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65"/>
  </p:notesMasterIdLst>
  <p:handoutMasterIdLst>
    <p:handoutMasterId r:id="rId66"/>
  </p:handoutMasterIdLst>
  <p:sldIdLst>
    <p:sldId id="294" r:id="rId2"/>
    <p:sldId id="836" r:id="rId3"/>
    <p:sldId id="463" r:id="rId4"/>
    <p:sldId id="286" r:id="rId5"/>
    <p:sldId id="310" r:id="rId6"/>
    <p:sldId id="293" r:id="rId7"/>
    <p:sldId id="311" r:id="rId8"/>
    <p:sldId id="455" r:id="rId9"/>
    <p:sldId id="808" r:id="rId10"/>
    <p:sldId id="328" r:id="rId11"/>
    <p:sldId id="327" r:id="rId12"/>
    <p:sldId id="343" r:id="rId13"/>
    <p:sldId id="415" r:id="rId14"/>
    <p:sldId id="272" r:id="rId15"/>
    <p:sldId id="379" r:id="rId16"/>
    <p:sldId id="407" r:id="rId17"/>
    <p:sldId id="810" r:id="rId18"/>
    <p:sldId id="378" r:id="rId19"/>
    <p:sldId id="811" r:id="rId20"/>
    <p:sldId id="833" r:id="rId21"/>
    <p:sldId id="813" r:id="rId22"/>
    <p:sldId id="814" r:id="rId23"/>
    <p:sldId id="815" r:id="rId24"/>
    <p:sldId id="816" r:id="rId25"/>
    <p:sldId id="817" r:id="rId26"/>
    <p:sldId id="818" r:id="rId27"/>
    <p:sldId id="837" r:id="rId28"/>
    <p:sldId id="819" r:id="rId29"/>
    <p:sldId id="409" r:id="rId30"/>
    <p:sldId id="834" r:id="rId31"/>
    <p:sldId id="835" r:id="rId32"/>
    <p:sldId id="822" r:id="rId33"/>
    <p:sldId id="397" r:id="rId34"/>
    <p:sldId id="824" r:id="rId35"/>
    <p:sldId id="402" r:id="rId36"/>
    <p:sldId id="826" r:id="rId37"/>
    <p:sldId id="827" r:id="rId38"/>
    <p:sldId id="828" r:id="rId39"/>
    <p:sldId id="393" r:id="rId40"/>
    <p:sldId id="807" r:id="rId41"/>
    <p:sldId id="829" r:id="rId42"/>
    <p:sldId id="412" r:id="rId43"/>
    <p:sldId id="830" r:id="rId44"/>
    <p:sldId id="823" r:id="rId45"/>
    <p:sldId id="805" r:id="rId46"/>
    <p:sldId id="838" r:id="rId47"/>
    <p:sldId id="424" r:id="rId48"/>
    <p:sldId id="421" r:id="rId49"/>
    <p:sldId id="438" r:id="rId50"/>
    <p:sldId id="382" r:id="rId51"/>
    <p:sldId id="425" r:id="rId52"/>
    <p:sldId id="429" r:id="rId53"/>
    <p:sldId id="426" r:id="rId54"/>
    <p:sldId id="427" r:id="rId55"/>
    <p:sldId id="428" r:id="rId56"/>
    <p:sldId id="430" r:id="rId57"/>
    <p:sldId id="431" r:id="rId58"/>
    <p:sldId id="432" r:id="rId59"/>
    <p:sldId id="433" r:id="rId60"/>
    <p:sldId id="434" r:id="rId61"/>
    <p:sldId id="435" r:id="rId62"/>
    <p:sldId id="416" r:id="rId63"/>
    <p:sldId id="832" r:id="rId6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768" userDrawn="1">
          <p15:clr>
            <a:srgbClr val="A4A3A4"/>
          </p15:clr>
        </p15:guide>
        <p15:guide id="2" pos="386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D0EEC7BC-D82C-BB04-7296-D469362CD8E9}" name="Lionello D'Ambrosio" initials="LD" userId="S::lionello.francesco.d'ambrosio@cern.ch::dc8b8e03-8add-4da6-b464-8fd96cde681c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a Godinho" initials="AG" lastIdx="34" clrIdx="0"/>
  <p:cmAuthor id="2" name="Microsoft Office User" initials="MOU" lastIdx="4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98CB"/>
    <a:srgbClr val="00559F"/>
    <a:srgbClr val="0033A0"/>
    <a:srgbClr val="2C6BA4"/>
    <a:srgbClr val="3D86CB"/>
    <a:srgbClr val="1C446A"/>
    <a:srgbClr val="FFFFFF"/>
    <a:srgbClr val="2E5AA2"/>
    <a:srgbClr val="F6F6F6"/>
    <a:srgbClr val="6E24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ED083AE6-46FA-4A59-8FB0-9F97EB10719F}" styleName="Light Style 3 - Accent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003" autoAdjust="0"/>
    <p:restoredTop sz="81166" autoAdjust="0"/>
  </p:normalViewPr>
  <p:slideViewPr>
    <p:cSldViewPr snapToGrid="0" snapToObjects="1">
      <p:cViewPr varScale="1">
        <p:scale>
          <a:sx n="67" d="100"/>
          <a:sy n="67" d="100"/>
        </p:scale>
        <p:origin x="948" y="78"/>
      </p:cViewPr>
      <p:guideLst>
        <p:guide orient="horz" pos="3768"/>
        <p:guide pos="3864"/>
      </p:guideLst>
    </p:cSldViewPr>
  </p:slideViewPr>
  <p:outlineViewPr>
    <p:cViewPr>
      <p:scale>
        <a:sx n="33" d="100"/>
        <a:sy n="33" d="100"/>
      </p:scale>
      <p:origin x="0" y="-13112"/>
    </p:cViewPr>
  </p:outlineViewPr>
  <p:notesTextViewPr>
    <p:cViewPr>
      <p:scale>
        <a:sx n="70" d="100"/>
        <a:sy n="7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 snapToObjects="1" showGuides="1">
      <p:cViewPr varScale="1">
        <p:scale>
          <a:sx n="145" d="100"/>
          <a:sy n="145" d="100"/>
        </p:scale>
        <p:origin x="3872" y="17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microsoft.com/office/2018/10/relationships/authors" Target="author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commentAuthors" Target="commentAuthor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ccarayon\AppData\Local\Microsoft\Windows\INetCache\Content.Outlook\HLDC4DRN\procurement-report-2024%20(003)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dPt>
            <c:idx val="0"/>
            <c:bubble3D val="0"/>
            <c:spPr>
              <a:solidFill>
                <a:srgbClr val="000099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1-7A6A-46C5-8CBC-9B2ECE27F578}"/>
              </c:ext>
            </c:extLst>
          </c:dPt>
          <c:dPt>
            <c:idx val="1"/>
            <c:bubble3D val="0"/>
            <c:spPr>
              <a:solidFill>
                <a:srgbClr val="0000CC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3-7A6A-46C5-8CBC-9B2ECE27F578}"/>
              </c:ext>
            </c:extLst>
          </c:dPt>
          <c:dPt>
            <c:idx val="2"/>
            <c:bubble3D val="0"/>
            <c:spPr>
              <a:solidFill>
                <a:srgbClr val="6600FF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5-7A6A-46C5-8CBC-9B2ECE27F578}"/>
              </c:ext>
            </c:extLst>
          </c:dPt>
          <c:dPt>
            <c:idx val="3"/>
            <c:bubble3D val="0"/>
            <c:spPr>
              <a:solidFill>
                <a:srgbClr val="9900CC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7-7A6A-46C5-8CBC-9B2ECE27F578}"/>
              </c:ext>
            </c:extLst>
          </c:dPt>
          <c:dPt>
            <c:idx val="4"/>
            <c:bubble3D val="0"/>
            <c:spPr>
              <a:solidFill>
                <a:srgbClr val="CC00CC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9-7A6A-46C5-8CBC-9B2ECE27F578}"/>
              </c:ext>
            </c:extLst>
          </c:dPt>
          <c:dPt>
            <c:idx val="5"/>
            <c:bubble3D val="0"/>
            <c:spPr>
              <a:solidFill>
                <a:srgbClr val="FF00FF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B-7A6A-46C5-8CBC-9B2ECE27F578}"/>
              </c:ext>
            </c:extLst>
          </c:dPt>
          <c:dPt>
            <c:idx val="6"/>
            <c:bubble3D val="0"/>
            <c:spPr>
              <a:solidFill>
                <a:srgbClr val="FF66FF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D-7A6A-46C5-8CBC-9B2ECE27F578}"/>
              </c:ext>
            </c:extLst>
          </c:dPt>
          <c:dPt>
            <c:idx val="7"/>
            <c:bubble3D val="0"/>
            <c:spPr>
              <a:solidFill>
                <a:srgbClr val="FF99CC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0F-7A6A-46C5-8CBC-9B2ECE27F578}"/>
              </c:ext>
            </c:extLst>
          </c:dPt>
          <c:dPt>
            <c:idx val="8"/>
            <c:bubble3D val="0"/>
            <c:spPr>
              <a:solidFill>
                <a:srgbClr val="FFCCFF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1-7A6A-46C5-8CBC-9B2ECE27F578}"/>
              </c:ext>
            </c:extLst>
          </c:dPt>
          <c:dPt>
            <c:idx val="9"/>
            <c:bubble3D val="0"/>
            <c:spPr>
              <a:solidFill>
                <a:srgbClr val="CCCCFF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3-7A6A-46C5-8CBC-9B2ECE27F578}"/>
              </c:ext>
            </c:extLst>
          </c:dPt>
          <c:dPt>
            <c:idx val="10"/>
            <c:bubble3D val="0"/>
            <c:spPr>
              <a:solidFill>
                <a:srgbClr val="99CCFF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5-7A6A-46C5-8CBC-9B2ECE27F578}"/>
              </c:ext>
            </c:extLst>
          </c:dPt>
          <c:dPt>
            <c:idx val="11"/>
            <c:bubble3D val="0"/>
            <c:spPr>
              <a:solidFill>
                <a:srgbClr val="6699FF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7-7A6A-46C5-8CBC-9B2ECE27F578}"/>
              </c:ext>
            </c:extLst>
          </c:dPt>
          <c:dPt>
            <c:idx val="12"/>
            <c:bubble3D val="0"/>
            <c:spPr>
              <a:solidFill>
                <a:srgbClr val="0066FF"/>
              </a:solidFill>
              <a:ln w="25400">
                <a:solidFill>
                  <a:schemeClr val="lt1"/>
                </a:solidFill>
              </a:ln>
              <a:effectLst/>
              <a:sp3d contourW="25400">
                <a:contourClr>
                  <a:schemeClr val="lt1"/>
                </a:contourClr>
              </a:sp3d>
            </c:spPr>
            <c:extLst>
              <c:ext xmlns:c16="http://schemas.microsoft.com/office/drawing/2014/chart" uri="{C3380CC4-5D6E-409C-BE32-E72D297353CC}">
                <c16:uniqueId val="{00000019-7A6A-46C5-8CBC-9B2ECE27F578}"/>
              </c:ext>
            </c:extLst>
          </c:dPt>
          <c:dLbls>
            <c:dLbl>
              <c:idx val="0"/>
              <c:layout>
                <c:manualLayout>
                  <c:x val="7.757214307691207E-2"/>
                  <c:y val="-2.452715408561407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90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6276838555859438"/>
                      <c:h val="9.376109561247780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7A6A-46C5-8CBC-9B2ECE27F578}"/>
                </c:ext>
              </c:extLst>
            </c:dLbl>
            <c:dLbl>
              <c:idx val="1"/>
              <c:layout>
                <c:manualLayout>
                  <c:x val="-3.0264985498038438E-3"/>
                  <c:y val="0.12022801296426838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90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0860856451263319"/>
                      <c:h val="0.10901607752999934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7A6A-46C5-8CBC-9B2ECE27F578}"/>
                </c:ext>
              </c:extLst>
            </c:dLbl>
            <c:dLbl>
              <c:idx val="2"/>
              <c:layout>
                <c:manualLayout>
                  <c:x val="-2.8446604572130094E-2"/>
                  <c:y val="3.7274468259309329E-2"/>
                </c:manualLayout>
              </c:layout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A6A-46C5-8CBC-9B2ECE27F578}"/>
                </c:ext>
              </c:extLst>
            </c:dLbl>
            <c:dLbl>
              <c:idx val="3"/>
              <c:layout>
                <c:manualLayout>
                  <c:x val="-4.0104224860623462E-2"/>
                  <c:y val="4.6233607538771426E-2"/>
                </c:manualLayout>
              </c:layout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7A6A-46C5-8CBC-9B2ECE27F578}"/>
                </c:ext>
              </c:extLst>
            </c:dLbl>
            <c:dLbl>
              <c:idx val="4"/>
              <c:layout>
                <c:manualLayout>
                  <c:x val="-1.1252131217499678E-2"/>
                  <c:y val="-0.1103089389094700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90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094710911228151"/>
                      <c:h val="8.0467440451875538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9-7A6A-46C5-8CBC-9B2ECE27F578}"/>
                </c:ext>
              </c:extLst>
            </c:dLbl>
            <c:dLbl>
              <c:idx val="5"/>
              <c:layout>
                <c:manualLayout>
                  <c:x val="-3.4058566489857944E-2"/>
                  <c:y val="-8.1156768977223518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90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106109450414208"/>
                      <c:h val="9.3799212598425177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B-7A6A-46C5-8CBC-9B2ECE27F578}"/>
                </c:ext>
              </c:extLst>
            </c:dLbl>
            <c:dLbl>
              <c:idx val="6"/>
              <c:layout>
                <c:manualLayout>
                  <c:x val="-6.3736819384121485E-2"/>
                  <c:y val="-5.2774569323736347E-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90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3839240748089679"/>
                      <c:h val="9.5977420309044548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D-7A6A-46C5-8CBC-9B2ECE27F578}"/>
                </c:ext>
              </c:extLst>
            </c:dLbl>
            <c:dLbl>
              <c:idx val="7"/>
              <c:layout>
                <c:manualLayout>
                  <c:x val="-3.2282360793633932E-2"/>
                  <c:y val="-1.9093431746791938E-2"/>
                </c:manualLayout>
              </c:layout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7A6A-46C5-8CBC-9B2ECE27F578}"/>
                </c:ext>
              </c:extLst>
            </c:dLbl>
            <c:dLbl>
              <c:idx val="8"/>
              <c:layout>
                <c:manualLayout>
                  <c:x val="-5.7969987467257726E-2"/>
                  <c:y val="-2.7747982195427717E-2"/>
                </c:manualLayout>
              </c:layout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7A6A-46C5-8CBC-9B2ECE27F578}"/>
                </c:ext>
              </c:extLst>
            </c:dLbl>
            <c:dLbl>
              <c:idx val="9"/>
              <c:layout>
                <c:manualLayout>
                  <c:x val="-9.9457886885350247E-2"/>
                  <c:y val="-3.6699040750496528E-2"/>
                </c:manualLayout>
              </c:layout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7A6A-46C5-8CBC-9B2ECE27F578}"/>
                </c:ext>
              </c:extLst>
            </c:dLbl>
            <c:dLbl>
              <c:idx val="10"/>
              <c:layout>
                <c:manualLayout>
                  <c:x val="-6.120880509998765E-3"/>
                  <c:y val="-2.46453875734227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90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2657427553282502"/>
                      <c:h val="6.4814488752412205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15-7A6A-46C5-8CBC-9B2ECE27F578}"/>
                </c:ext>
              </c:extLst>
            </c:dLbl>
            <c:dLbl>
              <c:idx val="11"/>
              <c:layout>
                <c:manualLayout>
                  <c:x val="2.2600308263995859E-2"/>
                  <c:y val="-3.007638076993507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900" b="1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1102108916887424"/>
                      <c:h val="6.9286760666544572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17-7A6A-46C5-8CBC-9B2ECE27F578}"/>
                </c:ext>
              </c:extLst>
            </c:dLbl>
            <c:dLbl>
              <c:idx val="12"/>
              <c:layout>
                <c:manualLayout>
                  <c:x val="0.16580041951937458"/>
                  <c:y val="-3.9579958587466373E-2"/>
                </c:manualLayout>
              </c:layout>
              <c:showLegendKey val="0"/>
              <c:showVal val="0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7A6A-46C5-8CBC-9B2ECE27F57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1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Sheet1!$C$4:$C$16</c:f>
              <c:strCache>
                <c:ptCount val="13"/>
                <c:pt idx="0">
                  <c:v>Civil engineering, building and technical services</c:v>
                </c:pt>
                <c:pt idx="1">
                  <c:v>Vacuum and low temperature</c:v>
                </c:pt>
                <c:pt idx="2">
                  <c:v>Information technology</c:v>
                </c:pt>
                <c:pt idx="3">
                  <c:v>Mechanical engineering and raw materials</c:v>
                </c:pt>
                <c:pt idx="4">
                  <c:v>Electronics and radio frequency</c:v>
                </c:pt>
                <c:pt idx="5">
                  <c:v>Electrical engineering and magnets</c:v>
                </c:pt>
                <c:pt idx="6">
                  <c:v>Office supply, furniture, communication and training</c:v>
                </c:pt>
                <c:pt idx="7">
                  <c:v>Miscellaneous</c:v>
                </c:pt>
                <c:pt idx="8">
                  <c:v>Transport, handling and vehicles</c:v>
                </c:pt>
                <c:pt idx="9">
                  <c:v>Gases, chemicals, radiation and waste equipment</c:v>
                </c:pt>
                <c:pt idx="10">
                  <c:v>Health, safety and environment</c:v>
                </c:pt>
                <c:pt idx="11">
                  <c:v>Particle and photon detectors</c:v>
                </c:pt>
                <c:pt idx="12">
                  <c:v>Optics and photon detectors</c:v>
                </c:pt>
              </c:strCache>
            </c:strRef>
          </c:cat>
          <c:val>
            <c:numRef>
              <c:f>Sheet1!$D$4:$D$16</c:f>
              <c:numCache>
                <c:formatCode>General</c:formatCode>
                <c:ptCount val="13"/>
                <c:pt idx="0">
                  <c:v>71892</c:v>
                </c:pt>
                <c:pt idx="1">
                  <c:v>41593</c:v>
                </c:pt>
                <c:pt idx="2">
                  <c:v>33315</c:v>
                </c:pt>
                <c:pt idx="3">
                  <c:v>31532</c:v>
                </c:pt>
                <c:pt idx="4">
                  <c:v>22655</c:v>
                </c:pt>
                <c:pt idx="5">
                  <c:v>22364</c:v>
                </c:pt>
                <c:pt idx="6">
                  <c:v>9838</c:v>
                </c:pt>
                <c:pt idx="7">
                  <c:v>9547</c:v>
                </c:pt>
                <c:pt idx="8">
                  <c:v>9325</c:v>
                </c:pt>
                <c:pt idx="9">
                  <c:v>9193</c:v>
                </c:pt>
                <c:pt idx="10">
                  <c:v>7284</c:v>
                </c:pt>
                <c:pt idx="11">
                  <c:v>2861</c:v>
                </c:pt>
                <c:pt idx="12">
                  <c:v>1598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7A6A-46C5-8CBC-9B2ECE27F5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CE648AC-4000-49F6-9CC4-E92C264023BF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5E39174-676F-4A3D-962B-8C692C2F22ED}">
      <dgm:prSet phldrT="[Text]"/>
      <dgm:spPr/>
      <dgm:t>
        <a:bodyPr/>
        <a:lstStyle/>
        <a:p>
          <a:r>
            <a:rPr lang="en-US" dirty="0"/>
            <a:t>1 - E-mail Cover letter</a:t>
          </a:r>
        </a:p>
      </dgm:t>
    </dgm:pt>
    <dgm:pt modelId="{FB2A23C8-B584-48DA-B461-486E717EA757}" type="parTrans" cxnId="{9949F8E1-905A-4E33-AB1B-CDE8343A10EB}">
      <dgm:prSet/>
      <dgm:spPr/>
      <dgm:t>
        <a:bodyPr/>
        <a:lstStyle/>
        <a:p>
          <a:endParaRPr lang="en-US"/>
        </a:p>
      </dgm:t>
    </dgm:pt>
    <dgm:pt modelId="{CC528E26-51F4-4873-B2DF-9AE41B452060}" type="sibTrans" cxnId="{9949F8E1-905A-4E33-AB1B-CDE8343A10EB}">
      <dgm:prSet/>
      <dgm:spPr/>
      <dgm:t>
        <a:bodyPr/>
        <a:lstStyle/>
        <a:p>
          <a:endParaRPr lang="en-US"/>
        </a:p>
      </dgm:t>
    </dgm:pt>
    <dgm:pt modelId="{707728B5-ADDC-43B2-AC03-3DB812086485}">
      <dgm:prSet phldrT="[Text]"/>
      <dgm:spPr/>
      <dgm:t>
        <a:bodyPr/>
        <a:lstStyle/>
        <a:p>
          <a:r>
            <a:rPr lang="en-US" dirty="0"/>
            <a:t>2 – CERN e-survey Interface</a:t>
          </a:r>
        </a:p>
      </dgm:t>
    </dgm:pt>
    <dgm:pt modelId="{CD08F0E0-230A-4B86-AF3E-7814EA26F840}" type="parTrans" cxnId="{976A1165-2E46-4622-B74E-877D9215010A}">
      <dgm:prSet/>
      <dgm:spPr/>
      <dgm:t>
        <a:bodyPr/>
        <a:lstStyle/>
        <a:p>
          <a:endParaRPr lang="en-US"/>
        </a:p>
      </dgm:t>
    </dgm:pt>
    <dgm:pt modelId="{E9CA96A5-037C-43B9-A5C2-9B15144A47B0}" type="sibTrans" cxnId="{976A1165-2E46-4622-B74E-877D9215010A}">
      <dgm:prSet/>
      <dgm:spPr/>
      <dgm:t>
        <a:bodyPr/>
        <a:lstStyle/>
        <a:p>
          <a:endParaRPr lang="en-US"/>
        </a:p>
      </dgm:t>
    </dgm:pt>
    <dgm:pt modelId="{109166BA-9D9B-40BE-A382-4AFA35AF41F3}">
      <dgm:prSet phldrT="[Text]"/>
      <dgm:spPr/>
      <dgm:t>
        <a:bodyPr/>
        <a:lstStyle/>
        <a:p>
          <a:r>
            <a:rPr lang="en-US" dirty="0"/>
            <a:t>4 - Qualification Questionnaire</a:t>
          </a:r>
        </a:p>
      </dgm:t>
    </dgm:pt>
    <dgm:pt modelId="{49E47932-29C6-44E9-98E1-19E9F0E5540D}" type="parTrans" cxnId="{11D48900-53F3-4592-AAB5-790ECB535D1E}">
      <dgm:prSet/>
      <dgm:spPr/>
      <dgm:t>
        <a:bodyPr/>
        <a:lstStyle/>
        <a:p>
          <a:endParaRPr lang="en-US"/>
        </a:p>
      </dgm:t>
    </dgm:pt>
    <dgm:pt modelId="{0E533F2F-2DFB-4651-88BE-BCDB808A9DF8}" type="sibTrans" cxnId="{11D48900-53F3-4592-AAB5-790ECB535D1E}">
      <dgm:prSet/>
      <dgm:spPr/>
      <dgm:t>
        <a:bodyPr/>
        <a:lstStyle/>
        <a:p>
          <a:endParaRPr lang="en-US"/>
        </a:p>
      </dgm:t>
    </dgm:pt>
    <dgm:pt modelId="{7F4EE1E3-3C36-4962-8ECF-FE7E6059C333}">
      <dgm:prSet phldrT="[Text]"/>
      <dgm:spPr/>
      <dgm:t>
        <a:bodyPr/>
        <a:lstStyle/>
        <a:p>
          <a:r>
            <a:rPr lang="en-US" dirty="0"/>
            <a:t>5 - Selection and Adjudication Criteria</a:t>
          </a:r>
        </a:p>
      </dgm:t>
    </dgm:pt>
    <dgm:pt modelId="{D14271E8-72EB-4161-950D-B160905D4186}" type="parTrans" cxnId="{7688A08B-2A4F-4182-874A-291E24FD20DA}">
      <dgm:prSet/>
      <dgm:spPr/>
      <dgm:t>
        <a:bodyPr/>
        <a:lstStyle/>
        <a:p>
          <a:endParaRPr lang="en-US"/>
        </a:p>
      </dgm:t>
    </dgm:pt>
    <dgm:pt modelId="{4ED7AFCE-1BAD-4AEE-914C-8F04A7BBFC19}" type="sibTrans" cxnId="{7688A08B-2A4F-4182-874A-291E24FD20DA}">
      <dgm:prSet/>
      <dgm:spPr/>
      <dgm:t>
        <a:bodyPr/>
        <a:lstStyle/>
        <a:p>
          <a:endParaRPr lang="en-US"/>
        </a:p>
      </dgm:t>
    </dgm:pt>
    <dgm:pt modelId="{4ABAD6C3-BA6D-4360-AB93-A36FB2C62215}">
      <dgm:prSet phldrT="[Text]"/>
      <dgm:spPr/>
      <dgm:t>
        <a:bodyPr/>
        <a:lstStyle/>
        <a:p>
          <a:r>
            <a:rPr lang="en-US" dirty="0"/>
            <a:t>3 - Technical Description</a:t>
          </a:r>
        </a:p>
      </dgm:t>
    </dgm:pt>
    <dgm:pt modelId="{0FEDFB74-C517-4102-97CF-065186EE69BE}" type="parTrans" cxnId="{64946094-CA66-4ABD-BF1A-4D9DF61ECF6C}">
      <dgm:prSet/>
      <dgm:spPr/>
      <dgm:t>
        <a:bodyPr/>
        <a:lstStyle/>
        <a:p>
          <a:endParaRPr lang="en-US"/>
        </a:p>
      </dgm:t>
    </dgm:pt>
    <dgm:pt modelId="{30FCA118-5384-4147-80C9-E3B13F4B838F}" type="sibTrans" cxnId="{64946094-CA66-4ABD-BF1A-4D9DF61ECF6C}">
      <dgm:prSet/>
      <dgm:spPr/>
      <dgm:t>
        <a:bodyPr/>
        <a:lstStyle/>
        <a:p>
          <a:endParaRPr lang="en-US"/>
        </a:p>
      </dgm:t>
    </dgm:pt>
    <dgm:pt modelId="{44B4FE81-4194-42BF-A7CA-061A1917D493}" type="pres">
      <dgm:prSet presAssocID="{6CE648AC-4000-49F6-9CC4-E92C264023BF}" presName="Name0" presStyleCnt="0">
        <dgm:presLayoutVars>
          <dgm:chMax val="7"/>
          <dgm:chPref val="7"/>
          <dgm:dir/>
        </dgm:presLayoutVars>
      </dgm:prSet>
      <dgm:spPr/>
    </dgm:pt>
    <dgm:pt modelId="{77806B0D-478F-47CB-A3FE-BC1B00960C76}" type="pres">
      <dgm:prSet presAssocID="{6CE648AC-4000-49F6-9CC4-E92C264023BF}" presName="Name1" presStyleCnt="0"/>
      <dgm:spPr/>
    </dgm:pt>
    <dgm:pt modelId="{B459C9C8-2F68-4777-B834-796EC46F3E70}" type="pres">
      <dgm:prSet presAssocID="{6CE648AC-4000-49F6-9CC4-E92C264023BF}" presName="cycle" presStyleCnt="0"/>
      <dgm:spPr/>
    </dgm:pt>
    <dgm:pt modelId="{4AB17E25-C55F-410E-9FFF-F4E285665B95}" type="pres">
      <dgm:prSet presAssocID="{6CE648AC-4000-49F6-9CC4-E92C264023BF}" presName="srcNode" presStyleLbl="node1" presStyleIdx="0" presStyleCnt="5"/>
      <dgm:spPr/>
    </dgm:pt>
    <dgm:pt modelId="{12FFD7A7-3F9A-4A1F-A466-A57F23CDA169}" type="pres">
      <dgm:prSet presAssocID="{6CE648AC-4000-49F6-9CC4-E92C264023BF}" presName="conn" presStyleLbl="parChTrans1D2" presStyleIdx="0" presStyleCnt="1"/>
      <dgm:spPr/>
    </dgm:pt>
    <dgm:pt modelId="{235D8FB4-3B37-43D3-B17C-C4F961419661}" type="pres">
      <dgm:prSet presAssocID="{6CE648AC-4000-49F6-9CC4-E92C264023BF}" presName="extraNode" presStyleLbl="node1" presStyleIdx="0" presStyleCnt="5"/>
      <dgm:spPr/>
    </dgm:pt>
    <dgm:pt modelId="{78E7927C-FADE-41AA-B975-ECEF741C3C43}" type="pres">
      <dgm:prSet presAssocID="{6CE648AC-4000-49F6-9CC4-E92C264023BF}" presName="dstNode" presStyleLbl="node1" presStyleIdx="0" presStyleCnt="5"/>
      <dgm:spPr/>
    </dgm:pt>
    <dgm:pt modelId="{8EAD925F-B7E0-4FE0-8A86-4A99E0B943C4}" type="pres">
      <dgm:prSet presAssocID="{75E39174-676F-4A3D-962B-8C692C2F22ED}" presName="text_1" presStyleLbl="node1" presStyleIdx="0" presStyleCnt="5">
        <dgm:presLayoutVars>
          <dgm:bulletEnabled val="1"/>
        </dgm:presLayoutVars>
      </dgm:prSet>
      <dgm:spPr/>
    </dgm:pt>
    <dgm:pt modelId="{E7EE9044-4E55-4EF2-A315-A7629D6BBD31}" type="pres">
      <dgm:prSet presAssocID="{75E39174-676F-4A3D-962B-8C692C2F22ED}" presName="accent_1" presStyleCnt="0"/>
      <dgm:spPr/>
    </dgm:pt>
    <dgm:pt modelId="{82F28A31-0247-480E-A1AC-8155FF994179}" type="pres">
      <dgm:prSet presAssocID="{75E39174-676F-4A3D-962B-8C692C2F22ED}" presName="accentRepeatNode" presStyleLbl="solidFgAcc1" presStyleIdx="0" presStyleCnt="5"/>
      <dgm:spPr/>
    </dgm:pt>
    <dgm:pt modelId="{A275EE77-E12E-4048-BE4E-8DF2A02D769C}" type="pres">
      <dgm:prSet presAssocID="{707728B5-ADDC-43B2-AC03-3DB812086485}" presName="text_2" presStyleLbl="node1" presStyleIdx="1" presStyleCnt="5">
        <dgm:presLayoutVars>
          <dgm:bulletEnabled val="1"/>
        </dgm:presLayoutVars>
      </dgm:prSet>
      <dgm:spPr/>
    </dgm:pt>
    <dgm:pt modelId="{DF49B0C0-82A6-496F-9F10-08C6C81F775C}" type="pres">
      <dgm:prSet presAssocID="{707728B5-ADDC-43B2-AC03-3DB812086485}" presName="accent_2" presStyleCnt="0"/>
      <dgm:spPr/>
    </dgm:pt>
    <dgm:pt modelId="{7FAB79EC-5771-4D18-A477-C2BD6E2AD4C0}" type="pres">
      <dgm:prSet presAssocID="{707728B5-ADDC-43B2-AC03-3DB812086485}" presName="accentRepeatNode" presStyleLbl="solidFgAcc1" presStyleIdx="1" presStyleCnt="5"/>
      <dgm:spPr/>
    </dgm:pt>
    <dgm:pt modelId="{030FE269-9E7E-4DDB-B7F6-B3D1E9160A45}" type="pres">
      <dgm:prSet presAssocID="{4ABAD6C3-BA6D-4360-AB93-A36FB2C62215}" presName="text_3" presStyleLbl="node1" presStyleIdx="2" presStyleCnt="5">
        <dgm:presLayoutVars>
          <dgm:bulletEnabled val="1"/>
        </dgm:presLayoutVars>
      </dgm:prSet>
      <dgm:spPr/>
    </dgm:pt>
    <dgm:pt modelId="{C28986A5-FF03-4242-A613-44F3637F0788}" type="pres">
      <dgm:prSet presAssocID="{4ABAD6C3-BA6D-4360-AB93-A36FB2C62215}" presName="accent_3" presStyleCnt="0"/>
      <dgm:spPr/>
    </dgm:pt>
    <dgm:pt modelId="{D6580DFA-BE8D-4960-BBE6-0B8CA3507B1F}" type="pres">
      <dgm:prSet presAssocID="{4ABAD6C3-BA6D-4360-AB93-A36FB2C62215}" presName="accentRepeatNode" presStyleLbl="solidFgAcc1" presStyleIdx="2" presStyleCnt="5"/>
      <dgm:spPr/>
    </dgm:pt>
    <dgm:pt modelId="{33E0FFAB-3F6F-407D-A210-B5ECCAB28ABD}" type="pres">
      <dgm:prSet presAssocID="{109166BA-9D9B-40BE-A382-4AFA35AF41F3}" presName="text_4" presStyleLbl="node1" presStyleIdx="3" presStyleCnt="5">
        <dgm:presLayoutVars>
          <dgm:bulletEnabled val="1"/>
        </dgm:presLayoutVars>
      </dgm:prSet>
      <dgm:spPr/>
    </dgm:pt>
    <dgm:pt modelId="{AD9FACC7-4AC2-4F2B-BB7A-182EAFA9F1C4}" type="pres">
      <dgm:prSet presAssocID="{109166BA-9D9B-40BE-A382-4AFA35AF41F3}" presName="accent_4" presStyleCnt="0"/>
      <dgm:spPr/>
    </dgm:pt>
    <dgm:pt modelId="{55899A9D-900F-450A-8F64-5DBCF0832975}" type="pres">
      <dgm:prSet presAssocID="{109166BA-9D9B-40BE-A382-4AFA35AF41F3}" presName="accentRepeatNode" presStyleLbl="solidFgAcc1" presStyleIdx="3" presStyleCnt="5"/>
      <dgm:spPr/>
    </dgm:pt>
    <dgm:pt modelId="{651BE488-2411-4E42-86C1-CB0022246AB5}" type="pres">
      <dgm:prSet presAssocID="{7F4EE1E3-3C36-4962-8ECF-FE7E6059C333}" presName="text_5" presStyleLbl="node1" presStyleIdx="4" presStyleCnt="5">
        <dgm:presLayoutVars>
          <dgm:bulletEnabled val="1"/>
        </dgm:presLayoutVars>
      </dgm:prSet>
      <dgm:spPr/>
    </dgm:pt>
    <dgm:pt modelId="{D900F9B5-66C4-43D3-9A3C-CC83CF1F4CCF}" type="pres">
      <dgm:prSet presAssocID="{7F4EE1E3-3C36-4962-8ECF-FE7E6059C333}" presName="accent_5" presStyleCnt="0"/>
      <dgm:spPr/>
    </dgm:pt>
    <dgm:pt modelId="{E310A259-9417-4D6B-80B8-BAEBF7AC3DAF}" type="pres">
      <dgm:prSet presAssocID="{7F4EE1E3-3C36-4962-8ECF-FE7E6059C333}" presName="accentRepeatNode" presStyleLbl="solidFgAcc1" presStyleIdx="4" presStyleCnt="5"/>
      <dgm:spPr/>
    </dgm:pt>
  </dgm:ptLst>
  <dgm:cxnLst>
    <dgm:cxn modelId="{11D48900-53F3-4592-AAB5-790ECB535D1E}" srcId="{6CE648AC-4000-49F6-9CC4-E92C264023BF}" destId="{109166BA-9D9B-40BE-A382-4AFA35AF41F3}" srcOrd="3" destOrd="0" parTransId="{49E47932-29C6-44E9-98E1-19E9F0E5540D}" sibTransId="{0E533F2F-2DFB-4651-88BE-BCDB808A9DF8}"/>
    <dgm:cxn modelId="{08D45742-8ACE-40B3-BCA7-05E1756FF544}" type="presOf" srcId="{4ABAD6C3-BA6D-4360-AB93-A36FB2C62215}" destId="{030FE269-9E7E-4DDB-B7F6-B3D1E9160A45}" srcOrd="0" destOrd="0" presId="urn:microsoft.com/office/officeart/2008/layout/VerticalCurvedList"/>
    <dgm:cxn modelId="{976A1165-2E46-4622-B74E-877D9215010A}" srcId="{6CE648AC-4000-49F6-9CC4-E92C264023BF}" destId="{707728B5-ADDC-43B2-AC03-3DB812086485}" srcOrd="1" destOrd="0" parTransId="{CD08F0E0-230A-4B86-AF3E-7814EA26F840}" sibTransId="{E9CA96A5-037C-43B9-A5C2-9B15144A47B0}"/>
    <dgm:cxn modelId="{A7C2D84D-3F40-4CB9-8454-E9D9C840AFD1}" type="presOf" srcId="{6CE648AC-4000-49F6-9CC4-E92C264023BF}" destId="{44B4FE81-4194-42BF-A7CA-061A1917D493}" srcOrd="0" destOrd="0" presId="urn:microsoft.com/office/officeart/2008/layout/VerticalCurvedList"/>
    <dgm:cxn modelId="{7688A08B-2A4F-4182-874A-291E24FD20DA}" srcId="{6CE648AC-4000-49F6-9CC4-E92C264023BF}" destId="{7F4EE1E3-3C36-4962-8ECF-FE7E6059C333}" srcOrd="4" destOrd="0" parTransId="{D14271E8-72EB-4161-950D-B160905D4186}" sibTransId="{4ED7AFCE-1BAD-4AEE-914C-8F04A7BBFC19}"/>
    <dgm:cxn modelId="{64946094-CA66-4ABD-BF1A-4D9DF61ECF6C}" srcId="{6CE648AC-4000-49F6-9CC4-E92C264023BF}" destId="{4ABAD6C3-BA6D-4360-AB93-A36FB2C62215}" srcOrd="2" destOrd="0" parTransId="{0FEDFB74-C517-4102-97CF-065186EE69BE}" sibTransId="{30FCA118-5384-4147-80C9-E3B13F4B838F}"/>
    <dgm:cxn modelId="{8C9AE29C-7C64-4F2A-A4EC-6F32A100E9B4}" type="presOf" srcId="{CC528E26-51F4-4873-B2DF-9AE41B452060}" destId="{12FFD7A7-3F9A-4A1F-A466-A57F23CDA169}" srcOrd="0" destOrd="0" presId="urn:microsoft.com/office/officeart/2008/layout/VerticalCurvedList"/>
    <dgm:cxn modelId="{C32175A5-F20E-40F0-8DD4-157EAFDAA989}" type="presOf" srcId="{707728B5-ADDC-43B2-AC03-3DB812086485}" destId="{A275EE77-E12E-4048-BE4E-8DF2A02D769C}" srcOrd="0" destOrd="0" presId="urn:microsoft.com/office/officeart/2008/layout/VerticalCurvedList"/>
    <dgm:cxn modelId="{CBD9ABB3-D4A8-44A0-AF24-B8C33C4A7D32}" type="presOf" srcId="{7F4EE1E3-3C36-4962-8ECF-FE7E6059C333}" destId="{651BE488-2411-4E42-86C1-CB0022246AB5}" srcOrd="0" destOrd="0" presId="urn:microsoft.com/office/officeart/2008/layout/VerticalCurvedList"/>
    <dgm:cxn modelId="{1ED0DEC9-FE3D-407D-A849-C43F81B934E4}" type="presOf" srcId="{75E39174-676F-4A3D-962B-8C692C2F22ED}" destId="{8EAD925F-B7E0-4FE0-8A86-4A99E0B943C4}" srcOrd="0" destOrd="0" presId="urn:microsoft.com/office/officeart/2008/layout/VerticalCurvedList"/>
    <dgm:cxn modelId="{C1FB2DCB-F83D-4AB5-AAD9-42A3329B2D65}" type="presOf" srcId="{109166BA-9D9B-40BE-A382-4AFA35AF41F3}" destId="{33E0FFAB-3F6F-407D-A210-B5ECCAB28ABD}" srcOrd="0" destOrd="0" presId="urn:microsoft.com/office/officeart/2008/layout/VerticalCurvedList"/>
    <dgm:cxn modelId="{9949F8E1-905A-4E33-AB1B-CDE8343A10EB}" srcId="{6CE648AC-4000-49F6-9CC4-E92C264023BF}" destId="{75E39174-676F-4A3D-962B-8C692C2F22ED}" srcOrd="0" destOrd="0" parTransId="{FB2A23C8-B584-48DA-B461-486E717EA757}" sibTransId="{CC528E26-51F4-4873-B2DF-9AE41B452060}"/>
    <dgm:cxn modelId="{28B0C34A-733E-4E5B-AC7F-FD2CDF7387F2}" type="presParOf" srcId="{44B4FE81-4194-42BF-A7CA-061A1917D493}" destId="{77806B0D-478F-47CB-A3FE-BC1B00960C76}" srcOrd="0" destOrd="0" presId="urn:microsoft.com/office/officeart/2008/layout/VerticalCurvedList"/>
    <dgm:cxn modelId="{2F564475-EA7A-44ED-B0EA-01CD581E9FE8}" type="presParOf" srcId="{77806B0D-478F-47CB-A3FE-BC1B00960C76}" destId="{B459C9C8-2F68-4777-B834-796EC46F3E70}" srcOrd="0" destOrd="0" presId="urn:microsoft.com/office/officeart/2008/layout/VerticalCurvedList"/>
    <dgm:cxn modelId="{3F5B5DE1-F637-451C-855B-085F290B5E0D}" type="presParOf" srcId="{B459C9C8-2F68-4777-B834-796EC46F3E70}" destId="{4AB17E25-C55F-410E-9FFF-F4E285665B95}" srcOrd="0" destOrd="0" presId="urn:microsoft.com/office/officeart/2008/layout/VerticalCurvedList"/>
    <dgm:cxn modelId="{9223E40D-C274-426E-B99F-787E4CDAC040}" type="presParOf" srcId="{B459C9C8-2F68-4777-B834-796EC46F3E70}" destId="{12FFD7A7-3F9A-4A1F-A466-A57F23CDA169}" srcOrd="1" destOrd="0" presId="urn:microsoft.com/office/officeart/2008/layout/VerticalCurvedList"/>
    <dgm:cxn modelId="{3813F0BC-A8AD-42E4-9C39-49A2C18BC65E}" type="presParOf" srcId="{B459C9C8-2F68-4777-B834-796EC46F3E70}" destId="{235D8FB4-3B37-43D3-B17C-C4F961419661}" srcOrd="2" destOrd="0" presId="urn:microsoft.com/office/officeart/2008/layout/VerticalCurvedList"/>
    <dgm:cxn modelId="{DC496F4C-92DF-44F2-8F47-EAABEC519476}" type="presParOf" srcId="{B459C9C8-2F68-4777-B834-796EC46F3E70}" destId="{78E7927C-FADE-41AA-B975-ECEF741C3C43}" srcOrd="3" destOrd="0" presId="urn:microsoft.com/office/officeart/2008/layout/VerticalCurvedList"/>
    <dgm:cxn modelId="{E621AF9A-9F1B-4E9C-A4F9-D0C1D8172A1F}" type="presParOf" srcId="{77806B0D-478F-47CB-A3FE-BC1B00960C76}" destId="{8EAD925F-B7E0-4FE0-8A86-4A99E0B943C4}" srcOrd="1" destOrd="0" presId="urn:microsoft.com/office/officeart/2008/layout/VerticalCurvedList"/>
    <dgm:cxn modelId="{FA4FCACC-D671-4B9F-86B8-BE538D5ABD91}" type="presParOf" srcId="{77806B0D-478F-47CB-A3FE-BC1B00960C76}" destId="{E7EE9044-4E55-4EF2-A315-A7629D6BBD31}" srcOrd="2" destOrd="0" presId="urn:microsoft.com/office/officeart/2008/layout/VerticalCurvedList"/>
    <dgm:cxn modelId="{0E176441-6797-45A2-8860-BF6EE592CBBC}" type="presParOf" srcId="{E7EE9044-4E55-4EF2-A315-A7629D6BBD31}" destId="{82F28A31-0247-480E-A1AC-8155FF994179}" srcOrd="0" destOrd="0" presId="urn:microsoft.com/office/officeart/2008/layout/VerticalCurvedList"/>
    <dgm:cxn modelId="{B9DF4CF3-E0A2-43F0-A6FE-6DA4CB98B073}" type="presParOf" srcId="{77806B0D-478F-47CB-A3FE-BC1B00960C76}" destId="{A275EE77-E12E-4048-BE4E-8DF2A02D769C}" srcOrd="3" destOrd="0" presId="urn:microsoft.com/office/officeart/2008/layout/VerticalCurvedList"/>
    <dgm:cxn modelId="{CD4B3112-CCF3-4E07-978F-613D6CC3CE25}" type="presParOf" srcId="{77806B0D-478F-47CB-A3FE-BC1B00960C76}" destId="{DF49B0C0-82A6-496F-9F10-08C6C81F775C}" srcOrd="4" destOrd="0" presId="urn:microsoft.com/office/officeart/2008/layout/VerticalCurvedList"/>
    <dgm:cxn modelId="{A0D0AAAE-E8EF-4611-9EFA-8C618A1CA3D8}" type="presParOf" srcId="{DF49B0C0-82A6-496F-9F10-08C6C81F775C}" destId="{7FAB79EC-5771-4D18-A477-C2BD6E2AD4C0}" srcOrd="0" destOrd="0" presId="urn:microsoft.com/office/officeart/2008/layout/VerticalCurvedList"/>
    <dgm:cxn modelId="{860C8642-ACF9-4006-9CD9-0F399B14DC83}" type="presParOf" srcId="{77806B0D-478F-47CB-A3FE-BC1B00960C76}" destId="{030FE269-9E7E-4DDB-B7F6-B3D1E9160A45}" srcOrd="5" destOrd="0" presId="urn:microsoft.com/office/officeart/2008/layout/VerticalCurvedList"/>
    <dgm:cxn modelId="{03429685-10D7-47DE-B9D1-95D8B4BE2EDA}" type="presParOf" srcId="{77806B0D-478F-47CB-A3FE-BC1B00960C76}" destId="{C28986A5-FF03-4242-A613-44F3637F0788}" srcOrd="6" destOrd="0" presId="urn:microsoft.com/office/officeart/2008/layout/VerticalCurvedList"/>
    <dgm:cxn modelId="{4DD3EE45-3F29-40F9-891C-6257A245184E}" type="presParOf" srcId="{C28986A5-FF03-4242-A613-44F3637F0788}" destId="{D6580DFA-BE8D-4960-BBE6-0B8CA3507B1F}" srcOrd="0" destOrd="0" presId="urn:microsoft.com/office/officeart/2008/layout/VerticalCurvedList"/>
    <dgm:cxn modelId="{69E72213-F549-4C6F-BB51-0D5708051FAE}" type="presParOf" srcId="{77806B0D-478F-47CB-A3FE-BC1B00960C76}" destId="{33E0FFAB-3F6F-407D-A210-B5ECCAB28ABD}" srcOrd="7" destOrd="0" presId="urn:microsoft.com/office/officeart/2008/layout/VerticalCurvedList"/>
    <dgm:cxn modelId="{5789B5A8-6ACD-4AFD-8ABE-E1C9F74918C1}" type="presParOf" srcId="{77806B0D-478F-47CB-A3FE-BC1B00960C76}" destId="{AD9FACC7-4AC2-4F2B-BB7A-182EAFA9F1C4}" srcOrd="8" destOrd="0" presId="urn:microsoft.com/office/officeart/2008/layout/VerticalCurvedList"/>
    <dgm:cxn modelId="{2BC4BB16-DF31-4B23-9E55-16AC619D8829}" type="presParOf" srcId="{AD9FACC7-4AC2-4F2B-BB7A-182EAFA9F1C4}" destId="{55899A9D-900F-450A-8F64-5DBCF0832975}" srcOrd="0" destOrd="0" presId="urn:microsoft.com/office/officeart/2008/layout/VerticalCurvedList"/>
    <dgm:cxn modelId="{F58FCF82-22B6-4F88-AE6D-1ADC921294DF}" type="presParOf" srcId="{77806B0D-478F-47CB-A3FE-BC1B00960C76}" destId="{651BE488-2411-4E42-86C1-CB0022246AB5}" srcOrd="9" destOrd="0" presId="urn:microsoft.com/office/officeart/2008/layout/VerticalCurvedList"/>
    <dgm:cxn modelId="{3DF46D47-2FFE-43D8-9666-EA95FC0253C7}" type="presParOf" srcId="{77806B0D-478F-47CB-A3FE-BC1B00960C76}" destId="{D900F9B5-66C4-43D3-9A3C-CC83CF1F4CCF}" srcOrd="10" destOrd="0" presId="urn:microsoft.com/office/officeart/2008/layout/VerticalCurvedList"/>
    <dgm:cxn modelId="{33C4988E-E082-44B9-8386-745D746C150D}" type="presParOf" srcId="{D900F9B5-66C4-43D3-9A3C-CC83CF1F4CCF}" destId="{E310A259-9417-4D6B-80B8-BAEBF7AC3DAF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6CE648AC-4000-49F6-9CC4-E92C264023BF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5E39174-676F-4A3D-962B-8C692C2F22ED}">
      <dgm:prSet phldrT="[Text]"/>
      <dgm:spPr/>
      <dgm:t>
        <a:bodyPr/>
        <a:lstStyle/>
        <a:p>
          <a:r>
            <a:rPr lang="en-US" dirty="0"/>
            <a:t>1 - E-mail - Cover letter</a:t>
          </a:r>
        </a:p>
      </dgm:t>
    </dgm:pt>
    <dgm:pt modelId="{FB2A23C8-B584-48DA-B461-486E717EA757}" type="parTrans" cxnId="{9949F8E1-905A-4E33-AB1B-CDE8343A10EB}">
      <dgm:prSet/>
      <dgm:spPr/>
      <dgm:t>
        <a:bodyPr/>
        <a:lstStyle/>
        <a:p>
          <a:endParaRPr lang="en-US"/>
        </a:p>
      </dgm:t>
    </dgm:pt>
    <dgm:pt modelId="{CC528E26-51F4-4873-B2DF-9AE41B452060}" type="sibTrans" cxnId="{9949F8E1-905A-4E33-AB1B-CDE8343A10EB}">
      <dgm:prSet/>
      <dgm:spPr/>
      <dgm:t>
        <a:bodyPr/>
        <a:lstStyle/>
        <a:p>
          <a:endParaRPr lang="en-US"/>
        </a:p>
      </dgm:t>
    </dgm:pt>
    <dgm:pt modelId="{707728B5-ADDC-43B2-AC03-3DB812086485}">
      <dgm:prSet phldrT="[Text]"/>
      <dgm:spPr/>
      <dgm:t>
        <a:bodyPr/>
        <a:lstStyle/>
        <a:p>
          <a:r>
            <a:rPr lang="en-US" dirty="0"/>
            <a:t>2 – CERN e-tendering Interface</a:t>
          </a:r>
        </a:p>
      </dgm:t>
    </dgm:pt>
    <dgm:pt modelId="{CD08F0E0-230A-4B86-AF3E-7814EA26F840}" type="parTrans" cxnId="{976A1165-2E46-4622-B74E-877D9215010A}">
      <dgm:prSet/>
      <dgm:spPr/>
      <dgm:t>
        <a:bodyPr/>
        <a:lstStyle/>
        <a:p>
          <a:endParaRPr lang="en-US"/>
        </a:p>
      </dgm:t>
    </dgm:pt>
    <dgm:pt modelId="{E9CA96A5-037C-43B9-A5C2-9B15144A47B0}" type="sibTrans" cxnId="{976A1165-2E46-4622-B74E-877D9215010A}">
      <dgm:prSet/>
      <dgm:spPr/>
      <dgm:t>
        <a:bodyPr/>
        <a:lstStyle/>
        <a:p>
          <a:endParaRPr lang="en-US"/>
        </a:p>
      </dgm:t>
    </dgm:pt>
    <dgm:pt modelId="{109166BA-9D9B-40BE-A382-4AFA35AF41F3}">
      <dgm:prSet phldrT="[Text]"/>
      <dgm:spPr/>
      <dgm:t>
        <a:bodyPr/>
        <a:lstStyle/>
        <a:p>
          <a:r>
            <a:rPr lang="en-US" dirty="0"/>
            <a:t>5 – Tender Form</a:t>
          </a:r>
        </a:p>
      </dgm:t>
    </dgm:pt>
    <dgm:pt modelId="{49E47932-29C6-44E9-98E1-19E9F0E5540D}" type="parTrans" cxnId="{11D48900-53F3-4592-AAB5-790ECB535D1E}">
      <dgm:prSet/>
      <dgm:spPr/>
      <dgm:t>
        <a:bodyPr/>
        <a:lstStyle/>
        <a:p>
          <a:endParaRPr lang="en-US"/>
        </a:p>
      </dgm:t>
    </dgm:pt>
    <dgm:pt modelId="{0E533F2F-2DFB-4651-88BE-BCDB808A9DF8}" type="sibTrans" cxnId="{11D48900-53F3-4592-AAB5-790ECB535D1E}">
      <dgm:prSet/>
      <dgm:spPr/>
      <dgm:t>
        <a:bodyPr/>
        <a:lstStyle/>
        <a:p>
          <a:endParaRPr lang="en-US"/>
        </a:p>
      </dgm:t>
    </dgm:pt>
    <dgm:pt modelId="{4ABAD6C3-BA6D-4360-AB93-A36FB2C62215}">
      <dgm:prSet phldrT="[Text]"/>
      <dgm:spPr/>
      <dgm:t>
        <a:bodyPr/>
        <a:lstStyle/>
        <a:p>
          <a:r>
            <a:rPr lang="en-US" dirty="0"/>
            <a:t>3 – General Documents </a:t>
          </a:r>
        </a:p>
      </dgm:t>
    </dgm:pt>
    <dgm:pt modelId="{0FEDFB74-C517-4102-97CF-065186EE69BE}" type="parTrans" cxnId="{64946094-CA66-4ABD-BF1A-4D9DF61ECF6C}">
      <dgm:prSet/>
      <dgm:spPr/>
      <dgm:t>
        <a:bodyPr/>
        <a:lstStyle/>
        <a:p>
          <a:endParaRPr lang="en-US"/>
        </a:p>
      </dgm:t>
    </dgm:pt>
    <dgm:pt modelId="{30FCA118-5384-4147-80C9-E3B13F4B838F}" type="sibTrans" cxnId="{64946094-CA66-4ABD-BF1A-4D9DF61ECF6C}">
      <dgm:prSet/>
      <dgm:spPr/>
      <dgm:t>
        <a:bodyPr/>
        <a:lstStyle/>
        <a:p>
          <a:endParaRPr lang="en-US"/>
        </a:p>
      </dgm:t>
    </dgm:pt>
    <dgm:pt modelId="{34272CE4-586B-4FF8-8AB4-4CAE3687B882}">
      <dgm:prSet phldrT="[Text]"/>
      <dgm:spPr/>
      <dgm:t>
        <a:bodyPr/>
        <a:lstStyle/>
        <a:p>
          <a:r>
            <a:rPr lang="en-US" dirty="0"/>
            <a:t>4 - Technical Specification</a:t>
          </a:r>
        </a:p>
      </dgm:t>
    </dgm:pt>
    <dgm:pt modelId="{64D3C38D-7484-4E80-BE99-9F9F5B8276B8}" type="parTrans" cxnId="{10B2F702-0CC4-488B-B095-EBE99D2ECB36}">
      <dgm:prSet/>
      <dgm:spPr/>
      <dgm:t>
        <a:bodyPr/>
        <a:lstStyle/>
        <a:p>
          <a:endParaRPr lang="en-US"/>
        </a:p>
      </dgm:t>
    </dgm:pt>
    <dgm:pt modelId="{0C70ED0D-C1E3-4D19-80AC-B513F36A532F}" type="sibTrans" cxnId="{10B2F702-0CC4-488B-B095-EBE99D2ECB36}">
      <dgm:prSet/>
      <dgm:spPr/>
      <dgm:t>
        <a:bodyPr/>
        <a:lstStyle/>
        <a:p>
          <a:endParaRPr lang="en-US"/>
        </a:p>
      </dgm:t>
    </dgm:pt>
    <dgm:pt modelId="{44B4FE81-4194-42BF-A7CA-061A1917D493}" type="pres">
      <dgm:prSet presAssocID="{6CE648AC-4000-49F6-9CC4-E92C264023BF}" presName="Name0" presStyleCnt="0">
        <dgm:presLayoutVars>
          <dgm:chMax val="7"/>
          <dgm:chPref val="7"/>
          <dgm:dir/>
        </dgm:presLayoutVars>
      </dgm:prSet>
      <dgm:spPr/>
    </dgm:pt>
    <dgm:pt modelId="{77806B0D-478F-47CB-A3FE-BC1B00960C76}" type="pres">
      <dgm:prSet presAssocID="{6CE648AC-4000-49F6-9CC4-E92C264023BF}" presName="Name1" presStyleCnt="0"/>
      <dgm:spPr/>
    </dgm:pt>
    <dgm:pt modelId="{B459C9C8-2F68-4777-B834-796EC46F3E70}" type="pres">
      <dgm:prSet presAssocID="{6CE648AC-4000-49F6-9CC4-E92C264023BF}" presName="cycle" presStyleCnt="0"/>
      <dgm:spPr/>
    </dgm:pt>
    <dgm:pt modelId="{4AB17E25-C55F-410E-9FFF-F4E285665B95}" type="pres">
      <dgm:prSet presAssocID="{6CE648AC-4000-49F6-9CC4-E92C264023BF}" presName="srcNode" presStyleLbl="node1" presStyleIdx="0" presStyleCnt="5"/>
      <dgm:spPr/>
    </dgm:pt>
    <dgm:pt modelId="{12FFD7A7-3F9A-4A1F-A466-A57F23CDA169}" type="pres">
      <dgm:prSet presAssocID="{6CE648AC-4000-49F6-9CC4-E92C264023BF}" presName="conn" presStyleLbl="parChTrans1D2" presStyleIdx="0" presStyleCnt="1"/>
      <dgm:spPr/>
    </dgm:pt>
    <dgm:pt modelId="{235D8FB4-3B37-43D3-B17C-C4F961419661}" type="pres">
      <dgm:prSet presAssocID="{6CE648AC-4000-49F6-9CC4-E92C264023BF}" presName="extraNode" presStyleLbl="node1" presStyleIdx="0" presStyleCnt="5"/>
      <dgm:spPr/>
    </dgm:pt>
    <dgm:pt modelId="{78E7927C-FADE-41AA-B975-ECEF741C3C43}" type="pres">
      <dgm:prSet presAssocID="{6CE648AC-4000-49F6-9CC4-E92C264023BF}" presName="dstNode" presStyleLbl="node1" presStyleIdx="0" presStyleCnt="5"/>
      <dgm:spPr/>
    </dgm:pt>
    <dgm:pt modelId="{8EAD925F-B7E0-4FE0-8A86-4A99E0B943C4}" type="pres">
      <dgm:prSet presAssocID="{75E39174-676F-4A3D-962B-8C692C2F22ED}" presName="text_1" presStyleLbl="node1" presStyleIdx="0" presStyleCnt="5">
        <dgm:presLayoutVars>
          <dgm:bulletEnabled val="1"/>
        </dgm:presLayoutVars>
      </dgm:prSet>
      <dgm:spPr/>
    </dgm:pt>
    <dgm:pt modelId="{E7EE9044-4E55-4EF2-A315-A7629D6BBD31}" type="pres">
      <dgm:prSet presAssocID="{75E39174-676F-4A3D-962B-8C692C2F22ED}" presName="accent_1" presStyleCnt="0"/>
      <dgm:spPr/>
    </dgm:pt>
    <dgm:pt modelId="{82F28A31-0247-480E-A1AC-8155FF994179}" type="pres">
      <dgm:prSet presAssocID="{75E39174-676F-4A3D-962B-8C692C2F22ED}" presName="accentRepeatNode" presStyleLbl="solidFgAcc1" presStyleIdx="0" presStyleCnt="5"/>
      <dgm:spPr/>
    </dgm:pt>
    <dgm:pt modelId="{A275EE77-E12E-4048-BE4E-8DF2A02D769C}" type="pres">
      <dgm:prSet presAssocID="{707728B5-ADDC-43B2-AC03-3DB812086485}" presName="text_2" presStyleLbl="node1" presStyleIdx="1" presStyleCnt="5">
        <dgm:presLayoutVars>
          <dgm:bulletEnabled val="1"/>
        </dgm:presLayoutVars>
      </dgm:prSet>
      <dgm:spPr/>
    </dgm:pt>
    <dgm:pt modelId="{DF49B0C0-82A6-496F-9F10-08C6C81F775C}" type="pres">
      <dgm:prSet presAssocID="{707728B5-ADDC-43B2-AC03-3DB812086485}" presName="accent_2" presStyleCnt="0"/>
      <dgm:spPr/>
    </dgm:pt>
    <dgm:pt modelId="{7FAB79EC-5771-4D18-A477-C2BD6E2AD4C0}" type="pres">
      <dgm:prSet presAssocID="{707728B5-ADDC-43B2-AC03-3DB812086485}" presName="accentRepeatNode" presStyleLbl="solidFgAcc1" presStyleIdx="1" presStyleCnt="5"/>
      <dgm:spPr/>
    </dgm:pt>
    <dgm:pt modelId="{030FE269-9E7E-4DDB-B7F6-B3D1E9160A45}" type="pres">
      <dgm:prSet presAssocID="{4ABAD6C3-BA6D-4360-AB93-A36FB2C62215}" presName="text_3" presStyleLbl="node1" presStyleIdx="2" presStyleCnt="5">
        <dgm:presLayoutVars>
          <dgm:bulletEnabled val="1"/>
        </dgm:presLayoutVars>
      </dgm:prSet>
      <dgm:spPr/>
    </dgm:pt>
    <dgm:pt modelId="{C28986A5-FF03-4242-A613-44F3637F0788}" type="pres">
      <dgm:prSet presAssocID="{4ABAD6C3-BA6D-4360-AB93-A36FB2C62215}" presName="accent_3" presStyleCnt="0"/>
      <dgm:spPr/>
    </dgm:pt>
    <dgm:pt modelId="{D6580DFA-BE8D-4960-BBE6-0B8CA3507B1F}" type="pres">
      <dgm:prSet presAssocID="{4ABAD6C3-BA6D-4360-AB93-A36FB2C62215}" presName="accentRepeatNode" presStyleLbl="solidFgAcc1" presStyleIdx="2" presStyleCnt="5"/>
      <dgm:spPr/>
    </dgm:pt>
    <dgm:pt modelId="{6356B26F-A166-4626-B6A2-FFB852904030}" type="pres">
      <dgm:prSet presAssocID="{34272CE4-586B-4FF8-8AB4-4CAE3687B882}" presName="text_4" presStyleLbl="node1" presStyleIdx="3" presStyleCnt="5">
        <dgm:presLayoutVars>
          <dgm:bulletEnabled val="1"/>
        </dgm:presLayoutVars>
      </dgm:prSet>
      <dgm:spPr/>
    </dgm:pt>
    <dgm:pt modelId="{3FF800AC-8E95-4D24-B76C-16C8E0EB9BAC}" type="pres">
      <dgm:prSet presAssocID="{34272CE4-586B-4FF8-8AB4-4CAE3687B882}" presName="accent_4" presStyleCnt="0"/>
      <dgm:spPr/>
    </dgm:pt>
    <dgm:pt modelId="{A50AA12C-65F8-4915-9424-99BE9052E678}" type="pres">
      <dgm:prSet presAssocID="{34272CE4-586B-4FF8-8AB4-4CAE3687B882}" presName="accentRepeatNode" presStyleLbl="solidFgAcc1" presStyleIdx="3" presStyleCnt="5"/>
      <dgm:spPr/>
    </dgm:pt>
    <dgm:pt modelId="{7E9289FC-1BF0-4FCD-A3B6-9E1DC1D06E17}" type="pres">
      <dgm:prSet presAssocID="{109166BA-9D9B-40BE-A382-4AFA35AF41F3}" presName="text_5" presStyleLbl="node1" presStyleIdx="4" presStyleCnt="5">
        <dgm:presLayoutVars>
          <dgm:bulletEnabled val="1"/>
        </dgm:presLayoutVars>
      </dgm:prSet>
      <dgm:spPr/>
    </dgm:pt>
    <dgm:pt modelId="{28E860AF-7D8D-4C27-AA0E-48D75F0F8732}" type="pres">
      <dgm:prSet presAssocID="{109166BA-9D9B-40BE-A382-4AFA35AF41F3}" presName="accent_5" presStyleCnt="0"/>
      <dgm:spPr/>
    </dgm:pt>
    <dgm:pt modelId="{55899A9D-900F-450A-8F64-5DBCF0832975}" type="pres">
      <dgm:prSet presAssocID="{109166BA-9D9B-40BE-A382-4AFA35AF41F3}" presName="accentRepeatNode" presStyleLbl="solidFgAcc1" presStyleIdx="4" presStyleCnt="5"/>
      <dgm:spPr/>
    </dgm:pt>
  </dgm:ptLst>
  <dgm:cxnLst>
    <dgm:cxn modelId="{11D48900-53F3-4592-AAB5-790ECB535D1E}" srcId="{6CE648AC-4000-49F6-9CC4-E92C264023BF}" destId="{109166BA-9D9B-40BE-A382-4AFA35AF41F3}" srcOrd="4" destOrd="0" parTransId="{49E47932-29C6-44E9-98E1-19E9F0E5540D}" sibTransId="{0E533F2F-2DFB-4651-88BE-BCDB808A9DF8}"/>
    <dgm:cxn modelId="{10B2F702-0CC4-488B-B095-EBE99D2ECB36}" srcId="{6CE648AC-4000-49F6-9CC4-E92C264023BF}" destId="{34272CE4-586B-4FF8-8AB4-4CAE3687B882}" srcOrd="3" destOrd="0" parTransId="{64D3C38D-7484-4E80-BE99-9F9F5B8276B8}" sibTransId="{0C70ED0D-C1E3-4D19-80AC-B513F36A532F}"/>
    <dgm:cxn modelId="{08D45742-8ACE-40B3-BCA7-05E1756FF544}" type="presOf" srcId="{4ABAD6C3-BA6D-4360-AB93-A36FB2C62215}" destId="{030FE269-9E7E-4DDB-B7F6-B3D1E9160A45}" srcOrd="0" destOrd="0" presId="urn:microsoft.com/office/officeart/2008/layout/VerticalCurvedList"/>
    <dgm:cxn modelId="{976A1165-2E46-4622-B74E-877D9215010A}" srcId="{6CE648AC-4000-49F6-9CC4-E92C264023BF}" destId="{707728B5-ADDC-43B2-AC03-3DB812086485}" srcOrd="1" destOrd="0" parTransId="{CD08F0E0-230A-4B86-AF3E-7814EA26F840}" sibTransId="{E9CA96A5-037C-43B9-A5C2-9B15144A47B0}"/>
    <dgm:cxn modelId="{A7C2D84D-3F40-4CB9-8454-E9D9C840AFD1}" type="presOf" srcId="{6CE648AC-4000-49F6-9CC4-E92C264023BF}" destId="{44B4FE81-4194-42BF-A7CA-061A1917D493}" srcOrd="0" destOrd="0" presId="urn:microsoft.com/office/officeart/2008/layout/VerticalCurvedList"/>
    <dgm:cxn modelId="{76772988-FF02-47D7-8386-0306B4FCED2D}" type="presOf" srcId="{34272CE4-586B-4FF8-8AB4-4CAE3687B882}" destId="{6356B26F-A166-4626-B6A2-FFB852904030}" srcOrd="0" destOrd="0" presId="urn:microsoft.com/office/officeart/2008/layout/VerticalCurvedList"/>
    <dgm:cxn modelId="{64946094-CA66-4ABD-BF1A-4D9DF61ECF6C}" srcId="{6CE648AC-4000-49F6-9CC4-E92C264023BF}" destId="{4ABAD6C3-BA6D-4360-AB93-A36FB2C62215}" srcOrd="2" destOrd="0" parTransId="{0FEDFB74-C517-4102-97CF-065186EE69BE}" sibTransId="{30FCA118-5384-4147-80C9-E3B13F4B838F}"/>
    <dgm:cxn modelId="{8C9AE29C-7C64-4F2A-A4EC-6F32A100E9B4}" type="presOf" srcId="{CC528E26-51F4-4873-B2DF-9AE41B452060}" destId="{12FFD7A7-3F9A-4A1F-A466-A57F23CDA169}" srcOrd="0" destOrd="0" presId="urn:microsoft.com/office/officeart/2008/layout/VerticalCurvedList"/>
    <dgm:cxn modelId="{C32175A5-F20E-40F0-8DD4-157EAFDAA989}" type="presOf" srcId="{707728B5-ADDC-43B2-AC03-3DB812086485}" destId="{A275EE77-E12E-4048-BE4E-8DF2A02D769C}" srcOrd="0" destOrd="0" presId="urn:microsoft.com/office/officeart/2008/layout/VerticalCurvedList"/>
    <dgm:cxn modelId="{1ED0DEC9-FE3D-407D-A849-C43F81B934E4}" type="presOf" srcId="{75E39174-676F-4A3D-962B-8C692C2F22ED}" destId="{8EAD925F-B7E0-4FE0-8A86-4A99E0B943C4}" srcOrd="0" destOrd="0" presId="urn:microsoft.com/office/officeart/2008/layout/VerticalCurvedList"/>
    <dgm:cxn modelId="{9949F8E1-905A-4E33-AB1B-CDE8343A10EB}" srcId="{6CE648AC-4000-49F6-9CC4-E92C264023BF}" destId="{75E39174-676F-4A3D-962B-8C692C2F22ED}" srcOrd="0" destOrd="0" parTransId="{FB2A23C8-B584-48DA-B461-486E717EA757}" sibTransId="{CC528E26-51F4-4873-B2DF-9AE41B452060}"/>
    <dgm:cxn modelId="{DDC18FFD-BC07-43E0-B22E-DA9955562021}" type="presOf" srcId="{109166BA-9D9B-40BE-A382-4AFA35AF41F3}" destId="{7E9289FC-1BF0-4FCD-A3B6-9E1DC1D06E17}" srcOrd="0" destOrd="0" presId="urn:microsoft.com/office/officeart/2008/layout/VerticalCurvedList"/>
    <dgm:cxn modelId="{28B0C34A-733E-4E5B-AC7F-FD2CDF7387F2}" type="presParOf" srcId="{44B4FE81-4194-42BF-A7CA-061A1917D493}" destId="{77806B0D-478F-47CB-A3FE-BC1B00960C76}" srcOrd="0" destOrd="0" presId="urn:microsoft.com/office/officeart/2008/layout/VerticalCurvedList"/>
    <dgm:cxn modelId="{2F564475-EA7A-44ED-B0EA-01CD581E9FE8}" type="presParOf" srcId="{77806B0D-478F-47CB-A3FE-BC1B00960C76}" destId="{B459C9C8-2F68-4777-B834-796EC46F3E70}" srcOrd="0" destOrd="0" presId="urn:microsoft.com/office/officeart/2008/layout/VerticalCurvedList"/>
    <dgm:cxn modelId="{3F5B5DE1-F637-451C-855B-085F290B5E0D}" type="presParOf" srcId="{B459C9C8-2F68-4777-B834-796EC46F3E70}" destId="{4AB17E25-C55F-410E-9FFF-F4E285665B95}" srcOrd="0" destOrd="0" presId="urn:microsoft.com/office/officeart/2008/layout/VerticalCurvedList"/>
    <dgm:cxn modelId="{9223E40D-C274-426E-B99F-787E4CDAC040}" type="presParOf" srcId="{B459C9C8-2F68-4777-B834-796EC46F3E70}" destId="{12FFD7A7-3F9A-4A1F-A466-A57F23CDA169}" srcOrd="1" destOrd="0" presId="urn:microsoft.com/office/officeart/2008/layout/VerticalCurvedList"/>
    <dgm:cxn modelId="{3813F0BC-A8AD-42E4-9C39-49A2C18BC65E}" type="presParOf" srcId="{B459C9C8-2F68-4777-B834-796EC46F3E70}" destId="{235D8FB4-3B37-43D3-B17C-C4F961419661}" srcOrd="2" destOrd="0" presId="urn:microsoft.com/office/officeart/2008/layout/VerticalCurvedList"/>
    <dgm:cxn modelId="{DC496F4C-92DF-44F2-8F47-EAABEC519476}" type="presParOf" srcId="{B459C9C8-2F68-4777-B834-796EC46F3E70}" destId="{78E7927C-FADE-41AA-B975-ECEF741C3C43}" srcOrd="3" destOrd="0" presId="urn:microsoft.com/office/officeart/2008/layout/VerticalCurvedList"/>
    <dgm:cxn modelId="{E621AF9A-9F1B-4E9C-A4F9-D0C1D8172A1F}" type="presParOf" srcId="{77806B0D-478F-47CB-A3FE-BC1B00960C76}" destId="{8EAD925F-B7E0-4FE0-8A86-4A99E0B943C4}" srcOrd="1" destOrd="0" presId="urn:microsoft.com/office/officeart/2008/layout/VerticalCurvedList"/>
    <dgm:cxn modelId="{FA4FCACC-D671-4B9F-86B8-BE538D5ABD91}" type="presParOf" srcId="{77806B0D-478F-47CB-A3FE-BC1B00960C76}" destId="{E7EE9044-4E55-4EF2-A315-A7629D6BBD31}" srcOrd="2" destOrd="0" presId="urn:microsoft.com/office/officeart/2008/layout/VerticalCurvedList"/>
    <dgm:cxn modelId="{0E176441-6797-45A2-8860-BF6EE592CBBC}" type="presParOf" srcId="{E7EE9044-4E55-4EF2-A315-A7629D6BBD31}" destId="{82F28A31-0247-480E-A1AC-8155FF994179}" srcOrd="0" destOrd="0" presId="urn:microsoft.com/office/officeart/2008/layout/VerticalCurvedList"/>
    <dgm:cxn modelId="{B9DF4CF3-E0A2-43F0-A6FE-6DA4CB98B073}" type="presParOf" srcId="{77806B0D-478F-47CB-A3FE-BC1B00960C76}" destId="{A275EE77-E12E-4048-BE4E-8DF2A02D769C}" srcOrd="3" destOrd="0" presId="urn:microsoft.com/office/officeart/2008/layout/VerticalCurvedList"/>
    <dgm:cxn modelId="{CD4B3112-CCF3-4E07-978F-613D6CC3CE25}" type="presParOf" srcId="{77806B0D-478F-47CB-A3FE-BC1B00960C76}" destId="{DF49B0C0-82A6-496F-9F10-08C6C81F775C}" srcOrd="4" destOrd="0" presId="urn:microsoft.com/office/officeart/2008/layout/VerticalCurvedList"/>
    <dgm:cxn modelId="{A0D0AAAE-E8EF-4611-9EFA-8C618A1CA3D8}" type="presParOf" srcId="{DF49B0C0-82A6-496F-9F10-08C6C81F775C}" destId="{7FAB79EC-5771-4D18-A477-C2BD6E2AD4C0}" srcOrd="0" destOrd="0" presId="urn:microsoft.com/office/officeart/2008/layout/VerticalCurvedList"/>
    <dgm:cxn modelId="{860C8642-ACF9-4006-9CD9-0F399B14DC83}" type="presParOf" srcId="{77806B0D-478F-47CB-A3FE-BC1B00960C76}" destId="{030FE269-9E7E-4DDB-B7F6-B3D1E9160A45}" srcOrd="5" destOrd="0" presId="urn:microsoft.com/office/officeart/2008/layout/VerticalCurvedList"/>
    <dgm:cxn modelId="{03429685-10D7-47DE-B9D1-95D8B4BE2EDA}" type="presParOf" srcId="{77806B0D-478F-47CB-A3FE-BC1B00960C76}" destId="{C28986A5-FF03-4242-A613-44F3637F0788}" srcOrd="6" destOrd="0" presId="urn:microsoft.com/office/officeart/2008/layout/VerticalCurvedList"/>
    <dgm:cxn modelId="{4DD3EE45-3F29-40F9-891C-6257A245184E}" type="presParOf" srcId="{C28986A5-FF03-4242-A613-44F3637F0788}" destId="{D6580DFA-BE8D-4960-BBE6-0B8CA3507B1F}" srcOrd="0" destOrd="0" presId="urn:microsoft.com/office/officeart/2008/layout/VerticalCurvedList"/>
    <dgm:cxn modelId="{3C79DF53-9643-426D-9C64-3109EE207750}" type="presParOf" srcId="{77806B0D-478F-47CB-A3FE-BC1B00960C76}" destId="{6356B26F-A166-4626-B6A2-FFB852904030}" srcOrd="7" destOrd="0" presId="urn:microsoft.com/office/officeart/2008/layout/VerticalCurvedList"/>
    <dgm:cxn modelId="{C48E8FC6-3A1C-402A-9D00-BAB1F95CEC66}" type="presParOf" srcId="{77806B0D-478F-47CB-A3FE-BC1B00960C76}" destId="{3FF800AC-8E95-4D24-B76C-16C8E0EB9BAC}" srcOrd="8" destOrd="0" presId="urn:microsoft.com/office/officeart/2008/layout/VerticalCurvedList"/>
    <dgm:cxn modelId="{7FE287E0-ECD9-4682-B483-51B444958B40}" type="presParOf" srcId="{3FF800AC-8E95-4D24-B76C-16C8E0EB9BAC}" destId="{A50AA12C-65F8-4915-9424-99BE9052E678}" srcOrd="0" destOrd="0" presId="urn:microsoft.com/office/officeart/2008/layout/VerticalCurvedList"/>
    <dgm:cxn modelId="{B9F31639-9FD0-4362-9AD9-81143C38B78C}" type="presParOf" srcId="{77806B0D-478F-47CB-A3FE-BC1B00960C76}" destId="{7E9289FC-1BF0-4FCD-A3B6-9E1DC1D06E17}" srcOrd="9" destOrd="0" presId="urn:microsoft.com/office/officeart/2008/layout/VerticalCurvedList"/>
    <dgm:cxn modelId="{123D9464-3C80-4AD6-A7AA-FDFD6DD0EF12}" type="presParOf" srcId="{77806B0D-478F-47CB-A3FE-BC1B00960C76}" destId="{28E860AF-7D8D-4C27-AA0E-48D75F0F8732}" srcOrd="10" destOrd="0" presId="urn:microsoft.com/office/officeart/2008/layout/VerticalCurvedList"/>
    <dgm:cxn modelId="{96055A50-0906-4EDC-B95B-8C2199078A12}" type="presParOf" srcId="{28E860AF-7D8D-4C27-AA0E-48D75F0F8732}" destId="{55899A9D-900F-450A-8F64-5DBCF0832975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2FFD7A7-3F9A-4A1F-A466-A57F23CDA169}">
      <dsp:nvSpPr>
        <dsp:cNvPr id="0" name=""/>
        <dsp:cNvSpPr/>
      </dsp:nvSpPr>
      <dsp:spPr>
        <a:xfrm>
          <a:off x="-4594828" y="-704482"/>
          <a:ext cx="5473401" cy="5473401"/>
        </a:xfrm>
        <a:prstGeom prst="blockArc">
          <a:avLst>
            <a:gd name="adj1" fmla="val 18900000"/>
            <a:gd name="adj2" fmla="val 2700000"/>
            <a:gd name="adj3" fmla="val 395"/>
          </a:avLst>
        </a:pr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EAD925F-B7E0-4FE0-8A86-4A99E0B943C4}">
      <dsp:nvSpPr>
        <dsp:cNvPr id="0" name=""/>
        <dsp:cNvSpPr/>
      </dsp:nvSpPr>
      <dsp:spPr>
        <a:xfrm>
          <a:off x="384578" y="253945"/>
          <a:ext cx="6002925" cy="50821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3397" tIns="66040" rIns="66040" bIns="66040" numCol="1" spcCol="1270" anchor="ctr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 dirty="0"/>
            <a:t>1 - E-mail Cover letter</a:t>
          </a:r>
        </a:p>
      </dsp:txBody>
      <dsp:txXfrm>
        <a:off x="384578" y="253945"/>
        <a:ext cx="6002925" cy="508217"/>
      </dsp:txXfrm>
    </dsp:sp>
    <dsp:sp modelId="{82F28A31-0247-480E-A1AC-8155FF994179}">
      <dsp:nvSpPr>
        <dsp:cNvPr id="0" name=""/>
        <dsp:cNvSpPr/>
      </dsp:nvSpPr>
      <dsp:spPr>
        <a:xfrm>
          <a:off x="66942" y="190418"/>
          <a:ext cx="635271" cy="63527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275EE77-E12E-4048-BE4E-8DF2A02D769C}">
      <dsp:nvSpPr>
        <dsp:cNvPr id="0" name=""/>
        <dsp:cNvSpPr/>
      </dsp:nvSpPr>
      <dsp:spPr>
        <a:xfrm>
          <a:off x="748751" y="1016027"/>
          <a:ext cx="5638751" cy="50821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3397" tIns="66040" rIns="66040" bIns="66040" numCol="1" spcCol="1270" anchor="ctr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 dirty="0"/>
            <a:t>2 – CERN e-survey Interface</a:t>
          </a:r>
        </a:p>
      </dsp:txBody>
      <dsp:txXfrm>
        <a:off x="748751" y="1016027"/>
        <a:ext cx="5638751" cy="508217"/>
      </dsp:txXfrm>
    </dsp:sp>
    <dsp:sp modelId="{7FAB79EC-5771-4D18-A477-C2BD6E2AD4C0}">
      <dsp:nvSpPr>
        <dsp:cNvPr id="0" name=""/>
        <dsp:cNvSpPr/>
      </dsp:nvSpPr>
      <dsp:spPr>
        <a:xfrm>
          <a:off x="431116" y="952500"/>
          <a:ext cx="635271" cy="63527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30FE269-9E7E-4DDB-B7F6-B3D1E9160A45}">
      <dsp:nvSpPr>
        <dsp:cNvPr id="0" name=""/>
        <dsp:cNvSpPr/>
      </dsp:nvSpPr>
      <dsp:spPr>
        <a:xfrm>
          <a:off x="860523" y="1778109"/>
          <a:ext cx="5526979" cy="50821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3397" tIns="66040" rIns="66040" bIns="66040" numCol="1" spcCol="1270" anchor="ctr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 dirty="0"/>
            <a:t>3 - Technical Description</a:t>
          </a:r>
        </a:p>
      </dsp:txBody>
      <dsp:txXfrm>
        <a:off x="860523" y="1778109"/>
        <a:ext cx="5526979" cy="508217"/>
      </dsp:txXfrm>
    </dsp:sp>
    <dsp:sp modelId="{D6580DFA-BE8D-4960-BBE6-0B8CA3507B1F}">
      <dsp:nvSpPr>
        <dsp:cNvPr id="0" name=""/>
        <dsp:cNvSpPr/>
      </dsp:nvSpPr>
      <dsp:spPr>
        <a:xfrm>
          <a:off x="542888" y="1714582"/>
          <a:ext cx="635271" cy="63527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3E0FFAB-3F6F-407D-A210-B5ECCAB28ABD}">
      <dsp:nvSpPr>
        <dsp:cNvPr id="0" name=""/>
        <dsp:cNvSpPr/>
      </dsp:nvSpPr>
      <dsp:spPr>
        <a:xfrm>
          <a:off x="748751" y="2540191"/>
          <a:ext cx="5638751" cy="50821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3397" tIns="66040" rIns="66040" bIns="66040" numCol="1" spcCol="1270" anchor="ctr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 dirty="0"/>
            <a:t>4 - Qualification Questionnaire</a:t>
          </a:r>
        </a:p>
      </dsp:txBody>
      <dsp:txXfrm>
        <a:off x="748751" y="2540191"/>
        <a:ext cx="5638751" cy="508217"/>
      </dsp:txXfrm>
    </dsp:sp>
    <dsp:sp modelId="{55899A9D-900F-450A-8F64-5DBCF0832975}">
      <dsp:nvSpPr>
        <dsp:cNvPr id="0" name=""/>
        <dsp:cNvSpPr/>
      </dsp:nvSpPr>
      <dsp:spPr>
        <a:xfrm>
          <a:off x="431116" y="2476664"/>
          <a:ext cx="635271" cy="63527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51BE488-2411-4E42-86C1-CB0022246AB5}">
      <dsp:nvSpPr>
        <dsp:cNvPr id="0" name=""/>
        <dsp:cNvSpPr/>
      </dsp:nvSpPr>
      <dsp:spPr>
        <a:xfrm>
          <a:off x="384578" y="3302272"/>
          <a:ext cx="6002925" cy="50821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3397" tIns="66040" rIns="66040" bIns="66040" numCol="1" spcCol="1270" anchor="ctr" anchorCtr="0">
          <a:noAutofit/>
        </a:bodyPr>
        <a:lstStyle/>
        <a:p>
          <a:pPr marL="0" lvl="0" indent="0" algn="l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 dirty="0"/>
            <a:t>5 - Selection and Adjudication Criteria</a:t>
          </a:r>
        </a:p>
      </dsp:txBody>
      <dsp:txXfrm>
        <a:off x="384578" y="3302272"/>
        <a:ext cx="6002925" cy="508217"/>
      </dsp:txXfrm>
    </dsp:sp>
    <dsp:sp modelId="{E310A259-9417-4D6B-80B8-BAEBF7AC3DAF}">
      <dsp:nvSpPr>
        <dsp:cNvPr id="0" name=""/>
        <dsp:cNvSpPr/>
      </dsp:nvSpPr>
      <dsp:spPr>
        <a:xfrm>
          <a:off x="66942" y="3238745"/>
          <a:ext cx="635271" cy="63527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2FFD7A7-3F9A-4A1F-A466-A57F23CDA169}">
      <dsp:nvSpPr>
        <dsp:cNvPr id="0" name=""/>
        <dsp:cNvSpPr/>
      </dsp:nvSpPr>
      <dsp:spPr>
        <a:xfrm>
          <a:off x="-4594828" y="-704482"/>
          <a:ext cx="5473401" cy="5473401"/>
        </a:xfrm>
        <a:prstGeom prst="blockArc">
          <a:avLst>
            <a:gd name="adj1" fmla="val 18900000"/>
            <a:gd name="adj2" fmla="val 2700000"/>
            <a:gd name="adj3" fmla="val 395"/>
          </a:avLst>
        </a:pr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EAD925F-B7E0-4FE0-8A86-4A99E0B943C4}">
      <dsp:nvSpPr>
        <dsp:cNvPr id="0" name=""/>
        <dsp:cNvSpPr/>
      </dsp:nvSpPr>
      <dsp:spPr>
        <a:xfrm>
          <a:off x="384578" y="253945"/>
          <a:ext cx="6002925" cy="50821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3397" tIns="68580" rIns="68580" bIns="6858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 dirty="0"/>
            <a:t>1 - E-mail - Cover letter</a:t>
          </a:r>
        </a:p>
      </dsp:txBody>
      <dsp:txXfrm>
        <a:off x="384578" y="253945"/>
        <a:ext cx="6002925" cy="508217"/>
      </dsp:txXfrm>
    </dsp:sp>
    <dsp:sp modelId="{82F28A31-0247-480E-A1AC-8155FF994179}">
      <dsp:nvSpPr>
        <dsp:cNvPr id="0" name=""/>
        <dsp:cNvSpPr/>
      </dsp:nvSpPr>
      <dsp:spPr>
        <a:xfrm>
          <a:off x="66942" y="190418"/>
          <a:ext cx="635271" cy="63527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275EE77-E12E-4048-BE4E-8DF2A02D769C}">
      <dsp:nvSpPr>
        <dsp:cNvPr id="0" name=""/>
        <dsp:cNvSpPr/>
      </dsp:nvSpPr>
      <dsp:spPr>
        <a:xfrm>
          <a:off x="748751" y="1016027"/>
          <a:ext cx="5638751" cy="50821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3397" tIns="68580" rIns="68580" bIns="6858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 dirty="0"/>
            <a:t>2 – CERN e-tendering Interface</a:t>
          </a:r>
        </a:p>
      </dsp:txBody>
      <dsp:txXfrm>
        <a:off x="748751" y="1016027"/>
        <a:ext cx="5638751" cy="508217"/>
      </dsp:txXfrm>
    </dsp:sp>
    <dsp:sp modelId="{7FAB79EC-5771-4D18-A477-C2BD6E2AD4C0}">
      <dsp:nvSpPr>
        <dsp:cNvPr id="0" name=""/>
        <dsp:cNvSpPr/>
      </dsp:nvSpPr>
      <dsp:spPr>
        <a:xfrm>
          <a:off x="431116" y="952500"/>
          <a:ext cx="635271" cy="63527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30FE269-9E7E-4DDB-B7F6-B3D1E9160A45}">
      <dsp:nvSpPr>
        <dsp:cNvPr id="0" name=""/>
        <dsp:cNvSpPr/>
      </dsp:nvSpPr>
      <dsp:spPr>
        <a:xfrm>
          <a:off x="860523" y="1778109"/>
          <a:ext cx="5526979" cy="50821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3397" tIns="68580" rIns="68580" bIns="6858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 dirty="0"/>
            <a:t>3 – General Documents </a:t>
          </a:r>
        </a:p>
      </dsp:txBody>
      <dsp:txXfrm>
        <a:off x="860523" y="1778109"/>
        <a:ext cx="5526979" cy="508217"/>
      </dsp:txXfrm>
    </dsp:sp>
    <dsp:sp modelId="{D6580DFA-BE8D-4960-BBE6-0B8CA3507B1F}">
      <dsp:nvSpPr>
        <dsp:cNvPr id="0" name=""/>
        <dsp:cNvSpPr/>
      </dsp:nvSpPr>
      <dsp:spPr>
        <a:xfrm>
          <a:off x="542888" y="1714582"/>
          <a:ext cx="635271" cy="63527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356B26F-A166-4626-B6A2-FFB852904030}">
      <dsp:nvSpPr>
        <dsp:cNvPr id="0" name=""/>
        <dsp:cNvSpPr/>
      </dsp:nvSpPr>
      <dsp:spPr>
        <a:xfrm>
          <a:off x="748751" y="2540191"/>
          <a:ext cx="5638751" cy="50821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3397" tIns="68580" rIns="68580" bIns="6858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 dirty="0"/>
            <a:t>4 - Technical Specification</a:t>
          </a:r>
        </a:p>
      </dsp:txBody>
      <dsp:txXfrm>
        <a:off x="748751" y="2540191"/>
        <a:ext cx="5638751" cy="508217"/>
      </dsp:txXfrm>
    </dsp:sp>
    <dsp:sp modelId="{A50AA12C-65F8-4915-9424-99BE9052E678}">
      <dsp:nvSpPr>
        <dsp:cNvPr id="0" name=""/>
        <dsp:cNvSpPr/>
      </dsp:nvSpPr>
      <dsp:spPr>
        <a:xfrm>
          <a:off x="431116" y="2476664"/>
          <a:ext cx="635271" cy="63527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E9289FC-1BF0-4FCD-A3B6-9E1DC1D06E17}">
      <dsp:nvSpPr>
        <dsp:cNvPr id="0" name=""/>
        <dsp:cNvSpPr/>
      </dsp:nvSpPr>
      <dsp:spPr>
        <a:xfrm>
          <a:off x="384578" y="3302272"/>
          <a:ext cx="6002925" cy="50821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3397" tIns="68580" rIns="68580" bIns="6858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 dirty="0"/>
            <a:t>5 – Tender Form</a:t>
          </a:r>
        </a:p>
      </dsp:txBody>
      <dsp:txXfrm>
        <a:off x="384578" y="3302272"/>
        <a:ext cx="6002925" cy="508217"/>
      </dsp:txXfrm>
    </dsp:sp>
    <dsp:sp modelId="{55899A9D-900F-450A-8F64-5DBCF0832975}">
      <dsp:nvSpPr>
        <dsp:cNvPr id="0" name=""/>
        <dsp:cNvSpPr/>
      </dsp:nvSpPr>
      <dsp:spPr>
        <a:xfrm>
          <a:off x="66942" y="3238745"/>
          <a:ext cx="635271" cy="63527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4CB0CAB-A528-CD45-8F12-922B94DEC18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47AD8C8-453F-104C-B81F-526301CF4027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B72EAA-2733-D14F-950A-8F4240385864}" type="datetimeFigureOut">
              <a:rPr lang="en-US" smtClean="0"/>
              <a:t>11/28/2025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EBBD38-63DF-604F-9396-6BB85612513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5D48731-E0D0-B242-9967-4E9E135D8D32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C59750F-00B8-E148-9878-D197EE9CB8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130047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4DD062E-52F7-A14D-A443-1F3854784447}" type="datetimeFigureOut">
              <a:rPr lang="en-US" smtClean="0"/>
              <a:t>11/28/2025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CB0EE9E-52B8-AA4F-8DD5-ED0FB4E5CB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42946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706479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78504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889111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06F0B8-4F0F-029A-DA69-B87BC94910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0C18FCA-9503-8F5F-13C2-971DDB74646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BBF502E-1E2B-3AA8-F9E0-48D877C20A5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B2092E4-415C-11AC-1299-0BC2EB38012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475733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417687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EB823B-BF25-D212-DC1D-39D4C12F09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4620671-81A4-0E20-1221-9B6E7FEE29A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94405C5-D0CB-FED6-BB63-D802445D1AF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A762C91-96BF-D1C8-F2B9-FE02176C5E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176739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77EA6E-695C-A177-C1C7-A21D5ACFD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7AC27A6-FB1F-8380-4443-1019FD4AAFC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723B11F-983B-864D-B151-3314415217B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buClrTx/>
              <a:buSzTx/>
              <a:buFontTx/>
              <a:buChar char="•"/>
            </a:pPr>
            <a:r>
              <a:rPr lang="fr-CH" altLang="en-US" sz="1800" dirty="0"/>
              <a:t>Invitations to tender </a:t>
            </a:r>
            <a:r>
              <a:rPr lang="fr-CH" altLang="en-US" sz="1800" dirty="0" err="1"/>
              <a:t>consist</a:t>
            </a:r>
            <a:r>
              <a:rPr lang="fr-CH" altLang="en-US" sz="1800" dirty="0"/>
              <a:t> of:</a:t>
            </a:r>
          </a:p>
          <a:p>
            <a:pPr lvl="1" eaLnBrk="1" hangingPunct="1">
              <a:buClrTx/>
              <a:buSzTx/>
              <a:buFontTx/>
              <a:buChar char="•"/>
            </a:pPr>
            <a:r>
              <a:rPr lang="fr-CH" altLang="en-US" sz="1600" dirty="0" err="1"/>
              <a:t>Technical</a:t>
            </a:r>
            <a:r>
              <a:rPr lang="fr-CH" altLang="en-US" sz="1600" dirty="0"/>
              <a:t> </a:t>
            </a:r>
            <a:r>
              <a:rPr lang="fr-CH" altLang="en-US" sz="1600" dirty="0" err="1"/>
              <a:t>specification</a:t>
            </a:r>
            <a:r>
              <a:rPr lang="fr-CH" altLang="en-US" sz="1600" dirty="0"/>
              <a:t> and annexes;</a:t>
            </a:r>
          </a:p>
          <a:p>
            <a:pPr lvl="1" eaLnBrk="1" hangingPunct="1">
              <a:buClrTx/>
              <a:buSzTx/>
              <a:buFontTx/>
              <a:buChar char="•"/>
            </a:pPr>
            <a:r>
              <a:rPr lang="fr-CH" altLang="en-US" sz="1600" dirty="0"/>
              <a:t>Tender </a:t>
            </a:r>
            <a:r>
              <a:rPr lang="fr-CH" altLang="en-US" sz="1600" dirty="0" err="1"/>
              <a:t>form</a:t>
            </a:r>
            <a:r>
              <a:rPr lang="fr-CH" altLang="en-US" sz="1600" dirty="0"/>
              <a:t> (and a </a:t>
            </a:r>
            <a:r>
              <a:rPr lang="fr-CH" altLang="en-US" sz="1600" dirty="0" err="1"/>
              <a:t>technical</a:t>
            </a:r>
            <a:r>
              <a:rPr lang="fr-CH" altLang="en-US" sz="1600" dirty="0"/>
              <a:t> </a:t>
            </a:r>
            <a:r>
              <a:rPr lang="fr-CH" altLang="en-US" sz="1600" dirty="0" err="1"/>
              <a:t>annex</a:t>
            </a:r>
            <a:r>
              <a:rPr lang="fr-CH" altLang="en-US" sz="1600" dirty="0"/>
              <a:t> - </a:t>
            </a:r>
            <a:r>
              <a:rPr lang="fr-CH" altLang="en-US" sz="1600" dirty="0" err="1"/>
              <a:t>optional</a:t>
            </a:r>
            <a:r>
              <a:rPr lang="fr-CH" altLang="en-US" sz="1600" dirty="0"/>
              <a:t>);</a:t>
            </a:r>
          </a:p>
          <a:p>
            <a:pPr lvl="1" eaLnBrk="1" hangingPunct="1">
              <a:buClrTx/>
              <a:buSzTx/>
              <a:buFontTx/>
              <a:buChar char="•"/>
            </a:pPr>
            <a:r>
              <a:rPr lang="fr-CH" altLang="en-US" sz="1600" dirty="0"/>
              <a:t>General Conditions of CERN (</a:t>
            </a:r>
            <a:r>
              <a:rPr lang="fr-CH" altLang="en-US" sz="1600" dirty="0" err="1"/>
              <a:t>contracts</a:t>
            </a:r>
            <a:r>
              <a:rPr lang="fr-CH" altLang="en-US" sz="1600" dirty="0"/>
              <a:t>, invitations to tender, </a:t>
            </a:r>
            <a:r>
              <a:rPr lang="fr-CH" altLang="en-US" sz="1600" dirty="0" err="1"/>
              <a:t>Safety</a:t>
            </a:r>
            <a:r>
              <a:rPr lang="fr-CH" altLang="en-US" sz="1600" dirty="0"/>
              <a:t>, etc.)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F09E9DC-73C5-9427-CDF2-36A4C51661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27547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191746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79461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D5266D-33C1-E6B9-320F-AC5E7EA967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4650D72-500F-F83E-0B99-F5673650D63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4058FA7-B417-6E4B-4E70-90E5B1AFBA4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03C0FC-7285-AD78-FA3B-8511B4A395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45840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4E86E8-B4D6-BB2A-E59D-721376D2A7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0518F47-2F1B-B43F-6BAB-8BDFDAB22ED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D4BF567-26F8-E2C8-C0F9-31967BC98E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B618301-2889-E515-3E57-3F8822764C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53746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B0EE9E-52B8-AA4F-8DD5-ED0FB4E5CB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093680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58913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C06B20-29B0-659A-1BBC-247881A4E9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8466C7D-B232-E777-AE75-5EF24D5E7F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AEE9228-8A3F-4CAC-2840-D666D23AB35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key message here is that CERN is an open institution: open to its </a:t>
            </a:r>
            <a:r>
              <a:rPr lang="en-US" dirty="0" err="1"/>
              <a:t>neighbours</a:t>
            </a:r>
            <a:r>
              <a:rPr lang="en-US" dirty="0"/>
              <a:t>, and open to citizens from across the globe. We welcome them to CERN and go out to meet them</a:t>
            </a:r>
          </a:p>
          <a:p>
            <a:endParaRPr lang="en-US" dirty="0"/>
          </a:p>
          <a:p>
            <a:r>
              <a:rPr lang="en-US" dirty="0"/>
              <a:t>This slides </a:t>
            </a:r>
            <a:r>
              <a:rPr lang="en-US" dirty="0" err="1"/>
              <a:t>summarises</a:t>
            </a:r>
            <a:r>
              <a:rPr lang="en-US" dirty="0"/>
              <a:t> the outreach activities carried out by CERN.</a:t>
            </a:r>
          </a:p>
          <a:p>
            <a:r>
              <a:rPr lang="en-US" dirty="0"/>
              <a:t>It also includes a mention of CERN’s fundraising activities, for projects that are not part of CERN’s core activity. These fall into three categories: education &amp; outreach, culture and creativity, innovation and knowledge exchange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33A91DD-1A59-2B79-4C89-9D3B8A4C54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549E03-5E61-9344-9F2B-A7AC2BD1FB60}" type="slidenum">
              <a:rPr lang="fr-FR" smtClean="0"/>
              <a:t>34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425211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A9F520-E050-070B-8292-7645B3DF61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5D683A7-46DD-CE10-9276-8C0B3BB9FDB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745249D-598B-F2A5-6BB1-C3DCA1EFCC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D1A90E-2C83-0608-0424-A22BE0170E4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214179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7E9205-D61A-D8AD-5A99-D883B14729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43AE92D-758C-3E1A-E5E1-A7F2FC0567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9E51318-A12A-FE48-45D2-7CC8F577AAF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6B5A48E-16B9-620C-42AE-7AB8085484C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431201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F2DBF4-4D71-BF6E-42D8-EFEFF5D4B9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9E0ABAB-4231-EF5F-D50C-23113EC07AB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C3160D5-41EB-EE1A-7C18-65364902266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092864-B5F3-5509-617D-20C947A79DC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58099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099480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3EE923-CFD1-20AB-17DC-5ED7AD475B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49E87FC-F9B6-ED1A-4461-6D355BABAC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36E09E9-3E34-9729-6E48-6183B8ED7BE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D0ED648-A064-3D75-2434-40A32EEC9D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123213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706479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922731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CH" sz="1200" kern="1200" dirty="0">
              <a:solidFill>
                <a:schemeClr val="tx1"/>
              </a:solidFill>
              <a:effectLst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21488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B0EE9E-52B8-AA4F-8DD5-ED0FB4E5CBC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0428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126159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89621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61262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048663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924145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405128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604209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818419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034304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This slide addresses two questions:</a:t>
            </a:r>
          </a:p>
          <a:p>
            <a:r>
              <a:rPr lang="en-US" dirty="0"/>
              <a:t>“Where are we?”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the map to indicate the location of CERN, headquartered in Geneva, straddling the Franco-Swiss border</a:t>
            </a:r>
          </a:p>
          <a:p>
            <a:endParaRPr lang="en-US" dirty="0"/>
          </a:p>
          <a:p>
            <a:r>
              <a:rPr lang="en-US" dirty="0"/>
              <a:t>“What is CERN?”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CERN is one of the world’s leading laboratories for particle physics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CERN’s vision (long-term goal) is to understand the fundamental particles and laws of the Universe (This is the Vision statement that features in CERN’s communication strategy)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dirty="0"/>
              <a:t>Thus, CERN is first and foremost a research laboratory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C549E03-5E61-9344-9F2B-A7AC2BD1FB60}" type="slidenum">
              <a:rPr lang="fr-FR" smtClean="0"/>
              <a:t>6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7091865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0538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speaker can highlight CERN’s second mission as stated when it was established: to foster peaceful collaborations between nations that had recently been at war.</a:t>
            </a:r>
          </a:p>
          <a:p>
            <a:endParaRPr lang="en-US" dirty="0"/>
          </a:p>
          <a:p>
            <a:r>
              <a:rPr lang="en-US" dirty="0"/>
              <a:t>This slide will have information on the country of the visiting delegation: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Location on the world map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Date of accession (if Member State or Associate Member State)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For information: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Member States – Austria, Belgium, Bulgaria, Czech Republic, Denmark, Estonia, Finland, France, Germany, Greece, Hungary, Israel, Italy, Netherlands, Norway, Poland, Portugal, Romania, Serbia,</a:t>
            </a:r>
            <a:r>
              <a:rPr lang="en-US" baseline="0" dirty="0"/>
              <a:t> </a:t>
            </a:r>
            <a:r>
              <a:rPr lang="en-US" dirty="0"/>
              <a:t>Slovak Republic, Spain, Sweden, Switzerland, United Kingdom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Associate Member States in the pre-stage to membership – Cyprus, Slovenia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Associate Member States – Croatia,</a:t>
            </a:r>
            <a:r>
              <a:rPr lang="en-US" baseline="0" dirty="0"/>
              <a:t> </a:t>
            </a:r>
            <a:r>
              <a:rPr lang="en-US" dirty="0"/>
              <a:t>India, Latvia, Lithuania, Pakistan, Turkey, Ukraine, Brazil, Ireland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Observers – USA, Russia (SUSPENDED), Japan, (EU, JINR, UNESCO)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C549E03-5E61-9344-9F2B-A7AC2BD1FB60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fr-F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195658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F0F54C-2847-9A33-EC28-03333A8E00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05B30B8-3B21-A2B5-1B96-AA0041C2505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57AF51-99A6-748D-61D7-25D69C5BB99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588DF82-0F50-7AA2-0257-53DBF6B9FA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889870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58816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CB0EE9E-52B8-AA4F-8DD5-ED0FB4E5CBCC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25348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2" descr="logooutline.eps">
            <a:extLst>
              <a:ext uri="{FF2B5EF4-FFF2-40B4-BE49-F238E27FC236}">
                <a16:creationId xmlns:a16="http://schemas.microsoft.com/office/drawing/2014/main" id="{ED75A508-7D60-F841-B3C4-7CB2A400A84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36403" y="2169047"/>
            <a:ext cx="2520000" cy="2494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1053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989" y="373593"/>
            <a:ext cx="5616574" cy="10657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07987" y="1598658"/>
            <a:ext cx="5616575" cy="4608512"/>
          </a:xfrm>
        </p:spPr>
        <p:txBody>
          <a:bodyPr/>
          <a:lstStyle>
            <a:lvl1pPr>
              <a:defRPr>
                <a:solidFill>
                  <a:schemeClr val="tx2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4588863-2E7B-784C-BD2D-8C3D0E7E1D8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167438" y="0"/>
            <a:ext cx="6024562" cy="6317986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2981A2-06D5-5F4B-9504-4CD77560E607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E316CF12-B42C-42FB-9D9E-2AC288E5F2BE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0F37B2A-B53F-3C4D-BD2B-2DAF3F47C07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8DD1311B-199C-CA4B-81C4-F7ADC1D9977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717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2 Pictures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989" y="373593"/>
            <a:ext cx="11376024" cy="10657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07987" y="1598658"/>
            <a:ext cx="5616575" cy="4608512"/>
          </a:xfrm>
        </p:spPr>
        <p:txBody>
          <a:bodyPr/>
          <a:lstStyle>
            <a:lvl1pPr>
              <a:defRPr>
                <a:solidFill>
                  <a:schemeClr val="tx2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2981A2-06D5-5F4B-9504-4CD77560E607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C29CCC36-0A37-4A94-8E51-67679B98ADC0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0F37B2A-B53F-3C4D-BD2B-2DAF3F47C07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8DD1311B-199C-CA4B-81C4-F7ADC1D9977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Picture Placeholder 5">
            <a:extLst>
              <a:ext uri="{FF2B5EF4-FFF2-40B4-BE49-F238E27FC236}">
                <a16:creationId xmlns:a16="http://schemas.microsoft.com/office/drawing/2014/main" id="{47B07ADD-2F17-5640-985B-72FA646913F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167438" y="1592263"/>
            <a:ext cx="5616575" cy="2232025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12" name="Picture Placeholder 5">
            <a:extLst>
              <a:ext uri="{FF2B5EF4-FFF2-40B4-BE49-F238E27FC236}">
                <a16:creationId xmlns:a16="http://schemas.microsoft.com/office/drawing/2014/main" id="{AB41C95B-0CD0-B44F-9130-66CCD53B86BB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167438" y="3969703"/>
            <a:ext cx="5616575" cy="2232025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</p:spTree>
    <p:extLst>
      <p:ext uri="{BB962C8B-B14F-4D97-AF65-F5344CB8AC3E}">
        <p14:creationId xmlns:p14="http://schemas.microsoft.com/office/powerpoint/2010/main" val="20367246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989" y="373593"/>
            <a:ext cx="11376024" cy="106574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07987" y="1598658"/>
            <a:ext cx="3708401" cy="4608512"/>
          </a:xfrm>
        </p:spPr>
        <p:txBody>
          <a:bodyPr/>
          <a:lstStyle>
            <a:lvl1pPr>
              <a:defRPr>
                <a:solidFill>
                  <a:schemeClr val="tx2">
                    <a:lumMod val="50000"/>
                  </a:schemeClr>
                </a:solidFill>
              </a:defRPr>
            </a:lvl1pPr>
            <a:lvl2pPr>
              <a:lnSpc>
                <a:spcPct val="120000"/>
              </a:lnSpc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2981A2-06D5-5F4B-9504-4CD77560E607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E2B27DB1-182D-447A-8973-5681D5CE8EE3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0F37B2A-B53F-3C4D-BD2B-2DAF3F47C07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8DD1311B-199C-CA4B-81C4-F7ADC1D9977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255B7D9F-7313-2F46-8079-FEA6DAA0CF2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075613" y="1592263"/>
            <a:ext cx="3708400" cy="2232025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13" name="Picture Placeholder 5">
            <a:extLst>
              <a:ext uri="{FF2B5EF4-FFF2-40B4-BE49-F238E27FC236}">
                <a16:creationId xmlns:a16="http://schemas.microsoft.com/office/drawing/2014/main" id="{AECDCA30-A5C6-3549-9DAD-01819664F15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124681" y="3969703"/>
            <a:ext cx="3659332" cy="2232025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0332EED6-F049-354D-90C1-2CDBDFEB153D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259263" y="1592263"/>
            <a:ext cx="3659332" cy="2232025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A46E76A3-B525-534D-9396-8E4D08F06F6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259263" y="3978015"/>
            <a:ext cx="3659332" cy="2232025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</p:spTree>
    <p:extLst>
      <p:ext uri="{BB962C8B-B14F-4D97-AF65-F5344CB8AC3E}">
        <p14:creationId xmlns:p14="http://schemas.microsoft.com/office/powerpoint/2010/main" val="340705033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titles and 2 Picture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988" y="365125"/>
            <a:ext cx="11380812" cy="10842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987" y="1592263"/>
            <a:ext cx="5616575" cy="668337"/>
          </a:xfrm>
        </p:spPr>
        <p:txBody>
          <a:bodyPr anchor="t" anchorCtr="0"/>
          <a:lstStyle>
            <a:lvl1pPr marL="0" indent="0">
              <a:buNone/>
              <a:defRPr sz="2400" b="1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04966"/>
            <a:ext cx="5616600" cy="655634"/>
          </a:xfrm>
        </p:spPr>
        <p:txBody>
          <a:bodyPr anchor="t" anchorCtr="0"/>
          <a:lstStyle>
            <a:lvl1pPr marL="0" indent="0">
              <a:buNone/>
              <a:defRPr sz="2400" b="1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C125C7E-94FD-9B43-A74A-5A12DA74F2D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07988" y="2420938"/>
            <a:ext cx="5616575" cy="3779837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C779F7E-9707-2542-A19F-DD09A53038A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172225" y="2416175"/>
            <a:ext cx="5616575" cy="3779837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b="1"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4B0609-1753-094D-A27B-B1604B6E44F9}"/>
              </a:ext>
            </a:extLst>
          </p:cNvPr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5028121A-4199-48BB-807A-346C68922061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3380C24-4584-494A-B2E2-7C02911E02E7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89BEDBAA-E014-4E48-AA09-5D0DC18C0C7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58318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34">
          <p15:clr>
            <a:srgbClr val="FBAE40"/>
          </p15:clr>
        </p15:guide>
        <p15:guide id="2" orient="horz" pos="1525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title and 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988" y="365125"/>
            <a:ext cx="11380812" cy="10842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987" y="1592263"/>
            <a:ext cx="3708401" cy="668337"/>
          </a:xfrm>
        </p:spPr>
        <p:txBody>
          <a:bodyPr anchor="t" anchorCtr="0"/>
          <a:lstStyle>
            <a:lvl1pPr marL="0" indent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defRPr sz="2100" b="1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8075612" y="1604966"/>
            <a:ext cx="3713187" cy="655634"/>
          </a:xfrm>
        </p:spPr>
        <p:txBody>
          <a:bodyPr anchor="t" anchorCtr="0"/>
          <a:lstStyle>
            <a:lvl1pPr marL="0" indent="0">
              <a:spcBef>
                <a:spcPts val="400"/>
              </a:spcBef>
              <a:spcAft>
                <a:spcPts val="0"/>
              </a:spcAft>
              <a:buNone/>
              <a:defRPr sz="2400" b="1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C125C7E-94FD-9B43-A74A-5A12DA74F2D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07989" y="2420938"/>
            <a:ext cx="3708400" cy="3779837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C779F7E-9707-2542-A19F-DD09A53038A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075613" y="2416175"/>
            <a:ext cx="3713187" cy="3779837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b="1"/>
            </a:lvl1pPr>
          </a:lstStyle>
          <a:p>
            <a:r>
              <a:rPr lang="en-US"/>
              <a:t>Drag and Drop picture</a:t>
            </a:r>
            <a:endParaRPr lang="en-US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86494478-3D3E-894B-9652-AD035750548C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253846" y="1601227"/>
            <a:ext cx="3708401" cy="668337"/>
          </a:xfrm>
        </p:spPr>
        <p:txBody>
          <a:bodyPr anchor="t" anchorCtr="0"/>
          <a:lstStyle>
            <a:lvl1pPr marL="0" indent="0">
              <a:spcBef>
                <a:spcPts val="400"/>
              </a:spcBef>
              <a:spcAft>
                <a:spcPts val="0"/>
              </a:spcAft>
              <a:buNone/>
              <a:defRPr sz="2100" b="1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CF540559-B2D9-2E46-A3D6-32F0B01F69A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253848" y="2429902"/>
            <a:ext cx="3708400" cy="3779837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485D2BF-D955-984C-BC88-5F6A8BCB9E71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22FC1BD2-B204-4025-A312-5DF9D517BF5A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6EC0286-4FA5-DB4D-961C-C9035150A22E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D3A103EE-A109-9549-821B-7193CDF3E17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18353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34">
          <p15:clr>
            <a:srgbClr val="FBAE40"/>
          </p15:clr>
        </p15:guide>
        <p15:guide id="2" orient="horz" pos="1525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3 Pictures with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988" y="365125"/>
            <a:ext cx="11380812" cy="10842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86494478-3D3E-894B-9652-AD035750548C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26434" y="1601376"/>
            <a:ext cx="3960000" cy="1131215"/>
          </a:xfrm>
          <a:solidFill>
            <a:schemeClr val="tx1"/>
          </a:solidFill>
          <a:ln>
            <a:noFill/>
          </a:ln>
        </p:spPr>
        <p:txBody>
          <a:bodyPr lIns="36000" tIns="36000" rIns="36000" bIns="36000" anchor="ctr" anchorCtr="0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1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CF540559-B2D9-2E46-A3D6-32F0B01F69A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116386" y="2732442"/>
            <a:ext cx="3959225" cy="3477297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485D2BF-D955-984C-BC88-5F6A8BCB9E71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487DAAD-98C9-4FA1-9619-AA7C95FA7BC2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6EC0286-4FA5-DB4D-961C-C9035150A22E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D3A103EE-A109-9549-821B-7193CDF3E17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F0E95B09-A858-4A4A-B159-8C5B917D41E5}"/>
              </a:ext>
            </a:extLst>
          </p:cNvPr>
          <p:cNvSpPr>
            <a:spLocks noGrp="1"/>
          </p:cNvSpPr>
          <p:nvPr>
            <p:ph type="body" idx="20"/>
          </p:nvPr>
        </p:nvSpPr>
        <p:spPr>
          <a:xfrm>
            <a:off x="0" y="5078524"/>
            <a:ext cx="3960000" cy="1131215"/>
          </a:xfrm>
          <a:solidFill>
            <a:schemeClr val="tx1"/>
          </a:solidFill>
          <a:ln>
            <a:noFill/>
          </a:ln>
        </p:spPr>
        <p:txBody>
          <a:bodyPr lIns="36000" tIns="36000" rIns="36000" bIns="36000" anchor="ctr" anchorCtr="0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1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6" name="Picture Placeholder 10">
            <a:extLst>
              <a:ext uri="{FF2B5EF4-FFF2-40B4-BE49-F238E27FC236}">
                <a16:creationId xmlns:a16="http://schemas.microsoft.com/office/drawing/2014/main" id="{2FF76D54-8841-EA4B-B514-DFCE90D05C81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0823" y="1601376"/>
            <a:ext cx="3959225" cy="3477297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DED6363A-4107-5A4F-9E1E-0E88F802ABE9}"/>
              </a:ext>
            </a:extLst>
          </p:cNvPr>
          <p:cNvSpPr>
            <a:spLocks noGrp="1"/>
          </p:cNvSpPr>
          <p:nvPr>
            <p:ph type="body" idx="22"/>
          </p:nvPr>
        </p:nvSpPr>
        <p:spPr>
          <a:xfrm>
            <a:off x="8218842" y="5078524"/>
            <a:ext cx="3960000" cy="1131215"/>
          </a:xfrm>
          <a:solidFill>
            <a:schemeClr val="tx1"/>
          </a:solidFill>
          <a:ln>
            <a:noFill/>
          </a:ln>
        </p:spPr>
        <p:txBody>
          <a:bodyPr lIns="36000" tIns="36000" rIns="36000" bIns="36000" anchor="ctr" anchorCtr="0"/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100" b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8" name="Picture Placeholder 10">
            <a:extLst>
              <a:ext uri="{FF2B5EF4-FFF2-40B4-BE49-F238E27FC236}">
                <a16:creationId xmlns:a16="http://schemas.microsoft.com/office/drawing/2014/main" id="{91039F33-9CD5-004A-9F94-52D16B2EB081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8229665" y="1601376"/>
            <a:ext cx="3959225" cy="3477297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</p:spTree>
    <p:extLst>
      <p:ext uri="{BB962C8B-B14F-4D97-AF65-F5344CB8AC3E}">
        <p14:creationId xmlns:p14="http://schemas.microsoft.com/office/powerpoint/2010/main" val="35502073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34">
          <p15:clr>
            <a:srgbClr val="FBAE40"/>
          </p15:clr>
        </p15:guide>
        <p15:guide id="2" orient="horz" pos="1525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Horizontal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988" y="365125"/>
            <a:ext cx="11380812" cy="10842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C125C7E-94FD-9B43-A74A-5A12DA74F2D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12776" y="1592263"/>
            <a:ext cx="11376024" cy="2563906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7AFC8C-E604-7447-B130-D845972B5A8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7989" y="4294188"/>
            <a:ext cx="3708400" cy="190658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3933DD4F-F84F-4A45-A378-099F8963A57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267201" y="4294188"/>
            <a:ext cx="3665537" cy="190658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423D880-B3D6-7548-AFF1-D644AAD7B366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4036CD5F-25A1-40AE-9398-081C0233C6AA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487D45-A6BD-6040-8ECE-F9608F53134E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81D3D89-638E-6949-858F-F83F83B33D28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Text Placeholder 5">
            <a:extLst>
              <a:ext uri="{FF2B5EF4-FFF2-40B4-BE49-F238E27FC236}">
                <a16:creationId xmlns:a16="http://schemas.microsoft.com/office/drawing/2014/main" id="{6A3085A2-8BF3-9742-B023-7524E7B1C8E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085668" y="4294188"/>
            <a:ext cx="3703132" cy="1906587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656855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34">
          <p15:clr>
            <a:srgbClr val="FBAE40"/>
          </p15:clr>
        </p15:guide>
        <p15:guide id="2" orient="horz" pos="1525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Horizontal and text in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988" y="365125"/>
            <a:ext cx="11380812" cy="10842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C125C7E-94FD-9B43-A74A-5A12DA74F2D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1592263"/>
            <a:ext cx="12192000" cy="2945870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7AFC8C-E604-7447-B130-D845972B5A8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7989" y="4294188"/>
            <a:ext cx="3708400" cy="1906587"/>
          </a:xfrm>
          <a:solidFill>
            <a:schemeClr val="tx1"/>
          </a:solidFill>
        </p:spPr>
        <p:txBody>
          <a:bodyPr tIns="72000"/>
          <a:lstStyle>
            <a:lvl1pPr algn="ctr">
              <a:defRPr>
                <a:solidFill>
                  <a:schemeClr val="bg2"/>
                </a:solidFill>
              </a:defRPr>
            </a:lvl1pPr>
            <a:lvl2pPr algn="ctr">
              <a:defRPr>
                <a:solidFill>
                  <a:schemeClr val="bg2"/>
                </a:solidFill>
              </a:defRPr>
            </a:lvl2pPr>
            <a:lvl3pPr algn="ctr">
              <a:defRPr>
                <a:solidFill>
                  <a:schemeClr val="bg2"/>
                </a:solidFill>
              </a:defRPr>
            </a:lvl3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4" name="Text Placeholder 5">
            <a:extLst>
              <a:ext uri="{FF2B5EF4-FFF2-40B4-BE49-F238E27FC236}">
                <a16:creationId xmlns:a16="http://schemas.microsoft.com/office/drawing/2014/main" id="{3933DD4F-F84F-4A45-A378-099F8963A57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267201" y="4294188"/>
            <a:ext cx="3665537" cy="1906587"/>
          </a:xfrm>
          <a:solidFill>
            <a:schemeClr val="tx1"/>
          </a:solidFill>
        </p:spPr>
        <p:txBody>
          <a:bodyPr tIns="72000"/>
          <a:lstStyle>
            <a:lvl1pPr algn="ctr">
              <a:defRPr>
                <a:solidFill>
                  <a:schemeClr val="bg2"/>
                </a:solidFill>
              </a:defRPr>
            </a:lvl1pPr>
            <a:lvl2pPr algn="ctr">
              <a:defRPr>
                <a:solidFill>
                  <a:schemeClr val="bg2"/>
                </a:solidFill>
              </a:defRPr>
            </a:lvl2pPr>
            <a:lvl3pPr algn="ctr">
              <a:defRPr>
                <a:solidFill>
                  <a:schemeClr val="bg2"/>
                </a:solidFill>
              </a:defRPr>
            </a:lvl3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423D880-B3D6-7548-AFF1-D644AAD7B366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11DE49BF-562E-4544-B36F-4438A185D4D7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2487D45-A6BD-6040-8ECE-F9608F53134E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81D3D89-638E-6949-858F-F83F83B33D28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Text Placeholder 5">
            <a:extLst>
              <a:ext uri="{FF2B5EF4-FFF2-40B4-BE49-F238E27FC236}">
                <a16:creationId xmlns:a16="http://schemas.microsoft.com/office/drawing/2014/main" id="{6A3085A2-8BF3-9742-B023-7524E7B1C8E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085668" y="4294188"/>
            <a:ext cx="3703132" cy="1906587"/>
          </a:xfrm>
          <a:solidFill>
            <a:schemeClr val="tx1"/>
          </a:solidFill>
        </p:spPr>
        <p:txBody>
          <a:bodyPr tIns="72000"/>
          <a:lstStyle>
            <a:lvl1pPr algn="ctr">
              <a:defRPr>
                <a:solidFill>
                  <a:schemeClr val="bg2"/>
                </a:solidFill>
              </a:defRPr>
            </a:lvl1pPr>
            <a:lvl2pPr algn="ctr">
              <a:defRPr>
                <a:solidFill>
                  <a:schemeClr val="bg2"/>
                </a:solidFill>
              </a:defRPr>
            </a:lvl2pPr>
            <a:lvl3pPr algn="ctr">
              <a:defRPr>
                <a:solidFill>
                  <a:schemeClr val="bg2"/>
                </a:solidFill>
              </a:defRPr>
            </a:lvl3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7839061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34">
          <p15:clr>
            <a:srgbClr val="FBAE40"/>
          </p15:clr>
        </p15:guide>
        <p15:guide id="2" orient="horz" pos="1525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hapter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987" y="1709738"/>
            <a:ext cx="11376025" cy="2852737"/>
          </a:xfrm>
        </p:spPr>
        <p:txBody>
          <a:bodyPr anchor="b"/>
          <a:lstStyle>
            <a:lvl1pPr>
              <a:defRPr sz="5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987" y="4589463"/>
            <a:ext cx="11376026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accent2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3FFEBF6-CE90-CC4E-8695-4D9E4AF1C9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3241B4-87F0-470F-BC86-9243AF9B7A17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06BCDCA-F2B2-9249-AB85-06169E64A5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B4A1B0-EF49-4F43-ACA9-4964197397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632332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2F8F7083-D188-D543-8008-F25F138E95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333B75-A6AB-4489-A9BC-805E81F539BB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DA980EB7-C2CB-9D4D-8C5E-3EB093178E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F74050C-1801-2345-9DC3-F06B163A28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57088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0461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Autofit/>
          </a:bodyPr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19B3E2A-0B0F-434E-B8B5-23D05F72C7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945144-A19A-47F7-A8D0-4F38C053298C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3CECA80-B569-3D47-B163-138B2BA81B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FD8CA65-7C13-A442-AF74-D3BBDBCB28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6C18BCF-1026-3541-8435-A6A493D9875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7012" y="6394174"/>
            <a:ext cx="395212" cy="390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442516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F763763-5414-8544-AF6D-F8D5C9B111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A4DA43-FDE2-4F9A-A7BF-D33EC082077B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618A5D0-906E-0046-B0F3-96283308CD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14B140E-F283-BD43-9D8C-905BDA421C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0437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a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33059AC4-96B9-704B-82C7-32D5BEFF3254}"/>
              </a:ext>
            </a:extLst>
          </p:cNvPr>
          <p:cNvSpPr txBox="1"/>
          <p:nvPr userDrawn="1"/>
        </p:nvSpPr>
        <p:spPr>
          <a:xfrm>
            <a:off x="407988" y="6196406"/>
            <a:ext cx="113760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0" lang="fr-CH" dirty="0" err="1"/>
              <a:t>home.cern</a:t>
            </a:r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CFB6B8F-D55B-5A41-9E0F-093D943344A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239938" y="2512611"/>
            <a:ext cx="1741337" cy="1741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8736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Cliquez et modifiez le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</a:lstStyle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351F5-7052-46DD-96F7-A9A283393D77}" type="datetime1">
              <a:rPr lang="en-US" smtClean="0"/>
              <a:t>11/28/2025</a:t>
            </a:fld>
            <a:endParaRPr lang="fr-FR" dirty="0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>
          <a:xfrm>
            <a:off x="1296000" y="6316306"/>
            <a:ext cx="3608877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>
          <a:xfrm>
            <a:off x="11290299" y="6316305"/>
            <a:ext cx="205699" cy="365125"/>
          </a:xfrm>
        </p:spPr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6498696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0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1 horizontal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9FDA9A-D470-450C-807F-1288AF1A1A43}" type="datetime1">
              <a:rPr lang="en-US" smtClean="0"/>
              <a:t>11/28/2025</a:t>
            </a:fld>
            <a:endParaRPr lang="fr-FR" dirty="0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‹#›</a:t>
            </a:fld>
            <a:endParaRPr lang="fr-FR" dirty="0"/>
          </a:p>
        </p:txBody>
      </p:sp>
      <p:sp>
        <p:nvSpPr>
          <p:cNvPr id="7" name="Titre 1"/>
          <p:cNvSpPr>
            <a:spLocks noGrp="1"/>
          </p:cNvSpPr>
          <p:nvPr>
            <p:ph type="title"/>
          </p:nvPr>
        </p:nvSpPr>
        <p:spPr>
          <a:xfrm>
            <a:off x="696000" y="465591"/>
            <a:ext cx="10800000" cy="1116849"/>
          </a:xfrm>
        </p:spPr>
        <p:txBody>
          <a:bodyPr/>
          <a:lstStyle/>
          <a:p>
            <a:r>
              <a:rPr lang="fr-FR"/>
              <a:t>Cliquez et modifiez le titre</a:t>
            </a:r>
          </a:p>
        </p:txBody>
      </p:sp>
      <p:sp>
        <p:nvSpPr>
          <p:cNvPr id="12" name="Espace réservé pour une image  8"/>
          <p:cNvSpPr>
            <a:spLocks noGrp="1"/>
          </p:cNvSpPr>
          <p:nvPr>
            <p:ph type="pic" sz="quarter" idx="13"/>
          </p:nvPr>
        </p:nvSpPr>
        <p:spPr>
          <a:xfrm>
            <a:off x="695999" y="2690036"/>
            <a:ext cx="10799999" cy="2494871"/>
          </a:xfrm>
          <a:pattFill prst="smCheck">
            <a:fgClr>
              <a:schemeClr val="bg2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fr-FR" dirty="0"/>
              <a:t>Faire glisser l'image vers l'espace réservé ou cliquer sur l'icône pour l'ajouter</a:t>
            </a:r>
          </a:p>
        </p:txBody>
      </p:sp>
    </p:spTree>
    <p:extLst>
      <p:ext uri="{BB962C8B-B14F-4D97-AF65-F5344CB8AC3E}">
        <p14:creationId xmlns:p14="http://schemas.microsoft.com/office/powerpoint/2010/main" val="12904463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logo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2" descr="logooutline.eps">
            <a:extLst>
              <a:ext uri="{FF2B5EF4-FFF2-40B4-BE49-F238E27FC236}">
                <a16:creationId xmlns:a16="http://schemas.microsoft.com/office/drawing/2014/main" id="{ED75A508-7D60-F841-B3C4-7CB2A400A84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06130" y="710117"/>
            <a:ext cx="1990424" cy="1970420"/>
          </a:xfrm>
          <a:prstGeom prst="rect">
            <a:avLst/>
          </a:prstGeom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56F8ADC9-30DB-1243-8F69-09A7AAEA849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07987" y="3429000"/>
            <a:ext cx="11376025" cy="2153265"/>
          </a:xfrm>
        </p:spPr>
        <p:txBody>
          <a:bodyPr anchor="t" anchorCtr="0"/>
          <a:lstStyle>
            <a:lvl1pPr algn="l">
              <a:defRPr sz="5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br>
              <a:rPr lang="en-US" dirty="0"/>
            </a:br>
            <a:endParaRPr lang="en-US" dirty="0"/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D56D6D28-7860-E045-9091-E722B9476DB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8" y="5700252"/>
            <a:ext cx="11376026" cy="803787"/>
          </a:xfrm>
        </p:spPr>
        <p:txBody>
          <a:bodyPr>
            <a:noAutofit/>
          </a:bodyPr>
          <a:lstStyle>
            <a:lvl1pPr marL="0" indent="0" algn="l">
              <a:buNone/>
              <a:defRPr sz="20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18942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 marL="324000" indent="-324000">
              <a:buFont typeface="Arial" charset="0"/>
              <a:buChar char="•"/>
              <a:tabLst/>
              <a:defRPr sz="1800">
                <a:solidFill>
                  <a:schemeClr val="tx2"/>
                </a:solidFill>
              </a:defRPr>
            </a:lvl2pPr>
            <a:lvl3pPr marL="648000" indent="-324000">
              <a:buSzPct val="100000"/>
              <a:buFont typeface="Arial" panose="020B0604020202020204" pitchFamily="34" charset="0"/>
              <a:buChar char="•"/>
              <a:tabLst/>
              <a:defRPr>
                <a:solidFill>
                  <a:schemeClr val="tx2"/>
                </a:solidFill>
              </a:defRPr>
            </a:lvl3pPr>
            <a:lvl4pPr marL="972000" indent="-324000">
              <a:buSzPct val="100000"/>
              <a:buFont typeface="Arial" charset="0"/>
              <a:buChar char="•"/>
              <a:tabLst/>
              <a:defRPr>
                <a:solidFill>
                  <a:schemeClr val="tx2"/>
                </a:solidFill>
              </a:defRPr>
            </a:lvl4pPr>
            <a:lvl5pPr marL="2057400" indent="-228600">
              <a:buSzPct val="100000"/>
              <a:buFont typeface="Arial" charset="0"/>
              <a:buChar char="•"/>
              <a:defRPr>
                <a:solidFill>
                  <a:schemeClr val="tx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ED6D585-D452-F44C-919B-4BD50B6631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1B478EFE-6141-4244-92ED-79EEE9222B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1EE171-EBCE-4265-B48A-C3BFFAD182ED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8FF044A7-6055-B744-AD25-E9D675BBE6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72E3875-F7E3-A247-8E75-A4EC4E7942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236771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e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 marL="342900" indent="-342900">
              <a:buFont typeface="Arial" panose="020B0604020202020204" pitchFamily="34" charset="0"/>
              <a:buChar char="•"/>
              <a:defRPr>
                <a:solidFill>
                  <a:schemeClr val="tx2">
                    <a:lumMod val="50000"/>
                  </a:schemeClr>
                </a:solidFill>
              </a:defRPr>
            </a:lvl1pPr>
            <a:lvl2pPr marL="628650" indent="-261938">
              <a:buFont typeface="Arial" panose="020B0604020202020204" pitchFamily="34" charset="0"/>
              <a:buChar char="•"/>
              <a:tabLst/>
              <a:defRPr sz="1800">
                <a:solidFill>
                  <a:schemeClr val="tx2">
                    <a:lumMod val="50000"/>
                  </a:schemeClr>
                </a:solidFill>
              </a:defRPr>
            </a:lvl2pPr>
            <a:lvl3pPr marL="889000" indent="-260350">
              <a:buSzPct val="100000"/>
              <a:buFont typeface="Arial" panose="020B0604020202020204" pitchFamily="34" charset="0"/>
              <a:buChar char="•"/>
              <a:tabLst/>
              <a:defRPr sz="1800">
                <a:solidFill>
                  <a:schemeClr val="tx2">
                    <a:lumMod val="50000"/>
                  </a:schemeClr>
                </a:solidFill>
              </a:defRPr>
            </a:lvl3pPr>
            <a:lvl4pPr marL="1209675" indent="-269875">
              <a:buSzPct val="100000"/>
              <a:buFont typeface="Arial" panose="020B0604020202020204" pitchFamily="34" charset="0"/>
              <a:buChar char="•"/>
              <a:tabLst/>
              <a:defRPr sz="1600">
                <a:solidFill>
                  <a:schemeClr val="tx2">
                    <a:lumMod val="50000"/>
                  </a:schemeClr>
                </a:solidFill>
              </a:defRPr>
            </a:lvl4pPr>
            <a:lvl5pPr marL="2057400" indent="-228600">
              <a:buSzPct val="100000"/>
              <a:buFont typeface="Arial" charset="0"/>
              <a:buChar char="•"/>
              <a:defRPr>
                <a:solidFill>
                  <a:schemeClr val="tx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0"/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ED6D585-D452-F44C-919B-4BD50B6631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1B478EFE-6141-4244-92ED-79EEE9222B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52DA2E-CC1E-4771-8187-0311CD6C1A24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8FF044A7-6055-B744-AD25-E9D675BBE6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72E3875-F7E3-A247-8E75-A4EC4E7942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55122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2ED6D585-D452-F44C-919B-4BD50B6631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1B478EFE-6141-4244-92ED-79EEE9222B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FA2A8C-4FE1-4573-81C9-A19A58CD2B52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8FF044A7-6055-B744-AD25-E9D675BBE6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72E3875-F7E3-A247-8E75-A4EC4E7942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CBAAC3B-64E8-6A4D-B184-3057E6D0D07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07988" y="1439863"/>
            <a:ext cx="11376025" cy="4760912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</p:spTree>
    <p:extLst>
      <p:ext uri="{BB962C8B-B14F-4D97-AF65-F5344CB8AC3E}">
        <p14:creationId xmlns:p14="http://schemas.microsoft.com/office/powerpoint/2010/main" val="29133203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pag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0B53359-C582-6844-9EA4-4D6212D59769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351588"/>
          </a:xfrm>
          <a:pattFill prst="lgCheck">
            <a:fgClr>
              <a:schemeClr val="accent4"/>
            </a:fgClr>
            <a:bgClr>
              <a:schemeClr val="bg1"/>
            </a:bgClr>
          </a:pattFill>
        </p:spPr>
        <p:txBody>
          <a:bodyPr anchor="ctr" anchorCtr="0"/>
          <a:lstStyle>
            <a:lvl1pPr algn="ctr">
              <a:defRPr/>
            </a:lvl1pPr>
          </a:lstStyle>
          <a:p>
            <a:r>
              <a:rPr lang="en-US" dirty="0"/>
              <a:t>Drag and drop picture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8075613" y="1592263"/>
            <a:ext cx="3708400" cy="4608512"/>
          </a:xfrm>
        </p:spPr>
        <p:txBody>
          <a:bodyPr/>
          <a:lstStyle>
            <a:lvl1pPr marL="342900" indent="-342900"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1pPr>
            <a:lvl2pPr marL="628650" indent="-261938">
              <a:buFont typeface="Arial" panose="020B0604020202020204" pitchFamily="34" charset="0"/>
              <a:buChar char="•"/>
              <a:tabLst/>
              <a:defRPr sz="1800">
                <a:solidFill>
                  <a:schemeClr val="bg1"/>
                </a:solidFill>
              </a:defRPr>
            </a:lvl2pPr>
            <a:lvl3pPr marL="889000" indent="-260350">
              <a:buSzPct val="100000"/>
              <a:buFont typeface="Arial" panose="020B0604020202020204" pitchFamily="34" charset="0"/>
              <a:buChar char="•"/>
              <a:tabLst/>
              <a:defRPr sz="1800">
                <a:solidFill>
                  <a:schemeClr val="bg1"/>
                </a:solidFill>
              </a:defRPr>
            </a:lvl3pPr>
            <a:lvl4pPr marL="1209675" indent="-269875">
              <a:buSzPct val="100000"/>
              <a:buFont typeface="Arial" panose="020B0604020202020204" pitchFamily="34" charset="0"/>
              <a:buChar char="•"/>
              <a:tabLst/>
              <a:defRPr sz="1600">
                <a:solidFill>
                  <a:schemeClr val="bg1"/>
                </a:solidFill>
              </a:defRPr>
            </a:lvl4pPr>
            <a:lvl5pPr marL="2057400" indent="-228600">
              <a:buSzPct val="100000"/>
              <a:buFont typeface="Arial" charset="0"/>
              <a:buChar char="•"/>
              <a:defRPr>
                <a:solidFill>
                  <a:schemeClr val="tx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0"/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ED6D585-D452-F44C-919B-4BD50B6631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75613" y="373593"/>
            <a:ext cx="3708400" cy="106574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16AF3C9-D784-6946-89F2-5993CCDAAF63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6DEB5090-6340-49E6-9A8C-65F924ACF140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BA3189-CBF0-9340-9C1D-42AA3E21A8C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41DD477-EAF2-F841-B7BB-852598C9EAA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30011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07987" y="1592264"/>
            <a:ext cx="5616575" cy="460851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199" y="1592264"/>
            <a:ext cx="5611813" cy="460851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E3A8A69A-7619-C44B-A930-6AC38A3F8B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3EAE65-A2FB-4B69-B819-5DE46D9EB783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9B55D6E3-4871-704B-B795-99BD30EABF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BEE4B464-E744-A34F-B223-6B554979B8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72220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title and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7988" y="365125"/>
            <a:ext cx="11380812" cy="10842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987" y="1592263"/>
            <a:ext cx="5616575" cy="668337"/>
          </a:xfrm>
        </p:spPr>
        <p:txBody>
          <a:bodyPr anchor="t" anchorCtr="0"/>
          <a:lstStyle>
            <a:lvl1pPr marL="0" indent="0">
              <a:buNone/>
              <a:defRPr sz="2400" b="1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07987" y="2427287"/>
            <a:ext cx="5616575" cy="3762376"/>
          </a:xfrm>
        </p:spPr>
        <p:txBody>
          <a:bodyPr/>
          <a:lstStyle>
            <a:lvl1pPr marL="324000" indent="-324000">
              <a:buFont typeface="Arial" panose="020B0604020202020204" pitchFamily="34" charset="0"/>
              <a:buChar char="•"/>
              <a:defRPr/>
            </a:lvl1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04966"/>
            <a:ext cx="5616600" cy="655634"/>
          </a:xfrm>
        </p:spPr>
        <p:txBody>
          <a:bodyPr anchor="t" anchorCtr="0"/>
          <a:lstStyle>
            <a:lvl1pPr marL="0" indent="0">
              <a:buNone/>
              <a:defRPr sz="2400" b="1">
                <a:solidFill>
                  <a:schemeClr val="accent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427287"/>
            <a:ext cx="5611813" cy="3762376"/>
          </a:xfrm>
        </p:spPr>
        <p:txBody>
          <a:bodyPr/>
          <a:lstStyle>
            <a:lvl1pPr marL="324000" indent="-324000">
              <a:buFont typeface="Arial" panose="020B0604020202020204" pitchFamily="34" charset="0"/>
              <a:buChar char="•"/>
              <a:defRPr/>
            </a:lvl1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0B511762-E0C9-6C4A-9015-D9D3D4FF97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FE6AA3-AC7A-46CC-8F38-CFB8D762EFBE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E2689900-D127-9840-8E06-B694B9FE12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7B398DFD-572D-D549-8BBF-A86A1DFF02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80861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34" userDrawn="1">
          <p15:clr>
            <a:srgbClr val="FBAE40"/>
          </p15:clr>
        </p15:guide>
        <p15:guide id="2" orient="horz" pos="1525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image" Target="../media/image1.emf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E68E270-2AED-0F45-A0C5-6F0942DF8A9F}"/>
              </a:ext>
            </a:extLst>
          </p:cNvPr>
          <p:cNvSpPr/>
          <p:nvPr userDrawn="1"/>
        </p:nvSpPr>
        <p:spPr>
          <a:xfrm>
            <a:off x="0" y="6315998"/>
            <a:ext cx="12192000" cy="54200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10657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989" y="1592263"/>
            <a:ext cx="11376024" cy="46085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485228" y="6350851"/>
            <a:ext cx="63116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>
                <a:solidFill>
                  <a:schemeClr val="bg1"/>
                </a:solidFill>
              </a:defRPr>
            </a:lvl1pPr>
          </a:lstStyle>
          <a:p>
            <a:fld id="{7BEDE2CC-4BA4-4F7C-9620-59E34258A264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107546" y="6356350"/>
            <a:ext cx="681254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>
                <a:solidFill>
                  <a:schemeClr val="bg1"/>
                </a:solidFill>
              </a:defRPr>
            </a:lvl1pPr>
          </a:lstStyle>
          <a:p>
            <a:fld id="{36B5EA5A-BC32-A742-B11B-8E7414D5B53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AB22024-69B4-1F4F-8860-CB954517F65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259262" y="6356350"/>
            <a:ext cx="657222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GB"/>
              <a:t>CERN Industry Webinar</a:t>
            </a:r>
            <a:endParaRPr lang="en-US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3346822-6F29-4340-B76E-0E6C21BA22D8}"/>
              </a:ext>
            </a:extLst>
          </p:cNvPr>
          <p:cNvPicPr>
            <a:picLocks noChangeAspect="1"/>
          </p:cNvPicPr>
          <p:nvPr userDrawn="1"/>
        </p:nvPicPr>
        <p:blipFill>
          <a:blip r:embed="rId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7260" y="6397057"/>
            <a:ext cx="406174" cy="40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88699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49" r:id="rId2"/>
    <p:sldLayoutId id="2147483662" r:id="rId3"/>
    <p:sldLayoutId id="2147483650" r:id="rId4"/>
    <p:sldLayoutId id="2147483665" r:id="rId5"/>
    <p:sldLayoutId id="2147483668" r:id="rId6"/>
    <p:sldLayoutId id="2147483672" r:id="rId7"/>
    <p:sldLayoutId id="2147483652" r:id="rId8"/>
    <p:sldLayoutId id="2147483653" r:id="rId9"/>
    <p:sldLayoutId id="2147483661" r:id="rId10"/>
    <p:sldLayoutId id="2147483666" r:id="rId11"/>
    <p:sldLayoutId id="2147483667" r:id="rId12"/>
    <p:sldLayoutId id="2147483658" r:id="rId13"/>
    <p:sldLayoutId id="2147483659" r:id="rId14"/>
    <p:sldLayoutId id="2147483673" r:id="rId15"/>
    <p:sldLayoutId id="2147483660" r:id="rId16"/>
    <p:sldLayoutId id="2147483671" r:id="rId17"/>
    <p:sldLayoutId id="2147483651" r:id="rId18"/>
    <p:sldLayoutId id="2147483654" r:id="rId19"/>
    <p:sldLayoutId id="2147483669" r:id="rId20"/>
    <p:sldLayoutId id="2147483655" r:id="rId21"/>
    <p:sldLayoutId id="2147483674" r:id="rId22"/>
    <p:sldLayoutId id="2147483675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800"/>
        </a:spcBef>
        <a:spcAft>
          <a:spcPts val="400"/>
        </a:spcAft>
        <a:buFont typeface="Arial"/>
        <a:buNone/>
        <a:tabLst/>
        <a:defRPr sz="2100" b="1" kern="1200">
          <a:solidFill>
            <a:schemeClr val="tx2">
              <a:lumMod val="50000"/>
            </a:schemeClr>
          </a:solidFill>
          <a:latin typeface="+mn-lt"/>
          <a:ea typeface="+mn-ea"/>
          <a:cs typeface="+mn-cs"/>
        </a:defRPr>
      </a:lvl1pPr>
      <a:lvl2pPr marL="323850" indent="-324000" algn="l" defTabSz="914400" rtl="0" eaLnBrk="1" latinLnBrk="0" hangingPunct="1">
        <a:lnSpc>
          <a:spcPct val="100000"/>
        </a:lnSpc>
        <a:spcBef>
          <a:spcPts val="500"/>
        </a:spcBef>
        <a:spcAft>
          <a:spcPts val="300"/>
        </a:spcAft>
        <a:buFont typeface="Arial" charset="0"/>
        <a:buChar char="•"/>
        <a:tabLst/>
        <a:defRPr sz="1800" kern="1200">
          <a:solidFill>
            <a:schemeClr val="tx2">
              <a:lumMod val="50000"/>
            </a:schemeClr>
          </a:solidFill>
          <a:latin typeface="+mn-lt"/>
          <a:ea typeface="+mn-ea"/>
          <a:cs typeface="+mn-cs"/>
        </a:defRPr>
      </a:lvl2pPr>
      <a:lvl3pPr marL="648000" indent="-324000" algn="l" defTabSz="914400" rtl="0" eaLnBrk="1" latinLnBrk="0" hangingPunct="1">
        <a:lnSpc>
          <a:spcPct val="100000"/>
        </a:lnSpc>
        <a:spcBef>
          <a:spcPts val="500"/>
        </a:spcBef>
        <a:spcAft>
          <a:spcPts val="300"/>
        </a:spcAft>
        <a:buFont typeface="Arial" panose="020B0604020202020204" pitchFamily="34" charset="0"/>
        <a:buChar char="•"/>
        <a:tabLst/>
        <a:defRPr sz="1700" kern="1200">
          <a:solidFill>
            <a:schemeClr val="tx2">
              <a:lumMod val="50000"/>
            </a:schemeClr>
          </a:solidFill>
          <a:latin typeface="+mn-lt"/>
          <a:ea typeface="+mn-ea"/>
          <a:cs typeface="+mn-cs"/>
        </a:defRPr>
      </a:lvl3pPr>
      <a:lvl4pPr marL="972000" indent="-324000" algn="l" defTabSz="914400" rtl="0" eaLnBrk="1" latinLnBrk="0" hangingPunct="1">
        <a:lnSpc>
          <a:spcPct val="100000"/>
        </a:lnSpc>
        <a:spcBef>
          <a:spcPts val="500"/>
        </a:spcBef>
        <a:spcAft>
          <a:spcPts val="300"/>
        </a:spcAft>
        <a:buFont typeface="Arial" panose="020B0604020202020204" pitchFamily="34" charset="0"/>
        <a:buChar char="•"/>
        <a:tabLst/>
        <a:defRPr sz="1600" kern="1200">
          <a:solidFill>
            <a:schemeClr val="tx2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600" kern="1200">
          <a:solidFill>
            <a:schemeClr val="accent6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32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7423" userDrawn="1">
          <p15:clr>
            <a:srgbClr val="F26B43"/>
          </p15:clr>
        </p15:guide>
        <p15:guide id="4" pos="257" userDrawn="1">
          <p15:clr>
            <a:srgbClr val="F26B43"/>
          </p15:clr>
        </p15:guide>
        <p15:guide id="6" pos="3795" userDrawn="1">
          <p15:clr>
            <a:srgbClr val="F26B43"/>
          </p15:clr>
        </p15:guide>
        <p15:guide id="7" pos="3885" userDrawn="1">
          <p15:clr>
            <a:srgbClr val="F26B43"/>
          </p15:clr>
        </p15:guide>
        <p15:guide id="8" pos="5087" userDrawn="1">
          <p15:clr>
            <a:srgbClr val="F26B43"/>
          </p15:clr>
        </p15:guide>
        <p15:guide id="9" pos="4997" userDrawn="1">
          <p15:clr>
            <a:srgbClr val="F26B43"/>
          </p15:clr>
        </p15:guide>
        <p15:guide id="10" pos="2683" userDrawn="1">
          <p15:clr>
            <a:srgbClr val="F26B43"/>
          </p15:clr>
        </p15:guide>
        <p15:guide id="11" pos="2593" userDrawn="1">
          <p15:clr>
            <a:srgbClr val="F26B43"/>
          </p15:clr>
        </p15:guide>
        <p15:guide id="12" orient="horz" pos="3906" userDrawn="1">
          <p15:clr>
            <a:srgbClr val="F26B43"/>
          </p15:clr>
        </p15:guide>
        <p15:guide id="13" orient="horz" pos="2409" userDrawn="1">
          <p15:clr>
            <a:srgbClr val="F26B43"/>
          </p15:clr>
        </p15:guide>
        <p15:guide id="14" orient="horz" pos="913" userDrawn="1">
          <p15:clr>
            <a:srgbClr val="F26B43"/>
          </p15:clr>
        </p15:guide>
        <p15:guide id="15" orient="horz" pos="1003" userDrawn="1">
          <p15:clr>
            <a:srgbClr val="F26B43"/>
          </p15:clr>
        </p15:guide>
        <p15:guide id="16" orient="horz" pos="2500" userDrawn="1">
          <p15:clr>
            <a:srgbClr val="F26B43"/>
          </p15:clr>
        </p15:guide>
        <p15:guide id="17" pos="6312" userDrawn="1">
          <p15:clr>
            <a:srgbClr val="F26B43"/>
          </p15:clr>
        </p15:guide>
        <p15:guide id="18" pos="6221" userDrawn="1">
          <p15:clr>
            <a:srgbClr val="F26B43"/>
          </p15:clr>
        </p15:guide>
        <p15:guide id="19" pos="3940" userDrawn="1">
          <p15:clr>
            <a:srgbClr val="F26B43"/>
          </p15:clr>
        </p15:guide>
        <p15:guide id="20" pos="1481" userDrawn="1">
          <p15:clr>
            <a:srgbClr val="F26B43"/>
          </p15:clr>
        </p15:guide>
        <p15:guide id="21" pos="1368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jpeg"/><Relationship Id="rId3" Type="http://schemas.openxmlformats.org/officeDocument/2006/relationships/image" Target="../media/image83.jpeg"/><Relationship Id="rId7" Type="http://schemas.openxmlformats.org/officeDocument/2006/relationships/image" Target="../media/image87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6.jpeg"/><Relationship Id="rId5" Type="http://schemas.openxmlformats.org/officeDocument/2006/relationships/image" Target="../media/image85.jpeg"/><Relationship Id="rId4" Type="http://schemas.openxmlformats.org/officeDocument/2006/relationships/image" Target="../media/image84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93.jpeg"/><Relationship Id="rId5" Type="http://schemas.openxmlformats.org/officeDocument/2006/relationships/image" Target="../media/image92.emf"/><Relationship Id="rId4" Type="http://schemas.openxmlformats.org/officeDocument/2006/relationships/image" Target="../media/image9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7" Type="http://schemas.openxmlformats.org/officeDocument/2006/relationships/image" Target="../media/image98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7.jpeg"/><Relationship Id="rId5" Type="http://schemas.openxmlformats.org/officeDocument/2006/relationships/image" Target="../media/image96.jpeg"/><Relationship Id="rId4" Type="http://schemas.openxmlformats.org/officeDocument/2006/relationships/image" Target="../media/image95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Relationship Id="rId5" Type="http://schemas.microsoft.com/office/2007/relationships/hdphoto" Target="../media/hdphoto1.wdp"/><Relationship Id="rId4" Type="http://schemas.openxmlformats.org/officeDocument/2006/relationships/image" Target="../media/image10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07.emf"/><Relationship Id="rId5" Type="http://schemas.openxmlformats.org/officeDocument/2006/relationships/image" Target="../media/image106.emf"/><Relationship Id="rId4" Type="http://schemas.openxmlformats.org/officeDocument/2006/relationships/image" Target="../media/image105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12.svg"/><Relationship Id="rId5" Type="http://schemas.openxmlformats.org/officeDocument/2006/relationships/image" Target="../media/image111.png"/><Relationship Id="rId4" Type="http://schemas.openxmlformats.org/officeDocument/2006/relationships/image" Target="../media/image110.svg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4.png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4.png"/><Relationship Id="rId5" Type="http://schemas.openxmlformats.org/officeDocument/2006/relationships/image" Target="../media/image116.png"/><Relationship Id="rId4" Type="http://schemas.openxmlformats.org/officeDocument/2006/relationships/hyperlink" Target="https://found.cern.ch/java-ext/found/CFTSearch.do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4.png"/><Relationship Id="rId5" Type="http://schemas.openxmlformats.org/officeDocument/2006/relationships/image" Target="../media/image116.png"/><Relationship Id="rId4" Type="http://schemas.microsoft.com/office/2007/relationships/hdphoto" Target="../media/hdphoto4.wdp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19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emf"/><Relationship Id="rId1" Type="http://schemas.openxmlformats.org/officeDocument/2006/relationships/slideLayout" Target="../slideLayouts/slideLayout1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emf"/><Relationship Id="rId2" Type="http://schemas.openxmlformats.org/officeDocument/2006/relationships/image" Target="../media/image122.jpeg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2.xml"/><Relationship Id="rId4" Type="http://schemas.microsoft.com/office/2007/relationships/hdphoto" Target="../media/hdphoto5.wdp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8.svg"/><Relationship Id="rId5" Type="http://schemas.openxmlformats.org/officeDocument/2006/relationships/image" Target="../media/image127.png"/><Relationship Id="rId4" Type="http://schemas.openxmlformats.org/officeDocument/2006/relationships/hyperlink" Target="http://procurement.web.cern.ch/" TargetMode="Externa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svg"/><Relationship Id="rId3" Type="http://schemas.openxmlformats.org/officeDocument/2006/relationships/hyperlink" Target="https://found.cern.ch/java-ext/found/CFTSearch.do" TargetMode="External"/><Relationship Id="rId7" Type="http://schemas.openxmlformats.org/officeDocument/2006/relationships/image" Target="../media/image12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forthcoming-ms.app.cern.ch/#!/" TargetMode="External"/><Relationship Id="rId5" Type="http://schemas.openxmlformats.org/officeDocument/2006/relationships/image" Target="../media/image124.png"/><Relationship Id="rId4" Type="http://schemas.openxmlformats.org/officeDocument/2006/relationships/image" Target="../media/image12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8.svg"/><Relationship Id="rId5" Type="http://schemas.openxmlformats.org/officeDocument/2006/relationships/image" Target="../media/image127.png"/><Relationship Id="rId4" Type="http://schemas.openxmlformats.org/officeDocument/2006/relationships/hyperlink" Target="https://project-hl-lhc-industry.web.cern.ch/wp/main-procurement-needs-hl-lhc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7" Type="http://schemas.openxmlformats.org/officeDocument/2006/relationships/image" Target="../media/image128.sv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7.png"/><Relationship Id="rId5" Type="http://schemas.openxmlformats.org/officeDocument/2006/relationships/hyperlink" Target="https://dir-ext-prod.cern.ch/pentaho/api/repos/%3Apublic%3ASupplier%20Database%3ADashboard.wcdf/generatedContent" TargetMode="External"/><Relationship Id="rId4" Type="http://schemas.openxmlformats.org/officeDocument/2006/relationships/image" Target="../media/image131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8.svg"/><Relationship Id="rId5" Type="http://schemas.openxmlformats.org/officeDocument/2006/relationships/image" Target="../media/image127.png"/><Relationship Id="rId4" Type="http://schemas.openxmlformats.org/officeDocument/2006/relationships/hyperlink" Target="https://procurement.cern.ch/aspx/Home" TargetMode="Externa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4.e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7" Type="http://schemas.openxmlformats.org/officeDocument/2006/relationships/image" Target="../media/image138.sv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7.png"/><Relationship Id="rId5" Type="http://schemas.openxmlformats.org/officeDocument/2006/relationships/image" Target="../media/image136.png"/><Relationship Id="rId4" Type="http://schemas.openxmlformats.org/officeDocument/2006/relationships/image" Target="../media/image12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hyperlink" Target="https://procurement.web.cern.ch/contact/who-contact-your-country" TargetMode="Externa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28.svg"/><Relationship Id="rId4" Type="http://schemas.openxmlformats.org/officeDocument/2006/relationships/image" Target="../media/image12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inkedin.com/showcase/business-with-cern/" TargetMode="External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28.svg"/><Relationship Id="rId4" Type="http://schemas.openxmlformats.org/officeDocument/2006/relationships/image" Target="../media/image127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hyperlink" Target="https://forthcoming-ms.app.cern.ch/#!/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42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hyperlink" Target="https://forthcoming-ms.app.cern.ch/#!/" TargetMode="Externa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3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emf"/><Relationship Id="rId2" Type="http://schemas.openxmlformats.org/officeDocument/2006/relationships/hyperlink" Target="https://forthcoming-ms.app.cern.ch/#!/" TargetMode="External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5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6.png"/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51.png"/><Relationship Id="rId4" Type="http://schemas.openxmlformats.org/officeDocument/2006/relationships/image" Target="../media/image150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image" Target="../media/image15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4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6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59.png"/><Relationship Id="rId4" Type="http://schemas.openxmlformats.org/officeDocument/2006/relationships/image" Target="../media/image158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2.png"/><Relationship Id="rId3" Type="http://schemas.openxmlformats.org/officeDocument/2006/relationships/image" Target="../media/image160.png"/><Relationship Id="rId7" Type="http://schemas.openxmlformats.org/officeDocument/2006/relationships/image" Target="../media/image16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s://procurement.web.cern.ch/document-category/key-reference-documents" TargetMode="External"/><Relationship Id="rId5" Type="http://schemas.openxmlformats.org/officeDocument/2006/relationships/hyperlink" Target="https://procurement.web.cern.ch/system/files/document/general-conditions-cern-contracts-cernfc6674-ii.pdf" TargetMode="External"/><Relationship Id="rId4" Type="http://schemas.openxmlformats.org/officeDocument/2006/relationships/hyperlink" Target="https://procurement.web.cern.ch/system/files/document/general-conditions-cern-invitations-tender-cernfc6674-i.pdf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64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66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hyperlink" Target="https://forthcoming-ms.app.cern.ch/#!/" TargetMode="External"/><Relationship Id="rId2" Type="http://schemas.openxmlformats.org/officeDocument/2006/relationships/hyperlink" Target="https://procurement.web.cern.ch/" TargetMode="Externa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67.png"/><Relationship Id="rId4" Type="http://schemas.openxmlformats.org/officeDocument/2006/relationships/hyperlink" Target="https://www.linkedin.com/showcase/business-with-cern/" TargetMode="External"/></Relationships>
</file>

<file path=ppt/slides/_rels/slide63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3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12.emf"/><Relationship Id="rId4" Type="http://schemas.openxmlformats.org/officeDocument/2006/relationships/image" Target="../media/image11.emf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6.svg"/><Relationship Id="rId21" Type="http://schemas.openxmlformats.org/officeDocument/2006/relationships/image" Target="../media/image31.png"/><Relationship Id="rId42" Type="http://schemas.openxmlformats.org/officeDocument/2006/relationships/image" Target="../media/image52.svg"/><Relationship Id="rId47" Type="http://schemas.openxmlformats.org/officeDocument/2006/relationships/image" Target="../media/image57.png"/><Relationship Id="rId63" Type="http://schemas.openxmlformats.org/officeDocument/2006/relationships/image" Target="../media/image73.png"/><Relationship Id="rId68" Type="http://schemas.openxmlformats.org/officeDocument/2006/relationships/image" Target="../media/image78.sv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26.svg"/><Relationship Id="rId29" Type="http://schemas.openxmlformats.org/officeDocument/2006/relationships/image" Target="../media/image39.png"/><Relationship Id="rId11" Type="http://schemas.openxmlformats.org/officeDocument/2006/relationships/image" Target="../media/image21.png"/><Relationship Id="rId24" Type="http://schemas.openxmlformats.org/officeDocument/2006/relationships/image" Target="../media/image34.svg"/><Relationship Id="rId32" Type="http://schemas.openxmlformats.org/officeDocument/2006/relationships/image" Target="../media/image42.svg"/><Relationship Id="rId37" Type="http://schemas.openxmlformats.org/officeDocument/2006/relationships/image" Target="../media/image47.png"/><Relationship Id="rId40" Type="http://schemas.openxmlformats.org/officeDocument/2006/relationships/image" Target="../media/image50.svg"/><Relationship Id="rId45" Type="http://schemas.openxmlformats.org/officeDocument/2006/relationships/image" Target="../media/image55.png"/><Relationship Id="rId53" Type="http://schemas.openxmlformats.org/officeDocument/2006/relationships/image" Target="../media/image63.png"/><Relationship Id="rId58" Type="http://schemas.openxmlformats.org/officeDocument/2006/relationships/image" Target="../media/image68.svg"/><Relationship Id="rId66" Type="http://schemas.openxmlformats.org/officeDocument/2006/relationships/image" Target="../media/image76.svg"/><Relationship Id="rId5" Type="http://schemas.openxmlformats.org/officeDocument/2006/relationships/image" Target="../media/image15.png"/><Relationship Id="rId61" Type="http://schemas.openxmlformats.org/officeDocument/2006/relationships/image" Target="../media/image71.png"/><Relationship Id="rId19" Type="http://schemas.openxmlformats.org/officeDocument/2006/relationships/image" Target="../media/image29.png"/><Relationship Id="rId14" Type="http://schemas.openxmlformats.org/officeDocument/2006/relationships/image" Target="../media/image24.svg"/><Relationship Id="rId22" Type="http://schemas.openxmlformats.org/officeDocument/2006/relationships/image" Target="../media/image32.svg"/><Relationship Id="rId27" Type="http://schemas.openxmlformats.org/officeDocument/2006/relationships/image" Target="../media/image37.png"/><Relationship Id="rId30" Type="http://schemas.openxmlformats.org/officeDocument/2006/relationships/image" Target="../media/image40.svg"/><Relationship Id="rId35" Type="http://schemas.openxmlformats.org/officeDocument/2006/relationships/image" Target="../media/image45.png"/><Relationship Id="rId43" Type="http://schemas.openxmlformats.org/officeDocument/2006/relationships/image" Target="../media/image53.png"/><Relationship Id="rId48" Type="http://schemas.openxmlformats.org/officeDocument/2006/relationships/image" Target="../media/image58.svg"/><Relationship Id="rId56" Type="http://schemas.openxmlformats.org/officeDocument/2006/relationships/image" Target="../media/image66.svg"/><Relationship Id="rId64" Type="http://schemas.openxmlformats.org/officeDocument/2006/relationships/image" Target="../media/image74.svg"/><Relationship Id="rId69" Type="http://schemas.openxmlformats.org/officeDocument/2006/relationships/image" Target="../media/image79.png"/><Relationship Id="rId8" Type="http://schemas.openxmlformats.org/officeDocument/2006/relationships/image" Target="../media/image18.svg"/><Relationship Id="rId51" Type="http://schemas.openxmlformats.org/officeDocument/2006/relationships/image" Target="../media/image61.png"/><Relationship Id="rId3" Type="http://schemas.openxmlformats.org/officeDocument/2006/relationships/image" Target="../media/image13.png"/><Relationship Id="rId12" Type="http://schemas.openxmlformats.org/officeDocument/2006/relationships/image" Target="../media/image22.svg"/><Relationship Id="rId17" Type="http://schemas.openxmlformats.org/officeDocument/2006/relationships/image" Target="../media/image27.png"/><Relationship Id="rId25" Type="http://schemas.openxmlformats.org/officeDocument/2006/relationships/image" Target="../media/image35.png"/><Relationship Id="rId33" Type="http://schemas.openxmlformats.org/officeDocument/2006/relationships/image" Target="../media/image43.png"/><Relationship Id="rId38" Type="http://schemas.openxmlformats.org/officeDocument/2006/relationships/image" Target="../media/image48.svg"/><Relationship Id="rId46" Type="http://schemas.openxmlformats.org/officeDocument/2006/relationships/image" Target="../media/image56.svg"/><Relationship Id="rId59" Type="http://schemas.openxmlformats.org/officeDocument/2006/relationships/image" Target="../media/image69.png"/><Relationship Id="rId67" Type="http://schemas.openxmlformats.org/officeDocument/2006/relationships/image" Target="../media/image77.png"/><Relationship Id="rId20" Type="http://schemas.openxmlformats.org/officeDocument/2006/relationships/image" Target="../media/image30.svg"/><Relationship Id="rId41" Type="http://schemas.openxmlformats.org/officeDocument/2006/relationships/image" Target="../media/image51.png"/><Relationship Id="rId54" Type="http://schemas.openxmlformats.org/officeDocument/2006/relationships/image" Target="../media/image64.svg"/><Relationship Id="rId62" Type="http://schemas.openxmlformats.org/officeDocument/2006/relationships/image" Target="../media/image72.svg"/><Relationship Id="rId70" Type="http://schemas.openxmlformats.org/officeDocument/2006/relationships/image" Target="../media/image80.sv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.svg"/><Relationship Id="rId15" Type="http://schemas.openxmlformats.org/officeDocument/2006/relationships/image" Target="../media/image25.png"/><Relationship Id="rId23" Type="http://schemas.openxmlformats.org/officeDocument/2006/relationships/image" Target="../media/image33.png"/><Relationship Id="rId28" Type="http://schemas.openxmlformats.org/officeDocument/2006/relationships/image" Target="../media/image38.svg"/><Relationship Id="rId36" Type="http://schemas.openxmlformats.org/officeDocument/2006/relationships/image" Target="../media/image46.svg"/><Relationship Id="rId49" Type="http://schemas.openxmlformats.org/officeDocument/2006/relationships/image" Target="../media/image59.png"/><Relationship Id="rId57" Type="http://schemas.openxmlformats.org/officeDocument/2006/relationships/image" Target="../media/image67.png"/><Relationship Id="rId10" Type="http://schemas.openxmlformats.org/officeDocument/2006/relationships/image" Target="../media/image20.svg"/><Relationship Id="rId31" Type="http://schemas.openxmlformats.org/officeDocument/2006/relationships/image" Target="../media/image41.png"/><Relationship Id="rId44" Type="http://schemas.openxmlformats.org/officeDocument/2006/relationships/image" Target="../media/image54.svg"/><Relationship Id="rId52" Type="http://schemas.openxmlformats.org/officeDocument/2006/relationships/image" Target="../media/image62.svg"/><Relationship Id="rId60" Type="http://schemas.openxmlformats.org/officeDocument/2006/relationships/image" Target="../media/image70.svg"/><Relationship Id="rId65" Type="http://schemas.openxmlformats.org/officeDocument/2006/relationships/image" Target="../media/image75.png"/><Relationship Id="rId4" Type="http://schemas.openxmlformats.org/officeDocument/2006/relationships/image" Target="../media/image14.svg"/><Relationship Id="rId9" Type="http://schemas.openxmlformats.org/officeDocument/2006/relationships/image" Target="../media/image19.png"/><Relationship Id="rId13" Type="http://schemas.openxmlformats.org/officeDocument/2006/relationships/image" Target="../media/image23.png"/><Relationship Id="rId18" Type="http://schemas.openxmlformats.org/officeDocument/2006/relationships/image" Target="../media/image28.svg"/><Relationship Id="rId39" Type="http://schemas.openxmlformats.org/officeDocument/2006/relationships/image" Target="../media/image49.png"/><Relationship Id="rId34" Type="http://schemas.openxmlformats.org/officeDocument/2006/relationships/image" Target="../media/image44.svg"/><Relationship Id="rId50" Type="http://schemas.openxmlformats.org/officeDocument/2006/relationships/image" Target="../media/image60.svg"/><Relationship Id="rId55" Type="http://schemas.openxmlformats.org/officeDocument/2006/relationships/image" Target="../media/image6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6E51C5-3272-6249-822A-715EFFE0DFF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3968750"/>
            <a:ext cx="11376025" cy="1731502"/>
          </a:xfrm>
        </p:spPr>
        <p:txBody>
          <a:bodyPr/>
          <a:lstStyle/>
          <a:p>
            <a:pPr algn="ctr"/>
            <a:r>
              <a:rPr lang="en-US" altLang="fr-FR" sz="4800" dirty="0"/>
              <a:t>Doing Business with CERN</a:t>
            </a:r>
            <a:br>
              <a:rPr lang="en-US" altLang="fr-FR" sz="4800" dirty="0"/>
            </a:br>
            <a:r>
              <a:rPr lang="en-US" altLang="fr-FR" sz="4800" dirty="0">
                <a:solidFill>
                  <a:schemeClr val="accent3"/>
                </a:solidFill>
              </a:rPr>
              <a:t>Industry Webinar</a:t>
            </a:r>
            <a:endParaRPr lang="en-US" sz="48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B999459-0238-C64F-8F4D-7EA35945354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algn="l"/>
            <a:r>
              <a:rPr lang="en-US" sz="1600" dirty="0"/>
              <a:t>Adam Horridge</a:t>
            </a:r>
          </a:p>
          <a:p>
            <a:pPr algn="l"/>
            <a:r>
              <a:rPr lang="en-US" sz="1600" dirty="0"/>
              <a:t>27 November 2025</a:t>
            </a:r>
          </a:p>
        </p:txBody>
      </p:sp>
      <p:pic>
        <p:nvPicPr>
          <p:cNvPr id="5" name="Espace réservé du contenu 10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9525"/>
            <a:ext cx="12192001" cy="3429000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4A490D5E-9254-7443-B68C-572C1F20F732}"/>
              </a:ext>
            </a:extLst>
          </p:cNvPr>
          <p:cNvGrpSpPr/>
          <p:nvPr/>
        </p:nvGrpSpPr>
        <p:grpSpPr>
          <a:xfrm>
            <a:off x="-1" y="-1288"/>
            <a:ext cx="12187669" cy="98854"/>
            <a:chOff x="-1" y="0"/>
            <a:chExt cx="12187669" cy="98854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798DBC4-0DCD-E74F-A5BB-804AFF8611A1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2191512-9730-A84B-BEE9-A4F67B05B201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C3DD523-0EEB-8C40-9CC2-468669C898F4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1F3269A-CC4D-8B4E-9823-0115BA1D036F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D0C5F83-DBD5-4C4B-A9C2-C036F5FC2C86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24D340A-80F7-5540-B01D-7AA89F380EDE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378783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A346C7A-146A-C444-819D-891B9A5F267D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7E2B98B2-A823-4761-9EE7-C2AD1F17C094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7699943-2A80-2141-93EC-E6C43EFC527C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A3763A9-A0DE-834E-B2C5-E8252616DB3A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10</a:t>
            </a:fld>
            <a:endParaRPr lang="en-US" dirty="0"/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CCB1E3B-03ED-C449-ADAA-784FFB69483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-3074"/>
            <a:ext cx="12192000" cy="6351588"/>
          </a:xfrm>
        </p:spPr>
      </p:pic>
      <p:sp>
        <p:nvSpPr>
          <p:cNvPr id="13" name="Larme 14">
            <a:extLst>
              <a:ext uri="{FF2B5EF4-FFF2-40B4-BE49-F238E27FC236}">
                <a16:creationId xmlns:a16="http://schemas.microsoft.com/office/drawing/2014/main" id="{4361A319-BA88-FC44-8F2D-23865BBD8DBD}"/>
              </a:ext>
            </a:extLst>
          </p:cNvPr>
          <p:cNvSpPr/>
          <p:nvPr/>
        </p:nvSpPr>
        <p:spPr>
          <a:xfrm rot="16200000">
            <a:off x="0" y="939041"/>
            <a:ext cx="4411157" cy="4411157"/>
          </a:xfrm>
          <a:prstGeom prst="teardrop">
            <a:avLst/>
          </a:prstGeom>
          <a:solidFill>
            <a:schemeClr val="accent6">
              <a:alpha val="80000"/>
            </a:schemeClr>
          </a:solidFill>
          <a:ln>
            <a:noFill/>
          </a:ln>
          <a:scene3d>
            <a:camera prst="orthographicFront">
              <a:rot lat="0" lon="21299996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lt1">
                  <a:alpha val="56000"/>
                </a:schemeClr>
              </a:solidFill>
            </a:endParaRPr>
          </a:p>
        </p:txBody>
      </p:sp>
      <p:sp>
        <p:nvSpPr>
          <p:cNvPr id="17" name="Larme 15">
            <a:extLst>
              <a:ext uri="{FF2B5EF4-FFF2-40B4-BE49-F238E27FC236}">
                <a16:creationId xmlns:a16="http://schemas.microsoft.com/office/drawing/2014/main" id="{C2DDAC74-F1B0-CA4C-BDAA-D0E710D089F9}"/>
              </a:ext>
            </a:extLst>
          </p:cNvPr>
          <p:cNvSpPr/>
          <p:nvPr/>
        </p:nvSpPr>
        <p:spPr>
          <a:xfrm rot="16200000">
            <a:off x="0" y="939041"/>
            <a:ext cx="4172378" cy="4172378"/>
          </a:xfrm>
          <a:prstGeom prst="teardrop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ZoneTexte 13">
            <a:extLst>
              <a:ext uri="{FF2B5EF4-FFF2-40B4-BE49-F238E27FC236}">
                <a16:creationId xmlns:a16="http://schemas.microsoft.com/office/drawing/2014/main" id="{C6308644-E525-A34A-BFCC-216EDECFA34B}"/>
              </a:ext>
            </a:extLst>
          </p:cNvPr>
          <p:cNvSpPr txBox="1"/>
          <p:nvPr/>
        </p:nvSpPr>
        <p:spPr>
          <a:xfrm flipH="1">
            <a:off x="413908" y="2702063"/>
            <a:ext cx="3372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Statistics</a:t>
            </a:r>
            <a:endParaRPr lang="fr-FR" sz="3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F35A95F-4C19-FD47-B47D-F7D148D4B33C}"/>
              </a:ext>
            </a:extLst>
          </p:cNvPr>
          <p:cNvGrpSpPr/>
          <p:nvPr/>
        </p:nvGrpSpPr>
        <p:grpSpPr>
          <a:xfrm>
            <a:off x="-1" y="287"/>
            <a:ext cx="12187669" cy="98854"/>
            <a:chOff x="-1" y="0"/>
            <a:chExt cx="12187669" cy="9885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B3805518-A96E-4943-86F3-7DEFE286495D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5FA9691-8501-8341-B6C7-78E00D474F8D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D9B85E2-4043-514C-A636-4A134C86FFD4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A7CFC02-4A66-DA48-9910-AFF2B5A686F4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4A610FF-AA6D-BC4D-A8F9-7676F770A51F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85B2974-171C-6A49-B529-86F828BBF908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411329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D7CCAF69-69A7-4644-93CA-917F0008C1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Procurement Expenditure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203AB4-AC56-814B-9797-66BB3A0E29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1C1DE8-7BE0-4757-BBBB-125156E1FB6E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C353BE-AD74-7243-93C1-9EB2ABD9ED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855CE2-22C0-1F4D-A2FD-20443A92FF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11</a:t>
            </a:fld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8942EF1-7824-FD41-8EED-7DEF9BAF3802}"/>
              </a:ext>
            </a:extLst>
          </p:cNvPr>
          <p:cNvGrpSpPr/>
          <p:nvPr/>
        </p:nvGrpSpPr>
        <p:grpSpPr>
          <a:xfrm>
            <a:off x="0" y="-7951"/>
            <a:ext cx="12187669" cy="98854"/>
            <a:chOff x="-1" y="0"/>
            <a:chExt cx="12187669" cy="9885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4BE693F-0081-E24C-8317-9A84B7C487D3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3290AE5-4436-9B48-AAFA-902DEA77463B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BD3F997-C58A-D749-A15B-4E499932474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71655EE-6166-F847-9DB6-C979BECC355F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022D4E4B-3B90-B644-B0B8-52672221BA49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128BA0D3-3F22-FF4D-BEDA-8416D4FAE30B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8" name="Picture 7" descr="A graph of blue lines and numbers&#10;&#10;AI-generated content may be incorrect.">
            <a:extLst>
              <a:ext uri="{FF2B5EF4-FFF2-40B4-BE49-F238E27FC236}">
                <a16:creationId xmlns:a16="http://schemas.microsoft.com/office/drawing/2014/main" id="{D6DA2026-9AD1-912F-5C79-F35845C1A9C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0549" y="-588502"/>
            <a:ext cx="7990901" cy="998862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4D064D24-0279-9A1F-606A-82E18E9D3568}"/>
              </a:ext>
            </a:extLst>
          </p:cNvPr>
          <p:cNvSpPr txBox="1"/>
          <p:nvPr/>
        </p:nvSpPr>
        <p:spPr>
          <a:xfrm>
            <a:off x="8866453" y="2392772"/>
            <a:ext cx="157534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H" sz="1400" dirty="0"/>
              <a:t>613MCHF</a:t>
            </a:r>
            <a:endParaRPr lang="en-US" sz="1400" dirty="0"/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CBF412-03A5-99FB-2CF4-E2014D303F7F}"/>
              </a:ext>
            </a:extLst>
          </p:cNvPr>
          <p:cNvCxnSpPr>
            <a:cxnSpLocks/>
          </p:cNvCxnSpPr>
          <p:nvPr/>
        </p:nvCxnSpPr>
        <p:spPr>
          <a:xfrm flipV="1">
            <a:off x="9307408" y="2700549"/>
            <a:ext cx="0" cy="3077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342028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/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1E446BAE-C330-45F6-B424-64B4A8B5205B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12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DEEB0BB-90D7-DC4D-9D20-64317125F697}"/>
              </a:ext>
            </a:extLst>
          </p:cNvPr>
          <p:cNvGrpSpPr/>
          <p:nvPr/>
        </p:nvGrpSpPr>
        <p:grpSpPr>
          <a:xfrm>
            <a:off x="0" y="-1400"/>
            <a:ext cx="12187669" cy="98854"/>
            <a:chOff x="-1" y="0"/>
            <a:chExt cx="12187669" cy="98854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F46E913-9747-454E-BEDF-EE99321843E3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52CB17D-270A-F14D-BB15-AF38F5A49D5C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995B4B7-F352-F547-8425-515901C0267A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F7BBB50D-11DE-EF4D-B484-137AEF98E67F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EC42BFAF-DB18-A446-A68E-0EA4A8166D46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D86383E-6301-974E-B59B-E39DBA6AA72B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FEFCC37A-3974-3F4D-821B-7EE7260498D6}"/>
              </a:ext>
            </a:extLst>
          </p:cNvPr>
          <p:cNvSpPr/>
          <p:nvPr/>
        </p:nvSpPr>
        <p:spPr>
          <a:xfrm>
            <a:off x="7944882" y="97454"/>
            <a:ext cx="4259262" cy="6233336"/>
          </a:xfrm>
          <a:prstGeom prst="rect">
            <a:avLst/>
          </a:prstGeom>
          <a:solidFill>
            <a:srgbClr val="1C44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097966" y="1009615"/>
            <a:ext cx="3975846" cy="4608512"/>
          </a:xfrm>
        </p:spPr>
        <p:txBody>
          <a:bodyPr/>
          <a:lstStyle/>
          <a:p>
            <a:pPr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r>
              <a:rPr lang="en-US" altLang="en-US" sz="1600" dirty="0">
                <a:ea typeface="Calibri" charset="0"/>
                <a:cs typeface="Arial" panose="020B0604020202020204" pitchFamily="34" charset="0"/>
              </a:rPr>
              <a:t>Civil engineering</a:t>
            </a:r>
          </a:p>
          <a:p>
            <a:pPr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r>
              <a:rPr lang="en-US" altLang="en-US" sz="1600" dirty="0">
                <a:ea typeface="Calibri" charset="0"/>
                <a:cs typeface="Arial" panose="020B0604020202020204" pitchFamily="34" charset="0"/>
              </a:rPr>
              <a:t>Cooling and ventilation</a:t>
            </a:r>
          </a:p>
          <a:p>
            <a:pPr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r>
              <a:rPr lang="en-US" sz="1600" dirty="0"/>
              <a:t>Electrical engineering and magnets</a:t>
            </a:r>
          </a:p>
          <a:p>
            <a:pPr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r>
              <a:rPr lang="en-US" altLang="en-US" sz="1600" dirty="0">
                <a:ea typeface="Calibri" charset="0"/>
                <a:cs typeface="Arial" panose="020B0604020202020204" pitchFamily="34" charset="0"/>
              </a:rPr>
              <a:t>Information Technology</a:t>
            </a:r>
          </a:p>
          <a:p>
            <a:pPr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r>
              <a:rPr lang="en-US" altLang="en-US" sz="1600" dirty="0">
                <a:ea typeface="Calibri" charset="0"/>
                <a:cs typeface="Arial" panose="020B0604020202020204" pitchFamily="34" charset="0"/>
              </a:rPr>
              <a:t>Mechanical engineering and raw materials</a:t>
            </a:r>
          </a:p>
          <a:p>
            <a:pPr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r>
              <a:rPr lang="fr-CH" altLang="en-US" sz="1600" dirty="0">
                <a:cs typeface="Arial" panose="020B0604020202020204" pitchFamily="34" charset="0"/>
              </a:rPr>
              <a:t>Electronics and </a:t>
            </a:r>
            <a:r>
              <a:rPr lang="fr-CH" altLang="en-US" sz="1600" dirty="0" err="1">
                <a:cs typeface="Arial" panose="020B0604020202020204" pitchFamily="34" charset="0"/>
              </a:rPr>
              <a:t>radiofrequency</a:t>
            </a:r>
            <a:endParaRPr lang="fr-CH" altLang="en-US" sz="1600" dirty="0">
              <a:cs typeface="Arial" panose="020B0604020202020204" pitchFamily="34" charset="0"/>
            </a:endParaRPr>
          </a:p>
          <a:p>
            <a:pPr marL="342900" lvl="1" indent="-342900"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r>
              <a:rPr lang="en-US" altLang="en-US" sz="1600" b="1" dirty="0">
                <a:ea typeface="Calibri" charset="0"/>
                <a:cs typeface="Arial" panose="020B0604020202020204" pitchFamily="34" charset="0"/>
              </a:rPr>
              <a:t>Cryogenic and vacuum equipment</a:t>
            </a:r>
          </a:p>
          <a:p>
            <a:pPr marL="342900" lvl="1" indent="-342900"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r>
              <a:rPr lang="en-US" altLang="en-US" sz="1600" b="1" dirty="0">
                <a:ea typeface="Calibri" charset="0"/>
                <a:cs typeface="Arial" panose="020B0604020202020204" pitchFamily="34" charset="0"/>
              </a:rPr>
              <a:t>Health and safety equipment, </a:t>
            </a:r>
          </a:p>
          <a:p>
            <a:pPr marL="342900" lvl="1" indent="-342900"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r>
              <a:rPr lang="en-US" altLang="en-US" sz="1600" b="1" dirty="0">
                <a:ea typeface="Calibri" charset="0"/>
                <a:cs typeface="Arial" panose="020B0604020202020204" pitchFamily="34" charset="0"/>
              </a:rPr>
              <a:t>Transport and handling equipment</a:t>
            </a:r>
          </a:p>
          <a:p>
            <a:pPr marL="342900" lvl="1" indent="-342900"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r>
              <a:rPr lang="en-US" altLang="en-US" sz="1600" b="1" dirty="0">
                <a:ea typeface="Calibri" charset="0"/>
                <a:cs typeface="Arial" panose="020B0604020202020204" pitchFamily="34" charset="0"/>
              </a:rPr>
              <a:t>Office supply, furniture</a:t>
            </a:r>
          </a:p>
          <a:p>
            <a:pPr marL="342900" lvl="1" indent="-342900"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r>
              <a:rPr lang="en-US" altLang="en-US" sz="1600" b="1" dirty="0">
                <a:ea typeface="Calibri" charset="0"/>
                <a:cs typeface="Arial" panose="020B0604020202020204" pitchFamily="34" charset="0"/>
              </a:rPr>
              <a:t>Industrial services on the CERN site</a:t>
            </a:r>
          </a:p>
          <a:p>
            <a:pPr>
              <a:lnSpc>
                <a:spcPts val="2600"/>
              </a:lnSpc>
              <a:spcBef>
                <a:spcPts val="800"/>
              </a:spcBef>
              <a:spcAft>
                <a:spcPts val="0"/>
              </a:spcAft>
              <a:buFont typeface="Arial" charset="0"/>
              <a:buChar char="•"/>
            </a:pPr>
            <a:endParaRPr lang="en-US" altLang="en-US" dirty="0">
              <a:ea typeface="Calibri" charset="0"/>
              <a:cs typeface="Calibri" charset="0"/>
            </a:endParaRPr>
          </a:p>
          <a:p>
            <a:pPr>
              <a:lnSpc>
                <a:spcPts val="2600"/>
              </a:lnSpc>
              <a:spcBef>
                <a:spcPts val="800"/>
              </a:spcBef>
              <a:spcAft>
                <a:spcPts val="0"/>
              </a:spcAft>
            </a:pPr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/>
              <a:t>What do we buy?</a:t>
            </a:r>
            <a:endParaRPr lang="en-US" sz="3200" dirty="0">
              <a:solidFill>
                <a:schemeClr val="bg2"/>
              </a:solidFill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71A3D1EF-E5BA-D348-AFEC-D79946ACBEF1}"/>
              </a:ext>
            </a:extLst>
          </p:cNvPr>
          <p:cNvPicPr>
            <a:picLocks noGrp="1"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08876" y="226701"/>
            <a:ext cx="3744686" cy="1950845"/>
          </a:xfrm>
          <a:prstGeom prst="rect">
            <a:avLst/>
          </a:prstGeom>
          <a:pattFill prst="lgCheck">
            <a:fgClr>
              <a:schemeClr val="accent4"/>
            </a:fgClr>
            <a:bgClr>
              <a:schemeClr val="bg1"/>
            </a:bgClr>
          </a:pattFill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4C0E200-0DEE-6542-9B63-A9D142BC75B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08876" y="2253030"/>
            <a:ext cx="3744686" cy="1950845"/>
          </a:xfrm>
          <a:prstGeom prst="rect">
            <a:avLst/>
          </a:prstGeom>
          <a:pattFill prst="lgCheck">
            <a:fgClr>
              <a:schemeClr val="accent4"/>
            </a:fgClr>
            <a:bgClr>
              <a:schemeClr val="bg1"/>
            </a:bgClr>
          </a:pattFill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BD5D41DC-FD78-E343-A6E7-27A46128083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70360" y="226940"/>
            <a:ext cx="3744686" cy="1950618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3024C9B6-F1A1-4F4B-8D4A-D2693404DBE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4030104" y="2248466"/>
            <a:ext cx="3784942" cy="1968799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95DBACEC-2B80-1145-B373-6E0C205E19D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08876" y="4270759"/>
            <a:ext cx="3744686" cy="1950845"/>
          </a:xfrm>
          <a:prstGeom prst="rect">
            <a:avLst/>
          </a:prstGeom>
          <a:pattFill prst="lgCheck">
            <a:fgClr>
              <a:schemeClr val="accent4"/>
            </a:fgClr>
            <a:bgClr>
              <a:schemeClr val="bg1"/>
            </a:bgClr>
          </a:pattFill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879A0CA9-5136-1941-B63B-A575C2952C5A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280"/>
          <a:stretch/>
        </p:blipFill>
        <p:spPr>
          <a:xfrm>
            <a:off x="4030104" y="4270759"/>
            <a:ext cx="3784942" cy="19449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62478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51CF139-B1E8-434B-AD73-A21B87B9A5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108AFF-A25A-A543-A1CE-241C44007644}"/>
              </a:ext>
            </a:extLst>
          </p:cNvPr>
          <p:cNvSpPr txBox="1"/>
          <p:nvPr/>
        </p:nvSpPr>
        <p:spPr>
          <a:xfrm>
            <a:off x="-1774371" y="2351314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4" name="Title 2">
            <a:extLst>
              <a:ext uri="{FF2B5EF4-FFF2-40B4-BE49-F238E27FC236}">
                <a16:creationId xmlns:a16="http://schemas.microsoft.com/office/drawing/2014/main" id="{E09C8C42-2E89-7044-BE8F-D28EC18AED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2775" y="193895"/>
            <a:ext cx="11376025" cy="1065742"/>
          </a:xfrm>
        </p:spPr>
        <p:txBody>
          <a:bodyPr/>
          <a:lstStyle/>
          <a:p>
            <a:r>
              <a:rPr lang="en-US" sz="2800" dirty="0"/>
              <a:t>Supplies</a:t>
            </a:r>
            <a:r>
              <a:rPr lang="en-US" dirty="0"/>
              <a:t> </a:t>
            </a:r>
            <a:r>
              <a:rPr lang="en-US" sz="2000" dirty="0"/>
              <a:t>(279MCHF spent in 2024 – CERN budget only*)</a:t>
            </a:r>
            <a:br>
              <a:rPr lang="en-US" sz="2000" dirty="0"/>
            </a:br>
            <a:br>
              <a:rPr lang="en-US" sz="2000" dirty="0"/>
            </a:br>
            <a:br>
              <a:rPr lang="en-US" sz="2400" dirty="0"/>
            </a:br>
            <a:br>
              <a:rPr lang="en-US" sz="2400" dirty="0"/>
            </a:br>
            <a:endParaRPr lang="en-US" sz="24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DD8D918-B2D2-3E42-9F22-4AB5EE78BA40}"/>
              </a:ext>
            </a:extLst>
          </p:cNvPr>
          <p:cNvGrpSpPr/>
          <p:nvPr/>
        </p:nvGrpSpPr>
        <p:grpSpPr>
          <a:xfrm>
            <a:off x="-1" y="287"/>
            <a:ext cx="12187669" cy="98854"/>
            <a:chOff x="-1" y="0"/>
            <a:chExt cx="12187669" cy="98854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EF2434BA-41C2-514F-A87C-34AFD7B879F9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1B4E9087-15D8-664C-983B-DDA1AD13ACD8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4070211-CB23-7443-9B5D-5A60D85DEABE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34A25DC1-3CE7-F44B-8CAA-09DABFE9A995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12F6925-6E24-E640-AF7C-179B28CA45D2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BB690AC-694F-A444-8266-3E520144F332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DF15183A-154B-A7B5-EFEC-EDAAAF4FCB9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18695911"/>
              </p:ext>
            </p:extLst>
          </p:nvPr>
        </p:nvGraphicFramePr>
        <p:xfrm>
          <a:off x="1320552" y="1072824"/>
          <a:ext cx="9703784" cy="49346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6">
            <a:extLst>
              <a:ext uri="{FF2B5EF4-FFF2-40B4-BE49-F238E27FC236}">
                <a16:creationId xmlns:a16="http://schemas.microsoft.com/office/drawing/2014/main" id="{2C0BC4F7-DB2B-02A7-C95B-31FC72CBF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3633" y="6045461"/>
            <a:ext cx="460851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Ctr="1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>
              <a:lnSpc>
                <a:spcPct val="90000"/>
              </a:lnSpc>
            </a:pPr>
            <a:r>
              <a:rPr lang="fr-CH" altLang="en-US" sz="1000" dirty="0">
                <a:solidFill>
                  <a:schemeClr val="tx2"/>
                </a:solidFill>
              </a:rPr>
              <a:t>*</a:t>
            </a:r>
            <a:r>
              <a:rPr lang="fr-CH" altLang="en-US" sz="1000" dirty="0" err="1">
                <a:solidFill>
                  <a:schemeClr val="tx2"/>
                </a:solidFill>
              </a:rPr>
              <a:t>Excluding</a:t>
            </a:r>
            <a:r>
              <a:rPr lang="fr-CH" altLang="en-US" sz="1000" dirty="0">
                <a:solidFill>
                  <a:schemeClr val="tx2"/>
                </a:solidFill>
              </a:rPr>
              <a:t> </a:t>
            </a:r>
            <a:r>
              <a:rPr lang="fr-CH" altLang="en-US" sz="1000" dirty="0" err="1">
                <a:solidFill>
                  <a:schemeClr val="tx2"/>
                </a:solidFill>
              </a:rPr>
              <a:t>visiting</a:t>
            </a:r>
            <a:r>
              <a:rPr lang="fr-CH" altLang="en-US" sz="1000" dirty="0">
                <a:solidFill>
                  <a:schemeClr val="tx2"/>
                </a:solidFill>
              </a:rPr>
              <a:t> </a:t>
            </a:r>
            <a:r>
              <a:rPr lang="fr-CH" altLang="en-US" sz="1000" dirty="0" err="1">
                <a:solidFill>
                  <a:schemeClr val="tx2"/>
                </a:solidFill>
              </a:rPr>
              <a:t>research</a:t>
            </a:r>
            <a:r>
              <a:rPr lang="fr-CH" altLang="en-US" sz="1000" dirty="0">
                <a:solidFill>
                  <a:schemeClr val="tx2"/>
                </a:solidFill>
              </a:rPr>
              <a:t> teams and collaborations</a:t>
            </a:r>
            <a:endParaRPr lang="en-GB" altLang="en-US" sz="1000" dirty="0">
              <a:solidFill>
                <a:schemeClr val="tx2"/>
              </a:solidFill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217933-9BC7-3E3C-782B-76CEF859D8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B0E703-D878-41E3-94DA-DD62234FD029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D64B25E-EED1-64F1-74EB-C99BB558DB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797567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551D22-80A4-8F48-B9EF-ECFB050520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1065742"/>
          </a:xfrm>
        </p:spPr>
        <p:txBody>
          <a:bodyPr/>
          <a:lstStyle/>
          <a:p>
            <a:r>
              <a:rPr lang="en-US" sz="2800" dirty="0"/>
              <a:t>Current project - </a:t>
            </a:r>
            <a:r>
              <a:rPr lang="en-US" sz="2800" dirty="0">
                <a:solidFill>
                  <a:schemeClr val="accent1"/>
                </a:solidFill>
              </a:rPr>
              <a:t>upgrade of the LHC to High Luminosity 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952ED73-3515-BA47-8340-95384B92DD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C9374B-835A-4E87-9239-6AC9A116904F}" type="datetime1">
              <a:rPr lang="en-US" smtClean="0"/>
              <a:t>11/28/2025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1762A01-E264-7440-A0E3-57AFBA7371B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439335"/>
            <a:ext cx="12192000" cy="3741178"/>
          </a:xfrm>
          <a:prstGeom prst="rect">
            <a:avLst/>
          </a:prstGeom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1B8DA8F-BB68-9B49-A880-D423F2EC4C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B1369D3-2AC0-854C-9FDF-496135AE06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147008DB-40DB-3D4D-8B44-1EB6151BCF9D}"/>
              </a:ext>
            </a:extLst>
          </p:cNvPr>
          <p:cNvSpPr txBox="1">
            <a:spLocks/>
          </p:cNvSpPr>
          <p:nvPr/>
        </p:nvSpPr>
        <p:spPr>
          <a:xfrm>
            <a:off x="407988" y="4591704"/>
            <a:ext cx="3708400" cy="1609071"/>
          </a:xfrm>
          <a:prstGeom prst="rect">
            <a:avLst/>
          </a:prstGeom>
          <a:solidFill>
            <a:schemeClr val="accent6"/>
          </a:solidFill>
        </p:spPr>
        <p:txBody>
          <a:bodyPr lIns="144000" anchor="ctr" anchorCtr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spcAft>
                <a:spcPts val="400"/>
              </a:spcAft>
              <a:buFont typeface="Arial"/>
              <a:buNone/>
              <a:tabLst/>
              <a:defRPr sz="2100" b="1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2385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charset="0"/>
              <a:buChar char="•"/>
              <a:tabLst/>
              <a:defRPr sz="18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648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Char char="•"/>
              <a:tabLst/>
              <a:defRPr sz="17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972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Char char="•"/>
              <a:tabLst/>
              <a:defRPr sz="16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 b="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Hi-</a:t>
            </a:r>
            <a:r>
              <a:rPr lang="en-US" sz="2200" b="0" dirty="0" err="1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Lumi</a:t>
            </a:r>
            <a:r>
              <a:rPr lang="en-US" sz="2200" b="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 will provide greater precision and discovery potential</a:t>
            </a:r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F0ACDC82-F17D-3B45-AA9B-1BCAB8B3C5A2}"/>
              </a:ext>
            </a:extLst>
          </p:cNvPr>
          <p:cNvSpPr txBox="1">
            <a:spLocks/>
          </p:cNvSpPr>
          <p:nvPr/>
        </p:nvSpPr>
        <p:spPr>
          <a:xfrm>
            <a:off x="4267201" y="4590022"/>
            <a:ext cx="3665537" cy="1609071"/>
          </a:xfrm>
          <a:prstGeom prst="rect">
            <a:avLst/>
          </a:prstGeom>
          <a:solidFill>
            <a:schemeClr val="accent6"/>
          </a:solidFill>
        </p:spPr>
        <p:txBody>
          <a:bodyPr lIns="144000" anchor="ctr" anchorCtr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spcAft>
                <a:spcPts val="400"/>
              </a:spcAft>
              <a:buFont typeface="Arial"/>
              <a:buNone/>
              <a:tabLst/>
              <a:defRPr sz="2100" b="1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2385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charset="0"/>
              <a:buChar char="•"/>
              <a:tabLst/>
              <a:defRPr sz="18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648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Char char="•"/>
              <a:tabLst/>
              <a:defRPr sz="17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972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Char char="•"/>
              <a:tabLst/>
              <a:defRPr sz="16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100000"/>
            </a:pPr>
            <a:r>
              <a:rPr lang="en-US" sz="2200" b="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Hi-Lumi will start operating in 2030, and run until 2041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0B36950C-37AB-3D4F-AAD2-C992D2211D48}"/>
              </a:ext>
            </a:extLst>
          </p:cNvPr>
          <p:cNvSpPr txBox="1">
            <a:spLocks/>
          </p:cNvSpPr>
          <p:nvPr/>
        </p:nvSpPr>
        <p:spPr>
          <a:xfrm>
            <a:off x="8085668" y="4590022"/>
            <a:ext cx="3703132" cy="1609071"/>
          </a:xfrm>
          <a:prstGeom prst="rect">
            <a:avLst/>
          </a:prstGeom>
          <a:solidFill>
            <a:schemeClr val="accent6"/>
          </a:solidFill>
        </p:spPr>
        <p:txBody>
          <a:bodyPr lIns="144000" anchor="ctr" anchorCtr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spcAft>
                <a:spcPts val="400"/>
              </a:spcAft>
              <a:buFont typeface="Arial"/>
              <a:buNone/>
              <a:tabLst/>
              <a:defRPr sz="2100" b="1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2385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charset="0"/>
              <a:buChar char="•"/>
              <a:tabLst/>
              <a:defRPr sz="18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648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Char char="•"/>
              <a:tabLst/>
              <a:defRPr sz="17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972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Char char="•"/>
              <a:tabLst/>
              <a:defRPr sz="16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100000"/>
            </a:pPr>
            <a:r>
              <a:rPr lang="en-US" sz="2200" b="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CERN is already looking beyond 2041, with several projects in R&amp;D or study stages</a:t>
            </a:r>
            <a:endParaRPr lang="fr-FR" sz="2200" b="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7037A29-320E-564A-8ACF-52F4CE8ED4FE}"/>
              </a:ext>
            </a:extLst>
          </p:cNvPr>
          <p:cNvGrpSpPr/>
          <p:nvPr/>
        </p:nvGrpSpPr>
        <p:grpSpPr>
          <a:xfrm>
            <a:off x="-1" y="287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DA5C85A-566A-3E49-AE30-0A1B232765A6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6520B53-60CF-6443-B57F-97DBE5C35F4B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9629FB4-F0CA-5846-8263-541CCAAC67B0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C3F7744-473E-E544-86B5-93E4A28F6B61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01B567B7-2E6F-784E-91B8-59D8CDC57AB8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666EDF2-4C1E-7A42-81E0-2B6FA901A055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4902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5F5BFB-0F89-A346-9951-B83703B096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Two biggest projects for future of particle physics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36C6E75-17C2-1544-8EE8-134699762B8F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165EA506-3EC2-4A62-A090-0848776FFD22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07D0CE-C9CA-BC4C-AE91-838AEEECADC5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5DC13A-8FD1-2F4D-9CDD-344D1BA86F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15</a:t>
            </a:fld>
            <a:endParaRPr lang="en-US" dirty="0"/>
          </a:p>
        </p:txBody>
      </p:sp>
      <p:pic>
        <p:nvPicPr>
          <p:cNvPr id="22" name="Picture Placeholder 21">
            <a:extLst>
              <a:ext uri="{FF2B5EF4-FFF2-40B4-BE49-F238E27FC236}">
                <a16:creationId xmlns:a16="http://schemas.microsoft.com/office/drawing/2014/main" id="{3B3D1194-1ABA-0D45-95EE-FD2844D94794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07302" y="1592263"/>
            <a:ext cx="5616575" cy="3529013"/>
          </a:xfr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CDEC9206-0FBB-DE43-8DD1-154DF4157F2D}"/>
              </a:ext>
            </a:extLst>
          </p:cNvPr>
          <p:cNvGrpSpPr/>
          <p:nvPr/>
        </p:nvGrpSpPr>
        <p:grpSpPr>
          <a:xfrm>
            <a:off x="407302" y="5106988"/>
            <a:ext cx="5617261" cy="1093786"/>
            <a:chOff x="407302" y="5106988"/>
            <a:chExt cx="5617261" cy="1093786"/>
          </a:xfrm>
        </p:grpSpPr>
        <p:sp>
          <p:nvSpPr>
            <p:cNvPr id="25" name="Text Placeholder 3">
              <a:extLst>
                <a:ext uri="{FF2B5EF4-FFF2-40B4-BE49-F238E27FC236}">
                  <a16:creationId xmlns:a16="http://schemas.microsoft.com/office/drawing/2014/main" id="{B53C7ED5-82BC-3745-9628-325437BF0F9A}"/>
                </a:ext>
              </a:extLst>
            </p:cNvPr>
            <p:cNvSpPr txBox="1">
              <a:spLocks/>
            </p:cNvSpPr>
            <p:nvPr/>
          </p:nvSpPr>
          <p:spPr>
            <a:xfrm>
              <a:off x="407302" y="5121275"/>
              <a:ext cx="5617261" cy="1079499"/>
            </a:xfrm>
            <a:prstGeom prst="rect">
              <a:avLst/>
            </a:prstGeom>
            <a:solidFill>
              <a:schemeClr val="accent6"/>
            </a:solidFill>
          </p:spPr>
          <p:txBody>
            <a:bodyPr lIns="144000" anchor="ctr" anchorCtr="0"/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800"/>
                </a:spcBef>
                <a:spcAft>
                  <a:spcPts val="400"/>
                </a:spcAft>
                <a:buFont typeface="Arial"/>
                <a:buNone/>
                <a:tabLst/>
                <a:defRPr sz="2100" b="1" kern="1200">
                  <a:solidFill>
                    <a:schemeClr val="tx2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23850" indent="-3240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spcAft>
                  <a:spcPts val="300"/>
                </a:spcAft>
                <a:buFont typeface="Arial" charset="0"/>
                <a:buChar char="•"/>
                <a:tabLst/>
                <a:defRPr sz="1800" kern="1200">
                  <a:solidFill>
                    <a:schemeClr val="tx2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648000" indent="-3240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spcAft>
                  <a:spcPts val="300"/>
                </a:spcAft>
                <a:buFont typeface="Arial" panose="020B0604020202020204" pitchFamily="34" charset="0"/>
                <a:buChar char="•"/>
                <a:tabLst/>
                <a:defRPr sz="1700" kern="1200">
                  <a:solidFill>
                    <a:schemeClr val="tx2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972000" indent="-3240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spcAft>
                  <a:spcPts val="300"/>
                </a:spcAft>
                <a:buFont typeface="Arial" panose="020B0604020202020204" pitchFamily="34" charset="0"/>
                <a:buChar char="•"/>
                <a:tabLst/>
                <a:defRPr sz="1600" kern="1200">
                  <a:solidFill>
                    <a:schemeClr val="tx2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6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</a:rPr>
                <a:t>Compact Linear Collider (CLIC)</a:t>
              </a:r>
            </a:p>
            <a:p>
              <a:pPr marL="342900" indent="-342900"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Linear </a:t>
              </a:r>
              <a:r>
                <a:rPr lang="en-US" sz="1300" dirty="0" err="1">
                  <a:solidFill>
                    <a:schemeClr val="bg1"/>
                  </a:solidFill>
                </a:rPr>
                <a:t>e</a:t>
              </a:r>
              <a:r>
                <a:rPr lang="en-US" sz="1300" baseline="30000" dirty="0" err="1">
                  <a:solidFill>
                    <a:schemeClr val="bg1"/>
                  </a:solidFill>
                </a:rPr>
                <a:t>+</a:t>
              </a:r>
              <a:r>
                <a:rPr lang="en-US" sz="1300" dirty="0" err="1">
                  <a:solidFill>
                    <a:schemeClr val="bg1"/>
                  </a:solidFill>
                </a:rPr>
                <a:t>e</a:t>
              </a:r>
              <a:r>
                <a:rPr lang="en-US" sz="1300" baseline="30000" dirty="0">
                  <a:solidFill>
                    <a:schemeClr val="bg1"/>
                  </a:solidFill>
                </a:rPr>
                <a:t>-</a:t>
              </a:r>
              <a:r>
                <a:rPr lang="en-US" sz="1300" dirty="0">
                  <a:solidFill>
                    <a:schemeClr val="bg1"/>
                  </a:solidFill>
                </a:rPr>
                <a:t> collider √s up to 3 </a:t>
              </a:r>
              <a:r>
                <a:rPr lang="en-US" sz="1300" dirty="0" err="1">
                  <a:solidFill>
                    <a:schemeClr val="bg1"/>
                  </a:solidFill>
                </a:rPr>
                <a:t>TeV</a:t>
              </a:r>
              <a:endParaRPr lang="en-US" sz="1300" dirty="0">
                <a:solidFill>
                  <a:schemeClr val="bg1"/>
                </a:solidFill>
              </a:endParaRPr>
            </a:p>
          </p:txBody>
        </p:sp>
        <p:pic>
          <p:nvPicPr>
            <p:cNvPr id="14" name="Image 3">
              <a:extLst>
                <a:ext uri="{FF2B5EF4-FFF2-40B4-BE49-F238E27FC236}">
                  <a16:creationId xmlns:a16="http://schemas.microsoft.com/office/drawing/2014/main" id="{DC3BBA7B-6F6F-1147-846F-69128B97C61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15444" y="5106988"/>
              <a:ext cx="951914" cy="951914"/>
            </a:xfrm>
            <a:prstGeom prst="rect">
              <a:avLst/>
            </a:prstGeom>
          </p:spPr>
        </p:pic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1682D38-0072-FE48-8EA3-1ED011107BEB}"/>
              </a:ext>
            </a:extLst>
          </p:cNvPr>
          <p:cNvGrpSpPr/>
          <p:nvPr/>
        </p:nvGrpSpPr>
        <p:grpSpPr>
          <a:xfrm>
            <a:off x="6166665" y="1592263"/>
            <a:ext cx="5615889" cy="1373359"/>
            <a:chOff x="6166665" y="1592263"/>
            <a:chExt cx="5615889" cy="1373359"/>
          </a:xfrm>
        </p:grpSpPr>
        <p:sp>
          <p:nvSpPr>
            <p:cNvPr id="28" name="Text Placeholder 3">
              <a:extLst>
                <a:ext uri="{FF2B5EF4-FFF2-40B4-BE49-F238E27FC236}">
                  <a16:creationId xmlns:a16="http://schemas.microsoft.com/office/drawing/2014/main" id="{A412D4DE-C4A8-A24B-9292-7CB8EA9DC08D}"/>
                </a:ext>
              </a:extLst>
            </p:cNvPr>
            <p:cNvSpPr txBox="1">
              <a:spLocks/>
            </p:cNvSpPr>
            <p:nvPr/>
          </p:nvSpPr>
          <p:spPr>
            <a:xfrm>
              <a:off x="6166665" y="1592263"/>
              <a:ext cx="5615889" cy="1373359"/>
            </a:xfrm>
            <a:prstGeom prst="rect">
              <a:avLst/>
            </a:prstGeom>
            <a:solidFill>
              <a:schemeClr val="accent6"/>
            </a:solidFill>
          </p:spPr>
          <p:txBody>
            <a:bodyPr lIns="144000" anchor="ctr" anchorCtr="0"/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800"/>
                </a:spcBef>
                <a:spcAft>
                  <a:spcPts val="400"/>
                </a:spcAft>
                <a:buFont typeface="Arial"/>
                <a:buNone/>
                <a:tabLst/>
                <a:defRPr sz="2100" b="1" kern="1200">
                  <a:solidFill>
                    <a:schemeClr val="tx2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323850" indent="-3240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spcAft>
                  <a:spcPts val="300"/>
                </a:spcAft>
                <a:buFont typeface="Arial" charset="0"/>
                <a:buChar char="•"/>
                <a:tabLst/>
                <a:defRPr sz="1800" kern="1200">
                  <a:solidFill>
                    <a:schemeClr val="tx2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648000" indent="-3240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spcAft>
                  <a:spcPts val="300"/>
                </a:spcAft>
                <a:buFont typeface="Arial" panose="020B0604020202020204" pitchFamily="34" charset="0"/>
                <a:buChar char="•"/>
                <a:tabLst/>
                <a:defRPr sz="1700" kern="1200">
                  <a:solidFill>
                    <a:schemeClr val="tx2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972000" indent="-3240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spcAft>
                  <a:spcPts val="300"/>
                </a:spcAft>
                <a:buFont typeface="Arial" panose="020B0604020202020204" pitchFamily="34" charset="0"/>
                <a:buChar char="•"/>
                <a:tabLst/>
                <a:defRPr sz="1600" kern="1200">
                  <a:solidFill>
                    <a:schemeClr val="tx2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600" kern="1200">
                  <a:solidFill>
                    <a:schemeClr val="accent6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ts val="1400"/>
                </a:spcBef>
                <a:spcAft>
                  <a:spcPts val="200"/>
                </a:spcAft>
              </a:pPr>
              <a:r>
                <a:rPr lang="en-US" sz="1800" dirty="0">
                  <a:solidFill>
                    <a:schemeClr val="bg1"/>
                  </a:solidFill>
                </a:rPr>
                <a:t>Future Circular Collider (FCC)</a:t>
              </a:r>
            </a:p>
            <a:p>
              <a:pPr marL="342900" indent="-342900">
                <a:spcBef>
                  <a:spcPts val="1400"/>
                </a:spcBef>
                <a:spcAft>
                  <a:spcPts val="200"/>
                </a:spcAft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bg1"/>
                  </a:solidFill>
                </a:rPr>
                <a:t>New technology magnets     100 </a:t>
              </a:r>
              <a:r>
                <a:rPr lang="en-US" sz="1300" dirty="0" err="1">
                  <a:solidFill>
                    <a:schemeClr val="bg1"/>
                  </a:solidFill>
                </a:rPr>
                <a:t>TeV</a:t>
              </a:r>
              <a:r>
                <a:rPr lang="en-US" sz="1300" dirty="0">
                  <a:solidFill>
                    <a:schemeClr val="bg1"/>
                  </a:solidFill>
                </a:rPr>
                <a:t> pp collisions in 100km ring</a:t>
              </a:r>
            </a:p>
            <a:p>
              <a:pPr marL="342900" indent="-342900">
                <a:spcBef>
                  <a:spcPts val="1400"/>
                </a:spcBef>
                <a:spcAft>
                  <a:spcPts val="200"/>
                </a:spcAft>
                <a:buFont typeface="Arial" panose="020B0604020202020204" pitchFamily="34" charset="0"/>
                <a:buChar char="•"/>
              </a:pPr>
              <a:r>
                <a:rPr lang="en-US" sz="1300" dirty="0" err="1">
                  <a:solidFill>
                    <a:schemeClr val="bg1"/>
                  </a:solidFill>
                </a:rPr>
                <a:t>e</a:t>
              </a:r>
              <a:r>
                <a:rPr lang="en-US" sz="1300" baseline="30000" dirty="0" err="1">
                  <a:solidFill>
                    <a:schemeClr val="bg1"/>
                  </a:solidFill>
                </a:rPr>
                <a:t>+</a:t>
              </a:r>
              <a:r>
                <a:rPr lang="en-US" sz="1300" dirty="0" err="1">
                  <a:solidFill>
                    <a:schemeClr val="bg1"/>
                  </a:solidFill>
                </a:rPr>
                <a:t>e</a:t>
              </a:r>
              <a:r>
                <a:rPr lang="en-US" sz="1300" baseline="30000" dirty="0">
                  <a:solidFill>
                    <a:schemeClr val="bg1"/>
                  </a:solidFill>
                </a:rPr>
                <a:t>-</a:t>
              </a:r>
              <a:r>
                <a:rPr lang="en-US" sz="1300" dirty="0">
                  <a:solidFill>
                    <a:schemeClr val="bg1"/>
                  </a:solidFill>
                </a:rPr>
                <a:t> collider (FCC-</a:t>
              </a:r>
              <a:r>
                <a:rPr lang="en-US" sz="1300" dirty="0" err="1">
                  <a:solidFill>
                    <a:schemeClr val="bg1"/>
                  </a:solidFill>
                </a:rPr>
                <a:t>ee</a:t>
              </a:r>
              <a:r>
                <a:rPr lang="en-US" sz="1300" dirty="0">
                  <a:solidFill>
                    <a:schemeClr val="bg1"/>
                  </a:solidFill>
                </a:rPr>
                <a:t>) as 1</a:t>
              </a:r>
              <a:r>
                <a:rPr lang="en-US" sz="1300" baseline="30000" dirty="0">
                  <a:solidFill>
                    <a:schemeClr val="bg1"/>
                  </a:solidFill>
                </a:rPr>
                <a:t>st</a:t>
              </a:r>
              <a:r>
                <a:rPr lang="en-US" sz="1300" dirty="0">
                  <a:solidFill>
                    <a:schemeClr val="bg1"/>
                  </a:solidFill>
                </a:rPr>
                <a:t> step?</a:t>
              </a:r>
            </a:p>
          </p:txBody>
        </p:sp>
        <p:sp>
          <p:nvSpPr>
            <p:cNvPr id="29" name="Right Arrow 28">
              <a:extLst>
                <a:ext uri="{FF2B5EF4-FFF2-40B4-BE49-F238E27FC236}">
                  <a16:creationId xmlns:a16="http://schemas.microsoft.com/office/drawing/2014/main" id="{0BA6735D-7533-DE4B-9B14-F42D6D88C2CD}"/>
                </a:ext>
              </a:extLst>
            </p:cNvPr>
            <p:cNvSpPr/>
            <p:nvPr/>
          </p:nvSpPr>
          <p:spPr>
            <a:xfrm>
              <a:off x="8711941" y="2271399"/>
              <a:ext cx="110492" cy="92912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BD9C9BC1-8686-A149-AFAD-3E67C2A34C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596922" y="1717167"/>
              <a:ext cx="1021074" cy="436851"/>
            </a:xfrm>
            <a:prstGeom prst="rect">
              <a:avLst/>
            </a:prstGeom>
          </p:spPr>
        </p:pic>
      </p:grpSp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8446BD51-B36B-2A47-AEFE-3ADFF3DA3C0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4"/>
          <a:stretch/>
        </p:blipFill>
        <p:spPr>
          <a:xfrm>
            <a:off x="6165850" y="2965450"/>
            <a:ext cx="5616575" cy="3235325"/>
          </a:xfr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006FD6E3-38C0-BA40-91E8-0C0185049C27}"/>
              </a:ext>
            </a:extLst>
          </p:cNvPr>
          <p:cNvSpPr txBox="1"/>
          <p:nvPr/>
        </p:nvSpPr>
        <p:spPr>
          <a:xfrm>
            <a:off x="8913873" y="4583112"/>
            <a:ext cx="8089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FCC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A7CB622-79E9-0640-B461-70A3E89900D8}"/>
              </a:ext>
            </a:extLst>
          </p:cNvPr>
          <p:cNvSpPr txBox="1"/>
          <p:nvPr/>
        </p:nvSpPr>
        <p:spPr>
          <a:xfrm>
            <a:off x="7104798" y="5291692"/>
            <a:ext cx="6426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LHC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7F2E79E-B37D-384B-B30A-5CFD44A64872}"/>
              </a:ext>
            </a:extLst>
          </p:cNvPr>
          <p:cNvGrpSpPr/>
          <p:nvPr/>
        </p:nvGrpSpPr>
        <p:grpSpPr>
          <a:xfrm>
            <a:off x="0" y="-7951"/>
            <a:ext cx="12187669" cy="98854"/>
            <a:chOff x="-1" y="0"/>
            <a:chExt cx="12187669" cy="98854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6E46B5D-18B7-B749-86FF-F320DE5CAB84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9002D3E5-3D24-9047-8602-BFBB90977242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B2C52A7B-C526-C246-8E7A-6080FA260EDF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EACFEC33-54DF-5144-A8D1-6D5FC4F80FDB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1EE0C39-946C-E649-9BEA-12A0E8D3B63F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E5BC946-9734-0D4B-9CA9-FAEEA239BBC5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233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532AC293-1BC4-464F-9D71-9572D9934C1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E150EA98-D8EA-6D41-A314-36ED11999D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58353"/>
            <a:ext cx="11376025" cy="1065742"/>
          </a:xfrm>
        </p:spPr>
        <p:txBody>
          <a:bodyPr/>
          <a:lstStyle/>
          <a:p>
            <a:r>
              <a:rPr lang="en-US" sz="2800" dirty="0"/>
              <a:t>We also buy for the LHC experiments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585119E-A57B-E245-BE82-927ECC3D4C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63FCB9-C301-42C6-86C0-F924C25956F5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91340C-33C3-0A45-8C89-2FB253A6AC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FEE642-8DD5-894F-B481-BCCE5E5809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D7E3E8B-DBD6-DC4D-91E3-5CC24AE7B8A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586"/>
          <a:stretch/>
        </p:blipFill>
        <p:spPr>
          <a:xfrm>
            <a:off x="-24063" y="1056193"/>
            <a:ext cx="8990163" cy="5273681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2D5FBBA-84D0-9F4C-88A9-350620F9AA9B}"/>
              </a:ext>
            </a:extLst>
          </p:cNvPr>
          <p:cNvSpPr/>
          <p:nvPr/>
        </p:nvSpPr>
        <p:spPr>
          <a:xfrm>
            <a:off x="8232000" y="1054313"/>
            <a:ext cx="3960000" cy="527556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>
              <a:solidFill>
                <a:srgbClr val="0057A6"/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D8DFB02-F0C2-0046-A2B1-7D85B92618F6}"/>
              </a:ext>
            </a:extLst>
          </p:cNvPr>
          <p:cNvGrpSpPr/>
          <p:nvPr/>
        </p:nvGrpSpPr>
        <p:grpSpPr>
          <a:xfrm>
            <a:off x="4069826" y="1508769"/>
            <a:ext cx="684915" cy="363003"/>
            <a:chOff x="4069826" y="2013766"/>
            <a:chExt cx="684915" cy="363003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271B3AF-0C7B-7843-810E-FD6C6A9A9DDB}"/>
                </a:ext>
              </a:extLst>
            </p:cNvPr>
            <p:cNvSpPr txBox="1"/>
            <p:nvPr/>
          </p:nvSpPr>
          <p:spPr>
            <a:xfrm>
              <a:off x="4069826" y="2013766"/>
              <a:ext cx="68491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</a:rPr>
                <a:t>CMS</a:t>
              </a:r>
            </a:p>
          </p:txBody>
        </p:sp>
        <p:sp>
          <p:nvSpPr>
            <p:cNvPr id="11" name="Triangle 10">
              <a:extLst>
                <a:ext uri="{FF2B5EF4-FFF2-40B4-BE49-F238E27FC236}">
                  <a16:creationId xmlns:a16="http://schemas.microsoft.com/office/drawing/2014/main" id="{DD83A5AF-874E-804A-8C0D-C86947F0B40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354500" y="2304769"/>
              <a:ext cx="103483" cy="72000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94E36DC-69C6-8348-91A0-57A0107E569A}"/>
              </a:ext>
            </a:extLst>
          </p:cNvPr>
          <p:cNvGrpSpPr/>
          <p:nvPr/>
        </p:nvGrpSpPr>
        <p:grpSpPr>
          <a:xfrm>
            <a:off x="3131858" y="5117635"/>
            <a:ext cx="894376" cy="340245"/>
            <a:chOff x="3131858" y="5622632"/>
            <a:chExt cx="894376" cy="340245"/>
          </a:xfrm>
        </p:grpSpPr>
        <p:sp>
          <p:nvSpPr>
            <p:cNvPr id="13" name="Triangle 12">
              <a:extLst>
                <a:ext uri="{FF2B5EF4-FFF2-40B4-BE49-F238E27FC236}">
                  <a16:creationId xmlns:a16="http://schemas.microsoft.com/office/drawing/2014/main" id="{7D946F20-BBFF-4842-95E1-CE1A3422189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519613" y="5890877"/>
              <a:ext cx="103483" cy="72000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25A4285-A4FF-C046-B972-7201FD1E4122}"/>
                </a:ext>
              </a:extLst>
            </p:cNvPr>
            <p:cNvSpPr txBox="1"/>
            <p:nvPr/>
          </p:nvSpPr>
          <p:spPr>
            <a:xfrm>
              <a:off x="3131858" y="5622632"/>
              <a:ext cx="8943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</a:rPr>
                <a:t>ATLAS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820C316-AF66-9B44-8EEF-7C67F5BEE63C}"/>
              </a:ext>
            </a:extLst>
          </p:cNvPr>
          <p:cNvGrpSpPr/>
          <p:nvPr/>
        </p:nvGrpSpPr>
        <p:grpSpPr>
          <a:xfrm>
            <a:off x="4940376" y="5295825"/>
            <a:ext cx="744403" cy="180110"/>
            <a:chOff x="4973280" y="5801366"/>
            <a:chExt cx="744403" cy="290069"/>
          </a:xfrm>
        </p:grpSpPr>
        <p:sp>
          <p:nvSpPr>
            <p:cNvPr id="16" name="Triangle 15">
              <a:extLst>
                <a:ext uri="{FF2B5EF4-FFF2-40B4-BE49-F238E27FC236}">
                  <a16:creationId xmlns:a16="http://schemas.microsoft.com/office/drawing/2014/main" id="{3254E264-74F3-2E4B-BC01-E00EAE0B9D85}"/>
                </a:ext>
              </a:extLst>
            </p:cNvPr>
            <p:cNvSpPr>
              <a:spLocks noChangeAspect="1"/>
            </p:cNvSpPr>
            <p:nvPr/>
          </p:nvSpPr>
          <p:spPr>
            <a:xfrm rot="10800000" flipV="1">
              <a:off x="5292594" y="5801366"/>
              <a:ext cx="103483" cy="72000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ADC0387-329C-6A43-A189-1C50F1A9663D}"/>
                </a:ext>
              </a:extLst>
            </p:cNvPr>
            <p:cNvSpPr txBox="1"/>
            <p:nvPr/>
          </p:nvSpPr>
          <p:spPr>
            <a:xfrm>
              <a:off x="4973280" y="5860198"/>
              <a:ext cx="744403" cy="2312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 err="1">
                  <a:solidFill>
                    <a:schemeClr val="bg1"/>
                  </a:solidFill>
                </a:rPr>
                <a:t>LHCb</a:t>
              </a:r>
              <a:endParaRPr lang="en-US" sz="1400" b="1" dirty="0">
                <a:solidFill>
                  <a:schemeClr val="bg1"/>
                </a:solidFill>
              </a:endParaRPr>
            </a:p>
          </p:txBody>
        </p:sp>
      </p:grpSp>
      <p:pic>
        <p:nvPicPr>
          <p:cNvPr id="18" name="Picture 17">
            <a:extLst>
              <a:ext uri="{FF2B5EF4-FFF2-40B4-BE49-F238E27FC236}">
                <a16:creationId xmlns:a16="http://schemas.microsoft.com/office/drawing/2014/main" id="{741BEB4E-27CE-9144-9DCA-CFDA07E06A8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76850" y="5117635"/>
            <a:ext cx="3670300" cy="1066800"/>
          </a:xfrm>
          <a:prstGeom prst="rect">
            <a:avLst/>
          </a:prstGeom>
          <a:ln w="12700">
            <a:solidFill>
              <a:schemeClr val="bg1"/>
            </a:solidFill>
          </a:ln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B92B1577-4E77-DD45-8779-7F83C97832F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76850" y="1237296"/>
            <a:ext cx="3670300" cy="1066800"/>
          </a:xfrm>
          <a:prstGeom prst="rect">
            <a:avLst/>
          </a:prstGeom>
          <a:ln w="12700">
            <a:solidFill>
              <a:schemeClr val="bg1"/>
            </a:solidFill>
          </a:ln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F97D9922-9541-354A-AD35-6B9E9BBA45F2}"/>
              </a:ext>
            </a:extLst>
          </p:cNvPr>
          <p:cNvGrpSpPr/>
          <p:nvPr/>
        </p:nvGrpSpPr>
        <p:grpSpPr>
          <a:xfrm>
            <a:off x="1688068" y="4769595"/>
            <a:ext cx="894376" cy="351017"/>
            <a:chOff x="1688068" y="5274592"/>
            <a:chExt cx="894376" cy="351017"/>
          </a:xfrm>
        </p:grpSpPr>
        <p:sp>
          <p:nvSpPr>
            <p:cNvPr id="21" name="Triangle 20">
              <a:extLst>
                <a:ext uri="{FF2B5EF4-FFF2-40B4-BE49-F238E27FC236}">
                  <a16:creationId xmlns:a16="http://schemas.microsoft.com/office/drawing/2014/main" id="{E2DB47F4-317B-8A4B-807F-1CFA64418024}"/>
                </a:ext>
              </a:extLst>
            </p:cNvPr>
            <p:cNvSpPr>
              <a:spLocks noChangeAspect="1"/>
            </p:cNvSpPr>
            <p:nvPr/>
          </p:nvSpPr>
          <p:spPr>
            <a:xfrm rot="10800000" flipV="1">
              <a:off x="2086788" y="5274592"/>
              <a:ext cx="103483" cy="72000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12E4F1E-C125-FE43-BFFD-BE7218A77FAF}"/>
                </a:ext>
              </a:extLst>
            </p:cNvPr>
            <p:cNvSpPr txBox="1"/>
            <p:nvPr/>
          </p:nvSpPr>
          <p:spPr>
            <a:xfrm>
              <a:off x="1688068" y="5317832"/>
              <a:ext cx="8943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</a:rPr>
                <a:t>ALICE</a:t>
              </a:r>
            </a:p>
          </p:txBody>
        </p:sp>
      </p:grpSp>
      <p:pic>
        <p:nvPicPr>
          <p:cNvPr id="23" name="Picture 22">
            <a:extLst>
              <a:ext uri="{FF2B5EF4-FFF2-40B4-BE49-F238E27FC236}">
                <a16:creationId xmlns:a16="http://schemas.microsoft.com/office/drawing/2014/main" id="{D3005E6B-793A-EF42-9C9F-A24252149815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76850" y="2530742"/>
            <a:ext cx="3670300" cy="1066800"/>
          </a:xfrm>
          <a:prstGeom prst="rect">
            <a:avLst/>
          </a:prstGeom>
          <a:ln w="12700">
            <a:solidFill>
              <a:schemeClr val="bg1"/>
            </a:solidFill>
          </a:ln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D07F4304-EC99-1541-990D-7DDC30BE22C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76850" y="3824188"/>
            <a:ext cx="3670300" cy="1066800"/>
          </a:xfrm>
          <a:prstGeom prst="rect">
            <a:avLst/>
          </a:prstGeom>
          <a:ln w="12700">
            <a:solidFill>
              <a:schemeClr val="bg1"/>
            </a:solidFill>
          </a:ln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222E9A78-0E36-EF4A-84CA-CB3AAFA731E7}"/>
              </a:ext>
            </a:extLst>
          </p:cNvPr>
          <p:cNvGrpSpPr/>
          <p:nvPr/>
        </p:nvGrpSpPr>
        <p:grpSpPr>
          <a:xfrm>
            <a:off x="0" y="-1400"/>
            <a:ext cx="12187669" cy="98854"/>
            <a:chOff x="-1" y="0"/>
            <a:chExt cx="12187669" cy="98854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DA4FBB34-0D10-4748-AB65-4568FD0BFFDC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57168C59-F20A-014A-BB74-27C597B522D8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25559D5-631A-B24A-B82A-3D8F602E7804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AD622DB-5BDB-6A4D-BDBA-D2F871A8409F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B9A26B5A-912A-6244-A33F-B68F9E022713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838617DC-EBB8-9646-870B-EAC470ACE4B7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106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3B794D-5C0D-DFA9-4813-0EAD3840DF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5CC7B6-F448-E786-4A20-BA79558163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How do we buy? 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9F99FA6-BE05-FF52-E437-685B8E5E3193}"/>
              </a:ext>
            </a:extLst>
          </p:cNvPr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4BC5C748-62A6-4BE1-9B71-D380543B4E24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E0F9F7B-4881-D767-167F-05D9252F6F09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83A68AE-198F-704B-451E-12D1E3CD2EC4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439865A-EA24-7ED2-6ED6-D5823477DA75}"/>
              </a:ext>
            </a:extLst>
          </p:cNvPr>
          <p:cNvSpPr txBox="1"/>
          <p:nvPr/>
        </p:nvSpPr>
        <p:spPr>
          <a:xfrm>
            <a:off x="7609011" y="5708381"/>
            <a:ext cx="268670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en-US" sz="1000" dirty="0"/>
              <a:t>Prototypes and or Pre-series might be required.</a:t>
            </a:r>
          </a:p>
          <a:p>
            <a:endParaRPr lang="en-US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ACD8699-CF3E-52B8-432C-5419DD1D5406}"/>
              </a:ext>
            </a:extLst>
          </p:cNvPr>
          <p:cNvGrpSpPr/>
          <p:nvPr/>
        </p:nvGrpSpPr>
        <p:grpSpPr>
          <a:xfrm>
            <a:off x="0" y="-1400"/>
            <a:ext cx="12187669" cy="98854"/>
            <a:chOff x="-1" y="0"/>
            <a:chExt cx="12187669" cy="98854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7688C501-F12D-397D-7557-E2EA18FCB232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DC5EFB23-4245-9659-72E6-550F80F30A2D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13F85F39-05F5-59B9-2FBB-438DA0CC5F35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56136B9A-2601-60D3-2C06-579A1136B003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CFC291D9-FEA0-F201-C2FC-7860974ECB4F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A00C1F32-9AAB-7FD3-52DF-E536200C08A5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D919DFD-FDB7-C3C3-F06D-7E8DCA7992CA}"/>
              </a:ext>
            </a:extLst>
          </p:cNvPr>
          <p:cNvGrpSpPr/>
          <p:nvPr/>
        </p:nvGrpSpPr>
        <p:grpSpPr>
          <a:xfrm>
            <a:off x="685046" y="1209754"/>
            <a:ext cx="10738296" cy="4444093"/>
            <a:chOff x="323528" y="1635680"/>
            <a:chExt cx="9248073" cy="3827357"/>
          </a:xfrm>
        </p:grpSpPr>
        <p:grpSp>
          <p:nvGrpSpPr>
            <p:cNvPr id="21" name="Google Shape;965;p33">
              <a:extLst>
                <a:ext uri="{FF2B5EF4-FFF2-40B4-BE49-F238E27FC236}">
                  <a16:creationId xmlns:a16="http://schemas.microsoft.com/office/drawing/2014/main" id="{0E51E0F1-86FA-B833-E29B-E619542D5DD0}"/>
                </a:ext>
              </a:extLst>
            </p:cNvPr>
            <p:cNvGrpSpPr/>
            <p:nvPr/>
          </p:nvGrpSpPr>
          <p:grpSpPr>
            <a:xfrm>
              <a:off x="395536" y="2677233"/>
              <a:ext cx="3240360" cy="427836"/>
              <a:chOff x="3223810" y="3574118"/>
              <a:chExt cx="2985777" cy="741454"/>
            </a:xfrm>
            <a:solidFill>
              <a:srgbClr val="1C3F94"/>
            </a:solidFill>
          </p:grpSpPr>
          <p:sp>
            <p:nvSpPr>
              <p:cNvPr id="40" name="Google Shape;966;p33">
                <a:extLst>
                  <a:ext uri="{FF2B5EF4-FFF2-40B4-BE49-F238E27FC236}">
                    <a16:creationId xmlns:a16="http://schemas.microsoft.com/office/drawing/2014/main" id="{3BA0AEF7-946D-C81A-61D3-3068B52F69A7}"/>
                  </a:ext>
                </a:extLst>
              </p:cNvPr>
              <p:cNvSpPr/>
              <p:nvPr/>
            </p:nvSpPr>
            <p:spPr>
              <a:xfrm>
                <a:off x="3223810" y="3574118"/>
                <a:ext cx="2985777" cy="741454"/>
              </a:xfrm>
              <a:custGeom>
                <a:avLst/>
                <a:gdLst/>
                <a:ahLst/>
                <a:cxnLst/>
                <a:rect l="l" t="t" r="r" b="b"/>
                <a:pathLst>
                  <a:path w="109943" h="27302" extrusionOk="0">
                    <a:moveTo>
                      <a:pt x="0" y="1"/>
                    </a:moveTo>
                    <a:lnTo>
                      <a:pt x="4501" y="13645"/>
                    </a:lnTo>
                    <a:lnTo>
                      <a:pt x="0" y="27302"/>
                    </a:lnTo>
                    <a:lnTo>
                      <a:pt x="105442" y="27302"/>
                    </a:lnTo>
                    <a:lnTo>
                      <a:pt x="109943" y="13645"/>
                    </a:lnTo>
                    <a:lnTo>
                      <a:pt x="1054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365750" bIns="91425" anchor="ctr" anchorCtr="0"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100"/>
                  <a:buFont typeface="Arial"/>
                  <a:buNone/>
                  <a:tabLst/>
                  <a:defRPr/>
                </a:pPr>
                <a:r>
                  <a:rPr kumimoji="0" lang="en-GB" sz="17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j-lt"/>
                    <a:ea typeface="Fira Sans Extra Condensed Medium"/>
                    <a:cs typeface="Fira Sans Extra Condensed Medium"/>
                    <a:sym typeface="Fira Sans Extra Condensed Medium"/>
                  </a:rPr>
                  <a:t>Functional specification</a:t>
                </a:r>
              </a:p>
            </p:txBody>
          </p:sp>
          <p:sp>
            <p:nvSpPr>
              <p:cNvPr id="41" name="Google Shape;967;p33">
                <a:extLst>
                  <a:ext uri="{FF2B5EF4-FFF2-40B4-BE49-F238E27FC236}">
                    <a16:creationId xmlns:a16="http://schemas.microsoft.com/office/drawing/2014/main" id="{99596AF9-6F02-B642-186C-E4853EBC63C6}"/>
                  </a:ext>
                </a:extLst>
              </p:cNvPr>
              <p:cNvSpPr/>
              <p:nvPr/>
            </p:nvSpPr>
            <p:spPr>
              <a:xfrm>
                <a:off x="3223810" y="3574118"/>
                <a:ext cx="2687017" cy="117076"/>
              </a:xfrm>
              <a:custGeom>
                <a:avLst/>
                <a:gdLst/>
                <a:ahLst/>
                <a:cxnLst/>
                <a:rect l="l" t="t" r="r" b="b"/>
                <a:pathLst>
                  <a:path w="98942" h="4311" extrusionOk="0">
                    <a:moveTo>
                      <a:pt x="0" y="1"/>
                    </a:moveTo>
                    <a:lnTo>
                      <a:pt x="1417" y="4311"/>
                    </a:lnTo>
                    <a:lnTo>
                      <a:pt x="98941" y="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sp>
          <p:nvSpPr>
            <p:cNvPr id="22" name="Content Placeholder 5">
              <a:extLst>
                <a:ext uri="{FF2B5EF4-FFF2-40B4-BE49-F238E27FC236}">
                  <a16:creationId xmlns:a16="http://schemas.microsoft.com/office/drawing/2014/main" id="{6F2A6719-AE4F-60D2-3E25-44FB6A9E2A84}"/>
                </a:ext>
              </a:extLst>
            </p:cNvPr>
            <p:cNvSpPr txBox="1">
              <a:spLocks/>
            </p:cNvSpPr>
            <p:nvPr/>
          </p:nvSpPr>
          <p:spPr>
            <a:xfrm>
              <a:off x="323726" y="1635680"/>
              <a:ext cx="4032250" cy="1128514"/>
            </a:xfrm>
            <a:prstGeom prst="rect">
              <a:avLst/>
            </a:prstGeom>
          </p:spPr>
          <p:txBody>
            <a:bodyPr vert="horz" lIns="91440" tIns="45720" rIns="91440" bIns="45720" rtlCol="0">
              <a:spAutoFit/>
            </a:bodyPr>
            <a:lstStyle>
              <a:lvl1pPr marL="0" indent="-201600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None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1pPr>
              <a:lvl2pPr marL="539750" indent="-200025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2pPr>
              <a:lvl3pPr marL="898525" indent="-179388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3pPr>
              <a:lvl4pPr marL="1258888" indent="-180975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4pPr>
              <a:lvl5pPr marL="1617663" indent="-179388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01600" algn="l" defTabSz="914400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Off-the shelf or non-standard products which can be produced with existing manufacturing techniques or technologies:</a:t>
              </a:r>
            </a:p>
            <a:p>
              <a:pPr marL="0" marR="0" lvl="0" indent="-201600" algn="l" defTabSz="914400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Content Placeholder 6">
              <a:extLst>
                <a:ext uri="{FF2B5EF4-FFF2-40B4-BE49-F238E27FC236}">
                  <a16:creationId xmlns:a16="http://schemas.microsoft.com/office/drawing/2014/main" id="{FE1CA590-4B1F-FCC8-BE8F-2B5A9A4212F2}"/>
                </a:ext>
              </a:extLst>
            </p:cNvPr>
            <p:cNvSpPr txBox="1">
              <a:spLocks/>
            </p:cNvSpPr>
            <p:nvPr/>
          </p:nvSpPr>
          <p:spPr>
            <a:xfrm>
              <a:off x="323528" y="3679529"/>
              <a:ext cx="4032250" cy="1374735"/>
            </a:xfrm>
            <a:prstGeom prst="rect">
              <a:avLst/>
            </a:prstGeom>
          </p:spPr>
          <p:txBody>
            <a:bodyPr vert="horz" lIns="91440" tIns="45720" rIns="91440" bIns="45720" rtlCol="0">
              <a:spAutoFit/>
            </a:bodyPr>
            <a:lstStyle>
              <a:lvl1pPr marL="0" indent="0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None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1pPr>
              <a:lvl2pPr marL="539750" indent="-200025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2pPr>
              <a:lvl3pPr marL="898525" indent="-179388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3pPr>
              <a:lvl4pPr marL="1258888" indent="-180975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4pPr>
              <a:lvl5pPr marL="1617663" indent="-179388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75000"/>
                      <a:lumOff val="2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Non-standard products where industry has neither the required know-how nor the interest to develop and design the products: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Content Placeholder 5">
              <a:extLst>
                <a:ext uri="{FF2B5EF4-FFF2-40B4-BE49-F238E27FC236}">
                  <a16:creationId xmlns:a16="http://schemas.microsoft.com/office/drawing/2014/main" id="{F48B7242-0D5C-4D0A-5D5B-0F09077920F8}"/>
                </a:ext>
              </a:extLst>
            </p:cNvPr>
            <p:cNvSpPr txBox="1">
              <a:spLocks/>
            </p:cNvSpPr>
            <p:nvPr/>
          </p:nvSpPr>
          <p:spPr>
            <a:xfrm>
              <a:off x="323528" y="3861048"/>
              <a:ext cx="4032250" cy="1528624"/>
            </a:xfrm>
            <a:prstGeom prst="rect">
              <a:avLst/>
            </a:prstGeom>
          </p:spPr>
          <p:txBody>
            <a:bodyPr vert="horz" lIns="91440" tIns="45720" rIns="91440" bIns="45720" rtlCol="0">
              <a:spAutoFit/>
            </a:bodyPr>
            <a:lstStyle>
              <a:lvl1pPr marL="0" indent="-201600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None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1pPr>
              <a:lvl2pPr marL="539750" indent="-200025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2pPr>
              <a:lvl3pPr marL="898525" indent="-179388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3pPr>
              <a:lvl4pPr marL="1258888" indent="-180975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4pPr>
              <a:lvl5pPr marL="1617663" indent="-179388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-201600" algn="l" defTabSz="914400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Content Placeholder 6">
              <a:extLst>
                <a:ext uri="{FF2B5EF4-FFF2-40B4-BE49-F238E27FC236}">
                  <a16:creationId xmlns:a16="http://schemas.microsoft.com/office/drawing/2014/main" id="{286A72E0-AEF8-A5D8-F5A8-BD18FD57D5D1}"/>
                </a:ext>
              </a:extLst>
            </p:cNvPr>
            <p:cNvSpPr txBox="1">
              <a:spLocks/>
            </p:cNvSpPr>
            <p:nvPr/>
          </p:nvSpPr>
          <p:spPr>
            <a:xfrm>
              <a:off x="4715818" y="3861767"/>
              <a:ext cx="4032250" cy="1528624"/>
            </a:xfrm>
            <a:prstGeom prst="rect">
              <a:avLst/>
            </a:prstGeom>
          </p:spPr>
          <p:txBody>
            <a:bodyPr vert="horz" lIns="91440" tIns="45720" rIns="91440" bIns="45720" rtlCol="0">
              <a:spAutoFit/>
            </a:bodyPr>
            <a:lstStyle>
              <a:lvl1pPr marL="0" indent="0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None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1pPr>
              <a:lvl2pPr marL="539750" indent="-200025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2pPr>
              <a:lvl3pPr marL="898525" indent="-179388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3pPr>
              <a:lvl4pPr marL="1258888" indent="-180975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4pPr>
              <a:lvl5pPr marL="1617663" indent="-179388" algn="l" defTabSz="914400" rtl="0" eaLnBrk="1" latinLnBrk="0" hangingPunct="1">
                <a:lnSpc>
                  <a:spcPct val="100000"/>
                </a:lnSpc>
                <a:spcBef>
                  <a:spcPts val="400"/>
                </a:spcBef>
                <a:buFont typeface="Arial" pitchFamily="34" charset="0"/>
                <a:buChar char="•"/>
                <a:defRPr sz="16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4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endPara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3BDB20D9-0DB1-718B-376D-ACCADD102AC1}"/>
                </a:ext>
              </a:extLst>
            </p:cNvPr>
            <p:cNvGrpSpPr/>
            <p:nvPr/>
          </p:nvGrpSpPr>
          <p:grpSpPr>
            <a:xfrm>
              <a:off x="5120288" y="1662279"/>
              <a:ext cx="4451313" cy="1631652"/>
              <a:chOff x="956216" y="3648269"/>
              <a:chExt cx="6033413" cy="2547744"/>
            </a:xfrm>
            <a:solidFill>
              <a:srgbClr val="1C3F94">
                <a:lumMod val="75000"/>
              </a:srgbClr>
            </a:solidFill>
          </p:grpSpPr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B3D5C9D-3F23-A229-E9C5-ACEC82F13027}"/>
                  </a:ext>
                </a:extLst>
              </p:cNvPr>
              <p:cNvSpPr/>
              <p:nvPr/>
            </p:nvSpPr>
            <p:spPr>
              <a:xfrm>
                <a:off x="956216" y="3648269"/>
                <a:ext cx="6033413" cy="2547744"/>
              </a:xfrm>
              <a:prstGeom prst="rect">
                <a:avLst/>
              </a:prstGeom>
              <a:grpFill/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39" name="Picture 38">
                <a:extLst>
                  <a:ext uri="{FF2B5EF4-FFF2-40B4-BE49-F238E27FC236}">
                    <a16:creationId xmlns:a16="http://schemas.microsoft.com/office/drawing/2014/main" id="{43BD428F-88FC-8972-0C1C-6FC73B6B21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183481" y="4238985"/>
                <a:ext cx="5562987" cy="1739412"/>
              </a:xfrm>
              <a:prstGeom prst="rect">
                <a:avLst/>
              </a:prstGeom>
              <a:grpFill/>
            </p:spPr>
          </p:pic>
        </p:grpSp>
        <p:pic>
          <p:nvPicPr>
            <p:cNvPr id="34" name="Picture Placeholder 15">
              <a:extLst>
                <a:ext uri="{FF2B5EF4-FFF2-40B4-BE49-F238E27FC236}">
                  <a16:creationId xmlns:a16="http://schemas.microsoft.com/office/drawing/2014/main" id="{02A396EA-C193-A5EC-E216-3A14DDFAE2D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l="-83"/>
            <a:stretch/>
          </p:blipFill>
          <p:spPr>
            <a:xfrm>
              <a:off x="5120288" y="3742155"/>
              <a:ext cx="4451313" cy="1720882"/>
            </a:xfrm>
            <a:prstGeom prst="rect">
              <a:avLst/>
            </a:prstGeom>
          </p:spPr>
        </p:pic>
        <p:grpSp>
          <p:nvGrpSpPr>
            <p:cNvPr id="35" name="Google Shape;965;p33">
              <a:extLst>
                <a:ext uri="{FF2B5EF4-FFF2-40B4-BE49-F238E27FC236}">
                  <a16:creationId xmlns:a16="http://schemas.microsoft.com/office/drawing/2014/main" id="{5255E1BE-3E19-DD85-4AF4-FAD727EDF4C7}"/>
                </a:ext>
              </a:extLst>
            </p:cNvPr>
            <p:cNvGrpSpPr/>
            <p:nvPr/>
          </p:nvGrpSpPr>
          <p:grpSpPr>
            <a:xfrm>
              <a:off x="395535" y="4892839"/>
              <a:ext cx="3240361" cy="427836"/>
              <a:chOff x="3223810" y="3287129"/>
              <a:chExt cx="2985777" cy="741454"/>
            </a:xfrm>
            <a:solidFill>
              <a:srgbClr val="235999"/>
            </a:solidFill>
          </p:grpSpPr>
          <p:sp>
            <p:nvSpPr>
              <p:cNvPr id="36" name="Google Shape;966;p33">
                <a:extLst>
                  <a:ext uri="{FF2B5EF4-FFF2-40B4-BE49-F238E27FC236}">
                    <a16:creationId xmlns:a16="http://schemas.microsoft.com/office/drawing/2014/main" id="{63CA94D0-500C-1D3C-835D-41696F3FA5EA}"/>
                  </a:ext>
                </a:extLst>
              </p:cNvPr>
              <p:cNvSpPr/>
              <p:nvPr/>
            </p:nvSpPr>
            <p:spPr>
              <a:xfrm>
                <a:off x="3223810" y="3287129"/>
                <a:ext cx="2985777" cy="741454"/>
              </a:xfrm>
              <a:custGeom>
                <a:avLst/>
                <a:gdLst/>
                <a:ahLst/>
                <a:cxnLst/>
                <a:rect l="l" t="t" r="r" b="b"/>
                <a:pathLst>
                  <a:path w="109943" h="27302" extrusionOk="0">
                    <a:moveTo>
                      <a:pt x="0" y="1"/>
                    </a:moveTo>
                    <a:lnTo>
                      <a:pt x="4501" y="13645"/>
                    </a:lnTo>
                    <a:lnTo>
                      <a:pt x="0" y="27302"/>
                    </a:lnTo>
                    <a:lnTo>
                      <a:pt x="105442" y="27302"/>
                    </a:lnTo>
                    <a:lnTo>
                      <a:pt x="109943" y="13645"/>
                    </a:lnTo>
                    <a:lnTo>
                      <a:pt x="1054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365750" bIns="91425" anchor="ctr" anchorCtr="0">
                <a:noAutofit/>
              </a:bodyPr>
              <a:lstStyle/>
              <a:p>
                <a:pPr algn="ctr">
                  <a:buClr>
                    <a:srgbClr val="000000"/>
                  </a:buClr>
                  <a:buSzPts val="1100"/>
                  <a:buFont typeface="Arial"/>
                  <a:buNone/>
                </a:pPr>
                <a:r>
                  <a:rPr lang="en-GB" sz="1700" b="1" dirty="0">
                    <a:solidFill>
                      <a:srgbClr val="FFFFFF"/>
                    </a:solidFill>
                    <a:latin typeface="+mj-lt"/>
                    <a:ea typeface="Fira Sans Extra Condensed Medium"/>
                    <a:cs typeface="Fira Sans Extra Condensed Medium"/>
                    <a:sym typeface="Fira Sans Extra Condensed Medium"/>
                  </a:rPr>
                  <a:t>Build-to-Print specification</a:t>
                </a:r>
              </a:p>
            </p:txBody>
          </p:sp>
          <p:sp>
            <p:nvSpPr>
              <p:cNvPr id="37" name="Google Shape;967;p33">
                <a:extLst>
                  <a:ext uri="{FF2B5EF4-FFF2-40B4-BE49-F238E27FC236}">
                    <a16:creationId xmlns:a16="http://schemas.microsoft.com/office/drawing/2014/main" id="{CD8006A5-1B5E-3CB7-644A-A6C70991DBA1}"/>
                  </a:ext>
                </a:extLst>
              </p:cNvPr>
              <p:cNvSpPr/>
              <p:nvPr/>
            </p:nvSpPr>
            <p:spPr>
              <a:xfrm>
                <a:off x="3230464" y="3304643"/>
                <a:ext cx="2687017" cy="117076"/>
              </a:xfrm>
              <a:custGeom>
                <a:avLst/>
                <a:gdLst/>
                <a:ahLst/>
                <a:cxnLst/>
                <a:rect l="l" t="t" r="r" b="b"/>
                <a:pathLst>
                  <a:path w="98942" h="4311" extrusionOk="0">
                    <a:moveTo>
                      <a:pt x="0" y="1"/>
                    </a:moveTo>
                    <a:lnTo>
                      <a:pt x="1417" y="4311"/>
                    </a:lnTo>
                    <a:lnTo>
                      <a:pt x="98941" y="1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srgbClr val="000000"/>
                  </a:solidFill>
                  <a:latin typeface="Calibri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423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C7E8015-119F-BA4F-AE45-84769A62A562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5D1C2E9A-4030-4361-A72C-150B65FC5E34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C586E5C-5074-1D48-9C2D-4891E15C327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6A7EEC1-E695-3B40-8720-6BC5BCB97C07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18</a:t>
            </a:fld>
            <a:endParaRPr lang="en-US" dirty="0"/>
          </a:p>
        </p:txBody>
      </p:sp>
      <p:pic>
        <p:nvPicPr>
          <p:cNvPr id="9" name="Picture Placeholder 8" descr="Top view of people discussing and shaking hands">
            <a:extLst>
              <a:ext uri="{FF2B5EF4-FFF2-40B4-BE49-F238E27FC236}">
                <a16:creationId xmlns:a16="http://schemas.microsoft.com/office/drawing/2014/main" id="{10E12114-BF9D-4C4C-B8C8-515468126AF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/>
          <a:stretch/>
        </p:blipFill>
        <p:spPr>
          <a:xfrm>
            <a:off x="-8238" y="-44021"/>
            <a:ext cx="12192000" cy="6351588"/>
          </a:xfrm>
        </p:spPr>
      </p:pic>
      <p:sp>
        <p:nvSpPr>
          <p:cNvPr id="10" name="Larme 10">
            <a:extLst>
              <a:ext uri="{FF2B5EF4-FFF2-40B4-BE49-F238E27FC236}">
                <a16:creationId xmlns:a16="http://schemas.microsoft.com/office/drawing/2014/main" id="{7A41CE79-283F-FE44-BD24-F0CBEF3EA0E8}"/>
              </a:ext>
            </a:extLst>
          </p:cNvPr>
          <p:cNvSpPr/>
          <p:nvPr/>
        </p:nvSpPr>
        <p:spPr>
          <a:xfrm>
            <a:off x="7780842" y="841436"/>
            <a:ext cx="4411157" cy="4411157"/>
          </a:xfrm>
          <a:prstGeom prst="teardrop">
            <a:avLst/>
          </a:prstGeom>
          <a:solidFill>
            <a:schemeClr val="accent6">
              <a:lumMod val="60000"/>
              <a:lumOff val="40000"/>
              <a:alpha val="52000"/>
            </a:schemeClr>
          </a:solidFill>
          <a:ln>
            <a:noFill/>
          </a:ln>
          <a:scene3d>
            <a:camera prst="orthographicFront">
              <a:rot lat="0" lon="21299996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Larme 11">
            <a:extLst>
              <a:ext uri="{FF2B5EF4-FFF2-40B4-BE49-F238E27FC236}">
                <a16:creationId xmlns:a16="http://schemas.microsoft.com/office/drawing/2014/main" id="{0C7A08C9-875A-C243-9AAA-D3B04FE7DFE6}"/>
              </a:ext>
            </a:extLst>
          </p:cNvPr>
          <p:cNvSpPr/>
          <p:nvPr/>
        </p:nvSpPr>
        <p:spPr>
          <a:xfrm>
            <a:off x="8019622" y="841436"/>
            <a:ext cx="4172378" cy="4172378"/>
          </a:xfrm>
          <a:prstGeom prst="teardrop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ZoneTexte 13">
            <a:extLst>
              <a:ext uri="{FF2B5EF4-FFF2-40B4-BE49-F238E27FC236}">
                <a16:creationId xmlns:a16="http://schemas.microsoft.com/office/drawing/2014/main" id="{53FC6B7E-B965-1B4E-9027-921D3F1AB1FB}"/>
              </a:ext>
            </a:extLst>
          </p:cNvPr>
          <p:cNvSpPr txBox="1"/>
          <p:nvPr/>
        </p:nvSpPr>
        <p:spPr>
          <a:xfrm>
            <a:off x="8195825" y="2446849"/>
            <a:ext cx="38199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Procurement @CERN - Rules</a:t>
            </a:r>
            <a:endParaRPr lang="fr-FR" sz="3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C035EF-5855-3041-A1DD-1610B11E897F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B23292D-D87A-3B41-9F87-E0561150C9A3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46CA306-DCE5-4A40-BD21-D2F2E089A42A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0395F782-BD89-B54F-B6CF-50E957E38C00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13DC7003-6963-8C49-9E21-07610FB80211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9FDD5D7-9920-1D45-9B08-EE27F86FBF2C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06DB333-99D7-9C41-BB1F-478AC6630761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801317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BFB511-45E9-7D47-EE9A-D60A9D8A23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88F8E1-1A30-F903-7FDB-979539B1D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The Procurement Service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5E9A7C-AECD-991A-49BB-10BC994ECFED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146E4C1E-BE3C-4969-8EF6-16133AC369F9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78371F-563D-5857-9B32-F5A424BA4F18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A0A6A1-68A4-3BBE-FC1D-B3F5E3F8F54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19</a:t>
            </a:fld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C4D8B5B-6E70-4765-1D75-FAE2B4724B6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CE2FA7B-73D5-6D4E-3A24-56FE468A6136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926B022-0220-A42F-1BF0-02A86680D7D5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222A056-2CAD-9200-4CC3-21BA52CB7330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B477D5B-81D9-FE33-AC86-BCB450EFA394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71875875-6D98-68F6-E2DF-3C98C0CCC55E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5A2ED01-41CE-E361-B2EC-FD4EC1982C93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68" name="Content Placeholder 2">
            <a:extLst>
              <a:ext uri="{FF2B5EF4-FFF2-40B4-BE49-F238E27FC236}">
                <a16:creationId xmlns:a16="http://schemas.microsoft.com/office/drawing/2014/main" id="{C2969E4E-2328-E932-174F-8BBD930424D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575047" y="975555"/>
            <a:ext cx="10749897" cy="1639556"/>
          </a:xfrm>
        </p:spPr>
        <p:txBody>
          <a:bodyPr/>
          <a:lstStyle/>
          <a:p>
            <a:r>
              <a:rPr lang="en-GB" sz="2000" dirty="0">
                <a:solidFill>
                  <a:schemeClr val="tx1"/>
                </a:solidFill>
              </a:rPr>
              <a:t>The Procurement Service (PS) procures all supplies and services for CERN</a:t>
            </a:r>
            <a:endParaRPr lang="en-US" dirty="0">
              <a:solidFill>
                <a:schemeClr val="tx1"/>
              </a:solidFill>
            </a:endParaRPr>
          </a:p>
          <a:p>
            <a:pPr lvl="2"/>
            <a:endParaRPr lang="en-US" dirty="0">
              <a:solidFill>
                <a:schemeClr val="tx1">
                  <a:lumMod val="50000"/>
                </a:schemeClr>
              </a:solidFill>
            </a:endParaRPr>
          </a:p>
          <a:p>
            <a:endParaRPr lang="en-US" dirty="0">
              <a:solidFill>
                <a:schemeClr val="tx1">
                  <a:lumMod val="50000"/>
                </a:schemeClr>
              </a:solidFill>
            </a:endParaRP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1A8254C-0E32-47A3-9C71-15BDEA821238}"/>
              </a:ext>
            </a:extLst>
          </p:cNvPr>
          <p:cNvGrpSpPr/>
          <p:nvPr/>
        </p:nvGrpSpPr>
        <p:grpSpPr>
          <a:xfrm>
            <a:off x="440613" y="1457357"/>
            <a:ext cx="11310774" cy="4524343"/>
            <a:chOff x="473237" y="1172450"/>
            <a:chExt cx="8197526" cy="3255800"/>
          </a:xfrm>
        </p:grpSpPr>
        <p:sp>
          <p:nvSpPr>
            <p:cNvPr id="70" name="Google Shape;975;p42">
              <a:extLst>
                <a:ext uri="{FF2B5EF4-FFF2-40B4-BE49-F238E27FC236}">
                  <a16:creationId xmlns:a16="http://schemas.microsoft.com/office/drawing/2014/main" id="{34AA79C7-9948-B693-24F5-31C4A7D844D7}"/>
                </a:ext>
              </a:extLst>
            </p:cNvPr>
            <p:cNvSpPr/>
            <p:nvPr/>
          </p:nvSpPr>
          <p:spPr>
            <a:xfrm rot="-6299992">
              <a:off x="5787036" y="1215506"/>
              <a:ext cx="273943" cy="644324"/>
            </a:xfrm>
            <a:custGeom>
              <a:avLst/>
              <a:gdLst/>
              <a:ahLst/>
              <a:cxnLst/>
              <a:rect l="l" t="t" r="r" b="b"/>
              <a:pathLst>
                <a:path w="15166" h="35671" extrusionOk="0">
                  <a:moveTo>
                    <a:pt x="642" y="0"/>
                  </a:moveTo>
                  <a:cubicBezTo>
                    <a:pt x="316" y="0"/>
                    <a:pt x="1" y="320"/>
                    <a:pt x="208" y="688"/>
                  </a:cubicBezTo>
                  <a:cubicBezTo>
                    <a:pt x="5612" y="10095"/>
                    <a:pt x="8414" y="20669"/>
                    <a:pt x="8013" y="31443"/>
                  </a:cubicBezTo>
                  <a:cubicBezTo>
                    <a:pt x="7279" y="30676"/>
                    <a:pt x="6512" y="29942"/>
                    <a:pt x="5778" y="29175"/>
                  </a:cubicBezTo>
                  <a:cubicBezTo>
                    <a:pt x="5583" y="28971"/>
                    <a:pt x="5342" y="28885"/>
                    <a:pt x="5099" y="28885"/>
                  </a:cubicBezTo>
                  <a:cubicBezTo>
                    <a:pt x="4349" y="28885"/>
                    <a:pt x="3589" y="29712"/>
                    <a:pt x="4144" y="30443"/>
                  </a:cubicBezTo>
                  <a:cubicBezTo>
                    <a:pt x="5545" y="32244"/>
                    <a:pt x="7746" y="35279"/>
                    <a:pt x="10215" y="35646"/>
                  </a:cubicBezTo>
                  <a:cubicBezTo>
                    <a:pt x="10343" y="35662"/>
                    <a:pt x="10469" y="35670"/>
                    <a:pt x="10591" y="35670"/>
                  </a:cubicBezTo>
                  <a:cubicBezTo>
                    <a:pt x="12755" y="35670"/>
                    <a:pt x="13966" y="33248"/>
                    <a:pt x="14818" y="31543"/>
                  </a:cubicBezTo>
                  <a:cubicBezTo>
                    <a:pt x="15166" y="30848"/>
                    <a:pt x="14590" y="30061"/>
                    <a:pt x="13956" y="30061"/>
                  </a:cubicBezTo>
                  <a:cubicBezTo>
                    <a:pt x="13738" y="30061"/>
                    <a:pt x="13513" y="30154"/>
                    <a:pt x="13317" y="30376"/>
                  </a:cubicBezTo>
                  <a:cubicBezTo>
                    <a:pt x="12318" y="31522"/>
                    <a:pt x="11862" y="33031"/>
                    <a:pt x="10535" y="33031"/>
                  </a:cubicBezTo>
                  <a:cubicBezTo>
                    <a:pt x="10357" y="33031"/>
                    <a:pt x="10162" y="33004"/>
                    <a:pt x="9948" y="32944"/>
                  </a:cubicBezTo>
                  <a:cubicBezTo>
                    <a:pt x="10582" y="21303"/>
                    <a:pt x="7613" y="9861"/>
                    <a:pt x="1042" y="221"/>
                  </a:cubicBezTo>
                  <a:cubicBezTo>
                    <a:pt x="938" y="65"/>
                    <a:pt x="789" y="0"/>
                    <a:pt x="642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976;p42">
              <a:extLst>
                <a:ext uri="{FF2B5EF4-FFF2-40B4-BE49-F238E27FC236}">
                  <a16:creationId xmlns:a16="http://schemas.microsoft.com/office/drawing/2014/main" id="{4CBA745A-56B0-A5AD-1701-FCEF25C764E6}"/>
                </a:ext>
              </a:extLst>
            </p:cNvPr>
            <p:cNvSpPr/>
            <p:nvPr/>
          </p:nvSpPr>
          <p:spPr>
            <a:xfrm rot="6299779" flipH="1">
              <a:off x="3087525" y="1215680"/>
              <a:ext cx="273860" cy="644129"/>
            </a:xfrm>
            <a:custGeom>
              <a:avLst/>
              <a:gdLst/>
              <a:ahLst/>
              <a:cxnLst/>
              <a:rect l="l" t="t" r="r" b="b"/>
              <a:pathLst>
                <a:path w="15166" h="35671" extrusionOk="0">
                  <a:moveTo>
                    <a:pt x="642" y="0"/>
                  </a:moveTo>
                  <a:cubicBezTo>
                    <a:pt x="316" y="0"/>
                    <a:pt x="1" y="320"/>
                    <a:pt x="208" y="688"/>
                  </a:cubicBezTo>
                  <a:cubicBezTo>
                    <a:pt x="5612" y="10095"/>
                    <a:pt x="8414" y="20669"/>
                    <a:pt x="8013" y="31443"/>
                  </a:cubicBezTo>
                  <a:cubicBezTo>
                    <a:pt x="7279" y="30676"/>
                    <a:pt x="6512" y="29942"/>
                    <a:pt x="5778" y="29175"/>
                  </a:cubicBezTo>
                  <a:cubicBezTo>
                    <a:pt x="5583" y="28971"/>
                    <a:pt x="5342" y="28885"/>
                    <a:pt x="5099" y="28885"/>
                  </a:cubicBezTo>
                  <a:cubicBezTo>
                    <a:pt x="4349" y="28885"/>
                    <a:pt x="3589" y="29712"/>
                    <a:pt x="4144" y="30443"/>
                  </a:cubicBezTo>
                  <a:cubicBezTo>
                    <a:pt x="5545" y="32244"/>
                    <a:pt x="7746" y="35279"/>
                    <a:pt x="10215" y="35646"/>
                  </a:cubicBezTo>
                  <a:cubicBezTo>
                    <a:pt x="10343" y="35662"/>
                    <a:pt x="10469" y="35670"/>
                    <a:pt x="10591" y="35670"/>
                  </a:cubicBezTo>
                  <a:cubicBezTo>
                    <a:pt x="12755" y="35670"/>
                    <a:pt x="13966" y="33248"/>
                    <a:pt x="14818" y="31543"/>
                  </a:cubicBezTo>
                  <a:cubicBezTo>
                    <a:pt x="15166" y="30848"/>
                    <a:pt x="14590" y="30061"/>
                    <a:pt x="13956" y="30061"/>
                  </a:cubicBezTo>
                  <a:cubicBezTo>
                    <a:pt x="13738" y="30061"/>
                    <a:pt x="13513" y="30154"/>
                    <a:pt x="13317" y="30376"/>
                  </a:cubicBezTo>
                  <a:cubicBezTo>
                    <a:pt x="12318" y="31522"/>
                    <a:pt x="11862" y="33031"/>
                    <a:pt x="10535" y="33031"/>
                  </a:cubicBezTo>
                  <a:cubicBezTo>
                    <a:pt x="10357" y="33031"/>
                    <a:pt x="10162" y="33004"/>
                    <a:pt x="9948" y="32944"/>
                  </a:cubicBezTo>
                  <a:cubicBezTo>
                    <a:pt x="10582" y="21303"/>
                    <a:pt x="7613" y="9861"/>
                    <a:pt x="1042" y="221"/>
                  </a:cubicBezTo>
                  <a:cubicBezTo>
                    <a:pt x="938" y="65"/>
                    <a:pt x="789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977;p42">
              <a:extLst>
                <a:ext uri="{FF2B5EF4-FFF2-40B4-BE49-F238E27FC236}">
                  <a16:creationId xmlns:a16="http://schemas.microsoft.com/office/drawing/2014/main" id="{0C4B5B0B-A0D3-8C56-874D-4103BA479534}"/>
                </a:ext>
              </a:extLst>
            </p:cNvPr>
            <p:cNvSpPr/>
            <p:nvPr/>
          </p:nvSpPr>
          <p:spPr>
            <a:xfrm rot="4500008">
              <a:off x="3087510" y="3722999"/>
              <a:ext cx="273943" cy="644324"/>
            </a:xfrm>
            <a:custGeom>
              <a:avLst/>
              <a:gdLst/>
              <a:ahLst/>
              <a:cxnLst/>
              <a:rect l="l" t="t" r="r" b="b"/>
              <a:pathLst>
                <a:path w="15166" h="35671" extrusionOk="0">
                  <a:moveTo>
                    <a:pt x="642" y="0"/>
                  </a:moveTo>
                  <a:cubicBezTo>
                    <a:pt x="316" y="0"/>
                    <a:pt x="1" y="320"/>
                    <a:pt x="208" y="688"/>
                  </a:cubicBezTo>
                  <a:cubicBezTo>
                    <a:pt x="5612" y="10095"/>
                    <a:pt x="8414" y="20669"/>
                    <a:pt x="8013" y="31443"/>
                  </a:cubicBezTo>
                  <a:cubicBezTo>
                    <a:pt x="7279" y="30676"/>
                    <a:pt x="6512" y="29942"/>
                    <a:pt x="5778" y="29175"/>
                  </a:cubicBezTo>
                  <a:cubicBezTo>
                    <a:pt x="5583" y="28971"/>
                    <a:pt x="5342" y="28885"/>
                    <a:pt x="5099" y="28885"/>
                  </a:cubicBezTo>
                  <a:cubicBezTo>
                    <a:pt x="4349" y="28885"/>
                    <a:pt x="3589" y="29712"/>
                    <a:pt x="4144" y="30443"/>
                  </a:cubicBezTo>
                  <a:cubicBezTo>
                    <a:pt x="5545" y="32244"/>
                    <a:pt x="7746" y="35279"/>
                    <a:pt x="10215" y="35646"/>
                  </a:cubicBezTo>
                  <a:cubicBezTo>
                    <a:pt x="10343" y="35662"/>
                    <a:pt x="10469" y="35670"/>
                    <a:pt x="10591" y="35670"/>
                  </a:cubicBezTo>
                  <a:cubicBezTo>
                    <a:pt x="12755" y="35670"/>
                    <a:pt x="13966" y="33248"/>
                    <a:pt x="14818" y="31543"/>
                  </a:cubicBezTo>
                  <a:cubicBezTo>
                    <a:pt x="15166" y="30848"/>
                    <a:pt x="14590" y="30061"/>
                    <a:pt x="13956" y="30061"/>
                  </a:cubicBezTo>
                  <a:cubicBezTo>
                    <a:pt x="13738" y="30061"/>
                    <a:pt x="13513" y="30154"/>
                    <a:pt x="13317" y="30376"/>
                  </a:cubicBezTo>
                  <a:cubicBezTo>
                    <a:pt x="12318" y="31522"/>
                    <a:pt x="11862" y="33031"/>
                    <a:pt x="10535" y="33031"/>
                  </a:cubicBezTo>
                  <a:cubicBezTo>
                    <a:pt x="10357" y="33031"/>
                    <a:pt x="10162" y="33004"/>
                    <a:pt x="9948" y="32944"/>
                  </a:cubicBezTo>
                  <a:cubicBezTo>
                    <a:pt x="10582" y="21303"/>
                    <a:pt x="7613" y="9861"/>
                    <a:pt x="1042" y="221"/>
                  </a:cubicBezTo>
                  <a:cubicBezTo>
                    <a:pt x="938" y="65"/>
                    <a:pt x="789" y="0"/>
                    <a:pt x="642" y="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978;p42">
              <a:extLst>
                <a:ext uri="{FF2B5EF4-FFF2-40B4-BE49-F238E27FC236}">
                  <a16:creationId xmlns:a16="http://schemas.microsoft.com/office/drawing/2014/main" id="{9E332607-B0B1-6E4C-EFB9-C311D791896E}"/>
                </a:ext>
              </a:extLst>
            </p:cNvPr>
            <p:cNvSpPr/>
            <p:nvPr/>
          </p:nvSpPr>
          <p:spPr>
            <a:xfrm rot="-4500221" flipH="1">
              <a:off x="5787104" y="3723020"/>
              <a:ext cx="273860" cy="644129"/>
            </a:xfrm>
            <a:custGeom>
              <a:avLst/>
              <a:gdLst/>
              <a:ahLst/>
              <a:cxnLst/>
              <a:rect l="l" t="t" r="r" b="b"/>
              <a:pathLst>
                <a:path w="15166" h="35671" extrusionOk="0">
                  <a:moveTo>
                    <a:pt x="642" y="0"/>
                  </a:moveTo>
                  <a:cubicBezTo>
                    <a:pt x="316" y="0"/>
                    <a:pt x="1" y="320"/>
                    <a:pt x="208" y="688"/>
                  </a:cubicBezTo>
                  <a:cubicBezTo>
                    <a:pt x="5612" y="10095"/>
                    <a:pt x="8414" y="20669"/>
                    <a:pt x="8013" y="31443"/>
                  </a:cubicBezTo>
                  <a:cubicBezTo>
                    <a:pt x="7279" y="30676"/>
                    <a:pt x="6512" y="29942"/>
                    <a:pt x="5778" y="29175"/>
                  </a:cubicBezTo>
                  <a:cubicBezTo>
                    <a:pt x="5583" y="28971"/>
                    <a:pt x="5342" y="28885"/>
                    <a:pt x="5099" y="28885"/>
                  </a:cubicBezTo>
                  <a:cubicBezTo>
                    <a:pt x="4349" y="28885"/>
                    <a:pt x="3589" y="29712"/>
                    <a:pt x="4144" y="30443"/>
                  </a:cubicBezTo>
                  <a:cubicBezTo>
                    <a:pt x="5545" y="32244"/>
                    <a:pt x="7746" y="35279"/>
                    <a:pt x="10215" y="35646"/>
                  </a:cubicBezTo>
                  <a:cubicBezTo>
                    <a:pt x="10343" y="35662"/>
                    <a:pt x="10469" y="35670"/>
                    <a:pt x="10591" y="35670"/>
                  </a:cubicBezTo>
                  <a:cubicBezTo>
                    <a:pt x="12755" y="35670"/>
                    <a:pt x="13966" y="33248"/>
                    <a:pt x="14818" y="31543"/>
                  </a:cubicBezTo>
                  <a:cubicBezTo>
                    <a:pt x="15166" y="30848"/>
                    <a:pt x="14590" y="30061"/>
                    <a:pt x="13956" y="30061"/>
                  </a:cubicBezTo>
                  <a:cubicBezTo>
                    <a:pt x="13738" y="30061"/>
                    <a:pt x="13513" y="30154"/>
                    <a:pt x="13317" y="30376"/>
                  </a:cubicBezTo>
                  <a:cubicBezTo>
                    <a:pt x="12318" y="31522"/>
                    <a:pt x="11862" y="33031"/>
                    <a:pt x="10535" y="33031"/>
                  </a:cubicBezTo>
                  <a:cubicBezTo>
                    <a:pt x="10357" y="33031"/>
                    <a:pt x="10162" y="33004"/>
                    <a:pt x="9948" y="32944"/>
                  </a:cubicBezTo>
                  <a:cubicBezTo>
                    <a:pt x="10582" y="21303"/>
                    <a:pt x="7613" y="9861"/>
                    <a:pt x="1042" y="221"/>
                  </a:cubicBezTo>
                  <a:cubicBezTo>
                    <a:pt x="938" y="65"/>
                    <a:pt x="789" y="0"/>
                    <a:pt x="64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979;p42">
              <a:extLst>
                <a:ext uri="{FF2B5EF4-FFF2-40B4-BE49-F238E27FC236}">
                  <a16:creationId xmlns:a16="http://schemas.microsoft.com/office/drawing/2014/main" id="{26E8D4ED-8B9C-590F-6427-DA497AE61AFA}"/>
                </a:ext>
              </a:extLst>
            </p:cNvPr>
            <p:cNvSpPr/>
            <p:nvPr/>
          </p:nvSpPr>
          <p:spPr>
            <a:xfrm>
              <a:off x="6318763" y="3096775"/>
              <a:ext cx="2352000" cy="13314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chemeClr val="tx1">
                    <a:shade val="30000"/>
                    <a:satMod val="115000"/>
                  </a:schemeClr>
                </a:gs>
                <a:gs pos="50000">
                  <a:schemeClr val="tx1">
                    <a:shade val="67500"/>
                    <a:satMod val="115000"/>
                  </a:schemeClr>
                </a:gs>
                <a:gs pos="100000">
                  <a:schemeClr val="tx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980;p42">
              <a:extLst>
                <a:ext uri="{FF2B5EF4-FFF2-40B4-BE49-F238E27FC236}">
                  <a16:creationId xmlns:a16="http://schemas.microsoft.com/office/drawing/2014/main" id="{27E7CCDB-E710-FCF7-583D-394CF84F7837}"/>
                </a:ext>
              </a:extLst>
            </p:cNvPr>
            <p:cNvSpPr/>
            <p:nvPr/>
          </p:nvSpPr>
          <p:spPr>
            <a:xfrm>
              <a:off x="473237" y="3096850"/>
              <a:ext cx="2352000" cy="13314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chemeClr val="accent6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6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6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981;p42">
              <a:extLst>
                <a:ext uri="{FF2B5EF4-FFF2-40B4-BE49-F238E27FC236}">
                  <a16:creationId xmlns:a16="http://schemas.microsoft.com/office/drawing/2014/main" id="{112BB506-7339-C8A0-64E6-CBB4B3ACEA3C}"/>
                </a:ext>
              </a:extLst>
            </p:cNvPr>
            <p:cNvSpPr/>
            <p:nvPr/>
          </p:nvSpPr>
          <p:spPr>
            <a:xfrm>
              <a:off x="6318763" y="1172450"/>
              <a:ext cx="2352000" cy="13314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982;p42">
              <a:extLst>
                <a:ext uri="{FF2B5EF4-FFF2-40B4-BE49-F238E27FC236}">
                  <a16:creationId xmlns:a16="http://schemas.microsoft.com/office/drawing/2014/main" id="{E6609991-9C10-BAC2-708B-2D6188475B2E}"/>
                </a:ext>
              </a:extLst>
            </p:cNvPr>
            <p:cNvSpPr/>
            <p:nvPr/>
          </p:nvSpPr>
          <p:spPr>
            <a:xfrm>
              <a:off x="473237" y="1172450"/>
              <a:ext cx="2352000" cy="13314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984;p42">
              <a:extLst>
                <a:ext uri="{FF2B5EF4-FFF2-40B4-BE49-F238E27FC236}">
                  <a16:creationId xmlns:a16="http://schemas.microsoft.com/office/drawing/2014/main" id="{6670D10A-88D8-82C4-3D75-A25ADE5CA3B8}"/>
                </a:ext>
              </a:extLst>
            </p:cNvPr>
            <p:cNvSpPr txBox="1"/>
            <p:nvPr/>
          </p:nvSpPr>
          <p:spPr>
            <a:xfrm>
              <a:off x="700455" y="1446252"/>
              <a:ext cx="1855200" cy="786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200"/>
                </a:spcAft>
                <a:buNone/>
              </a:pPr>
              <a:r>
                <a:rPr lang="en-GB" sz="1600" dirty="0">
                  <a:solidFill>
                    <a:schemeClr val="lt1"/>
                  </a:solidFill>
                  <a:latin typeface="+mj-lt"/>
                  <a:ea typeface="Roboto"/>
                  <a:cs typeface="Roboto"/>
                  <a:sym typeface="Roboto"/>
                </a:rPr>
                <a:t>Meeting the specified and financial, technical, environmental and delivery requirements</a:t>
              </a:r>
            </a:p>
          </p:txBody>
        </p:sp>
        <p:sp>
          <p:nvSpPr>
            <p:cNvPr id="79" name="Google Shape;991;p42">
              <a:extLst>
                <a:ext uri="{FF2B5EF4-FFF2-40B4-BE49-F238E27FC236}">
                  <a16:creationId xmlns:a16="http://schemas.microsoft.com/office/drawing/2014/main" id="{C473EAA5-1004-112D-CE00-49F75C8BA5A1}"/>
                </a:ext>
              </a:extLst>
            </p:cNvPr>
            <p:cNvSpPr/>
            <p:nvPr/>
          </p:nvSpPr>
          <p:spPr>
            <a:xfrm>
              <a:off x="3809025" y="2037402"/>
              <a:ext cx="1507800" cy="1507800"/>
            </a:xfrm>
            <a:prstGeom prst="roundRect">
              <a:avLst>
                <a:gd name="adj" fmla="val 16667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992;p42">
              <a:extLst>
                <a:ext uri="{FF2B5EF4-FFF2-40B4-BE49-F238E27FC236}">
                  <a16:creationId xmlns:a16="http://schemas.microsoft.com/office/drawing/2014/main" id="{FFB75900-795D-D960-A365-85E2BB106CBB}"/>
                </a:ext>
              </a:extLst>
            </p:cNvPr>
            <p:cNvSpPr/>
            <p:nvPr/>
          </p:nvSpPr>
          <p:spPr>
            <a:xfrm>
              <a:off x="3309235" y="1638274"/>
              <a:ext cx="798300" cy="7983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chemeClr val="tx1">
                    <a:lumMod val="7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100013" dist="19050" dir="5400000" algn="bl" rotWithShape="0">
                <a:srgbClr val="000000">
                  <a:alpha val="2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993;p42">
              <a:extLst>
                <a:ext uri="{FF2B5EF4-FFF2-40B4-BE49-F238E27FC236}">
                  <a16:creationId xmlns:a16="http://schemas.microsoft.com/office/drawing/2014/main" id="{80CBFE1D-A0F7-0244-D52E-6352A7A635BE}"/>
                </a:ext>
              </a:extLst>
            </p:cNvPr>
            <p:cNvSpPr/>
            <p:nvPr/>
          </p:nvSpPr>
          <p:spPr>
            <a:xfrm>
              <a:off x="5028248" y="1638274"/>
              <a:ext cx="798300" cy="7983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100013" dist="19050" dir="5400000" algn="bl" rotWithShape="0">
                <a:srgbClr val="000000">
                  <a:alpha val="2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994;p42">
              <a:extLst>
                <a:ext uri="{FF2B5EF4-FFF2-40B4-BE49-F238E27FC236}">
                  <a16:creationId xmlns:a16="http://schemas.microsoft.com/office/drawing/2014/main" id="{1D918088-F5D6-B20E-8F54-068B506D0BE7}"/>
                </a:ext>
              </a:extLst>
            </p:cNvPr>
            <p:cNvSpPr/>
            <p:nvPr/>
          </p:nvSpPr>
          <p:spPr>
            <a:xfrm>
              <a:off x="3309235" y="3146115"/>
              <a:ext cx="798300" cy="7983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chemeClr val="accent6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6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6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100013" dist="19050" dir="5400000" algn="bl" rotWithShape="0">
                <a:srgbClr val="000000">
                  <a:alpha val="2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995;p42">
              <a:extLst>
                <a:ext uri="{FF2B5EF4-FFF2-40B4-BE49-F238E27FC236}">
                  <a16:creationId xmlns:a16="http://schemas.microsoft.com/office/drawing/2014/main" id="{3AEDABEC-5402-B6B3-2468-A92CC27CC822}"/>
                </a:ext>
              </a:extLst>
            </p:cNvPr>
            <p:cNvSpPr/>
            <p:nvPr/>
          </p:nvSpPr>
          <p:spPr>
            <a:xfrm>
              <a:off x="5028248" y="3146115"/>
              <a:ext cx="798300" cy="798300"/>
            </a:xfrm>
            <a:prstGeom prst="roundRect">
              <a:avLst>
                <a:gd name="adj" fmla="val 16667"/>
              </a:avLst>
            </a:prstGeom>
            <a:gradFill flip="none" rotWithShape="1">
              <a:gsLst>
                <a:gs pos="0">
                  <a:schemeClr val="tx1">
                    <a:shade val="30000"/>
                    <a:satMod val="115000"/>
                  </a:schemeClr>
                </a:gs>
                <a:gs pos="50000">
                  <a:schemeClr val="tx1">
                    <a:shade val="67500"/>
                    <a:satMod val="115000"/>
                  </a:schemeClr>
                </a:gs>
                <a:gs pos="100000">
                  <a:schemeClr val="tx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100013" dist="19050" dir="5400000" algn="bl" rotWithShape="0">
                <a:srgbClr val="000000">
                  <a:alpha val="2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996;p42">
              <a:extLst>
                <a:ext uri="{FF2B5EF4-FFF2-40B4-BE49-F238E27FC236}">
                  <a16:creationId xmlns:a16="http://schemas.microsoft.com/office/drawing/2014/main" id="{935C18C4-79F3-2113-F552-824BC700E13F}"/>
                </a:ext>
              </a:extLst>
            </p:cNvPr>
            <p:cNvSpPr txBox="1"/>
            <p:nvPr/>
          </p:nvSpPr>
          <p:spPr>
            <a:xfrm>
              <a:off x="3809025" y="2343650"/>
              <a:ext cx="1507800" cy="895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b="1" dirty="0">
                  <a:solidFill>
                    <a:schemeClr val="lt1"/>
                  </a:solidFill>
                  <a:latin typeface="+mj-lt"/>
                  <a:ea typeface="Fira Sans Condensed Medium"/>
                  <a:cs typeface="Fira Sans Condensed Medium"/>
                  <a:sym typeface="Fira Sans Condensed Medium"/>
                </a:rPr>
                <a:t>Procurement Service</a:t>
              </a:r>
              <a:endParaRPr sz="3600" b="1" dirty="0">
                <a:solidFill>
                  <a:schemeClr val="lt1"/>
                </a:solidFill>
                <a:latin typeface="+mj-lt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grpSp>
          <p:nvGrpSpPr>
            <p:cNvPr id="85" name="Google Shape;997;p42">
              <a:extLst>
                <a:ext uri="{FF2B5EF4-FFF2-40B4-BE49-F238E27FC236}">
                  <a16:creationId xmlns:a16="http://schemas.microsoft.com/office/drawing/2014/main" id="{B1D9A517-983C-13D3-0EF3-02C397601876}"/>
                </a:ext>
              </a:extLst>
            </p:cNvPr>
            <p:cNvGrpSpPr/>
            <p:nvPr/>
          </p:nvGrpSpPr>
          <p:grpSpPr>
            <a:xfrm>
              <a:off x="3532872" y="1874692"/>
              <a:ext cx="351024" cy="325464"/>
              <a:chOff x="6543825" y="3202075"/>
              <a:chExt cx="296975" cy="275350"/>
            </a:xfrm>
          </p:grpSpPr>
          <p:sp>
            <p:nvSpPr>
              <p:cNvPr id="90" name="Google Shape;998;p42">
                <a:extLst>
                  <a:ext uri="{FF2B5EF4-FFF2-40B4-BE49-F238E27FC236}">
                    <a16:creationId xmlns:a16="http://schemas.microsoft.com/office/drawing/2014/main" id="{AFC3C2C7-6BFF-5611-70A1-DF8ADDD1AF40}"/>
                  </a:ext>
                </a:extLst>
              </p:cNvPr>
              <p:cNvSpPr/>
              <p:nvPr/>
            </p:nvSpPr>
            <p:spPr>
              <a:xfrm>
                <a:off x="6683250" y="3202075"/>
                <a:ext cx="1735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1734" extrusionOk="0">
                    <a:moveTo>
                      <a:pt x="347" y="0"/>
                    </a:moveTo>
                    <a:cubicBezTo>
                      <a:pt x="158" y="0"/>
                      <a:pt x="0" y="158"/>
                      <a:pt x="0" y="347"/>
                    </a:cubicBezTo>
                    <a:lnTo>
                      <a:pt x="0" y="1355"/>
                    </a:lnTo>
                    <a:cubicBezTo>
                      <a:pt x="0" y="1576"/>
                      <a:pt x="158" y="1733"/>
                      <a:pt x="347" y="1733"/>
                    </a:cubicBezTo>
                    <a:cubicBezTo>
                      <a:pt x="536" y="1733"/>
                      <a:pt x="693" y="1576"/>
                      <a:pt x="693" y="1355"/>
                    </a:cubicBezTo>
                    <a:lnTo>
                      <a:pt x="693" y="347"/>
                    </a:lnTo>
                    <a:cubicBezTo>
                      <a:pt x="693" y="158"/>
                      <a:pt x="536" y="0"/>
                      <a:pt x="34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99;p42">
                <a:extLst>
                  <a:ext uri="{FF2B5EF4-FFF2-40B4-BE49-F238E27FC236}">
                    <a16:creationId xmlns:a16="http://schemas.microsoft.com/office/drawing/2014/main" id="{95C20A0E-0DD8-C145-D9B0-7C91F329DACB}"/>
                  </a:ext>
                </a:extLst>
              </p:cNvPr>
              <p:cNvSpPr/>
              <p:nvPr/>
            </p:nvSpPr>
            <p:spPr>
              <a:xfrm>
                <a:off x="6613925" y="3236125"/>
                <a:ext cx="35475" cy="347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88" extrusionOk="0">
                    <a:moveTo>
                      <a:pt x="363" y="1"/>
                    </a:moveTo>
                    <a:cubicBezTo>
                      <a:pt x="276" y="1"/>
                      <a:pt x="190" y="40"/>
                      <a:pt x="127" y="119"/>
                    </a:cubicBezTo>
                    <a:cubicBezTo>
                      <a:pt x="1" y="245"/>
                      <a:pt x="1" y="466"/>
                      <a:pt x="127" y="592"/>
                    </a:cubicBezTo>
                    <a:lnTo>
                      <a:pt x="820" y="1316"/>
                    </a:lnTo>
                    <a:cubicBezTo>
                      <a:pt x="883" y="1364"/>
                      <a:pt x="969" y="1387"/>
                      <a:pt x="1056" y="1387"/>
                    </a:cubicBezTo>
                    <a:cubicBezTo>
                      <a:pt x="1143" y="1387"/>
                      <a:pt x="1229" y="1364"/>
                      <a:pt x="1292" y="1316"/>
                    </a:cubicBezTo>
                    <a:cubicBezTo>
                      <a:pt x="1418" y="1190"/>
                      <a:pt x="1418" y="938"/>
                      <a:pt x="1292" y="844"/>
                    </a:cubicBezTo>
                    <a:lnTo>
                      <a:pt x="599" y="119"/>
                    </a:lnTo>
                    <a:cubicBezTo>
                      <a:pt x="536" y="40"/>
                      <a:pt x="450" y="1"/>
                      <a:pt x="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1000;p42">
                <a:extLst>
                  <a:ext uri="{FF2B5EF4-FFF2-40B4-BE49-F238E27FC236}">
                    <a16:creationId xmlns:a16="http://schemas.microsoft.com/office/drawing/2014/main" id="{9AFC184F-FF49-51D1-2989-8D577988735F}"/>
                  </a:ext>
                </a:extLst>
              </p:cNvPr>
              <p:cNvSpPr/>
              <p:nvPr/>
            </p:nvSpPr>
            <p:spPr>
              <a:xfrm>
                <a:off x="6734425" y="3236425"/>
                <a:ext cx="35475" cy="34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376" extrusionOk="0">
                    <a:moveTo>
                      <a:pt x="1054" y="0"/>
                    </a:moveTo>
                    <a:cubicBezTo>
                      <a:pt x="976" y="0"/>
                      <a:pt x="894" y="33"/>
                      <a:pt x="820" y="107"/>
                    </a:cubicBezTo>
                    <a:lnTo>
                      <a:pt x="95" y="832"/>
                    </a:lnTo>
                    <a:cubicBezTo>
                      <a:pt x="1" y="926"/>
                      <a:pt x="1" y="1178"/>
                      <a:pt x="95" y="1304"/>
                    </a:cubicBezTo>
                    <a:cubicBezTo>
                      <a:pt x="158" y="1352"/>
                      <a:pt x="253" y="1375"/>
                      <a:pt x="344" y="1375"/>
                    </a:cubicBezTo>
                    <a:cubicBezTo>
                      <a:pt x="434" y="1375"/>
                      <a:pt x="521" y="1352"/>
                      <a:pt x="568" y="1304"/>
                    </a:cubicBezTo>
                    <a:lnTo>
                      <a:pt x="1293" y="580"/>
                    </a:lnTo>
                    <a:cubicBezTo>
                      <a:pt x="1419" y="454"/>
                      <a:pt x="1419" y="233"/>
                      <a:pt x="1293" y="107"/>
                    </a:cubicBezTo>
                    <a:cubicBezTo>
                      <a:pt x="1226" y="41"/>
                      <a:pt x="1142" y="0"/>
                      <a:pt x="10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1001;p42">
                <a:extLst>
                  <a:ext uri="{FF2B5EF4-FFF2-40B4-BE49-F238E27FC236}">
                    <a16:creationId xmlns:a16="http://schemas.microsoft.com/office/drawing/2014/main" id="{E116DE81-5B64-0390-CBD4-A8372FCE41C7}"/>
                  </a:ext>
                </a:extLst>
              </p:cNvPr>
              <p:cNvSpPr/>
              <p:nvPr/>
            </p:nvSpPr>
            <p:spPr>
              <a:xfrm>
                <a:off x="6805325" y="3322575"/>
                <a:ext cx="35475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3" extrusionOk="0">
                    <a:moveTo>
                      <a:pt x="0" y="1"/>
                    </a:moveTo>
                    <a:lnTo>
                      <a:pt x="0" y="4852"/>
                    </a:lnTo>
                    <a:lnTo>
                      <a:pt x="1040" y="4852"/>
                    </a:lnTo>
                    <a:cubicBezTo>
                      <a:pt x="1261" y="4852"/>
                      <a:pt x="1418" y="4695"/>
                      <a:pt x="1418" y="4506"/>
                    </a:cubicBezTo>
                    <a:lnTo>
                      <a:pt x="1418" y="316"/>
                    </a:lnTo>
                    <a:cubicBezTo>
                      <a:pt x="1355" y="158"/>
                      <a:pt x="1198" y="1"/>
                      <a:pt x="10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1002;p42">
                <a:extLst>
                  <a:ext uri="{FF2B5EF4-FFF2-40B4-BE49-F238E27FC236}">
                    <a16:creationId xmlns:a16="http://schemas.microsoft.com/office/drawing/2014/main" id="{341AC867-716F-FA2E-1A7C-3DF2BAEA0855}"/>
                  </a:ext>
                </a:extLst>
              </p:cNvPr>
              <p:cNvSpPr/>
              <p:nvPr/>
            </p:nvSpPr>
            <p:spPr>
              <a:xfrm>
                <a:off x="6543825" y="3323275"/>
                <a:ext cx="35475" cy="121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4856" extrusionOk="0">
                    <a:moveTo>
                      <a:pt x="323" y="0"/>
                    </a:moveTo>
                    <a:cubicBezTo>
                      <a:pt x="132" y="0"/>
                      <a:pt x="1" y="149"/>
                      <a:pt x="1" y="351"/>
                    </a:cubicBezTo>
                    <a:lnTo>
                      <a:pt x="1" y="4509"/>
                    </a:lnTo>
                    <a:cubicBezTo>
                      <a:pt x="1" y="4698"/>
                      <a:pt x="158" y="4856"/>
                      <a:pt x="379" y="4856"/>
                    </a:cubicBezTo>
                    <a:lnTo>
                      <a:pt x="1418" y="4856"/>
                    </a:lnTo>
                    <a:lnTo>
                      <a:pt x="1418" y="4"/>
                    </a:lnTo>
                    <a:lnTo>
                      <a:pt x="379" y="4"/>
                    </a:lnTo>
                    <a:cubicBezTo>
                      <a:pt x="360" y="1"/>
                      <a:pt x="341" y="0"/>
                      <a:pt x="3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1003;p42">
                <a:extLst>
                  <a:ext uri="{FF2B5EF4-FFF2-40B4-BE49-F238E27FC236}">
                    <a16:creationId xmlns:a16="http://schemas.microsoft.com/office/drawing/2014/main" id="{EA00BC8C-187B-2756-FC69-85D44E79C6A4}"/>
                  </a:ext>
                </a:extLst>
              </p:cNvPr>
              <p:cNvSpPr/>
              <p:nvPr/>
            </p:nvSpPr>
            <p:spPr>
              <a:xfrm>
                <a:off x="6643075" y="3332025"/>
                <a:ext cx="1433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5735" h="4160" extrusionOk="0">
                    <a:moveTo>
                      <a:pt x="1639" y="1"/>
                    </a:moveTo>
                    <a:cubicBezTo>
                      <a:pt x="1450" y="1"/>
                      <a:pt x="1198" y="158"/>
                      <a:pt x="1072" y="379"/>
                    </a:cubicBezTo>
                    <a:lnTo>
                      <a:pt x="0" y="2490"/>
                    </a:lnTo>
                    <a:cubicBezTo>
                      <a:pt x="158" y="2584"/>
                      <a:pt x="378" y="2616"/>
                      <a:pt x="567" y="2616"/>
                    </a:cubicBezTo>
                    <a:cubicBezTo>
                      <a:pt x="1072" y="2616"/>
                      <a:pt x="1544" y="2364"/>
                      <a:pt x="1796" y="1891"/>
                    </a:cubicBezTo>
                    <a:lnTo>
                      <a:pt x="2017" y="1418"/>
                    </a:lnTo>
                    <a:lnTo>
                      <a:pt x="2710" y="1418"/>
                    </a:lnTo>
                    <a:cubicBezTo>
                      <a:pt x="2899" y="1418"/>
                      <a:pt x="3056" y="1481"/>
                      <a:pt x="3182" y="1607"/>
                    </a:cubicBezTo>
                    <a:lnTo>
                      <a:pt x="5734" y="4159"/>
                    </a:lnTo>
                    <a:lnTo>
                      <a:pt x="573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1004;p42">
                <a:extLst>
                  <a:ext uri="{FF2B5EF4-FFF2-40B4-BE49-F238E27FC236}">
                    <a16:creationId xmlns:a16="http://schemas.microsoft.com/office/drawing/2014/main" id="{E1DAA8D3-C226-DA97-59EF-E8E80BD2D1D0}"/>
                  </a:ext>
                </a:extLst>
              </p:cNvPr>
              <p:cNvSpPr/>
              <p:nvPr/>
            </p:nvSpPr>
            <p:spPr>
              <a:xfrm>
                <a:off x="6595025" y="3288700"/>
                <a:ext cx="175675" cy="188725"/>
              </a:xfrm>
              <a:custGeom>
                <a:avLst/>
                <a:gdLst/>
                <a:ahLst/>
                <a:cxnLst/>
                <a:rect l="l" t="t" r="r" b="b"/>
                <a:pathLst>
                  <a:path w="7027" h="7549" extrusionOk="0">
                    <a:moveTo>
                      <a:pt x="2206" y="1"/>
                    </a:moveTo>
                    <a:cubicBezTo>
                      <a:pt x="1828" y="1"/>
                      <a:pt x="1481" y="221"/>
                      <a:pt x="1261" y="568"/>
                    </a:cubicBezTo>
                    <a:lnTo>
                      <a:pt x="946" y="1198"/>
                    </a:lnTo>
                    <a:cubicBezTo>
                      <a:pt x="914" y="1324"/>
                      <a:pt x="757" y="1419"/>
                      <a:pt x="631" y="1419"/>
                    </a:cubicBezTo>
                    <a:lnTo>
                      <a:pt x="1" y="1419"/>
                    </a:lnTo>
                    <a:lnTo>
                      <a:pt x="1" y="6239"/>
                    </a:lnTo>
                    <a:lnTo>
                      <a:pt x="1576" y="6239"/>
                    </a:lnTo>
                    <a:lnTo>
                      <a:pt x="2584" y="7247"/>
                    </a:lnTo>
                    <a:cubicBezTo>
                      <a:pt x="2768" y="7431"/>
                      <a:pt x="3054" y="7548"/>
                      <a:pt x="3330" y="7548"/>
                    </a:cubicBezTo>
                    <a:cubicBezTo>
                      <a:pt x="3431" y="7548"/>
                      <a:pt x="3531" y="7533"/>
                      <a:pt x="3624" y="7499"/>
                    </a:cubicBezTo>
                    <a:lnTo>
                      <a:pt x="6585" y="6554"/>
                    </a:lnTo>
                    <a:cubicBezTo>
                      <a:pt x="6743" y="6522"/>
                      <a:pt x="6900" y="6396"/>
                      <a:pt x="7026" y="6302"/>
                    </a:cubicBezTo>
                    <a:lnTo>
                      <a:pt x="4537" y="3813"/>
                    </a:lnTo>
                    <a:lnTo>
                      <a:pt x="4380" y="3813"/>
                    </a:lnTo>
                    <a:lnTo>
                      <a:pt x="4348" y="3844"/>
                    </a:lnTo>
                    <a:cubicBezTo>
                      <a:pt x="4033" y="4506"/>
                      <a:pt x="3340" y="4947"/>
                      <a:pt x="2647" y="5042"/>
                    </a:cubicBezTo>
                    <a:cubicBezTo>
                      <a:pt x="2601" y="5044"/>
                      <a:pt x="2556" y="5046"/>
                      <a:pt x="2511" y="5046"/>
                    </a:cubicBezTo>
                    <a:cubicBezTo>
                      <a:pt x="2046" y="5046"/>
                      <a:pt x="1698" y="4899"/>
                      <a:pt x="1324" y="4727"/>
                    </a:cubicBezTo>
                    <a:cubicBezTo>
                      <a:pt x="1103" y="4632"/>
                      <a:pt x="1040" y="4412"/>
                      <a:pt x="1166" y="4254"/>
                    </a:cubicBezTo>
                    <a:lnTo>
                      <a:pt x="2363" y="1797"/>
                    </a:lnTo>
                    <a:cubicBezTo>
                      <a:pt x="2615" y="1324"/>
                      <a:pt x="3088" y="1041"/>
                      <a:pt x="3592" y="1041"/>
                    </a:cubicBezTo>
                    <a:lnTo>
                      <a:pt x="5104" y="1041"/>
                    </a:lnTo>
                    <a:cubicBezTo>
                      <a:pt x="5167" y="852"/>
                      <a:pt x="5262" y="631"/>
                      <a:pt x="5262" y="347"/>
                    </a:cubicBezTo>
                    <a:cubicBezTo>
                      <a:pt x="5262" y="158"/>
                      <a:pt x="5104" y="1"/>
                      <a:pt x="488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" name="Google Shape;1005;p42">
              <a:extLst>
                <a:ext uri="{FF2B5EF4-FFF2-40B4-BE49-F238E27FC236}">
                  <a16:creationId xmlns:a16="http://schemas.microsoft.com/office/drawing/2014/main" id="{CFC4D24C-EDB8-1FE9-4B79-C131714328F6}"/>
                </a:ext>
              </a:extLst>
            </p:cNvPr>
            <p:cNvSpPr/>
            <p:nvPr/>
          </p:nvSpPr>
          <p:spPr>
            <a:xfrm>
              <a:off x="5243768" y="1854242"/>
              <a:ext cx="367261" cy="366364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6301" y="1356"/>
                  </a:moveTo>
                  <a:cubicBezTo>
                    <a:pt x="6522" y="1356"/>
                    <a:pt x="6711" y="1576"/>
                    <a:pt x="6711" y="1797"/>
                  </a:cubicBezTo>
                  <a:lnTo>
                    <a:pt x="6711" y="2269"/>
                  </a:lnTo>
                  <a:cubicBezTo>
                    <a:pt x="7656" y="2458"/>
                    <a:pt x="8349" y="3309"/>
                    <a:pt x="8349" y="4285"/>
                  </a:cubicBezTo>
                  <a:cubicBezTo>
                    <a:pt x="8349" y="4538"/>
                    <a:pt x="8160" y="4727"/>
                    <a:pt x="7971" y="4727"/>
                  </a:cubicBezTo>
                  <a:cubicBezTo>
                    <a:pt x="7719" y="4727"/>
                    <a:pt x="7530" y="4538"/>
                    <a:pt x="7530" y="4285"/>
                  </a:cubicBezTo>
                  <a:cubicBezTo>
                    <a:pt x="7530" y="3624"/>
                    <a:pt x="6994" y="3057"/>
                    <a:pt x="6301" y="3057"/>
                  </a:cubicBezTo>
                  <a:cubicBezTo>
                    <a:pt x="5640" y="3057"/>
                    <a:pt x="5073" y="3624"/>
                    <a:pt x="5073" y="4285"/>
                  </a:cubicBezTo>
                  <a:cubicBezTo>
                    <a:pt x="5073" y="4947"/>
                    <a:pt x="5829" y="5483"/>
                    <a:pt x="6585" y="6018"/>
                  </a:cubicBezTo>
                  <a:cubicBezTo>
                    <a:pt x="7435" y="6648"/>
                    <a:pt x="8412" y="7310"/>
                    <a:pt x="8412" y="8413"/>
                  </a:cubicBezTo>
                  <a:cubicBezTo>
                    <a:pt x="8412" y="9421"/>
                    <a:pt x="7687" y="10271"/>
                    <a:pt x="6742" y="10429"/>
                  </a:cubicBezTo>
                  <a:lnTo>
                    <a:pt x="6742" y="10901"/>
                  </a:lnTo>
                  <a:cubicBezTo>
                    <a:pt x="6742" y="11154"/>
                    <a:pt x="6553" y="11311"/>
                    <a:pt x="6364" y="11311"/>
                  </a:cubicBezTo>
                  <a:cubicBezTo>
                    <a:pt x="6144" y="11311"/>
                    <a:pt x="5955" y="11091"/>
                    <a:pt x="5955" y="10901"/>
                  </a:cubicBezTo>
                  <a:lnTo>
                    <a:pt x="5955" y="10429"/>
                  </a:lnTo>
                  <a:cubicBezTo>
                    <a:pt x="5010" y="10240"/>
                    <a:pt x="4316" y="9421"/>
                    <a:pt x="4316" y="8413"/>
                  </a:cubicBezTo>
                  <a:cubicBezTo>
                    <a:pt x="4316" y="8192"/>
                    <a:pt x="4505" y="8035"/>
                    <a:pt x="4694" y="8035"/>
                  </a:cubicBezTo>
                  <a:cubicBezTo>
                    <a:pt x="4884" y="8035"/>
                    <a:pt x="5136" y="8224"/>
                    <a:pt x="5136" y="8413"/>
                  </a:cubicBezTo>
                  <a:cubicBezTo>
                    <a:pt x="5136" y="9106"/>
                    <a:pt x="5671" y="9641"/>
                    <a:pt x="6364" y="9641"/>
                  </a:cubicBezTo>
                  <a:cubicBezTo>
                    <a:pt x="7026" y="9641"/>
                    <a:pt x="7561" y="9106"/>
                    <a:pt x="7561" y="8413"/>
                  </a:cubicBezTo>
                  <a:cubicBezTo>
                    <a:pt x="7561" y="7751"/>
                    <a:pt x="6868" y="7247"/>
                    <a:pt x="6081" y="6680"/>
                  </a:cubicBezTo>
                  <a:cubicBezTo>
                    <a:pt x="5199" y="6050"/>
                    <a:pt x="4253" y="5388"/>
                    <a:pt x="4253" y="4285"/>
                  </a:cubicBezTo>
                  <a:cubicBezTo>
                    <a:pt x="4253" y="3309"/>
                    <a:pt x="4978" y="2427"/>
                    <a:pt x="5923" y="2269"/>
                  </a:cubicBezTo>
                  <a:lnTo>
                    <a:pt x="5923" y="1797"/>
                  </a:lnTo>
                  <a:cubicBezTo>
                    <a:pt x="5923" y="1576"/>
                    <a:pt x="6112" y="1356"/>
                    <a:pt x="6301" y="1356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836"/>
                    <a:pt x="0" y="6333"/>
                  </a:cubicBezTo>
                  <a:cubicBezTo>
                    <a:pt x="0" y="9830"/>
                    <a:pt x="2836" y="12666"/>
                    <a:pt x="6333" y="12666"/>
                  </a:cubicBezTo>
                  <a:cubicBezTo>
                    <a:pt x="9861" y="12666"/>
                    <a:pt x="12697" y="9830"/>
                    <a:pt x="12697" y="6333"/>
                  </a:cubicBezTo>
                  <a:cubicBezTo>
                    <a:pt x="12697" y="2836"/>
                    <a:pt x="9861" y="1"/>
                    <a:pt x="6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984;p42">
              <a:extLst>
                <a:ext uri="{FF2B5EF4-FFF2-40B4-BE49-F238E27FC236}">
                  <a16:creationId xmlns:a16="http://schemas.microsoft.com/office/drawing/2014/main" id="{805C5760-8ED9-77EA-94CC-83C127C5CA74}"/>
                </a:ext>
              </a:extLst>
            </p:cNvPr>
            <p:cNvSpPr txBox="1"/>
            <p:nvPr/>
          </p:nvSpPr>
          <p:spPr>
            <a:xfrm>
              <a:off x="6567163" y="1450573"/>
              <a:ext cx="1855200" cy="786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r>
                <a:rPr lang="en-GB" sz="1600" dirty="0">
                  <a:solidFill>
                    <a:schemeClr val="bg1"/>
                  </a:solidFill>
                </a:rPr>
                <a:t>Keeping overall costs for CERN as low as possible and to ensure the most advantageous use of CERN’s resources</a:t>
              </a:r>
            </a:p>
          </p:txBody>
        </p:sp>
        <p:sp>
          <p:nvSpPr>
            <p:cNvPr id="88" name="Google Shape;984;p42">
              <a:extLst>
                <a:ext uri="{FF2B5EF4-FFF2-40B4-BE49-F238E27FC236}">
                  <a16:creationId xmlns:a16="http://schemas.microsoft.com/office/drawing/2014/main" id="{5EEA05B5-0DE1-6EE7-258B-9FB20638F6D2}"/>
                </a:ext>
              </a:extLst>
            </p:cNvPr>
            <p:cNvSpPr txBox="1"/>
            <p:nvPr/>
          </p:nvSpPr>
          <p:spPr>
            <a:xfrm>
              <a:off x="6567163" y="3403368"/>
              <a:ext cx="1855200" cy="786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r>
                <a:rPr lang="en-GB" sz="1600" dirty="0">
                  <a:solidFill>
                    <a:schemeClr val="bg1"/>
                  </a:solidFill>
                </a:rPr>
                <a:t>Respecting CERN </a:t>
              </a:r>
            </a:p>
            <a:p>
              <a:pPr algn="ctr"/>
              <a:r>
                <a:rPr lang="en-GB" sz="1600" dirty="0">
                  <a:solidFill>
                    <a:schemeClr val="bg1"/>
                  </a:solidFill>
                </a:rPr>
                <a:t>Procurement Rules</a:t>
              </a:r>
            </a:p>
          </p:txBody>
        </p:sp>
        <p:sp>
          <p:nvSpPr>
            <p:cNvPr id="89" name="Google Shape;984;p42">
              <a:extLst>
                <a:ext uri="{FF2B5EF4-FFF2-40B4-BE49-F238E27FC236}">
                  <a16:creationId xmlns:a16="http://schemas.microsoft.com/office/drawing/2014/main" id="{ADAE9E66-BD3B-6EBF-B9FB-ADDD93336BA8}"/>
                </a:ext>
              </a:extLst>
            </p:cNvPr>
            <p:cNvSpPr txBox="1"/>
            <p:nvPr/>
          </p:nvSpPr>
          <p:spPr>
            <a:xfrm>
              <a:off x="704816" y="3403368"/>
              <a:ext cx="1855200" cy="786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r>
                <a:rPr lang="en-GB" sz="1600" dirty="0">
                  <a:solidFill>
                    <a:schemeClr val="bg1"/>
                  </a:solidFill>
                </a:rPr>
                <a:t>Achieving balanced industrial return for CERN Member States </a:t>
              </a:r>
              <a:endParaRPr 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7" name="Google Shape;5474;p50">
            <a:extLst>
              <a:ext uri="{FF2B5EF4-FFF2-40B4-BE49-F238E27FC236}">
                <a16:creationId xmlns:a16="http://schemas.microsoft.com/office/drawing/2014/main" id="{75D13869-6D45-E7BB-3A89-824CB18A4FE4}"/>
              </a:ext>
            </a:extLst>
          </p:cNvPr>
          <p:cNvGrpSpPr/>
          <p:nvPr/>
        </p:nvGrpSpPr>
        <p:grpSpPr>
          <a:xfrm>
            <a:off x="4631178" y="4497681"/>
            <a:ext cx="564110" cy="542070"/>
            <a:chOff x="-62890750" y="3747425"/>
            <a:chExt cx="330825" cy="317900"/>
          </a:xfrm>
          <a:solidFill>
            <a:schemeClr val="bg1"/>
          </a:solidFill>
        </p:grpSpPr>
        <p:sp>
          <p:nvSpPr>
            <p:cNvPr id="98" name="Google Shape;5475;p50">
              <a:extLst>
                <a:ext uri="{FF2B5EF4-FFF2-40B4-BE49-F238E27FC236}">
                  <a16:creationId xmlns:a16="http://schemas.microsoft.com/office/drawing/2014/main" id="{AD1CE46D-2FFF-697A-A384-675AD101E28D}"/>
                </a:ext>
              </a:extLst>
            </p:cNvPr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" name="Google Shape;5476;p50">
              <a:extLst>
                <a:ext uri="{FF2B5EF4-FFF2-40B4-BE49-F238E27FC236}">
                  <a16:creationId xmlns:a16="http://schemas.microsoft.com/office/drawing/2014/main" id="{8532CC18-A5CB-2374-0B62-63BFE7539F4C}"/>
                </a:ext>
              </a:extLst>
            </p:cNvPr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" name="Google Shape;5477;p50">
              <a:extLst>
                <a:ext uri="{FF2B5EF4-FFF2-40B4-BE49-F238E27FC236}">
                  <a16:creationId xmlns:a16="http://schemas.microsoft.com/office/drawing/2014/main" id="{567DF006-C2F1-FEDE-0DF4-E60BDAEB76EB}"/>
                </a:ext>
              </a:extLst>
            </p:cNvPr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" name="Google Shape;5478;p50">
              <a:extLst>
                <a:ext uri="{FF2B5EF4-FFF2-40B4-BE49-F238E27FC236}">
                  <a16:creationId xmlns:a16="http://schemas.microsoft.com/office/drawing/2014/main" id="{40D893DE-0848-5494-8892-C571C43B92B8}"/>
                </a:ext>
              </a:extLst>
            </p:cNvPr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" name="Google Shape;5479;p50">
              <a:extLst>
                <a:ext uri="{FF2B5EF4-FFF2-40B4-BE49-F238E27FC236}">
                  <a16:creationId xmlns:a16="http://schemas.microsoft.com/office/drawing/2014/main" id="{82666F28-7A7D-22CC-DF0D-9DDF49838540}"/>
                </a:ext>
              </a:extLst>
            </p:cNvPr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" name="Google Shape;5480;p50">
              <a:extLst>
                <a:ext uri="{FF2B5EF4-FFF2-40B4-BE49-F238E27FC236}">
                  <a16:creationId xmlns:a16="http://schemas.microsoft.com/office/drawing/2014/main" id="{7072035F-C316-E48D-E6EA-BA5BC53A9738}"/>
                </a:ext>
              </a:extLst>
            </p:cNvPr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" name="Google Shape;5481;p50">
              <a:extLst>
                <a:ext uri="{FF2B5EF4-FFF2-40B4-BE49-F238E27FC236}">
                  <a16:creationId xmlns:a16="http://schemas.microsoft.com/office/drawing/2014/main" id="{9D3FBF7B-532D-2E4E-8A57-CAE8C6446E6F}"/>
                </a:ext>
              </a:extLst>
            </p:cNvPr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" name="Google Shape;5482;p50">
              <a:extLst>
                <a:ext uri="{FF2B5EF4-FFF2-40B4-BE49-F238E27FC236}">
                  <a16:creationId xmlns:a16="http://schemas.microsoft.com/office/drawing/2014/main" id="{ACC0DD36-F863-4A84-A534-E2743E2278A5}"/>
                </a:ext>
              </a:extLst>
            </p:cNvPr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" name="Google Shape;5483;p50">
              <a:extLst>
                <a:ext uri="{FF2B5EF4-FFF2-40B4-BE49-F238E27FC236}">
                  <a16:creationId xmlns:a16="http://schemas.microsoft.com/office/drawing/2014/main" id="{501D320E-CA7C-B93E-69E1-0B6B517C43AF}"/>
                </a:ext>
              </a:extLst>
            </p:cNvPr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" name="Google Shape;5484;p50">
              <a:extLst>
                <a:ext uri="{FF2B5EF4-FFF2-40B4-BE49-F238E27FC236}">
                  <a16:creationId xmlns:a16="http://schemas.microsoft.com/office/drawing/2014/main" id="{75638D85-CBA1-67CA-4087-8BE3AAC9A1D2}"/>
                </a:ext>
              </a:extLst>
            </p:cNvPr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" name="Google Shape;5485;p50">
              <a:extLst>
                <a:ext uri="{FF2B5EF4-FFF2-40B4-BE49-F238E27FC236}">
                  <a16:creationId xmlns:a16="http://schemas.microsoft.com/office/drawing/2014/main" id="{5E546332-F66B-B72F-265D-AF7257C00027}"/>
                </a:ext>
              </a:extLst>
            </p:cNvPr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" name="Google Shape;5486;p50">
              <a:extLst>
                <a:ext uri="{FF2B5EF4-FFF2-40B4-BE49-F238E27FC236}">
                  <a16:creationId xmlns:a16="http://schemas.microsoft.com/office/drawing/2014/main" id="{65910059-1DB4-DF2C-9092-EC95AC1A3A18}"/>
                </a:ext>
              </a:extLst>
            </p:cNvPr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" name="Google Shape;5487;p50">
              <a:extLst>
                <a:ext uri="{FF2B5EF4-FFF2-40B4-BE49-F238E27FC236}">
                  <a16:creationId xmlns:a16="http://schemas.microsoft.com/office/drawing/2014/main" id="{CEE2FB8F-826E-8B49-8064-CB39E092454F}"/>
                </a:ext>
              </a:extLst>
            </p:cNvPr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" name="Google Shape;5488;p50">
              <a:extLst>
                <a:ext uri="{FF2B5EF4-FFF2-40B4-BE49-F238E27FC236}">
                  <a16:creationId xmlns:a16="http://schemas.microsoft.com/office/drawing/2014/main" id="{4E62A0BF-D3F1-1FB0-4329-6FD1A6A2815B}"/>
                </a:ext>
              </a:extLst>
            </p:cNvPr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" name="Google Shape;5594;p50">
            <a:extLst>
              <a:ext uri="{FF2B5EF4-FFF2-40B4-BE49-F238E27FC236}">
                <a16:creationId xmlns:a16="http://schemas.microsoft.com/office/drawing/2014/main" id="{460F0465-FC22-0E0D-DF35-9A7FAD8B82D4}"/>
              </a:ext>
            </a:extLst>
          </p:cNvPr>
          <p:cNvGrpSpPr/>
          <p:nvPr/>
        </p:nvGrpSpPr>
        <p:grpSpPr>
          <a:xfrm>
            <a:off x="7023786" y="4529108"/>
            <a:ext cx="494579" cy="490028"/>
            <a:chOff x="-63679950" y="4093450"/>
            <a:chExt cx="320600" cy="317650"/>
          </a:xfrm>
          <a:solidFill>
            <a:schemeClr val="bg1"/>
          </a:solidFill>
        </p:grpSpPr>
        <p:sp>
          <p:nvSpPr>
            <p:cNvPr id="113" name="Google Shape;5595;p50">
              <a:extLst>
                <a:ext uri="{FF2B5EF4-FFF2-40B4-BE49-F238E27FC236}">
                  <a16:creationId xmlns:a16="http://schemas.microsoft.com/office/drawing/2014/main" id="{0B0D4626-2305-5410-4E18-0372B568ABAD}"/>
                </a:ext>
              </a:extLst>
            </p:cNvPr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" name="Google Shape;5596;p50">
              <a:extLst>
                <a:ext uri="{FF2B5EF4-FFF2-40B4-BE49-F238E27FC236}">
                  <a16:creationId xmlns:a16="http://schemas.microsoft.com/office/drawing/2014/main" id="{E50D9496-982C-D90F-3470-AEA462BCA789}"/>
                </a:ext>
              </a:extLst>
            </p:cNvPr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" name="Google Shape;5597;p50">
              <a:extLst>
                <a:ext uri="{FF2B5EF4-FFF2-40B4-BE49-F238E27FC236}">
                  <a16:creationId xmlns:a16="http://schemas.microsoft.com/office/drawing/2014/main" id="{F20E0A78-A6E3-4AFE-CFBA-C7A094C956A7}"/>
                </a:ext>
              </a:extLst>
            </p:cNvPr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881085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FEE683DB-1868-DB4C-8988-CB9FA22A8DE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-3658"/>
            <a:ext cx="12192000" cy="6351588"/>
          </a:xfr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FEFCC37A-3974-3F4D-821B-7EE7260498D6}"/>
              </a:ext>
            </a:extLst>
          </p:cNvPr>
          <p:cNvSpPr/>
          <p:nvPr/>
        </p:nvSpPr>
        <p:spPr>
          <a:xfrm>
            <a:off x="7301345" y="9205"/>
            <a:ext cx="4886324" cy="6350851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3DF000-D2C7-0B4C-BC01-60A9ED6C54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19953" y="808211"/>
            <a:ext cx="4449108" cy="4608512"/>
          </a:xfrm>
        </p:spPr>
        <p:txBody>
          <a:bodyPr/>
          <a:lstStyle/>
          <a:p>
            <a:pPr marL="36513">
              <a:lnSpc>
                <a:spcPct val="100000"/>
              </a:lnSpc>
            </a:pPr>
            <a:r>
              <a:rPr lang="en-GB" sz="1600" dirty="0">
                <a:solidFill>
                  <a:schemeClr val="bg1"/>
                </a:solidFill>
              </a:rPr>
              <a:t>10:00 –10:05 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en-GB" sz="1600" dirty="0">
                <a:solidFill>
                  <a:schemeClr val="bg1"/>
                </a:solidFill>
              </a:rPr>
              <a:t>Welcome, agenda (A. Horridge)</a:t>
            </a:r>
            <a:endParaRPr lang="fr-CH" sz="1600" dirty="0">
              <a:solidFill>
                <a:schemeClr val="bg1"/>
              </a:solidFill>
            </a:endParaRPr>
          </a:p>
          <a:p>
            <a:pPr marL="36513">
              <a:lnSpc>
                <a:spcPct val="100000"/>
              </a:lnSpc>
            </a:pPr>
            <a:r>
              <a:rPr lang="en-GB" sz="1600" dirty="0">
                <a:solidFill>
                  <a:schemeClr val="bg1"/>
                </a:solidFill>
              </a:rPr>
              <a:t>10:05 –10:20 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en-GB" sz="1600" dirty="0">
                <a:solidFill>
                  <a:schemeClr val="bg1"/>
                </a:solidFill>
              </a:rPr>
              <a:t>Introduction to CERN (Video)</a:t>
            </a:r>
            <a:endParaRPr lang="fr-CH" sz="1600" dirty="0">
              <a:solidFill>
                <a:schemeClr val="bg1"/>
              </a:solidFill>
            </a:endParaRPr>
          </a:p>
          <a:p>
            <a:pPr marL="36513">
              <a:lnSpc>
                <a:spcPct val="100000"/>
              </a:lnSpc>
            </a:pPr>
            <a:r>
              <a:rPr lang="en-GB" sz="1600" dirty="0">
                <a:solidFill>
                  <a:schemeClr val="bg1"/>
                </a:solidFill>
              </a:rPr>
              <a:t>10:20 – 10:50 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en-GB" sz="1600" dirty="0">
                <a:solidFill>
                  <a:schemeClr val="bg1"/>
                </a:solidFill>
              </a:rPr>
              <a:t>Doing Business with CERN (A. Horridge)</a:t>
            </a:r>
            <a:endParaRPr lang="fr-CH" sz="1600" dirty="0">
              <a:solidFill>
                <a:schemeClr val="bg1"/>
              </a:solidFill>
            </a:endParaRPr>
          </a:p>
          <a:p>
            <a:pPr marL="36513">
              <a:lnSpc>
                <a:spcPct val="100000"/>
              </a:lnSpc>
            </a:pPr>
            <a:r>
              <a:rPr lang="en-GB" sz="1600" dirty="0">
                <a:solidFill>
                  <a:schemeClr val="bg1"/>
                </a:solidFill>
              </a:rPr>
              <a:t>10:50 – 11:05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GB" sz="1600" dirty="0">
                <a:solidFill>
                  <a:schemeClr val="bg1"/>
                </a:solidFill>
              </a:rPr>
              <a:t>A Typical Tender Process (</a:t>
            </a:r>
            <a:r>
              <a:rPr lang="en-GB" sz="1600" dirty="0"/>
              <a:t>A. Horridge</a:t>
            </a:r>
            <a:r>
              <a:rPr lang="en-GB" sz="1600" dirty="0">
                <a:solidFill>
                  <a:schemeClr val="bg1"/>
                </a:solidFill>
              </a:rPr>
              <a:t>)</a:t>
            </a:r>
          </a:p>
          <a:p>
            <a:pPr marL="36513"/>
            <a:r>
              <a:rPr lang="en-GB" sz="1600" dirty="0">
                <a:solidFill>
                  <a:schemeClr val="bg1"/>
                </a:solidFill>
              </a:rPr>
              <a:t>11:05 – 11:35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GB" sz="1600" dirty="0"/>
              <a:t>Procurement Forthcoming Needs (J. Stearns-Metcalfe, C. Carayon)</a:t>
            </a:r>
          </a:p>
          <a:p>
            <a:pPr marL="36513"/>
            <a:r>
              <a:rPr lang="en-GB" sz="1600" dirty="0">
                <a:solidFill>
                  <a:schemeClr val="bg1"/>
                </a:solidFill>
              </a:rPr>
              <a:t>11:35 – 1</a:t>
            </a:r>
            <a:r>
              <a:rPr lang="en-GB" sz="1600" dirty="0"/>
              <a:t>1</a:t>
            </a:r>
            <a:r>
              <a:rPr lang="en-GB" sz="1600" dirty="0">
                <a:solidFill>
                  <a:schemeClr val="bg1"/>
                </a:solidFill>
              </a:rPr>
              <a:t>:55  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GB" sz="1600" dirty="0">
                <a:solidFill>
                  <a:schemeClr val="bg1"/>
                </a:solidFill>
              </a:rPr>
              <a:t>Questions – Answers (</a:t>
            </a:r>
            <a:r>
              <a:rPr lang="en-GB" sz="1600" dirty="0" err="1">
                <a:solidFill>
                  <a:schemeClr val="bg1"/>
                </a:solidFill>
              </a:rPr>
              <a:t>C.Carayon</a:t>
            </a:r>
            <a:r>
              <a:rPr lang="en-GB" sz="1600" dirty="0">
                <a:solidFill>
                  <a:schemeClr val="bg1"/>
                </a:solidFill>
              </a:rPr>
              <a:t>; </a:t>
            </a:r>
            <a:r>
              <a:rPr lang="en-GB" sz="1600" dirty="0" err="1">
                <a:solidFill>
                  <a:schemeClr val="bg1"/>
                </a:solidFill>
              </a:rPr>
              <a:t>A.Horridge</a:t>
            </a:r>
            <a:r>
              <a:rPr lang="en-GB" sz="1600" dirty="0">
                <a:solidFill>
                  <a:schemeClr val="bg1"/>
                </a:solidFill>
              </a:rPr>
              <a:t>; J. Stearns-Metcalfe)</a:t>
            </a:r>
          </a:p>
          <a:p>
            <a:pPr marL="36513"/>
            <a:r>
              <a:rPr lang="en-GB" sz="1600" dirty="0">
                <a:solidFill>
                  <a:schemeClr val="bg1"/>
                </a:solidFill>
              </a:rPr>
              <a:t>12:00 Close</a:t>
            </a:r>
          </a:p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endParaRPr lang="en-GB" sz="1600" dirty="0">
              <a:solidFill>
                <a:schemeClr val="bg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7C7AA44-3B72-F141-83E5-B92055FA1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04558" y="275340"/>
            <a:ext cx="3708400" cy="1065742"/>
          </a:xfrm>
        </p:spPr>
        <p:txBody>
          <a:bodyPr/>
          <a:lstStyle/>
          <a:p>
            <a:r>
              <a:rPr lang="en-US" sz="2800" dirty="0"/>
              <a:t>EVENT AGENDA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64288E2-D5F8-AC40-8C7F-C23722B3A9E7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B5EA5A-BC32-A742-B11B-8E7414D5B53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85CF9B4-C22C-F84A-9B59-970EA89E7DCA}"/>
              </a:ext>
            </a:extLst>
          </p:cNvPr>
          <p:cNvGrpSpPr/>
          <p:nvPr/>
        </p:nvGrpSpPr>
        <p:grpSpPr>
          <a:xfrm>
            <a:off x="0" y="3363"/>
            <a:ext cx="12187669" cy="98854"/>
            <a:chOff x="-1" y="0"/>
            <a:chExt cx="12187669" cy="98854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3F23B86-9E53-9840-9DD5-FD129824426C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60689B2-DCDD-F142-B3CF-F2E2F1E8B86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637DF67-6A4C-9F4E-AF64-5722B4E6EC3B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A3AE3E0E-E1D3-0043-A936-D08EA1DE6C68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E05BB24-65F9-7E4E-8DAF-1A31194C2424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768F728-84B3-5A46-BA15-27A39A60E453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5527AA5-BFD3-0CB3-169C-9C293EB01F3F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1B7D140A-D857-4439-BA16-EA708095C16E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D41D951-F01C-F3FD-6DC1-8EDF10A3038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7352719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BBDC3B-F9B1-E97F-1788-535C551C0C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01AFD9-3657-5058-3510-F73627EEB7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2776" y="383646"/>
            <a:ext cx="11376024" cy="1065742"/>
          </a:xfrm>
        </p:spPr>
        <p:txBody>
          <a:bodyPr/>
          <a:lstStyle/>
          <a:p>
            <a:r>
              <a:rPr lang="en-US" sz="2800" dirty="0"/>
              <a:t>Principles of the Procurement Rules (1/4) 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EF3929-0C22-90C6-BC09-43CC5117EAAF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0C19F73-7D93-4281-A7A5-918D14343F4A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5364148-E15F-6BBF-23F1-131A10BED21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75C3F4-A3F4-6204-A008-5D11718E4CBE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20</a:t>
            </a:fld>
            <a:endParaRPr lang="en-US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F3E8C48-9696-8621-05FD-7B65AA03DD40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E6EE9D3F-EBC5-BC17-315C-B57D1858C3A5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C62F8CC-C91F-45F2-E2A2-C549AE6A419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941CD45-D618-3C96-31A7-3A4CC295413C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372C6EC-62EB-2C77-D6F1-5A85691DFEFC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EA619E99-8D0B-05C1-F25D-F67C3E6FCCC0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2795109-DFD2-224B-3BC9-C5CD2F15E7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9" name="Freeform 6">
            <a:extLst>
              <a:ext uri="{FF2B5EF4-FFF2-40B4-BE49-F238E27FC236}">
                <a16:creationId xmlns:a16="http://schemas.microsoft.com/office/drawing/2014/main" id="{46C1CC16-E478-89B6-2387-20737C9AC814}"/>
              </a:ext>
            </a:extLst>
          </p:cNvPr>
          <p:cNvSpPr/>
          <p:nvPr/>
        </p:nvSpPr>
        <p:spPr>
          <a:xfrm>
            <a:off x="6186528" y="2270147"/>
            <a:ext cx="5100946" cy="3743622"/>
          </a:xfrm>
          <a:custGeom>
            <a:avLst/>
            <a:gdLst/>
            <a:ahLst/>
            <a:cxnLst/>
            <a:rect l="l" t="t" r="r" b="b"/>
            <a:pathLst>
              <a:path w="6265328" h="4598170">
                <a:moveTo>
                  <a:pt x="0" y="0"/>
                </a:moveTo>
                <a:lnTo>
                  <a:pt x="6265329" y="0"/>
                </a:lnTo>
                <a:lnTo>
                  <a:pt x="6265329" y="4598170"/>
                </a:lnTo>
                <a:lnTo>
                  <a:pt x="0" y="4598170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 l="-55433" t="-114750" r="-180910" b="-49914"/>
            </a:stretch>
          </a:blipFill>
        </p:spPr>
        <p:txBody>
          <a:bodyPr/>
          <a:lstStyle/>
          <a:p>
            <a:endParaRPr lang="en-GB"/>
          </a:p>
        </p:txBody>
      </p:sp>
      <p:sp>
        <p:nvSpPr>
          <p:cNvPr id="20" name="Freeform 7">
            <a:extLst>
              <a:ext uri="{FF2B5EF4-FFF2-40B4-BE49-F238E27FC236}">
                <a16:creationId xmlns:a16="http://schemas.microsoft.com/office/drawing/2014/main" id="{2AD8CA07-F068-2EA2-2A32-558E5804EEFE}"/>
              </a:ext>
            </a:extLst>
          </p:cNvPr>
          <p:cNvSpPr/>
          <p:nvPr/>
        </p:nvSpPr>
        <p:spPr>
          <a:xfrm>
            <a:off x="8228607" y="-180896"/>
            <a:ext cx="4786898" cy="4218590"/>
          </a:xfrm>
          <a:custGeom>
            <a:avLst/>
            <a:gdLst/>
            <a:ahLst/>
            <a:cxnLst/>
            <a:rect l="l" t="t" r="r" b="b"/>
            <a:pathLst>
              <a:path w="6813485" h="6004578">
                <a:moveTo>
                  <a:pt x="0" y="0"/>
                </a:moveTo>
                <a:lnTo>
                  <a:pt x="6813486" y="0"/>
                </a:lnTo>
                <a:lnTo>
                  <a:pt x="6813486" y="6004578"/>
                </a:lnTo>
                <a:lnTo>
                  <a:pt x="0" y="6004578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 l="-106283" t="-37065" r="-19398" b="-10823"/>
            </a:stretch>
          </a:blipFill>
        </p:spPr>
        <p:txBody>
          <a:bodyPr/>
          <a:lstStyle/>
          <a:p>
            <a:endParaRPr lang="en-GB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61A6E484-E04E-DB3E-1A86-0AF9485EF592}"/>
              </a:ext>
            </a:extLst>
          </p:cNvPr>
          <p:cNvGrpSpPr/>
          <p:nvPr/>
        </p:nvGrpSpPr>
        <p:grpSpPr>
          <a:xfrm>
            <a:off x="635016" y="1434561"/>
            <a:ext cx="6572551" cy="1162538"/>
            <a:chOff x="635016" y="1434561"/>
            <a:chExt cx="6572551" cy="1162538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F9B665BB-D4C6-997E-FC56-24B6FB88DDF0}"/>
                </a:ext>
              </a:extLst>
            </p:cNvPr>
            <p:cNvSpPr txBox="1"/>
            <p:nvPr/>
          </p:nvSpPr>
          <p:spPr>
            <a:xfrm>
              <a:off x="1834019" y="1650738"/>
              <a:ext cx="537354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b="1" dirty="0">
                  <a:solidFill>
                    <a:schemeClr val="tx1">
                      <a:lumMod val="75000"/>
                    </a:schemeClr>
                  </a:solidFill>
                </a:rPr>
                <a:t>Transparency and Impartiality</a:t>
              </a:r>
              <a:endParaRPr lang="en-US" sz="1600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62CBC78A-D712-DFF9-DDB9-282B026579CA}"/>
                </a:ext>
              </a:extLst>
            </p:cNvPr>
            <p:cNvGrpSpPr/>
            <p:nvPr/>
          </p:nvGrpSpPr>
          <p:grpSpPr>
            <a:xfrm>
              <a:off x="635016" y="1434561"/>
              <a:ext cx="2408088" cy="1162538"/>
              <a:chOff x="1192529" y="1283267"/>
              <a:chExt cx="2408088" cy="1162538"/>
            </a:xfrm>
          </p:grpSpPr>
          <p:sp>
            <p:nvSpPr>
              <p:cNvPr id="74" name="Google Shape;646;p26">
                <a:extLst>
                  <a:ext uri="{FF2B5EF4-FFF2-40B4-BE49-F238E27FC236}">
                    <a16:creationId xmlns:a16="http://schemas.microsoft.com/office/drawing/2014/main" id="{64611B4B-9A61-79A8-A036-8C87B3944A6C}"/>
                  </a:ext>
                </a:extLst>
              </p:cNvPr>
              <p:cNvSpPr/>
              <p:nvPr/>
            </p:nvSpPr>
            <p:spPr>
              <a:xfrm>
                <a:off x="3600592" y="139304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4D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647;p26">
                <a:extLst>
                  <a:ext uri="{FF2B5EF4-FFF2-40B4-BE49-F238E27FC236}">
                    <a16:creationId xmlns:a16="http://schemas.microsoft.com/office/drawing/2014/main" id="{19986B3C-3208-4654-6F46-FAD99DF6597F}"/>
                  </a:ext>
                </a:extLst>
              </p:cNvPr>
              <p:cNvSpPr/>
              <p:nvPr/>
            </p:nvSpPr>
            <p:spPr>
              <a:xfrm>
                <a:off x="1312937" y="1403675"/>
                <a:ext cx="921263" cy="921263"/>
              </a:xfrm>
              <a:custGeom>
                <a:avLst/>
                <a:gdLst/>
                <a:ahLst/>
                <a:cxnLst/>
                <a:rect l="l" t="t" r="r" b="b"/>
                <a:pathLst>
                  <a:path w="24231" h="24231" extrusionOk="0">
                    <a:moveTo>
                      <a:pt x="24230" y="12121"/>
                    </a:moveTo>
                    <a:cubicBezTo>
                      <a:pt x="24230" y="18813"/>
                      <a:pt x="18801" y="24230"/>
                      <a:pt x="12110" y="24230"/>
                    </a:cubicBezTo>
                    <a:cubicBezTo>
                      <a:pt x="5418" y="24230"/>
                      <a:pt x="1" y="18813"/>
                      <a:pt x="1" y="12121"/>
                    </a:cubicBezTo>
                    <a:cubicBezTo>
                      <a:pt x="1" y="5430"/>
                      <a:pt x="5418" y="1"/>
                      <a:pt x="12110" y="1"/>
                    </a:cubicBezTo>
                    <a:cubicBezTo>
                      <a:pt x="18801" y="1"/>
                      <a:pt x="24230" y="5430"/>
                      <a:pt x="24230" y="1212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40000"/>
                      <a:lumOff val="60000"/>
                      <a:tint val="66000"/>
                      <a:satMod val="160000"/>
                    </a:schemeClr>
                  </a:gs>
                  <a:gs pos="50000">
                    <a:schemeClr val="accent6">
                      <a:lumMod val="40000"/>
                      <a:lumOff val="60000"/>
                      <a:tint val="44500"/>
                      <a:satMod val="160000"/>
                    </a:schemeClr>
                  </a:gs>
                  <a:gs pos="100000">
                    <a:schemeClr val="accent6">
                      <a:lumMod val="40000"/>
                      <a:lumOff val="60000"/>
                      <a:tint val="23500"/>
                      <a:satMod val="16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200" b="1" dirty="0">
                    <a:solidFill>
                      <a:schemeClr val="bg1"/>
                    </a:solidFill>
                  </a:rPr>
                  <a:t>1</a:t>
                </a:r>
                <a:endParaRPr sz="3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76" name="Google Shape;648;p26">
                <a:extLst>
                  <a:ext uri="{FF2B5EF4-FFF2-40B4-BE49-F238E27FC236}">
                    <a16:creationId xmlns:a16="http://schemas.microsoft.com/office/drawing/2014/main" id="{C14BF886-742B-1FF8-9C1B-1E9A13580962}"/>
                  </a:ext>
                </a:extLst>
              </p:cNvPr>
              <p:cNvSpPr/>
              <p:nvPr/>
            </p:nvSpPr>
            <p:spPr>
              <a:xfrm>
                <a:off x="1192529" y="1283267"/>
                <a:ext cx="1795799" cy="1162538"/>
              </a:xfrm>
              <a:custGeom>
                <a:avLst/>
                <a:gdLst/>
                <a:ahLst/>
                <a:cxnLst/>
                <a:rect l="l" t="t" r="r" b="b"/>
                <a:pathLst>
                  <a:path w="47233" h="30577" extrusionOk="0">
                    <a:moveTo>
                      <a:pt x="15277" y="30576"/>
                    </a:moveTo>
                    <a:cubicBezTo>
                      <a:pt x="6859" y="30576"/>
                      <a:pt x="1" y="23706"/>
                      <a:pt x="1" y="15288"/>
                    </a:cubicBezTo>
                    <a:cubicBezTo>
                      <a:pt x="1" y="6859"/>
                      <a:pt x="6859" y="1"/>
                      <a:pt x="15277" y="1"/>
                    </a:cubicBezTo>
                    <a:lnTo>
                      <a:pt x="46435" y="1"/>
                    </a:lnTo>
                    <a:cubicBezTo>
                      <a:pt x="46876" y="1"/>
                      <a:pt x="47233" y="358"/>
                      <a:pt x="47233" y="810"/>
                    </a:cubicBezTo>
                    <a:cubicBezTo>
                      <a:pt x="47233" y="1251"/>
                      <a:pt x="46876" y="1608"/>
                      <a:pt x="46435" y="1608"/>
                    </a:cubicBezTo>
                    <a:lnTo>
                      <a:pt x="15277" y="1608"/>
                    </a:lnTo>
                    <a:cubicBezTo>
                      <a:pt x="7740" y="1608"/>
                      <a:pt x="1584" y="7752"/>
                      <a:pt x="1584" y="15300"/>
                    </a:cubicBezTo>
                    <a:cubicBezTo>
                      <a:pt x="1584" y="22849"/>
                      <a:pt x="7740" y="28993"/>
                      <a:pt x="15277" y="28993"/>
                    </a:cubicBezTo>
                    <a:cubicBezTo>
                      <a:pt x="22825" y="28993"/>
                      <a:pt x="28969" y="22849"/>
                      <a:pt x="28969" y="15300"/>
                    </a:cubicBezTo>
                    <a:cubicBezTo>
                      <a:pt x="28969" y="14848"/>
                      <a:pt x="29326" y="14503"/>
                      <a:pt x="29778" y="14503"/>
                    </a:cubicBezTo>
                    <a:cubicBezTo>
                      <a:pt x="30219" y="14503"/>
                      <a:pt x="30576" y="14848"/>
                      <a:pt x="30576" y="15300"/>
                    </a:cubicBezTo>
                    <a:cubicBezTo>
                      <a:pt x="30564" y="23706"/>
                      <a:pt x="23706" y="30576"/>
                      <a:pt x="15277" y="30576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807DBDFF-8C42-3947-F851-4A42E3BAF39E}"/>
              </a:ext>
            </a:extLst>
          </p:cNvPr>
          <p:cNvGrpSpPr/>
          <p:nvPr/>
        </p:nvGrpSpPr>
        <p:grpSpPr>
          <a:xfrm>
            <a:off x="631911" y="2847541"/>
            <a:ext cx="5997243" cy="1162538"/>
            <a:chOff x="631911" y="2847541"/>
            <a:chExt cx="5997243" cy="116253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C6412F1A-4B4F-6245-1B8F-E23230E385B7}"/>
                </a:ext>
              </a:extLst>
            </p:cNvPr>
            <p:cNvSpPr txBox="1"/>
            <p:nvPr/>
          </p:nvSpPr>
          <p:spPr>
            <a:xfrm>
              <a:off x="1800993" y="2989219"/>
              <a:ext cx="4828161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b="1" dirty="0">
                  <a:solidFill>
                    <a:schemeClr val="tx1">
                      <a:lumMod val="75000"/>
                    </a:schemeClr>
                  </a:solidFill>
                </a:rPr>
                <a:t>Tenders open to Member States </a:t>
              </a:r>
            </a:p>
            <a:p>
              <a:r>
                <a:rPr lang="en-US" sz="1600" b="1" dirty="0">
                  <a:solidFill>
                    <a:schemeClr val="tx1">
                      <a:lumMod val="75000"/>
                    </a:schemeClr>
                  </a:solidFill>
                </a:rPr>
                <a:t>(and Associate Member States) only</a:t>
              </a:r>
              <a:endParaRPr lang="en-US" sz="1600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F7399EC7-166E-DC5D-4CD6-C53DF06203DE}"/>
                </a:ext>
              </a:extLst>
            </p:cNvPr>
            <p:cNvGrpSpPr/>
            <p:nvPr/>
          </p:nvGrpSpPr>
          <p:grpSpPr>
            <a:xfrm>
              <a:off x="631911" y="2847541"/>
              <a:ext cx="2408088" cy="1162538"/>
              <a:chOff x="1192529" y="1283267"/>
              <a:chExt cx="2408088" cy="1162538"/>
            </a:xfrm>
          </p:grpSpPr>
          <p:sp>
            <p:nvSpPr>
              <p:cNvPr id="71" name="Google Shape;646;p26">
                <a:extLst>
                  <a:ext uri="{FF2B5EF4-FFF2-40B4-BE49-F238E27FC236}">
                    <a16:creationId xmlns:a16="http://schemas.microsoft.com/office/drawing/2014/main" id="{8D40BA83-0EB6-5043-B051-84A59B3386BB}"/>
                  </a:ext>
                </a:extLst>
              </p:cNvPr>
              <p:cNvSpPr/>
              <p:nvPr/>
            </p:nvSpPr>
            <p:spPr>
              <a:xfrm>
                <a:off x="3600592" y="139304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4D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647;p26">
                <a:extLst>
                  <a:ext uri="{FF2B5EF4-FFF2-40B4-BE49-F238E27FC236}">
                    <a16:creationId xmlns:a16="http://schemas.microsoft.com/office/drawing/2014/main" id="{B0427E89-F9EC-0711-D2BE-A971775D629D}"/>
                  </a:ext>
                </a:extLst>
              </p:cNvPr>
              <p:cNvSpPr/>
              <p:nvPr/>
            </p:nvSpPr>
            <p:spPr>
              <a:xfrm>
                <a:off x="1312937" y="1403675"/>
                <a:ext cx="921263" cy="921263"/>
              </a:xfrm>
              <a:custGeom>
                <a:avLst/>
                <a:gdLst/>
                <a:ahLst/>
                <a:cxnLst/>
                <a:rect l="l" t="t" r="r" b="b"/>
                <a:pathLst>
                  <a:path w="24231" h="24231" extrusionOk="0">
                    <a:moveTo>
                      <a:pt x="24230" y="12121"/>
                    </a:moveTo>
                    <a:cubicBezTo>
                      <a:pt x="24230" y="18813"/>
                      <a:pt x="18801" y="24230"/>
                      <a:pt x="12110" y="24230"/>
                    </a:cubicBezTo>
                    <a:cubicBezTo>
                      <a:pt x="5418" y="24230"/>
                      <a:pt x="1" y="18813"/>
                      <a:pt x="1" y="12121"/>
                    </a:cubicBezTo>
                    <a:cubicBezTo>
                      <a:pt x="1" y="5430"/>
                      <a:pt x="5418" y="1"/>
                      <a:pt x="12110" y="1"/>
                    </a:cubicBezTo>
                    <a:cubicBezTo>
                      <a:pt x="18801" y="1"/>
                      <a:pt x="24230" y="5430"/>
                      <a:pt x="24230" y="1212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60000"/>
                      <a:lumOff val="40000"/>
                      <a:shade val="30000"/>
                      <a:satMod val="115000"/>
                    </a:schemeClr>
                  </a:gs>
                  <a:gs pos="50000">
                    <a:schemeClr val="accent6">
                      <a:lumMod val="60000"/>
                      <a:lumOff val="40000"/>
                      <a:shade val="67500"/>
                      <a:satMod val="115000"/>
                    </a:schemeClr>
                  </a:gs>
                  <a:gs pos="100000">
                    <a:schemeClr val="accent6">
                      <a:lumMod val="60000"/>
                      <a:lumOff val="40000"/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200" b="1" dirty="0">
                    <a:solidFill>
                      <a:schemeClr val="bg1"/>
                    </a:solidFill>
                  </a:rPr>
                  <a:t>2</a:t>
                </a:r>
                <a:endParaRPr sz="3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73" name="Google Shape;648;p26">
                <a:extLst>
                  <a:ext uri="{FF2B5EF4-FFF2-40B4-BE49-F238E27FC236}">
                    <a16:creationId xmlns:a16="http://schemas.microsoft.com/office/drawing/2014/main" id="{D1D69C59-A3B6-6955-8BC1-8B3270B0DDA4}"/>
                  </a:ext>
                </a:extLst>
              </p:cNvPr>
              <p:cNvSpPr/>
              <p:nvPr/>
            </p:nvSpPr>
            <p:spPr>
              <a:xfrm>
                <a:off x="1192529" y="1283267"/>
                <a:ext cx="1795799" cy="1162538"/>
              </a:xfrm>
              <a:custGeom>
                <a:avLst/>
                <a:gdLst/>
                <a:ahLst/>
                <a:cxnLst/>
                <a:rect l="l" t="t" r="r" b="b"/>
                <a:pathLst>
                  <a:path w="47233" h="30577" extrusionOk="0">
                    <a:moveTo>
                      <a:pt x="15277" y="30576"/>
                    </a:moveTo>
                    <a:cubicBezTo>
                      <a:pt x="6859" y="30576"/>
                      <a:pt x="1" y="23706"/>
                      <a:pt x="1" y="15288"/>
                    </a:cubicBezTo>
                    <a:cubicBezTo>
                      <a:pt x="1" y="6859"/>
                      <a:pt x="6859" y="1"/>
                      <a:pt x="15277" y="1"/>
                    </a:cubicBezTo>
                    <a:lnTo>
                      <a:pt x="46435" y="1"/>
                    </a:lnTo>
                    <a:cubicBezTo>
                      <a:pt x="46876" y="1"/>
                      <a:pt x="47233" y="358"/>
                      <a:pt x="47233" y="810"/>
                    </a:cubicBezTo>
                    <a:cubicBezTo>
                      <a:pt x="47233" y="1251"/>
                      <a:pt x="46876" y="1608"/>
                      <a:pt x="46435" y="1608"/>
                    </a:cubicBezTo>
                    <a:lnTo>
                      <a:pt x="15277" y="1608"/>
                    </a:lnTo>
                    <a:cubicBezTo>
                      <a:pt x="7740" y="1608"/>
                      <a:pt x="1584" y="7752"/>
                      <a:pt x="1584" y="15300"/>
                    </a:cubicBezTo>
                    <a:cubicBezTo>
                      <a:pt x="1584" y="22849"/>
                      <a:pt x="7740" y="28993"/>
                      <a:pt x="15277" y="28993"/>
                    </a:cubicBezTo>
                    <a:cubicBezTo>
                      <a:pt x="22825" y="28993"/>
                      <a:pt x="28969" y="22849"/>
                      <a:pt x="28969" y="15300"/>
                    </a:cubicBezTo>
                    <a:cubicBezTo>
                      <a:pt x="28969" y="14848"/>
                      <a:pt x="29326" y="14503"/>
                      <a:pt x="29778" y="14503"/>
                    </a:cubicBezTo>
                    <a:cubicBezTo>
                      <a:pt x="30219" y="14503"/>
                      <a:pt x="30576" y="14848"/>
                      <a:pt x="30576" y="15300"/>
                    </a:cubicBezTo>
                    <a:cubicBezTo>
                      <a:pt x="30564" y="23706"/>
                      <a:pt x="23706" y="30576"/>
                      <a:pt x="15277" y="30576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8C7CCD1C-3A1C-8BD8-6849-046B4B20C669}"/>
              </a:ext>
            </a:extLst>
          </p:cNvPr>
          <p:cNvGrpSpPr/>
          <p:nvPr/>
        </p:nvGrpSpPr>
        <p:grpSpPr>
          <a:xfrm>
            <a:off x="628806" y="4260521"/>
            <a:ext cx="5420216" cy="1162538"/>
            <a:chOff x="628806" y="4260521"/>
            <a:chExt cx="5420216" cy="1162538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25EA235F-9A5B-F7FE-45E0-0F4A4D01C89A}"/>
                </a:ext>
              </a:extLst>
            </p:cNvPr>
            <p:cNvSpPr txBox="1"/>
            <p:nvPr/>
          </p:nvSpPr>
          <p:spPr>
            <a:xfrm>
              <a:off x="1811677" y="4367072"/>
              <a:ext cx="4237345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600" b="1" dirty="0">
                  <a:solidFill>
                    <a:schemeClr val="tx1">
                      <a:lumMod val="75000"/>
                    </a:schemeClr>
                  </a:solidFill>
                </a:rPr>
                <a:t>Objectivity and equal treatment: </a:t>
              </a:r>
              <a:r>
                <a:rPr lang="en-US" sz="1600" dirty="0">
                  <a:solidFill>
                    <a:schemeClr val="tx1">
                      <a:lumMod val="75000"/>
                    </a:schemeClr>
                  </a:solidFill>
                </a:rPr>
                <a:t>tendering packages are objective and impartial</a:t>
              </a:r>
              <a:endParaRPr lang="en-US" sz="1600" b="1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AD5F7606-53B2-A8BD-7CD0-408062D8FA8B}"/>
                </a:ext>
              </a:extLst>
            </p:cNvPr>
            <p:cNvGrpSpPr/>
            <p:nvPr/>
          </p:nvGrpSpPr>
          <p:grpSpPr>
            <a:xfrm>
              <a:off x="628806" y="4260521"/>
              <a:ext cx="2408088" cy="1162538"/>
              <a:chOff x="1192529" y="1283267"/>
              <a:chExt cx="2408088" cy="1162538"/>
            </a:xfrm>
          </p:grpSpPr>
          <p:sp>
            <p:nvSpPr>
              <p:cNvPr id="68" name="Google Shape;646;p26">
                <a:extLst>
                  <a:ext uri="{FF2B5EF4-FFF2-40B4-BE49-F238E27FC236}">
                    <a16:creationId xmlns:a16="http://schemas.microsoft.com/office/drawing/2014/main" id="{C7EAD1CB-5C33-8BB3-D2C6-0A01865B8B15}"/>
                  </a:ext>
                </a:extLst>
              </p:cNvPr>
              <p:cNvSpPr/>
              <p:nvPr/>
            </p:nvSpPr>
            <p:spPr>
              <a:xfrm>
                <a:off x="3600592" y="139304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4D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47;p26">
                <a:extLst>
                  <a:ext uri="{FF2B5EF4-FFF2-40B4-BE49-F238E27FC236}">
                    <a16:creationId xmlns:a16="http://schemas.microsoft.com/office/drawing/2014/main" id="{FB420539-EA50-1D45-EBA1-42F460728E92}"/>
                  </a:ext>
                </a:extLst>
              </p:cNvPr>
              <p:cNvSpPr/>
              <p:nvPr/>
            </p:nvSpPr>
            <p:spPr>
              <a:xfrm>
                <a:off x="1312937" y="1403675"/>
                <a:ext cx="921263" cy="921263"/>
              </a:xfrm>
              <a:custGeom>
                <a:avLst/>
                <a:gdLst/>
                <a:ahLst/>
                <a:cxnLst/>
                <a:rect l="l" t="t" r="r" b="b"/>
                <a:pathLst>
                  <a:path w="24231" h="24231" extrusionOk="0">
                    <a:moveTo>
                      <a:pt x="24230" y="12121"/>
                    </a:moveTo>
                    <a:cubicBezTo>
                      <a:pt x="24230" y="18813"/>
                      <a:pt x="18801" y="24230"/>
                      <a:pt x="12110" y="24230"/>
                    </a:cubicBezTo>
                    <a:cubicBezTo>
                      <a:pt x="5418" y="24230"/>
                      <a:pt x="1" y="18813"/>
                      <a:pt x="1" y="12121"/>
                    </a:cubicBezTo>
                    <a:cubicBezTo>
                      <a:pt x="1" y="5430"/>
                      <a:pt x="5418" y="1"/>
                      <a:pt x="12110" y="1"/>
                    </a:cubicBezTo>
                    <a:cubicBezTo>
                      <a:pt x="18801" y="1"/>
                      <a:pt x="24230" y="5430"/>
                      <a:pt x="24230" y="1212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shade val="30000"/>
                      <a:satMod val="115000"/>
                    </a:schemeClr>
                  </a:gs>
                  <a:gs pos="50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200" b="1" dirty="0">
                    <a:solidFill>
                      <a:schemeClr val="bg1"/>
                    </a:solidFill>
                  </a:rPr>
                  <a:t>3</a:t>
                </a:r>
                <a:endParaRPr sz="3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70" name="Google Shape;648;p26">
                <a:extLst>
                  <a:ext uri="{FF2B5EF4-FFF2-40B4-BE49-F238E27FC236}">
                    <a16:creationId xmlns:a16="http://schemas.microsoft.com/office/drawing/2014/main" id="{80799244-AF41-AB7E-0BEB-CC5825A9A581}"/>
                  </a:ext>
                </a:extLst>
              </p:cNvPr>
              <p:cNvSpPr/>
              <p:nvPr/>
            </p:nvSpPr>
            <p:spPr>
              <a:xfrm>
                <a:off x="1192529" y="1283267"/>
                <a:ext cx="1795799" cy="1162538"/>
              </a:xfrm>
              <a:custGeom>
                <a:avLst/>
                <a:gdLst/>
                <a:ahLst/>
                <a:cxnLst/>
                <a:rect l="l" t="t" r="r" b="b"/>
                <a:pathLst>
                  <a:path w="47233" h="30577" extrusionOk="0">
                    <a:moveTo>
                      <a:pt x="15277" y="30576"/>
                    </a:moveTo>
                    <a:cubicBezTo>
                      <a:pt x="6859" y="30576"/>
                      <a:pt x="1" y="23706"/>
                      <a:pt x="1" y="15288"/>
                    </a:cubicBezTo>
                    <a:cubicBezTo>
                      <a:pt x="1" y="6859"/>
                      <a:pt x="6859" y="1"/>
                      <a:pt x="15277" y="1"/>
                    </a:cubicBezTo>
                    <a:lnTo>
                      <a:pt x="46435" y="1"/>
                    </a:lnTo>
                    <a:cubicBezTo>
                      <a:pt x="46876" y="1"/>
                      <a:pt x="47233" y="358"/>
                      <a:pt x="47233" y="810"/>
                    </a:cubicBezTo>
                    <a:cubicBezTo>
                      <a:pt x="47233" y="1251"/>
                      <a:pt x="46876" y="1608"/>
                      <a:pt x="46435" y="1608"/>
                    </a:cubicBezTo>
                    <a:lnTo>
                      <a:pt x="15277" y="1608"/>
                    </a:lnTo>
                    <a:cubicBezTo>
                      <a:pt x="7740" y="1608"/>
                      <a:pt x="1584" y="7752"/>
                      <a:pt x="1584" y="15300"/>
                    </a:cubicBezTo>
                    <a:cubicBezTo>
                      <a:pt x="1584" y="22849"/>
                      <a:pt x="7740" y="28993"/>
                      <a:pt x="15277" y="28993"/>
                    </a:cubicBezTo>
                    <a:cubicBezTo>
                      <a:pt x="22825" y="28993"/>
                      <a:pt x="28969" y="22849"/>
                      <a:pt x="28969" y="15300"/>
                    </a:cubicBezTo>
                    <a:cubicBezTo>
                      <a:pt x="28969" y="14848"/>
                      <a:pt x="29326" y="14503"/>
                      <a:pt x="29778" y="14503"/>
                    </a:cubicBezTo>
                    <a:cubicBezTo>
                      <a:pt x="30219" y="14503"/>
                      <a:pt x="30576" y="14848"/>
                      <a:pt x="30576" y="15300"/>
                    </a:cubicBezTo>
                    <a:cubicBezTo>
                      <a:pt x="30564" y="23706"/>
                      <a:pt x="23706" y="30576"/>
                      <a:pt x="15277" y="3057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24444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CC92BE-97BA-1A60-3DFC-4644457D63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E3D235-498F-5848-59FD-870A27BA84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Principles of the Procurement Rules (2/4) 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536A5F-766F-AF07-CFA8-8646A6740D59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32E19272-88AA-4305-8E19-11B74DEBF637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748E5DC-D18E-AB63-2127-1024637F7C12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072A61-5159-4F12-B7B8-AAA47549225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21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3EA0188-6273-B85B-7AB4-E2861F287B7F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15B30C65-D075-1C23-C0D1-BFE894E90521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A66847-47D8-7EBC-0416-25EE685E4454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58B0EE2-C486-4F1F-AB0F-A5FB3C4A0C1E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BD6777C-85B1-772E-D134-D33E84C1E21C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B4E5ACBC-9C1F-28E1-FC52-665F60913F6D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6BC9479-89A6-2F69-E83C-EC23A2830386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AFA9D0A-F7D5-A229-56A4-46450D597E23}"/>
              </a:ext>
            </a:extLst>
          </p:cNvPr>
          <p:cNvGrpSpPr/>
          <p:nvPr/>
        </p:nvGrpSpPr>
        <p:grpSpPr>
          <a:xfrm>
            <a:off x="560388" y="2624856"/>
            <a:ext cx="6210876" cy="2016125"/>
            <a:chOff x="407988" y="3968750"/>
            <a:chExt cx="6210876" cy="2016125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9" name="Pentagon 12">
              <a:extLst>
                <a:ext uri="{FF2B5EF4-FFF2-40B4-BE49-F238E27FC236}">
                  <a16:creationId xmlns:a16="http://schemas.microsoft.com/office/drawing/2014/main" id="{ED4EAE67-726B-A9DA-9C86-9F267EFD30EB}"/>
                </a:ext>
              </a:extLst>
            </p:cNvPr>
            <p:cNvSpPr/>
            <p:nvPr/>
          </p:nvSpPr>
          <p:spPr>
            <a:xfrm>
              <a:off x="407988" y="3968750"/>
              <a:ext cx="6210876" cy="2016125"/>
            </a:xfrm>
            <a:prstGeom prst="homePlate">
              <a:avLst>
                <a:gd name="adj" fmla="val 22102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lIns="914400" tIns="0" rIns="91440" bIns="91440" rtlCol="0" anchor="ctr" anchorCtr="0"/>
            <a:lstStyle/>
            <a:p>
              <a:endParaRPr lang="en-US" sz="1333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7AB3A80-9FB7-C483-7931-F17CBEAD95E0}"/>
                </a:ext>
              </a:extLst>
            </p:cNvPr>
            <p:cNvSpPr txBox="1"/>
            <p:nvPr/>
          </p:nvSpPr>
          <p:spPr>
            <a:xfrm>
              <a:off x="873542" y="4452037"/>
              <a:ext cx="5293896" cy="1200329"/>
            </a:xfrm>
            <a:prstGeom prst="rect">
              <a:avLst/>
            </a:prstGeom>
            <a:grpFill/>
          </p:spPr>
          <p:txBody>
            <a:bodyPr wrap="square" lIns="0" rtlCol="0" anchor="ctr" anchorCtr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Selective tendering procedures: </a:t>
              </a:r>
              <a:r>
                <a:rPr lang="en-US" sz="2400" dirty="0">
                  <a:solidFill>
                    <a:schemeClr val="bg1"/>
                  </a:solidFill>
                </a:rPr>
                <a:t>CERN’s tendering procedures are not open to any interested firms</a:t>
              </a:r>
              <a:endParaRPr lang="en-US" sz="21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75FBA26-791D-339B-592A-499127324943}"/>
              </a:ext>
            </a:extLst>
          </p:cNvPr>
          <p:cNvGrpSpPr/>
          <p:nvPr/>
        </p:nvGrpSpPr>
        <p:grpSpPr>
          <a:xfrm>
            <a:off x="6319838" y="2624856"/>
            <a:ext cx="6024562" cy="2016125"/>
            <a:chOff x="6254750" y="2971219"/>
            <a:chExt cx="6024562" cy="2016125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21" name="Chevron 15">
              <a:extLst>
                <a:ext uri="{FF2B5EF4-FFF2-40B4-BE49-F238E27FC236}">
                  <a16:creationId xmlns:a16="http://schemas.microsoft.com/office/drawing/2014/main" id="{9BA7DBB4-6E2D-2935-3D4B-7C89C200A72B}"/>
                </a:ext>
              </a:extLst>
            </p:cNvPr>
            <p:cNvSpPr/>
            <p:nvPr/>
          </p:nvSpPr>
          <p:spPr>
            <a:xfrm>
              <a:off x="6254750" y="2971219"/>
              <a:ext cx="5616575" cy="2016125"/>
            </a:xfrm>
            <a:prstGeom prst="chevron">
              <a:avLst>
                <a:gd name="adj" fmla="val 20758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lIns="365760" tIns="0" rIns="91440" bIns="91440" rtlCol="0" anchor="ctr" anchorCtr="0"/>
            <a:lstStyle/>
            <a:p>
              <a:endParaRPr lang="en-US" sz="1333" dirty="0">
                <a:solidFill>
                  <a:srgbClr val="FFFFFF"/>
                </a:solidFill>
                <a:latin typeface="Source Sans Pro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62C8F30-AF6C-3A28-FC1D-C160A50765CF}"/>
                </a:ext>
              </a:extLst>
            </p:cNvPr>
            <p:cNvSpPr txBox="1"/>
            <p:nvPr/>
          </p:nvSpPr>
          <p:spPr>
            <a:xfrm>
              <a:off x="7109085" y="3535916"/>
              <a:ext cx="5170227" cy="1091210"/>
            </a:xfrm>
            <a:prstGeom prst="rect">
              <a:avLst/>
            </a:prstGeom>
            <a:noFill/>
          </p:spPr>
          <p:txBody>
            <a:bodyPr wrap="square" lIns="0" rtlCol="0" anchor="ctr" anchorCtr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Confidentiality: </a:t>
              </a:r>
              <a:r>
                <a:rPr lang="en-US" sz="2400" dirty="0">
                  <a:solidFill>
                    <a:schemeClr val="bg1"/>
                  </a:solidFill>
                </a:rPr>
                <a:t>Opening and evaluation of bids as well as negotiations are not public</a:t>
              </a:r>
              <a:endParaRPr lang="en-US" sz="21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4574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9C5927-1759-E7A5-9D76-87EF764696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09EE62-2C4A-B059-54EA-30F507AD51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2776" y="383646"/>
            <a:ext cx="11376024" cy="716734"/>
          </a:xfrm>
        </p:spPr>
        <p:txBody>
          <a:bodyPr/>
          <a:lstStyle/>
          <a:p>
            <a:r>
              <a:rPr lang="en-US" dirty="0"/>
              <a:t>Principles of the Procurement Rules (3/4) 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1062156-0BD7-95D0-3254-E6381E022851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617B301F-6BAE-4D2D-BD76-7FE82483F198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67A1B2C-5F35-8B4A-659B-B702C75A211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D763003-F4F4-2FBA-23A6-6117306CC2E9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22</a:t>
            </a:fld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EA51D15-0E7A-0FEA-4462-98122C82D6E3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618CDDCC-5B26-9A66-3AB9-4BE91E121431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1A8D3D9B-9D24-405F-8836-5D76E49CF0E8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E9A7B1D9-98EF-5F2B-C880-03192409D24F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4392BDE8-FE76-807C-08F3-57F4CF2EF71D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B3ACCC44-8886-D75C-682D-23F3454AB442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BC92741D-2F80-42C0-0D79-FB702D32FC2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2E56CCFD-29A6-0F5F-57B9-D60008B1D07D}"/>
              </a:ext>
            </a:extLst>
          </p:cNvPr>
          <p:cNvSpPr txBox="1">
            <a:spLocks/>
          </p:cNvSpPr>
          <p:nvPr/>
        </p:nvSpPr>
        <p:spPr>
          <a:xfrm>
            <a:off x="937662" y="1201547"/>
            <a:ext cx="10316676" cy="53514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spcAft>
                <a:spcPts val="400"/>
              </a:spcAft>
              <a:buFont typeface="Arial"/>
              <a:buNone/>
              <a:tabLst/>
              <a:defRPr sz="2100" b="1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2385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charset="0"/>
              <a:buChar char="•"/>
              <a:tabLst/>
              <a:defRPr sz="18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648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Char char="•"/>
              <a:tabLst/>
              <a:defRPr sz="17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972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Char char="•"/>
              <a:tabLst/>
              <a:defRPr sz="16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</a:pPr>
            <a:r>
              <a:rPr lang="fr-CH" altLang="en-US" sz="2400" dirty="0" err="1">
                <a:solidFill>
                  <a:schemeClr val="tx1"/>
                </a:solidFill>
              </a:rPr>
              <a:t>Award</a:t>
            </a:r>
            <a:r>
              <a:rPr lang="fr-CH" altLang="en-US" sz="2400" dirty="0">
                <a:solidFill>
                  <a:schemeClr val="tx1"/>
                </a:solidFill>
              </a:rPr>
              <a:t> on </a:t>
            </a:r>
            <a:r>
              <a:rPr lang="fr-CH" altLang="en-US" sz="2400" u="sng" dirty="0" err="1">
                <a:solidFill>
                  <a:schemeClr val="accent6">
                    <a:lumMod val="60000"/>
                    <a:lumOff val="40000"/>
                  </a:schemeClr>
                </a:solidFill>
              </a:rPr>
              <a:t>Lowest</a:t>
            </a:r>
            <a:r>
              <a:rPr lang="fr-CH" altLang="en-US" sz="2400" u="sng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 compliant </a:t>
            </a:r>
            <a:r>
              <a:rPr lang="fr-CH" altLang="en-US" sz="2400" u="sng" dirty="0" err="1">
                <a:solidFill>
                  <a:schemeClr val="accent6">
                    <a:lumMod val="60000"/>
                    <a:lumOff val="40000"/>
                  </a:schemeClr>
                </a:solidFill>
              </a:rPr>
              <a:t>bid</a:t>
            </a:r>
            <a:r>
              <a:rPr lang="fr-CH" altLang="en-US" sz="2400" u="sng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 basis</a:t>
            </a:r>
          </a:p>
          <a:p>
            <a:pPr algn="ctr">
              <a:spcBef>
                <a:spcPct val="0"/>
              </a:spcBef>
            </a:pPr>
            <a:r>
              <a:rPr lang="fr-CH" altLang="en-US" sz="2400" dirty="0">
                <a:solidFill>
                  <a:schemeClr val="tx1"/>
                </a:solidFill>
              </a:rPr>
              <a:t>Most </a:t>
            </a:r>
            <a:r>
              <a:rPr lang="fr-CH" altLang="en-US" sz="2400" dirty="0" err="1">
                <a:solidFill>
                  <a:schemeClr val="tx1"/>
                </a:solidFill>
              </a:rPr>
              <a:t>commonly</a:t>
            </a:r>
            <a:r>
              <a:rPr lang="fr-CH" altLang="en-US" sz="2400" dirty="0">
                <a:solidFill>
                  <a:schemeClr val="tx1"/>
                </a:solidFill>
              </a:rPr>
              <a:t> for </a:t>
            </a:r>
            <a:r>
              <a:rPr lang="fr-CH" altLang="en-US" sz="2400" dirty="0" err="1">
                <a:solidFill>
                  <a:schemeClr val="tx1"/>
                </a:solidFill>
              </a:rPr>
              <a:t>Supply</a:t>
            </a:r>
            <a:r>
              <a:rPr lang="fr-CH" altLang="en-US" sz="2400" dirty="0">
                <a:solidFill>
                  <a:schemeClr val="tx1"/>
                </a:solidFill>
              </a:rPr>
              <a:t> </a:t>
            </a:r>
            <a:r>
              <a:rPr lang="fr-CH" altLang="en-US" sz="2400" dirty="0" err="1">
                <a:solidFill>
                  <a:schemeClr val="tx1"/>
                </a:solidFill>
              </a:rPr>
              <a:t>contracts</a:t>
            </a:r>
            <a:endParaRPr lang="fr-CH" altLang="en-US" sz="2400" dirty="0">
              <a:solidFill>
                <a:schemeClr val="tx1"/>
              </a:solidFill>
            </a:endParaRPr>
          </a:p>
        </p:txBody>
      </p:sp>
      <p:sp>
        <p:nvSpPr>
          <p:cNvPr id="16" name="Right Arrow 11">
            <a:extLst>
              <a:ext uri="{FF2B5EF4-FFF2-40B4-BE49-F238E27FC236}">
                <a16:creationId xmlns:a16="http://schemas.microsoft.com/office/drawing/2014/main" id="{BBA18BE3-888E-AF71-7534-541FA19EBBD4}"/>
              </a:ext>
            </a:extLst>
          </p:cNvPr>
          <p:cNvSpPr/>
          <p:nvPr/>
        </p:nvSpPr>
        <p:spPr>
          <a:xfrm flipH="1">
            <a:off x="2271996" y="5137051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D49EC23-5F29-C6BF-AE3D-5CA5EBC72009}"/>
              </a:ext>
            </a:extLst>
          </p:cNvPr>
          <p:cNvSpPr txBox="1"/>
          <p:nvPr/>
        </p:nvSpPr>
        <p:spPr>
          <a:xfrm>
            <a:off x="5056498" y="4086086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29" name="Right Arrow 14">
            <a:extLst>
              <a:ext uri="{FF2B5EF4-FFF2-40B4-BE49-F238E27FC236}">
                <a16:creationId xmlns:a16="http://schemas.microsoft.com/office/drawing/2014/main" id="{8119174C-F7C3-839C-1046-79DF071A16FC}"/>
              </a:ext>
            </a:extLst>
          </p:cNvPr>
          <p:cNvSpPr/>
          <p:nvPr/>
        </p:nvSpPr>
        <p:spPr>
          <a:xfrm>
            <a:off x="5757967" y="2872337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0" name="Right Arrow 11">
            <a:extLst>
              <a:ext uri="{FF2B5EF4-FFF2-40B4-BE49-F238E27FC236}">
                <a16:creationId xmlns:a16="http://schemas.microsoft.com/office/drawing/2014/main" id="{B65D7530-D997-C20D-8C96-4B45B1314726}"/>
              </a:ext>
            </a:extLst>
          </p:cNvPr>
          <p:cNvSpPr/>
          <p:nvPr/>
        </p:nvSpPr>
        <p:spPr>
          <a:xfrm flipH="1">
            <a:off x="2523963" y="3726604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sp>
        <p:nvSpPr>
          <p:cNvPr id="31" name="Right Arrow 13">
            <a:extLst>
              <a:ext uri="{FF2B5EF4-FFF2-40B4-BE49-F238E27FC236}">
                <a16:creationId xmlns:a16="http://schemas.microsoft.com/office/drawing/2014/main" id="{CB1DA2D0-48A1-8210-1919-6D6EEA50BCBA}"/>
              </a:ext>
            </a:extLst>
          </p:cNvPr>
          <p:cNvSpPr/>
          <p:nvPr/>
        </p:nvSpPr>
        <p:spPr>
          <a:xfrm>
            <a:off x="5940847" y="4827746"/>
            <a:ext cx="876143" cy="508944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Source Sans Pro" charset="0"/>
            </a:endParaRP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BD070034-6651-DF22-FCAE-70C87531D5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95384" y="3241958"/>
            <a:ext cx="1435100" cy="143510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EF5ED8E1-E2D9-328C-AC84-B2C370E00851}"/>
              </a:ext>
            </a:extLst>
          </p:cNvPr>
          <p:cNvPicPr>
            <a:picLocks noChangeAspect="1"/>
          </p:cNvPicPr>
          <p:nvPr/>
        </p:nvPicPr>
        <p:blipFill>
          <a:blip r:embed="rId4">
            <a:lum bright="40000" contrast="-40000"/>
          </a:blip>
          <a:stretch>
            <a:fillRect/>
          </a:stretch>
        </p:blipFill>
        <p:spPr>
          <a:xfrm>
            <a:off x="4468911" y="2479967"/>
            <a:ext cx="1295400" cy="129540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E89E9B7D-9771-83D8-F94A-8C4605FD1BA2}"/>
              </a:ext>
            </a:extLst>
          </p:cNvPr>
          <p:cNvPicPr>
            <a:picLocks noChangeAspect="1"/>
          </p:cNvPicPr>
          <p:nvPr/>
        </p:nvPicPr>
        <p:blipFill>
          <a:blip r:embed="rId5">
            <a:lum bright="40000" contrast="40000"/>
          </a:blip>
          <a:stretch>
            <a:fillRect/>
          </a:stretch>
        </p:blipFill>
        <p:spPr>
          <a:xfrm>
            <a:off x="4404469" y="4125642"/>
            <a:ext cx="1689100" cy="1689100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C0AA38C3-4450-7383-70EF-4574A1F94691}"/>
              </a:ext>
            </a:extLst>
          </p:cNvPr>
          <p:cNvSpPr txBox="1"/>
          <p:nvPr/>
        </p:nvSpPr>
        <p:spPr>
          <a:xfrm>
            <a:off x="6902240" y="4895927"/>
            <a:ext cx="1195754" cy="369332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dirty="0"/>
              <a:t>Delivery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B7DA77E-CFBD-BDBB-7C82-CD7C93D55043}"/>
              </a:ext>
            </a:extLst>
          </p:cNvPr>
          <p:cNvSpPr txBox="1"/>
          <p:nvPr/>
        </p:nvSpPr>
        <p:spPr>
          <a:xfrm>
            <a:off x="1514314" y="3770513"/>
            <a:ext cx="1195754" cy="369332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dirty="0"/>
              <a:t>Financial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28B6487-5CCF-C976-66AD-8AB1614BCC19}"/>
              </a:ext>
            </a:extLst>
          </p:cNvPr>
          <p:cNvSpPr txBox="1"/>
          <p:nvPr/>
        </p:nvSpPr>
        <p:spPr>
          <a:xfrm>
            <a:off x="6775631" y="2940518"/>
            <a:ext cx="1195754" cy="369332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dirty="0"/>
              <a:t>Technical</a:t>
            </a:r>
          </a:p>
        </p:txBody>
      </p:sp>
      <p:sp>
        <p:nvSpPr>
          <p:cNvPr id="38" name="Chevron 6">
            <a:extLst>
              <a:ext uri="{FF2B5EF4-FFF2-40B4-BE49-F238E27FC236}">
                <a16:creationId xmlns:a16="http://schemas.microsoft.com/office/drawing/2014/main" id="{83466BC7-F1F2-4895-B51A-9A3476931F8B}"/>
              </a:ext>
            </a:extLst>
          </p:cNvPr>
          <p:cNvSpPr/>
          <p:nvPr/>
        </p:nvSpPr>
        <p:spPr>
          <a:xfrm>
            <a:off x="7929181" y="3334415"/>
            <a:ext cx="914400" cy="1575581"/>
          </a:xfrm>
          <a:prstGeom prst="chevron">
            <a:avLst/>
          </a:prstGeom>
          <a:gradFill flip="none" rotWithShape="1">
            <a:gsLst>
              <a:gs pos="0">
                <a:schemeClr val="accent6">
                  <a:lumMod val="60000"/>
                  <a:lumOff val="40000"/>
                  <a:tint val="66000"/>
                  <a:satMod val="160000"/>
                </a:schemeClr>
              </a:gs>
              <a:gs pos="50000">
                <a:schemeClr val="accent6">
                  <a:lumMod val="60000"/>
                  <a:lumOff val="40000"/>
                  <a:tint val="44500"/>
                  <a:satMod val="160000"/>
                </a:schemeClr>
              </a:gs>
              <a:gs pos="100000">
                <a:schemeClr val="accent6">
                  <a:lumMod val="60000"/>
                  <a:lumOff val="40000"/>
                  <a:tint val="23500"/>
                  <a:satMod val="160000"/>
                </a:schemeClr>
              </a:gs>
            </a:gsLst>
            <a:lin ang="10800000" scaled="1"/>
            <a:tileRect/>
          </a:gradFill>
          <a:ln/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5"/>
              </a:solidFill>
            </a:endParaRP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AEEB79BE-7912-3BF5-D915-9BB2C54FA9BF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accent1">
                <a:lumMod val="60000"/>
                <a:lumOff val="40000"/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9153397" y="2649921"/>
            <a:ext cx="2177825" cy="2177825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AD785B93-8E46-FC18-C279-91080B62F5C7}"/>
              </a:ext>
            </a:extLst>
          </p:cNvPr>
          <p:cNvPicPr>
            <a:picLocks noChangeAspect="1"/>
          </p:cNvPicPr>
          <p:nvPr/>
        </p:nvPicPr>
        <p:blipFill>
          <a:blip r:embed="rId4">
            <a:lum bright="20000"/>
          </a:blip>
          <a:stretch>
            <a:fillRect/>
          </a:stretch>
        </p:blipFill>
        <p:spPr>
          <a:xfrm>
            <a:off x="3057822" y="4661762"/>
            <a:ext cx="1295400" cy="1295400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FE758D0C-D770-E31D-3B24-B156967B41BB}"/>
              </a:ext>
            </a:extLst>
          </p:cNvPr>
          <p:cNvSpPr txBox="1"/>
          <p:nvPr/>
        </p:nvSpPr>
        <p:spPr>
          <a:xfrm>
            <a:off x="860778" y="5206857"/>
            <a:ext cx="1553324" cy="369332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dirty="0"/>
              <a:t>Sustainability</a:t>
            </a:r>
          </a:p>
        </p:txBody>
      </p:sp>
    </p:spTree>
    <p:extLst>
      <p:ext uri="{BB962C8B-B14F-4D97-AF65-F5344CB8AC3E}">
        <p14:creationId xmlns:p14="http://schemas.microsoft.com/office/powerpoint/2010/main" val="3565820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6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0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2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9" grpId="0" animBg="1"/>
      <p:bldP spid="30" grpId="0" animBg="1"/>
      <p:bldP spid="31" grpId="0" animBg="1"/>
      <p:bldP spid="38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C16A9B-35FB-8B99-4A8A-DF8A442662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DD1937-D144-BAC1-8EA4-83933F4836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2776" y="383646"/>
            <a:ext cx="11376024" cy="1065742"/>
          </a:xfrm>
        </p:spPr>
        <p:txBody>
          <a:bodyPr/>
          <a:lstStyle/>
          <a:p>
            <a:r>
              <a:rPr lang="en-US" dirty="0"/>
              <a:t>Principles of the Procurement Rules (4/4) 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DE3A3B1-149F-882E-1B16-D66D5FC39CBB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9F91418-F1FF-4D7C-B62B-B1B71D5470E8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EE8DFC-161C-36AB-9692-1F724013426E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16A858-625E-0C9F-D41F-29402455CE5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86EFEF-72BB-69E5-0CE5-76AE8A6B66BA}"/>
              </a:ext>
            </a:extLst>
          </p:cNvPr>
          <p:cNvSpPr txBox="1"/>
          <p:nvPr/>
        </p:nvSpPr>
        <p:spPr>
          <a:xfrm>
            <a:off x="4695737" y="3621481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chemeClr val="bg1"/>
                </a:solidFill>
              </a:rPr>
              <a:t>2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5E67D78-B107-AD1A-E837-CCC820570398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FBDB242-3554-19A6-BB2B-98EEF6966702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F0784FE1-4695-B146-D68A-F4A466F4A03F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DDEBEA5-0EBF-B6CA-C480-7798BB8F04F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8BA6E4C-EA3B-95BA-879A-1DD33F371B4F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45749043-9DDA-C787-14D3-3B0801278168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F1501A28-2C74-D10A-DC33-E18C48EEBAD7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96DD78-4C2C-06FC-5E5F-B9D0DBB0C9E8}"/>
              </a:ext>
            </a:extLst>
          </p:cNvPr>
          <p:cNvSpPr txBox="1">
            <a:spLocks/>
          </p:cNvSpPr>
          <p:nvPr/>
        </p:nvSpPr>
        <p:spPr>
          <a:xfrm>
            <a:off x="1171939" y="1258094"/>
            <a:ext cx="9848121" cy="66833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spcAft>
                <a:spcPts val="400"/>
              </a:spcAft>
              <a:buFont typeface="Arial"/>
              <a:buNone/>
              <a:tabLst/>
              <a:defRPr sz="2100" b="1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2385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charset="0"/>
              <a:buChar char="•"/>
              <a:tabLst/>
              <a:defRPr sz="18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648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Char char="•"/>
              <a:tabLst/>
              <a:defRPr sz="17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972000" indent="-3240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Char char="•"/>
              <a:tabLst/>
              <a:defRPr sz="16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6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</a:pPr>
            <a:r>
              <a:rPr lang="fr-CH" altLang="en-US" sz="2400" dirty="0" err="1">
                <a:solidFill>
                  <a:schemeClr val="tx1"/>
                </a:solidFill>
              </a:rPr>
              <a:t>Award</a:t>
            </a:r>
            <a:r>
              <a:rPr lang="fr-CH" altLang="en-US" sz="2400" dirty="0">
                <a:solidFill>
                  <a:schemeClr val="tx1"/>
                </a:solidFill>
              </a:rPr>
              <a:t> on </a:t>
            </a:r>
            <a:r>
              <a:rPr lang="fr-CH" altLang="en-US" sz="2400" u="sng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Best Value For Money basis</a:t>
            </a:r>
          </a:p>
          <a:p>
            <a:pPr algn="ctr">
              <a:spcBef>
                <a:spcPct val="0"/>
              </a:spcBef>
            </a:pPr>
            <a:r>
              <a:rPr lang="fr-CH" altLang="en-US" sz="2400" dirty="0">
                <a:solidFill>
                  <a:schemeClr val="tx1"/>
                </a:solidFill>
              </a:rPr>
              <a:t>Most </a:t>
            </a:r>
            <a:r>
              <a:rPr lang="fr-CH" altLang="en-US" sz="2400" dirty="0" err="1">
                <a:solidFill>
                  <a:schemeClr val="tx1"/>
                </a:solidFill>
              </a:rPr>
              <a:t>commonly</a:t>
            </a:r>
            <a:r>
              <a:rPr lang="fr-CH" altLang="en-US" sz="2400" dirty="0">
                <a:solidFill>
                  <a:schemeClr val="tx1"/>
                </a:solidFill>
              </a:rPr>
              <a:t> </a:t>
            </a:r>
            <a:r>
              <a:rPr lang="fr-CH" altLang="en-US" sz="2400" dirty="0" err="1">
                <a:solidFill>
                  <a:schemeClr val="tx1"/>
                </a:solidFill>
              </a:rPr>
              <a:t>used</a:t>
            </a:r>
            <a:r>
              <a:rPr lang="fr-CH" altLang="en-US" sz="2400" dirty="0">
                <a:solidFill>
                  <a:schemeClr val="tx1"/>
                </a:solidFill>
              </a:rPr>
              <a:t> for </a:t>
            </a:r>
            <a:r>
              <a:rPr lang="fr-CH" altLang="en-US" sz="2400" dirty="0" err="1">
                <a:solidFill>
                  <a:schemeClr val="tx1"/>
                </a:solidFill>
              </a:rPr>
              <a:t>industrial</a:t>
            </a:r>
            <a:r>
              <a:rPr lang="fr-CH" altLang="en-US" sz="2400" dirty="0">
                <a:solidFill>
                  <a:schemeClr val="tx1"/>
                </a:solidFill>
              </a:rPr>
              <a:t> service </a:t>
            </a:r>
            <a:r>
              <a:rPr lang="fr-CH" altLang="en-US" sz="2400" dirty="0" err="1">
                <a:solidFill>
                  <a:schemeClr val="tx1"/>
                </a:solidFill>
              </a:rPr>
              <a:t>contracts</a:t>
            </a:r>
            <a:endParaRPr lang="fr-CH" altLang="en-US" sz="2400" dirty="0">
              <a:solidFill>
                <a:schemeClr val="tx1"/>
              </a:solidFill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DB743F8A-18BD-66AD-739E-1B0C6371B71C}"/>
              </a:ext>
            </a:extLst>
          </p:cNvPr>
          <p:cNvSpPr/>
          <p:nvPr/>
        </p:nvSpPr>
        <p:spPr>
          <a:xfrm>
            <a:off x="7111223" y="2116215"/>
            <a:ext cx="4634647" cy="4043729"/>
          </a:xfrm>
          <a:custGeom>
            <a:avLst/>
            <a:gdLst/>
            <a:ahLst/>
            <a:cxnLst/>
            <a:rect l="l" t="t" r="r" b="b"/>
            <a:pathLst>
              <a:path w="4825222" h="4210006">
                <a:moveTo>
                  <a:pt x="0" y="0"/>
                </a:moveTo>
                <a:lnTo>
                  <a:pt x="4825222" y="0"/>
                </a:lnTo>
                <a:lnTo>
                  <a:pt x="4825222" y="4210007"/>
                </a:lnTo>
                <a:lnTo>
                  <a:pt x="0" y="4210007"/>
                </a:lnTo>
                <a:lnTo>
                  <a:pt x="0" y="0"/>
                </a:lnTo>
                <a:close/>
              </a:path>
            </a:pathLst>
          </a:custGeom>
          <a:blipFill>
            <a:blip r:embed="rId2"/>
            <a:stretch>
              <a:fillRect/>
            </a:stretch>
          </a:blipFill>
        </p:spPr>
        <p:txBody>
          <a:bodyPr/>
          <a:lstStyle/>
          <a:p>
            <a:endParaRPr lang="en-GB" dirty="0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E48C2CB0-EB7B-7EB7-E354-DFF1179BBE38}"/>
              </a:ext>
            </a:extLst>
          </p:cNvPr>
          <p:cNvSpPr/>
          <p:nvPr/>
        </p:nvSpPr>
        <p:spPr>
          <a:xfrm>
            <a:off x="10505863" y="3026843"/>
            <a:ext cx="1028394" cy="1028394"/>
          </a:xfrm>
          <a:custGeom>
            <a:avLst/>
            <a:gdLst/>
            <a:ahLst/>
            <a:cxnLst/>
            <a:rect l="l" t="t" r="r" b="b"/>
            <a:pathLst>
              <a:path w="1028394" h="1028394">
                <a:moveTo>
                  <a:pt x="0" y="0"/>
                </a:moveTo>
                <a:lnTo>
                  <a:pt x="1028394" y="0"/>
                </a:lnTo>
                <a:lnTo>
                  <a:pt x="1028394" y="1028394"/>
                </a:lnTo>
                <a:lnTo>
                  <a:pt x="0" y="1028394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GB"/>
          </a:p>
        </p:txBody>
      </p:sp>
      <p:sp>
        <p:nvSpPr>
          <p:cNvPr id="20" name="Freeform 10">
            <a:extLst>
              <a:ext uri="{FF2B5EF4-FFF2-40B4-BE49-F238E27FC236}">
                <a16:creationId xmlns:a16="http://schemas.microsoft.com/office/drawing/2014/main" id="{43A7DEDA-24CF-1F3A-E141-030B90857EBF}"/>
              </a:ext>
            </a:extLst>
          </p:cNvPr>
          <p:cNvSpPr/>
          <p:nvPr/>
        </p:nvSpPr>
        <p:spPr>
          <a:xfrm>
            <a:off x="7253011" y="2972740"/>
            <a:ext cx="1160262" cy="1108050"/>
          </a:xfrm>
          <a:custGeom>
            <a:avLst/>
            <a:gdLst/>
            <a:ahLst/>
            <a:cxnLst/>
            <a:rect l="l" t="t" r="r" b="b"/>
            <a:pathLst>
              <a:path w="1160262" h="1108050">
                <a:moveTo>
                  <a:pt x="0" y="0"/>
                </a:moveTo>
                <a:lnTo>
                  <a:pt x="1160261" y="0"/>
                </a:lnTo>
                <a:lnTo>
                  <a:pt x="1160261" y="1108050"/>
                </a:lnTo>
                <a:lnTo>
                  <a:pt x="0" y="1108050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2439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0730DE-59A0-A9FE-6CF4-2BC98AE246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76DF4C9-90AA-F10C-C9F6-C1A363A99E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fr-FR" sz="2800" dirty="0">
                <a:solidFill>
                  <a:schemeClr val="accent1"/>
                </a:solidFill>
                <a:cs typeface="Calibri" panose="020F0502020204030204" pitchFamily="34" charset="0"/>
              </a:rPr>
              <a:t>Enquiries between 10,000 and 400,000 CHF</a:t>
            </a:r>
            <a:br>
              <a:rPr lang="en-GB" altLang="fr-FR" dirty="0">
                <a:solidFill>
                  <a:schemeClr val="accent1"/>
                </a:solidFill>
                <a:cs typeface="Calibri" panose="020F0502020204030204" pitchFamily="34" charset="0"/>
              </a:rPr>
            </a:b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0D33E28-8153-B5C0-B366-D0EF39188B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4DBDBA-7F31-4AF9-B9FB-9B75A5B63696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80BAFA-F730-DC18-79FE-9437F11C15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5F989E5-4E1B-09E9-8C93-2731445183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24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47E392E-F4A4-4E5B-A937-D50EA28D6592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05BFB7B-5AC7-38F3-ACB4-DCE8F6D12815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BDC2D10-F113-0714-65A4-FB72F42D7BC9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B72A0D5-B824-DD50-AF4E-D89FD7ED4899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F0A8C54E-9587-04D0-AE67-2EDA77F876B7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BFF4995-554E-7063-E7E9-77D0826E7188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E00F390-1635-AEA2-7F15-1FE7EB47F1A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18" name="Picture 17">
            <a:extLst>
              <a:ext uri="{FF2B5EF4-FFF2-40B4-BE49-F238E27FC236}">
                <a16:creationId xmlns:a16="http://schemas.microsoft.com/office/drawing/2014/main" id="{2843978B-73DD-7F56-B95C-1BCF417AF4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298871">
            <a:off x="8735445" y="1041184"/>
            <a:ext cx="3303523" cy="3842874"/>
          </a:xfrm>
          <a:prstGeom prst="rect">
            <a:avLst/>
          </a:prstGeom>
        </p:spPr>
      </p:pic>
      <p:sp>
        <p:nvSpPr>
          <p:cNvPr id="19" name="Content Placeholder 1">
            <a:extLst>
              <a:ext uri="{FF2B5EF4-FFF2-40B4-BE49-F238E27FC236}">
                <a16:creationId xmlns:a16="http://schemas.microsoft.com/office/drawing/2014/main" id="{17C8681B-4B26-004A-F92A-687A63901E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9" y="1241791"/>
            <a:ext cx="9467849" cy="4608512"/>
          </a:xfrm>
        </p:spPr>
        <p:txBody>
          <a:bodyPr/>
          <a:lstStyle/>
          <a:p>
            <a:pPr>
              <a:buNone/>
            </a:pPr>
            <a:r>
              <a:rPr lang="en-US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“Price enquiry” (</a:t>
            </a:r>
            <a:r>
              <a:rPr lang="en-US" altLang="en-US" sz="2000" dirty="0" err="1">
                <a:solidFill>
                  <a:schemeClr val="accent6">
                    <a:lumMod val="60000"/>
                    <a:lumOff val="40000"/>
                  </a:schemeClr>
                </a:solidFill>
              </a:rPr>
              <a:t>Demande</a:t>
            </a:r>
            <a:r>
              <a:rPr lang="en-US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 </a:t>
            </a:r>
            <a:r>
              <a:rPr lang="en-US" altLang="en-US" sz="2000" dirty="0" err="1">
                <a:solidFill>
                  <a:schemeClr val="accent6">
                    <a:lumMod val="60000"/>
                    <a:lumOff val="40000"/>
                  </a:schemeClr>
                </a:solidFill>
              </a:rPr>
              <a:t>d’Offre</a:t>
            </a:r>
            <a:r>
              <a:rPr lang="en-US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 - DO)</a:t>
            </a:r>
            <a:endParaRPr lang="en-AU" altLang="en-US" sz="20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pPr>
              <a:buFontTx/>
              <a:buChar char="•"/>
            </a:pPr>
            <a:r>
              <a:rPr lang="en-AU" altLang="en-US" sz="2000" dirty="0">
                <a:solidFill>
                  <a:schemeClr val="tx1">
                    <a:lumMod val="75000"/>
                  </a:schemeClr>
                </a:solidFill>
              </a:rPr>
              <a:t>Submission deadline: </a:t>
            </a:r>
            <a:r>
              <a:rPr lang="en-AU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4-6 weeks from date of dispatch</a:t>
            </a:r>
            <a:r>
              <a:rPr lang="en-AU" altLang="en-US" sz="2000" dirty="0">
                <a:solidFill>
                  <a:schemeClr val="tx1"/>
                </a:solidFill>
              </a:rPr>
              <a:t>; </a:t>
            </a:r>
          </a:p>
          <a:p>
            <a:pPr>
              <a:buFontTx/>
              <a:buChar char="•"/>
            </a:pPr>
            <a:r>
              <a:rPr lang="en-AU" altLang="en-US" sz="2000" dirty="0">
                <a:solidFill>
                  <a:schemeClr val="tx1">
                    <a:lumMod val="75000"/>
                  </a:schemeClr>
                </a:solidFill>
              </a:rPr>
              <a:t>All price enquiries above 50,000 CHF are also sent to the </a:t>
            </a:r>
            <a:br>
              <a:rPr lang="en-AU" altLang="en-US" sz="2000" dirty="0">
                <a:solidFill>
                  <a:schemeClr val="tx1"/>
                </a:solidFill>
              </a:rPr>
            </a:br>
            <a:r>
              <a:rPr lang="en-AU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Industrial Liaison Officers (ILOs) </a:t>
            </a:r>
            <a:r>
              <a:rPr lang="en-AU" altLang="en-US" sz="2000" dirty="0">
                <a:solidFill>
                  <a:schemeClr val="tx1">
                    <a:lumMod val="75000"/>
                  </a:schemeClr>
                </a:solidFill>
              </a:rPr>
              <a:t>for information;</a:t>
            </a:r>
          </a:p>
          <a:p>
            <a:pPr>
              <a:buFontTx/>
              <a:buChar char="•"/>
            </a:pPr>
            <a:r>
              <a:rPr lang="fr-CH" altLang="en-US" sz="2000" dirty="0">
                <a:solidFill>
                  <a:schemeClr val="tx1">
                    <a:lumMod val="75000"/>
                  </a:schemeClr>
                </a:solidFill>
              </a:rPr>
              <a:t>Price </a:t>
            </a:r>
            <a:r>
              <a:rPr lang="fr-CH" altLang="en-US" sz="2000" dirty="0" err="1">
                <a:solidFill>
                  <a:schemeClr val="tx1">
                    <a:lumMod val="75000"/>
                  </a:schemeClr>
                </a:solidFill>
              </a:rPr>
              <a:t>enquiries</a:t>
            </a:r>
            <a:r>
              <a:rPr lang="fr-CH" altLang="en-US" sz="20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fr-CH" altLang="en-US" sz="2000" dirty="0" err="1">
                <a:solidFill>
                  <a:schemeClr val="tx1">
                    <a:lumMod val="75000"/>
                  </a:schemeClr>
                </a:solidFill>
              </a:rPr>
              <a:t>consist</a:t>
            </a:r>
            <a:r>
              <a:rPr lang="fr-CH" altLang="en-US" sz="2000" dirty="0">
                <a:solidFill>
                  <a:schemeClr val="tx1">
                    <a:lumMod val="75000"/>
                  </a:schemeClr>
                </a:solidFill>
              </a:rPr>
              <a:t> of:</a:t>
            </a:r>
          </a:p>
          <a:p>
            <a:pPr lvl="1">
              <a:buFontTx/>
              <a:buChar char="•"/>
            </a:pPr>
            <a:r>
              <a:rPr lang="fr-CH" altLang="en-US" dirty="0" err="1">
                <a:solidFill>
                  <a:schemeClr val="tx1">
                    <a:lumMod val="75000"/>
                  </a:schemeClr>
                </a:solidFill>
              </a:rPr>
              <a:t>Technical</a:t>
            </a:r>
            <a:r>
              <a:rPr lang="fr-CH" altLang="en-US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fr-CH" altLang="en-US" dirty="0" err="1">
                <a:solidFill>
                  <a:schemeClr val="tx1">
                    <a:lumMod val="75000"/>
                  </a:schemeClr>
                </a:solidFill>
              </a:rPr>
              <a:t>specification</a:t>
            </a:r>
            <a:r>
              <a:rPr lang="fr-CH" altLang="en-US" dirty="0">
                <a:solidFill>
                  <a:schemeClr val="tx1">
                    <a:lumMod val="75000"/>
                  </a:schemeClr>
                </a:solidFill>
              </a:rPr>
              <a:t> and annexes;</a:t>
            </a:r>
          </a:p>
          <a:p>
            <a:pPr lvl="1">
              <a:buFontTx/>
              <a:buChar char="•"/>
            </a:pPr>
            <a:r>
              <a:rPr lang="fr-CH" altLang="en-US" dirty="0">
                <a:solidFill>
                  <a:schemeClr val="tx1">
                    <a:lumMod val="75000"/>
                  </a:schemeClr>
                </a:solidFill>
              </a:rPr>
              <a:t>Tender </a:t>
            </a:r>
            <a:r>
              <a:rPr lang="fr-CH" altLang="en-US" dirty="0" err="1">
                <a:solidFill>
                  <a:schemeClr val="tx1">
                    <a:lumMod val="75000"/>
                  </a:schemeClr>
                </a:solidFill>
              </a:rPr>
              <a:t>form</a:t>
            </a:r>
            <a:r>
              <a:rPr lang="fr-CH" altLang="en-US" dirty="0">
                <a:solidFill>
                  <a:schemeClr val="tx1">
                    <a:lumMod val="75000"/>
                  </a:schemeClr>
                </a:solidFill>
              </a:rPr>
              <a:t> (and a </a:t>
            </a:r>
            <a:r>
              <a:rPr lang="fr-CH" altLang="en-US" dirty="0" err="1">
                <a:solidFill>
                  <a:schemeClr val="tx1">
                    <a:lumMod val="75000"/>
                  </a:schemeClr>
                </a:solidFill>
              </a:rPr>
              <a:t>technical</a:t>
            </a:r>
            <a:r>
              <a:rPr lang="fr-CH" altLang="en-US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fr-CH" altLang="en-US" dirty="0" err="1">
                <a:solidFill>
                  <a:schemeClr val="tx1">
                    <a:lumMod val="75000"/>
                  </a:schemeClr>
                </a:solidFill>
              </a:rPr>
              <a:t>annex</a:t>
            </a:r>
            <a:r>
              <a:rPr lang="fr-CH" altLang="en-US" dirty="0">
                <a:solidFill>
                  <a:schemeClr val="tx1">
                    <a:lumMod val="75000"/>
                  </a:schemeClr>
                </a:solidFill>
              </a:rPr>
              <a:t> - </a:t>
            </a:r>
            <a:r>
              <a:rPr lang="fr-CH" altLang="en-US" dirty="0" err="1">
                <a:solidFill>
                  <a:schemeClr val="tx1">
                    <a:lumMod val="75000"/>
                  </a:schemeClr>
                </a:solidFill>
              </a:rPr>
              <a:t>optional</a:t>
            </a:r>
            <a:r>
              <a:rPr lang="fr-CH" altLang="en-US" dirty="0">
                <a:solidFill>
                  <a:schemeClr val="tx1">
                    <a:lumMod val="75000"/>
                  </a:schemeClr>
                </a:solidFill>
              </a:rPr>
              <a:t>);</a:t>
            </a:r>
          </a:p>
          <a:p>
            <a:pPr lvl="1">
              <a:buFontTx/>
              <a:buChar char="•"/>
            </a:pPr>
            <a:r>
              <a:rPr lang="fr-CH" altLang="en-US" dirty="0" err="1">
                <a:solidFill>
                  <a:schemeClr val="tx1">
                    <a:lumMod val="75000"/>
                  </a:schemeClr>
                </a:solidFill>
              </a:rPr>
              <a:t>CERN’s</a:t>
            </a:r>
            <a:r>
              <a:rPr lang="fr-CH" altLang="en-US" dirty="0">
                <a:solidFill>
                  <a:schemeClr val="tx1">
                    <a:lumMod val="75000"/>
                  </a:schemeClr>
                </a:solidFill>
              </a:rPr>
              <a:t> General Conditions (</a:t>
            </a:r>
            <a:r>
              <a:rPr lang="fr-CH" altLang="en-US" dirty="0" err="1">
                <a:solidFill>
                  <a:schemeClr val="tx1">
                    <a:lumMod val="75000"/>
                  </a:schemeClr>
                </a:solidFill>
              </a:rPr>
              <a:t>contracts</a:t>
            </a:r>
            <a:r>
              <a:rPr lang="fr-CH" altLang="en-US" dirty="0">
                <a:solidFill>
                  <a:schemeClr val="tx1">
                    <a:lumMod val="75000"/>
                  </a:schemeClr>
                </a:solidFill>
              </a:rPr>
              <a:t>, invitations to tender, </a:t>
            </a:r>
            <a:r>
              <a:rPr lang="fr-CH" altLang="en-US" dirty="0" err="1">
                <a:solidFill>
                  <a:schemeClr val="tx1">
                    <a:lumMod val="75000"/>
                  </a:schemeClr>
                </a:solidFill>
              </a:rPr>
              <a:t>safety</a:t>
            </a:r>
            <a:r>
              <a:rPr lang="fr-CH" altLang="en-US" dirty="0">
                <a:solidFill>
                  <a:schemeClr val="tx1">
                    <a:lumMod val="75000"/>
                  </a:schemeClr>
                </a:solidFill>
              </a:rPr>
              <a:t>, etc.)</a:t>
            </a:r>
          </a:p>
          <a:p>
            <a:pPr>
              <a:buFontTx/>
              <a:buChar char="•"/>
            </a:pPr>
            <a:r>
              <a:rPr lang="fr-CH" altLang="en-US" sz="2000" dirty="0">
                <a:solidFill>
                  <a:schemeClr val="tx1">
                    <a:lumMod val="75000"/>
                  </a:schemeClr>
                </a:solidFill>
              </a:rPr>
              <a:t>Price </a:t>
            </a:r>
            <a:r>
              <a:rPr lang="fr-CH" altLang="en-US" sz="2000" dirty="0" err="1">
                <a:solidFill>
                  <a:schemeClr val="tx1">
                    <a:lumMod val="75000"/>
                  </a:schemeClr>
                </a:solidFill>
              </a:rPr>
              <a:t>enquiries</a:t>
            </a:r>
            <a:r>
              <a:rPr lang="fr-CH" altLang="en-US" sz="20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fr-CH" altLang="en-US" sz="2000" dirty="0" err="1">
                <a:solidFill>
                  <a:schemeClr val="tx1">
                    <a:lumMod val="75000"/>
                  </a:schemeClr>
                </a:solidFill>
              </a:rPr>
              <a:t>between</a:t>
            </a:r>
            <a:r>
              <a:rPr lang="fr-CH" altLang="en-US" sz="2000" dirty="0">
                <a:solidFill>
                  <a:schemeClr val="tx1">
                    <a:lumMod val="75000"/>
                  </a:schemeClr>
                </a:solidFill>
              </a:rPr>
              <a:t> 200,000 – 400,000 CHF</a:t>
            </a:r>
            <a:r>
              <a:rPr lang="en-US" altLang="en-US" sz="20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announced on CERN’s procurement website</a:t>
            </a:r>
            <a:endParaRPr lang="fr-CH" altLang="en-US" sz="20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pPr marL="366712" lvl="1" indent="0">
              <a:buNone/>
            </a:pPr>
            <a:endParaRPr lang="fr-CH" altLang="en-US" sz="1600" dirty="0"/>
          </a:p>
          <a:p>
            <a:endParaRPr lang="en-US" dirty="0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D46CC87D-C96E-8DB9-2220-C74919A25C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898574" y="3939059"/>
            <a:ext cx="1103472" cy="21642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2642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uiExpand="1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28F481-7613-39EA-EAED-C1AD8C479E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A5F1061A-C901-C923-FE98-4CE1948EED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Enquiries exceeding 400’000 CHF (1/2)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5E5682F-BC0E-1E20-D8D2-051AB6AB0A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0AFBA25-35F1-4747-ACB1-BBE0DBD90C6D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CCF2DBC-0404-91EE-BACE-79286EEAB6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2FE30B-0911-5EA5-8A22-35289ACCE3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25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FCE8388-5268-FAEE-1309-2451171704F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934E8489-958B-ACA0-0A96-51BE6FFE905D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8E8F646A-FF97-17CB-2B65-FEB031E600BE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70069FE-23E4-FF4F-A0DD-AA5D47B93CA5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1137E42-15FA-26B7-B0B5-8476278AD91C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92EF4746-8D4A-FD3B-FE71-BB72CCA9EE84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AD449EC-46EF-6929-E9A9-A63488315D49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18" name="Picture 17">
            <a:extLst>
              <a:ext uri="{FF2B5EF4-FFF2-40B4-BE49-F238E27FC236}">
                <a16:creationId xmlns:a16="http://schemas.microsoft.com/office/drawing/2014/main" id="{114E7649-C0B2-7904-BF59-34EF0B58EF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00000"/>
                    </a14:imgEffect>
                  </a14:imgLayer>
                </a14:imgProps>
              </a:ext>
            </a:extLst>
          </a:blip>
          <a:srcRect l="12185" t="22385" b="12298"/>
          <a:stretch>
            <a:fillRect/>
          </a:stretch>
        </p:blipFill>
        <p:spPr>
          <a:xfrm>
            <a:off x="8230364" y="1680656"/>
            <a:ext cx="4272289" cy="4488525"/>
          </a:xfrm>
          <a:prstGeom prst="rect">
            <a:avLst/>
          </a:prstGeom>
        </p:spPr>
      </p:pic>
      <p:sp>
        <p:nvSpPr>
          <p:cNvPr id="19" name="Content Placeholder 1">
            <a:extLst>
              <a:ext uri="{FF2B5EF4-FFF2-40B4-BE49-F238E27FC236}">
                <a16:creationId xmlns:a16="http://schemas.microsoft.com/office/drawing/2014/main" id="{D8552C45-6D94-79F0-BD0E-54815B823A4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9" y="1186019"/>
            <a:ext cx="9467849" cy="4608512"/>
          </a:xfrm>
        </p:spPr>
        <p:txBody>
          <a:bodyPr/>
          <a:lstStyle/>
          <a:p>
            <a:pPr algn="just">
              <a:buNone/>
            </a:pPr>
            <a:r>
              <a:rPr lang="en-US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“Market Survey” (MS)</a:t>
            </a:r>
          </a:p>
          <a:p>
            <a:pPr>
              <a:buFontTx/>
              <a:buChar char="•"/>
            </a:pPr>
            <a:r>
              <a:rPr lang="en-US" altLang="en-US" sz="2000" dirty="0">
                <a:solidFill>
                  <a:schemeClr val="tx1">
                    <a:lumMod val="75000"/>
                  </a:schemeClr>
                </a:solidFill>
              </a:rPr>
              <a:t>Prior announcement on CERN’s procurement website, see </a:t>
            </a:r>
            <a:br>
              <a:rPr lang="en-US" altLang="en-US" sz="2000" dirty="0">
                <a:solidFill>
                  <a:schemeClr val="tx1"/>
                </a:solidFill>
              </a:rPr>
            </a:br>
            <a:r>
              <a:rPr lang="en-US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“</a:t>
            </a:r>
            <a:r>
              <a:rPr lang="en-US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Business Opportunities</a:t>
            </a:r>
            <a:r>
              <a:rPr lang="en-US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” </a:t>
            </a:r>
          </a:p>
          <a:p>
            <a:pPr lvl="1"/>
            <a:r>
              <a:rPr lang="en-US" altLang="en-US" dirty="0">
                <a:solidFill>
                  <a:schemeClr val="tx1">
                    <a:lumMod val="75000"/>
                  </a:schemeClr>
                </a:solidFill>
              </a:rPr>
              <a:t>At this stage, interested firms are encouraged to contact CERN in </a:t>
            </a:r>
            <a:br>
              <a:rPr lang="en-US" altLang="en-US" dirty="0">
                <a:solidFill>
                  <a:schemeClr val="tx1">
                    <a:lumMod val="75000"/>
                  </a:schemeClr>
                </a:solidFill>
              </a:rPr>
            </a:br>
            <a:r>
              <a:rPr lang="en-US" altLang="en-US" dirty="0">
                <a:solidFill>
                  <a:schemeClr val="tx1">
                    <a:lumMod val="75000"/>
                  </a:schemeClr>
                </a:solidFill>
              </a:rPr>
              <a:t>order to have a clear understanding of the requirement, allowing </a:t>
            </a:r>
            <a:br>
              <a:rPr lang="en-US" altLang="en-US" dirty="0">
                <a:solidFill>
                  <a:schemeClr val="tx1">
                    <a:lumMod val="75000"/>
                  </a:schemeClr>
                </a:solidFill>
              </a:rPr>
            </a:br>
            <a:r>
              <a:rPr lang="en-US" altLang="en-US" dirty="0">
                <a:solidFill>
                  <a:schemeClr val="tx1">
                    <a:lumMod val="75000"/>
                  </a:schemeClr>
                </a:solidFill>
              </a:rPr>
              <a:t>them to begin their organization ahead of the tendering process</a:t>
            </a:r>
            <a:r>
              <a:rPr lang="en-US" altLang="en-US" sz="1400" dirty="0">
                <a:solidFill>
                  <a:schemeClr val="tx1">
                    <a:lumMod val="75000"/>
                  </a:schemeClr>
                </a:solidFill>
              </a:rPr>
              <a:t>. </a:t>
            </a:r>
            <a:endParaRPr lang="en-US" altLang="en-US" sz="1600" dirty="0">
              <a:solidFill>
                <a:schemeClr val="tx1">
                  <a:lumMod val="75000"/>
                </a:schemeClr>
              </a:solidFill>
            </a:endParaRPr>
          </a:p>
          <a:p>
            <a:pPr>
              <a:buFontTx/>
              <a:buChar char="•"/>
            </a:pPr>
            <a:r>
              <a:rPr lang="en-US" altLang="en-US" sz="2000" dirty="0">
                <a:solidFill>
                  <a:schemeClr val="tx1">
                    <a:lumMod val="75000"/>
                  </a:schemeClr>
                </a:solidFill>
              </a:rPr>
              <a:t>Market surveys consist of:</a:t>
            </a:r>
          </a:p>
          <a:p>
            <a:pPr lvl="1">
              <a:buFontTx/>
              <a:buChar char="•"/>
            </a:pPr>
            <a:r>
              <a:rPr lang="en-US" altLang="en-US" dirty="0">
                <a:solidFill>
                  <a:schemeClr val="tx1">
                    <a:lumMod val="75000"/>
                  </a:schemeClr>
                </a:solidFill>
              </a:rPr>
              <a:t>“Technical Description” and;</a:t>
            </a:r>
          </a:p>
          <a:p>
            <a:pPr lvl="1">
              <a:buFontTx/>
              <a:buChar char="•"/>
            </a:pPr>
            <a:r>
              <a:rPr lang="en-US" altLang="en-US" dirty="0">
                <a:solidFill>
                  <a:schemeClr val="tx1">
                    <a:lumMod val="75000"/>
                  </a:schemeClr>
                </a:solidFill>
              </a:rPr>
              <a:t>“Qualification Questionnaire” (financial and technical).</a:t>
            </a:r>
          </a:p>
          <a:p>
            <a:pPr>
              <a:buFontTx/>
              <a:buChar char="•"/>
            </a:pPr>
            <a:r>
              <a:rPr lang="en-US" altLang="en-US" sz="2000" dirty="0">
                <a:solidFill>
                  <a:schemeClr val="tx1">
                    <a:lumMod val="75000"/>
                  </a:schemeClr>
                </a:solidFill>
              </a:rPr>
              <a:t>Submission deadline: </a:t>
            </a:r>
            <a:r>
              <a:rPr lang="en-US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4 weeks</a:t>
            </a:r>
            <a:r>
              <a:rPr lang="en-US" altLang="en-US" sz="2000" dirty="0">
                <a:solidFill>
                  <a:schemeClr val="tx1"/>
                </a:solidFill>
              </a:rPr>
              <a:t>, </a:t>
            </a:r>
            <a:r>
              <a:rPr lang="en-US" altLang="en-US" sz="2000" dirty="0">
                <a:solidFill>
                  <a:schemeClr val="tx1">
                    <a:lumMod val="75000"/>
                  </a:schemeClr>
                </a:solidFill>
              </a:rPr>
              <a:t>or more if the MS is still online. </a:t>
            </a:r>
            <a:endParaRPr lang="en-US" altLang="en-US" sz="3600" dirty="0">
              <a:solidFill>
                <a:schemeClr val="tx1">
                  <a:lumMod val="75000"/>
                </a:schemeClr>
              </a:solidFill>
            </a:endParaRPr>
          </a:p>
          <a:p>
            <a:endParaRPr lang="en-US" dirty="0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FFEC7EB9-5309-F27C-65AD-20A68590722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57782" y="4500244"/>
            <a:ext cx="1103472" cy="148145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0A011E1C-C6A7-F74A-AB7E-A9007A6E022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57178" y="4039611"/>
            <a:ext cx="1103472" cy="21642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629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1FF70F-68A7-7D40-39EE-ACCBEC9ACB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526D28A-1460-15E5-EDE4-595E354F07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28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Enquiries exceeding 400’000 CHF (2/2)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4EFC3C8-B5EA-BAA4-BB3E-BE84CD4FF4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1EC8BB1-4AE4-4423-93F4-B3D54BF9B7FF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C191971-51D9-B940-90BE-D90617AE05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13486A-37AD-5FC9-DC99-1B016BBF2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26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1074AF4-A2EF-8BFC-CA61-0E074913CE7A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E526F860-0976-348E-B8E6-633EE3BA4A3C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8375083-7DF0-E784-E75C-5EF44C573D31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266DA5E-955C-8D9B-6E16-501B505B014E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5236C42-04F4-5EB4-2963-69A98C521D62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0CB749B-D086-AACC-D286-4380AFBAF8B1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763120E-E3EB-1F7B-39FC-0713B45BED43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8" name="Content Placeholder 1">
            <a:extLst>
              <a:ext uri="{FF2B5EF4-FFF2-40B4-BE49-F238E27FC236}">
                <a16:creationId xmlns:a16="http://schemas.microsoft.com/office/drawing/2014/main" id="{1A05FE31-60C8-75D6-6284-57E54BC099B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8" y="1220555"/>
            <a:ext cx="7524750" cy="4608512"/>
          </a:xfrm>
        </p:spPr>
        <p:txBody>
          <a:bodyPr/>
          <a:lstStyle/>
          <a:p>
            <a:pPr>
              <a:buNone/>
            </a:pPr>
            <a:r>
              <a:rPr lang="en-US" altLang="en-US" sz="20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“Invitation to tender” (IT)</a:t>
            </a:r>
          </a:p>
          <a:p>
            <a:pPr>
              <a:buFontTx/>
              <a:buChar char="•"/>
            </a:pPr>
            <a:r>
              <a:rPr lang="en-AU" altLang="en-US" sz="1800" dirty="0">
                <a:solidFill>
                  <a:schemeClr val="tx1">
                    <a:lumMod val="75000"/>
                  </a:schemeClr>
                </a:solidFill>
              </a:rPr>
              <a:t>Sent to qualified and selected firms only;</a:t>
            </a:r>
          </a:p>
          <a:p>
            <a:pPr>
              <a:buFontTx/>
              <a:buChar char="•"/>
            </a:pPr>
            <a:r>
              <a:rPr lang="en-AU" altLang="en-US" sz="1800" dirty="0">
                <a:solidFill>
                  <a:schemeClr val="tx1">
                    <a:lumMod val="75000"/>
                  </a:schemeClr>
                </a:solidFill>
              </a:rPr>
              <a:t>Submission deadline: </a:t>
            </a:r>
            <a:r>
              <a:rPr lang="en-AU" altLang="en-US" sz="1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4 weeks from date of dispatch </a:t>
            </a:r>
            <a:r>
              <a:rPr lang="en-AU" altLang="en-US" sz="1800" dirty="0">
                <a:solidFill>
                  <a:schemeClr val="tx1">
                    <a:lumMod val="75000"/>
                  </a:schemeClr>
                </a:solidFill>
              </a:rPr>
              <a:t>(with a longer period for more complex requirements);</a:t>
            </a:r>
          </a:p>
          <a:p>
            <a:pPr>
              <a:buFontTx/>
              <a:buChar char="•"/>
            </a:pPr>
            <a:r>
              <a:rPr lang="en-AU" altLang="en-US" sz="1800" dirty="0">
                <a:solidFill>
                  <a:schemeClr val="tx1">
                    <a:lumMod val="75000"/>
                  </a:schemeClr>
                </a:solidFill>
              </a:rPr>
              <a:t>Firms shall ask all necessary questions in writing to understand all requirements and prepare a bid that best matches CERN’s needs; </a:t>
            </a:r>
          </a:p>
          <a:p>
            <a:pPr>
              <a:buFontTx/>
              <a:buChar char="•"/>
            </a:pPr>
            <a:r>
              <a:rPr lang="en-AU" altLang="en-US" sz="1800" dirty="0">
                <a:solidFill>
                  <a:schemeClr val="tx1">
                    <a:lumMod val="75000"/>
                  </a:schemeClr>
                </a:solidFill>
              </a:rPr>
              <a:t>All invitations to tender are sent to </a:t>
            </a:r>
            <a:r>
              <a:rPr lang="en-AU" altLang="en-US" sz="1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the Industrial Liaison Officers (ILOs)</a:t>
            </a:r>
            <a:r>
              <a:rPr lang="en-AU" altLang="en-US" sz="1800" dirty="0">
                <a:solidFill>
                  <a:schemeClr val="tx1">
                    <a:lumMod val="75000"/>
                  </a:schemeClr>
                </a:solidFill>
              </a:rPr>
              <a:t> for information;</a:t>
            </a:r>
          </a:p>
          <a:p>
            <a:pPr>
              <a:buFontTx/>
              <a:buChar char="•"/>
            </a:pPr>
            <a:r>
              <a:rPr lang="en-AU" altLang="en-US" sz="1800" dirty="0">
                <a:solidFill>
                  <a:schemeClr val="tx1">
                    <a:lumMod val="75000"/>
                  </a:schemeClr>
                </a:solidFill>
              </a:rPr>
              <a:t>Bids shall be submitted via </a:t>
            </a:r>
            <a:r>
              <a:rPr lang="en-AU" altLang="en-US" sz="1800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CERN’s e-tendering application.</a:t>
            </a:r>
            <a:endParaRPr lang="en-AU" altLang="en-US" sz="2000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  <a:p>
            <a:endParaRPr lang="en-US" dirty="0"/>
          </a:p>
        </p:txBody>
      </p:sp>
      <p:sp>
        <p:nvSpPr>
          <p:cNvPr id="19" name="Freeform 6">
            <a:extLst>
              <a:ext uri="{FF2B5EF4-FFF2-40B4-BE49-F238E27FC236}">
                <a16:creationId xmlns:a16="http://schemas.microsoft.com/office/drawing/2014/main" id="{F7323128-7EF2-E822-17CE-BE9350A09F40}"/>
              </a:ext>
            </a:extLst>
          </p:cNvPr>
          <p:cNvSpPr/>
          <p:nvPr/>
        </p:nvSpPr>
        <p:spPr>
          <a:xfrm rot="841274">
            <a:off x="5902862" y="310207"/>
            <a:ext cx="6870606" cy="4912363"/>
          </a:xfrm>
          <a:custGeom>
            <a:avLst/>
            <a:gdLst/>
            <a:ahLst/>
            <a:cxnLst/>
            <a:rect l="l" t="t" r="r" b="b"/>
            <a:pathLst>
              <a:path w="8291261" h="5928106">
                <a:moveTo>
                  <a:pt x="0" y="0"/>
                </a:moveTo>
                <a:lnTo>
                  <a:pt x="8291261" y="0"/>
                </a:lnTo>
                <a:lnTo>
                  <a:pt x="8291261" y="5928106"/>
                </a:lnTo>
                <a:lnTo>
                  <a:pt x="0" y="5928106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200000"/>
                      </a14:imgEffect>
                      <a14:imgEffect>
                        <a14:brightnessContrast bright="-20000" contrast="40000"/>
                      </a14:imgEffect>
                    </a14:imgLayer>
                  </a14:imgProps>
                </a:ext>
              </a:extLst>
            </a:blip>
            <a:stretch>
              <a:fillRect t="-136" r="-23975"/>
            </a:stretch>
          </a:blipFill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en-GB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8B40A617-3730-CC11-1F1B-971D074FE48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57782" y="4500244"/>
            <a:ext cx="1103472" cy="148145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FBBD5C0E-F237-B113-D284-95F0519821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57178" y="4039611"/>
            <a:ext cx="1103472" cy="21642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8826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uiExpand="1" build="p"/>
      <p:bldP spid="19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80E48F01-A984-954E-9AF8-32A827FFAA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92071" y="1736631"/>
            <a:ext cx="6844015" cy="338473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2A9FD7D-3E54-374D-862A-BA884939E2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2776" y="383646"/>
            <a:ext cx="11376024" cy="1065742"/>
          </a:xfrm>
        </p:spPr>
        <p:txBody>
          <a:bodyPr/>
          <a:lstStyle/>
          <a:p>
            <a:pPr>
              <a:defRPr/>
            </a:pPr>
            <a:r>
              <a:rPr lang="en-GB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Country of origin – Why do we need to know?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632B07-E895-A846-90AF-5BD7AEDC38AB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27</a:t>
            </a:fld>
            <a:endParaRPr 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2559BFB-F462-8249-BE33-B048A00BD624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DEC1D4A1-094F-7048-9947-5F0240825F5C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856995E-6092-914B-A672-23DD3F61CF9E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8FFB7640-85C7-0A4C-8759-4FD91232A240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F8913744-0268-7E47-9DF0-F9699C400C31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C1DFD66-1E97-C74D-9C3A-5568398898BE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C4276B9-8205-8F41-9C24-088DD32E4FF8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BC36C771-F8CE-0A95-8A1F-6D361E13C0C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6790" y="1255506"/>
            <a:ext cx="4985281" cy="5065689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7AAB17F-DDC9-0056-A12A-848C08C43A22}"/>
              </a:ext>
            </a:extLst>
          </p:cNvPr>
          <p:cNvSpPr txBox="1"/>
          <p:nvPr/>
        </p:nvSpPr>
        <p:spPr>
          <a:xfrm>
            <a:off x="6571312" y="2446656"/>
            <a:ext cx="436054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Industrial Return to our Member States and Associate Member States is a key organisational objective and therefore we need to record this in order to better manage our efforts to achieve our goals in this respect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1F5D6B-BAE9-E285-19CF-4773FC208797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954855E3-7C00-4CE6-AA50-6E73B5B64056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517938-A5F1-CF4C-9AF9-512EBB84050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1AB7DF8-2C8A-1C53-DCCD-9B4502C45E9C}"/>
              </a:ext>
            </a:extLst>
          </p:cNvPr>
          <p:cNvGrpSpPr/>
          <p:nvPr/>
        </p:nvGrpSpPr>
        <p:grpSpPr>
          <a:xfrm>
            <a:off x="4331" y="-2451"/>
            <a:ext cx="12187669" cy="98854"/>
            <a:chOff x="-1" y="0"/>
            <a:chExt cx="12187669" cy="98854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CF7BDEC-9193-BD39-92BE-878B671AD82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07F1D945-35C9-0722-FF71-F93AF60C5ED6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FB7DA1F-0A7C-3C30-CC09-F0B42C0A678F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CAC6B42-2664-39E9-9B3A-C63B15612C2D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E75C9171-3503-3C0C-B7FA-B69BC3161F12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159B4162-F46B-F477-CAE1-18B584D161D8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240105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E571C9C-87B8-C979-F5A2-A18E6A27382A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E71185AF-18AF-4EE0-A8B0-79112EE31887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405470-67A0-3A23-A73A-DD2EF3D9FDEE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EAFC22-9884-1964-9903-C0F7CE4A5347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28</a:t>
            </a:fld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1B00DEC-FAEA-D9CF-DC52-8639E2918E62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4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14694" y="945201"/>
            <a:ext cx="9867921" cy="4880224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1840A0F6-502D-396C-4D89-541D47FED3BB}"/>
              </a:ext>
            </a:extLst>
          </p:cNvPr>
          <p:cNvSpPr txBox="1">
            <a:spLocks/>
          </p:cNvSpPr>
          <p:nvPr/>
        </p:nvSpPr>
        <p:spPr>
          <a:xfrm>
            <a:off x="479426" y="326651"/>
            <a:ext cx="11376024" cy="10657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GB" sz="28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Country of origin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82B407F-835C-CA0E-E109-E5FA9B0BDC87}"/>
              </a:ext>
            </a:extLst>
          </p:cNvPr>
          <p:cNvGrpSpPr/>
          <p:nvPr/>
        </p:nvGrpSpPr>
        <p:grpSpPr>
          <a:xfrm>
            <a:off x="2966684" y="1163284"/>
            <a:ext cx="6115758" cy="3703868"/>
            <a:chOff x="3725098" y="2176734"/>
            <a:chExt cx="4856458" cy="2941202"/>
          </a:xfrm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5F18E8B8-3D4B-438B-94F4-B05E2918F233}"/>
                </a:ext>
              </a:extLst>
            </p:cNvPr>
            <p:cNvSpPr/>
            <p:nvPr/>
          </p:nvSpPr>
          <p:spPr>
            <a:xfrm>
              <a:off x="5149223" y="2580431"/>
              <a:ext cx="1867803" cy="2149490"/>
            </a:xfrm>
            <a:custGeom>
              <a:avLst/>
              <a:gdLst>
                <a:gd name="connsiteX0" fmla="*/ 0 w 1867803"/>
                <a:gd name="connsiteY0" fmla="*/ 801725 h 2149490"/>
                <a:gd name="connsiteX1" fmla="*/ 1200421 w 1867803"/>
                <a:gd name="connsiteY1" fmla="*/ 2149490 h 2149490"/>
                <a:gd name="connsiteX2" fmla="*/ 1867803 w 1867803"/>
                <a:gd name="connsiteY2" fmla="*/ 1347765 h 2149490"/>
                <a:gd name="connsiteX3" fmla="*/ 637046 w 1867803"/>
                <a:gd name="connsiteY3" fmla="*/ 0 h 2149490"/>
                <a:gd name="connsiteX4" fmla="*/ 637046 w 1867803"/>
                <a:gd name="connsiteY4" fmla="*/ 0 h 2149490"/>
                <a:gd name="connsiteX5" fmla="*/ 637046 w 1867803"/>
                <a:gd name="connsiteY5" fmla="*/ 0 h 2149490"/>
                <a:gd name="connsiteX6" fmla="*/ 0 w 1867803"/>
                <a:gd name="connsiteY6" fmla="*/ 801725 h 2149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7803" h="2149490">
                  <a:moveTo>
                    <a:pt x="0" y="801725"/>
                  </a:moveTo>
                  <a:lnTo>
                    <a:pt x="1200421" y="2149490"/>
                  </a:lnTo>
                  <a:lnTo>
                    <a:pt x="1867803" y="1347765"/>
                  </a:lnTo>
                  <a:lnTo>
                    <a:pt x="637046" y="0"/>
                  </a:lnTo>
                  <a:lnTo>
                    <a:pt x="637046" y="0"/>
                  </a:lnTo>
                  <a:lnTo>
                    <a:pt x="637046" y="0"/>
                  </a:lnTo>
                  <a:lnTo>
                    <a:pt x="0" y="80172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FF26EAF7-BEC7-5095-4F82-7C2AD9E6544D}"/>
                </a:ext>
              </a:extLst>
            </p:cNvPr>
            <p:cNvGrpSpPr/>
            <p:nvPr/>
          </p:nvGrpSpPr>
          <p:grpSpPr>
            <a:xfrm>
              <a:off x="3725098" y="2176734"/>
              <a:ext cx="4856458" cy="2941202"/>
              <a:chOff x="3725098" y="2176734"/>
              <a:chExt cx="4856458" cy="2941202"/>
            </a:xfrm>
          </p:grpSpPr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6889E9BA-0DF4-F7FF-1A0F-3805CE074ACF}"/>
                  </a:ext>
                </a:extLst>
              </p:cNvPr>
              <p:cNvGrpSpPr/>
              <p:nvPr/>
            </p:nvGrpSpPr>
            <p:grpSpPr>
              <a:xfrm>
                <a:off x="3725098" y="3514300"/>
                <a:ext cx="3300596" cy="1603636"/>
                <a:chOff x="2246427" y="3525674"/>
                <a:chExt cx="5013338" cy="2435795"/>
              </a:xfrm>
            </p:grpSpPr>
            <p:sp>
              <p:nvSpPr>
                <p:cNvPr id="18" name="Freeform 12">
                  <a:extLst>
                    <a:ext uri="{FF2B5EF4-FFF2-40B4-BE49-F238E27FC236}">
                      <a16:creationId xmlns:a16="http://schemas.microsoft.com/office/drawing/2014/main" id="{92FCD5E6-F998-1187-2DDB-E9207050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400000">
                  <a:off x="4469642" y="2593965"/>
                  <a:ext cx="1234533" cy="4345713"/>
                </a:xfrm>
                <a:custGeom>
                  <a:avLst/>
                  <a:gdLst>
                    <a:gd name="T0" fmla="*/ 0 w 418"/>
                    <a:gd name="T1" fmla="*/ 676 h 676"/>
                    <a:gd name="T2" fmla="*/ 0 w 418"/>
                    <a:gd name="T3" fmla="*/ 0 h 676"/>
                    <a:gd name="T4" fmla="*/ 418 w 418"/>
                    <a:gd name="T5" fmla="*/ 162 h 676"/>
                    <a:gd name="T6" fmla="*/ 418 w 418"/>
                    <a:gd name="T7" fmla="*/ 676 h 676"/>
                    <a:gd name="T8" fmla="*/ 0 w 418"/>
                    <a:gd name="T9" fmla="*/ 676 h 6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8" h="676">
                      <a:moveTo>
                        <a:pt x="0" y="676"/>
                      </a:moveTo>
                      <a:lnTo>
                        <a:pt x="0" y="0"/>
                      </a:lnTo>
                      <a:lnTo>
                        <a:pt x="418" y="162"/>
                      </a:lnTo>
                      <a:lnTo>
                        <a:pt x="418" y="676"/>
                      </a:lnTo>
                      <a:lnTo>
                        <a:pt x="0" y="676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vert270" wrap="square" lIns="182880" tIns="731520" rIns="91440" bIns="365760" numCol="1" anchor="ctr" anchorCtr="0" compatLnSpc="1">
                  <a:prstTxWarp prst="textNoShape">
                    <a:avLst/>
                  </a:prstTxWarp>
                </a:bodyPr>
                <a:lstStyle/>
                <a:p>
                  <a:r>
                    <a:rPr lang="en-US" sz="2700" b="1" dirty="0">
                      <a:solidFill>
                        <a:srgbClr val="FFFFFF"/>
                      </a:solidFill>
                      <a:ea typeface="Bebas Neue" charset="0"/>
                      <a:cs typeface="Bebas Neue" charset="0"/>
                    </a:rPr>
                    <a:t>SERVICES</a:t>
                  </a:r>
                  <a:endParaRPr lang="en-US" sz="2700" b="1" dirty="0">
                    <a:solidFill>
                      <a:srgbClr val="FFFFFF"/>
                    </a:solidFill>
                  </a:endParaRPr>
                </a:p>
              </p:txBody>
            </p:sp>
            <p:sp>
              <p:nvSpPr>
                <p:cNvPr id="19" name="Freeform 14">
                  <a:extLst>
                    <a:ext uri="{FF2B5EF4-FFF2-40B4-BE49-F238E27FC236}">
                      <a16:creationId xmlns:a16="http://schemas.microsoft.com/office/drawing/2014/main" id="{2B9BC674-5134-A3AC-294E-22623F1BFB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400000">
                  <a:off x="1568705" y="4203396"/>
                  <a:ext cx="2435795" cy="1080352"/>
                </a:xfrm>
                <a:custGeom>
                  <a:avLst/>
                  <a:gdLst>
                    <a:gd name="T0" fmla="*/ 411 w 822"/>
                    <a:gd name="T1" fmla="*/ 175 h 175"/>
                    <a:gd name="T2" fmla="*/ 822 w 822"/>
                    <a:gd name="T3" fmla="*/ 0 h 175"/>
                    <a:gd name="T4" fmla="*/ 411 w 822"/>
                    <a:gd name="T5" fmla="*/ 0 h 175"/>
                    <a:gd name="T6" fmla="*/ 0 w 822"/>
                    <a:gd name="T7" fmla="*/ 0 h 175"/>
                    <a:gd name="T8" fmla="*/ 411 w 822"/>
                    <a:gd name="T9" fmla="*/ 175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22" h="175">
                      <a:moveTo>
                        <a:pt x="411" y="175"/>
                      </a:moveTo>
                      <a:lnTo>
                        <a:pt x="822" y="0"/>
                      </a:lnTo>
                      <a:lnTo>
                        <a:pt x="411" y="0"/>
                      </a:lnTo>
                      <a:lnTo>
                        <a:pt x="0" y="0"/>
                      </a:lnTo>
                      <a:lnTo>
                        <a:pt x="411" y="175"/>
                      </a:lnTo>
                      <a:close/>
                    </a:path>
                  </a:pathLst>
                </a:cu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Source Sans Pro" charset="0"/>
                  </a:endParaRPr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A7C2BFC4-BD99-7BA8-37A8-86BD3A560EFB}"/>
                  </a:ext>
                </a:extLst>
              </p:cNvPr>
              <p:cNvGrpSpPr/>
              <p:nvPr/>
            </p:nvGrpSpPr>
            <p:grpSpPr>
              <a:xfrm>
                <a:off x="5149223" y="2176734"/>
                <a:ext cx="3432333" cy="1609489"/>
                <a:chOff x="4462715" y="1455531"/>
                <a:chExt cx="5213435" cy="2444684"/>
              </a:xfrm>
            </p:grpSpPr>
            <p:sp>
              <p:nvSpPr>
                <p:cNvPr id="16" name="Freeform 18">
                  <a:extLst>
                    <a:ext uri="{FF2B5EF4-FFF2-40B4-BE49-F238E27FC236}">
                      <a16:creationId xmlns:a16="http://schemas.microsoft.com/office/drawing/2014/main" id="{8D6C9FEE-20C9-1D03-17D0-DF9330283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400000">
                  <a:off x="5964130" y="548245"/>
                  <a:ext cx="1241606" cy="4244435"/>
                </a:xfrm>
                <a:custGeom>
                  <a:avLst/>
                  <a:gdLst>
                    <a:gd name="T0" fmla="*/ 419 w 419"/>
                    <a:gd name="T1" fmla="*/ 0 h 702"/>
                    <a:gd name="T2" fmla="*/ 419 w 419"/>
                    <a:gd name="T3" fmla="*/ 702 h 702"/>
                    <a:gd name="T4" fmla="*/ 0 w 419"/>
                    <a:gd name="T5" fmla="*/ 540 h 702"/>
                    <a:gd name="T6" fmla="*/ 0 w 419"/>
                    <a:gd name="T7" fmla="*/ 0 h 702"/>
                    <a:gd name="T8" fmla="*/ 419 w 419"/>
                    <a:gd name="T9" fmla="*/ 0 h 7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9" h="702">
                      <a:moveTo>
                        <a:pt x="419" y="0"/>
                      </a:moveTo>
                      <a:lnTo>
                        <a:pt x="419" y="702"/>
                      </a:lnTo>
                      <a:lnTo>
                        <a:pt x="0" y="540"/>
                      </a:lnTo>
                      <a:lnTo>
                        <a:pt x="0" y="0"/>
                      </a:lnTo>
                      <a:lnTo>
                        <a:pt x="419" y="0"/>
                      </a:lnTo>
                      <a:close/>
                    </a:path>
                  </a:pathLst>
                </a:cu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vert270" wrap="square" lIns="182880" tIns="365760" rIns="91440" bIns="731520" numCol="1" anchor="ctr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r>
                    <a:rPr lang="en-US" altLang="fr-FR" sz="2700" b="1" dirty="0">
                      <a:solidFill>
                        <a:srgbClr val="FFFFFF"/>
                      </a:solidFill>
                    </a:rPr>
                    <a:t>SUPPLIES</a:t>
                  </a:r>
                  <a:endParaRPr lang="en-US" sz="2700" b="1" dirty="0">
                    <a:solidFill>
                      <a:srgbClr val="FFFFFF"/>
                    </a:solidFill>
                    <a:latin typeface="Source Sans Pro" charset="0"/>
                  </a:endParaRPr>
                </a:p>
              </p:txBody>
            </p:sp>
            <p:sp>
              <p:nvSpPr>
                <p:cNvPr id="17" name="Freeform 20">
                  <a:extLst>
                    <a:ext uri="{FF2B5EF4-FFF2-40B4-BE49-F238E27FC236}">
                      <a16:creationId xmlns:a16="http://schemas.microsoft.com/office/drawing/2014/main" id="{3A728947-8CB3-2B79-BA9F-6DF987C4F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400000">
                  <a:off x="7924766" y="2148830"/>
                  <a:ext cx="2444684" cy="1058085"/>
                </a:xfrm>
                <a:custGeom>
                  <a:avLst/>
                  <a:gdLst>
                    <a:gd name="T0" fmla="*/ 414 w 825"/>
                    <a:gd name="T1" fmla="*/ 0 h 175"/>
                    <a:gd name="T2" fmla="*/ 0 w 825"/>
                    <a:gd name="T3" fmla="*/ 175 h 175"/>
                    <a:gd name="T4" fmla="*/ 414 w 825"/>
                    <a:gd name="T5" fmla="*/ 175 h 175"/>
                    <a:gd name="T6" fmla="*/ 825 w 825"/>
                    <a:gd name="T7" fmla="*/ 175 h 175"/>
                    <a:gd name="T8" fmla="*/ 414 w 825"/>
                    <a:gd name="T9" fmla="*/ 0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25" h="175">
                      <a:moveTo>
                        <a:pt x="414" y="0"/>
                      </a:moveTo>
                      <a:lnTo>
                        <a:pt x="0" y="175"/>
                      </a:lnTo>
                      <a:lnTo>
                        <a:pt x="414" y="175"/>
                      </a:lnTo>
                      <a:lnTo>
                        <a:pt x="825" y="175"/>
                      </a:lnTo>
                      <a:lnTo>
                        <a:pt x="414" y="0"/>
                      </a:lnTo>
                      <a:close/>
                    </a:path>
                  </a:pathLst>
                </a:cu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Source Sans Pro" charset="0"/>
                  </a:endParaRPr>
                </a:p>
              </p:txBody>
            </p:sp>
          </p:grpSp>
        </p:grp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2DE52CB2-F272-9B72-C4EC-FED467A88ACF}"/>
              </a:ext>
            </a:extLst>
          </p:cNvPr>
          <p:cNvSpPr txBox="1"/>
          <p:nvPr/>
        </p:nvSpPr>
        <p:spPr>
          <a:xfrm>
            <a:off x="8923006" y="1859941"/>
            <a:ext cx="326866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fr-FR" b="1" i="1" dirty="0"/>
              <a:t>“</a:t>
            </a:r>
            <a:r>
              <a:rPr lang="en-US" altLang="fr-FR" i="1" dirty="0"/>
              <a:t>Country(</a:t>
            </a:r>
            <a:r>
              <a:rPr lang="en-US" altLang="fr-FR" i="1" dirty="0" err="1"/>
              <a:t>ies</a:t>
            </a:r>
            <a:r>
              <a:rPr lang="en-US" altLang="fr-FR" i="1" dirty="0"/>
              <a:t>) where the </a:t>
            </a:r>
            <a:r>
              <a:rPr lang="en-US" altLang="fr-FR" b="1" i="1" dirty="0"/>
              <a:t>supplies</a:t>
            </a:r>
            <a:r>
              <a:rPr lang="en-US" altLang="fr-FR" i="1" dirty="0"/>
              <a:t> (including their components and sub-assemblies) are manufactured or undergo the last major transformation by the contractor or its sub-contractor”</a:t>
            </a:r>
          </a:p>
          <a:p>
            <a:endParaRPr lang="en-US" i="1" dirty="0"/>
          </a:p>
          <a:p>
            <a:endParaRPr lang="en-US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7A9F761-2E39-5159-39BF-DCA4D5732620}"/>
              </a:ext>
            </a:extLst>
          </p:cNvPr>
          <p:cNvSpPr txBox="1"/>
          <p:nvPr/>
        </p:nvSpPr>
        <p:spPr>
          <a:xfrm>
            <a:off x="-100989" y="3620869"/>
            <a:ext cx="32686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altLang="fr-FR" i="1" dirty="0"/>
              <a:t> “Country(</a:t>
            </a:r>
            <a:r>
              <a:rPr lang="en-GB" altLang="fr-FR" i="1" dirty="0" err="1"/>
              <a:t>ies</a:t>
            </a:r>
            <a:r>
              <a:rPr lang="en-GB" altLang="fr-FR" i="1" dirty="0"/>
              <a:t>) in which the bidder is established.”</a:t>
            </a:r>
          </a:p>
          <a:p>
            <a:endParaRPr lang="en-GB" i="1" dirty="0"/>
          </a:p>
          <a:p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6129547-CB28-3E15-4131-C7301E7EA0E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592340A7-0B91-D3D7-D676-573450A8E546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AF17E72-846D-A6F3-34FB-E47539034526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1758CF2-4C6F-FEA2-45DB-B6BB27226D1F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009EF58-CC9A-4C2C-D157-5D7215FC4F72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77484804-F2AA-392E-C955-08354C783F33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290B2A64-428B-4677-1EC6-F4E4AFA63594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5046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BD5EE3C-2AC5-CF43-863F-B830583C6C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1065742"/>
          </a:xfrm>
        </p:spPr>
        <p:txBody>
          <a:bodyPr/>
          <a:lstStyle/>
          <a:p>
            <a:r>
              <a:rPr lang="en-GB" dirty="0">
                <a:cs typeface="Calibri" panose="020F0502020204030204" pitchFamily="34" charset="0"/>
              </a:rPr>
              <a:t>Industrial return coefficient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8A42E45-B7B8-4746-BBB3-9174EC63D2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8AC121-7423-4579-A3A0-51C690126CD7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460652-B28C-B843-82BD-61E8C4F5B9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1CA5C4-BC4F-AA48-A21B-068EE5F2D9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29</a:t>
            </a:fld>
            <a:endParaRPr lang="en-US" dirty="0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16CF88F-683B-0944-99F8-4E08A901BB8D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639D94B4-DB65-8547-8F9C-A20D71F96A8E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C2B857DA-6A73-7E4A-ADEF-BD1C817F48CC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A29F1B92-E211-4948-A754-88DD61236382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30432235-EB43-CD43-BCA5-3B2AC562D46C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99C6E6EB-5A37-3540-889E-9F14D260739D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8AC3C520-3C1F-E045-88FD-7825F4C9F4A0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409AA19-FC09-EA5F-EFCC-588CA9F7F9CC}"/>
              </a:ext>
            </a:extLst>
          </p:cNvPr>
          <p:cNvGrpSpPr/>
          <p:nvPr/>
        </p:nvGrpSpPr>
        <p:grpSpPr>
          <a:xfrm>
            <a:off x="8075613" y="1951159"/>
            <a:ext cx="4209151" cy="2762009"/>
            <a:chOff x="8075613" y="1951159"/>
            <a:chExt cx="4209151" cy="2762009"/>
          </a:xfrm>
        </p:grpSpPr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D5BC60C3-C9BB-68DA-E3FA-7F664A4FF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0844" y="3261989"/>
              <a:ext cx="2422546" cy="1451179"/>
            </a:xfrm>
            <a:custGeom>
              <a:avLst/>
              <a:gdLst>
                <a:gd name="T0" fmla="*/ 414 w 697"/>
                <a:gd name="T1" fmla="*/ 74 h 552"/>
                <a:gd name="T2" fmla="*/ 342 w 697"/>
                <a:gd name="T3" fmla="*/ 0 h 552"/>
                <a:gd name="T4" fmla="*/ 273 w 697"/>
                <a:gd name="T5" fmla="*/ 74 h 552"/>
                <a:gd name="T6" fmla="*/ 0 w 697"/>
                <a:gd name="T7" fmla="*/ 74 h 552"/>
                <a:gd name="T8" fmla="*/ 0 w 697"/>
                <a:gd name="T9" fmla="*/ 552 h 552"/>
                <a:gd name="T10" fmla="*/ 697 w 697"/>
                <a:gd name="T11" fmla="*/ 552 h 552"/>
                <a:gd name="T12" fmla="*/ 697 w 697"/>
                <a:gd name="T13" fmla="*/ 74 h 552"/>
                <a:gd name="T14" fmla="*/ 414 w 697"/>
                <a:gd name="T15" fmla="*/ 74 h 552"/>
                <a:gd name="connsiteX0" fmla="*/ 5940 w 10000"/>
                <a:gd name="connsiteY0" fmla="*/ 1341 h 11866"/>
                <a:gd name="connsiteX1" fmla="*/ 4907 w 10000"/>
                <a:gd name="connsiteY1" fmla="*/ 0 h 11866"/>
                <a:gd name="connsiteX2" fmla="*/ 3917 w 10000"/>
                <a:gd name="connsiteY2" fmla="*/ 1341 h 11866"/>
                <a:gd name="connsiteX3" fmla="*/ 0 w 10000"/>
                <a:gd name="connsiteY3" fmla="*/ 1341 h 11866"/>
                <a:gd name="connsiteX4" fmla="*/ 0 w 10000"/>
                <a:gd name="connsiteY4" fmla="*/ 11866 h 11866"/>
                <a:gd name="connsiteX5" fmla="*/ 10000 w 10000"/>
                <a:gd name="connsiteY5" fmla="*/ 10000 h 11866"/>
                <a:gd name="connsiteX6" fmla="*/ 10000 w 10000"/>
                <a:gd name="connsiteY6" fmla="*/ 1341 h 11866"/>
                <a:gd name="connsiteX7" fmla="*/ 5940 w 10000"/>
                <a:gd name="connsiteY7" fmla="*/ 1341 h 11866"/>
                <a:gd name="connsiteX0" fmla="*/ 5940 w 10028"/>
                <a:gd name="connsiteY0" fmla="*/ 1341 h 11866"/>
                <a:gd name="connsiteX1" fmla="*/ 4907 w 10028"/>
                <a:gd name="connsiteY1" fmla="*/ 0 h 11866"/>
                <a:gd name="connsiteX2" fmla="*/ 3917 w 10028"/>
                <a:gd name="connsiteY2" fmla="*/ 1341 h 11866"/>
                <a:gd name="connsiteX3" fmla="*/ 0 w 10028"/>
                <a:gd name="connsiteY3" fmla="*/ 1341 h 11866"/>
                <a:gd name="connsiteX4" fmla="*/ 0 w 10028"/>
                <a:gd name="connsiteY4" fmla="*/ 11866 h 11866"/>
                <a:gd name="connsiteX5" fmla="*/ 10028 w 10028"/>
                <a:gd name="connsiteY5" fmla="*/ 11814 h 11866"/>
                <a:gd name="connsiteX6" fmla="*/ 10000 w 10028"/>
                <a:gd name="connsiteY6" fmla="*/ 1341 h 11866"/>
                <a:gd name="connsiteX7" fmla="*/ 5940 w 10028"/>
                <a:gd name="connsiteY7" fmla="*/ 1341 h 1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28" h="11866">
                  <a:moveTo>
                    <a:pt x="5940" y="1341"/>
                  </a:moveTo>
                  <a:lnTo>
                    <a:pt x="4907" y="0"/>
                  </a:lnTo>
                  <a:lnTo>
                    <a:pt x="3917" y="1341"/>
                  </a:lnTo>
                  <a:lnTo>
                    <a:pt x="0" y="1341"/>
                  </a:lnTo>
                  <a:lnTo>
                    <a:pt x="0" y="11866"/>
                  </a:lnTo>
                  <a:lnTo>
                    <a:pt x="10028" y="11814"/>
                  </a:lnTo>
                  <a:cubicBezTo>
                    <a:pt x="10019" y="8323"/>
                    <a:pt x="10009" y="4832"/>
                    <a:pt x="10000" y="1341"/>
                  </a:cubicBezTo>
                  <a:lnTo>
                    <a:pt x="5940" y="134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6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6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txBody>
            <a:bodyPr vert="horz" wrap="square" lIns="91440" tIns="2743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>
                <a:defRPr/>
              </a:pPr>
              <a:endParaRPr lang="en-US" altLang="fr-FR" sz="2400" dirty="0">
                <a:solidFill>
                  <a:srgbClr val="FFFFFF"/>
                </a:solidFill>
              </a:endParaRPr>
            </a:p>
            <a:p>
              <a:pPr algn="ctr">
                <a:defRPr/>
              </a:pPr>
              <a:r>
                <a:rPr lang="en-US" altLang="fr-FR" sz="2400" dirty="0">
                  <a:solidFill>
                    <a:srgbClr val="FFFFFF"/>
                  </a:solidFill>
                </a:rPr>
                <a:t>Status definition</a:t>
              </a:r>
              <a:endParaRPr lang="en-GB" altLang="fr-FR" sz="2400" dirty="0">
                <a:solidFill>
                  <a:srgbClr val="FFFFFF"/>
                </a:solidFill>
              </a:endParaRPr>
            </a:p>
          </p:txBody>
        </p:sp>
        <p:sp>
          <p:nvSpPr>
            <p:cNvPr id="19" name="Content Placeholder 1">
              <a:extLst>
                <a:ext uri="{FF2B5EF4-FFF2-40B4-BE49-F238E27FC236}">
                  <a16:creationId xmlns:a16="http://schemas.microsoft.com/office/drawing/2014/main" id="{A402B3E1-18B4-B53E-772B-85397A8D1ECB}"/>
                </a:ext>
              </a:extLst>
            </p:cNvPr>
            <p:cNvSpPr txBox="1">
              <a:spLocks/>
            </p:cNvSpPr>
            <p:nvPr/>
          </p:nvSpPr>
          <p:spPr>
            <a:xfrm>
              <a:off x="8075613" y="1951159"/>
              <a:ext cx="4209151" cy="2582537"/>
            </a:xfrm>
            <a:prstGeom prst="rect">
              <a:avLst/>
            </a:prstGeom>
          </p:spPr>
          <p:txBody>
            <a:bodyPr vert="horz" lIns="0" tIns="0" rIns="0" bIns="0" rtlCol="0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800"/>
                </a:spcBef>
                <a:spcAft>
                  <a:spcPts val="400"/>
                </a:spcAft>
                <a:buFont typeface="Arial"/>
                <a:buNone/>
                <a:tabLst/>
                <a:defRPr sz="2100" b="1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1pPr>
              <a:lvl2pPr marL="324000" indent="-3240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spcAft>
                  <a:spcPts val="300"/>
                </a:spcAft>
                <a:buFont typeface="Arial" charset="0"/>
                <a:buChar char="•"/>
                <a:tabLst/>
                <a:defRPr sz="1800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2pPr>
              <a:lvl3pPr marL="648000" indent="-3240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•"/>
                <a:tabLst/>
                <a:defRPr sz="1700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3pPr>
              <a:lvl4pPr marL="972000" indent="-324000" algn="l" defTabSz="914400" rtl="0" eaLnBrk="1" latinLnBrk="0" hangingPunct="1">
                <a:lnSpc>
                  <a:spcPct val="100000"/>
                </a:lnSpc>
                <a:spcBef>
                  <a:spcPts val="500"/>
                </a:spcBef>
                <a:spcAft>
                  <a:spcPts val="300"/>
                </a:spcAft>
                <a:buSzPct val="100000"/>
                <a:buFont typeface="Arial" charset="0"/>
                <a:buChar char="•"/>
                <a:tabLst/>
                <a:defRPr sz="1600" kern="120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SzPct val="100000"/>
                <a:buFont typeface="Arial" charset="0"/>
                <a:buChar char="•"/>
                <a:defRPr sz="1600" kern="1200">
                  <a:solidFill>
                    <a:schemeClr val="tx2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20000"/>
                </a:lnSpc>
                <a:spcAft>
                  <a:spcPts val="600"/>
                </a:spcAft>
                <a:buClr>
                  <a:srgbClr val="284579"/>
                </a:buClr>
                <a:buSzPct val="125000"/>
              </a:pPr>
              <a:r>
                <a:rPr lang="en-US" altLang="en-US" sz="1800" dirty="0">
                  <a:solidFill>
                    <a:schemeClr val="tx1"/>
                  </a:solidFill>
                </a:rPr>
                <a:t>Over a 4-year period:</a:t>
              </a:r>
              <a:br>
                <a:rPr lang="en-US" altLang="en-US" sz="1800" b="0" dirty="0">
                  <a:solidFill>
                    <a:schemeClr val="tx1"/>
                  </a:solidFill>
                </a:rPr>
              </a:br>
              <a:r>
                <a:rPr lang="en-US" altLang="en-US" sz="1800" b="0" dirty="0">
                  <a:solidFill>
                    <a:schemeClr val="tx1"/>
                  </a:solidFill>
                </a:rPr>
                <a:t>Poorly balanced (PB) :  </a:t>
              </a:r>
              <a:r>
                <a:rPr lang="en-US" altLang="en-US" sz="1800" b="0" dirty="0">
                  <a:solidFill>
                    <a:schemeClr val="tx1"/>
                  </a:solidFill>
                  <a:sym typeface="Wingdings" pitchFamily="2" charset="2"/>
                </a:rPr>
                <a:t>&lt; 1</a:t>
              </a:r>
              <a:br>
                <a:rPr lang="en-US" altLang="en-US" sz="1800" b="0" dirty="0">
                  <a:solidFill>
                    <a:schemeClr val="tx1"/>
                  </a:solidFill>
                  <a:sym typeface="Wingdings" pitchFamily="2" charset="2"/>
                </a:rPr>
              </a:br>
              <a:r>
                <a:rPr lang="en-US" altLang="en-US" sz="1800" b="0" dirty="0">
                  <a:solidFill>
                    <a:schemeClr val="tx1"/>
                  </a:solidFill>
                  <a:sym typeface="Wingdings" pitchFamily="2" charset="2"/>
                </a:rPr>
                <a:t>Well balanced (WB):  ≥ 1 </a:t>
              </a:r>
            </a:p>
            <a:p>
              <a:pPr>
                <a:lnSpc>
                  <a:spcPct val="100000"/>
                </a:lnSpc>
              </a:pPr>
              <a:endParaRPr lang="en-US" sz="1800" b="0" dirty="0">
                <a:solidFill>
                  <a:schemeClr val="tx1"/>
                </a:solidFill>
              </a:endParaRPr>
            </a:p>
          </p:txBody>
        </p:sp>
      </p:grpSp>
      <p:sp>
        <p:nvSpPr>
          <p:cNvPr id="23" name="Content Placeholder 1">
            <a:extLst>
              <a:ext uri="{FF2B5EF4-FFF2-40B4-BE49-F238E27FC236}">
                <a16:creationId xmlns:a16="http://schemas.microsoft.com/office/drawing/2014/main" id="{D38BF273-A6E3-AAC1-CDEB-EFC2F87DFBF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2514952"/>
            <a:ext cx="3851275" cy="2582537"/>
          </a:xfrm>
        </p:spPr>
        <p:txBody>
          <a:bodyPr/>
          <a:lstStyle/>
          <a:p>
            <a:pPr algn="ctr">
              <a:spcAft>
                <a:spcPts val="1000"/>
              </a:spcAft>
              <a:buClr>
                <a:srgbClr val="284579"/>
              </a:buClr>
              <a:buSzPct val="125000"/>
            </a:pPr>
            <a:r>
              <a:rPr lang="en-US" altLang="en-US" sz="1800" b="0" dirty="0">
                <a:solidFill>
                  <a:schemeClr val="tx1"/>
                </a:solidFill>
              </a:rPr>
              <a:t>For Supply contracts and for a </a:t>
            </a:r>
            <a:br>
              <a:rPr lang="en-US" altLang="en-US" sz="1800" b="0" dirty="0">
                <a:solidFill>
                  <a:schemeClr val="tx1"/>
                </a:solidFill>
              </a:rPr>
            </a:br>
            <a:r>
              <a:rPr lang="en-US" altLang="en-US" sz="1800" b="0" dirty="0">
                <a:solidFill>
                  <a:schemeClr val="tx1"/>
                </a:solidFill>
              </a:rPr>
              <a:t>12-month period starting on </a:t>
            </a:r>
            <a:br>
              <a:rPr lang="en-US" altLang="en-US" sz="1800" b="0" dirty="0">
                <a:solidFill>
                  <a:schemeClr val="tx1"/>
                </a:solidFill>
              </a:rPr>
            </a:br>
            <a:r>
              <a:rPr lang="en-US" altLang="en-US" sz="1800" b="0" dirty="0">
                <a:solidFill>
                  <a:schemeClr val="tx1"/>
                </a:solidFill>
              </a:rPr>
              <a:t>1</a:t>
            </a:r>
            <a:r>
              <a:rPr lang="en-US" altLang="en-US" sz="1800" b="0" baseline="30000" dirty="0">
                <a:solidFill>
                  <a:schemeClr val="tx1"/>
                </a:solidFill>
              </a:rPr>
              <a:t>st</a:t>
            </a:r>
            <a:r>
              <a:rPr lang="en-US" altLang="en-US" sz="1800" b="0" dirty="0">
                <a:solidFill>
                  <a:schemeClr val="tx1"/>
                </a:solidFill>
              </a:rPr>
              <a:t> March, defined as:</a:t>
            </a:r>
          </a:p>
          <a:p>
            <a:pPr algn="just">
              <a:spcAft>
                <a:spcPts val="1000"/>
              </a:spcAft>
              <a:buClr>
                <a:srgbClr val="284579"/>
              </a:buClr>
              <a:buSzPct val="125000"/>
            </a:pPr>
            <a:r>
              <a:rPr lang="en-US" altLang="en-US" sz="1800" b="0" i="1" dirty="0">
                <a:solidFill>
                  <a:schemeClr val="tx1"/>
                </a:solidFill>
              </a:rPr>
              <a:t>“</a:t>
            </a:r>
            <a:r>
              <a:rPr lang="en-GB" altLang="en-US" sz="1800" b="0" i="1" dirty="0">
                <a:solidFill>
                  <a:schemeClr val="tx1"/>
                </a:solidFill>
              </a:rPr>
              <a:t>The ratio between a Member State's percentage share of the value of all Supply contracts and that Member State's percentage contribution to the CERN Budget over the same period</a:t>
            </a:r>
            <a:r>
              <a:rPr lang="en-US" altLang="en-US" sz="1800" b="0" i="1" dirty="0">
                <a:solidFill>
                  <a:schemeClr val="tx1"/>
                </a:solidFill>
              </a:rPr>
              <a:t>”.</a:t>
            </a:r>
          </a:p>
          <a:p>
            <a:endParaRPr lang="en-US" sz="1800" b="0" dirty="0">
              <a:solidFill>
                <a:schemeClr val="tx1"/>
              </a:solidFill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321C791-5735-52A0-BDD8-9E4A6F68B8F2}"/>
              </a:ext>
            </a:extLst>
          </p:cNvPr>
          <p:cNvGrpSpPr/>
          <p:nvPr/>
        </p:nvGrpSpPr>
        <p:grpSpPr>
          <a:xfrm>
            <a:off x="286686" y="1226401"/>
            <a:ext cx="5048639" cy="4608512"/>
            <a:chOff x="286686" y="1592263"/>
            <a:chExt cx="5048639" cy="4608512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09BF6C2D-5FE3-90C0-772B-E1B57BCE9A0E}"/>
                </a:ext>
              </a:extLst>
            </p:cNvPr>
            <p:cNvGrpSpPr/>
            <p:nvPr/>
          </p:nvGrpSpPr>
          <p:grpSpPr>
            <a:xfrm>
              <a:off x="969636" y="1592263"/>
              <a:ext cx="2677295" cy="1172202"/>
              <a:chOff x="969636" y="1592263"/>
              <a:chExt cx="2677295" cy="1172202"/>
            </a:xfrm>
          </p:grpSpPr>
          <p:sp>
            <p:nvSpPr>
              <p:cNvPr id="36" name="Freeform 8">
                <a:extLst>
                  <a:ext uri="{FF2B5EF4-FFF2-40B4-BE49-F238E27FC236}">
                    <a16:creationId xmlns:a16="http://schemas.microsoft.com/office/drawing/2014/main" id="{B9CD0731-8920-EF82-870D-0C7B43FEBD8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969637" y="1592263"/>
                <a:ext cx="2677294" cy="1172202"/>
              </a:xfrm>
              <a:custGeom>
                <a:avLst/>
                <a:gdLst>
                  <a:gd name="T0" fmla="*/ 414 w 697"/>
                  <a:gd name="T1" fmla="*/ 74 h 552"/>
                  <a:gd name="T2" fmla="*/ 342 w 697"/>
                  <a:gd name="T3" fmla="*/ 0 h 552"/>
                  <a:gd name="T4" fmla="*/ 273 w 697"/>
                  <a:gd name="T5" fmla="*/ 74 h 552"/>
                  <a:gd name="T6" fmla="*/ 0 w 697"/>
                  <a:gd name="T7" fmla="*/ 74 h 552"/>
                  <a:gd name="T8" fmla="*/ 0 w 697"/>
                  <a:gd name="T9" fmla="*/ 552 h 552"/>
                  <a:gd name="T10" fmla="*/ 697 w 697"/>
                  <a:gd name="T11" fmla="*/ 552 h 552"/>
                  <a:gd name="T12" fmla="*/ 697 w 697"/>
                  <a:gd name="T13" fmla="*/ 74 h 552"/>
                  <a:gd name="T14" fmla="*/ 414 w 697"/>
                  <a:gd name="T15" fmla="*/ 74 h 552"/>
                  <a:gd name="connsiteX0" fmla="*/ 5940 w 10000"/>
                  <a:gd name="connsiteY0" fmla="*/ 1341 h 11866"/>
                  <a:gd name="connsiteX1" fmla="*/ 4907 w 10000"/>
                  <a:gd name="connsiteY1" fmla="*/ 0 h 11866"/>
                  <a:gd name="connsiteX2" fmla="*/ 3917 w 10000"/>
                  <a:gd name="connsiteY2" fmla="*/ 1341 h 11866"/>
                  <a:gd name="connsiteX3" fmla="*/ 0 w 10000"/>
                  <a:gd name="connsiteY3" fmla="*/ 1341 h 11866"/>
                  <a:gd name="connsiteX4" fmla="*/ 0 w 10000"/>
                  <a:gd name="connsiteY4" fmla="*/ 11866 h 11866"/>
                  <a:gd name="connsiteX5" fmla="*/ 10000 w 10000"/>
                  <a:gd name="connsiteY5" fmla="*/ 10000 h 11866"/>
                  <a:gd name="connsiteX6" fmla="*/ 10000 w 10000"/>
                  <a:gd name="connsiteY6" fmla="*/ 1341 h 11866"/>
                  <a:gd name="connsiteX7" fmla="*/ 5940 w 10000"/>
                  <a:gd name="connsiteY7" fmla="*/ 1341 h 11866"/>
                  <a:gd name="connsiteX0" fmla="*/ 5940 w 10028"/>
                  <a:gd name="connsiteY0" fmla="*/ 1341 h 11866"/>
                  <a:gd name="connsiteX1" fmla="*/ 4907 w 10028"/>
                  <a:gd name="connsiteY1" fmla="*/ 0 h 11866"/>
                  <a:gd name="connsiteX2" fmla="*/ 3917 w 10028"/>
                  <a:gd name="connsiteY2" fmla="*/ 1341 h 11866"/>
                  <a:gd name="connsiteX3" fmla="*/ 0 w 10028"/>
                  <a:gd name="connsiteY3" fmla="*/ 1341 h 11866"/>
                  <a:gd name="connsiteX4" fmla="*/ 0 w 10028"/>
                  <a:gd name="connsiteY4" fmla="*/ 11866 h 11866"/>
                  <a:gd name="connsiteX5" fmla="*/ 10028 w 10028"/>
                  <a:gd name="connsiteY5" fmla="*/ 11814 h 11866"/>
                  <a:gd name="connsiteX6" fmla="*/ 10000 w 10028"/>
                  <a:gd name="connsiteY6" fmla="*/ 1341 h 11866"/>
                  <a:gd name="connsiteX7" fmla="*/ 5940 w 10028"/>
                  <a:gd name="connsiteY7" fmla="*/ 1341 h 11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28" h="11866">
                    <a:moveTo>
                      <a:pt x="5940" y="1341"/>
                    </a:moveTo>
                    <a:lnTo>
                      <a:pt x="4907" y="0"/>
                    </a:lnTo>
                    <a:lnTo>
                      <a:pt x="3917" y="1341"/>
                    </a:lnTo>
                    <a:lnTo>
                      <a:pt x="0" y="1341"/>
                    </a:lnTo>
                    <a:lnTo>
                      <a:pt x="0" y="11866"/>
                    </a:lnTo>
                    <a:lnTo>
                      <a:pt x="10028" y="11814"/>
                    </a:lnTo>
                    <a:cubicBezTo>
                      <a:pt x="10019" y="8323"/>
                      <a:pt x="10009" y="4832"/>
                      <a:pt x="10000" y="1341"/>
                    </a:cubicBezTo>
                    <a:lnTo>
                      <a:pt x="5940" y="1341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60000"/>
                      <a:lumOff val="40000"/>
                      <a:shade val="30000"/>
                      <a:satMod val="115000"/>
                    </a:schemeClr>
                  </a:gs>
                  <a:gs pos="50000">
                    <a:schemeClr val="accent6">
                      <a:lumMod val="60000"/>
                      <a:lumOff val="40000"/>
                      <a:shade val="67500"/>
                      <a:satMod val="115000"/>
                    </a:schemeClr>
                  </a:gs>
                  <a:gs pos="100000">
                    <a:schemeClr val="accent6">
                      <a:lumMod val="60000"/>
                      <a:lumOff val="40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2743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sz="1200" dirty="0">
                  <a:solidFill>
                    <a:schemeClr val="accent6">
                      <a:lumMod val="60000"/>
                      <a:lumOff val="40000"/>
                    </a:schemeClr>
                  </a:solidFill>
                  <a:latin typeface="Source Sans Pro" charset="0"/>
                </a:endParaRPr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5F14E945-A205-5C8F-CD63-AB8B4438BBD2}"/>
                  </a:ext>
                </a:extLst>
              </p:cNvPr>
              <p:cNvSpPr/>
              <p:nvPr/>
            </p:nvSpPr>
            <p:spPr>
              <a:xfrm>
                <a:off x="969636" y="1736183"/>
                <a:ext cx="2677295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defRPr/>
                </a:pPr>
                <a:r>
                  <a:rPr lang="en-US" altLang="fr-FR" sz="2400" dirty="0">
                    <a:solidFill>
                      <a:srgbClr val="FFFFFF"/>
                    </a:solidFill>
                  </a:rPr>
                  <a:t>Industrial return</a:t>
                </a:r>
              </a:p>
              <a:p>
                <a:pPr algn="ctr">
                  <a:defRPr/>
                </a:pPr>
                <a:r>
                  <a:rPr lang="en-US" altLang="fr-FR" sz="2400" dirty="0">
                    <a:solidFill>
                      <a:srgbClr val="FFFFFF"/>
                    </a:solidFill>
                  </a:rPr>
                  <a:t>coefficient</a:t>
                </a:r>
                <a:endParaRPr lang="en-GB" altLang="fr-FR" sz="240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89A31E2-DE4F-FAF8-2CCD-7BC3B595B169}"/>
                </a:ext>
              </a:extLst>
            </p:cNvPr>
            <p:cNvGrpSpPr/>
            <p:nvPr/>
          </p:nvGrpSpPr>
          <p:grpSpPr>
            <a:xfrm>
              <a:off x="286686" y="5565526"/>
              <a:ext cx="5048639" cy="635249"/>
              <a:chOff x="286686" y="5565526"/>
              <a:chExt cx="5048639" cy="635249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DAC79E08-6E85-A460-1CA0-54BA1B69280E}"/>
                  </a:ext>
                </a:extLst>
              </p:cNvPr>
              <p:cNvSpPr txBox="1"/>
              <p:nvPr/>
            </p:nvSpPr>
            <p:spPr>
              <a:xfrm>
                <a:off x="286686" y="5719415"/>
                <a:ext cx="1736057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Return Coef.=</a:t>
                </a:r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8C44F5BF-83AE-C8E2-3048-EEA7DD1FCBC3}"/>
                  </a:ext>
                </a:extLst>
              </p:cNvPr>
              <p:cNvSpPr txBox="1"/>
              <p:nvPr/>
            </p:nvSpPr>
            <p:spPr>
              <a:xfrm>
                <a:off x="2308283" y="5565526"/>
                <a:ext cx="218642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% expenditure in the MS </a:t>
                </a: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54187F99-FEDB-B749-FE5F-3ECB18A9363D}"/>
                  </a:ext>
                </a:extLst>
              </p:cNvPr>
              <p:cNvSpPr txBox="1"/>
              <p:nvPr/>
            </p:nvSpPr>
            <p:spPr>
              <a:xfrm>
                <a:off x="1753514" y="5892998"/>
                <a:ext cx="358181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dirty="0"/>
                  <a:t>% contribution to CERN budget for this MS</a:t>
                </a:r>
              </a:p>
            </p:txBody>
          </p:sp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0B6E4814-6275-ADFA-2F38-5C8019C4439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4009" y="5892392"/>
                <a:ext cx="3310241" cy="606"/>
              </a:xfrm>
              <a:prstGeom prst="line">
                <a:avLst/>
              </a:prstGeom>
              <a:ln w="1270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6" name="Freeform 12">
            <a:extLst>
              <a:ext uri="{FF2B5EF4-FFF2-40B4-BE49-F238E27FC236}">
                <a16:creationId xmlns:a16="http://schemas.microsoft.com/office/drawing/2014/main" id="{C9FFACB5-26C9-3CC9-4DA6-F288C2053DC2}"/>
              </a:ext>
            </a:extLst>
          </p:cNvPr>
          <p:cNvSpPr>
            <a:spLocks/>
          </p:cNvSpPr>
          <p:nvPr/>
        </p:nvSpPr>
        <p:spPr bwMode="auto">
          <a:xfrm>
            <a:off x="4803775" y="3468027"/>
            <a:ext cx="2582862" cy="1296988"/>
          </a:xfrm>
          <a:custGeom>
            <a:avLst/>
            <a:gdLst>
              <a:gd name="T0" fmla="*/ 220 w 440"/>
              <a:gd name="T1" fmla="*/ 166 h 220"/>
              <a:gd name="T2" fmla="*/ 54 w 440"/>
              <a:gd name="T3" fmla="*/ 0 h 220"/>
              <a:gd name="T4" fmla="*/ 0 w 440"/>
              <a:gd name="T5" fmla="*/ 0 h 220"/>
              <a:gd name="T6" fmla="*/ 220 w 440"/>
              <a:gd name="T7" fmla="*/ 220 h 220"/>
              <a:gd name="T8" fmla="*/ 440 w 440"/>
              <a:gd name="T9" fmla="*/ 0 h 220"/>
              <a:gd name="T10" fmla="*/ 386 w 440"/>
              <a:gd name="T11" fmla="*/ 0 h 220"/>
              <a:gd name="T12" fmla="*/ 220 w 440"/>
              <a:gd name="T13" fmla="*/ 166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0" h="220">
                <a:moveTo>
                  <a:pt x="220" y="166"/>
                </a:moveTo>
                <a:cubicBezTo>
                  <a:pt x="128" y="166"/>
                  <a:pt x="54" y="92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2"/>
                  <a:pt x="98" y="220"/>
                  <a:pt x="220" y="220"/>
                </a:cubicBezTo>
                <a:cubicBezTo>
                  <a:pt x="341" y="220"/>
                  <a:pt x="440" y="122"/>
                  <a:pt x="440" y="0"/>
                </a:cubicBezTo>
                <a:cubicBezTo>
                  <a:pt x="386" y="0"/>
                  <a:pt x="386" y="0"/>
                  <a:pt x="386" y="0"/>
                </a:cubicBezTo>
                <a:cubicBezTo>
                  <a:pt x="386" y="92"/>
                  <a:pt x="311" y="166"/>
                  <a:pt x="220" y="166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3175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/>
            <a:endParaRPr lang="en-US" altLang="en-US" b="1" dirty="0">
              <a:solidFill>
                <a:srgbClr val="FFFFFF"/>
              </a:solidFill>
              <a:latin typeface="Source Sans Pro" charset="0"/>
              <a:ea typeface="Source Sans Pro" charset="0"/>
              <a:cs typeface="Source Sans Pro" charset="0"/>
            </a:endParaRPr>
          </a:p>
        </p:txBody>
      </p:sp>
      <p:grpSp>
        <p:nvGrpSpPr>
          <p:cNvPr id="50" name="그룹 2">
            <a:extLst>
              <a:ext uri="{FF2B5EF4-FFF2-40B4-BE49-F238E27FC236}">
                <a16:creationId xmlns:a16="http://schemas.microsoft.com/office/drawing/2014/main" id="{DC00894F-51EA-19E0-FA33-7C843AABDEEA}"/>
              </a:ext>
            </a:extLst>
          </p:cNvPr>
          <p:cNvGrpSpPr/>
          <p:nvPr/>
        </p:nvGrpSpPr>
        <p:grpSpPr>
          <a:xfrm>
            <a:off x="4665663" y="2167618"/>
            <a:ext cx="2722562" cy="1633537"/>
            <a:chOff x="1268413" y="2024063"/>
            <a:chExt cx="2722562" cy="1633537"/>
          </a:xfrm>
          <a:solidFill>
            <a:schemeClr val="accent6">
              <a:lumMod val="40000"/>
              <a:lumOff val="60000"/>
            </a:schemeClr>
          </a:solidFill>
          <a:effectLst/>
        </p:grpSpPr>
        <p:sp>
          <p:nvSpPr>
            <p:cNvPr id="51" name="Freeform 5">
              <a:extLst>
                <a:ext uri="{FF2B5EF4-FFF2-40B4-BE49-F238E27FC236}">
                  <a16:creationId xmlns:a16="http://schemas.microsoft.com/office/drawing/2014/main" id="{512AED05-D664-6162-7A54-1EF075C12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525" y="2024063"/>
              <a:ext cx="2584450" cy="1296987"/>
            </a:xfrm>
            <a:custGeom>
              <a:avLst/>
              <a:gdLst>
                <a:gd name="T0" fmla="*/ 220 w 440"/>
                <a:gd name="T1" fmla="*/ 0 h 220"/>
                <a:gd name="T2" fmla="*/ 0 w 440"/>
                <a:gd name="T3" fmla="*/ 220 h 220"/>
                <a:gd name="T4" fmla="*/ 54 w 440"/>
                <a:gd name="T5" fmla="*/ 220 h 220"/>
                <a:gd name="T6" fmla="*/ 220 w 440"/>
                <a:gd name="T7" fmla="*/ 54 h 220"/>
                <a:gd name="T8" fmla="*/ 386 w 440"/>
                <a:gd name="T9" fmla="*/ 220 h 220"/>
                <a:gd name="T10" fmla="*/ 440 w 440"/>
                <a:gd name="T11" fmla="*/ 220 h 220"/>
                <a:gd name="T12" fmla="*/ 220 w 440"/>
                <a:gd name="T1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20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54" y="220"/>
                    <a:pt x="54" y="220"/>
                    <a:pt x="54" y="220"/>
                  </a:cubicBezTo>
                  <a:cubicBezTo>
                    <a:pt x="54" y="129"/>
                    <a:pt x="128" y="54"/>
                    <a:pt x="220" y="54"/>
                  </a:cubicBezTo>
                  <a:cubicBezTo>
                    <a:pt x="311" y="54"/>
                    <a:pt x="386" y="129"/>
                    <a:pt x="386" y="220"/>
                  </a:cubicBezTo>
                  <a:cubicBezTo>
                    <a:pt x="440" y="220"/>
                    <a:pt x="440" y="220"/>
                    <a:pt x="440" y="220"/>
                  </a:cubicBezTo>
                  <a:cubicBezTo>
                    <a:pt x="440" y="99"/>
                    <a:pt x="341" y="0"/>
                    <a:pt x="220" y="0"/>
                  </a:cubicBezTo>
                  <a:close/>
                </a:path>
              </a:pathLst>
            </a:custGeom>
            <a:grpFill/>
            <a:ln w="3175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5pPr>
              <a:lvl6pPr marL="25146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6pPr>
              <a:lvl7pPr marL="29718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7pPr>
              <a:lvl8pPr marL="34290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8pPr>
              <a:lvl9pPr marL="38862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9pPr>
            </a:lstStyle>
            <a:p>
              <a:pPr algn="ctr" eaLnBrk="1" latinLnBrk="1" hangingPunct="1"/>
              <a:endParaRPr lang="en-US" altLang="en-US" b="1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  <p:sp>
          <p:nvSpPr>
            <p:cNvPr id="52" name="Isosceles Triangle 45">
              <a:extLst>
                <a:ext uri="{FF2B5EF4-FFF2-40B4-BE49-F238E27FC236}">
                  <a16:creationId xmlns:a16="http://schemas.microsoft.com/office/drawing/2014/main" id="{83D84E30-AEDE-FA19-C54E-F818C1384E3D}"/>
                </a:ext>
              </a:extLst>
            </p:cNvPr>
            <p:cNvSpPr/>
            <p:nvPr/>
          </p:nvSpPr>
          <p:spPr>
            <a:xfrm rot="10800000">
              <a:off x="1268413" y="3321050"/>
              <a:ext cx="595312" cy="336550"/>
            </a:xfrm>
            <a:prstGeom prst="triangle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5pPr>
              <a:lvl6pPr marL="25146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6pPr>
              <a:lvl7pPr marL="29718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7pPr>
              <a:lvl8pPr marL="34290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8pPr>
              <a:lvl9pPr marL="3886200" indent="-228600" defTabSz="121761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Roboto Condensed Light" panose="02000000000000000000" pitchFamily="2" charset="0"/>
                  <a:ea typeface="Roboto Condensed Light" panose="02000000000000000000" pitchFamily="2" charset="0"/>
                  <a:cs typeface="Roboto Condensed Light" panose="02000000000000000000" pitchFamily="2" charset="0"/>
                </a:defRPr>
              </a:lvl9pPr>
            </a:lstStyle>
            <a:p>
              <a:pPr algn="ctr" eaLnBrk="1" latinLnBrk="1" hangingPunct="1"/>
              <a:endParaRPr lang="en-US" altLang="en-US" dirty="0">
                <a:solidFill>
                  <a:srgbClr val="FFFFFF"/>
                </a:solidFill>
                <a:latin typeface="Source Sans Pro" charset="0"/>
                <a:ea typeface="Source Sans Pro" charset="0"/>
                <a:cs typeface="Source Sans Pro" charset="0"/>
              </a:endParaRPr>
            </a:p>
          </p:txBody>
        </p:sp>
      </p:grpSp>
      <p:pic>
        <p:nvPicPr>
          <p:cNvPr id="53" name="Picture 52">
            <a:extLst>
              <a:ext uri="{FF2B5EF4-FFF2-40B4-BE49-F238E27FC236}">
                <a16:creationId xmlns:a16="http://schemas.microsoft.com/office/drawing/2014/main" id="{52FD6EE9-6290-360F-4B97-09757A3DB1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6578" y="2658149"/>
            <a:ext cx="844828" cy="1656983"/>
          </a:xfrm>
          <a:prstGeom prst="rect">
            <a:avLst/>
          </a:prstGeom>
        </p:spPr>
      </p:pic>
      <p:sp>
        <p:nvSpPr>
          <p:cNvPr id="54" name="Triangle 23">
            <a:extLst>
              <a:ext uri="{FF2B5EF4-FFF2-40B4-BE49-F238E27FC236}">
                <a16:creationId xmlns:a16="http://schemas.microsoft.com/office/drawing/2014/main" id="{4D34A2BA-7007-94C7-CAB5-2E4FCAFCA9B3}"/>
              </a:ext>
            </a:extLst>
          </p:cNvPr>
          <p:cNvSpPr/>
          <p:nvPr/>
        </p:nvSpPr>
        <p:spPr>
          <a:xfrm>
            <a:off x="6902332" y="3100104"/>
            <a:ext cx="596900" cy="375235"/>
          </a:xfrm>
          <a:prstGeom prst="triangle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6220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  <p:bldP spid="5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FEE683DB-1868-DB4C-8988-CB9FA22A8DE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-3658"/>
            <a:ext cx="12192000" cy="6351588"/>
          </a:xfr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FEFCC37A-3974-3F4D-821B-7EE7260498D6}"/>
              </a:ext>
            </a:extLst>
          </p:cNvPr>
          <p:cNvSpPr/>
          <p:nvPr/>
        </p:nvSpPr>
        <p:spPr>
          <a:xfrm>
            <a:off x="7301345" y="9205"/>
            <a:ext cx="4886324" cy="6350851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3DF000-D2C7-0B4C-BC01-60A9ED6C54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45372" y="1630254"/>
            <a:ext cx="4449108" cy="3799854"/>
          </a:xfrm>
        </p:spPr>
        <p:txBody>
          <a:bodyPr/>
          <a:lstStyle/>
          <a:p>
            <a:pPr marL="36513">
              <a:lnSpc>
                <a:spcPct val="100000"/>
              </a:lnSpc>
            </a:pPr>
            <a:r>
              <a:rPr lang="en-GB" sz="1600" dirty="0">
                <a:solidFill>
                  <a:schemeClr val="bg1"/>
                </a:solidFill>
              </a:rPr>
              <a:t>All slides will be available to you on the event page</a:t>
            </a:r>
          </a:p>
          <a:p>
            <a:pPr marL="36513">
              <a:lnSpc>
                <a:spcPct val="100000"/>
              </a:lnSpc>
            </a:pPr>
            <a:r>
              <a:rPr lang="en-GB" sz="1600" dirty="0"/>
              <a:t>Webinar mode – Questions can be submitted via the Q&amp;A button on the Zoom control panel</a:t>
            </a:r>
          </a:p>
          <a:p>
            <a:pPr marL="0" indent="0">
              <a:lnSpc>
                <a:spcPct val="100000"/>
              </a:lnSpc>
              <a:buNone/>
            </a:pPr>
            <a:endParaRPr lang="en-GB" sz="1600" dirty="0"/>
          </a:p>
          <a:p>
            <a:pPr marL="36513">
              <a:lnSpc>
                <a:spcPct val="100000"/>
              </a:lnSpc>
            </a:pPr>
            <a:r>
              <a:rPr lang="en-GB" sz="1600" dirty="0"/>
              <a:t> Feel free to submit questions at any point during the session </a:t>
            </a:r>
            <a:endParaRPr lang="fr-CH" sz="1600" dirty="0">
              <a:solidFill>
                <a:schemeClr val="bg1"/>
              </a:solidFill>
            </a:endParaRPr>
          </a:p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endParaRPr lang="en-GB" sz="1600" dirty="0">
              <a:solidFill>
                <a:schemeClr val="bg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7C7AA44-3B72-F141-83E5-B92055FA1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04558" y="275340"/>
            <a:ext cx="4074824" cy="1065742"/>
          </a:xfrm>
        </p:spPr>
        <p:txBody>
          <a:bodyPr/>
          <a:lstStyle/>
          <a:p>
            <a:r>
              <a:rPr lang="en-US" sz="2800" dirty="0"/>
              <a:t>SOME HOUSEKEEPING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64288E2-D5F8-AC40-8C7F-C23722B3A9E7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B5EA5A-BC32-A742-B11B-8E7414D5B53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85CF9B4-C22C-F84A-9B59-970EA89E7DCA}"/>
              </a:ext>
            </a:extLst>
          </p:cNvPr>
          <p:cNvGrpSpPr/>
          <p:nvPr/>
        </p:nvGrpSpPr>
        <p:grpSpPr>
          <a:xfrm>
            <a:off x="0" y="3363"/>
            <a:ext cx="12187669" cy="98854"/>
            <a:chOff x="-1" y="0"/>
            <a:chExt cx="12187669" cy="98854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3F23B86-9E53-9840-9DD5-FD129824426C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60689B2-DCDD-F142-B3CF-F2E2F1E8B86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637DF67-6A4C-9F4E-AF64-5722B4E6EC3B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A3AE3E0E-E1D3-0043-A936-D08EA1DE6C68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E05BB24-65F9-7E4E-8DAF-1A31194C2424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768F728-84B3-5A46-BA15-27A39A60E453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4C83D931-4414-3873-1D75-B0B11DA20A4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22241" y="3172136"/>
            <a:ext cx="495369" cy="495369"/>
          </a:xfrm>
          <a:prstGeom prst="rect">
            <a:avLst/>
          </a:prstGeom>
        </p:spPr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A8C38FE-90AD-CF16-9CAC-148B639F7DA2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FC078FF5-2701-4C73-88E0-D60EAA41A28B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FAAB5A5-C0DE-AF81-18BE-D4E444A16493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613125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7F5226-49D1-F30A-4A16-B8BDD11EFE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68C98765-6CD0-AE7C-92F8-641DD1B5BB88}"/>
              </a:ext>
            </a:extLst>
          </p:cNvPr>
          <p:cNvGrpSpPr/>
          <p:nvPr/>
        </p:nvGrpSpPr>
        <p:grpSpPr>
          <a:xfrm>
            <a:off x="-711489" y="1002852"/>
            <a:ext cx="10817539" cy="5368774"/>
            <a:chOff x="2352675" y="1411288"/>
            <a:chExt cx="7299325" cy="3622675"/>
          </a:xfrm>
        </p:grpSpPr>
        <p:sp>
          <p:nvSpPr>
            <p:cNvPr id="451" name="AutoShape 3">
              <a:extLst>
                <a:ext uri="{FF2B5EF4-FFF2-40B4-BE49-F238E27FC236}">
                  <a16:creationId xmlns:a16="http://schemas.microsoft.com/office/drawing/2014/main" id="{0215AC73-C124-B35D-F797-B9357F57FFA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352675" y="1417638"/>
              <a:ext cx="7289800" cy="360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452" name="Group 205">
              <a:extLst>
                <a:ext uri="{FF2B5EF4-FFF2-40B4-BE49-F238E27FC236}">
                  <a16:creationId xmlns:a16="http://schemas.microsoft.com/office/drawing/2014/main" id="{22144FE5-0B55-E1D8-D479-E2119CD9C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29250" y="2571751"/>
              <a:ext cx="2962275" cy="1924050"/>
              <a:chOff x="3420" y="1620"/>
              <a:chExt cx="1866" cy="1212"/>
            </a:xfrm>
          </p:grpSpPr>
          <p:sp>
            <p:nvSpPr>
              <p:cNvPr id="1141" name="Freeform 5">
                <a:extLst>
                  <a:ext uri="{FF2B5EF4-FFF2-40B4-BE49-F238E27FC236}">
                    <a16:creationId xmlns:a16="http://schemas.microsoft.com/office/drawing/2014/main" id="{377FFA81-BF08-F76B-071B-CE2FC74BA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585"/>
                <a:ext cx="162" cy="162"/>
              </a:xfrm>
              <a:custGeom>
                <a:avLst/>
                <a:gdLst>
                  <a:gd name="T0" fmla="*/ 100 w 270"/>
                  <a:gd name="T1" fmla="*/ 256 h 270"/>
                  <a:gd name="T2" fmla="*/ 100 w 270"/>
                  <a:gd name="T3" fmla="*/ 256 h 270"/>
                  <a:gd name="T4" fmla="*/ 112 w 270"/>
                  <a:gd name="T5" fmla="*/ 252 h 270"/>
                  <a:gd name="T6" fmla="*/ 123 w 270"/>
                  <a:gd name="T7" fmla="*/ 266 h 270"/>
                  <a:gd name="T8" fmla="*/ 151 w 270"/>
                  <a:gd name="T9" fmla="*/ 266 h 270"/>
                  <a:gd name="T10" fmla="*/ 165 w 270"/>
                  <a:gd name="T11" fmla="*/ 252 h 270"/>
                  <a:gd name="T12" fmla="*/ 165 w 270"/>
                  <a:gd name="T13" fmla="*/ 112 h 270"/>
                  <a:gd name="T14" fmla="*/ 186 w 270"/>
                  <a:gd name="T15" fmla="*/ 102 h 270"/>
                  <a:gd name="T16" fmla="*/ 186 w 270"/>
                  <a:gd name="T17" fmla="*/ 30 h 270"/>
                  <a:gd name="T18" fmla="*/ 205 w 270"/>
                  <a:gd name="T19" fmla="*/ 28 h 270"/>
                  <a:gd name="T20" fmla="*/ 230 w 270"/>
                  <a:gd name="T21" fmla="*/ 21 h 270"/>
                  <a:gd name="T22" fmla="*/ 242 w 270"/>
                  <a:gd name="T23" fmla="*/ 28 h 270"/>
                  <a:gd name="T24" fmla="*/ 256 w 270"/>
                  <a:gd name="T25" fmla="*/ 18 h 270"/>
                  <a:gd name="T26" fmla="*/ 270 w 270"/>
                  <a:gd name="T27" fmla="*/ 16 h 270"/>
                  <a:gd name="T28" fmla="*/ 270 w 270"/>
                  <a:gd name="T29" fmla="*/ 11 h 270"/>
                  <a:gd name="T30" fmla="*/ 223 w 270"/>
                  <a:gd name="T31" fmla="*/ 14 h 270"/>
                  <a:gd name="T32" fmla="*/ 191 w 270"/>
                  <a:gd name="T33" fmla="*/ 16 h 270"/>
                  <a:gd name="T34" fmla="*/ 144 w 270"/>
                  <a:gd name="T35" fmla="*/ 16 h 270"/>
                  <a:gd name="T36" fmla="*/ 137 w 270"/>
                  <a:gd name="T37" fmla="*/ 9 h 270"/>
                  <a:gd name="T38" fmla="*/ 63 w 270"/>
                  <a:gd name="T39" fmla="*/ 9 h 270"/>
                  <a:gd name="T40" fmla="*/ 44 w 270"/>
                  <a:gd name="T41" fmla="*/ 4 h 270"/>
                  <a:gd name="T42" fmla="*/ 23 w 270"/>
                  <a:gd name="T43" fmla="*/ 2 h 270"/>
                  <a:gd name="T44" fmla="*/ 14 w 270"/>
                  <a:gd name="T45" fmla="*/ 0 h 270"/>
                  <a:gd name="T46" fmla="*/ 7 w 270"/>
                  <a:gd name="T47" fmla="*/ 4 h 270"/>
                  <a:gd name="T48" fmla="*/ 0 w 270"/>
                  <a:gd name="T49" fmla="*/ 7 h 270"/>
                  <a:gd name="T50" fmla="*/ 12 w 270"/>
                  <a:gd name="T51" fmla="*/ 35 h 270"/>
                  <a:gd name="T52" fmla="*/ 33 w 270"/>
                  <a:gd name="T53" fmla="*/ 76 h 270"/>
                  <a:gd name="T54" fmla="*/ 56 w 270"/>
                  <a:gd name="T55" fmla="*/ 121 h 270"/>
                  <a:gd name="T56" fmla="*/ 56 w 270"/>
                  <a:gd name="T57" fmla="*/ 158 h 270"/>
                  <a:gd name="T58" fmla="*/ 63 w 270"/>
                  <a:gd name="T59" fmla="*/ 191 h 270"/>
                  <a:gd name="T60" fmla="*/ 79 w 270"/>
                  <a:gd name="T61" fmla="*/ 242 h 270"/>
                  <a:gd name="T62" fmla="*/ 91 w 270"/>
                  <a:gd name="T63" fmla="*/ 259 h 270"/>
                  <a:gd name="T64" fmla="*/ 100 w 270"/>
                  <a:gd name="T65" fmla="*/ 25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0" h="270">
                    <a:moveTo>
                      <a:pt x="100" y="256"/>
                    </a:moveTo>
                    <a:lnTo>
                      <a:pt x="100" y="256"/>
                    </a:lnTo>
                    <a:cubicBezTo>
                      <a:pt x="100" y="254"/>
                      <a:pt x="107" y="245"/>
                      <a:pt x="112" y="252"/>
                    </a:cubicBezTo>
                    <a:cubicBezTo>
                      <a:pt x="116" y="256"/>
                      <a:pt x="114" y="266"/>
                      <a:pt x="123" y="266"/>
                    </a:cubicBezTo>
                    <a:cubicBezTo>
                      <a:pt x="133" y="266"/>
                      <a:pt x="149" y="270"/>
                      <a:pt x="151" y="266"/>
                    </a:cubicBezTo>
                    <a:cubicBezTo>
                      <a:pt x="154" y="261"/>
                      <a:pt x="165" y="259"/>
                      <a:pt x="165" y="252"/>
                    </a:cubicBezTo>
                    <a:lnTo>
                      <a:pt x="165" y="112"/>
                    </a:lnTo>
                    <a:cubicBezTo>
                      <a:pt x="165" y="107"/>
                      <a:pt x="186" y="112"/>
                      <a:pt x="186" y="102"/>
                    </a:cubicBezTo>
                    <a:lnTo>
                      <a:pt x="186" y="30"/>
                    </a:lnTo>
                    <a:cubicBezTo>
                      <a:pt x="186" y="30"/>
                      <a:pt x="202" y="28"/>
                      <a:pt x="205" y="28"/>
                    </a:cubicBezTo>
                    <a:cubicBezTo>
                      <a:pt x="209" y="25"/>
                      <a:pt x="226" y="18"/>
                      <a:pt x="230" y="21"/>
                    </a:cubicBezTo>
                    <a:cubicBezTo>
                      <a:pt x="233" y="23"/>
                      <a:pt x="240" y="32"/>
                      <a:pt x="242" y="28"/>
                    </a:cubicBezTo>
                    <a:cubicBezTo>
                      <a:pt x="244" y="25"/>
                      <a:pt x="249" y="18"/>
                      <a:pt x="256" y="18"/>
                    </a:cubicBezTo>
                    <a:cubicBezTo>
                      <a:pt x="261" y="18"/>
                      <a:pt x="265" y="18"/>
                      <a:pt x="270" y="16"/>
                    </a:cubicBezTo>
                    <a:lnTo>
                      <a:pt x="270" y="11"/>
                    </a:lnTo>
                    <a:cubicBezTo>
                      <a:pt x="270" y="7"/>
                      <a:pt x="230" y="14"/>
                      <a:pt x="223" y="14"/>
                    </a:cubicBezTo>
                    <a:cubicBezTo>
                      <a:pt x="219" y="16"/>
                      <a:pt x="198" y="21"/>
                      <a:pt x="191" y="16"/>
                    </a:cubicBezTo>
                    <a:cubicBezTo>
                      <a:pt x="184" y="14"/>
                      <a:pt x="144" y="16"/>
                      <a:pt x="144" y="16"/>
                    </a:cubicBezTo>
                    <a:lnTo>
                      <a:pt x="137" y="9"/>
                    </a:lnTo>
                    <a:lnTo>
                      <a:pt x="63" y="9"/>
                    </a:lnTo>
                    <a:cubicBezTo>
                      <a:pt x="56" y="9"/>
                      <a:pt x="51" y="9"/>
                      <a:pt x="44" y="4"/>
                    </a:cubicBezTo>
                    <a:cubicBezTo>
                      <a:pt x="37" y="0"/>
                      <a:pt x="33" y="0"/>
                      <a:pt x="23" y="2"/>
                    </a:cubicBezTo>
                    <a:cubicBezTo>
                      <a:pt x="16" y="7"/>
                      <a:pt x="21" y="0"/>
                      <a:pt x="14" y="0"/>
                    </a:cubicBezTo>
                    <a:cubicBezTo>
                      <a:pt x="9" y="0"/>
                      <a:pt x="7" y="4"/>
                      <a:pt x="7" y="4"/>
                    </a:cubicBezTo>
                    <a:lnTo>
                      <a:pt x="0" y="7"/>
                    </a:lnTo>
                    <a:cubicBezTo>
                      <a:pt x="0" y="11"/>
                      <a:pt x="5" y="25"/>
                      <a:pt x="12" y="35"/>
                    </a:cubicBezTo>
                    <a:cubicBezTo>
                      <a:pt x="21" y="44"/>
                      <a:pt x="28" y="63"/>
                      <a:pt x="33" y="76"/>
                    </a:cubicBezTo>
                    <a:cubicBezTo>
                      <a:pt x="37" y="93"/>
                      <a:pt x="51" y="109"/>
                      <a:pt x="56" y="121"/>
                    </a:cubicBezTo>
                    <a:cubicBezTo>
                      <a:pt x="58" y="133"/>
                      <a:pt x="54" y="149"/>
                      <a:pt x="56" y="158"/>
                    </a:cubicBezTo>
                    <a:cubicBezTo>
                      <a:pt x="61" y="165"/>
                      <a:pt x="63" y="177"/>
                      <a:pt x="63" y="191"/>
                    </a:cubicBezTo>
                    <a:cubicBezTo>
                      <a:pt x="65" y="205"/>
                      <a:pt x="68" y="231"/>
                      <a:pt x="79" y="242"/>
                    </a:cubicBezTo>
                    <a:cubicBezTo>
                      <a:pt x="81" y="247"/>
                      <a:pt x="86" y="254"/>
                      <a:pt x="91" y="259"/>
                    </a:cubicBezTo>
                    <a:cubicBezTo>
                      <a:pt x="95" y="261"/>
                      <a:pt x="100" y="261"/>
                      <a:pt x="100" y="2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42" name="Freeform 6">
                <a:extLst>
                  <a:ext uri="{FF2B5EF4-FFF2-40B4-BE49-F238E27FC236}">
                    <a16:creationId xmlns:a16="http://schemas.microsoft.com/office/drawing/2014/main" id="{2D39F0BC-31B9-33EB-8A02-D1251EE32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585"/>
                <a:ext cx="162" cy="162"/>
              </a:xfrm>
              <a:custGeom>
                <a:avLst/>
                <a:gdLst>
                  <a:gd name="T0" fmla="*/ 100 w 270"/>
                  <a:gd name="T1" fmla="*/ 256 h 270"/>
                  <a:gd name="T2" fmla="*/ 100 w 270"/>
                  <a:gd name="T3" fmla="*/ 256 h 270"/>
                  <a:gd name="T4" fmla="*/ 112 w 270"/>
                  <a:gd name="T5" fmla="*/ 252 h 270"/>
                  <a:gd name="T6" fmla="*/ 123 w 270"/>
                  <a:gd name="T7" fmla="*/ 266 h 270"/>
                  <a:gd name="T8" fmla="*/ 151 w 270"/>
                  <a:gd name="T9" fmla="*/ 266 h 270"/>
                  <a:gd name="T10" fmla="*/ 165 w 270"/>
                  <a:gd name="T11" fmla="*/ 252 h 270"/>
                  <a:gd name="T12" fmla="*/ 165 w 270"/>
                  <a:gd name="T13" fmla="*/ 112 h 270"/>
                  <a:gd name="T14" fmla="*/ 186 w 270"/>
                  <a:gd name="T15" fmla="*/ 102 h 270"/>
                  <a:gd name="T16" fmla="*/ 186 w 270"/>
                  <a:gd name="T17" fmla="*/ 30 h 270"/>
                  <a:gd name="T18" fmla="*/ 205 w 270"/>
                  <a:gd name="T19" fmla="*/ 28 h 270"/>
                  <a:gd name="T20" fmla="*/ 230 w 270"/>
                  <a:gd name="T21" fmla="*/ 21 h 270"/>
                  <a:gd name="T22" fmla="*/ 242 w 270"/>
                  <a:gd name="T23" fmla="*/ 28 h 270"/>
                  <a:gd name="T24" fmla="*/ 256 w 270"/>
                  <a:gd name="T25" fmla="*/ 18 h 270"/>
                  <a:gd name="T26" fmla="*/ 270 w 270"/>
                  <a:gd name="T27" fmla="*/ 16 h 270"/>
                  <a:gd name="T28" fmla="*/ 270 w 270"/>
                  <a:gd name="T29" fmla="*/ 11 h 270"/>
                  <a:gd name="T30" fmla="*/ 223 w 270"/>
                  <a:gd name="T31" fmla="*/ 14 h 270"/>
                  <a:gd name="T32" fmla="*/ 191 w 270"/>
                  <a:gd name="T33" fmla="*/ 16 h 270"/>
                  <a:gd name="T34" fmla="*/ 144 w 270"/>
                  <a:gd name="T35" fmla="*/ 16 h 270"/>
                  <a:gd name="T36" fmla="*/ 137 w 270"/>
                  <a:gd name="T37" fmla="*/ 9 h 270"/>
                  <a:gd name="T38" fmla="*/ 63 w 270"/>
                  <a:gd name="T39" fmla="*/ 9 h 270"/>
                  <a:gd name="T40" fmla="*/ 44 w 270"/>
                  <a:gd name="T41" fmla="*/ 4 h 270"/>
                  <a:gd name="T42" fmla="*/ 23 w 270"/>
                  <a:gd name="T43" fmla="*/ 2 h 270"/>
                  <a:gd name="T44" fmla="*/ 14 w 270"/>
                  <a:gd name="T45" fmla="*/ 0 h 270"/>
                  <a:gd name="T46" fmla="*/ 7 w 270"/>
                  <a:gd name="T47" fmla="*/ 4 h 270"/>
                  <a:gd name="T48" fmla="*/ 0 w 270"/>
                  <a:gd name="T49" fmla="*/ 7 h 270"/>
                  <a:gd name="T50" fmla="*/ 12 w 270"/>
                  <a:gd name="T51" fmla="*/ 35 h 270"/>
                  <a:gd name="T52" fmla="*/ 33 w 270"/>
                  <a:gd name="T53" fmla="*/ 76 h 270"/>
                  <a:gd name="T54" fmla="*/ 56 w 270"/>
                  <a:gd name="T55" fmla="*/ 121 h 270"/>
                  <a:gd name="T56" fmla="*/ 56 w 270"/>
                  <a:gd name="T57" fmla="*/ 158 h 270"/>
                  <a:gd name="T58" fmla="*/ 63 w 270"/>
                  <a:gd name="T59" fmla="*/ 191 h 270"/>
                  <a:gd name="T60" fmla="*/ 79 w 270"/>
                  <a:gd name="T61" fmla="*/ 242 h 270"/>
                  <a:gd name="T62" fmla="*/ 91 w 270"/>
                  <a:gd name="T63" fmla="*/ 259 h 270"/>
                  <a:gd name="T64" fmla="*/ 100 w 270"/>
                  <a:gd name="T65" fmla="*/ 256 h 270"/>
                  <a:gd name="T66" fmla="*/ 100 w 270"/>
                  <a:gd name="T67" fmla="*/ 25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0" h="270">
                    <a:moveTo>
                      <a:pt x="100" y="256"/>
                    </a:moveTo>
                    <a:lnTo>
                      <a:pt x="100" y="256"/>
                    </a:lnTo>
                    <a:cubicBezTo>
                      <a:pt x="100" y="254"/>
                      <a:pt x="107" y="245"/>
                      <a:pt x="112" y="252"/>
                    </a:cubicBezTo>
                    <a:cubicBezTo>
                      <a:pt x="116" y="256"/>
                      <a:pt x="114" y="266"/>
                      <a:pt x="123" y="266"/>
                    </a:cubicBezTo>
                    <a:cubicBezTo>
                      <a:pt x="133" y="266"/>
                      <a:pt x="149" y="270"/>
                      <a:pt x="151" y="266"/>
                    </a:cubicBezTo>
                    <a:cubicBezTo>
                      <a:pt x="154" y="261"/>
                      <a:pt x="165" y="259"/>
                      <a:pt x="165" y="252"/>
                    </a:cubicBezTo>
                    <a:lnTo>
                      <a:pt x="165" y="112"/>
                    </a:lnTo>
                    <a:cubicBezTo>
                      <a:pt x="165" y="107"/>
                      <a:pt x="186" y="112"/>
                      <a:pt x="186" y="102"/>
                    </a:cubicBezTo>
                    <a:lnTo>
                      <a:pt x="186" y="30"/>
                    </a:lnTo>
                    <a:cubicBezTo>
                      <a:pt x="186" y="30"/>
                      <a:pt x="202" y="28"/>
                      <a:pt x="205" y="28"/>
                    </a:cubicBezTo>
                    <a:cubicBezTo>
                      <a:pt x="209" y="25"/>
                      <a:pt x="226" y="18"/>
                      <a:pt x="230" y="21"/>
                    </a:cubicBezTo>
                    <a:cubicBezTo>
                      <a:pt x="233" y="23"/>
                      <a:pt x="240" y="32"/>
                      <a:pt x="242" y="28"/>
                    </a:cubicBezTo>
                    <a:cubicBezTo>
                      <a:pt x="244" y="25"/>
                      <a:pt x="249" y="18"/>
                      <a:pt x="256" y="18"/>
                    </a:cubicBezTo>
                    <a:cubicBezTo>
                      <a:pt x="261" y="18"/>
                      <a:pt x="265" y="18"/>
                      <a:pt x="270" y="16"/>
                    </a:cubicBezTo>
                    <a:lnTo>
                      <a:pt x="270" y="11"/>
                    </a:lnTo>
                    <a:cubicBezTo>
                      <a:pt x="270" y="7"/>
                      <a:pt x="230" y="14"/>
                      <a:pt x="223" y="14"/>
                    </a:cubicBezTo>
                    <a:cubicBezTo>
                      <a:pt x="219" y="16"/>
                      <a:pt x="198" y="21"/>
                      <a:pt x="191" y="16"/>
                    </a:cubicBezTo>
                    <a:cubicBezTo>
                      <a:pt x="184" y="14"/>
                      <a:pt x="144" y="16"/>
                      <a:pt x="144" y="16"/>
                    </a:cubicBezTo>
                    <a:lnTo>
                      <a:pt x="137" y="9"/>
                    </a:lnTo>
                    <a:lnTo>
                      <a:pt x="63" y="9"/>
                    </a:lnTo>
                    <a:cubicBezTo>
                      <a:pt x="56" y="9"/>
                      <a:pt x="51" y="9"/>
                      <a:pt x="44" y="4"/>
                    </a:cubicBezTo>
                    <a:cubicBezTo>
                      <a:pt x="37" y="0"/>
                      <a:pt x="33" y="0"/>
                      <a:pt x="23" y="2"/>
                    </a:cubicBezTo>
                    <a:cubicBezTo>
                      <a:pt x="16" y="7"/>
                      <a:pt x="21" y="0"/>
                      <a:pt x="14" y="0"/>
                    </a:cubicBezTo>
                    <a:cubicBezTo>
                      <a:pt x="9" y="0"/>
                      <a:pt x="7" y="4"/>
                      <a:pt x="7" y="4"/>
                    </a:cubicBezTo>
                    <a:lnTo>
                      <a:pt x="0" y="7"/>
                    </a:lnTo>
                    <a:cubicBezTo>
                      <a:pt x="0" y="11"/>
                      <a:pt x="5" y="25"/>
                      <a:pt x="12" y="35"/>
                    </a:cubicBezTo>
                    <a:cubicBezTo>
                      <a:pt x="21" y="44"/>
                      <a:pt x="28" y="63"/>
                      <a:pt x="33" y="76"/>
                    </a:cubicBezTo>
                    <a:cubicBezTo>
                      <a:pt x="37" y="93"/>
                      <a:pt x="51" y="109"/>
                      <a:pt x="56" y="121"/>
                    </a:cubicBezTo>
                    <a:cubicBezTo>
                      <a:pt x="58" y="133"/>
                      <a:pt x="54" y="149"/>
                      <a:pt x="56" y="158"/>
                    </a:cubicBezTo>
                    <a:cubicBezTo>
                      <a:pt x="61" y="165"/>
                      <a:pt x="63" y="177"/>
                      <a:pt x="63" y="191"/>
                    </a:cubicBezTo>
                    <a:cubicBezTo>
                      <a:pt x="65" y="205"/>
                      <a:pt x="68" y="231"/>
                      <a:pt x="79" y="242"/>
                    </a:cubicBezTo>
                    <a:cubicBezTo>
                      <a:pt x="81" y="247"/>
                      <a:pt x="86" y="254"/>
                      <a:pt x="91" y="259"/>
                    </a:cubicBezTo>
                    <a:cubicBezTo>
                      <a:pt x="95" y="261"/>
                      <a:pt x="100" y="261"/>
                      <a:pt x="100" y="256"/>
                    </a:cubicBezTo>
                    <a:lnTo>
                      <a:pt x="100" y="2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43" name="Freeform 7">
                <a:extLst>
                  <a:ext uri="{FF2B5EF4-FFF2-40B4-BE49-F238E27FC236}">
                    <a16:creationId xmlns:a16="http://schemas.microsoft.com/office/drawing/2014/main" id="{383FBDE6-CD46-834D-FF00-4245360BC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585"/>
                <a:ext cx="162" cy="162"/>
              </a:xfrm>
              <a:custGeom>
                <a:avLst/>
                <a:gdLst>
                  <a:gd name="T0" fmla="*/ 100 w 270"/>
                  <a:gd name="T1" fmla="*/ 256 h 270"/>
                  <a:gd name="T2" fmla="*/ 100 w 270"/>
                  <a:gd name="T3" fmla="*/ 256 h 270"/>
                  <a:gd name="T4" fmla="*/ 112 w 270"/>
                  <a:gd name="T5" fmla="*/ 252 h 270"/>
                  <a:gd name="T6" fmla="*/ 123 w 270"/>
                  <a:gd name="T7" fmla="*/ 266 h 270"/>
                  <a:gd name="T8" fmla="*/ 151 w 270"/>
                  <a:gd name="T9" fmla="*/ 266 h 270"/>
                  <a:gd name="T10" fmla="*/ 165 w 270"/>
                  <a:gd name="T11" fmla="*/ 252 h 270"/>
                  <a:gd name="T12" fmla="*/ 165 w 270"/>
                  <a:gd name="T13" fmla="*/ 112 h 270"/>
                  <a:gd name="T14" fmla="*/ 186 w 270"/>
                  <a:gd name="T15" fmla="*/ 102 h 270"/>
                  <a:gd name="T16" fmla="*/ 186 w 270"/>
                  <a:gd name="T17" fmla="*/ 30 h 270"/>
                  <a:gd name="T18" fmla="*/ 205 w 270"/>
                  <a:gd name="T19" fmla="*/ 28 h 270"/>
                  <a:gd name="T20" fmla="*/ 230 w 270"/>
                  <a:gd name="T21" fmla="*/ 21 h 270"/>
                  <a:gd name="T22" fmla="*/ 242 w 270"/>
                  <a:gd name="T23" fmla="*/ 28 h 270"/>
                  <a:gd name="T24" fmla="*/ 256 w 270"/>
                  <a:gd name="T25" fmla="*/ 18 h 270"/>
                  <a:gd name="T26" fmla="*/ 270 w 270"/>
                  <a:gd name="T27" fmla="*/ 16 h 270"/>
                  <a:gd name="T28" fmla="*/ 270 w 270"/>
                  <a:gd name="T29" fmla="*/ 11 h 270"/>
                  <a:gd name="T30" fmla="*/ 223 w 270"/>
                  <a:gd name="T31" fmla="*/ 14 h 270"/>
                  <a:gd name="T32" fmla="*/ 191 w 270"/>
                  <a:gd name="T33" fmla="*/ 16 h 270"/>
                  <a:gd name="T34" fmla="*/ 144 w 270"/>
                  <a:gd name="T35" fmla="*/ 16 h 270"/>
                  <a:gd name="T36" fmla="*/ 137 w 270"/>
                  <a:gd name="T37" fmla="*/ 9 h 270"/>
                  <a:gd name="T38" fmla="*/ 63 w 270"/>
                  <a:gd name="T39" fmla="*/ 9 h 270"/>
                  <a:gd name="T40" fmla="*/ 44 w 270"/>
                  <a:gd name="T41" fmla="*/ 4 h 270"/>
                  <a:gd name="T42" fmla="*/ 23 w 270"/>
                  <a:gd name="T43" fmla="*/ 2 h 270"/>
                  <a:gd name="T44" fmla="*/ 14 w 270"/>
                  <a:gd name="T45" fmla="*/ 0 h 270"/>
                  <a:gd name="T46" fmla="*/ 7 w 270"/>
                  <a:gd name="T47" fmla="*/ 4 h 270"/>
                  <a:gd name="T48" fmla="*/ 0 w 270"/>
                  <a:gd name="T49" fmla="*/ 7 h 270"/>
                  <a:gd name="T50" fmla="*/ 12 w 270"/>
                  <a:gd name="T51" fmla="*/ 35 h 270"/>
                  <a:gd name="T52" fmla="*/ 33 w 270"/>
                  <a:gd name="T53" fmla="*/ 76 h 270"/>
                  <a:gd name="T54" fmla="*/ 56 w 270"/>
                  <a:gd name="T55" fmla="*/ 121 h 270"/>
                  <a:gd name="T56" fmla="*/ 56 w 270"/>
                  <a:gd name="T57" fmla="*/ 158 h 270"/>
                  <a:gd name="T58" fmla="*/ 63 w 270"/>
                  <a:gd name="T59" fmla="*/ 191 h 270"/>
                  <a:gd name="T60" fmla="*/ 79 w 270"/>
                  <a:gd name="T61" fmla="*/ 242 h 270"/>
                  <a:gd name="T62" fmla="*/ 91 w 270"/>
                  <a:gd name="T63" fmla="*/ 259 h 270"/>
                  <a:gd name="T64" fmla="*/ 100 w 270"/>
                  <a:gd name="T65" fmla="*/ 25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0" h="270">
                    <a:moveTo>
                      <a:pt x="100" y="256"/>
                    </a:moveTo>
                    <a:lnTo>
                      <a:pt x="100" y="256"/>
                    </a:lnTo>
                    <a:cubicBezTo>
                      <a:pt x="100" y="254"/>
                      <a:pt x="107" y="245"/>
                      <a:pt x="112" y="252"/>
                    </a:cubicBezTo>
                    <a:cubicBezTo>
                      <a:pt x="116" y="256"/>
                      <a:pt x="114" y="266"/>
                      <a:pt x="123" y="266"/>
                    </a:cubicBezTo>
                    <a:cubicBezTo>
                      <a:pt x="133" y="266"/>
                      <a:pt x="149" y="270"/>
                      <a:pt x="151" y="266"/>
                    </a:cubicBezTo>
                    <a:cubicBezTo>
                      <a:pt x="154" y="261"/>
                      <a:pt x="165" y="259"/>
                      <a:pt x="165" y="252"/>
                    </a:cubicBezTo>
                    <a:lnTo>
                      <a:pt x="165" y="112"/>
                    </a:lnTo>
                    <a:cubicBezTo>
                      <a:pt x="165" y="107"/>
                      <a:pt x="186" y="112"/>
                      <a:pt x="186" y="102"/>
                    </a:cubicBezTo>
                    <a:lnTo>
                      <a:pt x="186" y="30"/>
                    </a:lnTo>
                    <a:cubicBezTo>
                      <a:pt x="186" y="30"/>
                      <a:pt x="202" y="28"/>
                      <a:pt x="205" y="28"/>
                    </a:cubicBezTo>
                    <a:cubicBezTo>
                      <a:pt x="209" y="25"/>
                      <a:pt x="226" y="18"/>
                      <a:pt x="230" y="21"/>
                    </a:cubicBezTo>
                    <a:cubicBezTo>
                      <a:pt x="233" y="23"/>
                      <a:pt x="240" y="32"/>
                      <a:pt x="242" y="28"/>
                    </a:cubicBezTo>
                    <a:cubicBezTo>
                      <a:pt x="244" y="25"/>
                      <a:pt x="249" y="18"/>
                      <a:pt x="256" y="18"/>
                    </a:cubicBezTo>
                    <a:cubicBezTo>
                      <a:pt x="261" y="18"/>
                      <a:pt x="265" y="18"/>
                      <a:pt x="270" y="16"/>
                    </a:cubicBezTo>
                    <a:lnTo>
                      <a:pt x="270" y="11"/>
                    </a:lnTo>
                    <a:cubicBezTo>
                      <a:pt x="270" y="7"/>
                      <a:pt x="230" y="14"/>
                      <a:pt x="223" y="14"/>
                    </a:cubicBezTo>
                    <a:cubicBezTo>
                      <a:pt x="219" y="16"/>
                      <a:pt x="198" y="21"/>
                      <a:pt x="191" y="16"/>
                    </a:cubicBezTo>
                    <a:cubicBezTo>
                      <a:pt x="184" y="14"/>
                      <a:pt x="144" y="16"/>
                      <a:pt x="144" y="16"/>
                    </a:cubicBezTo>
                    <a:lnTo>
                      <a:pt x="137" y="9"/>
                    </a:lnTo>
                    <a:lnTo>
                      <a:pt x="63" y="9"/>
                    </a:lnTo>
                    <a:cubicBezTo>
                      <a:pt x="56" y="9"/>
                      <a:pt x="51" y="9"/>
                      <a:pt x="44" y="4"/>
                    </a:cubicBezTo>
                    <a:cubicBezTo>
                      <a:pt x="37" y="0"/>
                      <a:pt x="33" y="0"/>
                      <a:pt x="23" y="2"/>
                    </a:cubicBezTo>
                    <a:cubicBezTo>
                      <a:pt x="16" y="7"/>
                      <a:pt x="21" y="0"/>
                      <a:pt x="14" y="0"/>
                    </a:cubicBezTo>
                    <a:cubicBezTo>
                      <a:pt x="9" y="0"/>
                      <a:pt x="7" y="4"/>
                      <a:pt x="7" y="4"/>
                    </a:cubicBezTo>
                    <a:lnTo>
                      <a:pt x="0" y="7"/>
                    </a:lnTo>
                    <a:cubicBezTo>
                      <a:pt x="0" y="11"/>
                      <a:pt x="5" y="25"/>
                      <a:pt x="12" y="35"/>
                    </a:cubicBezTo>
                    <a:cubicBezTo>
                      <a:pt x="21" y="44"/>
                      <a:pt x="28" y="63"/>
                      <a:pt x="33" y="76"/>
                    </a:cubicBezTo>
                    <a:cubicBezTo>
                      <a:pt x="37" y="93"/>
                      <a:pt x="51" y="109"/>
                      <a:pt x="56" y="121"/>
                    </a:cubicBezTo>
                    <a:cubicBezTo>
                      <a:pt x="58" y="133"/>
                      <a:pt x="54" y="149"/>
                      <a:pt x="56" y="158"/>
                    </a:cubicBezTo>
                    <a:cubicBezTo>
                      <a:pt x="61" y="165"/>
                      <a:pt x="63" y="177"/>
                      <a:pt x="63" y="191"/>
                    </a:cubicBezTo>
                    <a:cubicBezTo>
                      <a:pt x="65" y="205"/>
                      <a:pt x="68" y="231"/>
                      <a:pt x="79" y="242"/>
                    </a:cubicBezTo>
                    <a:cubicBezTo>
                      <a:pt x="81" y="247"/>
                      <a:pt x="86" y="254"/>
                      <a:pt x="91" y="259"/>
                    </a:cubicBezTo>
                    <a:cubicBezTo>
                      <a:pt x="95" y="261"/>
                      <a:pt x="100" y="261"/>
                      <a:pt x="100" y="2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44" name="Freeform 8">
                <a:extLst>
                  <a:ext uri="{FF2B5EF4-FFF2-40B4-BE49-F238E27FC236}">
                    <a16:creationId xmlns:a16="http://schemas.microsoft.com/office/drawing/2014/main" id="{E77B7474-5984-DDDA-BF0F-E3DF4F106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585"/>
                <a:ext cx="162" cy="162"/>
              </a:xfrm>
              <a:custGeom>
                <a:avLst/>
                <a:gdLst>
                  <a:gd name="T0" fmla="*/ 100 w 270"/>
                  <a:gd name="T1" fmla="*/ 256 h 270"/>
                  <a:gd name="T2" fmla="*/ 100 w 270"/>
                  <a:gd name="T3" fmla="*/ 256 h 270"/>
                  <a:gd name="T4" fmla="*/ 112 w 270"/>
                  <a:gd name="T5" fmla="*/ 252 h 270"/>
                  <a:gd name="T6" fmla="*/ 123 w 270"/>
                  <a:gd name="T7" fmla="*/ 266 h 270"/>
                  <a:gd name="T8" fmla="*/ 151 w 270"/>
                  <a:gd name="T9" fmla="*/ 266 h 270"/>
                  <a:gd name="T10" fmla="*/ 165 w 270"/>
                  <a:gd name="T11" fmla="*/ 252 h 270"/>
                  <a:gd name="T12" fmla="*/ 165 w 270"/>
                  <a:gd name="T13" fmla="*/ 112 h 270"/>
                  <a:gd name="T14" fmla="*/ 186 w 270"/>
                  <a:gd name="T15" fmla="*/ 102 h 270"/>
                  <a:gd name="T16" fmla="*/ 186 w 270"/>
                  <a:gd name="T17" fmla="*/ 30 h 270"/>
                  <a:gd name="T18" fmla="*/ 205 w 270"/>
                  <a:gd name="T19" fmla="*/ 28 h 270"/>
                  <a:gd name="T20" fmla="*/ 230 w 270"/>
                  <a:gd name="T21" fmla="*/ 21 h 270"/>
                  <a:gd name="T22" fmla="*/ 242 w 270"/>
                  <a:gd name="T23" fmla="*/ 28 h 270"/>
                  <a:gd name="T24" fmla="*/ 256 w 270"/>
                  <a:gd name="T25" fmla="*/ 18 h 270"/>
                  <a:gd name="T26" fmla="*/ 270 w 270"/>
                  <a:gd name="T27" fmla="*/ 16 h 270"/>
                  <a:gd name="T28" fmla="*/ 270 w 270"/>
                  <a:gd name="T29" fmla="*/ 11 h 270"/>
                  <a:gd name="T30" fmla="*/ 223 w 270"/>
                  <a:gd name="T31" fmla="*/ 14 h 270"/>
                  <a:gd name="T32" fmla="*/ 191 w 270"/>
                  <a:gd name="T33" fmla="*/ 16 h 270"/>
                  <a:gd name="T34" fmla="*/ 144 w 270"/>
                  <a:gd name="T35" fmla="*/ 16 h 270"/>
                  <a:gd name="T36" fmla="*/ 137 w 270"/>
                  <a:gd name="T37" fmla="*/ 9 h 270"/>
                  <a:gd name="T38" fmla="*/ 63 w 270"/>
                  <a:gd name="T39" fmla="*/ 9 h 270"/>
                  <a:gd name="T40" fmla="*/ 44 w 270"/>
                  <a:gd name="T41" fmla="*/ 4 h 270"/>
                  <a:gd name="T42" fmla="*/ 23 w 270"/>
                  <a:gd name="T43" fmla="*/ 2 h 270"/>
                  <a:gd name="T44" fmla="*/ 14 w 270"/>
                  <a:gd name="T45" fmla="*/ 0 h 270"/>
                  <a:gd name="T46" fmla="*/ 7 w 270"/>
                  <a:gd name="T47" fmla="*/ 4 h 270"/>
                  <a:gd name="T48" fmla="*/ 0 w 270"/>
                  <a:gd name="T49" fmla="*/ 7 h 270"/>
                  <a:gd name="T50" fmla="*/ 12 w 270"/>
                  <a:gd name="T51" fmla="*/ 35 h 270"/>
                  <a:gd name="T52" fmla="*/ 33 w 270"/>
                  <a:gd name="T53" fmla="*/ 76 h 270"/>
                  <a:gd name="T54" fmla="*/ 56 w 270"/>
                  <a:gd name="T55" fmla="*/ 121 h 270"/>
                  <a:gd name="T56" fmla="*/ 56 w 270"/>
                  <a:gd name="T57" fmla="*/ 158 h 270"/>
                  <a:gd name="T58" fmla="*/ 63 w 270"/>
                  <a:gd name="T59" fmla="*/ 191 h 270"/>
                  <a:gd name="T60" fmla="*/ 79 w 270"/>
                  <a:gd name="T61" fmla="*/ 242 h 270"/>
                  <a:gd name="T62" fmla="*/ 91 w 270"/>
                  <a:gd name="T63" fmla="*/ 259 h 270"/>
                  <a:gd name="T64" fmla="*/ 100 w 270"/>
                  <a:gd name="T65" fmla="*/ 256 h 270"/>
                  <a:gd name="T66" fmla="*/ 100 w 270"/>
                  <a:gd name="T67" fmla="*/ 25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0" h="270">
                    <a:moveTo>
                      <a:pt x="100" y="256"/>
                    </a:moveTo>
                    <a:lnTo>
                      <a:pt x="100" y="256"/>
                    </a:lnTo>
                    <a:cubicBezTo>
                      <a:pt x="100" y="254"/>
                      <a:pt x="107" y="245"/>
                      <a:pt x="112" y="252"/>
                    </a:cubicBezTo>
                    <a:cubicBezTo>
                      <a:pt x="116" y="256"/>
                      <a:pt x="114" y="266"/>
                      <a:pt x="123" y="266"/>
                    </a:cubicBezTo>
                    <a:cubicBezTo>
                      <a:pt x="133" y="266"/>
                      <a:pt x="149" y="270"/>
                      <a:pt x="151" y="266"/>
                    </a:cubicBezTo>
                    <a:cubicBezTo>
                      <a:pt x="154" y="261"/>
                      <a:pt x="165" y="259"/>
                      <a:pt x="165" y="252"/>
                    </a:cubicBezTo>
                    <a:lnTo>
                      <a:pt x="165" y="112"/>
                    </a:lnTo>
                    <a:cubicBezTo>
                      <a:pt x="165" y="107"/>
                      <a:pt x="186" y="112"/>
                      <a:pt x="186" y="102"/>
                    </a:cubicBezTo>
                    <a:lnTo>
                      <a:pt x="186" y="30"/>
                    </a:lnTo>
                    <a:cubicBezTo>
                      <a:pt x="186" y="30"/>
                      <a:pt x="202" y="28"/>
                      <a:pt x="205" y="28"/>
                    </a:cubicBezTo>
                    <a:cubicBezTo>
                      <a:pt x="209" y="25"/>
                      <a:pt x="226" y="18"/>
                      <a:pt x="230" y="21"/>
                    </a:cubicBezTo>
                    <a:cubicBezTo>
                      <a:pt x="233" y="23"/>
                      <a:pt x="240" y="32"/>
                      <a:pt x="242" y="28"/>
                    </a:cubicBezTo>
                    <a:cubicBezTo>
                      <a:pt x="244" y="25"/>
                      <a:pt x="249" y="18"/>
                      <a:pt x="256" y="18"/>
                    </a:cubicBezTo>
                    <a:cubicBezTo>
                      <a:pt x="261" y="18"/>
                      <a:pt x="265" y="18"/>
                      <a:pt x="270" y="16"/>
                    </a:cubicBezTo>
                    <a:lnTo>
                      <a:pt x="270" y="11"/>
                    </a:lnTo>
                    <a:cubicBezTo>
                      <a:pt x="270" y="7"/>
                      <a:pt x="230" y="14"/>
                      <a:pt x="223" y="14"/>
                    </a:cubicBezTo>
                    <a:cubicBezTo>
                      <a:pt x="219" y="16"/>
                      <a:pt x="198" y="21"/>
                      <a:pt x="191" y="16"/>
                    </a:cubicBezTo>
                    <a:cubicBezTo>
                      <a:pt x="184" y="14"/>
                      <a:pt x="144" y="16"/>
                      <a:pt x="144" y="16"/>
                    </a:cubicBezTo>
                    <a:lnTo>
                      <a:pt x="137" y="9"/>
                    </a:lnTo>
                    <a:lnTo>
                      <a:pt x="63" y="9"/>
                    </a:lnTo>
                    <a:cubicBezTo>
                      <a:pt x="56" y="9"/>
                      <a:pt x="51" y="9"/>
                      <a:pt x="44" y="4"/>
                    </a:cubicBezTo>
                    <a:cubicBezTo>
                      <a:pt x="37" y="0"/>
                      <a:pt x="33" y="0"/>
                      <a:pt x="23" y="2"/>
                    </a:cubicBezTo>
                    <a:cubicBezTo>
                      <a:pt x="16" y="7"/>
                      <a:pt x="21" y="0"/>
                      <a:pt x="14" y="0"/>
                    </a:cubicBezTo>
                    <a:cubicBezTo>
                      <a:pt x="9" y="0"/>
                      <a:pt x="7" y="4"/>
                      <a:pt x="7" y="4"/>
                    </a:cubicBezTo>
                    <a:lnTo>
                      <a:pt x="0" y="7"/>
                    </a:lnTo>
                    <a:cubicBezTo>
                      <a:pt x="0" y="11"/>
                      <a:pt x="5" y="25"/>
                      <a:pt x="12" y="35"/>
                    </a:cubicBezTo>
                    <a:cubicBezTo>
                      <a:pt x="21" y="44"/>
                      <a:pt x="28" y="63"/>
                      <a:pt x="33" y="76"/>
                    </a:cubicBezTo>
                    <a:cubicBezTo>
                      <a:pt x="37" y="93"/>
                      <a:pt x="51" y="109"/>
                      <a:pt x="56" y="121"/>
                    </a:cubicBezTo>
                    <a:cubicBezTo>
                      <a:pt x="58" y="133"/>
                      <a:pt x="54" y="149"/>
                      <a:pt x="56" y="158"/>
                    </a:cubicBezTo>
                    <a:cubicBezTo>
                      <a:pt x="61" y="165"/>
                      <a:pt x="63" y="177"/>
                      <a:pt x="63" y="191"/>
                    </a:cubicBezTo>
                    <a:cubicBezTo>
                      <a:pt x="65" y="205"/>
                      <a:pt x="68" y="231"/>
                      <a:pt x="79" y="242"/>
                    </a:cubicBezTo>
                    <a:cubicBezTo>
                      <a:pt x="81" y="247"/>
                      <a:pt x="86" y="254"/>
                      <a:pt x="91" y="259"/>
                    </a:cubicBezTo>
                    <a:cubicBezTo>
                      <a:pt x="95" y="261"/>
                      <a:pt x="100" y="261"/>
                      <a:pt x="100" y="256"/>
                    </a:cubicBezTo>
                    <a:lnTo>
                      <a:pt x="100" y="2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45" name="Freeform 9">
                <a:extLst>
                  <a:ext uri="{FF2B5EF4-FFF2-40B4-BE49-F238E27FC236}">
                    <a16:creationId xmlns:a16="http://schemas.microsoft.com/office/drawing/2014/main" id="{EB39A6D9-9A1B-5CCD-4EE3-6DBDDC474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566"/>
                <a:ext cx="102" cy="89"/>
              </a:xfrm>
              <a:custGeom>
                <a:avLst/>
                <a:gdLst>
                  <a:gd name="T0" fmla="*/ 114 w 170"/>
                  <a:gd name="T1" fmla="*/ 7 h 147"/>
                  <a:gd name="T2" fmla="*/ 114 w 170"/>
                  <a:gd name="T3" fmla="*/ 7 h 147"/>
                  <a:gd name="T4" fmla="*/ 109 w 170"/>
                  <a:gd name="T5" fmla="*/ 0 h 147"/>
                  <a:gd name="T6" fmla="*/ 91 w 170"/>
                  <a:gd name="T7" fmla="*/ 0 h 147"/>
                  <a:gd name="T8" fmla="*/ 79 w 170"/>
                  <a:gd name="T9" fmla="*/ 12 h 147"/>
                  <a:gd name="T10" fmla="*/ 60 w 170"/>
                  <a:gd name="T11" fmla="*/ 26 h 147"/>
                  <a:gd name="T12" fmla="*/ 39 w 170"/>
                  <a:gd name="T13" fmla="*/ 49 h 147"/>
                  <a:gd name="T14" fmla="*/ 11 w 170"/>
                  <a:gd name="T15" fmla="*/ 47 h 147"/>
                  <a:gd name="T16" fmla="*/ 0 w 170"/>
                  <a:gd name="T17" fmla="*/ 47 h 147"/>
                  <a:gd name="T18" fmla="*/ 11 w 170"/>
                  <a:gd name="T19" fmla="*/ 59 h 147"/>
                  <a:gd name="T20" fmla="*/ 23 w 170"/>
                  <a:gd name="T21" fmla="*/ 84 h 147"/>
                  <a:gd name="T22" fmla="*/ 46 w 170"/>
                  <a:gd name="T23" fmla="*/ 101 h 147"/>
                  <a:gd name="T24" fmla="*/ 53 w 170"/>
                  <a:gd name="T25" fmla="*/ 117 h 147"/>
                  <a:gd name="T26" fmla="*/ 70 w 170"/>
                  <a:gd name="T27" fmla="*/ 131 h 147"/>
                  <a:gd name="T28" fmla="*/ 84 w 170"/>
                  <a:gd name="T29" fmla="*/ 140 h 147"/>
                  <a:gd name="T30" fmla="*/ 105 w 170"/>
                  <a:gd name="T31" fmla="*/ 143 h 147"/>
                  <a:gd name="T32" fmla="*/ 128 w 170"/>
                  <a:gd name="T33" fmla="*/ 147 h 147"/>
                  <a:gd name="T34" fmla="*/ 149 w 170"/>
                  <a:gd name="T35" fmla="*/ 126 h 147"/>
                  <a:gd name="T36" fmla="*/ 156 w 170"/>
                  <a:gd name="T37" fmla="*/ 105 h 147"/>
                  <a:gd name="T38" fmla="*/ 167 w 170"/>
                  <a:gd name="T39" fmla="*/ 89 h 147"/>
                  <a:gd name="T40" fmla="*/ 160 w 170"/>
                  <a:gd name="T41" fmla="*/ 75 h 147"/>
                  <a:gd name="T42" fmla="*/ 165 w 170"/>
                  <a:gd name="T43" fmla="*/ 54 h 147"/>
                  <a:gd name="T44" fmla="*/ 165 w 170"/>
                  <a:gd name="T45" fmla="*/ 21 h 147"/>
                  <a:gd name="T46" fmla="*/ 139 w 170"/>
                  <a:gd name="T47" fmla="*/ 14 h 147"/>
                  <a:gd name="T48" fmla="*/ 114 w 170"/>
                  <a:gd name="T49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147">
                    <a:moveTo>
                      <a:pt x="114" y="7"/>
                    </a:moveTo>
                    <a:lnTo>
                      <a:pt x="114" y="7"/>
                    </a:lnTo>
                    <a:lnTo>
                      <a:pt x="109" y="0"/>
                    </a:lnTo>
                    <a:lnTo>
                      <a:pt x="91" y="0"/>
                    </a:lnTo>
                    <a:cubicBezTo>
                      <a:pt x="79" y="3"/>
                      <a:pt x="79" y="7"/>
                      <a:pt x="79" y="12"/>
                    </a:cubicBezTo>
                    <a:cubicBezTo>
                      <a:pt x="79" y="14"/>
                      <a:pt x="67" y="24"/>
                      <a:pt x="60" y="26"/>
                    </a:cubicBezTo>
                    <a:cubicBezTo>
                      <a:pt x="51" y="28"/>
                      <a:pt x="44" y="47"/>
                      <a:pt x="39" y="49"/>
                    </a:cubicBezTo>
                    <a:cubicBezTo>
                      <a:pt x="32" y="52"/>
                      <a:pt x="16" y="47"/>
                      <a:pt x="11" y="47"/>
                    </a:cubicBezTo>
                    <a:cubicBezTo>
                      <a:pt x="9" y="45"/>
                      <a:pt x="4" y="47"/>
                      <a:pt x="0" y="47"/>
                    </a:cubicBezTo>
                    <a:cubicBezTo>
                      <a:pt x="4" y="54"/>
                      <a:pt x="9" y="59"/>
                      <a:pt x="11" y="59"/>
                    </a:cubicBezTo>
                    <a:cubicBezTo>
                      <a:pt x="16" y="59"/>
                      <a:pt x="16" y="82"/>
                      <a:pt x="23" y="84"/>
                    </a:cubicBezTo>
                    <a:cubicBezTo>
                      <a:pt x="32" y="89"/>
                      <a:pt x="46" y="96"/>
                      <a:pt x="46" y="101"/>
                    </a:cubicBezTo>
                    <a:cubicBezTo>
                      <a:pt x="46" y="105"/>
                      <a:pt x="53" y="110"/>
                      <a:pt x="53" y="117"/>
                    </a:cubicBezTo>
                    <a:cubicBezTo>
                      <a:pt x="53" y="122"/>
                      <a:pt x="63" y="131"/>
                      <a:pt x="70" y="131"/>
                    </a:cubicBezTo>
                    <a:cubicBezTo>
                      <a:pt x="81" y="131"/>
                      <a:pt x="84" y="136"/>
                      <a:pt x="84" y="140"/>
                    </a:cubicBezTo>
                    <a:cubicBezTo>
                      <a:pt x="84" y="143"/>
                      <a:pt x="102" y="140"/>
                      <a:pt x="105" y="143"/>
                    </a:cubicBezTo>
                    <a:cubicBezTo>
                      <a:pt x="107" y="147"/>
                      <a:pt x="123" y="145"/>
                      <a:pt x="128" y="147"/>
                    </a:cubicBezTo>
                    <a:cubicBezTo>
                      <a:pt x="135" y="140"/>
                      <a:pt x="146" y="131"/>
                      <a:pt x="149" y="126"/>
                    </a:cubicBezTo>
                    <a:cubicBezTo>
                      <a:pt x="156" y="119"/>
                      <a:pt x="151" y="110"/>
                      <a:pt x="156" y="105"/>
                    </a:cubicBezTo>
                    <a:cubicBezTo>
                      <a:pt x="160" y="103"/>
                      <a:pt x="170" y="91"/>
                      <a:pt x="167" y="89"/>
                    </a:cubicBezTo>
                    <a:cubicBezTo>
                      <a:pt x="163" y="89"/>
                      <a:pt x="165" y="80"/>
                      <a:pt x="160" y="75"/>
                    </a:cubicBezTo>
                    <a:cubicBezTo>
                      <a:pt x="153" y="68"/>
                      <a:pt x="167" y="66"/>
                      <a:pt x="165" y="54"/>
                    </a:cubicBezTo>
                    <a:cubicBezTo>
                      <a:pt x="165" y="45"/>
                      <a:pt x="167" y="24"/>
                      <a:pt x="165" y="21"/>
                    </a:cubicBezTo>
                    <a:cubicBezTo>
                      <a:pt x="163" y="19"/>
                      <a:pt x="149" y="19"/>
                      <a:pt x="139" y="14"/>
                    </a:cubicBezTo>
                    <a:cubicBezTo>
                      <a:pt x="132" y="7"/>
                      <a:pt x="114" y="7"/>
                      <a:pt x="114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46" name="Freeform 10">
                <a:extLst>
                  <a:ext uri="{FF2B5EF4-FFF2-40B4-BE49-F238E27FC236}">
                    <a16:creationId xmlns:a16="http://schemas.microsoft.com/office/drawing/2014/main" id="{7C3B7AD7-0F6F-404B-0495-CC3AEE1B7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566"/>
                <a:ext cx="102" cy="89"/>
              </a:xfrm>
              <a:custGeom>
                <a:avLst/>
                <a:gdLst>
                  <a:gd name="T0" fmla="*/ 114 w 170"/>
                  <a:gd name="T1" fmla="*/ 7 h 147"/>
                  <a:gd name="T2" fmla="*/ 114 w 170"/>
                  <a:gd name="T3" fmla="*/ 7 h 147"/>
                  <a:gd name="T4" fmla="*/ 109 w 170"/>
                  <a:gd name="T5" fmla="*/ 0 h 147"/>
                  <a:gd name="T6" fmla="*/ 91 w 170"/>
                  <a:gd name="T7" fmla="*/ 0 h 147"/>
                  <a:gd name="T8" fmla="*/ 79 w 170"/>
                  <a:gd name="T9" fmla="*/ 12 h 147"/>
                  <a:gd name="T10" fmla="*/ 60 w 170"/>
                  <a:gd name="T11" fmla="*/ 26 h 147"/>
                  <a:gd name="T12" fmla="*/ 39 w 170"/>
                  <a:gd name="T13" fmla="*/ 49 h 147"/>
                  <a:gd name="T14" fmla="*/ 11 w 170"/>
                  <a:gd name="T15" fmla="*/ 47 h 147"/>
                  <a:gd name="T16" fmla="*/ 0 w 170"/>
                  <a:gd name="T17" fmla="*/ 47 h 147"/>
                  <a:gd name="T18" fmla="*/ 11 w 170"/>
                  <a:gd name="T19" fmla="*/ 59 h 147"/>
                  <a:gd name="T20" fmla="*/ 23 w 170"/>
                  <a:gd name="T21" fmla="*/ 84 h 147"/>
                  <a:gd name="T22" fmla="*/ 46 w 170"/>
                  <a:gd name="T23" fmla="*/ 101 h 147"/>
                  <a:gd name="T24" fmla="*/ 53 w 170"/>
                  <a:gd name="T25" fmla="*/ 117 h 147"/>
                  <a:gd name="T26" fmla="*/ 70 w 170"/>
                  <a:gd name="T27" fmla="*/ 131 h 147"/>
                  <a:gd name="T28" fmla="*/ 84 w 170"/>
                  <a:gd name="T29" fmla="*/ 140 h 147"/>
                  <a:gd name="T30" fmla="*/ 105 w 170"/>
                  <a:gd name="T31" fmla="*/ 143 h 147"/>
                  <a:gd name="T32" fmla="*/ 128 w 170"/>
                  <a:gd name="T33" fmla="*/ 147 h 147"/>
                  <a:gd name="T34" fmla="*/ 149 w 170"/>
                  <a:gd name="T35" fmla="*/ 126 h 147"/>
                  <a:gd name="T36" fmla="*/ 156 w 170"/>
                  <a:gd name="T37" fmla="*/ 105 h 147"/>
                  <a:gd name="T38" fmla="*/ 167 w 170"/>
                  <a:gd name="T39" fmla="*/ 89 h 147"/>
                  <a:gd name="T40" fmla="*/ 160 w 170"/>
                  <a:gd name="T41" fmla="*/ 75 h 147"/>
                  <a:gd name="T42" fmla="*/ 165 w 170"/>
                  <a:gd name="T43" fmla="*/ 54 h 147"/>
                  <a:gd name="T44" fmla="*/ 165 w 170"/>
                  <a:gd name="T45" fmla="*/ 21 h 147"/>
                  <a:gd name="T46" fmla="*/ 139 w 170"/>
                  <a:gd name="T47" fmla="*/ 14 h 147"/>
                  <a:gd name="T48" fmla="*/ 114 w 170"/>
                  <a:gd name="T49" fmla="*/ 7 h 147"/>
                  <a:gd name="T50" fmla="*/ 114 w 170"/>
                  <a:gd name="T51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0" h="147">
                    <a:moveTo>
                      <a:pt x="114" y="7"/>
                    </a:moveTo>
                    <a:lnTo>
                      <a:pt x="114" y="7"/>
                    </a:lnTo>
                    <a:lnTo>
                      <a:pt x="109" y="0"/>
                    </a:lnTo>
                    <a:lnTo>
                      <a:pt x="91" y="0"/>
                    </a:lnTo>
                    <a:cubicBezTo>
                      <a:pt x="79" y="3"/>
                      <a:pt x="79" y="7"/>
                      <a:pt x="79" y="12"/>
                    </a:cubicBezTo>
                    <a:cubicBezTo>
                      <a:pt x="79" y="14"/>
                      <a:pt x="67" y="24"/>
                      <a:pt x="60" y="26"/>
                    </a:cubicBezTo>
                    <a:cubicBezTo>
                      <a:pt x="51" y="28"/>
                      <a:pt x="44" y="47"/>
                      <a:pt x="39" y="49"/>
                    </a:cubicBezTo>
                    <a:cubicBezTo>
                      <a:pt x="32" y="52"/>
                      <a:pt x="16" y="47"/>
                      <a:pt x="11" y="47"/>
                    </a:cubicBezTo>
                    <a:cubicBezTo>
                      <a:pt x="9" y="45"/>
                      <a:pt x="4" y="47"/>
                      <a:pt x="0" y="47"/>
                    </a:cubicBezTo>
                    <a:cubicBezTo>
                      <a:pt x="4" y="54"/>
                      <a:pt x="9" y="59"/>
                      <a:pt x="11" y="59"/>
                    </a:cubicBezTo>
                    <a:cubicBezTo>
                      <a:pt x="16" y="59"/>
                      <a:pt x="16" y="82"/>
                      <a:pt x="23" y="84"/>
                    </a:cubicBezTo>
                    <a:cubicBezTo>
                      <a:pt x="32" y="89"/>
                      <a:pt x="46" y="96"/>
                      <a:pt x="46" y="101"/>
                    </a:cubicBezTo>
                    <a:cubicBezTo>
                      <a:pt x="46" y="105"/>
                      <a:pt x="53" y="110"/>
                      <a:pt x="53" y="117"/>
                    </a:cubicBezTo>
                    <a:cubicBezTo>
                      <a:pt x="53" y="122"/>
                      <a:pt x="63" y="131"/>
                      <a:pt x="70" y="131"/>
                    </a:cubicBezTo>
                    <a:cubicBezTo>
                      <a:pt x="81" y="131"/>
                      <a:pt x="84" y="136"/>
                      <a:pt x="84" y="140"/>
                    </a:cubicBezTo>
                    <a:cubicBezTo>
                      <a:pt x="84" y="143"/>
                      <a:pt x="102" y="140"/>
                      <a:pt x="105" y="143"/>
                    </a:cubicBezTo>
                    <a:cubicBezTo>
                      <a:pt x="107" y="147"/>
                      <a:pt x="123" y="145"/>
                      <a:pt x="128" y="147"/>
                    </a:cubicBezTo>
                    <a:cubicBezTo>
                      <a:pt x="135" y="140"/>
                      <a:pt x="146" y="131"/>
                      <a:pt x="149" y="126"/>
                    </a:cubicBezTo>
                    <a:cubicBezTo>
                      <a:pt x="156" y="119"/>
                      <a:pt x="151" y="110"/>
                      <a:pt x="156" y="105"/>
                    </a:cubicBezTo>
                    <a:cubicBezTo>
                      <a:pt x="160" y="103"/>
                      <a:pt x="170" y="91"/>
                      <a:pt x="167" y="89"/>
                    </a:cubicBezTo>
                    <a:cubicBezTo>
                      <a:pt x="163" y="89"/>
                      <a:pt x="165" y="80"/>
                      <a:pt x="160" y="75"/>
                    </a:cubicBezTo>
                    <a:cubicBezTo>
                      <a:pt x="153" y="68"/>
                      <a:pt x="167" y="66"/>
                      <a:pt x="165" y="54"/>
                    </a:cubicBezTo>
                    <a:cubicBezTo>
                      <a:pt x="165" y="45"/>
                      <a:pt x="167" y="24"/>
                      <a:pt x="165" y="21"/>
                    </a:cubicBezTo>
                    <a:cubicBezTo>
                      <a:pt x="163" y="19"/>
                      <a:pt x="149" y="19"/>
                      <a:pt x="139" y="14"/>
                    </a:cubicBezTo>
                    <a:cubicBezTo>
                      <a:pt x="132" y="7"/>
                      <a:pt x="114" y="7"/>
                      <a:pt x="114" y="7"/>
                    </a:cubicBezTo>
                    <a:lnTo>
                      <a:pt x="114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47" name="Freeform 11">
                <a:extLst>
                  <a:ext uri="{FF2B5EF4-FFF2-40B4-BE49-F238E27FC236}">
                    <a16:creationId xmlns:a16="http://schemas.microsoft.com/office/drawing/2014/main" id="{81EC96C9-92A8-78ED-17D1-395C81E61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566"/>
                <a:ext cx="102" cy="89"/>
              </a:xfrm>
              <a:custGeom>
                <a:avLst/>
                <a:gdLst>
                  <a:gd name="T0" fmla="*/ 114 w 170"/>
                  <a:gd name="T1" fmla="*/ 7 h 147"/>
                  <a:gd name="T2" fmla="*/ 114 w 170"/>
                  <a:gd name="T3" fmla="*/ 7 h 147"/>
                  <a:gd name="T4" fmla="*/ 109 w 170"/>
                  <a:gd name="T5" fmla="*/ 0 h 147"/>
                  <a:gd name="T6" fmla="*/ 91 w 170"/>
                  <a:gd name="T7" fmla="*/ 0 h 147"/>
                  <a:gd name="T8" fmla="*/ 79 w 170"/>
                  <a:gd name="T9" fmla="*/ 12 h 147"/>
                  <a:gd name="T10" fmla="*/ 60 w 170"/>
                  <a:gd name="T11" fmla="*/ 26 h 147"/>
                  <a:gd name="T12" fmla="*/ 39 w 170"/>
                  <a:gd name="T13" fmla="*/ 49 h 147"/>
                  <a:gd name="T14" fmla="*/ 11 w 170"/>
                  <a:gd name="T15" fmla="*/ 47 h 147"/>
                  <a:gd name="T16" fmla="*/ 0 w 170"/>
                  <a:gd name="T17" fmla="*/ 47 h 147"/>
                  <a:gd name="T18" fmla="*/ 11 w 170"/>
                  <a:gd name="T19" fmla="*/ 59 h 147"/>
                  <a:gd name="T20" fmla="*/ 23 w 170"/>
                  <a:gd name="T21" fmla="*/ 84 h 147"/>
                  <a:gd name="T22" fmla="*/ 46 w 170"/>
                  <a:gd name="T23" fmla="*/ 101 h 147"/>
                  <a:gd name="T24" fmla="*/ 53 w 170"/>
                  <a:gd name="T25" fmla="*/ 117 h 147"/>
                  <a:gd name="T26" fmla="*/ 70 w 170"/>
                  <a:gd name="T27" fmla="*/ 131 h 147"/>
                  <a:gd name="T28" fmla="*/ 84 w 170"/>
                  <a:gd name="T29" fmla="*/ 140 h 147"/>
                  <a:gd name="T30" fmla="*/ 105 w 170"/>
                  <a:gd name="T31" fmla="*/ 143 h 147"/>
                  <a:gd name="T32" fmla="*/ 128 w 170"/>
                  <a:gd name="T33" fmla="*/ 147 h 147"/>
                  <a:gd name="T34" fmla="*/ 149 w 170"/>
                  <a:gd name="T35" fmla="*/ 126 h 147"/>
                  <a:gd name="T36" fmla="*/ 156 w 170"/>
                  <a:gd name="T37" fmla="*/ 105 h 147"/>
                  <a:gd name="T38" fmla="*/ 167 w 170"/>
                  <a:gd name="T39" fmla="*/ 89 h 147"/>
                  <a:gd name="T40" fmla="*/ 160 w 170"/>
                  <a:gd name="T41" fmla="*/ 75 h 147"/>
                  <a:gd name="T42" fmla="*/ 165 w 170"/>
                  <a:gd name="T43" fmla="*/ 54 h 147"/>
                  <a:gd name="T44" fmla="*/ 165 w 170"/>
                  <a:gd name="T45" fmla="*/ 21 h 147"/>
                  <a:gd name="T46" fmla="*/ 139 w 170"/>
                  <a:gd name="T47" fmla="*/ 14 h 147"/>
                  <a:gd name="T48" fmla="*/ 114 w 170"/>
                  <a:gd name="T49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147">
                    <a:moveTo>
                      <a:pt x="114" y="7"/>
                    </a:moveTo>
                    <a:lnTo>
                      <a:pt x="114" y="7"/>
                    </a:lnTo>
                    <a:lnTo>
                      <a:pt x="109" y="0"/>
                    </a:lnTo>
                    <a:lnTo>
                      <a:pt x="91" y="0"/>
                    </a:lnTo>
                    <a:cubicBezTo>
                      <a:pt x="79" y="3"/>
                      <a:pt x="79" y="7"/>
                      <a:pt x="79" y="12"/>
                    </a:cubicBezTo>
                    <a:cubicBezTo>
                      <a:pt x="79" y="14"/>
                      <a:pt x="67" y="24"/>
                      <a:pt x="60" y="26"/>
                    </a:cubicBezTo>
                    <a:cubicBezTo>
                      <a:pt x="51" y="28"/>
                      <a:pt x="44" y="47"/>
                      <a:pt x="39" y="49"/>
                    </a:cubicBezTo>
                    <a:cubicBezTo>
                      <a:pt x="32" y="52"/>
                      <a:pt x="16" y="47"/>
                      <a:pt x="11" y="47"/>
                    </a:cubicBezTo>
                    <a:cubicBezTo>
                      <a:pt x="9" y="45"/>
                      <a:pt x="4" y="47"/>
                      <a:pt x="0" y="47"/>
                    </a:cubicBezTo>
                    <a:cubicBezTo>
                      <a:pt x="4" y="54"/>
                      <a:pt x="9" y="59"/>
                      <a:pt x="11" y="59"/>
                    </a:cubicBezTo>
                    <a:cubicBezTo>
                      <a:pt x="16" y="59"/>
                      <a:pt x="16" y="82"/>
                      <a:pt x="23" y="84"/>
                    </a:cubicBezTo>
                    <a:cubicBezTo>
                      <a:pt x="32" y="89"/>
                      <a:pt x="46" y="96"/>
                      <a:pt x="46" y="101"/>
                    </a:cubicBezTo>
                    <a:cubicBezTo>
                      <a:pt x="46" y="105"/>
                      <a:pt x="53" y="110"/>
                      <a:pt x="53" y="117"/>
                    </a:cubicBezTo>
                    <a:cubicBezTo>
                      <a:pt x="53" y="122"/>
                      <a:pt x="63" y="131"/>
                      <a:pt x="70" y="131"/>
                    </a:cubicBezTo>
                    <a:cubicBezTo>
                      <a:pt x="81" y="131"/>
                      <a:pt x="84" y="136"/>
                      <a:pt x="84" y="140"/>
                    </a:cubicBezTo>
                    <a:cubicBezTo>
                      <a:pt x="84" y="143"/>
                      <a:pt x="102" y="140"/>
                      <a:pt x="105" y="143"/>
                    </a:cubicBezTo>
                    <a:cubicBezTo>
                      <a:pt x="107" y="147"/>
                      <a:pt x="123" y="145"/>
                      <a:pt x="128" y="147"/>
                    </a:cubicBezTo>
                    <a:cubicBezTo>
                      <a:pt x="135" y="140"/>
                      <a:pt x="146" y="131"/>
                      <a:pt x="149" y="126"/>
                    </a:cubicBezTo>
                    <a:cubicBezTo>
                      <a:pt x="156" y="119"/>
                      <a:pt x="151" y="110"/>
                      <a:pt x="156" y="105"/>
                    </a:cubicBezTo>
                    <a:cubicBezTo>
                      <a:pt x="160" y="103"/>
                      <a:pt x="170" y="91"/>
                      <a:pt x="167" y="89"/>
                    </a:cubicBezTo>
                    <a:cubicBezTo>
                      <a:pt x="163" y="89"/>
                      <a:pt x="165" y="80"/>
                      <a:pt x="160" y="75"/>
                    </a:cubicBezTo>
                    <a:cubicBezTo>
                      <a:pt x="153" y="68"/>
                      <a:pt x="167" y="66"/>
                      <a:pt x="165" y="54"/>
                    </a:cubicBezTo>
                    <a:cubicBezTo>
                      <a:pt x="165" y="45"/>
                      <a:pt x="167" y="24"/>
                      <a:pt x="165" y="21"/>
                    </a:cubicBezTo>
                    <a:cubicBezTo>
                      <a:pt x="163" y="19"/>
                      <a:pt x="149" y="19"/>
                      <a:pt x="139" y="14"/>
                    </a:cubicBezTo>
                    <a:cubicBezTo>
                      <a:pt x="132" y="7"/>
                      <a:pt x="114" y="7"/>
                      <a:pt x="114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48" name="Freeform 12">
                <a:extLst>
                  <a:ext uri="{FF2B5EF4-FFF2-40B4-BE49-F238E27FC236}">
                    <a16:creationId xmlns:a16="http://schemas.microsoft.com/office/drawing/2014/main" id="{B1EAF086-41CF-0DBD-F33B-9BDC6201B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566"/>
                <a:ext cx="102" cy="89"/>
              </a:xfrm>
              <a:custGeom>
                <a:avLst/>
                <a:gdLst>
                  <a:gd name="T0" fmla="*/ 114 w 170"/>
                  <a:gd name="T1" fmla="*/ 7 h 147"/>
                  <a:gd name="T2" fmla="*/ 114 w 170"/>
                  <a:gd name="T3" fmla="*/ 7 h 147"/>
                  <a:gd name="T4" fmla="*/ 109 w 170"/>
                  <a:gd name="T5" fmla="*/ 0 h 147"/>
                  <a:gd name="T6" fmla="*/ 91 w 170"/>
                  <a:gd name="T7" fmla="*/ 0 h 147"/>
                  <a:gd name="T8" fmla="*/ 79 w 170"/>
                  <a:gd name="T9" fmla="*/ 12 h 147"/>
                  <a:gd name="T10" fmla="*/ 60 w 170"/>
                  <a:gd name="T11" fmla="*/ 26 h 147"/>
                  <a:gd name="T12" fmla="*/ 39 w 170"/>
                  <a:gd name="T13" fmla="*/ 49 h 147"/>
                  <a:gd name="T14" fmla="*/ 11 w 170"/>
                  <a:gd name="T15" fmla="*/ 47 h 147"/>
                  <a:gd name="T16" fmla="*/ 0 w 170"/>
                  <a:gd name="T17" fmla="*/ 47 h 147"/>
                  <a:gd name="T18" fmla="*/ 11 w 170"/>
                  <a:gd name="T19" fmla="*/ 59 h 147"/>
                  <a:gd name="T20" fmla="*/ 23 w 170"/>
                  <a:gd name="T21" fmla="*/ 84 h 147"/>
                  <a:gd name="T22" fmla="*/ 46 w 170"/>
                  <a:gd name="T23" fmla="*/ 101 h 147"/>
                  <a:gd name="T24" fmla="*/ 53 w 170"/>
                  <a:gd name="T25" fmla="*/ 117 h 147"/>
                  <a:gd name="T26" fmla="*/ 70 w 170"/>
                  <a:gd name="T27" fmla="*/ 131 h 147"/>
                  <a:gd name="T28" fmla="*/ 84 w 170"/>
                  <a:gd name="T29" fmla="*/ 140 h 147"/>
                  <a:gd name="T30" fmla="*/ 105 w 170"/>
                  <a:gd name="T31" fmla="*/ 143 h 147"/>
                  <a:gd name="T32" fmla="*/ 128 w 170"/>
                  <a:gd name="T33" fmla="*/ 147 h 147"/>
                  <a:gd name="T34" fmla="*/ 149 w 170"/>
                  <a:gd name="T35" fmla="*/ 126 h 147"/>
                  <a:gd name="T36" fmla="*/ 156 w 170"/>
                  <a:gd name="T37" fmla="*/ 105 h 147"/>
                  <a:gd name="T38" fmla="*/ 167 w 170"/>
                  <a:gd name="T39" fmla="*/ 89 h 147"/>
                  <a:gd name="T40" fmla="*/ 160 w 170"/>
                  <a:gd name="T41" fmla="*/ 75 h 147"/>
                  <a:gd name="T42" fmla="*/ 165 w 170"/>
                  <a:gd name="T43" fmla="*/ 54 h 147"/>
                  <a:gd name="T44" fmla="*/ 165 w 170"/>
                  <a:gd name="T45" fmla="*/ 21 h 147"/>
                  <a:gd name="T46" fmla="*/ 139 w 170"/>
                  <a:gd name="T47" fmla="*/ 14 h 147"/>
                  <a:gd name="T48" fmla="*/ 114 w 170"/>
                  <a:gd name="T49" fmla="*/ 7 h 147"/>
                  <a:gd name="T50" fmla="*/ 114 w 170"/>
                  <a:gd name="T51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0" h="147">
                    <a:moveTo>
                      <a:pt x="114" y="7"/>
                    </a:moveTo>
                    <a:lnTo>
                      <a:pt x="114" y="7"/>
                    </a:lnTo>
                    <a:lnTo>
                      <a:pt x="109" y="0"/>
                    </a:lnTo>
                    <a:lnTo>
                      <a:pt x="91" y="0"/>
                    </a:lnTo>
                    <a:cubicBezTo>
                      <a:pt x="79" y="3"/>
                      <a:pt x="79" y="7"/>
                      <a:pt x="79" y="12"/>
                    </a:cubicBezTo>
                    <a:cubicBezTo>
                      <a:pt x="79" y="14"/>
                      <a:pt x="67" y="24"/>
                      <a:pt x="60" y="26"/>
                    </a:cubicBezTo>
                    <a:cubicBezTo>
                      <a:pt x="51" y="28"/>
                      <a:pt x="44" y="47"/>
                      <a:pt x="39" y="49"/>
                    </a:cubicBezTo>
                    <a:cubicBezTo>
                      <a:pt x="32" y="52"/>
                      <a:pt x="16" y="47"/>
                      <a:pt x="11" y="47"/>
                    </a:cubicBezTo>
                    <a:cubicBezTo>
                      <a:pt x="9" y="45"/>
                      <a:pt x="4" y="47"/>
                      <a:pt x="0" y="47"/>
                    </a:cubicBezTo>
                    <a:cubicBezTo>
                      <a:pt x="4" y="54"/>
                      <a:pt x="9" y="59"/>
                      <a:pt x="11" y="59"/>
                    </a:cubicBezTo>
                    <a:cubicBezTo>
                      <a:pt x="16" y="59"/>
                      <a:pt x="16" y="82"/>
                      <a:pt x="23" y="84"/>
                    </a:cubicBezTo>
                    <a:cubicBezTo>
                      <a:pt x="32" y="89"/>
                      <a:pt x="46" y="96"/>
                      <a:pt x="46" y="101"/>
                    </a:cubicBezTo>
                    <a:cubicBezTo>
                      <a:pt x="46" y="105"/>
                      <a:pt x="53" y="110"/>
                      <a:pt x="53" y="117"/>
                    </a:cubicBezTo>
                    <a:cubicBezTo>
                      <a:pt x="53" y="122"/>
                      <a:pt x="63" y="131"/>
                      <a:pt x="70" y="131"/>
                    </a:cubicBezTo>
                    <a:cubicBezTo>
                      <a:pt x="81" y="131"/>
                      <a:pt x="84" y="136"/>
                      <a:pt x="84" y="140"/>
                    </a:cubicBezTo>
                    <a:cubicBezTo>
                      <a:pt x="84" y="143"/>
                      <a:pt x="102" y="140"/>
                      <a:pt x="105" y="143"/>
                    </a:cubicBezTo>
                    <a:cubicBezTo>
                      <a:pt x="107" y="147"/>
                      <a:pt x="123" y="145"/>
                      <a:pt x="128" y="147"/>
                    </a:cubicBezTo>
                    <a:cubicBezTo>
                      <a:pt x="135" y="140"/>
                      <a:pt x="146" y="131"/>
                      <a:pt x="149" y="126"/>
                    </a:cubicBezTo>
                    <a:cubicBezTo>
                      <a:pt x="156" y="119"/>
                      <a:pt x="151" y="110"/>
                      <a:pt x="156" y="105"/>
                    </a:cubicBezTo>
                    <a:cubicBezTo>
                      <a:pt x="160" y="103"/>
                      <a:pt x="170" y="91"/>
                      <a:pt x="167" y="89"/>
                    </a:cubicBezTo>
                    <a:cubicBezTo>
                      <a:pt x="163" y="89"/>
                      <a:pt x="165" y="80"/>
                      <a:pt x="160" y="75"/>
                    </a:cubicBezTo>
                    <a:cubicBezTo>
                      <a:pt x="153" y="68"/>
                      <a:pt x="167" y="66"/>
                      <a:pt x="165" y="54"/>
                    </a:cubicBezTo>
                    <a:cubicBezTo>
                      <a:pt x="165" y="45"/>
                      <a:pt x="167" y="24"/>
                      <a:pt x="165" y="21"/>
                    </a:cubicBezTo>
                    <a:cubicBezTo>
                      <a:pt x="163" y="19"/>
                      <a:pt x="149" y="19"/>
                      <a:pt x="139" y="14"/>
                    </a:cubicBezTo>
                    <a:cubicBezTo>
                      <a:pt x="132" y="7"/>
                      <a:pt x="114" y="7"/>
                      <a:pt x="114" y="7"/>
                    </a:cubicBezTo>
                    <a:lnTo>
                      <a:pt x="114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49" name="Freeform 13">
                <a:extLst>
                  <a:ext uri="{FF2B5EF4-FFF2-40B4-BE49-F238E27FC236}">
                    <a16:creationId xmlns:a16="http://schemas.microsoft.com/office/drawing/2014/main" id="{BA5DFD86-942C-C729-E41B-77AC229D6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594"/>
                <a:ext cx="113" cy="126"/>
              </a:xfrm>
              <a:custGeom>
                <a:avLst/>
                <a:gdLst>
                  <a:gd name="T0" fmla="*/ 175 w 189"/>
                  <a:gd name="T1" fmla="*/ 84 h 208"/>
                  <a:gd name="T2" fmla="*/ 175 w 189"/>
                  <a:gd name="T3" fmla="*/ 84 h 208"/>
                  <a:gd name="T4" fmla="*/ 158 w 189"/>
                  <a:gd name="T5" fmla="*/ 70 h 208"/>
                  <a:gd name="T6" fmla="*/ 151 w 189"/>
                  <a:gd name="T7" fmla="*/ 54 h 208"/>
                  <a:gd name="T8" fmla="*/ 128 w 189"/>
                  <a:gd name="T9" fmla="*/ 37 h 208"/>
                  <a:gd name="T10" fmla="*/ 116 w 189"/>
                  <a:gd name="T11" fmla="*/ 12 h 208"/>
                  <a:gd name="T12" fmla="*/ 105 w 189"/>
                  <a:gd name="T13" fmla="*/ 0 h 208"/>
                  <a:gd name="T14" fmla="*/ 91 w 189"/>
                  <a:gd name="T15" fmla="*/ 2 h 208"/>
                  <a:gd name="T16" fmla="*/ 77 w 189"/>
                  <a:gd name="T17" fmla="*/ 12 h 208"/>
                  <a:gd name="T18" fmla="*/ 65 w 189"/>
                  <a:gd name="T19" fmla="*/ 5 h 208"/>
                  <a:gd name="T20" fmla="*/ 40 w 189"/>
                  <a:gd name="T21" fmla="*/ 12 h 208"/>
                  <a:gd name="T22" fmla="*/ 21 w 189"/>
                  <a:gd name="T23" fmla="*/ 14 h 208"/>
                  <a:gd name="T24" fmla="*/ 21 w 189"/>
                  <a:gd name="T25" fmla="*/ 86 h 208"/>
                  <a:gd name="T26" fmla="*/ 0 w 189"/>
                  <a:gd name="T27" fmla="*/ 96 h 208"/>
                  <a:gd name="T28" fmla="*/ 0 w 189"/>
                  <a:gd name="T29" fmla="*/ 159 h 208"/>
                  <a:gd name="T30" fmla="*/ 10 w 189"/>
                  <a:gd name="T31" fmla="*/ 165 h 208"/>
                  <a:gd name="T32" fmla="*/ 17 w 189"/>
                  <a:gd name="T33" fmla="*/ 189 h 208"/>
                  <a:gd name="T34" fmla="*/ 12 w 189"/>
                  <a:gd name="T35" fmla="*/ 194 h 208"/>
                  <a:gd name="T36" fmla="*/ 17 w 189"/>
                  <a:gd name="T37" fmla="*/ 203 h 208"/>
                  <a:gd name="T38" fmla="*/ 37 w 189"/>
                  <a:gd name="T39" fmla="*/ 201 h 208"/>
                  <a:gd name="T40" fmla="*/ 56 w 189"/>
                  <a:gd name="T41" fmla="*/ 180 h 208"/>
                  <a:gd name="T42" fmla="*/ 70 w 189"/>
                  <a:gd name="T43" fmla="*/ 168 h 208"/>
                  <a:gd name="T44" fmla="*/ 96 w 189"/>
                  <a:gd name="T45" fmla="*/ 177 h 208"/>
                  <a:gd name="T46" fmla="*/ 116 w 189"/>
                  <a:gd name="T47" fmla="*/ 168 h 208"/>
                  <a:gd name="T48" fmla="*/ 123 w 189"/>
                  <a:gd name="T49" fmla="*/ 151 h 208"/>
                  <a:gd name="T50" fmla="*/ 142 w 189"/>
                  <a:gd name="T51" fmla="*/ 138 h 208"/>
                  <a:gd name="T52" fmla="*/ 151 w 189"/>
                  <a:gd name="T53" fmla="*/ 124 h 208"/>
                  <a:gd name="T54" fmla="*/ 168 w 189"/>
                  <a:gd name="T55" fmla="*/ 112 h 208"/>
                  <a:gd name="T56" fmla="*/ 182 w 189"/>
                  <a:gd name="T57" fmla="*/ 103 h 208"/>
                  <a:gd name="T58" fmla="*/ 189 w 189"/>
                  <a:gd name="T59" fmla="*/ 93 h 208"/>
                  <a:gd name="T60" fmla="*/ 175 w 189"/>
                  <a:gd name="T61" fmla="*/ 8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9" h="208">
                    <a:moveTo>
                      <a:pt x="175" y="84"/>
                    </a:moveTo>
                    <a:lnTo>
                      <a:pt x="175" y="84"/>
                    </a:lnTo>
                    <a:cubicBezTo>
                      <a:pt x="168" y="84"/>
                      <a:pt x="158" y="75"/>
                      <a:pt x="158" y="70"/>
                    </a:cubicBezTo>
                    <a:cubicBezTo>
                      <a:pt x="158" y="63"/>
                      <a:pt x="151" y="58"/>
                      <a:pt x="151" y="54"/>
                    </a:cubicBezTo>
                    <a:cubicBezTo>
                      <a:pt x="151" y="49"/>
                      <a:pt x="137" y="42"/>
                      <a:pt x="128" y="37"/>
                    </a:cubicBezTo>
                    <a:cubicBezTo>
                      <a:pt x="121" y="35"/>
                      <a:pt x="121" y="12"/>
                      <a:pt x="116" y="12"/>
                    </a:cubicBezTo>
                    <a:cubicBezTo>
                      <a:pt x="114" y="12"/>
                      <a:pt x="109" y="7"/>
                      <a:pt x="105" y="0"/>
                    </a:cubicBezTo>
                    <a:cubicBezTo>
                      <a:pt x="100" y="2"/>
                      <a:pt x="96" y="2"/>
                      <a:pt x="91" y="2"/>
                    </a:cubicBezTo>
                    <a:cubicBezTo>
                      <a:pt x="84" y="2"/>
                      <a:pt x="79" y="9"/>
                      <a:pt x="77" y="12"/>
                    </a:cubicBezTo>
                    <a:cubicBezTo>
                      <a:pt x="75" y="16"/>
                      <a:pt x="68" y="7"/>
                      <a:pt x="65" y="5"/>
                    </a:cubicBezTo>
                    <a:cubicBezTo>
                      <a:pt x="61" y="2"/>
                      <a:pt x="44" y="9"/>
                      <a:pt x="40" y="12"/>
                    </a:cubicBezTo>
                    <a:cubicBezTo>
                      <a:pt x="37" y="12"/>
                      <a:pt x="21" y="14"/>
                      <a:pt x="21" y="14"/>
                    </a:cubicBezTo>
                    <a:lnTo>
                      <a:pt x="21" y="86"/>
                    </a:lnTo>
                    <a:cubicBezTo>
                      <a:pt x="21" y="96"/>
                      <a:pt x="0" y="91"/>
                      <a:pt x="0" y="96"/>
                    </a:cubicBezTo>
                    <a:lnTo>
                      <a:pt x="0" y="159"/>
                    </a:lnTo>
                    <a:cubicBezTo>
                      <a:pt x="5" y="159"/>
                      <a:pt x="10" y="161"/>
                      <a:pt x="10" y="165"/>
                    </a:cubicBezTo>
                    <a:cubicBezTo>
                      <a:pt x="12" y="170"/>
                      <a:pt x="19" y="184"/>
                      <a:pt x="17" y="189"/>
                    </a:cubicBezTo>
                    <a:cubicBezTo>
                      <a:pt x="14" y="191"/>
                      <a:pt x="12" y="189"/>
                      <a:pt x="12" y="194"/>
                    </a:cubicBezTo>
                    <a:cubicBezTo>
                      <a:pt x="12" y="198"/>
                      <a:pt x="10" y="203"/>
                      <a:pt x="17" y="203"/>
                    </a:cubicBezTo>
                    <a:cubicBezTo>
                      <a:pt x="21" y="203"/>
                      <a:pt x="33" y="208"/>
                      <a:pt x="37" y="201"/>
                    </a:cubicBezTo>
                    <a:cubicBezTo>
                      <a:pt x="42" y="196"/>
                      <a:pt x="56" y="184"/>
                      <a:pt x="56" y="180"/>
                    </a:cubicBezTo>
                    <a:cubicBezTo>
                      <a:pt x="58" y="175"/>
                      <a:pt x="61" y="161"/>
                      <a:pt x="70" y="168"/>
                    </a:cubicBezTo>
                    <a:cubicBezTo>
                      <a:pt x="82" y="175"/>
                      <a:pt x="82" y="177"/>
                      <a:pt x="96" y="177"/>
                    </a:cubicBezTo>
                    <a:cubicBezTo>
                      <a:pt x="109" y="177"/>
                      <a:pt x="114" y="175"/>
                      <a:pt x="116" y="168"/>
                    </a:cubicBezTo>
                    <a:cubicBezTo>
                      <a:pt x="119" y="159"/>
                      <a:pt x="116" y="151"/>
                      <a:pt x="123" y="151"/>
                    </a:cubicBezTo>
                    <a:cubicBezTo>
                      <a:pt x="133" y="151"/>
                      <a:pt x="142" y="145"/>
                      <a:pt x="142" y="138"/>
                    </a:cubicBezTo>
                    <a:cubicBezTo>
                      <a:pt x="142" y="133"/>
                      <a:pt x="147" y="124"/>
                      <a:pt x="151" y="124"/>
                    </a:cubicBezTo>
                    <a:cubicBezTo>
                      <a:pt x="156" y="124"/>
                      <a:pt x="168" y="117"/>
                      <a:pt x="168" y="112"/>
                    </a:cubicBezTo>
                    <a:cubicBezTo>
                      <a:pt x="170" y="105"/>
                      <a:pt x="179" y="107"/>
                      <a:pt x="182" y="103"/>
                    </a:cubicBezTo>
                    <a:cubicBezTo>
                      <a:pt x="184" y="103"/>
                      <a:pt x="186" y="98"/>
                      <a:pt x="189" y="93"/>
                    </a:cubicBezTo>
                    <a:cubicBezTo>
                      <a:pt x="189" y="89"/>
                      <a:pt x="186" y="84"/>
                      <a:pt x="175" y="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0" name="Freeform 14">
                <a:extLst>
                  <a:ext uri="{FF2B5EF4-FFF2-40B4-BE49-F238E27FC236}">
                    <a16:creationId xmlns:a16="http://schemas.microsoft.com/office/drawing/2014/main" id="{D9FC179C-00D3-E0C5-2D82-8CBFF6548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594"/>
                <a:ext cx="113" cy="126"/>
              </a:xfrm>
              <a:custGeom>
                <a:avLst/>
                <a:gdLst>
                  <a:gd name="T0" fmla="*/ 175 w 189"/>
                  <a:gd name="T1" fmla="*/ 84 h 208"/>
                  <a:gd name="T2" fmla="*/ 175 w 189"/>
                  <a:gd name="T3" fmla="*/ 84 h 208"/>
                  <a:gd name="T4" fmla="*/ 158 w 189"/>
                  <a:gd name="T5" fmla="*/ 70 h 208"/>
                  <a:gd name="T6" fmla="*/ 151 w 189"/>
                  <a:gd name="T7" fmla="*/ 54 h 208"/>
                  <a:gd name="T8" fmla="*/ 128 w 189"/>
                  <a:gd name="T9" fmla="*/ 37 h 208"/>
                  <a:gd name="T10" fmla="*/ 116 w 189"/>
                  <a:gd name="T11" fmla="*/ 12 h 208"/>
                  <a:gd name="T12" fmla="*/ 105 w 189"/>
                  <a:gd name="T13" fmla="*/ 0 h 208"/>
                  <a:gd name="T14" fmla="*/ 91 w 189"/>
                  <a:gd name="T15" fmla="*/ 2 h 208"/>
                  <a:gd name="T16" fmla="*/ 77 w 189"/>
                  <a:gd name="T17" fmla="*/ 12 h 208"/>
                  <a:gd name="T18" fmla="*/ 65 w 189"/>
                  <a:gd name="T19" fmla="*/ 5 h 208"/>
                  <a:gd name="T20" fmla="*/ 40 w 189"/>
                  <a:gd name="T21" fmla="*/ 12 h 208"/>
                  <a:gd name="T22" fmla="*/ 21 w 189"/>
                  <a:gd name="T23" fmla="*/ 14 h 208"/>
                  <a:gd name="T24" fmla="*/ 21 w 189"/>
                  <a:gd name="T25" fmla="*/ 86 h 208"/>
                  <a:gd name="T26" fmla="*/ 0 w 189"/>
                  <a:gd name="T27" fmla="*/ 96 h 208"/>
                  <a:gd name="T28" fmla="*/ 0 w 189"/>
                  <a:gd name="T29" fmla="*/ 159 h 208"/>
                  <a:gd name="T30" fmla="*/ 10 w 189"/>
                  <a:gd name="T31" fmla="*/ 165 h 208"/>
                  <a:gd name="T32" fmla="*/ 17 w 189"/>
                  <a:gd name="T33" fmla="*/ 189 h 208"/>
                  <a:gd name="T34" fmla="*/ 12 w 189"/>
                  <a:gd name="T35" fmla="*/ 194 h 208"/>
                  <a:gd name="T36" fmla="*/ 17 w 189"/>
                  <a:gd name="T37" fmla="*/ 203 h 208"/>
                  <a:gd name="T38" fmla="*/ 37 w 189"/>
                  <a:gd name="T39" fmla="*/ 201 h 208"/>
                  <a:gd name="T40" fmla="*/ 56 w 189"/>
                  <a:gd name="T41" fmla="*/ 180 h 208"/>
                  <a:gd name="T42" fmla="*/ 70 w 189"/>
                  <a:gd name="T43" fmla="*/ 168 h 208"/>
                  <a:gd name="T44" fmla="*/ 96 w 189"/>
                  <a:gd name="T45" fmla="*/ 177 h 208"/>
                  <a:gd name="T46" fmla="*/ 116 w 189"/>
                  <a:gd name="T47" fmla="*/ 168 h 208"/>
                  <a:gd name="T48" fmla="*/ 123 w 189"/>
                  <a:gd name="T49" fmla="*/ 151 h 208"/>
                  <a:gd name="T50" fmla="*/ 142 w 189"/>
                  <a:gd name="T51" fmla="*/ 138 h 208"/>
                  <a:gd name="T52" fmla="*/ 151 w 189"/>
                  <a:gd name="T53" fmla="*/ 124 h 208"/>
                  <a:gd name="T54" fmla="*/ 168 w 189"/>
                  <a:gd name="T55" fmla="*/ 112 h 208"/>
                  <a:gd name="T56" fmla="*/ 182 w 189"/>
                  <a:gd name="T57" fmla="*/ 103 h 208"/>
                  <a:gd name="T58" fmla="*/ 189 w 189"/>
                  <a:gd name="T59" fmla="*/ 93 h 208"/>
                  <a:gd name="T60" fmla="*/ 175 w 189"/>
                  <a:gd name="T61" fmla="*/ 84 h 208"/>
                  <a:gd name="T62" fmla="*/ 175 w 189"/>
                  <a:gd name="T63" fmla="*/ 8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9" h="208">
                    <a:moveTo>
                      <a:pt x="175" y="84"/>
                    </a:moveTo>
                    <a:lnTo>
                      <a:pt x="175" y="84"/>
                    </a:lnTo>
                    <a:cubicBezTo>
                      <a:pt x="168" y="84"/>
                      <a:pt x="158" y="75"/>
                      <a:pt x="158" y="70"/>
                    </a:cubicBezTo>
                    <a:cubicBezTo>
                      <a:pt x="158" y="63"/>
                      <a:pt x="151" y="58"/>
                      <a:pt x="151" y="54"/>
                    </a:cubicBezTo>
                    <a:cubicBezTo>
                      <a:pt x="151" y="49"/>
                      <a:pt x="137" y="42"/>
                      <a:pt x="128" y="37"/>
                    </a:cubicBezTo>
                    <a:cubicBezTo>
                      <a:pt x="121" y="35"/>
                      <a:pt x="121" y="12"/>
                      <a:pt x="116" y="12"/>
                    </a:cubicBezTo>
                    <a:cubicBezTo>
                      <a:pt x="114" y="12"/>
                      <a:pt x="109" y="7"/>
                      <a:pt x="105" y="0"/>
                    </a:cubicBezTo>
                    <a:cubicBezTo>
                      <a:pt x="100" y="2"/>
                      <a:pt x="96" y="2"/>
                      <a:pt x="91" y="2"/>
                    </a:cubicBezTo>
                    <a:cubicBezTo>
                      <a:pt x="84" y="2"/>
                      <a:pt x="79" y="9"/>
                      <a:pt x="77" y="12"/>
                    </a:cubicBezTo>
                    <a:cubicBezTo>
                      <a:pt x="75" y="16"/>
                      <a:pt x="68" y="7"/>
                      <a:pt x="65" y="5"/>
                    </a:cubicBezTo>
                    <a:cubicBezTo>
                      <a:pt x="61" y="2"/>
                      <a:pt x="44" y="9"/>
                      <a:pt x="40" y="12"/>
                    </a:cubicBezTo>
                    <a:cubicBezTo>
                      <a:pt x="37" y="12"/>
                      <a:pt x="21" y="14"/>
                      <a:pt x="21" y="14"/>
                    </a:cubicBezTo>
                    <a:lnTo>
                      <a:pt x="21" y="86"/>
                    </a:lnTo>
                    <a:cubicBezTo>
                      <a:pt x="21" y="96"/>
                      <a:pt x="0" y="91"/>
                      <a:pt x="0" y="96"/>
                    </a:cubicBezTo>
                    <a:lnTo>
                      <a:pt x="0" y="159"/>
                    </a:lnTo>
                    <a:cubicBezTo>
                      <a:pt x="5" y="159"/>
                      <a:pt x="10" y="161"/>
                      <a:pt x="10" y="165"/>
                    </a:cubicBezTo>
                    <a:cubicBezTo>
                      <a:pt x="12" y="170"/>
                      <a:pt x="19" y="184"/>
                      <a:pt x="17" y="189"/>
                    </a:cubicBezTo>
                    <a:cubicBezTo>
                      <a:pt x="14" y="191"/>
                      <a:pt x="12" y="189"/>
                      <a:pt x="12" y="194"/>
                    </a:cubicBezTo>
                    <a:cubicBezTo>
                      <a:pt x="12" y="198"/>
                      <a:pt x="10" y="203"/>
                      <a:pt x="17" y="203"/>
                    </a:cubicBezTo>
                    <a:cubicBezTo>
                      <a:pt x="21" y="203"/>
                      <a:pt x="33" y="208"/>
                      <a:pt x="37" y="201"/>
                    </a:cubicBezTo>
                    <a:cubicBezTo>
                      <a:pt x="42" y="196"/>
                      <a:pt x="56" y="184"/>
                      <a:pt x="56" y="180"/>
                    </a:cubicBezTo>
                    <a:cubicBezTo>
                      <a:pt x="58" y="175"/>
                      <a:pt x="61" y="161"/>
                      <a:pt x="70" y="168"/>
                    </a:cubicBezTo>
                    <a:cubicBezTo>
                      <a:pt x="82" y="175"/>
                      <a:pt x="82" y="177"/>
                      <a:pt x="96" y="177"/>
                    </a:cubicBezTo>
                    <a:cubicBezTo>
                      <a:pt x="109" y="177"/>
                      <a:pt x="114" y="175"/>
                      <a:pt x="116" y="168"/>
                    </a:cubicBezTo>
                    <a:cubicBezTo>
                      <a:pt x="119" y="159"/>
                      <a:pt x="116" y="151"/>
                      <a:pt x="123" y="151"/>
                    </a:cubicBezTo>
                    <a:cubicBezTo>
                      <a:pt x="133" y="151"/>
                      <a:pt x="142" y="145"/>
                      <a:pt x="142" y="138"/>
                    </a:cubicBezTo>
                    <a:cubicBezTo>
                      <a:pt x="142" y="133"/>
                      <a:pt x="147" y="124"/>
                      <a:pt x="151" y="124"/>
                    </a:cubicBezTo>
                    <a:cubicBezTo>
                      <a:pt x="156" y="124"/>
                      <a:pt x="168" y="117"/>
                      <a:pt x="168" y="112"/>
                    </a:cubicBezTo>
                    <a:cubicBezTo>
                      <a:pt x="170" y="105"/>
                      <a:pt x="179" y="107"/>
                      <a:pt x="182" y="103"/>
                    </a:cubicBezTo>
                    <a:cubicBezTo>
                      <a:pt x="184" y="103"/>
                      <a:pt x="186" y="98"/>
                      <a:pt x="189" y="93"/>
                    </a:cubicBezTo>
                    <a:cubicBezTo>
                      <a:pt x="189" y="89"/>
                      <a:pt x="186" y="84"/>
                      <a:pt x="175" y="84"/>
                    </a:cubicBezTo>
                    <a:lnTo>
                      <a:pt x="175" y="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1" name="Freeform 15">
                <a:extLst>
                  <a:ext uri="{FF2B5EF4-FFF2-40B4-BE49-F238E27FC236}">
                    <a16:creationId xmlns:a16="http://schemas.microsoft.com/office/drawing/2014/main" id="{25136EC8-222B-15C0-3AF3-FBC630CB5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594"/>
                <a:ext cx="113" cy="126"/>
              </a:xfrm>
              <a:custGeom>
                <a:avLst/>
                <a:gdLst>
                  <a:gd name="T0" fmla="*/ 175 w 189"/>
                  <a:gd name="T1" fmla="*/ 84 h 208"/>
                  <a:gd name="T2" fmla="*/ 175 w 189"/>
                  <a:gd name="T3" fmla="*/ 84 h 208"/>
                  <a:gd name="T4" fmla="*/ 158 w 189"/>
                  <a:gd name="T5" fmla="*/ 70 h 208"/>
                  <a:gd name="T6" fmla="*/ 151 w 189"/>
                  <a:gd name="T7" fmla="*/ 54 h 208"/>
                  <a:gd name="T8" fmla="*/ 128 w 189"/>
                  <a:gd name="T9" fmla="*/ 37 h 208"/>
                  <a:gd name="T10" fmla="*/ 116 w 189"/>
                  <a:gd name="T11" fmla="*/ 12 h 208"/>
                  <a:gd name="T12" fmla="*/ 105 w 189"/>
                  <a:gd name="T13" fmla="*/ 0 h 208"/>
                  <a:gd name="T14" fmla="*/ 91 w 189"/>
                  <a:gd name="T15" fmla="*/ 2 h 208"/>
                  <a:gd name="T16" fmla="*/ 77 w 189"/>
                  <a:gd name="T17" fmla="*/ 12 h 208"/>
                  <a:gd name="T18" fmla="*/ 65 w 189"/>
                  <a:gd name="T19" fmla="*/ 5 h 208"/>
                  <a:gd name="T20" fmla="*/ 40 w 189"/>
                  <a:gd name="T21" fmla="*/ 12 h 208"/>
                  <a:gd name="T22" fmla="*/ 21 w 189"/>
                  <a:gd name="T23" fmla="*/ 14 h 208"/>
                  <a:gd name="T24" fmla="*/ 21 w 189"/>
                  <a:gd name="T25" fmla="*/ 86 h 208"/>
                  <a:gd name="T26" fmla="*/ 0 w 189"/>
                  <a:gd name="T27" fmla="*/ 96 h 208"/>
                  <a:gd name="T28" fmla="*/ 0 w 189"/>
                  <a:gd name="T29" fmla="*/ 159 h 208"/>
                  <a:gd name="T30" fmla="*/ 10 w 189"/>
                  <a:gd name="T31" fmla="*/ 165 h 208"/>
                  <a:gd name="T32" fmla="*/ 17 w 189"/>
                  <a:gd name="T33" fmla="*/ 189 h 208"/>
                  <a:gd name="T34" fmla="*/ 12 w 189"/>
                  <a:gd name="T35" fmla="*/ 194 h 208"/>
                  <a:gd name="T36" fmla="*/ 17 w 189"/>
                  <a:gd name="T37" fmla="*/ 203 h 208"/>
                  <a:gd name="T38" fmla="*/ 37 w 189"/>
                  <a:gd name="T39" fmla="*/ 201 h 208"/>
                  <a:gd name="T40" fmla="*/ 56 w 189"/>
                  <a:gd name="T41" fmla="*/ 180 h 208"/>
                  <a:gd name="T42" fmla="*/ 70 w 189"/>
                  <a:gd name="T43" fmla="*/ 168 h 208"/>
                  <a:gd name="T44" fmla="*/ 96 w 189"/>
                  <a:gd name="T45" fmla="*/ 177 h 208"/>
                  <a:gd name="T46" fmla="*/ 116 w 189"/>
                  <a:gd name="T47" fmla="*/ 168 h 208"/>
                  <a:gd name="T48" fmla="*/ 123 w 189"/>
                  <a:gd name="T49" fmla="*/ 151 h 208"/>
                  <a:gd name="T50" fmla="*/ 142 w 189"/>
                  <a:gd name="T51" fmla="*/ 138 h 208"/>
                  <a:gd name="T52" fmla="*/ 151 w 189"/>
                  <a:gd name="T53" fmla="*/ 124 h 208"/>
                  <a:gd name="T54" fmla="*/ 168 w 189"/>
                  <a:gd name="T55" fmla="*/ 112 h 208"/>
                  <a:gd name="T56" fmla="*/ 182 w 189"/>
                  <a:gd name="T57" fmla="*/ 103 h 208"/>
                  <a:gd name="T58" fmla="*/ 189 w 189"/>
                  <a:gd name="T59" fmla="*/ 93 h 208"/>
                  <a:gd name="T60" fmla="*/ 175 w 189"/>
                  <a:gd name="T61" fmla="*/ 8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9" h="208">
                    <a:moveTo>
                      <a:pt x="175" y="84"/>
                    </a:moveTo>
                    <a:lnTo>
                      <a:pt x="175" y="84"/>
                    </a:lnTo>
                    <a:cubicBezTo>
                      <a:pt x="168" y="84"/>
                      <a:pt x="158" y="75"/>
                      <a:pt x="158" y="70"/>
                    </a:cubicBezTo>
                    <a:cubicBezTo>
                      <a:pt x="158" y="63"/>
                      <a:pt x="151" y="58"/>
                      <a:pt x="151" y="54"/>
                    </a:cubicBezTo>
                    <a:cubicBezTo>
                      <a:pt x="151" y="49"/>
                      <a:pt x="137" y="42"/>
                      <a:pt x="128" y="37"/>
                    </a:cubicBezTo>
                    <a:cubicBezTo>
                      <a:pt x="121" y="35"/>
                      <a:pt x="121" y="12"/>
                      <a:pt x="116" y="12"/>
                    </a:cubicBezTo>
                    <a:cubicBezTo>
                      <a:pt x="114" y="12"/>
                      <a:pt x="109" y="7"/>
                      <a:pt x="105" y="0"/>
                    </a:cubicBezTo>
                    <a:cubicBezTo>
                      <a:pt x="100" y="2"/>
                      <a:pt x="96" y="2"/>
                      <a:pt x="91" y="2"/>
                    </a:cubicBezTo>
                    <a:cubicBezTo>
                      <a:pt x="84" y="2"/>
                      <a:pt x="79" y="9"/>
                      <a:pt x="77" y="12"/>
                    </a:cubicBezTo>
                    <a:cubicBezTo>
                      <a:pt x="75" y="16"/>
                      <a:pt x="68" y="7"/>
                      <a:pt x="65" y="5"/>
                    </a:cubicBezTo>
                    <a:cubicBezTo>
                      <a:pt x="61" y="2"/>
                      <a:pt x="44" y="9"/>
                      <a:pt x="40" y="12"/>
                    </a:cubicBezTo>
                    <a:cubicBezTo>
                      <a:pt x="37" y="12"/>
                      <a:pt x="21" y="14"/>
                      <a:pt x="21" y="14"/>
                    </a:cubicBezTo>
                    <a:lnTo>
                      <a:pt x="21" y="86"/>
                    </a:lnTo>
                    <a:cubicBezTo>
                      <a:pt x="21" y="96"/>
                      <a:pt x="0" y="91"/>
                      <a:pt x="0" y="96"/>
                    </a:cubicBezTo>
                    <a:lnTo>
                      <a:pt x="0" y="159"/>
                    </a:lnTo>
                    <a:cubicBezTo>
                      <a:pt x="5" y="159"/>
                      <a:pt x="10" y="161"/>
                      <a:pt x="10" y="165"/>
                    </a:cubicBezTo>
                    <a:cubicBezTo>
                      <a:pt x="12" y="170"/>
                      <a:pt x="19" y="184"/>
                      <a:pt x="17" y="189"/>
                    </a:cubicBezTo>
                    <a:cubicBezTo>
                      <a:pt x="14" y="191"/>
                      <a:pt x="12" y="189"/>
                      <a:pt x="12" y="194"/>
                    </a:cubicBezTo>
                    <a:cubicBezTo>
                      <a:pt x="12" y="198"/>
                      <a:pt x="10" y="203"/>
                      <a:pt x="17" y="203"/>
                    </a:cubicBezTo>
                    <a:cubicBezTo>
                      <a:pt x="21" y="203"/>
                      <a:pt x="33" y="208"/>
                      <a:pt x="37" y="201"/>
                    </a:cubicBezTo>
                    <a:cubicBezTo>
                      <a:pt x="42" y="196"/>
                      <a:pt x="56" y="184"/>
                      <a:pt x="56" y="180"/>
                    </a:cubicBezTo>
                    <a:cubicBezTo>
                      <a:pt x="58" y="175"/>
                      <a:pt x="61" y="161"/>
                      <a:pt x="70" y="168"/>
                    </a:cubicBezTo>
                    <a:cubicBezTo>
                      <a:pt x="82" y="175"/>
                      <a:pt x="82" y="177"/>
                      <a:pt x="96" y="177"/>
                    </a:cubicBezTo>
                    <a:cubicBezTo>
                      <a:pt x="109" y="177"/>
                      <a:pt x="114" y="175"/>
                      <a:pt x="116" y="168"/>
                    </a:cubicBezTo>
                    <a:cubicBezTo>
                      <a:pt x="119" y="159"/>
                      <a:pt x="116" y="151"/>
                      <a:pt x="123" y="151"/>
                    </a:cubicBezTo>
                    <a:cubicBezTo>
                      <a:pt x="133" y="151"/>
                      <a:pt x="142" y="145"/>
                      <a:pt x="142" y="138"/>
                    </a:cubicBezTo>
                    <a:cubicBezTo>
                      <a:pt x="142" y="133"/>
                      <a:pt x="147" y="124"/>
                      <a:pt x="151" y="124"/>
                    </a:cubicBezTo>
                    <a:cubicBezTo>
                      <a:pt x="156" y="124"/>
                      <a:pt x="168" y="117"/>
                      <a:pt x="168" y="112"/>
                    </a:cubicBezTo>
                    <a:cubicBezTo>
                      <a:pt x="170" y="105"/>
                      <a:pt x="179" y="107"/>
                      <a:pt x="182" y="103"/>
                    </a:cubicBezTo>
                    <a:cubicBezTo>
                      <a:pt x="184" y="103"/>
                      <a:pt x="186" y="98"/>
                      <a:pt x="189" y="93"/>
                    </a:cubicBezTo>
                    <a:cubicBezTo>
                      <a:pt x="189" y="89"/>
                      <a:pt x="186" y="84"/>
                      <a:pt x="175" y="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2" name="Freeform 16">
                <a:extLst>
                  <a:ext uri="{FF2B5EF4-FFF2-40B4-BE49-F238E27FC236}">
                    <a16:creationId xmlns:a16="http://schemas.microsoft.com/office/drawing/2014/main" id="{29FDF3E1-974B-4BAE-9A63-D80AAF24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594"/>
                <a:ext cx="113" cy="126"/>
              </a:xfrm>
              <a:custGeom>
                <a:avLst/>
                <a:gdLst>
                  <a:gd name="T0" fmla="*/ 175 w 189"/>
                  <a:gd name="T1" fmla="*/ 84 h 208"/>
                  <a:gd name="T2" fmla="*/ 175 w 189"/>
                  <a:gd name="T3" fmla="*/ 84 h 208"/>
                  <a:gd name="T4" fmla="*/ 158 w 189"/>
                  <a:gd name="T5" fmla="*/ 70 h 208"/>
                  <a:gd name="T6" fmla="*/ 151 w 189"/>
                  <a:gd name="T7" fmla="*/ 54 h 208"/>
                  <a:gd name="T8" fmla="*/ 128 w 189"/>
                  <a:gd name="T9" fmla="*/ 37 h 208"/>
                  <a:gd name="T10" fmla="*/ 116 w 189"/>
                  <a:gd name="T11" fmla="*/ 12 h 208"/>
                  <a:gd name="T12" fmla="*/ 105 w 189"/>
                  <a:gd name="T13" fmla="*/ 0 h 208"/>
                  <a:gd name="T14" fmla="*/ 91 w 189"/>
                  <a:gd name="T15" fmla="*/ 2 h 208"/>
                  <a:gd name="T16" fmla="*/ 77 w 189"/>
                  <a:gd name="T17" fmla="*/ 12 h 208"/>
                  <a:gd name="T18" fmla="*/ 65 w 189"/>
                  <a:gd name="T19" fmla="*/ 5 h 208"/>
                  <a:gd name="T20" fmla="*/ 40 w 189"/>
                  <a:gd name="T21" fmla="*/ 12 h 208"/>
                  <a:gd name="T22" fmla="*/ 21 w 189"/>
                  <a:gd name="T23" fmla="*/ 14 h 208"/>
                  <a:gd name="T24" fmla="*/ 21 w 189"/>
                  <a:gd name="T25" fmla="*/ 86 h 208"/>
                  <a:gd name="T26" fmla="*/ 0 w 189"/>
                  <a:gd name="T27" fmla="*/ 96 h 208"/>
                  <a:gd name="T28" fmla="*/ 0 w 189"/>
                  <a:gd name="T29" fmla="*/ 159 h 208"/>
                  <a:gd name="T30" fmla="*/ 10 w 189"/>
                  <a:gd name="T31" fmla="*/ 165 h 208"/>
                  <a:gd name="T32" fmla="*/ 17 w 189"/>
                  <a:gd name="T33" fmla="*/ 189 h 208"/>
                  <a:gd name="T34" fmla="*/ 12 w 189"/>
                  <a:gd name="T35" fmla="*/ 194 h 208"/>
                  <a:gd name="T36" fmla="*/ 17 w 189"/>
                  <a:gd name="T37" fmla="*/ 203 h 208"/>
                  <a:gd name="T38" fmla="*/ 37 w 189"/>
                  <a:gd name="T39" fmla="*/ 201 h 208"/>
                  <a:gd name="T40" fmla="*/ 56 w 189"/>
                  <a:gd name="T41" fmla="*/ 180 h 208"/>
                  <a:gd name="T42" fmla="*/ 70 w 189"/>
                  <a:gd name="T43" fmla="*/ 168 h 208"/>
                  <a:gd name="T44" fmla="*/ 96 w 189"/>
                  <a:gd name="T45" fmla="*/ 177 h 208"/>
                  <a:gd name="T46" fmla="*/ 116 w 189"/>
                  <a:gd name="T47" fmla="*/ 168 h 208"/>
                  <a:gd name="T48" fmla="*/ 123 w 189"/>
                  <a:gd name="T49" fmla="*/ 151 h 208"/>
                  <a:gd name="T50" fmla="*/ 142 w 189"/>
                  <a:gd name="T51" fmla="*/ 138 h 208"/>
                  <a:gd name="T52" fmla="*/ 151 w 189"/>
                  <a:gd name="T53" fmla="*/ 124 h 208"/>
                  <a:gd name="T54" fmla="*/ 168 w 189"/>
                  <a:gd name="T55" fmla="*/ 112 h 208"/>
                  <a:gd name="T56" fmla="*/ 182 w 189"/>
                  <a:gd name="T57" fmla="*/ 103 h 208"/>
                  <a:gd name="T58" fmla="*/ 189 w 189"/>
                  <a:gd name="T59" fmla="*/ 93 h 208"/>
                  <a:gd name="T60" fmla="*/ 175 w 189"/>
                  <a:gd name="T61" fmla="*/ 84 h 208"/>
                  <a:gd name="T62" fmla="*/ 175 w 189"/>
                  <a:gd name="T63" fmla="*/ 8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9" h="208">
                    <a:moveTo>
                      <a:pt x="175" y="84"/>
                    </a:moveTo>
                    <a:lnTo>
                      <a:pt x="175" y="84"/>
                    </a:lnTo>
                    <a:cubicBezTo>
                      <a:pt x="168" y="84"/>
                      <a:pt x="158" y="75"/>
                      <a:pt x="158" y="70"/>
                    </a:cubicBezTo>
                    <a:cubicBezTo>
                      <a:pt x="158" y="63"/>
                      <a:pt x="151" y="58"/>
                      <a:pt x="151" y="54"/>
                    </a:cubicBezTo>
                    <a:cubicBezTo>
                      <a:pt x="151" y="49"/>
                      <a:pt x="137" y="42"/>
                      <a:pt x="128" y="37"/>
                    </a:cubicBezTo>
                    <a:cubicBezTo>
                      <a:pt x="121" y="35"/>
                      <a:pt x="121" y="12"/>
                      <a:pt x="116" y="12"/>
                    </a:cubicBezTo>
                    <a:cubicBezTo>
                      <a:pt x="114" y="12"/>
                      <a:pt x="109" y="7"/>
                      <a:pt x="105" y="0"/>
                    </a:cubicBezTo>
                    <a:cubicBezTo>
                      <a:pt x="100" y="2"/>
                      <a:pt x="96" y="2"/>
                      <a:pt x="91" y="2"/>
                    </a:cubicBezTo>
                    <a:cubicBezTo>
                      <a:pt x="84" y="2"/>
                      <a:pt x="79" y="9"/>
                      <a:pt x="77" y="12"/>
                    </a:cubicBezTo>
                    <a:cubicBezTo>
                      <a:pt x="75" y="16"/>
                      <a:pt x="68" y="7"/>
                      <a:pt x="65" y="5"/>
                    </a:cubicBezTo>
                    <a:cubicBezTo>
                      <a:pt x="61" y="2"/>
                      <a:pt x="44" y="9"/>
                      <a:pt x="40" y="12"/>
                    </a:cubicBezTo>
                    <a:cubicBezTo>
                      <a:pt x="37" y="12"/>
                      <a:pt x="21" y="14"/>
                      <a:pt x="21" y="14"/>
                    </a:cubicBezTo>
                    <a:lnTo>
                      <a:pt x="21" y="86"/>
                    </a:lnTo>
                    <a:cubicBezTo>
                      <a:pt x="21" y="96"/>
                      <a:pt x="0" y="91"/>
                      <a:pt x="0" y="96"/>
                    </a:cubicBezTo>
                    <a:lnTo>
                      <a:pt x="0" y="159"/>
                    </a:lnTo>
                    <a:cubicBezTo>
                      <a:pt x="5" y="159"/>
                      <a:pt x="10" y="161"/>
                      <a:pt x="10" y="165"/>
                    </a:cubicBezTo>
                    <a:cubicBezTo>
                      <a:pt x="12" y="170"/>
                      <a:pt x="19" y="184"/>
                      <a:pt x="17" y="189"/>
                    </a:cubicBezTo>
                    <a:cubicBezTo>
                      <a:pt x="14" y="191"/>
                      <a:pt x="12" y="189"/>
                      <a:pt x="12" y="194"/>
                    </a:cubicBezTo>
                    <a:cubicBezTo>
                      <a:pt x="12" y="198"/>
                      <a:pt x="10" y="203"/>
                      <a:pt x="17" y="203"/>
                    </a:cubicBezTo>
                    <a:cubicBezTo>
                      <a:pt x="21" y="203"/>
                      <a:pt x="33" y="208"/>
                      <a:pt x="37" y="201"/>
                    </a:cubicBezTo>
                    <a:cubicBezTo>
                      <a:pt x="42" y="196"/>
                      <a:pt x="56" y="184"/>
                      <a:pt x="56" y="180"/>
                    </a:cubicBezTo>
                    <a:cubicBezTo>
                      <a:pt x="58" y="175"/>
                      <a:pt x="61" y="161"/>
                      <a:pt x="70" y="168"/>
                    </a:cubicBezTo>
                    <a:cubicBezTo>
                      <a:pt x="82" y="175"/>
                      <a:pt x="82" y="177"/>
                      <a:pt x="96" y="177"/>
                    </a:cubicBezTo>
                    <a:cubicBezTo>
                      <a:pt x="109" y="177"/>
                      <a:pt x="114" y="175"/>
                      <a:pt x="116" y="168"/>
                    </a:cubicBezTo>
                    <a:cubicBezTo>
                      <a:pt x="119" y="159"/>
                      <a:pt x="116" y="151"/>
                      <a:pt x="123" y="151"/>
                    </a:cubicBezTo>
                    <a:cubicBezTo>
                      <a:pt x="133" y="151"/>
                      <a:pt x="142" y="145"/>
                      <a:pt x="142" y="138"/>
                    </a:cubicBezTo>
                    <a:cubicBezTo>
                      <a:pt x="142" y="133"/>
                      <a:pt x="147" y="124"/>
                      <a:pt x="151" y="124"/>
                    </a:cubicBezTo>
                    <a:cubicBezTo>
                      <a:pt x="156" y="124"/>
                      <a:pt x="168" y="117"/>
                      <a:pt x="168" y="112"/>
                    </a:cubicBezTo>
                    <a:cubicBezTo>
                      <a:pt x="170" y="105"/>
                      <a:pt x="179" y="107"/>
                      <a:pt x="182" y="103"/>
                    </a:cubicBezTo>
                    <a:cubicBezTo>
                      <a:pt x="184" y="103"/>
                      <a:pt x="186" y="98"/>
                      <a:pt x="189" y="93"/>
                    </a:cubicBezTo>
                    <a:cubicBezTo>
                      <a:pt x="189" y="89"/>
                      <a:pt x="186" y="84"/>
                      <a:pt x="175" y="84"/>
                    </a:cubicBezTo>
                    <a:lnTo>
                      <a:pt x="175" y="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3" name="Freeform 17">
                <a:extLst>
                  <a:ext uri="{FF2B5EF4-FFF2-40B4-BE49-F238E27FC236}">
                    <a16:creationId xmlns:a16="http://schemas.microsoft.com/office/drawing/2014/main" id="{86315C03-8363-1F15-8E28-EE38A23B1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701"/>
                <a:ext cx="17" cy="23"/>
              </a:xfrm>
              <a:custGeom>
                <a:avLst/>
                <a:gdLst>
                  <a:gd name="T0" fmla="*/ 14 w 28"/>
                  <a:gd name="T1" fmla="*/ 0 h 38"/>
                  <a:gd name="T2" fmla="*/ 14 w 28"/>
                  <a:gd name="T3" fmla="*/ 0 h 38"/>
                  <a:gd name="T4" fmla="*/ 0 w 28"/>
                  <a:gd name="T5" fmla="*/ 17 h 38"/>
                  <a:gd name="T6" fmla="*/ 12 w 28"/>
                  <a:gd name="T7" fmla="*/ 35 h 38"/>
                  <a:gd name="T8" fmla="*/ 24 w 28"/>
                  <a:gd name="T9" fmla="*/ 31 h 38"/>
                  <a:gd name="T10" fmla="*/ 28 w 28"/>
                  <a:gd name="T11" fmla="*/ 26 h 38"/>
                  <a:gd name="T12" fmla="*/ 26 w 28"/>
                  <a:gd name="T13" fmla="*/ 7 h 38"/>
                  <a:gd name="T14" fmla="*/ 14 w 28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8">
                    <a:moveTo>
                      <a:pt x="14" y="0"/>
                    </a:moveTo>
                    <a:lnTo>
                      <a:pt x="14" y="0"/>
                    </a:lnTo>
                    <a:cubicBezTo>
                      <a:pt x="10" y="0"/>
                      <a:pt x="0" y="14"/>
                      <a:pt x="0" y="17"/>
                    </a:cubicBezTo>
                    <a:cubicBezTo>
                      <a:pt x="0" y="19"/>
                      <a:pt x="5" y="35"/>
                      <a:pt x="12" y="35"/>
                    </a:cubicBezTo>
                    <a:cubicBezTo>
                      <a:pt x="19" y="38"/>
                      <a:pt x="24" y="35"/>
                      <a:pt x="24" y="31"/>
                    </a:cubicBezTo>
                    <a:cubicBezTo>
                      <a:pt x="24" y="28"/>
                      <a:pt x="26" y="26"/>
                      <a:pt x="28" y="26"/>
                    </a:cubicBezTo>
                    <a:cubicBezTo>
                      <a:pt x="28" y="21"/>
                      <a:pt x="26" y="12"/>
                      <a:pt x="26" y="7"/>
                    </a:cubicBezTo>
                    <a:cubicBezTo>
                      <a:pt x="21" y="5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4" name="Freeform 18">
                <a:extLst>
                  <a:ext uri="{FF2B5EF4-FFF2-40B4-BE49-F238E27FC236}">
                    <a16:creationId xmlns:a16="http://schemas.microsoft.com/office/drawing/2014/main" id="{6D9A92B1-9AF9-134E-6ECE-7138A7E7E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701"/>
                <a:ext cx="17" cy="23"/>
              </a:xfrm>
              <a:custGeom>
                <a:avLst/>
                <a:gdLst>
                  <a:gd name="T0" fmla="*/ 14 w 28"/>
                  <a:gd name="T1" fmla="*/ 0 h 38"/>
                  <a:gd name="T2" fmla="*/ 14 w 28"/>
                  <a:gd name="T3" fmla="*/ 0 h 38"/>
                  <a:gd name="T4" fmla="*/ 0 w 28"/>
                  <a:gd name="T5" fmla="*/ 17 h 38"/>
                  <a:gd name="T6" fmla="*/ 12 w 28"/>
                  <a:gd name="T7" fmla="*/ 35 h 38"/>
                  <a:gd name="T8" fmla="*/ 24 w 28"/>
                  <a:gd name="T9" fmla="*/ 31 h 38"/>
                  <a:gd name="T10" fmla="*/ 28 w 28"/>
                  <a:gd name="T11" fmla="*/ 26 h 38"/>
                  <a:gd name="T12" fmla="*/ 26 w 28"/>
                  <a:gd name="T13" fmla="*/ 7 h 38"/>
                  <a:gd name="T14" fmla="*/ 14 w 28"/>
                  <a:gd name="T15" fmla="*/ 0 h 38"/>
                  <a:gd name="T16" fmla="*/ 14 w 28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14" y="0"/>
                    </a:moveTo>
                    <a:lnTo>
                      <a:pt x="14" y="0"/>
                    </a:lnTo>
                    <a:cubicBezTo>
                      <a:pt x="10" y="0"/>
                      <a:pt x="0" y="14"/>
                      <a:pt x="0" y="17"/>
                    </a:cubicBezTo>
                    <a:cubicBezTo>
                      <a:pt x="0" y="19"/>
                      <a:pt x="5" y="35"/>
                      <a:pt x="12" y="35"/>
                    </a:cubicBezTo>
                    <a:cubicBezTo>
                      <a:pt x="19" y="38"/>
                      <a:pt x="24" y="35"/>
                      <a:pt x="24" y="31"/>
                    </a:cubicBezTo>
                    <a:cubicBezTo>
                      <a:pt x="24" y="28"/>
                      <a:pt x="26" y="26"/>
                      <a:pt x="28" y="26"/>
                    </a:cubicBezTo>
                    <a:cubicBezTo>
                      <a:pt x="28" y="21"/>
                      <a:pt x="26" y="12"/>
                      <a:pt x="26" y="7"/>
                    </a:cubicBezTo>
                    <a:cubicBezTo>
                      <a:pt x="21" y="5"/>
                      <a:pt x="17" y="0"/>
                      <a:pt x="14" y="0"/>
                    </a:cubicBezTo>
                    <a:lnTo>
                      <a:pt x="1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5" name="Freeform 19">
                <a:extLst>
                  <a:ext uri="{FF2B5EF4-FFF2-40B4-BE49-F238E27FC236}">
                    <a16:creationId xmlns:a16="http://schemas.microsoft.com/office/drawing/2014/main" id="{13DC61EE-EC53-83A8-ACE3-86273A63A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701"/>
                <a:ext cx="17" cy="23"/>
              </a:xfrm>
              <a:custGeom>
                <a:avLst/>
                <a:gdLst>
                  <a:gd name="T0" fmla="*/ 14 w 28"/>
                  <a:gd name="T1" fmla="*/ 0 h 38"/>
                  <a:gd name="T2" fmla="*/ 14 w 28"/>
                  <a:gd name="T3" fmla="*/ 0 h 38"/>
                  <a:gd name="T4" fmla="*/ 0 w 28"/>
                  <a:gd name="T5" fmla="*/ 17 h 38"/>
                  <a:gd name="T6" fmla="*/ 12 w 28"/>
                  <a:gd name="T7" fmla="*/ 35 h 38"/>
                  <a:gd name="T8" fmla="*/ 24 w 28"/>
                  <a:gd name="T9" fmla="*/ 31 h 38"/>
                  <a:gd name="T10" fmla="*/ 28 w 28"/>
                  <a:gd name="T11" fmla="*/ 26 h 38"/>
                  <a:gd name="T12" fmla="*/ 26 w 28"/>
                  <a:gd name="T13" fmla="*/ 7 h 38"/>
                  <a:gd name="T14" fmla="*/ 14 w 28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8">
                    <a:moveTo>
                      <a:pt x="14" y="0"/>
                    </a:moveTo>
                    <a:lnTo>
                      <a:pt x="14" y="0"/>
                    </a:lnTo>
                    <a:cubicBezTo>
                      <a:pt x="10" y="0"/>
                      <a:pt x="0" y="14"/>
                      <a:pt x="0" y="17"/>
                    </a:cubicBezTo>
                    <a:cubicBezTo>
                      <a:pt x="0" y="19"/>
                      <a:pt x="5" y="35"/>
                      <a:pt x="12" y="35"/>
                    </a:cubicBezTo>
                    <a:cubicBezTo>
                      <a:pt x="19" y="38"/>
                      <a:pt x="24" y="35"/>
                      <a:pt x="24" y="31"/>
                    </a:cubicBezTo>
                    <a:cubicBezTo>
                      <a:pt x="24" y="28"/>
                      <a:pt x="26" y="26"/>
                      <a:pt x="28" y="26"/>
                    </a:cubicBezTo>
                    <a:cubicBezTo>
                      <a:pt x="28" y="21"/>
                      <a:pt x="26" y="12"/>
                      <a:pt x="26" y="7"/>
                    </a:cubicBezTo>
                    <a:cubicBezTo>
                      <a:pt x="21" y="5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6" name="Freeform 20">
                <a:extLst>
                  <a:ext uri="{FF2B5EF4-FFF2-40B4-BE49-F238E27FC236}">
                    <a16:creationId xmlns:a16="http://schemas.microsoft.com/office/drawing/2014/main" id="{68926FEE-4509-774B-BB50-5D1864083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701"/>
                <a:ext cx="17" cy="23"/>
              </a:xfrm>
              <a:custGeom>
                <a:avLst/>
                <a:gdLst>
                  <a:gd name="T0" fmla="*/ 14 w 28"/>
                  <a:gd name="T1" fmla="*/ 0 h 38"/>
                  <a:gd name="T2" fmla="*/ 14 w 28"/>
                  <a:gd name="T3" fmla="*/ 0 h 38"/>
                  <a:gd name="T4" fmla="*/ 0 w 28"/>
                  <a:gd name="T5" fmla="*/ 17 h 38"/>
                  <a:gd name="T6" fmla="*/ 12 w 28"/>
                  <a:gd name="T7" fmla="*/ 35 h 38"/>
                  <a:gd name="T8" fmla="*/ 24 w 28"/>
                  <a:gd name="T9" fmla="*/ 31 h 38"/>
                  <a:gd name="T10" fmla="*/ 28 w 28"/>
                  <a:gd name="T11" fmla="*/ 26 h 38"/>
                  <a:gd name="T12" fmla="*/ 26 w 28"/>
                  <a:gd name="T13" fmla="*/ 7 h 38"/>
                  <a:gd name="T14" fmla="*/ 14 w 28"/>
                  <a:gd name="T15" fmla="*/ 0 h 38"/>
                  <a:gd name="T16" fmla="*/ 14 w 28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14" y="0"/>
                    </a:moveTo>
                    <a:lnTo>
                      <a:pt x="14" y="0"/>
                    </a:lnTo>
                    <a:cubicBezTo>
                      <a:pt x="10" y="0"/>
                      <a:pt x="0" y="14"/>
                      <a:pt x="0" y="17"/>
                    </a:cubicBezTo>
                    <a:cubicBezTo>
                      <a:pt x="0" y="19"/>
                      <a:pt x="5" y="35"/>
                      <a:pt x="12" y="35"/>
                    </a:cubicBezTo>
                    <a:cubicBezTo>
                      <a:pt x="19" y="38"/>
                      <a:pt x="24" y="35"/>
                      <a:pt x="24" y="31"/>
                    </a:cubicBezTo>
                    <a:cubicBezTo>
                      <a:pt x="24" y="28"/>
                      <a:pt x="26" y="26"/>
                      <a:pt x="28" y="26"/>
                    </a:cubicBezTo>
                    <a:cubicBezTo>
                      <a:pt x="28" y="21"/>
                      <a:pt x="26" y="12"/>
                      <a:pt x="26" y="7"/>
                    </a:cubicBezTo>
                    <a:cubicBezTo>
                      <a:pt x="21" y="5"/>
                      <a:pt x="17" y="0"/>
                      <a:pt x="14" y="0"/>
                    </a:cubicBezTo>
                    <a:lnTo>
                      <a:pt x="1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7" name="Freeform 21">
                <a:extLst>
                  <a:ext uri="{FF2B5EF4-FFF2-40B4-BE49-F238E27FC236}">
                    <a16:creationId xmlns:a16="http://schemas.microsoft.com/office/drawing/2014/main" id="{14E2FDAE-9923-30DB-F7D2-DF38B1EA7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738"/>
                <a:ext cx="28" cy="32"/>
              </a:xfrm>
              <a:custGeom>
                <a:avLst/>
                <a:gdLst>
                  <a:gd name="T0" fmla="*/ 32 w 46"/>
                  <a:gd name="T1" fmla="*/ 7 h 54"/>
                  <a:gd name="T2" fmla="*/ 32 w 46"/>
                  <a:gd name="T3" fmla="*/ 7 h 54"/>
                  <a:gd name="T4" fmla="*/ 11 w 46"/>
                  <a:gd name="T5" fmla="*/ 14 h 54"/>
                  <a:gd name="T6" fmla="*/ 0 w 46"/>
                  <a:gd name="T7" fmla="*/ 33 h 54"/>
                  <a:gd name="T8" fmla="*/ 11 w 46"/>
                  <a:gd name="T9" fmla="*/ 51 h 54"/>
                  <a:gd name="T10" fmla="*/ 21 w 46"/>
                  <a:gd name="T11" fmla="*/ 54 h 54"/>
                  <a:gd name="T12" fmla="*/ 25 w 46"/>
                  <a:gd name="T13" fmla="*/ 42 h 54"/>
                  <a:gd name="T14" fmla="*/ 39 w 46"/>
                  <a:gd name="T15" fmla="*/ 37 h 54"/>
                  <a:gd name="T16" fmla="*/ 46 w 46"/>
                  <a:gd name="T17" fmla="*/ 23 h 54"/>
                  <a:gd name="T18" fmla="*/ 32 w 46"/>
                  <a:gd name="T1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54">
                    <a:moveTo>
                      <a:pt x="32" y="7"/>
                    </a:moveTo>
                    <a:lnTo>
                      <a:pt x="32" y="7"/>
                    </a:lnTo>
                    <a:cubicBezTo>
                      <a:pt x="30" y="0"/>
                      <a:pt x="14" y="9"/>
                      <a:pt x="11" y="14"/>
                    </a:cubicBezTo>
                    <a:cubicBezTo>
                      <a:pt x="9" y="19"/>
                      <a:pt x="0" y="33"/>
                      <a:pt x="0" y="33"/>
                    </a:cubicBezTo>
                    <a:lnTo>
                      <a:pt x="11" y="51"/>
                    </a:lnTo>
                    <a:lnTo>
                      <a:pt x="21" y="54"/>
                    </a:lnTo>
                    <a:cubicBezTo>
                      <a:pt x="21" y="54"/>
                      <a:pt x="23" y="47"/>
                      <a:pt x="25" y="42"/>
                    </a:cubicBezTo>
                    <a:cubicBezTo>
                      <a:pt x="28" y="35"/>
                      <a:pt x="39" y="42"/>
                      <a:pt x="39" y="37"/>
                    </a:cubicBezTo>
                    <a:cubicBezTo>
                      <a:pt x="39" y="33"/>
                      <a:pt x="46" y="28"/>
                      <a:pt x="46" y="23"/>
                    </a:cubicBezTo>
                    <a:cubicBezTo>
                      <a:pt x="46" y="16"/>
                      <a:pt x="35" y="12"/>
                      <a:pt x="32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8" name="Freeform 22">
                <a:extLst>
                  <a:ext uri="{FF2B5EF4-FFF2-40B4-BE49-F238E27FC236}">
                    <a16:creationId xmlns:a16="http://schemas.microsoft.com/office/drawing/2014/main" id="{BFD76D0C-92A1-45D2-6A24-23243812E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738"/>
                <a:ext cx="28" cy="32"/>
              </a:xfrm>
              <a:custGeom>
                <a:avLst/>
                <a:gdLst>
                  <a:gd name="T0" fmla="*/ 32 w 46"/>
                  <a:gd name="T1" fmla="*/ 7 h 54"/>
                  <a:gd name="T2" fmla="*/ 32 w 46"/>
                  <a:gd name="T3" fmla="*/ 7 h 54"/>
                  <a:gd name="T4" fmla="*/ 11 w 46"/>
                  <a:gd name="T5" fmla="*/ 14 h 54"/>
                  <a:gd name="T6" fmla="*/ 0 w 46"/>
                  <a:gd name="T7" fmla="*/ 33 h 54"/>
                  <a:gd name="T8" fmla="*/ 11 w 46"/>
                  <a:gd name="T9" fmla="*/ 51 h 54"/>
                  <a:gd name="T10" fmla="*/ 21 w 46"/>
                  <a:gd name="T11" fmla="*/ 54 h 54"/>
                  <a:gd name="T12" fmla="*/ 25 w 46"/>
                  <a:gd name="T13" fmla="*/ 42 h 54"/>
                  <a:gd name="T14" fmla="*/ 39 w 46"/>
                  <a:gd name="T15" fmla="*/ 37 h 54"/>
                  <a:gd name="T16" fmla="*/ 46 w 46"/>
                  <a:gd name="T17" fmla="*/ 23 h 54"/>
                  <a:gd name="T18" fmla="*/ 32 w 46"/>
                  <a:gd name="T19" fmla="*/ 7 h 54"/>
                  <a:gd name="T20" fmla="*/ 32 w 46"/>
                  <a:gd name="T21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54">
                    <a:moveTo>
                      <a:pt x="32" y="7"/>
                    </a:moveTo>
                    <a:lnTo>
                      <a:pt x="32" y="7"/>
                    </a:lnTo>
                    <a:cubicBezTo>
                      <a:pt x="30" y="0"/>
                      <a:pt x="14" y="9"/>
                      <a:pt x="11" y="14"/>
                    </a:cubicBezTo>
                    <a:cubicBezTo>
                      <a:pt x="9" y="19"/>
                      <a:pt x="0" y="33"/>
                      <a:pt x="0" y="33"/>
                    </a:cubicBezTo>
                    <a:lnTo>
                      <a:pt x="11" y="51"/>
                    </a:lnTo>
                    <a:lnTo>
                      <a:pt x="21" y="54"/>
                    </a:lnTo>
                    <a:cubicBezTo>
                      <a:pt x="21" y="54"/>
                      <a:pt x="23" y="47"/>
                      <a:pt x="25" y="42"/>
                    </a:cubicBezTo>
                    <a:cubicBezTo>
                      <a:pt x="28" y="35"/>
                      <a:pt x="39" y="42"/>
                      <a:pt x="39" y="37"/>
                    </a:cubicBezTo>
                    <a:cubicBezTo>
                      <a:pt x="39" y="33"/>
                      <a:pt x="46" y="28"/>
                      <a:pt x="46" y="23"/>
                    </a:cubicBezTo>
                    <a:cubicBezTo>
                      <a:pt x="46" y="16"/>
                      <a:pt x="35" y="12"/>
                      <a:pt x="32" y="7"/>
                    </a:cubicBezTo>
                    <a:lnTo>
                      <a:pt x="32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9" name="Freeform 23">
                <a:extLst>
                  <a:ext uri="{FF2B5EF4-FFF2-40B4-BE49-F238E27FC236}">
                    <a16:creationId xmlns:a16="http://schemas.microsoft.com/office/drawing/2014/main" id="{E4AEDCCE-D247-DCA9-7D51-E690E66E4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738"/>
                <a:ext cx="28" cy="32"/>
              </a:xfrm>
              <a:custGeom>
                <a:avLst/>
                <a:gdLst>
                  <a:gd name="T0" fmla="*/ 32 w 46"/>
                  <a:gd name="T1" fmla="*/ 7 h 54"/>
                  <a:gd name="T2" fmla="*/ 32 w 46"/>
                  <a:gd name="T3" fmla="*/ 7 h 54"/>
                  <a:gd name="T4" fmla="*/ 11 w 46"/>
                  <a:gd name="T5" fmla="*/ 14 h 54"/>
                  <a:gd name="T6" fmla="*/ 0 w 46"/>
                  <a:gd name="T7" fmla="*/ 33 h 54"/>
                  <a:gd name="T8" fmla="*/ 11 w 46"/>
                  <a:gd name="T9" fmla="*/ 51 h 54"/>
                  <a:gd name="T10" fmla="*/ 21 w 46"/>
                  <a:gd name="T11" fmla="*/ 54 h 54"/>
                  <a:gd name="T12" fmla="*/ 25 w 46"/>
                  <a:gd name="T13" fmla="*/ 42 h 54"/>
                  <a:gd name="T14" fmla="*/ 39 w 46"/>
                  <a:gd name="T15" fmla="*/ 37 h 54"/>
                  <a:gd name="T16" fmla="*/ 46 w 46"/>
                  <a:gd name="T17" fmla="*/ 23 h 54"/>
                  <a:gd name="T18" fmla="*/ 32 w 46"/>
                  <a:gd name="T1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54">
                    <a:moveTo>
                      <a:pt x="32" y="7"/>
                    </a:moveTo>
                    <a:lnTo>
                      <a:pt x="32" y="7"/>
                    </a:lnTo>
                    <a:cubicBezTo>
                      <a:pt x="30" y="0"/>
                      <a:pt x="14" y="9"/>
                      <a:pt x="11" y="14"/>
                    </a:cubicBezTo>
                    <a:cubicBezTo>
                      <a:pt x="9" y="19"/>
                      <a:pt x="0" y="33"/>
                      <a:pt x="0" y="33"/>
                    </a:cubicBezTo>
                    <a:lnTo>
                      <a:pt x="11" y="51"/>
                    </a:lnTo>
                    <a:lnTo>
                      <a:pt x="21" y="54"/>
                    </a:lnTo>
                    <a:cubicBezTo>
                      <a:pt x="21" y="54"/>
                      <a:pt x="23" y="47"/>
                      <a:pt x="25" y="42"/>
                    </a:cubicBezTo>
                    <a:cubicBezTo>
                      <a:pt x="28" y="35"/>
                      <a:pt x="39" y="42"/>
                      <a:pt x="39" y="37"/>
                    </a:cubicBezTo>
                    <a:cubicBezTo>
                      <a:pt x="39" y="33"/>
                      <a:pt x="46" y="28"/>
                      <a:pt x="46" y="23"/>
                    </a:cubicBezTo>
                    <a:cubicBezTo>
                      <a:pt x="46" y="16"/>
                      <a:pt x="35" y="12"/>
                      <a:pt x="32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0" name="Freeform 24">
                <a:extLst>
                  <a:ext uri="{FF2B5EF4-FFF2-40B4-BE49-F238E27FC236}">
                    <a16:creationId xmlns:a16="http://schemas.microsoft.com/office/drawing/2014/main" id="{AD145DAA-C0BB-CF23-D044-D48E845A6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738"/>
                <a:ext cx="28" cy="32"/>
              </a:xfrm>
              <a:custGeom>
                <a:avLst/>
                <a:gdLst>
                  <a:gd name="T0" fmla="*/ 32 w 46"/>
                  <a:gd name="T1" fmla="*/ 7 h 54"/>
                  <a:gd name="T2" fmla="*/ 32 w 46"/>
                  <a:gd name="T3" fmla="*/ 7 h 54"/>
                  <a:gd name="T4" fmla="*/ 11 w 46"/>
                  <a:gd name="T5" fmla="*/ 14 h 54"/>
                  <a:gd name="T6" fmla="*/ 0 w 46"/>
                  <a:gd name="T7" fmla="*/ 33 h 54"/>
                  <a:gd name="T8" fmla="*/ 11 w 46"/>
                  <a:gd name="T9" fmla="*/ 51 h 54"/>
                  <a:gd name="T10" fmla="*/ 21 w 46"/>
                  <a:gd name="T11" fmla="*/ 54 h 54"/>
                  <a:gd name="T12" fmla="*/ 25 w 46"/>
                  <a:gd name="T13" fmla="*/ 42 h 54"/>
                  <a:gd name="T14" fmla="*/ 39 w 46"/>
                  <a:gd name="T15" fmla="*/ 37 h 54"/>
                  <a:gd name="T16" fmla="*/ 46 w 46"/>
                  <a:gd name="T17" fmla="*/ 23 h 54"/>
                  <a:gd name="T18" fmla="*/ 32 w 46"/>
                  <a:gd name="T19" fmla="*/ 7 h 54"/>
                  <a:gd name="T20" fmla="*/ 32 w 46"/>
                  <a:gd name="T21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54">
                    <a:moveTo>
                      <a:pt x="32" y="7"/>
                    </a:moveTo>
                    <a:lnTo>
                      <a:pt x="32" y="7"/>
                    </a:lnTo>
                    <a:cubicBezTo>
                      <a:pt x="30" y="0"/>
                      <a:pt x="14" y="9"/>
                      <a:pt x="11" y="14"/>
                    </a:cubicBezTo>
                    <a:cubicBezTo>
                      <a:pt x="9" y="19"/>
                      <a:pt x="0" y="33"/>
                      <a:pt x="0" y="33"/>
                    </a:cubicBezTo>
                    <a:lnTo>
                      <a:pt x="11" y="51"/>
                    </a:lnTo>
                    <a:lnTo>
                      <a:pt x="21" y="54"/>
                    </a:lnTo>
                    <a:cubicBezTo>
                      <a:pt x="21" y="54"/>
                      <a:pt x="23" y="47"/>
                      <a:pt x="25" y="42"/>
                    </a:cubicBezTo>
                    <a:cubicBezTo>
                      <a:pt x="28" y="35"/>
                      <a:pt x="39" y="42"/>
                      <a:pt x="39" y="37"/>
                    </a:cubicBezTo>
                    <a:cubicBezTo>
                      <a:pt x="39" y="33"/>
                      <a:pt x="46" y="28"/>
                      <a:pt x="46" y="23"/>
                    </a:cubicBezTo>
                    <a:cubicBezTo>
                      <a:pt x="46" y="16"/>
                      <a:pt x="35" y="12"/>
                      <a:pt x="32" y="7"/>
                    </a:cubicBezTo>
                    <a:lnTo>
                      <a:pt x="32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1" name="Freeform 25">
                <a:extLst>
                  <a:ext uri="{FF2B5EF4-FFF2-40B4-BE49-F238E27FC236}">
                    <a16:creationId xmlns:a16="http://schemas.microsoft.com/office/drawing/2014/main" id="{521299AC-9070-11C6-DAE8-22050F1E8E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5" y="2650"/>
                <a:ext cx="206" cy="182"/>
              </a:xfrm>
              <a:custGeom>
                <a:avLst/>
                <a:gdLst>
                  <a:gd name="T0" fmla="*/ 325 w 342"/>
                  <a:gd name="T1" fmla="*/ 112 h 301"/>
                  <a:gd name="T2" fmla="*/ 325 w 342"/>
                  <a:gd name="T3" fmla="*/ 112 h 301"/>
                  <a:gd name="T4" fmla="*/ 325 w 342"/>
                  <a:gd name="T5" fmla="*/ 110 h 301"/>
                  <a:gd name="T6" fmla="*/ 321 w 342"/>
                  <a:gd name="T7" fmla="*/ 115 h 301"/>
                  <a:gd name="T8" fmla="*/ 309 w 342"/>
                  <a:gd name="T9" fmla="*/ 119 h 301"/>
                  <a:gd name="T10" fmla="*/ 297 w 342"/>
                  <a:gd name="T11" fmla="*/ 101 h 301"/>
                  <a:gd name="T12" fmla="*/ 311 w 342"/>
                  <a:gd name="T13" fmla="*/ 84 h 301"/>
                  <a:gd name="T14" fmla="*/ 323 w 342"/>
                  <a:gd name="T15" fmla="*/ 91 h 301"/>
                  <a:gd name="T16" fmla="*/ 323 w 342"/>
                  <a:gd name="T17" fmla="*/ 87 h 301"/>
                  <a:gd name="T18" fmla="*/ 321 w 342"/>
                  <a:gd name="T19" fmla="*/ 49 h 301"/>
                  <a:gd name="T20" fmla="*/ 309 w 342"/>
                  <a:gd name="T21" fmla="*/ 10 h 301"/>
                  <a:gd name="T22" fmla="*/ 284 w 342"/>
                  <a:gd name="T23" fmla="*/ 3 h 301"/>
                  <a:gd name="T24" fmla="*/ 263 w 342"/>
                  <a:gd name="T25" fmla="*/ 0 h 301"/>
                  <a:gd name="T26" fmla="*/ 256 w 342"/>
                  <a:gd name="T27" fmla="*/ 10 h 301"/>
                  <a:gd name="T28" fmla="*/ 242 w 342"/>
                  <a:gd name="T29" fmla="*/ 19 h 301"/>
                  <a:gd name="T30" fmla="*/ 225 w 342"/>
                  <a:gd name="T31" fmla="*/ 31 h 301"/>
                  <a:gd name="T32" fmla="*/ 216 w 342"/>
                  <a:gd name="T33" fmla="*/ 45 h 301"/>
                  <a:gd name="T34" fmla="*/ 197 w 342"/>
                  <a:gd name="T35" fmla="*/ 59 h 301"/>
                  <a:gd name="T36" fmla="*/ 190 w 342"/>
                  <a:gd name="T37" fmla="*/ 75 h 301"/>
                  <a:gd name="T38" fmla="*/ 170 w 342"/>
                  <a:gd name="T39" fmla="*/ 84 h 301"/>
                  <a:gd name="T40" fmla="*/ 144 w 342"/>
                  <a:gd name="T41" fmla="*/ 75 h 301"/>
                  <a:gd name="T42" fmla="*/ 130 w 342"/>
                  <a:gd name="T43" fmla="*/ 87 h 301"/>
                  <a:gd name="T44" fmla="*/ 111 w 342"/>
                  <a:gd name="T45" fmla="*/ 108 h 301"/>
                  <a:gd name="T46" fmla="*/ 91 w 342"/>
                  <a:gd name="T47" fmla="*/ 110 h 301"/>
                  <a:gd name="T48" fmla="*/ 86 w 342"/>
                  <a:gd name="T49" fmla="*/ 101 h 301"/>
                  <a:gd name="T50" fmla="*/ 91 w 342"/>
                  <a:gd name="T51" fmla="*/ 96 h 301"/>
                  <a:gd name="T52" fmla="*/ 84 w 342"/>
                  <a:gd name="T53" fmla="*/ 72 h 301"/>
                  <a:gd name="T54" fmla="*/ 74 w 342"/>
                  <a:gd name="T55" fmla="*/ 66 h 301"/>
                  <a:gd name="T56" fmla="*/ 74 w 342"/>
                  <a:gd name="T57" fmla="*/ 143 h 301"/>
                  <a:gd name="T58" fmla="*/ 60 w 342"/>
                  <a:gd name="T59" fmla="*/ 157 h 301"/>
                  <a:gd name="T60" fmla="*/ 32 w 342"/>
                  <a:gd name="T61" fmla="*/ 157 h 301"/>
                  <a:gd name="T62" fmla="*/ 21 w 342"/>
                  <a:gd name="T63" fmla="*/ 143 h 301"/>
                  <a:gd name="T64" fmla="*/ 9 w 342"/>
                  <a:gd name="T65" fmla="*/ 147 h 301"/>
                  <a:gd name="T66" fmla="*/ 0 w 342"/>
                  <a:gd name="T67" fmla="*/ 150 h 301"/>
                  <a:gd name="T68" fmla="*/ 16 w 342"/>
                  <a:gd name="T69" fmla="*/ 184 h 301"/>
                  <a:gd name="T70" fmla="*/ 37 w 342"/>
                  <a:gd name="T71" fmla="*/ 227 h 301"/>
                  <a:gd name="T72" fmla="*/ 37 w 342"/>
                  <a:gd name="T73" fmla="*/ 248 h 301"/>
                  <a:gd name="T74" fmla="*/ 37 w 342"/>
                  <a:gd name="T75" fmla="*/ 264 h 301"/>
                  <a:gd name="T76" fmla="*/ 44 w 342"/>
                  <a:gd name="T77" fmla="*/ 282 h 301"/>
                  <a:gd name="T78" fmla="*/ 53 w 342"/>
                  <a:gd name="T79" fmla="*/ 287 h 301"/>
                  <a:gd name="T80" fmla="*/ 65 w 342"/>
                  <a:gd name="T81" fmla="*/ 297 h 301"/>
                  <a:gd name="T82" fmla="*/ 79 w 342"/>
                  <a:gd name="T83" fmla="*/ 297 h 301"/>
                  <a:gd name="T84" fmla="*/ 102 w 342"/>
                  <a:gd name="T85" fmla="*/ 289 h 301"/>
                  <a:gd name="T86" fmla="*/ 123 w 342"/>
                  <a:gd name="T87" fmla="*/ 280 h 301"/>
                  <a:gd name="T88" fmla="*/ 156 w 342"/>
                  <a:gd name="T89" fmla="*/ 280 h 301"/>
                  <a:gd name="T90" fmla="*/ 176 w 342"/>
                  <a:gd name="T91" fmla="*/ 278 h 301"/>
                  <a:gd name="T92" fmla="*/ 188 w 342"/>
                  <a:gd name="T93" fmla="*/ 275 h 301"/>
                  <a:gd name="T94" fmla="*/ 207 w 342"/>
                  <a:gd name="T95" fmla="*/ 269 h 301"/>
                  <a:gd name="T96" fmla="*/ 251 w 342"/>
                  <a:gd name="T97" fmla="*/ 243 h 301"/>
                  <a:gd name="T98" fmla="*/ 300 w 342"/>
                  <a:gd name="T99" fmla="*/ 180 h 301"/>
                  <a:gd name="T100" fmla="*/ 332 w 342"/>
                  <a:gd name="T101" fmla="*/ 145 h 301"/>
                  <a:gd name="T102" fmla="*/ 342 w 342"/>
                  <a:gd name="T103" fmla="*/ 110 h 301"/>
                  <a:gd name="T104" fmla="*/ 325 w 342"/>
                  <a:gd name="T105" fmla="*/ 112 h 301"/>
                  <a:gd name="T106" fmla="*/ 260 w 342"/>
                  <a:gd name="T107" fmla="*/ 182 h 301"/>
                  <a:gd name="T108" fmla="*/ 260 w 342"/>
                  <a:gd name="T109" fmla="*/ 182 h 301"/>
                  <a:gd name="T110" fmla="*/ 246 w 342"/>
                  <a:gd name="T111" fmla="*/ 187 h 301"/>
                  <a:gd name="T112" fmla="*/ 242 w 342"/>
                  <a:gd name="T113" fmla="*/ 199 h 301"/>
                  <a:gd name="T114" fmla="*/ 232 w 342"/>
                  <a:gd name="T115" fmla="*/ 196 h 301"/>
                  <a:gd name="T116" fmla="*/ 221 w 342"/>
                  <a:gd name="T117" fmla="*/ 178 h 301"/>
                  <a:gd name="T118" fmla="*/ 232 w 342"/>
                  <a:gd name="T119" fmla="*/ 159 h 301"/>
                  <a:gd name="T120" fmla="*/ 253 w 342"/>
                  <a:gd name="T121" fmla="*/ 152 h 301"/>
                  <a:gd name="T122" fmla="*/ 267 w 342"/>
                  <a:gd name="T123" fmla="*/ 168 h 301"/>
                  <a:gd name="T124" fmla="*/ 260 w 342"/>
                  <a:gd name="T125" fmla="*/ 18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2" h="301">
                    <a:moveTo>
                      <a:pt x="325" y="112"/>
                    </a:moveTo>
                    <a:lnTo>
                      <a:pt x="325" y="112"/>
                    </a:lnTo>
                    <a:lnTo>
                      <a:pt x="325" y="110"/>
                    </a:lnTo>
                    <a:cubicBezTo>
                      <a:pt x="323" y="110"/>
                      <a:pt x="321" y="112"/>
                      <a:pt x="321" y="115"/>
                    </a:cubicBezTo>
                    <a:cubicBezTo>
                      <a:pt x="321" y="119"/>
                      <a:pt x="316" y="122"/>
                      <a:pt x="309" y="119"/>
                    </a:cubicBezTo>
                    <a:cubicBezTo>
                      <a:pt x="302" y="119"/>
                      <a:pt x="297" y="103"/>
                      <a:pt x="297" y="101"/>
                    </a:cubicBezTo>
                    <a:cubicBezTo>
                      <a:pt x="297" y="98"/>
                      <a:pt x="307" y="84"/>
                      <a:pt x="311" y="84"/>
                    </a:cubicBezTo>
                    <a:cubicBezTo>
                      <a:pt x="314" y="84"/>
                      <a:pt x="318" y="89"/>
                      <a:pt x="323" y="91"/>
                    </a:cubicBezTo>
                    <a:lnTo>
                      <a:pt x="323" y="87"/>
                    </a:lnTo>
                    <a:cubicBezTo>
                      <a:pt x="323" y="84"/>
                      <a:pt x="328" y="52"/>
                      <a:pt x="321" y="49"/>
                    </a:cubicBezTo>
                    <a:cubicBezTo>
                      <a:pt x="316" y="45"/>
                      <a:pt x="309" y="12"/>
                      <a:pt x="309" y="10"/>
                    </a:cubicBezTo>
                    <a:cubicBezTo>
                      <a:pt x="307" y="5"/>
                      <a:pt x="286" y="7"/>
                      <a:pt x="284" y="3"/>
                    </a:cubicBezTo>
                    <a:cubicBezTo>
                      <a:pt x="281" y="0"/>
                      <a:pt x="263" y="3"/>
                      <a:pt x="263" y="0"/>
                    </a:cubicBezTo>
                    <a:cubicBezTo>
                      <a:pt x="260" y="5"/>
                      <a:pt x="258" y="10"/>
                      <a:pt x="256" y="10"/>
                    </a:cubicBezTo>
                    <a:cubicBezTo>
                      <a:pt x="253" y="14"/>
                      <a:pt x="244" y="12"/>
                      <a:pt x="242" y="19"/>
                    </a:cubicBezTo>
                    <a:cubicBezTo>
                      <a:pt x="242" y="24"/>
                      <a:pt x="230" y="31"/>
                      <a:pt x="225" y="31"/>
                    </a:cubicBezTo>
                    <a:cubicBezTo>
                      <a:pt x="221" y="31"/>
                      <a:pt x="216" y="40"/>
                      <a:pt x="216" y="45"/>
                    </a:cubicBezTo>
                    <a:cubicBezTo>
                      <a:pt x="216" y="52"/>
                      <a:pt x="207" y="59"/>
                      <a:pt x="197" y="59"/>
                    </a:cubicBezTo>
                    <a:cubicBezTo>
                      <a:pt x="190" y="59"/>
                      <a:pt x="193" y="66"/>
                      <a:pt x="190" y="75"/>
                    </a:cubicBezTo>
                    <a:cubicBezTo>
                      <a:pt x="188" y="82"/>
                      <a:pt x="183" y="84"/>
                      <a:pt x="170" y="84"/>
                    </a:cubicBezTo>
                    <a:cubicBezTo>
                      <a:pt x="156" y="84"/>
                      <a:pt x="156" y="82"/>
                      <a:pt x="144" y="75"/>
                    </a:cubicBezTo>
                    <a:cubicBezTo>
                      <a:pt x="135" y="68"/>
                      <a:pt x="132" y="82"/>
                      <a:pt x="130" y="87"/>
                    </a:cubicBezTo>
                    <a:cubicBezTo>
                      <a:pt x="130" y="91"/>
                      <a:pt x="116" y="103"/>
                      <a:pt x="111" y="108"/>
                    </a:cubicBezTo>
                    <a:cubicBezTo>
                      <a:pt x="107" y="115"/>
                      <a:pt x="95" y="110"/>
                      <a:pt x="91" y="110"/>
                    </a:cubicBezTo>
                    <a:cubicBezTo>
                      <a:pt x="84" y="110"/>
                      <a:pt x="86" y="105"/>
                      <a:pt x="86" y="101"/>
                    </a:cubicBezTo>
                    <a:cubicBezTo>
                      <a:pt x="86" y="96"/>
                      <a:pt x="88" y="98"/>
                      <a:pt x="91" y="96"/>
                    </a:cubicBezTo>
                    <a:cubicBezTo>
                      <a:pt x="93" y="91"/>
                      <a:pt x="86" y="77"/>
                      <a:pt x="84" y="72"/>
                    </a:cubicBezTo>
                    <a:cubicBezTo>
                      <a:pt x="84" y="68"/>
                      <a:pt x="79" y="66"/>
                      <a:pt x="74" y="66"/>
                    </a:cubicBezTo>
                    <a:lnTo>
                      <a:pt x="74" y="143"/>
                    </a:lnTo>
                    <a:cubicBezTo>
                      <a:pt x="74" y="150"/>
                      <a:pt x="63" y="152"/>
                      <a:pt x="60" y="157"/>
                    </a:cubicBezTo>
                    <a:cubicBezTo>
                      <a:pt x="58" y="161"/>
                      <a:pt x="42" y="157"/>
                      <a:pt x="32" y="157"/>
                    </a:cubicBezTo>
                    <a:cubicBezTo>
                      <a:pt x="23" y="157"/>
                      <a:pt x="25" y="147"/>
                      <a:pt x="21" y="143"/>
                    </a:cubicBezTo>
                    <a:cubicBezTo>
                      <a:pt x="16" y="136"/>
                      <a:pt x="9" y="145"/>
                      <a:pt x="9" y="147"/>
                    </a:cubicBezTo>
                    <a:cubicBezTo>
                      <a:pt x="9" y="152"/>
                      <a:pt x="4" y="152"/>
                      <a:pt x="0" y="150"/>
                    </a:cubicBezTo>
                    <a:cubicBezTo>
                      <a:pt x="7" y="161"/>
                      <a:pt x="14" y="175"/>
                      <a:pt x="16" y="184"/>
                    </a:cubicBezTo>
                    <a:cubicBezTo>
                      <a:pt x="21" y="201"/>
                      <a:pt x="35" y="217"/>
                      <a:pt x="37" y="227"/>
                    </a:cubicBezTo>
                    <a:cubicBezTo>
                      <a:pt x="39" y="236"/>
                      <a:pt x="44" y="245"/>
                      <a:pt x="37" y="248"/>
                    </a:cubicBezTo>
                    <a:cubicBezTo>
                      <a:pt x="30" y="248"/>
                      <a:pt x="30" y="252"/>
                      <a:pt x="37" y="264"/>
                    </a:cubicBezTo>
                    <a:cubicBezTo>
                      <a:pt x="44" y="275"/>
                      <a:pt x="37" y="280"/>
                      <a:pt x="44" y="282"/>
                    </a:cubicBezTo>
                    <a:cubicBezTo>
                      <a:pt x="51" y="282"/>
                      <a:pt x="49" y="287"/>
                      <a:pt x="53" y="287"/>
                    </a:cubicBezTo>
                    <a:cubicBezTo>
                      <a:pt x="58" y="287"/>
                      <a:pt x="60" y="292"/>
                      <a:pt x="65" y="297"/>
                    </a:cubicBezTo>
                    <a:cubicBezTo>
                      <a:pt x="67" y="301"/>
                      <a:pt x="74" y="301"/>
                      <a:pt x="79" y="297"/>
                    </a:cubicBezTo>
                    <a:cubicBezTo>
                      <a:pt x="81" y="289"/>
                      <a:pt x="93" y="289"/>
                      <a:pt x="102" y="289"/>
                    </a:cubicBezTo>
                    <a:cubicBezTo>
                      <a:pt x="114" y="289"/>
                      <a:pt x="111" y="285"/>
                      <a:pt x="123" y="280"/>
                    </a:cubicBezTo>
                    <a:cubicBezTo>
                      <a:pt x="132" y="278"/>
                      <a:pt x="146" y="278"/>
                      <a:pt x="156" y="280"/>
                    </a:cubicBezTo>
                    <a:cubicBezTo>
                      <a:pt x="165" y="285"/>
                      <a:pt x="172" y="280"/>
                      <a:pt x="176" y="278"/>
                    </a:cubicBezTo>
                    <a:cubicBezTo>
                      <a:pt x="179" y="275"/>
                      <a:pt x="188" y="282"/>
                      <a:pt x="188" y="275"/>
                    </a:cubicBezTo>
                    <a:cubicBezTo>
                      <a:pt x="190" y="269"/>
                      <a:pt x="197" y="269"/>
                      <a:pt x="207" y="269"/>
                    </a:cubicBezTo>
                    <a:cubicBezTo>
                      <a:pt x="214" y="269"/>
                      <a:pt x="235" y="257"/>
                      <a:pt x="251" y="243"/>
                    </a:cubicBezTo>
                    <a:cubicBezTo>
                      <a:pt x="265" y="227"/>
                      <a:pt x="293" y="194"/>
                      <a:pt x="300" y="180"/>
                    </a:cubicBezTo>
                    <a:cubicBezTo>
                      <a:pt x="309" y="166"/>
                      <a:pt x="323" y="152"/>
                      <a:pt x="332" y="145"/>
                    </a:cubicBezTo>
                    <a:cubicBezTo>
                      <a:pt x="337" y="140"/>
                      <a:pt x="339" y="124"/>
                      <a:pt x="342" y="110"/>
                    </a:cubicBezTo>
                    <a:cubicBezTo>
                      <a:pt x="335" y="110"/>
                      <a:pt x="325" y="112"/>
                      <a:pt x="325" y="112"/>
                    </a:cubicBezTo>
                    <a:close/>
                    <a:moveTo>
                      <a:pt x="260" y="182"/>
                    </a:moveTo>
                    <a:lnTo>
                      <a:pt x="260" y="182"/>
                    </a:lnTo>
                    <a:cubicBezTo>
                      <a:pt x="260" y="187"/>
                      <a:pt x="249" y="180"/>
                      <a:pt x="246" y="187"/>
                    </a:cubicBezTo>
                    <a:cubicBezTo>
                      <a:pt x="244" y="192"/>
                      <a:pt x="242" y="199"/>
                      <a:pt x="242" y="199"/>
                    </a:cubicBezTo>
                    <a:lnTo>
                      <a:pt x="232" y="196"/>
                    </a:lnTo>
                    <a:lnTo>
                      <a:pt x="221" y="178"/>
                    </a:lnTo>
                    <a:cubicBezTo>
                      <a:pt x="221" y="178"/>
                      <a:pt x="230" y="164"/>
                      <a:pt x="232" y="159"/>
                    </a:cubicBezTo>
                    <a:cubicBezTo>
                      <a:pt x="235" y="154"/>
                      <a:pt x="251" y="145"/>
                      <a:pt x="253" y="152"/>
                    </a:cubicBezTo>
                    <a:cubicBezTo>
                      <a:pt x="256" y="157"/>
                      <a:pt x="267" y="161"/>
                      <a:pt x="267" y="168"/>
                    </a:cubicBezTo>
                    <a:cubicBezTo>
                      <a:pt x="267" y="173"/>
                      <a:pt x="260" y="178"/>
                      <a:pt x="260" y="1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2" name="Freeform 26">
                <a:extLst>
                  <a:ext uri="{FF2B5EF4-FFF2-40B4-BE49-F238E27FC236}">
                    <a16:creationId xmlns:a16="http://schemas.microsoft.com/office/drawing/2014/main" id="{17426FEB-F8AA-6778-8D96-E028BEC391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5" y="2650"/>
                <a:ext cx="206" cy="182"/>
              </a:xfrm>
              <a:custGeom>
                <a:avLst/>
                <a:gdLst>
                  <a:gd name="T0" fmla="*/ 325 w 342"/>
                  <a:gd name="T1" fmla="*/ 112 h 301"/>
                  <a:gd name="T2" fmla="*/ 321 w 342"/>
                  <a:gd name="T3" fmla="*/ 115 h 301"/>
                  <a:gd name="T4" fmla="*/ 297 w 342"/>
                  <a:gd name="T5" fmla="*/ 101 h 301"/>
                  <a:gd name="T6" fmla="*/ 323 w 342"/>
                  <a:gd name="T7" fmla="*/ 91 h 301"/>
                  <a:gd name="T8" fmla="*/ 321 w 342"/>
                  <a:gd name="T9" fmla="*/ 49 h 301"/>
                  <a:gd name="T10" fmla="*/ 284 w 342"/>
                  <a:gd name="T11" fmla="*/ 3 h 301"/>
                  <a:gd name="T12" fmla="*/ 256 w 342"/>
                  <a:gd name="T13" fmla="*/ 10 h 301"/>
                  <a:gd name="T14" fmla="*/ 225 w 342"/>
                  <a:gd name="T15" fmla="*/ 31 h 301"/>
                  <a:gd name="T16" fmla="*/ 197 w 342"/>
                  <a:gd name="T17" fmla="*/ 59 h 301"/>
                  <a:gd name="T18" fmla="*/ 170 w 342"/>
                  <a:gd name="T19" fmla="*/ 84 h 301"/>
                  <a:gd name="T20" fmla="*/ 130 w 342"/>
                  <a:gd name="T21" fmla="*/ 87 h 301"/>
                  <a:gd name="T22" fmla="*/ 91 w 342"/>
                  <a:gd name="T23" fmla="*/ 110 h 301"/>
                  <a:gd name="T24" fmla="*/ 91 w 342"/>
                  <a:gd name="T25" fmla="*/ 96 h 301"/>
                  <a:gd name="T26" fmla="*/ 74 w 342"/>
                  <a:gd name="T27" fmla="*/ 66 h 301"/>
                  <a:gd name="T28" fmla="*/ 60 w 342"/>
                  <a:gd name="T29" fmla="*/ 157 h 301"/>
                  <a:gd name="T30" fmla="*/ 21 w 342"/>
                  <a:gd name="T31" fmla="*/ 143 h 301"/>
                  <a:gd name="T32" fmla="*/ 0 w 342"/>
                  <a:gd name="T33" fmla="*/ 150 h 301"/>
                  <a:gd name="T34" fmla="*/ 37 w 342"/>
                  <a:gd name="T35" fmla="*/ 227 h 301"/>
                  <a:gd name="T36" fmla="*/ 37 w 342"/>
                  <a:gd name="T37" fmla="*/ 264 h 301"/>
                  <a:gd name="T38" fmla="*/ 53 w 342"/>
                  <a:gd name="T39" fmla="*/ 287 h 301"/>
                  <a:gd name="T40" fmla="*/ 79 w 342"/>
                  <a:gd name="T41" fmla="*/ 297 h 301"/>
                  <a:gd name="T42" fmla="*/ 123 w 342"/>
                  <a:gd name="T43" fmla="*/ 280 h 301"/>
                  <a:gd name="T44" fmla="*/ 176 w 342"/>
                  <a:gd name="T45" fmla="*/ 278 h 301"/>
                  <a:gd name="T46" fmla="*/ 207 w 342"/>
                  <a:gd name="T47" fmla="*/ 269 h 301"/>
                  <a:gd name="T48" fmla="*/ 300 w 342"/>
                  <a:gd name="T49" fmla="*/ 180 h 301"/>
                  <a:gd name="T50" fmla="*/ 342 w 342"/>
                  <a:gd name="T51" fmla="*/ 110 h 301"/>
                  <a:gd name="T52" fmla="*/ 325 w 342"/>
                  <a:gd name="T53" fmla="*/ 112 h 301"/>
                  <a:gd name="T54" fmla="*/ 260 w 342"/>
                  <a:gd name="T55" fmla="*/ 182 h 301"/>
                  <a:gd name="T56" fmla="*/ 242 w 342"/>
                  <a:gd name="T57" fmla="*/ 199 h 301"/>
                  <a:gd name="T58" fmla="*/ 221 w 342"/>
                  <a:gd name="T59" fmla="*/ 178 h 301"/>
                  <a:gd name="T60" fmla="*/ 253 w 342"/>
                  <a:gd name="T61" fmla="*/ 152 h 301"/>
                  <a:gd name="T62" fmla="*/ 260 w 342"/>
                  <a:gd name="T63" fmla="*/ 18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2" h="301">
                    <a:moveTo>
                      <a:pt x="325" y="112"/>
                    </a:moveTo>
                    <a:lnTo>
                      <a:pt x="325" y="112"/>
                    </a:lnTo>
                    <a:lnTo>
                      <a:pt x="325" y="110"/>
                    </a:lnTo>
                    <a:cubicBezTo>
                      <a:pt x="323" y="110"/>
                      <a:pt x="321" y="112"/>
                      <a:pt x="321" y="115"/>
                    </a:cubicBezTo>
                    <a:cubicBezTo>
                      <a:pt x="321" y="119"/>
                      <a:pt x="316" y="122"/>
                      <a:pt x="309" y="119"/>
                    </a:cubicBezTo>
                    <a:cubicBezTo>
                      <a:pt x="302" y="119"/>
                      <a:pt x="297" y="103"/>
                      <a:pt x="297" y="101"/>
                    </a:cubicBezTo>
                    <a:cubicBezTo>
                      <a:pt x="297" y="98"/>
                      <a:pt x="307" y="84"/>
                      <a:pt x="311" y="84"/>
                    </a:cubicBezTo>
                    <a:cubicBezTo>
                      <a:pt x="314" y="84"/>
                      <a:pt x="318" y="89"/>
                      <a:pt x="323" y="91"/>
                    </a:cubicBezTo>
                    <a:lnTo>
                      <a:pt x="323" y="87"/>
                    </a:lnTo>
                    <a:cubicBezTo>
                      <a:pt x="323" y="84"/>
                      <a:pt x="328" y="52"/>
                      <a:pt x="321" y="49"/>
                    </a:cubicBezTo>
                    <a:cubicBezTo>
                      <a:pt x="316" y="45"/>
                      <a:pt x="309" y="12"/>
                      <a:pt x="309" y="10"/>
                    </a:cubicBezTo>
                    <a:cubicBezTo>
                      <a:pt x="307" y="5"/>
                      <a:pt x="286" y="7"/>
                      <a:pt x="284" y="3"/>
                    </a:cubicBezTo>
                    <a:cubicBezTo>
                      <a:pt x="281" y="0"/>
                      <a:pt x="263" y="3"/>
                      <a:pt x="263" y="0"/>
                    </a:cubicBezTo>
                    <a:cubicBezTo>
                      <a:pt x="260" y="5"/>
                      <a:pt x="258" y="10"/>
                      <a:pt x="256" y="10"/>
                    </a:cubicBezTo>
                    <a:cubicBezTo>
                      <a:pt x="253" y="14"/>
                      <a:pt x="244" y="12"/>
                      <a:pt x="242" y="19"/>
                    </a:cubicBezTo>
                    <a:cubicBezTo>
                      <a:pt x="242" y="24"/>
                      <a:pt x="230" y="31"/>
                      <a:pt x="225" y="31"/>
                    </a:cubicBezTo>
                    <a:cubicBezTo>
                      <a:pt x="221" y="31"/>
                      <a:pt x="216" y="40"/>
                      <a:pt x="216" y="45"/>
                    </a:cubicBezTo>
                    <a:cubicBezTo>
                      <a:pt x="216" y="52"/>
                      <a:pt x="207" y="59"/>
                      <a:pt x="197" y="59"/>
                    </a:cubicBezTo>
                    <a:cubicBezTo>
                      <a:pt x="190" y="59"/>
                      <a:pt x="193" y="66"/>
                      <a:pt x="190" y="75"/>
                    </a:cubicBezTo>
                    <a:cubicBezTo>
                      <a:pt x="188" y="82"/>
                      <a:pt x="183" y="84"/>
                      <a:pt x="170" y="84"/>
                    </a:cubicBezTo>
                    <a:cubicBezTo>
                      <a:pt x="156" y="84"/>
                      <a:pt x="156" y="82"/>
                      <a:pt x="144" y="75"/>
                    </a:cubicBezTo>
                    <a:cubicBezTo>
                      <a:pt x="135" y="68"/>
                      <a:pt x="132" y="82"/>
                      <a:pt x="130" y="87"/>
                    </a:cubicBezTo>
                    <a:cubicBezTo>
                      <a:pt x="130" y="91"/>
                      <a:pt x="116" y="103"/>
                      <a:pt x="111" y="108"/>
                    </a:cubicBezTo>
                    <a:cubicBezTo>
                      <a:pt x="107" y="115"/>
                      <a:pt x="95" y="110"/>
                      <a:pt x="91" y="110"/>
                    </a:cubicBezTo>
                    <a:cubicBezTo>
                      <a:pt x="84" y="110"/>
                      <a:pt x="86" y="105"/>
                      <a:pt x="86" y="101"/>
                    </a:cubicBezTo>
                    <a:cubicBezTo>
                      <a:pt x="86" y="96"/>
                      <a:pt x="88" y="98"/>
                      <a:pt x="91" y="96"/>
                    </a:cubicBezTo>
                    <a:cubicBezTo>
                      <a:pt x="93" y="91"/>
                      <a:pt x="86" y="77"/>
                      <a:pt x="84" y="72"/>
                    </a:cubicBezTo>
                    <a:cubicBezTo>
                      <a:pt x="84" y="68"/>
                      <a:pt x="79" y="66"/>
                      <a:pt x="74" y="66"/>
                    </a:cubicBezTo>
                    <a:lnTo>
                      <a:pt x="74" y="143"/>
                    </a:lnTo>
                    <a:cubicBezTo>
                      <a:pt x="74" y="150"/>
                      <a:pt x="63" y="152"/>
                      <a:pt x="60" y="157"/>
                    </a:cubicBezTo>
                    <a:cubicBezTo>
                      <a:pt x="58" y="161"/>
                      <a:pt x="42" y="157"/>
                      <a:pt x="32" y="157"/>
                    </a:cubicBezTo>
                    <a:cubicBezTo>
                      <a:pt x="23" y="157"/>
                      <a:pt x="25" y="147"/>
                      <a:pt x="21" y="143"/>
                    </a:cubicBezTo>
                    <a:cubicBezTo>
                      <a:pt x="16" y="136"/>
                      <a:pt x="9" y="145"/>
                      <a:pt x="9" y="147"/>
                    </a:cubicBezTo>
                    <a:cubicBezTo>
                      <a:pt x="9" y="152"/>
                      <a:pt x="4" y="152"/>
                      <a:pt x="0" y="150"/>
                    </a:cubicBezTo>
                    <a:cubicBezTo>
                      <a:pt x="7" y="161"/>
                      <a:pt x="14" y="175"/>
                      <a:pt x="16" y="184"/>
                    </a:cubicBezTo>
                    <a:cubicBezTo>
                      <a:pt x="21" y="201"/>
                      <a:pt x="35" y="217"/>
                      <a:pt x="37" y="227"/>
                    </a:cubicBezTo>
                    <a:cubicBezTo>
                      <a:pt x="39" y="236"/>
                      <a:pt x="44" y="245"/>
                      <a:pt x="37" y="248"/>
                    </a:cubicBezTo>
                    <a:cubicBezTo>
                      <a:pt x="30" y="248"/>
                      <a:pt x="30" y="252"/>
                      <a:pt x="37" y="264"/>
                    </a:cubicBezTo>
                    <a:cubicBezTo>
                      <a:pt x="44" y="275"/>
                      <a:pt x="37" y="280"/>
                      <a:pt x="44" y="282"/>
                    </a:cubicBezTo>
                    <a:cubicBezTo>
                      <a:pt x="51" y="282"/>
                      <a:pt x="49" y="287"/>
                      <a:pt x="53" y="287"/>
                    </a:cubicBezTo>
                    <a:cubicBezTo>
                      <a:pt x="58" y="287"/>
                      <a:pt x="60" y="292"/>
                      <a:pt x="65" y="297"/>
                    </a:cubicBezTo>
                    <a:cubicBezTo>
                      <a:pt x="67" y="301"/>
                      <a:pt x="74" y="301"/>
                      <a:pt x="79" y="297"/>
                    </a:cubicBezTo>
                    <a:cubicBezTo>
                      <a:pt x="81" y="289"/>
                      <a:pt x="93" y="289"/>
                      <a:pt x="102" y="289"/>
                    </a:cubicBezTo>
                    <a:cubicBezTo>
                      <a:pt x="114" y="289"/>
                      <a:pt x="111" y="285"/>
                      <a:pt x="123" y="280"/>
                    </a:cubicBezTo>
                    <a:cubicBezTo>
                      <a:pt x="132" y="278"/>
                      <a:pt x="146" y="278"/>
                      <a:pt x="156" y="280"/>
                    </a:cubicBezTo>
                    <a:cubicBezTo>
                      <a:pt x="165" y="285"/>
                      <a:pt x="172" y="280"/>
                      <a:pt x="176" y="278"/>
                    </a:cubicBezTo>
                    <a:cubicBezTo>
                      <a:pt x="179" y="275"/>
                      <a:pt x="188" y="282"/>
                      <a:pt x="188" y="275"/>
                    </a:cubicBezTo>
                    <a:cubicBezTo>
                      <a:pt x="190" y="269"/>
                      <a:pt x="197" y="269"/>
                      <a:pt x="207" y="269"/>
                    </a:cubicBezTo>
                    <a:cubicBezTo>
                      <a:pt x="214" y="269"/>
                      <a:pt x="235" y="257"/>
                      <a:pt x="251" y="243"/>
                    </a:cubicBezTo>
                    <a:cubicBezTo>
                      <a:pt x="265" y="227"/>
                      <a:pt x="293" y="194"/>
                      <a:pt x="300" y="180"/>
                    </a:cubicBezTo>
                    <a:cubicBezTo>
                      <a:pt x="309" y="166"/>
                      <a:pt x="323" y="152"/>
                      <a:pt x="332" y="145"/>
                    </a:cubicBezTo>
                    <a:cubicBezTo>
                      <a:pt x="337" y="140"/>
                      <a:pt x="339" y="124"/>
                      <a:pt x="342" y="110"/>
                    </a:cubicBezTo>
                    <a:cubicBezTo>
                      <a:pt x="335" y="110"/>
                      <a:pt x="325" y="112"/>
                      <a:pt x="325" y="112"/>
                    </a:cubicBezTo>
                    <a:lnTo>
                      <a:pt x="325" y="112"/>
                    </a:lnTo>
                    <a:close/>
                    <a:moveTo>
                      <a:pt x="260" y="182"/>
                    </a:moveTo>
                    <a:lnTo>
                      <a:pt x="260" y="182"/>
                    </a:lnTo>
                    <a:cubicBezTo>
                      <a:pt x="260" y="187"/>
                      <a:pt x="249" y="180"/>
                      <a:pt x="246" y="187"/>
                    </a:cubicBezTo>
                    <a:cubicBezTo>
                      <a:pt x="244" y="192"/>
                      <a:pt x="242" y="199"/>
                      <a:pt x="242" y="199"/>
                    </a:cubicBezTo>
                    <a:lnTo>
                      <a:pt x="232" y="196"/>
                    </a:lnTo>
                    <a:lnTo>
                      <a:pt x="221" y="178"/>
                    </a:lnTo>
                    <a:cubicBezTo>
                      <a:pt x="221" y="178"/>
                      <a:pt x="230" y="164"/>
                      <a:pt x="232" y="159"/>
                    </a:cubicBezTo>
                    <a:cubicBezTo>
                      <a:pt x="235" y="154"/>
                      <a:pt x="251" y="145"/>
                      <a:pt x="253" y="152"/>
                    </a:cubicBezTo>
                    <a:cubicBezTo>
                      <a:pt x="256" y="157"/>
                      <a:pt x="267" y="161"/>
                      <a:pt x="267" y="168"/>
                    </a:cubicBezTo>
                    <a:cubicBezTo>
                      <a:pt x="267" y="173"/>
                      <a:pt x="260" y="178"/>
                      <a:pt x="260" y="182"/>
                    </a:cubicBezTo>
                    <a:lnTo>
                      <a:pt x="260" y="1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3" name="Freeform 27">
                <a:extLst>
                  <a:ext uri="{FF2B5EF4-FFF2-40B4-BE49-F238E27FC236}">
                    <a16:creationId xmlns:a16="http://schemas.microsoft.com/office/drawing/2014/main" id="{55B3E86A-A2D8-B3BC-C4B7-B19E2DBE9B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5" y="2650"/>
                <a:ext cx="206" cy="182"/>
              </a:xfrm>
              <a:custGeom>
                <a:avLst/>
                <a:gdLst>
                  <a:gd name="T0" fmla="*/ 325 w 342"/>
                  <a:gd name="T1" fmla="*/ 112 h 301"/>
                  <a:gd name="T2" fmla="*/ 325 w 342"/>
                  <a:gd name="T3" fmla="*/ 112 h 301"/>
                  <a:gd name="T4" fmla="*/ 325 w 342"/>
                  <a:gd name="T5" fmla="*/ 110 h 301"/>
                  <a:gd name="T6" fmla="*/ 321 w 342"/>
                  <a:gd name="T7" fmla="*/ 115 h 301"/>
                  <a:gd name="T8" fmla="*/ 309 w 342"/>
                  <a:gd name="T9" fmla="*/ 119 h 301"/>
                  <a:gd name="T10" fmla="*/ 297 w 342"/>
                  <a:gd name="T11" fmla="*/ 101 h 301"/>
                  <a:gd name="T12" fmla="*/ 311 w 342"/>
                  <a:gd name="T13" fmla="*/ 84 h 301"/>
                  <a:gd name="T14" fmla="*/ 323 w 342"/>
                  <a:gd name="T15" fmla="*/ 91 h 301"/>
                  <a:gd name="T16" fmla="*/ 323 w 342"/>
                  <a:gd name="T17" fmla="*/ 87 h 301"/>
                  <a:gd name="T18" fmla="*/ 321 w 342"/>
                  <a:gd name="T19" fmla="*/ 49 h 301"/>
                  <a:gd name="T20" fmla="*/ 309 w 342"/>
                  <a:gd name="T21" fmla="*/ 10 h 301"/>
                  <a:gd name="T22" fmla="*/ 284 w 342"/>
                  <a:gd name="T23" fmla="*/ 3 h 301"/>
                  <a:gd name="T24" fmla="*/ 263 w 342"/>
                  <a:gd name="T25" fmla="*/ 0 h 301"/>
                  <a:gd name="T26" fmla="*/ 256 w 342"/>
                  <a:gd name="T27" fmla="*/ 10 h 301"/>
                  <a:gd name="T28" fmla="*/ 242 w 342"/>
                  <a:gd name="T29" fmla="*/ 19 h 301"/>
                  <a:gd name="T30" fmla="*/ 225 w 342"/>
                  <a:gd name="T31" fmla="*/ 31 h 301"/>
                  <a:gd name="T32" fmla="*/ 216 w 342"/>
                  <a:gd name="T33" fmla="*/ 45 h 301"/>
                  <a:gd name="T34" fmla="*/ 197 w 342"/>
                  <a:gd name="T35" fmla="*/ 59 h 301"/>
                  <a:gd name="T36" fmla="*/ 190 w 342"/>
                  <a:gd name="T37" fmla="*/ 75 h 301"/>
                  <a:gd name="T38" fmla="*/ 170 w 342"/>
                  <a:gd name="T39" fmla="*/ 84 h 301"/>
                  <a:gd name="T40" fmla="*/ 144 w 342"/>
                  <a:gd name="T41" fmla="*/ 75 h 301"/>
                  <a:gd name="T42" fmla="*/ 130 w 342"/>
                  <a:gd name="T43" fmla="*/ 87 h 301"/>
                  <a:gd name="T44" fmla="*/ 111 w 342"/>
                  <a:gd name="T45" fmla="*/ 108 h 301"/>
                  <a:gd name="T46" fmla="*/ 91 w 342"/>
                  <a:gd name="T47" fmla="*/ 110 h 301"/>
                  <a:gd name="T48" fmla="*/ 86 w 342"/>
                  <a:gd name="T49" fmla="*/ 101 h 301"/>
                  <a:gd name="T50" fmla="*/ 91 w 342"/>
                  <a:gd name="T51" fmla="*/ 96 h 301"/>
                  <a:gd name="T52" fmla="*/ 84 w 342"/>
                  <a:gd name="T53" fmla="*/ 72 h 301"/>
                  <a:gd name="T54" fmla="*/ 74 w 342"/>
                  <a:gd name="T55" fmla="*/ 66 h 301"/>
                  <a:gd name="T56" fmla="*/ 74 w 342"/>
                  <a:gd name="T57" fmla="*/ 143 h 301"/>
                  <a:gd name="T58" fmla="*/ 60 w 342"/>
                  <a:gd name="T59" fmla="*/ 157 h 301"/>
                  <a:gd name="T60" fmla="*/ 32 w 342"/>
                  <a:gd name="T61" fmla="*/ 157 h 301"/>
                  <a:gd name="T62" fmla="*/ 21 w 342"/>
                  <a:gd name="T63" fmla="*/ 143 h 301"/>
                  <a:gd name="T64" fmla="*/ 9 w 342"/>
                  <a:gd name="T65" fmla="*/ 147 h 301"/>
                  <a:gd name="T66" fmla="*/ 0 w 342"/>
                  <a:gd name="T67" fmla="*/ 150 h 301"/>
                  <a:gd name="T68" fmla="*/ 16 w 342"/>
                  <a:gd name="T69" fmla="*/ 184 h 301"/>
                  <a:gd name="T70" fmla="*/ 37 w 342"/>
                  <a:gd name="T71" fmla="*/ 227 h 301"/>
                  <a:gd name="T72" fmla="*/ 37 w 342"/>
                  <a:gd name="T73" fmla="*/ 248 h 301"/>
                  <a:gd name="T74" fmla="*/ 37 w 342"/>
                  <a:gd name="T75" fmla="*/ 264 h 301"/>
                  <a:gd name="T76" fmla="*/ 44 w 342"/>
                  <a:gd name="T77" fmla="*/ 282 h 301"/>
                  <a:gd name="T78" fmla="*/ 53 w 342"/>
                  <a:gd name="T79" fmla="*/ 287 h 301"/>
                  <a:gd name="T80" fmla="*/ 65 w 342"/>
                  <a:gd name="T81" fmla="*/ 297 h 301"/>
                  <a:gd name="T82" fmla="*/ 79 w 342"/>
                  <a:gd name="T83" fmla="*/ 297 h 301"/>
                  <a:gd name="T84" fmla="*/ 102 w 342"/>
                  <a:gd name="T85" fmla="*/ 289 h 301"/>
                  <a:gd name="T86" fmla="*/ 123 w 342"/>
                  <a:gd name="T87" fmla="*/ 280 h 301"/>
                  <a:gd name="T88" fmla="*/ 156 w 342"/>
                  <a:gd name="T89" fmla="*/ 280 h 301"/>
                  <a:gd name="T90" fmla="*/ 176 w 342"/>
                  <a:gd name="T91" fmla="*/ 278 h 301"/>
                  <a:gd name="T92" fmla="*/ 188 w 342"/>
                  <a:gd name="T93" fmla="*/ 275 h 301"/>
                  <a:gd name="T94" fmla="*/ 207 w 342"/>
                  <a:gd name="T95" fmla="*/ 269 h 301"/>
                  <a:gd name="T96" fmla="*/ 251 w 342"/>
                  <a:gd name="T97" fmla="*/ 243 h 301"/>
                  <a:gd name="T98" fmla="*/ 300 w 342"/>
                  <a:gd name="T99" fmla="*/ 180 h 301"/>
                  <a:gd name="T100" fmla="*/ 332 w 342"/>
                  <a:gd name="T101" fmla="*/ 145 h 301"/>
                  <a:gd name="T102" fmla="*/ 342 w 342"/>
                  <a:gd name="T103" fmla="*/ 110 h 301"/>
                  <a:gd name="T104" fmla="*/ 325 w 342"/>
                  <a:gd name="T105" fmla="*/ 112 h 301"/>
                  <a:gd name="T106" fmla="*/ 260 w 342"/>
                  <a:gd name="T107" fmla="*/ 182 h 301"/>
                  <a:gd name="T108" fmla="*/ 260 w 342"/>
                  <a:gd name="T109" fmla="*/ 182 h 301"/>
                  <a:gd name="T110" fmla="*/ 246 w 342"/>
                  <a:gd name="T111" fmla="*/ 187 h 301"/>
                  <a:gd name="T112" fmla="*/ 242 w 342"/>
                  <a:gd name="T113" fmla="*/ 199 h 301"/>
                  <a:gd name="T114" fmla="*/ 232 w 342"/>
                  <a:gd name="T115" fmla="*/ 196 h 301"/>
                  <a:gd name="T116" fmla="*/ 221 w 342"/>
                  <a:gd name="T117" fmla="*/ 178 h 301"/>
                  <a:gd name="T118" fmla="*/ 232 w 342"/>
                  <a:gd name="T119" fmla="*/ 159 h 301"/>
                  <a:gd name="T120" fmla="*/ 253 w 342"/>
                  <a:gd name="T121" fmla="*/ 152 h 301"/>
                  <a:gd name="T122" fmla="*/ 267 w 342"/>
                  <a:gd name="T123" fmla="*/ 168 h 301"/>
                  <a:gd name="T124" fmla="*/ 260 w 342"/>
                  <a:gd name="T125" fmla="*/ 18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2" h="301">
                    <a:moveTo>
                      <a:pt x="325" y="112"/>
                    </a:moveTo>
                    <a:lnTo>
                      <a:pt x="325" y="112"/>
                    </a:lnTo>
                    <a:lnTo>
                      <a:pt x="325" y="110"/>
                    </a:lnTo>
                    <a:cubicBezTo>
                      <a:pt x="323" y="110"/>
                      <a:pt x="321" y="112"/>
                      <a:pt x="321" y="115"/>
                    </a:cubicBezTo>
                    <a:cubicBezTo>
                      <a:pt x="321" y="119"/>
                      <a:pt x="316" y="122"/>
                      <a:pt x="309" y="119"/>
                    </a:cubicBezTo>
                    <a:cubicBezTo>
                      <a:pt x="302" y="119"/>
                      <a:pt x="297" y="103"/>
                      <a:pt x="297" y="101"/>
                    </a:cubicBezTo>
                    <a:cubicBezTo>
                      <a:pt x="297" y="98"/>
                      <a:pt x="307" y="84"/>
                      <a:pt x="311" y="84"/>
                    </a:cubicBezTo>
                    <a:cubicBezTo>
                      <a:pt x="314" y="84"/>
                      <a:pt x="318" y="89"/>
                      <a:pt x="323" y="91"/>
                    </a:cubicBezTo>
                    <a:lnTo>
                      <a:pt x="323" y="87"/>
                    </a:lnTo>
                    <a:cubicBezTo>
                      <a:pt x="323" y="84"/>
                      <a:pt x="328" y="52"/>
                      <a:pt x="321" y="49"/>
                    </a:cubicBezTo>
                    <a:cubicBezTo>
                      <a:pt x="316" y="45"/>
                      <a:pt x="309" y="12"/>
                      <a:pt x="309" y="10"/>
                    </a:cubicBezTo>
                    <a:cubicBezTo>
                      <a:pt x="307" y="5"/>
                      <a:pt x="286" y="7"/>
                      <a:pt x="284" y="3"/>
                    </a:cubicBezTo>
                    <a:cubicBezTo>
                      <a:pt x="281" y="0"/>
                      <a:pt x="263" y="3"/>
                      <a:pt x="263" y="0"/>
                    </a:cubicBezTo>
                    <a:cubicBezTo>
                      <a:pt x="260" y="5"/>
                      <a:pt x="258" y="10"/>
                      <a:pt x="256" y="10"/>
                    </a:cubicBezTo>
                    <a:cubicBezTo>
                      <a:pt x="253" y="14"/>
                      <a:pt x="244" y="12"/>
                      <a:pt x="242" y="19"/>
                    </a:cubicBezTo>
                    <a:cubicBezTo>
                      <a:pt x="242" y="24"/>
                      <a:pt x="230" y="31"/>
                      <a:pt x="225" y="31"/>
                    </a:cubicBezTo>
                    <a:cubicBezTo>
                      <a:pt x="221" y="31"/>
                      <a:pt x="216" y="40"/>
                      <a:pt x="216" y="45"/>
                    </a:cubicBezTo>
                    <a:cubicBezTo>
                      <a:pt x="216" y="52"/>
                      <a:pt x="207" y="59"/>
                      <a:pt x="197" y="59"/>
                    </a:cubicBezTo>
                    <a:cubicBezTo>
                      <a:pt x="190" y="59"/>
                      <a:pt x="193" y="66"/>
                      <a:pt x="190" y="75"/>
                    </a:cubicBezTo>
                    <a:cubicBezTo>
                      <a:pt x="188" y="82"/>
                      <a:pt x="183" y="84"/>
                      <a:pt x="170" y="84"/>
                    </a:cubicBezTo>
                    <a:cubicBezTo>
                      <a:pt x="156" y="84"/>
                      <a:pt x="156" y="82"/>
                      <a:pt x="144" y="75"/>
                    </a:cubicBezTo>
                    <a:cubicBezTo>
                      <a:pt x="135" y="68"/>
                      <a:pt x="132" y="82"/>
                      <a:pt x="130" y="87"/>
                    </a:cubicBezTo>
                    <a:cubicBezTo>
                      <a:pt x="130" y="91"/>
                      <a:pt x="116" y="103"/>
                      <a:pt x="111" y="108"/>
                    </a:cubicBezTo>
                    <a:cubicBezTo>
                      <a:pt x="107" y="115"/>
                      <a:pt x="95" y="110"/>
                      <a:pt x="91" y="110"/>
                    </a:cubicBezTo>
                    <a:cubicBezTo>
                      <a:pt x="84" y="110"/>
                      <a:pt x="86" y="105"/>
                      <a:pt x="86" y="101"/>
                    </a:cubicBezTo>
                    <a:cubicBezTo>
                      <a:pt x="86" y="96"/>
                      <a:pt x="88" y="98"/>
                      <a:pt x="91" y="96"/>
                    </a:cubicBezTo>
                    <a:cubicBezTo>
                      <a:pt x="93" y="91"/>
                      <a:pt x="86" y="77"/>
                      <a:pt x="84" y="72"/>
                    </a:cubicBezTo>
                    <a:cubicBezTo>
                      <a:pt x="84" y="68"/>
                      <a:pt x="79" y="66"/>
                      <a:pt x="74" y="66"/>
                    </a:cubicBezTo>
                    <a:lnTo>
                      <a:pt x="74" y="143"/>
                    </a:lnTo>
                    <a:cubicBezTo>
                      <a:pt x="74" y="150"/>
                      <a:pt x="63" y="152"/>
                      <a:pt x="60" y="157"/>
                    </a:cubicBezTo>
                    <a:cubicBezTo>
                      <a:pt x="58" y="161"/>
                      <a:pt x="42" y="157"/>
                      <a:pt x="32" y="157"/>
                    </a:cubicBezTo>
                    <a:cubicBezTo>
                      <a:pt x="23" y="157"/>
                      <a:pt x="25" y="147"/>
                      <a:pt x="21" y="143"/>
                    </a:cubicBezTo>
                    <a:cubicBezTo>
                      <a:pt x="16" y="136"/>
                      <a:pt x="9" y="145"/>
                      <a:pt x="9" y="147"/>
                    </a:cubicBezTo>
                    <a:cubicBezTo>
                      <a:pt x="9" y="152"/>
                      <a:pt x="4" y="152"/>
                      <a:pt x="0" y="150"/>
                    </a:cubicBezTo>
                    <a:cubicBezTo>
                      <a:pt x="7" y="161"/>
                      <a:pt x="14" y="175"/>
                      <a:pt x="16" y="184"/>
                    </a:cubicBezTo>
                    <a:cubicBezTo>
                      <a:pt x="21" y="201"/>
                      <a:pt x="35" y="217"/>
                      <a:pt x="37" y="227"/>
                    </a:cubicBezTo>
                    <a:cubicBezTo>
                      <a:pt x="39" y="236"/>
                      <a:pt x="44" y="245"/>
                      <a:pt x="37" y="248"/>
                    </a:cubicBezTo>
                    <a:cubicBezTo>
                      <a:pt x="30" y="248"/>
                      <a:pt x="30" y="252"/>
                      <a:pt x="37" y="264"/>
                    </a:cubicBezTo>
                    <a:cubicBezTo>
                      <a:pt x="44" y="275"/>
                      <a:pt x="37" y="280"/>
                      <a:pt x="44" y="282"/>
                    </a:cubicBezTo>
                    <a:cubicBezTo>
                      <a:pt x="51" y="282"/>
                      <a:pt x="49" y="287"/>
                      <a:pt x="53" y="287"/>
                    </a:cubicBezTo>
                    <a:cubicBezTo>
                      <a:pt x="58" y="287"/>
                      <a:pt x="60" y="292"/>
                      <a:pt x="65" y="297"/>
                    </a:cubicBezTo>
                    <a:cubicBezTo>
                      <a:pt x="67" y="301"/>
                      <a:pt x="74" y="301"/>
                      <a:pt x="79" y="297"/>
                    </a:cubicBezTo>
                    <a:cubicBezTo>
                      <a:pt x="81" y="289"/>
                      <a:pt x="93" y="289"/>
                      <a:pt x="102" y="289"/>
                    </a:cubicBezTo>
                    <a:cubicBezTo>
                      <a:pt x="114" y="289"/>
                      <a:pt x="111" y="285"/>
                      <a:pt x="123" y="280"/>
                    </a:cubicBezTo>
                    <a:cubicBezTo>
                      <a:pt x="132" y="278"/>
                      <a:pt x="146" y="278"/>
                      <a:pt x="156" y="280"/>
                    </a:cubicBezTo>
                    <a:cubicBezTo>
                      <a:pt x="165" y="285"/>
                      <a:pt x="172" y="280"/>
                      <a:pt x="176" y="278"/>
                    </a:cubicBezTo>
                    <a:cubicBezTo>
                      <a:pt x="179" y="275"/>
                      <a:pt x="188" y="282"/>
                      <a:pt x="188" y="275"/>
                    </a:cubicBezTo>
                    <a:cubicBezTo>
                      <a:pt x="190" y="269"/>
                      <a:pt x="197" y="269"/>
                      <a:pt x="207" y="269"/>
                    </a:cubicBezTo>
                    <a:cubicBezTo>
                      <a:pt x="214" y="269"/>
                      <a:pt x="235" y="257"/>
                      <a:pt x="251" y="243"/>
                    </a:cubicBezTo>
                    <a:cubicBezTo>
                      <a:pt x="265" y="227"/>
                      <a:pt x="293" y="194"/>
                      <a:pt x="300" y="180"/>
                    </a:cubicBezTo>
                    <a:cubicBezTo>
                      <a:pt x="309" y="166"/>
                      <a:pt x="323" y="152"/>
                      <a:pt x="332" y="145"/>
                    </a:cubicBezTo>
                    <a:cubicBezTo>
                      <a:pt x="337" y="140"/>
                      <a:pt x="339" y="124"/>
                      <a:pt x="342" y="110"/>
                    </a:cubicBezTo>
                    <a:cubicBezTo>
                      <a:pt x="335" y="110"/>
                      <a:pt x="325" y="112"/>
                      <a:pt x="325" y="112"/>
                    </a:cubicBezTo>
                    <a:close/>
                    <a:moveTo>
                      <a:pt x="260" y="182"/>
                    </a:moveTo>
                    <a:lnTo>
                      <a:pt x="260" y="182"/>
                    </a:lnTo>
                    <a:cubicBezTo>
                      <a:pt x="260" y="187"/>
                      <a:pt x="249" y="180"/>
                      <a:pt x="246" y="187"/>
                    </a:cubicBezTo>
                    <a:cubicBezTo>
                      <a:pt x="244" y="192"/>
                      <a:pt x="242" y="199"/>
                      <a:pt x="242" y="199"/>
                    </a:cubicBezTo>
                    <a:lnTo>
                      <a:pt x="232" y="196"/>
                    </a:lnTo>
                    <a:lnTo>
                      <a:pt x="221" y="178"/>
                    </a:lnTo>
                    <a:cubicBezTo>
                      <a:pt x="221" y="178"/>
                      <a:pt x="230" y="164"/>
                      <a:pt x="232" y="159"/>
                    </a:cubicBezTo>
                    <a:cubicBezTo>
                      <a:pt x="235" y="154"/>
                      <a:pt x="251" y="145"/>
                      <a:pt x="253" y="152"/>
                    </a:cubicBezTo>
                    <a:cubicBezTo>
                      <a:pt x="256" y="157"/>
                      <a:pt x="267" y="161"/>
                      <a:pt x="267" y="168"/>
                    </a:cubicBezTo>
                    <a:cubicBezTo>
                      <a:pt x="267" y="173"/>
                      <a:pt x="260" y="178"/>
                      <a:pt x="260" y="1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4" name="Freeform 28">
                <a:extLst>
                  <a:ext uri="{FF2B5EF4-FFF2-40B4-BE49-F238E27FC236}">
                    <a16:creationId xmlns:a16="http://schemas.microsoft.com/office/drawing/2014/main" id="{96151FD5-A060-2704-0767-BAECCEF610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5" y="2650"/>
                <a:ext cx="206" cy="182"/>
              </a:xfrm>
              <a:custGeom>
                <a:avLst/>
                <a:gdLst>
                  <a:gd name="T0" fmla="*/ 325 w 342"/>
                  <a:gd name="T1" fmla="*/ 112 h 301"/>
                  <a:gd name="T2" fmla="*/ 321 w 342"/>
                  <a:gd name="T3" fmla="*/ 115 h 301"/>
                  <a:gd name="T4" fmla="*/ 297 w 342"/>
                  <a:gd name="T5" fmla="*/ 101 h 301"/>
                  <a:gd name="T6" fmla="*/ 323 w 342"/>
                  <a:gd name="T7" fmla="*/ 91 h 301"/>
                  <a:gd name="T8" fmla="*/ 321 w 342"/>
                  <a:gd name="T9" fmla="*/ 49 h 301"/>
                  <a:gd name="T10" fmla="*/ 284 w 342"/>
                  <a:gd name="T11" fmla="*/ 3 h 301"/>
                  <a:gd name="T12" fmla="*/ 256 w 342"/>
                  <a:gd name="T13" fmla="*/ 10 h 301"/>
                  <a:gd name="T14" fmla="*/ 225 w 342"/>
                  <a:gd name="T15" fmla="*/ 31 h 301"/>
                  <a:gd name="T16" fmla="*/ 197 w 342"/>
                  <a:gd name="T17" fmla="*/ 59 h 301"/>
                  <a:gd name="T18" fmla="*/ 170 w 342"/>
                  <a:gd name="T19" fmla="*/ 84 h 301"/>
                  <a:gd name="T20" fmla="*/ 130 w 342"/>
                  <a:gd name="T21" fmla="*/ 87 h 301"/>
                  <a:gd name="T22" fmla="*/ 91 w 342"/>
                  <a:gd name="T23" fmla="*/ 110 h 301"/>
                  <a:gd name="T24" fmla="*/ 91 w 342"/>
                  <a:gd name="T25" fmla="*/ 96 h 301"/>
                  <a:gd name="T26" fmla="*/ 74 w 342"/>
                  <a:gd name="T27" fmla="*/ 66 h 301"/>
                  <a:gd name="T28" fmla="*/ 60 w 342"/>
                  <a:gd name="T29" fmla="*/ 157 h 301"/>
                  <a:gd name="T30" fmla="*/ 21 w 342"/>
                  <a:gd name="T31" fmla="*/ 143 h 301"/>
                  <a:gd name="T32" fmla="*/ 0 w 342"/>
                  <a:gd name="T33" fmla="*/ 150 h 301"/>
                  <a:gd name="T34" fmla="*/ 37 w 342"/>
                  <a:gd name="T35" fmla="*/ 227 h 301"/>
                  <a:gd name="T36" fmla="*/ 37 w 342"/>
                  <a:gd name="T37" fmla="*/ 264 h 301"/>
                  <a:gd name="T38" fmla="*/ 53 w 342"/>
                  <a:gd name="T39" fmla="*/ 287 h 301"/>
                  <a:gd name="T40" fmla="*/ 79 w 342"/>
                  <a:gd name="T41" fmla="*/ 297 h 301"/>
                  <a:gd name="T42" fmla="*/ 123 w 342"/>
                  <a:gd name="T43" fmla="*/ 280 h 301"/>
                  <a:gd name="T44" fmla="*/ 176 w 342"/>
                  <a:gd name="T45" fmla="*/ 278 h 301"/>
                  <a:gd name="T46" fmla="*/ 207 w 342"/>
                  <a:gd name="T47" fmla="*/ 269 h 301"/>
                  <a:gd name="T48" fmla="*/ 300 w 342"/>
                  <a:gd name="T49" fmla="*/ 180 h 301"/>
                  <a:gd name="T50" fmla="*/ 342 w 342"/>
                  <a:gd name="T51" fmla="*/ 110 h 301"/>
                  <a:gd name="T52" fmla="*/ 325 w 342"/>
                  <a:gd name="T53" fmla="*/ 112 h 301"/>
                  <a:gd name="T54" fmla="*/ 260 w 342"/>
                  <a:gd name="T55" fmla="*/ 182 h 301"/>
                  <a:gd name="T56" fmla="*/ 242 w 342"/>
                  <a:gd name="T57" fmla="*/ 199 h 301"/>
                  <a:gd name="T58" fmla="*/ 221 w 342"/>
                  <a:gd name="T59" fmla="*/ 178 h 301"/>
                  <a:gd name="T60" fmla="*/ 253 w 342"/>
                  <a:gd name="T61" fmla="*/ 152 h 301"/>
                  <a:gd name="T62" fmla="*/ 260 w 342"/>
                  <a:gd name="T63" fmla="*/ 18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2" h="301">
                    <a:moveTo>
                      <a:pt x="325" y="112"/>
                    </a:moveTo>
                    <a:lnTo>
                      <a:pt x="325" y="112"/>
                    </a:lnTo>
                    <a:lnTo>
                      <a:pt x="325" y="110"/>
                    </a:lnTo>
                    <a:cubicBezTo>
                      <a:pt x="323" y="110"/>
                      <a:pt x="321" y="112"/>
                      <a:pt x="321" y="115"/>
                    </a:cubicBezTo>
                    <a:cubicBezTo>
                      <a:pt x="321" y="119"/>
                      <a:pt x="316" y="122"/>
                      <a:pt x="309" y="119"/>
                    </a:cubicBezTo>
                    <a:cubicBezTo>
                      <a:pt x="302" y="119"/>
                      <a:pt x="297" y="103"/>
                      <a:pt x="297" y="101"/>
                    </a:cubicBezTo>
                    <a:cubicBezTo>
                      <a:pt x="297" y="98"/>
                      <a:pt x="307" y="84"/>
                      <a:pt x="311" y="84"/>
                    </a:cubicBezTo>
                    <a:cubicBezTo>
                      <a:pt x="314" y="84"/>
                      <a:pt x="318" y="89"/>
                      <a:pt x="323" y="91"/>
                    </a:cubicBezTo>
                    <a:lnTo>
                      <a:pt x="323" y="87"/>
                    </a:lnTo>
                    <a:cubicBezTo>
                      <a:pt x="323" y="84"/>
                      <a:pt x="328" y="52"/>
                      <a:pt x="321" y="49"/>
                    </a:cubicBezTo>
                    <a:cubicBezTo>
                      <a:pt x="316" y="45"/>
                      <a:pt x="309" y="12"/>
                      <a:pt x="309" y="10"/>
                    </a:cubicBezTo>
                    <a:cubicBezTo>
                      <a:pt x="307" y="5"/>
                      <a:pt x="286" y="7"/>
                      <a:pt x="284" y="3"/>
                    </a:cubicBezTo>
                    <a:cubicBezTo>
                      <a:pt x="281" y="0"/>
                      <a:pt x="263" y="3"/>
                      <a:pt x="263" y="0"/>
                    </a:cubicBezTo>
                    <a:cubicBezTo>
                      <a:pt x="260" y="5"/>
                      <a:pt x="258" y="10"/>
                      <a:pt x="256" y="10"/>
                    </a:cubicBezTo>
                    <a:cubicBezTo>
                      <a:pt x="253" y="14"/>
                      <a:pt x="244" y="12"/>
                      <a:pt x="242" y="19"/>
                    </a:cubicBezTo>
                    <a:cubicBezTo>
                      <a:pt x="242" y="24"/>
                      <a:pt x="230" y="31"/>
                      <a:pt x="225" y="31"/>
                    </a:cubicBezTo>
                    <a:cubicBezTo>
                      <a:pt x="221" y="31"/>
                      <a:pt x="216" y="40"/>
                      <a:pt x="216" y="45"/>
                    </a:cubicBezTo>
                    <a:cubicBezTo>
                      <a:pt x="216" y="52"/>
                      <a:pt x="207" y="59"/>
                      <a:pt x="197" y="59"/>
                    </a:cubicBezTo>
                    <a:cubicBezTo>
                      <a:pt x="190" y="59"/>
                      <a:pt x="193" y="66"/>
                      <a:pt x="190" y="75"/>
                    </a:cubicBezTo>
                    <a:cubicBezTo>
                      <a:pt x="188" y="82"/>
                      <a:pt x="183" y="84"/>
                      <a:pt x="170" y="84"/>
                    </a:cubicBezTo>
                    <a:cubicBezTo>
                      <a:pt x="156" y="84"/>
                      <a:pt x="156" y="82"/>
                      <a:pt x="144" y="75"/>
                    </a:cubicBezTo>
                    <a:cubicBezTo>
                      <a:pt x="135" y="68"/>
                      <a:pt x="132" y="82"/>
                      <a:pt x="130" y="87"/>
                    </a:cubicBezTo>
                    <a:cubicBezTo>
                      <a:pt x="130" y="91"/>
                      <a:pt x="116" y="103"/>
                      <a:pt x="111" y="108"/>
                    </a:cubicBezTo>
                    <a:cubicBezTo>
                      <a:pt x="107" y="115"/>
                      <a:pt x="95" y="110"/>
                      <a:pt x="91" y="110"/>
                    </a:cubicBezTo>
                    <a:cubicBezTo>
                      <a:pt x="84" y="110"/>
                      <a:pt x="86" y="105"/>
                      <a:pt x="86" y="101"/>
                    </a:cubicBezTo>
                    <a:cubicBezTo>
                      <a:pt x="86" y="96"/>
                      <a:pt x="88" y="98"/>
                      <a:pt x="91" y="96"/>
                    </a:cubicBezTo>
                    <a:cubicBezTo>
                      <a:pt x="93" y="91"/>
                      <a:pt x="86" y="77"/>
                      <a:pt x="84" y="72"/>
                    </a:cubicBezTo>
                    <a:cubicBezTo>
                      <a:pt x="84" y="68"/>
                      <a:pt x="79" y="66"/>
                      <a:pt x="74" y="66"/>
                    </a:cubicBezTo>
                    <a:lnTo>
                      <a:pt x="74" y="143"/>
                    </a:lnTo>
                    <a:cubicBezTo>
                      <a:pt x="74" y="150"/>
                      <a:pt x="63" y="152"/>
                      <a:pt x="60" y="157"/>
                    </a:cubicBezTo>
                    <a:cubicBezTo>
                      <a:pt x="58" y="161"/>
                      <a:pt x="42" y="157"/>
                      <a:pt x="32" y="157"/>
                    </a:cubicBezTo>
                    <a:cubicBezTo>
                      <a:pt x="23" y="157"/>
                      <a:pt x="25" y="147"/>
                      <a:pt x="21" y="143"/>
                    </a:cubicBezTo>
                    <a:cubicBezTo>
                      <a:pt x="16" y="136"/>
                      <a:pt x="9" y="145"/>
                      <a:pt x="9" y="147"/>
                    </a:cubicBezTo>
                    <a:cubicBezTo>
                      <a:pt x="9" y="152"/>
                      <a:pt x="4" y="152"/>
                      <a:pt x="0" y="150"/>
                    </a:cubicBezTo>
                    <a:cubicBezTo>
                      <a:pt x="7" y="161"/>
                      <a:pt x="14" y="175"/>
                      <a:pt x="16" y="184"/>
                    </a:cubicBezTo>
                    <a:cubicBezTo>
                      <a:pt x="21" y="201"/>
                      <a:pt x="35" y="217"/>
                      <a:pt x="37" y="227"/>
                    </a:cubicBezTo>
                    <a:cubicBezTo>
                      <a:pt x="39" y="236"/>
                      <a:pt x="44" y="245"/>
                      <a:pt x="37" y="248"/>
                    </a:cubicBezTo>
                    <a:cubicBezTo>
                      <a:pt x="30" y="248"/>
                      <a:pt x="30" y="252"/>
                      <a:pt x="37" y="264"/>
                    </a:cubicBezTo>
                    <a:cubicBezTo>
                      <a:pt x="44" y="275"/>
                      <a:pt x="37" y="280"/>
                      <a:pt x="44" y="282"/>
                    </a:cubicBezTo>
                    <a:cubicBezTo>
                      <a:pt x="51" y="282"/>
                      <a:pt x="49" y="287"/>
                      <a:pt x="53" y="287"/>
                    </a:cubicBezTo>
                    <a:cubicBezTo>
                      <a:pt x="58" y="287"/>
                      <a:pt x="60" y="292"/>
                      <a:pt x="65" y="297"/>
                    </a:cubicBezTo>
                    <a:cubicBezTo>
                      <a:pt x="67" y="301"/>
                      <a:pt x="74" y="301"/>
                      <a:pt x="79" y="297"/>
                    </a:cubicBezTo>
                    <a:cubicBezTo>
                      <a:pt x="81" y="289"/>
                      <a:pt x="93" y="289"/>
                      <a:pt x="102" y="289"/>
                    </a:cubicBezTo>
                    <a:cubicBezTo>
                      <a:pt x="114" y="289"/>
                      <a:pt x="111" y="285"/>
                      <a:pt x="123" y="280"/>
                    </a:cubicBezTo>
                    <a:cubicBezTo>
                      <a:pt x="132" y="278"/>
                      <a:pt x="146" y="278"/>
                      <a:pt x="156" y="280"/>
                    </a:cubicBezTo>
                    <a:cubicBezTo>
                      <a:pt x="165" y="285"/>
                      <a:pt x="172" y="280"/>
                      <a:pt x="176" y="278"/>
                    </a:cubicBezTo>
                    <a:cubicBezTo>
                      <a:pt x="179" y="275"/>
                      <a:pt x="188" y="282"/>
                      <a:pt x="188" y="275"/>
                    </a:cubicBezTo>
                    <a:cubicBezTo>
                      <a:pt x="190" y="269"/>
                      <a:pt x="197" y="269"/>
                      <a:pt x="207" y="269"/>
                    </a:cubicBezTo>
                    <a:cubicBezTo>
                      <a:pt x="214" y="269"/>
                      <a:pt x="235" y="257"/>
                      <a:pt x="251" y="243"/>
                    </a:cubicBezTo>
                    <a:cubicBezTo>
                      <a:pt x="265" y="227"/>
                      <a:pt x="293" y="194"/>
                      <a:pt x="300" y="180"/>
                    </a:cubicBezTo>
                    <a:cubicBezTo>
                      <a:pt x="309" y="166"/>
                      <a:pt x="323" y="152"/>
                      <a:pt x="332" y="145"/>
                    </a:cubicBezTo>
                    <a:cubicBezTo>
                      <a:pt x="337" y="140"/>
                      <a:pt x="339" y="124"/>
                      <a:pt x="342" y="110"/>
                    </a:cubicBezTo>
                    <a:cubicBezTo>
                      <a:pt x="335" y="110"/>
                      <a:pt x="325" y="112"/>
                      <a:pt x="325" y="112"/>
                    </a:cubicBezTo>
                    <a:lnTo>
                      <a:pt x="325" y="112"/>
                    </a:lnTo>
                    <a:close/>
                    <a:moveTo>
                      <a:pt x="260" y="182"/>
                    </a:moveTo>
                    <a:lnTo>
                      <a:pt x="260" y="182"/>
                    </a:lnTo>
                    <a:cubicBezTo>
                      <a:pt x="260" y="187"/>
                      <a:pt x="249" y="180"/>
                      <a:pt x="246" y="187"/>
                    </a:cubicBezTo>
                    <a:cubicBezTo>
                      <a:pt x="244" y="192"/>
                      <a:pt x="242" y="199"/>
                      <a:pt x="242" y="199"/>
                    </a:cubicBezTo>
                    <a:lnTo>
                      <a:pt x="232" y="196"/>
                    </a:lnTo>
                    <a:lnTo>
                      <a:pt x="221" y="178"/>
                    </a:lnTo>
                    <a:cubicBezTo>
                      <a:pt x="221" y="178"/>
                      <a:pt x="230" y="164"/>
                      <a:pt x="232" y="159"/>
                    </a:cubicBezTo>
                    <a:cubicBezTo>
                      <a:pt x="235" y="154"/>
                      <a:pt x="251" y="145"/>
                      <a:pt x="253" y="152"/>
                    </a:cubicBezTo>
                    <a:cubicBezTo>
                      <a:pt x="256" y="157"/>
                      <a:pt x="267" y="161"/>
                      <a:pt x="267" y="168"/>
                    </a:cubicBezTo>
                    <a:cubicBezTo>
                      <a:pt x="267" y="173"/>
                      <a:pt x="260" y="178"/>
                      <a:pt x="260" y="182"/>
                    </a:cubicBezTo>
                    <a:lnTo>
                      <a:pt x="260" y="1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5" name="Freeform 29">
                <a:extLst>
                  <a:ext uri="{FF2B5EF4-FFF2-40B4-BE49-F238E27FC236}">
                    <a16:creationId xmlns:a16="http://schemas.microsoft.com/office/drawing/2014/main" id="{5696F0EA-5DB5-E01C-9A1A-163019988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437"/>
                <a:ext cx="149" cy="160"/>
              </a:xfrm>
              <a:custGeom>
                <a:avLst/>
                <a:gdLst>
                  <a:gd name="T0" fmla="*/ 14 w 249"/>
                  <a:gd name="T1" fmla="*/ 245 h 266"/>
                  <a:gd name="T2" fmla="*/ 14 w 249"/>
                  <a:gd name="T3" fmla="*/ 245 h 266"/>
                  <a:gd name="T4" fmla="*/ 23 w 249"/>
                  <a:gd name="T5" fmla="*/ 247 h 266"/>
                  <a:gd name="T6" fmla="*/ 44 w 249"/>
                  <a:gd name="T7" fmla="*/ 249 h 266"/>
                  <a:gd name="T8" fmla="*/ 63 w 249"/>
                  <a:gd name="T9" fmla="*/ 254 h 266"/>
                  <a:gd name="T10" fmla="*/ 137 w 249"/>
                  <a:gd name="T11" fmla="*/ 254 h 266"/>
                  <a:gd name="T12" fmla="*/ 144 w 249"/>
                  <a:gd name="T13" fmla="*/ 261 h 266"/>
                  <a:gd name="T14" fmla="*/ 191 w 249"/>
                  <a:gd name="T15" fmla="*/ 261 h 266"/>
                  <a:gd name="T16" fmla="*/ 223 w 249"/>
                  <a:gd name="T17" fmla="*/ 259 h 266"/>
                  <a:gd name="T18" fmla="*/ 230 w 249"/>
                  <a:gd name="T19" fmla="*/ 259 h 266"/>
                  <a:gd name="T20" fmla="*/ 205 w 249"/>
                  <a:gd name="T21" fmla="*/ 226 h 266"/>
                  <a:gd name="T22" fmla="*/ 207 w 249"/>
                  <a:gd name="T23" fmla="*/ 154 h 266"/>
                  <a:gd name="T24" fmla="*/ 240 w 249"/>
                  <a:gd name="T25" fmla="*/ 156 h 266"/>
                  <a:gd name="T26" fmla="*/ 244 w 249"/>
                  <a:gd name="T27" fmla="*/ 149 h 266"/>
                  <a:gd name="T28" fmla="*/ 249 w 249"/>
                  <a:gd name="T29" fmla="*/ 107 h 266"/>
                  <a:gd name="T30" fmla="*/ 244 w 249"/>
                  <a:gd name="T31" fmla="*/ 107 h 266"/>
                  <a:gd name="T32" fmla="*/ 226 w 249"/>
                  <a:gd name="T33" fmla="*/ 109 h 266"/>
                  <a:gd name="T34" fmla="*/ 214 w 249"/>
                  <a:gd name="T35" fmla="*/ 114 h 266"/>
                  <a:gd name="T36" fmla="*/ 214 w 249"/>
                  <a:gd name="T37" fmla="*/ 98 h 266"/>
                  <a:gd name="T38" fmla="*/ 202 w 249"/>
                  <a:gd name="T39" fmla="*/ 81 h 266"/>
                  <a:gd name="T40" fmla="*/ 205 w 249"/>
                  <a:gd name="T41" fmla="*/ 51 h 266"/>
                  <a:gd name="T42" fmla="*/ 202 w 249"/>
                  <a:gd name="T43" fmla="*/ 35 h 266"/>
                  <a:gd name="T44" fmla="*/ 188 w 249"/>
                  <a:gd name="T45" fmla="*/ 30 h 266"/>
                  <a:gd name="T46" fmla="*/ 177 w 249"/>
                  <a:gd name="T47" fmla="*/ 25 h 266"/>
                  <a:gd name="T48" fmla="*/ 161 w 249"/>
                  <a:gd name="T49" fmla="*/ 25 h 266"/>
                  <a:gd name="T50" fmla="*/ 151 w 249"/>
                  <a:gd name="T51" fmla="*/ 44 h 266"/>
                  <a:gd name="T52" fmla="*/ 128 w 249"/>
                  <a:gd name="T53" fmla="*/ 49 h 266"/>
                  <a:gd name="T54" fmla="*/ 109 w 249"/>
                  <a:gd name="T55" fmla="*/ 35 h 266"/>
                  <a:gd name="T56" fmla="*/ 102 w 249"/>
                  <a:gd name="T57" fmla="*/ 18 h 266"/>
                  <a:gd name="T58" fmla="*/ 98 w 249"/>
                  <a:gd name="T59" fmla="*/ 2 h 266"/>
                  <a:gd name="T60" fmla="*/ 28 w 249"/>
                  <a:gd name="T61" fmla="*/ 2 h 266"/>
                  <a:gd name="T62" fmla="*/ 16 w 249"/>
                  <a:gd name="T63" fmla="*/ 9 h 266"/>
                  <a:gd name="T64" fmla="*/ 35 w 249"/>
                  <a:gd name="T65" fmla="*/ 53 h 266"/>
                  <a:gd name="T66" fmla="*/ 33 w 249"/>
                  <a:gd name="T67" fmla="*/ 74 h 266"/>
                  <a:gd name="T68" fmla="*/ 44 w 249"/>
                  <a:gd name="T69" fmla="*/ 119 h 266"/>
                  <a:gd name="T70" fmla="*/ 30 w 249"/>
                  <a:gd name="T71" fmla="*/ 151 h 266"/>
                  <a:gd name="T72" fmla="*/ 14 w 249"/>
                  <a:gd name="T73" fmla="*/ 191 h 266"/>
                  <a:gd name="T74" fmla="*/ 5 w 249"/>
                  <a:gd name="T75" fmla="*/ 221 h 266"/>
                  <a:gd name="T76" fmla="*/ 0 w 249"/>
                  <a:gd name="T77" fmla="*/ 249 h 266"/>
                  <a:gd name="T78" fmla="*/ 0 w 249"/>
                  <a:gd name="T79" fmla="*/ 252 h 266"/>
                  <a:gd name="T80" fmla="*/ 7 w 249"/>
                  <a:gd name="T81" fmla="*/ 249 h 266"/>
                  <a:gd name="T82" fmla="*/ 14 w 249"/>
                  <a:gd name="T83" fmla="*/ 24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266">
                    <a:moveTo>
                      <a:pt x="14" y="245"/>
                    </a:moveTo>
                    <a:lnTo>
                      <a:pt x="14" y="245"/>
                    </a:lnTo>
                    <a:cubicBezTo>
                      <a:pt x="21" y="245"/>
                      <a:pt x="16" y="252"/>
                      <a:pt x="23" y="247"/>
                    </a:cubicBezTo>
                    <a:cubicBezTo>
                      <a:pt x="33" y="245"/>
                      <a:pt x="37" y="245"/>
                      <a:pt x="44" y="249"/>
                    </a:cubicBezTo>
                    <a:cubicBezTo>
                      <a:pt x="51" y="254"/>
                      <a:pt x="56" y="254"/>
                      <a:pt x="63" y="254"/>
                    </a:cubicBezTo>
                    <a:lnTo>
                      <a:pt x="137" y="254"/>
                    </a:lnTo>
                    <a:lnTo>
                      <a:pt x="144" y="261"/>
                    </a:lnTo>
                    <a:cubicBezTo>
                      <a:pt x="144" y="261"/>
                      <a:pt x="184" y="259"/>
                      <a:pt x="191" y="261"/>
                    </a:cubicBezTo>
                    <a:cubicBezTo>
                      <a:pt x="198" y="266"/>
                      <a:pt x="219" y="261"/>
                      <a:pt x="223" y="259"/>
                    </a:cubicBezTo>
                    <a:lnTo>
                      <a:pt x="230" y="259"/>
                    </a:lnTo>
                    <a:lnTo>
                      <a:pt x="205" y="226"/>
                    </a:lnTo>
                    <a:lnTo>
                      <a:pt x="207" y="154"/>
                    </a:lnTo>
                    <a:lnTo>
                      <a:pt x="240" y="156"/>
                    </a:lnTo>
                    <a:lnTo>
                      <a:pt x="244" y="149"/>
                    </a:lnTo>
                    <a:lnTo>
                      <a:pt x="249" y="107"/>
                    </a:lnTo>
                    <a:lnTo>
                      <a:pt x="244" y="107"/>
                    </a:lnTo>
                    <a:cubicBezTo>
                      <a:pt x="237" y="109"/>
                      <a:pt x="230" y="109"/>
                      <a:pt x="226" y="109"/>
                    </a:cubicBezTo>
                    <a:cubicBezTo>
                      <a:pt x="219" y="109"/>
                      <a:pt x="216" y="116"/>
                      <a:pt x="214" y="114"/>
                    </a:cubicBezTo>
                    <a:cubicBezTo>
                      <a:pt x="209" y="114"/>
                      <a:pt x="212" y="102"/>
                      <a:pt x="214" y="98"/>
                    </a:cubicBezTo>
                    <a:cubicBezTo>
                      <a:pt x="214" y="93"/>
                      <a:pt x="207" y="84"/>
                      <a:pt x="202" y="81"/>
                    </a:cubicBezTo>
                    <a:cubicBezTo>
                      <a:pt x="198" y="77"/>
                      <a:pt x="209" y="53"/>
                      <a:pt x="205" y="51"/>
                    </a:cubicBezTo>
                    <a:cubicBezTo>
                      <a:pt x="202" y="49"/>
                      <a:pt x="202" y="39"/>
                      <a:pt x="202" y="35"/>
                    </a:cubicBezTo>
                    <a:cubicBezTo>
                      <a:pt x="202" y="28"/>
                      <a:pt x="198" y="30"/>
                      <a:pt x="188" y="30"/>
                    </a:cubicBezTo>
                    <a:cubicBezTo>
                      <a:pt x="179" y="30"/>
                      <a:pt x="177" y="25"/>
                      <a:pt x="177" y="25"/>
                    </a:cubicBezTo>
                    <a:cubicBezTo>
                      <a:pt x="177" y="25"/>
                      <a:pt x="165" y="23"/>
                      <a:pt x="161" y="25"/>
                    </a:cubicBezTo>
                    <a:cubicBezTo>
                      <a:pt x="156" y="30"/>
                      <a:pt x="156" y="46"/>
                      <a:pt x="151" y="44"/>
                    </a:cubicBezTo>
                    <a:cubicBezTo>
                      <a:pt x="149" y="44"/>
                      <a:pt x="137" y="46"/>
                      <a:pt x="128" y="49"/>
                    </a:cubicBezTo>
                    <a:cubicBezTo>
                      <a:pt x="119" y="51"/>
                      <a:pt x="114" y="46"/>
                      <a:pt x="109" y="35"/>
                    </a:cubicBezTo>
                    <a:cubicBezTo>
                      <a:pt x="105" y="25"/>
                      <a:pt x="100" y="28"/>
                      <a:pt x="102" y="18"/>
                    </a:cubicBezTo>
                    <a:cubicBezTo>
                      <a:pt x="102" y="11"/>
                      <a:pt x="98" y="2"/>
                      <a:pt x="98" y="2"/>
                    </a:cubicBezTo>
                    <a:cubicBezTo>
                      <a:pt x="98" y="2"/>
                      <a:pt x="35" y="0"/>
                      <a:pt x="28" y="2"/>
                    </a:cubicBezTo>
                    <a:cubicBezTo>
                      <a:pt x="26" y="2"/>
                      <a:pt x="21" y="4"/>
                      <a:pt x="16" y="9"/>
                    </a:cubicBezTo>
                    <a:cubicBezTo>
                      <a:pt x="21" y="23"/>
                      <a:pt x="33" y="46"/>
                      <a:pt x="35" y="53"/>
                    </a:cubicBezTo>
                    <a:cubicBezTo>
                      <a:pt x="37" y="58"/>
                      <a:pt x="33" y="65"/>
                      <a:pt x="33" y="74"/>
                    </a:cubicBezTo>
                    <a:cubicBezTo>
                      <a:pt x="33" y="86"/>
                      <a:pt x="44" y="107"/>
                      <a:pt x="44" y="119"/>
                    </a:cubicBezTo>
                    <a:cubicBezTo>
                      <a:pt x="47" y="133"/>
                      <a:pt x="37" y="142"/>
                      <a:pt x="30" y="151"/>
                    </a:cubicBezTo>
                    <a:cubicBezTo>
                      <a:pt x="23" y="158"/>
                      <a:pt x="14" y="179"/>
                      <a:pt x="14" y="191"/>
                    </a:cubicBezTo>
                    <a:cubicBezTo>
                      <a:pt x="14" y="203"/>
                      <a:pt x="2" y="217"/>
                      <a:pt x="5" y="221"/>
                    </a:cubicBezTo>
                    <a:cubicBezTo>
                      <a:pt x="5" y="226"/>
                      <a:pt x="2" y="245"/>
                      <a:pt x="0" y="249"/>
                    </a:cubicBezTo>
                    <a:lnTo>
                      <a:pt x="0" y="252"/>
                    </a:lnTo>
                    <a:lnTo>
                      <a:pt x="7" y="249"/>
                    </a:lnTo>
                    <a:cubicBezTo>
                      <a:pt x="7" y="249"/>
                      <a:pt x="9" y="245"/>
                      <a:pt x="14" y="24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6" name="Freeform 30">
                <a:extLst>
                  <a:ext uri="{FF2B5EF4-FFF2-40B4-BE49-F238E27FC236}">
                    <a16:creationId xmlns:a16="http://schemas.microsoft.com/office/drawing/2014/main" id="{94767DD8-107F-B63A-C0A9-7FE65405B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437"/>
                <a:ext cx="149" cy="160"/>
              </a:xfrm>
              <a:custGeom>
                <a:avLst/>
                <a:gdLst>
                  <a:gd name="T0" fmla="*/ 14 w 249"/>
                  <a:gd name="T1" fmla="*/ 245 h 266"/>
                  <a:gd name="T2" fmla="*/ 14 w 249"/>
                  <a:gd name="T3" fmla="*/ 245 h 266"/>
                  <a:gd name="T4" fmla="*/ 23 w 249"/>
                  <a:gd name="T5" fmla="*/ 247 h 266"/>
                  <a:gd name="T6" fmla="*/ 44 w 249"/>
                  <a:gd name="T7" fmla="*/ 249 h 266"/>
                  <a:gd name="T8" fmla="*/ 63 w 249"/>
                  <a:gd name="T9" fmla="*/ 254 h 266"/>
                  <a:gd name="T10" fmla="*/ 137 w 249"/>
                  <a:gd name="T11" fmla="*/ 254 h 266"/>
                  <a:gd name="T12" fmla="*/ 144 w 249"/>
                  <a:gd name="T13" fmla="*/ 261 h 266"/>
                  <a:gd name="T14" fmla="*/ 191 w 249"/>
                  <a:gd name="T15" fmla="*/ 261 h 266"/>
                  <a:gd name="T16" fmla="*/ 223 w 249"/>
                  <a:gd name="T17" fmla="*/ 259 h 266"/>
                  <a:gd name="T18" fmla="*/ 230 w 249"/>
                  <a:gd name="T19" fmla="*/ 259 h 266"/>
                  <a:gd name="T20" fmla="*/ 205 w 249"/>
                  <a:gd name="T21" fmla="*/ 226 h 266"/>
                  <a:gd name="T22" fmla="*/ 207 w 249"/>
                  <a:gd name="T23" fmla="*/ 154 h 266"/>
                  <a:gd name="T24" fmla="*/ 240 w 249"/>
                  <a:gd name="T25" fmla="*/ 156 h 266"/>
                  <a:gd name="T26" fmla="*/ 244 w 249"/>
                  <a:gd name="T27" fmla="*/ 149 h 266"/>
                  <a:gd name="T28" fmla="*/ 249 w 249"/>
                  <a:gd name="T29" fmla="*/ 107 h 266"/>
                  <a:gd name="T30" fmla="*/ 244 w 249"/>
                  <a:gd name="T31" fmla="*/ 107 h 266"/>
                  <a:gd name="T32" fmla="*/ 226 w 249"/>
                  <a:gd name="T33" fmla="*/ 109 h 266"/>
                  <a:gd name="T34" fmla="*/ 214 w 249"/>
                  <a:gd name="T35" fmla="*/ 114 h 266"/>
                  <a:gd name="T36" fmla="*/ 214 w 249"/>
                  <a:gd name="T37" fmla="*/ 98 h 266"/>
                  <a:gd name="T38" fmla="*/ 202 w 249"/>
                  <a:gd name="T39" fmla="*/ 81 h 266"/>
                  <a:gd name="T40" fmla="*/ 205 w 249"/>
                  <a:gd name="T41" fmla="*/ 51 h 266"/>
                  <a:gd name="T42" fmla="*/ 202 w 249"/>
                  <a:gd name="T43" fmla="*/ 35 h 266"/>
                  <a:gd name="T44" fmla="*/ 188 w 249"/>
                  <a:gd name="T45" fmla="*/ 30 h 266"/>
                  <a:gd name="T46" fmla="*/ 177 w 249"/>
                  <a:gd name="T47" fmla="*/ 25 h 266"/>
                  <a:gd name="T48" fmla="*/ 161 w 249"/>
                  <a:gd name="T49" fmla="*/ 25 h 266"/>
                  <a:gd name="T50" fmla="*/ 151 w 249"/>
                  <a:gd name="T51" fmla="*/ 44 h 266"/>
                  <a:gd name="T52" fmla="*/ 128 w 249"/>
                  <a:gd name="T53" fmla="*/ 49 h 266"/>
                  <a:gd name="T54" fmla="*/ 109 w 249"/>
                  <a:gd name="T55" fmla="*/ 35 h 266"/>
                  <a:gd name="T56" fmla="*/ 102 w 249"/>
                  <a:gd name="T57" fmla="*/ 18 h 266"/>
                  <a:gd name="T58" fmla="*/ 98 w 249"/>
                  <a:gd name="T59" fmla="*/ 2 h 266"/>
                  <a:gd name="T60" fmla="*/ 28 w 249"/>
                  <a:gd name="T61" fmla="*/ 2 h 266"/>
                  <a:gd name="T62" fmla="*/ 16 w 249"/>
                  <a:gd name="T63" fmla="*/ 9 h 266"/>
                  <a:gd name="T64" fmla="*/ 35 w 249"/>
                  <a:gd name="T65" fmla="*/ 53 h 266"/>
                  <a:gd name="T66" fmla="*/ 33 w 249"/>
                  <a:gd name="T67" fmla="*/ 74 h 266"/>
                  <a:gd name="T68" fmla="*/ 44 w 249"/>
                  <a:gd name="T69" fmla="*/ 119 h 266"/>
                  <a:gd name="T70" fmla="*/ 30 w 249"/>
                  <a:gd name="T71" fmla="*/ 151 h 266"/>
                  <a:gd name="T72" fmla="*/ 14 w 249"/>
                  <a:gd name="T73" fmla="*/ 191 h 266"/>
                  <a:gd name="T74" fmla="*/ 5 w 249"/>
                  <a:gd name="T75" fmla="*/ 221 h 266"/>
                  <a:gd name="T76" fmla="*/ 0 w 249"/>
                  <a:gd name="T77" fmla="*/ 249 h 266"/>
                  <a:gd name="T78" fmla="*/ 0 w 249"/>
                  <a:gd name="T79" fmla="*/ 252 h 266"/>
                  <a:gd name="T80" fmla="*/ 7 w 249"/>
                  <a:gd name="T81" fmla="*/ 249 h 266"/>
                  <a:gd name="T82" fmla="*/ 14 w 249"/>
                  <a:gd name="T83" fmla="*/ 245 h 266"/>
                  <a:gd name="T84" fmla="*/ 14 w 249"/>
                  <a:gd name="T85" fmla="*/ 24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9" h="266">
                    <a:moveTo>
                      <a:pt x="14" y="245"/>
                    </a:moveTo>
                    <a:lnTo>
                      <a:pt x="14" y="245"/>
                    </a:lnTo>
                    <a:cubicBezTo>
                      <a:pt x="21" y="245"/>
                      <a:pt x="16" y="252"/>
                      <a:pt x="23" y="247"/>
                    </a:cubicBezTo>
                    <a:cubicBezTo>
                      <a:pt x="33" y="245"/>
                      <a:pt x="37" y="245"/>
                      <a:pt x="44" y="249"/>
                    </a:cubicBezTo>
                    <a:cubicBezTo>
                      <a:pt x="51" y="254"/>
                      <a:pt x="56" y="254"/>
                      <a:pt x="63" y="254"/>
                    </a:cubicBezTo>
                    <a:lnTo>
                      <a:pt x="137" y="254"/>
                    </a:lnTo>
                    <a:lnTo>
                      <a:pt x="144" y="261"/>
                    </a:lnTo>
                    <a:cubicBezTo>
                      <a:pt x="144" y="261"/>
                      <a:pt x="184" y="259"/>
                      <a:pt x="191" y="261"/>
                    </a:cubicBezTo>
                    <a:cubicBezTo>
                      <a:pt x="198" y="266"/>
                      <a:pt x="219" y="261"/>
                      <a:pt x="223" y="259"/>
                    </a:cubicBezTo>
                    <a:lnTo>
                      <a:pt x="230" y="259"/>
                    </a:lnTo>
                    <a:lnTo>
                      <a:pt x="205" y="226"/>
                    </a:lnTo>
                    <a:lnTo>
                      <a:pt x="207" y="154"/>
                    </a:lnTo>
                    <a:lnTo>
                      <a:pt x="240" y="156"/>
                    </a:lnTo>
                    <a:lnTo>
                      <a:pt x="244" y="149"/>
                    </a:lnTo>
                    <a:lnTo>
                      <a:pt x="249" y="107"/>
                    </a:lnTo>
                    <a:lnTo>
                      <a:pt x="244" y="107"/>
                    </a:lnTo>
                    <a:cubicBezTo>
                      <a:pt x="237" y="109"/>
                      <a:pt x="230" y="109"/>
                      <a:pt x="226" y="109"/>
                    </a:cubicBezTo>
                    <a:cubicBezTo>
                      <a:pt x="219" y="109"/>
                      <a:pt x="216" y="116"/>
                      <a:pt x="214" y="114"/>
                    </a:cubicBezTo>
                    <a:cubicBezTo>
                      <a:pt x="209" y="114"/>
                      <a:pt x="212" y="102"/>
                      <a:pt x="214" y="98"/>
                    </a:cubicBezTo>
                    <a:cubicBezTo>
                      <a:pt x="214" y="93"/>
                      <a:pt x="207" y="84"/>
                      <a:pt x="202" y="81"/>
                    </a:cubicBezTo>
                    <a:cubicBezTo>
                      <a:pt x="198" y="77"/>
                      <a:pt x="209" y="53"/>
                      <a:pt x="205" y="51"/>
                    </a:cubicBezTo>
                    <a:cubicBezTo>
                      <a:pt x="202" y="49"/>
                      <a:pt x="202" y="39"/>
                      <a:pt x="202" y="35"/>
                    </a:cubicBezTo>
                    <a:cubicBezTo>
                      <a:pt x="202" y="28"/>
                      <a:pt x="198" y="30"/>
                      <a:pt x="188" y="30"/>
                    </a:cubicBezTo>
                    <a:cubicBezTo>
                      <a:pt x="179" y="30"/>
                      <a:pt x="177" y="25"/>
                      <a:pt x="177" y="25"/>
                    </a:cubicBezTo>
                    <a:cubicBezTo>
                      <a:pt x="177" y="25"/>
                      <a:pt x="165" y="23"/>
                      <a:pt x="161" y="25"/>
                    </a:cubicBezTo>
                    <a:cubicBezTo>
                      <a:pt x="156" y="30"/>
                      <a:pt x="156" y="46"/>
                      <a:pt x="151" y="44"/>
                    </a:cubicBezTo>
                    <a:cubicBezTo>
                      <a:pt x="149" y="44"/>
                      <a:pt x="137" y="46"/>
                      <a:pt x="128" y="49"/>
                    </a:cubicBezTo>
                    <a:cubicBezTo>
                      <a:pt x="119" y="51"/>
                      <a:pt x="114" y="46"/>
                      <a:pt x="109" y="35"/>
                    </a:cubicBezTo>
                    <a:cubicBezTo>
                      <a:pt x="105" y="25"/>
                      <a:pt x="100" y="28"/>
                      <a:pt x="102" y="18"/>
                    </a:cubicBezTo>
                    <a:cubicBezTo>
                      <a:pt x="102" y="11"/>
                      <a:pt x="98" y="2"/>
                      <a:pt x="98" y="2"/>
                    </a:cubicBezTo>
                    <a:cubicBezTo>
                      <a:pt x="98" y="2"/>
                      <a:pt x="35" y="0"/>
                      <a:pt x="28" y="2"/>
                    </a:cubicBezTo>
                    <a:cubicBezTo>
                      <a:pt x="26" y="2"/>
                      <a:pt x="21" y="4"/>
                      <a:pt x="16" y="9"/>
                    </a:cubicBezTo>
                    <a:cubicBezTo>
                      <a:pt x="21" y="23"/>
                      <a:pt x="33" y="46"/>
                      <a:pt x="35" y="53"/>
                    </a:cubicBezTo>
                    <a:cubicBezTo>
                      <a:pt x="37" y="58"/>
                      <a:pt x="33" y="65"/>
                      <a:pt x="33" y="74"/>
                    </a:cubicBezTo>
                    <a:cubicBezTo>
                      <a:pt x="33" y="86"/>
                      <a:pt x="44" y="107"/>
                      <a:pt x="44" y="119"/>
                    </a:cubicBezTo>
                    <a:cubicBezTo>
                      <a:pt x="47" y="133"/>
                      <a:pt x="37" y="142"/>
                      <a:pt x="30" y="151"/>
                    </a:cubicBezTo>
                    <a:cubicBezTo>
                      <a:pt x="23" y="158"/>
                      <a:pt x="14" y="179"/>
                      <a:pt x="14" y="191"/>
                    </a:cubicBezTo>
                    <a:cubicBezTo>
                      <a:pt x="14" y="203"/>
                      <a:pt x="2" y="217"/>
                      <a:pt x="5" y="221"/>
                    </a:cubicBezTo>
                    <a:cubicBezTo>
                      <a:pt x="5" y="226"/>
                      <a:pt x="2" y="245"/>
                      <a:pt x="0" y="249"/>
                    </a:cubicBezTo>
                    <a:lnTo>
                      <a:pt x="0" y="252"/>
                    </a:lnTo>
                    <a:lnTo>
                      <a:pt x="7" y="249"/>
                    </a:lnTo>
                    <a:cubicBezTo>
                      <a:pt x="7" y="249"/>
                      <a:pt x="9" y="245"/>
                      <a:pt x="14" y="245"/>
                    </a:cubicBezTo>
                    <a:lnTo>
                      <a:pt x="14" y="24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7" name="Freeform 31">
                <a:extLst>
                  <a:ext uri="{FF2B5EF4-FFF2-40B4-BE49-F238E27FC236}">
                    <a16:creationId xmlns:a16="http://schemas.microsoft.com/office/drawing/2014/main" id="{33601E21-9940-7CD3-A50F-094A9EA7A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437"/>
                <a:ext cx="149" cy="160"/>
              </a:xfrm>
              <a:custGeom>
                <a:avLst/>
                <a:gdLst>
                  <a:gd name="T0" fmla="*/ 14 w 249"/>
                  <a:gd name="T1" fmla="*/ 245 h 266"/>
                  <a:gd name="T2" fmla="*/ 14 w 249"/>
                  <a:gd name="T3" fmla="*/ 245 h 266"/>
                  <a:gd name="T4" fmla="*/ 23 w 249"/>
                  <a:gd name="T5" fmla="*/ 247 h 266"/>
                  <a:gd name="T6" fmla="*/ 44 w 249"/>
                  <a:gd name="T7" fmla="*/ 249 h 266"/>
                  <a:gd name="T8" fmla="*/ 63 w 249"/>
                  <a:gd name="T9" fmla="*/ 254 h 266"/>
                  <a:gd name="T10" fmla="*/ 137 w 249"/>
                  <a:gd name="T11" fmla="*/ 254 h 266"/>
                  <a:gd name="T12" fmla="*/ 144 w 249"/>
                  <a:gd name="T13" fmla="*/ 261 h 266"/>
                  <a:gd name="T14" fmla="*/ 191 w 249"/>
                  <a:gd name="T15" fmla="*/ 261 h 266"/>
                  <a:gd name="T16" fmla="*/ 223 w 249"/>
                  <a:gd name="T17" fmla="*/ 259 h 266"/>
                  <a:gd name="T18" fmla="*/ 230 w 249"/>
                  <a:gd name="T19" fmla="*/ 259 h 266"/>
                  <a:gd name="T20" fmla="*/ 205 w 249"/>
                  <a:gd name="T21" fmla="*/ 226 h 266"/>
                  <a:gd name="T22" fmla="*/ 207 w 249"/>
                  <a:gd name="T23" fmla="*/ 154 h 266"/>
                  <a:gd name="T24" fmla="*/ 240 w 249"/>
                  <a:gd name="T25" fmla="*/ 156 h 266"/>
                  <a:gd name="T26" fmla="*/ 244 w 249"/>
                  <a:gd name="T27" fmla="*/ 149 h 266"/>
                  <a:gd name="T28" fmla="*/ 249 w 249"/>
                  <a:gd name="T29" fmla="*/ 107 h 266"/>
                  <a:gd name="T30" fmla="*/ 244 w 249"/>
                  <a:gd name="T31" fmla="*/ 107 h 266"/>
                  <a:gd name="T32" fmla="*/ 226 w 249"/>
                  <a:gd name="T33" fmla="*/ 109 h 266"/>
                  <a:gd name="T34" fmla="*/ 214 w 249"/>
                  <a:gd name="T35" fmla="*/ 114 h 266"/>
                  <a:gd name="T36" fmla="*/ 214 w 249"/>
                  <a:gd name="T37" fmla="*/ 98 h 266"/>
                  <a:gd name="T38" fmla="*/ 202 w 249"/>
                  <a:gd name="T39" fmla="*/ 81 h 266"/>
                  <a:gd name="T40" fmla="*/ 205 w 249"/>
                  <a:gd name="T41" fmla="*/ 51 h 266"/>
                  <a:gd name="T42" fmla="*/ 202 w 249"/>
                  <a:gd name="T43" fmla="*/ 35 h 266"/>
                  <a:gd name="T44" fmla="*/ 188 w 249"/>
                  <a:gd name="T45" fmla="*/ 30 h 266"/>
                  <a:gd name="T46" fmla="*/ 177 w 249"/>
                  <a:gd name="T47" fmla="*/ 25 h 266"/>
                  <a:gd name="T48" fmla="*/ 161 w 249"/>
                  <a:gd name="T49" fmla="*/ 25 h 266"/>
                  <a:gd name="T50" fmla="*/ 151 w 249"/>
                  <a:gd name="T51" fmla="*/ 44 h 266"/>
                  <a:gd name="T52" fmla="*/ 128 w 249"/>
                  <a:gd name="T53" fmla="*/ 49 h 266"/>
                  <a:gd name="T54" fmla="*/ 109 w 249"/>
                  <a:gd name="T55" fmla="*/ 35 h 266"/>
                  <a:gd name="T56" fmla="*/ 102 w 249"/>
                  <a:gd name="T57" fmla="*/ 18 h 266"/>
                  <a:gd name="T58" fmla="*/ 98 w 249"/>
                  <a:gd name="T59" fmla="*/ 2 h 266"/>
                  <a:gd name="T60" fmla="*/ 28 w 249"/>
                  <a:gd name="T61" fmla="*/ 2 h 266"/>
                  <a:gd name="T62" fmla="*/ 16 w 249"/>
                  <a:gd name="T63" fmla="*/ 9 h 266"/>
                  <a:gd name="T64" fmla="*/ 35 w 249"/>
                  <a:gd name="T65" fmla="*/ 53 h 266"/>
                  <a:gd name="T66" fmla="*/ 33 w 249"/>
                  <a:gd name="T67" fmla="*/ 74 h 266"/>
                  <a:gd name="T68" fmla="*/ 44 w 249"/>
                  <a:gd name="T69" fmla="*/ 119 h 266"/>
                  <a:gd name="T70" fmla="*/ 30 w 249"/>
                  <a:gd name="T71" fmla="*/ 151 h 266"/>
                  <a:gd name="T72" fmla="*/ 14 w 249"/>
                  <a:gd name="T73" fmla="*/ 191 h 266"/>
                  <a:gd name="T74" fmla="*/ 5 w 249"/>
                  <a:gd name="T75" fmla="*/ 221 h 266"/>
                  <a:gd name="T76" fmla="*/ 0 w 249"/>
                  <a:gd name="T77" fmla="*/ 249 h 266"/>
                  <a:gd name="T78" fmla="*/ 0 w 249"/>
                  <a:gd name="T79" fmla="*/ 252 h 266"/>
                  <a:gd name="T80" fmla="*/ 7 w 249"/>
                  <a:gd name="T81" fmla="*/ 249 h 266"/>
                  <a:gd name="T82" fmla="*/ 14 w 249"/>
                  <a:gd name="T83" fmla="*/ 24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266">
                    <a:moveTo>
                      <a:pt x="14" y="245"/>
                    </a:moveTo>
                    <a:lnTo>
                      <a:pt x="14" y="245"/>
                    </a:lnTo>
                    <a:cubicBezTo>
                      <a:pt x="21" y="245"/>
                      <a:pt x="16" y="252"/>
                      <a:pt x="23" y="247"/>
                    </a:cubicBezTo>
                    <a:cubicBezTo>
                      <a:pt x="33" y="245"/>
                      <a:pt x="37" y="245"/>
                      <a:pt x="44" y="249"/>
                    </a:cubicBezTo>
                    <a:cubicBezTo>
                      <a:pt x="51" y="254"/>
                      <a:pt x="56" y="254"/>
                      <a:pt x="63" y="254"/>
                    </a:cubicBezTo>
                    <a:lnTo>
                      <a:pt x="137" y="254"/>
                    </a:lnTo>
                    <a:lnTo>
                      <a:pt x="144" y="261"/>
                    </a:lnTo>
                    <a:cubicBezTo>
                      <a:pt x="144" y="261"/>
                      <a:pt x="184" y="259"/>
                      <a:pt x="191" y="261"/>
                    </a:cubicBezTo>
                    <a:cubicBezTo>
                      <a:pt x="198" y="266"/>
                      <a:pt x="219" y="261"/>
                      <a:pt x="223" y="259"/>
                    </a:cubicBezTo>
                    <a:lnTo>
                      <a:pt x="230" y="259"/>
                    </a:lnTo>
                    <a:lnTo>
                      <a:pt x="205" y="226"/>
                    </a:lnTo>
                    <a:lnTo>
                      <a:pt x="207" y="154"/>
                    </a:lnTo>
                    <a:lnTo>
                      <a:pt x="240" y="156"/>
                    </a:lnTo>
                    <a:lnTo>
                      <a:pt x="244" y="149"/>
                    </a:lnTo>
                    <a:lnTo>
                      <a:pt x="249" y="107"/>
                    </a:lnTo>
                    <a:lnTo>
                      <a:pt x="244" y="107"/>
                    </a:lnTo>
                    <a:cubicBezTo>
                      <a:pt x="237" y="109"/>
                      <a:pt x="230" y="109"/>
                      <a:pt x="226" y="109"/>
                    </a:cubicBezTo>
                    <a:cubicBezTo>
                      <a:pt x="219" y="109"/>
                      <a:pt x="216" y="116"/>
                      <a:pt x="214" y="114"/>
                    </a:cubicBezTo>
                    <a:cubicBezTo>
                      <a:pt x="209" y="114"/>
                      <a:pt x="212" y="102"/>
                      <a:pt x="214" y="98"/>
                    </a:cubicBezTo>
                    <a:cubicBezTo>
                      <a:pt x="214" y="93"/>
                      <a:pt x="207" y="84"/>
                      <a:pt x="202" y="81"/>
                    </a:cubicBezTo>
                    <a:cubicBezTo>
                      <a:pt x="198" y="77"/>
                      <a:pt x="209" y="53"/>
                      <a:pt x="205" y="51"/>
                    </a:cubicBezTo>
                    <a:cubicBezTo>
                      <a:pt x="202" y="49"/>
                      <a:pt x="202" y="39"/>
                      <a:pt x="202" y="35"/>
                    </a:cubicBezTo>
                    <a:cubicBezTo>
                      <a:pt x="202" y="28"/>
                      <a:pt x="198" y="30"/>
                      <a:pt x="188" y="30"/>
                    </a:cubicBezTo>
                    <a:cubicBezTo>
                      <a:pt x="179" y="30"/>
                      <a:pt x="177" y="25"/>
                      <a:pt x="177" y="25"/>
                    </a:cubicBezTo>
                    <a:cubicBezTo>
                      <a:pt x="177" y="25"/>
                      <a:pt x="165" y="23"/>
                      <a:pt x="161" y="25"/>
                    </a:cubicBezTo>
                    <a:cubicBezTo>
                      <a:pt x="156" y="30"/>
                      <a:pt x="156" y="46"/>
                      <a:pt x="151" y="44"/>
                    </a:cubicBezTo>
                    <a:cubicBezTo>
                      <a:pt x="149" y="44"/>
                      <a:pt x="137" y="46"/>
                      <a:pt x="128" y="49"/>
                    </a:cubicBezTo>
                    <a:cubicBezTo>
                      <a:pt x="119" y="51"/>
                      <a:pt x="114" y="46"/>
                      <a:pt x="109" y="35"/>
                    </a:cubicBezTo>
                    <a:cubicBezTo>
                      <a:pt x="105" y="25"/>
                      <a:pt x="100" y="28"/>
                      <a:pt x="102" y="18"/>
                    </a:cubicBezTo>
                    <a:cubicBezTo>
                      <a:pt x="102" y="11"/>
                      <a:pt x="98" y="2"/>
                      <a:pt x="98" y="2"/>
                    </a:cubicBezTo>
                    <a:cubicBezTo>
                      <a:pt x="98" y="2"/>
                      <a:pt x="35" y="0"/>
                      <a:pt x="28" y="2"/>
                    </a:cubicBezTo>
                    <a:cubicBezTo>
                      <a:pt x="26" y="2"/>
                      <a:pt x="21" y="4"/>
                      <a:pt x="16" y="9"/>
                    </a:cubicBezTo>
                    <a:cubicBezTo>
                      <a:pt x="21" y="23"/>
                      <a:pt x="33" y="46"/>
                      <a:pt x="35" y="53"/>
                    </a:cubicBezTo>
                    <a:cubicBezTo>
                      <a:pt x="37" y="58"/>
                      <a:pt x="33" y="65"/>
                      <a:pt x="33" y="74"/>
                    </a:cubicBezTo>
                    <a:cubicBezTo>
                      <a:pt x="33" y="86"/>
                      <a:pt x="44" y="107"/>
                      <a:pt x="44" y="119"/>
                    </a:cubicBezTo>
                    <a:cubicBezTo>
                      <a:pt x="47" y="133"/>
                      <a:pt x="37" y="142"/>
                      <a:pt x="30" y="151"/>
                    </a:cubicBezTo>
                    <a:cubicBezTo>
                      <a:pt x="23" y="158"/>
                      <a:pt x="14" y="179"/>
                      <a:pt x="14" y="191"/>
                    </a:cubicBezTo>
                    <a:cubicBezTo>
                      <a:pt x="14" y="203"/>
                      <a:pt x="2" y="217"/>
                      <a:pt x="5" y="221"/>
                    </a:cubicBezTo>
                    <a:cubicBezTo>
                      <a:pt x="5" y="226"/>
                      <a:pt x="2" y="245"/>
                      <a:pt x="0" y="249"/>
                    </a:cubicBezTo>
                    <a:lnTo>
                      <a:pt x="0" y="252"/>
                    </a:lnTo>
                    <a:lnTo>
                      <a:pt x="7" y="249"/>
                    </a:lnTo>
                    <a:cubicBezTo>
                      <a:pt x="7" y="249"/>
                      <a:pt x="9" y="245"/>
                      <a:pt x="14" y="24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8" name="Freeform 32">
                <a:extLst>
                  <a:ext uri="{FF2B5EF4-FFF2-40B4-BE49-F238E27FC236}">
                    <a16:creationId xmlns:a16="http://schemas.microsoft.com/office/drawing/2014/main" id="{C36766E0-2334-2C93-B463-ACFE1D105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437"/>
                <a:ext cx="149" cy="160"/>
              </a:xfrm>
              <a:custGeom>
                <a:avLst/>
                <a:gdLst>
                  <a:gd name="T0" fmla="*/ 14 w 249"/>
                  <a:gd name="T1" fmla="*/ 245 h 266"/>
                  <a:gd name="T2" fmla="*/ 14 w 249"/>
                  <a:gd name="T3" fmla="*/ 245 h 266"/>
                  <a:gd name="T4" fmla="*/ 23 w 249"/>
                  <a:gd name="T5" fmla="*/ 247 h 266"/>
                  <a:gd name="T6" fmla="*/ 44 w 249"/>
                  <a:gd name="T7" fmla="*/ 249 h 266"/>
                  <a:gd name="T8" fmla="*/ 63 w 249"/>
                  <a:gd name="T9" fmla="*/ 254 h 266"/>
                  <a:gd name="T10" fmla="*/ 137 w 249"/>
                  <a:gd name="T11" fmla="*/ 254 h 266"/>
                  <a:gd name="T12" fmla="*/ 144 w 249"/>
                  <a:gd name="T13" fmla="*/ 261 h 266"/>
                  <a:gd name="T14" fmla="*/ 191 w 249"/>
                  <a:gd name="T15" fmla="*/ 261 h 266"/>
                  <a:gd name="T16" fmla="*/ 223 w 249"/>
                  <a:gd name="T17" fmla="*/ 259 h 266"/>
                  <a:gd name="T18" fmla="*/ 230 w 249"/>
                  <a:gd name="T19" fmla="*/ 259 h 266"/>
                  <a:gd name="T20" fmla="*/ 205 w 249"/>
                  <a:gd name="T21" fmla="*/ 226 h 266"/>
                  <a:gd name="T22" fmla="*/ 207 w 249"/>
                  <a:gd name="T23" fmla="*/ 154 h 266"/>
                  <a:gd name="T24" fmla="*/ 240 w 249"/>
                  <a:gd name="T25" fmla="*/ 156 h 266"/>
                  <a:gd name="T26" fmla="*/ 244 w 249"/>
                  <a:gd name="T27" fmla="*/ 149 h 266"/>
                  <a:gd name="T28" fmla="*/ 249 w 249"/>
                  <a:gd name="T29" fmla="*/ 107 h 266"/>
                  <a:gd name="T30" fmla="*/ 244 w 249"/>
                  <a:gd name="T31" fmla="*/ 107 h 266"/>
                  <a:gd name="T32" fmla="*/ 226 w 249"/>
                  <a:gd name="T33" fmla="*/ 109 h 266"/>
                  <a:gd name="T34" fmla="*/ 214 w 249"/>
                  <a:gd name="T35" fmla="*/ 114 h 266"/>
                  <a:gd name="T36" fmla="*/ 214 w 249"/>
                  <a:gd name="T37" fmla="*/ 98 h 266"/>
                  <a:gd name="T38" fmla="*/ 202 w 249"/>
                  <a:gd name="T39" fmla="*/ 81 h 266"/>
                  <a:gd name="T40" fmla="*/ 205 w 249"/>
                  <a:gd name="T41" fmla="*/ 51 h 266"/>
                  <a:gd name="T42" fmla="*/ 202 w 249"/>
                  <a:gd name="T43" fmla="*/ 35 h 266"/>
                  <a:gd name="T44" fmla="*/ 188 w 249"/>
                  <a:gd name="T45" fmla="*/ 30 h 266"/>
                  <a:gd name="T46" fmla="*/ 177 w 249"/>
                  <a:gd name="T47" fmla="*/ 25 h 266"/>
                  <a:gd name="T48" fmla="*/ 161 w 249"/>
                  <a:gd name="T49" fmla="*/ 25 h 266"/>
                  <a:gd name="T50" fmla="*/ 151 w 249"/>
                  <a:gd name="T51" fmla="*/ 44 h 266"/>
                  <a:gd name="T52" fmla="*/ 128 w 249"/>
                  <a:gd name="T53" fmla="*/ 49 h 266"/>
                  <a:gd name="T54" fmla="*/ 109 w 249"/>
                  <a:gd name="T55" fmla="*/ 35 h 266"/>
                  <a:gd name="T56" fmla="*/ 102 w 249"/>
                  <a:gd name="T57" fmla="*/ 18 h 266"/>
                  <a:gd name="T58" fmla="*/ 98 w 249"/>
                  <a:gd name="T59" fmla="*/ 2 h 266"/>
                  <a:gd name="T60" fmla="*/ 28 w 249"/>
                  <a:gd name="T61" fmla="*/ 2 h 266"/>
                  <a:gd name="T62" fmla="*/ 16 w 249"/>
                  <a:gd name="T63" fmla="*/ 9 h 266"/>
                  <a:gd name="T64" fmla="*/ 35 w 249"/>
                  <a:gd name="T65" fmla="*/ 53 h 266"/>
                  <a:gd name="T66" fmla="*/ 33 w 249"/>
                  <a:gd name="T67" fmla="*/ 74 h 266"/>
                  <a:gd name="T68" fmla="*/ 44 w 249"/>
                  <a:gd name="T69" fmla="*/ 119 h 266"/>
                  <a:gd name="T70" fmla="*/ 30 w 249"/>
                  <a:gd name="T71" fmla="*/ 151 h 266"/>
                  <a:gd name="T72" fmla="*/ 14 w 249"/>
                  <a:gd name="T73" fmla="*/ 191 h 266"/>
                  <a:gd name="T74" fmla="*/ 5 w 249"/>
                  <a:gd name="T75" fmla="*/ 221 h 266"/>
                  <a:gd name="T76" fmla="*/ 0 w 249"/>
                  <a:gd name="T77" fmla="*/ 249 h 266"/>
                  <a:gd name="T78" fmla="*/ 0 w 249"/>
                  <a:gd name="T79" fmla="*/ 252 h 266"/>
                  <a:gd name="T80" fmla="*/ 7 w 249"/>
                  <a:gd name="T81" fmla="*/ 249 h 266"/>
                  <a:gd name="T82" fmla="*/ 14 w 249"/>
                  <a:gd name="T83" fmla="*/ 245 h 266"/>
                  <a:gd name="T84" fmla="*/ 14 w 249"/>
                  <a:gd name="T85" fmla="*/ 24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9" h="266">
                    <a:moveTo>
                      <a:pt x="14" y="245"/>
                    </a:moveTo>
                    <a:lnTo>
                      <a:pt x="14" y="245"/>
                    </a:lnTo>
                    <a:cubicBezTo>
                      <a:pt x="21" y="245"/>
                      <a:pt x="16" y="252"/>
                      <a:pt x="23" y="247"/>
                    </a:cubicBezTo>
                    <a:cubicBezTo>
                      <a:pt x="33" y="245"/>
                      <a:pt x="37" y="245"/>
                      <a:pt x="44" y="249"/>
                    </a:cubicBezTo>
                    <a:cubicBezTo>
                      <a:pt x="51" y="254"/>
                      <a:pt x="56" y="254"/>
                      <a:pt x="63" y="254"/>
                    </a:cubicBezTo>
                    <a:lnTo>
                      <a:pt x="137" y="254"/>
                    </a:lnTo>
                    <a:lnTo>
                      <a:pt x="144" y="261"/>
                    </a:lnTo>
                    <a:cubicBezTo>
                      <a:pt x="144" y="261"/>
                      <a:pt x="184" y="259"/>
                      <a:pt x="191" y="261"/>
                    </a:cubicBezTo>
                    <a:cubicBezTo>
                      <a:pt x="198" y="266"/>
                      <a:pt x="219" y="261"/>
                      <a:pt x="223" y="259"/>
                    </a:cubicBezTo>
                    <a:lnTo>
                      <a:pt x="230" y="259"/>
                    </a:lnTo>
                    <a:lnTo>
                      <a:pt x="205" y="226"/>
                    </a:lnTo>
                    <a:lnTo>
                      <a:pt x="207" y="154"/>
                    </a:lnTo>
                    <a:lnTo>
                      <a:pt x="240" y="156"/>
                    </a:lnTo>
                    <a:lnTo>
                      <a:pt x="244" y="149"/>
                    </a:lnTo>
                    <a:lnTo>
                      <a:pt x="249" y="107"/>
                    </a:lnTo>
                    <a:lnTo>
                      <a:pt x="244" y="107"/>
                    </a:lnTo>
                    <a:cubicBezTo>
                      <a:pt x="237" y="109"/>
                      <a:pt x="230" y="109"/>
                      <a:pt x="226" y="109"/>
                    </a:cubicBezTo>
                    <a:cubicBezTo>
                      <a:pt x="219" y="109"/>
                      <a:pt x="216" y="116"/>
                      <a:pt x="214" y="114"/>
                    </a:cubicBezTo>
                    <a:cubicBezTo>
                      <a:pt x="209" y="114"/>
                      <a:pt x="212" y="102"/>
                      <a:pt x="214" y="98"/>
                    </a:cubicBezTo>
                    <a:cubicBezTo>
                      <a:pt x="214" y="93"/>
                      <a:pt x="207" y="84"/>
                      <a:pt x="202" y="81"/>
                    </a:cubicBezTo>
                    <a:cubicBezTo>
                      <a:pt x="198" y="77"/>
                      <a:pt x="209" y="53"/>
                      <a:pt x="205" y="51"/>
                    </a:cubicBezTo>
                    <a:cubicBezTo>
                      <a:pt x="202" y="49"/>
                      <a:pt x="202" y="39"/>
                      <a:pt x="202" y="35"/>
                    </a:cubicBezTo>
                    <a:cubicBezTo>
                      <a:pt x="202" y="28"/>
                      <a:pt x="198" y="30"/>
                      <a:pt x="188" y="30"/>
                    </a:cubicBezTo>
                    <a:cubicBezTo>
                      <a:pt x="179" y="30"/>
                      <a:pt x="177" y="25"/>
                      <a:pt x="177" y="25"/>
                    </a:cubicBezTo>
                    <a:cubicBezTo>
                      <a:pt x="177" y="25"/>
                      <a:pt x="165" y="23"/>
                      <a:pt x="161" y="25"/>
                    </a:cubicBezTo>
                    <a:cubicBezTo>
                      <a:pt x="156" y="30"/>
                      <a:pt x="156" y="46"/>
                      <a:pt x="151" y="44"/>
                    </a:cubicBezTo>
                    <a:cubicBezTo>
                      <a:pt x="149" y="44"/>
                      <a:pt x="137" y="46"/>
                      <a:pt x="128" y="49"/>
                    </a:cubicBezTo>
                    <a:cubicBezTo>
                      <a:pt x="119" y="51"/>
                      <a:pt x="114" y="46"/>
                      <a:pt x="109" y="35"/>
                    </a:cubicBezTo>
                    <a:cubicBezTo>
                      <a:pt x="105" y="25"/>
                      <a:pt x="100" y="28"/>
                      <a:pt x="102" y="18"/>
                    </a:cubicBezTo>
                    <a:cubicBezTo>
                      <a:pt x="102" y="11"/>
                      <a:pt x="98" y="2"/>
                      <a:pt x="98" y="2"/>
                    </a:cubicBezTo>
                    <a:cubicBezTo>
                      <a:pt x="98" y="2"/>
                      <a:pt x="35" y="0"/>
                      <a:pt x="28" y="2"/>
                    </a:cubicBezTo>
                    <a:cubicBezTo>
                      <a:pt x="26" y="2"/>
                      <a:pt x="21" y="4"/>
                      <a:pt x="16" y="9"/>
                    </a:cubicBezTo>
                    <a:cubicBezTo>
                      <a:pt x="21" y="23"/>
                      <a:pt x="33" y="46"/>
                      <a:pt x="35" y="53"/>
                    </a:cubicBezTo>
                    <a:cubicBezTo>
                      <a:pt x="37" y="58"/>
                      <a:pt x="33" y="65"/>
                      <a:pt x="33" y="74"/>
                    </a:cubicBezTo>
                    <a:cubicBezTo>
                      <a:pt x="33" y="86"/>
                      <a:pt x="44" y="107"/>
                      <a:pt x="44" y="119"/>
                    </a:cubicBezTo>
                    <a:cubicBezTo>
                      <a:pt x="47" y="133"/>
                      <a:pt x="37" y="142"/>
                      <a:pt x="30" y="151"/>
                    </a:cubicBezTo>
                    <a:cubicBezTo>
                      <a:pt x="23" y="158"/>
                      <a:pt x="14" y="179"/>
                      <a:pt x="14" y="191"/>
                    </a:cubicBezTo>
                    <a:cubicBezTo>
                      <a:pt x="14" y="203"/>
                      <a:pt x="2" y="217"/>
                      <a:pt x="5" y="221"/>
                    </a:cubicBezTo>
                    <a:cubicBezTo>
                      <a:pt x="5" y="226"/>
                      <a:pt x="2" y="245"/>
                      <a:pt x="0" y="249"/>
                    </a:cubicBezTo>
                    <a:lnTo>
                      <a:pt x="0" y="252"/>
                    </a:lnTo>
                    <a:lnTo>
                      <a:pt x="7" y="249"/>
                    </a:lnTo>
                    <a:cubicBezTo>
                      <a:pt x="7" y="249"/>
                      <a:pt x="9" y="245"/>
                      <a:pt x="14" y="245"/>
                    </a:cubicBezTo>
                    <a:lnTo>
                      <a:pt x="14" y="24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9" name="Freeform 33">
                <a:extLst>
                  <a:ext uri="{FF2B5EF4-FFF2-40B4-BE49-F238E27FC236}">
                    <a16:creationId xmlns:a16="http://schemas.microsoft.com/office/drawing/2014/main" id="{152D695B-9075-B910-99C1-B2E50E77A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468"/>
                <a:ext cx="148" cy="129"/>
              </a:xfrm>
              <a:custGeom>
                <a:avLst/>
                <a:gdLst>
                  <a:gd name="T0" fmla="*/ 188 w 246"/>
                  <a:gd name="T1" fmla="*/ 9 h 215"/>
                  <a:gd name="T2" fmla="*/ 188 w 246"/>
                  <a:gd name="T3" fmla="*/ 9 h 215"/>
                  <a:gd name="T4" fmla="*/ 174 w 246"/>
                  <a:gd name="T5" fmla="*/ 0 h 215"/>
                  <a:gd name="T6" fmla="*/ 149 w 246"/>
                  <a:gd name="T7" fmla="*/ 2 h 215"/>
                  <a:gd name="T8" fmla="*/ 142 w 246"/>
                  <a:gd name="T9" fmla="*/ 19 h 215"/>
                  <a:gd name="T10" fmla="*/ 139 w 246"/>
                  <a:gd name="T11" fmla="*/ 28 h 215"/>
                  <a:gd name="T12" fmla="*/ 139 w 246"/>
                  <a:gd name="T13" fmla="*/ 54 h 215"/>
                  <a:gd name="T14" fmla="*/ 135 w 246"/>
                  <a:gd name="T15" fmla="*/ 72 h 215"/>
                  <a:gd name="T16" fmla="*/ 149 w 246"/>
                  <a:gd name="T17" fmla="*/ 89 h 215"/>
                  <a:gd name="T18" fmla="*/ 163 w 246"/>
                  <a:gd name="T19" fmla="*/ 84 h 215"/>
                  <a:gd name="T20" fmla="*/ 165 w 246"/>
                  <a:gd name="T21" fmla="*/ 100 h 215"/>
                  <a:gd name="T22" fmla="*/ 160 w 246"/>
                  <a:gd name="T23" fmla="*/ 110 h 215"/>
                  <a:gd name="T24" fmla="*/ 146 w 246"/>
                  <a:gd name="T25" fmla="*/ 110 h 215"/>
                  <a:gd name="T26" fmla="*/ 137 w 246"/>
                  <a:gd name="T27" fmla="*/ 91 h 215"/>
                  <a:gd name="T28" fmla="*/ 121 w 246"/>
                  <a:gd name="T29" fmla="*/ 89 h 215"/>
                  <a:gd name="T30" fmla="*/ 109 w 246"/>
                  <a:gd name="T31" fmla="*/ 75 h 215"/>
                  <a:gd name="T32" fmla="*/ 102 w 246"/>
                  <a:gd name="T33" fmla="*/ 79 h 215"/>
                  <a:gd name="T34" fmla="*/ 93 w 246"/>
                  <a:gd name="T35" fmla="*/ 82 h 215"/>
                  <a:gd name="T36" fmla="*/ 74 w 246"/>
                  <a:gd name="T37" fmla="*/ 77 h 215"/>
                  <a:gd name="T38" fmla="*/ 69 w 246"/>
                  <a:gd name="T39" fmla="*/ 65 h 215"/>
                  <a:gd name="T40" fmla="*/ 56 w 246"/>
                  <a:gd name="T41" fmla="*/ 68 h 215"/>
                  <a:gd name="T42" fmla="*/ 51 w 246"/>
                  <a:gd name="T43" fmla="*/ 63 h 215"/>
                  <a:gd name="T44" fmla="*/ 44 w 246"/>
                  <a:gd name="T45" fmla="*/ 56 h 215"/>
                  <a:gd name="T46" fmla="*/ 39 w 246"/>
                  <a:gd name="T47" fmla="*/ 98 h 215"/>
                  <a:gd name="T48" fmla="*/ 35 w 246"/>
                  <a:gd name="T49" fmla="*/ 105 h 215"/>
                  <a:gd name="T50" fmla="*/ 2 w 246"/>
                  <a:gd name="T51" fmla="*/ 103 h 215"/>
                  <a:gd name="T52" fmla="*/ 0 w 246"/>
                  <a:gd name="T53" fmla="*/ 175 h 215"/>
                  <a:gd name="T54" fmla="*/ 25 w 246"/>
                  <a:gd name="T55" fmla="*/ 208 h 215"/>
                  <a:gd name="T56" fmla="*/ 65 w 246"/>
                  <a:gd name="T57" fmla="*/ 205 h 215"/>
                  <a:gd name="T58" fmla="*/ 65 w 246"/>
                  <a:gd name="T59" fmla="*/ 210 h 215"/>
                  <a:gd name="T60" fmla="*/ 76 w 246"/>
                  <a:gd name="T61" fmla="*/ 210 h 215"/>
                  <a:gd name="T62" fmla="*/ 104 w 246"/>
                  <a:gd name="T63" fmla="*/ 212 h 215"/>
                  <a:gd name="T64" fmla="*/ 125 w 246"/>
                  <a:gd name="T65" fmla="*/ 189 h 215"/>
                  <a:gd name="T66" fmla="*/ 144 w 246"/>
                  <a:gd name="T67" fmla="*/ 175 h 215"/>
                  <a:gd name="T68" fmla="*/ 156 w 246"/>
                  <a:gd name="T69" fmla="*/ 163 h 215"/>
                  <a:gd name="T70" fmla="*/ 174 w 246"/>
                  <a:gd name="T71" fmla="*/ 163 h 215"/>
                  <a:gd name="T72" fmla="*/ 177 w 246"/>
                  <a:gd name="T73" fmla="*/ 163 h 215"/>
                  <a:gd name="T74" fmla="*/ 172 w 246"/>
                  <a:gd name="T75" fmla="*/ 147 h 215"/>
                  <a:gd name="T76" fmla="*/ 230 w 246"/>
                  <a:gd name="T77" fmla="*/ 126 h 215"/>
                  <a:gd name="T78" fmla="*/ 228 w 246"/>
                  <a:gd name="T79" fmla="*/ 117 h 215"/>
                  <a:gd name="T80" fmla="*/ 230 w 246"/>
                  <a:gd name="T81" fmla="*/ 96 h 215"/>
                  <a:gd name="T82" fmla="*/ 239 w 246"/>
                  <a:gd name="T83" fmla="*/ 91 h 215"/>
                  <a:gd name="T84" fmla="*/ 237 w 246"/>
                  <a:gd name="T85" fmla="*/ 56 h 215"/>
                  <a:gd name="T86" fmla="*/ 246 w 246"/>
                  <a:gd name="T87" fmla="*/ 51 h 215"/>
                  <a:gd name="T88" fmla="*/ 235 w 246"/>
                  <a:gd name="T89" fmla="*/ 28 h 215"/>
                  <a:gd name="T90" fmla="*/ 209 w 246"/>
                  <a:gd name="T91" fmla="*/ 16 h 215"/>
                  <a:gd name="T92" fmla="*/ 188 w 246"/>
                  <a:gd name="T93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6" h="215">
                    <a:moveTo>
                      <a:pt x="188" y="9"/>
                    </a:moveTo>
                    <a:lnTo>
                      <a:pt x="188" y="9"/>
                    </a:lnTo>
                    <a:cubicBezTo>
                      <a:pt x="186" y="9"/>
                      <a:pt x="179" y="5"/>
                      <a:pt x="174" y="0"/>
                    </a:cubicBezTo>
                    <a:cubicBezTo>
                      <a:pt x="170" y="5"/>
                      <a:pt x="156" y="2"/>
                      <a:pt x="149" y="2"/>
                    </a:cubicBezTo>
                    <a:cubicBezTo>
                      <a:pt x="139" y="2"/>
                      <a:pt x="146" y="14"/>
                      <a:pt x="142" y="19"/>
                    </a:cubicBezTo>
                    <a:cubicBezTo>
                      <a:pt x="137" y="21"/>
                      <a:pt x="135" y="28"/>
                      <a:pt x="139" y="28"/>
                    </a:cubicBezTo>
                    <a:cubicBezTo>
                      <a:pt x="144" y="30"/>
                      <a:pt x="139" y="47"/>
                      <a:pt x="139" y="54"/>
                    </a:cubicBezTo>
                    <a:cubicBezTo>
                      <a:pt x="139" y="58"/>
                      <a:pt x="130" y="70"/>
                      <a:pt x="135" y="72"/>
                    </a:cubicBezTo>
                    <a:cubicBezTo>
                      <a:pt x="137" y="75"/>
                      <a:pt x="142" y="89"/>
                      <a:pt x="149" y="89"/>
                    </a:cubicBezTo>
                    <a:cubicBezTo>
                      <a:pt x="156" y="91"/>
                      <a:pt x="160" y="84"/>
                      <a:pt x="163" y="84"/>
                    </a:cubicBezTo>
                    <a:cubicBezTo>
                      <a:pt x="165" y="84"/>
                      <a:pt x="165" y="93"/>
                      <a:pt x="165" y="100"/>
                    </a:cubicBezTo>
                    <a:cubicBezTo>
                      <a:pt x="165" y="107"/>
                      <a:pt x="160" y="110"/>
                      <a:pt x="160" y="110"/>
                    </a:cubicBezTo>
                    <a:cubicBezTo>
                      <a:pt x="160" y="110"/>
                      <a:pt x="151" y="112"/>
                      <a:pt x="146" y="110"/>
                    </a:cubicBezTo>
                    <a:cubicBezTo>
                      <a:pt x="142" y="105"/>
                      <a:pt x="137" y="96"/>
                      <a:pt x="137" y="91"/>
                    </a:cubicBezTo>
                    <a:cubicBezTo>
                      <a:pt x="137" y="89"/>
                      <a:pt x="125" y="89"/>
                      <a:pt x="121" y="89"/>
                    </a:cubicBezTo>
                    <a:cubicBezTo>
                      <a:pt x="116" y="89"/>
                      <a:pt x="111" y="79"/>
                      <a:pt x="109" y="75"/>
                    </a:cubicBezTo>
                    <a:cubicBezTo>
                      <a:pt x="109" y="72"/>
                      <a:pt x="102" y="77"/>
                      <a:pt x="102" y="79"/>
                    </a:cubicBezTo>
                    <a:cubicBezTo>
                      <a:pt x="102" y="82"/>
                      <a:pt x="97" y="82"/>
                      <a:pt x="93" y="82"/>
                    </a:cubicBezTo>
                    <a:cubicBezTo>
                      <a:pt x="88" y="82"/>
                      <a:pt x="79" y="75"/>
                      <a:pt x="74" y="77"/>
                    </a:cubicBezTo>
                    <a:cubicBezTo>
                      <a:pt x="72" y="77"/>
                      <a:pt x="67" y="70"/>
                      <a:pt x="69" y="65"/>
                    </a:cubicBezTo>
                    <a:cubicBezTo>
                      <a:pt x="69" y="63"/>
                      <a:pt x="60" y="65"/>
                      <a:pt x="56" y="68"/>
                    </a:cubicBezTo>
                    <a:cubicBezTo>
                      <a:pt x="51" y="68"/>
                      <a:pt x="51" y="63"/>
                      <a:pt x="51" y="63"/>
                    </a:cubicBezTo>
                    <a:cubicBezTo>
                      <a:pt x="51" y="63"/>
                      <a:pt x="49" y="58"/>
                      <a:pt x="44" y="56"/>
                    </a:cubicBezTo>
                    <a:lnTo>
                      <a:pt x="39" y="98"/>
                    </a:lnTo>
                    <a:lnTo>
                      <a:pt x="35" y="105"/>
                    </a:lnTo>
                    <a:lnTo>
                      <a:pt x="2" y="103"/>
                    </a:lnTo>
                    <a:lnTo>
                      <a:pt x="0" y="175"/>
                    </a:lnTo>
                    <a:lnTo>
                      <a:pt x="25" y="208"/>
                    </a:lnTo>
                    <a:cubicBezTo>
                      <a:pt x="37" y="205"/>
                      <a:pt x="65" y="201"/>
                      <a:pt x="65" y="205"/>
                    </a:cubicBezTo>
                    <a:lnTo>
                      <a:pt x="65" y="210"/>
                    </a:lnTo>
                    <a:cubicBezTo>
                      <a:pt x="69" y="210"/>
                      <a:pt x="74" y="208"/>
                      <a:pt x="76" y="210"/>
                    </a:cubicBezTo>
                    <a:cubicBezTo>
                      <a:pt x="81" y="210"/>
                      <a:pt x="97" y="215"/>
                      <a:pt x="104" y="212"/>
                    </a:cubicBezTo>
                    <a:cubicBezTo>
                      <a:pt x="109" y="210"/>
                      <a:pt x="116" y="191"/>
                      <a:pt x="125" y="189"/>
                    </a:cubicBezTo>
                    <a:cubicBezTo>
                      <a:pt x="132" y="187"/>
                      <a:pt x="144" y="177"/>
                      <a:pt x="144" y="175"/>
                    </a:cubicBezTo>
                    <a:cubicBezTo>
                      <a:pt x="144" y="170"/>
                      <a:pt x="144" y="166"/>
                      <a:pt x="156" y="163"/>
                    </a:cubicBezTo>
                    <a:lnTo>
                      <a:pt x="174" y="163"/>
                    </a:lnTo>
                    <a:lnTo>
                      <a:pt x="177" y="163"/>
                    </a:lnTo>
                    <a:lnTo>
                      <a:pt x="172" y="147"/>
                    </a:lnTo>
                    <a:cubicBezTo>
                      <a:pt x="172" y="147"/>
                      <a:pt x="228" y="126"/>
                      <a:pt x="230" y="126"/>
                    </a:cubicBezTo>
                    <a:cubicBezTo>
                      <a:pt x="228" y="121"/>
                      <a:pt x="225" y="117"/>
                      <a:pt x="228" y="117"/>
                    </a:cubicBezTo>
                    <a:cubicBezTo>
                      <a:pt x="230" y="114"/>
                      <a:pt x="230" y="100"/>
                      <a:pt x="230" y="96"/>
                    </a:cubicBezTo>
                    <a:cubicBezTo>
                      <a:pt x="230" y="91"/>
                      <a:pt x="244" y="96"/>
                      <a:pt x="239" y="91"/>
                    </a:cubicBezTo>
                    <a:cubicBezTo>
                      <a:pt x="235" y="86"/>
                      <a:pt x="235" y="61"/>
                      <a:pt x="237" y="56"/>
                    </a:cubicBezTo>
                    <a:cubicBezTo>
                      <a:pt x="239" y="49"/>
                      <a:pt x="246" y="56"/>
                      <a:pt x="246" y="51"/>
                    </a:cubicBezTo>
                    <a:cubicBezTo>
                      <a:pt x="246" y="47"/>
                      <a:pt x="239" y="33"/>
                      <a:pt x="235" y="28"/>
                    </a:cubicBezTo>
                    <a:cubicBezTo>
                      <a:pt x="232" y="26"/>
                      <a:pt x="214" y="16"/>
                      <a:pt x="209" y="16"/>
                    </a:cubicBezTo>
                    <a:cubicBezTo>
                      <a:pt x="202" y="14"/>
                      <a:pt x="195" y="9"/>
                      <a:pt x="188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0" name="Freeform 34">
                <a:extLst>
                  <a:ext uri="{FF2B5EF4-FFF2-40B4-BE49-F238E27FC236}">
                    <a16:creationId xmlns:a16="http://schemas.microsoft.com/office/drawing/2014/main" id="{AE0EADD8-9E29-F912-8D61-63C2F55E3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468"/>
                <a:ext cx="148" cy="129"/>
              </a:xfrm>
              <a:custGeom>
                <a:avLst/>
                <a:gdLst>
                  <a:gd name="T0" fmla="*/ 188 w 246"/>
                  <a:gd name="T1" fmla="*/ 9 h 215"/>
                  <a:gd name="T2" fmla="*/ 188 w 246"/>
                  <a:gd name="T3" fmla="*/ 9 h 215"/>
                  <a:gd name="T4" fmla="*/ 174 w 246"/>
                  <a:gd name="T5" fmla="*/ 0 h 215"/>
                  <a:gd name="T6" fmla="*/ 149 w 246"/>
                  <a:gd name="T7" fmla="*/ 2 h 215"/>
                  <a:gd name="T8" fmla="*/ 142 w 246"/>
                  <a:gd name="T9" fmla="*/ 19 h 215"/>
                  <a:gd name="T10" fmla="*/ 139 w 246"/>
                  <a:gd name="T11" fmla="*/ 28 h 215"/>
                  <a:gd name="T12" fmla="*/ 139 w 246"/>
                  <a:gd name="T13" fmla="*/ 54 h 215"/>
                  <a:gd name="T14" fmla="*/ 135 w 246"/>
                  <a:gd name="T15" fmla="*/ 72 h 215"/>
                  <a:gd name="T16" fmla="*/ 149 w 246"/>
                  <a:gd name="T17" fmla="*/ 89 h 215"/>
                  <a:gd name="T18" fmla="*/ 163 w 246"/>
                  <a:gd name="T19" fmla="*/ 84 h 215"/>
                  <a:gd name="T20" fmla="*/ 165 w 246"/>
                  <a:gd name="T21" fmla="*/ 100 h 215"/>
                  <a:gd name="T22" fmla="*/ 160 w 246"/>
                  <a:gd name="T23" fmla="*/ 110 h 215"/>
                  <a:gd name="T24" fmla="*/ 146 w 246"/>
                  <a:gd name="T25" fmla="*/ 110 h 215"/>
                  <a:gd name="T26" fmla="*/ 137 w 246"/>
                  <a:gd name="T27" fmla="*/ 91 h 215"/>
                  <a:gd name="T28" fmla="*/ 121 w 246"/>
                  <a:gd name="T29" fmla="*/ 89 h 215"/>
                  <a:gd name="T30" fmla="*/ 109 w 246"/>
                  <a:gd name="T31" fmla="*/ 75 h 215"/>
                  <a:gd name="T32" fmla="*/ 102 w 246"/>
                  <a:gd name="T33" fmla="*/ 79 h 215"/>
                  <a:gd name="T34" fmla="*/ 93 w 246"/>
                  <a:gd name="T35" fmla="*/ 82 h 215"/>
                  <a:gd name="T36" fmla="*/ 74 w 246"/>
                  <a:gd name="T37" fmla="*/ 77 h 215"/>
                  <a:gd name="T38" fmla="*/ 69 w 246"/>
                  <a:gd name="T39" fmla="*/ 65 h 215"/>
                  <a:gd name="T40" fmla="*/ 56 w 246"/>
                  <a:gd name="T41" fmla="*/ 68 h 215"/>
                  <a:gd name="T42" fmla="*/ 51 w 246"/>
                  <a:gd name="T43" fmla="*/ 63 h 215"/>
                  <a:gd name="T44" fmla="*/ 44 w 246"/>
                  <a:gd name="T45" fmla="*/ 56 h 215"/>
                  <a:gd name="T46" fmla="*/ 39 w 246"/>
                  <a:gd name="T47" fmla="*/ 98 h 215"/>
                  <a:gd name="T48" fmla="*/ 35 w 246"/>
                  <a:gd name="T49" fmla="*/ 105 h 215"/>
                  <a:gd name="T50" fmla="*/ 2 w 246"/>
                  <a:gd name="T51" fmla="*/ 103 h 215"/>
                  <a:gd name="T52" fmla="*/ 0 w 246"/>
                  <a:gd name="T53" fmla="*/ 175 h 215"/>
                  <a:gd name="T54" fmla="*/ 25 w 246"/>
                  <a:gd name="T55" fmla="*/ 208 h 215"/>
                  <a:gd name="T56" fmla="*/ 65 w 246"/>
                  <a:gd name="T57" fmla="*/ 205 h 215"/>
                  <a:gd name="T58" fmla="*/ 65 w 246"/>
                  <a:gd name="T59" fmla="*/ 210 h 215"/>
                  <a:gd name="T60" fmla="*/ 76 w 246"/>
                  <a:gd name="T61" fmla="*/ 210 h 215"/>
                  <a:gd name="T62" fmla="*/ 104 w 246"/>
                  <a:gd name="T63" fmla="*/ 212 h 215"/>
                  <a:gd name="T64" fmla="*/ 125 w 246"/>
                  <a:gd name="T65" fmla="*/ 189 h 215"/>
                  <a:gd name="T66" fmla="*/ 144 w 246"/>
                  <a:gd name="T67" fmla="*/ 175 h 215"/>
                  <a:gd name="T68" fmla="*/ 156 w 246"/>
                  <a:gd name="T69" fmla="*/ 163 h 215"/>
                  <a:gd name="T70" fmla="*/ 174 w 246"/>
                  <a:gd name="T71" fmla="*/ 163 h 215"/>
                  <a:gd name="T72" fmla="*/ 177 w 246"/>
                  <a:gd name="T73" fmla="*/ 163 h 215"/>
                  <a:gd name="T74" fmla="*/ 172 w 246"/>
                  <a:gd name="T75" fmla="*/ 147 h 215"/>
                  <a:gd name="T76" fmla="*/ 230 w 246"/>
                  <a:gd name="T77" fmla="*/ 126 h 215"/>
                  <a:gd name="T78" fmla="*/ 228 w 246"/>
                  <a:gd name="T79" fmla="*/ 117 h 215"/>
                  <a:gd name="T80" fmla="*/ 230 w 246"/>
                  <a:gd name="T81" fmla="*/ 96 h 215"/>
                  <a:gd name="T82" fmla="*/ 239 w 246"/>
                  <a:gd name="T83" fmla="*/ 91 h 215"/>
                  <a:gd name="T84" fmla="*/ 237 w 246"/>
                  <a:gd name="T85" fmla="*/ 56 h 215"/>
                  <a:gd name="T86" fmla="*/ 246 w 246"/>
                  <a:gd name="T87" fmla="*/ 51 h 215"/>
                  <a:gd name="T88" fmla="*/ 235 w 246"/>
                  <a:gd name="T89" fmla="*/ 28 h 215"/>
                  <a:gd name="T90" fmla="*/ 209 w 246"/>
                  <a:gd name="T91" fmla="*/ 16 h 215"/>
                  <a:gd name="T92" fmla="*/ 188 w 246"/>
                  <a:gd name="T93" fmla="*/ 9 h 215"/>
                  <a:gd name="T94" fmla="*/ 188 w 246"/>
                  <a:gd name="T95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6" h="215">
                    <a:moveTo>
                      <a:pt x="188" y="9"/>
                    </a:moveTo>
                    <a:lnTo>
                      <a:pt x="188" y="9"/>
                    </a:lnTo>
                    <a:cubicBezTo>
                      <a:pt x="186" y="9"/>
                      <a:pt x="179" y="5"/>
                      <a:pt x="174" y="0"/>
                    </a:cubicBezTo>
                    <a:cubicBezTo>
                      <a:pt x="170" y="5"/>
                      <a:pt x="156" y="2"/>
                      <a:pt x="149" y="2"/>
                    </a:cubicBezTo>
                    <a:cubicBezTo>
                      <a:pt x="139" y="2"/>
                      <a:pt x="146" y="14"/>
                      <a:pt x="142" y="19"/>
                    </a:cubicBezTo>
                    <a:cubicBezTo>
                      <a:pt x="137" y="21"/>
                      <a:pt x="135" y="28"/>
                      <a:pt x="139" y="28"/>
                    </a:cubicBezTo>
                    <a:cubicBezTo>
                      <a:pt x="144" y="30"/>
                      <a:pt x="139" y="47"/>
                      <a:pt x="139" y="54"/>
                    </a:cubicBezTo>
                    <a:cubicBezTo>
                      <a:pt x="139" y="58"/>
                      <a:pt x="130" y="70"/>
                      <a:pt x="135" y="72"/>
                    </a:cubicBezTo>
                    <a:cubicBezTo>
                      <a:pt x="137" y="75"/>
                      <a:pt x="142" y="89"/>
                      <a:pt x="149" y="89"/>
                    </a:cubicBezTo>
                    <a:cubicBezTo>
                      <a:pt x="156" y="91"/>
                      <a:pt x="160" y="84"/>
                      <a:pt x="163" y="84"/>
                    </a:cubicBezTo>
                    <a:cubicBezTo>
                      <a:pt x="165" y="84"/>
                      <a:pt x="165" y="93"/>
                      <a:pt x="165" y="100"/>
                    </a:cubicBezTo>
                    <a:cubicBezTo>
                      <a:pt x="165" y="107"/>
                      <a:pt x="160" y="110"/>
                      <a:pt x="160" y="110"/>
                    </a:cubicBezTo>
                    <a:cubicBezTo>
                      <a:pt x="160" y="110"/>
                      <a:pt x="151" y="112"/>
                      <a:pt x="146" y="110"/>
                    </a:cubicBezTo>
                    <a:cubicBezTo>
                      <a:pt x="142" y="105"/>
                      <a:pt x="137" y="96"/>
                      <a:pt x="137" y="91"/>
                    </a:cubicBezTo>
                    <a:cubicBezTo>
                      <a:pt x="137" y="89"/>
                      <a:pt x="125" y="89"/>
                      <a:pt x="121" y="89"/>
                    </a:cubicBezTo>
                    <a:cubicBezTo>
                      <a:pt x="116" y="89"/>
                      <a:pt x="111" y="79"/>
                      <a:pt x="109" y="75"/>
                    </a:cubicBezTo>
                    <a:cubicBezTo>
                      <a:pt x="109" y="72"/>
                      <a:pt x="102" y="77"/>
                      <a:pt x="102" y="79"/>
                    </a:cubicBezTo>
                    <a:cubicBezTo>
                      <a:pt x="102" y="82"/>
                      <a:pt x="97" y="82"/>
                      <a:pt x="93" y="82"/>
                    </a:cubicBezTo>
                    <a:cubicBezTo>
                      <a:pt x="88" y="82"/>
                      <a:pt x="79" y="75"/>
                      <a:pt x="74" y="77"/>
                    </a:cubicBezTo>
                    <a:cubicBezTo>
                      <a:pt x="72" y="77"/>
                      <a:pt x="67" y="70"/>
                      <a:pt x="69" y="65"/>
                    </a:cubicBezTo>
                    <a:cubicBezTo>
                      <a:pt x="69" y="63"/>
                      <a:pt x="60" y="65"/>
                      <a:pt x="56" y="68"/>
                    </a:cubicBezTo>
                    <a:cubicBezTo>
                      <a:pt x="51" y="68"/>
                      <a:pt x="51" y="63"/>
                      <a:pt x="51" y="63"/>
                    </a:cubicBezTo>
                    <a:cubicBezTo>
                      <a:pt x="51" y="63"/>
                      <a:pt x="49" y="58"/>
                      <a:pt x="44" y="56"/>
                    </a:cubicBezTo>
                    <a:lnTo>
                      <a:pt x="39" y="98"/>
                    </a:lnTo>
                    <a:lnTo>
                      <a:pt x="35" y="105"/>
                    </a:lnTo>
                    <a:lnTo>
                      <a:pt x="2" y="103"/>
                    </a:lnTo>
                    <a:lnTo>
                      <a:pt x="0" y="175"/>
                    </a:lnTo>
                    <a:lnTo>
                      <a:pt x="25" y="208"/>
                    </a:lnTo>
                    <a:cubicBezTo>
                      <a:pt x="37" y="205"/>
                      <a:pt x="65" y="201"/>
                      <a:pt x="65" y="205"/>
                    </a:cubicBezTo>
                    <a:lnTo>
                      <a:pt x="65" y="210"/>
                    </a:lnTo>
                    <a:cubicBezTo>
                      <a:pt x="69" y="210"/>
                      <a:pt x="74" y="208"/>
                      <a:pt x="76" y="210"/>
                    </a:cubicBezTo>
                    <a:cubicBezTo>
                      <a:pt x="81" y="210"/>
                      <a:pt x="97" y="215"/>
                      <a:pt x="104" y="212"/>
                    </a:cubicBezTo>
                    <a:cubicBezTo>
                      <a:pt x="109" y="210"/>
                      <a:pt x="116" y="191"/>
                      <a:pt x="125" y="189"/>
                    </a:cubicBezTo>
                    <a:cubicBezTo>
                      <a:pt x="132" y="187"/>
                      <a:pt x="144" y="177"/>
                      <a:pt x="144" y="175"/>
                    </a:cubicBezTo>
                    <a:cubicBezTo>
                      <a:pt x="144" y="170"/>
                      <a:pt x="144" y="166"/>
                      <a:pt x="156" y="163"/>
                    </a:cubicBezTo>
                    <a:lnTo>
                      <a:pt x="174" y="163"/>
                    </a:lnTo>
                    <a:lnTo>
                      <a:pt x="177" y="163"/>
                    </a:lnTo>
                    <a:lnTo>
                      <a:pt x="172" y="147"/>
                    </a:lnTo>
                    <a:cubicBezTo>
                      <a:pt x="172" y="147"/>
                      <a:pt x="228" y="126"/>
                      <a:pt x="230" y="126"/>
                    </a:cubicBezTo>
                    <a:cubicBezTo>
                      <a:pt x="228" y="121"/>
                      <a:pt x="225" y="117"/>
                      <a:pt x="228" y="117"/>
                    </a:cubicBezTo>
                    <a:cubicBezTo>
                      <a:pt x="230" y="114"/>
                      <a:pt x="230" y="100"/>
                      <a:pt x="230" y="96"/>
                    </a:cubicBezTo>
                    <a:cubicBezTo>
                      <a:pt x="230" y="91"/>
                      <a:pt x="244" y="96"/>
                      <a:pt x="239" y="91"/>
                    </a:cubicBezTo>
                    <a:cubicBezTo>
                      <a:pt x="235" y="86"/>
                      <a:pt x="235" y="61"/>
                      <a:pt x="237" y="56"/>
                    </a:cubicBezTo>
                    <a:cubicBezTo>
                      <a:pt x="239" y="49"/>
                      <a:pt x="246" y="56"/>
                      <a:pt x="246" y="51"/>
                    </a:cubicBezTo>
                    <a:cubicBezTo>
                      <a:pt x="246" y="47"/>
                      <a:pt x="239" y="33"/>
                      <a:pt x="235" y="28"/>
                    </a:cubicBezTo>
                    <a:cubicBezTo>
                      <a:pt x="232" y="26"/>
                      <a:pt x="214" y="16"/>
                      <a:pt x="209" y="16"/>
                    </a:cubicBezTo>
                    <a:cubicBezTo>
                      <a:pt x="202" y="14"/>
                      <a:pt x="195" y="9"/>
                      <a:pt x="188" y="9"/>
                    </a:cubicBezTo>
                    <a:lnTo>
                      <a:pt x="188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1" name="Freeform 35">
                <a:extLst>
                  <a:ext uri="{FF2B5EF4-FFF2-40B4-BE49-F238E27FC236}">
                    <a16:creationId xmlns:a16="http://schemas.microsoft.com/office/drawing/2014/main" id="{530E1918-AB6D-9310-89B9-3C7687F45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468"/>
                <a:ext cx="148" cy="129"/>
              </a:xfrm>
              <a:custGeom>
                <a:avLst/>
                <a:gdLst>
                  <a:gd name="T0" fmla="*/ 188 w 246"/>
                  <a:gd name="T1" fmla="*/ 9 h 215"/>
                  <a:gd name="T2" fmla="*/ 188 w 246"/>
                  <a:gd name="T3" fmla="*/ 9 h 215"/>
                  <a:gd name="T4" fmla="*/ 174 w 246"/>
                  <a:gd name="T5" fmla="*/ 0 h 215"/>
                  <a:gd name="T6" fmla="*/ 149 w 246"/>
                  <a:gd name="T7" fmla="*/ 2 h 215"/>
                  <a:gd name="T8" fmla="*/ 142 w 246"/>
                  <a:gd name="T9" fmla="*/ 19 h 215"/>
                  <a:gd name="T10" fmla="*/ 139 w 246"/>
                  <a:gd name="T11" fmla="*/ 28 h 215"/>
                  <a:gd name="T12" fmla="*/ 139 w 246"/>
                  <a:gd name="T13" fmla="*/ 54 h 215"/>
                  <a:gd name="T14" fmla="*/ 135 w 246"/>
                  <a:gd name="T15" fmla="*/ 72 h 215"/>
                  <a:gd name="T16" fmla="*/ 149 w 246"/>
                  <a:gd name="T17" fmla="*/ 89 h 215"/>
                  <a:gd name="T18" fmla="*/ 163 w 246"/>
                  <a:gd name="T19" fmla="*/ 84 h 215"/>
                  <a:gd name="T20" fmla="*/ 165 w 246"/>
                  <a:gd name="T21" fmla="*/ 100 h 215"/>
                  <a:gd name="T22" fmla="*/ 160 w 246"/>
                  <a:gd name="T23" fmla="*/ 110 h 215"/>
                  <a:gd name="T24" fmla="*/ 146 w 246"/>
                  <a:gd name="T25" fmla="*/ 110 h 215"/>
                  <a:gd name="T26" fmla="*/ 137 w 246"/>
                  <a:gd name="T27" fmla="*/ 91 h 215"/>
                  <a:gd name="T28" fmla="*/ 121 w 246"/>
                  <a:gd name="T29" fmla="*/ 89 h 215"/>
                  <a:gd name="T30" fmla="*/ 109 w 246"/>
                  <a:gd name="T31" fmla="*/ 75 h 215"/>
                  <a:gd name="T32" fmla="*/ 102 w 246"/>
                  <a:gd name="T33" fmla="*/ 79 h 215"/>
                  <a:gd name="T34" fmla="*/ 93 w 246"/>
                  <a:gd name="T35" fmla="*/ 82 h 215"/>
                  <a:gd name="T36" fmla="*/ 74 w 246"/>
                  <a:gd name="T37" fmla="*/ 77 h 215"/>
                  <a:gd name="T38" fmla="*/ 69 w 246"/>
                  <a:gd name="T39" fmla="*/ 65 h 215"/>
                  <a:gd name="T40" fmla="*/ 56 w 246"/>
                  <a:gd name="T41" fmla="*/ 68 h 215"/>
                  <a:gd name="T42" fmla="*/ 51 w 246"/>
                  <a:gd name="T43" fmla="*/ 63 h 215"/>
                  <a:gd name="T44" fmla="*/ 44 w 246"/>
                  <a:gd name="T45" fmla="*/ 56 h 215"/>
                  <a:gd name="T46" fmla="*/ 39 w 246"/>
                  <a:gd name="T47" fmla="*/ 98 h 215"/>
                  <a:gd name="T48" fmla="*/ 35 w 246"/>
                  <a:gd name="T49" fmla="*/ 105 h 215"/>
                  <a:gd name="T50" fmla="*/ 2 w 246"/>
                  <a:gd name="T51" fmla="*/ 103 h 215"/>
                  <a:gd name="T52" fmla="*/ 0 w 246"/>
                  <a:gd name="T53" fmla="*/ 175 h 215"/>
                  <a:gd name="T54" fmla="*/ 25 w 246"/>
                  <a:gd name="T55" fmla="*/ 208 h 215"/>
                  <a:gd name="T56" fmla="*/ 65 w 246"/>
                  <a:gd name="T57" fmla="*/ 205 h 215"/>
                  <a:gd name="T58" fmla="*/ 65 w 246"/>
                  <a:gd name="T59" fmla="*/ 210 h 215"/>
                  <a:gd name="T60" fmla="*/ 76 w 246"/>
                  <a:gd name="T61" fmla="*/ 210 h 215"/>
                  <a:gd name="T62" fmla="*/ 104 w 246"/>
                  <a:gd name="T63" fmla="*/ 212 h 215"/>
                  <a:gd name="T64" fmla="*/ 125 w 246"/>
                  <a:gd name="T65" fmla="*/ 189 h 215"/>
                  <a:gd name="T66" fmla="*/ 144 w 246"/>
                  <a:gd name="T67" fmla="*/ 175 h 215"/>
                  <a:gd name="T68" fmla="*/ 156 w 246"/>
                  <a:gd name="T69" fmla="*/ 163 h 215"/>
                  <a:gd name="T70" fmla="*/ 174 w 246"/>
                  <a:gd name="T71" fmla="*/ 163 h 215"/>
                  <a:gd name="T72" fmla="*/ 177 w 246"/>
                  <a:gd name="T73" fmla="*/ 163 h 215"/>
                  <a:gd name="T74" fmla="*/ 172 w 246"/>
                  <a:gd name="T75" fmla="*/ 147 h 215"/>
                  <a:gd name="T76" fmla="*/ 230 w 246"/>
                  <a:gd name="T77" fmla="*/ 126 h 215"/>
                  <a:gd name="T78" fmla="*/ 228 w 246"/>
                  <a:gd name="T79" fmla="*/ 117 h 215"/>
                  <a:gd name="T80" fmla="*/ 230 w 246"/>
                  <a:gd name="T81" fmla="*/ 96 h 215"/>
                  <a:gd name="T82" fmla="*/ 239 w 246"/>
                  <a:gd name="T83" fmla="*/ 91 h 215"/>
                  <a:gd name="T84" fmla="*/ 237 w 246"/>
                  <a:gd name="T85" fmla="*/ 56 h 215"/>
                  <a:gd name="T86" fmla="*/ 246 w 246"/>
                  <a:gd name="T87" fmla="*/ 51 h 215"/>
                  <a:gd name="T88" fmla="*/ 235 w 246"/>
                  <a:gd name="T89" fmla="*/ 28 h 215"/>
                  <a:gd name="T90" fmla="*/ 209 w 246"/>
                  <a:gd name="T91" fmla="*/ 16 h 215"/>
                  <a:gd name="T92" fmla="*/ 188 w 246"/>
                  <a:gd name="T93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6" h="215">
                    <a:moveTo>
                      <a:pt x="188" y="9"/>
                    </a:moveTo>
                    <a:lnTo>
                      <a:pt x="188" y="9"/>
                    </a:lnTo>
                    <a:cubicBezTo>
                      <a:pt x="186" y="9"/>
                      <a:pt x="179" y="5"/>
                      <a:pt x="174" y="0"/>
                    </a:cubicBezTo>
                    <a:cubicBezTo>
                      <a:pt x="170" y="5"/>
                      <a:pt x="156" y="2"/>
                      <a:pt x="149" y="2"/>
                    </a:cubicBezTo>
                    <a:cubicBezTo>
                      <a:pt x="139" y="2"/>
                      <a:pt x="146" y="14"/>
                      <a:pt x="142" y="19"/>
                    </a:cubicBezTo>
                    <a:cubicBezTo>
                      <a:pt x="137" y="21"/>
                      <a:pt x="135" y="28"/>
                      <a:pt x="139" y="28"/>
                    </a:cubicBezTo>
                    <a:cubicBezTo>
                      <a:pt x="144" y="30"/>
                      <a:pt x="139" y="47"/>
                      <a:pt x="139" y="54"/>
                    </a:cubicBezTo>
                    <a:cubicBezTo>
                      <a:pt x="139" y="58"/>
                      <a:pt x="130" y="70"/>
                      <a:pt x="135" y="72"/>
                    </a:cubicBezTo>
                    <a:cubicBezTo>
                      <a:pt x="137" y="75"/>
                      <a:pt x="142" y="89"/>
                      <a:pt x="149" y="89"/>
                    </a:cubicBezTo>
                    <a:cubicBezTo>
                      <a:pt x="156" y="91"/>
                      <a:pt x="160" y="84"/>
                      <a:pt x="163" y="84"/>
                    </a:cubicBezTo>
                    <a:cubicBezTo>
                      <a:pt x="165" y="84"/>
                      <a:pt x="165" y="93"/>
                      <a:pt x="165" y="100"/>
                    </a:cubicBezTo>
                    <a:cubicBezTo>
                      <a:pt x="165" y="107"/>
                      <a:pt x="160" y="110"/>
                      <a:pt x="160" y="110"/>
                    </a:cubicBezTo>
                    <a:cubicBezTo>
                      <a:pt x="160" y="110"/>
                      <a:pt x="151" y="112"/>
                      <a:pt x="146" y="110"/>
                    </a:cubicBezTo>
                    <a:cubicBezTo>
                      <a:pt x="142" y="105"/>
                      <a:pt x="137" y="96"/>
                      <a:pt x="137" y="91"/>
                    </a:cubicBezTo>
                    <a:cubicBezTo>
                      <a:pt x="137" y="89"/>
                      <a:pt x="125" y="89"/>
                      <a:pt x="121" y="89"/>
                    </a:cubicBezTo>
                    <a:cubicBezTo>
                      <a:pt x="116" y="89"/>
                      <a:pt x="111" y="79"/>
                      <a:pt x="109" y="75"/>
                    </a:cubicBezTo>
                    <a:cubicBezTo>
                      <a:pt x="109" y="72"/>
                      <a:pt x="102" y="77"/>
                      <a:pt x="102" y="79"/>
                    </a:cubicBezTo>
                    <a:cubicBezTo>
                      <a:pt x="102" y="82"/>
                      <a:pt x="97" y="82"/>
                      <a:pt x="93" y="82"/>
                    </a:cubicBezTo>
                    <a:cubicBezTo>
                      <a:pt x="88" y="82"/>
                      <a:pt x="79" y="75"/>
                      <a:pt x="74" y="77"/>
                    </a:cubicBezTo>
                    <a:cubicBezTo>
                      <a:pt x="72" y="77"/>
                      <a:pt x="67" y="70"/>
                      <a:pt x="69" y="65"/>
                    </a:cubicBezTo>
                    <a:cubicBezTo>
                      <a:pt x="69" y="63"/>
                      <a:pt x="60" y="65"/>
                      <a:pt x="56" y="68"/>
                    </a:cubicBezTo>
                    <a:cubicBezTo>
                      <a:pt x="51" y="68"/>
                      <a:pt x="51" y="63"/>
                      <a:pt x="51" y="63"/>
                    </a:cubicBezTo>
                    <a:cubicBezTo>
                      <a:pt x="51" y="63"/>
                      <a:pt x="49" y="58"/>
                      <a:pt x="44" y="56"/>
                    </a:cubicBezTo>
                    <a:lnTo>
                      <a:pt x="39" y="98"/>
                    </a:lnTo>
                    <a:lnTo>
                      <a:pt x="35" y="105"/>
                    </a:lnTo>
                    <a:lnTo>
                      <a:pt x="2" y="103"/>
                    </a:lnTo>
                    <a:lnTo>
                      <a:pt x="0" y="175"/>
                    </a:lnTo>
                    <a:lnTo>
                      <a:pt x="25" y="208"/>
                    </a:lnTo>
                    <a:cubicBezTo>
                      <a:pt x="37" y="205"/>
                      <a:pt x="65" y="201"/>
                      <a:pt x="65" y="205"/>
                    </a:cubicBezTo>
                    <a:lnTo>
                      <a:pt x="65" y="210"/>
                    </a:lnTo>
                    <a:cubicBezTo>
                      <a:pt x="69" y="210"/>
                      <a:pt x="74" y="208"/>
                      <a:pt x="76" y="210"/>
                    </a:cubicBezTo>
                    <a:cubicBezTo>
                      <a:pt x="81" y="210"/>
                      <a:pt x="97" y="215"/>
                      <a:pt x="104" y="212"/>
                    </a:cubicBezTo>
                    <a:cubicBezTo>
                      <a:pt x="109" y="210"/>
                      <a:pt x="116" y="191"/>
                      <a:pt x="125" y="189"/>
                    </a:cubicBezTo>
                    <a:cubicBezTo>
                      <a:pt x="132" y="187"/>
                      <a:pt x="144" y="177"/>
                      <a:pt x="144" y="175"/>
                    </a:cubicBezTo>
                    <a:cubicBezTo>
                      <a:pt x="144" y="170"/>
                      <a:pt x="144" y="166"/>
                      <a:pt x="156" y="163"/>
                    </a:cubicBezTo>
                    <a:lnTo>
                      <a:pt x="174" y="163"/>
                    </a:lnTo>
                    <a:lnTo>
                      <a:pt x="177" y="163"/>
                    </a:lnTo>
                    <a:lnTo>
                      <a:pt x="172" y="147"/>
                    </a:lnTo>
                    <a:cubicBezTo>
                      <a:pt x="172" y="147"/>
                      <a:pt x="228" y="126"/>
                      <a:pt x="230" y="126"/>
                    </a:cubicBezTo>
                    <a:cubicBezTo>
                      <a:pt x="228" y="121"/>
                      <a:pt x="225" y="117"/>
                      <a:pt x="228" y="117"/>
                    </a:cubicBezTo>
                    <a:cubicBezTo>
                      <a:pt x="230" y="114"/>
                      <a:pt x="230" y="100"/>
                      <a:pt x="230" y="96"/>
                    </a:cubicBezTo>
                    <a:cubicBezTo>
                      <a:pt x="230" y="91"/>
                      <a:pt x="244" y="96"/>
                      <a:pt x="239" y="91"/>
                    </a:cubicBezTo>
                    <a:cubicBezTo>
                      <a:pt x="235" y="86"/>
                      <a:pt x="235" y="61"/>
                      <a:pt x="237" y="56"/>
                    </a:cubicBezTo>
                    <a:cubicBezTo>
                      <a:pt x="239" y="49"/>
                      <a:pt x="246" y="56"/>
                      <a:pt x="246" y="51"/>
                    </a:cubicBezTo>
                    <a:cubicBezTo>
                      <a:pt x="246" y="47"/>
                      <a:pt x="239" y="33"/>
                      <a:pt x="235" y="28"/>
                    </a:cubicBezTo>
                    <a:cubicBezTo>
                      <a:pt x="232" y="26"/>
                      <a:pt x="214" y="16"/>
                      <a:pt x="209" y="16"/>
                    </a:cubicBezTo>
                    <a:cubicBezTo>
                      <a:pt x="202" y="14"/>
                      <a:pt x="195" y="9"/>
                      <a:pt x="188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2" name="Freeform 36">
                <a:extLst>
                  <a:ext uri="{FF2B5EF4-FFF2-40B4-BE49-F238E27FC236}">
                    <a16:creationId xmlns:a16="http://schemas.microsoft.com/office/drawing/2014/main" id="{4144C734-9FCC-A95E-3BF2-FC9C3296E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468"/>
                <a:ext cx="148" cy="129"/>
              </a:xfrm>
              <a:custGeom>
                <a:avLst/>
                <a:gdLst>
                  <a:gd name="T0" fmla="*/ 188 w 246"/>
                  <a:gd name="T1" fmla="*/ 9 h 215"/>
                  <a:gd name="T2" fmla="*/ 188 w 246"/>
                  <a:gd name="T3" fmla="*/ 9 h 215"/>
                  <a:gd name="T4" fmla="*/ 174 w 246"/>
                  <a:gd name="T5" fmla="*/ 0 h 215"/>
                  <a:gd name="T6" fmla="*/ 149 w 246"/>
                  <a:gd name="T7" fmla="*/ 2 h 215"/>
                  <a:gd name="T8" fmla="*/ 142 w 246"/>
                  <a:gd name="T9" fmla="*/ 19 h 215"/>
                  <a:gd name="T10" fmla="*/ 139 w 246"/>
                  <a:gd name="T11" fmla="*/ 28 h 215"/>
                  <a:gd name="T12" fmla="*/ 139 w 246"/>
                  <a:gd name="T13" fmla="*/ 54 h 215"/>
                  <a:gd name="T14" fmla="*/ 135 w 246"/>
                  <a:gd name="T15" fmla="*/ 72 h 215"/>
                  <a:gd name="T16" fmla="*/ 149 w 246"/>
                  <a:gd name="T17" fmla="*/ 89 h 215"/>
                  <a:gd name="T18" fmla="*/ 163 w 246"/>
                  <a:gd name="T19" fmla="*/ 84 h 215"/>
                  <a:gd name="T20" fmla="*/ 165 w 246"/>
                  <a:gd name="T21" fmla="*/ 100 h 215"/>
                  <a:gd name="T22" fmla="*/ 160 w 246"/>
                  <a:gd name="T23" fmla="*/ 110 h 215"/>
                  <a:gd name="T24" fmla="*/ 146 w 246"/>
                  <a:gd name="T25" fmla="*/ 110 h 215"/>
                  <a:gd name="T26" fmla="*/ 137 w 246"/>
                  <a:gd name="T27" fmla="*/ 91 h 215"/>
                  <a:gd name="T28" fmla="*/ 121 w 246"/>
                  <a:gd name="T29" fmla="*/ 89 h 215"/>
                  <a:gd name="T30" fmla="*/ 109 w 246"/>
                  <a:gd name="T31" fmla="*/ 75 h 215"/>
                  <a:gd name="T32" fmla="*/ 102 w 246"/>
                  <a:gd name="T33" fmla="*/ 79 h 215"/>
                  <a:gd name="T34" fmla="*/ 93 w 246"/>
                  <a:gd name="T35" fmla="*/ 82 h 215"/>
                  <a:gd name="T36" fmla="*/ 74 w 246"/>
                  <a:gd name="T37" fmla="*/ 77 h 215"/>
                  <a:gd name="T38" fmla="*/ 69 w 246"/>
                  <a:gd name="T39" fmla="*/ 65 h 215"/>
                  <a:gd name="T40" fmla="*/ 56 w 246"/>
                  <a:gd name="T41" fmla="*/ 68 h 215"/>
                  <a:gd name="T42" fmla="*/ 51 w 246"/>
                  <a:gd name="T43" fmla="*/ 63 h 215"/>
                  <a:gd name="T44" fmla="*/ 44 w 246"/>
                  <a:gd name="T45" fmla="*/ 56 h 215"/>
                  <a:gd name="T46" fmla="*/ 39 w 246"/>
                  <a:gd name="T47" fmla="*/ 98 h 215"/>
                  <a:gd name="T48" fmla="*/ 35 w 246"/>
                  <a:gd name="T49" fmla="*/ 105 h 215"/>
                  <a:gd name="T50" fmla="*/ 2 w 246"/>
                  <a:gd name="T51" fmla="*/ 103 h 215"/>
                  <a:gd name="T52" fmla="*/ 0 w 246"/>
                  <a:gd name="T53" fmla="*/ 175 h 215"/>
                  <a:gd name="T54" fmla="*/ 25 w 246"/>
                  <a:gd name="T55" fmla="*/ 208 h 215"/>
                  <a:gd name="T56" fmla="*/ 65 w 246"/>
                  <a:gd name="T57" fmla="*/ 205 h 215"/>
                  <a:gd name="T58" fmla="*/ 65 w 246"/>
                  <a:gd name="T59" fmla="*/ 210 h 215"/>
                  <a:gd name="T60" fmla="*/ 76 w 246"/>
                  <a:gd name="T61" fmla="*/ 210 h 215"/>
                  <a:gd name="T62" fmla="*/ 104 w 246"/>
                  <a:gd name="T63" fmla="*/ 212 h 215"/>
                  <a:gd name="T64" fmla="*/ 125 w 246"/>
                  <a:gd name="T65" fmla="*/ 189 h 215"/>
                  <a:gd name="T66" fmla="*/ 144 w 246"/>
                  <a:gd name="T67" fmla="*/ 175 h 215"/>
                  <a:gd name="T68" fmla="*/ 156 w 246"/>
                  <a:gd name="T69" fmla="*/ 163 h 215"/>
                  <a:gd name="T70" fmla="*/ 174 w 246"/>
                  <a:gd name="T71" fmla="*/ 163 h 215"/>
                  <a:gd name="T72" fmla="*/ 177 w 246"/>
                  <a:gd name="T73" fmla="*/ 163 h 215"/>
                  <a:gd name="T74" fmla="*/ 172 w 246"/>
                  <a:gd name="T75" fmla="*/ 147 h 215"/>
                  <a:gd name="T76" fmla="*/ 230 w 246"/>
                  <a:gd name="T77" fmla="*/ 126 h 215"/>
                  <a:gd name="T78" fmla="*/ 228 w 246"/>
                  <a:gd name="T79" fmla="*/ 117 h 215"/>
                  <a:gd name="T80" fmla="*/ 230 w 246"/>
                  <a:gd name="T81" fmla="*/ 96 h 215"/>
                  <a:gd name="T82" fmla="*/ 239 w 246"/>
                  <a:gd name="T83" fmla="*/ 91 h 215"/>
                  <a:gd name="T84" fmla="*/ 237 w 246"/>
                  <a:gd name="T85" fmla="*/ 56 h 215"/>
                  <a:gd name="T86" fmla="*/ 246 w 246"/>
                  <a:gd name="T87" fmla="*/ 51 h 215"/>
                  <a:gd name="T88" fmla="*/ 235 w 246"/>
                  <a:gd name="T89" fmla="*/ 28 h 215"/>
                  <a:gd name="T90" fmla="*/ 209 w 246"/>
                  <a:gd name="T91" fmla="*/ 16 h 215"/>
                  <a:gd name="T92" fmla="*/ 188 w 246"/>
                  <a:gd name="T93" fmla="*/ 9 h 215"/>
                  <a:gd name="T94" fmla="*/ 188 w 246"/>
                  <a:gd name="T95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6" h="215">
                    <a:moveTo>
                      <a:pt x="188" y="9"/>
                    </a:moveTo>
                    <a:lnTo>
                      <a:pt x="188" y="9"/>
                    </a:lnTo>
                    <a:cubicBezTo>
                      <a:pt x="186" y="9"/>
                      <a:pt x="179" y="5"/>
                      <a:pt x="174" y="0"/>
                    </a:cubicBezTo>
                    <a:cubicBezTo>
                      <a:pt x="170" y="5"/>
                      <a:pt x="156" y="2"/>
                      <a:pt x="149" y="2"/>
                    </a:cubicBezTo>
                    <a:cubicBezTo>
                      <a:pt x="139" y="2"/>
                      <a:pt x="146" y="14"/>
                      <a:pt x="142" y="19"/>
                    </a:cubicBezTo>
                    <a:cubicBezTo>
                      <a:pt x="137" y="21"/>
                      <a:pt x="135" y="28"/>
                      <a:pt x="139" y="28"/>
                    </a:cubicBezTo>
                    <a:cubicBezTo>
                      <a:pt x="144" y="30"/>
                      <a:pt x="139" y="47"/>
                      <a:pt x="139" y="54"/>
                    </a:cubicBezTo>
                    <a:cubicBezTo>
                      <a:pt x="139" y="58"/>
                      <a:pt x="130" y="70"/>
                      <a:pt x="135" y="72"/>
                    </a:cubicBezTo>
                    <a:cubicBezTo>
                      <a:pt x="137" y="75"/>
                      <a:pt x="142" y="89"/>
                      <a:pt x="149" y="89"/>
                    </a:cubicBezTo>
                    <a:cubicBezTo>
                      <a:pt x="156" y="91"/>
                      <a:pt x="160" y="84"/>
                      <a:pt x="163" y="84"/>
                    </a:cubicBezTo>
                    <a:cubicBezTo>
                      <a:pt x="165" y="84"/>
                      <a:pt x="165" y="93"/>
                      <a:pt x="165" y="100"/>
                    </a:cubicBezTo>
                    <a:cubicBezTo>
                      <a:pt x="165" y="107"/>
                      <a:pt x="160" y="110"/>
                      <a:pt x="160" y="110"/>
                    </a:cubicBezTo>
                    <a:cubicBezTo>
                      <a:pt x="160" y="110"/>
                      <a:pt x="151" y="112"/>
                      <a:pt x="146" y="110"/>
                    </a:cubicBezTo>
                    <a:cubicBezTo>
                      <a:pt x="142" y="105"/>
                      <a:pt x="137" y="96"/>
                      <a:pt x="137" y="91"/>
                    </a:cubicBezTo>
                    <a:cubicBezTo>
                      <a:pt x="137" y="89"/>
                      <a:pt x="125" y="89"/>
                      <a:pt x="121" y="89"/>
                    </a:cubicBezTo>
                    <a:cubicBezTo>
                      <a:pt x="116" y="89"/>
                      <a:pt x="111" y="79"/>
                      <a:pt x="109" y="75"/>
                    </a:cubicBezTo>
                    <a:cubicBezTo>
                      <a:pt x="109" y="72"/>
                      <a:pt x="102" y="77"/>
                      <a:pt x="102" y="79"/>
                    </a:cubicBezTo>
                    <a:cubicBezTo>
                      <a:pt x="102" y="82"/>
                      <a:pt x="97" y="82"/>
                      <a:pt x="93" y="82"/>
                    </a:cubicBezTo>
                    <a:cubicBezTo>
                      <a:pt x="88" y="82"/>
                      <a:pt x="79" y="75"/>
                      <a:pt x="74" y="77"/>
                    </a:cubicBezTo>
                    <a:cubicBezTo>
                      <a:pt x="72" y="77"/>
                      <a:pt x="67" y="70"/>
                      <a:pt x="69" y="65"/>
                    </a:cubicBezTo>
                    <a:cubicBezTo>
                      <a:pt x="69" y="63"/>
                      <a:pt x="60" y="65"/>
                      <a:pt x="56" y="68"/>
                    </a:cubicBezTo>
                    <a:cubicBezTo>
                      <a:pt x="51" y="68"/>
                      <a:pt x="51" y="63"/>
                      <a:pt x="51" y="63"/>
                    </a:cubicBezTo>
                    <a:cubicBezTo>
                      <a:pt x="51" y="63"/>
                      <a:pt x="49" y="58"/>
                      <a:pt x="44" y="56"/>
                    </a:cubicBezTo>
                    <a:lnTo>
                      <a:pt x="39" y="98"/>
                    </a:lnTo>
                    <a:lnTo>
                      <a:pt x="35" y="105"/>
                    </a:lnTo>
                    <a:lnTo>
                      <a:pt x="2" y="103"/>
                    </a:lnTo>
                    <a:lnTo>
                      <a:pt x="0" y="175"/>
                    </a:lnTo>
                    <a:lnTo>
                      <a:pt x="25" y="208"/>
                    </a:lnTo>
                    <a:cubicBezTo>
                      <a:pt x="37" y="205"/>
                      <a:pt x="65" y="201"/>
                      <a:pt x="65" y="205"/>
                    </a:cubicBezTo>
                    <a:lnTo>
                      <a:pt x="65" y="210"/>
                    </a:lnTo>
                    <a:cubicBezTo>
                      <a:pt x="69" y="210"/>
                      <a:pt x="74" y="208"/>
                      <a:pt x="76" y="210"/>
                    </a:cubicBezTo>
                    <a:cubicBezTo>
                      <a:pt x="81" y="210"/>
                      <a:pt x="97" y="215"/>
                      <a:pt x="104" y="212"/>
                    </a:cubicBezTo>
                    <a:cubicBezTo>
                      <a:pt x="109" y="210"/>
                      <a:pt x="116" y="191"/>
                      <a:pt x="125" y="189"/>
                    </a:cubicBezTo>
                    <a:cubicBezTo>
                      <a:pt x="132" y="187"/>
                      <a:pt x="144" y="177"/>
                      <a:pt x="144" y="175"/>
                    </a:cubicBezTo>
                    <a:cubicBezTo>
                      <a:pt x="144" y="170"/>
                      <a:pt x="144" y="166"/>
                      <a:pt x="156" y="163"/>
                    </a:cubicBezTo>
                    <a:lnTo>
                      <a:pt x="174" y="163"/>
                    </a:lnTo>
                    <a:lnTo>
                      <a:pt x="177" y="163"/>
                    </a:lnTo>
                    <a:lnTo>
                      <a:pt x="172" y="147"/>
                    </a:lnTo>
                    <a:cubicBezTo>
                      <a:pt x="172" y="147"/>
                      <a:pt x="228" y="126"/>
                      <a:pt x="230" y="126"/>
                    </a:cubicBezTo>
                    <a:cubicBezTo>
                      <a:pt x="228" y="121"/>
                      <a:pt x="225" y="117"/>
                      <a:pt x="228" y="117"/>
                    </a:cubicBezTo>
                    <a:cubicBezTo>
                      <a:pt x="230" y="114"/>
                      <a:pt x="230" y="100"/>
                      <a:pt x="230" y="96"/>
                    </a:cubicBezTo>
                    <a:cubicBezTo>
                      <a:pt x="230" y="91"/>
                      <a:pt x="244" y="96"/>
                      <a:pt x="239" y="91"/>
                    </a:cubicBezTo>
                    <a:cubicBezTo>
                      <a:pt x="235" y="86"/>
                      <a:pt x="235" y="61"/>
                      <a:pt x="237" y="56"/>
                    </a:cubicBezTo>
                    <a:cubicBezTo>
                      <a:pt x="239" y="49"/>
                      <a:pt x="246" y="56"/>
                      <a:pt x="246" y="51"/>
                    </a:cubicBezTo>
                    <a:cubicBezTo>
                      <a:pt x="246" y="47"/>
                      <a:pt x="239" y="33"/>
                      <a:pt x="235" y="28"/>
                    </a:cubicBezTo>
                    <a:cubicBezTo>
                      <a:pt x="232" y="26"/>
                      <a:pt x="214" y="16"/>
                      <a:pt x="209" y="16"/>
                    </a:cubicBezTo>
                    <a:cubicBezTo>
                      <a:pt x="202" y="14"/>
                      <a:pt x="195" y="9"/>
                      <a:pt x="188" y="9"/>
                    </a:cubicBezTo>
                    <a:lnTo>
                      <a:pt x="188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3" name="Freeform 37">
                <a:extLst>
                  <a:ext uri="{FF2B5EF4-FFF2-40B4-BE49-F238E27FC236}">
                    <a16:creationId xmlns:a16="http://schemas.microsoft.com/office/drawing/2014/main" id="{A7D1175A-22B2-388D-5E38-1DA613B7F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75"/>
                <a:ext cx="25" cy="22"/>
              </a:xfrm>
              <a:custGeom>
                <a:avLst/>
                <a:gdLst>
                  <a:gd name="T0" fmla="*/ 33 w 42"/>
                  <a:gd name="T1" fmla="*/ 0 h 37"/>
                  <a:gd name="T2" fmla="*/ 33 w 42"/>
                  <a:gd name="T3" fmla="*/ 0 h 37"/>
                  <a:gd name="T4" fmla="*/ 21 w 42"/>
                  <a:gd name="T5" fmla="*/ 5 h 37"/>
                  <a:gd name="T6" fmla="*/ 12 w 42"/>
                  <a:gd name="T7" fmla="*/ 7 h 37"/>
                  <a:gd name="T8" fmla="*/ 10 w 42"/>
                  <a:gd name="T9" fmla="*/ 7 h 37"/>
                  <a:gd name="T10" fmla="*/ 5 w 42"/>
                  <a:gd name="T11" fmla="*/ 21 h 37"/>
                  <a:gd name="T12" fmla="*/ 0 w 42"/>
                  <a:gd name="T13" fmla="*/ 28 h 37"/>
                  <a:gd name="T14" fmla="*/ 5 w 42"/>
                  <a:gd name="T15" fmla="*/ 35 h 37"/>
                  <a:gd name="T16" fmla="*/ 12 w 42"/>
                  <a:gd name="T17" fmla="*/ 35 h 37"/>
                  <a:gd name="T18" fmla="*/ 21 w 42"/>
                  <a:gd name="T19" fmla="*/ 28 h 37"/>
                  <a:gd name="T20" fmla="*/ 40 w 42"/>
                  <a:gd name="T21" fmla="*/ 23 h 37"/>
                  <a:gd name="T22" fmla="*/ 37 w 42"/>
                  <a:gd name="T23" fmla="*/ 9 h 37"/>
                  <a:gd name="T24" fmla="*/ 33 w 42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37">
                    <a:moveTo>
                      <a:pt x="33" y="0"/>
                    </a:moveTo>
                    <a:lnTo>
                      <a:pt x="33" y="0"/>
                    </a:lnTo>
                    <a:cubicBezTo>
                      <a:pt x="28" y="2"/>
                      <a:pt x="24" y="2"/>
                      <a:pt x="21" y="5"/>
                    </a:cubicBezTo>
                    <a:cubicBezTo>
                      <a:pt x="19" y="5"/>
                      <a:pt x="17" y="7"/>
                      <a:pt x="12" y="7"/>
                    </a:cubicBezTo>
                    <a:lnTo>
                      <a:pt x="10" y="7"/>
                    </a:lnTo>
                    <a:cubicBezTo>
                      <a:pt x="3" y="9"/>
                      <a:pt x="5" y="21"/>
                      <a:pt x="5" y="21"/>
                    </a:cubicBezTo>
                    <a:cubicBezTo>
                      <a:pt x="5" y="21"/>
                      <a:pt x="0" y="23"/>
                      <a:pt x="0" y="28"/>
                    </a:cubicBezTo>
                    <a:cubicBezTo>
                      <a:pt x="0" y="33"/>
                      <a:pt x="3" y="33"/>
                      <a:pt x="5" y="35"/>
                    </a:cubicBezTo>
                    <a:lnTo>
                      <a:pt x="12" y="35"/>
                    </a:lnTo>
                    <a:cubicBezTo>
                      <a:pt x="24" y="37"/>
                      <a:pt x="21" y="28"/>
                      <a:pt x="21" y="28"/>
                    </a:cubicBezTo>
                    <a:cubicBezTo>
                      <a:pt x="21" y="28"/>
                      <a:pt x="40" y="30"/>
                      <a:pt x="40" y="23"/>
                    </a:cubicBezTo>
                    <a:cubicBezTo>
                      <a:pt x="42" y="19"/>
                      <a:pt x="37" y="9"/>
                      <a:pt x="37" y="9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4" name="Freeform 38">
                <a:extLst>
                  <a:ext uri="{FF2B5EF4-FFF2-40B4-BE49-F238E27FC236}">
                    <a16:creationId xmlns:a16="http://schemas.microsoft.com/office/drawing/2014/main" id="{5B5DBBB0-5174-3040-15EB-1462D5885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75"/>
                <a:ext cx="25" cy="22"/>
              </a:xfrm>
              <a:custGeom>
                <a:avLst/>
                <a:gdLst>
                  <a:gd name="T0" fmla="*/ 33 w 42"/>
                  <a:gd name="T1" fmla="*/ 0 h 37"/>
                  <a:gd name="T2" fmla="*/ 33 w 42"/>
                  <a:gd name="T3" fmla="*/ 0 h 37"/>
                  <a:gd name="T4" fmla="*/ 21 w 42"/>
                  <a:gd name="T5" fmla="*/ 5 h 37"/>
                  <a:gd name="T6" fmla="*/ 12 w 42"/>
                  <a:gd name="T7" fmla="*/ 7 h 37"/>
                  <a:gd name="T8" fmla="*/ 10 w 42"/>
                  <a:gd name="T9" fmla="*/ 7 h 37"/>
                  <a:gd name="T10" fmla="*/ 5 w 42"/>
                  <a:gd name="T11" fmla="*/ 21 h 37"/>
                  <a:gd name="T12" fmla="*/ 0 w 42"/>
                  <a:gd name="T13" fmla="*/ 28 h 37"/>
                  <a:gd name="T14" fmla="*/ 5 w 42"/>
                  <a:gd name="T15" fmla="*/ 35 h 37"/>
                  <a:gd name="T16" fmla="*/ 12 w 42"/>
                  <a:gd name="T17" fmla="*/ 35 h 37"/>
                  <a:gd name="T18" fmla="*/ 21 w 42"/>
                  <a:gd name="T19" fmla="*/ 28 h 37"/>
                  <a:gd name="T20" fmla="*/ 40 w 42"/>
                  <a:gd name="T21" fmla="*/ 23 h 37"/>
                  <a:gd name="T22" fmla="*/ 37 w 42"/>
                  <a:gd name="T23" fmla="*/ 9 h 37"/>
                  <a:gd name="T24" fmla="*/ 33 w 42"/>
                  <a:gd name="T25" fmla="*/ 0 h 37"/>
                  <a:gd name="T26" fmla="*/ 33 w 42"/>
                  <a:gd name="T2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7">
                    <a:moveTo>
                      <a:pt x="33" y="0"/>
                    </a:moveTo>
                    <a:lnTo>
                      <a:pt x="33" y="0"/>
                    </a:lnTo>
                    <a:cubicBezTo>
                      <a:pt x="28" y="2"/>
                      <a:pt x="24" y="2"/>
                      <a:pt x="21" y="5"/>
                    </a:cubicBezTo>
                    <a:cubicBezTo>
                      <a:pt x="19" y="5"/>
                      <a:pt x="17" y="7"/>
                      <a:pt x="12" y="7"/>
                    </a:cubicBezTo>
                    <a:lnTo>
                      <a:pt x="10" y="7"/>
                    </a:lnTo>
                    <a:cubicBezTo>
                      <a:pt x="3" y="9"/>
                      <a:pt x="5" y="21"/>
                      <a:pt x="5" y="21"/>
                    </a:cubicBezTo>
                    <a:cubicBezTo>
                      <a:pt x="5" y="21"/>
                      <a:pt x="0" y="23"/>
                      <a:pt x="0" y="28"/>
                    </a:cubicBezTo>
                    <a:cubicBezTo>
                      <a:pt x="0" y="33"/>
                      <a:pt x="3" y="33"/>
                      <a:pt x="5" y="35"/>
                    </a:cubicBezTo>
                    <a:lnTo>
                      <a:pt x="12" y="35"/>
                    </a:lnTo>
                    <a:cubicBezTo>
                      <a:pt x="24" y="37"/>
                      <a:pt x="21" y="28"/>
                      <a:pt x="21" y="28"/>
                    </a:cubicBezTo>
                    <a:cubicBezTo>
                      <a:pt x="21" y="28"/>
                      <a:pt x="40" y="30"/>
                      <a:pt x="40" y="23"/>
                    </a:cubicBezTo>
                    <a:cubicBezTo>
                      <a:pt x="42" y="19"/>
                      <a:pt x="37" y="9"/>
                      <a:pt x="37" y="9"/>
                    </a:cubicBez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5" name="Freeform 39">
                <a:extLst>
                  <a:ext uri="{FF2B5EF4-FFF2-40B4-BE49-F238E27FC236}">
                    <a16:creationId xmlns:a16="http://schemas.microsoft.com/office/drawing/2014/main" id="{C936E85F-38C7-CA7A-FB83-30F8ECA1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75"/>
                <a:ext cx="25" cy="22"/>
              </a:xfrm>
              <a:custGeom>
                <a:avLst/>
                <a:gdLst>
                  <a:gd name="T0" fmla="*/ 33 w 42"/>
                  <a:gd name="T1" fmla="*/ 0 h 37"/>
                  <a:gd name="T2" fmla="*/ 33 w 42"/>
                  <a:gd name="T3" fmla="*/ 0 h 37"/>
                  <a:gd name="T4" fmla="*/ 21 w 42"/>
                  <a:gd name="T5" fmla="*/ 5 h 37"/>
                  <a:gd name="T6" fmla="*/ 12 w 42"/>
                  <a:gd name="T7" fmla="*/ 7 h 37"/>
                  <a:gd name="T8" fmla="*/ 10 w 42"/>
                  <a:gd name="T9" fmla="*/ 7 h 37"/>
                  <a:gd name="T10" fmla="*/ 5 w 42"/>
                  <a:gd name="T11" fmla="*/ 21 h 37"/>
                  <a:gd name="T12" fmla="*/ 0 w 42"/>
                  <a:gd name="T13" fmla="*/ 28 h 37"/>
                  <a:gd name="T14" fmla="*/ 5 w 42"/>
                  <a:gd name="T15" fmla="*/ 35 h 37"/>
                  <a:gd name="T16" fmla="*/ 12 w 42"/>
                  <a:gd name="T17" fmla="*/ 35 h 37"/>
                  <a:gd name="T18" fmla="*/ 21 w 42"/>
                  <a:gd name="T19" fmla="*/ 28 h 37"/>
                  <a:gd name="T20" fmla="*/ 40 w 42"/>
                  <a:gd name="T21" fmla="*/ 23 h 37"/>
                  <a:gd name="T22" fmla="*/ 37 w 42"/>
                  <a:gd name="T23" fmla="*/ 9 h 37"/>
                  <a:gd name="T24" fmla="*/ 33 w 42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37">
                    <a:moveTo>
                      <a:pt x="33" y="0"/>
                    </a:moveTo>
                    <a:lnTo>
                      <a:pt x="33" y="0"/>
                    </a:lnTo>
                    <a:cubicBezTo>
                      <a:pt x="28" y="2"/>
                      <a:pt x="24" y="2"/>
                      <a:pt x="21" y="5"/>
                    </a:cubicBezTo>
                    <a:cubicBezTo>
                      <a:pt x="19" y="5"/>
                      <a:pt x="17" y="7"/>
                      <a:pt x="12" y="7"/>
                    </a:cubicBezTo>
                    <a:lnTo>
                      <a:pt x="10" y="7"/>
                    </a:lnTo>
                    <a:cubicBezTo>
                      <a:pt x="3" y="9"/>
                      <a:pt x="5" y="21"/>
                      <a:pt x="5" y="21"/>
                    </a:cubicBezTo>
                    <a:cubicBezTo>
                      <a:pt x="5" y="21"/>
                      <a:pt x="0" y="23"/>
                      <a:pt x="0" y="28"/>
                    </a:cubicBezTo>
                    <a:cubicBezTo>
                      <a:pt x="0" y="33"/>
                      <a:pt x="3" y="33"/>
                      <a:pt x="5" y="35"/>
                    </a:cubicBezTo>
                    <a:lnTo>
                      <a:pt x="12" y="35"/>
                    </a:lnTo>
                    <a:cubicBezTo>
                      <a:pt x="24" y="37"/>
                      <a:pt x="21" y="28"/>
                      <a:pt x="21" y="28"/>
                    </a:cubicBezTo>
                    <a:cubicBezTo>
                      <a:pt x="21" y="28"/>
                      <a:pt x="40" y="30"/>
                      <a:pt x="40" y="23"/>
                    </a:cubicBezTo>
                    <a:cubicBezTo>
                      <a:pt x="42" y="19"/>
                      <a:pt x="37" y="9"/>
                      <a:pt x="37" y="9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6" name="Freeform 40">
                <a:extLst>
                  <a:ext uri="{FF2B5EF4-FFF2-40B4-BE49-F238E27FC236}">
                    <a16:creationId xmlns:a16="http://schemas.microsoft.com/office/drawing/2014/main" id="{59D344E5-1D7E-7AB6-40DB-44E6B572D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75"/>
                <a:ext cx="25" cy="22"/>
              </a:xfrm>
              <a:custGeom>
                <a:avLst/>
                <a:gdLst>
                  <a:gd name="T0" fmla="*/ 33 w 42"/>
                  <a:gd name="T1" fmla="*/ 0 h 37"/>
                  <a:gd name="T2" fmla="*/ 33 w 42"/>
                  <a:gd name="T3" fmla="*/ 0 h 37"/>
                  <a:gd name="T4" fmla="*/ 21 w 42"/>
                  <a:gd name="T5" fmla="*/ 5 h 37"/>
                  <a:gd name="T6" fmla="*/ 12 w 42"/>
                  <a:gd name="T7" fmla="*/ 7 h 37"/>
                  <a:gd name="T8" fmla="*/ 10 w 42"/>
                  <a:gd name="T9" fmla="*/ 7 h 37"/>
                  <a:gd name="T10" fmla="*/ 5 w 42"/>
                  <a:gd name="T11" fmla="*/ 21 h 37"/>
                  <a:gd name="T12" fmla="*/ 0 w 42"/>
                  <a:gd name="T13" fmla="*/ 28 h 37"/>
                  <a:gd name="T14" fmla="*/ 5 w 42"/>
                  <a:gd name="T15" fmla="*/ 35 h 37"/>
                  <a:gd name="T16" fmla="*/ 12 w 42"/>
                  <a:gd name="T17" fmla="*/ 35 h 37"/>
                  <a:gd name="T18" fmla="*/ 21 w 42"/>
                  <a:gd name="T19" fmla="*/ 28 h 37"/>
                  <a:gd name="T20" fmla="*/ 40 w 42"/>
                  <a:gd name="T21" fmla="*/ 23 h 37"/>
                  <a:gd name="T22" fmla="*/ 37 w 42"/>
                  <a:gd name="T23" fmla="*/ 9 h 37"/>
                  <a:gd name="T24" fmla="*/ 33 w 42"/>
                  <a:gd name="T25" fmla="*/ 0 h 37"/>
                  <a:gd name="T26" fmla="*/ 33 w 42"/>
                  <a:gd name="T2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7">
                    <a:moveTo>
                      <a:pt x="33" y="0"/>
                    </a:moveTo>
                    <a:lnTo>
                      <a:pt x="33" y="0"/>
                    </a:lnTo>
                    <a:cubicBezTo>
                      <a:pt x="28" y="2"/>
                      <a:pt x="24" y="2"/>
                      <a:pt x="21" y="5"/>
                    </a:cubicBezTo>
                    <a:cubicBezTo>
                      <a:pt x="19" y="5"/>
                      <a:pt x="17" y="7"/>
                      <a:pt x="12" y="7"/>
                    </a:cubicBezTo>
                    <a:lnTo>
                      <a:pt x="10" y="7"/>
                    </a:lnTo>
                    <a:cubicBezTo>
                      <a:pt x="3" y="9"/>
                      <a:pt x="5" y="21"/>
                      <a:pt x="5" y="21"/>
                    </a:cubicBezTo>
                    <a:cubicBezTo>
                      <a:pt x="5" y="21"/>
                      <a:pt x="0" y="23"/>
                      <a:pt x="0" y="28"/>
                    </a:cubicBezTo>
                    <a:cubicBezTo>
                      <a:pt x="0" y="33"/>
                      <a:pt x="3" y="33"/>
                      <a:pt x="5" y="35"/>
                    </a:cubicBezTo>
                    <a:lnTo>
                      <a:pt x="12" y="35"/>
                    </a:lnTo>
                    <a:cubicBezTo>
                      <a:pt x="24" y="37"/>
                      <a:pt x="21" y="28"/>
                      <a:pt x="21" y="28"/>
                    </a:cubicBezTo>
                    <a:cubicBezTo>
                      <a:pt x="21" y="28"/>
                      <a:pt x="40" y="30"/>
                      <a:pt x="40" y="23"/>
                    </a:cubicBezTo>
                    <a:cubicBezTo>
                      <a:pt x="42" y="19"/>
                      <a:pt x="37" y="9"/>
                      <a:pt x="37" y="9"/>
                    </a:cubicBez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7" name="Freeform 41">
                <a:extLst>
                  <a:ext uri="{FF2B5EF4-FFF2-40B4-BE49-F238E27FC236}">
                    <a16:creationId xmlns:a16="http://schemas.microsoft.com/office/drawing/2014/main" id="{8F1B8C87-553B-28C3-B40C-CE0D4C151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203"/>
                <a:ext cx="133" cy="179"/>
              </a:xfrm>
              <a:custGeom>
                <a:avLst/>
                <a:gdLst>
                  <a:gd name="T0" fmla="*/ 51 w 221"/>
                  <a:gd name="T1" fmla="*/ 56 h 297"/>
                  <a:gd name="T2" fmla="*/ 51 w 221"/>
                  <a:gd name="T3" fmla="*/ 56 h 297"/>
                  <a:gd name="T4" fmla="*/ 65 w 221"/>
                  <a:gd name="T5" fmla="*/ 68 h 297"/>
                  <a:gd name="T6" fmla="*/ 107 w 221"/>
                  <a:gd name="T7" fmla="*/ 84 h 297"/>
                  <a:gd name="T8" fmla="*/ 137 w 221"/>
                  <a:gd name="T9" fmla="*/ 89 h 297"/>
                  <a:gd name="T10" fmla="*/ 144 w 221"/>
                  <a:gd name="T11" fmla="*/ 94 h 297"/>
                  <a:gd name="T12" fmla="*/ 88 w 221"/>
                  <a:gd name="T13" fmla="*/ 152 h 297"/>
                  <a:gd name="T14" fmla="*/ 65 w 221"/>
                  <a:gd name="T15" fmla="*/ 157 h 297"/>
                  <a:gd name="T16" fmla="*/ 37 w 221"/>
                  <a:gd name="T17" fmla="*/ 171 h 297"/>
                  <a:gd name="T18" fmla="*/ 19 w 221"/>
                  <a:gd name="T19" fmla="*/ 173 h 297"/>
                  <a:gd name="T20" fmla="*/ 9 w 221"/>
                  <a:gd name="T21" fmla="*/ 187 h 297"/>
                  <a:gd name="T22" fmla="*/ 0 w 221"/>
                  <a:gd name="T23" fmla="*/ 203 h 297"/>
                  <a:gd name="T24" fmla="*/ 0 w 221"/>
                  <a:gd name="T25" fmla="*/ 280 h 297"/>
                  <a:gd name="T26" fmla="*/ 12 w 221"/>
                  <a:gd name="T27" fmla="*/ 297 h 297"/>
                  <a:gd name="T28" fmla="*/ 58 w 221"/>
                  <a:gd name="T29" fmla="*/ 245 h 297"/>
                  <a:gd name="T30" fmla="*/ 95 w 221"/>
                  <a:gd name="T31" fmla="*/ 217 h 297"/>
                  <a:gd name="T32" fmla="*/ 149 w 221"/>
                  <a:gd name="T33" fmla="*/ 166 h 297"/>
                  <a:gd name="T34" fmla="*/ 172 w 221"/>
                  <a:gd name="T35" fmla="*/ 126 h 297"/>
                  <a:gd name="T36" fmla="*/ 193 w 221"/>
                  <a:gd name="T37" fmla="*/ 94 h 297"/>
                  <a:gd name="T38" fmla="*/ 212 w 221"/>
                  <a:gd name="T39" fmla="*/ 52 h 297"/>
                  <a:gd name="T40" fmla="*/ 219 w 221"/>
                  <a:gd name="T41" fmla="*/ 14 h 297"/>
                  <a:gd name="T42" fmla="*/ 205 w 221"/>
                  <a:gd name="T43" fmla="*/ 7 h 297"/>
                  <a:gd name="T44" fmla="*/ 158 w 221"/>
                  <a:gd name="T45" fmla="*/ 19 h 297"/>
                  <a:gd name="T46" fmla="*/ 123 w 221"/>
                  <a:gd name="T47" fmla="*/ 28 h 297"/>
                  <a:gd name="T48" fmla="*/ 95 w 221"/>
                  <a:gd name="T49" fmla="*/ 33 h 297"/>
                  <a:gd name="T50" fmla="*/ 60 w 221"/>
                  <a:gd name="T51" fmla="*/ 31 h 297"/>
                  <a:gd name="T52" fmla="*/ 49 w 221"/>
                  <a:gd name="T53" fmla="*/ 17 h 297"/>
                  <a:gd name="T54" fmla="*/ 37 w 221"/>
                  <a:gd name="T55" fmla="*/ 35 h 297"/>
                  <a:gd name="T56" fmla="*/ 51 w 221"/>
                  <a:gd name="T57" fmla="*/ 5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1" h="297">
                    <a:moveTo>
                      <a:pt x="51" y="56"/>
                    </a:moveTo>
                    <a:lnTo>
                      <a:pt x="51" y="56"/>
                    </a:lnTo>
                    <a:cubicBezTo>
                      <a:pt x="56" y="56"/>
                      <a:pt x="60" y="68"/>
                      <a:pt x="65" y="68"/>
                    </a:cubicBezTo>
                    <a:cubicBezTo>
                      <a:pt x="70" y="70"/>
                      <a:pt x="93" y="77"/>
                      <a:pt x="107" y="84"/>
                    </a:cubicBezTo>
                    <a:cubicBezTo>
                      <a:pt x="123" y="89"/>
                      <a:pt x="132" y="89"/>
                      <a:pt x="137" y="89"/>
                    </a:cubicBezTo>
                    <a:cubicBezTo>
                      <a:pt x="142" y="89"/>
                      <a:pt x="149" y="91"/>
                      <a:pt x="144" y="94"/>
                    </a:cubicBezTo>
                    <a:cubicBezTo>
                      <a:pt x="139" y="98"/>
                      <a:pt x="95" y="145"/>
                      <a:pt x="88" y="152"/>
                    </a:cubicBezTo>
                    <a:cubicBezTo>
                      <a:pt x="81" y="159"/>
                      <a:pt x="79" y="157"/>
                      <a:pt x="65" y="157"/>
                    </a:cubicBezTo>
                    <a:cubicBezTo>
                      <a:pt x="51" y="157"/>
                      <a:pt x="40" y="171"/>
                      <a:pt x="37" y="171"/>
                    </a:cubicBezTo>
                    <a:cubicBezTo>
                      <a:pt x="35" y="171"/>
                      <a:pt x="26" y="171"/>
                      <a:pt x="19" y="173"/>
                    </a:cubicBezTo>
                    <a:lnTo>
                      <a:pt x="9" y="187"/>
                    </a:lnTo>
                    <a:lnTo>
                      <a:pt x="0" y="203"/>
                    </a:lnTo>
                    <a:lnTo>
                      <a:pt x="0" y="280"/>
                    </a:lnTo>
                    <a:lnTo>
                      <a:pt x="12" y="297"/>
                    </a:lnTo>
                    <a:cubicBezTo>
                      <a:pt x="19" y="285"/>
                      <a:pt x="42" y="264"/>
                      <a:pt x="58" y="245"/>
                    </a:cubicBezTo>
                    <a:cubicBezTo>
                      <a:pt x="77" y="227"/>
                      <a:pt x="86" y="222"/>
                      <a:pt x="95" y="217"/>
                    </a:cubicBezTo>
                    <a:cubicBezTo>
                      <a:pt x="105" y="213"/>
                      <a:pt x="130" y="187"/>
                      <a:pt x="149" y="166"/>
                    </a:cubicBezTo>
                    <a:cubicBezTo>
                      <a:pt x="158" y="152"/>
                      <a:pt x="172" y="136"/>
                      <a:pt x="172" y="126"/>
                    </a:cubicBezTo>
                    <a:cubicBezTo>
                      <a:pt x="175" y="117"/>
                      <a:pt x="184" y="103"/>
                      <a:pt x="193" y="94"/>
                    </a:cubicBezTo>
                    <a:cubicBezTo>
                      <a:pt x="200" y="84"/>
                      <a:pt x="212" y="59"/>
                      <a:pt x="212" y="52"/>
                    </a:cubicBezTo>
                    <a:cubicBezTo>
                      <a:pt x="212" y="45"/>
                      <a:pt x="219" y="28"/>
                      <a:pt x="219" y="14"/>
                    </a:cubicBezTo>
                    <a:cubicBezTo>
                      <a:pt x="221" y="0"/>
                      <a:pt x="209" y="0"/>
                      <a:pt x="205" y="7"/>
                    </a:cubicBezTo>
                    <a:cubicBezTo>
                      <a:pt x="202" y="14"/>
                      <a:pt x="175" y="19"/>
                      <a:pt x="158" y="19"/>
                    </a:cubicBezTo>
                    <a:cubicBezTo>
                      <a:pt x="139" y="19"/>
                      <a:pt x="130" y="21"/>
                      <a:pt x="123" y="28"/>
                    </a:cubicBezTo>
                    <a:cubicBezTo>
                      <a:pt x="116" y="33"/>
                      <a:pt x="102" y="26"/>
                      <a:pt x="95" y="33"/>
                    </a:cubicBezTo>
                    <a:cubicBezTo>
                      <a:pt x="91" y="40"/>
                      <a:pt x="67" y="45"/>
                      <a:pt x="60" y="31"/>
                    </a:cubicBezTo>
                    <a:cubicBezTo>
                      <a:pt x="58" y="24"/>
                      <a:pt x="54" y="19"/>
                      <a:pt x="49" y="17"/>
                    </a:cubicBezTo>
                    <a:cubicBezTo>
                      <a:pt x="44" y="24"/>
                      <a:pt x="37" y="33"/>
                      <a:pt x="37" y="35"/>
                    </a:cubicBezTo>
                    <a:cubicBezTo>
                      <a:pt x="40" y="40"/>
                      <a:pt x="47" y="54"/>
                      <a:pt x="51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8" name="Freeform 42">
                <a:extLst>
                  <a:ext uri="{FF2B5EF4-FFF2-40B4-BE49-F238E27FC236}">
                    <a16:creationId xmlns:a16="http://schemas.microsoft.com/office/drawing/2014/main" id="{14860B86-6F34-E861-E435-D4A63C9C0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203"/>
                <a:ext cx="133" cy="179"/>
              </a:xfrm>
              <a:custGeom>
                <a:avLst/>
                <a:gdLst>
                  <a:gd name="T0" fmla="*/ 51 w 221"/>
                  <a:gd name="T1" fmla="*/ 56 h 297"/>
                  <a:gd name="T2" fmla="*/ 51 w 221"/>
                  <a:gd name="T3" fmla="*/ 56 h 297"/>
                  <a:gd name="T4" fmla="*/ 65 w 221"/>
                  <a:gd name="T5" fmla="*/ 68 h 297"/>
                  <a:gd name="T6" fmla="*/ 107 w 221"/>
                  <a:gd name="T7" fmla="*/ 84 h 297"/>
                  <a:gd name="T8" fmla="*/ 137 w 221"/>
                  <a:gd name="T9" fmla="*/ 89 h 297"/>
                  <a:gd name="T10" fmla="*/ 144 w 221"/>
                  <a:gd name="T11" fmla="*/ 94 h 297"/>
                  <a:gd name="T12" fmla="*/ 88 w 221"/>
                  <a:gd name="T13" fmla="*/ 152 h 297"/>
                  <a:gd name="T14" fmla="*/ 65 w 221"/>
                  <a:gd name="T15" fmla="*/ 157 h 297"/>
                  <a:gd name="T16" fmla="*/ 37 w 221"/>
                  <a:gd name="T17" fmla="*/ 171 h 297"/>
                  <a:gd name="T18" fmla="*/ 19 w 221"/>
                  <a:gd name="T19" fmla="*/ 173 h 297"/>
                  <a:gd name="T20" fmla="*/ 9 w 221"/>
                  <a:gd name="T21" fmla="*/ 187 h 297"/>
                  <a:gd name="T22" fmla="*/ 0 w 221"/>
                  <a:gd name="T23" fmla="*/ 203 h 297"/>
                  <a:gd name="T24" fmla="*/ 0 w 221"/>
                  <a:gd name="T25" fmla="*/ 280 h 297"/>
                  <a:gd name="T26" fmla="*/ 12 w 221"/>
                  <a:gd name="T27" fmla="*/ 297 h 297"/>
                  <a:gd name="T28" fmla="*/ 58 w 221"/>
                  <a:gd name="T29" fmla="*/ 245 h 297"/>
                  <a:gd name="T30" fmla="*/ 95 w 221"/>
                  <a:gd name="T31" fmla="*/ 217 h 297"/>
                  <a:gd name="T32" fmla="*/ 149 w 221"/>
                  <a:gd name="T33" fmla="*/ 166 h 297"/>
                  <a:gd name="T34" fmla="*/ 172 w 221"/>
                  <a:gd name="T35" fmla="*/ 126 h 297"/>
                  <a:gd name="T36" fmla="*/ 193 w 221"/>
                  <a:gd name="T37" fmla="*/ 94 h 297"/>
                  <a:gd name="T38" fmla="*/ 212 w 221"/>
                  <a:gd name="T39" fmla="*/ 52 h 297"/>
                  <a:gd name="T40" fmla="*/ 219 w 221"/>
                  <a:gd name="T41" fmla="*/ 14 h 297"/>
                  <a:gd name="T42" fmla="*/ 205 w 221"/>
                  <a:gd name="T43" fmla="*/ 7 h 297"/>
                  <a:gd name="T44" fmla="*/ 158 w 221"/>
                  <a:gd name="T45" fmla="*/ 19 h 297"/>
                  <a:gd name="T46" fmla="*/ 123 w 221"/>
                  <a:gd name="T47" fmla="*/ 28 h 297"/>
                  <a:gd name="T48" fmla="*/ 95 w 221"/>
                  <a:gd name="T49" fmla="*/ 33 h 297"/>
                  <a:gd name="T50" fmla="*/ 60 w 221"/>
                  <a:gd name="T51" fmla="*/ 31 h 297"/>
                  <a:gd name="T52" fmla="*/ 49 w 221"/>
                  <a:gd name="T53" fmla="*/ 17 h 297"/>
                  <a:gd name="T54" fmla="*/ 37 w 221"/>
                  <a:gd name="T55" fmla="*/ 35 h 297"/>
                  <a:gd name="T56" fmla="*/ 51 w 221"/>
                  <a:gd name="T57" fmla="*/ 56 h 297"/>
                  <a:gd name="T58" fmla="*/ 51 w 221"/>
                  <a:gd name="T59" fmla="*/ 5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1" h="297">
                    <a:moveTo>
                      <a:pt x="51" y="56"/>
                    </a:moveTo>
                    <a:lnTo>
                      <a:pt x="51" y="56"/>
                    </a:lnTo>
                    <a:cubicBezTo>
                      <a:pt x="56" y="56"/>
                      <a:pt x="60" y="68"/>
                      <a:pt x="65" y="68"/>
                    </a:cubicBezTo>
                    <a:cubicBezTo>
                      <a:pt x="70" y="70"/>
                      <a:pt x="93" y="77"/>
                      <a:pt x="107" y="84"/>
                    </a:cubicBezTo>
                    <a:cubicBezTo>
                      <a:pt x="123" y="89"/>
                      <a:pt x="132" y="89"/>
                      <a:pt x="137" y="89"/>
                    </a:cubicBezTo>
                    <a:cubicBezTo>
                      <a:pt x="142" y="89"/>
                      <a:pt x="149" y="91"/>
                      <a:pt x="144" y="94"/>
                    </a:cubicBezTo>
                    <a:cubicBezTo>
                      <a:pt x="139" y="98"/>
                      <a:pt x="95" y="145"/>
                      <a:pt x="88" y="152"/>
                    </a:cubicBezTo>
                    <a:cubicBezTo>
                      <a:pt x="81" y="159"/>
                      <a:pt x="79" y="157"/>
                      <a:pt x="65" y="157"/>
                    </a:cubicBezTo>
                    <a:cubicBezTo>
                      <a:pt x="51" y="157"/>
                      <a:pt x="40" y="171"/>
                      <a:pt x="37" y="171"/>
                    </a:cubicBezTo>
                    <a:cubicBezTo>
                      <a:pt x="35" y="171"/>
                      <a:pt x="26" y="171"/>
                      <a:pt x="19" y="173"/>
                    </a:cubicBezTo>
                    <a:lnTo>
                      <a:pt x="9" y="187"/>
                    </a:lnTo>
                    <a:lnTo>
                      <a:pt x="0" y="203"/>
                    </a:lnTo>
                    <a:lnTo>
                      <a:pt x="0" y="280"/>
                    </a:lnTo>
                    <a:lnTo>
                      <a:pt x="12" y="297"/>
                    </a:lnTo>
                    <a:cubicBezTo>
                      <a:pt x="19" y="285"/>
                      <a:pt x="42" y="264"/>
                      <a:pt x="58" y="245"/>
                    </a:cubicBezTo>
                    <a:cubicBezTo>
                      <a:pt x="77" y="227"/>
                      <a:pt x="86" y="222"/>
                      <a:pt x="95" y="217"/>
                    </a:cubicBezTo>
                    <a:cubicBezTo>
                      <a:pt x="105" y="213"/>
                      <a:pt x="130" y="187"/>
                      <a:pt x="149" y="166"/>
                    </a:cubicBezTo>
                    <a:cubicBezTo>
                      <a:pt x="158" y="152"/>
                      <a:pt x="172" y="136"/>
                      <a:pt x="172" y="126"/>
                    </a:cubicBezTo>
                    <a:cubicBezTo>
                      <a:pt x="175" y="117"/>
                      <a:pt x="184" y="103"/>
                      <a:pt x="193" y="94"/>
                    </a:cubicBezTo>
                    <a:cubicBezTo>
                      <a:pt x="200" y="84"/>
                      <a:pt x="212" y="59"/>
                      <a:pt x="212" y="52"/>
                    </a:cubicBezTo>
                    <a:cubicBezTo>
                      <a:pt x="212" y="45"/>
                      <a:pt x="219" y="28"/>
                      <a:pt x="219" y="14"/>
                    </a:cubicBezTo>
                    <a:cubicBezTo>
                      <a:pt x="221" y="0"/>
                      <a:pt x="209" y="0"/>
                      <a:pt x="205" y="7"/>
                    </a:cubicBezTo>
                    <a:cubicBezTo>
                      <a:pt x="202" y="14"/>
                      <a:pt x="175" y="19"/>
                      <a:pt x="158" y="19"/>
                    </a:cubicBezTo>
                    <a:cubicBezTo>
                      <a:pt x="139" y="19"/>
                      <a:pt x="130" y="21"/>
                      <a:pt x="123" y="28"/>
                    </a:cubicBezTo>
                    <a:cubicBezTo>
                      <a:pt x="116" y="33"/>
                      <a:pt x="102" y="26"/>
                      <a:pt x="95" y="33"/>
                    </a:cubicBezTo>
                    <a:cubicBezTo>
                      <a:pt x="91" y="40"/>
                      <a:pt x="67" y="45"/>
                      <a:pt x="60" y="31"/>
                    </a:cubicBezTo>
                    <a:cubicBezTo>
                      <a:pt x="58" y="24"/>
                      <a:pt x="54" y="19"/>
                      <a:pt x="49" y="17"/>
                    </a:cubicBezTo>
                    <a:cubicBezTo>
                      <a:pt x="44" y="24"/>
                      <a:pt x="37" y="33"/>
                      <a:pt x="37" y="35"/>
                    </a:cubicBezTo>
                    <a:cubicBezTo>
                      <a:pt x="40" y="40"/>
                      <a:pt x="47" y="54"/>
                      <a:pt x="51" y="56"/>
                    </a:cubicBezTo>
                    <a:lnTo>
                      <a:pt x="51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9" name="Freeform 43">
                <a:extLst>
                  <a:ext uri="{FF2B5EF4-FFF2-40B4-BE49-F238E27FC236}">
                    <a16:creationId xmlns:a16="http://schemas.microsoft.com/office/drawing/2014/main" id="{908791BC-CD52-3619-2DE4-E9914EE7E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203"/>
                <a:ext cx="133" cy="179"/>
              </a:xfrm>
              <a:custGeom>
                <a:avLst/>
                <a:gdLst>
                  <a:gd name="T0" fmla="*/ 51 w 221"/>
                  <a:gd name="T1" fmla="*/ 56 h 297"/>
                  <a:gd name="T2" fmla="*/ 51 w 221"/>
                  <a:gd name="T3" fmla="*/ 56 h 297"/>
                  <a:gd name="T4" fmla="*/ 65 w 221"/>
                  <a:gd name="T5" fmla="*/ 68 h 297"/>
                  <a:gd name="T6" fmla="*/ 107 w 221"/>
                  <a:gd name="T7" fmla="*/ 84 h 297"/>
                  <a:gd name="T8" fmla="*/ 137 w 221"/>
                  <a:gd name="T9" fmla="*/ 89 h 297"/>
                  <a:gd name="T10" fmla="*/ 144 w 221"/>
                  <a:gd name="T11" fmla="*/ 94 h 297"/>
                  <a:gd name="T12" fmla="*/ 88 w 221"/>
                  <a:gd name="T13" fmla="*/ 152 h 297"/>
                  <a:gd name="T14" fmla="*/ 65 w 221"/>
                  <a:gd name="T15" fmla="*/ 157 h 297"/>
                  <a:gd name="T16" fmla="*/ 37 w 221"/>
                  <a:gd name="T17" fmla="*/ 171 h 297"/>
                  <a:gd name="T18" fmla="*/ 19 w 221"/>
                  <a:gd name="T19" fmla="*/ 173 h 297"/>
                  <a:gd name="T20" fmla="*/ 9 w 221"/>
                  <a:gd name="T21" fmla="*/ 187 h 297"/>
                  <a:gd name="T22" fmla="*/ 0 w 221"/>
                  <a:gd name="T23" fmla="*/ 203 h 297"/>
                  <a:gd name="T24" fmla="*/ 0 w 221"/>
                  <a:gd name="T25" fmla="*/ 280 h 297"/>
                  <a:gd name="T26" fmla="*/ 12 w 221"/>
                  <a:gd name="T27" fmla="*/ 297 h 297"/>
                  <a:gd name="T28" fmla="*/ 58 w 221"/>
                  <a:gd name="T29" fmla="*/ 245 h 297"/>
                  <a:gd name="T30" fmla="*/ 95 w 221"/>
                  <a:gd name="T31" fmla="*/ 217 h 297"/>
                  <a:gd name="T32" fmla="*/ 149 w 221"/>
                  <a:gd name="T33" fmla="*/ 166 h 297"/>
                  <a:gd name="T34" fmla="*/ 172 w 221"/>
                  <a:gd name="T35" fmla="*/ 126 h 297"/>
                  <a:gd name="T36" fmla="*/ 193 w 221"/>
                  <a:gd name="T37" fmla="*/ 94 h 297"/>
                  <a:gd name="T38" fmla="*/ 212 w 221"/>
                  <a:gd name="T39" fmla="*/ 52 h 297"/>
                  <a:gd name="T40" fmla="*/ 219 w 221"/>
                  <a:gd name="T41" fmla="*/ 14 h 297"/>
                  <a:gd name="T42" fmla="*/ 205 w 221"/>
                  <a:gd name="T43" fmla="*/ 7 h 297"/>
                  <a:gd name="T44" fmla="*/ 158 w 221"/>
                  <a:gd name="T45" fmla="*/ 19 h 297"/>
                  <a:gd name="T46" fmla="*/ 123 w 221"/>
                  <a:gd name="T47" fmla="*/ 28 h 297"/>
                  <a:gd name="T48" fmla="*/ 95 w 221"/>
                  <a:gd name="T49" fmla="*/ 33 h 297"/>
                  <a:gd name="T50" fmla="*/ 60 w 221"/>
                  <a:gd name="T51" fmla="*/ 31 h 297"/>
                  <a:gd name="T52" fmla="*/ 49 w 221"/>
                  <a:gd name="T53" fmla="*/ 17 h 297"/>
                  <a:gd name="T54" fmla="*/ 37 w 221"/>
                  <a:gd name="T55" fmla="*/ 35 h 297"/>
                  <a:gd name="T56" fmla="*/ 51 w 221"/>
                  <a:gd name="T57" fmla="*/ 5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1" h="297">
                    <a:moveTo>
                      <a:pt x="51" y="56"/>
                    </a:moveTo>
                    <a:lnTo>
                      <a:pt x="51" y="56"/>
                    </a:lnTo>
                    <a:cubicBezTo>
                      <a:pt x="56" y="56"/>
                      <a:pt x="60" y="68"/>
                      <a:pt x="65" y="68"/>
                    </a:cubicBezTo>
                    <a:cubicBezTo>
                      <a:pt x="70" y="70"/>
                      <a:pt x="93" y="77"/>
                      <a:pt x="107" y="84"/>
                    </a:cubicBezTo>
                    <a:cubicBezTo>
                      <a:pt x="123" y="89"/>
                      <a:pt x="132" y="89"/>
                      <a:pt x="137" y="89"/>
                    </a:cubicBezTo>
                    <a:cubicBezTo>
                      <a:pt x="142" y="89"/>
                      <a:pt x="149" y="91"/>
                      <a:pt x="144" y="94"/>
                    </a:cubicBezTo>
                    <a:cubicBezTo>
                      <a:pt x="139" y="98"/>
                      <a:pt x="95" y="145"/>
                      <a:pt x="88" y="152"/>
                    </a:cubicBezTo>
                    <a:cubicBezTo>
                      <a:pt x="81" y="159"/>
                      <a:pt x="79" y="157"/>
                      <a:pt x="65" y="157"/>
                    </a:cubicBezTo>
                    <a:cubicBezTo>
                      <a:pt x="51" y="157"/>
                      <a:pt x="40" y="171"/>
                      <a:pt x="37" y="171"/>
                    </a:cubicBezTo>
                    <a:cubicBezTo>
                      <a:pt x="35" y="171"/>
                      <a:pt x="26" y="171"/>
                      <a:pt x="19" y="173"/>
                    </a:cubicBezTo>
                    <a:lnTo>
                      <a:pt x="9" y="187"/>
                    </a:lnTo>
                    <a:lnTo>
                      <a:pt x="0" y="203"/>
                    </a:lnTo>
                    <a:lnTo>
                      <a:pt x="0" y="280"/>
                    </a:lnTo>
                    <a:lnTo>
                      <a:pt x="12" y="297"/>
                    </a:lnTo>
                    <a:cubicBezTo>
                      <a:pt x="19" y="285"/>
                      <a:pt x="42" y="264"/>
                      <a:pt x="58" y="245"/>
                    </a:cubicBezTo>
                    <a:cubicBezTo>
                      <a:pt x="77" y="227"/>
                      <a:pt x="86" y="222"/>
                      <a:pt x="95" y="217"/>
                    </a:cubicBezTo>
                    <a:cubicBezTo>
                      <a:pt x="105" y="213"/>
                      <a:pt x="130" y="187"/>
                      <a:pt x="149" y="166"/>
                    </a:cubicBezTo>
                    <a:cubicBezTo>
                      <a:pt x="158" y="152"/>
                      <a:pt x="172" y="136"/>
                      <a:pt x="172" y="126"/>
                    </a:cubicBezTo>
                    <a:cubicBezTo>
                      <a:pt x="175" y="117"/>
                      <a:pt x="184" y="103"/>
                      <a:pt x="193" y="94"/>
                    </a:cubicBezTo>
                    <a:cubicBezTo>
                      <a:pt x="200" y="84"/>
                      <a:pt x="212" y="59"/>
                      <a:pt x="212" y="52"/>
                    </a:cubicBezTo>
                    <a:cubicBezTo>
                      <a:pt x="212" y="45"/>
                      <a:pt x="219" y="28"/>
                      <a:pt x="219" y="14"/>
                    </a:cubicBezTo>
                    <a:cubicBezTo>
                      <a:pt x="221" y="0"/>
                      <a:pt x="209" y="0"/>
                      <a:pt x="205" y="7"/>
                    </a:cubicBezTo>
                    <a:cubicBezTo>
                      <a:pt x="202" y="14"/>
                      <a:pt x="175" y="19"/>
                      <a:pt x="158" y="19"/>
                    </a:cubicBezTo>
                    <a:cubicBezTo>
                      <a:pt x="139" y="19"/>
                      <a:pt x="130" y="21"/>
                      <a:pt x="123" y="28"/>
                    </a:cubicBezTo>
                    <a:cubicBezTo>
                      <a:pt x="116" y="33"/>
                      <a:pt x="102" y="26"/>
                      <a:pt x="95" y="33"/>
                    </a:cubicBezTo>
                    <a:cubicBezTo>
                      <a:pt x="91" y="40"/>
                      <a:pt x="67" y="45"/>
                      <a:pt x="60" y="31"/>
                    </a:cubicBezTo>
                    <a:cubicBezTo>
                      <a:pt x="58" y="24"/>
                      <a:pt x="54" y="19"/>
                      <a:pt x="49" y="17"/>
                    </a:cubicBezTo>
                    <a:cubicBezTo>
                      <a:pt x="44" y="24"/>
                      <a:pt x="37" y="33"/>
                      <a:pt x="37" y="35"/>
                    </a:cubicBezTo>
                    <a:cubicBezTo>
                      <a:pt x="40" y="40"/>
                      <a:pt x="47" y="54"/>
                      <a:pt x="51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80" name="Freeform 44">
                <a:extLst>
                  <a:ext uri="{FF2B5EF4-FFF2-40B4-BE49-F238E27FC236}">
                    <a16:creationId xmlns:a16="http://schemas.microsoft.com/office/drawing/2014/main" id="{A7254FDB-3CD7-9527-AFFE-8C71AD9EE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203"/>
                <a:ext cx="133" cy="179"/>
              </a:xfrm>
              <a:custGeom>
                <a:avLst/>
                <a:gdLst>
                  <a:gd name="T0" fmla="*/ 51 w 221"/>
                  <a:gd name="T1" fmla="*/ 56 h 297"/>
                  <a:gd name="T2" fmla="*/ 51 w 221"/>
                  <a:gd name="T3" fmla="*/ 56 h 297"/>
                  <a:gd name="T4" fmla="*/ 65 w 221"/>
                  <a:gd name="T5" fmla="*/ 68 h 297"/>
                  <a:gd name="T6" fmla="*/ 107 w 221"/>
                  <a:gd name="T7" fmla="*/ 84 h 297"/>
                  <a:gd name="T8" fmla="*/ 137 w 221"/>
                  <a:gd name="T9" fmla="*/ 89 h 297"/>
                  <a:gd name="T10" fmla="*/ 144 w 221"/>
                  <a:gd name="T11" fmla="*/ 94 h 297"/>
                  <a:gd name="T12" fmla="*/ 88 w 221"/>
                  <a:gd name="T13" fmla="*/ 152 h 297"/>
                  <a:gd name="T14" fmla="*/ 65 w 221"/>
                  <a:gd name="T15" fmla="*/ 157 h 297"/>
                  <a:gd name="T16" fmla="*/ 37 w 221"/>
                  <a:gd name="T17" fmla="*/ 171 h 297"/>
                  <a:gd name="T18" fmla="*/ 19 w 221"/>
                  <a:gd name="T19" fmla="*/ 173 h 297"/>
                  <a:gd name="T20" fmla="*/ 9 w 221"/>
                  <a:gd name="T21" fmla="*/ 187 h 297"/>
                  <a:gd name="T22" fmla="*/ 0 w 221"/>
                  <a:gd name="T23" fmla="*/ 203 h 297"/>
                  <a:gd name="T24" fmla="*/ 0 w 221"/>
                  <a:gd name="T25" fmla="*/ 280 h 297"/>
                  <a:gd name="T26" fmla="*/ 12 w 221"/>
                  <a:gd name="T27" fmla="*/ 297 h 297"/>
                  <a:gd name="T28" fmla="*/ 58 w 221"/>
                  <a:gd name="T29" fmla="*/ 245 h 297"/>
                  <a:gd name="T30" fmla="*/ 95 w 221"/>
                  <a:gd name="T31" fmla="*/ 217 h 297"/>
                  <a:gd name="T32" fmla="*/ 149 w 221"/>
                  <a:gd name="T33" fmla="*/ 166 h 297"/>
                  <a:gd name="T34" fmla="*/ 172 w 221"/>
                  <a:gd name="T35" fmla="*/ 126 h 297"/>
                  <a:gd name="T36" fmla="*/ 193 w 221"/>
                  <a:gd name="T37" fmla="*/ 94 h 297"/>
                  <a:gd name="T38" fmla="*/ 212 w 221"/>
                  <a:gd name="T39" fmla="*/ 52 h 297"/>
                  <a:gd name="T40" fmla="*/ 219 w 221"/>
                  <a:gd name="T41" fmla="*/ 14 h 297"/>
                  <a:gd name="T42" fmla="*/ 205 w 221"/>
                  <a:gd name="T43" fmla="*/ 7 h 297"/>
                  <a:gd name="T44" fmla="*/ 158 w 221"/>
                  <a:gd name="T45" fmla="*/ 19 h 297"/>
                  <a:gd name="T46" fmla="*/ 123 w 221"/>
                  <a:gd name="T47" fmla="*/ 28 h 297"/>
                  <a:gd name="T48" fmla="*/ 95 w 221"/>
                  <a:gd name="T49" fmla="*/ 33 h 297"/>
                  <a:gd name="T50" fmla="*/ 60 w 221"/>
                  <a:gd name="T51" fmla="*/ 31 h 297"/>
                  <a:gd name="T52" fmla="*/ 49 w 221"/>
                  <a:gd name="T53" fmla="*/ 17 h 297"/>
                  <a:gd name="T54" fmla="*/ 37 w 221"/>
                  <a:gd name="T55" fmla="*/ 35 h 297"/>
                  <a:gd name="T56" fmla="*/ 51 w 221"/>
                  <a:gd name="T57" fmla="*/ 56 h 297"/>
                  <a:gd name="T58" fmla="*/ 51 w 221"/>
                  <a:gd name="T59" fmla="*/ 5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1" h="297">
                    <a:moveTo>
                      <a:pt x="51" y="56"/>
                    </a:moveTo>
                    <a:lnTo>
                      <a:pt x="51" y="56"/>
                    </a:lnTo>
                    <a:cubicBezTo>
                      <a:pt x="56" y="56"/>
                      <a:pt x="60" y="68"/>
                      <a:pt x="65" y="68"/>
                    </a:cubicBezTo>
                    <a:cubicBezTo>
                      <a:pt x="70" y="70"/>
                      <a:pt x="93" y="77"/>
                      <a:pt x="107" y="84"/>
                    </a:cubicBezTo>
                    <a:cubicBezTo>
                      <a:pt x="123" y="89"/>
                      <a:pt x="132" y="89"/>
                      <a:pt x="137" y="89"/>
                    </a:cubicBezTo>
                    <a:cubicBezTo>
                      <a:pt x="142" y="89"/>
                      <a:pt x="149" y="91"/>
                      <a:pt x="144" y="94"/>
                    </a:cubicBezTo>
                    <a:cubicBezTo>
                      <a:pt x="139" y="98"/>
                      <a:pt x="95" y="145"/>
                      <a:pt x="88" y="152"/>
                    </a:cubicBezTo>
                    <a:cubicBezTo>
                      <a:pt x="81" y="159"/>
                      <a:pt x="79" y="157"/>
                      <a:pt x="65" y="157"/>
                    </a:cubicBezTo>
                    <a:cubicBezTo>
                      <a:pt x="51" y="157"/>
                      <a:pt x="40" y="171"/>
                      <a:pt x="37" y="171"/>
                    </a:cubicBezTo>
                    <a:cubicBezTo>
                      <a:pt x="35" y="171"/>
                      <a:pt x="26" y="171"/>
                      <a:pt x="19" y="173"/>
                    </a:cubicBezTo>
                    <a:lnTo>
                      <a:pt x="9" y="187"/>
                    </a:lnTo>
                    <a:lnTo>
                      <a:pt x="0" y="203"/>
                    </a:lnTo>
                    <a:lnTo>
                      <a:pt x="0" y="280"/>
                    </a:lnTo>
                    <a:lnTo>
                      <a:pt x="12" y="297"/>
                    </a:lnTo>
                    <a:cubicBezTo>
                      <a:pt x="19" y="285"/>
                      <a:pt x="42" y="264"/>
                      <a:pt x="58" y="245"/>
                    </a:cubicBezTo>
                    <a:cubicBezTo>
                      <a:pt x="77" y="227"/>
                      <a:pt x="86" y="222"/>
                      <a:pt x="95" y="217"/>
                    </a:cubicBezTo>
                    <a:cubicBezTo>
                      <a:pt x="105" y="213"/>
                      <a:pt x="130" y="187"/>
                      <a:pt x="149" y="166"/>
                    </a:cubicBezTo>
                    <a:cubicBezTo>
                      <a:pt x="158" y="152"/>
                      <a:pt x="172" y="136"/>
                      <a:pt x="172" y="126"/>
                    </a:cubicBezTo>
                    <a:cubicBezTo>
                      <a:pt x="175" y="117"/>
                      <a:pt x="184" y="103"/>
                      <a:pt x="193" y="94"/>
                    </a:cubicBezTo>
                    <a:cubicBezTo>
                      <a:pt x="200" y="84"/>
                      <a:pt x="212" y="59"/>
                      <a:pt x="212" y="52"/>
                    </a:cubicBezTo>
                    <a:cubicBezTo>
                      <a:pt x="212" y="45"/>
                      <a:pt x="219" y="28"/>
                      <a:pt x="219" y="14"/>
                    </a:cubicBezTo>
                    <a:cubicBezTo>
                      <a:pt x="221" y="0"/>
                      <a:pt x="209" y="0"/>
                      <a:pt x="205" y="7"/>
                    </a:cubicBezTo>
                    <a:cubicBezTo>
                      <a:pt x="202" y="14"/>
                      <a:pt x="175" y="19"/>
                      <a:pt x="158" y="19"/>
                    </a:cubicBezTo>
                    <a:cubicBezTo>
                      <a:pt x="139" y="19"/>
                      <a:pt x="130" y="21"/>
                      <a:pt x="123" y="28"/>
                    </a:cubicBezTo>
                    <a:cubicBezTo>
                      <a:pt x="116" y="33"/>
                      <a:pt x="102" y="26"/>
                      <a:pt x="95" y="33"/>
                    </a:cubicBezTo>
                    <a:cubicBezTo>
                      <a:pt x="91" y="40"/>
                      <a:pt x="67" y="45"/>
                      <a:pt x="60" y="31"/>
                    </a:cubicBezTo>
                    <a:cubicBezTo>
                      <a:pt x="58" y="24"/>
                      <a:pt x="54" y="19"/>
                      <a:pt x="49" y="17"/>
                    </a:cubicBezTo>
                    <a:cubicBezTo>
                      <a:pt x="44" y="24"/>
                      <a:pt x="37" y="33"/>
                      <a:pt x="37" y="35"/>
                    </a:cubicBezTo>
                    <a:cubicBezTo>
                      <a:pt x="40" y="40"/>
                      <a:pt x="47" y="54"/>
                      <a:pt x="51" y="56"/>
                    </a:cubicBezTo>
                    <a:lnTo>
                      <a:pt x="51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81" name="Freeform 45">
                <a:extLst>
                  <a:ext uri="{FF2B5EF4-FFF2-40B4-BE49-F238E27FC236}">
                    <a16:creationId xmlns:a16="http://schemas.microsoft.com/office/drawing/2014/main" id="{597F20CA-B367-2FD2-A35C-C37AC4133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876"/>
                <a:ext cx="154" cy="124"/>
              </a:xfrm>
              <a:custGeom>
                <a:avLst/>
                <a:gdLst>
                  <a:gd name="T0" fmla="*/ 96 w 256"/>
                  <a:gd name="T1" fmla="*/ 205 h 205"/>
                  <a:gd name="T2" fmla="*/ 96 w 256"/>
                  <a:gd name="T3" fmla="*/ 205 h 205"/>
                  <a:gd name="T4" fmla="*/ 93 w 256"/>
                  <a:gd name="T5" fmla="*/ 175 h 205"/>
                  <a:gd name="T6" fmla="*/ 128 w 256"/>
                  <a:gd name="T7" fmla="*/ 154 h 205"/>
                  <a:gd name="T8" fmla="*/ 142 w 256"/>
                  <a:gd name="T9" fmla="*/ 149 h 205"/>
                  <a:gd name="T10" fmla="*/ 161 w 256"/>
                  <a:gd name="T11" fmla="*/ 144 h 205"/>
                  <a:gd name="T12" fmla="*/ 172 w 256"/>
                  <a:gd name="T13" fmla="*/ 133 h 205"/>
                  <a:gd name="T14" fmla="*/ 186 w 256"/>
                  <a:gd name="T15" fmla="*/ 126 h 205"/>
                  <a:gd name="T16" fmla="*/ 198 w 256"/>
                  <a:gd name="T17" fmla="*/ 121 h 205"/>
                  <a:gd name="T18" fmla="*/ 200 w 256"/>
                  <a:gd name="T19" fmla="*/ 107 h 205"/>
                  <a:gd name="T20" fmla="*/ 207 w 256"/>
                  <a:gd name="T21" fmla="*/ 103 h 205"/>
                  <a:gd name="T22" fmla="*/ 219 w 256"/>
                  <a:gd name="T23" fmla="*/ 93 h 205"/>
                  <a:gd name="T24" fmla="*/ 251 w 256"/>
                  <a:gd name="T25" fmla="*/ 93 h 205"/>
                  <a:gd name="T26" fmla="*/ 256 w 256"/>
                  <a:gd name="T27" fmla="*/ 84 h 205"/>
                  <a:gd name="T28" fmla="*/ 247 w 256"/>
                  <a:gd name="T29" fmla="*/ 70 h 205"/>
                  <a:gd name="T30" fmla="*/ 244 w 256"/>
                  <a:gd name="T31" fmla="*/ 51 h 205"/>
                  <a:gd name="T32" fmla="*/ 240 w 256"/>
                  <a:gd name="T33" fmla="*/ 28 h 205"/>
                  <a:gd name="T34" fmla="*/ 235 w 256"/>
                  <a:gd name="T35" fmla="*/ 21 h 205"/>
                  <a:gd name="T36" fmla="*/ 212 w 256"/>
                  <a:gd name="T37" fmla="*/ 16 h 205"/>
                  <a:gd name="T38" fmla="*/ 175 w 256"/>
                  <a:gd name="T39" fmla="*/ 11 h 205"/>
                  <a:gd name="T40" fmla="*/ 156 w 256"/>
                  <a:gd name="T41" fmla="*/ 2 h 205"/>
                  <a:gd name="T42" fmla="*/ 133 w 256"/>
                  <a:gd name="T43" fmla="*/ 46 h 205"/>
                  <a:gd name="T44" fmla="*/ 100 w 256"/>
                  <a:gd name="T45" fmla="*/ 63 h 205"/>
                  <a:gd name="T46" fmla="*/ 84 w 256"/>
                  <a:gd name="T47" fmla="*/ 79 h 205"/>
                  <a:gd name="T48" fmla="*/ 72 w 256"/>
                  <a:gd name="T49" fmla="*/ 100 h 205"/>
                  <a:gd name="T50" fmla="*/ 72 w 256"/>
                  <a:gd name="T51" fmla="*/ 133 h 205"/>
                  <a:gd name="T52" fmla="*/ 47 w 256"/>
                  <a:gd name="T53" fmla="*/ 168 h 205"/>
                  <a:gd name="T54" fmla="*/ 17 w 256"/>
                  <a:gd name="T55" fmla="*/ 189 h 205"/>
                  <a:gd name="T56" fmla="*/ 0 w 256"/>
                  <a:gd name="T57" fmla="*/ 196 h 205"/>
                  <a:gd name="T58" fmla="*/ 79 w 256"/>
                  <a:gd name="T59" fmla="*/ 196 h 205"/>
                  <a:gd name="T60" fmla="*/ 96 w 256"/>
                  <a:gd name="T61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6" h="205">
                    <a:moveTo>
                      <a:pt x="96" y="205"/>
                    </a:moveTo>
                    <a:lnTo>
                      <a:pt x="96" y="205"/>
                    </a:lnTo>
                    <a:cubicBezTo>
                      <a:pt x="93" y="191"/>
                      <a:pt x="93" y="177"/>
                      <a:pt x="93" y="175"/>
                    </a:cubicBezTo>
                    <a:cubicBezTo>
                      <a:pt x="96" y="172"/>
                      <a:pt x="123" y="156"/>
                      <a:pt x="128" y="154"/>
                    </a:cubicBezTo>
                    <a:cubicBezTo>
                      <a:pt x="133" y="149"/>
                      <a:pt x="142" y="154"/>
                      <a:pt x="142" y="149"/>
                    </a:cubicBezTo>
                    <a:cubicBezTo>
                      <a:pt x="142" y="144"/>
                      <a:pt x="154" y="147"/>
                      <a:pt x="161" y="144"/>
                    </a:cubicBezTo>
                    <a:cubicBezTo>
                      <a:pt x="168" y="144"/>
                      <a:pt x="172" y="137"/>
                      <a:pt x="172" y="133"/>
                    </a:cubicBezTo>
                    <a:cubicBezTo>
                      <a:pt x="172" y="126"/>
                      <a:pt x="182" y="128"/>
                      <a:pt x="186" y="126"/>
                    </a:cubicBezTo>
                    <a:cubicBezTo>
                      <a:pt x="193" y="126"/>
                      <a:pt x="193" y="121"/>
                      <a:pt x="198" y="121"/>
                    </a:cubicBezTo>
                    <a:cubicBezTo>
                      <a:pt x="200" y="121"/>
                      <a:pt x="200" y="114"/>
                      <a:pt x="200" y="107"/>
                    </a:cubicBezTo>
                    <a:cubicBezTo>
                      <a:pt x="200" y="100"/>
                      <a:pt x="200" y="103"/>
                      <a:pt x="207" y="103"/>
                    </a:cubicBezTo>
                    <a:cubicBezTo>
                      <a:pt x="214" y="103"/>
                      <a:pt x="219" y="98"/>
                      <a:pt x="219" y="93"/>
                    </a:cubicBezTo>
                    <a:cubicBezTo>
                      <a:pt x="219" y="91"/>
                      <a:pt x="247" y="93"/>
                      <a:pt x="251" y="93"/>
                    </a:cubicBezTo>
                    <a:cubicBezTo>
                      <a:pt x="254" y="93"/>
                      <a:pt x="256" y="88"/>
                      <a:pt x="256" y="84"/>
                    </a:cubicBezTo>
                    <a:cubicBezTo>
                      <a:pt x="254" y="82"/>
                      <a:pt x="251" y="70"/>
                      <a:pt x="247" y="70"/>
                    </a:cubicBezTo>
                    <a:cubicBezTo>
                      <a:pt x="242" y="70"/>
                      <a:pt x="244" y="58"/>
                      <a:pt x="244" y="51"/>
                    </a:cubicBezTo>
                    <a:cubicBezTo>
                      <a:pt x="244" y="42"/>
                      <a:pt x="244" y="35"/>
                      <a:pt x="240" y="28"/>
                    </a:cubicBezTo>
                    <a:cubicBezTo>
                      <a:pt x="237" y="28"/>
                      <a:pt x="237" y="25"/>
                      <a:pt x="235" y="21"/>
                    </a:cubicBezTo>
                    <a:cubicBezTo>
                      <a:pt x="228" y="21"/>
                      <a:pt x="219" y="16"/>
                      <a:pt x="212" y="16"/>
                    </a:cubicBezTo>
                    <a:cubicBezTo>
                      <a:pt x="200" y="16"/>
                      <a:pt x="184" y="21"/>
                      <a:pt x="175" y="11"/>
                    </a:cubicBezTo>
                    <a:cubicBezTo>
                      <a:pt x="168" y="2"/>
                      <a:pt x="161" y="0"/>
                      <a:pt x="156" y="2"/>
                    </a:cubicBezTo>
                    <a:cubicBezTo>
                      <a:pt x="149" y="4"/>
                      <a:pt x="137" y="37"/>
                      <a:pt x="133" y="46"/>
                    </a:cubicBezTo>
                    <a:cubicBezTo>
                      <a:pt x="126" y="56"/>
                      <a:pt x="107" y="63"/>
                      <a:pt x="100" y="63"/>
                    </a:cubicBezTo>
                    <a:cubicBezTo>
                      <a:pt x="91" y="63"/>
                      <a:pt x="91" y="75"/>
                      <a:pt x="84" y="79"/>
                    </a:cubicBezTo>
                    <a:cubicBezTo>
                      <a:pt x="77" y="86"/>
                      <a:pt x="79" y="93"/>
                      <a:pt x="72" y="100"/>
                    </a:cubicBezTo>
                    <a:cubicBezTo>
                      <a:pt x="63" y="107"/>
                      <a:pt x="68" y="126"/>
                      <a:pt x="72" y="133"/>
                    </a:cubicBezTo>
                    <a:cubicBezTo>
                      <a:pt x="77" y="140"/>
                      <a:pt x="58" y="161"/>
                      <a:pt x="47" y="168"/>
                    </a:cubicBezTo>
                    <a:cubicBezTo>
                      <a:pt x="35" y="175"/>
                      <a:pt x="33" y="186"/>
                      <a:pt x="17" y="189"/>
                    </a:cubicBezTo>
                    <a:cubicBezTo>
                      <a:pt x="10" y="189"/>
                      <a:pt x="5" y="194"/>
                      <a:pt x="0" y="196"/>
                    </a:cubicBezTo>
                    <a:lnTo>
                      <a:pt x="79" y="196"/>
                    </a:lnTo>
                    <a:cubicBezTo>
                      <a:pt x="96" y="196"/>
                      <a:pt x="91" y="200"/>
                      <a:pt x="96" y="2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82" name="Freeform 46">
                <a:extLst>
                  <a:ext uri="{FF2B5EF4-FFF2-40B4-BE49-F238E27FC236}">
                    <a16:creationId xmlns:a16="http://schemas.microsoft.com/office/drawing/2014/main" id="{9E0BFE3F-8069-00EC-5F52-7560D67BC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876"/>
                <a:ext cx="154" cy="124"/>
              </a:xfrm>
              <a:custGeom>
                <a:avLst/>
                <a:gdLst>
                  <a:gd name="T0" fmla="*/ 96 w 256"/>
                  <a:gd name="T1" fmla="*/ 205 h 205"/>
                  <a:gd name="T2" fmla="*/ 96 w 256"/>
                  <a:gd name="T3" fmla="*/ 205 h 205"/>
                  <a:gd name="T4" fmla="*/ 93 w 256"/>
                  <a:gd name="T5" fmla="*/ 175 h 205"/>
                  <a:gd name="T6" fmla="*/ 128 w 256"/>
                  <a:gd name="T7" fmla="*/ 154 h 205"/>
                  <a:gd name="T8" fmla="*/ 142 w 256"/>
                  <a:gd name="T9" fmla="*/ 149 h 205"/>
                  <a:gd name="T10" fmla="*/ 161 w 256"/>
                  <a:gd name="T11" fmla="*/ 144 h 205"/>
                  <a:gd name="T12" fmla="*/ 172 w 256"/>
                  <a:gd name="T13" fmla="*/ 133 h 205"/>
                  <a:gd name="T14" fmla="*/ 186 w 256"/>
                  <a:gd name="T15" fmla="*/ 126 h 205"/>
                  <a:gd name="T16" fmla="*/ 198 w 256"/>
                  <a:gd name="T17" fmla="*/ 121 h 205"/>
                  <a:gd name="T18" fmla="*/ 200 w 256"/>
                  <a:gd name="T19" fmla="*/ 107 h 205"/>
                  <a:gd name="T20" fmla="*/ 207 w 256"/>
                  <a:gd name="T21" fmla="*/ 103 h 205"/>
                  <a:gd name="T22" fmla="*/ 219 w 256"/>
                  <a:gd name="T23" fmla="*/ 93 h 205"/>
                  <a:gd name="T24" fmla="*/ 251 w 256"/>
                  <a:gd name="T25" fmla="*/ 93 h 205"/>
                  <a:gd name="T26" fmla="*/ 256 w 256"/>
                  <a:gd name="T27" fmla="*/ 84 h 205"/>
                  <a:gd name="T28" fmla="*/ 247 w 256"/>
                  <a:gd name="T29" fmla="*/ 70 h 205"/>
                  <a:gd name="T30" fmla="*/ 244 w 256"/>
                  <a:gd name="T31" fmla="*/ 51 h 205"/>
                  <a:gd name="T32" fmla="*/ 240 w 256"/>
                  <a:gd name="T33" fmla="*/ 28 h 205"/>
                  <a:gd name="T34" fmla="*/ 235 w 256"/>
                  <a:gd name="T35" fmla="*/ 21 h 205"/>
                  <a:gd name="T36" fmla="*/ 212 w 256"/>
                  <a:gd name="T37" fmla="*/ 16 h 205"/>
                  <a:gd name="T38" fmla="*/ 175 w 256"/>
                  <a:gd name="T39" fmla="*/ 11 h 205"/>
                  <a:gd name="T40" fmla="*/ 156 w 256"/>
                  <a:gd name="T41" fmla="*/ 2 h 205"/>
                  <a:gd name="T42" fmla="*/ 133 w 256"/>
                  <a:gd name="T43" fmla="*/ 46 h 205"/>
                  <a:gd name="T44" fmla="*/ 100 w 256"/>
                  <a:gd name="T45" fmla="*/ 63 h 205"/>
                  <a:gd name="T46" fmla="*/ 84 w 256"/>
                  <a:gd name="T47" fmla="*/ 79 h 205"/>
                  <a:gd name="T48" fmla="*/ 72 w 256"/>
                  <a:gd name="T49" fmla="*/ 100 h 205"/>
                  <a:gd name="T50" fmla="*/ 72 w 256"/>
                  <a:gd name="T51" fmla="*/ 133 h 205"/>
                  <a:gd name="T52" fmla="*/ 47 w 256"/>
                  <a:gd name="T53" fmla="*/ 168 h 205"/>
                  <a:gd name="T54" fmla="*/ 17 w 256"/>
                  <a:gd name="T55" fmla="*/ 189 h 205"/>
                  <a:gd name="T56" fmla="*/ 0 w 256"/>
                  <a:gd name="T57" fmla="*/ 196 h 205"/>
                  <a:gd name="T58" fmla="*/ 79 w 256"/>
                  <a:gd name="T59" fmla="*/ 196 h 205"/>
                  <a:gd name="T60" fmla="*/ 96 w 256"/>
                  <a:gd name="T61" fmla="*/ 205 h 205"/>
                  <a:gd name="T62" fmla="*/ 96 w 256"/>
                  <a:gd name="T63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6" h="205">
                    <a:moveTo>
                      <a:pt x="96" y="205"/>
                    </a:moveTo>
                    <a:lnTo>
                      <a:pt x="96" y="205"/>
                    </a:lnTo>
                    <a:cubicBezTo>
                      <a:pt x="93" y="191"/>
                      <a:pt x="93" y="177"/>
                      <a:pt x="93" y="175"/>
                    </a:cubicBezTo>
                    <a:cubicBezTo>
                      <a:pt x="96" y="172"/>
                      <a:pt x="123" y="156"/>
                      <a:pt x="128" y="154"/>
                    </a:cubicBezTo>
                    <a:cubicBezTo>
                      <a:pt x="133" y="149"/>
                      <a:pt x="142" y="154"/>
                      <a:pt x="142" y="149"/>
                    </a:cubicBezTo>
                    <a:cubicBezTo>
                      <a:pt x="142" y="144"/>
                      <a:pt x="154" y="147"/>
                      <a:pt x="161" y="144"/>
                    </a:cubicBezTo>
                    <a:cubicBezTo>
                      <a:pt x="168" y="144"/>
                      <a:pt x="172" y="137"/>
                      <a:pt x="172" y="133"/>
                    </a:cubicBezTo>
                    <a:cubicBezTo>
                      <a:pt x="172" y="126"/>
                      <a:pt x="182" y="128"/>
                      <a:pt x="186" y="126"/>
                    </a:cubicBezTo>
                    <a:cubicBezTo>
                      <a:pt x="193" y="126"/>
                      <a:pt x="193" y="121"/>
                      <a:pt x="198" y="121"/>
                    </a:cubicBezTo>
                    <a:cubicBezTo>
                      <a:pt x="200" y="121"/>
                      <a:pt x="200" y="114"/>
                      <a:pt x="200" y="107"/>
                    </a:cubicBezTo>
                    <a:cubicBezTo>
                      <a:pt x="200" y="100"/>
                      <a:pt x="200" y="103"/>
                      <a:pt x="207" y="103"/>
                    </a:cubicBezTo>
                    <a:cubicBezTo>
                      <a:pt x="214" y="103"/>
                      <a:pt x="219" y="98"/>
                      <a:pt x="219" y="93"/>
                    </a:cubicBezTo>
                    <a:cubicBezTo>
                      <a:pt x="219" y="91"/>
                      <a:pt x="247" y="93"/>
                      <a:pt x="251" y="93"/>
                    </a:cubicBezTo>
                    <a:cubicBezTo>
                      <a:pt x="254" y="93"/>
                      <a:pt x="256" y="88"/>
                      <a:pt x="256" y="84"/>
                    </a:cubicBezTo>
                    <a:cubicBezTo>
                      <a:pt x="254" y="82"/>
                      <a:pt x="251" y="70"/>
                      <a:pt x="247" y="70"/>
                    </a:cubicBezTo>
                    <a:cubicBezTo>
                      <a:pt x="242" y="70"/>
                      <a:pt x="244" y="58"/>
                      <a:pt x="244" y="51"/>
                    </a:cubicBezTo>
                    <a:cubicBezTo>
                      <a:pt x="244" y="42"/>
                      <a:pt x="244" y="35"/>
                      <a:pt x="240" y="28"/>
                    </a:cubicBezTo>
                    <a:cubicBezTo>
                      <a:pt x="237" y="28"/>
                      <a:pt x="237" y="25"/>
                      <a:pt x="235" y="21"/>
                    </a:cubicBezTo>
                    <a:cubicBezTo>
                      <a:pt x="228" y="21"/>
                      <a:pt x="219" y="16"/>
                      <a:pt x="212" y="16"/>
                    </a:cubicBezTo>
                    <a:cubicBezTo>
                      <a:pt x="200" y="16"/>
                      <a:pt x="184" y="21"/>
                      <a:pt x="175" y="11"/>
                    </a:cubicBezTo>
                    <a:cubicBezTo>
                      <a:pt x="168" y="2"/>
                      <a:pt x="161" y="0"/>
                      <a:pt x="156" y="2"/>
                    </a:cubicBezTo>
                    <a:cubicBezTo>
                      <a:pt x="149" y="4"/>
                      <a:pt x="137" y="37"/>
                      <a:pt x="133" y="46"/>
                    </a:cubicBezTo>
                    <a:cubicBezTo>
                      <a:pt x="126" y="56"/>
                      <a:pt x="107" y="63"/>
                      <a:pt x="100" y="63"/>
                    </a:cubicBezTo>
                    <a:cubicBezTo>
                      <a:pt x="91" y="63"/>
                      <a:pt x="91" y="75"/>
                      <a:pt x="84" y="79"/>
                    </a:cubicBezTo>
                    <a:cubicBezTo>
                      <a:pt x="77" y="86"/>
                      <a:pt x="79" y="93"/>
                      <a:pt x="72" y="100"/>
                    </a:cubicBezTo>
                    <a:cubicBezTo>
                      <a:pt x="63" y="107"/>
                      <a:pt x="68" y="126"/>
                      <a:pt x="72" y="133"/>
                    </a:cubicBezTo>
                    <a:cubicBezTo>
                      <a:pt x="77" y="140"/>
                      <a:pt x="58" y="161"/>
                      <a:pt x="47" y="168"/>
                    </a:cubicBezTo>
                    <a:cubicBezTo>
                      <a:pt x="35" y="175"/>
                      <a:pt x="33" y="186"/>
                      <a:pt x="17" y="189"/>
                    </a:cubicBezTo>
                    <a:cubicBezTo>
                      <a:pt x="10" y="189"/>
                      <a:pt x="5" y="194"/>
                      <a:pt x="0" y="196"/>
                    </a:cubicBezTo>
                    <a:lnTo>
                      <a:pt x="79" y="196"/>
                    </a:lnTo>
                    <a:cubicBezTo>
                      <a:pt x="96" y="196"/>
                      <a:pt x="91" y="200"/>
                      <a:pt x="96" y="205"/>
                    </a:cubicBezTo>
                    <a:lnTo>
                      <a:pt x="96" y="2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83" name="Freeform 47">
                <a:extLst>
                  <a:ext uri="{FF2B5EF4-FFF2-40B4-BE49-F238E27FC236}">
                    <a16:creationId xmlns:a16="http://schemas.microsoft.com/office/drawing/2014/main" id="{920BD9CF-F7DA-A65C-1AE0-EE9908016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876"/>
                <a:ext cx="154" cy="124"/>
              </a:xfrm>
              <a:custGeom>
                <a:avLst/>
                <a:gdLst>
                  <a:gd name="T0" fmla="*/ 96 w 256"/>
                  <a:gd name="T1" fmla="*/ 205 h 205"/>
                  <a:gd name="T2" fmla="*/ 96 w 256"/>
                  <a:gd name="T3" fmla="*/ 205 h 205"/>
                  <a:gd name="T4" fmla="*/ 93 w 256"/>
                  <a:gd name="T5" fmla="*/ 175 h 205"/>
                  <a:gd name="T6" fmla="*/ 128 w 256"/>
                  <a:gd name="T7" fmla="*/ 154 h 205"/>
                  <a:gd name="T8" fmla="*/ 142 w 256"/>
                  <a:gd name="T9" fmla="*/ 149 h 205"/>
                  <a:gd name="T10" fmla="*/ 161 w 256"/>
                  <a:gd name="T11" fmla="*/ 144 h 205"/>
                  <a:gd name="T12" fmla="*/ 172 w 256"/>
                  <a:gd name="T13" fmla="*/ 133 h 205"/>
                  <a:gd name="T14" fmla="*/ 186 w 256"/>
                  <a:gd name="T15" fmla="*/ 126 h 205"/>
                  <a:gd name="T16" fmla="*/ 198 w 256"/>
                  <a:gd name="T17" fmla="*/ 121 h 205"/>
                  <a:gd name="T18" fmla="*/ 200 w 256"/>
                  <a:gd name="T19" fmla="*/ 107 h 205"/>
                  <a:gd name="T20" fmla="*/ 207 w 256"/>
                  <a:gd name="T21" fmla="*/ 103 h 205"/>
                  <a:gd name="T22" fmla="*/ 219 w 256"/>
                  <a:gd name="T23" fmla="*/ 93 h 205"/>
                  <a:gd name="T24" fmla="*/ 251 w 256"/>
                  <a:gd name="T25" fmla="*/ 93 h 205"/>
                  <a:gd name="T26" fmla="*/ 256 w 256"/>
                  <a:gd name="T27" fmla="*/ 84 h 205"/>
                  <a:gd name="T28" fmla="*/ 247 w 256"/>
                  <a:gd name="T29" fmla="*/ 70 h 205"/>
                  <a:gd name="T30" fmla="*/ 244 w 256"/>
                  <a:gd name="T31" fmla="*/ 51 h 205"/>
                  <a:gd name="T32" fmla="*/ 240 w 256"/>
                  <a:gd name="T33" fmla="*/ 28 h 205"/>
                  <a:gd name="T34" fmla="*/ 235 w 256"/>
                  <a:gd name="T35" fmla="*/ 21 h 205"/>
                  <a:gd name="T36" fmla="*/ 212 w 256"/>
                  <a:gd name="T37" fmla="*/ 16 h 205"/>
                  <a:gd name="T38" fmla="*/ 175 w 256"/>
                  <a:gd name="T39" fmla="*/ 11 h 205"/>
                  <a:gd name="T40" fmla="*/ 156 w 256"/>
                  <a:gd name="T41" fmla="*/ 2 h 205"/>
                  <a:gd name="T42" fmla="*/ 133 w 256"/>
                  <a:gd name="T43" fmla="*/ 46 h 205"/>
                  <a:gd name="T44" fmla="*/ 100 w 256"/>
                  <a:gd name="T45" fmla="*/ 63 h 205"/>
                  <a:gd name="T46" fmla="*/ 84 w 256"/>
                  <a:gd name="T47" fmla="*/ 79 h 205"/>
                  <a:gd name="T48" fmla="*/ 72 w 256"/>
                  <a:gd name="T49" fmla="*/ 100 h 205"/>
                  <a:gd name="T50" fmla="*/ 72 w 256"/>
                  <a:gd name="T51" fmla="*/ 133 h 205"/>
                  <a:gd name="T52" fmla="*/ 47 w 256"/>
                  <a:gd name="T53" fmla="*/ 168 h 205"/>
                  <a:gd name="T54" fmla="*/ 17 w 256"/>
                  <a:gd name="T55" fmla="*/ 189 h 205"/>
                  <a:gd name="T56" fmla="*/ 0 w 256"/>
                  <a:gd name="T57" fmla="*/ 196 h 205"/>
                  <a:gd name="T58" fmla="*/ 79 w 256"/>
                  <a:gd name="T59" fmla="*/ 196 h 205"/>
                  <a:gd name="T60" fmla="*/ 96 w 256"/>
                  <a:gd name="T61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6" h="205">
                    <a:moveTo>
                      <a:pt x="96" y="205"/>
                    </a:moveTo>
                    <a:lnTo>
                      <a:pt x="96" y="205"/>
                    </a:lnTo>
                    <a:cubicBezTo>
                      <a:pt x="93" y="191"/>
                      <a:pt x="93" y="177"/>
                      <a:pt x="93" y="175"/>
                    </a:cubicBezTo>
                    <a:cubicBezTo>
                      <a:pt x="96" y="172"/>
                      <a:pt x="123" y="156"/>
                      <a:pt x="128" y="154"/>
                    </a:cubicBezTo>
                    <a:cubicBezTo>
                      <a:pt x="133" y="149"/>
                      <a:pt x="142" y="154"/>
                      <a:pt x="142" y="149"/>
                    </a:cubicBezTo>
                    <a:cubicBezTo>
                      <a:pt x="142" y="144"/>
                      <a:pt x="154" y="147"/>
                      <a:pt x="161" y="144"/>
                    </a:cubicBezTo>
                    <a:cubicBezTo>
                      <a:pt x="168" y="144"/>
                      <a:pt x="172" y="137"/>
                      <a:pt x="172" y="133"/>
                    </a:cubicBezTo>
                    <a:cubicBezTo>
                      <a:pt x="172" y="126"/>
                      <a:pt x="182" y="128"/>
                      <a:pt x="186" y="126"/>
                    </a:cubicBezTo>
                    <a:cubicBezTo>
                      <a:pt x="193" y="126"/>
                      <a:pt x="193" y="121"/>
                      <a:pt x="198" y="121"/>
                    </a:cubicBezTo>
                    <a:cubicBezTo>
                      <a:pt x="200" y="121"/>
                      <a:pt x="200" y="114"/>
                      <a:pt x="200" y="107"/>
                    </a:cubicBezTo>
                    <a:cubicBezTo>
                      <a:pt x="200" y="100"/>
                      <a:pt x="200" y="103"/>
                      <a:pt x="207" y="103"/>
                    </a:cubicBezTo>
                    <a:cubicBezTo>
                      <a:pt x="214" y="103"/>
                      <a:pt x="219" y="98"/>
                      <a:pt x="219" y="93"/>
                    </a:cubicBezTo>
                    <a:cubicBezTo>
                      <a:pt x="219" y="91"/>
                      <a:pt x="247" y="93"/>
                      <a:pt x="251" y="93"/>
                    </a:cubicBezTo>
                    <a:cubicBezTo>
                      <a:pt x="254" y="93"/>
                      <a:pt x="256" y="88"/>
                      <a:pt x="256" y="84"/>
                    </a:cubicBezTo>
                    <a:cubicBezTo>
                      <a:pt x="254" y="82"/>
                      <a:pt x="251" y="70"/>
                      <a:pt x="247" y="70"/>
                    </a:cubicBezTo>
                    <a:cubicBezTo>
                      <a:pt x="242" y="70"/>
                      <a:pt x="244" y="58"/>
                      <a:pt x="244" y="51"/>
                    </a:cubicBezTo>
                    <a:cubicBezTo>
                      <a:pt x="244" y="42"/>
                      <a:pt x="244" y="35"/>
                      <a:pt x="240" y="28"/>
                    </a:cubicBezTo>
                    <a:cubicBezTo>
                      <a:pt x="237" y="28"/>
                      <a:pt x="237" y="25"/>
                      <a:pt x="235" y="21"/>
                    </a:cubicBezTo>
                    <a:cubicBezTo>
                      <a:pt x="228" y="21"/>
                      <a:pt x="219" y="16"/>
                      <a:pt x="212" y="16"/>
                    </a:cubicBezTo>
                    <a:cubicBezTo>
                      <a:pt x="200" y="16"/>
                      <a:pt x="184" y="21"/>
                      <a:pt x="175" y="11"/>
                    </a:cubicBezTo>
                    <a:cubicBezTo>
                      <a:pt x="168" y="2"/>
                      <a:pt x="161" y="0"/>
                      <a:pt x="156" y="2"/>
                    </a:cubicBezTo>
                    <a:cubicBezTo>
                      <a:pt x="149" y="4"/>
                      <a:pt x="137" y="37"/>
                      <a:pt x="133" y="46"/>
                    </a:cubicBezTo>
                    <a:cubicBezTo>
                      <a:pt x="126" y="56"/>
                      <a:pt x="107" y="63"/>
                      <a:pt x="100" y="63"/>
                    </a:cubicBezTo>
                    <a:cubicBezTo>
                      <a:pt x="91" y="63"/>
                      <a:pt x="91" y="75"/>
                      <a:pt x="84" y="79"/>
                    </a:cubicBezTo>
                    <a:cubicBezTo>
                      <a:pt x="77" y="86"/>
                      <a:pt x="79" y="93"/>
                      <a:pt x="72" y="100"/>
                    </a:cubicBezTo>
                    <a:cubicBezTo>
                      <a:pt x="63" y="107"/>
                      <a:pt x="68" y="126"/>
                      <a:pt x="72" y="133"/>
                    </a:cubicBezTo>
                    <a:cubicBezTo>
                      <a:pt x="77" y="140"/>
                      <a:pt x="58" y="161"/>
                      <a:pt x="47" y="168"/>
                    </a:cubicBezTo>
                    <a:cubicBezTo>
                      <a:pt x="35" y="175"/>
                      <a:pt x="33" y="186"/>
                      <a:pt x="17" y="189"/>
                    </a:cubicBezTo>
                    <a:cubicBezTo>
                      <a:pt x="10" y="189"/>
                      <a:pt x="5" y="194"/>
                      <a:pt x="0" y="196"/>
                    </a:cubicBezTo>
                    <a:lnTo>
                      <a:pt x="79" y="196"/>
                    </a:lnTo>
                    <a:cubicBezTo>
                      <a:pt x="96" y="196"/>
                      <a:pt x="91" y="200"/>
                      <a:pt x="96" y="2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84" name="Freeform 48">
                <a:extLst>
                  <a:ext uri="{FF2B5EF4-FFF2-40B4-BE49-F238E27FC236}">
                    <a16:creationId xmlns:a16="http://schemas.microsoft.com/office/drawing/2014/main" id="{020608C6-194B-F84F-99B6-36F386761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876"/>
                <a:ext cx="154" cy="124"/>
              </a:xfrm>
              <a:custGeom>
                <a:avLst/>
                <a:gdLst>
                  <a:gd name="T0" fmla="*/ 96 w 256"/>
                  <a:gd name="T1" fmla="*/ 205 h 205"/>
                  <a:gd name="T2" fmla="*/ 96 w 256"/>
                  <a:gd name="T3" fmla="*/ 205 h 205"/>
                  <a:gd name="T4" fmla="*/ 93 w 256"/>
                  <a:gd name="T5" fmla="*/ 175 h 205"/>
                  <a:gd name="T6" fmla="*/ 128 w 256"/>
                  <a:gd name="T7" fmla="*/ 154 h 205"/>
                  <a:gd name="T8" fmla="*/ 142 w 256"/>
                  <a:gd name="T9" fmla="*/ 149 h 205"/>
                  <a:gd name="T10" fmla="*/ 161 w 256"/>
                  <a:gd name="T11" fmla="*/ 144 h 205"/>
                  <a:gd name="T12" fmla="*/ 172 w 256"/>
                  <a:gd name="T13" fmla="*/ 133 h 205"/>
                  <a:gd name="T14" fmla="*/ 186 w 256"/>
                  <a:gd name="T15" fmla="*/ 126 h 205"/>
                  <a:gd name="T16" fmla="*/ 198 w 256"/>
                  <a:gd name="T17" fmla="*/ 121 h 205"/>
                  <a:gd name="T18" fmla="*/ 200 w 256"/>
                  <a:gd name="T19" fmla="*/ 107 h 205"/>
                  <a:gd name="T20" fmla="*/ 207 w 256"/>
                  <a:gd name="T21" fmla="*/ 103 h 205"/>
                  <a:gd name="T22" fmla="*/ 219 w 256"/>
                  <a:gd name="T23" fmla="*/ 93 h 205"/>
                  <a:gd name="T24" fmla="*/ 251 w 256"/>
                  <a:gd name="T25" fmla="*/ 93 h 205"/>
                  <a:gd name="T26" fmla="*/ 256 w 256"/>
                  <a:gd name="T27" fmla="*/ 84 h 205"/>
                  <a:gd name="T28" fmla="*/ 247 w 256"/>
                  <a:gd name="T29" fmla="*/ 70 h 205"/>
                  <a:gd name="T30" fmla="*/ 244 w 256"/>
                  <a:gd name="T31" fmla="*/ 51 h 205"/>
                  <a:gd name="T32" fmla="*/ 240 w 256"/>
                  <a:gd name="T33" fmla="*/ 28 h 205"/>
                  <a:gd name="T34" fmla="*/ 235 w 256"/>
                  <a:gd name="T35" fmla="*/ 21 h 205"/>
                  <a:gd name="T36" fmla="*/ 212 w 256"/>
                  <a:gd name="T37" fmla="*/ 16 h 205"/>
                  <a:gd name="T38" fmla="*/ 175 w 256"/>
                  <a:gd name="T39" fmla="*/ 11 h 205"/>
                  <a:gd name="T40" fmla="*/ 156 w 256"/>
                  <a:gd name="T41" fmla="*/ 2 h 205"/>
                  <a:gd name="T42" fmla="*/ 133 w 256"/>
                  <a:gd name="T43" fmla="*/ 46 h 205"/>
                  <a:gd name="T44" fmla="*/ 100 w 256"/>
                  <a:gd name="T45" fmla="*/ 63 h 205"/>
                  <a:gd name="T46" fmla="*/ 84 w 256"/>
                  <a:gd name="T47" fmla="*/ 79 h 205"/>
                  <a:gd name="T48" fmla="*/ 72 w 256"/>
                  <a:gd name="T49" fmla="*/ 100 h 205"/>
                  <a:gd name="T50" fmla="*/ 72 w 256"/>
                  <a:gd name="T51" fmla="*/ 133 h 205"/>
                  <a:gd name="T52" fmla="*/ 47 w 256"/>
                  <a:gd name="T53" fmla="*/ 168 h 205"/>
                  <a:gd name="T54" fmla="*/ 17 w 256"/>
                  <a:gd name="T55" fmla="*/ 189 h 205"/>
                  <a:gd name="T56" fmla="*/ 0 w 256"/>
                  <a:gd name="T57" fmla="*/ 196 h 205"/>
                  <a:gd name="T58" fmla="*/ 79 w 256"/>
                  <a:gd name="T59" fmla="*/ 196 h 205"/>
                  <a:gd name="T60" fmla="*/ 96 w 256"/>
                  <a:gd name="T61" fmla="*/ 205 h 205"/>
                  <a:gd name="T62" fmla="*/ 96 w 256"/>
                  <a:gd name="T63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6" h="205">
                    <a:moveTo>
                      <a:pt x="96" y="205"/>
                    </a:moveTo>
                    <a:lnTo>
                      <a:pt x="96" y="205"/>
                    </a:lnTo>
                    <a:cubicBezTo>
                      <a:pt x="93" y="191"/>
                      <a:pt x="93" y="177"/>
                      <a:pt x="93" y="175"/>
                    </a:cubicBezTo>
                    <a:cubicBezTo>
                      <a:pt x="96" y="172"/>
                      <a:pt x="123" y="156"/>
                      <a:pt x="128" y="154"/>
                    </a:cubicBezTo>
                    <a:cubicBezTo>
                      <a:pt x="133" y="149"/>
                      <a:pt x="142" y="154"/>
                      <a:pt x="142" y="149"/>
                    </a:cubicBezTo>
                    <a:cubicBezTo>
                      <a:pt x="142" y="144"/>
                      <a:pt x="154" y="147"/>
                      <a:pt x="161" y="144"/>
                    </a:cubicBezTo>
                    <a:cubicBezTo>
                      <a:pt x="168" y="144"/>
                      <a:pt x="172" y="137"/>
                      <a:pt x="172" y="133"/>
                    </a:cubicBezTo>
                    <a:cubicBezTo>
                      <a:pt x="172" y="126"/>
                      <a:pt x="182" y="128"/>
                      <a:pt x="186" y="126"/>
                    </a:cubicBezTo>
                    <a:cubicBezTo>
                      <a:pt x="193" y="126"/>
                      <a:pt x="193" y="121"/>
                      <a:pt x="198" y="121"/>
                    </a:cubicBezTo>
                    <a:cubicBezTo>
                      <a:pt x="200" y="121"/>
                      <a:pt x="200" y="114"/>
                      <a:pt x="200" y="107"/>
                    </a:cubicBezTo>
                    <a:cubicBezTo>
                      <a:pt x="200" y="100"/>
                      <a:pt x="200" y="103"/>
                      <a:pt x="207" y="103"/>
                    </a:cubicBezTo>
                    <a:cubicBezTo>
                      <a:pt x="214" y="103"/>
                      <a:pt x="219" y="98"/>
                      <a:pt x="219" y="93"/>
                    </a:cubicBezTo>
                    <a:cubicBezTo>
                      <a:pt x="219" y="91"/>
                      <a:pt x="247" y="93"/>
                      <a:pt x="251" y="93"/>
                    </a:cubicBezTo>
                    <a:cubicBezTo>
                      <a:pt x="254" y="93"/>
                      <a:pt x="256" y="88"/>
                      <a:pt x="256" y="84"/>
                    </a:cubicBezTo>
                    <a:cubicBezTo>
                      <a:pt x="254" y="82"/>
                      <a:pt x="251" y="70"/>
                      <a:pt x="247" y="70"/>
                    </a:cubicBezTo>
                    <a:cubicBezTo>
                      <a:pt x="242" y="70"/>
                      <a:pt x="244" y="58"/>
                      <a:pt x="244" y="51"/>
                    </a:cubicBezTo>
                    <a:cubicBezTo>
                      <a:pt x="244" y="42"/>
                      <a:pt x="244" y="35"/>
                      <a:pt x="240" y="28"/>
                    </a:cubicBezTo>
                    <a:cubicBezTo>
                      <a:pt x="237" y="28"/>
                      <a:pt x="237" y="25"/>
                      <a:pt x="235" y="21"/>
                    </a:cubicBezTo>
                    <a:cubicBezTo>
                      <a:pt x="228" y="21"/>
                      <a:pt x="219" y="16"/>
                      <a:pt x="212" y="16"/>
                    </a:cubicBezTo>
                    <a:cubicBezTo>
                      <a:pt x="200" y="16"/>
                      <a:pt x="184" y="21"/>
                      <a:pt x="175" y="11"/>
                    </a:cubicBezTo>
                    <a:cubicBezTo>
                      <a:pt x="168" y="2"/>
                      <a:pt x="161" y="0"/>
                      <a:pt x="156" y="2"/>
                    </a:cubicBezTo>
                    <a:cubicBezTo>
                      <a:pt x="149" y="4"/>
                      <a:pt x="137" y="37"/>
                      <a:pt x="133" y="46"/>
                    </a:cubicBezTo>
                    <a:cubicBezTo>
                      <a:pt x="126" y="56"/>
                      <a:pt x="107" y="63"/>
                      <a:pt x="100" y="63"/>
                    </a:cubicBezTo>
                    <a:cubicBezTo>
                      <a:pt x="91" y="63"/>
                      <a:pt x="91" y="75"/>
                      <a:pt x="84" y="79"/>
                    </a:cubicBezTo>
                    <a:cubicBezTo>
                      <a:pt x="77" y="86"/>
                      <a:pt x="79" y="93"/>
                      <a:pt x="72" y="100"/>
                    </a:cubicBezTo>
                    <a:cubicBezTo>
                      <a:pt x="63" y="107"/>
                      <a:pt x="68" y="126"/>
                      <a:pt x="72" y="133"/>
                    </a:cubicBezTo>
                    <a:cubicBezTo>
                      <a:pt x="77" y="140"/>
                      <a:pt x="58" y="161"/>
                      <a:pt x="47" y="168"/>
                    </a:cubicBezTo>
                    <a:cubicBezTo>
                      <a:pt x="35" y="175"/>
                      <a:pt x="33" y="186"/>
                      <a:pt x="17" y="189"/>
                    </a:cubicBezTo>
                    <a:cubicBezTo>
                      <a:pt x="10" y="189"/>
                      <a:pt x="5" y="194"/>
                      <a:pt x="0" y="196"/>
                    </a:cubicBezTo>
                    <a:lnTo>
                      <a:pt x="79" y="196"/>
                    </a:lnTo>
                    <a:cubicBezTo>
                      <a:pt x="96" y="196"/>
                      <a:pt x="91" y="200"/>
                      <a:pt x="96" y="205"/>
                    </a:cubicBezTo>
                    <a:lnTo>
                      <a:pt x="96" y="2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85" name="Freeform 49">
                <a:extLst>
                  <a:ext uri="{FF2B5EF4-FFF2-40B4-BE49-F238E27FC236}">
                    <a16:creationId xmlns:a16="http://schemas.microsoft.com/office/drawing/2014/main" id="{C9FC4A85-5FB2-E344-5B02-FDDCD96A2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54"/>
                <a:ext cx="56" cy="104"/>
              </a:xfrm>
              <a:custGeom>
                <a:avLst/>
                <a:gdLst>
                  <a:gd name="T0" fmla="*/ 26 w 93"/>
                  <a:gd name="T1" fmla="*/ 44 h 172"/>
                  <a:gd name="T2" fmla="*/ 26 w 93"/>
                  <a:gd name="T3" fmla="*/ 44 h 172"/>
                  <a:gd name="T4" fmla="*/ 19 w 93"/>
                  <a:gd name="T5" fmla="*/ 67 h 172"/>
                  <a:gd name="T6" fmla="*/ 5 w 93"/>
                  <a:gd name="T7" fmla="*/ 81 h 172"/>
                  <a:gd name="T8" fmla="*/ 14 w 93"/>
                  <a:gd name="T9" fmla="*/ 104 h 172"/>
                  <a:gd name="T10" fmla="*/ 23 w 93"/>
                  <a:gd name="T11" fmla="*/ 116 h 172"/>
                  <a:gd name="T12" fmla="*/ 40 w 93"/>
                  <a:gd name="T13" fmla="*/ 130 h 172"/>
                  <a:gd name="T14" fmla="*/ 49 w 93"/>
                  <a:gd name="T15" fmla="*/ 167 h 172"/>
                  <a:gd name="T16" fmla="*/ 51 w 93"/>
                  <a:gd name="T17" fmla="*/ 172 h 172"/>
                  <a:gd name="T18" fmla="*/ 61 w 93"/>
                  <a:gd name="T19" fmla="*/ 165 h 172"/>
                  <a:gd name="T20" fmla="*/ 65 w 93"/>
                  <a:gd name="T21" fmla="*/ 149 h 172"/>
                  <a:gd name="T22" fmla="*/ 65 w 93"/>
                  <a:gd name="T23" fmla="*/ 140 h 172"/>
                  <a:gd name="T24" fmla="*/ 82 w 93"/>
                  <a:gd name="T25" fmla="*/ 123 h 172"/>
                  <a:gd name="T26" fmla="*/ 91 w 93"/>
                  <a:gd name="T27" fmla="*/ 116 h 172"/>
                  <a:gd name="T28" fmla="*/ 93 w 93"/>
                  <a:gd name="T29" fmla="*/ 107 h 172"/>
                  <a:gd name="T30" fmla="*/ 84 w 93"/>
                  <a:gd name="T31" fmla="*/ 97 h 172"/>
                  <a:gd name="T32" fmla="*/ 75 w 93"/>
                  <a:gd name="T33" fmla="*/ 90 h 172"/>
                  <a:gd name="T34" fmla="*/ 58 w 93"/>
                  <a:gd name="T35" fmla="*/ 83 h 172"/>
                  <a:gd name="T36" fmla="*/ 75 w 93"/>
                  <a:gd name="T37" fmla="*/ 67 h 172"/>
                  <a:gd name="T38" fmla="*/ 77 w 93"/>
                  <a:gd name="T39" fmla="*/ 39 h 172"/>
                  <a:gd name="T40" fmla="*/ 79 w 93"/>
                  <a:gd name="T41" fmla="*/ 20 h 172"/>
                  <a:gd name="T42" fmla="*/ 77 w 93"/>
                  <a:gd name="T43" fmla="*/ 14 h 172"/>
                  <a:gd name="T44" fmla="*/ 67 w 93"/>
                  <a:gd name="T45" fmla="*/ 9 h 172"/>
                  <a:gd name="T46" fmla="*/ 37 w 93"/>
                  <a:gd name="T47" fmla="*/ 9 h 172"/>
                  <a:gd name="T48" fmla="*/ 26 w 93"/>
                  <a:gd name="T49" fmla="*/ 11 h 172"/>
                  <a:gd name="T50" fmla="*/ 26 w 93"/>
                  <a:gd name="T51" fmla="*/ 4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3" h="172">
                    <a:moveTo>
                      <a:pt x="26" y="44"/>
                    </a:moveTo>
                    <a:lnTo>
                      <a:pt x="26" y="44"/>
                    </a:lnTo>
                    <a:cubicBezTo>
                      <a:pt x="30" y="51"/>
                      <a:pt x="26" y="65"/>
                      <a:pt x="19" y="67"/>
                    </a:cubicBezTo>
                    <a:cubicBezTo>
                      <a:pt x="14" y="69"/>
                      <a:pt x="12" y="81"/>
                      <a:pt x="5" y="81"/>
                    </a:cubicBezTo>
                    <a:cubicBezTo>
                      <a:pt x="0" y="81"/>
                      <a:pt x="5" y="100"/>
                      <a:pt x="14" y="104"/>
                    </a:cubicBezTo>
                    <a:cubicBezTo>
                      <a:pt x="23" y="107"/>
                      <a:pt x="23" y="114"/>
                      <a:pt x="23" y="116"/>
                    </a:cubicBezTo>
                    <a:cubicBezTo>
                      <a:pt x="23" y="121"/>
                      <a:pt x="35" y="125"/>
                      <a:pt x="40" y="130"/>
                    </a:cubicBezTo>
                    <a:cubicBezTo>
                      <a:pt x="44" y="135"/>
                      <a:pt x="49" y="158"/>
                      <a:pt x="49" y="167"/>
                    </a:cubicBezTo>
                    <a:cubicBezTo>
                      <a:pt x="49" y="170"/>
                      <a:pt x="51" y="172"/>
                      <a:pt x="51" y="172"/>
                    </a:cubicBezTo>
                    <a:cubicBezTo>
                      <a:pt x="56" y="172"/>
                      <a:pt x="58" y="167"/>
                      <a:pt x="61" y="165"/>
                    </a:cubicBezTo>
                    <a:cubicBezTo>
                      <a:pt x="63" y="160"/>
                      <a:pt x="65" y="151"/>
                      <a:pt x="65" y="149"/>
                    </a:cubicBezTo>
                    <a:cubicBezTo>
                      <a:pt x="63" y="146"/>
                      <a:pt x="63" y="142"/>
                      <a:pt x="65" y="140"/>
                    </a:cubicBezTo>
                    <a:cubicBezTo>
                      <a:pt x="70" y="137"/>
                      <a:pt x="79" y="125"/>
                      <a:pt x="82" y="123"/>
                    </a:cubicBezTo>
                    <a:cubicBezTo>
                      <a:pt x="84" y="123"/>
                      <a:pt x="91" y="123"/>
                      <a:pt x="91" y="116"/>
                    </a:cubicBezTo>
                    <a:cubicBezTo>
                      <a:pt x="91" y="114"/>
                      <a:pt x="91" y="109"/>
                      <a:pt x="93" y="107"/>
                    </a:cubicBezTo>
                    <a:cubicBezTo>
                      <a:pt x="86" y="102"/>
                      <a:pt x="84" y="100"/>
                      <a:pt x="84" y="97"/>
                    </a:cubicBezTo>
                    <a:cubicBezTo>
                      <a:pt x="84" y="93"/>
                      <a:pt x="79" y="86"/>
                      <a:pt x="75" y="90"/>
                    </a:cubicBezTo>
                    <a:cubicBezTo>
                      <a:pt x="72" y="93"/>
                      <a:pt x="61" y="90"/>
                      <a:pt x="58" y="83"/>
                    </a:cubicBezTo>
                    <a:cubicBezTo>
                      <a:pt x="56" y="74"/>
                      <a:pt x="65" y="74"/>
                      <a:pt x="75" y="67"/>
                    </a:cubicBezTo>
                    <a:cubicBezTo>
                      <a:pt x="84" y="60"/>
                      <a:pt x="86" y="46"/>
                      <a:pt x="77" y="39"/>
                    </a:cubicBezTo>
                    <a:cubicBezTo>
                      <a:pt x="65" y="32"/>
                      <a:pt x="72" y="28"/>
                      <a:pt x="79" y="20"/>
                    </a:cubicBezTo>
                    <a:cubicBezTo>
                      <a:pt x="86" y="14"/>
                      <a:pt x="79" y="9"/>
                      <a:pt x="77" y="14"/>
                    </a:cubicBezTo>
                    <a:cubicBezTo>
                      <a:pt x="72" y="16"/>
                      <a:pt x="67" y="16"/>
                      <a:pt x="67" y="9"/>
                    </a:cubicBezTo>
                    <a:cubicBezTo>
                      <a:pt x="65" y="2"/>
                      <a:pt x="44" y="0"/>
                      <a:pt x="37" y="9"/>
                    </a:cubicBezTo>
                    <a:cubicBezTo>
                      <a:pt x="35" y="11"/>
                      <a:pt x="30" y="11"/>
                      <a:pt x="26" y="11"/>
                    </a:cubicBezTo>
                    <a:cubicBezTo>
                      <a:pt x="23" y="23"/>
                      <a:pt x="23" y="39"/>
                      <a:pt x="26" y="4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86" name="Freeform 50">
                <a:extLst>
                  <a:ext uri="{FF2B5EF4-FFF2-40B4-BE49-F238E27FC236}">
                    <a16:creationId xmlns:a16="http://schemas.microsoft.com/office/drawing/2014/main" id="{36F5124F-64FC-7FEA-728B-F9BD804FE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54"/>
                <a:ext cx="56" cy="104"/>
              </a:xfrm>
              <a:custGeom>
                <a:avLst/>
                <a:gdLst>
                  <a:gd name="T0" fmla="*/ 26 w 93"/>
                  <a:gd name="T1" fmla="*/ 44 h 172"/>
                  <a:gd name="T2" fmla="*/ 26 w 93"/>
                  <a:gd name="T3" fmla="*/ 44 h 172"/>
                  <a:gd name="T4" fmla="*/ 19 w 93"/>
                  <a:gd name="T5" fmla="*/ 67 h 172"/>
                  <a:gd name="T6" fmla="*/ 5 w 93"/>
                  <a:gd name="T7" fmla="*/ 81 h 172"/>
                  <a:gd name="T8" fmla="*/ 14 w 93"/>
                  <a:gd name="T9" fmla="*/ 104 h 172"/>
                  <a:gd name="T10" fmla="*/ 23 w 93"/>
                  <a:gd name="T11" fmla="*/ 116 h 172"/>
                  <a:gd name="T12" fmla="*/ 40 w 93"/>
                  <a:gd name="T13" fmla="*/ 130 h 172"/>
                  <a:gd name="T14" fmla="*/ 49 w 93"/>
                  <a:gd name="T15" fmla="*/ 167 h 172"/>
                  <a:gd name="T16" fmla="*/ 51 w 93"/>
                  <a:gd name="T17" fmla="*/ 172 h 172"/>
                  <a:gd name="T18" fmla="*/ 61 w 93"/>
                  <a:gd name="T19" fmla="*/ 165 h 172"/>
                  <a:gd name="T20" fmla="*/ 65 w 93"/>
                  <a:gd name="T21" fmla="*/ 149 h 172"/>
                  <a:gd name="T22" fmla="*/ 65 w 93"/>
                  <a:gd name="T23" fmla="*/ 140 h 172"/>
                  <a:gd name="T24" fmla="*/ 82 w 93"/>
                  <a:gd name="T25" fmla="*/ 123 h 172"/>
                  <a:gd name="T26" fmla="*/ 91 w 93"/>
                  <a:gd name="T27" fmla="*/ 116 h 172"/>
                  <a:gd name="T28" fmla="*/ 93 w 93"/>
                  <a:gd name="T29" fmla="*/ 107 h 172"/>
                  <a:gd name="T30" fmla="*/ 84 w 93"/>
                  <a:gd name="T31" fmla="*/ 97 h 172"/>
                  <a:gd name="T32" fmla="*/ 75 w 93"/>
                  <a:gd name="T33" fmla="*/ 90 h 172"/>
                  <a:gd name="T34" fmla="*/ 58 w 93"/>
                  <a:gd name="T35" fmla="*/ 83 h 172"/>
                  <a:gd name="T36" fmla="*/ 75 w 93"/>
                  <a:gd name="T37" fmla="*/ 67 h 172"/>
                  <a:gd name="T38" fmla="*/ 77 w 93"/>
                  <a:gd name="T39" fmla="*/ 39 h 172"/>
                  <a:gd name="T40" fmla="*/ 79 w 93"/>
                  <a:gd name="T41" fmla="*/ 20 h 172"/>
                  <a:gd name="T42" fmla="*/ 77 w 93"/>
                  <a:gd name="T43" fmla="*/ 14 h 172"/>
                  <a:gd name="T44" fmla="*/ 67 w 93"/>
                  <a:gd name="T45" fmla="*/ 9 h 172"/>
                  <a:gd name="T46" fmla="*/ 37 w 93"/>
                  <a:gd name="T47" fmla="*/ 9 h 172"/>
                  <a:gd name="T48" fmla="*/ 26 w 93"/>
                  <a:gd name="T49" fmla="*/ 11 h 172"/>
                  <a:gd name="T50" fmla="*/ 26 w 93"/>
                  <a:gd name="T51" fmla="*/ 44 h 172"/>
                  <a:gd name="T52" fmla="*/ 26 w 93"/>
                  <a:gd name="T53" fmla="*/ 4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3" h="172">
                    <a:moveTo>
                      <a:pt x="26" y="44"/>
                    </a:moveTo>
                    <a:lnTo>
                      <a:pt x="26" y="44"/>
                    </a:lnTo>
                    <a:cubicBezTo>
                      <a:pt x="30" y="51"/>
                      <a:pt x="26" y="65"/>
                      <a:pt x="19" y="67"/>
                    </a:cubicBezTo>
                    <a:cubicBezTo>
                      <a:pt x="14" y="69"/>
                      <a:pt x="12" y="81"/>
                      <a:pt x="5" y="81"/>
                    </a:cubicBezTo>
                    <a:cubicBezTo>
                      <a:pt x="0" y="81"/>
                      <a:pt x="5" y="100"/>
                      <a:pt x="14" y="104"/>
                    </a:cubicBezTo>
                    <a:cubicBezTo>
                      <a:pt x="23" y="107"/>
                      <a:pt x="23" y="114"/>
                      <a:pt x="23" y="116"/>
                    </a:cubicBezTo>
                    <a:cubicBezTo>
                      <a:pt x="23" y="121"/>
                      <a:pt x="35" y="125"/>
                      <a:pt x="40" y="130"/>
                    </a:cubicBezTo>
                    <a:cubicBezTo>
                      <a:pt x="44" y="135"/>
                      <a:pt x="49" y="158"/>
                      <a:pt x="49" y="167"/>
                    </a:cubicBezTo>
                    <a:cubicBezTo>
                      <a:pt x="49" y="170"/>
                      <a:pt x="51" y="172"/>
                      <a:pt x="51" y="172"/>
                    </a:cubicBezTo>
                    <a:cubicBezTo>
                      <a:pt x="56" y="172"/>
                      <a:pt x="58" y="167"/>
                      <a:pt x="61" y="165"/>
                    </a:cubicBezTo>
                    <a:cubicBezTo>
                      <a:pt x="63" y="160"/>
                      <a:pt x="65" y="151"/>
                      <a:pt x="65" y="149"/>
                    </a:cubicBezTo>
                    <a:cubicBezTo>
                      <a:pt x="63" y="146"/>
                      <a:pt x="63" y="142"/>
                      <a:pt x="65" y="140"/>
                    </a:cubicBezTo>
                    <a:cubicBezTo>
                      <a:pt x="70" y="137"/>
                      <a:pt x="79" y="125"/>
                      <a:pt x="82" y="123"/>
                    </a:cubicBezTo>
                    <a:cubicBezTo>
                      <a:pt x="84" y="123"/>
                      <a:pt x="91" y="123"/>
                      <a:pt x="91" y="116"/>
                    </a:cubicBezTo>
                    <a:cubicBezTo>
                      <a:pt x="91" y="114"/>
                      <a:pt x="91" y="109"/>
                      <a:pt x="93" y="107"/>
                    </a:cubicBezTo>
                    <a:cubicBezTo>
                      <a:pt x="86" y="102"/>
                      <a:pt x="84" y="100"/>
                      <a:pt x="84" y="97"/>
                    </a:cubicBezTo>
                    <a:cubicBezTo>
                      <a:pt x="84" y="93"/>
                      <a:pt x="79" y="86"/>
                      <a:pt x="75" y="90"/>
                    </a:cubicBezTo>
                    <a:cubicBezTo>
                      <a:pt x="72" y="93"/>
                      <a:pt x="61" y="90"/>
                      <a:pt x="58" y="83"/>
                    </a:cubicBezTo>
                    <a:cubicBezTo>
                      <a:pt x="56" y="74"/>
                      <a:pt x="65" y="74"/>
                      <a:pt x="75" y="67"/>
                    </a:cubicBezTo>
                    <a:cubicBezTo>
                      <a:pt x="84" y="60"/>
                      <a:pt x="86" y="46"/>
                      <a:pt x="77" y="39"/>
                    </a:cubicBezTo>
                    <a:cubicBezTo>
                      <a:pt x="65" y="32"/>
                      <a:pt x="72" y="28"/>
                      <a:pt x="79" y="20"/>
                    </a:cubicBezTo>
                    <a:cubicBezTo>
                      <a:pt x="86" y="14"/>
                      <a:pt x="79" y="9"/>
                      <a:pt x="77" y="14"/>
                    </a:cubicBezTo>
                    <a:cubicBezTo>
                      <a:pt x="72" y="16"/>
                      <a:pt x="67" y="16"/>
                      <a:pt x="67" y="9"/>
                    </a:cubicBezTo>
                    <a:cubicBezTo>
                      <a:pt x="65" y="2"/>
                      <a:pt x="44" y="0"/>
                      <a:pt x="37" y="9"/>
                    </a:cubicBezTo>
                    <a:cubicBezTo>
                      <a:pt x="35" y="11"/>
                      <a:pt x="30" y="11"/>
                      <a:pt x="26" y="11"/>
                    </a:cubicBezTo>
                    <a:cubicBezTo>
                      <a:pt x="23" y="23"/>
                      <a:pt x="23" y="39"/>
                      <a:pt x="26" y="44"/>
                    </a:cubicBezTo>
                    <a:lnTo>
                      <a:pt x="26" y="4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87" name="Freeform 51">
                <a:extLst>
                  <a:ext uri="{FF2B5EF4-FFF2-40B4-BE49-F238E27FC236}">
                    <a16:creationId xmlns:a16="http://schemas.microsoft.com/office/drawing/2014/main" id="{BE3201F5-0B8C-208A-15E4-AAE47E9AC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54"/>
                <a:ext cx="56" cy="104"/>
              </a:xfrm>
              <a:custGeom>
                <a:avLst/>
                <a:gdLst>
                  <a:gd name="T0" fmla="*/ 26 w 93"/>
                  <a:gd name="T1" fmla="*/ 44 h 172"/>
                  <a:gd name="T2" fmla="*/ 26 w 93"/>
                  <a:gd name="T3" fmla="*/ 44 h 172"/>
                  <a:gd name="T4" fmla="*/ 19 w 93"/>
                  <a:gd name="T5" fmla="*/ 67 h 172"/>
                  <a:gd name="T6" fmla="*/ 5 w 93"/>
                  <a:gd name="T7" fmla="*/ 81 h 172"/>
                  <a:gd name="T8" fmla="*/ 14 w 93"/>
                  <a:gd name="T9" fmla="*/ 104 h 172"/>
                  <a:gd name="T10" fmla="*/ 23 w 93"/>
                  <a:gd name="T11" fmla="*/ 116 h 172"/>
                  <a:gd name="T12" fmla="*/ 40 w 93"/>
                  <a:gd name="T13" fmla="*/ 130 h 172"/>
                  <a:gd name="T14" fmla="*/ 49 w 93"/>
                  <a:gd name="T15" fmla="*/ 167 h 172"/>
                  <a:gd name="T16" fmla="*/ 51 w 93"/>
                  <a:gd name="T17" fmla="*/ 172 h 172"/>
                  <a:gd name="T18" fmla="*/ 61 w 93"/>
                  <a:gd name="T19" fmla="*/ 165 h 172"/>
                  <a:gd name="T20" fmla="*/ 65 w 93"/>
                  <a:gd name="T21" fmla="*/ 149 h 172"/>
                  <a:gd name="T22" fmla="*/ 65 w 93"/>
                  <a:gd name="T23" fmla="*/ 140 h 172"/>
                  <a:gd name="T24" fmla="*/ 82 w 93"/>
                  <a:gd name="T25" fmla="*/ 123 h 172"/>
                  <a:gd name="T26" fmla="*/ 91 w 93"/>
                  <a:gd name="T27" fmla="*/ 116 h 172"/>
                  <a:gd name="T28" fmla="*/ 93 w 93"/>
                  <a:gd name="T29" fmla="*/ 107 h 172"/>
                  <a:gd name="T30" fmla="*/ 84 w 93"/>
                  <a:gd name="T31" fmla="*/ 97 h 172"/>
                  <a:gd name="T32" fmla="*/ 75 w 93"/>
                  <a:gd name="T33" fmla="*/ 90 h 172"/>
                  <a:gd name="T34" fmla="*/ 58 w 93"/>
                  <a:gd name="T35" fmla="*/ 83 h 172"/>
                  <a:gd name="T36" fmla="*/ 75 w 93"/>
                  <a:gd name="T37" fmla="*/ 67 h 172"/>
                  <a:gd name="T38" fmla="*/ 77 w 93"/>
                  <a:gd name="T39" fmla="*/ 39 h 172"/>
                  <a:gd name="T40" fmla="*/ 79 w 93"/>
                  <a:gd name="T41" fmla="*/ 20 h 172"/>
                  <a:gd name="T42" fmla="*/ 77 w 93"/>
                  <a:gd name="T43" fmla="*/ 14 h 172"/>
                  <a:gd name="T44" fmla="*/ 68 w 93"/>
                  <a:gd name="T45" fmla="*/ 9 h 172"/>
                  <a:gd name="T46" fmla="*/ 37 w 93"/>
                  <a:gd name="T47" fmla="*/ 9 h 172"/>
                  <a:gd name="T48" fmla="*/ 26 w 93"/>
                  <a:gd name="T49" fmla="*/ 11 h 172"/>
                  <a:gd name="T50" fmla="*/ 26 w 93"/>
                  <a:gd name="T51" fmla="*/ 4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3" h="172">
                    <a:moveTo>
                      <a:pt x="26" y="44"/>
                    </a:moveTo>
                    <a:lnTo>
                      <a:pt x="26" y="44"/>
                    </a:lnTo>
                    <a:cubicBezTo>
                      <a:pt x="30" y="51"/>
                      <a:pt x="26" y="65"/>
                      <a:pt x="19" y="67"/>
                    </a:cubicBezTo>
                    <a:cubicBezTo>
                      <a:pt x="14" y="69"/>
                      <a:pt x="12" y="81"/>
                      <a:pt x="5" y="81"/>
                    </a:cubicBezTo>
                    <a:cubicBezTo>
                      <a:pt x="0" y="81"/>
                      <a:pt x="5" y="100"/>
                      <a:pt x="14" y="104"/>
                    </a:cubicBezTo>
                    <a:cubicBezTo>
                      <a:pt x="23" y="107"/>
                      <a:pt x="23" y="114"/>
                      <a:pt x="23" y="116"/>
                    </a:cubicBezTo>
                    <a:cubicBezTo>
                      <a:pt x="23" y="121"/>
                      <a:pt x="35" y="125"/>
                      <a:pt x="40" y="130"/>
                    </a:cubicBezTo>
                    <a:cubicBezTo>
                      <a:pt x="44" y="135"/>
                      <a:pt x="49" y="158"/>
                      <a:pt x="49" y="167"/>
                    </a:cubicBezTo>
                    <a:cubicBezTo>
                      <a:pt x="49" y="170"/>
                      <a:pt x="51" y="172"/>
                      <a:pt x="51" y="172"/>
                    </a:cubicBezTo>
                    <a:cubicBezTo>
                      <a:pt x="56" y="172"/>
                      <a:pt x="58" y="167"/>
                      <a:pt x="61" y="165"/>
                    </a:cubicBezTo>
                    <a:cubicBezTo>
                      <a:pt x="63" y="160"/>
                      <a:pt x="65" y="151"/>
                      <a:pt x="65" y="149"/>
                    </a:cubicBezTo>
                    <a:cubicBezTo>
                      <a:pt x="63" y="146"/>
                      <a:pt x="63" y="142"/>
                      <a:pt x="65" y="140"/>
                    </a:cubicBezTo>
                    <a:cubicBezTo>
                      <a:pt x="70" y="137"/>
                      <a:pt x="79" y="125"/>
                      <a:pt x="82" y="123"/>
                    </a:cubicBezTo>
                    <a:cubicBezTo>
                      <a:pt x="84" y="123"/>
                      <a:pt x="91" y="123"/>
                      <a:pt x="91" y="116"/>
                    </a:cubicBezTo>
                    <a:cubicBezTo>
                      <a:pt x="91" y="114"/>
                      <a:pt x="91" y="109"/>
                      <a:pt x="93" y="107"/>
                    </a:cubicBezTo>
                    <a:cubicBezTo>
                      <a:pt x="86" y="102"/>
                      <a:pt x="84" y="100"/>
                      <a:pt x="84" y="97"/>
                    </a:cubicBezTo>
                    <a:cubicBezTo>
                      <a:pt x="84" y="93"/>
                      <a:pt x="79" y="86"/>
                      <a:pt x="75" y="90"/>
                    </a:cubicBezTo>
                    <a:cubicBezTo>
                      <a:pt x="72" y="93"/>
                      <a:pt x="61" y="90"/>
                      <a:pt x="58" y="83"/>
                    </a:cubicBezTo>
                    <a:cubicBezTo>
                      <a:pt x="56" y="74"/>
                      <a:pt x="65" y="74"/>
                      <a:pt x="75" y="67"/>
                    </a:cubicBezTo>
                    <a:cubicBezTo>
                      <a:pt x="84" y="60"/>
                      <a:pt x="86" y="46"/>
                      <a:pt x="77" y="39"/>
                    </a:cubicBezTo>
                    <a:cubicBezTo>
                      <a:pt x="65" y="32"/>
                      <a:pt x="72" y="28"/>
                      <a:pt x="79" y="20"/>
                    </a:cubicBezTo>
                    <a:cubicBezTo>
                      <a:pt x="86" y="14"/>
                      <a:pt x="79" y="9"/>
                      <a:pt x="77" y="14"/>
                    </a:cubicBezTo>
                    <a:cubicBezTo>
                      <a:pt x="72" y="16"/>
                      <a:pt x="68" y="16"/>
                      <a:pt x="68" y="9"/>
                    </a:cubicBezTo>
                    <a:cubicBezTo>
                      <a:pt x="65" y="2"/>
                      <a:pt x="44" y="0"/>
                      <a:pt x="37" y="9"/>
                    </a:cubicBezTo>
                    <a:cubicBezTo>
                      <a:pt x="35" y="11"/>
                      <a:pt x="30" y="11"/>
                      <a:pt x="26" y="11"/>
                    </a:cubicBezTo>
                    <a:cubicBezTo>
                      <a:pt x="23" y="23"/>
                      <a:pt x="23" y="39"/>
                      <a:pt x="26" y="4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88" name="Freeform 52">
                <a:extLst>
                  <a:ext uri="{FF2B5EF4-FFF2-40B4-BE49-F238E27FC236}">
                    <a16:creationId xmlns:a16="http://schemas.microsoft.com/office/drawing/2014/main" id="{EDD752B9-5BA9-BE79-C7D9-4B888E3DD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54"/>
                <a:ext cx="56" cy="104"/>
              </a:xfrm>
              <a:custGeom>
                <a:avLst/>
                <a:gdLst>
                  <a:gd name="T0" fmla="*/ 26 w 93"/>
                  <a:gd name="T1" fmla="*/ 44 h 172"/>
                  <a:gd name="T2" fmla="*/ 26 w 93"/>
                  <a:gd name="T3" fmla="*/ 44 h 172"/>
                  <a:gd name="T4" fmla="*/ 19 w 93"/>
                  <a:gd name="T5" fmla="*/ 67 h 172"/>
                  <a:gd name="T6" fmla="*/ 5 w 93"/>
                  <a:gd name="T7" fmla="*/ 81 h 172"/>
                  <a:gd name="T8" fmla="*/ 14 w 93"/>
                  <a:gd name="T9" fmla="*/ 104 h 172"/>
                  <a:gd name="T10" fmla="*/ 23 w 93"/>
                  <a:gd name="T11" fmla="*/ 116 h 172"/>
                  <a:gd name="T12" fmla="*/ 40 w 93"/>
                  <a:gd name="T13" fmla="*/ 130 h 172"/>
                  <a:gd name="T14" fmla="*/ 49 w 93"/>
                  <a:gd name="T15" fmla="*/ 167 h 172"/>
                  <a:gd name="T16" fmla="*/ 51 w 93"/>
                  <a:gd name="T17" fmla="*/ 172 h 172"/>
                  <a:gd name="T18" fmla="*/ 61 w 93"/>
                  <a:gd name="T19" fmla="*/ 165 h 172"/>
                  <a:gd name="T20" fmla="*/ 65 w 93"/>
                  <a:gd name="T21" fmla="*/ 149 h 172"/>
                  <a:gd name="T22" fmla="*/ 65 w 93"/>
                  <a:gd name="T23" fmla="*/ 140 h 172"/>
                  <a:gd name="T24" fmla="*/ 82 w 93"/>
                  <a:gd name="T25" fmla="*/ 123 h 172"/>
                  <a:gd name="T26" fmla="*/ 91 w 93"/>
                  <a:gd name="T27" fmla="*/ 116 h 172"/>
                  <a:gd name="T28" fmla="*/ 93 w 93"/>
                  <a:gd name="T29" fmla="*/ 107 h 172"/>
                  <a:gd name="T30" fmla="*/ 84 w 93"/>
                  <a:gd name="T31" fmla="*/ 97 h 172"/>
                  <a:gd name="T32" fmla="*/ 75 w 93"/>
                  <a:gd name="T33" fmla="*/ 90 h 172"/>
                  <a:gd name="T34" fmla="*/ 58 w 93"/>
                  <a:gd name="T35" fmla="*/ 83 h 172"/>
                  <a:gd name="T36" fmla="*/ 75 w 93"/>
                  <a:gd name="T37" fmla="*/ 67 h 172"/>
                  <a:gd name="T38" fmla="*/ 77 w 93"/>
                  <a:gd name="T39" fmla="*/ 39 h 172"/>
                  <a:gd name="T40" fmla="*/ 79 w 93"/>
                  <a:gd name="T41" fmla="*/ 20 h 172"/>
                  <a:gd name="T42" fmla="*/ 77 w 93"/>
                  <a:gd name="T43" fmla="*/ 14 h 172"/>
                  <a:gd name="T44" fmla="*/ 68 w 93"/>
                  <a:gd name="T45" fmla="*/ 9 h 172"/>
                  <a:gd name="T46" fmla="*/ 37 w 93"/>
                  <a:gd name="T47" fmla="*/ 9 h 172"/>
                  <a:gd name="T48" fmla="*/ 26 w 93"/>
                  <a:gd name="T49" fmla="*/ 11 h 172"/>
                  <a:gd name="T50" fmla="*/ 26 w 93"/>
                  <a:gd name="T51" fmla="*/ 44 h 172"/>
                  <a:gd name="T52" fmla="*/ 26 w 93"/>
                  <a:gd name="T53" fmla="*/ 4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3" h="172">
                    <a:moveTo>
                      <a:pt x="26" y="44"/>
                    </a:moveTo>
                    <a:lnTo>
                      <a:pt x="26" y="44"/>
                    </a:lnTo>
                    <a:cubicBezTo>
                      <a:pt x="30" y="51"/>
                      <a:pt x="26" y="65"/>
                      <a:pt x="19" y="67"/>
                    </a:cubicBezTo>
                    <a:cubicBezTo>
                      <a:pt x="14" y="69"/>
                      <a:pt x="12" y="81"/>
                      <a:pt x="5" y="81"/>
                    </a:cubicBezTo>
                    <a:cubicBezTo>
                      <a:pt x="0" y="81"/>
                      <a:pt x="5" y="100"/>
                      <a:pt x="14" y="104"/>
                    </a:cubicBezTo>
                    <a:cubicBezTo>
                      <a:pt x="23" y="107"/>
                      <a:pt x="23" y="114"/>
                      <a:pt x="23" y="116"/>
                    </a:cubicBezTo>
                    <a:cubicBezTo>
                      <a:pt x="23" y="121"/>
                      <a:pt x="35" y="125"/>
                      <a:pt x="40" y="130"/>
                    </a:cubicBezTo>
                    <a:cubicBezTo>
                      <a:pt x="44" y="135"/>
                      <a:pt x="49" y="158"/>
                      <a:pt x="49" y="167"/>
                    </a:cubicBezTo>
                    <a:cubicBezTo>
                      <a:pt x="49" y="170"/>
                      <a:pt x="51" y="172"/>
                      <a:pt x="51" y="172"/>
                    </a:cubicBezTo>
                    <a:cubicBezTo>
                      <a:pt x="56" y="172"/>
                      <a:pt x="58" y="167"/>
                      <a:pt x="61" y="165"/>
                    </a:cubicBezTo>
                    <a:cubicBezTo>
                      <a:pt x="63" y="160"/>
                      <a:pt x="65" y="151"/>
                      <a:pt x="65" y="149"/>
                    </a:cubicBezTo>
                    <a:cubicBezTo>
                      <a:pt x="63" y="146"/>
                      <a:pt x="63" y="142"/>
                      <a:pt x="65" y="140"/>
                    </a:cubicBezTo>
                    <a:cubicBezTo>
                      <a:pt x="70" y="137"/>
                      <a:pt x="79" y="125"/>
                      <a:pt x="82" y="123"/>
                    </a:cubicBezTo>
                    <a:cubicBezTo>
                      <a:pt x="84" y="123"/>
                      <a:pt x="91" y="123"/>
                      <a:pt x="91" y="116"/>
                    </a:cubicBezTo>
                    <a:cubicBezTo>
                      <a:pt x="91" y="114"/>
                      <a:pt x="91" y="109"/>
                      <a:pt x="93" y="107"/>
                    </a:cubicBezTo>
                    <a:cubicBezTo>
                      <a:pt x="86" y="102"/>
                      <a:pt x="84" y="100"/>
                      <a:pt x="84" y="97"/>
                    </a:cubicBezTo>
                    <a:cubicBezTo>
                      <a:pt x="84" y="93"/>
                      <a:pt x="79" y="86"/>
                      <a:pt x="75" y="90"/>
                    </a:cubicBezTo>
                    <a:cubicBezTo>
                      <a:pt x="72" y="93"/>
                      <a:pt x="61" y="90"/>
                      <a:pt x="58" y="83"/>
                    </a:cubicBezTo>
                    <a:cubicBezTo>
                      <a:pt x="56" y="74"/>
                      <a:pt x="65" y="74"/>
                      <a:pt x="75" y="67"/>
                    </a:cubicBezTo>
                    <a:cubicBezTo>
                      <a:pt x="84" y="60"/>
                      <a:pt x="86" y="46"/>
                      <a:pt x="77" y="39"/>
                    </a:cubicBezTo>
                    <a:cubicBezTo>
                      <a:pt x="65" y="32"/>
                      <a:pt x="72" y="28"/>
                      <a:pt x="79" y="20"/>
                    </a:cubicBezTo>
                    <a:cubicBezTo>
                      <a:pt x="86" y="14"/>
                      <a:pt x="79" y="9"/>
                      <a:pt x="77" y="14"/>
                    </a:cubicBezTo>
                    <a:cubicBezTo>
                      <a:pt x="72" y="16"/>
                      <a:pt x="68" y="16"/>
                      <a:pt x="68" y="9"/>
                    </a:cubicBezTo>
                    <a:cubicBezTo>
                      <a:pt x="65" y="2"/>
                      <a:pt x="44" y="0"/>
                      <a:pt x="37" y="9"/>
                    </a:cubicBezTo>
                    <a:cubicBezTo>
                      <a:pt x="35" y="11"/>
                      <a:pt x="30" y="11"/>
                      <a:pt x="26" y="11"/>
                    </a:cubicBezTo>
                    <a:cubicBezTo>
                      <a:pt x="23" y="23"/>
                      <a:pt x="23" y="39"/>
                      <a:pt x="26" y="44"/>
                    </a:cubicBezTo>
                    <a:lnTo>
                      <a:pt x="26" y="4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89" name="Freeform 53">
                <a:extLst>
                  <a:ext uri="{FF2B5EF4-FFF2-40B4-BE49-F238E27FC236}">
                    <a16:creationId xmlns:a16="http://schemas.microsoft.com/office/drawing/2014/main" id="{42C58AEB-0297-C7A2-C9D1-882D7FE7E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858"/>
                <a:ext cx="267" cy="257"/>
              </a:xfrm>
              <a:custGeom>
                <a:avLst/>
                <a:gdLst>
                  <a:gd name="T0" fmla="*/ 151 w 444"/>
                  <a:gd name="T1" fmla="*/ 81 h 426"/>
                  <a:gd name="T2" fmla="*/ 151 w 444"/>
                  <a:gd name="T3" fmla="*/ 81 h 426"/>
                  <a:gd name="T4" fmla="*/ 154 w 444"/>
                  <a:gd name="T5" fmla="*/ 100 h 426"/>
                  <a:gd name="T6" fmla="*/ 163 w 444"/>
                  <a:gd name="T7" fmla="*/ 114 h 426"/>
                  <a:gd name="T8" fmla="*/ 158 w 444"/>
                  <a:gd name="T9" fmla="*/ 123 h 426"/>
                  <a:gd name="T10" fmla="*/ 126 w 444"/>
                  <a:gd name="T11" fmla="*/ 123 h 426"/>
                  <a:gd name="T12" fmla="*/ 114 w 444"/>
                  <a:gd name="T13" fmla="*/ 132 h 426"/>
                  <a:gd name="T14" fmla="*/ 107 w 444"/>
                  <a:gd name="T15" fmla="*/ 137 h 426"/>
                  <a:gd name="T16" fmla="*/ 105 w 444"/>
                  <a:gd name="T17" fmla="*/ 151 h 426"/>
                  <a:gd name="T18" fmla="*/ 93 w 444"/>
                  <a:gd name="T19" fmla="*/ 156 h 426"/>
                  <a:gd name="T20" fmla="*/ 79 w 444"/>
                  <a:gd name="T21" fmla="*/ 163 h 426"/>
                  <a:gd name="T22" fmla="*/ 68 w 444"/>
                  <a:gd name="T23" fmla="*/ 174 h 426"/>
                  <a:gd name="T24" fmla="*/ 49 w 444"/>
                  <a:gd name="T25" fmla="*/ 179 h 426"/>
                  <a:gd name="T26" fmla="*/ 35 w 444"/>
                  <a:gd name="T27" fmla="*/ 184 h 426"/>
                  <a:gd name="T28" fmla="*/ 0 w 444"/>
                  <a:gd name="T29" fmla="*/ 205 h 426"/>
                  <a:gd name="T30" fmla="*/ 3 w 444"/>
                  <a:gd name="T31" fmla="*/ 235 h 426"/>
                  <a:gd name="T32" fmla="*/ 5 w 444"/>
                  <a:gd name="T33" fmla="*/ 237 h 426"/>
                  <a:gd name="T34" fmla="*/ 212 w 444"/>
                  <a:gd name="T35" fmla="*/ 375 h 426"/>
                  <a:gd name="T36" fmla="*/ 226 w 444"/>
                  <a:gd name="T37" fmla="*/ 396 h 426"/>
                  <a:gd name="T38" fmla="*/ 249 w 444"/>
                  <a:gd name="T39" fmla="*/ 403 h 426"/>
                  <a:gd name="T40" fmla="*/ 258 w 444"/>
                  <a:gd name="T41" fmla="*/ 426 h 426"/>
                  <a:gd name="T42" fmla="*/ 279 w 444"/>
                  <a:gd name="T43" fmla="*/ 422 h 426"/>
                  <a:gd name="T44" fmla="*/ 314 w 444"/>
                  <a:gd name="T45" fmla="*/ 410 h 426"/>
                  <a:gd name="T46" fmla="*/ 351 w 444"/>
                  <a:gd name="T47" fmla="*/ 380 h 426"/>
                  <a:gd name="T48" fmla="*/ 442 w 444"/>
                  <a:gd name="T49" fmla="*/ 321 h 426"/>
                  <a:gd name="T50" fmla="*/ 444 w 444"/>
                  <a:gd name="T51" fmla="*/ 321 h 426"/>
                  <a:gd name="T52" fmla="*/ 433 w 444"/>
                  <a:gd name="T53" fmla="*/ 303 h 426"/>
                  <a:gd name="T54" fmla="*/ 417 w 444"/>
                  <a:gd name="T55" fmla="*/ 298 h 426"/>
                  <a:gd name="T56" fmla="*/ 403 w 444"/>
                  <a:gd name="T57" fmla="*/ 291 h 426"/>
                  <a:gd name="T58" fmla="*/ 400 w 444"/>
                  <a:gd name="T59" fmla="*/ 275 h 426"/>
                  <a:gd name="T60" fmla="*/ 391 w 444"/>
                  <a:gd name="T61" fmla="*/ 261 h 426"/>
                  <a:gd name="T62" fmla="*/ 400 w 444"/>
                  <a:gd name="T63" fmla="*/ 249 h 426"/>
                  <a:gd name="T64" fmla="*/ 396 w 444"/>
                  <a:gd name="T65" fmla="*/ 240 h 426"/>
                  <a:gd name="T66" fmla="*/ 396 w 444"/>
                  <a:gd name="T67" fmla="*/ 228 h 426"/>
                  <a:gd name="T68" fmla="*/ 398 w 444"/>
                  <a:gd name="T69" fmla="*/ 212 h 426"/>
                  <a:gd name="T70" fmla="*/ 398 w 444"/>
                  <a:gd name="T71" fmla="*/ 191 h 426"/>
                  <a:gd name="T72" fmla="*/ 389 w 444"/>
                  <a:gd name="T73" fmla="*/ 170 h 426"/>
                  <a:gd name="T74" fmla="*/ 393 w 444"/>
                  <a:gd name="T75" fmla="*/ 165 h 426"/>
                  <a:gd name="T76" fmla="*/ 391 w 444"/>
                  <a:gd name="T77" fmla="*/ 160 h 426"/>
                  <a:gd name="T78" fmla="*/ 382 w 444"/>
                  <a:gd name="T79" fmla="*/ 123 h 426"/>
                  <a:gd name="T80" fmla="*/ 365 w 444"/>
                  <a:gd name="T81" fmla="*/ 109 h 426"/>
                  <a:gd name="T82" fmla="*/ 356 w 444"/>
                  <a:gd name="T83" fmla="*/ 97 h 426"/>
                  <a:gd name="T84" fmla="*/ 347 w 444"/>
                  <a:gd name="T85" fmla="*/ 74 h 426"/>
                  <a:gd name="T86" fmla="*/ 361 w 444"/>
                  <a:gd name="T87" fmla="*/ 60 h 426"/>
                  <a:gd name="T88" fmla="*/ 368 w 444"/>
                  <a:gd name="T89" fmla="*/ 37 h 426"/>
                  <a:gd name="T90" fmla="*/ 368 w 444"/>
                  <a:gd name="T91" fmla="*/ 4 h 426"/>
                  <a:gd name="T92" fmla="*/ 349 w 444"/>
                  <a:gd name="T93" fmla="*/ 0 h 426"/>
                  <a:gd name="T94" fmla="*/ 326 w 444"/>
                  <a:gd name="T95" fmla="*/ 2 h 426"/>
                  <a:gd name="T96" fmla="*/ 298 w 444"/>
                  <a:gd name="T97" fmla="*/ 9 h 426"/>
                  <a:gd name="T98" fmla="*/ 216 w 444"/>
                  <a:gd name="T99" fmla="*/ 13 h 426"/>
                  <a:gd name="T100" fmla="*/ 184 w 444"/>
                  <a:gd name="T101" fmla="*/ 30 h 426"/>
                  <a:gd name="T102" fmla="*/ 151 w 444"/>
                  <a:gd name="T103" fmla="*/ 48 h 426"/>
                  <a:gd name="T104" fmla="*/ 142 w 444"/>
                  <a:gd name="T105" fmla="*/ 51 h 426"/>
                  <a:gd name="T106" fmla="*/ 147 w 444"/>
                  <a:gd name="T107" fmla="*/ 58 h 426"/>
                  <a:gd name="T108" fmla="*/ 151 w 444"/>
                  <a:gd name="T109" fmla="*/ 81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4" h="426">
                    <a:moveTo>
                      <a:pt x="151" y="81"/>
                    </a:moveTo>
                    <a:lnTo>
                      <a:pt x="151" y="81"/>
                    </a:lnTo>
                    <a:cubicBezTo>
                      <a:pt x="151" y="88"/>
                      <a:pt x="149" y="100"/>
                      <a:pt x="154" y="100"/>
                    </a:cubicBezTo>
                    <a:cubicBezTo>
                      <a:pt x="158" y="100"/>
                      <a:pt x="161" y="112"/>
                      <a:pt x="163" y="114"/>
                    </a:cubicBezTo>
                    <a:cubicBezTo>
                      <a:pt x="163" y="118"/>
                      <a:pt x="161" y="123"/>
                      <a:pt x="158" y="123"/>
                    </a:cubicBezTo>
                    <a:cubicBezTo>
                      <a:pt x="154" y="123"/>
                      <a:pt x="126" y="121"/>
                      <a:pt x="126" y="123"/>
                    </a:cubicBezTo>
                    <a:cubicBezTo>
                      <a:pt x="126" y="128"/>
                      <a:pt x="121" y="132"/>
                      <a:pt x="114" y="132"/>
                    </a:cubicBezTo>
                    <a:cubicBezTo>
                      <a:pt x="107" y="132"/>
                      <a:pt x="107" y="130"/>
                      <a:pt x="107" y="137"/>
                    </a:cubicBezTo>
                    <a:cubicBezTo>
                      <a:pt x="107" y="144"/>
                      <a:pt x="107" y="151"/>
                      <a:pt x="105" y="151"/>
                    </a:cubicBezTo>
                    <a:cubicBezTo>
                      <a:pt x="100" y="151"/>
                      <a:pt x="100" y="156"/>
                      <a:pt x="93" y="156"/>
                    </a:cubicBezTo>
                    <a:cubicBezTo>
                      <a:pt x="89" y="158"/>
                      <a:pt x="79" y="156"/>
                      <a:pt x="79" y="163"/>
                    </a:cubicBezTo>
                    <a:cubicBezTo>
                      <a:pt x="79" y="167"/>
                      <a:pt x="75" y="174"/>
                      <a:pt x="68" y="174"/>
                    </a:cubicBezTo>
                    <a:cubicBezTo>
                      <a:pt x="61" y="177"/>
                      <a:pt x="49" y="174"/>
                      <a:pt x="49" y="179"/>
                    </a:cubicBezTo>
                    <a:cubicBezTo>
                      <a:pt x="49" y="184"/>
                      <a:pt x="40" y="179"/>
                      <a:pt x="35" y="184"/>
                    </a:cubicBezTo>
                    <a:cubicBezTo>
                      <a:pt x="30" y="186"/>
                      <a:pt x="3" y="202"/>
                      <a:pt x="0" y="205"/>
                    </a:cubicBezTo>
                    <a:cubicBezTo>
                      <a:pt x="0" y="207"/>
                      <a:pt x="0" y="221"/>
                      <a:pt x="3" y="235"/>
                    </a:cubicBezTo>
                    <a:cubicBezTo>
                      <a:pt x="3" y="235"/>
                      <a:pt x="3" y="237"/>
                      <a:pt x="5" y="237"/>
                    </a:cubicBezTo>
                    <a:cubicBezTo>
                      <a:pt x="16" y="244"/>
                      <a:pt x="205" y="370"/>
                      <a:pt x="212" y="375"/>
                    </a:cubicBezTo>
                    <a:cubicBezTo>
                      <a:pt x="216" y="382"/>
                      <a:pt x="226" y="396"/>
                      <a:pt x="226" y="396"/>
                    </a:cubicBezTo>
                    <a:cubicBezTo>
                      <a:pt x="226" y="396"/>
                      <a:pt x="237" y="396"/>
                      <a:pt x="249" y="403"/>
                    </a:cubicBezTo>
                    <a:cubicBezTo>
                      <a:pt x="258" y="408"/>
                      <a:pt x="258" y="426"/>
                      <a:pt x="258" y="426"/>
                    </a:cubicBezTo>
                    <a:cubicBezTo>
                      <a:pt x="258" y="426"/>
                      <a:pt x="272" y="422"/>
                      <a:pt x="279" y="422"/>
                    </a:cubicBezTo>
                    <a:cubicBezTo>
                      <a:pt x="289" y="419"/>
                      <a:pt x="314" y="410"/>
                      <a:pt x="314" y="410"/>
                    </a:cubicBezTo>
                    <a:lnTo>
                      <a:pt x="351" y="380"/>
                    </a:lnTo>
                    <a:lnTo>
                      <a:pt x="442" y="321"/>
                    </a:lnTo>
                    <a:lnTo>
                      <a:pt x="444" y="321"/>
                    </a:lnTo>
                    <a:cubicBezTo>
                      <a:pt x="440" y="312"/>
                      <a:pt x="437" y="303"/>
                      <a:pt x="433" y="303"/>
                    </a:cubicBezTo>
                    <a:cubicBezTo>
                      <a:pt x="428" y="303"/>
                      <a:pt x="424" y="298"/>
                      <a:pt x="417" y="298"/>
                    </a:cubicBezTo>
                    <a:cubicBezTo>
                      <a:pt x="409" y="298"/>
                      <a:pt x="403" y="296"/>
                      <a:pt x="403" y="291"/>
                    </a:cubicBezTo>
                    <a:cubicBezTo>
                      <a:pt x="400" y="284"/>
                      <a:pt x="405" y="282"/>
                      <a:pt x="400" y="275"/>
                    </a:cubicBezTo>
                    <a:cubicBezTo>
                      <a:pt x="396" y="268"/>
                      <a:pt x="391" y="263"/>
                      <a:pt x="391" y="261"/>
                    </a:cubicBezTo>
                    <a:cubicBezTo>
                      <a:pt x="391" y="258"/>
                      <a:pt x="398" y="251"/>
                      <a:pt x="400" y="249"/>
                    </a:cubicBezTo>
                    <a:cubicBezTo>
                      <a:pt x="400" y="249"/>
                      <a:pt x="396" y="244"/>
                      <a:pt x="396" y="240"/>
                    </a:cubicBezTo>
                    <a:cubicBezTo>
                      <a:pt x="396" y="237"/>
                      <a:pt x="393" y="230"/>
                      <a:pt x="396" y="228"/>
                    </a:cubicBezTo>
                    <a:cubicBezTo>
                      <a:pt x="400" y="224"/>
                      <a:pt x="400" y="219"/>
                      <a:pt x="398" y="212"/>
                    </a:cubicBezTo>
                    <a:cubicBezTo>
                      <a:pt x="396" y="205"/>
                      <a:pt x="403" y="200"/>
                      <a:pt x="398" y="191"/>
                    </a:cubicBezTo>
                    <a:cubicBezTo>
                      <a:pt x="396" y="181"/>
                      <a:pt x="389" y="174"/>
                      <a:pt x="389" y="170"/>
                    </a:cubicBezTo>
                    <a:cubicBezTo>
                      <a:pt x="389" y="170"/>
                      <a:pt x="391" y="167"/>
                      <a:pt x="393" y="165"/>
                    </a:cubicBezTo>
                    <a:cubicBezTo>
                      <a:pt x="393" y="165"/>
                      <a:pt x="391" y="163"/>
                      <a:pt x="391" y="160"/>
                    </a:cubicBezTo>
                    <a:cubicBezTo>
                      <a:pt x="391" y="151"/>
                      <a:pt x="386" y="128"/>
                      <a:pt x="382" y="123"/>
                    </a:cubicBezTo>
                    <a:cubicBezTo>
                      <a:pt x="377" y="118"/>
                      <a:pt x="365" y="114"/>
                      <a:pt x="365" y="109"/>
                    </a:cubicBezTo>
                    <a:cubicBezTo>
                      <a:pt x="365" y="107"/>
                      <a:pt x="365" y="100"/>
                      <a:pt x="356" y="97"/>
                    </a:cubicBezTo>
                    <a:cubicBezTo>
                      <a:pt x="347" y="93"/>
                      <a:pt x="342" y="74"/>
                      <a:pt x="347" y="74"/>
                    </a:cubicBezTo>
                    <a:cubicBezTo>
                      <a:pt x="354" y="74"/>
                      <a:pt x="356" y="62"/>
                      <a:pt x="361" y="60"/>
                    </a:cubicBezTo>
                    <a:cubicBezTo>
                      <a:pt x="368" y="58"/>
                      <a:pt x="372" y="44"/>
                      <a:pt x="368" y="37"/>
                    </a:cubicBezTo>
                    <a:cubicBezTo>
                      <a:pt x="365" y="32"/>
                      <a:pt x="365" y="16"/>
                      <a:pt x="368" y="4"/>
                    </a:cubicBezTo>
                    <a:cubicBezTo>
                      <a:pt x="361" y="4"/>
                      <a:pt x="351" y="2"/>
                      <a:pt x="349" y="0"/>
                    </a:cubicBezTo>
                    <a:cubicBezTo>
                      <a:pt x="345" y="0"/>
                      <a:pt x="333" y="2"/>
                      <a:pt x="326" y="2"/>
                    </a:cubicBezTo>
                    <a:cubicBezTo>
                      <a:pt x="319" y="2"/>
                      <a:pt x="302" y="13"/>
                      <a:pt x="298" y="9"/>
                    </a:cubicBezTo>
                    <a:cubicBezTo>
                      <a:pt x="291" y="2"/>
                      <a:pt x="233" y="13"/>
                      <a:pt x="216" y="13"/>
                    </a:cubicBezTo>
                    <a:cubicBezTo>
                      <a:pt x="200" y="13"/>
                      <a:pt x="193" y="30"/>
                      <a:pt x="184" y="30"/>
                    </a:cubicBezTo>
                    <a:cubicBezTo>
                      <a:pt x="175" y="30"/>
                      <a:pt x="158" y="39"/>
                      <a:pt x="151" y="48"/>
                    </a:cubicBezTo>
                    <a:cubicBezTo>
                      <a:pt x="149" y="51"/>
                      <a:pt x="147" y="51"/>
                      <a:pt x="142" y="51"/>
                    </a:cubicBezTo>
                    <a:cubicBezTo>
                      <a:pt x="144" y="55"/>
                      <a:pt x="144" y="58"/>
                      <a:pt x="147" y="58"/>
                    </a:cubicBezTo>
                    <a:cubicBezTo>
                      <a:pt x="151" y="65"/>
                      <a:pt x="151" y="72"/>
                      <a:pt x="151" y="8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0" name="Freeform 54">
                <a:extLst>
                  <a:ext uri="{FF2B5EF4-FFF2-40B4-BE49-F238E27FC236}">
                    <a16:creationId xmlns:a16="http://schemas.microsoft.com/office/drawing/2014/main" id="{616768DC-79C8-119D-FDC2-3B8E30A1F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858"/>
                <a:ext cx="267" cy="257"/>
              </a:xfrm>
              <a:custGeom>
                <a:avLst/>
                <a:gdLst>
                  <a:gd name="T0" fmla="*/ 151 w 444"/>
                  <a:gd name="T1" fmla="*/ 81 h 426"/>
                  <a:gd name="T2" fmla="*/ 151 w 444"/>
                  <a:gd name="T3" fmla="*/ 81 h 426"/>
                  <a:gd name="T4" fmla="*/ 154 w 444"/>
                  <a:gd name="T5" fmla="*/ 100 h 426"/>
                  <a:gd name="T6" fmla="*/ 163 w 444"/>
                  <a:gd name="T7" fmla="*/ 114 h 426"/>
                  <a:gd name="T8" fmla="*/ 158 w 444"/>
                  <a:gd name="T9" fmla="*/ 123 h 426"/>
                  <a:gd name="T10" fmla="*/ 126 w 444"/>
                  <a:gd name="T11" fmla="*/ 123 h 426"/>
                  <a:gd name="T12" fmla="*/ 114 w 444"/>
                  <a:gd name="T13" fmla="*/ 132 h 426"/>
                  <a:gd name="T14" fmla="*/ 107 w 444"/>
                  <a:gd name="T15" fmla="*/ 137 h 426"/>
                  <a:gd name="T16" fmla="*/ 105 w 444"/>
                  <a:gd name="T17" fmla="*/ 151 h 426"/>
                  <a:gd name="T18" fmla="*/ 93 w 444"/>
                  <a:gd name="T19" fmla="*/ 156 h 426"/>
                  <a:gd name="T20" fmla="*/ 79 w 444"/>
                  <a:gd name="T21" fmla="*/ 163 h 426"/>
                  <a:gd name="T22" fmla="*/ 68 w 444"/>
                  <a:gd name="T23" fmla="*/ 174 h 426"/>
                  <a:gd name="T24" fmla="*/ 49 w 444"/>
                  <a:gd name="T25" fmla="*/ 179 h 426"/>
                  <a:gd name="T26" fmla="*/ 35 w 444"/>
                  <a:gd name="T27" fmla="*/ 184 h 426"/>
                  <a:gd name="T28" fmla="*/ 0 w 444"/>
                  <a:gd name="T29" fmla="*/ 205 h 426"/>
                  <a:gd name="T30" fmla="*/ 3 w 444"/>
                  <a:gd name="T31" fmla="*/ 235 h 426"/>
                  <a:gd name="T32" fmla="*/ 5 w 444"/>
                  <a:gd name="T33" fmla="*/ 237 h 426"/>
                  <a:gd name="T34" fmla="*/ 212 w 444"/>
                  <a:gd name="T35" fmla="*/ 375 h 426"/>
                  <a:gd name="T36" fmla="*/ 226 w 444"/>
                  <a:gd name="T37" fmla="*/ 396 h 426"/>
                  <a:gd name="T38" fmla="*/ 249 w 444"/>
                  <a:gd name="T39" fmla="*/ 403 h 426"/>
                  <a:gd name="T40" fmla="*/ 258 w 444"/>
                  <a:gd name="T41" fmla="*/ 426 h 426"/>
                  <a:gd name="T42" fmla="*/ 279 w 444"/>
                  <a:gd name="T43" fmla="*/ 422 h 426"/>
                  <a:gd name="T44" fmla="*/ 314 w 444"/>
                  <a:gd name="T45" fmla="*/ 410 h 426"/>
                  <a:gd name="T46" fmla="*/ 351 w 444"/>
                  <a:gd name="T47" fmla="*/ 380 h 426"/>
                  <a:gd name="T48" fmla="*/ 442 w 444"/>
                  <a:gd name="T49" fmla="*/ 321 h 426"/>
                  <a:gd name="T50" fmla="*/ 444 w 444"/>
                  <a:gd name="T51" fmla="*/ 321 h 426"/>
                  <a:gd name="T52" fmla="*/ 433 w 444"/>
                  <a:gd name="T53" fmla="*/ 303 h 426"/>
                  <a:gd name="T54" fmla="*/ 417 w 444"/>
                  <a:gd name="T55" fmla="*/ 298 h 426"/>
                  <a:gd name="T56" fmla="*/ 403 w 444"/>
                  <a:gd name="T57" fmla="*/ 291 h 426"/>
                  <a:gd name="T58" fmla="*/ 400 w 444"/>
                  <a:gd name="T59" fmla="*/ 275 h 426"/>
                  <a:gd name="T60" fmla="*/ 391 w 444"/>
                  <a:gd name="T61" fmla="*/ 261 h 426"/>
                  <a:gd name="T62" fmla="*/ 400 w 444"/>
                  <a:gd name="T63" fmla="*/ 249 h 426"/>
                  <a:gd name="T64" fmla="*/ 396 w 444"/>
                  <a:gd name="T65" fmla="*/ 240 h 426"/>
                  <a:gd name="T66" fmla="*/ 396 w 444"/>
                  <a:gd name="T67" fmla="*/ 228 h 426"/>
                  <a:gd name="T68" fmla="*/ 398 w 444"/>
                  <a:gd name="T69" fmla="*/ 212 h 426"/>
                  <a:gd name="T70" fmla="*/ 398 w 444"/>
                  <a:gd name="T71" fmla="*/ 191 h 426"/>
                  <a:gd name="T72" fmla="*/ 389 w 444"/>
                  <a:gd name="T73" fmla="*/ 170 h 426"/>
                  <a:gd name="T74" fmla="*/ 393 w 444"/>
                  <a:gd name="T75" fmla="*/ 165 h 426"/>
                  <a:gd name="T76" fmla="*/ 391 w 444"/>
                  <a:gd name="T77" fmla="*/ 160 h 426"/>
                  <a:gd name="T78" fmla="*/ 382 w 444"/>
                  <a:gd name="T79" fmla="*/ 123 h 426"/>
                  <a:gd name="T80" fmla="*/ 365 w 444"/>
                  <a:gd name="T81" fmla="*/ 109 h 426"/>
                  <a:gd name="T82" fmla="*/ 356 w 444"/>
                  <a:gd name="T83" fmla="*/ 97 h 426"/>
                  <a:gd name="T84" fmla="*/ 347 w 444"/>
                  <a:gd name="T85" fmla="*/ 74 h 426"/>
                  <a:gd name="T86" fmla="*/ 361 w 444"/>
                  <a:gd name="T87" fmla="*/ 60 h 426"/>
                  <a:gd name="T88" fmla="*/ 368 w 444"/>
                  <a:gd name="T89" fmla="*/ 37 h 426"/>
                  <a:gd name="T90" fmla="*/ 368 w 444"/>
                  <a:gd name="T91" fmla="*/ 4 h 426"/>
                  <a:gd name="T92" fmla="*/ 349 w 444"/>
                  <a:gd name="T93" fmla="*/ 0 h 426"/>
                  <a:gd name="T94" fmla="*/ 326 w 444"/>
                  <a:gd name="T95" fmla="*/ 2 h 426"/>
                  <a:gd name="T96" fmla="*/ 298 w 444"/>
                  <a:gd name="T97" fmla="*/ 9 h 426"/>
                  <a:gd name="T98" fmla="*/ 216 w 444"/>
                  <a:gd name="T99" fmla="*/ 13 h 426"/>
                  <a:gd name="T100" fmla="*/ 184 w 444"/>
                  <a:gd name="T101" fmla="*/ 30 h 426"/>
                  <a:gd name="T102" fmla="*/ 151 w 444"/>
                  <a:gd name="T103" fmla="*/ 48 h 426"/>
                  <a:gd name="T104" fmla="*/ 142 w 444"/>
                  <a:gd name="T105" fmla="*/ 51 h 426"/>
                  <a:gd name="T106" fmla="*/ 147 w 444"/>
                  <a:gd name="T107" fmla="*/ 58 h 426"/>
                  <a:gd name="T108" fmla="*/ 151 w 444"/>
                  <a:gd name="T109" fmla="*/ 81 h 426"/>
                  <a:gd name="T110" fmla="*/ 151 w 444"/>
                  <a:gd name="T111" fmla="*/ 81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4" h="426">
                    <a:moveTo>
                      <a:pt x="151" y="81"/>
                    </a:moveTo>
                    <a:lnTo>
                      <a:pt x="151" y="81"/>
                    </a:lnTo>
                    <a:cubicBezTo>
                      <a:pt x="151" y="88"/>
                      <a:pt x="149" y="100"/>
                      <a:pt x="154" y="100"/>
                    </a:cubicBezTo>
                    <a:cubicBezTo>
                      <a:pt x="158" y="100"/>
                      <a:pt x="161" y="112"/>
                      <a:pt x="163" y="114"/>
                    </a:cubicBezTo>
                    <a:cubicBezTo>
                      <a:pt x="163" y="118"/>
                      <a:pt x="161" y="123"/>
                      <a:pt x="158" y="123"/>
                    </a:cubicBezTo>
                    <a:cubicBezTo>
                      <a:pt x="154" y="123"/>
                      <a:pt x="126" y="121"/>
                      <a:pt x="126" y="123"/>
                    </a:cubicBezTo>
                    <a:cubicBezTo>
                      <a:pt x="126" y="128"/>
                      <a:pt x="121" y="132"/>
                      <a:pt x="114" y="132"/>
                    </a:cubicBezTo>
                    <a:cubicBezTo>
                      <a:pt x="107" y="132"/>
                      <a:pt x="107" y="130"/>
                      <a:pt x="107" y="137"/>
                    </a:cubicBezTo>
                    <a:cubicBezTo>
                      <a:pt x="107" y="144"/>
                      <a:pt x="107" y="151"/>
                      <a:pt x="105" y="151"/>
                    </a:cubicBezTo>
                    <a:cubicBezTo>
                      <a:pt x="100" y="151"/>
                      <a:pt x="100" y="156"/>
                      <a:pt x="93" y="156"/>
                    </a:cubicBezTo>
                    <a:cubicBezTo>
                      <a:pt x="89" y="158"/>
                      <a:pt x="79" y="156"/>
                      <a:pt x="79" y="163"/>
                    </a:cubicBezTo>
                    <a:cubicBezTo>
                      <a:pt x="79" y="167"/>
                      <a:pt x="75" y="174"/>
                      <a:pt x="68" y="174"/>
                    </a:cubicBezTo>
                    <a:cubicBezTo>
                      <a:pt x="61" y="177"/>
                      <a:pt x="49" y="174"/>
                      <a:pt x="49" y="179"/>
                    </a:cubicBezTo>
                    <a:cubicBezTo>
                      <a:pt x="49" y="184"/>
                      <a:pt x="40" y="179"/>
                      <a:pt x="35" y="184"/>
                    </a:cubicBezTo>
                    <a:cubicBezTo>
                      <a:pt x="30" y="186"/>
                      <a:pt x="3" y="202"/>
                      <a:pt x="0" y="205"/>
                    </a:cubicBezTo>
                    <a:cubicBezTo>
                      <a:pt x="0" y="207"/>
                      <a:pt x="0" y="221"/>
                      <a:pt x="3" y="235"/>
                    </a:cubicBezTo>
                    <a:cubicBezTo>
                      <a:pt x="3" y="235"/>
                      <a:pt x="3" y="237"/>
                      <a:pt x="5" y="237"/>
                    </a:cubicBezTo>
                    <a:cubicBezTo>
                      <a:pt x="16" y="244"/>
                      <a:pt x="205" y="370"/>
                      <a:pt x="212" y="375"/>
                    </a:cubicBezTo>
                    <a:cubicBezTo>
                      <a:pt x="216" y="382"/>
                      <a:pt x="226" y="396"/>
                      <a:pt x="226" y="396"/>
                    </a:cubicBezTo>
                    <a:cubicBezTo>
                      <a:pt x="226" y="396"/>
                      <a:pt x="237" y="396"/>
                      <a:pt x="249" y="403"/>
                    </a:cubicBezTo>
                    <a:cubicBezTo>
                      <a:pt x="258" y="408"/>
                      <a:pt x="258" y="426"/>
                      <a:pt x="258" y="426"/>
                    </a:cubicBezTo>
                    <a:cubicBezTo>
                      <a:pt x="258" y="426"/>
                      <a:pt x="272" y="422"/>
                      <a:pt x="279" y="422"/>
                    </a:cubicBezTo>
                    <a:cubicBezTo>
                      <a:pt x="289" y="419"/>
                      <a:pt x="314" y="410"/>
                      <a:pt x="314" y="410"/>
                    </a:cubicBezTo>
                    <a:lnTo>
                      <a:pt x="351" y="380"/>
                    </a:lnTo>
                    <a:lnTo>
                      <a:pt x="442" y="321"/>
                    </a:lnTo>
                    <a:lnTo>
                      <a:pt x="444" y="321"/>
                    </a:lnTo>
                    <a:cubicBezTo>
                      <a:pt x="440" y="312"/>
                      <a:pt x="437" y="303"/>
                      <a:pt x="433" y="303"/>
                    </a:cubicBezTo>
                    <a:cubicBezTo>
                      <a:pt x="428" y="303"/>
                      <a:pt x="424" y="298"/>
                      <a:pt x="417" y="298"/>
                    </a:cubicBezTo>
                    <a:cubicBezTo>
                      <a:pt x="409" y="298"/>
                      <a:pt x="403" y="296"/>
                      <a:pt x="403" y="291"/>
                    </a:cubicBezTo>
                    <a:cubicBezTo>
                      <a:pt x="400" y="284"/>
                      <a:pt x="405" y="282"/>
                      <a:pt x="400" y="275"/>
                    </a:cubicBezTo>
                    <a:cubicBezTo>
                      <a:pt x="396" y="268"/>
                      <a:pt x="391" y="263"/>
                      <a:pt x="391" y="261"/>
                    </a:cubicBezTo>
                    <a:cubicBezTo>
                      <a:pt x="391" y="258"/>
                      <a:pt x="398" y="251"/>
                      <a:pt x="400" y="249"/>
                    </a:cubicBezTo>
                    <a:cubicBezTo>
                      <a:pt x="400" y="249"/>
                      <a:pt x="396" y="244"/>
                      <a:pt x="396" y="240"/>
                    </a:cubicBezTo>
                    <a:cubicBezTo>
                      <a:pt x="396" y="237"/>
                      <a:pt x="393" y="230"/>
                      <a:pt x="396" y="228"/>
                    </a:cubicBezTo>
                    <a:cubicBezTo>
                      <a:pt x="400" y="224"/>
                      <a:pt x="400" y="219"/>
                      <a:pt x="398" y="212"/>
                    </a:cubicBezTo>
                    <a:cubicBezTo>
                      <a:pt x="396" y="205"/>
                      <a:pt x="403" y="200"/>
                      <a:pt x="398" y="191"/>
                    </a:cubicBezTo>
                    <a:cubicBezTo>
                      <a:pt x="396" y="181"/>
                      <a:pt x="389" y="174"/>
                      <a:pt x="389" y="170"/>
                    </a:cubicBezTo>
                    <a:cubicBezTo>
                      <a:pt x="389" y="170"/>
                      <a:pt x="391" y="167"/>
                      <a:pt x="393" y="165"/>
                    </a:cubicBezTo>
                    <a:cubicBezTo>
                      <a:pt x="393" y="165"/>
                      <a:pt x="391" y="163"/>
                      <a:pt x="391" y="160"/>
                    </a:cubicBezTo>
                    <a:cubicBezTo>
                      <a:pt x="391" y="151"/>
                      <a:pt x="386" y="128"/>
                      <a:pt x="382" y="123"/>
                    </a:cubicBezTo>
                    <a:cubicBezTo>
                      <a:pt x="377" y="118"/>
                      <a:pt x="365" y="114"/>
                      <a:pt x="365" y="109"/>
                    </a:cubicBezTo>
                    <a:cubicBezTo>
                      <a:pt x="365" y="107"/>
                      <a:pt x="365" y="100"/>
                      <a:pt x="356" y="97"/>
                    </a:cubicBezTo>
                    <a:cubicBezTo>
                      <a:pt x="347" y="93"/>
                      <a:pt x="342" y="74"/>
                      <a:pt x="347" y="74"/>
                    </a:cubicBezTo>
                    <a:cubicBezTo>
                      <a:pt x="354" y="74"/>
                      <a:pt x="356" y="62"/>
                      <a:pt x="361" y="60"/>
                    </a:cubicBezTo>
                    <a:cubicBezTo>
                      <a:pt x="368" y="58"/>
                      <a:pt x="372" y="44"/>
                      <a:pt x="368" y="37"/>
                    </a:cubicBezTo>
                    <a:cubicBezTo>
                      <a:pt x="365" y="32"/>
                      <a:pt x="365" y="16"/>
                      <a:pt x="368" y="4"/>
                    </a:cubicBezTo>
                    <a:cubicBezTo>
                      <a:pt x="361" y="4"/>
                      <a:pt x="351" y="2"/>
                      <a:pt x="349" y="0"/>
                    </a:cubicBezTo>
                    <a:cubicBezTo>
                      <a:pt x="345" y="0"/>
                      <a:pt x="333" y="2"/>
                      <a:pt x="326" y="2"/>
                    </a:cubicBezTo>
                    <a:cubicBezTo>
                      <a:pt x="319" y="2"/>
                      <a:pt x="302" y="13"/>
                      <a:pt x="298" y="9"/>
                    </a:cubicBezTo>
                    <a:cubicBezTo>
                      <a:pt x="291" y="2"/>
                      <a:pt x="233" y="13"/>
                      <a:pt x="216" y="13"/>
                    </a:cubicBezTo>
                    <a:cubicBezTo>
                      <a:pt x="200" y="13"/>
                      <a:pt x="193" y="30"/>
                      <a:pt x="184" y="30"/>
                    </a:cubicBezTo>
                    <a:cubicBezTo>
                      <a:pt x="175" y="30"/>
                      <a:pt x="158" y="39"/>
                      <a:pt x="151" y="48"/>
                    </a:cubicBezTo>
                    <a:cubicBezTo>
                      <a:pt x="149" y="51"/>
                      <a:pt x="147" y="51"/>
                      <a:pt x="142" y="51"/>
                    </a:cubicBezTo>
                    <a:cubicBezTo>
                      <a:pt x="144" y="55"/>
                      <a:pt x="144" y="58"/>
                      <a:pt x="147" y="58"/>
                    </a:cubicBezTo>
                    <a:cubicBezTo>
                      <a:pt x="151" y="65"/>
                      <a:pt x="151" y="72"/>
                      <a:pt x="151" y="81"/>
                    </a:cubicBezTo>
                    <a:lnTo>
                      <a:pt x="151" y="8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1" name="Freeform 55">
                <a:extLst>
                  <a:ext uri="{FF2B5EF4-FFF2-40B4-BE49-F238E27FC236}">
                    <a16:creationId xmlns:a16="http://schemas.microsoft.com/office/drawing/2014/main" id="{C320D7E5-93C3-1057-2859-0D5EA6846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858"/>
                <a:ext cx="267" cy="257"/>
              </a:xfrm>
              <a:custGeom>
                <a:avLst/>
                <a:gdLst>
                  <a:gd name="T0" fmla="*/ 151 w 444"/>
                  <a:gd name="T1" fmla="*/ 81 h 426"/>
                  <a:gd name="T2" fmla="*/ 151 w 444"/>
                  <a:gd name="T3" fmla="*/ 81 h 426"/>
                  <a:gd name="T4" fmla="*/ 154 w 444"/>
                  <a:gd name="T5" fmla="*/ 100 h 426"/>
                  <a:gd name="T6" fmla="*/ 163 w 444"/>
                  <a:gd name="T7" fmla="*/ 114 h 426"/>
                  <a:gd name="T8" fmla="*/ 158 w 444"/>
                  <a:gd name="T9" fmla="*/ 123 h 426"/>
                  <a:gd name="T10" fmla="*/ 126 w 444"/>
                  <a:gd name="T11" fmla="*/ 123 h 426"/>
                  <a:gd name="T12" fmla="*/ 114 w 444"/>
                  <a:gd name="T13" fmla="*/ 132 h 426"/>
                  <a:gd name="T14" fmla="*/ 107 w 444"/>
                  <a:gd name="T15" fmla="*/ 137 h 426"/>
                  <a:gd name="T16" fmla="*/ 105 w 444"/>
                  <a:gd name="T17" fmla="*/ 151 h 426"/>
                  <a:gd name="T18" fmla="*/ 93 w 444"/>
                  <a:gd name="T19" fmla="*/ 156 h 426"/>
                  <a:gd name="T20" fmla="*/ 79 w 444"/>
                  <a:gd name="T21" fmla="*/ 163 h 426"/>
                  <a:gd name="T22" fmla="*/ 68 w 444"/>
                  <a:gd name="T23" fmla="*/ 174 h 426"/>
                  <a:gd name="T24" fmla="*/ 49 w 444"/>
                  <a:gd name="T25" fmla="*/ 179 h 426"/>
                  <a:gd name="T26" fmla="*/ 35 w 444"/>
                  <a:gd name="T27" fmla="*/ 184 h 426"/>
                  <a:gd name="T28" fmla="*/ 0 w 444"/>
                  <a:gd name="T29" fmla="*/ 205 h 426"/>
                  <a:gd name="T30" fmla="*/ 3 w 444"/>
                  <a:gd name="T31" fmla="*/ 235 h 426"/>
                  <a:gd name="T32" fmla="*/ 5 w 444"/>
                  <a:gd name="T33" fmla="*/ 237 h 426"/>
                  <a:gd name="T34" fmla="*/ 212 w 444"/>
                  <a:gd name="T35" fmla="*/ 375 h 426"/>
                  <a:gd name="T36" fmla="*/ 226 w 444"/>
                  <a:gd name="T37" fmla="*/ 396 h 426"/>
                  <a:gd name="T38" fmla="*/ 249 w 444"/>
                  <a:gd name="T39" fmla="*/ 403 h 426"/>
                  <a:gd name="T40" fmla="*/ 258 w 444"/>
                  <a:gd name="T41" fmla="*/ 426 h 426"/>
                  <a:gd name="T42" fmla="*/ 279 w 444"/>
                  <a:gd name="T43" fmla="*/ 422 h 426"/>
                  <a:gd name="T44" fmla="*/ 314 w 444"/>
                  <a:gd name="T45" fmla="*/ 410 h 426"/>
                  <a:gd name="T46" fmla="*/ 351 w 444"/>
                  <a:gd name="T47" fmla="*/ 380 h 426"/>
                  <a:gd name="T48" fmla="*/ 442 w 444"/>
                  <a:gd name="T49" fmla="*/ 321 h 426"/>
                  <a:gd name="T50" fmla="*/ 444 w 444"/>
                  <a:gd name="T51" fmla="*/ 321 h 426"/>
                  <a:gd name="T52" fmla="*/ 433 w 444"/>
                  <a:gd name="T53" fmla="*/ 303 h 426"/>
                  <a:gd name="T54" fmla="*/ 417 w 444"/>
                  <a:gd name="T55" fmla="*/ 298 h 426"/>
                  <a:gd name="T56" fmla="*/ 403 w 444"/>
                  <a:gd name="T57" fmla="*/ 291 h 426"/>
                  <a:gd name="T58" fmla="*/ 400 w 444"/>
                  <a:gd name="T59" fmla="*/ 275 h 426"/>
                  <a:gd name="T60" fmla="*/ 391 w 444"/>
                  <a:gd name="T61" fmla="*/ 261 h 426"/>
                  <a:gd name="T62" fmla="*/ 400 w 444"/>
                  <a:gd name="T63" fmla="*/ 249 h 426"/>
                  <a:gd name="T64" fmla="*/ 396 w 444"/>
                  <a:gd name="T65" fmla="*/ 240 h 426"/>
                  <a:gd name="T66" fmla="*/ 396 w 444"/>
                  <a:gd name="T67" fmla="*/ 228 h 426"/>
                  <a:gd name="T68" fmla="*/ 398 w 444"/>
                  <a:gd name="T69" fmla="*/ 212 h 426"/>
                  <a:gd name="T70" fmla="*/ 398 w 444"/>
                  <a:gd name="T71" fmla="*/ 191 h 426"/>
                  <a:gd name="T72" fmla="*/ 389 w 444"/>
                  <a:gd name="T73" fmla="*/ 170 h 426"/>
                  <a:gd name="T74" fmla="*/ 393 w 444"/>
                  <a:gd name="T75" fmla="*/ 165 h 426"/>
                  <a:gd name="T76" fmla="*/ 391 w 444"/>
                  <a:gd name="T77" fmla="*/ 160 h 426"/>
                  <a:gd name="T78" fmla="*/ 382 w 444"/>
                  <a:gd name="T79" fmla="*/ 123 h 426"/>
                  <a:gd name="T80" fmla="*/ 365 w 444"/>
                  <a:gd name="T81" fmla="*/ 109 h 426"/>
                  <a:gd name="T82" fmla="*/ 356 w 444"/>
                  <a:gd name="T83" fmla="*/ 97 h 426"/>
                  <a:gd name="T84" fmla="*/ 347 w 444"/>
                  <a:gd name="T85" fmla="*/ 74 h 426"/>
                  <a:gd name="T86" fmla="*/ 361 w 444"/>
                  <a:gd name="T87" fmla="*/ 60 h 426"/>
                  <a:gd name="T88" fmla="*/ 368 w 444"/>
                  <a:gd name="T89" fmla="*/ 37 h 426"/>
                  <a:gd name="T90" fmla="*/ 368 w 444"/>
                  <a:gd name="T91" fmla="*/ 4 h 426"/>
                  <a:gd name="T92" fmla="*/ 349 w 444"/>
                  <a:gd name="T93" fmla="*/ 0 h 426"/>
                  <a:gd name="T94" fmla="*/ 326 w 444"/>
                  <a:gd name="T95" fmla="*/ 2 h 426"/>
                  <a:gd name="T96" fmla="*/ 298 w 444"/>
                  <a:gd name="T97" fmla="*/ 9 h 426"/>
                  <a:gd name="T98" fmla="*/ 216 w 444"/>
                  <a:gd name="T99" fmla="*/ 13 h 426"/>
                  <a:gd name="T100" fmla="*/ 184 w 444"/>
                  <a:gd name="T101" fmla="*/ 30 h 426"/>
                  <a:gd name="T102" fmla="*/ 151 w 444"/>
                  <a:gd name="T103" fmla="*/ 48 h 426"/>
                  <a:gd name="T104" fmla="*/ 142 w 444"/>
                  <a:gd name="T105" fmla="*/ 51 h 426"/>
                  <a:gd name="T106" fmla="*/ 147 w 444"/>
                  <a:gd name="T107" fmla="*/ 58 h 426"/>
                  <a:gd name="T108" fmla="*/ 151 w 444"/>
                  <a:gd name="T109" fmla="*/ 81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4" h="426">
                    <a:moveTo>
                      <a:pt x="151" y="81"/>
                    </a:moveTo>
                    <a:lnTo>
                      <a:pt x="151" y="81"/>
                    </a:lnTo>
                    <a:cubicBezTo>
                      <a:pt x="151" y="88"/>
                      <a:pt x="149" y="100"/>
                      <a:pt x="154" y="100"/>
                    </a:cubicBezTo>
                    <a:cubicBezTo>
                      <a:pt x="158" y="100"/>
                      <a:pt x="161" y="112"/>
                      <a:pt x="163" y="114"/>
                    </a:cubicBezTo>
                    <a:cubicBezTo>
                      <a:pt x="163" y="118"/>
                      <a:pt x="161" y="123"/>
                      <a:pt x="158" y="123"/>
                    </a:cubicBezTo>
                    <a:cubicBezTo>
                      <a:pt x="154" y="123"/>
                      <a:pt x="126" y="121"/>
                      <a:pt x="126" y="123"/>
                    </a:cubicBezTo>
                    <a:cubicBezTo>
                      <a:pt x="126" y="128"/>
                      <a:pt x="121" y="132"/>
                      <a:pt x="114" y="132"/>
                    </a:cubicBezTo>
                    <a:cubicBezTo>
                      <a:pt x="107" y="132"/>
                      <a:pt x="107" y="130"/>
                      <a:pt x="107" y="137"/>
                    </a:cubicBezTo>
                    <a:cubicBezTo>
                      <a:pt x="107" y="144"/>
                      <a:pt x="107" y="151"/>
                      <a:pt x="105" y="151"/>
                    </a:cubicBezTo>
                    <a:cubicBezTo>
                      <a:pt x="100" y="151"/>
                      <a:pt x="100" y="156"/>
                      <a:pt x="93" y="156"/>
                    </a:cubicBezTo>
                    <a:cubicBezTo>
                      <a:pt x="89" y="158"/>
                      <a:pt x="79" y="156"/>
                      <a:pt x="79" y="163"/>
                    </a:cubicBezTo>
                    <a:cubicBezTo>
                      <a:pt x="79" y="167"/>
                      <a:pt x="75" y="174"/>
                      <a:pt x="68" y="174"/>
                    </a:cubicBezTo>
                    <a:cubicBezTo>
                      <a:pt x="61" y="177"/>
                      <a:pt x="49" y="174"/>
                      <a:pt x="49" y="179"/>
                    </a:cubicBezTo>
                    <a:cubicBezTo>
                      <a:pt x="49" y="184"/>
                      <a:pt x="40" y="179"/>
                      <a:pt x="35" y="184"/>
                    </a:cubicBezTo>
                    <a:cubicBezTo>
                      <a:pt x="30" y="186"/>
                      <a:pt x="3" y="202"/>
                      <a:pt x="0" y="205"/>
                    </a:cubicBezTo>
                    <a:cubicBezTo>
                      <a:pt x="0" y="207"/>
                      <a:pt x="0" y="221"/>
                      <a:pt x="3" y="235"/>
                    </a:cubicBezTo>
                    <a:cubicBezTo>
                      <a:pt x="3" y="235"/>
                      <a:pt x="3" y="237"/>
                      <a:pt x="5" y="237"/>
                    </a:cubicBezTo>
                    <a:cubicBezTo>
                      <a:pt x="16" y="244"/>
                      <a:pt x="205" y="370"/>
                      <a:pt x="212" y="375"/>
                    </a:cubicBezTo>
                    <a:cubicBezTo>
                      <a:pt x="216" y="382"/>
                      <a:pt x="226" y="396"/>
                      <a:pt x="226" y="396"/>
                    </a:cubicBezTo>
                    <a:cubicBezTo>
                      <a:pt x="226" y="396"/>
                      <a:pt x="237" y="396"/>
                      <a:pt x="249" y="403"/>
                    </a:cubicBezTo>
                    <a:cubicBezTo>
                      <a:pt x="258" y="408"/>
                      <a:pt x="258" y="426"/>
                      <a:pt x="258" y="426"/>
                    </a:cubicBezTo>
                    <a:cubicBezTo>
                      <a:pt x="258" y="426"/>
                      <a:pt x="272" y="422"/>
                      <a:pt x="279" y="422"/>
                    </a:cubicBezTo>
                    <a:cubicBezTo>
                      <a:pt x="289" y="419"/>
                      <a:pt x="314" y="410"/>
                      <a:pt x="314" y="410"/>
                    </a:cubicBezTo>
                    <a:lnTo>
                      <a:pt x="351" y="380"/>
                    </a:lnTo>
                    <a:lnTo>
                      <a:pt x="442" y="321"/>
                    </a:lnTo>
                    <a:lnTo>
                      <a:pt x="444" y="321"/>
                    </a:lnTo>
                    <a:cubicBezTo>
                      <a:pt x="440" y="312"/>
                      <a:pt x="437" y="303"/>
                      <a:pt x="433" y="303"/>
                    </a:cubicBezTo>
                    <a:cubicBezTo>
                      <a:pt x="428" y="303"/>
                      <a:pt x="424" y="298"/>
                      <a:pt x="417" y="298"/>
                    </a:cubicBezTo>
                    <a:cubicBezTo>
                      <a:pt x="410" y="298"/>
                      <a:pt x="403" y="296"/>
                      <a:pt x="403" y="291"/>
                    </a:cubicBezTo>
                    <a:cubicBezTo>
                      <a:pt x="400" y="284"/>
                      <a:pt x="405" y="282"/>
                      <a:pt x="400" y="275"/>
                    </a:cubicBezTo>
                    <a:cubicBezTo>
                      <a:pt x="396" y="268"/>
                      <a:pt x="391" y="263"/>
                      <a:pt x="391" y="261"/>
                    </a:cubicBezTo>
                    <a:cubicBezTo>
                      <a:pt x="391" y="258"/>
                      <a:pt x="398" y="251"/>
                      <a:pt x="400" y="249"/>
                    </a:cubicBezTo>
                    <a:cubicBezTo>
                      <a:pt x="400" y="249"/>
                      <a:pt x="396" y="244"/>
                      <a:pt x="396" y="240"/>
                    </a:cubicBezTo>
                    <a:cubicBezTo>
                      <a:pt x="396" y="237"/>
                      <a:pt x="393" y="230"/>
                      <a:pt x="396" y="228"/>
                    </a:cubicBezTo>
                    <a:cubicBezTo>
                      <a:pt x="400" y="224"/>
                      <a:pt x="400" y="219"/>
                      <a:pt x="398" y="212"/>
                    </a:cubicBezTo>
                    <a:cubicBezTo>
                      <a:pt x="396" y="205"/>
                      <a:pt x="403" y="200"/>
                      <a:pt x="398" y="191"/>
                    </a:cubicBezTo>
                    <a:cubicBezTo>
                      <a:pt x="396" y="181"/>
                      <a:pt x="389" y="174"/>
                      <a:pt x="389" y="170"/>
                    </a:cubicBezTo>
                    <a:cubicBezTo>
                      <a:pt x="389" y="170"/>
                      <a:pt x="391" y="167"/>
                      <a:pt x="393" y="165"/>
                    </a:cubicBezTo>
                    <a:cubicBezTo>
                      <a:pt x="393" y="165"/>
                      <a:pt x="391" y="163"/>
                      <a:pt x="391" y="160"/>
                    </a:cubicBezTo>
                    <a:cubicBezTo>
                      <a:pt x="391" y="151"/>
                      <a:pt x="386" y="128"/>
                      <a:pt x="382" y="123"/>
                    </a:cubicBezTo>
                    <a:cubicBezTo>
                      <a:pt x="377" y="118"/>
                      <a:pt x="365" y="114"/>
                      <a:pt x="365" y="109"/>
                    </a:cubicBezTo>
                    <a:cubicBezTo>
                      <a:pt x="365" y="107"/>
                      <a:pt x="365" y="100"/>
                      <a:pt x="356" y="97"/>
                    </a:cubicBezTo>
                    <a:cubicBezTo>
                      <a:pt x="347" y="93"/>
                      <a:pt x="342" y="74"/>
                      <a:pt x="347" y="74"/>
                    </a:cubicBezTo>
                    <a:cubicBezTo>
                      <a:pt x="354" y="74"/>
                      <a:pt x="356" y="62"/>
                      <a:pt x="361" y="60"/>
                    </a:cubicBezTo>
                    <a:cubicBezTo>
                      <a:pt x="368" y="58"/>
                      <a:pt x="372" y="44"/>
                      <a:pt x="368" y="37"/>
                    </a:cubicBezTo>
                    <a:cubicBezTo>
                      <a:pt x="365" y="32"/>
                      <a:pt x="365" y="16"/>
                      <a:pt x="368" y="4"/>
                    </a:cubicBezTo>
                    <a:cubicBezTo>
                      <a:pt x="361" y="4"/>
                      <a:pt x="351" y="2"/>
                      <a:pt x="349" y="0"/>
                    </a:cubicBezTo>
                    <a:cubicBezTo>
                      <a:pt x="345" y="0"/>
                      <a:pt x="333" y="2"/>
                      <a:pt x="326" y="2"/>
                    </a:cubicBezTo>
                    <a:cubicBezTo>
                      <a:pt x="319" y="2"/>
                      <a:pt x="302" y="13"/>
                      <a:pt x="298" y="9"/>
                    </a:cubicBezTo>
                    <a:cubicBezTo>
                      <a:pt x="291" y="2"/>
                      <a:pt x="233" y="13"/>
                      <a:pt x="216" y="13"/>
                    </a:cubicBezTo>
                    <a:cubicBezTo>
                      <a:pt x="200" y="13"/>
                      <a:pt x="193" y="30"/>
                      <a:pt x="184" y="30"/>
                    </a:cubicBezTo>
                    <a:cubicBezTo>
                      <a:pt x="175" y="30"/>
                      <a:pt x="158" y="39"/>
                      <a:pt x="151" y="48"/>
                    </a:cubicBezTo>
                    <a:cubicBezTo>
                      <a:pt x="149" y="51"/>
                      <a:pt x="147" y="51"/>
                      <a:pt x="142" y="51"/>
                    </a:cubicBezTo>
                    <a:cubicBezTo>
                      <a:pt x="144" y="55"/>
                      <a:pt x="144" y="58"/>
                      <a:pt x="147" y="58"/>
                    </a:cubicBezTo>
                    <a:cubicBezTo>
                      <a:pt x="151" y="65"/>
                      <a:pt x="151" y="72"/>
                      <a:pt x="151" y="8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2" name="Freeform 56">
                <a:extLst>
                  <a:ext uri="{FF2B5EF4-FFF2-40B4-BE49-F238E27FC236}">
                    <a16:creationId xmlns:a16="http://schemas.microsoft.com/office/drawing/2014/main" id="{C987DCD1-856B-850D-A3A0-8EC99F738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858"/>
                <a:ext cx="267" cy="257"/>
              </a:xfrm>
              <a:custGeom>
                <a:avLst/>
                <a:gdLst>
                  <a:gd name="T0" fmla="*/ 151 w 444"/>
                  <a:gd name="T1" fmla="*/ 81 h 426"/>
                  <a:gd name="T2" fmla="*/ 151 w 444"/>
                  <a:gd name="T3" fmla="*/ 81 h 426"/>
                  <a:gd name="T4" fmla="*/ 154 w 444"/>
                  <a:gd name="T5" fmla="*/ 100 h 426"/>
                  <a:gd name="T6" fmla="*/ 163 w 444"/>
                  <a:gd name="T7" fmla="*/ 114 h 426"/>
                  <a:gd name="T8" fmla="*/ 158 w 444"/>
                  <a:gd name="T9" fmla="*/ 123 h 426"/>
                  <a:gd name="T10" fmla="*/ 126 w 444"/>
                  <a:gd name="T11" fmla="*/ 123 h 426"/>
                  <a:gd name="T12" fmla="*/ 114 w 444"/>
                  <a:gd name="T13" fmla="*/ 132 h 426"/>
                  <a:gd name="T14" fmla="*/ 107 w 444"/>
                  <a:gd name="T15" fmla="*/ 137 h 426"/>
                  <a:gd name="T16" fmla="*/ 105 w 444"/>
                  <a:gd name="T17" fmla="*/ 151 h 426"/>
                  <a:gd name="T18" fmla="*/ 93 w 444"/>
                  <a:gd name="T19" fmla="*/ 156 h 426"/>
                  <a:gd name="T20" fmla="*/ 79 w 444"/>
                  <a:gd name="T21" fmla="*/ 163 h 426"/>
                  <a:gd name="T22" fmla="*/ 68 w 444"/>
                  <a:gd name="T23" fmla="*/ 174 h 426"/>
                  <a:gd name="T24" fmla="*/ 49 w 444"/>
                  <a:gd name="T25" fmla="*/ 179 h 426"/>
                  <a:gd name="T26" fmla="*/ 35 w 444"/>
                  <a:gd name="T27" fmla="*/ 184 h 426"/>
                  <a:gd name="T28" fmla="*/ 0 w 444"/>
                  <a:gd name="T29" fmla="*/ 205 h 426"/>
                  <a:gd name="T30" fmla="*/ 3 w 444"/>
                  <a:gd name="T31" fmla="*/ 235 h 426"/>
                  <a:gd name="T32" fmla="*/ 5 w 444"/>
                  <a:gd name="T33" fmla="*/ 237 h 426"/>
                  <a:gd name="T34" fmla="*/ 212 w 444"/>
                  <a:gd name="T35" fmla="*/ 375 h 426"/>
                  <a:gd name="T36" fmla="*/ 226 w 444"/>
                  <a:gd name="T37" fmla="*/ 396 h 426"/>
                  <a:gd name="T38" fmla="*/ 249 w 444"/>
                  <a:gd name="T39" fmla="*/ 403 h 426"/>
                  <a:gd name="T40" fmla="*/ 258 w 444"/>
                  <a:gd name="T41" fmla="*/ 426 h 426"/>
                  <a:gd name="T42" fmla="*/ 279 w 444"/>
                  <a:gd name="T43" fmla="*/ 422 h 426"/>
                  <a:gd name="T44" fmla="*/ 314 w 444"/>
                  <a:gd name="T45" fmla="*/ 410 h 426"/>
                  <a:gd name="T46" fmla="*/ 351 w 444"/>
                  <a:gd name="T47" fmla="*/ 380 h 426"/>
                  <a:gd name="T48" fmla="*/ 442 w 444"/>
                  <a:gd name="T49" fmla="*/ 321 h 426"/>
                  <a:gd name="T50" fmla="*/ 444 w 444"/>
                  <a:gd name="T51" fmla="*/ 321 h 426"/>
                  <a:gd name="T52" fmla="*/ 433 w 444"/>
                  <a:gd name="T53" fmla="*/ 303 h 426"/>
                  <a:gd name="T54" fmla="*/ 417 w 444"/>
                  <a:gd name="T55" fmla="*/ 298 h 426"/>
                  <a:gd name="T56" fmla="*/ 403 w 444"/>
                  <a:gd name="T57" fmla="*/ 291 h 426"/>
                  <a:gd name="T58" fmla="*/ 400 w 444"/>
                  <a:gd name="T59" fmla="*/ 275 h 426"/>
                  <a:gd name="T60" fmla="*/ 391 w 444"/>
                  <a:gd name="T61" fmla="*/ 261 h 426"/>
                  <a:gd name="T62" fmla="*/ 400 w 444"/>
                  <a:gd name="T63" fmla="*/ 249 h 426"/>
                  <a:gd name="T64" fmla="*/ 396 w 444"/>
                  <a:gd name="T65" fmla="*/ 240 h 426"/>
                  <a:gd name="T66" fmla="*/ 396 w 444"/>
                  <a:gd name="T67" fmla="*/ 228 h 426"/>
                  <a:gd name="T68" fmla="*/ 398 w 444"/>
                  <a:gd name="T69" fmla="*/ 212 h 426"/>
                  <a:gd name="T70" fmla="*/ 398 w 444"/>
                  <a:gd name="T71" fmla="*/ 191 h 426"/>
                  <a:gd name="T72" fmla="*/ 389 w 444"/>
                  <a:gd name="T73" fmla="*/ 170 h 426"/>
                  <a:gd name="T74" fmla="*/ 393 w 444"/>
                  <a:gd name="T75" fmla="*/ 165 h 426"/>
                  <a:gd name="T76" fmla="*/ 391 w 444"/>
                  <a:gd name="T77" fmla="*/ 160 h 426"/>
                  <a:gd name="T78" fmla="*/ 382 w 444"/>
                  <a:gd name="T79" fmla="*/ 123 h 426"/>
                  <a:gd name="T80" fmla="*/ 365 w 444"/>
                  <a:gd name="T81" fmla="*/ 109 h 426"/>
                  <a:gd name="T82" fmla="*/ 356 w 444"/>
                  <a:gd name="T83" fmla="*/ 97 h 426"/>
                  <a:gd name="T84" fmla="*/ 347 w 444"/>
                  <a:gd name="T85" fmla="*/ 74 h 426"/>
                  <a:gd name="T86" fmla="*/ 361 w 444"/>
                  <a:gd name="T87" fmla="*/ 60 h 426"/>
                  <a:gd name="T88" fmla="*/ 368 w 444"/>
                  <a:gd name="T89" fmla="*/ 37 h 426"/>
                  <a:gd name="T90" fmla="*/ 368 w 444"/>
                  <a:gd name="T91" fmla="*/ 4 h 426"/>
                  <a:gd name="T92" fmla="*/ 349 w 444"/>
                  <a:gd name="T93" fmla="*/ 0 h 426"/>
                  <a:gd name="T94" fmla="*/ 326 w 444"/>
                  <a:gd name="T95" fmla="*/ 2 h 426"/>
                  <a:gd name="T96" fmla="*/ 298 w 444"/>
                  <a:gd name="T97" fmla="*/ 9 h 426"/>
                  <a:gd name="T98" fmla="*/ 216 w 444"/>
                  <a:gd name="T99" fmla="*/ 13 h 426"/>
                  <a:gd name="T100" fmla="*/ 184 w 444"/>
                  <a:gd name="T101" fmla="*/ 30 h 426"/>
                  <a:gd name="T102" fmla="*/ 151 w 444"/>
                  <a:gd name="T103" fmla="*/ 48 h 426"/>
                  <a:gd name="T104" fmla="*/ 142 w 444"/>
                  <a:gd name="T105" fmla="*/ 51 h 426"/>
                  <a:gd name="T106" fmla="*/ 147 w 444"/>
                  <a:gd name="T107" fmla="*/ 58 h 426"/>
                  <a:gd name="T108" fmla="*/ 151 w 444"/>
                  <a:gd name="T109" fmla="*/ 81 h 426"/>
                  <a:gd name="T110" fmla="*/ 151 w 444"/>
                  <a:gd name="T111" fmla="*/ 81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4" h="426">
                    <a:moveTo>
                      <a:pt x="151" y="81"/>
                    </a:moveTo>
                    <a:lnTo>
                      <a:pt x="151" y="81"/>
                    </a:lnTo>
                    <a:cubicBezTo>
                      <a:pt x="151" y="88"/>
                      <a:pt x="149" y="100"/>
                      <a:pt x="154" y="100"/>
                    </a:cubicBezTo>
                    <a:cubicBezTo>
                      <a:pt x="158" y="100"/>
                      <a:pt x="161" y="112"/>
                      <a:pt x="163" y="114"/>
                    </a:cubicBezTo>
                    <a:cubicBezTo>
                      <a:pt x="163" y="118"/>
                      <a:pt x="161" y="123"/>
                      <a:pt x="158" y="123"/>
                    </a:cubicBezTo>
                    <a:cubicBezTo>
                      <a:pt x="154" y="123"/>
                      <a:pt x="126" y="121"/>
                      <a:pt x="126" y="123"/>
                    </a:cubicBezTo>
                    <a:cubicBezTo>
                      <a:pt x="126" y="128"/>
                      <a:pt x="121" y="132"/>
                      <a:pt x="114" y="132"/>
                    </a:cubicBezTo>
                    <a:cubicBezTo>
                      <a:pt x="107" y="132"/>
                      <a:pt x="107" y="130"/>
                      <a:pt x="107" y="137"/>
                    </a:cubicBezTo>
                    <a:cubicBezTo>
                      <a:pt x="107" y="144"/>
                      <a:pt x="107" y="151"/>
                      <a:pt x="105" y="151"/>
                    </a:cubicBezTo>
                    <a:cubicBezTo>
                      <a:pt x="100" y="151"/>
                      <a:pt x="100" y="156"/>
                      <a:pt x="93" y="156"/>
                    </a:cubicBezTo>
                    <a:cubicBezTo>
                      <a:pt x="89" y="158"/>
                      <a:pt x="79" y="156"/>
                      <a:pt x="79" y="163"/>
                    </a:cubicBezTo>
                    <a:cubicBezTo>
                      <a:pt x="79" y="167"/>
                      <a:pt x="75" y="174"/>
                      <a:pt x="68" y="174"/>
                    </a:cubicBezTo>
                    <a:cubicBezTo>
                      <a:pt x="61" y="177"/>
                      <a:pt x="49" y="174"/>
                      <a:pt x="49" y="179"/>
                    </a:cubicBezTo>
                    <a:cubicBezTo>
                      <a:pt x="49" y="184"/>
                      <a:pt x="40" y="179"/>
                      <a:pt x="35" y="184"/>
                    </a:cubicBezTo>
                    <a:cubicBezTo>
                      <a:pt x="30" y="186"/>
                      <a:pt x="3" y="202"/>
                      <a:pt x="0" y="205"/>
                    </a:cubicBezTo>
                    <a:cubicBezTo>
                      <a:pt x="0" y="207"/>
                      <a:pt x="0" y="221"/>
                      <a:pt x="3" y="235"/>
                    </a:cubicBezTo>
                    <a:cubicBezTo>
                      <a:pt x="3" y="235"/>
                      <a:pt x="3" y="237"/>
                      <a:pt x="5" y="237"/>
                    </a:cubicBezTo>
                    <a:cubicBezTo>
                      <a:pt x="16" y="244"/>
                      <a:pt x="205" y="370"/>
                      <a:pt x="212" y="375"/>
                    </a:cubicBezTo>
                    <a:cubicBezTo>
                      <a:pt x="216" y="382"/>
                      <a:pt x="226" y="396"/>
                      <a:pt x="226" y="396"/>
                    </a:cubicBezTo>
                    <a:cubicBezTo>
                      <a:pt x="226" y="396"/>
                      <a:pt x="237" y="396"/>
                      <a:pt x="249" y="403"/>
                    </a:cubicBezTo>
                    <a:cubicBezTo>
                      <a:pt x="258" y="408"/>
                      <a:pt x="258" y="426"/>
                      <a:pt x="258" y="426"/>
                    </a:cubicBezTo>
                    <a:cubicBezTo>
                      <a:pt x="258" y="426"/>
                      <a:pt x="272" y="422"/>
                      <a:pt x="279" y="422"/>
                    </a:cubicBezTo>
                    <a:cubicBezTo>
                      <a:pt x="289" y="419"/>
                      <a:pt x="314" y="410"/>
                      <a:pt x="314" y="410"/>
                    </a:cubicBezTo>
                    <a:lnTo>
                      <a:pt x="351" y="380"/>
                    </a:lnTo>
                    <a:lnTo>
                      <a:pt x="442" y="321"/>
                    </a:lnTo>
                    <a:lnTo>
                      <a:pt x="444" y="321"/>
                    </a:lnTo>
                    <a:cubicBezTo>
                      <a:pt x="440" y="312"/>
                      <a:pt x="437" y="303"/>
                      <a:pt x="433" y="303"/>
                    </a:cubicBezTo>
                    <a:cubicBezTo>
                      <a:pt x="428" y="303"/>
                      <a:pt x="424" y="298"/>
                      <a:pt x="417" y="298"/>
                    </a:cubicBezTo>
                    <a:cubicBezTo>
                      <a:pt x="410" y="298"/>
                      <a:pt x="403" y="296"/>
                      <a:pt x="403" y="291"/>
                    </a:cubicBezTo>
                    <a:cubicBezTo>
                      <a:pt x="400" y="284"/>
                      <a:pt x="405" y="282"/>
                      <a:pt x="400" y="275"/>
                    </a:cubicBezTo>
                    <a:cubicBezTo>
                      <a:pt x="396" y="268"/>
                      <a:pt x="391" y="263"/>
                      <a:pt x="391" y="261"/>
                    </a:cubicBezTo>
                    <a:cubicBezTo>
                      <a:pt x="391" y="258"/>
                      <a:pt x="398" y="251"/>
                      <a:pt x="400" y="249"/>
                    </a:cubicBezTo>
                    <a:cubicBezTo>
                      <a:pt x="400" y="249"/>
                      <a:pt x="396" y="244"/>
                      <a:pt x="396" y="240"/>
                    </a:cubicBezTo>
                    <a:cubicBezTo>
                      <a:pt x="396" y="237"/>
                      <a:pt x="393" y="230"/>
                      <a:pt x="396" y="228"/>
                    </a:cubicBezTo>
                    <a:cubicBezTo>
                      <a:pt x="400" y="224"/>
                      <a:pt x="400" y="219"/>
                      <a:pt x="398" y="212"/>
                    </a:cubicBezTo>
                    <a:cubicBezTo>
                      <a:pt x="396" y="205"/>
                      <a:pt x="403" y="200"/>
                      <a:pt x="398" y="191"/>
                    </a:cubicBezTo>
                    <a:cubicBezTo>
                      <a:pt x="396" y="181"/>
                      <a:pt x="389" y="174"/>
                      <a:pt x="389" y="170"/>
                    </a:cubicBezTo>
                    <a:cubicBezTo>
                      <a:pt x="389" y="170"/>
                      <a:pt x="391" y="167"/>
                      <a:pt x="393" y="165"/>
                    </a:cubicBezTo>
                    <a:cubicBezTo>
                      <a:pt x="393" y="165"/>
                      <a:pt x="391" y="163"/>
                      <a:pt x="391" y="160"/>
                    </a:cubicBezTo>
                    <a:cubicBezTo>
                      <a:pt x="391" y="151"/>
                      <a:pt x="386" y="128"/>
                      <a:pt x="382" y="123"/>
                    </a:cubicBezTo>
                    <a:cubicBezTo>
                      <a:pt x="377" y="118"/>
                      <a:pt x="365" y="114"/>
                      <a:pt x="365" y="109"/>
                    </a:cubicBezTo>
                    <a:cubicBezTo>
                      <a:pt x="365" y="107"/>
                      <a:pt x="365" y="100"/>
                      <a:pt x="356" y="97"/>
                    </a:cubicBezTo>
                    <a:cubicBezTo>
                      <a:pt x="347" y="93"/>
                      <a:pt x="342" y="74"/>
                      <a:pt x="347" y="74"/>
                    </a:cubicBezTo>
                    <a:cubicBezTo>
                      <a:pt x="354" y="74"/>
                      <a:pt x="356" y="62"/>
                      <a:pt x="361" y="60"/>
                    </a:cubicBezTo>
                    <a:cubicBezTo>
                      <a:pt x="368" y="58"/>
                      <a:pt x="372" y="44"/>
                      <a:pt x="368" y="37"/>
                    </a:cubicBezTo>
                    <a:cubicBezTo>
                      <a:pt x="365" y="32"/>
                      <a:pt x="365" y="16"/>
                      <a:pt x="368" y="4"/>
                    </a:cubicBezTo>
                    <a:cubicBezTo>
                      <a:pt x="361" y="4"/>
                      <a:pt x="351" y="2"/>
                      <a:pt x="349" y="0"/>
                    </a:cubicBezTo>
                    <a:cubicBezTo>
                      <a:pt x="345" y="0"/>
                      <a:pt x="333" y="2"/>
                      <a:pt x="326" y="2"/>
                    </a:cubicBezTo>
                    <a:cubicBezTo>
                      <a:pt x="319" y="2"/>
                      <a:pt x="302" y="13"/>
                      <a:pt x="298" y="9"/>
                    </a:cubicBezTo>
                    <a:cubicBezTo>
                      <a:pt x="291" y="2"/>
                      <a:pt x="233" y="13"/>
                      <a:pt x="216" y="13"/>
                    </a:cubicBezTo>
                    <a:cubicBezTo>
                      <a:pt x="200" y="13"/>
                      <a:pt x="193" y="30"/>
                      <a:pt x="184" y="30"/>
                    </a:cubicBezTo>
                    <a:cubicBezTo>
                      <a:pt x="175" y="30"/>
                      <a:pt x="158" y="39"/>
                      <a:pt x="151" y="48"/>
                    </a:cubicBezTo>
                    <a:cubicBezTo>
                      <a:pt x="149" y="51"/>
                      <a:pt x="147" y="51"/>
                      <a:pt x="142" y="51"/>
                    </a:cubicBezTo>
                    <a:cubicBezTo>
                      <a:pt x="144" y="55"/>
                      <a:pt x="144" y="58"/>
                      <a:pt x="147" y="58"/>
                    </a:cubicBezTo>
                    <a:cubicBezTo>
                      <a:pt x="151" y="65"/>
                      <a:pt x="151" y="72"/>
                      <a:pt x="151" y="81"/>
                    </a:cubicBezTo>
                    <a:lnTo>
                      <a:pt x="151" y="8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3" name="Freeform 57">
                <a:extLst>
                  <a:ext uri="{FF2B5EF4-FFF2-40B4-BE49-F238E27FC236}">
                    <a16:creationId xmlns:a16="http://schemas.microsoft.com/office/drawing/2014/main" id="{1273201C-10E9-BD98-47B1-97FBB6C79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18"/>
                <a:ext cx="194" cy="187"/>
              </a:xfrm>
              <a:custGeom>
                <a:avLst/>
                <a:gdLst>
                  <a:gd name="T0" fmla="*/ 35 w 323"/>
                  <a:gd name="T1" fmla="*/ 16 h 310"/>
                  <a:gd name="T2" fmla="*/ 35 w 323"/>
                  <a:gd name="T3" fmla="*/ 16 h 310"/>
                  <a:gd name="T4" fmla="*/ 18 w 323"/>
                  <a:gd name="T5" fmla="*/ 33 h 310"/>
                  <a:gd name="T6" fmla="*/ 18 w 323"/>
                  <a:gd name="T7" fmla="*/ 42 h 310"/>
                  <a:gd name="T8" fmla="*/ 14 w 323"/>
                  <a:gd name="T9" fmla="*/ 58 h 310"/>
                  <a:gd name="T10" fmla="*/ 0 w 323"/>
                  <a:gd name="T11" fmla="*/ 70 h 310"/>
                  <a:gd name="T12" fmla="*/ 9 w 323"/>
                  <a:gd name="T13" fmla="*/ 91 h 310"/>
                  <a:gd name="T14" fmla="*/ 9 w 323"/>
                  <a:gd name="T15" fmla="*/ 112 h 310"/>
                  <a:gd name="T16" fmla="*/ 7 w 323"/>
                  <a:gd name="T17" fmla="*/ 128 h 310"/>
                  <a:gd name="T18" fmla="*/ 7 w 323"/>
                  <a:gd name="T19" fmla="*/ 140 h 310"/>
                  <a:gd name="T20" fmla="*/ 11 w 323"/>
                  <a:gd name="T21" fmla="*/ 149 h 310"/>
                  <a:gd name="T22" fmla="*/ 2 w 323"/>
                  <a:gd name="T23" fmla="*/ 161 h 310"/>
                  <a:gd name="T24" fmla="*/ 11 w 323"/>
                  <a:gd name="T25" fmla="*/ 175 h 310"/>
                  <a:gd name="T26" fmla="*/ 14 w 323"/>
                  <a:gd name="T27" fmla="*/ 191 h 310"/>
                  <a:gd name="T28" fmla="*/ 28 w 323"/>
                  <a:gd name="T29" fmla="*/ 198 h 310"/>
                  <a:gd name="T30" fmla="*/ 44 w 323"/>
                  <a:gd name="T31" fmla="*/ 203 h 310"/>
                  <a:gd name="T32" fmla="*/ 55 w 323"/>
                  <a:gd name="T33" fmla="*/ 221 h 310"/>
                  <a:gd name="T34" fmla="*/ 86 w 323"/>
                  <a:gd name="T35" fmla="*/ 228 h 310"/>
                  <a:gd name="T36" fmla="*/ 100 w 323"/>
                  <a:gd name="T37" fmla="*/ 242 h 310"/>
                  <a:gd name="T38" fmla="*/ 134 w 323"/>
                  <a:gd name="T39" fmla="*/ 221 h 310"/>
                  <a:gd name="T40" fmla="*/ 297 w 323"/>
                  <a:gd name="T41" fmla="*/ 310 h 310"/>
                  <a:gd name="T42" fmla="*/ 297 w 323"/>
                  <a:gd name="T43" fmla="*/ 298 h 310"/>
                  <a:gd name="T44" fmla="*/ 316 w 323"/>
                  <a:gd name="T45" fmla="*/ 298 h 310"/>
                  <a:gd name="T46" fmla="*/ 316 w 323"/>
                  <a:gd name="T47" fmla="*/ 88 h 310"/>
                  <a:gd name="T48" fmla="*/ 316 w 323"/>
                  <a:gd name="T49" fmla="*/ 58 h 310"/>
                  <a:gd name="T50" fmla="*/ 318 w 323"/>
                  <a:gd name="T51" fmla="*/ 33 h 310"/>
                  <a:gd name="T52" fmla="*/ 320 w 323"/>
                  <a:gd name="T53" fmla="*/ 25 h 310"/>
                  <a:gd name="T54" fmla="*/ 293 w 323"/>
                  <a:gd name="T55" fmla="*/ 18 h 310"/>
                  <a:gd name="T56" fmla="*/ 260 w 323"/>
                  <a:gd name="T57" fmla="*/ 2 h 310"/>
                  <a:gd name="T58" fmla="*/ 211 w 323"/>
                  <a:gd name="T59" fmla="*/ 25 h 310"/>
                  <a:gd name="T60" fmla="*/ 216 w 323"/>
                  <a:gd name="T61" fmla="*/ 53 h 310"/>
                  <a:gd name="T62" fmla="*/ 183 w 323"/>
                  <a:gd name="T63" fmla="*/ 53 h 310"/>
                  <a:gd name="T64" fmla="*/ 144 w 323"/>
                  <a:gd name="T65" fmla="*/ 39 h 310"/>
                  <a:gd name="T66" fmla="*/ 123 w 323"/>
                  <a:gd name="T67" fmla="*/ 23 h 310"/>
                  <a:gd name="T68" fmla="*/ 109 w 323"/>
                  <a:gd name="T69" fmla="*/ 12 h 310"/>
                  <a:gd name="T70" fmla="*/ 69 w 323"/>
                  <a:gd name="T71" fmla="*/ 5 h 310"/>
                  <a:gd name="T72" fmla="*/ 46 w 323"/>
                  <a:gd name="T73" fmla="*/ 0 h 310"/>
                  <a:gd name="T74" fmla="*/ 44 w 323"/>
                  <a:gd name="T75" fmla="*/ 9 h 310"/>
                  <a:gd name="T76" fmla="*/ 35 w 323"/>
                  <a:gd name="T77" fmla="*/ 1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3" h="310">
                    <a:moveTo>
                      <a:pt x="35" y="16"/>
                    </a:moveTo>
                    <a:lnTo>
                      <a:pt x="35" y="16"/>
                    </a:lnTo>
                    <a:cubicBezTo>
                      <a:pt x="32" y="18"/>
                      <a:pt x="23" y="30"/>
                      <a:pt x="18" y="33"/>
                    </a:cubicBezTo>
                    <a:cubicBezTo>
                      <a:pt x="16" y="35"/>
                      <a:pt x="16" y="39"/>
                      <a:pt x="18" y="42"/>
                    </a:cubicBezTo>
                    <a:cubicBezTo>
                      <a:pt x="18" y="44"/>
                      <a:pt x="16" y="53"/>
                      <a:pt x="14" y="58"/>
                    </a:cubicBezTo>
                    <a:cubicBezTo>
                      <a:pt x="11" y="63"/>
                      <a:pt x="0" y="67"/>
                      <a:pt x="0" y="70"/>
                    </a:cubicBezTo>
                    <a:cubicBezTo>
                      <a:pt x="0" y="74"/>
                      <a:pt x="7" y="81"/>
                      <a:pt x="9" y="91"/>
                    </a:cubicBezTo>
                    <a:cubicBezTo>
                      <a:pt x="14" y="100"/>
                      <a:pt x="7" y="105"/>
                      <a:pt x="9" y="112"/>
                    </a:cubicBezTo>
                    <a:cubicBezTo>
                      <a:pt x="11" y="119"/>
                      <a:pt x="11" y="124"/>
                      <a:pt x="7" y="128"/>
                    </a:cubicBezTo>
                    <a:cubicBezTo>
                      <a:pt x="4" y="130"/>
                      <a:pt x="7" y="137"/>
                      <a:pt x="7" y="140"/>
                    </a:cubicBezTo>
                    <a:cubicBezTo>
                      <a:pt x="7" y="144"/>
                      <a:pt x="11" y="149"/>
                      <a:pt x="11" y="149"/>
                    </a:cubicBezTo>
                    <a:cubicBezTo>
                      <a:pt x="9" y="151"/>
                      <a:pt x="2" y="158"/>
                      <a:pt x="2" y="161"/>
                    </a:cubicBezTo>
                    <a:cubicBezTo>
                      <a:pt x="2" y="163"/>
                      <a:pt x="7" y="168"/>
                      <a:pt x="11" y="175"/>
                    </a:cubicBezTo>
                    <a:cubicBezTo>
                      <a:pt x="16" y="182"/>
                      <a:pt x="11" y="184"/>
                      <a:pt x="14" y="191"/>
                    </a:cubicBezTo>
                    <a:cubicBezTo>
                      <a:pt x="14" y="196"/>
                      <a:pt x="20" y="198"/>
                      <a:pt x="28" y="198"/>
                    </a:cubicBezTo>
                    <a:cubicBezTo>
                      <a:pt x="35" y="198"/>
                      <a:pt x="39" y="203"/>
                      <a:pt x="44" y="203"/>
                    </a:cubicBezTo>
                    <a:cubicBezTo>
                      <a:pt x="48" y="203"/>
                      <a:pt x="51" y="212"/>
                      <a:pt x="55" y="221"/>
                    </a:cubicBezTo>
                    <a:cubicBezTo>
                      <a:pt x="58" y="221"/>
                      <a:pt x="76" y="221"/>
                      <a:pt x="86" y="228"/>
                    </a:cubicBezTo>
                    <a:cubicBezTo>
                      <a:pt x="95" y="233"/>
                      <a:pt x="100" y="242"/>
                      <a:pt x="100" y="242"/>
                    </a:cubicBezTo>
                    <a:lnTo>
                      <a:pt x="134" y="221"/>
                    </a:lnTo>
                    <a:lnTo>
                      <a:pt x="297" y="310"/>
                    </a:lnTo>
                    <a:lnTo>
                      <a:pt x="297" y="298"/>
                    </a:lnTo>
                    <a:lnTo>
                      <a:pt x="316" y="298"/>
                    </a:lnTo>
                    <a:lnTo>
                      <a:pt x="316" y="88"/>
                    </a:lnTo>
                    <a:cubicBezTo>
                      <a:pt x="316" y="74"/>
                      <a:pt x="309" y="65"/>
                      <a:pt x="316" y="58"/>
                    </a:cubicBezTo>
                    <a:cubicBezTo>
                      <a:pt x="323" y="49"/>
                      <a:pt x="313" y="46"/>
                      <a:pt x="318" y="33"/>
                    </a:cubicBezTo>
                    <a:cubicBezTo>
                      <a:pt x="320" y="30"/>
                      <a:pt x="320" y="28"/>
                      <a:pt x="320" y="25"/>
                    </a:cubicBezTo>
                    <a:cubicBezTo>
                      <a:pt x="318" y="21"/>
                      <a:pt x="311" y="21"/>
                      <a:pt x="293" y="18"/>
                    </a:cubicBezTo>
                    <a:cubicBezTo>
                      <a:pt x="274" y="16"/>
                      <a:pt x="281" y="2"/>
                      <a:pt x="260" y="2"/>
                    </a:cubicBezTo>
                    <a:cubicBezTo>
                      <a:pt x="239" y="0"/>
                      <a:pt x="211" y="16"/>
                      <a:pt x="211" y="25"/>
                    </a:cubicBezTo>
                    <a:cubicBezTo>
                      <a:pt x="211" y="35"/>
                      <a:pt x="223" y="44"/>
                      <a:pt x="216" y="53"/>
                    </a:cubicBezTo>
                    <a:cubicBezTo>
                      <a:pt x="209" y="63"/>
                      <a:pt x="193" y="63"/>
                      <a:pt x="183" y="53"/>
                    </a:cubicBezTo>
                    <a:cubicBezTo>
                      <a:pt x="172" y="44"/>
                      <a:pt x="155" y="39"/>
                      <a:pt x="144" y="39"/>
                    </a:cubicBezTo>
                    <a:cubicBezTo>
                      <a:pt x="130" y="39"/>
                      <a:pt x="120" y="30"/>
                      <a:pt x="123" y="23"/>
                    </a:cubicBezTo>
                    <a:cubicBezTo>
                      <a:pt x="123" y="16"/>
                      <a:pt x="118" y="14"/>
                      <a:pt x="109" y="12"/>
                    </a:cubicBezTo>
                    <a:cubicBezTo>
                      <a:pt x="97" y="9"/>
                      <a:pt x="88" y="0"/>
                      <a:pt x="69" y="5"/>
                    </a:cubicBezTo>
                    <a:cubicBezTo>
                      <a:pt x="60" y="7"/>
                      <a:pt x="51" y="2"/>
                      <a:pt x="46" y="0"/>
                    </a:cubicBezTo>
                    <a:cubicBezTo>
                      <a:pt x="44" y="2"/>
                      <a:pt x="44" y="7"/>
                      <a:pt x="44" y="9"/>
                    </a:cubicBezTo>
                    <a:cubicBezTo>
                      <a:pt x="44" y="16"/>
                      <a:pt x="37" y="16"/>
                      <a:pt x="35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4" name="Freeform 58">
                <a:extLst>
                  <a:ext uri="{FF2B5EF4-FFF2-40B4-BE49-F238E27FC236}">
                    <a16:creationId xmlns:a16="http://schemas.microsoft.com/office/drawing/2014/main" id="{F68AF50D-CF76-A4BD-D887-728B31FCC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18"/>
                <a:ext cx="194" cy="187"/>
              </a:xfrm>
              <a:custGeom>
                <a:avLst/>
                <a:gdLst>
                  <a:gd name="T0" fmla="*/ 35 w 323"/>
                  <a:gd name="T1" fmla="*/ 16 h 310"/>
                  <a:gd name="T2" fmla="*/ 35 w 323"/>
                  <a:gd name="T3" fmla="*/ 16 h 310"/>
                  <a:gd name="T4" fmla="*/ 18 w 323"/>
                  <a:gd name="T5" fmla="*/ 33 h 310"/>
                  <a:gd name="T6" fmla="*/ 18 w 323"/>
                  <a:gd name="T7" fmla="*/ 42 h 310"/>
                  <a:gd name="T8" fmla="*/ 14 w 323"/>
                  <a:gd name="T9" fmla="*/ 58 h 310"/>
                  <a:gd name="T10" fmla="*/ 0 w 323"/>
                  <a:gd name="T11" fmla="*/ 70 h 310"/>
                  <a:gd name="T12" fmla="*/ 9 w 323"/>
                  <a:gd name="T13" fmla="*/ 91 h 310"/>
                  <a:gd name="T14" fmla="*/ 9 w 323"/>
                  <a:gd name="T15" fmla="*/ 112 h 310"/>
                  <a:gd name="T16" fmla="*/ 7 w 323"/>
                  <a:gd name="T17" fmla="*/ 128 h 310"/>
                  <a:gd name="T18" fmla="*/ 7 w 323"/>
                  <a:gd name="T19" fmla="*/ 140 h 310"/>
                  <a:gd name="T20" fmla="*/ 11 w 323"/>
                  <a:gd name="T21" fmla="*/ 149 h 310"/>
                  <a:gd name="T22" fmla="*/ 2 w 323"/>
                  <a:gd name="T23" fmla="*/ 161 h 310"/>
                  <a:gd name="T24" fmla="*/ 11 w 323"/>
                  <a:gd name="T25" fmla="*/ 175 h 310"/>
                  <a:gd name="T26" fmla="*/ 14 w 323"/>
                  <a:gd name="T27" fmla="*/ 191 h 310"/>
                  <a:gd name="T28" fmla="*/ 28 w 323"/>
                  <a:gd name="T29" fmla="*/ 198 h 310"/>
                  <a:gd name="T30" fmla="*/ 44 w 323"/>
                  <a:gd name="T31" fmla="*/ 203 h 310"/>
                  <a:gd name="T32" fmla="*/ 55 w 323"/>
                  <a:gd name="T33" fmla="*/ 221 h 310"/>
                  <a:gd name="T34" fmla="*/ 86 w 323"/>
                  <a:gd name="T35" fmla="*/ 228 h 310"/>
                  <a:gd name="T36" fmla="*/ 100 w 323"/>
                  <a:gd name="T37" fmla="*/ 242 h 310"/>
                  <a:gd name="T38" fmla="*/ 134 w 323"/>
                  <a:gd name="T39" fmla="*/ 221 h 310"/>
                  <a:gd name="T40" fmla="*/ 297 w 323"/>
                  <a:gd name="T41" fmla="*/ 310 h 310"/>
                  <a:gd name="T42" fmla="*/ 297 w 323"/>
                  <a:gd name="T43" fmla="*/ 298 h 310"/>
                  <a:gd name="T44" fmla="*/ 316 w 323"/>
                  <a:gd name="T45" fmla="*/ 298 h 310"/>
                  <a:gd name="T46" fmla="*/ 316 w 323"/>
                  <a:gd name="T47" fmla="*/ 88 h 310"/>
                  <a:gd name="T48" fmla="*/ 316 w 323"/>
                  <a:gd name="T49" fmla="*/ 58 h 310"/>
                  <a:gd name="T50" fmla="*/ 318 w 323"/>
                  <a:gd name="T51" fmla="*/ 33 h 310"/>
                  <a:gd name="T52" fmla="*/ 320 w 323"/>
                  <a:gd name="T53" fmla="*/ 25 h 310"/>
                  <a:gd name="T54" fmla="*/ 293 w 323"/>
                  <a:gd name="T55" fmla="*/ 18 h 310"/>
                  <a:gd name="T56" fmla="*/ 260 w 323"/>
                  <a:gd name="T57" fmla="*/ 2 h 310"/>
                  <a:gd name="T58" fmla="*/ 211 w 323"/>
                  <a:gd name="T59" fmla="*/ 25 h 310"/>
                  <a:gd name="T60" fmla="*/ 216 w 323"/>
                  <a:gd name="T61" fmla="*/ 53 h 310"/>
                  <a:gd name="T62" fmla="*/ 183 w 323"/>
                  <a:gd name="T63" fmla="*/ 53 h 310"/>
                  <a:gd name="T64" fmla="*/ 144 w 323"/>
                  <a:gd name="T65" fmla="*/ 39 h 310"/>
                  <a:gd name="T66" fmla="*/ 123 w 323"/>
                  <a:gd name="T67" fmla="*/ 23 h 310"/>
                  <a:gd name="T68" fmla="*/ 109 w 323"/>
                  <a:gd name="T69" fmla="*/ 12 h 310"/>
                  <a:gd name="T70" fmla="*/ 69 w 323"/>
                  <a:gd name="T71" fmla="*/ 5 h 310"/>
                  <a:gd name="T72" fmla="*/ 46 w 323"/>
                  <a:gd name="T73" fmla="*/ 0 h 310"/>
                  <a:gd name="T74" fmla="*/ 44 w 323"/>
                  <a:gd name="T75" fmla="*/ 9 h 310"/>
                  <a:gd name="T76" fmla="*/ 35 w 323"/>
                  <a:gd name="T77" fmla="*/ 16 h 310"/>
                  <a:gd name="T78" fmla="*/ 35 w 323"/>
                  <a:gd name="T79" fmla="*/ 1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3" h="310">
                    <a:moveTo>
                      <a:pt x="35" y="16"/>
                    </a:moveTo>
                    <a:lnTo>
                      <a:pt x="35" y="16"/>
                    </a:lnTo>
                    <a:cubicBezTo>
                      <a:pt x="32" y="18"/>
                      <a:pt x="23" y="30"/>
                      <a:pt x="18" y="33"/>
                    </a:cubicBezTo>
                    <a:cubicBezTo>
                      <a:pt x="16" y="35"/>
                      <a:pt x="16" y="39"/>
                      <a:pt x="18" y="42"/>
                    </a:cubicBezTo>
                    <a:cubicBezTo>
                      <a:pt x="18" y="44"/>
                      <a:pt x="16" y="53"/>
                      <a:pt x="14" y="58"/>
                    </a:cubicBezTo>
                    <a:cubicBezTo>
                      <a:pt x="11" y="63"/>
                      <a:pt x="0" y="67"/>
                      <a:pt x="0" y="70"/>
                    </a:cubicBezTo>
                    <a:cubicBezTo>
                      <a:pt x="0" y="74"/>
                      <a:pt x="7" y="81"/>
                      <a:pt x="9" y="91"/>
                    </a:cubicBezTo>
                    <a:cubicBezTo>
                      <a:pt x="14" y="100"/>
                      <a:pt x="7" y="105"/>
                      <a:pt x="9" y="112"/>
                    </a:cubicBezTo>
                    <a:cubicBezTo>
                      <a:pt x="11" y="119"/>
                      <a:pt x="11" y="124"/>
                      <a:pt x="7" y="128"/>
                    </a:cubicBezTo>
                    <a:cubicBezTo>
                      <a:pt x="4" y="130"/>
                      <a:pt x="7" y="137"/>
                      <a:pt x="7" y="140"/>
                    </a:cubicBezTo>
                    <a:cubicBezTo>
                      <a:pt x="7" y="144"/>
                      <a:pt x="11" y="149"/>
                      <a:pt x="11" y="149"/>
                    </a:cubicBezTo>
                    <a:cubicBezTo>
                      <a:pt x="9" y="151"/>
                      <a:pt x="2" y="158"/>
                      <a:pt x="2" y="161"/>
                    </a:cubicBezTo>
                    <a:cubicBezTo>
                      <a:pt x="2" y="163"/>
                      <a:pt x="7" y="168"/>
                      <a:pt x="11" y="175"/>
                    </a:cubicBezTo>
                    <a:cubicBezTo>
                      <a:pt x="16" y="182"/>
                      <a:pt x="11" y="184"/>
                      <a:pt x="14" y="191"/>
                    </a:cubicBezTo>
                    <a:cubicBezTo>
                      <a:pt x="14" y="196"/>
                      <a:pt x="20" y="198"/>
                      <a:pt x="28" y="198"/>
                    </a:cubicBezTo>
                    <a:cubicBezTo>
                      <a:pt x="35" y="198"/>
                      <a:pt x="39" y="203"/>
                      <a:pt x="44" y="203"/>
                    </a:cubicBezTo>
                    <a:cubicBezTo>
                      <a:pt x="48" y="203"/>
                      <a:pt x="51" y="212"/>
                      <a:pt x="55" y="221"/>
                    </a:cubicBezTo>
                    <a:cubicBezTo>
                      <a:pt x="58" y="221"/>
                      <a:pt x="76" y="221"/>
                      <a:pt x="86" y="228"/>
                    </a:cubicBezTo>
                    <a:cubicBezTo>
                      <a:pt x="95" y="233"/>
                      <a:pt x="100" y="242"/>
                      <a:pt x="100" y="242"/>
                    </a:cubicBezTo>
                    <a:lnTo>
                      <a:pt x="134" y="221"/>
                    </a:lnTo>
                    <a:lnTo>
                      <a:pt x="297" y="310"/>
                    </a:lnTo>
                    <a:lnTo>
                      <a:pt x="297" y="298"/>
                    </a:lnTo>
                    <a:lnTo>
                      <a:pt x="316" y="298"/>
                    </a:lnTo>
                    <a:lnTo>
                      <a:pt x="316" y="88"/>
                    </a:lnTo>
                    <a:cubicBezTo>
                      <a:pt x="316" y="74"/>
                      <a:pt x="309" y="65"/>
                      <a:pt x="316" y="58"/>
                    </a:cubicBezTo>
                    <a:cubicBezTo>
                      <a:pt x="323" y="49"/>
                      <a:pt x="313" y="46"/>
                      <a:pt x="318" y="33"/>
                    </a:cubicBezTo>
                    <a:cubicBezTo>
                      <a:pt x="320" y="30"/>
                      <a:pt x="320" y="28"/>
                      <a:pt x="320" y="25"/>
                    </a:cubicBezTo>
                    <a:cubicBezTo>
                      <a:pt x="318" y="21"/>
                      <a:pt x="311" y="21"/>
                      <a:pt x="293" y="18"/>
                    </a:cubicBezTo>
                    <a:cubicBezTo>
                      <a:pt x="274" y="16"/>
                      <a:pt x="281" y="2"/>
                      <a:pt x="260" y="2"/>
                    </a:cubicBezTo>
                    <a:cubicBezTo>
                      <a:pt x="239" y="0"/>
                      <a:pt x="211" y="16"/>
                      <a:pt x="211" y="25"/>
                    </a:cubicBezTo>
                    <a:cubicBezTo>
                      <a:pt x="211" y="35"/>
                      <a:pt x="223" y="44"/>
                      <a:pt x="216" y="53"/>
                    </a:cubicBezTo>
                    <a:cubicBezTo>
                      <a:pt x="209" y="63"/>
                      <a:pt x="193" y="63"/>
                      <a:pt x="183" y="53"/>
                    </a:cubicBezTo>
                    <a:cubicBezTo>
                      <a:pt x="172" y="44"/>
                      <a:pt x="155" y="39"/>
                      <a:pt x="144" y="39"/>
                    </a:cubicBezTo>
                    <a:cubicBezTo>
                      <a:pt x="130" y="39"/>
                      <a:pt x="120" y="30"/>
                      <a:pt x="123" y="23"/>
                    </a:cubicBezTo>
                    <a:cubicBezTo>
                      <a:pt x="123" y="16"/>
                      <a:pt x="118" y="14"/>
                      <a:pt x="109" y="12"/>
                    </a:cubicBezTo>
                    <a:cubicBezTo>
                      <a:pt x="97" y="9"/>
                      <a:pt x="88" y="0"/>
                      <a:pt x="69" y="5"/>
                    </a:cubicBezTo>
                    <a:cubicBezTo>
                      <a:pt x="60" y="7"/>
                      <a:pt x="51" y="2"/>
                      <a:pt x="46" y="0"/>
                    </a:cubicBezTo>
                    <a:cubicBezTo>
                      <a:pt x="44" y="2"/>
                      <a:pt x="44" y="7"/>
                      <a:pt x="44" y="9"/>
                    </a:cubicBezTo>
                    <a:cubicBezTo>
                      <a:pt x="44" y="16"/>
                      <a:pt x="37" y="16"/>
                      <a:pt x="35" y="16"/>
                    </a:cubicBezTo>
                    <a:lnTo>
                      <a:pt x="35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5" name="Freeform 59">
                <a:extLst>
                  <a:ext uri="{FF2B5EF4-FFF2-40B4-BE49-F238E27FC236}">
                    <a16:creationId xmlns:a16="http://schemas.microsoft.com/office/drawing/2014/main" id="{1E1AA53F-BB56-5579-0857-94D6AE75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18"/>
                <a:ext cx="194" cy="187"/>
              </a:xfrm>
              <a:custGeom>
                <a:avLst/>
                <a:gdLst>
                  <a:gd name="T0" fmla="*/ 35 w 323"/>
                  <a:gd name="T1" fmla="*/ 16 h 310"/>
                  <a:gd name="T2" fmla="*/ 35 w 323"/>
                  <a:gd name="T3" fmla="*/ 16 h 310"/>
                  <a:gd name="T4" fmla="*/ 18 w 323"/>
                  <a:gd name="T5" fmla="*/ 33 h 310"/>
                  <a:gd name="T6" fmla="*/ 18 w 323"/>
                  <a:gd name="T7" fmla="*/ 42 h 310"/>
                  <a:gd name="T8" fmla="*/ 14 w 323"/>
                  <a:gd name="T9" fmla="*/ 58 h 310"/>
                  <a:gd name="T10" fmla="*/ 0 w 323"/>
                  <a:gd name="T11" fmla="*/ 70 h 310"/>
                  <a:gd name="T12" fmla="*/ 9 w 323"/>
                  <a:gd name="T13" fmla="*/ 91 h 310"/>
                  <a:gd name="T14" fmla="*/ 9 w 323"/>
                  <a:gd name="T15" fmla="*/ 112 h 310"/>
                  <a:gd name="T16" fmla="*/ 7 w 323"/>
                  <a:gd name="T17" fmla="*/ 128 h 310"/>
                  <a:gd name="T18" fmla="*/ 7 w 323"/>
                  <a:gd name="T19" fmla="*/ 140 h 310"/>
                  <a:gd name="T20" fmla="*/ 11 w 323"/>
                  <a:gd name="T21" fmla="*/ 149 h 310"/>
                  <a:gd name="T22" fmla="*/ 2 w 323"/>
                  <a:gd name="T23" fmla="*/ 161 h 310"/>
                  <a:gd name="T24" fmla="*/ 11 w 323"/>
                  <a:gd name="T25" fmla="*/ 175 h 310"/>
                  <a:gd name="T26" fmla="*/ 14 w 323"/>
                  <a:gd name="T27" fmla="*/ 191 h 310"/>
                  <a:gd name="T28" fmla="*/ 28 w 323"/>
                  <a:gd name="T29" fmla="*/ 198 h 310"/>
                  <a:gd name="T30" fmla="*/ 44 w 323"/>
                  <a:gd name="T31" fmla="*/ 203 h 310"/>
                  <a:gd name="T32" fmla="*/ 55 w 323"/>
                  <a:gd name="T33" fmla="*/ 221 h 310"/>
                  <a:gd name="T34" fmla="*/ 86 w 323"/>
                  <a:gd name="T35" fmla="*/ 228 h 310"/>
                  <a:gd name="T36" fmla="*/ 100 w 323"/>
                  <a:gd name="T37" fmla="*/ 242 h 310"/>
                  <a:gd name="T38" fmla="*/ 134 w 323"/>
                  <a:gd name="T39" fmla="*/ 221 h 310"/>
                  <a:gd name="T40" fmla="*/ 297 w 323"/>
                  <a:gd name="T41" fmla="*/ 310 h 310"/>
                  <a:gd name="T42" fmla="*/ 297 w 323"/>
                  <a:gd name="T43" fmla="*/ 298 h 310"/>
                  <a:gd name="T44" fmla="*/ 316 w 323"/>
                  <a:gd name="T45" fmla="*/ 298 h 310"/>
                  <a:gd name="T46" fmla="*/ 316 w 323"/>
                  <a:gd name="T47" fmla="*/ 88 h 310"/>
                  <a:gd name="T48" fmla="*/ 316 w 323"/>
                  <a:gd name="T49" fmla="*/ 58 h 310"/>
                  <a:gd name="T50" fmla="*/ 318 w 323"/>
                  <a:gd name="T51" fmla="*/ 33 h 310"/>
                  <a:gd name="T52" fmla="*/ 320 w 323"/>
                  <a:gd name="T53" fmla="*/ 25 h 310"/>
                  <a:gd name="T54" fmla="*/ 293 w 323"/>
                  <a:gd name="T55" fmla="*/ 18 h 310"/>
                  <a:gd name="T56" fmla="*/ 260 w 323"/>
                  <a:gd name="T57" fmla="*/ 2 h 310"/>
                  <a:gd name="T58" fmla="*/ 211 w 323"/>
                  <a:gd name="T59" fmla="*/ 25 h 310"/>
                  <a:gd name="T60" fmla="*/ 216 w 323"/>
                  <a:gd name="T61" fmla="*/ 53 h 310"/>
                  <a:gd name="T62" fmla="*/ 183 w 323"/>
                  <a:gd name="T63" fmla="*/ 53 h 310"/>
                  <a:gd name="T64" fmla="*/ 144 w 323"/>
                  <a:gd name="T65" fmla="*/ 39 h 310"/>
                  <a:gd name="T66" fmla="*/ 123 w 323"/>
                  <a:gd name="T67" fmla="*/ 23 h 310"/>
                  <a:gd name="T68" fmla="*/ 109 w 323"/>
                  <a:gd name="T69" fmla="*/ 12 h 310"/>
                  <a:gd name="T70" fmla="*/ 69 w 323"/>
                  <a:gd name="T71" fmla="*/ 5 h 310"/>
                  <a:gd name="T72" fmla="*/ 46 w 323"/>
                  <a:gd name="T73" fmla="*/ 0 h 310"/>
                  <a:gd name="T74" fmla="*/ 44 w 323"/>
                  <a:gd name="T75" fmla="*/ 9 h 310"/>
                  <a:gd name="T76" fmla="*/ 35 w 323"/>
                  <a:gd name="T77" fmla="*/ 1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3" h="310">
                    <a:moveTo>
                      <a:pt x="35" y="16"/>
                    </a:moveTo>
                    <a:lnTo>
                      <a:pt x="35" y="16"/>
                    </a:lnTo>
                    <a:cubicBezTo>
                      <a:pt x="32" y="18"/>
                      <a:pt x="23" y="30"/>
                      <a:pt x="18" y="33"/>
                    </a:cubicBezTo>
                    <a:cubicBezTo>
                      <a:pt x="16" y="35"/>
                      <a:pt x="16" y="39"/>
                      <a:pt x="18" y="42"/>
                    </a:cubicBezTo>
                    <a:cubicBezTo>
                      <a:pt x="18" y="44"/>
                      <a:pt x="16" y="53"/>
                      <a:pt x="14" y="58"/>
                    </a:cubicBezTo>
                    <a:cubicBezTo>
                      <a:pt x="11" y="63"/>
                      <a:pt x="0" y="67"/>
                      <a:pt x="0" y="70"/>
                    </a:cubicBezTo>
                    <a:cubicBezTo>
                      <a:pt x="0" y="74"/>
                      <a:pt x="7" y="81"/>
                      <a:pt x="9" y="91"/>
                    </a:cubicBezTo>
                    <a:cubicBezTo>
                      <a:pt x="14" y="100"/>
                      <a:pt x="7" y="105"/>
                      <a:pt x="9" y="112"/>
                    </a:cubicBezTo>
                    <a:cubicBezTo>
                      <a:pt x="11" y="119"/>
                      <a:pt x="11" y="124"/>
                      <a:pt x="7" y="128"/>
                    </a:cubicBezTo>
                    <a:cubicBezTo>
                      <a:pt x="4" y="130"/>
                      <a:pt x="7" y="137"/>
                      <a:pt x="7" y="140"/>
                    </a:cubicBezTo>
                    <a:cubicBezTo>
                      <a:pt x="7" y="144"/>
                      <a:pt x="11" y="149"/>
                      <a:pt x="11" y="149"/>
                    </a:cubicBezTo>
                    <a:cubicBezTo>
                      <a:pt x="9" y="151"/>
                      <a:pt x="2" y="158"/>
                      <a:pt x="2" y="161"/>
                    </a:cubicBezTo>
                    <a:cubicBezTo>
                      <a:pt x="2" y="163"/>
                      <a:pt x="7" y="168"/>
                      <a:pt x="11" y="175"/>
                    </a:cubicBezTo>
                    <a:cubicBezTo>
                      <a:pt x="16" y="182"/>
                      <a:pt x="11" y="184"/>
                      <a:pt x="14" y="191"/>
                    </a:cubicBezTo>
                    <a:cubicBezTo>
                      <a:pt x="14" y="196"/>
                      <a:pt x="21" y="198"/>
                      <a:pt x="28" y="198"/>
                    </a:cubicBezTo>
                    <a:cubicBezTo>
                      <a:pt x="35" y="198"/>
                      <a:pt x="39" y="203"/>
                      <a:pt x="44" y="203"/>
                    </a:cubicBezTo>
                    <a:cubicBezTo>
                      <a:pt x="48" y="203"/>
                      <a:pt x="51" y="212"/>
                      <a:pt x="55" y="221"/>
                    </a:cubicBezTo>
                    <a:cubicBezTo>
                      <a:pt x="58" y="221"/>
                      <a:pt x="76" y="221"/>
                      <a:pt x="86" y="228"/>
                    </a:cubicBezTo>
                    <a:cubicBezTo>
                      <a:pt x="95" y="233"/>
                      <a:pt x="100" y="242"/>
                      <a:pt x="100" y="242"/>
                    </a:cubicBezTo>
                    <a:lnTo>
                      <a:pt x="134" y="221"/>
                    </a:lnTo>
                    <a:lnTo>
                      <a:pt x="297" y="310"/>
                    </a:lnTo>
                    <a:lnTo>
                      <a:pt x="297" y="298"/>
                    </a:lnTo>
                    <a:lnTo>
                      <a:pt x="316" y="298"/>
                    </a:lnTo>
                    <a:lnTo>
                      <a:pt x="316" y="88"/>
                    </a:lnTo>
                    <a:cubicBezTo>
                      <a:pt x="316" y="74"/>
                      <a:pt x="309" y="65"/>
                      <a:pt x="316" y="58"/>
                    </a:cubicBezTo>
                    <a:cubicBezTo>
                      <a:pt x="323" y="49"/>
                      <a:pt x="313" y="46"/>
                      <a:pt x="318" y="33"/>
                    </a:cubicBezTo>
                    <a:cubicBezTo>
                      <a:pt x="320" y="30"/>
                      <a:pt x="320" y="28"/>
                      <a:pt x="320" y="25"/>
                    </a:cubicBezTo>
                    <a:cubicBezTo>
                      <a:pt x="318" y="21"/>
                      <a:pt x="311" y="21"/>
                      <a:pt x="293" y="18"/>
                    </a:cubicBezTo>
                    <a:cubicBezTo>
                      <a:pt x="274" y="16"/>
                      <a:pt x="281" y="2"/>
                      <a:pt x="260" y="2"/>
                    </a:cubicBezTo>
                    <a:cubicBezTo>
                      <a:pt x="239" y="0"/>
                      <a:pt x="211" y="16"/>
                      <a:pt x="211" y="25"/>
                    </a:cubicBezTo>
                    <a:cubicBezTo>
                      <a:pt x="211" y="35"/>
                      <a:pt x="223" y="44"/>
                      <a:pt x="216" y="53"/>
                    </a:cubicBezTo>
                    <a:cubicBezTo>
                      <a:pt x="209" y="63"/>
                      <a:pt x="193" y="63"/>
                      <a:pt x="183" y="53"/>
                    </a:cubicBezTo>
                    <a:cubicBezTo>
                      <a:pt x="172" y="44"/>
                      <a:pt x="155" y="39"/>
                      <a:pt x="144" y="39"/>
                    </a:cubicBezTo>
                    <a:cubicBezTo>
                      <a:pt x="130" y="39"/>
                      <a:pt x="120" y="30"/>
                      <a:pt x="123" y="23"/>
                    </a:cubicBezTo>
                    <a:cubicBezTo>
                      <a:pt x="123" y="16"/>
                      <a:pt x="118" y="14"/>
                      <a:pt x="109" y="12"/>
                    </a:cubicBezTo>
                    <a:cubicBezTo>
                      <a:pt x="97" y="9"/>
                      <a:pt x="88" y="0"/>
                      <a:pt x="69" y="5"/>
                    </a:cubicBezTo>
                    <a:cubicBezTo>
                      <a:pt x="60" y="7"/>
                      <a:pt x="51" y="2"/>
                      <a:pt x="46" y="0"/>
                    </a:cubicBezTo>
                    <a:cubicBezTo>
                      <a:pt x="44" y="2"/>
                      <a:pt x="44" y="7"/>
                      <a:pt x="44" y="9"/>
                    </a:cubicBezTo>
                    <a:cubicBezTo>
                      <a:pt x="44" y="16"/>
                      <a:pt x="37" y="16"/>
                      <a:pt x="35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6" name="Freeform 60">
                <a:extLst>
                  <a:ext uri="{FF2B5EF4-FFF2-40B4-BE49-F238E27FC236}">
                    <a16:creationId xmlns:a16="http://schemas.microsoft.com/office/drawing/2014/main" id="{3A00EF69-CADF-6BE5-829A-E83E38260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18"/>
                <a:ext cx="194" cy="187"/>
              </a:xfrm>
              <a:custGeom>
                <a:avLst/>
                <a:gdLst>
                  <a:gd name="T0" fmla="*/ 35 w 323"/>
                  <a:gd name="T1" fmla="*/ 16 h 310"/>
                  <a:gd name="T2" fmla="*/ 35 w 323"/>
                  <a:gd name="T3" fmla="*/ 16 h 310"/>
                  <a:gd name="T4" fmla="*/ 18 w 323"/>
                  <a:gd name="T5" fmla="*/ 33 h 310"/>
                  <a:gd name="T6" fmla="*/ 18 w 323"/>
                  <a:gd name="T7" fmla="*/ 42 h 310"/>
                  <a:gd name="T8" fmla="*/ 14 w 323"/>
                  <a:gd name="T9" fmla="*/ 58 h 310"/>
                  <a:gd name="T10" fmla="*/ 0 w 323"/>
                  <a:gd name="T11" fmla="*/ 70 h 310"/>
                  <a:gd name="T12" fmla="*/ 9 w 323"/>
                  <a:gd name="T13" fmla="*/ 91 h 310"/>
                  <a:gd name="T14" fmla="*/ 9 w 323"/>
                  <a:gd name="T15" fmla="*/ 112 h 310"/>
                  <a:gd name="T16" fmla="*/ 7 w 323"/>
                  <a:gd name="T17" fmla="*/ 128 h 310"/>
                  <a:gd name="T18" fmla="*/ 7 w 323"/>
                  <a:gd name="T19" fmla="*/ 140 h 310"/>
                  <a:gd name="T20" fmla="*/ 11 w 323"/>
                  <a:gd name="T21" fmla="*/ 149 h 310"/>
                  <a:gd name="T22" fmla="*/ 2 w 323"/>
                  <a:gd name="T23" fmla="*/ 161 h 310"/>
                  <a:gd name="T24" fmla="*/ 11 w 323"/>
                  <a:gd name="T25" fmla="*/ 175 h 310"/>
                  <a:gd name="T26" fmla="*/ 14 w 323"/>
                  <a:gd name="T27" fmla="*/ 191 h 310"/>
                  <a:gd name="T28" fmla="*/ 28 w 323"/>
                  <a:gd name="T29" fmla="*/ 198 h 310"/>
                  <a:gd name="T30" fmla="*/ 44 w 323"/>
                  <a:gd name="T31" fmla="*/ 203 h 310"/>
                  <a:gd name="T32" fmla="*/ 55 w 323"/>
                  <a:gd name="T33" fmla="*/ 221 h 310"/>
                  <a:gd name="T34" fmla="*/ 86 w 323"/>
                  <a:gd name="T35" fmla="*/ 228 h 310"/>
                  <a:gd name="T36" fmla="*/ 100 w 323"/>
                  <a:gd name="T37" fmla="*/ 242 h 310"/>
                  <a:gd name="T38" fmla="*/ 134 w 323"/>
                  <a:gd name="T39" fmla="*/ 221 h 310"/>
                  <a:gd name="T40" fmla="*/ 297 w 323"/>
                  <a:gd name="T41" fmla="*/ 310 h 310"/>
                  <a:gd name="T42" fmla="*/ 297 w 323"/>
                  <a:gd name="T43" fmla="*/ 298 h 310"/>
                  <a:gd name="T44" fmla="*/ 316 w 323"/>
                  <a:gd name="T45" fmla="*/ 298 h 310"/>
                  <a:gd name="T46" fmla="*/ 316 w 323"/>
                  <a:gd name="T47" fmla="*/ 88 h 310"/>
                  <a:gd name="T48" fmla="*/ 316 w 323"/>
                  <a:gd name="T49" fmla="*/ 58 h 310"/>
                  <a:gd name="T50" fmla="*/ 318 w 323"/>
                  <a:gd name="T51" fmla="*/ 33 h 310"/>
                  <a:gd name="T52" fmla="*/ 320 w 323"/>
                  <a:gd name="T53" fmla="*/ 25 h 310"/>
                  <a:gd name="T54" fmla="*/ 293 w 323"/>
                  <a:gd name="T55" fmla="*/ 18 h 310"/>
                  <a:gd name="T56" fmla="*/ 260 w 323"/>
                  <a:gd name="T57" fmla="*/ 2 h 310"/>
                  <a:gd name="T58" fmla="*/ 211 w 323"/>
                  <a:gd name="T59" fmla="*/ 25 h 310"/>
                  <a:gd name="T60" fmla="*/ 216 w 323"/>
                  <a:gd name="T61" fmla="*/ 53 h 310"/>
                  <a:gd name="T62" fmla="*/ 183 w 323"/>
                  <a:gd name="T63" fmla="*/ 53 h 310"/>
                  <a:gd name="T64" fmla="*/ 144 w 323"/>
                  <a:gd name="T65" fmla="*/ 39 h 310"/>
                  <a:gd name="T66" fmla="*/ 123 w 323"/>
                  <a:gd name="T67" fmla="*/ 23 h 310"/>
                  <a:gd name="T68" fmla="*/ 109 w 323"/>
                  <a:gd name="T69" fmla="*/ 12 h 310"/>
                  <a:gd name="T70" fmla="*/ 69 w 323"/>
                  <a:gd name="T71" fmla="*/ 5 h 310"/>
                  <a:gd name="T72" fmla="*/ 46 w 323"/>
                  <a:gd name="T73" fmla="*/ 0 h 310"/>
                  <a:gd name="T74" fmla="*/ 44 w 323"/>
                  <a:gd name="T75" fmla="*/ 9 h 310"/>
                  <a:gd name="T76" fmla="*/ 35 w 323"/>
                  <a:gd name="T77" fmla="*/ 16 h 310"/>
                  <a:gd name="T78" fmla="*/ 35 w 323"/>
                  <a:gd name="T79" fmla="*/ 1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3" h="310">
                    <a:moveTo>
                      <a:pt x="35" y="16"/>
                    </a:moveTo>
                    <a:lnTo>
                      <a:pt x="35" y="16"/>
                    </a:lnTo>
                    <a:cubicBezTo>
                      <a:pt x="32" y="18"/>
                      <a:pt x="23" y="30"/>
                      <a:pt x="18" y="33"/>
                    </a:cubicBezTo>
                    <a:cubicBezTo>
                      <a:pt x="16" y="35"/>
                      <a:pt x="16" y="39"/>
                      <a:pt x="18" y="42"/>
                    </a:cubicBezTo>
                    <a:cubicBezTo>
                      <a:pt x="18" y="44"/>
                      <a:pt x="16" y="53"/>
                      <a:pt x="14" y="58"/>
                    </a:cubicBezTo>
                    <a:cubicBezTo>
                      <a:pt x="11" y="63"/>
                      <a:pt x="0" y="67"/>
                      <a:pt x="0" y="70"/>
                    </a:cubicBezTo>
                    <a:cubicBezTo>
                      <a:pt x="0" y="74"/>
                      <a:pt x="7" y="81"/>
                      <a:pt x="9" y="91"/>
                    </a:cubicBezTo>
                    <a:cubicBezTo>
                      <a:pt x="14" y="100"/>
                      <a:pt x="7" y="105"/>
                      <a:pt x="9" y="112"/>
                    </a:cubicBezTo>
                    <a:cubicBezTo>
                      <a:pt x="11" y="119"/>
                      <a:pt x="11" y="124"/>
                      <a:pt x="7" y="128"/>
                    </a:cubicBezTo>
                    <a:cubicBezTo>
                      <a:pt x="4" y="130"/>
                      <a:pt x="7" y="137"/>
                      <a:pt x="7" y="140"/>
                    </a:cubicBezTo>
                    <a:cubicBezTo>
                      <a:pt x="7" y="144"/>
                      <a:pt x="11" y="149"/>
                      <a:pt x="11" y="149"/>
                    </a:cubicBezTo>
                    <a:cubicBezTo>
                      <a:pt x="9" y="151"/>
                      <a:pt x="2" y="158"/>
                      <a:pt x="2" y="161"/>
                    </a:cubicBezTo>
                    <a:cubicBezTo>
                      <a:pt x="2" y="163"/>
                      <a:pt x="7" y="168"/>
                      <a:pt x="11" y="175"/>
                    </a:cubicBezTo>
                    <a:cubicBezTo>
                      <a:pt x="16" y="182"/>
                      <a:pt x="11" y="184"/>
                      <a:pt x="14" y="191"/>
                    </a:cubicBezTo>
                    <a:cubicBezTo>
                      <a:pt x="14" y="196"/>
                      <a:pt x="21" y="198"/>
                      <a:pt x="28" y="198"/>
                    </a:cubicBezTo>
                    <a:cubicBezTo>
                      <a:pt x="35" y="198"/>
                      <a:pt x="39" y="203"/>
                      <a:pt x="44" y="203"/>
                    </a:cubicBezTo>
                    <a:cubicBezTo>
                      <a:pt x="48" y="203"/>
                      <a:pt x="51" y="212"/>
                      <a:pt x="55" y="221"/>
                    </a:cubicBezTo>
                    <a:cubicBezTo>
                      <a:pt x="58" y="221"/>
                      <a:pt x="76" y="221"/>
                      <a:pt x="86" y="228"/>
                    </a:cubicBezTo>
                    <a:cubicBezTo>
                      <a:pt x="95" y="233"/>
                      <a:pt x="100" y="242"/>
                      <a:pt x="100" y="242"/>
                    </a:cubicBezTo>
                    <a:lnTo>
                      <a:pt x="134" y="221"/>
                    </a:lnTo>
                    <a:lnTo>
                      <a:pt x="297" y="310"/>
                    </a:lnTo>
                    <a:lnTo>
                      <a:pt x="297" y="298"/>
                    </a:lnTo>
                    <a:lnTo>
                      <a:pt x="316" y="298"/>
                    </a:lnTo>
                    <a:lnTo>
                      <a:pt x="316" y="88"/>
                    </a:lnTo>
                    <a:cubicBezTo>
                      <a:pt x="316" y="74"/>
                      <a:pt x="309" y="65"/>
                      <a:pt x="316" y="58"/>
                    </a:cubicBezTo>
                    <a:cubicBezTo>
                      <a:pt x="323" y="49"/>
                      <a:pt x="313" y="46"/>
                      <a:pt x="318" y="33"/>
                    </a:cubicBezTo>
                    <a:cubicBezTo>
                      <a:pt x="320" y="30"/>
                      <a:pt x="320" y="28"/>
                      <a:pt x="320" y="25"/>
                    </a:cubicBezTo>
                    <a:cubicBezTo>
                      <a:pt x="318" y="21"/>
                      <a:pt x="311" y="21"/>
                      <a:pt x="293" y="18"/>
                    </a:cubicBezTo>
                    <a:cubicBezTo>
                      <a:pt x="274" y="16"/>
                      <a:pt x="281" y="2"/>
                      <a:pt x="260" y="2"/>
                    </a:cubicBezTo>
                    <a:cubicBezTo>
                      <a:pt x="239" y="0"/>
                      <a:pt x="211" y="16"/>
                      <a:pt x="211" y="25"/>
                    </a:cubicBezTo>
                    <a:cubicBezTo>
                      <a:pt x="211" y="35"/>
                      <a:pt x="223" y="44"/>
                      <a:pt x="216" y="53"/>
                    </a:cubicBezTo>
                    <a:cubicBezTo>
                      <a:pt x="209" y="63"/>
                      <a:pt x="193" y="63"/>
                      <a:pt x="183" y="53"/>
                    </a:cubicBezTo>
                    <a:cubicBezTo>
                      <a:pt x="172" y="44"/>
                      <a:pt x="155" y="39"/>
                      <a:pt x="144" y="39"/>
                    </a:cubicBezTo>
                    <a:cubicBezTo>
                      <a:pt x="130" y="39"/>
                      <a:pt x="120" y="30"/>
                      <a:pt x="123" y="23"/>
                    </a:cubicBezTo>
                    <a:cubicBezTo>
                      <a:pt x="123" y="16"/>
                      <a:pt x="118" y="14"/>
                      <a:pt x="109" y="12"/>
                    </a:cubicBezTo>
                    <a:cubicBezTo>
                      <a:pt x="97" y="9"/>
                      <a:pt x="88" y="0"/>
                      <a:pt x="69" y="5"/>
                    </a:cubicBezTo>
                    <a:cubicBezTo>
                      <a:pt x="60" y="7"/>
                      <a:pt x="51" y="2"/>
                      <a:pt x="46" y="0"/>
                    </a:cubicBezTo>
                    <a:cubicBezTo>
                      <a:pt x="44" y="2"/>
                      <a:pt x="44" y="7"/>
                      <a:pt x="44" y="9"/>
                    </a:cubicBezTo>
                    <a:cubicBezTo>
                      <a:pt x="44" y="16"/>
                      <a:pt x="37" y="16"/>
                      <a:pt x="35" y="16"/>
                    </a:cubicBezTo>
                    <a:lnTo>
                      <a:pt x="35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7" name="Freeform 61">
                <a:extLst>
                  <a:ext uri="{FF2B5EF4-FFF2-40B4-BE49-F238E27FC236}">
                    <a16:creationId xmlns:a16="http://schemas.microsoft.com/office/drawing/2014/main" id="{A23A528F-1665-AEAF-3F02-176A9D6FB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180"/>
                <a:ext cx="38" cy="13"/>
              </a:xfrm>
              <a:custGeom>
                <a:avLst/>
                <a:gdLst>
                  <a:gd name="T0" fmla="*/ 31 w 63"/>
                  <a:gd name="T1" fmla="*/ 11 h 21"/>
                  <a:gd name="T2" fmla="*/ 31 w 63"/>
                  <a:gd name="T3" fmla="*/ 11 h 21"/>
                  <a:gd name="T4" fmla="*/ 49 w 63"/>
                  <a:gd name="T5" fmla="*/ 16 h 21"/>
                  <a:gd name="T6" fmla="*/ 63 w 63"/>
                  <a:gd name="T7" fmla="*/ 14 h 21"/>
                  <a:gd name="T8" fmla="*/ 52 w 63"/>
                  <a:gd name="T9" fmla="*/ 11 h 21"/>
                  <a:gd name="T10" fmla="*/ 31 w 63"/>
                  <a:gd name="T11" fmla="*/ 2 h 21"/>
                  <a:gd name="T12" fmla="*/ 5 w 63"/>
                  <a:gd name="T13" fmla="*/ 7 h 21"/>
                  <a:gd name="T14" fmla="*/ 0 w 63"/>
                  <a:gd name="T15" fmla="*/ 21 h 21"/>
                  <a:gd name="T16" fmla="*/ 7 w 63"/>
                  <a:gd name="T17" fmla="*/ 18 h 21"/>
                  <a:gd name="T18" fmla="*/ 31 w 63"/>
                  <a:gd name="T1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21">
                    <a:moveTo>
                      <a:pt x="31" y="11"/>
                    </a:moveTo>
                    <a:lnTo>
                      <a:pt x="31" y="11"/>
                    </a:lnTo>
                    <a:cubicBezTo>
                      <a:pt x="35" y="9"/>
                      <a:pt x="42" y="16"/>
                      <a:pt x="49" y="16"/>
                    </a:cubicBezTo>
                    <a:cubicBezTo>
                      <a:pt x="56" y="18"/>
                      <a:pt x="63" y="14"/>
                      <a:pt x="63" y="14"/>
                    </a:cubicBezTo>
                    <a:cubicBezTo>
                      <a:pt x="63" y="14"/>
                      <a:pt x="61" y="11"/>
                      <a:pt x="52" y="11"/>
                    </a:cubicBezTo>
                    <a:cubicBezTo>
                      <a:pt x="40" y="11"/>
                      <a:pt x="40" y="0"/>
                      <a:pt x="31" y="2"/>
                    </a:cubicBezTo>
                    <a:cubicBezTo>
                      <a:pt x="21" y="7"/>
                      <a:pt x="14" y="9"/>
                      <a:pt x="5" y="7"/>
                    </a:cubicBezTo>
                    <a:cubicBezTo>
                      <a:pt x="3" y="11"/>
                      <a:pt x="3" y="16"/>
                      <a:pt x="0" y="21"/>
                    </a:cubicBezTo>
                    <a:cubicBezTo>
                      <a:pt x="5" y="18"/>
                      <a:pt x="7" y="18"/>
                      <a:pt x="7" y="18"/>
                    </a:cubicBezTo>
                    <a:cubicBezTo>
                      <a:pt x="14" y="18"/>
                      <a:pt x="28" y="16"/>
                      <a:pt x="31" y="1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8" name="Freeform 62">
                <a:extLst>
                  <a:ext uri="{FF2B5EF4-FFF2-40B4-BE49-F238E27FC236}">
                    <a16:creationId xmlns:a16="http://schemas.microsoft.com/office/drawing/2014/main" id="{9F3E09C3-692C-4571-230C-9DE38B1C8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180"/>
                <a:ext cx="38" cy="13"/>
              </a:xfrm>
              <a:custGeom>
                <a:avLst/>
                <a:gdLst>
                  <a:gd name="T0" fmla="*/ 31 w 63"/>
                  <a:gd name="T1" fmla="*/ 11 h 21"/>
                  <a:gd name="T2" fmla="*/ 31 w 63"/>
                  <a:gd name="T3" fmla="*/ 11 h 21"/>
                  <a:gd name="T4" fmla="*/ 49 w 63"/>
                  <a:gd name="T5" fmla="*/ 16 h 21"/>
                  <a:gd name="T6" fmla="*/ 63 w 63"/>
                  <a:gd name="T7" fmla="*/ 14 h 21"/>
                  <a:gd name="T8" fmla="*/ 52 w 63"/>
                  <a:gd name="T9" fmla="*/ 11 h 21"/>
                  <a:gd name="T10" fmla="*/ 31 w 63"/>
                  <a:gd name="T11" fmla="*/ 2 h 21"/>
                  <a:gd name="T12" fmla="*/ 5 w 63"/>
                  <a:gd name="T13" fmla="*/ 7 h 21"/>
                  <a:gd name="T14" fmla="*/ 0 w 63"/>
                  <a:gd name="T15" fmla="*/ 21 h 21"/>
                  <a:gd name="T16" fmla="*/ 7 w 63"/>
                  <a:gd name="T17" fmla="*/ 18 h 21"/>
                  <a:gd name="T18" fmla="*/ 31 w 63"/>
                  <a:gd name="T19" fmla="*/ 11 h 21"/>
                  <a:gd name="T20" fmla="*/ 31 w 63"/>
                  <a:gd name="T2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21">
                    <a:moveTo>
                      <a:pt x="31" y="11"/>
                    </a:moveTo>
                    <a:lnTo>
                      <a:pt x="31" y="11"/>
                    </a:lnTo>
                    <a:cubicBezTo>
                      <a:pt x="35" y="9"/>
                      <a:pt x="42" y="16"/>
                      <a:pt x="49" y="16"/>
                    </a:cubicBezTo>
                    <a:cubicBezTo>
                      <a:pt x="56" y="18"/>
                      <a:pt x="63" y="14"/>
                      <a:pt x="63" y="14"/>
                    </a:cubicBezTo>
                    <a:cubicBezTo>
                      <a:pt x="63" y="14"/>
                      <a:pt x="61" y="11"/>
                      <a:pt x="52" y="11"/>
                    </a:cubicBezTo>
                    <a:cubicBezTo>
                      <a:pt x="40" y="11"/>
                      <a:pt x="40" y="0"/>
                      <a:pt x="31" y="2"/>
                    </a:cubicBezTo>
                    <a:cubicBezTo>
                      <a:pt x="21" y="7"/>
                      <a:pt x="14" y="9"/>
                      <a:pt x="5" y="7"/>
                    </a:cubicBezTo>
                    <a:cubicBezTo>
                      <a:pt x="3" y="11"/>
                      <a:pt x="3" y="16"/>
                      <a:pt x="0" y="21"/>
                    </a:cubicBezTo>
                    <a:cubicBezTo>
                      <a:pt x="5" y="18"/>
                      <a:pt x="7" y="18"/>
                      <a:pt x="7" y="18"/>
                    </a:cubicBezTo>
                    <a:cubicBezTo>
                      <a:pt x="14" y="18"/>
                      <a:pt x="28" y="16"/>
                      <a:pt x="31" y="11"/>
                    </a:cubicBezTo>
                    <a:lnTo>
                      <a:pt x="31" y="1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9" name="Freeform 63">
                <a:extLst>
                  <a:ext uri="{FF2B5EF4-FFF2-40B4-BE49-F238E27FC236}">
                    <a16:creationId xmlns:a16="http://schemas.microsoft.com/office/drawing/2014/main" id="{E6811998-44F3-8274-F41C-59CEFBEE0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180"/>
                <a:ext cx="38" cy="13"/>
              </a:xfrm>
              <a:custGeom>
                <a:avLst/>
                <a:gdLst>
                  <a:gd name="T0" fmla="*/ 31 w 63"/>
                  <a:gd name="T1" fmla="*/ 11 h 21"/>
                  <a:gd name="T2" fmla="*/ 31 w 63"/>
                  <a:gd name="T3" fmla="*/ 11 h 21"/>
                  <a:gd name="T4" fmla="*/ 49 w 63"/>
                  <a:gd name="T5" fmla="*/ 16 h 21"/>
                  <a:gd name="T6" fmla="*/ 63 w 63"/>
                  <a:gd name="T7" fmla="*/ 14 h 21"/>
                  <a:gd name="T8" fmla="*/ 52 w 63"/>
                  <a:gd name="T9" fmla="*/ 11 h 21"/>
                  <a:gd name="T10" fmla="*/ 31 w 63"/>
                  <a:gd name="T11" fmla="*/ 2 h 21"/>
                  <a:gd name="T12" fmla="*/ 5 w 63"/>
                  <a:gd name="T13" fmla="*/ 7 h 21"/>
                  <a:gd name="T14" fmla="*/ 0 w 63"/>
                  <a:gd name="T15" fmla="*/ 21 h 21"/>
                  <a:gd name="T16" fmla="*/ 7 w 63"/>
                  <a:gd name="T17" fmla="*/ 18 h 21"/>
                  <a:gd name="T18" fmla="*/ 31 w 63"/>
                  <a:gd name="T1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21">
                    <a:moveTo>
                      <a:pt x="31" y="11"/>
                    </a:moveTo>
                    <a:lnTo>
                      <a:pt x="31" y="11"/>
                    </a:lnTo>
                    <a:cubicBezTo>
                      <a:pt x="35" y="9"/>
                      <a:pt x="42" y="16"/>
                      <a:pt x="49" y="16"/>
                    </a:cubicBezTo>
                    <a:cubicBezTo>
                      <a:pt x="56" y="18"/>
                      <a:pt x="63" y="14"/>
                      <a:pt x="63" y="14"/>
                    </a:cubicBezTo>
                    <a:cubicBezTo>
                      <a:pt x="63" y="14"/>
                      <a:pt x="61" y="11"/>
                      <a:pt x="52" y="11"/>
                    </a:cubicBezTo>
                    <a:cubicBezTo>
                      <a:pt x="40" y="11"/>
                      <a:pt x="40" y="0"/>
                      <a:pt x="31" y="2"/>
                    </a:cubicBezTo>
                    <a:cubicBezTo>
                      <a:pt x="21" y="7"/>
                      <a:pt x="14" y="9"/>
                      <a:pt x="5" y="7"/>
                    </a:cubicBezTo>
                    <a:cubicBezTo>
                      <a:pt x="3" y="11"/>
                      <a:pt x="3" y="16"/>
                      <a:pt x="0" y="21"/>
                    </a:cubicBezTo>
                    <a:cubicBezTo>
                      <a:pt x="5" y="18"/>
                      <a:pt x="7" y="18"/>
                      <a:pt x="7" y="18"/>
                    </a:cubicBezTo>
                    <a:cubicBezTo>
                      <a:pt x="14" y="18"/>
                      <a:pt x="28" y="16"/>
                      <a:pt x="31" y="1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0" name="Freeform 64">
                <a:extLst>
                  <a:ext uri="{FF2B5EF4-FFF2-40B4-BE49-F238E27FC236}">
                    <a16:creationId xmlns:a16="http://schemas.microsoft.com/office/drawing/2014/main" id="{39A98A93-5CD7-9FA7-2432-EE613A749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180"/>
                <a:ext cx="38" cy="13"/>
              </a:xfrm>
              <a:custGeom>
                <a:avLst/>
                <a:gdLst>
                  <a:gd name="T0" fmla="*/ 31 w 63"/>
                  <a:gd name="T1" fmla="*/ 11 h 21"/>
                  <a:gd name="T2" fmla="*/ 31 w 63"/>
                  <a:gd name="T3" fmla="*/ 11 h 21"/>
                  <a:gd name="T4" fmla="*/ 49 w 63"/>
                  <a:gd name="T5" fmla="*/ 16 h 21"/>
                  <a:gd name="T6" fmla="*/ 63 w 63"/>
                  <a:gd name="T7" fmla="*/ 14 h 21"/>
                  <a:gd name="T8" fmla="*/ 52 w 63"/>
                  <a:gd name="T9" fmla="*/ 11 h 21"/>
                  <a:gd name="T10" fmla="*/ 31 w 63"/>
                  <a:gd name="T11" fmla="*/ 2 h 21"/>
                  <a:gd name="T12" fmla="*/ 5 w 63"/>
                  <a:gd name="T13" fmla="*/ 7 h 21"/>
                  <a:gd name="T14" fmla="*/ 0 w 63"/>
                  <a:gd name="T15" fmla="*/ 21 h 21"/>
                  <a:gd name="T16" fmla="*/ 7 w 63"/>
                  <a:gd name="T17" fmla="*/ 18 h 21"/>
                  <a:gd name="T18" fmla="*/ 31 w 63"/>
                  <a:gd name="T19" fmla="*/ 11 h 21"/>
                  <a:gd name="T20" fmla="*/ 31 w 63"/>
                  <a:gd name="T2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21">
                    <a:moveTo>
                      <a:pt x="31" y="11"/>
                    </a:moveTo>
                    <a:lnTo>
                      <a:pt x="31" y="11"/>
                    </a:lnTo>
                    <a:cubicBezTo>
                      <a:pt x="35" y="9"/>
                      <a:pt x="42" y="16"/>
                      <a:pt x="49" y="16"/>
                    </a:cubicBezTo>
                    <a:cubicBezTo>
                      <a:pt x="56" y="18"/>
                      <a:pt x="63" y="14"/>
                      <a:pt x="63" y="14"/>
                    </a:cubicBezTo>
                    <a:cubicBezTo>
                      <a:pt x="63" y="14"/>
                      <a:pt x="61" y="11"/>
                      <a:pt x="52" y="11"/>
                    </a:cubicBezTo>
                    <a:cubicBezTo>
                      <a:pt x="40" y="11"/>
                      <a:pt x="40" y="0"/>
                      <a:pt x="31" y="2"/>
                    </a:cubicBezTo>
                    <a:cubicBezTo>
                      <a:pt x="21" y="7"/>
                      <a:pt x="14" y="9"/>
                      <a:pt x="5" y="7"/>
                    </a:cubicBezTo>
                    <a:cubicBezTo>
                      <a:pt x="3" y="11"/>
                      <a:pt x="3" y="16"/>
                      <a:pt x="0" y="21"/>
                    </a:cubicBezTo>
                    <a:cubicBezTo>
                      <a:pt x="5" y="18"/>
                      <a:pt x="7" y="18"/>
                      <a:pt x="7" y="18"/>
                    </a:cubicBezTo>
                    <a:cubicBezTo>
                      <a:pt x="14" y="18"/>
                      <a:pt x="28" y="16"/>
                      <a:pt x="31" y="11"/>
                    </a:cubicBezTo>
                    <a:lnTo>
                      <a:pt x="31" y="1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1" name="Freeform 65">
                <a:extLst>
                  <a:ext uri="{FF2B5EF4-FFF2-40B4-BE49-F238E27FC236}">
                    <a16:creationId xmlns:a16="http://schemas.microsoft.com/office/drawing/2014/main" id="{BE23D54B-A74E-530B-2459-5AD1FA522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144"/>
                <a:ext cx="76" cy="59"/>
              </a:xfrm>
              <a:custGeom>
                <a:avLst/>
                <a:gdLst>
                  <a:gd name="T0" fmla="*/ 28 w 125"/>
                  <a:gd name="T1" fmla="*/ 94 h 98"/>
                  <a:gd name="T2" fmla="*/ 28 w 125"/>
                  <a:gd name="T3" fmla="*/ 94 h 98"/>
                  <a:gd name="T4" fmla="*/ 39 w 125"/>
                  <a:gd name="T5" fmla="*/ 89 h 98"/>
                  <a:gd name="T6" fmla="*/ 70 w 125"/>
                  <a:gd name="T7" fmla="*/ 87 h 98"/>
                  <a:gd name="T8" fmla="*/ 77 w 125"/>
                  <a:gd name="T9" fmla="*/ 89 h 98"/>
                  <a:gd name="T10" fmla="*/ 77 w 125"/>
                  <a:gd name="T11" fmla="*/ 87 h 98"/>
                  <a:gd name="T12" fmla="*/ 91 w 125"/>
                  <a:gd name="T13" fmla="*/ 94 h 98"/>
                  <a:gd name="T14" fmla="*/ 123 w 125"/>
                  <a:gd name="T15" fmla="*/ 96 h 98"/>
                  <a:gd name="T16" fmla="*/ 125 w 125"/>
                  <a:gd name="T17" fmla="*/ 94 h 98"/>
                  <a:gd name="T18" fmla="*/ 125 w 125"/>
                  <a:gd name="T19" fmla="*/ 80 h 98"/>
                  <a:gd name="T20" fmla="*/ 114 w 125"/>
                  <a:gd name="T21" fmla="*/ 66 h 98"/>
                  <a:gd name="T22" fmla="*/ 109 w 125"/>
                  <a:gd name="T23" fmla="*/ 54 h 98"/>
                  <a:gd name="T24" fmla="*/ 107 w 125"/>
                  <a:gd name="T25" fmla="*/ 47 h 98"/>
                  <a:gd name="T26" fmla="*/ 95 w 125"/>
                  <a:gd name="T27" fmla="*/ 33 h 98"/>
                  <a:gd name="T28" fmla="*/ 79 w 125"/>
                  <a:gd name="T29" fmla="*/ 14 h 98"/>
                  <a:gd name="T30" fmla="*/ 72 w 125"/>
                  <a:gd name="T31" fmla="*/ 14 h 98"/>
                  <a:gd name="T32" fmla="*/ 60 w 125"/>
                  <a:gd name="T33" fmla="*/ 3 h 98"/>
                  <a:gd name="T34" fmla="*/ 44 w 125"/>
                  <a:gd name="T35" fmla="*/ 5 h 98"/>
                  <a:gd name="T36" fmla="*/ 23 w 125"/>
                  <a:gd name="T37" fmla="*/ 5 h 98"/>
                  <a:gd name="T38" fmla="*/ 11 w 125"/>
                  <a:gd name="T39" fmla="*/ 14 h 98"/>
                  <a:gd name="T40" fmla="*/ 7 w 125"/>
                  <a:gd name="T41" fmla="*/ 33 h 98"/>
                  <a:gd name="T42" fmla="*/ 14 w 125"/>
                  <a:gd name="T43" fmla="*/ 63 h 98"/>
                  <a:gd name="T44" fmla="*/ 16 w 125"/>
                  <a:gd name="T45" fmla="*/ 66 h 98"/>
                  <a:gd name="T46" fmla="*/ 42 w 125"/>
                  <a:gd name="T47" fmla="*/ 61 h 98"/>
                  <a:gd name="T48" fmla="*/ 63 w 125"/>
                  <a:gd name="T49" fmla="*/ 70 h 98"/>
                  <a:gd name="T50" fmla="*/ 74 w 125"/>
                  <a:gd name="T51" fmla="*/ 73 h 98"/>
                  <a:gd name="T52" fmla="*/ 60 w 125"/>
                  <a:gd name="T53" fmla="*/ 75 h 98"/>
                  <a:gd name="T54" fmla="*/ 42 w 125"/>
                  <a:gd name="T55" fmla="*/ 70 h 98"/>
                  <a:gd name="T56" fmla="*/ 18 w 125"/>
                  <a:gd name="T57" fmla="*/ 77 h 98"/>
                  <a:gd name="T58" fmla="*/ 11 w 125"/>
                  <a:gd name="T59" fmla="*/ 80 h 98"/>
                  <a:gd name="T60" fmla="*/ 14 w 125"/>
                  <a:gd name="T61" fmla="*/ 89 h 98"/>
                  <a:gd name="T62" fmla="*/ 16 w 125"/>
                  <a:gd name="T63" fmla="*/ 91 h 98"/>
                  <a:gd name="T64" fmla="*/ 28 w 125"/>
                  <a:gd name="T65" fmla="*/ 9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98">
                    <a:moveTo>
                      <a:pt x="28" y="94"/>
                    </a:moveTo>
                    <a:lnTo>
                      <a:pt x="28" y="94"/>
                    </a:lnTo>
                    <a:cubicBezTo>
                      <a:pt x="32" y="96"/>
                      <a:pt x="39" y="89"/>
                      <a:pt x="39" y="89"/>
                    </a:cubicBezTo>
                    <a:cubicBezTo>
                      <a:pt x="39" y="89"/>
                      <a:pt x="67" y="87"/>
                      <a:pt x="70" y="87"/>
                    </a:cubicBezTo>
                    <a:cubicBezTo>
                      <a:pt x="72" y="87"/>
                      <a:pt x="74" y="89"/>
                      <a:pt x="77" y="89"/>
                    </a:cubicBezTo>
                    <a:lnTo>
                      <a:pt x="77" y="87"/>
                    </a:lnTo>
                    <a:cubicBezTo>
                      <a:pt x="77" y="87"/>
                      <a:pt x="91" y="89"/>
                      <a:pt x="91" y="94"/>
                    </a:cubicBezTo>
                    <a:cubicBezTo>
                      <a:pt x="93" y="96"/>
                      <a:pt x="112" y="98"/>
                      <a:pt x="123" y="96"/>
                    </a:cubicBezTo>
                    <a:cubicBezTo>
                      <a:pt x="123" y="94"/>
                      <a:pt x="123" y="94"/>
                      <a:pt x="125" y="94"/>
                    </a:cubicBezTo>
                    <a:lnTo>
                      <a:pt x="125" y="80"/>
                    </a:lnTo>
                    <a:cubicBezTo>
                      <a:pt x="123" y="77"/>
                      <a:pt x="116" y="70"/>
                      <a:pt x="114" y="66"/>
                    </a:cubicBezTo>
                    <a:cubicBezTo>
                      <a:pt x="109" y="63"/>
                      <a:pt x="109" y="54"/>
                      <a:pt x="109" y="54"/>
                    </a:cubicBezTo>
                    <a:lnTo>
                      <a:pt x="107" y="47"/>
                    </a:lnTo>
                    <a:cubicBezTo>
                      <a:pt x="107" y="47"/>
                      <a:pt x="102" y="35"/>
                      <a:pt x="95" y="33"/>
                    </a:cubicBezTo>
                    <a:cubicBezTo>
                      <a:pt x="86" y="31"/>
                      <a:pt x="79" y="14"/>
                      <a:pt x="79" y="14"/>
                    </a:cubicBezTo>
                    <a:lnTo>
                      <a:pt x="72" y="14"/>
                    </a:lnTo>
                    <a:cubicBezTo>
                      <a:pt x="72" y="14"/>
                      <a:pt x="65" y="5"/>
                      <a:pt x="60" y="3"/>
                    </a:cubicBezTo>
                    <a:cubicBezTo>
                      <a:pt x="53" y="0"/>
                      <a:pt x="44" y="5"/>
                      <a:pt x="44" y="5"/>
                    </a:cubicBezTo>
                    <a:lnTo>
                      <a:pt x="23" y="5"/>
                    </a:lnTo>
                    <a:cubicBezTo>
                      <a:pt x="16" y="3"/>
                      <a:pt x="18" y="14"/>
                      <a:pt x="11" y="14"/>
                    </a:cubicBezTo>
                    <a:cubicBezTo>
                      <a:pt x="9" y="21"/>
                      <a:pt x="9" y="28"/>
                      <a:pt x="7" y="33"/>
                    </a:cubicBezTo>
                    <a:cubicBezTo>
                      <a:pt x="0" y="42"/>
                      <a:pt x="9" y="59"/>
                      <a:pt x="14" y="63"/>
                    </a:cubicBezTo>
                    <a:lnTo>
                      <a:pt x="16" y="66"/>
                    </a:lnTo>
                    <a:cubicBezTo>
                      <a:pt x="25" y="68"/>
                      <a:pt x="32" y="66"/>
                      <a:pt x="42" y="61"/>
                    </a:cubicBezTo>
                    <a:cubicBezTo>
                      <a:pt x="51" y="59"/>
                      <a:pt x="51" y="70"/>
                      <a:pt x="63" y="70"/>
                    </a:cubicBezTo>
                    <a:cubicBezTo>
                      <a:pt x="72" y="70"/>
                      <a:pt x="74" y="73"/>
                      <a:pt x="74" y="73"/>
                    </a:cubicBezTo>
                    <a:cubicBezTo>
                      <a:pt x="74" y="73"/>
                      <a:pt x="67" y="77"/>
                      <a:pt x="60" y="75"/>
                    </a:cubicBezTo>
                    <a:cubicBezTo>
                      <a:pt x="53" y="75"/>
                      <a:pt x="46" y="68"/>
                      <a:pt x="42" y="70"/>
                    </a:cubicBezTo>
                    <a:cubicBezTo>
                      <a:pt x="39" y="75"/>
                      <a:pt x="25" y="77"/>
                      <a:pt x="18" y="77"/>
                    </a:cubicBezTo>
                    <a:cubicBezTo>
                      <a:pt x="18" y="77"/>
                      <a:pt x="16" y="77"/>
                      <a:pt x="11" y="80"/>
                    </a:cubicBezTo>
                    <a:cubicBezTo>
                      <a:pt x="11" y="82"/>
                      <a:pt x="11" y="87"/>
                      <a:pt x="14" y="89"/>
                    </a:cubicBezTo>
                    <a:cubicBezTo>
                      <a:pt x="16" y="89"/>
                      <a:pt x="16" y="91"/>
                      <a:pt x="16" y="91"/>
                    </a:cubicBezTo>
                    <a:cubicBezTo>
                      <a:pt x="28" y="89"/>
                      <a:pt x="25" y="94"/>
                      <a:pt x="28" y="9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2" name="Freeform 66">
                <a:extLst>
                  <a:ext uri="{FF2B5EF4-FFF2-40B4-BE49-F238E27FC236}">
                    <a16:creationId xmlns:a16="http://schemas.microsoft.com/office/drawing/2014/main" id="{DF224F22-C819-078C-C440-0F89B5E7F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144"/>
                <a:ext cx="76" cy="59"/>
              </a:xfrm>
              <a:custGeom>
                <a:avLst/>
                <a:gdLst>
                  <a:gd name="T0" fmla="*/ 28 w 125"/>
                  <a:gd name="T1" fmla="*/ 94 h 98"/>
                  <a:gd name="T2" fmla="*/ 28 w 125"/>
                  <a:gd name="T3" fmla="*/ 94 h 98"/>
                  <a:gd name="T4" fmla="*/ 39 w 125"/>
                  <a:gd name="T5" fmla="*/ 89 h 98"/>
                  <a:gd name="T6" fmla="*/ 70 w 125"/>
                  <a:gd name="T7" fmla="*/ 87 h 98"/>
                  <a:gd name="T8" fmla="*/ 77 w 125"/>
                  <a:gd name="T9" fmla="*/ 89 h 98"/>
                  <a:gd name="T10" fmla="*/ 77 w 125"/>
                  <a:gd name="T11" fmla="*/ 87 h 98"/>
                  <a:gd name="T12" fmla="*/ 91 w 125"/>
                  <a:gd name="T13" fmla="*/ 94 h 98"/>
                  <a:gd name="T14" fmla="*/ 123 w 125"/>
                  <a:gd name="T15" fmla="*/ 96 h 98"/>
                  <a:gd name="T16" fmla="*/ 125 w 125"/>
                  <a:gd name="T17" fmla="*/ 94 h 98"/>
                  <a:gd name="T18" fmla="*/ 125 w 125"/>
                  <a:gd name="T19" fmla="*/ 80 h 98"/>
                  <a:gd name="T20" fmla="*/ 114 w 125"/>
                  <a:gd name="T21" fmla="*/ 66 h 98"/>
                  <a:gd name="T22" fmla="*/ 109 w 125"/>
                  <a:gd name="T23" fmla="*/ 54 h 98"/>
                  <a:gd name="T24" fmla="*/ 107 w 125"/>
                  <a:gd name="T25" fmla="*/ 47 h 98"/>
                  <a:gd name="T26" fmla="*/ 95 w 125"/>
                  <a:gd name="T27" fmla="*/ 33 h 98"/>
                  <a:gd name="T28" fmla="*/ 79 w 125"/>
                  <a:gd name="T29" fmla="*/ 14 h 98"/>
                  <a:gd name="T30" fmla="*/ 72 w 125"/>
                  <a:gd name="T31" fmla="*/ 14 h 98"/>
                  <a:gd name="T32" fmla="*/ 60 w 125"/>
                  <a:gd name="T33" fmla="*/ 3 h 98"/>
                  <a:gd name="T34" fmla="*/ 44 w 125"/>
                  <a:gd name="T35" fmla="*/ 5 h 98"/>
                  <a:gd name="T36" fmla="*/ 23 w 125"/>
                  <a:gd name="T37" fmla="*/ 5 h 98"/>
                  <a:gd name="T38" fmla="*/ 11 w 125"/>
                  <a:gd name="T39" fmla="*/ 14 h 98"/>
                  <a:gd name="T40" fmla="*/ 7 w 125"/>
                  <a:gd name="T41" fmla="*/ 33 h 98"/>
                  <a:gd name="T42" fmla="*/ 14 w 125"/>
                  <a:gd name="T43" fmla="*/ 63 h 98"/>
                  <a:gd name="T44" fmla="*/ 16 w 125"/>
                  <a:gd name="T45" fmla="*/ 66 h 98"/>
                  <a:gd name="T46" fmla="*/ 42 w 125"/>
                  <a:gd name="T47" fmla="*/ 61 h 98"/>
                  <a:gd name="T48" fmla="*/ 63 w 125"/>
                  <a:gd name="T49" fmla="*/ 70 h 98"/>
                  <a:gd name="T50" fmla="*/ 74 w 125"/>
                  <a:gd name="T51" fmla="*/ 73 h 98"/>
                  <a:gd name="T52" fmla="*/ 60 w 125"/>
                  <a:gd name="T53" fmla="*/ 75 h 98"/>
                  <a:gd name="T54" fmla="*/ 42 w 125"/>
                  <a:gd name="T55" fmla="*/ 70 h 98"/>
                  <a:gd name="T56" fmla="*/ 18 w 125"/>
                  <a:gd name="T57" fmla="*/ 77 h 98"/>
                  <a:gd name="T58" fmla="*/ 11 w 125"/>
                  <a:gd name="T59" fmla="*/ 80 h 98"/>
                  <a:gd name="T60" fmla="*/ 14 w 125"/>
                  <a:gd name="T61" fmla="*/ 89 h 98"/>
                  <a:gd name="T62" fmla="*/ 16 w 125"/>
                  <a:gd name="T63" fmla="*/ 91 h 98"/>
                  <a:gd name="T64" fmla="*/ 28 w 125"/>
                  <a:gd name="T65" fmla="*/ 94 h 98"/>
                  <a:gd name="T66" fmla="*/ 28 w 125"/>
                  <a:gd name="T67" fmla="*/ 9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98">
                    <a:moveTo>
                      <a:pt x="28" y="94"/>
                    </a:moveTo>
                    <a:lnTo>
                      <a:pt x="28" y="94"/>
                    </a:lnTo>
                    <a:cubicBezTo>
                      <a:pt x="32" y="96"/>
                      <a:pt x="39" y="89"/>
                      <a:pt x="39" y="89"/>
                    </a:cubicBezTo>
                    <a:cubicBezTo>
                      <a:pt x="39" y="89"/>
                      <a:pt x="67" y="87"/>
                      <a:pt x="70" y="87"/>
                    </a:cubicBezTo>
                    <a:cubicBezTo>
                      <a:pt x="72" y="87"/>
                      <a:pt x="74" y="89"/>
                      <a:pt x="77" y="89"/>
                    </a:cubicBezTo>
                    <a:lnTo>
                      <a:pt x="77" y="87"/>
                    </a:lnTo>
                    <a:cubicBezTo>
                      <a:pt x="77" y="87"/>
                      <a:pt x="91" y="89"/>
                      <a:pt x="91" y="94"/>
                    </a:cubicBezTo>
                    <a:cubicBezTo>
                      <a:pt x="93" y="96"/>
                      <a:pt x="112" y="98"/>
                      <a:pt x="123" y="96"/>
                    </a:cubicBezTo>
                    <a:cubicBezTo>
                      <a:pt x="123" y="94"/>
                      <a:pt x="123" y="94"/>
                      <a:pt x="125" y="94"/>
                    </a:cubicBezTo>
                    <a:lnTo>
                      <a:pt x="125" y="80"/>
                    </a:lnTo>
                    <a:cubicBezTo>
                      <a:pt x="123" y="77"/>
                      <a:pt x="116" y="70"/>
                      <a:pt x="114" y="66"/>
                    </a:cubicBezTo>
                    <a:cubicBezTo>
                      <a:pt x="109" y="63"/>
                      <a:pt x="109" y="54"/>
                      <a:pt x="109" y="54"/>
                    </a:cubicBezTo>
                    <a:lnTo>
                      <a:pt x="107" y="47"/>
                    </a:lnTo>
                    <a:cubicBezTo>
                      <a:pt x="107" y="47"/>
                      <a:pt x="102" y="35"/>
                      <a:pt x="95" y="33"/>
                    </a:cubicBezTo>
                    <a:cubicBezTo>
                      <a:pt x="86" y="31"/>
                      <a:pt x="79" y="14"/>
                      <a:pt x="79" y="14"/>
                    </a:cubicBezTo>
                    <a:lnTo>
                      <a:pt x="72" y="14"/>
                    </a:lnTo>
                    <a:cubicBezTo>
                      <a:pt x="72" y="14"/>
                      <a:pt x="65" y="5"/>
                      <a:pt x="60" y="3"/>
                    </a:cubicBezTo>
                    <a:cubicBezTo>
                      <a:pt x="53" y="0"/>
                      <a:pt x="44" y="5"/>
                      <a:pt x="44" y="5"/>
                    </a:cubicBezTo>
                    <a:lnTo>
                      <a:pt x="23" y="5"/>
                    </a:lnTo>
                    <a:cubicBezTo>
                      <a:pt x="16" y="3"/>
                      <a:pt x="18" y="14"/>
                      <a:pt x="11" y="14"/>
                    </a:cubicBezTo>
                    <a:cubicBezTo>
                      <a:pt x="9" y="21"/>
                      <a:pt x="9" y="28"/>
                      <a:pt x="7" y="33"/>
                    </a:cubicBezTo>
                    <a:cubicBezTo>
                      <a:pt x="0" y="42"/>
                      <a:pt x="9" y="59"/>
                      <a:pt x="14" y="63"/>
                    </a:cubicBezTo>
                    <a:lnTo>
                      <a:pt x="16" y="66"/>
                    </a:lnTo>
                    <a:cubicBezTo>
                      <a:pt x="25" y="68"/>
                      <a:pt x="32" y="66"/>
                      <a:pt x="42" y="61"/>
                    </a:cubicBezTo>
                    <a:cubicBezTo>
                      <a:pt x="51" y="59"/>
                      <a:pt x="51" y="70"/>
                      <a:pt x="63" y="70"/>
                    </a:cubicBezTo>
                    <a:cubicBezTo>
                      <a:pt x="72" y="70"/>
                      <a:pt x="74" y="73"/>
                      <a:pt x="74" y="73"/>
                    </a:cubicBezTo>
                    <a:cubicBezTo>
                      <a:pt x="74" y="73"/>
                      <a:pt x="67" y="77"/>
                      <a:pt x="60" y="75"/>
                    </a:cubicBezTo>
                    <a:cubicBezTo>
                      <a:pt x="53" y="75"/>
                      <a:pt x="46" y="68"/>
                      <a:pt x="42" y="70"/>
                    </a:cubicBezTo>
                    <a:cubicBezTo>
                      <a:pt x="39" y="75"/>
                      <a:pt x="25" y="77"/>
                      <a:pt x="18" y="77"/>
                    </a:cubicBezTo>
                    <a:cubicBezTo>
                      <a:pt x="18" y="77"/>
                      <a:pt x="16" y="77"/>
                      <a:pt x="11" y="80"/>
                    </a:cubicBezTo>
                    <a:cubicBezTo>
                      <a:pt x="11" y="82"/>
                      <a:pt x="11" y="87"/>
                      <a:pt x="14" y="89"/>
                    </a:cubicBezTo>
                    <a:cubicBezTo>
                      <a:pt x="16" y="89"/>
                      <a:pt x="16" y="91"/>
                      <a:pt x="16" y="91"/>
                    </a:cubicBezTo>
                    <a:cubicBezTo>
                      <a:pt x="28" y="89"/>
                      <a:pt x="25" y="94"/>
                      <a:pt x="28" y="94"/>
                    </a:cubicBezTo>
                    <a:lnTo>
                      <a:pt x="28" y="9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3" name="Freeform 67">
                <a:extLst>
                  <a:ext uri="{FF2B5EF4-FFF2-40B4-BE49-F238E27FC236}">
                    <a16:creationId xmlns:a16="http://schemas.microsoft.com/office/drawing/2014/main" id="{C42231C0-92B1-856E-1B01-A860EC364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144"/>
                <a:ext cx="76" cy="59"/>
              </a:xfrm>
              <a:custGeom>
                <a:avLst/>
                <a:gdLst>
                  <a:gd name="T0" fmla="*/ 28 w 125"/>
                  <a:gd name="T1" fmla="*/ 94 h 98"/>
                  <a:gd name="T2" fmla="*/ 28 w 125"/>
                  <a:gd name="T3" fmla="*/ 94 h 98"/>
                  <a:gd name="T4" fmla="*/ 39 w 125"/>
                  <a:gd name="T5" fmla="*/ 89 h 98"/>
                  <a:gd name="T6" fmla="*/ 70 w 125"/>
                  <a:gd name="T7" fmla="*/ 87 h 98"/>
                  <a:gd name="T8" fmla="*/ 77 w 125"/>
                  <a:gd name="T9" fmla="*/ 89 h 98"/>
                  <a:gd name="T10" fmla="*/ 77 w 125"/>
                  <a:gd name="T11" fmla="*/ 87 h 98"/>
                  <a:gd name="T12" fmla="*/ 91 w 125"/>
                  <a:gd name="T13" fmla="*/ 94 h 98"/>
                  <a:gd name="T14" fmla="*/ 123 w 125"/>
                  <a:gd name="T15" fmla="*/ 96 h 98"/>
                  <a:gd name="T16" fmla="*/ 125 w 125"/>
                  <a:gd name="T17" fmla="*/ 94 h 98"/>
                  <a:gd name="T18" fmla="*/ 125 w 125"/>
                  <a:gd name="T19" fmla="*/ 80 h 98"/>
                  <a:gd name="T20" fmla="*/ 114 w 125"/>
                  <a:gd name="T21" fmla="*/ 66 h 98"/>
                  <a:gd name="T22" fmla="*/ 109 w 125"/>
                  <a:gd name="T23" fmla="*/ 54 h 98"/>
                  <a:gd name="T24" fmla="*/ 107 w 125"/>
                  <a:gd name="T25" fmla="*/ 47 h 98"/>
                  <a:gd name="T26" fmla="*/ 95 w 125"/>
                  <a:gd name="T27" fmla="*/ 33 h 98"/>
                  <a:gd name="T28" fmla="*/ 79 w 125"/>
                  <a:gd name="T29" fmla="*/ 14 h 98"/>
                  <a:gd name="T30" fmla="*/ 72 w 125"/>
                  <a:gd name="T31" fmla="*/ 14 h 98"/>
                  <a:gd name="T32" fmla="*/ 60 w 125"/>
                  <a:gd name="T33" fmla="*/ 3 h 98"/>
                  <a:gd name="T34" fmla="*/ 44 w 125"/>
                  <a:gd name="T35" fmla="*/ 5 h 98"/>
                  <a:gd name="T36" fmla="*/ 23 w 125"/>
                  <a:gd name="T37" fmla="*/ 5 h 98"/>
                  <a:gd name="T38" fmla="*/ 11 w 125"/>
                  <a:gd name="T39" fmla="*/ 14 h 98"/>
                  <a:gd name="T40" fmla="*/ 7 w 125"/>
                  <a:gd name="T41" fmla="*/ 33 h 98"/>
                  <a:gd name="T42" fmla="*/ 14 w 125"/>
                  <a:gd name="T43" fmla="*/ 63 h 98"/>
                  <a:gd name="T44" fmla="*/ 16 w 125"/>
                  <a:gd name="T45" fmla="*/ 66 h 98"/>
                  <a:gd name="T46" fmla="*/ 42 w 125"/>
                  <a:gd name="T47" fmla="*/ 61 h 98"/>
                  <a:gd name="T48" fmla="*/ 63 w 125"/>
                  <a:gd name="T49" fmla="*/ 70 h 98"/>
                  <a:gd name="T50" fmla="*/ 74 w 125"/>
                  <a:gd name="T51" fmla="*/ 73 h 98"/>
                  <a:gd name="T52" fmla="*/ 60 w 125"/>
                  <a:gd name="T53" fmla="*/ 75 h 98"/>
                  <a:gd name="T54" fmla="*/ 42 w 125"/>
                  <a:gd name="T55" fmla="*/ 70 h 98"/>
                  <a:gd name="T56" fmla="*/ 18 w 125"/>
                  <a:gd name="T57" fmla="*/ 77 h 98"/>
                  <a:gd name="T58" fmla="*/ 11 w 125"/>
                  <a:gd name="T59" fmla="*/ 80 h 98"/>
                  <a:gd name="T60" fmla="*/ 14 w 125"/>
                  <a:gd name="T61" fmla="*/ 89 h 98"/>
                  <a:gd name="T62" fmla="*/ 16 w 125"/>
                  <a:gd name="T63" fmla="*/ 91 h 98"/>
                  <a:gd name="T64" fmla="*/ 28 w 125"/>
                  <a:gd name="T65" fmla="*/ 9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98">
                    <a:moveTo>
                      <a:pt x="28" y="94"/>
                    </a:moveTo>
                    <a:lnTo>
                      <a:pt x="28" y="94"/>
                    </a:lnTo>
                    <a:cubicBezTo>
                      <a:pt x="32" y="96"/>
                      <a:pt x="39" y="89"/>
                      <a:pt x="39" y="89"/>
                    </a:cubicBezTo>
                    <a:cubicBezTo>
                      <a:pt x="39" y="89"/>
                      <a:pt x="67" y="87"/>
                      <a:pt x="70" y="87"/>
                    </a:cubicBezTo>
                    <a:cubicBezTo>
                      <a:pt x="72" y="87"/>
                      <a:pt x="74" y="89"/>
                      <a:pt x="77" y="89"/>
                    </a:cubicBezTo>
                    <a:lnTo>
                      <a:pt x="77" y="87"/>
                    </a:lnTo>
                    <a:cubicBezTo>
                      <a:pt x="77" y="87"/>
                      <a:pt x="91" y="89"/>
                      <a:pt x="91" y="94"/>
                    </a:cubicBezTo>
                    <a:cubicBezTo>
                      <a:pt x="93" y="96"/>
                      <a:pt x="112" y="98"/>
                      <a:pt x="123" y="96"/>
                    </a:cubicBezTo>
                    <a:cubicBezTo>
                      <a:pt x="123" y="94"/>
                      <a:pt x="123" y="94"/>
                      <a:pt x="125" y="94"/>
                    </a:cubicBezTo>
                    <a:lnTo>
                      <a:pt x="125" y="80"/>
                    </a:lnTo>
                    <a:cubicBezTo>
                      <a:pt x="123" y="77"/>
                      <a:pt x="116" y="70"/>
                      <a:pt x="114" y="66"/>
                    </a:cubicBezTo>
                    <a:cubicBezTo>
                      <a:pt x="109" y="63"/>
                      <a:pt x="109" y="54"/>
                      <a:pt x="109" y="54"/>
                    </a:cubicBezTo>
                    <a:lnTo>
                      <a:pt x="107" y="47"/>
                    </a:lnTo>
                    <a:cubicBezTo>
                      <a:pt x="107" y="47"/>
                      <a:pt x="102" y="35"/>
                      <a:pt x="95" y="33"/>
                    </a:cubicBezTo>
                    <a:cubicBezTo>
                      <a:pt x="86" y="31"/>
                      <a:pt x="79" y="14"/>
                      <a:pt x="79" y="14"/>
                    </a:cubicBezTo>
                    <a:lnTo>
                      <a:pt x="72" y="14"/>
                    </a:lnTo>
                    <a:cubicBezTo>
                      <a:pt x="72" y="14"/>
                      <a:pt x="65" y="5"/>
                      <a:pt x="60" y="3"/>
                    </a:cubicBezTo>
                    <a:cubicBezTo>
                      <a:pt x="53" y="0"/>
                      <a:pt x="44" y="5"/>
                      <a:pt x="44" y="5"/>
                    </a:cubicBezTo>
                    <a:lnTo>
                      <a:pt x="23" y="5"/>
                    </a:lnTo>
                    <a:cubicBezTo>
                      <a:pt x="16" y="3"/>
                      <a:pt x="18" y="14"/>
                      <a:pt x="11" y="14"/>
                    </a:cubicBezTo>
                    <a:cubicBezTo>
                      <a:pt x="9" y="21"/>
                      <a:pt x="9" y="28"/>
                      <a:pt x="7" y="33"/>
                    </a:cubicBezTo>
                    <a:cubicBezTo>
                      <a:pt x="0" y="42"/>
                      <a:pt x="9" y="59"/>
                      <a:pt x="14" y="63"/>
                    </a:cubicBezTo>
                    <a:lnTo>
                      <a:pt x="16" y="66"/>
                    </a:lnTo>
                    <a:cubicBezTo>
                      <a:pt x="25" y="68"/>
                      <a:pt x="32" y="66"/>
                      <a:pt x="42" y="61"/>
                    </a:cubicBezTo>
                    <a:cubicBezTo>
                      <a:pt x="51" y="59"/>
                      <a:pt x="51" y="70"/>
                      <a:pt x="63" y="70"/>
                    </a:cubicBezTo>
                    <a:cubicBezTo>
                      <a:pt x="72" y="70"/>
                      <a:pt x="74" y="73"/>
                      <a:pt x="74" y="73"/>
                    </a:cubicBezTo>
                    <a:cubicBezTo>
                      <a:pt x="74" y="73"/>
                      <a:pt x="67" y="77"/>
                      <a:pt x="60" y="75"/>
                    </a:cubicBezTo>
                    <a:cubicBezTo>
                      <a:pt x="53" y="75"/>
                      <a:pt x="46" y="68"/>
                      <a:pt x="42" y="70"/>
                    </a:cubicBezTo>
                    <a:cubicBezTo>
                      <a:pt x="39" y="75"/>
                      <a:pt x="25" y="77"/>
                      <a:pt x="18" y="77"/>
                    </a:cubicBezTo>
                    <a:cubicBezTo>
                      <a:pt x="18" y="77"/>
                      <a:pt x="16" y="77"/>
                      <a:pt x="11" y="80"/>
                    </a:cubicBezTo>
                    <a:cubicBezTo>
                      <a:pt x="11" y="82"/>
                      <a:pt x="11" y="87"/>
                      <a:pt x="14" y="89"/>
                    </a:cubicBezTo>
                    <a:cubicBezTo>
                      <a:pt x="16" y="89"/>
                      <a:pt x="16" y="91"/>
                      <a:pt x="16" y="91"/>
                    </a:cubicBezTo>
                    <a:cubicBezTo>
                      <a:pt x="28" y="89"/>
                      <a:pt x="25" y="94"/>
                      <a:pt x="28" y="9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4" name="Freeform 68">
                <a:extLst>
                  <a:ext uri="{FF2B5EF4-FFF2-40B4-BE49-F238E27FC236}">
                    <a16:creationId xmlns:a16="http://schemas.microsoft.com/office/drawing/2014/main" id="{2C9368B9-612C-06FA-7374-C6E818503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144"/>
                <a:ext cx="76" cy="59"/>
              </a:xfrm>
              <a:custGeom>
                <a:avLst/>
                <a:gdLst>
                  <a:gd name="T0" fmla="*/ 28 w 125"/>
                  <a:gd name="T1" fmla="*/ 94 h 98"/>
                  <a:gd name="T2" fmla="*/ 28 w 125"/>
                  <a:gd name="T3" fmla="*/ 94 h 98"/>
                  <a:gd name="T4" fmla="*/ 39 w 125"/>
                  <a:gd name="T5" fmla="*/ 89 h 98"/>
                  <a:gd name="T6" fmla="*/ 70 w 125"/>
                  <a:gd name="T7" fmla="*/ 87 h 98"/>
                  <a:gd name="T8" fmla="*/ 77 w 125"/>
                  <a:gd name="T9" fmla="*/ 89 h 98"/>
                  <a:gd name="T10" fmla="*/ 77 w 125"/>
                  <a:gd name="T11" fmla="*/ 87 h 98"/>
                  <a:gd name="T12" fmla="*/ 91 w 125"/>
                  <a:gd name="T13" fmla="*/ 94 h 98"/>
                  <a:gd name="T14" fmla="*/ 123 w 125"/>
                  <a:gd name="T15" fmla="*/ 96 h 98"/>
                  <a:gd name="T16" fmla="*/ 125 w 125"/>
                  <a:gd name="T17" fmla="*/ 94 h 98"/>
                  <a:gd name="T18" fmla="*/ 125 w 125"/>
                  <a:gd name="T19" fmla="*/ 80 h 98"/>
                  <a:gd name="T20" fmla="*/ 114 w 125"/>
                  <a:gd name="T21" fmla="*/ 66 h 98"/>
                  <a:gd name="T22" fmla="*/ 109 w 125"/>
                  <a:gd name="T23" fmla="*/ 54 h 98"/>
                  <a:gd name="T24" fmla="*/ 107 w 125"/>
                  <a:gd name="T25" fmla="*/ 47 h 98"/>
                  <a:gd name="T26" fmla="*/ 95 w 125"/>
                  <a:gd name="T27" fmla="*/ 33 h 98"/>
                  <a:gd name="T28" fmla="*/ 79 w 125"/>
                  <a:gd name="T29" fmla="*/ 14 h 98"/>
                  <a:gd name="T30" fmla="*/ 72 w 125"/>
                  <a:gd name="T31" fmla="*/ 14 h 98"/>
                  <a:gd name="T32" fmla="*/ 60 w 125"/>
                  <a:gd name="T33" fmla="*/ 3 h 98"/>
                  <a:gd name="T34" fmla="*/ 44 w 125"/>
                  <a:gd name="T35" fmla="*/ 5 h 98"/>
                  <a:gd name="T36" fmla="*/ 23 w 125"/>
                  <a:gd name="T37" fmla="*/ 5 h 98"/>
                  <a:gd name="T38" fmla="*/ 11 w 125"/>
                  <a:gd name="T39" fmla="*/ 14 h 98"/>
                  <a:gd name="T40" fmla="*/ 7 w 125"/>
                  <a:gd name="T41" fmla="*/ 33 h 98"/>
                  <a:gd name="T42" fmla="*/ 14 w 125"/>
                  <a:gd name="T43" fmla="*/ 63 h 98"/>
                  <a:gd name="T44" fmla="*/ 16 w 125"/>
                  <a:gd name="T45" fmla="*/ 66 h 98"/>
                  <a:gd name="T46" fmla="*/ 42 w 125"/>
                  <a:gd name="T47" fmla="*/ 61 h 98"/>
                  <a:gd name="T48" fmla="*/ 63 w 125"/>
                  <a:gd name="T49" fmla="*/ 70 h 98"/>
                  <a:gd name="T50" fmla="*/ 74 w 125"/>
                  <a:gd name="T51" fmla="*/ 73 h 98"/>
                  <a:gd name="T52" fmla="*/ 60 w 125"/>
                  <a:gd name="T53" fmla="*/ 75 h 98"/>
                  <a:gd name="T54" fmla="*/ 42 w 125"/>
                  <a:gd name="T55" fmla="*/ 70 h 98"/>
                  <a:gd name="T56" fmla="*/ 18 w 125"/>
                  <a:gd name="T57" fmla="*/ 77 h 98"/>
                  <a:gd name="T58" fmla="*/ 11 w 125"/>
                  <a:gd name="T59" fmla="*/ 80 h 98"/>
                  <a:gd name="T60" fmla="*/ 14 w 125"/>
                  <a:gd name="T61" fmla="*/ 89 h 98"/>
                  <a:gd name="T62" fmla="*/ 16 w 125"/>
                  <a:gd name="T63" fmla="*/ 91 h 98"/>
                  <a:gd name="T64" fmla="*/ 28 w 125"/>
                  <a:gd name="T65" fmla="*/ 94 h 98"/>
                  <a:gd name="T66" fmla="*/ 28 w 125"/>
                  <a:gd name="T67" fmla="*/ 9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98">
                    <a:moveTo>
                      <a:pt x="28" y="94"/>
                    </a:moveTo>
                    <a:lnTo>
                      <a:pt x="28" y="94"/>
                    </a:lnTo>
                    <a:cubicBezTo>
                      <a:pt x="32" y="96"/>
                      <a:pt x="39" y="89"/>
                      <a:pt x="39" y="89"/>
                    </a:cubicBezTo>
                    <a:cubicBezTo>
                      <a:pt x="39" y="89"/>
                      <a:pt x="67" y="87"/>
                      <a:pt x="70" y="87"/>
                    </a:cubicBezTo>
                    <a:cubicBezTo>
                      <a:pt x="72" y="87"/>
                      <a:pt x="74" y="89"/>
                      <a:pt x="77" y="89"/>
                    </a:cubicBezTo>
                    <a:lnTo>
                      <a:pt x="77" y="87"/>
                    </a:lnTo>
                    <a:cubicBezTo>
                      <a:pt x="77" y="87"/>
                      <a:pt x="91" y="89"/>
                      <a:pt x="91" y="94"/>
                    </a:cubicBezTo>
                    <a:cubicBezTo>
                      <a:pt x="93" y="96"/>
                      <a:pt x="112" y="98"/>
                      <a:pt x="123" y="96"/>
                    </a:cubicBezTo>
                    <a:cubicBezTo>
                      <a:pt x="123" y="94"/>
                      <a:pt x="123" y="94"/>
                      <a:pt x="125" y="94"/>
                    </a:cubicBezTo>
                    <a:lnTo>
                      <a:pt x="125" y="80"/>
                    </a:lnTo>
                    <a:cubicBezTo>
                      <a:pt x="123" y="77"/>
                      <a:pt x="116" y="70"/>
                      <a:pt x="114" y="66"/>
                    </a:cubicBezTo>
                    <a:cubicBezTo>
                      <a:pt x="109" y="63"/>
                      <a:pt x="109" y="54"/>
                      <a:pt x="109" y="54"/>
                    </a:cubicBezTo>
                    <a:lnTo>
                      <a:pt x="107" y="47"/>
                    </a:lnTo>
                    <a:cubicBezTo>
                      <a:pt x="107" y="47"/>
                      <a:pt x="102" y="35"/>
                      <a:pt x="95" y="33"/>
                    </a:cubicBezTo>
                    <a:cubicBezTo>
                      <a:pt x="86" y="31"/>
                      <a:pt x="79" y="14"/>
                      <a:pt x="79" y="14"/>
                    </a:cubicBezTo>
                    <a:lnTo>
                      <a:pt x="72" y="14"/>
                    </a:lnTo>
                    <a:cubicBezTo>
                      <a:pt x="72" y="14"/>
                      <a:pt x="65" y="5"/>
                      <a:pt x="60" y="3"/>
                    </a:cubicBezTo>
                    <a:cubicBezTo>
                      <a:pt x="53" y="0"/>
                      <a:pt x="44" y="5"/>
                      <a:pt x="44" y="5"/>
                    </a:cubicBezTo>
                    <a:lnTo>
                      <a:pt x="23" y="5"/>
                    </a:lnTo>
                    <a:cubicBezTo>
                      <a:pt x="16" y="3"/>
                      <a:pt x="18" y="14"/>
                      <a:pt x="11" y="14"/>
                    </a:cubicBezTo>
                    <a:cubicBezTo>
                      <a:pt x="9" y="21"/>
                      <a:pt x="9" y="28"/>
                      <a:pt x="7" y="33"/>
                    </a:cubicBezTo>
                    <a:cubicBezTo>
                      <a:pt x="0" y="42"/>
                      <a:pt x="9" y="59"/>
                      <a:pt x="14" y="63"/>
                    </a:cubicBezTo>
                    <a:lnTo>
                      <a:pt x="16" y="66"/>
                    </a:lnTo>
                    <a:cubicBezTo>
                      <a:pt x="25" y="68"/>
                      <a:pt x="32" y="66"/>
                      <a:pt x="42" y="61"/>
                    </a:cubicBezTo>
                    <a:cubicBezTo>
                      <a:pt x="51" y="59"/>
                      <a:pt x="51" y="70"/>
                      <a:pt x="63" y="70"/>
                    </a:cubicBezTo>
                    <a:cubicBezTo>
                      <a:pt x="72" y="70"/>
                      <a:pt x="74" y="73"/>
                      <a:pt x="74" y="73"/>
                    </a:cubicBezTo>
                    <a:cubicBezTo>
                      <a:pt x="74" y="73"/>
                      <a:pt x="67" y="77"/>
                      <a:pt x="60" y="75"/>
                    </a:cubicBezTo>
                    <a:cubicBezTo>
                      <a:pt x="53" y="75"/>
                      <a:pt x="46" y="68"/>
                      <a:pt x="42" y="70"/>
                    </a:cubicBezTo>
                    <a:cubicBezTo>
                      <a:pt x="39" y="75"/>
                      <a:pt x="25" y="77"/>
                      <a:pt x="18" y="77"/>
                    </a:cubicBezTo>
                    <a:cubicBezTo>
                      <a:pt x="18" y="77"/>
                      <a:pt x="16" y="77"/>
                      <a:pt x="11" y="80"/>
                    </a:cubicBezTo>
                    <a:cubicBezTo>
                      <a:pt x="11" y="82"/>
                      <a:pt x="11" y="87"/>
                      <a:pt x="14" y="89"/>
                    </a:cubicBezTo>
                    <a:cubicBezTo>
                      <a:pt x="16" y="89"/>
                      <a:pt x="16" y="91"/>
                      <a:pt x="16" y="91"/>
                    </a:cubicBezTo>
                    <a:cubicBezTo>
                      <a:pt x="28" y="89"/>
                      <a:pt x="25" y="94"/>
                      <a:pt x="28" y="94"/>
                    </a:cubicBezTo>
                    <a:lnTo>
                      <a:pt x="28" y="9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5" name="Freeform 69">
                <a:extLst>
                  <a:ext uri="{FF2B5EF4-FFF2-40B4-BE49-F238E27FC236}">
                    <a16:creationId xmlns:a16="http://schemas.microsoft.com/office/drawing/2014/main" id="{D71ABBDD-D8D6-5E51-B086-9C1012091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197"/>
                <a:ext cx="37" cy="21"/>
              </a:xfrm>
              <a:custGeom>
                <a:avLst/>
                <a:gdLst>
                  <a:gd name="T0" fmla="*/ 33 w 61"/>
                  <a:gd name="T1" fmla="*/ 32 h 35"/>
                  <a:gd name="T2" fmla="*/ 33 w 61"/>
                  <a:gd name="T3" fmla="*/ 32 h 35"/>
                  <a:gd name="T4" fmla="*/ 49 w 61"/>
                  <a:gd name="T5" fmla="*/ 23 h 35"/>
                  <a:gd name="T6" fmla="*/ 56 w 61"/>
                  <a:gd name="T7" fmla="*/ 21 h 35"/>
                  <a:gd name="T8" fmla="*/ 56 w 61"/>
                  <a:gd name="T9" fmla="*/ 9 h 35"/>
                  <a:gd name="T10" fmla="*/ 61 w 61"/>
                  <a:gd name="T11" fmla="*/ 2 h 35"/>
                  <a:gd name="T12" fmla="*/ 54 w 61"/>
                  <a:gd name="T13" fmla="*/ 0 h 35"/>
                  <a:gd name="T14" fmla="*/ 23 w 61"/>
                  <a:gd name="T15" fmla="*/ 2 h 35"/>
                  <a:gd name="T16" fmla="*/ 12 w 61"/>
                  <a:gd name="T17" fmla="*/ 7 h 35"/>
                  <a:gd name="T18" fmla="*/ 0 w 61"/>
                  <a:gd name="T19" fmla="*/ 4 h 35"/>
                  <a:gd name="T20" fmla="*/ 19 w 61"/>
                  <a:gd name="T21" fmla="*/ 18 h 35"/>
                  <a:gd name="T22" fmla="*/ 28 w 61"/>
                  <a:gd name="T23" fmla="*/ 35 h 35"/>
                  <a:gd name="T24" fmla="*/ 30 w 61"/>
                  <a:gd name="T25" fmla="*/ 35 h 35"/>
                  <a:gd name="T26" fmla="*/ 33 w 61"/>
                  <a:gd name="T2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35">
                    <a:moveTo>
                      <a:pt x="33" y="32"/>
                    </a:moveTo>
                    <a:lnTo>
                      <a:pt x="33" y="32"/>
                    </a:lnTo>
                    <a:cubicBezTo>
                      <a:pt x="37" y="30"/>
                      <a:pt x="47" y="21"/>
                      <a:pt x="49" y="23"/>
                    </a:cubicBezTo>
                    <a:cubicBezTo>
                      <a:pt x="51" y="25"/>
                      <a:pt x="56" y="21"/>
                      <a:pt x="56" y="21"/>
                    </a:cubicBezTo>
                    <a:cubicBezTo>
                      <a:pt x="56" y="18"/>
                      <a:pt x="49" y="11"/>
                      <a:pt x="56" y="9"/>
                    </a:cubicBezTo>
                    <a:cubicBezTo>
                      <a:pt x="58" y="9"/>
                      <a:pt x="61" y="4"/>
                      <a:pt x="61" y="2"/>
                    </a:cubicBezTo>
                    <a:cubicBezTo>
                      <a:pt x="58" y="2"/>
                      <a:pt x="56" y="0"/>
                      <a:pt x="54" y="0"/>
                    </a:cubicBezTo>
                    <a:cubicBezTo>
                      <a:pt x="51" y="0"/>
                      <a:pt x="23" y="2"/>
                      <a:pt x="23" y="2"/>
                    </a:cubicBezTo>
                    <a:cubicBezTo>
                      <a:pt x="23" y="2"/>
                      <a:pt x="16" y="9"/>
                      <a:pt x="12" y="7"/>
                    </a:cubicBezTo>
                    <a:cubicBezTo>
                      <a:pt x="9" y="7"/>
                      <a:pt x="12" y="2"/>
                      <a:pt x="0" y="4"/>
                    </a:cubicBezTo>
                    <a:cubicBezTo>
                      <a:pt x="7" y="11"/>
                      <a:pt x="7" y="14"/>
                      <a:pt x="19" y="18"/>
                    </a:cubicBezTo>
                    <a:cubicBezTo>
                      <a:pt x="30" y="21"/>
                      <a:pt x="16" y="28"/>
                      <a:pt x="28" y="35"/>
                    </a:cubicBezTo>
                    <a:lnTo>
                      <a:pt x="30" y="35"/>
                    </a:lnTo>
                    <a:lnTo>
                      <a:pt x="33" y="3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6" name="Freeform 70">
                <a:extLst>
                  <a:ext uri="{FF2B5EF4-FFF2-40B4-BE49-F238E27FC236}">
                    <a16:creationId xmlns:a16="http://schemas.microsoft.com/office/drawing/2014/main" id="{14BF15EF-F559-D879-8FF7-5EFC223CF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197"/>
                <a:ext cx="37" cy="21"/>
              </a:xfrm>
              <a:custGeom>
                <a:avLst/>
                <a:gdLst>
                  <a:gd name="T0" fmla="*/ 33 w 61"/>
                  <a:gd name="T1" fmla="*/ 32 h 35"/>
                  <a:gd name="T2" fmla="*/ 33 w 61"/>
                  <a:gd name="T3" fmla="*/ 32 h 35"/>
                  <a:gd name="T4" fmla="*/ 49 w 61"/>
                  <a:gd name="T5" fmla="*/ 23 h 35"/>
                  <a:gd name="T6" fmla="*/ 56 w 61"/>
                  <a:gd name="T7" fmla="*/ 21 h 35"/>
                  <a:gd name="T8" fmla="*/ 56 w 61"/>
                  <a:gd name="T9" fmla="*/ 9 h 35"/>
                  <a:gd name="T10" fmla="*/ 61 w 61"/>
                  <a:gd name="T11" fmla="*/ 2 h 35"/>
                  <a:gd name="T12" fmla="*/ 54 w 61"/>
                  <a:gd name="T13" fmla="*/ 0 h 35"/>
                  <a:gd name="T14" fmla="*/ 23 w 61"/>
                  <a:gd name="T15" fmla="*/ 2 h 35"/>
                  <a:gd name="T16" fmla="*/ 12 w 61"/>
                  <a:gd name="T17" fmla="*/ 7 h 35"/>
                  <a:gd name="T18" fmla="*/ 0 w 61"/>
                  <a:gd name="T19" fmla="*/ 4 h 35"/>
                  <a:gd name="T20" fmla="*/ 19 w 61"/>
                  <a:gd name="T21" fmla="*/ 18 h 35"/>
                  <a:gd name="T22" fmla="*/ 28 w 61"/>
                  <a:gd name="T23" fmla="*/ 35 h 35"/>
                  <a:gd name="T24" fmla="*/ 30 w 61"/>
                  <a:gd name="T25" fmla="*/ 35 h 35"/>
                  <a:gd name="T26" fmla="*/ 33 w 61"/>
                  <a:gd name="T27" fmla="*/ 32 h 35"/>
                  <a:gd name="T28" fmla="*/ 33 w 61"/>
                  <a:gd name="T29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35">
                    <a:moveTo>
                      <a:pt x="33" y="32"/>
                    </a:moveTo>
                    <a:lnTo>
                      <a:pt x="33" y="32"/>
                    </a:lnTo>
                    <a:cubicBezTo>
                      <a:pt x="37" y="30"/>
                      <a:pt x="47" y="21"/>
                      <a:pt x="49" y="23"/>
                    </a:cubicBezTo>
                    <a:cubicBezTo>
                      <a:pt x="51" y="25"/>
                      <a:pt x="56" y="21"/>
                      <a:pt x="56" y="21"/>
                    </a:cubicBezTo>
                    <a:cubicBezTo>
                      <a:pt x="56" y="18"/>
                      <a:pt x="49" y="11"/>
                      <a:pt x="56" y="9"/>
                    </a:cubicBezTo>
                    <a:cubicBezTo>
                      <a:pt x="58" y="9"/>
                      <a:pt x="61" y="4"/>
                      <a:pt x="61" y="2"/>
                    </a:cubicBezTo>
                    <a:cubicBezTo>
                      <a:pt x="58" y="2"/>
                      <a:pt x="56" y="0"/>
                      <a:pt x="54" y="0"/>
                    </a:cubicBezTo>
                    <a:cubicBezTo>
                      <a:pt x="51" y="0"/>
                      <a:pt x="23" y="2"/>
                      <a:pt x="23" y="2"/>
                    </a:cubicBezTo>
                    <a:cubicBezTo>
                      <a:pt x="23" y="2"/>
                      <a:pt x="16" y="9"/>
                      <a:pt x="12" y="7"/>
                    </a:cubicBezTo>
                    <a:cubicBezTo>
                      <a:pt x="9" y="7"/>
                      <a:pt x="12" y="2"/>
                      <a:pt x="0" y="4"/>
                    </a:cubicBezTo>
                    <a:cubicBezTo>
                      <a:pt x="7" y="11"/>
                      <a:pt x="7" y="14"/>
                      <a:pt x="19" y="18"/>
                    </a:cubicBezTo>
                    <a:cubicBezTo>
                      <a:pt x="30" y="21"/>
                      <a:pt x="16" y="28"/>
                      <a:pt x="28" y="35"/>
                    </a:cubicBezTo>
                    <a:lnTo>
                      <a:pt x="30" y="35"/>
                    </a:lnTo>
                    <a:lnTo>
                      <a:pt x="33" y="32"/>
                    </a:lnTo>
                    <a:lnTo>
                      <a:pt x="33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7" name="Freeform 71">
                <a:extLst>
                  <a:ext uri="{FF2B5EF4-FFF2-40B4-BE49-F238E27FC236}">
                    <a16:creationId xmlns:a16="http://schemas.microsoft.com/office/drawing/2014/main" id="{A4FA5BD5-CD1A-B4AC-2445-734B9C42A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197"/>
                <a:ext cx="37" cy="21"/>
              </a:xfrm>
              <a:custGeom>
                <a:avLst/>
                <a:gdLst>
                  <a:gd name="T0" fmla="*/ 33 w 61"/>
                  <a:gd name="T1" fmla="*/ 32 h 35"/>
                  <a:gd name="T2" fmla="*/ 33 w 61"/>
                  <a:gd name="T3" fmla="*/ 32 h 35"/>
                  <a:gd name="T4" fmla="*/ 49 w 61"/>
                  <a:gd name="T5" fmla="*/ 23 h 35"/>
                  <a:gd name="T6" fmla="*/ 56 w 61"/>
                  <a:gd name="T7" fmla="*/ 21 h 35"/>
                  <a:gd name="T8" fmla="*/ 56 w 61"/>
                  <a:gd name="T9" fmla="*/ 9 h 35"/>
                  <a:gd name="T10" fmla="*/ 61 w 61"/>
                  <a:gd name="T11" fmla="*/ 2 h 35"/>
                  <a:gd name="T12" fmla="*/ 54 w 61"/>
                  <a:gd name="T13" fmla="*/ 0 h 35"/>
                  <a:gd name="T14" fmla="*/ 23 w 61"/>
                  <a:gd name="T15" fmla="*/ 2 h 35"/>
                  <a:gd name="T16" fmla="*/ 12 w 61"/>
                  <a:gd name="T17" fmla="*/ 7 h 35"/>
                  <a:gd name="T18" fmla="*/ 0 w 61"/>
                  <a:gd name="T19" fmla="*/ 4 h 35"/>
                  <a:gd name="T20" fmla="*/ 19 w 61"/>
                  <a:gd name="T21" fmla="*/ 18 h 35"/>
                  <a:gd name="T22" fmla="*/ 28 w 61"/>
                  <a:gd name="T23" fmla="*/ 35 h 35"/>
                  <a:gd name="T24" fmla="*/ 30 w 61"/>
                  <a:gd name="T25" fmla="*/ 35 h 35"/>
                  <a:gd name="T26" fmla="*/ 33 w 61"/>
                  <a:gd name="T2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35">
                    <a:moveTo>
                      <a:pt x="33" y="32"/>
                    </a:moveTo>
                    <a:lnTo>
                      <a:pt x="33" y="32"/>
                    </a:lnTo>
                    <a:cubicBezTo>
                      <a:pt x="37" y="30"/>
                      <a:pt x="47" y="21"/>
                      <a:pt x="49" y="23"/>
                    </a:cubicBezTo>
                    <a:cubicBezTo>
                      <a:pt x="51" y="25"/>
                      <a:pt x="56" y="21"/>
                      <a:pt x="56" y="21"/>
                    </a:cubicBezTo>
                    <a:cubicBezTo>
                      <a:pt x="56" y="18"/>
                      <a:pt x="49" y="11"/>
                      <a:pt x="56" y="9"/>
                    </a:cubicBezTo>
                    <a:cubicBezTo>
                      <a:pt x="58" y="9"/>
                      <a:pt x="61" y="4"/>
                      <a:pt x="61" y="2"/>
                    </a:cubicBezTo>
                    <a:cubicBezTo>
                      <a:pt x="58" y="2"/>
                      <a:pt x="56" y="0"/>
                      <a:pt x="54" y="0"/>
                    </a:cubicBezTo>
                    <a:cubicBezTo>
                      <a:pt x="51" y="0"/>
                      <a:pt x="23" y="2"/>
                      <a:pt x="23" y="2"/>
                    </a:cubicBezTo>
                    <a:cubicBezTo>
                      <a:pt x="23" y="2"/>
                      <a:pt x="16" y="9"/>
                      <a:pt x="12" y="7"/>
                    </a:cubicBezTo>
                    <a:cubicBezTo>
                      <a:pt x="9" y="7"/>
                      <a:pt x="12" y="2"/>
                      <a:pt x="0" y="4"/>
                    </a:cubicBezTo>
                    <a:cubicBezTo>
                      <a:pt x="7" y="11"/>
                      <a:pt x="7" y="14"/>
                      <a:pt x="19" y="18"/>
                    </a:cubicBezTo>
                    <a:cubicBezTo>
                      <a:pt x="30" y="21"/>
                      <a:pt x="16" y="28"/>
                      <a:pt x="28" y="35"/>
                    </a:cubicBezTo>
                    <a:lnTo>
                      <a:pt x="30" y="35"/>
                    </a:lnTo>
                    <a:lnTo>
                      <a:pt x="33" y="3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8" name="Freeform 72">
                <a:extLst>
                  <a:ext uri="{FF2B5EF4-FFF2-40B4-BE49-F238E27FC236}">
                    <a16:creationId xmlns:a16="http://schemas.microsoft.com/office/drawing/2014/main" id="{0E145389-B4E1-F7C2-41BD-4E11C6DA0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197"/>
                <a:ext cx="37" cy="21"/>
              </a:xfrm>
              <a:custGeom>
                <a:avLst/>
                <a:gdLst>
                  <a:gd name="T0" fmla="*/ 33 w 61"/>
                  <a:gd name="T1" fmla="*/ 32 h 35"/>
                  <a:gd name="T2" fmla="*/ 33 w 61"/>
                  <a:gd name="T3" fmla="*/ 32 h 35"/>
                  <a:gd name="T4" fmla="*/ 49 w 61"/>
                  <a:gd name="T5" fmla="*/ 23 h 35"/>
                  <a:gd name="T6" fmla="*/ 56 w 61"/>
                  <a:gd name="T7" fmla="*/ 21 h 35"/>
                  <a:gd name="T8" fmla="*/ 56 w 61"/>
                  <a:gd name="T9" fmla="*/ 9 h 35"/>
                  <a:gd name="T10" fmla="*/ 61 w 61"/>
                  <a:gd name="T11" fmla="*/ 2 h 35"/>
                  <a:gd name="T12" fmla="*/ 54 w 61"/>
                  <a:gd name="T13" fmla="*/ 0 h 35"/>
                  <a:gd name="T14" fmla="*/ 23 w 61"/>
                  <a:gd name="T15" fmla="*/ 2 h 35"/>
                  <a:gd name="T16" fmla="*/ 12 w 61"/>
                  <a:gd name="T17" fmla="*/ 7 h 35"/>
                  <a:gd name="T18" fmla="*/ 0 w 61"/>
                  <a:gd name="T19" fmla="*/ 4 h 35"/>
                  <a:gd name="T20" fmla="*/ 19 w 61"/>
                  <a:gd name="T21" fmla="*/ 18 h 35"/>
                  <a:gd name="T22" fmla="*/ 28 w 61"/>
                  <a:gd name="T23" fmla="*/ 35 h 35"/>
                  <a:gd name="T24" fmla="*/ 30 w 61"/>
                  <a:gd name="T25" fmla="*/ 35 h 35"/>
                  <a:gd name="T26" fmla="*/ 33 w 61"/>
                  <a:gd name="T27" fmla="*/ 32 h 35"/>
                  <a:gd name="T28" fmla="*/ 33 w 61"/>
                  <a:gd name="T29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35">
                    <a:moveTo>
                      <a:pt x="33" y="32"/>
                    </a:moveTo>
                    <a:lnTo>
                      <a:pt x="33" y="32"/>
                    </a:lnTo>
                    <a:cubicBezTo>
                      <a:pt x="37" y="30"/>
                      <a:pt x="47" y="21"/>
                      <a:pt x="49" y="23"/>
                    </a:cubicBezTo>
                    <a:cubicBezTo>
                      <a:pt x="51" y="25"/>
                      <a:pt x="56" y="21"/>
                      <a:pt x="56" y="21"/>
                    </a:cubicBezTo>
                    <a:cubicBezTo>
                      <a:pt x="56" y="18"/>
                      <a:pt x="49" y="11"/>
                      <a:pt x="56" y="9"/>
                    </a:cubicBezTo>
                    <a:cubicBezTo>
                      <a:pt x="58" y="9"/>
                      <a:pt x="61" y="4"/>
                      <a:pt x="61" y="2"/>
                    </a:cubicBezTo>
                    <a:cubicBezTo>
                      <a:pt x="58" y="2"/>
                      <a:pt x="56" y="0"/>
                      <a:pt x="54" y="0"/>
                    </a:cubicBezTo>
                    <a:cubicBezTo>
                      <a:pt x="51" y="0"/>
                      <a:pt x="23" y="2"/>
                      <a:pt x="23" y="2"/>
                    </a:cubicBezTo>
                    <a:cubicBezTo>
                      <a:pt x="23" y="2"/>
                      <a:pt x="16" y="9"/>
                      <a:pt x="12" y="7"/>
                    </a:cubicBezTo>
                    <a:cubicBezTo>
                      <a:pt x="9" y="7"/>
                      <a:pt x="12" y="2"/>
                      <a:pt x="0" y="4"/>
                    </a:cubicBezTo>
                    <a:cubicBezTo>
                      <a:pt x="7" y="11"/>
                      <a:pt x="7" y="14"/>
                      <a:pt x="19" y="18"/>
                    </a:cubicBezTo>
                    <a:cubicBezTo>
                      <a:pt x="30" y="21"/>
                      <a:pt x="16" y="28"/>
                      <a:pt x="28" y="35"/>
                    </a:cubicBezTo>
                    <a:lnTo>
                      <a:pt x="30" y="35"/>
                    </a:lnTo>
                    <a:lnTo>
                      <a:pt x="33" y="32"/>
                    </a:lnTo>
                    <a:lnTo>
                      <a:pt x="33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9" name="Freeform 73">
                <a:extLst>
                  <a:ext uri="{FF2B5EF4-FFF2-40B4-BE49-F238E27FC236}">
                    <a16:creationId xmlns:a16="http://schemas.microsoft.com/office/drawing/2014/main" id="{12B3FEDD-64BD-C920-8418-01E44FD59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16"/>
                <a:ext cx="157" cy="112"/>
              </a:xfrm>
              <a:custGeom>
                <a:avLst/>
                <a:gdLst>
                  <a:gd name="T0" fmla="*/ 242 w 261"/>
                  <a:gd name="T1" fmla="*/ 105 h 185"/>
                  <a:gd name="T2" fmla="*/ 242 w 261"/>
                  <a:gd name="T3" fmla="*/ 105 h 185"/>
                  <a:gd name="T4" fmla="*/ 233 w 261"/>
                  <a:gd name="T5" fmla="*/ 91 h 185"/>
                  <a:gd name="T6" fmla="*/ 221 w 261"/>
                  <a:gd name="T7" fmla="*/ 80 h 185"/>
                  <a:gd name="T8" fmla="*/ 212 w 261"/>
                  <a:gd name="T9" fmla="*/ 66 h 185"/>
                  <a:gd name="T10" fmla="*/ 193 w 261"/>
                  <a:gd name="T11" fmla="*/ 59 h 185"/>
                  <a:gd name="T12" fmla="*/ 191 w 261"/>
                  <a:gd name="T13" fmla="*/ 52 h 185"/>
                  <a:gd name="T14" fmla="*/ 182 w 261"/>
                  <a:gd name="T15" fmla="*/ 49 h 185"/>
                  <a:gd name="T16" fmla="*/ 184 w 261"/>
                  <a:gd name="T17" fmla="*/ 42 h 185"/>
                  <a:gd name="T18" fmla="*/ 184 w 261"/>
                  <a:gd name="T19" fmla="*/ 24 h 185"/>
                  <a:gd name="T20" fmla="*/ 168 w 261"/>
                  <a:gd name="T21" fmla="*/ 3 h 185"/>
                  <a:gd name="T22" fmla="*/ 165 w 261"/>
                  <a:gd name="T23" fmla="*/ 3 h 185"/>
                  <a:gd name="T24" fmla="*/ 147 w 261"/>
                  <a:gd name="T25" fmla="*/ 10 h 185"/>
                  <a:gd name="T26" fmla="*/ 142 w 261"/>
                  <a:gd name="T27" fmla="*/ 19 h 185"/>
                  <a:gd name="T28" fmla="*/ 121 w 261"/>
                  <a:gd name="T29" fmla="*/ 40 h 185"/>
                  <a:gd name="T30" fmla="*/ 91 w 261"/>
                  <a:gd name="T31" fmla="*/ 47 h 185"/>
                  <a:gd name="T32" fmla="*/ 91 w 261"/>
                  <a:gd name="T33" fmla="*/ 59 h 185"/>
                  <a:gd name="T34" fmla="*/ 72 w 261"/>
                  <a:gd name="T35" fmla="*/ 68 h 185"/>
                  <a:gd name="T36" fmla="*/ 49 w 261"/>
                  <a:gd name="T37" fmla="*/ 75 h 185"/>
                  <a:gd name="T38" fmla="*/ 35 w 261"/>
                  <a:gd name="T39" fmla="*/ 75 h 185"/>
                  <a:gd name="T40" fmla="*/ 23 w 261"/>
                  <a:gd name="T41" fmla="*/ 80 h 185"/>
                  <a:gd name="T42" fmla="*/ 21 w 261"/>
                  <a:gd name="T43" fmla="*/ 77 h 185"/>
                  <a:gd name="T44" fmla="*/ 10 w 261"/>
                  <a:gd name="T45" fmla="*/ 91 h 185"/>
                  <a:gd name="T46" fmla="*/ 0 w 261"/>
                  <a:gd name="T47" fmla="*/ 112 h 185"/>
                  <a:gd name="T48" fmla="*/ 3 w 261"/>
                  <a:gd name="T49" fmla="*/ 131 h 185"/>
                  <a:gd name="T50" fmla="*/ 10 w 261"/>
                  <a:gd name="T51" fmla="*/ 147 h 185"/>
                  <a:gd name="T52" fmla="*/ 12 w 261"/>
                  <a:gd name="T53" fmla="*/ 161 h 185"/>
                  <a:gd name="T54" fmla="*/ 16 w 261"/>
                  <a:gd name="T55" fmla="*/ 168 h 185"/>
                  <a:gd name="T56" fmla="*/ 30 w 261"/>
                  <a:gd name="T57" fmla="*/ 180 h 185"/>
                  <a:gd name="T58" fmla="*/ 35 w 261"/>
                  <a:gd name="T59" fmla="*/ 185 h 185"/>
                  <a:gd name="T60" fmla="*/ 35 w 261"/>
                  <a:gd name="T61" fmla="*/ 182 h 185"/>
                  <a:gd name="T62" fmla="*/ 40 w 261"/>
                  <a:gd name="T63" fmla="*/ 166 h 185"/>
                  <a:gd name="T64" fmla="*/ 51 w 261"/>
                  <a:gd name="T65" fmla="*/ 164 h 185"/>
                  <a:gd name="T66" fmla="*/ 61 w 261"/>
                  <a:gd name="T67" fmla="*/ 161 h 185"/>
                  <a:gd name="T68" fmla="*/ 79 w 261"/>
                  <a:gd name="T69" fmla="*/ 164 h 185"/>
                  <a:gd name="T70" fmla="*/ 79 w 261"/>
                  <a:gd name="T71" fmla="*/ 150 h 185"/>
                  <a:gd name="T72" fmla="*/ 100 w 261"/>
                  <a:gd name="T73" fmla="*/ 133 h 185"/>
                  <a:gd name="T74" fmla="*/ 119 w 261"/>
                  <a:gd name="T75" fmla="*/ 145 h 185"/>
                  <a:gd name="T76" fmla="*/ 158 w 261"/>
                  <a:gd name="T77" fmla="*/ 152 h 185"/>
                  <a:gd name="T78" fmla="*/ 165 w 261"/>
                  <a:gd name="T79" fmla="*/ 138 h 185"/>
                  <a:gd name="T80" fmla="*/ 182 w 261"/>
                  <a:gd name="T81" fmla="*/ 138 h 185"/>
                  <a:gd name="T82" fmla="*/ 205 w 261"/>
                  <a:gd name="T83" fmla="*/ 131 h 185"/>
                  <a:gd name="T84" fmla="*/ 221 w 261"/>
                  <a:gd name="T85" fmla="*/ 129 h 185"/>
                  <a:gd name="T86" fmla="*/ 244 w 261"/>
                  <a:gd name="T87" fmla="*/ 131 h 185"/>
                  <a:gd name="T88" fmla="*/ 261 w 261"/>
                  <a:gd name="T89" fmla="*/ 129 h 185"/>
                  <a:gd name="T90" fmla="*/ 256 w 261"/>
                  <a:gd name="T91" fmla="*/ 115 h 185"/>
                  <a:gd name="T92" fmla="*/ 242 w 261"/>
                  <a:gd name="T93" fmla="*/ 10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1" h="185">
                    <a:moveTo>
                      <a:pt x="242" y="105"/>
                    </a:moveTo>
                    <a:lnTo>
                      <a:pt x="242" y="105"/>
                    </a:lnTo>
                    <a:cubicBezTo>
                      <a:pt x="242" y="101"/>
                      <a:pt x="242" y="96"/>
                      <a:pt x="233" y="91"/>
                    </a:cubicBezTo>
                    <a:cubicBezTo>
                      <a:pt x="226" y="84"/>
                      <a:pt x="221" y="82"/>
                      <a:pt x="221" y="80"/>
                    </a:cubicBezTo>
                    <a:cubicBezTo>
                      <a:pt x="221" y="75"/>
                      <a:pt x="216" y="73"/>
                      <a:pt x="212" y="66"/>
                    </a:cubicBezTo>
                    <a:cubicBezTo>
                      <a:pt x="205" y="59"/>
                      <a:pt x="193" y="59"/>
                      <a:pt x="193" y="59"/>
                    </a:cubicBezTo>
                    <a:lnTo>
                      <a:pt x="191" y="52"/>
                    </a:lnTo>
                    <a:lnTo>
                      <a:pt x="182" y="49"/>
                    </a:lnTo>
                    <a:cubicBezTo>
                      <a:pt x="182" y="49"/>
                      <a:pt x="177" y="47"/>
                      <a:pt x="184" y="42"/>
                    </a:cubicBezTo>
                    <a:cubicBezTo>
                      <a:pt x="193" y="38"/>
                      <a:pt x="184" y="28"/>
                      <a:pt x="184" y="24"/>
                    </a:cubicBezTo>
                    <a:cubicBezTo>
                      <a:pt x="182" y="19"/>
                      <a:pt x="172" y="7"/>
                      <a:pt x="168" y="3"/>
                    </a:cubicBezTo>
                    <a:lnTo>
                      <a:pt x="165" y="3"/>
                    </a:lnTo>
                    <a:cubicBezTo>
                      <a:pt x="161" y="0"/>
                      <a:pt x="151" y="5"/>
                      <a:pt x="147" y="10"/>
                    </a:cubicBezTo>
                    <a:cubicBezTo>
                      <a:pt x="142" y="14"/>
                      <a:pt x="147" y="17"/>
                      <a:pt x="142" y="19"/>
                    </a:cubicBezTo>
                    <a:cubicBezTo>
                      <a:pt x="140" y="24"/>
                      <a:pt x="128" y="33"/>
                      <a:pt x="121" y="40"/>
                    </a:cubicBezTo>
                    <a:cubicBezTo>
                      <a:pt x="114" y="49"/>
                      <a:pt x="98" y="45"/>
                      <a:pt x="91" y="47"/>
                    </a:cubicBezTo>
                    <a:cubicBezTo>
                      <a:pt x="86" y="49"/>
                      <a:pt x="96" y="56"/>
                      <a:pt x="91" y="59"/>
                    </a:cubicBezTo>
                    <a:cubicBezTo>
                      <a:pt x="86" y="61"/>
                      <a:pt x="75" y="66"/>
                      <a:pt x="72" y="68"/>
                    </a:cubicBezTo>
                    <a:cubicBezTo>
                      <a:pt x="68" y="70"/>
                      <a:pt x="54" y="70"/>
                      <a:pt x="49" y="75"/>
                    </a:cubicBezTo>
                    <a:cubicBezTo>
                      <a:pt x="44" y="82"/>
                      <a:pt x="40" y="70"/>
                      <a:pt x="35" y="75"/>
                    </a:cubicBezTo>
                    <a:cubicBezTo>
                      <a:pt x="30" y="82"/>
                      <a:pt x="26" y="82"/>
                      <a:pt x="23" y="80"/>
                    </a:cubicBezTo>
                    <a:cubicBezTo>
                      <a:pt x="23" y="80"/>
                      <a:pt x="21" y="80"/>
                      <a:pt x="21" y="77"/>
                    </a:cubicBezTo>
                    <a:cubicBezTo>
                      <a:pt x="16" y="82"/>
                      <a:pt x="12" y="87"/>
                      <a:pt x="10" y="91"/>
                    </a:cubicBezTo>
                    <a:cubicBezTo>
                      <a:pt x="7" y="101"/>
                      <a:pt x="0" y="108"/>
                      <a:pt x="0" y="112"/>
                    </a:cubicBezTo>
                    <a:cubicBezTo>
                      <a:pt x="0" y="117"/>
                      <a:pt x="3" y="124"/>
                      <a:pt x="3" y="131"/>
                    </a:cubicBezTo>
                    <a:cubicBezTo>
                      <a:pt x="3" y="138"/>
                      <a:pt x="5" y="143"/>
                      <a:pt x="10" y="147"/>
                    </a:cubicBezTo>
                    <a:cubicBezTo>
                      <a:pt x="14" y="152"/>
                      <a:pt x="12" y="161"/>
                      <a:pt x="12" y="161"/>
                    </a:cubicBezTo>
                    <a:cubicBezTo>
                      <a:pt x="12" y="161"/>
                      <a:pt x="14" y="164"/>
                      <a:pt x="16" y="168"/>
                    </a:cubicBezTo>
                    <a:cubicBezTo>
                      <a:pt x="21" y="171"/>
                      <a:pt x="30" y="178"/>
                      <a:pt x="30" y="180"/>
                    </a:cubicBezTo>
                    <a:cubicBezTo>
                      <a:pt x="30" y="182"/>
                      <a:pt x="33" y="185"/>
                      <a:pt x="35" y="185"/>
                    </a:cubicBezTo>
                    <a:lnTo>
                      <a:pt x="35" y="182"/>
                    </a:lnTo>
                    <a:cubicBezTo>
                      <a:pt x="40" y="175"/>
                      <a:pt x="40" y="166"/>
                      <a:pt x="40" y="166"/>
                    </a:cubicBezTo>
                    <a:lnTo>
                      <a:pt x="51" y="164"/>
                    </a:lnTo>
                    <a:lnTo>
                      <a:pt x="61" y="161"/>
                    </a:lnTo>
                    <a:lnTo>
                      <a:pt x="79" y="164"/>
                    </a:lnTo>
                    <a:lnTo>
                      <a:pt x="79" y="150"/>
                    </a:lnTo>
                    <a:cubicBezTo>
                      <a:pt x="79" y="150"/>
                      <a:pt x="91" y="133"/>
                      <a:pt x="100" y="133"/>
                    </a:cubicBezTo>
                    <a:cubicBezTo>
                      <a:pt x="110" y="133"/>
                      <a:pt x="119" y="145"/>
                      <a:pt x="119" y="145"/>
                    </a:cubicBezTo>
                    <a:lnTo>
                      <a:pt x="158" y="152"/>
                    </a:lnTo>
                    <a:cubicBezTo>
                      <a:pt x="158" y="152"/>
                      <a:pt x="161" y="140"/>
                      <a:pt x="165" y="138"/>
                    </a:cubicBezTo>
                    <a:cubicBezTo>
                      <a:pt x="170" y="136"/>
                      <a:pt x="177" y="140"/>
                      <a:pt x="182" y="138"/>
                    </a:cubicBezTo>
                    <a:cubicBezTo>
                      <a:pt x="189" y="136"/>
                      <a:pt x="196" y="131"/>
                      <a:pt x="205" y="131"/>
                    </a:cubicBezTo>
                    <a:cubicBezTo>
                      <a:pt x="214" y="131"/>
                      <a:pt x="216" y="136"/>
                      <a:pt x="221" y="129"/>
                    </a:cubicBezTo>
                    <a:cubicBezTo>
                      <a:pt x="226" y="122"/>
                      <a:pt x="244" y="131"/>
                      <a:pt x="244" y="131"/>
                    </a:cubicBezTo>
                    <a:lnTo>
                      <a:pt x="261" y="129"/>
                    </a:lnTo>
                    <a:lnTo>
                      <a:pt x="256" y="115"/>
                    </a:lnTo>
                    <a:cubicBezTo>
                      <a:pt x="256" y="115"/>
                      <a:pt x="242" y="110"/>
                      <a:pt x="242" y="1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0" name="Freeform 74">
                <a:extLst>
                  <a:ext uri="{FF2B5EF4-FFF2-40B4-BE49-F238E27FC236}">
                    <a16:creationId xmlns:a16="http://schemas.microsoft.com/office/drawing/2014/main" id="{E063B403-10FB-A5E0-11FA-FC5879CA7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16"/>
                <a:ext cx="157" cy="112"/>
              </a:xfrm>
              <a:custGeom>
                <a:avLst/>
                <a:gdLst>
                  <a:gd name="T0" fmla="*/ 242 w 261"/>
                  <a:gd name="T1" fmla="*/ 105 h 185"/>
                  <a:gd name="T2" fmla="*/ 242 w 261"/>
                  <a:gd name="T3" fmla="*/ 105 h 185"/>
                  <a:gd name="T4" fmla="*/ 233 w 261"/>
                  <a:gd name="T5" fmla="*/ 91 h 185"/>
                  <a:gd name="T6" fmla="*/ 221 w 261"/>
                  <a:gd name="T7" fmla="*/ 80 h 185"/>
                  <a:gd name="T8" fmla="*/ 212 w 261"/>
                  <a:gd name="T9" fmla="*/ 66 h 185"/>
                  <a:gd name="T10" fmla="*/ 193 w 261"/>
                  <a:gd name="T11" fmla="*/ 59 h 185"/>
                  <a:gd name="T12" fmla="*/ 191 w 261"/>
                  <a:gd name="T13" fmla="*/ 52 h 185"/>
                  <a:gd name="T14" fmla="*/ 182 w 261"/>
                  <a:gd name="T15" fmla="*/ 49 h 185"/>
                  <a:gd name="T16" fmla="*/ 184 w 261"/>
                  <a:gd name="T17" fmla="*/ 42 h 185"/>
                  <a:gd name="T18" fmla="*/ 184 w 261"/>
                  <a:gd name="T19" fmla="*/ 24 h 185"/>
                  <a:gd name="T20" fmla="*/ 168 w 261"/>
                  <a:gd name="T21" fmla="*/ 3 h 185"/>
                  <a:gd name="T22" fmla="*/ 165 w 261"/>
                  <a:gd name="T23" fmla="*/ 3 h 185"/>
                  <a:gd name="T24" fmla="*/ 147 w 261"/>
                  <a:gd name="T25" fmla="*/ 10 h 185"/>
                  <a:gd name="T26" fmla="*/ 142 w 261"/>
                  <a:gd name="T27" fmla="*/ 19 h 185"/>
                  <a:gd name="T28" fmla="*/ 121 w 261"/>
                  <a:gd name="T29" fmla="*/ 40 h 185"/>
                  <a:gd name="T30" fmla="*/ 91 w 261"/>
                  <a:gd name="T31" fmla="*/ 47 h 185"/>
                  <a:gd name="T32" fmla="*/ 91 w 261"/>
                  <a:gd name="T33" fmla="*/ 59 h 185"/>
                  <a:gd name="T34" fmla="*/ 72 w 261"/>
                  <a:gd name="T35" fmla="*/ 68 h 185"/>
                  <a:gd name="T36" fmla="*/ 49 w 261"/>
                  <a:gd name="T37" fmla="*/ 75 h 185"/>
                  <a:gd name="T38" fmla="*/ 35 w 261"/>
                  <a:gd name="T39" fmla="*/ 75 h 185"/>
                  <a:gd name="T40" fmla="*/ 23 w 261"/>
                  <a:gd name="T41" fmla="*/ 80 h 185"/>
                  <a:gd name="T42" fmla="*/ 21 w 261"/>
                  <a:gd name="T43" fmla="*/ 77 h 185"/>
                  <a:gd name="T44" fmla="*/ 10 w 261"/>
                  <a:gd name="T45" fmla="*/ 91 h 185"/>
                  <a:gd name="T46" fmla="*/ 0 w 261"/>
                  <a:gd name="T47" fmla="*/ 112 h 185"/>
                  <a:gd name="T48" fmla="*/ 3 w 261"/>
                  <a:gd name="T49" fmla="*/ 131 h 185"/>
                  <a:gd name="T50" fmla="*/ 10 w 261"/>
                  <a:gd name="T51" fmla="*/ 147 h 185"/>
                  <a:gd name="T52" fmla="*/ 12 w 261"/>
                  <a:gd name="T53" fmla="*/ 161 h 185"/>
                  <a:gd name="T54" fmla="*/ 16 w 261"/>
                  <a:gd name="T55" fmla="*/ 168 h 185"/>
                  <a:gd name="T56" fmla="*/ 30 w 261"/>
                  <a:gd name="T57" fmla="*/ 180 h 185"/>
                  <a:gd name="T58" fmla="*/ 35 w 261"/>
                  <a:gd name="T59" fmla="*/ 185 h 185"/>
                  <a:gd name="T60" fmla="*/ 35 w 261"/>
                  <a:gd name="T61" fmla="*/ 182 h 185"/>
                  <a:gd name="T62" fmla="*/ 40 w 261"/>
                  <a:gd name="T63" fmla="*/ 166 h 185"/>
                  <a:gd name="T64" fmla="*/ 51 w 261"/>
                  <a:gd name="T65" fmla="*/ 164 h 185"/>
                  <a:gd name="T66" fmla="*/ 61 w 261"/>
                  <a:gd name="T67" fmla="*/ 161 h 185"/>
                  <a:gd name="T68" fmla="*/ 79 w 261"/>
                  <a:gd name="T69" fmla="*/ 164 h 185"/>
                  <a:gd name="T70" fmla="*/ 79 w 261"/>
                  <a:gd name="T71" fmla="*/ 150 h 185"/>
                  <a:gd name="T72" fmla="*/ 100 w 261"/>
                  <a:gd name="T73" fmla="*/ 133 h 185"/>
                  <a:gd name="T74" fmla="*/ 119 w 261"/>
                  <a:gd name="T75" fmla="*/ 145 h 185"/>
                  <a:gd name="T76" fmla="*/ 158 w 261"/>
                  <a:gd name="T77" fmla="*/ 152 h 185"/>
                  <a:gd name="T78" fmla="*/ 165 w 261"/>
                  <a:gd name="T79" fmla="*/ 138 h 185"/>
                  <a:gd name="T80" fmla="*/ 182 w 261"/>
                  <a:gd name="T81" fmla="*/ 138 h 185"/>
                  <a:gd name="T82" fmla="*/ 205 w 261"/>
                  <a:gd name="T83" fmla="*/ 131 h 185"/>
                  <a:gd name="T84" fmla="*/ 221 w 261"/>
                  <a:gd name="T85" fmla="*/ 129 h 185"/>
                  <a:gd name="T86" fmla="*/ 244 w 261"/>
                  <a:gd name="T87" fmla="*/ 131 h 185"/>
                  <a:gd name="T88" fmla="*/ 261 w 261"/>
                  <a:gd name="T89" fmla="*/ 129 h 185"/>
                  <a:gd name="T90" fmla="*/ 256 w 261"/>
                  <a:gd name="T91" fmla="*/ 115 h 185"/>
                  <a:gd name="T92" fmla="*/ 242 w 261"/>
                  <a:gd name="T93" fmla="*/ 105 h 185"/>
                  <a:gd name="T94" fmla="*/ 242 w 261"/>
                  <a:gd name="T95" fmla="*/ 10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1" h="185">
                    <a:moveTo>
                      <a:pt x="242" y="105"/>
                    </a:moveTo>
                    <a:lnTo>
                      <a:pt x="242" y="105"/>
                    </a:lnTo>
                    <a:cubicBezTo>
                      <a:pt x="242" y="101"/>
                      <a:pt x="242" y="96"/>
                      <a:pt x="233" y="91"/>
                    </a:cubicBezTo>
                    <a:cubicBezTo>
                      <a:pt x="226" y="84"/>
                      <a:pt x="221" y="82"/>
                      <a:pt x="221" y="80"/>
                    </a:cubicBezTo>
                    <a:cubicBezTo>
                      <a:pt x="221" y="75"/>
                      <a:pt x="216" y="73"/>
                      <a:pt x="212" y="66"/>
                    </a:cubicBezTo>
                    <a:cubicBezTo>
                      <a:pt x="205" y="59"/>
                      <a:pt x="193" y="59"/>
                      <a:pt x="193" y="59"/>
                    </a:cubicBezTo>
                    <a:lnTo>
                      <a:pt x="191" y="52"/>
                    </a:lnTo>
                    <a:lnTo>
                      <a:pt x="182" y="49"/>
                    </a:lnTo>
                    <a:cubicBezTo>
                      <a:pt x="182" y="49"/>
                      <a:pt x="177" y="47"/>
                      <a:pt x="184" y="42"/>
                    </a:cubicBezTo>
                    <a:cubicBezTo>
                      <a:pt x="193" y="38"/>
                      <a:pt x="184" y="28"/>
                      <a:pt x="184" y="24"/>
                    </a:cubicBezTo>
                    <a:cubicBezTo>
                      <a:pt x="182" y="19"/>
                      <a:pt x="172" y="7"/>
                      <a:pt x="168" y="3"/>
                    </a:cubicBezTo>
                    <a:lnTo>
                      <a:pt x="165" y="3"/>
                    </a:lnTo>
                    <a:cubicBezTo>
                      <a:pt x="161" y="0"/>
                      <a:pt x="151" y="5"/>
                      <a:pt x="147" y="10"/>
                    </a:cubicBezTo>
                    <a:cubicBezTo>
                      <a:pt x="142" y="14"/>
                      <a:pt x="147" y="17"/>
                      <a:pt x="142" y="19"/>
                    </a:cubicBezTo>
                    <a:cubicBezTo>
                      <a:pt x="140" y="24"/>
                      <a:pt x="128" y="33"/>
                      <a:pt x="121" y="40"/>
                    </a:cubicBezTo>
                    <a:cubicBezTo>
                      <a:pt x="114" y="49"/>
                      <a:pt x="98" y="45"/>
                      <a:pt x="91" y="47"/>
                    </a:cubicBezTo>
                    <a:cubicBezTo>
                      <a:pt x="86" y="49"/>
                      <a:pt x="96" y="56"/>
                      <a:pt x="91" y="59"/>
                    </a:cubicBezTo>
                    <a:cubicBezTo>
                      <a:pt x="86" y="61"/>
                      <a:pt x="75" y="66"/>
                      <a:pt x="72" y="68"/>
                    </a:cubicBezTo>
                    <a:cubicBezTo>
                      <a:pt x="68" y="70"/>
                      <a:pt x="54" y="70"/>
                      <a:pt x="49" y="75"/>
                    </a:cubicBezTo>
                    <a:cubicBezTo>
                      <a:pt x="44" y="82"/>
                      <a:pt x="40" y="70"/>
                      <a:pt x="35" y="75"/>
                    </a:cubicBezTo>
                    <a:cubicBezTo>
                      <a:pt x="30" y="82"/>
                      <a:pt x="26" y="82"/>
                      <a:pt x="23" y="80"/>
                    </a:cubicBezTo>
                    <a:cubicBezTo>
                      <a:pt x="23" y="80"/>
                      <a:pt x="21" y="80"/>
                      <a:pt x="21" y="77"/>
                    </a:cubicBezTo>
                    <a:cubicBezTo>
                      <a:pt x="16" y="82"/>
                      <a:pt x="12" y="87"/>
                      <a:pt x="10" y="91"/>
                    </a:cubicBezTo>
                    <a:cubicBezTo>
                      <a:pt x="7" y="101"/>
                      <a:pt x="0" y="108"/>
                      <a:pt x="0" y="112"/>
                    </a:cubicBezTo>
                    <a:cubicBezTo>
                      <a:pt x="0" y="117"/>
                      <a:pt x="3" y="124"/>
                      <a:pt x="3" y="131"/>
                    </a:cubicBezTo>
                    <a:cubicBezTo>
                      <a:pt x="3" y="138"/>
                      <a:pt x="5" y="143"/>
                      <a:pt x="10" y="147"/>
                    </a:cubicBezTo>
                    <a:cubicBezTo>
                      <a:pt x="14" y="152"/>
                      <a:pt x="12" y="161"/>
                      <a:pt x="12" y="161"/>
                    </a:cubicBezTo>
                    <a:cubicBezTo>
                      <a:pt x="12" y="161"/>
                      <a:pt x="14" y="164"/>
                      <a:pt x="16" y="168"/>
                    </a:cubicBezTo>
                    <a:cubicBezTo>
                      <a:pt x="21" y="171"/>
                      <a:pt x="30" y="178"/>
                      <a:pt x="30" y="180"/>
                    </a:cubicBezTo>
                    <a:cubicBezTo>
                      <a:pt x="30" y="182"/>
                      <a:pt x="33" y="185"/>
                      <a:pt x="35" y="185"/>
                    </a:cubicBezTo>
                    <a:lnTo>
                      <a:pt x="35" y="182"/>
                    </a:lnTo>
                    <a:cubicBezTo>
                      <a:pt x="40" y="175"/>
                      <a:pt x="40" y="166"/>
                      <a:pt x="40" y="166"/>
                    </a:cubicBezTo>
                    <a:lnTo>
                      <a:pt x="51" y="164"/>
                    </a:lnTo>
                    <a:lnTo>
                      <a:pt x="61" y="161"/>
                    </a:lnTo>
                    <a:lnTo>
                      <a:pt x="79" y="164"/>
                    </a:lnTo>
                    <a:lnTo>
                      <a:pt x="79" y="150"/>
                    </a:lnTo>
                    <a:cubicBezTo>
                      <a:pt x="79" y="150"/>
                      <a:pt x="91" y="133"/>
                      <a:pt x="100" y="133"/>
                    </a:cubicBezTo>
                    <a:cubicBezTo>
                      <a:pt x="110" y="133"/>
                      <a:pt x="119" y="145"/>
                      <a:pt x="119" y="145"/>
                    </a:cubicBezTo>
                    <a:lnTo>
                      <a:pt x="158" y="152"/>
                    </a:lnTo>
                    <a:cubicBezTo>
                      <a:pt x="158" y="152"/>
                      <a:pt x="161" y="140"/>
                      <a:pt x="165" y="138"/>
                    </a:cubicBezTo>
                    <a:cubicBezTo>
                      <a:pt x="170" y="136"/>
                      <a:pt x="177" y="140"/>
                      <a:pt x="182" y="138"/>
                    </a:cubicBezTo>
                    <a:cubicBezTo>
                      <a:pt x="189" y="136"/>
                      <a:pt x="196" y="131"/>
                      <a:pt x="205" y="131"/>
                    </a:cubicBezTo>
                    <a:cubicBezTo>
                      <a:pt x="214" y="131"/>
                      <a:pt x="216" y="136"/>
                      <a:pt x="221" y="129"/>
                    </a:cubicBezTo>
                    <a:cubicBezTo>
                      <a:pt x="226" y="122"/>
                      <a:pt x="244" y="131"/>
                      <a:pt x="244" y="131"/>
                    </a:cubicBezTo>
                    <a:lnTo>
                      <a:pt x="261" y="129"/>
                    </a:lnTo>
                    <a:lnTo>
                      <a:pt x="256" y="115"/>
                    </a:lnTo>
                    <a:cubicBezTo>
                      <a:pt x="256" y="115"/>
                      <a:pt x="242" y="110"/>
                      <a:pt x="242" y="105"/>
                    </a:cubicBezTo>
                    <a:lnTo>
                      <a:pt x="242" y="1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1" name="Freeform 75">
                <a:extLst>
                  <a:ext uri="{FF2B5EF4-FFF2-40B4-BE49-F238E27FC236}">
                    <a16:creationId xmlns:a16="http://schemas.microsoft.com/office/drawing/2014/main" id="{0EA34FFD-0C79-CC4C-695A-5AB62F3A6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16"/>
                <a:ext cx="157" cy="112"/>
              </a:xfrm>
              <a:custGeom>
                <a:avLst/>
                <a:gdLst>
                  <a:gd name="T0" fmla="*/ 242 w 261"/>
                  <a:gd name="T1" fmla="*/ 105 h 185"/>
                  <a:gd name="T2" fmla="*/ 242 w 261"/>
                  <a:gd name="T3" fmla="*/ 105 h 185"/>
                  <a:gd name="T4" fmla="*/ 233 w 261"/>
                  <a:gd name="T5" fmla="*/ 91 h 185"/>
                  <a:gd name="T6" fmla="*/ 221 w 261"/>
                  <a:gd name="T7" fmla="*/ 80 h 185"/>
                  <a:gd name="T8" fmla="*/ 212 w 261"/>
                  <a:gd name="T9" fmla="*/ 66 h 185"/>
                  <a:gd name="T10" fmla="*/ 193 w 261"/>
                  <a:gd name="T11" fmla="*/ 59 h 185"/>
                  <a:gd name="T12" fmla="*/ 191 w 261"/>
                  <a:gd name="T13" fmla="*/ 52 h 185"/>
                  <a:gd name="T14" fmla="*/ 182 w 261"/>
                  <a:gd name="T15" fmla="*/ 49 h 185"/>
                  <a:gd name="T16" fmla="*/ 184 w 261"/>
                  <a:gd name="T17" fmla="*/ 42 h 185"/>
                  <a:gd name="T18" fmla="*/ 184 w 261"/>
                  <a:gd name="T19" fmla="*/ 24 h 185"/>
                  <a:gd name="T20" fmla="*/ 168 w 261"/>
                  <a:gd name="T21" fmla="*/ 3 h 185"/>
                  <a:gd name="T22" fmla="*/ 165 w 261"/>
                  <a:gd name="T23" fmla="*/ 3 h 185"/>
                  <a:gd name="T24" fmla="*/ 147 w 261"/>
                  <a:gd name="T25" fmla="*/ 10 h 185"/>
                  <a:gd name="T26" fmla="*/ 142 w 261"/>
                  <a:gd name="T27" fmla="*/ 19 h 185"/>
                  <a:gd name="T28" fmla="*/ 121 w 261"/>
                  <a:gd name="T29" fmla="*/ 40 h 185"/>
                  <a:gd name="T30" fmla="*/ 91 w 261"/>
                  <a:gd name="T31" fmla="*/ 47 h 185"/>
                  <a:gd name="T32" fmla="*/ 91 w 261"/>
                  <a:gd name="T33" fmla="*/ 59 h 185"/>
                  <a:gd name="T34" fmla="*/ 72 w 261"/>
                  <a:gd name="T35" fmla="*/ 68 h 185"/>
                  <a:gd name="T36" fmla="*/ 49 w 261"/>
                  <a:gd name="T37" fmla="*/ 75 h 185"/>
                  <a:gd name="T38" fmla="*/ 35 w 261"/>
                  <a:gd name="T39" fmla="*/ 75 h 185"/>
                  <a:gd name="T40" fmla="*/ 23 w 261"/>
                  <a:gd name="T41" fmla="*/ 80 h 185"/>
                  <a:gd name="T42" fmla="*/ 21 w 261"/>
                  <a:gd name="T43" fmla="*/ 77 h 185"/>
                  <a:gd name="T44" fmla="*/ 10 w 261"/>
                  <a:gd name="T45" fmla="*/ 91 h 185"/>
                  <a:gd name="T46" fmla="*/ 0 w 261"/>
                  <a:gd name="T47" fmla="*/ 112 h 185"/>
                  <a:gd name="T48" fmla="*/ 3 w 261"/>
                  <a:gd name="T49" fmla="*/ 131 h 185"/>
                  <a:gd name="T50" fmla="*/ 10 w 261"/>
                  <a:gd name="T51" fmla="*/ 147 h 185"/>
                  <a:gd name="T52" fmla="*/ 12 w 261"/>
                  <a:gd name="T53" fmla="*/ 161 h 185"/>
                  <a:gd name="T54" fmla="*/ 16 w 261"/>
                  <a:gd name="T55" fmla="*/ 168 h 185"/>
                  <a:gd name="T56" fmla="*/ 30 w 261"/>
                  <a:gd name="T57" fmla="*/ 180 h 185"/>
                  <a:gd name="T58" fmla="*/ 35 w 261"/>
                  <a:gd name="T59" fmla="*/ 185 h 185"/>
                  <a:gd name="T60" fmla="*/ 35 w 261"/>
                  <a:gd name="T61" fmla="*/ 182 h 185"/>
                  <a:gd name="T62" fmla="*/ 40 w 261"/>
                  <a:gd name="T63" fmla="*/ 166 h 185"/>
                  <a:gd name="T64" fmla="*/ 51 w 261"/>
                  <a:gd name="T65" fmla="*/ 164 h 185"/>
                  <a:gd name="T66" fmla="*/ 61 w 261"/>
                  <a:gd name="T67" fmla="*/ 161 h 185"/>
                  <a:gd name="T68" fmla="*/ 79 w 261"/>
                  <a:gd name="T69" fmla="*/ 164 h 185"/>
                  <a:gd name="T70" fmla="*/ 79 w 261"/>
                  <a:gd name="T71" fmla="*/ 150 h 185"/>
                  <a:gd name="T72" fmla="*/ 100 w 261"/>
                  <a:gd name="T73" fmla="*/ 133 h 185"/>
                  <a:gd name="T74" fmla="*/ 119 w 261"/>
                  <a:gd name="T75" fmla="*/ 145 h 185"/>
                  <a:gd name="T76" fmla="*/ 158 w 261"/>
                  <a:gd name="T77" fmla="*/ 152 h 185"/>
                  <a:gd name="T78" fmla="*/ 165 w 261"/>
                  <a:gd name="T79" fmla="*/ 138 h 185"/>
                  <a:gd name="T80" fmla="*/ 182 w 261"/>
                  <a:gd name="T81" fmla="*/ 138 h 185"/>
                  <a:gd name="T82" fmla="*/ 205 w 261"/>
                  <a:gd name="T83" fmla="*/ 131 h 185"/>
                  <a:gd name="T84" fmla="*/ 221 w 261"/>
                  <a:gd name="T85" fmla="*/ 129 h 185"/>
                  <a:gd name="T86" fmla="*/ 244 w 261"/>
                  <a:gd name="T87" fmla="*/ 131 h 185"/>
                  <a:gd name="T88" fmla="*/ 261 w 261"/>
                  <a:gd name="T89" fmla="*/ 129 h 185"/>
                  <a:gd name="T90" fmla="*/ 256 w 261"/>
                  <a:gd name="T91" fmla="*/ 115 h 185"/>
                  <a:gd name="T92" fmla="*/ 242 w 261"/>
                  <a:gd name="T93" fmla="*/ 10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1" h="185">
                    <a:moveTo>
                      <a:pt x="242" y="105"/>
                    </a:moveTo>
                    <a:lnTo>
                      <a:pt x="242" y="105"/>
                    </a:lnTo>
                    <a:cubicBezTo>
                      <a:pt x="242" y="101"/>
                      <a:pt x="242" y="96"/>
                      <a:pt x="233" y="91"/>
                    </a:cubicBezTo>
                    <a:cubicBezTo>
                      <a:pt x="226" y="84"/>
                      <a:pt x="221" y="82"/>
                      <a:pt x="221" y="80"/>
                    </a:cubicBezTo>
                    <a:cubicBezTo>
                      <a:pt x="221" y="75"/>
                      <a:pt x="216" y="73"/>
                      <a:pt x="212" y="66"/>
                    </a:cubicBezTo>
                    <a:cubicBezTo>
                      <a:pt x="205" y="59"/>
                      <a:pt x="193" y="59"/>
                      <a:pt x="193" y="59"/>
                    </a:cubicBezTo>
                    <a:lnTo>
                      <a:pt x="191" y="52"/>
                    </a:lnTo>
                    <a:lnTo>
                      <a:pt x="182" y="49"/>
                    </a:lnTo>
                    <a:cubicBezTo>
                      <a:pt x="182" y="49"/>
                      <a:pt x="177" y="47"/>
                      <a:pt x="184" y="42"/>
                    </a:cubicBezTo>
                    <a:cubicBezTo>
                      <a:pt x="193" y="38"/>
                      <a:pt x="184" y="28"/>
                      <a:pt x="184" y="24"/>
                    </a:cubicBezTo>
                    <a:cubicBezTo>
                      <a:pt x="182" y="19"/>
                      <a:pt x="172" y="7"/>
                      <a:pt x="168" y="3"/>
                    </a:cubicBezTo>
                    <a:lnTo>
                      <a:pt x="165" y="3"/>
                    </a:lnTo>
                    <a:cubicBezTo>
                      <a:pt x="161" y="0"/>
                      <a:pt x="151" y="5"/>
                      <a:pt x="147" y="10"/>
                    </a:cubicBezTo>
                    <a:cubicBezTo>
                      <a:pt x="142" y="14"/>
                      <a:pt x="147" y="17"/>
                      <a:pt x="142" y="19"/>
                    </a:cubicBezTo>
                    <a:cubicBezTo>
                      <a:pt x="140" y="24"/>
                      <a:pt x="128" y="33"/>
                      <a:pt x="121" y="40"/>
                    </a:cubicBezTo>
                    <a:cubicBezTo>
                      <a:pt x="114" y="49"/>
                      <a:pt x="98" y="45"/>
                      <a:pt x="91" y="47"/>
                    </a:cubicBezTo>
                    <a:cubicBezTo>
                      <a:pt x="86" y="49"/>
                      <a:pt x="96" y="56"/>
                      <a:pt x="91" y="59"/>
                    </a:cubicBezTo>
                    <a:cubicBezTo>
                      <a:pt x="86" y="61"/>
                      <a:pt x="75" y="66"/>
                      <a:pt x="72" y="68"/>
                    </a:cubicBezTo>
                    <a:cubicBezTo>
                      <a:pt x="68" y="70"/>
                      <a:pt x="54" y="70"/>
                      <a:pt x="49" y="75"/>
                    </a:cubicBezTo>
                    <a:cubicBezTo>
                      <a:pt x="44" y="82"/>
                      <a:pt x="40" y="70"/>
                      <a:pt x="35" y="75"/>
                    </a:cubicBezTo>
                    <a:cubicBezTo>
                      <a:pt x="30" y="82"/>
                      <a:pt x="26" y="82"/>
                      <a:pt x="23" y="80"/>
                    </a:cubicBezTo>
                    <a:cubicBezTo>
                      <a:pt x="23" y="80"/>
                      <a:pt x="21" y="80"/>
                      <a:pt x="21" y="77"/>
                    </a:cubicBezTo>
                    <a:cubicBezTo>
                      <a:pt x="16" y="82"/>
                      <a:pt x="12" y="87"/>
                      <a:pt x="10" y="91"/>
                    </a:cubicBezTo>
                    <a:cubicBezTo>
                      <a:pt x="7" y="101"/>
                      <a:pt x="0" y="108"/>
                      <a:pt x="0" y="112"/>
                    </a:cubicBezTo>
                    <a:cubicBezTo>
                      <a:pt x="0" y="117"/>
                      <a:pt x="3" y="124"/>
                      <a:pt x="3" y="131"/>
                    </a:cubicBezTo>
                    <a:cubicBezTo>
                      <a:pt x="3" y="138"/>
                      <a:pt x="5" y="143"/>
                      <a:pt x="10" y="147"/>
                    </a:cubicBezTo>
                    <a:cubicBezTo>
                      <a:pt x="14" y="152"/>
                      <a:pt x="12" y="161"/>
                      <a:pt x="12" y="161"/>
                    </a:cubicBezTo>
                    <a:cubicBezTo>
                      <a:pt x="12" y="161"/>
                      <a:pt x="14" y="164"/>
                      <a:pt x="16" y="168"/>
                    </a:cubicBezTo>
                    <a:cubicBezTo>
                      <a:pt x="21" y="171"/>
                      <a:pt x="30" y="178"/>
                      <a:pt x="30" y="180"/>
                    </a:cubicBezTo>
                    <a:cubicBezTo>
                      <a:pt x="30" y="182"/>
                      <a:pt x="33" y="185"/>
                      <a:pt x="35" y="185"/>
                    </a:cubicBezTo>
                    <a:lnTo>
                      <a:pt x="35" y="182"/>
                    </a:lnTo>
                    <a:cubicBezTo>
                      <a:pt x="40" y="175"/>
                      <a:pt x="40" y="166"/>
                      <a:pt x="40" y="166"/>
                    </a:cubicBezTo>
                    <a:lnTo>
                      <a:pt x="51" y="164"/>
                    </a:lnTo>
                    <a:lnTo>
                      <a:pt x="61" y="161"/>
                    </a:lnTo>
                    <a:lnTo>
                      <a:pt x="79" y="164"/>
                    </a:lnTo>
                    <a:lnTo>
                      <a:pt x="79" y="150"/>
                    </a:lnTo>
                    <a:cubicBezTo>
                      <a:pt x="79" y="150"/>
                      <a:pt x="91" y="133"/>
                      <a:pt x="100" y="133"/>
                    </a:cubicBezTo>
                    <a:cubicBezTo>
                      <a:pt x="110" y="133"/>
                      <a:pt x="119" y="145"/>
                      <a:pt x="119" y="145"/>
                    </a:cubicBezTo>
                    <a:lnTo>
                      <a:pt x="158" y="152"/>
                    </a:lnTo>
                    <a:cubicBezTo>
                      <a:pt x="158" y="152"/>
                      <a:pt x="161" y="140"/>
                      <a:pt x="165" y="138"/>
                    </a:cubicBezTo>
                    <a:cubicBezTo>
                      <a:pt x="170" y="136"/>
                      <a:pt x="177" y="140"/>
                      <a:pt x="182" y="138"/>
                    </a:cubicBezTo>
                    <a:cubicBezTo>
                      <a:pt x="189" y="136"/>
                      <a:pt x="196" y="131"/>
                      <a:pt x="205" y="131"/>
                    </a:cubicBezTo>
                    <a:cubicBezTo>
                      <a:pt x="214" y="131"/>
                      <a:pt x="216" y="136"/>
                      <a:pt x="221" y="129"/>
                    </a:cubicBezTo>
                    <a:cubicBezTo>
                      <a:pt x="226" y="122"/>
                      <a:pt x="244" y="131"/>
                      <a:pt x="244" y="131"/>
                    </a:cubicBezTo>
                    <a:lnTo>
                      <a:pt x="261" y="129"/>
                    </a:lnTo>
                    <a:lnTo>
                      <a:pt x="256" y="115"/>
                    </a:lnTo>
                    <a:cubicBezTo>
                      <a:pt x="256" y="115"/>
                      <a:pt x="242" y="110"/>
                      <a:pt x="242" y="1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2" name="Freeform 76">
                <a:extLst>
                  <a:ext uri="{FF2B5EF4-FFF2-40B4-BE49-F238E27FC236}">
                    <a16:creationId xmlns:a16="http://schemas.microsoft.com/office/drawing/2014/main" id="{9F82482A-54EE-9F1B-9FAF-2194AE282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16"/>
                <a:ext cx="157" cy="112"/>
              </a:xfrm>
              <a:custGeom>
                <a:avLst/>
                <a:gdLst>
                  <a:gd name="T0" fmla="*/ 242 w 261"/>
                  <a:gd name="T1" fmla="*/ 105 h 185"/>
                  <a:gd name="T2" fmla="*/ 242 w 261"/>
                  <a:gd name="T3" fmla="*/ 105 h 185"/>
                  <a:gd name="T4" fmla="*/ 233 w 261"/>
                  <a:gd name="T5" fmla="*/ 91 h 185"/>
                  <a:gd name="T6" fmla="*/ 221 w 261"/>
                  <a:gd name="T7" fmla="*/ 80 h 185"/>
                  <a:gd name="T8" fmla="*/ 212 w 261"/>
                  <a:gd name="T9" fmla="*/ 66 h 185"/>
                  <a:gd name="T10" fmla="*/ 193 w 261"/>
                  <a:gd name="T11" fmla="*/ 59 h 185"/>
                  <a:gd name="T12" fmla="*/ 191 w 261"/>
                  <a:gd name="T13" fmla="*/ 52 h 185"/>
                  <a:gd name="T14" fmla="*/ 182 w 261"/>
                  <a:gd name="T15" fmla="*/ 49 h 185"/>
                  <a:gd name="T16" fmla="*/ 184 w 261"/>
                  <a:gd name="T17" fmla="*/ 42 h 185"/>
                  <a:gd name="T18" fmla="*/ 184 w 261"/>
                  <a:gd name="T19" fmla="*/ 24 h 185"/>
                  <a:gd name="T20" fmla="*/ 168 w 261"/>
                  <a:gd name="T21" fmla="*/ 3 h 185"/>
                  <a:gd name="T22" fmla="*/ 165 w 261"/>
                  <a:gd name="T23" fmla="*/ 3 h 185"/>
                  <a:gd name="T24" fmla="*/ 147 w 261"/>
                  <a:gd name="T25" fmla="*/ 10 h 185"/>
                  <a:gd name="T26" fmla="*/ 142 w 261"/>
                  <a:gd name="T27" fmla="*/ 19 h 185"/>
                  <a:gd name="T28" fmla="*/ 121 w 261"/>
                  <a:gd name="T29" fmla="*/ 40 h 185"/>
                  <a:gd name="T30" fmla="*/ 91 w 261"/>
                  <a:gd name="T31" fmla="*/ 47 h 185"/>
                  <a:gd name="T32" fmla="*/ 91 w 261"/>
                  <a:gd name="T33" fmla="*/ 59 h 185"/>
                  <a:gd name="T34" fmla="*/ 72 w 261"/>
                  <a:gd name="T35" fmla="*/ 68 h 185"/>
                  <a:gd name="T36" fmla="*/ 49 w 261"/>
                  <a:gd name="T37" fmla="*/ 75 h 185"/>
                  <a:gd name="T38" fmla="*/ 35 w 261"/>
                  <a:gd name="T39" fmla="*/ 75 h 185"/>
                  <a:gd name="T40" fmla="*/ 23 w 261"/>
                  <a:gd name="T41" fmla="*/ 80 h 185"/>
                  <a:gd name="T42" fmla="*/ 21 w 261"/>
                  <a:gd name="T43" fmla="*/ 77 h 185"/>
                  <a:gd name="T44" fmla="*/ 10 w 261"/>
                  <a:gd name="T45" fmla="*/ 91 h 185"/>
                  <a:gd name="T46" fmla="*/ 0 w 261"/>
                  <a:gd name="T47" fmla="*/ 112 h 185"/>
                  <a:gd name="T48" fmla="*/ 3 w 261"/>
                  <a:gd name="T49" fmla="*/ 131 h 185"/>
                  <a:gd name="T50" fmla="*/ 10 w 261"/>
                  <a:gd name="T51" fmla="*/ 147 h 185"/>
                  <a:gd name="T52" fmla="*/ 12 w 261"/>
                  <a:gd name="T53" fmla="*/ 161 h 185"/>
                  <a:gd name="T54" fmla="*/ 16 w 261"/>
                  <a:gd name="T55" fmla="*/ 168 h 185"/>
                  <a:gd name="T56" fmla="*/ 30 w 261"/>
                  <a:gd name="T57" fmla="*/ 180 h 185"/>
                  <a:gd name="T58" fmla="*/ 35 w 261"/>
                  <a:gd name="T59" fmla="*/ 185 h 185"/>
                  <a:gd name="T60" fmla="*/ 35 w 261"/>
                  <a:gd name="T61" fmla="*/ 182 h 185"/>
                  <a:gd name="T62" fmla="*/ 40 w 261"/>
                  <a:gd name="T63" fmla="*/ 166 h 185"/>
                  <a:gd name="T64" fmla="*/ 51 w 261"/>
                  <a:gd name="T65" fmla="*/ 164 h 185"/>
                  <a:gd name="T66" fmla="*/ 61 w 261"/>
                  <a:gd name="T67" fmla="*/ 161 h 185"/>
                  <a:gd name="T68" fmla="*/ 79 w 261"/>
                  <a:gd name="T69" fmla="*/ 164 h 185"/>
                  <a:gd name="T70" fmla="*/ 79 w 261"/>
                  <a:gd name="T71" fmla="*/ 150 h 185"/>
                  <a:gd name="T72" fmla="*/ 100 w 261"/>
                  <a:gd name="T73" fmla="*/ 133 h 185"/>
                  <a:gd name="T74" fmla="*/ 119 w 261"/>
                  <a:gd name="T75" fmla="*/ 145 h 185"/>
                  <a:gd name="T76" fmla="*/ 158 w 261"/>
                  <a:gd name="T77" fmla="*/ 152 h 185"/>
                  <a:gd name="T78" fmla="*/ 165 w 261"/>
                  <a:gd name="T79" fmla="*/ 138 h 185"/>
                  <a:gd name="T80" fmla="*/ 182 w 261"/>
                  <a:gd name="T81" fmla="*/ 138 h 185"/>
                  <a:gd name="T82" fmla="*/ 205 w 261"/>
                  <a:gd name="T83" fmla="*/ 131 h 185"/>
                  <a:gd name="T84" fmla="*/ 221 w 261"/>
                  <a:gd name="T85" fmla="*/ 129 h 185"/>
                  <a:gd name="T86" fmla="*/ 244 w 261"/>
                  <a:gd name="T87" fmla="*/ 131 h 185"/>
                  <a:gd name="T88" fmla="*/ 261 w 261"/>
                  <a:gd name="T89" fmla="*/ 129 h 185"/>
                  <a:gd name="T90" fmla="*/ 256 w 261"/>
                  <a:gd name="T91" fmla="*/ 115 h 185"/>
                  <a:gd name="T92" fmla="*/ 242 w 261"/>
                  <a:gd name="T93" fmla="*/ 105 h 185"/>
                  <a:gd name="T94" fmla="*/ 242 w 261"/>
                  <a:gd name="T95" fmla="*/ 10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1" h="185">
                    <a:moveTo>
                      <a:pt x="242" y="105"/>
                    </a:moveTo>
                    <a:lnTo>
                      <a:pt x="242" y="105"/>
                    </a:lnTo>
                    <a:cubicBezTo>
                      <a:pt x="242" y="101"/>
                      <a:pt x="242" y="96"/>
                      <a:pt x="233" y="91"/>
                    </a:cubicBezTo>
                    <a:cubicBezTo>
                      <a:pt x="226" y="84"/>
                      <a:pt x="221" y="82"/>
                      <a:pt x="221" y="80"/>
                    </a:cubicBezTo>
                    <a:cubicBezTo>
                      <a:pt x="221" y="75"/>
                      <a:pt x="216" y="73"/>
                      <a:pt x="212" y="66"/>
                    </a:cubicBezTo>
                    <a:cubicBezTo>
                      <a:pt x="205" y="59"/>
                      <a:pt x="193" y="59"/>
                      <a:pt x="193" y="59"/>
                    </a:cubicBezTo>
                    <a:lnTo>
                      <a:pt x="191" y="52"/>
                    </a:lnTo>
                    <a:lnTo>
                      <a:pt x="182" y="49"/>
                    </a:lnTo>
                    <a:cubicBezTo>
                      <a:pt x="182" y="49"/>
                      <a:pt x="177" y="47"/>
                      <a:pt x="184" y="42"/>
                    </a:cubicBezTo>
                    <a:cubicBezTo>
                      <a:pt x="193" y="38"/>
                      <a:pt x="184" y="28"/>
                      <a:pt x="184" y="24"/>
                    </a:cubicBezTo>
                    <a:cubicBezTo>
                      <a:pt x="182" y="19"/>
                      <a:pt x="172" y="7"/>
                      <a:pt x="168" y="3"/>
                    </a:cubicBezTo>
                    <a:lnTo>
                      <a:pt x="165" y="3"/>
                    </a:lnTo>
                    <a:cubicBezTo>
                      <a:pt x="161" y="0"/>
                      <a:pt x="151" y="5"/>
                      <a:pt x="147" y="10"/>
                    </a:cubicBezTo>
                    <a:cubicBezTo>
                      <a:pt x="142" y="14"/>
                      <a:pt x="147" y="17"/>
                      <a:pt x="142" y="19"/>
                    </a:cubicBezTo>
                    <a:cubicBezTo>
                      <a:pt x="140" y="24"/>
                      <a:pt x="128" y="33"/>
                      <a:pt x="121" y="40"/>
                    </a:cubicBezTo>
                    <a:cubicBezTo>
                      <a:pt x="114" y="49"/>
                      <a:pt x="98" y="45"/>
                      <a:pt x="91" y="47"/>
                    </a:cubicBezTo>
                    <a:cubicBezTo>
                      <a:pt x="86" y="49"/>
                      <a:pt x="96" y="56"/>
                      <a:pt x="91" y="59"/>
                    </a:cubicBezTo>
                    <a:cubicBezTo>
                      <a:pt x="86" y="61"/>
                      <a:pt x="75" y="66"/>
                      <a:pt x="72" y="68"/>
                    </a:cubicBezTo>
                    <a:cubicBezTo>
                      <a:pt x="68" y="70"/>
                      <a:pt x="54" y="70"/>
                      <a:pt x="49" y="75"/>
                    </a:cubicBezTo>
                    <a:cubicBezTo>
                      <a:pt x="44" y="82"/>
                      <a:pt x="40" y="70"/>
                      <a:pt x="35" y="75"/>
                    </a:cubicBezTo>
                    <a:cubicBezTo>
                      <a:pt x="30" y="82"/>
                      <a:pt x="26" y="82"/>
                      <a:pt x="23" y="80"/>
                    </a:cubicBezTo>
                    <a:cubicBezTo>
                      <a:pt x="23" y="80"/>
                      <a:pt x="21" y="80"/>
                      <a:pt x="21" y="77"/>
                    </a:cubicBezTo>
                    <a:cubicBezTo>
                      <a:pt x="16" y="82"/>
                      <a:pt x="12" y="87"/>
                      <a:pt x="10" y="91"/>
                    </a:cubicBezTo>
                    <a:cubicBezTo>
                      <a:pt x="7" y="101"/>
                      <a:pt x="0" y="108"/>
                      <a:pt x="0" y="112"/>
                    </a:cubicBezTo>
                    <a:cubicBezTo>
                      <a:pt x="0" y="117"/>
                      <a:pt x="3" y="124"/>
                      <a:pt x="3" y="131"/>
                    </a:cubicBezTo>
                    <a:cubicBezTo>
                      <a:pt x="3" y="138"/>
                      <a:pt x="5" y="143"/>
                      <a:pt x="10" y="147"/>
                    </a:cubicBezTo>
                    <a:cubicBezTo>
                      <a:pt x="14" y="152"/>
                      <a:pt x="12" y="161"/>
                      <a:pt x="12" y="161"/>
                    </a:cubicBezTo>
                    <a:cubicBezTo>
                      <a:pt x="12" y="161"/>
                      <a:pt x="14" y="164"/>
                      <a:pt x="16" y="168"/>
                    </a:cubicBezTo>
                    <a:cubicBezTo>
                      <a:pt x="21" y="171"/>
                      <a:pt x="30" y="178"/>
                      <a:pt x="30" y="180"/>
                    </a:cubicBezTo>
                    <a:cubicBezTo>
                      <a:pt x="30" y="182"/>
                      <a:pt x="33" y="185"/>
                      <a:pt x="35" y="185"/>
                    </a:cubicBezTo>
                    <a:lnTo>
                      <a:pt x="35" y="182"/>
                    </a:lnTo>
                    <a:cubicBezTo>
                      <a:pt x="40" y="175"/>
                      <a:pt x="40" y="166"/>
                      <a:pt x="40" y="166"/>
                    </a:cubicBezTo>
                    <a:lnTo>
                      <a:pt x="51" y="164"/>
                    </a:lnTo>
                    <a:lnTo>
                      <a:pt x="61" y="161"/>
                    </a:lnTo>
                    <a:lnTo>
                      <a:pt x="79" y="164"/>
                    </a:lnTo>
                    <a:lnTo>
                      <a:pt x="79" y="150"/>
                    </a:lnTo>
                    <a:cubicBezTo>
                      <a:pt x="79" y="150"/>
                      <a:pt x="91" y="133"/>
                      <a:pt x="100" y="133"/>
                    </a:cubicBezTo>
                    <a:cubicBezTo>
                      <a:pt x="110" y="133"/>
                      <a:pt x="119" y="145"/>
                      <a:pt x="119" y="145"/>
                    </a:cubicBezTo>
                    <a:lnTo>
                      <a:pt x="158" y="152"/>
                    </a:lnTo>
                    <a:cubicBezTo>
                      <a:pt x="158" y="152"/>
                      <a:pt x="161" y="140"/>
                      <a:pt x="165" y="138"/>
                    </a:cubicBezTo>
                    <a:cubicBezTo>
                      <a:pt x="170" y="136"/>
                      <a:pt x="177" y="140"/>
                      <a:pt x="182" y="138"/>
                    </a:cubicBezTo>
                    <a:cubicBezTo>
                      <a:pt x="189" y="136"/>
                      <a:pt x="196" y="131"/>
                      <a:pt x="205" y="131"/>
                    </a:cubicBezTo>
                    <a:cubicBezTo>
                      <a:pt x="214" y="131"/>
                      <a:pt x="216" y="136"/>
                      <a:pt x="221" y="129"/>
                    </a:cubicBezTo>
                    <a:cubicBezTo>
                      <a:pt x="226" y="122"/>
                      <a:pt x="244" y="131"/>
                      <a:pt x="244" y="131"/>
                    </a:cubicBezTo>
                    <a:lnTo>
                      <a:pt x="261" y="129"/>
                    </a:lnTo>
                    <a:lnTo>
                      <a:pt x="256" y="115"/>
                    </a:lnTo>
                    <a:cubicBezTo>
                      <a:pt x="256" y="115"/>
                      <a:pt x="242" y="110"/>
                      <a:pt x="242" y="105"/>
                    </a:cubicBezTo>
                    <a:lnTo>
                      <a:pt x="242" y="1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3" name="Freeform 77">
                <a:extLst>
                  <a:ext uri="{FF2B5EF4-FFF2-40B4-BE49-F238E27FC236}">
                    <a16:creationId xmlns:a16="http://schemas.microsoft.com/office/drawing/2014/main" id="{640E0EBF-743B-44C3-3809-B7C574FF6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180"/>
                <a:ext cx="152" cy="126"/>
              </a:xfrm>
              <a:custGeom>
                <a:avLst/>
                <a:gdLst>
                  <a:gd name="T0" fmla="*/ 156 w 254"/>
                  <a:gd name="T1" fmla="*/ 154 h 210"/>
                  <a:gd name="T2" fmla="*/ 156 w 254"/>
                  <a:gd name="T3" fmla="*/ 154 h 210"/>
                  <a:gd name="T4" fmla="*/ 168 w 254"/>
                  <a:gd name="T5" fmla="*/ 151 h 210"/>
                  <a:gd name="T6" fmla="*/ 184 w 254"/>
                  <a:gd name="T7" fmla="*/ 163 h 210"/>
                  <a:gd name="T8" fmla="*/ 193 w 254"/>
                  <a:gd name="T9" fmla="*/ 154 h 210"/>
                  <a:gd name="T10" fmla="*/ 207 w 254"/>
                  <a:gd name="T11" fmla="*/ 121 h 210"/>
                  <a:gd name="T12" fmla="*/ 219 w 254"/>
                  <a:gd name="T13" fmla="*/ 107 h 210"/>
                  <a:gd name="T14" fmla="*/ 221 w 254"/>
                  <a:gd name="T15" fmla="*/ 95 h 210"/>
                  <a:gd name="T16" fmla="*/ 226 w 254"/>
                  <a:gd name="T17" fmla="*/ 81 h 210"/>
                  <a:gd name="T18" fmla="*/ 238 w 254"/>
                  <a:gd name="T19" fmla="*/ 58 h 210"/>
                  <a:gd name="T20" fmla="*/ 252 w 254"/>
                  <a:gd name="T21" fmla="*/ 51 h 210"/>
                  <a:gd name="T22" fmla="*/ 249 w 254"/>
                  <a:gd name="T23" fmla="*/ 39 h 210"/>
                  <a:gd name="T24" fmla="*/ 242 w 254"/>
                  <a:gd name="T25" fmla="*/ 30 h 210"/>
                  <a:gd name="T26" fmla="*/ 242 w 254"/>
                  <a:gd name="T27" fmla="*/ 18 h 210"/>
                  <a:gd name="T28" fmla="*/ 235 w 254"/>
                  <a:gd name="T29" fmla="*/ 9 h 210"/>
                  <a:gd name="T30" fmla="*/ 226 w 254"/>
                  <a:gd name="T31" fmla="*/ 4 h 210"/>
                  <a:gd name="T32" fmla="*/ 212 w 254"/>
                  <a:gd name="T33" fmla="*/ 18 h 210"/>
                  <a:gd name="T34" fmla="*/ 193 w 254"/>
                  <a:gd name="T35" fmla="*/ 14 h 210"/>
                  <a:gd name="T36" fmla="*/ 168 w 254"/>
                  <a:gd name="T37" fmla="*/ 14 h 210"/>
                  <a:gd name="T38" fmla="*/ 152 w 254"/>
                  <a:gd name="T39" fmla="*/ 23 h 210"/>
                  <a:gd name="T40" fmla="*/ 131 w 254"/>
                  <a:gd name="T41" fmla="*/ 23 h 210"/>
                  <a:gd name="T42" fmla="*/ 114 w 254"/>
                  <a:gd name="T43" fmla="*/ 16 h 210"/>
                  <a:gd name="T44" fmla="*/ 96 w 254"/>
                  <a:gd name="T45" fmla="*/ 21 h 210"/>
                  <a:gd name="T46" fmla="*/ 84 w 254"/>
                  <a:gd name="T47" fmla="*/ 9 h 210"/>
                  <a:gd name="T48" fmla="*/ 68 w 254"/>
                  <a:gd name="T49" fmla="*/ 4 h 210"/>
                  <a:gd name="T50" fmla="*/ 56 w 254"/>
                  <a:gd name="T51" fmla="*/ 9 h 210"/>
                  <a:gd name="T52" fmla="*/ 35 w 254"/>
                  <a:gd name="T53" fmla="*/ 9 h 210"/>
                  <a:gd name="T54" fmla="*/ 31 w 254"/>
                  <a:gd name="T55" fmla="*/ 25 h 210"/>
                  <a:gd name="T56" fmla="*/ 21 w 254"/>
                  <a:gd name="T57" fmla="*/ 39 h 210"/>
                  <a:gd name="T58" fmla="*/ 19 w 254"/>
                  <a:gd name="T59" fmla="*/ 44 h 210"/>
                  <a:gd name="T60" fmla="*/ 21 w 254"/>
                  <a:gd name="T61" fmla="*/ 58 h 210"/>
                  <a:gd name="T62" fmla="*/ 19 w 254"/>
                  <a:gd name="T63" fmla="*/ 88 h 210"/>
                  <a:gd name="T64" fmla="*/ 12 w 254"/>
                  <a:gd name="T65" fmla="*/ 102 h 210"/>
                  <a:gd name="T66" fmla="*/ 3 w 254"/>
                  <a:gd name="T67" fmla="*/ 116 h 210"/>
                  <a:gd name="T68" fmla="*/ 3 w 254"/>
                  <a:gd name="T69" fmla="*/ 142 h 210"/>
                  <a:gd name="T70" fmla="*/ 10 w 254"/>
                  <a:gd name="T71" fmla="*/ 158 h 210"/>
                  <a:gd name="T72" fmla="*/ 42 w 254"/>
                  <a:gd name="T73" fmla="*/ 168 h 210"/>
                  <a:gd name="T74" fmla="*/ 61 w 254"/>
                  <a:gd name="T75" fmla="*/ 189 h 210"/>
                  <a:gd name="T76" fmla="*/ 72 w 254"/>
                  <a:gd name="T77" fmla="*/ 207 h 210"/>
                  <a:gd name="T78" fmla="*/ 93 w 254"/>
                  <a:gd name="T79" fmla="*/ 203 h 210"/>
                  <a:gd name="T80" fmla="*/ 124 w 254"/>
                  <a:gd name="T81" fmla="*/ 200 h 210"/>
                  <a:gd name="T82" fmla="*/ 126 w 254"/>
                  <a:gd name="T83" fmla="*/ 200 h 210"/>
                  <a:gd name="T84" fmla="*/ 133 w 254"/>
                  <a:gd name="T85" fmla="*/ 177 h 210"/>
                  <a:gd name="T86" fmla="*/ 156 w 254"/>
                  <a:gd name="T87" fmla="*/ 15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4" h="210">
                    <a:moveTo>
                      <a:pt x="156" y="154"/>
                    </a:moveTo>
                    <a:lnTo>
                      <a:pt x="156" y="154"/>
                    </a:lnTo>
                    <a:cubicBezTo>
                      <a:pt x="159" y="154"/>
                      <a:pt x="165" y="154"/>
                      <a:pt x="168" y="151"/>
                    </a:cubicBezTo>
                    <a:cubicBezTo>
                      <a:pt x="173" y="149"/>
                      <a:pt x="182" y="156"/>
                      <a:pt x="184" y="163"/>
                    </a:cubicBezTo>
                    <a:cubicBezTo>
                      <a:pt x="186" y="168"/>
                      <a:pt x="189" y="161"/>
                      <a:pt x="193" y="154"/>
                    </a:cubicBezTo>
                    <a:cubicBezTo>
                      <a:pt x="196" y="147"/>
                      <a:pt x="207" y="126"/>
                      <a:pt x="207" y="121"/>
                    </a:cubicBezTo>
                    <a:cubicBezTo>
                      <a:pt x="207" y="114"/>
                      <a:pt x="219" y="109"/>
                      <a:pt x="219" y="107"/>
                    </a:cubicBezTo>
                    <a:cubicBezTo>
                      <a:pt x="219" y="105"/>
                      <a:pt x="219" y="98"/>
                      <a:pt x="221" y="95"/>
                    </a:cubicBezTo>
                    <a:cubicBezTo>
                      <a:pt x="224" y="95"/>
                      <a:pt x="226" y="86"/>
                      <a:pt x="226" y="81"/>
                    </a:cubicBezTo>
                    <a:cubicBezTo>
                      <a:pt x="226" y="79"/>
                      <a:pt x="238" y="60"/>
                      <a:pt x="238" y="58"/>
                    </a:cubicBezTo>
                    <a:cubicBezTo>
                      <a:pt x="240" y="56"/>
                      <a:pt x="252" y="58"/>
                      <a:pt x="252" y="51"/>
                    </a:cubicBezTo>
                    <a:cubicBezTo>
                      <a:pt x="252" y="46"/>
                      <a:pt x="254" y="39"/>
                      <a:pt x="249" y="39"/>
                    </a:cubicBezTo>
                    <a:cubicBezTo>
                      <a:pt x="247" y="37"/>
                      <a:pt x="242" y="32"/>
                      <a:pt x="242" y="30"/>
                    </a:cubicBezTo>
                    <a:lnTo>
                      <a:pt x="242" y="18"/>
                    </a:lnTo>
                    <a:cubicBezTo>
                      <a:pt x="238" y="18"/>
                      <a:pt x="238" y="14"/>
                      <a:pt x="235" y="9"/>
                    </a:cubicBezTo>
                    <a:cubicBezTo>
                      <a:pt x="231" y="7"/>
                      <a:pt x="231" y="4"/>
                      <a:pt x="226" y="4"/>
                    </a:cubicBezTo>
                    <a:cubicBezTo>
                      <a:pt x="221" y="7"/>
                      <a:pt x="217" y="16"/>
                      <a:pt x="212" y="18"/>
                    </a:cubicBezTo>
                    <a:cubicBezTo>
                      <a:pt x="205" y="21"/>
                      <a:pt x="198" y="16"/>
                      <a:pt x="193" y="14"/>
                    </a:cubicBezTo>
                    <a:lnTo>
                      <a:pt x="168" y="14"/>
                    </a:lnTo>
                    <a:cubicBezTo>
                      <a:pt x="161" y="14"/>
                      <a:pt x="156" y="21"/>
                      <a:pt x="152" y="23"/>
                    </a:cubicBezTo>
                    <a:cubicBezTo>
                      <a:pt x="147" y="28"/>
                      <a:pt x="135" y="25"/>
                      <a:pt x="131" y="23"/>
                    </a:cubicBezTo>
                    <a:cubicBezTo>
                      <a:pt x="126" y="23"/>
                      <a:pt x="119" y="16"/>
                      <a:pt x="114" y="16"/>
                    </a:cubicBezTo>
                    <a:cubicBezTo>
                      <a:pt x="110" y="16"/>
                      <a:pt x="103" y="16"/>
                      <a:pt x="96" y="21"/>
                    </a:cubicBezTo>
                    <a:cubicBezTo>
                      <a:pt x="91" y="23"/>
                      <a:pt x="89" y="14"/>
                      <a:pt x="84" y="9"/>
                    </a:cubicBezTo>
                    <a:cubicBezTo>
                      <a:pt x="82" y="4"/>
                      <a:pt x="72" y="9"/>
                      <a:pt x="68" y="4"/>
                    </a:cubicBezTo>
                    <a:cubicBezTo>
                      <a:pt x="63" y="0"/>
                      <a:pt x="61" y="9"/>
                      <a:pt x="56" y="9"/>
                    </a:cubicBezTo>
                    <a:cubicBezTo>
                      <a:pt x="51" y="7"/>
                      <a:pt x="40" y="4"/>
                      <a:pt x="35" y="9"/>
                    </a:cubicBezTo>
                    <a:cubicBezTo>
                      <a:pt x="33" y="11"/>
                      <a:pt x="33" y="23"/>
                      <a:pt x="31" y="25"/>
                    </a:cubicBezTo>
                    <a:cubicBezTo>
                      <a:pt x="28" y="28"/>
                      <a:pt x="21" y="37"/>
                      <a:pt x="21" y="39"/>
                    </a:cubicBezTo>
                    <a:cubicBezTo>
                      <a:pt x="21" y="42"/>
                      <a:pt x="21" y="44"/>
                      <a:pt x="19" y="44"/>
                    </a:cubicBezTo>
                    <a:cubicBezTo>
                      <a:pt x="21" y="51"/>
                      <a:pt x="21" y="56"/>
                      <a:pt x="21" y="58"/>
                    </a:cubicBezTo>
                    <a:cubicBezTo>
                      <a:pt x="21" y="63"/>
                      <a:pt x="24" y="84"/>
                      <a:pt x="19" y="88"/>
                    </a:cubicBezTo>
                    <a:cubicBezTo>
                      <a:pt x="14" y="93"/>
                      <a:pt x="12" y="102"/>
                      <a:pt x="12" y="102"/>
                    </a:cubicBezTo>
                    <a:cubicBezTo>
                      <a:pt x="12" y="102"/>
                      <a:pt x="3" y="107"/>
                      <a:pt x="3" y="116"/>
                    </a:cubicBezTo>
                    <a:cubicBezTo>
                      <a:pt x="0" y="128"/>
                      <a:pt x="3" y="135"/>
                      <a:pt x="3" y="142"/>
                    </a:cubicBezTo>
                    <a:cubicBezTo>
                      <a:pt x="3" y="149"/>
                      <a:pt x="7" y="151"/>
                      <a:pt x="10" y="158"/>
                    </a:cubicBezTo>
                    <a:cubicBezTo>
                      <a:pt x="14" y="165"/>
                      <a:pt x="31" y="165"/>
                      <a:pt x="42" y="168"/>
                    </a:cubicBezTo>
                    <a:cubicBezTo>
                      <a:pt x="51" y="170"/>
                      <a:pt x="61" y="184"/>
                      <a:pt x="61" y="189"/>
                    </a:cubicBezTo>
                    <a:cubicBezTo>
                      <a:pt x="61" y="196"/>
                      <a:pt x="68" y="205"/>
                      <a:pt x="72" y="207"/>
                    </a:cubicBezTo>
                    <a:cubicBezTo>
                      <a:pt x="77" y="210"/>
                      <a:pt x="89" y="203"/>
                      <a:pt x="93" y="203"/>
                    </a:cubicBezTo>
                    <a:cubicBezTo>
                      <a:pt x="101" y="203"/>
                      <a:pt x="119" y="203"/>
                      <a:pt x="124" y="200"/>
                    </a:cubicBezTo>
                    <a:cubicBezTo>
                      <a:pt x="124" y="198"/>
                      <a:pt x="124" y="198"/>
                      <a:pt x="126" y="200"/>
                    </a:cubicBezTo>
                    <a:cubicBezTo>
                      <a:pt x="131" y="186"/>
                      <a:pt x="133" y="177"/>
                      <a:pt x="133" y="177"/>
                    </a:cubicBezTo>
                    <a:cubicBezTo>
                      <a:pt x="133" y="177"/>
                      <a:pt x="154" y="154"/>
                      <a:pt x="156" y="15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4" name="Freeform 78">
                <a:extLst>
                  <a:ext uri="{FF2B5EF4-FFF2-40B4-BE49-F238E27FC236}">
                    <a16:creationId xmlns:a16="http://schemas.microsoft.com/office/drawing/2014/main" id="{31C9F2B6-62D9-17C8-7BB1-E36BE86F2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180"/>
                <a:ext cx="152" cy="126"/>
              </a:xfrm>
              <a:custGeom>
                <a:avLst/>
                <a:gdLst>
                  <a:gd name="T0" fmla="*/ 156 w 254"/>
                  <a:gd name="T1" fmla="*/ 154 h 210"/>
                  <a:gd name="T2" fmla="*/ 156 w 254"/>
                  <a:gd name="T3" fmla="*/ 154 h 210"/>
                  <a:gd name="T4" fmla="*/ 168 w 254"/>
                  <a:gd name="T5" fmla="*/ 151 h 210"/>
                  <a:gd name="T6" fmla="*/ 184 w 254"/>
                  <a:gd name="T7" fmla="*/ 163 h 210"/>
                  <a:gd name="T8" fmla="*/ 193 w 254"/>
                  <a:gd name="T9" fmla="*/ 154 h 210"/>
                  <a:gd name="T10" fmla="*/ 207 w 254"/>
                  <a:gd name="T11" fmla="*/ 121 h 210"/>
                  <a:gd name="T12" fmla="*/ 219 w 254"/>
                  <a:gd name="T13" fmla="*/ 107 h 210"/>
                  <a:gd name="T14" fmla="*/ 221 w 254"/>
                  <a:gd name="T15" fmla="*/ 95 h 210"/>
                  <a:gd name="T16" fmla="*/ 226 w 254"/>
                  <a:gd name="T17" fmla="*/ 81 h 210"/>
                  <a:gd name="T18" fmla="*/ 238 w 254"/>
                  <a:gd name="T19" fmla="*/ 58 h 210"/>
                  <a:gd name="T20" fmla="*/ 252 w 254"/>
                  <a:gd name="T21" fmla="*/ 51 h 210"/>
                  <a:gd name="T22" fmla="*/ 249 w 254"/>
                  <a:gd name="T23" fmla="*/ 39 h 210"/>
                  <a:gd name="T24" fmla="*/ 242 w 254"/>
                  <a:gd name="T25" fmla="*/ 30 h 210"/>
                  <a:gd name="T26" fmla="*/ 242 w 254"/>
                  <a:gd name="T27" fmla="*/ 18 h 210"/>
                  <a:gd name="T28" fmla="*/ 235 w 254"/>
                  <a:gd name="T29" fmla="*/ 9 h 210"/>
                  <a:gd name="T30" fmla="*/ 226 w 254"/>
                  <a:gd name="T31" fmla="*/ 4 h 210"/>
                  <a:gd name="T32" fmla="*/ 212 w 254"/>
                  <a:gd name="T33" fmla="*/ 18 h 210"/>
                  <a:gd name="T34" fmla="*/ 193 w 254"/>
                  <a:gd name="T35" fmla="*/ 14 h 210"/>
                  <a:gd name="T36" fmla="*/ 168 w 254"/>
                  <a:gd name="T37" fmla="*/ 14 h 210"/>
                  <a:gd name="T38" fmla="*/ 152 w 254"/>
                  <a:gd name="T39" fmla="*/ 23 h 210"/>
                  <a:gd name="T40" fmla="*/ 131 w 254"/>
                  <a:gd name="T41" fmla="*/ 23 h 210"/>
                  <a:gd name="T42" fmla="*/ 114 w 254"/>
                  <a:gd name="T43" fmla="*/ 16 h 210"/>
                  <a:gd name="T44" fmla="*/ 96 w 254"/>
                  <a:gd name="T45" fmla="*/ 21 h 210"/>
                  <a:gd name="T46" fmla="*/ 84 w 254"/>
                  <a:gd name="T47" fmla="*/ 9 h 210"/>
                  <a:gd name="T48" fmla="*/ 68 w 254"/>
                  <a:gd name="T49" fmla="*/ 4 h 210"/>
                  <a:gd name="T50" fmla="*/ 56 w 254"/>
                  <a:gd name="T51" fmla="*/ 9 h 210"/>
                  <a:gd name="T52" fmla="*/ 35 w 254"/>
                  <a:gd name="T53" fmla="*/ 9 h 210"/>
                  <a:gd name="T54" fmla="*/ 31 w 254"/>
                  <a:gd name="T55" fmla="*/ 25 h 210"/>
                  <a:gd name="T56" fmla="*/ 21 w 254"/>
                  <a:gd name="T57" fmla="*/ 39 h 210"/>
                  <a:gd name="T58" fmla="*/ 19 w 254"/>
                  <a:gd name="T59" fmla="*/ 44 h 210"/>
                  <a:gd name="T60" fmla="*/ 21 w 254"/>
                  <a:gd name="T61" fmla="*/ 58 h 210"/>
                  <a:gd name="T62" fmla="*/ 19 w 254"/>
                  <a:gd name="T63" fmla="*/ 88 h 210"/>
                  <a:gd name="T64" fmla="*/ 12 w 254"/>
                  <a:gd name="T65" fmla="*/ 102 h 210"/>
                  <a:gd name="T66" fmla="*/ 3 w 254"/>
                  <a:gd name="T67" fmla="*/ 116 h 210"/>
                  <a:gd name="T68" fmla="*/ 3 w 254"/>
                  <a:gd name="T69" fmla="*/ 142 h 210"/>
                  <a:gd name="T70" fmla="*/ 10 w 254"/>
                  <a:gd name="T71" fmla="*/ 158 h 210"/>
                  <a:gd name="T72" fmla="*/ 42 w 254"/>
                  <a:gd name="T73" fmla="*/ 168 h 210"/>
                  <a:gd name="T74" fmla="*/ 61 w 254"/>
                  <a:gd name="T75" fmla="*/ 189 h 210"/>
                  <a:gd name="T76" fmla="*/ 72 w 254"/>
                  <a:gd name="T77" fmla="*/ 207 h 210"/>
                  <a:gd name="T78" fmla="*/ 93 w 254"/>
                  <a:gd name="T79" fmla="*/ 203 h 210"/>
                  <a:gd name="T80" fmla="*/ 124 w 254"/>
                  <a:gd name="T81" fmla="*/ 200 h 210"/>
                  <a:gd name="T82" fmla="*/ 126 w 254"/>
                  <a:gd name="T83" fmla="*/ 200 h 210"/>
                  <a:gd name="T84" fmla="*/ 133 w 254"/>
                  <a:gd name="T85" fmla="*/ 177 h 210"/>
                  <a:gd name="T86" fmla="*/ 156 w 254"/>
                  <a:gd name="T87" fmla="*/ 154 h 210"/>
                  <a:gd name="T88" fmla="*/ 156 w 254"/>
                  <a:gd name="T89" fmla="*/ 15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4" h="210">
                    <a:moveTo>
                      <a:pt x="156" y="154"/>
                    </a:moveTo>
                    <a:lnTo>
                      <a:pt x="156" y="154"/>
                    </a:lnTo>
                    <a:cubicBezTo>
                      <a:pt x="159" y="154"/>
                      <a:pt x="165" y="154"/>
                      <a:pt x="168" y="151"/>
                    </a:cubicBezTo>
                    <a:cubicBezTo>
                      <a:pt x="173" y="149"/>
                      <a:pt x="182" y="156"/>
                      <a:pt x="184" y="163"/>
                    </a:cubicBezTo>
                    <a:cubicBezTo>
                      <a:pt x="186" y="168"/>
                      <a:pt x="189" y="161"/>
                      <a:pt x="193" y="154"/>
                    </a:cubicBezTo>
                    <a:cubicBezTo>
                      <a:pt x="196" y="147"/>
                      <a:pt x="207" y="126"/>
                      <a:pt x="207" y="121"/>
                    </a:cubicBezTo>
                    <a:cubicBezTo>
                      <a:pt x="207" y="114"/>
                      <a:pt x="219" y="109"/>
                      <a:pt x="219" y="107"/>
                    </a:cubicBezTo>
                    <a:cubicBezTo>
                      <a:pt x="219" y="105"/>
                      <a:pt x="219" y="98"/>
                      <a:pt x="221" y="95"/>
                    </a:cubicBezTo>
                    <a:cubicBezTo>
                      <a:pt x="224" y="95"/>
                      <a:pt x="226" y="86"/>
                      <a:pt x="226" y="81"/>
                    </a:cubicBezTo>
                    <a:cubicBezTo>
                      <a:pt x="226" y="79"/>
                      <a:pt x="238" y="60"/>
                      <a:pt x="238" y="58"/>
                    </a:cubicBezTo>
                    <a:cubicBezTo>
                      <a:pt x="240" y="56"/>
                      <a:pt x="252" y="58"/>
                      <a:pt x="252" y="51"/>
                    </a:cubicBezTo>
                    <a:cubicBezTo>
                      <a:pt x="252" y="46"/>
                      <a:pt x="254" y="39"/>
                      <a:pt x="249" y="39"/>
                    </a:cubicBezTo>
                    <a:cubicBezTo>
                      <a:pt x="247" y="37"/>
                      <a:pt x="242" y="32"/>
                      <a:pt x="242" y="30"/>
                    </a:cubicBezTo>
                    <a:lnTo>
                      <a:pt x="242" y="18"/>
                    </a:lnTo>
                    <a:cubicBezTo>
                      <a:pt x="238" y="18"/>
                      <a:pt x="238" y="14"/>
                      <a:pt x="235" y="9"/>
                    </a:cubicBezTo>
                    <a:cubicBezTo>
                      <a:pt x="231" y="7"/>
                      <a:pt x="231" y="4"/>
                      <a:pt x="226" y="4"/>
                    </a:cubicBezTo>
                    <a:cubicBezTo>
                      <a:pt x="221" y="7"/>
                      <a:pt x="217" y="16"/>
                      <a:pt x="212" y="18"/>
                    </a:cubicBezTo>
                    <a:cubicBezTo>
                      <a:pt x="205" y="21"/>
                      <a:pt x="198" y="16"/>
                      <a:pt x="193" y="14"/>
                    </a:cubicBezTo>
                    <a:lnTo>
                      <a:pt x="168" y="14"/>
                    </a:lnTo>
                    <a:cubicBezTo>
                      <a:pt x="161" y="14"/>
                      <a:pt x="156" y="21"/>
                      <a:pt x="152" y="23"/>
                    </a:cubicBezTo>
                    <a:cubicBezTo>
                      <a:pt x="147" y="28"/>
                      <a:pt x="135" y="25"/>
                      <a:pt x="131" y="23"/>
                    </a:cubicBezTo>
                    <a:cubicBezTo>
                      <a:pt x="126" y="23"/>
                      <a:pt x="119" y="16"/>
                      <a:pt x="114" y="16"/>
                    </a:cubicBezTo>
                    <a:cubicBezTo>
                      <a:pt x="110" y="16"/>
                      <a:pt x="103" y="16"/>
                      <a:pt x="96" y="21"/>
                    </a:cubicBezTo>
                    <a:cubicBezTo>
                      <a:pt x="91" y="23"/>
                      <a:pt x="89" y="14"/>
                      <a:pt x="84" y="9"/>
                    </a:cubicBezTo>
                    <a:cubicBezTo>
                      <a:pt x="82" y="4"/>
                      <a:pt x="72" y="9"/>
                      <a:pt x="68" y="4"/>
                    </a:cubicBezTo>
                    <a:cubicBezTo>
                      <a:pt x="63" y="0"/>
                      <a:pt x="61" y="9"/>
                      <a:pt x="56" y="9"/>
                    </a:cubicBezTo>
                    <a:cubicBezTo>
                      <a:pt x="51" y="7"/>
                      <a:pt x="40" y="4"/>
                      <a:pt x="35" y="9"/>
                    </a:cubicBezTo>
                    <a:cubicBezTo>
                      <a:pt x="33" y="11"/>
                      <a:pt x="33" y="23"/>
                      <a:pt x="31" y="25"/>
                    </a:cubicBezTo>
                    <a:cubicBezTo>
                      <a:pt x="28" y="28"/>
                      <a:pt x="21" y="37"/>
                      <a:pt x="21" y="39"/>
                    </a:cubicBezTo>
                    <a:cubicBezTo>
                      <a:pt x="21" y="42"/>
                      <a:pt x="21" y="44"/>
                      <a:pt x="19" y="44"/>
                    </a:cubicBezTo>
                    <a:cubicBezTo>
                      <a:pt x="21" y="51"/>
                      <a:pt x="21" y="56"/>
                      <a:pt x="21" y="58"/>
                    </a:cubicBezTo>
                    <a:cubicBezTo>
                      <a:pt x="21" y="63"/>
                      <a:pt x="24" y="84"/>
                      <a:pt x="19" y="88"/>
                    </a:cubicBezTo>
                    <a:cubicBezTo>
                      <a:pt x="14" y="93"/>
                      <a:pt x="12" y="102"/>
                      <a:pt x="12" y="102"/>
                    </a:cubicBezTo>
                    <a:cubicBezTo>
                      <a:pt x="12" y="102"/>
                      <a:pt x="3" y="107"/>
                      <a:pt x="3" y="116"/>
                    </a:cubicBezTo>
                    <a:cubicBezTo>
                      <a:pt x="0" y="128"/>
                      <a:pt x="3" y="135"/>
                      <a:pt x="3" y="142"/>
                    </a:cubicBezTo>
                    <a:cubicBezTo>
                      <a:pt x="3" y="149"/>
                      <a:pt x="7" y="151"/>
                      <a:pt x="10" y="158"/>
                    </a:cubicBezTo>
                    <a:cubicBezTo>
                      <a:pt x="14" y="165"/>
                      <a:pt x="31" y="165"/>
                      <a:pt x="42" y="168"/>
                    </a:cubicBezTo>
                    <a:cubicBezTo>
                      <a:pt x="51" y="170"/>
                      <a:pt x="61" y="184"/>
                      <a:pt x="61" y="189"/>
                    </a:cubicBezTo>
                    <a:cubicBezTo>
                      <a:pt x="61" y="196"/>
                      <a:pt x="68" y="205"/>
                      <a:pt x="72" y="207"/>
                    </a:cubicBezTo>
                    <a:cubicBezTo>
                      <a:pt x="77" y="210"/>
                      <a:pt x="89" y="203"/>
                      <a:pt x="93" y="203"/>
                    </a:cubicBezTo>
                    <a:cubicBezTo>
                      <a:pt x="101" y="203"/>
                      <a:pt x="119" y="203"/>
                      <a:pt x="124" y="200"/>
                    </a:cubicBezTo>
                    <a:cubicBezTo>
                      <a:pt x="124" y="198"/>
                      <a:pt x="124" y="198"/>
                      <a:pt x="126" y="200"/>
                    </a:cubicBezTo>
                    <a:cubicBezTo>
                      <a:pt x="131" y="186"/>
                      <a:pt x="133" y="177"/>
                      <a:pt x="133" y="177"/>
                    </a:cubicBezTo>
                    <a:cubicBezTo>
                      <a:pt x="133" y="177"/>
                      <a:pt x="154" y="154"/>
                      <a:pt x="156" y="154"/>
                    </a:cubicBezTo>
                    <a:lnTo>
                      <a:pt x="15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5" name="Freeform 79">
                <a:extLst>
                  <a:ext uri="{FF2B5EF4-FFF2-40B4-BE49-F238E27FC236}">
                    <a16:creationId xmlns:a16="http://schemas.microsoft.com/office/drawing/2014/main" id="{3639D43A-1B3B-A23D-8401-077641BD9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180"/>
                <a:ext cx="152" cy="126"/>
              </a:xfrm>
              <a:custGeom>
                <a:avLst/>
                <a:gdLst>
                  <a:gd name="T0" fmla="*/ 156 w 254"/>
                  <a:gd name="T1" fmla="*/ 154 h 210"/>
                  <a:gd name="T2" fmla="*/ 156 w 254"/>
                  <a:gd name="T3" fmla="*/ 154 h 210"/>
                  <a:gd name="T4" fmla="*/ 168 w 254"/>
                  <a:gd name="T5" fmla="*/ 151 h 210"/>
                  <a:gd name="T6" fmla="*/ 184 w 254"/>
                  <a:gd name="T7" fmla="*/ 163 h 210"/>
                  <a:gd name="T8" fmla="*/ 193 w 254"/>
                  <a:gd name="T9" fmla="*/ 154 h 210"/>
                  <a:gd name="T10" fmla="*/ 207 w 254"/>
                  <a:gd name="T11" fmla="*/ 121 h 210"/>
                  <a:gd name="T12" fmla="*/ 219 w 254"/>
                  <a:gd name="T13" fmla="*/ 107 h 210"/>
                  <a:gd name="T14" fmla="*/ 221 w 254"/>
                  <a:gd name="T15" fmla="*/ 95 h 210"/>
                  <a:gd name="T16" fmla="*/ 226 w 254"/>
                  <a:gd name="T17" fmla="*/ 81 h 210"/>
                  <a:gd name="T18" fmla="*/ 238 w 254"/>
                  <a:gd name="T19" fmla="*/ 58 h 210"/>
                  <a:gd name="T20" fmla="*/ 252 w 254"/>
                  <a:gd name="T21" fmla="*/ 51 h 210"/>
                  <a:gd name="T22" fmla="*/ 249 w 254"/>
                  <a:gd name="T23" fmla="*/ 39 h 210"/>
                  <a:gd name="T24" fmla="*/ 242 w 254"/>
                  <a:gd name="T25" fmla="*/ 30 h 210"/>
                  <a:gd name="T26" fmla="*/ 242 w 254"/>
                  <a:gd name="T27" fmla="*/ 18 h 210"/>
                  <a:gd name="T28" fmla="*/ 235 w 254"/>
                  <a:gd name="T29" fmla="*/ 9 h 210"/>
                  <a:gd name="T30" fmla="*/ 226 w 254"/>
                  <a:gd name="T31" fmla="*/ 4 h 210"/>
                  <a:gd name="T32" fmla="*/ 212 w 254"/>
                  <a:gd name="T33" fmla="*/ 18 h 210"/>
                  <a:gd name="T34" fmla="*/ 193 w 254"/>
                  <a:gd name="T35" fmla="*/ 14 h 210"/>
                  <a:gd name="T36" fmla="*/ 168 w 254"/>
                  <a:gd name="T37" fmla="*/ 14 h 210"/>
                  <a:gd name="T38" fmla="*/ 152 w 254"/>
                  <a:gd name="T39" fmla="*/ 23 h 210"/>
                  <a:gd name="T40" fmla="*/ 131 w 254"/>
                  <a:gd name="T41" fmla="*/ 23 h 210"/>
                  <a:gd name="T42" fmla="*/ 114 w 254"/>
                  <a:gd name="T43" fmla="*/ 16 h 210"/>
                  <a:gd name="T44" fmla="*/ 96 w 254"/>
                  <a:gd name="T45" fmla="*/ 21 h 210"/>
                  <a:gd name="T46" fmla="*/ 84 w 254"/>
                  <a:gd name="T47" fmla="*/ 9 h 210"/>
                  <a:gd name="T48" fmla="*/ 68 w 254"/>
                  <a:gd name="T49" fmla="*/ 4 h 210"/>
                  <a:gd name="T50" fmla="*/ 56 w 254"/>
                  <a:gd name="T51" fmla="*/ 9 h 210"/>
                  <a:gd name="T52" fmla="*/ 35 w 254"/>
                  <a:gd name="T53" fmla="*/ 9 h 210"/>
                  <a:gd name="T54" fmla="*/ 31 w 254"/>
                  <a:gd name="T55" fmla="*/ 25 h 210"/>
                  <a:gd name="T56" fmla="*/ 21 w 254"/>
                  <a:gd name="T57" fmla="*/ 39 h 210"/>
                  <a:gd name="T58" fmla="*/ 19 w 254"/>
                  <a:gd name="T59" fmla="*/ 44 h 210"/>
                  <a:gd name="T60" fmla="*/ 21 w 254"/>
                  <a:gd name="T61" fmla="*/ 58 h 210"/>
                  <a:gd name="T62" fmla="*/ 19 w 254"/>
                  <a:gd name="T63" fmla="*/ 88 h 210"/>
                  <a:gd name="T64" fmla="*/ 12 w 254"/>
                  <a:gd name="T65" fmla="*/ 102 h 210"/>
                  <a:gd name="T66" fmla="*/ 3 w 254"/>
                  <a:gd name="T67" fmla="*/ 116 h 210"/>
                  <a:gd name="T68" fmla="*/ 3 w 254"/>
                  <a:gd name="T69" fmla="*/ 142 h 210"/>
                  <a:gd name="T70" fmla="*/ 10 w 254"/>
                  <a:gd name="T71" fmla="*/ 158 h 210"/>
                  <a:gd name="T72" fmla="*/ 42 w 254"/>
                  <a:gd name="T73" fmla="*/ 168 h 210"/>
                  <a:gd name="T74" fmla="*/ 61 w 254"/>
                  <a:gd name="T75" fmla="*/ 189 h 210"/>
                  <a:gd name="T76" fmla="*/ 72 w 254"/>
                  <a:gd name="T77" fmla="*/ 207 h 210"/>
                  <a:gd name="T78" fmla="*/ 93 w 254"/>
                  <a:gd name="T79" fmla="*/ 203 h 210"/>
                  <a:gd name="T80" fmla="*/ 124 w 254"/>
                  <a:gd name="T81" fmla="*/ 200 h 210"/>
                  <a:gd name="T82" fmla="*/ 126 w 254"/>
                  <a:gd name="T83" fmla="*/ 200 h 210"/>
                  <a:gd name="T84" fmla="*/ 133 w 254"/>
                  <a:gd name="T85" fmla="*/ 177 h 210"/>
                  <a:gd name="T86" fmla="*/ 156 w 254"/>
                  <a:gd name="T87" fmla="*/ 15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4" h="210">
                    <a:moveTo>
                      <a:pt x="156" y="154"/>
                    </a:moveTo>
                    <a:lnTo>
                      <a:pt x="156" y="154"/>
                    </a:lnTo>
                    <a:cubicBezTo>
                      <a:pt x="159" y="154"/>
                      <a:pt x="166" y="154"/>
                      <a:pt x="168" y="151"/>
                    </a:cubicBezTo>
                    <a:cubicBezTo>
                      <a:pt x="173" y="149"/>
                      <a:pt x="182" y="156"/>
                      <a:pt x="184" y="163"/>
                    </a:cubicBezTo>
                    <a:cubicBezTo>
                      <a:pt x="186" y="168"/>
                      <a:pt x="189" y="161"/>
                      <a:pt x="193" y="154"/>
                    </a:cubicBezTo>
                    <a:cubicBezTo>
                      <a:pt x="196" y="147"/>
                      <a:pt x="207" y="126"/>
                      <a:pt x="207" y="121"/>
                    </a:cubicBezTo>
                    <a:cubicBezTo>
                      <a:pt x="207" y="114"/>
                      <a:pt x="219" y="109"/>
                      <a:pt x="219" y="107"/>
                    </a:cubicBezTo>
                    <a:cubicBezTo>
                      <a:pt x="219" y="105"/>
                      <a:pt x="219" y="98"/>
                      <a:pt x="221" y="95"/>
                    </a:cubicBezTo>
                    <a:cubicBezTo>
                      <a:pt x="224" y="95"/>
                      <a:pt x="226" y="86"/>
                      <a:pt x="226" y="81"/>
                    </a:cubicBezTo>
                    <a:cubicBezTo>
                      <a:pt x="226" y="79"/>
                      <a:pt x="238" y="60"/>
                      <a:pt x="238" y="58"/>
                    </a:cubicBezTo>
                    <a:cubicBezTo>
                      <a:pt x="240" y="56"/>
                      <a:pt x="252" y="58"/>
                      <a:pt x="252" y="51"/>
                    </a:cubicBezTo>
                    <a:cubicBezTo>
                      <a:pt x="252" y="46"/>
                      <a:pt x="254" y="39"/>
                      <a:pt x="249" y="39"/>
                    </a:cubicBezTo>
                    <a:cubicBezTo>
                      <a:pt x="247" y="37"/>
                      <a:pt x="242" y="32"/>
                      <a:pt x="242" y="30"/>
                    </a:cubicBezTo>
                    <a:lnTo>
                      <a:pt x="242" y="18"/>
                    </a:lnTo>
                    <a:cubicBezTo>
                      <a:pt x="238" y="18"/>
                      <a:pt x="238" y="14"/>
                      <a:pt x="235" y="9"/>
                    </a:cubicBezTo>
                    <a:cubicBezTo>
                      <a:pt x="231" y="7"/>
                      <a:pt x="231" y="4"/>
                      <a:pt x="226" y="4"/>
                    </a:cubicBezTo>
                    <a:cubicBezTo>
                      <a:pt x="221" y="7"/>
                      <a:pt x="217" y="16"/>
                      <a:pt x="212" y="18"/>
                    </a:cubicBezTo>
                    <a:cubicBezTo>
                      <a:pt x="205" y="21"/>
                      <a:pt x="198" y="16"/>
                      <a:pt x="193" y="14"/>
                    </a:cubicBezTo>
                    <a:lnTo>
                      <a:pt x="168" y="14"/>
                    </a:lnTo>
                    <a:cubicBezTo>
                      <a:pt x="161" y="14"/>
                      <a:pt x="156" y="21"/>
                      <a:pt x="152" y="23"/>
                    </a:cubicBezTo>
                    <a:cubicBezTo>
                      <a:pt x="147" y="28"/>
                      <a:pt x="135" y="25"/>
                      <a:pt x="131" y="23"/>
                    </a:cubicBezTo>
                    <a:cubicBezTo>
                      <a:pt x="126" y="23"/>
                      <a:pt x="119" y="16"/>
                      <a:pt x="114" y="16"/>
                    </a:cubicBezTo>
                    <a:cubicBezTo>
                      <a:pt x="110" y="16"/>
                      <a:pt x="103" y="16"/>
                      <a:pt x="96" y="21"/>
                    </a:cubicBezTo>
                    <a:cubicBezTo>
                      <a:pt x="91" y="23"/>
                      <a:pt x="89" y="14"/>
                      <a:pt x="84" y="9"/>
                    </a:cubicBezTo>
                    <a:cubicBezTo>
                      <a:pt x="82" y="4"/>
                      <a:pt x="72" y="9"/>
                      <a:pt x="68" y="4"/>
                    </a:cubicBezTo>
                    <a:cubicBezTo>
                      <a:pt x="63" y="0"/>
                      <a:pt x="61" y="9"/>
                      <a:pt x="56" y="9"/>
                    </a:cubicBezTo>
                    <a:cubicBezTo>
                      <a:pt x="51" y="7"/>
                      <a:pt x="40" y="4"/>
                      <a:pt x="35" y="9"/>
                    </a:cubicBezTo>
                    <a:cubicBezTo>
                      <a:pt x="33" y="11"/>
                      <a:pt x="33" y="23"/>
                      <a:pt x="31" y="25"/>
                    </a:cubicBezTo>
                    <a:cubicBezTo>
                      <a:pt x="28" y="28"/>
                      <a:pt x="21" y="37"/>
                      <a:pt x="21" y="39"/>
                    </a:cubicBezTo>
                    <a:cubicBezTo>
                      <a:pt x="21" y="42"/>
                      <a:pt x="21" y="44"/>
                      <a:pt x="19" y="44"/>
                    </a:cubicBezTo>
                    <a:cubicBezTo>
                      <a:pt x="21" y="51"/>
                      <a:pt x="21" y="56"/>
                      <a:pt x="21" y="58"/>
                    </a:cubicBezTo>
                    <a:cubicBezTo>
                      <a:pt x="21" y="63"/>
                      <a:pt x="24" y="84"/>
                      <a:pt x="19" y="88"/>
                    </a:cubicBezTo>
                    <a:cubicBezTo>
                      <a:pt x="14" y="93"/>
                      <a:pt x="12" y="102"/>
                      <a:pt x="12" y="102"/>
                    </a:cubicBezTo>
                    <a:cubicBezTo>
                      <a:pt x="12" y="102"/>
                      <a:pt x="3" y="107"/>
                      <a:pt x="3" y="116"/>
                    </a:cubicBezTo>
                    <a:cubicBezTo>
                      <a:pt x="0" y="128"/>
                      <a:pt x="3" y="135"/>
                      <a:pt x="3" y="142"/>
                    </a:cubicBezTo>
                    <a:cubicBezTo>
                      <a:pt x="3" y="149"/>
                      <a:pt x="7" y="151"/>
                      <a:pt x="10" y="158"/>
                    </a:cubicBezTo>
                    <a:cubicBezTo>
                      <a:pt x="14" y="165"/>
                      <a:pt x="31" y="165"/>
                      <a:pt x="42" y="168"/>
                    </a:cubicBezTo>
                    <a:cubicBezTo>
                      <a:pt x="51" y="170"/>
                      <a:pt x="61" y="184"/>
                      <a:pt x="61" y="189"/>
                    </a:cubicBezTo>
                    <a:cubicBezTo>
                      <a:pt x="61" y="196"/>
                      <a:pt x="68" y="205"/>
                      <a:pt x="72" y="207"/>
                    </a:cubicBezTo>
                    <a:cubicBezTo>
                      <a:pt x="77" y="210"/>
                      <a:pt x="89" y="203"/>
                      <a:pt x="93" y="203"/>
                    </a:cubicBezTo>
                    <a:cubicBezTo>
                      <a:pt x="101" y="203"/>
                      <a:pt x="119" y="203"/>
                      <a:pt x="124" y="200"/>
                    </a:cubicBezTo>
                    <a:cubicBezTo>
                      <a:pt x="124" y="198"/>
                      <a:pt x="124" y="198"/>
                      <a:pt x="126" y="200"/>
                    </a:cubicBezTo>
                    <a:cubicBezTo>
                      <a:pt x="131" y="186"/>
                      <a:pt x="133" y="177"/>
                      <a:pt x="133" y="177"/>
                    </a:cubicBezTo>
                    <a:cubicBezTo>
                      <a:pt x="133" y="177"/>
                      <a:pt x="154" y="154"/>
                      <a:pt x="156" y="15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6" name="Freeform 80">
                <a:extLst>
                  <a:ext uri="{FF2B5EF4-FFF2-40B4-BE49-F238E27FC236}">
                    <a16:creationId xmlns:a16="http://schemas.microsoft.com/office/drawing/2014/main" id="{FB78B6CE-6F56-3A40-BB17-352B3FF48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180"/>
                <a:ext cx="152" cy="126"/>
              </a:xfrm>
              <a:custGeom>
                <a:avLst/>
                <a:gdLst>
                  <a:gd name="T0" fmla="*/ 156 w 254"/>
                  <a:gd name="T1" fmla="*/ 154 h 210"/>
                  <a:gd name="T2" fmla="*/ 156 w 254"/>
                  <a:gd name="T3" fmla="*/ 154 h 210"/>
                  <a:gd name="T4" fmla="*/ 168 w 254"/>
                  <a:gd name="T5" fmla="*/ 151 h 210"/>
                  <a:gd name="T6" fmla="*/ 184 w 254"/>
                  <a:gd name="T7" fmla="*/ 163 h 210"/>
                  <a:gd name="T8" fmla="*/ 193 w 254"/>
                  <a:gd name="T9" fmla="*/ 154 h 210"/>
                  <a:gd name="T10" fmla="*/ 207 w 254"/>
                  <a:gd name="T11" fmla="*/ 121 h 210"/>
                  <a:gd name="T12" fmla="*/ 219 w 254"/>
                  <a:gd name="T13" fmla="*/ 107 h 210"/>
                  <a:gd name="T14" fmla="*/ 221 w 254"/>
                  <a:gd name="T15" fmla="*/ 95 h 210"/>
                  <a:gd name="T16" fmla="*/ 226 w 254"/>
                  <a:gd name="T17" fmla="*/ 81 h 210"/>
                  <a:gd name="T18" fmla="*/ 238 w 254"/>
                  <a:gd name="T19" fmla="*/ 58 h 210"/>
                  <a:gd name="T20" fmla="*/ 252 w 254"/>
                  <a:gd name="T21" fmla="*/ 51 h 210"/>
                  <a:gd name="T22" fmla="*/ 249 w 254"/>
                  <a:gd name="T23" fmla="*/ 39 h 210"/>
                  <a:gd name="T24" fmla="*/ 242 w 254"/>
                  <a:gd name="T25" fmla="*/ 30 h 210"/>
                  <a:gd name="T26" fmla="*/ 242 w 254"/>
                  <a:gd name="T27" fmla="*/ 18 h 210"/>
                  <a:gd name="T28" fmla="*/ 235 w 254"/>
                  <a:gd name="T29" fmla="*/ 9 h 210"/>
                  <a:gd name="T30" fmla="*/ 226 w 254"/>
                  <a:gd name="T31" fmla="*/ 4 h 210"/>
                  <a:gd name="T32" fmla="*/ 212 w 254"/>
                  <a:gd name="T33" fmla="*/ 18 h 210"/>
                  <a:gd name="T34" fmla="*/ 193 w 254"/>
                  <a:gd name="T35" fmla="*/ 14 h 210"/>
                  <a:gd name="T36" fmla="*/ 168 w 254"/>
                  <a:gd name="T37" fmla="*/ 14 h 210"/>
                  <a:gd name="T38" fmla="*/ 152 w 254"/>
                  <a:gd name="T39" fmla="*/ 23 h 210"/>
                  <a:gd name="T40" fmla="*/ 131 w 254"/>
                  <a:gd name="T41" fmla="*/ 23 h 210"/>
                  <a:gd name="T42" fmla="*/ 114 w 254"/>
                  <a:gd name="T43" fmla="*/ 16 h 210"/>
                  <a:gd name="T44" fmla="*/ 96 w 254"/>
                  <a:gd name="T45" fmla="*/ 21 h 210"/>
                  <a:gd name="T46" fmla="*/ 84 w 254"/>
                  <a:gd name="T47" fmla="*/ 9 h 210"/>
                  <a:gd name="T48" fmla="*/ 68 w 254"/>
                  <a:gd name="T49" fmla="*/ 4 h 210"/>
                  <a:gd name="T50" fmla="*/ 56 w 254"/>
                  <a:gd name="T51" fmla="*/ 9 h 210"/>
                  <a:gd name="T52" fmla="*/ 35 w 254"/>
                  <a:gd name="T53" fmla="*/ 9 h 210"/>
                  <a:gd name="T54" fmla="*/ 31 w 254"/>
                  <a:gd name="T55" fmla="*/ 25 h 210"/>
                  <a:gd name="T56" fmla="*/ 21 w 254"/>
                  <a:gd name="T57" fmla="*/ 39 h 210"/>
                  <a:gd name="T58" fmla="*/ 19 w 254"/>
                  <a:gd name="T59" fmla="*/ 44 h 210"/>
                  <a:gd name="T60" fmla="*/ 21 w 254"/>
                  <a:gd name="T61" fmla="*/ 58 h 210"/>
                  <a:gd name="T62" fmla="*/ 19 w 254"/>
                  <a:gd name="T63" fmla="*/ 88 h 210"/>
                  <a:gd name="T64" fmla="*/ 12 w 254"/>
                  <a:gd name="T65" fmla="*/ 102 h 210"/>
                  <a:gd name="T66" fmla="*/ 3 w 254"/>
                  <a:gd name="T67" fmla="*/ 116 h 210"/>
                  <a:gd name="T68" fmla="*/ 3 w 254"/>
                  <a:gd name="T69" fmla="*/ 142 h 210"/>
                  <a:gd name="T70" fmla="*/ 10 w 254"/>
                  <a:gd name="T71" fmla="*/ 158 h 210"/>
                  <a:gd name="T72" fmla="*/ 42 w 254"/>
                  <a:gd name="T73" fmla="*/ 168 h 210"/>
                  <a:gd name="T74" fmla="*/ 61 w 254"/>
                  <a:gd name="T75" fmla="*/ 189 h 210"/>
                  <a:gd name="T76" fmla="*/ 72 w 254"/>
                  <a:gd name="T77" fmla="*/ 207 h 210"/>
                  <a:gd name="T78" fmla="*/ 93 w 254"/>
                  <a:gd name="T79" fmla="*/ 203 h 210"/>
                  <a:gd name="T80" fmla="*/ 124 w 254"/>
                  <a:gd name="T81" fmla="*/ 200 h 210"/>
                  <a:gd name="T82" fmla="*/ 126 w 254"/>
                  <a:gd name="T83" fmla="*/ 200 h 210"/>
                  <a:gd name="T84" fmla="*/ 133 w 254"/>
                  <a:gd name="T85" fmla="*/ 177 h 210"/>
                  <a:gd name="T86" fmla="*/ 156 w 254"/>
                  <a:gd name="T87" fmla="*/ 154 h 210"/>
                  <a:gd name="T88" fmla="*/ 156 w 254"/>
                  <a:gd name="T89" fmla="*/ 15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4" h="210">
                    <a:moveTo>
                      <a:pt x="156" y="154"/>
                    </a:moveTo>
                    <a:lnTo>
                      <a:pt x="156" y="154"/>
                    </a:lnTo>
                    <a:cubicBezTo>
                      <a:pt x="159" y="154"/>
                      <a:pt x="166" y="154"/>
                      <a:pt x="168" y="151"/>
                    </a:cubicBezTo>
                    <a:cubicBezTo>
                      <a:pt x="173" y="149"/>
                      <a:pt x="182" y="156"/>
                      <a:pt x="184" y="163"/>
                    </a:cubicBezTo>
                    <a:cubicBezTo>
                      <a:pt x="186" y="168"/>
                      <a:pt x="189" y="161"/>
                      <a:pt x="193" y="154"/>
                    </a:cubicBezTo>
                    <a:cubicBezTo>
                      <a:pt x="196" y="147"/>
                      <a:pt x="207" y="126"/>
                      <a:pt x="207" y="121"/>
                    </a:cubicBezTo>
                    <a:cubicBezTo>
                      <a:pt x="207" y="114"/>
                      <a:pt x="219" y="109"/>
                      <a:pt x="219" y="107"/>
                    </a:cubicBezTo>
                    <a:cubicBezTo>
                      <a:pt x="219" y="105"/>
                      <a:pt x="219" y="98"/>
                      <a:pt x="221" y="95"/>
                    </a:cubicBezTo>
                    <a:cubicBezTo>
                      <a:pt x="224" y="95"/>
                      <a:pt x="226" y="86"/>
                      <a:pt x="226" y="81"/>
                    </a:cubicBezTo>
                    <a:cubicBezTo>
                      <a:pt x="226" y="79"/>
                      <a:pt x="238" y="60"/>
                      <a:pt x="238" y="58"/>
                    </a:cubicBezTo>
                    <a:cubicBezTo>
                      <a:pt x="240" y="56"/>
                      <a:pt x="252" y="58"/>
                      <a:pt x="252" y="51"/>
                    </a:cubicBezTo>
                    <a:cubicBezTo>
                      <a:pt x="252" y="46"/>
                      <a:pt x="254" y="39"/>
                      <a:pt x="249" y="39"/>
                    </a:cubicBezTo>
                    <a:cubicBezTo>
                      <a:pt x="247" y="37"/>
                      <a:pt x="242" y="32"/>
                      <a:pt x="242" y="30"/>
                    </a:cubicBezTo>
                    <a:lnTo>
                      <a:pt x="242" y="18"/>
                    </a:lnTo>
                    <a:cubicBezTo>
                      <a:pt x="238" y="18"/>
                      <a:pt x="238" y="14"/>
                      <a:pt x="235" y="9"/>
                    </a:cubicBezTo>
                    <a:cubicBezTo>
                      <a:pt x="231" y="7"/>
                      <a:pt x="231" y="4"/>
                      <a:pt x="226" y="4"/>
                    </a:cubicBezTo>
                    <a:cubicBezTo>
                      <a:pt x="221" y="7"/>
                      <a:pt x="217" y="16"/>
                      <a:pt x="212" y="18"/>
                    </a:cubicBezTo>
                    <a:cubicBezTo>
                      <a:pt x="205" y="21"/>
                      <a:pt x="198" y="16"/>
                      <a:pt x="193" y="14"/>
                    </a:cubicBezTo>
                    <a:lnTo>
                      <a:pt x="168" y="14"/>
                    </a:lnTo>
                    <a:cubicBezTo>
                      <a:pt x="161" y="14"/>
                      <a:pt x="156" y="21"/>
                      <a:pt x="152" y="23"/>
                    </a:cubicBezTo>
                    <a:cubicBezTo>
                      <a:pt x="147" y="28"/>
                      <a:pt x="135" y="25"/>
                      <a:pt x="131" y="23"/>
                    </a:cubicBezTo>
                    <a:cubicBezTo>
                      <a:pt x="126" y="23"/>
                      <a:pt x="119" y="16"/>
                      <a:pt x="114" y="16"/>
                    </a:cubicBezTo>
                    <a:cubicBezTo>
                      <a:pt x="110" y="16"/>
                      <a:pt x="103" y="16"/>
                      <a:pt x="96" y="21"/>
                    </a:cubicBezTo>
                    <a:cubicBezTo>
                      <a:pt x="91" y="23"/>
                      <a:pt x="89" y="14"/>
                      <a:pt x="84" y="9"/>
                    </a:cubicBezTo>
                    <a:cubicBezTo>
                      <a:pt x="82" y="4"/>
                      <a:pt x="72" y="9"/>
                      <a:pt x="68" y="4"/>
                    </a:cubicBezTo>
                    <a:cubicBezTo>
                      <a:pt x="63" y="0"/>
                      <a:pt x="61" y="9"/>
                      <a:pt x="56" y="9"/>
                    </a:cubicBezTo>
                    <a:cubicBezTo>
                      <a:pt x="51" y="7"/>
                      <a:pt x="40" y="4"/>
                      <a:pt x="35" y="9"/>
                    </a:cubicBezTo>
                    <a:cubicBezTo>
                      <a:pt x="33" y="11"/>
                      <a:pt x="33" y="23"/>
                      <a:pt x="31" y="25"/>
                    </a:cubicBezTo>
                    <a:cubicBezTo>
                      <a:pt x="28" y="28"/>
                      <a:pt x="21" y="37"/>
                      <a:pt x="21" y="39"/>
                    </a:cubicBezTo>
                    <a:cubicBezTo>
                      <a:pt x="21" y="42"/>
                      <a:pt x="21" y="44"/>
                      <a:pt x="19" y="44"/>
                    </a:cubicBezTo>
                    <a:cubicBezTo>
                      <a:pt x="21" y="51"/>
                      <a:pt x="21" y="56"/>
                      <a:pt x="21" y="58"/>
                    </a:cubicBezTo>
                    <a:cubicBezTo>
                      <a:pt x="21" y="63"/>
                      <a:pt x="24" y="84"/>
                      <a:pt x="19" y="88"/>
                    </a:cubicBezTo>
                    <a:cubicBezTo>
                      <a:pt x="14" y="93"/>
                      <a:pt x="12" y="102"/>
                      <a:pt x="12" y="102"/>
                    </a:cubicBezTo>
                    <a:cubicBezTo>
                      <a:pt x="12" y="102"/>
                      <a:pt x="3" y="107"/>
                      <a:pt x="3" y="116"/>
                    </a:cubicBezTo>
                    <a:cubicBezTo>
                      <a:pt x="0" y="128"/>
                      <a:pt x="3" y="135"/>
                      <a:pt x="3" y="142"/>
                    </a:cubicBezTo>
                    <a:cubicBezTo>
                      <a:pt x="3" y="149"/>
                      <a:pt x="7" y="151"/>
                      <a:pt x="10" y="158"/>
                    </a:cubicBezTo>
                    <a:cubicBezTo>
                      <a:pt x="14" y="165"/>
                      <a:pt x="31" y="165"/>
                      <a:pt x="42" y="168"/>
                    </a:cubicBezTo>
                    <a:cubicBezTo>
                      <a:pt x="51" y="170"/>
                      <a:pt x="61" y="184"/>
                      <a:pt x="61" y="189"/>
                    </a:cubicBezTo>
                    <a:cubicBezTo>
                      <a:pt x="61" y="196"/>
                      <a:pt x="68" y="205"/>
                      <a:pt x="72" y="207"/>
                    </a:cubicBezTo>
                    <a:cubicBezTo>
                      <a:pt x="77" y="210"/>
                      <a:pt x="89" y="203"/>
                      <a:pt x="93" y="203"/>
                    </a:cubicBezTo>
                    <a:cubicBezTo>
                      <a:pt x="101" y="203"/>
                      <a:pt x="119" y="203"/>
                      <a:pt x="124" y="200"/>
                    </a:cubicBezTo>
                    <a:cubicBezTo>
                      <a:pt x="124" y="198"/>
                      <a:pt x="124" y="198"/>
                      <a:pt x="126" y="200"/>
                    </a:cubicBezTo>
                    <a:cubicBezTo>
                      <a:pt x="131" y="186"/>
                      <a:pt x="133" y="177"/>
                      <a:pt x="133" y="177"/>
                    </a:cubicBezTo>
                    <a:cubicBezTo>
                      <a:pt x="133" y="177"/>
                      <a:pt x="154" y="154"/>
                      <a:pt x="156" y="154"/>
                    </a:cubicBezTo>
                    <a:lnTo>
                      <a:pt x="15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7" name="Freeform 81">
                <a:extLst>
                  <a:ext uri="{FF2B5EF4-FFF2-40B4-BE49-F238E27FC236}">
                    <a16:creationId xmlns:a16="http://schemas.microsoft.com/office/drawing/2014/main" id="{E14E5EB8-881C-9449-E993-4CB760051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199"/>
                <a:ext cx="39" cy="80"/>
              </a:xfrm>
              <a:custGeom>
                <a:avLst/>
                <a:gdLst>
                  <a:gd name="T0" fmla="*/ 44 w 65"/>
                  <a:gd name="T1" fmla="*/ 84 h 133"/>
                  <a:gd name="T2" fmla="*/ 44 w 65"/>
                  <a:gd name="T3" fmla="*/ 84 h 133"/>
                  <a:gd name="T4" fmla="*/ 53 w 65"/>
                  <a:gd name="T5" fmla="*/ 70 h 133"/>
                  <a:gd name="T6" fmla="*/ 60 w 65"/>
                  <a:gd name="T7" fmla="*/ 56 h 133"/>
                  <a:gd name="T8" fmla="*/ 62 w 65"/>
                  <a:gd name="T9" fmla="*/ 26 h 133"/>
                  <a:gd name="T10" fmla="*/ 60 w 65"/>
                  <a:gd name="T11" fmla="*/ 12 h 133"/>
                  <a:gd name="T12" fmla="*/ 53 w 65"/>
                  <a:gd name="T13" fmla="*/ 12 h 133"/>
                  <a:gd name="T14" fmla="*/ 46 w 65"/>
                  <a:gd name="T15" fmla="*/ 3 h 133"/>
                  <a:gd name="T16" fmla="*/ 39 w 65"/>
                  <a:gd name="T17" fmla="*/ 12 h 133"/>
                  <a:gd name="T18" fmla="*/ 34 w 65"/>
                  <a:gd name="T19" fmla="*/ 21 h 133"/>
                  <a:gd name="T20" fmla="*/ 16 w 65"/>
                  <a:gd name="T21" fmla="*/ 24 h 133"/>
                  <a:gd name="T22" fmla="*/ 4 w 65"/>
                  <a:gd name="T23" fmla="*/ 33 h 133"/>
                  <a:gd name="T24" fmla="*/ 0 w 65"/>
                  <a:gd name="T25" fmla="*/ 33 h 133"/>
                  <a:gd name="T26" fmla="*/ 11 w 65"/>
                  <a:gd name="T27" fmla="*/ 52 h 133"/>
                  <a:gd name="T28" fmla="*/ 16 w 65"/>
                  <a:gd name="T29" fmla="*/ 68 h 133"/>
                  <a:gd name="T30" fmla="*/ 20 w 65"/>
                  <a:gd name="T31" fmla="*/ 94 h 133"/>
                  <a:gd name="T32" fmla="*/ 20 w 65"/>
                  <a:gd name="T33" fmla="*/ 133 h 133"/>
                  <a:gd name="T34" fmla="*/ 37 w 65"/>
                  <a:gd name="T35" fmla="*/ 131 h 133"/>
                  <a:gd name="T36" fmla="*/ 51 w 65"/>
                  <a:gd name="T37" fmla="*/ 126 h 133"/>
                  <a:gd name="T38" fmla="*/ 44 w 65"/>
                  <a:gd name="T39" fmla="*/ 110 h 133"/>
                  <a:gd name="T40" fmla="*/ 44 w 65"/>
                  <a:gd name="T41" fmla="*/ 8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33">
                    <a:moveTo>
                      <a:pt x="44" y="84"/>
                    </a:moveTo>
                    <a:lnTo>
                      <a:pt x="44" y="84"/>
                    </a:lnTo>
                    <a:cubicBezTo>
                      <a:pt x="44" y="75"/>
                      <a:pt x="53" y="70"/>
                      <a:pt x="53" y="70"/>
                    </a:cubicBezTo>
                    <a:cubicBezTo>
                      <a:pt x="53" y="70"/>
                      <a:pt x="55" y="61"/>
                      <a:pt x="60" y="56"/>
                    </a:cubicBezTo>
                    <a:cubicBezTo>
                      <a:pt x="65" y="52"/>
                      <a:pt x="62" y="31"/>
                      <a:pt x="62" y="26"/>
                    </a:cubicBezTo>
                    <a:cubicBezTo>
                      <a:pt x="62" y="24"/>
                      <a:pt x="62" y="19"/>
                      <a:pt x="60" y="12"/>
                    </a:cubicBezTo>
                    <a:cubicBezTo>
                      <a:pt x="60" y="14"/>
                      <a:pt x="58" y="14"/>
                      <a:pt x="53" y="12"/>
                    </a:cubicBezTo>
                    <a:cubicBezTo>
                      <a:pt x="48" y="10"/>
                      <a:pt x="53" y="5"/>
                      <a:pt x="46" y="3"/>
                    </a:cubicBezTo>
                    <a:cubicBezTo>
                      <a:pt x="41" y="0"/>
                      <a:pt x="39" y="7"/>
                      <a:pt x="39" y="12"/>
                    </a:cubicBezTo>
                    <a:cubicBezTo>
                      <a:pt x="41" y="17"/>
                      <a:pt x="37" y="17"/>
                      <a:pt x="34" y="21"/>
                    </a:cubicBezTo>
                    <a:cubicBezTo>
                      <a:pt x="32" y="24"/>
                      <a:pt x="20" y="24"/>
                      <a:pt x="16" y="24"/>
                    </a:cubicBezTo>
                    <a:cubicBezTo>
                      <a:pt x="11" y="24"/>
                      <a:pt x="9" y="31"/>
                      <a:pt x="4" y="33"/>
                    </a:cubicBezTo>
                    <a:lnTo>
                      <a:pt x="0" y="33"/>
                    </a:lnTo>
                    <a:cubicBezTo>
                      <a:pt x="2" y="49"/>
                      <a:pt x="4" y="47"/>
                      <a:pt x="11" y="52"/>
                    </a:cubicBezTo>
                    <a:cubicBezTo>
                      <a:pt x="20" y="59"/>
                      <a:pt x="13" y="66"/>
                      <a:pt x="16" y="68"/>
                    </a:cubicBezTo>
                    <a:cubicBezTo>
                      <a:pt x="20" y="73"/>
                      <a:pt x="18" y="82"/>
                      <a:pt x="20" y="94"/>
                    </a:cubicBezTo>
                    <a:lnTo>
                      <a:pt x="20" y="133"/>
                    </a:lnTo>
                    <a:cubicBezTo>
                      <a:pt x="27" y="131"/>
                      <a:pt x="32" y="131"/>
                      <a:pt x="37" y="131"/>
                    </a:cubicBezTo>
                    <a:cubicBezTo>
                      <a:pt x="41" y="131"/>
                      <a:pt x="46" y="122"/>
                      <a:pt x="51" y="126"/>
                    </a:cubicBezTo>
                    <a:cubicBezTo>
                      <a:pt x="48" y="119"/>
                      <a:pt x="44" y="117"/>
                      <a:pt x="44" y="110"/>
                    </a:cubicBezTo>
                    <a:cubicBezTo>
                      <a:pt x="44" y="103"/>
                      <a:pt x="41" y="96"/>
                      <a:pt x="44" y="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8" name="Freeform 82">
                <a:extLst>
                  <a:ext uri="{FF2B5EF4-FFF2-40B4-BE49-F238E27FC236}">
                    <a16:creationId xmlns:a16="http://schemas.microsoft.com/office/drawing/2014/main" id="{FD5A5E1E-DD1B-E987-1583-49DD645FE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199"/>
                <a:ext cx="39" cy="80"/>
              </a:xfrm>
              <a:custGeom>
                <a:avLst/>
                <a:gdLst>
                  <a:gd name="T0" fmla="*/ 44 w 65"/>
                  <a:gd name="T1" fmla="*/ 84 h 133"/>
                  <a:gd name="T2" fmla="*/ 44 w 65"/>
                  <a:gd name="T3" fmla="*/ 84 h 133"/>
                  <a:gd name="T4" fmla="*/ 53 w 65"/>
                  <a:gd name="T5" fmla="*/ 70 h 133"/>
                  <a:gd name="T6" fmla="*/ 60 w 65"/>
                  <a:gd name="T7" fmla="*/ 56 h 133"/>
                  <a:gd name="T8" fmla="*/ 62 w 65"/>
                  <a:gd name="T9" fmla="*/ 26 h 133"/>
                  <a:gd name="T10" fmla="*/ 60 w 65"/>
                  <a:gd name="T11" fmla="*/ 12 h 133"/>
                  <a:gd name="T12" fmla="*/ 53 w 65"/>
                  <a:gd name="T13" fmla="*/ 12 h 133"/>
                  <a:gd name="T14" fmla="*/ 46 w 65"/>
                  <a:gd name="T15" fmla="*/ 3 h 133"/>
                  <a:gd name="T16" fmla="*/ 39 w 65"/>
                  <a:gd name="T17" fmla="*/ 12 h 133"/>
                  <a:gd name="T18" fmla="*/ 34 w 65"/>
                  <a:gd name="T19" fmla="*/ 21 h 133"/>
                  <a:gd name="T20" fmla="*/ 16 w 65"/>
                  <a:gd name="T21" fmla="*/ 24 h 133"/>
                  <a:gd name="T22" fmla="*/ 4 w 65"/>
                  <a:gd name="T23" fmla="*/ 33 h 133"/>
                  <a:gd name="T24" fmla="*/ 0 w 65"/>
                  <a:gd name="T25" fmla="*/ 33 h 133"/>
                  <a:gd name="T26" fmla="*/ 11 w 65"/>
                  <a:gd name="T27" fmla="*/ 52 h 133"/>
                  <a:gd name="T28" fmla="*/ 16 w 65"/>
                  <a:gd name="T29" fmla="*/ 68 h 133"/>
                  <a:gd name="T30" fmla="*/ 20 w 65"/>
                  <a:gd name="T31" fmla="*/ 94 h 133"/>
                  <a:gd name="T32" fmla="*/ 20 w 65"/>
                  <a:gd name="T33" fmla="*/ 133 h 133"/>
                  <a:gd name="T34" fmla="*/ 37 w 65"/>
                  <a:gd name="T35" fmla="*/ 131 h 133"/>
                  <a:gd name="T36" fmla="*/ 51 w 65"/>
                  <a:gd name="T37" fmla="*/ 126 h 133"/>
                  <a:gd name="T38" fmla="*/ 44 w 65"/>
                  <a:gd name="T39" fmla="*/ 110 h 133"/>
                  <a:gd name="T40" fmla="*/ 44 w 65"/>
                  <a:gd name="T41" fmla="*/ 84 h 133"/>
                  <a:gd name="T42" fmla="*/ 44 w 65"/>
                  <a:gd name="T43" fmla="*/ 8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33">
                    <a:moveTo>
                      <a:pt x="44" y="84"/>
                    </a:moveTo>
                    <a:lnTo>
                      <a:pt x="44" y="84"/>
                    </a:lnTo>
                    <a:cubicBezTo>
                      <a:pt x="44" y="75"/>
                      <a:pt x="53" y="70"/>
                      <a:pt x="53" y="70"/>
                    </a:cubicBezTo>
                    <a:cubicBezTo>
                      <a:pt x="53" y="70"/>
                      <a:pt x="55" y="61"/>
                      <a:pt x="60" y="56"/>
                    </a:cubicBezTo>
                    <a:cubicBezTo>
                      <a:pt x="65" y="52"/>
                      <a:pt x="62" y="31"/>
                      <a:pt x="62" y="26"/>
                    </a:cubicBezTo>
                    <a:cubicBezTo>
                      <a:pt x="62" y="24"/>
                      <a:pt x="62" y="19"/>
                      <a:pt x="60" y="12"/>
                    </a:cubicBezTo>
                    <a:cubicBezTo>
                      <a:pt x="60" y="14"/>
                      <a:pt x="58" y="14"/>
                      <a:pt x="53" y="12"/>
                    </a:cubicBezTo>
                    <a:cubicBezTo>
                      <a:pt x="48" y="10"/>
                      <a:pt x="53" y="5"/>
                      <a:pt x="46" y="3"/>
                    </a:cubicBezTo>
                    <a:cubicBezTo>
                      <a:pt x="41" y="0"/>
                      <a:pt x="39" y="7"/>
                      <a:pt x="39" y="12"/>
                    </a:cubicBezTo>
                    <a:cubicBezTo>
                      <a:pt x="41" y="17"/>
                      <a:pt x="37" y="17"/>
                      <a:pt x="34" y="21"/>
                    </a:cubicBezTo>
                    <a:cubicBezTo>
                      <a:pt x="32" y="24"/>
                      <a:pt x="20" y="24"/>
                      <a:pt x="16" y="24"/>
                    </a:cubicBezTo>
                    <a:cubicBezTo>
                      <a:pt x="11" y="24"/>
                      <a:pt x="9" y="31"/>
                      <a:pt x="4" y="33"/>
                    </a:cubicBezTo>
                    <a:lnTo>
                      <a:pt x="0" y="33"/>
                    </a:lnTo>
                    <a:cubicBezTo>
                      <a:pt x="2" y="49"/>
                      <a:pt x="4" y="47"/>
                      <a:pt x="11" y="52"/>
                    </a:cubicBezTo>
                    <a:cubicBezTo>
                      <a:pt x="20" y="59"/>
                      <a:pt x="13" y="66"/>
                      <a:pt x="16" y="68"/>
                    </a:cubicBezTo>
                    <a:cubicBezTo>
                      <a:pt x="20" y="73"/>
                      <a:pt x="18" y="82"/>
                      <a:pt x="20" y="94"/>
                    </a:cubicBezTo>
                    <a:lnTo>
                      <a:pt x="20" y="133"/>
                    </a:lnTo>
                    <a:cubicBezTo>
                      <a:pt x="27" y="131"/>
                      <a:pt x="32" y="131"/>
                      <a:pt x="37" y="131"/>
                    </a:cubicBezTo>
                    <a:cubicBezTo>
                      <a:pt x="41" y="131"/>
                      <a:pt x="46" y="122"/>
                      <a:pt x="51" y="126"/>
                    </a:cubicBezTo>
                    <a:cubicBezTo>
                      <a:pt x="48" y="119"/>
                      <a:pt x="44" y="117"/>
                      <a:pt x="44" y="110"/>
                    </a:cubicBezTo>
                    <a:cubicBezTo>
                      <a:pt x="44" y="103"/>
                      <a:pt x="41" y="96"/>
                      <a:pt x="44" y="84"/>
                    </a:cubicBezTo>
                    <a:lnTo>
                      <a:pt x="44" y="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9" name="Freeform 83">
                <a:extLst>
                  <a:ext uri="{FF2B5EF4-FFF2-40B4-BE49-F238E27FC236}">
                    <a16:creationId xmlns:a16="http://schemas.microsoft.com/office/drawing/2014/main" id="{4E6D6036-3AAA-346D-1519-76AA9553A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199"/>
                <a:ext cx="39" cy="80"/>
              </a:xfrm>
              <a:custGeom>
                <a:avLst/>
                <a:gdLst>
                  <a:gd name="T0" fmla="*/ 44 w 65"/>
                  <a:gd name="T1" fmla="*/ 84 h 133"/>
                  <a:gd name="T2" fmla="*/ 44 w 65"/>
                  <a:gd name="T3" fmla="*/ 84 h 133"/>
                  <a:gd name="T4" fmla="*/ 53 w 65"/>
                  <a:gd name="T5" fmla="*/ 70 h 133"/>
                  <a:gd name="T6" fmla="*/ 60 w 65"/>
                  <a:gd name="T7" fmla="*/ 56 h 133"/>
                  <a:gd name="T8" fmla="*/ 62 w 65"/>
                  <a:gd name="T9" fmla="*/ 26 h 133"/>
                  <a:gd name="T10" fmla="*/ 60 w 65"/>
                  <a:gd name="T11" fmla="*/ 12 h 133"/>
                  <a:gd name="T12" fmla="*/ 53 w 65"/>
                  <a:gd name="T13" fmla="*/ 12 h 133"/>
                  <a:gd name="T14" fmla="*/ 46 w 65"/>
                  <a:gd name="T15" fmla="*/ 3 h 133"/>
                  <a:gd name="T16" fmla="*/ 39 w 65"/>
                  <a:gd name="T17" fmla="*/ 12 h 133"/>
                  <a:gd name="T18" fmla="*/ 34 w 65"/>
                  <a:gd name="T19" fmla="*/ 21 h 133"/>
                  <a:gd name="T20" fmla="*/ 16 w 65"/>
                  <a:gd name="T21" fmla="*/ 24 h 133"/>
                  <a:gd name="T22" fmla="*/ 4 w 65"/>
                  <a:gd name="T23" fmla="*/ 33 h 133"/>
                  <a:gd name="T24" fmla="*/ 0 w 65"/>
                  <a:gd name="T25" fmla="*/ 33 h 133"/>
                  <a:gd name="T26" fmla="*/ 11 w 65"/>
                  <a:gd name="T27" fmla="*/ 52 h 133"/>
                  <a:gd name="T28" fmla="*/ 16 w 65"/>
                  <a:gd name="T29" fmla="*/ 68 h 133"/>
                  <a:gd name="T30" fmla="*/ 20 w 65"/>
                  <a:gd name="T31" fmla="*/ 94 h 133"/>
                  <a:gd name="T32" fmla="*/ 20 w 65"/>
                  <a:gd name="T33" fmla="*/ 133 h 133"/>
                  <a:gd name="T34" fmla="*/ 37 w 65"/>
                  <a:gd name="T35" fmla="*/ 131 h 133"/>
                  <a:gd name="T36" fmla="*/ 51 w 65"/>
                  <a:gd name="T37" fmla="*/ 126 h 133"/>
                  <a:gd name="T38" fmla="*/ 44 w 65"/>
                  <a:gd name="T39" fmla="*/ 110 h 133"/>
                  <a:gd name="T40" fmla="*/ 44 w 65"/>
                  <a:gd name="T41" fmla="*/ 8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33">
                    <a:moveTo>
                      <a:pt x="44" y="84"/>
                    </a:moveTo>
                    <a:lnTo>
                      <a:pt x="44" y="84"/>
                    </a:lnTo>
                    <a:cubicBezTo>
                      <a:pt x="44" y="75"/>
                      <a:pt x="53" y="70"/>
                      <a:pt x="53" y="70"/>
                    </a:cubicBezTo>
                    <a:cubicBezTo>
                      <a:pt x="53" y="70"/>
                      <a:pt x="55" y="61"/>
                      <a:pt x="60" y="56"/>
                    </a:cubicBezTo>
                    <a:cubicBezTo>
                      <a:pt x="65" y="52"/>
                      <a:pt x="62" y="31"/>
                      <a:pt x="62" y="26"/>
                    </a:cubicBezTo>
                    <a:cubicBezTo>
                      <a:pt x="62" y="24"/>
                      <a:pt x="62" y="19"/>
                      <a:pt x="60" y="12"/>
                    </a:cubicBezTo>
                    <a:cubicBezTo>
                      <a:pt x="60" y="14"/>
                      <a:pt x="58" y="14"/>
                      <a:pt x="53" y="12"/>
                    </a:cubicBezTo>
                    <a:cubicBezTo>
                      <a:pt x="48" y="10"/>
                      <a:pt x="53" y="5"/>
                      <a:pt x="46" y="3"/>
                    </a:cubicBezTo>
                    <a:cubicBezTo>
                      <a:pt x="41" y="0"/>
                      <a:pt x="39" y="7"/>
                      <a:pt x="39" y="12"/>
                    </a:cubicBezTo>
                    <a:cubicBezTo>
                      <a:pt x="41" y="17"/>
                      <a:pt x="37" y="17"/>
                      <a:pt x="34" y="21"/>
                    </a:cubicBezTo>
                    <a:cubicBezTo>
                      <a:pt x="32" y="24"/>
                      <a:pt x="20" y="24"/>
                      <a:pt x="16" y="24"/>
                    </a:cubicBezTo>
                    <a:cubicBezTo>
                      <a:pt x="11" y="24"/>
                      <a:pt x="9" y="31"/>
                      <a:pt x="4" y="33"/>
                    </a:cubicBezTo>
                    <a:lnTo>
                      <a:pt x="0" y="33"/>
                    </a:lnTo>
                    <a:cubicBezTo>
                      <a:pt x="2" y="49"/>
                      <a:pt x="4" y="47"/>
                      <a:pt x="11" y="52"/>
                    </a:cubicBezTo>
                    <a:cubicBezTo>
                      <a:pt x="20" y="59"/>
                      <a:pt x="13" y="66"/>
                      <a:pt x="16" y="68"/>
                    </a:cubicBezTo>
                    <a:cubicBezTo>
                      <a:pt x="20" y="73"/>
                      <a:pt x="18" y="82"/>
                      <a:pt x="20" y="94"/>
                    </a:cubicBezTo>
                    <a:lnTo>
                      <a:pt x="20" y="133"/>
                    </a:lnTo>
                    <a:cubicBezTo>
                      <a:pt x="27" y="131"/>
                      <a:pt x="32" y="131"/>
                      <a:pt x="37" y="131"/>
                    </a:cubicBezTo>
                    <a:cubicBezTo>
                      <a:pt x="41" y="131"/>
                      <a:pt x="46" y="122"/>
                      <a:pt x="51" y="126"/>
                    </a:cubicBezTo>
                    <a:cubicBezTo>
                      <a:pt x="48" y="119"/>
                      <a:pt x="44" y="117"/>
                      <a:pt x="44" y="110"/>
                    </a:cubicBezTo>
                    <a:cubicBezTo>
                      <a:pt x="44" y="103"/>
                      <a:pt x="41" y="96"/>
                      <a:pt x="44" y="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20" name="Freeform 84">
                <a:extLst>
                  <a:ext uri="{FF2B5EF4-FFF2-40B4-BE49-F238E27FC236}">
                    <a16:creationId xmlns:a16="http://schemas.microsoft.com/office/drawing/2014/main" id="{F22C7BC2-8C01-CCB4-A545-72DEA1F74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199"/>
                <a:ext cx="39" cy="80"/>
              </a:xfrm>
              <a:custGeom>
                <a:avLst/>
                <a:gdLst>
                  <a:gd name="T0" fmla="*/ 44 w 65"/>
                  <a:gd name="T1" fmla="*/ 84 h 133"/>
                  <a:gd name="T2" fmla="*/ 44 w 65"/>
                  <a:gd name="T3" fmla="*/ 84 h 133"/>
                  <a:gd name="T4" fmla="*/ 53 w 65"/>
                  <a:gd name="T5" fmla="*/ 70 h 133"/>
                  <a:gd name="T6" fmla="*/ 60 w 65"/>
                  <a:gd name="T7" fmla="*/ 56 h 133"/>
                  <a:gd name="T8" fmla="*/ 62 w 65"/>
                  <a:gd name="T9" fmla="*/ 26 h 133"/>
                  <a:gd name="T10" fmla="*/ 60 w 65"/>
                  <a:gd name="T11" fmla="*/ 12 h 133"/>
                  <a:gd name="T12" fmla="*/ 53 w 65"/>
                  <a:gd name="T13" fmla="*/ 12 h 133"/>
                  <a:gd name="T14" fmla="*/ 46 w 65"/>
                  <a:gd name="T15" fmla="*/ 3 h 133"/>
                  <a:gd name="T16" fmla="*/ 39 w 65"/>
                  <a:gd name="T17" fmla="*/ 12 h 133"/>
                  <a:gd name="T18" fmla="*/ 34 w 65"/>
                  <a:gd name="T19" fmla="*/ 21 h 133"/>
                  <a:gd name="T20" fmla="*/ 16 w 65"/>
                  <a:gd name="T21" fmla="*/ 24 h 133"/>
                  <a:gd name="T22" fmla="*/ 4 w 65"/>
                  <a:gd name="T23" fmla="*/ 33 h 133"/>
                  <a:gd name="T24" fmla="*/ 0 w 65"/>
                  <a:gd name="T25" fmla="*/ 33 h 133"/>
                  <a:gd name="T26" fmla="*/ 11 w 65"/>
                  <a:gd name="T27" fmla="*/ 52 h 133"/>
                  <a:gd name="T28" fmla="*/ 16 w 65"/>
                  <a:gd name="T29" fmla="*/ 68 h 133"/>
                  <a:gd name="T30" fmla="*/ 20 w 65"/>
                  <a:gd name="T31" fmla="*/ 94 h 133"/>
                  <a:gd name="T32" fmla="*/ 20 w 65"/>
                  <a:gd name="T33" fmla="*/ 133 h 133"/>
                  <a:gd name="T34" fmla="*/ 37 w 65"/>
                  <a:gd name="T35" fmla="*/ 131 h 133"/>
                  <a:gd name="T36" fmla="*/ 51 w 65"/>
                  <a:gd name="T37" fmla="*/ 126 h 133"/>
                  <a:gd name="T38" fmla="*/ 44 w 65"/>
                  <a:gd name="T39" fmla="*/ 110 h 133"/>
                  <a:gd name="T40" fmla="*/ 44 w 65"/>
                  <a:gd name="T41" fmla="*/ 84 h 133"/>
                  <a:gd name="T42" fmla="*/ 44 w 65"/>
                  <a:gd name="T43" fmla="*/ 8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33">
                    <a:moveTo>
                      <a:pt x="44" y="84"/>
                    </a:moveTo>
                    <a:lnTo>
                      <a:pt x="44" y="84"/>
                    </a:lnTo>
                    <a:cubicBezTo>
                      <a:pt x="44" y="75"/>
                      <a:pt x="53" y="70"/>
                      <a:pt x="53" y="70"/>
                    </a:cubicBezTo>
                    <a:cubicBezTo>
                      <a:pt x="53" y="70"/>
                      <a:pt x="55" y="61"/>
                      <a:pt x="60" y="56"/>
                    </a:cubicBezTo>
                    <a:cubicBezTo>
                      <a:pt x="65" y="52"/>
                      <a:pt x="62" y="31"/>
                      <a:pt x="62" y="26"/>
                    </a:cubicBezTo>
                    <a:cubicBezTo>
                      <a:pt x="62" y="24"/>
                      <a:pt x="62" y="19"/>
                      <a:pt x="60" y="12"/>
                    </a:cubicBezTo>
                    <a:cubicBezTo>
                      <a:pt x="60" y="14"/>
                      <a:pt x="58" y="14"/>
                      <a:pt x="53" y="12"/>
                    </a:cubicBezTo>
                    <a:cubicBezTo>
                      <a:pt x="48" y="10"/>
                      <a:pt x="53" y="5"/>
                      <a:pt x="46" y="3"/>
                    </a:cubicBezTo>
                    <a:cubicBezTo>
                      <a:pt x="41" y="0"/>
                      <a:pt x="39" y="7"/>
                      <a:pt x="39" y="12"/>
                    </a:cubicBezTo>
                    <a:cubicBezTo>
                      <a:pt x="41" y="17"/>
                      <a:pt x="37" y="17"/>
                      <a:pt x="34" y="21"/>
                    </a:cubicBezTo>
                    <a:cubicBezTo>
                      <a:pt x="32" y="24"/>
                      <a:pt x="20" y="24"/>
                      <a:pt x="16" y="24"/>
                    </a:cubicBezTo>
                    <a:cubicBezTo>
                      <a:pt x="11" y="24"/>
                      <a:pt x="9" y="31"/>
                      <a:pt x="4" y="33"/>
                    </a:cubicBezTo>
                    <a:lnTo>
                      <a:pt x="0" y="33"/>
                    </a:lnTo>
                    <a:cubicBezTo>
                      <a:pt x="2" y="49"/>
                      <a:pt x="4" y="47"/>
                      <a:pt x="11" y="52"/>
                    </a:cubicBezTo>
                    <a:cubicBezTo>
                      <a:pt x="20" y="59"/>
                      <a:pt x="13" y="66"/>
                      <a:pt x="16" y="68"/>
                    </a:cubicBezTo>
                    <a:cubicBezTo>
                      <a:pt x="20" y="73"/>
                      <a:pt x="18" y="82"/>
                      <a:pt x="20" y="94"/>
                    </a:cubicBezTo>
                    <a:lnTo>
                      <a:pt x="20" y="133"/>
                    </a:lnTo>
                    <a:cubicBezTo>
                      <a:pt x="27" y="131"/>
                      <a:pt x="32" y="131"/>
                      <a:pt x="37" y="131"/>
                    </a:cubicBezTo>
                    <a:cubicBezTo>
                      <a:pt x="41" y="131"/>
                      <a:pt x="46" y="122"/>
                      <a:pt x="51" y="126"/>
                    </a:cubicBezTo>
                    <a:cubicBezTo>
                      <a:pt x="48" y="119"/>
                      <a:pt x="44" y="117"/>
                      <a:pt x="44" y="110"/>
                    </a:cubicBezTo>
                    <a:cubicBezTo>
                      <a:pt x="44" y="103"/>
                      <a:pt x="41" y="96"/>
                      <a:pt x="44" y="84"/>
                    </a:cubicBezTo>
                    <a:lnTo>
                      <a:pt x="44" y="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21" name="Freeform 85">
                <a:extLst>
                  <a:ext uri="{FF2B5EF4-FFF2-40B4-BE49-F238E27FC236}">
                    <a16:creationId xmlns:a16="http://schemas.microsoft.com/office/drawing/2014/main" id="{CF37637A-6BD5-2D69-80E1-FB94FB495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18"/>
                <a:ext cx="23" cy="66"/>
              </a:xfrm>
              <a:custGeom>
                <a:avLst/>
                <a:gdLst>
                  <a:gd name="T0" fmla="*/ 35 w 39"/>
                  <a:gd name="T1" fmla="*/ 37 h 109"/>
                  <a:gd name="T2" fmla="*/ 35 w 39"/>
                  <a:gd name="T3" fmla="*/ 37 h 109"/>
                  <a:gd name="T4" fmla="*/ 30 w 39"/>
                  <a:gd name="T5" fmla="*/ 21 h 109"/>
                  <a:gd name="T6" fmla="*/ 19 w 39"/>
                  <a:gd name="T7" fmla="*/ 2 h 109"/>
                  <a:gd name="T8" fmla="*/ 5 w 39"/>
                  <a:gd name="T9" fmla="*/ 0 h 109"/>
                  <a:gd name="T10" fmla="*/ 0 w 39"/>
                  <a:gd name="T11" fmla="*/ 0 h 109"/>
                  <a:gd name="T12" fmla="*/ 5 w 39"/>
                  <a:gd name="T13" fmla="*/ 14 h 109"/>
                  <a:gd name="T14" fmla="*/ 12 w 39"/>
                  <a:gd name="T15" fmla="*/ 25 h 109"/>
                  <a:gd name="T16" fmla="*/ 12 w 39"/>
                  <a:gd name="T17" fmla="*/ 56 h 109"/>
                  <a:gd name="T18" fmla="*/ 16 w 39"/>
                  <a:gd name="T19" fmla="*/ 86 h 109"/>
                  <a:gd name="T20" fmla="*/ 26 w 39"/>
                  <a:gd name="T21" fmla="*/ 109 h 109"/>
                  <a:gd name="T22" fmla="*/ 28 w 39"/>
                  <a:gd name="T23" fmla="*/ 107 h 109"/>
                  <a:gd name="T24" fmla="*/ 39 w 39"/>
                  <a:gd name="T25" fmla="*/ 102 h 109"/>
                  <a:gd name="T26" fmla="*/ 39 w 39"/>
                  <a:gd name="T27" fmla="*/ 63 h 109"/>
                  <a:gd name="T28" fmla="*/ 35 w 39"/>
                  <a:gd name="T29" fmla="*/ 3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109">
                    <a:moveTo>
                      <a:pt x="35" y="37"/>
                    </a:moveTo>
                    <a:lnTo>
                      <a:pt x="35" y="37"/>
                    </a:lnTo>
                    <a:cubicBezTo>
                      <a:pt x="32" y="35"/>
                      <a:pt x="39" y="28"/>
                      <a:pt x="30" y="21"/>
                    </a:cubicBezTo>
                    <a:cubicBezTo>
                      <a:pt x="23" y="16"/>
                      <a:pt x="21" y="18"/>
                      <a:pt x="19" y="2"/>
                    </a:cubicBezTo>
                    <a:cubicBezTo>
                      <a:pt x="16" y="2"/>
                      <a:pt x="9" y="0"/>
                      <a:pt x="5" y="0"/>
                    </a:cubicBezTo>
                    <a:lnTo>
                      <a:pt x="0" y="0"/>
                    </a:lnTo>
                    <a:cubicBezTo>
                      <a:pt x="2" y="4"/>
                      <a:pt x="5" y="11"/>
                      <a:pt x="5" y="14"/>
                    </a:cubicBezTo>
                    <a:cubicBezTo>
                      <a:pt x="9" y="16"/>
                      <a:pt x="12" y="18"/>
                      <a:pt x="12" y="25"/>
                    </a:cubicBezTo>
                    <a:cubicBezTo>
                      <a:pt x="9" y="32"/>
                      <a:pt x="9" y="49"/>
                      <a:pt x="12" y="56"/>
                    </a:cubicBezTo>
                    <a:cubicBezTo>
                      <a:pt x="14" y="63"/>
                      <a:pt x="16" y="74"/>
                      <a:pt x="16" y="86"/>
                    </a:cubicBezTo>
                    <a:cubicBezTo>
                      <a:pt x="16" y="91"/>
                      <a:pt x="21" y="102"/>
                      <a:pt x="26" y="109"/>
                    </a:cubicBezTo>
                    <a:lnTo>
                      <a:pt x="28" y="107"/>
                    </a:lnTo>
                    <a:cubicBezTo>
                      <a:pt x="32" y="105"/>
                      <a:pt x="35" y="102"/>
                      <a:pt x="39" y="102"/>
                    </a:cubicBezTo>
                    <a:lnTo>
                      <a:pt x="39" y="63"/>
                    </a:lnTo>
                    <a:cubicBezTo>
                      <a:pt x="37" y="51"/>
                      <a:pt x="39" y="42"/>
                      <a:pt x="35" y="3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22" name="Freeform 86">
                <a:extLst>
                  <a:ext uri="{FF2B5EF4-FFF2-40B4-BE49-F238E27FC236}">
                    <a16:creationId xmlns:a16="http://schemas.microsoft.com/office/drawing/2014/main" id="{503FAFE2-3B37-C992-AF91-7F7112DBA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18"/>
                <a:ext cx="23" cy="66"/>
              </a:xfrm>
              <a:custGeom>
                <a:avLst/>
                <a:gdLst>
                  <a:gd name="T0" fmla="*/ 35 w 39"/>
                  <a:gd name="T1" fmla="*/ 37 h 109"/>
                  <a:gd name="T2" fmla="*/ 35 w 39"/>
                  <a:gd name="T3" fmla="*/ 37 h 109"/>
                  <a:gd name="T4" fmla="*/ 30 w 39"/>
                  <a:gd name="T5" fmla="*/ 21 h 109"/>
                  <a:gd name="T6" fmla="*/ 19 w 39"/>
                  <a:gd name="T7" fmla="*/ 2 h 109"/>
                  <a:gd name="T8" fmla="*/ 5 w 39"/>
                  <a:gd name="T9" fmla="*/ 0 h 109"/>
                  <a:gd name="T10" fmla="*/ 0 w 39"/>
                  <a:gd name="T11" fmla="*/ 0 h 109"/>
                  <a:gd name="T12" fmla="*/ 5 w 39"/>
                  <a:gd name="T13" fmla="*/ 14 h 109"/>
                  <a:gd name="T14" fmla="*/ 12 w 39"/>
                  <a:gd name="T15" fmla="*/ 25 h 109"/>
                  <a:gd name="T16" fmla="*/ 12 w 39"/>
                  <a:gd name="T17" fmla="*/ 56 h 109"/>
                  <a:gd name="T18" fmla="*/ 16 w 39"/>
                  <a:gd name="T19" fmla="*/ 86 h 109"/>
                  <a:gd name="T20" fmla="*/ 26 w 39"/>
                  <a:gd name="T21" fmla="*/ 109 h 109"/>
                  <a:gd name="T22" fmla="*/ 28 w 39"/>
                  <a:gd name="T23" fmla="*/ 107 h 109"/>
                  <a:gd name="T24" fmla="*/ 39 w 39"/>
                  <a:gd name="T25" fmla="*/ 102 h 109"/>
                  <a:gd name="T26" fmla="*/ 39 w 39"/>
                  <a:gd name="T27" fmla="*/ 63 h 109"/>
                  <a:gd name="T28" fmla="*/ 35 w 39"/>
                  <a:gd name="T29" fmla="*/ 37 h 109"/>
                  <a:gd name="T30" fmla="*/ 35 w 39"/>
                  <a:gd name="T31" fmla="*/ 3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109">
                    <a:moveTo>
                      <a:pt x="35" y="37"/>
                    </a:moveTo>
                    <a:lnTo>
                      <a:pt x="35" y="37"/>
                    </a:lnTo>
                    <a:cubicBezTo>
                      <a:pt x="32" y="35"/>
                      <a:pt x="39" y="28"/>
                      <a:pt x="30" y="21"/>
                    </a:cubicBezTo>
                    <a:cubicBezTo>
                      <a:pt x="23" y="16"/>
                      <a:pt x="21" y="18"/>
                      <a:pt x="19" y="2"/>
                    </a:cubicBezTo>
                    <a:cubicBezTo>
                      <a:pt x="16" y="2"/>
                      <a:pt x="9" y="0"/>
                      <a:pt x="5" y="0"/>
                    </a:cubicBezTo>
                    <a:lnTo>
                      <a:pt x="0" y="0"/>
                    </a:lnTo>
                    <a:cubicBezTo>
                      <a:pt x="2" y="4"/>
                      <a:pt x="5" y="11"/>
                      <a:pt x="5" y="14"/>
                    </a:cubicBezTo>
                    <a:cubicBezTo>
                      <a:pt x="9" y="16"/>
                      <a:pt x="12" y="18"/>
                      <a:pt x="12" y="25"/>
                    </a:cubicBezTo>
                    <a:cubicBezTo>
                      <a:pt x="9" y="32"/>
                      <a:pt x="9" y="49"/>
                      <a:pt x="12" y="56"/>
                    </a:cubicBezTo>
                    <a:cubicBezTo>
                      <a:pt x="14" y="63"/>
                      <a:pt x="16" y="74"/>
                      <a:pt x="16" y="86"/>
                    </a:cubicBezTo>
                    <a:cubicBezTo>
                      <a:pt x="16" y="91"/>
                      <a:pt x="21" y="102"/>
                      <a:pt x="26" y="109"/>
                    </a:cubicBezTo>
                    <a:lnTo>
                      <a:pt x="28" y="107"/>
                    </a:lnTo>
                    <a:cubicBezTo>
                      <a:pt x="32" y="105"/>
                      <a:pt x="35" y="102"/>
                      <a:pt x="39" y="102"/>
                    </a:cubicBezTo>
                    <a:lnTo>
                      <a:pt x="39" y="63"/>
                    </a:lnTo>
                    <a:cubicBezTo>
                      <a:pt x="37" y="51"/>
                      <a:pt x="39" y="42"/>
                      <a:pt x="35" y="37"/>
                    </a:cubicBezTo>
                    <a:lnTo>
                      <a:pt x="35" y="3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23" name="Freeform 87">
                <a:extLst>
                  <a:ext uri="{FF2B5EF4-FFF2-40B4-BE49-F238E27FC236}">
                    <a16:creationId xmlns:a16="http://schemas.microsoft.com/office/drawing/2014/main" id="{0201EC4A-6A57-AE14-34BE-E0E5D6A4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18"/>
                <a:ext cx="23" cy="66"/>
              </a:xfrm>
              <a:custGeom>
                <a:avLst/>
                <a:gdLst>
                  <a:gd name="T0" fmla="*/ 35 w 39"/>
                  <a:gd name="T1" fmla="*/ 37 h 109"/>
                  <a:gd name="T2" fmla="*/ 35 w 39"/>
                  <a:gd name="T3" fmla="*/ 37 h 109"/>
                  <a:gd name="T4" fmla="*/ 30 w 39"/>
                  <a:gd name="T5" fmla="*/ 21 h 109"/>
                  <a:gd name="T6" fmla="*/ 19 w 39"/>
                  <a:gd name="T7" fmla="*/ 2 h 109"/>
                  <a:gd name="T8" fmla="*/ 5 w 39"/>
                  <a:gd name="T9" fmla="*/ 0 h 109"/>
                  <a:gd name="T10" fmla="*/ 0 w 39"/>
                  <a:gd name="T11" fmla="*/ 0 h 109"/>
                  <a:gd name="T12" fmla="*/ 5 w 39"/>
                  <a:gd name="T13" fmla="*/ 14 h 109"/>
                  <a:gd name="T14" fmla="*/ 12 w 39"/>
                  <a:gd name="T15" fmla="*/ 25 h 109"/>
                  <a:gd name="T16" fmla="*/ 12 w 39"/>
                  <a:gd name="T17" fmla="*/ 56 h 109"/>
                  <a:gd name="T18" fmla="*/ 16 w 39"/>
                  <a:gd name="T19" fmla="*/ 86 h 109"/>
                  <a:gd name="T20" fmla="*/ 26 w 39"/>
                  <a:gd name="T21" fmla="*/ 109 h 109"/>
                  <a:gd name="T22" fmla="*/ 28 w 39"/>
                  <a:gd name="T23" fmla="*/ 107 h 109"/>
                  <a:gd name="T24" fmla="*/ 39 w 39"/>
                  <a:gd name="T25" fmla="*/ 102 h 109"/>
                  <a:gd name="T26" fmla="*/ 39 w 39"/>
                  <a:gd name="T27" fmla="*/ 63 h 109"/>
                  <a:gd name="T28" fmla="*/ 35 w 39"/>
                  <a:gd name="T29" fmla="*/ 3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109">
                    <a:moveTo>
                      <a:pt x="35" y="37"/>
                    </a:moveTo>
                    <a:lnTo>
                      <a:pt x="35" y="37"/>
                    </a:lnTo>
                    <a:cubicBezTo>
                      <a:pt x="32" y="35"/>
                      <a:pt x="39" y="28"/>
                      <a:pt x="30" y="21"/>
                    </a:cubicBezTo>
                    <a:cubicBezTo>
                      <a:pt x="23" y="16"/>
                      <a:pt x="21" y="18"/>
                      <a:pt x="19" y="2"/>
                    </a:cubicBezTo>
                    <a:cubicBezTo>
                      <a:pt x="16" y="2"/>
                      <a:pt x="9" y="0"/>
                      <a:pt x="5" y="0"/>
                    </a:cubicBezTo>
                    <a:lnTo>
                      <a:pt x="0" y="0"/>
                    </a:lnTo>
                    <a:cubicBezTo>
                      <a:pt x="2" y="4"/>
                      <a:pt x="5" y="11"/>
                      <a:pt x="5" y="14"/>
                    </a:cubicBezTo>
                    <a:cubicBezTo>
                      <a:pt x="9" y="16"/>
                      <a:pt x="12" y="18"/>
                      <a:pt x="12" y="25"/>
                    </a:cubicBezTo>
                    <a:cubicBezTo>
                      <a:pt x="9" y="32"/>
                      <a:pt x="9" y="49"/>
                      <a:pt x="12" y="56"/>
                    </a:cubicBezTo>
                    <a:cubicBezTo>
                      <a:pt x="14" y="63"/>
                      <a:pt x="16" y="74"/>
                      <a:pt x="16" y="86"/>
                    </a:cubicBezTo>
                    <a:cubicBezTo>
                      <a:pt x="16" y="91"/>
                      <a:pt x="21" y="102"/>
                      <a:pt x="26" y="109"/>
                    </a:cubicBezTo>
                    <a:lnTo>
                      <a:pt x="28" y="107"/>
                    </a:lnTo>
                    <a:cubicBezTo>
                      <a:pt x="32" y="105"/>
                      <a:pt x="35" y="102"/>
                      <a:pt x="39" y="102"/>
                    </a:cubicBezTo>
                    <a:lnTo>
                      <a:pt x="39" y="63"/>
                    </a:lnTo>
                    <a:cubicBezTo>
                      <a:pt x="37" y="51"/>
                      <a:pt x="39" y="42"/>
                      <a:pt x="35" y="3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24" name="Freeform 88">
                <a:extLst>
                  <a:ext uri="{FF2B5EF4-FFF2-40B4-BE49-F238E27FC236}">
                    <a16:creationId xmlns:a16="http://schemas.microsoft.com/office/drawing/2014/main" id="{1ACE86EB-49BD-5B80-B2BB-248F96DDF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18"/>
                <a:ext cx="23" cy="66"/>
              </a:xfrm>
              <a:custGeom>
                <a:avLst/>
                <a:gdLst>
                  <a:gd name="T0" fmla="*/ 35 w 39"/>
                  <a:gd name="T1" fmla="*/ 37 h 109"/>
                  <a:gd name="T2" fmla="*/ 35 w 39"/>
                  <a:gd name="T3" fmla="*/ 37 h 109"/>
                  <a:gd name="T4" fmla="*/ 30 w 39"/>
                  <a:gd name="T5" fmla="*/ 21 h 109"/>
                  <a:gd name="T6" fmla="*/ 19 w 39"/>
                  <a:gd name="T7" fmla="*/ 2 h 109"/>
                  <a:gd name="T8" fmla="*/ 5 w 39"/>
                  <a:gd name="T9" fmla="*/ 0 h 109"/>
                  <a:gd name="T10" fmla="*/ 0 w 39"/>
                  <a:gd name="T11" fmla="*/ 0 h 109"/>
                  <a:gd name="T12" fmla="*/ 5 w 39"/>
                  <a:gd name="T13" fmla="*/ 14 h 109"/>
                  <a:gd name="T14" fmla="*/ 12 w 39"/>
                  <a:gd name="T15" fmla="*/ 25 h 109"/>
                  <a:gd name="T16" fmla="*/ 12 w 39"/>
                  <a:gd name="T17" fmla="*/ 56 h 109"/>
                  <a:gd name="T18" fmla="*/ 16 w 39"/>
                  <a:gd name="T19" fmla="*/ 86 h 109"/>
                  <a:gd name="T20" fmla="*/ 26 w 39"/>
                  <a:gd name="T21" fmla="*/ 109 h 109"/>
                  <a:gd name="T22" fmla="*/ 28 w 39"/>
                  <a:gd name="T23" fmla="*/ 107 h 109"/>
                  <a:gd name="T24" fmla="*/ 39 w 39"/>
                  <a:gd name="T25" fmla="*/ 102 h 109"/>
                  <a:gd name="T26" fmla="*/ 39 w 39"/>
                  <a:gd name="T27" fmla="*/ 63 h 109"/>
                  <a:gd name="T28" fmla="*/ 35 w 39"/>
                  <a:gd name="T29" fmla="*/ 37 h 109"/>
                  <a:gd name="T30" fmla="*/ 35 w 39"/>
                  <a:gd name="T31" fmla="*/ 3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109">
                    <a:moveTo>
                      <a:pt x="35" y="37"/>
                    </a:moveTo>
                    <a:lnTo>
                      <a:pt x="35" y="37"/>
                    </a:lnTo>
                    <a:cubicBezTo>
                      <a:pt x="32" y="35"/>
                      <a:pt x="39" y="28"/>
                      <a:pt x="30" y="21"/>
                    </a:cubicBezTo>
                    <a:cubicBezTo>
                      <a:pt x="23" y="16"/>
                      <a:pt x="21" y="18"/>
                      <a:pt x="19" y="2"/>
                    </a:cubicBezTo>
                    <a:cubicBezTo>
                      <a:pt x="16" y="2"/>
                      <a:pt x="9" y="0"/>
                      <a:pt x="5" y="0"/>
                    </a:cubicBezTo>
                    <a:lnTo>
                      <a:pt x="0" y="0"/>
                    </a:lnTo>
                    <a:cubicBezTo>
                      <a:pt x="2" y="4"/>
                      <a:pt x="5" y="11"/>
                      <a:pt x="5" y="14"/>
                    </a:cubicBezTo>
                    <a:cubicBezTo>
                      <a:pt x="9" y="16"/>
                      <a:pt x="12" y="18"/>
                      <a:pt x="12" y="25"/>
                    </a:cubicBezTo>
                    <a:cubicBezTo>
                      <a:pt x="9" y="32"/>
                      <a:pt x="9" y="49"/>
                      <a:pt x="12" y="56"/>
                    </a:cubicBezTo>
                    <a:cubicBezTo>
                      <a:pt x="14" y="63"/>
                      <a:pt x="16" y="74"/>
                      <a:pt x="16" y="86"/>
                    </a:cubicBezTo>
                    <a:cubicBezTo>
                      <a:pt x="16" y="91"/>
                      <a:pt x="21" y="102"/>
                      <a:pt x="26" y="109"/>
                    </a:cubicBezTo>
                    <a:lnTo>
                      <a:pt x="28" y="107"/>
                    </a:lnTo>
                    <a:cubicBezTo>
                      <a:pt x="32" y="105"/>
                      <a:pt x="35" y="102"/>
                      <a:pt x="39" y="102"/>
                    </a:cubicBezTo>
                    <a:lnTo>
                      <a:pt x="39" y="63"/>
                    </a:lnTo>
                    <a:cubicBezTo>
                      <a:pt x="37" y="51"/>
                      <a:pt x="39" y="42"/>
                      <a:pt x="35" y="37"/>
                    </a:cubicBezTo>
                    <a:lnTo>
                      <a:pt x="35" y="3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25" name="Freeform 89">
                <a:extLst>
                  <a:ext uri="{FF2B5EF4-FFF2-40B4-BE49-F238E27FC236}">
                    <a16:creationId xmlns:a16="http://schemas.microsoft.com/office/drawing/2014/main" id="{908E2D87-A6B6-18C9-8448-924C51C5F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191"/>
                <a:ext cx="95" cy="147"/>
              </a:xfrm>
              <a:custGeom>
                <a:avLst/>
                <a:gdLst>
                  <a:gd name="T0" fmla="*/ 65 w 158"/>
                  <a:gd name="T1" fmla="*/ 234 h 245"/>
                  <a:gd name="T2" fmla="*/ 65 w 158"/>
                  <a:gd name="T3" fmla="*/ 234 h 245"/>
                  <a:gd name="T4" fmla="*/ 121 w 158"/>
                  <a:gd name="T5" fmla="*/ 236 h 245"/>
                  <a:gd name="T6" fmla="*/ 151 w 158"/>
                  <a:gd name="T7" fmla="*/ 245 h 245"/>
                  <a:gd name="T8" fmla="*/ 158 w 158"/>
                  <a:gd name="T9" fmla="*/ 227 h 245"/>
                  <a:gd name="T10" fmla="*/ 153 w 158"/>
                  <a:gd name="T11" fmla="*/ 222 h 245"/>
                  <a:gd name="T12" fmla="*/ 139 w 158"/>
                  <a:gd name="T13" fmla="*/ 210 h 245"/>
                  <a:gd name="T14" fmla="*/ 135 w 158"/>
                  <a:gd name="T15" fmla="*/ 203 h 245"/>
                  <a:gd name="T16" fmla="*/ 133 w 158"/>
                  <a:gd name="T17" fmla="*/ 189 h 245"/>
                  <a:gd name="T18" fmla="*/ 126 w 158"/>
                  <a:gd name="T19" fmla="*/ 173 h 245"/>
                  <a:gd name="T20" fmla="*/ 123 w 158"/>
                  <a:gd name="T21" fmla="*/ 154 h 245"/>
                  <a:gd name="T22" fmla="*/ 133 w 158"/>
                  <a:gd name="T23" fmla="*/ 133 h 245"/>
                  <a:gd name="T24" fmla="*/ 144 w 158"/>
                  <a:gd name="T25" fmla="*/ 119 h 245"/>
                  <a:gd name="T26" fmla="*/ 137 w 158"/>
                  <a:gd name="T27" fmla="*/ 105 h 245"/>
                  <a:gd name="T28" fmla="*/ 121 w 158"/>
                  <a:gd name="T29" fmla="*/ 87 h 245"/>
                  <a:gd name="T30" fmla="*/ 116 w 158"/>
                  <a:gd name="T31" fmla="*/ 73 h 245"/>
                  <a:gd name="T32" fmla="*/ 133 w 158"/>
                  <a:gd name="T33" fmla="*/ 68 h 245"/>
                  <a:gd name="T34" fmla="*/ 142 w 158"/>
                  <a:gd name="T35" fmla="*/ 66 h 245"/>
                  <a:gd name="T36" fmla="*/ 133 w 158"/>
                  <a:gd name="T37" fmla="*/ 40 h 245"/>
                  <a:gd name="T38" fmla="*/ 130 w 158"/>
                  <a:gd name="T39" fmla="*/ 21 h 245"/>
                  <a:gd name="T40" fmla="*/ 118 w 158"/>
                  <a:gd name="T41" fmla="*/ 0 h 245"/>
                  <a:gd name="T42" fmla="*/ 116 w 158"/>
                  <a:gd name="T43" fmla="*/ 0 h 245"/>
                  <a:gd name="T44" fmla="*/ 116 w 158"/>
                  <a:gd name="T45" fmla="*/ 12 h 245"/>
                  <a:gd name="T46" fmla="*/ 123 w 158"/>
                  <a:gd name="T47" fmla="*/ 21 h 245"/>
                  <a:gd name="T48" fmla="*/ 126 w 158"/>
                  <a:gd name="T49" fmla="*/ 33 h 245"/>
                  <a:gd name="T50" fmla="*/ 112 w 158"/>
                  <a:gd name="T51" fmla="*/ 40 h 245"/>
                  <a:gd name="T52" fmla="*/ 100 w 158"/>
                  <a:gd name="T53" fmla="*/ 63 h 245"/>
                  <a:gd name="T54" fmla="*/ 95 w 158"/>
                  <a:gd name="T55" fmla="*/ 77 h 245"/>
                  <a:gd name="T56" fmla="*/ 93 w 158"/>
                  <a:gd name="T57" fmla="*/ 89 h 245"/>
                  <a:gd name="T58" fmla="*/ 81 w 158"/>
                  <a:gd name="T59" fmla="*/ 103 h 245"/>
                  <a:gd name="T60" fmla="*/ 67 w 158"/>
                  <a:gd name="T61" fmla="*/ 136 h 245"/>
                  <a:gd name="T62" fmla="*/ 58 w 158"/>
                  <a:gd name="T63" fmla="*/ 145 h 245"/>
                  <a:gd name="T64" fmla="*/ 42 w 158"/>
                  <a:gd name="T65" fmla="*/ 133 h 245"/>
                  <a:gd name="T66" fmla="*/ 30 w 158"/>
                  <a:gd name="T67" fmla="*/ 136 h 245"/>
                  <a:gd name="T68" fmla="*/ 7 w 158"/>
                  <a:gd name="T69" fmla="*/ 159 h 245"/>
                  <a:gd name="T70" fmla="*/ 0 w 158"/>
                  <a:gd name="T71" fmla="*/ 182 h 245"/>
                  <a:gd name="T72" fmla="*/ 9 w 158"/>
                  <a:gd name="T73" fmla="*/ 194 h 245"/>
                  <a:gd name="T74" fmla="*/ 26 w 158"/>
                  <a:gd name="T75" fmla="*/ 196 h 245"/>
                  <a:gd name="T76" fmla="*/ 30 w 158"/>
                  <a:gd name="T77" fmla="*/ 217 h 245"/>
                  <a:gd name="T78" fmla="*/ 28 w 158"/>
                  <a:gd name="T79" fmla="*/ 236 h 245"/>
                  <a:gd name="T80" fmla="*/ 56 w 158"/>
                  <a:gd name="T81" fmla="*/ 236 h 245"/>
                  <a:gd name="T82" fmla="*/ 65 w 158"/>
                  <a:gd name="T83" fmla="*/ 23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245">
                    <a:moveTo>
                      <a:pt x="65" y="234"/>
                    </a:moveTo>
                    <a:lnTo>
                      <a:pt x="65" y="234"/>
                    </a:lnTo>
                    <a:cubicBezTo>
                      <a:pt x="65" y="234"/>
                      <a:pt x="116" y="236"/>
                      <a:pt x="121" y="236"/>
                    </a:cubicBezTo>
                    <a:cubicBezTo>
                      <a:pt x="128" y="234"/>
                      <a:pt x="151" y="245"/>
                      <a:pt x="151" y="245"/>
                    </a:cubicBezTo>
                    <a:cubicBezTo>
                      <a:pt x="151" y="245"/>
                      <a:pt x="153" y="234"/>
                      <a:pt x="158" y="227"/>
                    </a:cubicBezTo>
                    <a:cubicBezTo>
                      <a:pt x="156" y="227"/>
                      <a:pt x="153" y="224"/>
                      <a:pt x="153" y="222"/>
                    </a:cubicBezTo>
                    <a:cubicBezTo>
                      <a:pt x="153" y="220"/>
                      <a:pt x="144" y="213"/>
                      <a:pt x="139" y="210"/>
                    </a:cubicBezTo>
                    <a:cubicBezTo>
                      <a:pt x="137" y="206"/>
                      <a:pt x="135" y="203"/>
                      <a:pt x="135" y="203"/>
                    </a:cubicBezTo>
                    <a:cubicBezTo>
                      <a:pt x="135" y="203"/>
                      <a:pt x="137" y="194"/>
                      <a:pt x="133" y="189"/>
                    </a:cubicBezTo>
                    <a:cubicBezTo>
                      <a:pt x="128" y="185"/>
                      <a:pt x="126" y="180"/>
                      <a:pt x="126" y="173"/>
                    </a:cubicBezTo>
                    <a:cubicBezTo>
                      <a:pt x="126" y="166"/>
                      <a:pt x="123" y="159"/>
                      <a:pt x="123" y="154"/>
                    </a:cubicBezTo>
                    <a:cubicBezTo>
                      <a:pt x="123" y="150"/>
                      <a:pt x="130" y="143"/>
                      <a:pt x="133" y="133"/>
                    </a:cubicBezTo>
                    <a:cubicBezTo>
                      <a:pt x="135" y="129"/>
                      <a:pt x="139" y="124"/>
                      <a:pt x="144" y="119"/>
                    </a:cubicBezTo>
                    <a:cubicBezTo>
                      <a:pt x="142" y="117"/>
                      <a:pt x="139" y="112"/>
                      <a:pt x="137" y="105"/>
                    </a:cubicBezTo>
                    <a:cubicBezTo>
                      <a:pt x="135" y="96"/>
                      <a:pt x="128" y="94"/>
                      <a:pt x="121" y="87"/>
                    </a:cubicBezTo>
                    <a:cubicBezTo>
                      <a:pt x="112" y="80"/>
                      <a:pt x="116" y="75"/>
                      <a:pt x="116" y="73"/>
                    </a:cubicBezTo>
                    <a:cubicBezTo>
                      <a:pt x="116" y="68"/>
                      <a:pt x="126" y="68"/>
                      <a:pt x="133" y="68"/>
                    </a:cubicBezTo>
                    <a:cubicBezTo>
                      <a:pt x="142" y="70"/>
                      <a:pt x="144" y="68"/>
                      <a:pt x="142" y="66"/>
                    </a:cubicBezTo>
                    <a:cubicBezTo>
                      <a:pt x="139" y="63"/>
                      <a:pt x="133" y="49"/>
                      <a:pt x="133" y="40"/>
                    </a:cubicBezTo>
                    <a:cubicBezTo>
                      <a:pt x="135" y="28"/>
                      <a:pt x="130" y="26"/>
                      <a:pt x="130" y="21"/>
                    </a:cubicBezTo>
                    <a:cubicBezTo>
                      <a:pt x="133" y="14"/>
                      <a:pt x="123" y="0"/>
                      <a:pt x="118" y="0"/>
                    </a:cubicBezTo>
                    <a:lnTo>
                      <a:pt x="116" y="0"/>
                    </a:lnTo>
                    <a:lnTo>
                      <a:pt x="116" y="12"/>
                    </a:lnTo>
                    <a:cubicBezTo>
                      <a:pt x="116" y="14"/>
                      <a:pt x="121" y="19"/>
                      <a:pt x="123" y="21"/>
                    </a:cubicBezTo>
                    <a:cubicBezTo>
                      <a:pt x="128" y="21"/>
                      <a:pt x="126" y="28"/>
                      <a:pt x="126" y="33"/>
                    </a:cubicBezTo>
                    <a:cubicBezTo>
                      <a:pt x="126" y="40"/>
                      <a:pt x="114" y="38"/>
                      <a:pt x="112" y="40"/>
                    </a:cubicBezTo>
                    <a:cubicBezTo>
                      <a:pt x="112" y="42"/>
                      <a:pt x="100" y="61"/>
                      <a:pt x="100" y="63"/>
                    </a:cubicBezTo>
                    <a:cubicBezTo>
                      <a:pt x="100" y="68"/>
                      <a:pt x="98" y="77"/>
                      <a:pt x="95" y="77"/>
                    </a:cubicBezTo>
                    <a:cubicBezTo>
                      <a:pt x="93" y="80"/>
                      <a:pt x="93" y="87"/>
                      <a:pt x="93" y="89"/>
                    </a:cubicBezTo>
                    <a:cubicBezTo>
                      <a:pt x="93" y="91"/>
                      <a:pt x="81" y="96"/>
                      <a:pt x="81" y="103"/>
                    </a:cubicBezTo>
                    <a:cubicBezTo>
                      <a:pt x="81" y="108"/>
                      <a:pt x="70" y="129"/>
                      <a:pt x="67" y="136"/>
                    </a:cubicBezTo>
                    <a:cubicBezTo>
                      <a:pt x="63" y="143"/>
                      <a:pt x="60" y="150"/>
                      <a:pt x="58" y="145"/>
                    </a:cubicBezTo>
                    <a:cubicBezTo>
                      <a:pt x="56" y="138"/>
                      <a:pt x="46" y="131"/>
                      <a:pt x="42" y="133"/>
                    </a:cubicBezTo>
                    <a:cubicBezTo>
                      <a:pt x="39" y="136"/>
                      <a:pt x="33" y="136"/>
                      <a:pt x="30" y="136"/>
                    </a:cubicBezTo>
                    <a:cubicBezTo>
                      <a:pt x="28" y="136"/>
                      <a:pt x="7" y="159"/>
                      <a:pt x="7" y="159"/>
                    </a:cubicBezTo>
                    <a:cubicBezTo>
                      <a:pt x="7" y="159"/>
                      <a:pt x="5" y="168"/>
                      <a:pt x="0" y="182"/>
                    </a:cubicBezTo>
                    <a:cubicBezTo>
                      <a:pt x="2" y="182"/>
                      <a:pt x="5" y="189"/>
                      <a:pt x="9" y="194"/>
                    </a:cubicBezTo>
                    <a:cubicBezTo>
                      <a:pt x="14" y="199"/>
                      <a:pt x="21" y="194"/>
                      <a:pt x="26" y="196"/>
                    </a:cubicBezTo>
                    <a:cubicBezTo>
                      <a:pt x="28" y="199"/>
                      <a:pt x="33" y="213"/>
                      <a:pt x="30" y="217"/>
                    </a:cubicBezTo>
                    <a:cubicBezTo>
                      <a:pt x="30" y="222"/>
                      <a:pt x="26" y="231"/>
                      <a:pt x="28" y="236"/>
                    </a:cubicBezTo>
                    <a:lnTo>
                      <a:pt x="56" y="236"/>
                    </a:lnTo>
                    <a:lnTo>
                      <a:pt x="65" y="23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26" name="Freeform 90">
                <a:extLst>
                  <a:ext uri="{FF2B5EF4-FFF2-40B4-BE49-F238E27FC236}">
                    <a16:creationId xmlns:a16="http://schemas.microsoft.com/office/drawing/2014/main" id="{04CDAF73-7E02-8483-9DA3-22EF8BEB0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191"/>
                <a:ext cx="95" cy="147"/>
              </a:xfrm>
              <a:custGeom>
                <a:avLst/>
                <a:gdLst>
                  <a:gd name="T0" fmla="*/ 65 w 158"/>
                  <a:gd name="T1" fmla="*/ 234 h 245"/>
                  <a:gd name="T2" fmla="*/ 65 w 158"/>
                  <a:gd name="T3" fmla="*/ 234 h 245"/>
                  <a:gd name="T4" fmla="*/ 121 w 158"/>
                  <a:gd name="T5" fmla="*/ 236 h 245"/>
                  <a:gd name="T6" fmla="*/ 151 w 158"/>
                  <a:gd name="T7" fmla="*/ 245 h 245"/>
                  <a:gd name="T8" fmla="*/ 158 w 158"/>
                  <a:gd name="T9" fmla="*/ 227 h 245"/>
                  <a:gd name="T10" fmla="*/ 153 w 158"/>
                  <a:gd name="T11" fmla="*/ 222 h 245"/>
                  <a:gd name="T12" fmla="*/ 139 w 158"/>
                  <a:gd name="T13" fmla="*/ 210 h 245"/>
                  <a:gd name="T14" fmla="*/ 135 w 158"/>
                  <a:gd name="T15" fmla="*/ 203 h 245"/>
                  <a:gd name="T16" fmla="*/ 133 w 158"/>
                  <a:gd name="T17" fmla="*/ 189 h 245"/>
                  <a:gd name="T18" fmla="*/ 126 w 158"/>
                  <a:gd name="T19" fmla="*/ 173 h 245"/>
                  <a:gd name="T20" fmla="*/ 123 w 158"/>
                  <a:gd name="T21" fmla="*/ 154 h 245"/>
                  <a:gd name="T22" fmla="*/ 133 w 158"/>
                  <a:gd name="T23" fmla="*/ 133 h 245"/>
                  <a:gd name="T24" fmla="*/ 144 w 158"/>
                  <a:gd name="T25" fmla="*/ 119 h 245"/>
                  <a:gd name="T26" fmla="*/ 137 w 158"/>
                  <a:gd name="T27" fmla="*/ 105 h 245"/>
                  <a:gd name="T28" fmla="*/ 121 w 158"/>
                  <a:gd name="T29" fmla="*/ 87 h 245"/>
                  <a:gd name="T30" fmla="*/ 116 w 158"/>
                  <a:gd name="T31" fmla="*/ 73 h 245"/>
                  <a:gd name="T32" fmla="*/ 133 w 158"/>
                  <a:gd name="T33" fmla="*/ 68 h 245"/>
                  <a:gd name="T34" fmla="*/ 142 w 158"/>
                  <a:gd name="T35" fmla="*/ 66 h 245"/>
                  <a:gd name="T36" fmla="*/ 133 w 158"/>
                  <a:gd name="T37" fmla="*/ 40 h 245"/>
                  <a:gd name="T38" fmla="*/ 130 w 158"/>
                  <a:gd name="T39" fmla="*/ 21 h 245"/>
                  <a:gd name="T40" fmla="*/ 118 w 158"/>
                  <a:gd name="T41" fmla="*/ 0 h 245"/>
                  <a:gd name="T42" fmla="*/ 116 w 158"/>
                  <a:gd name="T43" fmla="*/ 0 h 245"/>
                  <a:gd name="T44" fmla="*/ 116 w 158"/>
                  <a:gd name="T45" fmla="*/ 12 h 245"/>
                  <a:gd name="T46" fmla="*/ 123 w 158"/>
                  <a:gd name="T47" fmla="*/ 21 h 245"/>
                  <a:gd name="T48" fmla="*/ 126 w 158"/>
                  <a:gd name="T49" fmla="*/ 33 h 245"/>
                  <a:gd name="T50" fmla="*/ 112 w 158"/>
                  <a:gd name="T51" fmla="*/ 40 h 245"/>
                  <a:gd name="T52" fmla="*/ 100 w 158"/>
                  <a:gd name="T53" fmla="*/ 63 h 245"/>
                  <a:gd name="T54" fmla="*/ 95 w 158"/>
                  <a:gd name="T55" fmla="*/ 77 h 245"/>
                  <a:gd name="T56" fmla="*/ 93 w 158"/>
                  <a:gd name="T57" fmla="*/ 89 h 245"/>
                  <a:gd name="T58" fmla="*/ 81 w 158"/>
                  <a:gd name="T59" fmla="*/ 103 h 245"/>
                  <a:gd name="T60" fmla="*/ 67 w 158"/>
                  <a:gd name="T61" fmla="*/ 136 h 245"/>
                  <a:gd name="T62" fmla="*/ 58 w 158"/>
                  <a:gd name="T63" fmla="*/ 145 h 245"/>
                  <a:gd name="T64" fmla="*/ 42 w 158"/>
                  <a:gd name="T65" fmla="*/ 133 h 245"/>
                  <a:gd name="T66" fmla="*/ 30 w 158"/>
                  <a:gd name="T67" fmla="*/ 136 h 245"/>
                  <a:gd name="T68" fmla="*/ 7 w 158"/>
                  <a:gd name="T69" fmla="*/ 159 h 245"/>
                  <a:gd name="T70" fmla="*/ 0 w 158"/>
                  <a:gd name="T71" fmla="*/ 182 h 245"/>
                  <a:gd name="T72" fmla="*/ 9 w 158"/>
                  <a:gd name="T73" fmla="*/ 194 h 245"/>
                  <a:gd name="T74" fmla="*/ 26 w 158"/>
                  <a:gd name="T75" fmla="*/ 196 h 245"/>
                  <a:gd name="T76" fmla="*/ 30 w 158"/>
                  <a:gd name="T77" fmla="*/ 217 h 245"/>
                  <a:gd name="T78" fmla="*/ 28 w 158"/>
                  <a:gd name="T79" fmla="*/ 236 h 245"/>
                  <a:gd name="T80" fmla="*/ 56 w 158"/>
                  <a:gd name="T81" fmla="*/ 236 h 245"/>
                  <a:gd name="T82" fmla="*/ 65 w 158"/>
                  <a:gd name="T83" fmla="*/ 234 h 245"/>
                  <a:gd name="T84" fmla="*/ 65 w 158"/>
                  <a:gd name="T85" fmla="*/ 23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45">
                    <a:moveTo>
                      <a:pt x="65" y="234"/>
                    </a:moveTo>
                    <a:lnTo>
                      <a:pt x="65" y="234"/>
                    </a:lnTo>
                    <a:cubicBezTo>
                      <a:pt x="65" y="234"/>
                      <a:pt x="116" y="236"/>
                      <a:pt x="121" y="236"/>
                    </a:cubicBezTo>
                    <a:cubicBezTo>
                      <a:pt x="128" y="234"/>
                      <a:pt x="151" y="245"/>
                      <a:pt x="151" y="245"/>
                    </a:cubicBezTo>
                    <a:cubicBezTo>
                      <a:pt x="151" y="245"/>
                      <a:pt x="153" y="234"/>
                      <a:pt x="158" y="227"/>
                    </a:cubicBezTo>
                    <a:cubicBezTo>
                      <a:pt x="156" y="227"/>
                      <a:pt x="153" y="224"/>
                      <a:pt x="153" y="222"/>
                    </a:cubicBezTo>
                    <a:cubicBezTo>
                      <a:pt x="153" y="220"/>
                      <a:pt x="144" y="213"/>
                      <a:pt x="139" y="210"/>
                    </a:cubicBezTo>
                    <a:cubicBezTo>
                      <a:pt x="137" y="206"/>
                      <a:pt x="135" y="203"/>
                      <a:pt x="135" y="203"/>
                    </a:cubicBezTo>
                    <a:cubicBezTo>
                      <a:pt x="135" y="203"/>
                      <a:pt x="137" y="194"/>
                      <a:pt x="133" y="189"/>
                    </a:cubicBezTo>
                    <a:cubicBezTo>
                      <a:pt x="128" y="185"/>
                      <a:pt x="126" y="180"/>
                      <a:pt x="126" y="173"/>
                    </a:cubicBezTo>
                    <a:cubicBezTo>
                      <a:pt x="126" y="166"/>
                      <a:pt x="123" y="159"/>
                      <a:pt x="123" y="154"/>
                    </a:cubicBezTo>
                    <a:cubicBezTo>
                      <a:pt x="123" y="150"/>
                      <a:pt x="130" y="143"/>
                      <a:pt x="133" y="133"/>
                    </a:cubicBezTo>
                    <a:cubicBezTo>
                      <a:pt x="135" y="129"/>
                      <a:pt x="139" y="124"/>
                      <a:pt x="144" y="119"/>
                    </a:cubicBezTo>
                    <a:cubicBezTo>
                      <a:pt x="142" y="117"/>
                      <a:pt x="139" y="112"/>
                      <a:pt x="137" y="105"/>
                    </a:cubicBezTo>
                    <a:cubicBezTo>
                      <a:pt x="135" y="96"/>
                      <a:pt x="128" y="94"/>
                      <a:pt x="121" y="87"/>
                    </a:cubicBezTo>
                    <a:cubicBezTo>
                      <a:pt x="112" y="80"/>
                      <a:pt x="116" y="75"/>
                      <a:pt x="116" y="73"/>
                    </a:cubicBezTo>
                    <a:cubicBezTo>
                      <a:pt x="116" y="68"/>
                      <a:pt x="126" y="68"/>
                      <a:pt x="133" y="68"/>
                    </a:cubicBezTo>
                    <a:cubicBezTo>
                      <a:pt x="142" y="70"/>
                      <a:pt x="144" y="68"/>
                      <a:pt x="142" y="66"/>
                    </a:cubicBezTo>
                    <a:cubicBezTo>
                      <a:pt x="139" y="63"/>
                      <a:pt x="133" y="49"/>
                      <a:pt x="133" y="40"/>
                    </a:cubicBezTo>
                    <a:cubicBezTo>
                      <a:pt x="135" y="28"/>
                      <a:pt x="130" y="26"/>
                      <a:pt x="130" y="21"/>
                    </a:cubicBezTo>
                    <a:cubicBezTo>
                      <a:pt x="133" y="14"/>
                      <a:pt x="123" y="0"/>
                      <a:pt x="118" y="0"/>
                    </a:cubicBezTo>
                    <a:lnTo>
                      <a:pt x="116" y="0"/>
                    </a:lnTo>
                    <a:lnTo>
                      <a:pt x="116" y="12"/>
                    </a:lnTo>
                    <a:cubicBezTo>
                      <a:pt x="116" y="14"/>
                      <a:pt x="121" y="19"/>
                      <a:pt x="123" y="21"/>
                    </a:cubicBezTo>
                    <a:cubicBezTo>
                      <a:pt x="128" y="21"/>
                      <a:pt x="126" y="28"/>
                      <a:pt x="126" y="33"/>
                    </a:cubicBezTo>
                    <a:cubicBezTo>
                      <a:pt x="126" y="40"/>
                      <a:pt x="114" y="38"/>
                      <a:pt x="112" y="40"/>
                    </a:cubicBezTo>
                    <a:cubicBezTo>
                      <a:pt x="112" y="42"/>
                      <a:pt x="100" y="61"/>
                      <a:pt x="100" y="63"/>
                    </a:cubicBezTo>
                    <a:cubicBezTo>
                      <a:pt x="100" y="68"/>
                      <a:pt x="98" y="77"/>
                      <a:pt x="95" y="77"/>
                    </a:cubicBezTo>
                    <a:cubicBezTo>
                      <a:pt x="93" y="80"/>
                      <a:pt x="93" y="87"/>
                      <a:pt x="93" y="89"/>
                    </a:cubicBezTo>
                    <a:cubicBezTo>
                      <a:pt x="93" y="91"/>
                      <a:pt x="81" y="96"/>
                      <a:pt x="81" y="103"/>
                    </a:cubicBezTo>
                    <a:cubicBezTo>
                      <a:pt x="81" y="108"/>
                      <a:pt x="70" y="129"/>
                      <a:pt x="67" y="136"/>
                    </a:cubicBezTo>
                    <a:cubicBezTo>
                      <a:pt x="63" y="143"/>
                      <a:pt x="60" y="150"/>
                      <a:pt x="58" y="145"/>
                    </a:cubicBezTo>
                    <a:cubicBezTo>
                      <a:pt x="56" y="138"/>
                      <a:pt x="46" y="131"/>
                      <a:pt x="42" y="133"/>
                    </a:cubicBezTo>
                    <a:cubicBezTo>
                      <a:pt x="39" y="136"/>
                      <a:pt x="33" y="136"/>
                      <a:pt x="30" y="136"/>
                    </a:cubicBezTo>
                    <a:cubicBezTo>
                      <a:pt x="28" y="136"/>
                      <a:pt x="7" y="159"/>
                      <a:pt x="7" y="159"/>
                    </a:cubicBezTo>
                    <a:cubicBezTo>
                      <a:pt x="7" y="159"/>
                      <a:pt x="5" y="168"/>
                      <a:pt x="0" y="182"/>
                    </a:cubicBezTo>
                    <a:cubicBezTo>
                      <a:pt x="2" y="182"/>
                      <a:pt x="5" y="189"/>
                      <a:pt x="9" y="194"/>
                    </a:cubicBezTo>
                    <a:cubicBezTo>
                      <a:pt x="14" y="199"/>
                      <a:pt x="21" y="194"/>
                      <a:pt x="26" y="196"/>
                    </a:cubicBezTo>
                    <a:cubicBezTo>
                      <a:pt x="28" y="199"/>
                      <a:pt x="33" y="213"/>
                      <a:pt x="30" y="217"/>
                    </a:cubicBezTo>
                    <a:cubicBezTo>
                      <a:pt x="30" y="222"/>
                      <a:pt x="26" y="231"/>
                      <a:pt x="28" y="236"/>
                    </a:cubicBezTo>
                    <a:lnTo>
                      <a:pt x="56" y="236"/>
                    </a:lnTo>
                    <a:lnTo>
                      <a:pt x="65" y="234"/>
                    </a:lnTo>
                    <a:lnTo>
                      <a:pt x="65" y="23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27" name="Freeform 91">
                <a:extLst>
                  <a:ext uri="{FF2B5EF4-FFF2-40B4-BE49-F238E27FC236}">
                    <a16:creationId xmlns:a16="http://schemas.microsoft.com/office/drawing/2014/main" id="{B3F48A9C-A231-7897-574E-A899EDE2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191"/>
                <a:ext cx="95" cy="147"/>
              </a:xfrm>
              <a:custGeom>
                <a:avLst/>
                <a:gdLst>
                  <a:gd name="T0" fmla="*/ 65 w 158"/>
                  <a:gd name="T1" fmla="*/ 234 h 245"/>
                  <a:gd name="T2" fmla="*/ 65 w 158"/>
                  <a:gd name="T3" fmla="*/ 234 h 245"/>
                  <a:gd name="T4" fmla="*/ 121 w 158"/>
                  <a:gd name="T5" fmla="*/ 236 h 245"/>
                  <a:gd name="T6" fmla="*/ 151 w 158"/>
                  <a:gd name="T7" fmla="*/ 245 h 245"/>
                  <a:gd name="T8" fmla="*/ 158 w 158"/>
                  <a:gd name="T9" fmla="*/ 227 h 245"/>
                  <a:gd name="T10" fmla="*/ 153 w 158"/>
                  <a:gd name="T11" fmla="*/ 222 h 245"/>
                  <a:gd name="T12" fmla="*/ 139 w 158"/>
                  <a:gd name="T13" fmla="*/ 210 h 245"/>
                  <a:gd name="T14" fmla="*/ 135 w 158"/>
                  <a:gd name="T15" fmla="*/ 203 h 245"/>
                  <a:gd name="T16" fmla="*/ 133 w 158"/>
                  <a:gd name="T17" fmla="*/ 189 h 245"/>
                  <a:gd name="T18" fmla="*/ 126 w 158"/>
                  <a:gd name="T19" fmla="*/ 173 h 245"/>
                  <a:gd name="T20" fmla="*/ 123 w 158"/>
                  <a:gd name="T21" fmla="*/ 154 h 245"/>
                  <a:gd name="T22" fmla="*/ 133 w 158"/>
                  <a:gd name="T23" fmla="*/ 133 h 245"/>
                  <a:gd name="T24" fmla="*/ 144 w 158"/>
                  <a:gd name="T25" fmla="*/ 119 h 245"/>
                  <a:gd name="T26" fmla="*/ 137 w 158"/>
                  <a:gd name="T27" fmla="*/ 105 h 245"/>
                  <a:gd name="T28" fmla="*/ 121 w 158"/>
                  <a:gd name="T29" fmla="*/ 87 h 245"/>
                  <a:gd name="T30" fmla="*/ 116 w 158"/>
                  <a:gd name="T31" fmla="*/ 73 h 245"/>
                  <a:gd name="T32" fmla="*/ 133 w 158"/>
                  <a:gd name="T33" fmla="*/ 68 h 245"/>
                  <a:gd name="T34" fmla="*/ 142 w 158"/>
                  <a:gd name="T35" fmla="*/ 66 h 245"/>
                  <a:gd name="T36" fmla="*/ 133 w 158"/>
                  <a:gd name="T37" fmla="*/ 40 h 245"/>
                  <a:gd name="T38" fmla="*/ 130 w 158"/>
                  <a:gd name="T39" fmla="*/ 21 h 245"/>
                  <a:gd name="T40" fmla="*/ 119 w 158"/>
                  <a:gd name="T41" fmla="*/ 0 h 245"/>
                  <a:gd name="T42" fmla="*/ 116 w 158"/>
                  <a:gd name="T43" fmla="*/ 0 h 245"/>
                  <a:gd name="T44" fmla="*/ 116 w 158"/>
                  <a:gd name="T45" fmla="*/ 12 h 245"/>
                  <a:gd name="T46" fmla="*/ 123 w 158"/>
                  <a:gd name="T47" fmla="*/ 21 h 245"/>
                  <a:gd name="T48" fmla="*/ 126 w 158"/>
                  <a:gd name="T49" fmla="*/ 33 h 245"/>
                  <a:gd name="T50" fmla="*/ 112 w 158"/>
                  <a:gd name="T51" fmla="*/ 40 h 245"/>
                  <a:gd name="T52" fmla="*/ 100 w 158"/>
                  <a:gd name="T53" fmla="*/ 63 h 245"/>
                  <a:gd name="T54" fmla="*/ 95 w 158"/>
                  <a:gd name="T55" fmla="*/ 77 h 245"/>
                  <a:gd name="T56" fmla="*/ 93 w 158"/>
                  <a:gd name="T57" fmla="*/ 89 h 245"/>
                  <a:gd name="T58" fmla="*/ 81 w 158"/>
                  <a:gd name="T59" fmla="*/ 103 h 245"/>
                  <a:gd name="T60" fmla="*/ 67 w 158"/>
                  <a:gd name="T61" fmla="*/ 136 h 245"/>
                  <a:gd name="T62" fmla="*/ 58 w 158"/>
                  <a:gd name="T63" fmla="*/ 145 h 245"/>
                  <a:gd name="T64" fmla="*/ 42 w 158"/>
                  <a:gd name="T65" fmla="*/ 133 h 245"/>
                  <a:gd name="T66" fmla="*/ 30 w 158"/>
                  <a:gd name="T67" fmla="*/ 136 h 245"/>
                  <a:gd name="T68" fmla="*/ 7 w 158"/>
                  <a:gd name="T69" fmla="*/ 159 h 245"/>
                  <a:gd name="T70" fmla="*/ 0 w 158"/>
                  <a:gd name="T71" fmla="*/ 182 h 245"/>
                  <a:gd name="T72" fmla="*/ 9 w 158"/>
                  <a:gd name="T73" fmla="*/ 194 h 245"/>
                  <a:gd name="T74" fmla="*/ 26 w 158"/>
                  <a:gd name="T75" fmla="*/ 196 h 245"/>
                  <a:gd name="T76" fmla="*/ 30 w 158"/>
                  <a:gd name="T77" fmla="*/ 217 h 245"/>
                  <a:gd name="T78" fmla="*/ 28 w 158"/>
                  <a:gd name="T79" fmla="*/ 236 h 245"/>
                  <a:gd name="T80" fmla="*/ 56 w 158"/>
                  <a:gd name="T81" fmla="*/ 236 h 245"/>
                  <a:gd name="T82" fmla="*/ 65 w 158"/>
                  <a:gd name="T83" fmla="*/ 23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245">
                    <a:moveTo>
                      <a:pt x="65" y="234"/>
                    </a:moveTo>
                    <a:lnTo>
                      <a:pt x="65" y="234"/>
                    </a:lnTo>
                    <a:cubicBezTo>
                      <a:pt x="65" y="234"/>
                      <a:pt x="116" y="236"/>
                      <a:pt x="121" y="236"/>
                    </a:cubicBezTo>
                    <a:cubicBezTo>
                      <a:pt x="128" y="234"/>
                      <a:pt x="151" y="245"/>
                      <a:pt x="151" y="245"/>
                    </a:cubicBezTo>
                    <a:cubicBezTo>
                      <a:pt x="151" y="245"/>
                      <a:pt x="153" y="234"/>
                      <a:pt x="158" y="227"/>
                    </a:cubicBezTo>
                    <a:cubicBezTo>
                      <a:pt x="156" y="227"/>
                      <a:pt x="153" y="224"/>
                      <a:pt x="153" y="222"/>
                    </a:cubicBezTo>
                    <a:cubicBezTo>
                      <a:pt x="153" y="220"/>
                      <a:pt x="144" y="213"/>
                      <a:pt x="139" y="210"/>
                    </a:cubicBezTo>
                    <a:cubicBezTo>
                      <a:pt x="137" y="206"/>
                      <a:pt x="135" y="203"/>
                      <a:pt x="135" y="203"/>
                    </a:cubicBezTo>
                    <a:cubicBezTo>
                      <a:pt x="135" y="203"/>
                      <a:pt x="137" y="194"/>
                      <a:pt x="133" y="189"/>
                    </a:cubicBezTo>
                    <a:cubicBezTo>
                      <a:pt x="128" y="185"/>
                      <a:pt x="126" y="180"/>
                      <a:pt x="126" y="173"/>
                    </a:cubicBezTo>
                    <a:cubicBezTo>
                      <a:pt x="126" y="166"/>
                      <a:pt x="123" y="159"/>
                      <a:pt x="123" y="154"/>
                    </a:cubicBezTo>
                    <a:cubicBezTo>
                      <a:pt x="123" y="150"/>
                      <a:pt x="130" y="143"/>
                      <a:pt x="133" y="133"/>
                    </a:cubicBezTo>
                    <a:cubicBezTo>
                      <a:pt x="135" y="129"/>
                      <a:pt x="139" y="124"/>
                      <a:pt x="144" y="119"/>
                    </a:cubicBezTo>
                    <a:cubicBezTo>
                      <a:pt x="142" y="117"/>
                      <a:pt x="139" y="112"/>
                      <a:pt x="137" y="105"/>
                    </a:cubicBezTo>
                    <a:cubicBezTo>
                      <a:pt x="135" y="96"/>
                      <a:pt x="128" y="94"/>
                      <a:pt x="121" y="87"/>
                    </a:cubicBezTo>
                    <a:cubicBezTo>
                      <a:pt x="112" y="80"/>
                      <a:pt x="116" y="75"/>
                      <a:pt x="116" y="73"/>
                    </a:cubicBezTo>
                    <a:cubicBezTo>
                      <a:pt x="116" y="68"/>
                      <a:pt x="126" y="68"/>
                      <a:pt x="133" y="68"/>
                    </a:cubicBezTo>
                    <a:cubicBezTo>
                      <a:pt x="142" y="70"/>
                      <a:pt x="144" y="68"/>
                      <a:pt x="142" y="66"/>
                    </a:cubicBezTo>
                    <a:cubicBezTo>
                      <a:pt x="139" y="63"/>
                      <a:pt x="133" y="49"/>
                      <a:pt x="133" y="40"/>
                    </a:cubicBezTo>
                    <a:cubicBezTo>
                      <a:pt x="135" y="28"/>
                      <a:pt x="130" y="26"/>
                      <a:pt x="130" y="21"/>
                    </a:cubicBezTo>
                    <a:cubicBezTo>
                      <a:pt x="133" y="14"/>
                      <a:pt x="123" y="0"/>
                      <a:pt x="119" y="0"/>
                    </a:cubicBezTo>
                    <a:lnTo>
                      <a:pt x="116" y="0"/>
                    </a:lnTo>
                    <a:lnTo>
                      <a:pt x="116" y="12"/>
                    </a:lnTo>
                    <a:cubicBezTo>
                      <a:pt x="116" y="14"/>
                      <a:pt x="121" y="19"/>
                      <a:pt x="123" y="21"/>
                    </a:cubicBezTo>
                    <a:cubicBezTo>
                      <a:pt x="128" y="21"/>
                      <a:pt x="126" y="28"/>
                      <a:pt x="126" y="33"/>
                    </a:cubicBezTo>
                    <a:cubicBezTo>
                      <a:pt x="126" y="40"/>
                      <a:pt x="114" y="38"/>
                      <a:pt x="112" y="40"/>
                    </a:cubicBezTo>
                    <a:cubicBezTo>
                      <a:pt x="112" y="42"/>
                      <a:pt x="100" y="61"/>
                      <a:pt x="100" y="63"/>
                    </a:cubicBezTo>
                    <a:cubicBezTo>
                      <a:pt x="100" y="68"/>
                      <a:pt x="98" y="77"/>
                      <a:pt x="95" y="77"/>
                    </a:cubicBezTo>
                    <a:cubicBezTo>
                      <a:pt x="93" y="80"/>
                      <a:pt x="93" y="87"/>
                      <a:pt x="93" y="89"/>
                    </a:cubicBezTo>
                    <a:cubicBezTo>
                      <a:pt x="93" y="91"/>
                      <a:pt x="81" y="96"/>
                      <a:pt x="81" y="103"/>
                    </a:cubicBezTo>
                    <a:cubicBezTo>
                      <a:pt x="81" y="108"/>
                      <a:pt x="70" y="129"/>
                      <a:pt x="67" y="136"/>
                    </a:cubicBezTo>
                    <a:cubicBezTo>
                      <a:pt x="63" y="143"/>
                      <a:pt x="60" y="150"/>
                      <a:pt x="58" y="145"/>
                    </a:cubicBezTo>
                    <a:cubicBezTo>
                      <a:pt x="56" y="138"/>
                      <a:pt x="47" y="131"/>
                      <a:pt x="42" y="133"/>
                    </a:cubicBezTo>
                    <a:cubicBezTo>
                      <a:pt x="40" y="136"/>
                      <a:pt x="33" y="136"/>
                      <a:pt x="30" y="136"/>
                    </a:cubicBezTo>
                    <a:cubicBezTo>
                      <a:pt x="28" y="136"/>
                      <a:pt x="7" y="159"/>
                      <a:pt x="7" y="159"/>
                    </a:cubicBezTo>
                    <a:cubicBezTo>
                      <a:pt x="7" y="159"/>
                      <a:pt x="5" y="168"/>
                      <a:pt x="0" y="182"/>
                    </a:cubicBezTo>
                    <a:cubicBezTo>
                      <a:pt x="2" y="182"/>
                      <a:pt x="5" y="189"/>
                      <a:pt x="9" y="194"/>
                    </a:cubicBezTo>
                    <a:cubicBezTo>
                      <a:pt x="14" y="199"/>
                      <a:pt x="21" y="194"/>
                      <a:pt x="26" y="196"/>
                    </a:cubicBezTo>
                    <a:cubicBezTo>
                      <a:pt x="28" y="199"/>
                      <a:pt x="33" y="213"/>
                      <a:pt x="30" y="217"/>
                    </a:cubicBezTo>
                    <a:cubicBezTo>
                      <a:pt x="30" y="222"/>
                      <a:pt x="26" y="231"/>
                      <a:pt x="28" y="236"/>
                    </a:cubicBezTo>
                    <a:lnTo>
                      <a:pt x="56" y="236"/>
                    </a:lnTo>
                    <a:lnTo>
                      <a:pt x="65" y="23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28" name="Freeform 92">
                <a:extLst>
                  <a:ext uri="{FF2B5EF4-FFF2-40B4-BE49-F238E27FC236}">
                    <a16:creationId xmlns:a16="http://schemas.microsoft.com/office/drawing/2014/main" id="{B14629ED-4B14-D4D6-D184-63A9687A4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191"/>
                <a:ext cx="95" cy="147"/>
              </a:xfrm>
              <a:custGeom>
                <a:avLst/>
                <a:gdLst>
                  <a:gd name="T0" fmla="*/ 65 w 158"/>
                  <a:gd name="T1" fmla="*/ 234 h 245"/>
                  <a:gd name="T2" fmla="*/ 65 w 158"/>
                  <a:gd name="T3" fmla="*/ 234 h 245"/>
                  <a:gd name="T4" fmla="*/ 121 w 158"/>
                  <a:gd name="T5" fmla="*/ 236 h 245"/>
                  <a:gd name="T6" fmla="*/ 151 w 158"/>
                  <a:gd name="T7" fmla="*/ 245 h 245"/>
                  <a:gd name="T8" fmla="*/ 158 w 158"/>
                  <a:gd name="T9" fmla="*/ 227 h 245"/>
                  <a:gd name="T10" fmla="*/ 153 w 158"/>
                  <a:gd name="T11" fmla="*/ 222 h 245"/>
                  <a:gd name="T12" fmla="*/ 139 w 158"/>
                  <a:gd name="T13" fmla="*/ 210 h 245"/>
                  <a:gd name="T14" fmla="*/ 135 w 158"/>
                  <a:gd name="T15" fmla="*/ 203 h 245"/>
                  <a:gd name="T16" fmla="*/ 133 w 158"/>
                  <a:gd name="T17" fmla="*/ 189 h 245"/>
                  <a:gd name="T18" fmla="*/ 126 w 158"/>
                  <a:gd name="T19" fmla="*/ 173 h 245"/>
                  <a:gd name="T20" fmla="*/ 123 w 158"/>
                  <a:gd name="T21" fmla="*/ 154 h 245"/>
                  <a:gd name="T22" fmla="*/ 133 w 158"/>
                  <a:gd name="T23" fmla="*/ 133 h 245"/>
                  <a:gd name="T24" fmla="*/ 144 w 158"/>
                  <a:gd name="T25" fmla="*/ 119 h 245"/>
                  <a:gd name="T26" fmla="*/ 137 w 158"/>
                  <a:gd name="T27" fmla="*/ 105 h 245"/>
                  <a:gd name="T28" fmla="*/ 121 w 158"/>
                  <a:gd name="T29" fmla="*/ 87 h 245"/>
                  <a:gd name="T30" fmla="*/ 116 w 158"/>
                  <a:gd name="T31" fmla="*/ 73 h 245"/>
                  <a:gd name="T32" fmla="*/ 133 w 158"/>
                  <a:gd name="T33" fmla="*/ 68 h 245"/>
                  <a:gd name="T34" fmla="*/ 142 w 158"/>
                  <a:gd name="T35" fmla="*/ 66 h 245"/>
                  <a:gd name="T36" fmla="*/ 133 w 158"/>
                  <a:gd name="T37" fmla="*/ 40 h 245"/>
                  <a:gd name="T38" fmla="*/ 130 w 158"/>
                  <a:gd name="T39" fmla="*/ 21 h 245"/>
                  <a:gd name="T40" fmla="*/ 119 w 158"/>
                  <a:gd name="T41" fmla="*/ 0 h 245"/>
                  <a:gd name="T42" fmla="*/ 116 w 158"/>
                  <a:gd name="T43" fmla="*/ 0 h 245"/>
                  <a:gd name="T44" fmla="*/ 116 w 158"/>
                  <a:gd name="T45" fmla="*/ 12 h 245"/>
                  <a:gd name="T46" fmla="*/ 123 w 158"/>
                  <a:gd name="T47" fmla="*/ 21 h 245"/>
                  <a:gd name="T48" fmla="*/ 126 w 158"/>
                  <a:gd name="T49" fmla="*/ 33 h 245"/>
                  <a:gd name="T50" fmla="*/ 112 w 158"/>
                  <a:gd name="T51" fmla="*/ 40 h 245"/>
                  <a:gd name="T52" fmla="*/ 100 w 158"/>
                  <a:gd name="T53" fmla="*/ 63 h 245"/>
                  <a:gd name="T54" fmla="*/ 95 w 158"/>
                  <a:gd name="T55" fmla="*/ 77 h 245"/>
                  <a:gd name="T56" fmla="*/ 93 w 158"/>
                  <a:gd name="T57" fmla="*/ 89 h 245"/>
                  <a:gd name="T58" fmla="*/ 81 w 158"/>
                  <a:gd name="T59" fmla="*/ 103 h 245"/>
                  <a:gd name="T60" fmla="*/ 67 w 158"/>
                  <a:gd name="T61" fmla="*/ 136 h 245"/>
                  <a:gd name="T62" fmla="*/ 58 w 158"/>
                  <a:gd name="T63" fmla="*/ 145 h 245"/>
                  <a:gd name="T64" fmla="*/ 42 w 158"/>
                  <a:gd name="T65" fmla="*/ 133 h 245"/>
                  <a:gd name="T66" fmla="*/ 30 w 158"/>
                  <a:gd name="T67" fmla="*/ 136 h 245"/>
                  <a:gd name="T68" fmla="*/ 7 w 158"/>
                  <a:gd name="T69" fmla="*/ 159 h 245"/>
                  <a:gd name="T70" fmla="*/ 0 w 158"/>
                  <a:gd name="T71" fmla="*/ 182 h 245"/>
                  <a:gd name="T72" fmla="*/ 9 w 158"/>
                  <a:gd name="T73" fmla="*/ 194 h 245"/>
                  <a:gd name="T74" fmla="*/ 26 w 158"/>
                  <a:gd name="T75" fmla="*/ 196 h 245"/>
                  <a:gd name="T76" fmla="*/ 30 w 158"/>
                  <a:gd name="T77" fmla="*/ 217 h 245"/>
                  <a:gd name="T78" fmla="*/ 28 w 158"/>
                  <a:gd name="T79" fmla="*/ 236 h 245"/>
                  <a:gd name="T80" fmla="*/ 56 w 158"/>
                  <a:gd name="T81" fmla="*/ 236 h 245"/>
                  <a:gd name="T82" fmla="*/ 65 w 158"/>
                  <a:gd name="T83" fmla="*/ 234 h 245"/>
                  <a:gd name="T84" fmla="*/ 65 w 158"/>
                  <a:gd name="T85" fmla="*/ 23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45">
                    <a:moveTo>
                      <a:pt x="65" y="234"/>
                    </a:moveTo>
                    <a:lnTo>
                      <a:pt x="65" y="234"/>
                    </a:lnTo>
                    <a:cubicBezTo>
                      <a:pt x="65" y="234"/>
                      <a:pt x="116" y="236"/>
                      <a:pt x="121" y="236"/>
                    </a:cubicBezTo>
                    <a:cubicBezTo>
                      <a:pt x="128" y="234"/>
                      <a:pt x="151" y="245"/>
                      <a:pt x="151" y="245"/>
                    </a:cubicBezTo>
                    <a:cubicBezTo>
                      <a:pt x="151" y="245"/>
                      <a:pt x="153" y="234"/>
                      <a:pt x="158" y="227"/>
                    </a:cubicBezTo>
                    <a:cubicBezTo>
                      <a:pt x="156" y="227"/>
                      <a:pt x="153" y="224"/>
                      <a:pt x="153" y="222"/>
                    </a:cubicBezTo>
                    <a:cubicBezTo>
                      <a:pt x="153" y="220"/>
                      <a:pt x="144" y="213"/>
                      <a:pt x="139" y="210"/>
                    </a:cubicBezTo>
                    <a:cubicBezTo>
                      <a:pt x="137" y="206"/>
                      <a:pt x="135" y="203"/>
                      <a:pt x="135" y="203"/>
                    </a:cubicBezTo>
                    <a:cubicBezTo>
                      <a:pt x="135" y="203"/>
                      <a:pt x="137" y="194"/>
                      <a:pt x="133" y="189"/>
                    </a:cubicBezTo>
                    <a:cubicBezTo>
                      <a:pt x="128" y="185"/>
                      <a:pt x="126" y="180"/>
                      <a:pt x="126" y="173"/>
                    </a:cubicBezTo>
                    <a:cubicBezTo>
                      <a:pt x="126" y="166"/>
                      <a:pt x="123" y="159"/>
                      <a:pt x="123" y="154"/>
                    </a:cubicBezTo>
                    <a:cubicBezTo>
                      <a:pt x="123" y="150"/>
                      <a:pt x="130" y="143"/>
                      <a:pt x="133" y="133"/>
                    </a:cubicBezTo>
                    <a:cubicBezTo>
                      <a:pt x="135" y="129"/>
                      <a:pt x="139" y="124"/>
                      <a:pt x="144" y="119"/>
                    </a:cubicBezTo>
                    <a:cubicBezTo>
                      <a:pt x="142" y="117"/>
                      <a:pt x="139" y="112"/>
                      <a:pt x="137" y="105"/>
                    </a:cubicBezTo>
                    <a:cubicBezTo>
                      <a:pt x="135" y="96"/>
                      <a:pt x="128" y="94"/>
                      <a:pt x="121" y="87"/>
                    </a:cubicBezTo>
                    <a:cubicBezTo>
                      <a:pt x="112" y="80"/>
                      <a:pt x="116" y="75"/>
                      <a:pt x="116" y="73"/>
                    </a:cubicBezTo>
                    <a:cubicBezTo>
                      <a:pt x="116" y="68"/>
                      <a:pt x="126" y="68"/>
                      <a:pt x="133" y="68"/>
                    </a:cubicBezTo>
                    <a:cubicBezTo>
                      <a:pt x="142" y="70"/>
                      <a:pt x="144" y="68"/>
                      <a:pt x="142" y="66"/>
                    </a:cubicBezTo>
                    <a:cubicBezTo>
                      <a:pt x="139" y="63"/>
                      <a:pt x="133" y="49"/>
                      <a:pt x="133" y="40"/>
                    </a:cubicBezTo>
                    <a:cubicBezTo>
                      <a:pt x="135" y="28"/>
                      <a:pt x="130" y="26"/>
                      <a:pt x="130" y="21"/>
                    </a:cubicBezTo>
                    <a:cubicBezTo>
                      <a:pt x="133" y="14"/>
                      <a:pt x="123" y="0"/>
                      <a:pt x="119" y="0"/>
                    </a:cubicBezTo>
                    <a:lnTo>
                      <a:pt x="116" y="0"/>
                    </a:lnTo>
                    <a:lnTo>
                      <a:pt x="116" y="12"/>
                    </a:lnTo>
                    <a:cubicBezTo>
                      <a:pt x="116" y="14"/>
                      <a:pt x="121" y="19"/>
                      <a:pt x="123" y="21"/>
                    </a:cubicBezTo>
                    <a:cubicBezTo>
                      <a:pt x="128" y="21"/>
                      <a:pt x="126" y="28"/>
                      <a:pt x="126" y="33"/>
                    </a:cubicBezTo>
                    <a:cubicBezTo>
                      <a:pt x="126" y="40"/>
                      <a:pt x="114" y="38"/>
                      <a:pt x="112" y="40"/>
                    </a:cubicBezTo>
                    <a:cubicBezTo>
                      <a:pt x="112" y="42"/>
                      <a:pt x="100" y="61"/>
                      <a:pt x="100" y="63"/>
                    </a:cubicBezTo>
                    <a:cubicBezTo>
                      <a:pt x="100" y="68"/>
                      <a:pt x="98" y="77"/>
                      <a:pt x="95" y="77"/>
                    </a:cubicBezTo>
                    <a:cubicBezTo>
                      <a:pt x="93" y="80"/>
                      <a:pt x="93" y="87"/>
                      <a:pt x="93" y="89"/>
                    </a:cubicBezTo>
                    <a:cubicBezTo>
                      <a:pt x="93" y="91"/>
                      <a:pt x="81" y="96"/>
                      <a:pt x="81" y="103"/>
                    </a:cubicBezTo>
                    <a:cubicBezTo>
                      <a:pt x="81" y="108"/>
                      <a:pt x="70" y="129"/>
                      <a:pt x="67" y="136"/>
                    </a:cubicBezTo>
                    <a:cubicBezTo>
                      <a:pt x="63" y="143"/>
                      <a:pt x="60" y="150"/>
                      <a:pt x="58" y="145"/>
                    </a:cubicBezTo>
                    <a:cubicBezTo>
                      <a:pt x="56" y="138"/>
                      <a:pt x="47" y="131"/>
                      <a:pt x="42" y="133"/>
                    </a:cubicBezTo>
                    <a:cubicBezTo>
                      <a:pt x="40" y="136"/>
                      <a:pt x="33" y="136"/>
                      <a:pt x="30" y="136"/>
                    </a:cubicBezTo>
                    <a:cubicBezTo>
                      <a:pt x="28" y="136"/>
                      <a:pt x="7" y="159"/>
                      <a:pt x="7" y="159"/>
                    </a:cubicBezTo>
                    <a:cubicBezTo>
                      <a:pt x="7" y="159"/>
                      <a:pt x="5" y="168"/>
                      <a:pt x="0" y="182"/>
                    </a:cubicBezTo>
                    <a:cubicBezTo>
                      <a:pt x="2" y="182"/>
                      <a:pt x="5" y="189"/>
                      <a:pt x="9" y="194"/>
                    </a:cubicBezTo>
                    <a:cubicBezTo>
                      <a:pt x="14" y="199"/>
                      <a:pt x="21" y="194"/>
                      <a:pt x="26" y="196"/>
                    </a:cubicBezTo>
                    <a:cubicBezTo>
                      <a:pt x="28" y="199"/>
                      <a:pt x="33" y="213"/>
                      <a:pt x="30" y="217"/>
                    </a:cubicBezTo>
                    <a:cubicBezTo>
                      <a:pt x="30" y="222"/>
                      <a:pt x="26" y="231"/>
                      <a:pt x="28" y="236"/>
                    </a:cubicBezTo>
                    <a:lnTo>
                      <a:pt x="56" y="236"/>
                    </a:lnTo>
                    <a:lnTo>
                      <a:pt x="65" y="234"/>
                    </a:lnTo>
                    <a:lnTo>
                      <a:pt x="65" y="23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29" name="Freeform 93">
                <a:extLst>
                  <a:ext uri="{FF2B5EF4-FFF2-40B4-BE49-F238E27FC236}">
                    <a16:creationId xmlns:a16="http://schemas.microsoft.com/office/drawing/2014/main" id="{629DFF3F-4F8C-76FA-3DE1-3D0E2F5E6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22"/>
                <a:ext cx="79" cy="81"/>
              </a:xfrm>
              <a:custGeom>
                <a:avLst/>
                <a:gdLst>
                  <a:gd name="T0" fmla="*/ 125 w 132"/>
                  <a:gd name="T1" fmla="*/ 114 h 135"/>
                  <a:gd name="T2" fmla="*/ 125 w 132"/>
                  <a:gd name="T3" fmla="*/ 114 h 135"/>
                  <a:gd name="T4" fmla="*/ 116 w 132"/>
                  <a:gd name="T5" fmla="*/ 91 h 135"/>
                  <a:gd name="T6" fmla="*/ 123 w 132"/>
                  <a:gd name="T7" fmla="*/ 70 h 135"/>
                  <a:gd name="T8" fmla="*/ 132 w 132"/>
                  <a:gd name="T9" fmla="*/ 56 h 135"/>
                  <a:gd name="T10" fmla="*/ 123 w 132"/>
                  <a:gd name="T11" fmla="*/ 21 h 135"/>
                  <a:gd name="T12" fmla="*/ 121 w 132"/>
                  <a:gd name="T13" fmla="*/ 21 h 135"/>
                  <a:gd name="T14" fmla="*/ 95 w 132"/>
                  <a:gd name="T15" fmla="*/ 23 h 135"/>
                  <a:gd name="T16" fmla="*/ 76 w 132"/>
                  <a:gd name="T17" fmla="*/ 14 h 135"/>
                  <a:gd name="T18" fmla="*/ 60 w 132"/>
                  <a:gd name="T19" fmla="*/ 9 h 135"/>
                  <a:gd name="T20" fmla="*/ 53 w 132"/>
                  <a:gd name="T21" fmla="*/ 7 h 135"/>
                  <a:gd name="T22" fmla="*/ 41 w 132"/>
                  <a:gd name="T23" fmla="*/ 7 h 135"/>
                  <a:gd name="T24" fmla="*/ 30 w 132"/>
                  <a:gd name="T25" fmla="*/ 14 h 135"/>
                  <a:gd name="T26" fmla="*/ 18 w 132"/>
                  <a:gd name="T27" fmla="*/ 9 h 135"/>
                  <a:gd name="T28" fmla="*/ 11 w 132"/>
                  <a:gd name="T29" fmla="*/ 11 h 135"/>
                  <a:gd name="T30" fmla="*/ 11 w 132"/>
                  <a:gd name="T31" fmla="*/ 28 h 135"/>
                  <a:gd name="T32" fmla="*/ 16 w 132"/>
                  <a:gd name="T33" fmla="*/ 39 h 135"/>
                  <a:gd name="T34" fmla="*/ 18 w 132"/>
                  <a:gd name="T35" fmla="*/ 51 h 135"/>
                  <a:gd name="T36" fmla="*/ 9 w 132"/>
                  <a:gd name="T37" fmla="*/ 53 h 135"/>
                  <a:gd name="T38" fmla="*/ 11 w 132"/>
                  <a:gd name="T39" fmla="*/ 65 h 135"/>
                  <a:gd name="T40" fmla="*/ 4 w 132"/>
                  <a:gd name="T41" fmla="*/ 77 h 135"/>
                  <a:gd name="T42" fmla="*/ 2 w 132"/>
                  <a:gd name="T43" fmla="*/ 93 h 135"/>
                  <a:gd name="T44" fmla="*/ 9 w 132"/>
                  <a:gd name="T45" fmla="*/ 100 h 135"/>
                  <a:gd name="T46" fmla="*/ 25 w 132"/>
                  <a:gd name="T47" fmla="*/ 116 h 135"/>
                  <a:gd name="T48" fmla="*/ 20 w 132"/>
                  <a:gd name="T49" fmla="*/ 135 h 135"/>
                  <a:gd name="T50" fmla="*/ 83 w 132"/>
                  <a:gd name="T51" fmla="*/ 121 h 135"/>
                  <a:gd name="T52" fmla="*/ 123 w 132"/>
                  <a:gd name="T53" fmla="*/ 123 h 135"/>
                  <a:gd name="T54" fmla="*/ 125 w 132"/>
                  <a:gd name="T55" fmla="*/ 1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2" h="135">
                    <a:moveTo>
                      <a:pt x="125" y="114"/>
                    </a:moveTo>
                    <a:lnTo>
                      <a:pt x="125" y="114"/>
                    </a:lnTo>
                    <a:cubicBezTo>
                      <a:pt x="121" y="109"/>
                      <a:pt x="116" y="93"/>
                      <a:pt x="116" y="91"/>
                    </a:cubicBezTo>
                    <a:cubicBezTo>
                      <a:pt x="116" y="86"/>
                      <a:pt x="123" y="74"/>
                      <a:pt x="123" y="70"/>
                    </a:cubicBezTo>
                    <a:cubicBezTo>
                      <a:pt x="123" y="63"/>
                      <a:pt x="132" y="60"/>
                      <a:pt x="132" y="56"/>
                    </a:cubicBezTo>
                    <a:cubicBezTo>
                      <a:pt x="132" y="51"/>
                      <a:pt x="130" y="32"/>
                      <a:pt x="123" y="21"/>
                    </a:cubicBezTo>
                    <a:lnTo>
                      <a:pt x="121" y="21"/>
                    </a:lnTo>
                    <a:cubicBezTo>
                      <a:pt x="116" y="16"/>
                      <a:pt x="99" y="16"/>
                      <a:pt x="95" y="23"/>
                    </a:cubicBezTo>
                    <a:cubicBezTo>
                      <a:pt x="90" y="30"/>
                      <a:pt x="79" y="16"/>
                      <a:pt x="76" y="14"/>
                    </a:cubicBezTo>
                    <a:cubicBezTo>
                      <a:pt x="74" y="11"/>
                      <a:pt x="67" y="4"/>
                      <a:pt x="60" y="9"/>
                    </a:cubicBezTo>
                    <a:cubicBezTo>
                      <a:pt x="53" y="14"/>
                      <a:pt x="51" y="11"/>
                      <a:pt x="53" y="7"/>
                    </a:cubicBezTo>
                    <a:cubicBezTo>
                      <a:pt x="53" y="0"/>
                      <a:pt x="44" y="2"/>
                      <a:pt x="41" y="7"/>
                    </a:cubicBezTo>
                    <a:cubicBezTo>
                      <a:pt x="39" y="11"/>
                      <a:pt x="32" y="16"/>
                      <a:pt x="30" y="14"/>
                    </a:cubicBezTo>
                    <a:cubicBezTo>
                      <a:pt x="27" y="9"/>
                      <a:pt x="20" y="4"/>
                      <a:pt x="18" y="9"/>
                    </a:cubicBezTo>
                    <a:cubicBezTo>
                      <a:pt x="18" y="14"/>
                      <a:pt x="13" y="14"/>
                      <a:pt x="11" y="11"/>
                    </a:cubicBezTo>
                    <a:cubicBezTo>
                      <a:pt x="11" y="18"/>
                      <a:pt x="9" y="25"/>
                      <a:pt x="11" y="28"/>
                    </a:cubicBezTo>
                    <a:cubicBezTo>
                      <a:pt x="16" y="30"/>
                      <a:pt x="16" y="35"/>
                      <a:pt x="16" y="39"/>
                    </a:cubicBezTo>
                    <a:cubicBezTo>
                      <a:pt x="13" y="42"/>
                      <a:pt x="23" y="49"/>
                      <a:pt x="18" y="51"/>
                    </a:cubicBezTo>
                    <a:cubicBezTo>
                      <a:pt x="16" y="56"/>
                      <a:pt x="11" y="49"/>
                      <a:pt x="9" y="53"/>
                    </a:cubicBezTo>
                    <a:cubicBezTo>
                      <a:pt x="7" y="58"/>
                      <a:pt x="13" y="63"/>
                      <a:pt x="11" y="65"/>
                    </a:cubicBezTo>
                    <a:cubicBezTo>
                      <a:pt x="9" y="70"/>
                      <a:pt x="4" y="70"/>
                      <a:pt x="4" y="77"/>
                    </a:cubicBezTo>
                    <a:cubicBezTo>
                      <a:pt x="7" y="86"/>
                      <a:pt x="7" y="91"/>
                      <a:pt x="2" y="93"/>
                    </a:cubicBezTo>
                    <a:cubicBezTo>
                      <a:pt x="0" y="95"/>
                      <a:pt x="4" y="95"/>
                      <a:pt x="9" y="100"/>
                    </a:cubicBezTo>
                    <a:cubicBezTo>
                      <a:pt x="16" y="102"/>
                      <a:pt x="27" y="107"/>
                      <a:pt x="25" y="116"/>
                    </a:cubicBezTo>
                    <a:cubicBezTo>
                      <a:pt x="25" y="121"/>
                      <a:pt x="23" y="123"/>
                      <a:pt x="20" y="135"/>
                    </a:cubicBezTo>
                    <a:cubicBezTo>
                      <a:pt x="32" y="135"/>
                      <a:pt x="55" y="126"/>
                      <a:pt x="83" y="121"/>
                    </a:cubicBezTo>
                    <a:cubicBezTo>
                      <a:pt x="99" y="119"/>
                      <a:pt x="113" y="121"/>
                      <a:pt x="123" y="123"/>
                    </a:cubicBezTo>
                    <a:cubicBezTo>
                      <a:pt x="125" y="119"/>
                      <a:pt x="125" y="116"/>
                      <a:pt x="125" y="11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0" name="Freeform 94">
                <a:extLst>
                  <a:ext uri="{FF2B5EF4-FFF2-40B4-BE49-F238E27FC236}">
                    <a16:creationId xmlns:a16="http://schemas.microsoft.com/office/drawing/2014/main" id="{012423BF-A2F5-7FEB-643B-79BC2FC8C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22"/>
                <a:ext cx="79" cy="81"/>
              </a:xfrm>
              <a:custGeom>
                <a:avLst/>
                <a:gdLst>
                  <a:gd name="T0" fmla="*/ 125 w 132"/>
                  <a:gd name="T1" fmla="*/ 114 h 135"/>
                  <a:gd name="T2" fmla="*/ 125 w 132"/>
                  <a:gd name="T3" fmla="*/ 114 h 135"/>
                  <a:gd name="T4" fmla="*/ 116 w 132"/>
                  <a:gd name="T5" fmla="*/ 91 h 135"/>
                  <a:gd name="T6" fmla="*/ 123 w 132"/>
                  <a:gd name="T7" fmla="*/ 70 h 135"/>
                  <a:gd name="T8" fmla="*/ 132 w 132"/>
                  <a:gd name="T9" fmla="*/ 56 h 135"/>
                  <a:gd name="T10" fmla="*/ 123 w 132"/>
                  <a:gd name="T11" fmla="*/ 21 h 135"/>
                  <a:gd name="T12" fmla="*/ 121 w 132"/>
                  <a:gd name="T13" fmla="*/ 21 h 135"/>
                  <a:gd name="T14" fmla="*/ 95 w 132"/>
                  <a:gd name="T15" fmla="*/ 23 h 135"/>
                  <a:gd name="T16" fmla="*/ 76 w 132"/>
                  <a:gd name="T17" fmla="*/ 14 h 135"/>
                  <a:gd name="T18" fmla="*/ 60 w 132"/>
                  <a:gd name="T19" fmla="*/ 9 h 135"/>
                  <a:gd name="T20" fmla="*/ 53 w 132"/>
                  <a:gd name="T21" fmla="*/ 7 h 135"/>
                  <a:gd name="T22" fmla="*/ 41 w 132"/>
                  <a:gd name="T23" fmla="*/ 7 h 135"/>
                  <a:gd name="T24" fmla="*/ 30 w 132"/>
                  <a:gd name="T25" fmla="*/ 14 h 135"/>
                  <a:gd name="T26" fmla="*/ 18 w 132"/>
                  <a:gd name="T27" fmla="*/ 9 h 135"/>
                  <a:gd name="T28" fmla="*/ 11 w 132"/>
                  <a:gd name="T29" fmla="*/ 11 h 135"/>
                  <a:gd name="T30" fmla="*/ 11 w 132"/>
                  <a:gd name="T31" fmla="*/ 28 h 135"/>
                  <a:gd name="T32" fmla="*/ 16 w 132"/>
                  <a:gd name="T33" fmla="*/ 39 h 135"/>
                  <a:gd name="T34" fmla="*/ 18 w 132"/>
                  <a:gd name="T35" fmla="*/ 51 h 135"/>
                  <a:gd name="T36" fmla="*/ 9 w 132"/>
                  <a:gd name="T37" fmla="*/ 53 h 135"/>
                  <a:gd name="T38" fmla="*/ 11 w 132"/>
                  <a:gd name="T39" fmla="*/ 65 h 135"/>
                  <a:gd name="T40" fmla="*/ 4 w 132"/>
                  <a:gd name="T41" fmla="*/ 77 h 135"/>
                  <a:gd name="T42" fmla="*/ 2 w 132"/>
                  <a:gd name="T43" fmla="*/ 93 h 135"/>
                  <a:gd name="T44" fmla="*/ 9 w 132"/>
                  <a:gd name="T45" fmla="*/ 100 h 135"/>
                  <a:gd name="T46" fmla="*/ 25 w 132"/>
                  <a:gd name="T47" fmla="*/ 116 h 135"/>
                  <a:gd name="T48" fmla="*/ 20 w 132"/>
                  <a:gd name="T49" fmla="*/ 135 h 135"/>
                  <a:gd name="T50" fmla="*/ 83 w 132"/>
                  <a:gd name="T51" fmla="*/ 121 h 135"/>
                  <a:gd name="T52" fmla="*/ 123 w 132"/>
                  <a:gd name="T53" fmla="*/ 123 h 135"/>
                  <a:gd name="T54" fmla="*/ 125 w 132"/>
                  <a:gd name="T55" fmla="*/ 114 h 135"/>
                  <a:gd name="T56" fmla="*/ 125 w 132"/>
                  <a:gd name="T57" fmla="*/ 1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2" h="135">
                    <a:moveTo>
                      <a:pt x="125" y="114"/>
                    </a:moveTo>
                    <a:lnTo>
                      <a:pt x="125" y="114"/>
                    </a:lnTo>
                    <a:cubicBezTo>
                      <a:pt x="121" y="109"/>
                      <a:pt x="116" y="93"/>
                      <a:pt x="116" y="91"/>
                    </a:cubicBezTo>
                    <a:cubicBezTo>
                      <a:pt x="116" y="86"/>
                      <a:pt x="123" y="74"/>
                      <a:pt x="123" y="70"/>
                    </a:cubicBezTo>
                    <a:cubicBezTo>
                      <a:pt x="123" y="63"/>
                      <a:pt x="132" y="60"/>
                      <a:pt x="132" y="56"/>
                    </a:cubicBezTo>
                    <a:cubicBezTo>
                      <a:pt x="132" y="51"/>
                      <a:pt x="130" y="32"/>
                      <a:pt x="123" y="21"/>
                    </a:cubicBezTo>
                    <a:lnTo>
                      <a:pt x="121" y="21"/>
                    </a:lnTo>
                    <a:cubicBezTo>
                      <a:pt x="116" y="16"/>
                      <a:pt x="99" y="16"/>
                      <a:pt x="95" y="23"/>
                    </a:cubicBezTo>
                    <a:cubicBezTo>
                      <a:pt x="90" y="30"/>
                      <a:pt x="79" y="16"/>
                      <a:pt x="76" y="14"/>
                    </a:cubicBezTo>
                    <a:cubicBezTo>
                      <a:pt x="74" y="11"/>
                      <a:pt x="67" y="4"/>
                      <a:pt x="60" y="9"/>
                    </a:cubicBezTo>
                    <a:cubicBezTo>
                      <a:pt x="53" y="14"/>
                      <a:pt x="51" y="11"/>
                      <a:pt x="53" y="7"/>
                    </a:cubicBezTo>
                    <a:cubicBezTo>
                      <a:pt x="53" y="0"/>
                      <a:pt x="44" y="2"/>
                      <a:pt x="41" y="7"/>
                    </a:cubicBezTo>
                    <a:cubicBezTo>
                      <a:pt x="39" y="11"/>
                      <a:pt x="32" y="16"/>
                      <a:pt x="30" y="14"/>
                    </a:cubicBezTo>
                    <a:cubicBezTo>
                      <a:pt x="27" y="9"/>
                      <a:pt x="20" y="4"/>
                      <a:pt x="18" y="9"/>
                    </a:cubicBezTo>
                    <a:cubicBezTo>
                      <a:pt x="18" y="14"/>
                      <a:pt x="13" y="14"/>
                      <a:pt x="11" y="11"/>
                    </a:cubicBezTo>
                    <a:cubicBezTo>
                      <a:pt x="11" y="18"/>
                      <a:pt x="9" y="25"/>
                      <a:pt x="11" y="28"/>
                    </a:cubicBezTo>
                    <a:cubicBezTo>
                      <a:pt x="16" y="30"/>
                      <a:pt x="16" y="35"/>
                      <a:pt x="16" y="39"/>
                    </a:cubicBezTo>
                    <a:cubicBezTo>
                      <a:pt x="13" y="42"/>
                      <a:pt x="23" y="49"/>
                      <a:pt x="18" y="51"/>
                    </a:cubicBezTo>
                    <a:cubicBezTo>
                      <a:pt x="16" y="56"/>
                      <a:pt x="11" y="49"/>
                      <a:pt x="9" y="53"/>
                    </a:cubicBezTo>
                    <a:cubicBezTo>
                      <a:pt x="7" y="58"/>
                      <a:pt x="13" y="63"/>
                      <a:pt x="11" y="65"/>
                    </a:cubicBezTo>
                    <a:cubicBezTo>
                      <a:pt x="9" y="70"/>
                      <a:pt x="4" y="70"/>
                      <a:pt x="4" y="77"/>
                    </a:cubicBezTo>
                    <a:cubicBezTo>
                      <a:pt x="7" y="86"/>
                      <a:pt x="7" y="91"/>
                      <a:pt x="2" y="93"/>
                    </a:cubicBezTo>
                    <a:cubicBezTo>
                      <a:pt x="0" y="95"/>
                      <a:pt x="4" y="95"/>
                      <a:pt x="9" y="100"/>
                    </a:cubicBezTo>
                    <a:cubicBezTo>
                      <a:pt x="16" y="102"/>
                      <a:pt x="27" y="107"/>
                      <a:pt x="25" y="116"/>
                    </a:cubicBezTo>
                    <a:cubicBezTo>
                      <a:pt x="25" y="121"/>
                      <a:pt x="23" y="123"/>
                      <a:pt x="20" y="135"/>
                    </a:cubicBezTo>
                    <a:cubicBezTo>
                      <a:pt x="32" y="135"/>
                      <a:pt x="55" y="126"/>
                      <a:pt x="83" y="121"/>
                    </a:cubicBezTo>
                    <a:cubicBezTo>
                      <a:pt x="99" y="119"/>
                      <a:pt x="113" y="121"/>
                      <a:pt x="123" y="123"/>
                    </a:cubicBezTo>
                    <a:cubicBezTo>
                      <a:pt x="125" y="119"/>
                      <a:pt x="125" y="116"/>
                      <a:pt x="125" y="114"/>
                    </a:cubicBezTo>
                    <a:lnTo>
                      <a:pt x="125" y="1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1" name="Freeform 95">
                <a:extLst>
                  <a:ext uri="{FF2B5EF4-FFF2-40B4-BE49-F238E27FC236}">
                    <a16:creationId xmlns:a16="http://schemas.microsoft.com/office/drawing/2014/main" id="{743DE8E7-C43C-BC27-DEE1-7B1873C19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22"/>
                <a:ext cx="79" cy="81"/>
              </a:xfrm>
              <a:custGeom>
                <a:avLst/>
                <a:gdLst>
                  <a:gd name="T0" fmla="*/ 125 w 132"/>
                  <a:gd name="T1" fmla="*/ 114 h 135"/>
                  <a:gd name="T2" fmla="*/ 125 w 132"/>
                  <a:gd name="T3" fmla="*/ 114 h 135"/>
                  <a:gd name="T4" fmla="*/ 116 w 132"/>
                  <a:gd name="T5" fmla="*/ 91 h 135"/>
                  <a:gd name="T6" fmla="*/ 123 w 132"/>
                  <a:gd name="T7" fmla="*/ 70 h 135"/>
                  <a:gd name="T8" fmla="*/ 132 w 132"/>
                  <a:gd name="T9" fmla="*/ 56 h 135"/>
                  <a:gd name="T10" fmla="*/ 123 w 132"/>
                  <a:gd name="T11" fmla="*/ 21 h 135"/>
                  <a:gd name="T12" fmla="*/ 121 w 132"/>
                  <a:gd name="T13" fmla="*/ 21 h 135"/>
                  <a:gd name="T14" fmla="*/ 95 w 132"/>
                  <a:gd name="T15" fmla="*/ 23 h 135"/>
                  <a:gd name="T16" fmla="*/ 76 w 132"/>
                  <a:gd name="T17" fmla="*/ 14 h 135"/>
                  <a:gd name="T18" fmla="*/ 60 w 132"/>
                  <a:gd name="T19" fmla="*/ 9 h 135"/>
                  <a:gd name="T20" fmla="*/ 53 w 132"/>
                  <a:gd name="T21" fmla="*/ 7 h 135"/>
                  <a:gd name="T22" fmla="*/ 41 w 132"/>
                  <a:gd name="T23" fmla="*/ 7 h 135"/>
                  <a:gd name="T24" fmla="*/ 30 w 132"/>
                  <a:gd name="T25" fmla="*/ 14 h 135"/>
                  <a:gd name="T26" fmla="*/ 18 w 132"/>
                  <a:gd name="T27" fmla="*/ 9 h 135"/>
                  <a:gd name="T28" fmla="*/ 11 w 132"/>
                  <a:gd name="T29" fmla="*/ 11 h 135"/>
                  <a:gd name="T30" fmla="*/ 11 w 132"/>
                  <a:gd name="T31" fmla="*/ 28 h 135"/>
                  <a:gd name="T32" fmla="*/ 16 w 132"/>
                  <a:gd name="T33" fmla="*/ 39 h 135"/>
                  <a:gd name="T34" fmla="*/ 18 w 132"/>
                  <a:gd name="T35" fmla="*/ 51 h 135"/>
                  <a:gd name="T36" fmla="*/ 9 w 132"/>
                  <a:gd name="T37" fmla="*/ 53 h 135"/>
                  <a:gd name="T38" fmla="*/ 11 w 132"/>
                  <a:gd name="T39" fmla="*/ 65 h 135"/>
                  <a:gd name="T40" fmla="*/ 4 w 132"/>
                  <a:gd name="T41" fmla="*/ 77 h 135"/>
                  <a:gd name="T42" fmla="*/ 2 w 132"/>
                  <a:gd name="T43" fmla="*/ 93 h 135"/>
                  <a:gd name="T44" fmla="*/ 9 w 132"/>
                  <a:gd name="T45" fmla="*/ 100 h 135"/>
                  <a:gd name="T46" fmla="*/ 25 w 132"/>
                  <a:gd name="T47" fmla="*/ 116 h 135"/>
                  <a:gd name="T48" fmla="*/ 20 w 132"/>
                  <a:gd name="T49" fmla="*/ 135 h 135"/>
                  <a:gd name="T50" fmla="*/ 83 w 132"/>
                  <a:gd name="T51" fmla="*/ 121 h 135"/>
                  <a:gd name="T52" fmla="*/ 123 w 132"/>
                  <a:gd name="T53" fmla="*/ 123 h 135"/>
                  <a:gd name="T54" fmla="*/ 125 w 132"/>
                  <a:gd name="T55" fmla="*/ 1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2" h="135">
                    <a:moveTo>
                      <a:pt x="125" y="114"/>
                    </a:moveTo>
                    <a:lnTo>
                      <a:pt x="125" y="114"/>
                    </a:lnTo>
                    <a:cubicBezTo>
                      <a:pt x="121" y="109"/>
                      <a:pt x="116" y="93"/>
                      <a:pt x="116" y="91"/>
                    </a:cubicBezTo>
                    <a:cubicBezTo>
                      <a:pt x="116" y="86"/>
                      <a:pt x="123" y="74"/>
                      <a:pt x="123" y="70"/>
                    </a:cubicBezTo>
                    <a:cubicBezTo>
                      <a:pt x="123" y="63"/>
                      <a:pt x="132" y="60"/>
                      <a:pt x="132" y="56"/>
                    </a:cubicBezTo>
                    <a:cubicBezTo>
                      <a:pt x="132" y="51"/>
                      <a:pt x="130" y="32"/>
                      <a:pt x="123" y="21"/>
                    </a:cubicBezTo>
                    <a:lnTo>
                      <a:pt x="121" y="21"/>
                    </a:lnTo>
                    <a:cubicBezTo>
                      <a:pt x="116" y="16"/>
                      <a:pt x="99" y="16"/>
                      <a:pt x="95" y="23"/>
                    </a:cubicBezTo>
                    <a:cubicBezTo>
                      <a:pt x="90" y="30"/>
                      <a:pt x="79" y="16"/>
                      <a:pt x="76" y="14"/>
                    </a:cubicBezTo>
                    <a:cubicBezTo>
                      <a:pt x="74" y="11"/>
                      <a:pt x="67" y="4"/>
                      <a:pt x="60" y="9"/>
                    </a:cubicBezTo>
                    <a:cubicBezTo>
                      <a:pt x="53" y="14"/>
                      <a:pt x="51" y="11"/>
                      <a:pt x="53" y="7"/>
                    </a:cubicBezTo>
                    <a:cubicBezTo>
                      <a:pt x="53" y="0"/>
                      <a:pt x="44" y="2"/>
                      <a:pt x="41" y="7"/>
                    </a:cubicBezTo>
                    <a:cubicBezTo>
                      <a:pt x="39" y="11"/>
                      <a:pt x="32" y="16"/>
                      <a:pt x="30" y="14"/>
                    </a:cubicBezTo>
                    <a:cubicBezTo>
                      <a:pt x="27" y="9"/>
                      <a:pt x="20" y="4"/>
                      <a:pt x="18" y="9"/>
                    </a:cubicBezTo>
                    <a:cubicBezTo>
                      <a:pt x="18" y="14"/>
                      <a:pt x="13" y="14"/>
                      <a:pt x="11" y="11"/>
                    </a:cubicBezTo>
                    <a:cubicBezTo>
                      <a:pt x="11" y="18"/>
                      <a:pt x="9" y="25"/>
                      <a:pt x="11" y="28"/>
                    </a:cubicBezTo>
                    <a:cubicBezTo>
                      <a:pt x="16" y="30"/>
                      <a:pt x="16" y="35"/>
                      <a:pt x="16" y="39"/>
                    </a:cubicBezTo>
                    <a:cubicBezTo>
                      <a:pt x="13" y="42"/>
                      <a:pt x="23" y="49"/>
                      <a:pt x="18" y="51"/>
                    </a:cubicBezTo>
                    <a:cubicBezTo>
                      <a:pt x="16" y="56"/>
                      <a:pt x="11" y="49"/>
                      <a:pt x="9" y="53"/>
                    </a:cubicBezTo>
                    <a:cubicBezTo>
                      <a:pt x="7" y="58"/>
                      <a:pt x="13" y="63"/>
                      <a:pt x="11" y="65"/>
                    </a:cubicBezTo>
                    <a:cubicBezTo>
                      <a:pt x="9" y="70"/>
                      <a:pt x="4" y="70"/>
                      <a:pt x="4" y="77"/>
                    </a:cubicBezTo>
                    <a:cubicBezTo>
                      <a:pt x="7" y="86"/>
                      <a:pt x="7" y="91"/>
                      <a:pt x="2" y="93"/>
                    </a:cubicBezTo>
                    <a:cubicBezTo>
                      <a:pt x="0" y="95"/>
                      <a:pt x="4" y="95"/>
                      <a:pt x="9" y="100"/>
                    </a:cubicBezTo>
                    <a:cubicBezTo>
                      <a:pt x="16" y="102"/>
                      <a:pt x="27" y="107"/>
                      <a:pt x="25" y="116"/>
                    </a:cubicBezTo>
                    <a:cubicBezTo>
                      <a:pt x="25" y="121"/>
                      <a:pt x="23" y="123"/>
                      <a:pt x="20" y="135"/>
                    </a:cubicBezTo>
                    <a:cubicBezTo>
                      <a:pt x="32" y="135"/>
                      <a:pt x="55" y="126"/>
                      <a:pt x="83" y="121"/>
                    </a:cubicBezTo>
                    <a:cubicBezTo>
                      <a:pt x="99" y="119"/>
                      <a:pt x="113" y="121"/>
                      <a:pt x="123" y="123"/>
                    </a:cubicBezTo>
                    <a:cubicBezTo>
                      <a:pt x="125" y="119"/>
                      <a:pt x="125" y="116"/>
                      <a:pt x="125" y="11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2" name="Freeform 96">
                <a:extLst>
                  <a:ext uri="{FF2B5EF4-FFF2-40B4-BE49-F238E27FC236}">
                    <a16:creationId xmlns:a16="http://schemas.microsoft.com/office/drawing/2014/main" id="{93BA0F00-DF8E-C80F-AAA4-79690B261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22"/>
                <a:ext cx="79" cy="81"/>
              </a:xfrm>
              <a:custGeom>
                <a:avLst/>
                <a:gdLst>
                  <a:gd name="T0" fmla="*/ 125 w 132"/>
                  <a:gd name="T1" fmla="*/ 114 h 135"/>
                  <a:gd name="T2" fmla="*/ 125 w 132"/>
                  <a:gd name="T3" fmla="*/ 114 h 135"/>
                  <a:gd name="T4" fmla="*/ 116 w 132"/>
                  <a:gd name="T5" fmla="*/ 91 h 135"/>
                  <a:gd name="T6" fmla="*/ 123 w 132"/>
                  <a:gd name="T7" fmla="*/ 70 h 135"/>
                  <a:gd name="T8" fmla="*/ 132 w 132"/>
                  <a:gd name="T9" fmla="*/ 56 h 135"/>
                  <a:gd name="T10" fmla="*/ 123 w 132"/>
                  <a:gd name="T11" fmla="*/ 21 h 135"/>
                  <a:gd name="T12" fmla="*/ 121 w 132"/>
                  <a:gd name="T13" fmla="*/ 21 h 135"/>
                  <a:gd name="T14" fmla="*/ 95 w 132"/>
                  <a:gd name="T15" fmla="*/ 23 h 135"/>
                  <a:gd name="T16" fmla="*/ 76 w 132"/>
                  <a:gd name="T17" fmla="*/ 14 h 135"/>
                  <a:gd name="T18" fmla="*/ 60 w 132"/>
                  <a:gd name="T19" fmla="*/ 9 h 135"/>
                  <a:gd name="T20" fmla="*/ 53 w 132"/>
                  <a:gd name="T21" fmla="*/ 7 h 135"/>
                  <a:gd name="T22" fmla="*/ 41 w 132"/>
                  <a:gd name="T23" fmla="*/ 7 h 135"/>
                  <a:gd name="T24" fmla="*/ 30 w 132"/>
                  <a:gd name="T25" fmla="*/ 14 h 135"/>
                  <a:gd name="T26" fmla="*/ 18 w 132"/>
                  <a:gd name="T27" fmla="*/ 9 h 135"/>
                  <a:gd name="T28" fmla="*/ 11 w 132"/>
                  <a:gd name="T29" fmla="*/ 11 h 135"/>
                  <a:gd name="T30" fmla="*/ 11 w 132"/>
                  <a:gd name="T31" fmla="*/ 28 h 135"/>
                  <a:gd name="T32" fmla="*/ 16 w 132"/>
                  <a:gd name="T33" fmla="*/ 39 h 135"/>
                  <a:gd name="T34" fmla="*/ 18 w 132"/>
                  <a:gd name="T35" fmla="*/ 51 h 135"/>
                  <a:gd name="T36" fmla="*/ 9 w 132"/>
                  <a:gd name="T37" fmla="*/ 53 h 135"/>
                  <a:gd name="T38" fmla="*/ 11 w 132"/>
                  <a:gd name="T39" fmla="*/ 65 h 135"/>
                  <a:gd name="T40" fmla="*/ 4 w 132"/>
                  <a:gd name="T41" fmla="*/ 77 h 135"/>
                  <a:gd name="T42" fmla="*/ 2 w 132"/>
                  <a:gd name="T43" fmla="*/ 93 h 135"/>
                  <a:gd name="T44" fmla="*/ 9 w 132"/>
                  <a:gd name="T45" fmla="*/ 100 h 135"/>
                  <a:gd name="T46" fmla="*/ 25 w 132"/>
                  <a:gd name="T47" fmla="*/ 116 h 135"/>
                  <a:gd name="T48" fmla="*/ 20 w 132"/>
                  <a:gd name="T49" fmla="*/ 135 h 135"/>
                  <a:gd name="T50" fmla="*/ 83 w 132"/>
                  <a:gd name="T51" fmla="*/ 121 h 135"/>
                  <a:gd name="T52" fmla="*/ 123 w 132"/>
                  <a:gd name="T53" fmla="*/ 123 h 135"/>
                  <a:gd name="T54" fmla="*/ 125 w 132"/>
                  <a:gd name="T55" fmla="*/ 114 h 135"/>
                  <a:gd name="T56" fmla="*/ 125 w 132"/>
                  <a:gd name="T57" fmla="*/ 1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2" h="135">
                    <a:moveTo>
                      <a:pt x="125" y="114"/>
                    </a:moveTo>
                    <a:lnTo>
                      <a:pt x="125" y="114"/>
                    </a:lnTo>
                    <a:cubicBezTo>
                      <a:pt x="121" y="109"/>
                      <a:pt x="116" y="93"/>
                      <a:pt x="116" y="91"/>
                    </a:cubicBezTo>
                    <a:cubicBezTo>
                      <a:pt x="116" y="86"/>
                      <a:pt x="123" y="74"/>
                      <a:pt x="123" y="70"/>
                    </a:cubicBezTo>
                    <a:cubicBezTo>
                      <a:pt x="123" y="63"/>
                      <a:pt x="132" y="60"/>
                      <a:pt x="132" y="56"/>
                    </a:cubicBezTo>
                    <a:cubicBezTo>
                      <a:pt x="132" y="51"/>
                      <a:pt x="130" y="32"/>
                      <a:pt x="123" y="21"/>
                    </a:cubicBezTo>
                    <a:lnTo>
                      <a:pt x="121" y="21"/>
                    </a:lnTo>
                    <a:cubicBezTo>
                      <a:pt x="116" y="16"/>
                      <a:pt x="99" y="16"/>
                      <a:pt x="95" y="23"/>
                    </a:cubicBezTo>
                    <a:cubicBezTo>
                      <a:pt x="90" y="30"/>
                      <a:pt x="79" y="16"/>
                      <a:pt x="76" y="14"/>
                    </a:cubicBezTo>
                    <a:cubicBezTo>
                      <a:pt x="74" y="11"/>
                      <a:pt x="67" y="4"/>
                      <a:pt x="60" y="9"/>
                    </a:cubicBezTo>
                    <a:cubicBezTo>
                      <a:pt x="53" y="14"/>
                      <a:pt x="51" y="11"/>
                      <a:pt x="53" y="7"/>
                    </a:cubicBezTo>
                    <a:cubicBezTo>
                      <a:pt x="53" y="0"/>
                      <a:pt x="44" y="2"/>
                      <a:pt x="41" y="7"/>
                    </a:cubicBezTo>
                    <a:cubicBezTo>
                      <a:pt x="39" y="11"/>
                      <a:pt x="32" y="16"/>
                      <a:pt x="30" y="14"/>
                    </a:cubicBezTo>
                    <a:cubicBezTo>
                      <a:pt x="27" y="9"/>
                      <a:pt x="20" y="4"/>
                      <a:pt x="18" y="9"/>
                    </a:cubicBezTo>
                    <a:cubicBezTo>
                      <a:pt x="18" y="14"/>
                      <a:pt x="13" y="14"/>
                      <a:pt x="11" y="11"/>
                    </a:cubicBezTo>
                    <a:cubicBezTo>
                      <a:pt x="11" y="18"/>
                      <a:pt x="9" y="25"/>
                      <a:pt x="11" y="28"/>
                    </a:cubicBezTo>
                    <a:cubicBezTo>
                      <a:pt x="16" y="30"/>
                      <a:pt x="16" y="35"/>
                      <a:pt x="16" y="39"/>
                    </a:cubicBezTo>
                    <a:cubicBezTo>
                      <a:pt x="13" y="42"/>
                      <a:pt x="23" y="49"/>
                      <a:pt x="18" y="51"/>
                    </a:cubicBezTo>
                    <a:cubicBezTo>
                      <a:pt x="16" y="56"/>
                      <a:pt x="11" y="49"/>
                      <a:pt x="9" y="53"/>
                    </a:cubicBezTo>
                    <a:cubicBezTo>
                      <a:pt x="7" y="58"/>
                      <a:pt x="13" y="63"/>
                      <a:pt x="11" y="65"/>
                    </a:cubicBezTo>
                    <a:cubicBezTo>
                      <a:pt x="9" y="70"/>
                      <a:pt x="4" y="70"/>
                      <a:pt x="4" y="77"/>
                    </a:cubicBezTo>
                    <a:cubicBezTo>
                      <a:pt x="7" y="86"/>
                      <a:pt x="7" y="91"/>
                      <a:pt x="2" y="93"/>
                    </a:cubicBezTo>
                    <a:cubicBezTo>
                      <a:pt x="0" y="95"/>
                      <a:pt x="4" y="95"/>
                      <a:pt x="9" y="100"/>
                    </a:cubicBezTo>
                    <a:cubicBezTo>
                      <a:pt x="16" y="102"/>
                      <a:pt x="27" y="107"/>
                      <a:pt x="25" y="116"/>
                    </a:cubicBezTo>
                    <a:cubicBezTo>
                      <a:pt x="25" y="121"/>
                      <a:pt x="23" y="123"/>
                      <a:pt x="20" y="135"/>
                    </a:cubicBezTo>
                    <a:cubicBezTo>
                      <a:pt x="32" y="135"/>
                      <a:pt x="55" y="126"/>
                      <a:pt x="83" y="121"/>
                    </a:cubicBezTo>
                    <a:cubicBezTo>
                      <a:pt x="99" y="119"/>
                      <a:pt x="113" y="121"/>
                      <a:pt x="123" y="123"/>
                    </a:cubicBezTo>
                    <a:cubicBezTo>
                      <a:pt x="125" y="119"/>
                      <a:pt x="125" y="116"/>
                      <a:pt x="125" y="114"/>
                    </a:cubicBezTo>
                    <a:lnTo>
                      <a:pt x="125" y="1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3" name="Freeform 97">
                <a:extLst>
                  <a:ext uri="{FF2B5EF4-FFF2-40B4-BE49-F238E27FC236}">
                    <a16:creationId xmlns:a16="http://schemas.microsoft.com/office/drawing/2014/main" id="{6A51BD23-A295-2CE2-3747-4127F2582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218"/>
                <a:ext cx="54" cy="82"/>
              </a:xfrm>
              <a:custGeom>
                <a:avLst/>
                <a:gdLst>
                  <a:gd name="T0" fmla="*/ 77 w 91"/>
                  <a:gd name="T1" fmla="*/ 56 h 137"/>
                  <a:gd name="T2" fmla="*/ 77 w 91"/>
                  <a:gd name="T3" fmla="*/ 56 h 137"/>
                  <a:gd name="T4" fmla="*/ 77 w 91"/>
                  <a:gd name="T5" fmla="*/ 25 h 137"/>
                  <a:gd name="T6" fmla="*/ 70 w 91"/>
                  <a:gd name="T7" fmla="*/ 14 h 137"/>
                  <a:gd name="T8" fmla="*/ 65 w 91"/>
                  <a:gd name="T9" fmla="*/ 0 h 137"/>
                  <a:gd name="T10" fmla="*/ 60 w 91"/>
                  <a:gd name="T11" fmla="*/ 4 h 137"/>
                  <a:gd name="T12" fmla="*/ 7 w 91"/>
                  <a:gd name="T13" fmla="*/ 4 h 137"/>
                  <a:gd name="T14" fmla="*/ 12 w 91"/>
                  <a:gd name="T15" fmla="*/ 25 h 137"/>
                  <a:gd name="T16" fmla="*/ 7 w 91"/>
                  <a:gd name="T17" fmla="*/ 28 h 137"/>
                  <a:gd name="T18" fmla="*/ 16 w 91"/>
                  <a:gd name="T19" fmla="*/ 63 h 137"/>
                  <a:gd name="T20" fmla="*/ 7 w 91"/>
                  <a:gd name="T21" fmla="*/ 77 h 137"/>
                  <a:gd name="T22" fmla="*/ 0 w 91"/>
                  <a:gd name="T23" fmla="*/ 98 h 137"/>
                  <a:gd name="T24" fmla="*/ 9 w 91"/>
                  <a:gd name="T25" fmla="*/ 121 h 137"/>
                  <a:gd name="T26" fmla="*/ 7 w 91"/>
                  <a:gd name="T27" fmla="*/ 130 h 137"/>
                  <a:gd name="T28" fmla="*/ 23 w 91"/>
                  <a:gd name="T29" fmla="*/ 137 h 137"/>
                  <a:gd name="T30" fmla="*/ 65 w 91"/>
                  <a:gd name="T31" fmla="*/ 121 h 137"/>
                  <a:gd name="T32" fmla="*/ 91 w 91"/>
                  <a:gd name="T33" fmla="*/ 109 h 137"/>
                  <a:gd name="T34" fmla="*/ 81 w 91"/>
                  <a:gd name="T35" fmla="*/ 86 h 137"/>
                  <a:gd name="T36" fmla="*/ 77 w 91"/>
                  <a:gd name="T37" fmla="*/ 5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37">
                    <a:moveTo>
                      <a:pt x="77" y="56"/>
                    </a:moveTo>
                    <a:lnTo>
                      <a:pt x="77" y="56"/>
                    </a:lnTo>
                    <a:cubicBezTo>
                      <a:pt x="74" y="49"/>
                      <a:pt x="74" y="32"/>
                      <a:pt x="77" y="25"/>
                    </a:cubicBezTo>
                    <a:cubicBezTo>
                      <a:pt x="77" y="18"/>
                      <a:pt x="74" y="16"/>
                      <a:pt x="70" y="14"/>
                    </a:cubicBezTo>
                    <a:cubicBezTo>
                      <a:pt x="70" y="11"/>
                      <a:pt x="67" y="4"/>
                      <a:pt x="65" y="0"/>
                    </a:cubicBezTo>
                    <a:cubicBezTo>
                      <a:pt x="63" y="2"/>
                      <a:pt x="63" y="7"/>
                      <a:pt x="60" y="4"/>
                    </a:cubicBezTo>
                    <a:cubicBezTo>
                      <a:pt x="58" y="2"/>
                      <a:pt x="9" y="0"/>
                      <a:pt x="7" y="4"/>
                    </a:cubicBezTo>
                    <a:cubicBezTo>
                      <a:pt x="5" y="7"/>
                      <a:pt x="12" y="21"/>
                      <a:pt x="12" y="25"/>
                    </a:cubicBezTo>
                    <a:cubicBezTo>
                      <a:pt x="12" y="28"/>
                      <a:pt x="9" y="28"/>
                      <a:pt x="7" y="28"/>
                    </a:cubicBezTo>
                    <a:cubicBezTo>
                      <a:pt x="14" y="39"/>
                      <a:pt x="16" y="58"/>
                      <a:pt x="16" y="63"/>
                    </a:cubicBezTo>
                    <a:cubicBezTo>
                      <a:pt x="16" y="67"/>
                      <a:pt x="7" y="70"/>
                      <a:pt x="7" y="77"/>
                    </a:cubicBezTo>
                    <a:cubicBezTo>
                      <a:pt x="7" y="81"/>
                      <a:pt x="0" y="93"/>
                      <a:pt x="0" y="98"/>
                    </a:cubicBezTo>
                    <a:cubicBezTo>
                      <a:pt x="0" y="100"/>
                      <a:pt x="5" y="116"/>
                      <a:pt x="9" y="121"/>
                    </a:cubicBezTo>
                    <a:cubicBezTo>
                      <a:pt x="9" y="123"/>
                      <a:pt x="9" y="126"/>
                      <a:pt x="7" y="130"/>
                    </a:cubicBezTo>
                    <a:cubicBezTo>
                      <a:pt x="16" y="133"/>
                      <a:pt x="23" y="135"/>
                      <a:pt x="23" y="137"/>
                    </a:cubicBezTo>
                    <a:cubicBezTo>
                      <a:pt x="28" y="137"/>
                      <a:pt x="53" y="126"/>
                      <a:pt x="65" y="121"/>
                    </a:cubicBezTo>
                    <a:cubicBezTo>
                      <a:pt x="74" y="116"/>
                      <a:pt x="84" y="114"/>
                      <a:pt x="91" y="109"/>
                    </a:cubicBezTo>
                    <a:cubicBezTo>
                      <a:pt x="86" y="102"/>
                      <a:pt x="81" y="91"/>
                      <a:pt x="81" y="86"/>
                    </a:cubicBezTo>
                    <a:cubicBezTo>
                      <a:pt x="81" y="74"/>
                      <a:pt x="79" y="63"/>
                      <a:pt x="77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4" name="Freeform 98">
                <a:extLst>
                  <a:ext uri="{FF2B5EF4-FFF2-40B4-BE49-F238E27FC236}">
                    <a16:creationId xmlns:a16="http://schemas.microsoft.com/office/drawing/2014/main" id="{96FAD21E-4D09-3AA4-6333-D2FF8CA6E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218"/>
                <a:ext cx="54" cy="82"/>
              </a:xfrm>
              <a:custGeom>
                <a:avLst/>
                <a:gdLst>
                  <a:gd name="T0" fmla="*/ 77 w 91"/>
                  <a:gd name="T1" fmla="*/ 56 h 137"/>
                  <a:gd name="T2" fmla="*/ 77 w 91"/>
                  <a:gd name="T3" fmla="*/ 56 h 137"/>
                  <a:gd name="T4" fmla="*/ 77 w 91"/>
                  <a:gd name="T5" fmla="*/ 25 h 137"/>
                  <a:gd name="T6" fmla="*/ 70 w 91"/>
                  <a:gd name="T7" fmla="*/ 14 h 137"/>
                  <a:gd name="T8" fmla="*/ 65 w 91"/>
                  <a:gd name="T9" fmla="*/ 0 h 137"/>
                  <a:gd name="T10" fmla="*/ 60 w 91"/>
                  <a:gd name="T11" fmla="*/ 4 h 137"/>
                  <a:gd name="T12" fmla="*/ 7 w 91"/>
                  <a:gd name="T13" fmla="*/ 4 h 137"/>
                  <a:gd name="T14" fmla="*/ 12 w 91"/>
                  <a:gd name="T15" fmla="*/ 25 h 137"/>
                  <a:gd name="T16" fmla="*/ 7 w 91"/>
                  <a:gd name="T17" fmla="*/ 28 h 137"/>
                  <a:gd name="T18" fmla="*/ 16 w 91"/>
                  <a:gd name="T19" fmla="*/ 63 h 137"/>
                  <a:gd name="T20" fmla="*/ 7 w 91"/>
                  <a:gd name="T21" fmla="*/ 77 h 137"/>
                  <a:gd name="T22" fmla="*/ 0 w 91"/>
                  <a:gd name="T23" fmla="*/ 98 h 137"/>
                  <a:gd name="T24" fmla="*/ 9 w 91"/>
                  <a:gd name="T25" fmla="*/ 121 h 137"/>
                  <a:gd name="T26" fmla="*/ 7 w 91"/>
                  <a:gd name="T27" fmla="*/ 130 h 137"/>
                  <a:gd name="T28" fmla="*/ 23 w 91"/>
                  <a:gd name="T29" fmla="*/ 137 h 137"/>
                  <a:gd name="T30" fmla="*/ 65 w 91"/>
                  <a:gd name="T31" fmla="*/ 121 h 137"/>
                  <a:gd name="T32" fmla="*/ 91 w 91"/>
                  <a:gd name="T33" fmla="*/ 109 h 137"/>
                  <a:gd name="T34" fmla="*/ 81 w 91"/>
                  <a:gd name="T35" fmla="*/ 86 h 137"/>
                  <a:gd name="T36" fmla="*/ 77 w 91"/>
                  <a:gd name="T37" fmla="*/ 56 h 137"/>
                  <a:gd name="T38" fmla="*/ 77 w 91"/>
                  <a:gd name="T39" fmla="*/ 5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137">
                    <a:moveTo>
                      <a:pt x="77" y="56"/>
                    </a:moveTo>
                    <a:lnTo>
                      <a:pt x="77" y="56"/>
                    </a:lnTo>
                    <a:cubicBezTo>
                      <a:pt x="74" y="49"/>
                      <a:pt x="74" y="32"/>
                      <a:pt x="77" y="25"/>
                    </a:cubicBezTo>
                    <a:cubicBezTo>
                      <a:pt x="77" y="18"/>
                      <a:pt x="74" y="16"/>
                      <a:pt x="70" y="14"/>
                    </a:cubicBezTo>
                    <a:cubicBezTo>
                      <a:pt x="70" y="11"/>
                      <a:pt x="67" y="4"/>
                      <a:pt x="65" y="0"/>
                    </a:cubicBezTo>
                    <a:cubicBezTo>
                      <a:pt x="63" y="2"/>
                      <a:pt x="63" y="7"/>
                      <a:pt x="60" y="4"/>
                    </a:cubicBezTo>
                    <a:cubicBezTo>
                      <a:pt x="58" y="2"/>
                      <a:pt x="9" y="0"/>
                      <a:pt x="7" y="4"/>
                    </a:cubicBezTo>
                    <a:cubicBezTo>
                      <a:pt x="5" y="7"/>
                      <a:pt x="12" y="21"/>
                      <a:pt x="12" y="25"/>
                    </a:cubicBezTo>
                    <a:cubicBezTo>
                      <a:pt x="12" y="28"/>
                      <a:pt x="9" y="28"/>
                      <a:pt x="7" y="28"/>
                    </a:cubicBezTo>
                    <a:cubicBezTo>
                      <a:pt x="14" y="39"/>
                      <a:pt x="16" y="58"/>
                      <a:pt x="16" y="63"/>
                    </a:cubicBezTo>
                    <a:cubicBezTo>
                      <a:pt x="16" y="67"/>
                      <a:pt x="7" y="70"/>
                      <a:pt x="7" y="77"/>
                    </a:cubicBezTo>
                    <a:cubicBezTo>
                      <a:pt x="7" y="81"/>
                      <a:pt x="0" y="93"/>
                      <a:pt x="0" y="98"/>
                    </a:cubicBezTo>
                    <a:cubicBezTo>
                      <a:pt x="0" y="100"/>
                      <a:pt x="5" y="116"/>
                      <a:pt x="9" y="121"/>
                    </a:cubicBezTo>
                    <a:cubicBezTo>
                      <a:pt x="9" y="123"/>
                      <a:pt x="9" y="126"/>
                      <a:pt x="7" y="130"/>
                    </a:cubicBezTo>
                    <a:cubicBezTo>
                      <a:pt x="16" y="133"/>
                      <a:pt x="23" y="135"/>
                      <a:pt x="23" y="137"/>
                    </a:cubicBezTo>
                    <a:cubicBezTo>
                      <a:pt x="28" y="137"/>
                      <a:pt x="53" y="126"/>
                      <a:pt x="65" y="121"/>
                    </a:cubicBezTo>
                    <a:cubicBezTo>
                      <a:pt x="74" y="116"/>
                      <a:pt x="84" y="114"/>
                      <a:pt x="91" y="109"/>
                    </a:cubicBezTo>
                    <a:cubicBezTo>
                      <a:pt x="86" y="102"/>
                      <a:pt x="81" y="91"/>
                      <a:pt x="81" y="86"/>
                    </a:cubicBezTo>
                    <a:cubicBezTo>
                      <a:pt x="81" y="74"/>
                      <a:pt x="79" y="63"/>
                      <a:pt x="77" y="56"/>
                    </a:cubicBezTo>
                    <a:lnTo>
                      <a:pt x="77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5" name="Freeform 99">
                <a:extLst>
                  <a:ext uri="{FF2B5EF4-FFF2-40B4-BE49-F238E27FC236}">
                    <a16:creationId xmlns:a16="http://schemas.microsoft.com/office/drawing/2014/main" id="{9E0239D8-B4AB-5831-9C9F-89C35A6FB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218"/>
                <a:ext cx="54" cy="82"/>
              </a:xfrm>
              <a:custGeom>
                <a:avLst/>
                <a:gdLst>
                  <a:gd name="T0" fmla="*/ 77 w 91"/>
                  <a:gd name="T1" fmla="*/ 56 h 137"/>
                  <a:gd name="T2" fmla="*/ 77 w 91"/>
                  <a:gd name="T3" fmla="*/ 56 h 137"/>
                  <a:gd name="T4" fmla="*/ 77 w 91"/>
                  <a:gd name="T5" fmla="*/ 25 h 137"/>
                  <a:gd name="T6" fmla="*/ 70 w 91"/>
                  <a:gd name="T7" fmla="*/ 14 h 137"/>
                  <a:gd name="T8" fmla="*/ 65 w 91"/>
                  <a:gd name="T9" fmla="*/ 0 h 137"/>
                  <a:gd name="T10" fmla="*/ 60 w 91"/>
                  <a:gd name="T11" fmla="*/ 4 h 137"/>
                  <a:gd name="T12" fmla="*/ 7 w 91"/>
                  <a:gd name="T13" fmla="*/ 4 h 137"/>
                  <a:gd name="T14" fmla="*/ 12 w 91"/>
                  <a:gd name="T15" fmla="*/ 25 h 137"/>
                  <a:gd name="T16" fmla="*/ 7 w 91"/>
                  <a:gd name="T17" fmla="*/ 28 h 137"/>
                  <a:gd name="T18" fmla="*/ 16 w 91"/>
                  <a:gd name="T19" fmla="*/ 63 h 137"/>
                  <a:gd name="T20" fmla="*/ 7 w 91"/>
                  <a:gd name="T21" fmla="*/ 77 h 137"/>
                  <a:gd name="T22" fmla="*/ 0 w 91"/>
                  <a:gd name="T23" fmla="*/ 98 h 137"/>
                  <a:gd name="T24" fmla="*/ 9 w 91"/>
                  <a:gd name="T25" fmla="*/ 121 h 137"/>
                  <a:gd name="T26" fmla="*/ 7 w 91"/>
                  <a:gd name="T27" fmla="*/ 130 h 137"/>
                  <a:gd name="T28" fmla="*/ 23 w 91"/>
                  <a:gd name="T29" fmla="*/ 137 h 137"/>
                  <a:gd name="T30" fmla="*/ 65 w 91"/>
                  <a:gd name="T31" fmla="*/ 121 h 137"/>
                  <a:gd name="T32" fmla="*/ 91 w 91"/>
                  <a:gd name="T33" fmla="*/ 109 h 137"/>
                  <a:gd name="T34" fmla="*/ 81 w 91"/>
                  <a:gd name="T35" fmla="*/ 86 h 137"/>
                  <a:gd name="T36" fmla="*/ 77 w 91"/>
                  <a:gd name="T37" fmla="*/ 5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37">
                    <a:moveTo>
                      <a:pt x="77" y="56"/>
                    </a:moveTo>
                    <a:lnTo>
                      <a:pt x="77" y="56"/>
                    </a:lnTo>
                    <a:cubicBezTo>
                      <a:pt x="74" y="49"/>
                      <a:pt x="74" y="32"/>
                      <a:pt x="77" y="25"/>
                    </a:cubicBezTo>
                    <a:cubicBezTo>
                      <a:pt x="77" y="18"/>
                      <a:pt x="74" y="16"/>
                      <a:pt x="70" y="14"/>
                    </a:cubicBezTo>
                    <a:cubicBezTo>
                      <a:pt x="70" y="11"/>
                      <a:pt x="67" y="4"/>
                      <a:pt x="65" y="0"/>
                    </a:cubicBezTo>
                    <a:cubicBezTo>
                      <a:pt x="63" y="2"/>
                      <a:pt x="63" y="7"/>
                      <a:pt x="60" y="4"/>
                    </a:cubicBezTo>
                    <a:cubicBezTo>
                      <a:pt x="58" y="2"/>
                      <a:pt x="9" y="0"/>
                      <a:pt x="7" y="4"/>
                    </a:cubicBezTo>
                    <a:cubicBezTo>
                      <a:pt x="5" y="7"/>
                      <a:pt x="12" y="21"/>
                      <a:pt x="12" y="25"/>
                    </a:cubicBezTo>
                    <a:cubicBezTo>
                      <a:pt x="12" y="28"/>
                      <a:pt x="9" y="28"/>
                      <a:pt x="7" y="28"/>
                    </a:cubicBezTo>
                    <a:cubicBezTo>
                      <a:pt x="14" y="39"/>
                      <a:pt x="16" y="58"/>
                      <a:pt x="16" y="63"/>
                    </a:cubicBezTo>
                    <a:cubicBezTo>
                      <a:pt x="16" y="67"/>
                      <a:pt x="7" y="70"/>
                      <a:pt x="7" y="77"/>
                    </a:cubicBezTo>
                    <a:cubicBezTo>
                      <a:pt x="7" y="81"/>
                      <a:pt x="0" y="93"/>
                      <a:pt x="0" y="98"/>
                    </a:cubicBezTo>
                    <a:cubicBezTo>
                      <a:pt x="0" y="100"/>
                      <a:pt x="5" y="116"/>
                      <a:pt x="9" y="121"/>
                    </a:cubicBezTo>
                    <a:cubicBezTo>
                      <a:pt x="9" y="123"/>
                      <a:pt x="9" y="126"/>
                      <a:pt x="7" y="130"/>
                    </a:cubicBezTo>
                    <a:cubicBezTo>
                      <a:pt x="16" y="133"/>
                      <a:pt x="23" y="135"/>
                      <a:pt x="23" y="137"/>
                    </a:cubicBezTo>
                    <a:cubicBezTo>
                      <a:pt x="28" y="137"/>
                      <a:pt x="53" y="126"/>
                      <a:pt x="65" y="121"/>
                    </a:cubicBezTo>
                    <a:cubicBezTo>
                      <a:pt x="74" y="116"/>
                      <a:pt x="84" y="114"/>
                      <a:pt x="91" y="109"/>
                    </a:cubicBezTo>
                    <a:cubicBezTo>
                      <a:pt x="86" y="102"/>
                      <a:pt x="81" y="91"/>
                      <a:pt x="81" y="86"/>
                    </a:cubicBezTo>
                    <a:cubicBezTo>
                      <a:pt x="81" y="74"/>
                      <a:pt x="79" y="63"/>
                      <a:pt x="77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6" name="Freeform 100">
                <a:extLst>
                  <a:ext uri="{FF2B5EF4-FFF2-40B4-BE49-F238E27FC236}">
                    <a16:creationId xmlns:a16="http://schemas.microsoft.com/office/drawing/2014/main" id="{9F0D6705-46C2-A47F-FA16-2A9F3F2B9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218"/>
                <a:ext cx="54" cy="82"/>
              </a:xfrm>
              <a:custGeom>
                <a:avLst/>
                <a:gdLst>
                  <a:gd name="T0" fmla="*/ 77 w 91"/>
                  <a:gd name="T1" fmla="*/ 56 h 137"/>
                  <a:gd name="T2" fmla="*/ 77 w 91"/>
                  <a:gd name="T3" fmla="*/ 56 h 137"/>
                  <a:gd name="T4" fmla="*/ 77 w 91"/>
                  <a:gd name="T5" fmla="*/ 25 h 137"/>
                  <a:gd name="T6" fmla="*/ 70 w 91"/>
                  <a:gd name="T7" fmla="*/ 14 h 137"/>
                  <a:gd name="T8" fmla="*/ 65 w 91"/>
                  <a:gd name="T9" fmla="*/ 0 h 137"/>
                  <a:gd name="T10" fmla="*/ 60 w 91"/>
                  <a:gd name="T11" fmla="*/ 4 h 137"/>
                  <a:gd name="T12" fmla="*/ 7 w 91"/>
                  <a:gd name="T13" fmla="*/ 4 h 137"/>
                  <a:gd name="T14" fmla="*/ 12 w 91"/>
                  <a:gd name="T15" fmla="*/ 25 h 137"/>
                  <a:gd name="T16" fmla="*/ 7 w 91"/>
                  <a:gd name="T17" fmla="*/ 28 h 137"/>
                  <a:gd name="T18" fmla="*/ 16 w 91"/>
                  <a:gd name="T19" fmla="*/ 63 h 137"/>
                  <a:gd name="T20" fmla="*/ 7 w 91"/>
                  <a:gd name="T21" fmla="*/ 77 h 137"/>
                  <a:gd name="T22" fmla="*/ 0 w 91"/>
                  <a:gd name="T23" fmla="*/ 98 h 137"/>
                  <a:gd name="T24" fmla="*/ 9 w 91"/>
                  <a:gd name="T25" fmla="*/ 121 h 137"/>
                  <a:gd name="T26" fmla="*/ 7 w 91"/>
                  <a:gd name="T27" fmla="*/ 130 h 137"/>
                  <a:gd name="T28" fmla="*/ 23 w 91"/>
                  <a:gd name="T29" fmla="*/ 137 h 137"/>
                  <a:gd name="T30" fmla="*/ 65 w 91"/>
                  <a:gd name="T31" fmla="*/ 121 h 137"/>
                  <a:gd name="T32" fmla="*/ 91 w 91"/>
                  <a:gd name="T33" fmla="*/ 109 h 137"/>
                  <a:gd name="T34" fmla="*/ 81 w 91"/>
                  <a:gd name="T35" fmla="*/ 86 h 137"/>
                  <a:gd name="T36" fmla="*/ 77 w 91"/>
                  <a:gd name="T37" fmla="*/ 56 h 137"/>
                  <a:gd name="T38" fmla="*/ 77 w 91"/>
                  <a:gd name="T39" fmla="*/ 5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137">
                    <a:moveTo>
                      <a:pt x="77" y="56"/>
                    </a:moveTo>
                    <a:lnTo>
                      <a:pt x="77" y="56"/>
                    </a:lnTo>
                    <a:cubicBezTo>
                      <a:pt x="74" y="49"/>
                      <a:pt x="74" y="32"/>
                      <a:pt x="77" y="25"/>
                    </a:cubicBezTo>
                    <a:cubicBezTo>
                      <a:pt x="77" y="18"/>
                      <a:pt x="74" y="16"/>
                      <a:pt x="70" y="14"/>
                    </a:cubicBezTo>
                    <a:cubicBezTo>
                      <a:pt x="70" y="11"/>
                      <a:pt x="67" y="4"/>
                      <a:pt x="65" y="0"/>
                    </a:cubicBezTo>
                    <a:cubicBezTo>
                      <a:pt x="63" y="2"/>
                      <a:pt x="63" y="7"/>
                      <a:pt x="60" y="4"/>
                    </a:cubicBezTo>
                    <a:cubicBezTo>
                      <a:pt x="58" y="2"/>
                      <a:pt x="9" y="0"/>
                      <a:pt x="7" y="4"/>
                    </a:cubicBezTo>
                    <a:cubicBezTo>
                      <a:pt x="5" y="7"/>
                      <a:pt x="12" y="21"/>
                      <a:pt x="12" y="25"/>
                    </a:cubicBezTo>
                    <a:cubicBezTo>
                      <a:pt x="12" y="28"/>
                      <a:pt x="9" y="28"/>
                      <a:pt x="7" y="28"/>
                    </a:cubicBezTo>
                    <a:cubicBezTo>
                      <a:pt x="14" y="39"/>
                      <a:pt x="16" y="58"/>
                      <a:pt x="16" y="63"/>
                    </a:cubicBezTo>
                    <a:cubicBezTo>
                      <a:pt x="16" y="67"/>
                      <a:pt x="7" y="70"/>
                      <a:pt x="7" y="77"/>
                    </a:cubicBezTo>
                    <a:cubicBezTo>
                      <a:pt x="7" y="81"/>
                      <a:pt x="0" y="93"/>
                      <a:pt x="0" y="98"/>
                    </a:cubicBezTo>
                    <a:cubicBezTo>
                      <a:pt x="0" y="100"/>
                      <a:pt x="5" y="116"/>
                      <a:pt x="9" y="121"/>
                    </a:cubicBezTo>
                    <a:cubicBezTo>
                      <a:pt x="9" y="123"/>
                      <a:pt x="9" y="126"/>
                      <a:pt x="7" y="130"/>
                    </a:cubicBezTo>
                    <a:cubicBezTo>
                      <a:pt x="16" y="133"/>
                      <a:pt x="23" y="135"/>
                      <a:pt x="23" y="137"/>
                    </a:cubicBezTo>
                    <a:cubicBezTo>
                      <a:pt x="28" y="137"/>
                      <a:pt x="53" y="126"/>
                      <a:pt x="65" y="121"/>
                    </a:cubicBezTo>
                    <a:cubicBezTo>
                      <a:pt x="74" y="116"/>
                      <a:pt x="84" y="114"/>
                      <a:pt x="91" y="109"/>
                    </a:cubicBezTo>
                    <a:cubicBezTo>
                      <a:pt x="86" y="102"/>
                      <a:pt x="81" y="91"/>
                      <a:pt x="81" y="86"/>
                    </a:cubicBezTo>
                    <a:cubicBezTo>
                      <a:pt x="81" y="74"/>
                      <a:pt x="79" y="63"/>
                      <a:pt x="77" y="56"/>
                    </a:cubicBezTo>
                    <a:lnTo>
                      <a:pt x="77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7" name="Freeform 101">
                <a:extLst>
                  <a:ext uri="{FF2B5EF4-FFF2-40B4-BE49-F238E27FC236}">
                    <a16:creationId xmlns:a16="http://schemas.microsoft.com/office/drawing/2014/main" id="{015BA480-4375-867B-9F64-861BB1B8C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197"/>
                <a:ext cx="97" cy="73"/>
              </a:xfrm>
              <a:custGeom>
                <a:avLst/>
                <a:gdLst>
                  <a:gd name="T0" fmla="*/ 54 w 161"/>
                  <a:gd name="T1" fmla="*/ 65 h 121"/>
                  <a:gd name="T2" fmla="*/ 54 w 161"/>
                  <a:gd name="T3" fmla="*/ 65 h 121"/>
                  <a:gd name="T4" fmla="*/ 63 w 161"/>
                  <a:gd name="T5" fmla="*/ 63 h 121"/>
                  <a:gd name="T6" fmla="*/ 79 w 161"/>
                  <a:gd name="T7" fmla="*/ 58 h 121"/>
                  <a:gd name="T8" fmla="*/ 96 w 161"/>
                  <a:gd name="T9" fmla="*/ 81 h 121"/>
                  <a:gd name="T10" fmla="*/ 98 w 161"/>
                  <a:gd name="T11" fmla="*/ 93 h 121"/>
                  <a:gd name="T12" fmla="*/ 100 w 161"/>
                  <a:gd name="T13" fmla="*/ 95 h 121"/>
                  <a:gd name="T14" fmla="*/ 114 w 161"/>
                  <a:gd name="T15" fmla="*/ 91 h 121"/>
                  <a:gd name="T16" fmla="*/ 121 w 161"/>
                  <a:gd name="T17" fmla="*/ 109 h 121"/>
                  <a:gd name="T18" fmla="*/ 131 w 161"/>
                  <a:gd name="T19" fmla="*/ 116 h 121"/>
                  <a:gd name="T20" fmla="*/ 140 w 161"/>
                  <a:gd name="T21" fmla="*/ 112 h 121"/>
                  <a:gd name="T22" fmla="*/ 145 w 161"/>
                  <a:gd name="T23" fmla="*/ 114 h 121"/>
                  <a:gd name="T24" fmla="*/ 149 w 161"/>
                  <a:gd name="T25" fmla="*/ 107 h 121"/>
                  <a:gd name="T26" fmla="*/ 147 w 161"/>
                  <a:gd name="T27" fmla="*/ 95 h 121"/>
                  <a:gd name="T28" fmla="*/ 156 w 161"/>
                  <a:gd name="T29" fmla="*/ 93 h 121"/>
                  <a:gd name="T30" fmla="*/ 154 w 161"/>
                  <a:gd name="T31" fmla="*/ 81 h 121"/>
                  <a:gd name="T32" fmla="*/ 149 w 161"/>
                  <a:gd name="T33" fmla="*/ 70 h 121"/>
                  <a:gd name="T34" fmla="*/ 149 w 161"/>
                  <a:gd name="T35" fmla="*/ 53 h 121"/>
                  <a:gd name="T36" fmla="*/ 147 w 161"/>
                  <a:gd name="T37" fmla="*/ 51 h 121"/>
                  <a:gd name="T38" fmla="*/ 142 w 161"/>
                  <a:gd name="T39" fmla="*/ 39 h 121"/>
                  <a:gd name="T40" fmla="*/ 142 w 161"/>
                  <a:gd name="T41" fmla="*/ 30 h 121"/>
                  <a:gd name="T42" fmla="*/ 135 w 161"/>
                  <a:gd name="T43" fmla="*/ 21 h 121"/>
                  <a:gd name="T44" fmla="*/ 126 w 161"/>
                  <a:gd name="T45" fmla="*/ 4 h 121"/>
                  <a:gd name="T46" fmla="*/ 112 w 161"/>
                  <a:gd name="T47" fmla="*/ 16 h 121"/>
                  <a:gd name="T48" fmla="*/ 96 w 161"/>
                  <a:gd name="T49" fmla="*/ 14 h 121"/>
                  <a:gd name="T50" fmla="*/ 84 w 161"/>
                  <a:gd name="T51" fmla="*/ 16 h 121"/>
                  <a:gd name="T52" fmla="*/ 79 w 161"/>
                  <a:gd name="T53" fmla="*/ 11 h 121"/>
                  <a:gd name="T54" fmla="*/ 79 w 161"/>
                  <a:gd name="T55" fmla="*/ 7 h 121"/>
                  <a:gd name="T56" fmla="*/ 77 w 161"/>
                  <a:gd name="T57" fmla="*/ 9 h 121"/>
                  <a:gd name="T58" fmla="*/ 45 w 161"/>
                  <a:gd name="T59" fmla="*/ 7 h 121"/>
                  <a:gd name="T60" fmla="*/ 31 w 161"/>
                  <a:gd name="T61" fmla="*/ 0 h 121"/>
                  <a:gd name="T62" fmla="*/ 26 w 161"/>
                  <a:gd name="T63" fmla="*/ 9 h 121"/>
                  <a:gd name="T64" fmla="*/ 26 w 161"/>
                  <a:gd name="T65" fmla="*/ 21 h 121"/>
                  <a:gd name="T66" fmla="*/ 19 w 161"/>
                  <a:gd name="T67" fmla="*/ 23 h 121"/>
                  <a:gd name="T68" fmla="*/ 3 w 161"/>
                  <a:gd name="T69" fmla="*/ 32 h 121"/>
                  <a:gd name="T70" fmla="*/ 0 w 161"/>
                  <a:gd name="T71" fmla="*/ 35 h 121"/>
                  <a:gd name="T72" fmla="*/ 14 w 161"/>
                  <a:gd name="T73" fmla="*/ 53 h 121"/>
                  <a:gd name="T74" fmla="*/ 37 w 161"/>
                  <a:gd name="T75" fmla="*/ 81 h 121"/>
                  <a:gd name="T76" fmla="*/ 54 w 161"/>
                  <a:gd name="T77" fmla="*/ 6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1" h="121">
                    <a:moveTo>
                      <a:pt x="54" y="65"/>
                    </a:moveTo>
                    <a:lnTo>
                      <a:pt x="54" y="65"/>
                    </a:lnTo>
                    <a:cubicBezTo>
                      <a:pt x="54" y="60"/>
                      <a:pt x="59" y="60"/>
                      <a:pt x="63" y="63"/>
                    </a:cubicBezTo>
                    <a:cubicBezTo>
                      <a:pt x="68" y="63"/>
                      <a:pt x="75" y="58"/>
                      <a:pt x="79" y="58"/>
                    </a:cubicBezTo>
                    <a:cubicBezTo>
                      <a:pt x="84" y="58"/>
                      <a:pt x="96" y="74"/>
                      <a:pt x="96" y="81"/>
                    </a:cubicBezTo>
                    <a:cubicBezTo>
                      <a:pt x="96" y="86"/>
                      <a:pt x="96" y="88"/>
                      <a:pt x="98" y="93"/>
                    </a:cubicBezTo>
                    <a:cubicBezTo>
                      <a:pt x="98" y="93"/>
                      <a:pt x="100" y="93"/>
                      <a:pt x="100" y="95"/>
                    </a:cubicBezTo>
                    <a:cubicBezTo>
                      <a:pt x="107" y="93"/>
                      <a:pt x="114" y="91"/>
                      <a:pt x="114" y="91"/>
                    </a:cubicBezTo>
                    <a:cubicBezTo>
                      <a:pt x="117" y="91"/>
                      <a:pt x="121" y="102"/>
                      <a:pt x="121" y="109"/>
                    </a:cubicBezTo>
                    <a:cubicBezTo>
                      <a:pt x="119" y="116"/>
                      <a:pt x="128" y="121"/>
                      <a:pt x="131" y="116"/>
                    </a:cubicBezTo>
                    <a:cubicBezTo>
                      <a:pt x="135" y="112"/>
                      <a:pt x="138" y="107"/>
                      <a:pt x="140" y="112"/>
                    </a:cubicBezTo>
                    <a:cubicBezTo>
                      <a:pt x="140" y="112"/>
                      <a:pt x="142" y="114"/>
                      <a:pt x="145" y="114"/>
                    </a:cubicBezTo>
                    <a:cubicBezTo>
                      <a:pt x="145" y="112"/>
                      <a:pt x="147" y="109"/>
                      <a:pt x="149" y="107"/>
                    </a:cubicBezTo>
                    <a:cubicBezTo>
                      <a:pt x="151" y="105"/>
                      <a:pt x="145" y="100"/>
                      <a:pt x="147" y="95"/>
                    </a:cubicBezTo>
                    <a:cubicBezTo>
                      <a:pt x="149" y="91"/>
                      <a:pt x="154" y="98"/>
                      <a:pt x="156" y="93"/>
                    </a:cubicBezTo>
                    <a:cubicBezTo>
                      <a:pt x="161" y="91"/>
                      <a:pt x="151" y="84"/>
                      <a:pt x="154" y="81"/>
                    </a:cubicBezTo>
                    <a:cubicBezTo>
                      <a:pt x="154" y="77"/>
                      <a:pt x="154" y="72"/>
                      <a:pt x="149" y="70"/>
                    </a:cubicBezTo>
                    <a:cubicBezTo>
                      <a:pt x="147" y="67"/>
                      <a:pt x="149" y="60"/>
                      <a:pt x="149" y="53"/>
                    </a:cubicBezTo>
                    <a:lnTo>
                      <a:pt x="147" y="51"/>
                    </a:lnTo>
                    <a:cubicBezTo>
                      <a:pt x="145" y="46"/>
                      <a:pt x="147" y="39"/>
                      <a:pt x="142" y="39"/>
                    </a:cubicBezTo>
                    <a:cubicBezTo>
                      <a:pt x="138" y="39"/>
                      <a:pt x="138" y="32"/>
                      <a:pt x="142" y="30"/>
                    </a:cubicBezTo>
                    <a:cubicBezTo>
                      <a:pt x="145" y="30"/>
                      <a:pt x="135" y="25"/>
                      <a:pt x="135" y="21"/>
                    </a:cubicBezTo>
                    <a:cubicBezTo>
                      <a:pt x="135" y="16"/>
                      <a:pt x="128" y="7"/>
                      <a:pt x="126" y="4"/>
                    </a:cubicBezTo>
                    <a:cubicBezTo>
                      <a:pt x="124" y="4"/>
                      <a:pt x="114" y="16"/>
                      <a:pt x="112" y="16"/>
                    </a:cubicBezTo>
                    <a:cubicBezTo>
                      <a:pt x="107" y="16"/>
                      <a:pt x="98" y="9"/>
                      <a:pt x="96" y="14"/>
                    </a:cubicBezTo>
                    <a:cubicBezTo>
                      <a:pt x="93" y="21"/>
                      <a:pt x="89" y="11"/>
                      <a:pt x="84" y="16"/>
                    </a:cubicBezTo>
                    <a:cubicBezTo>
                      <a:pt x="82" y="21"/>
                      <a:pt x="79" y="11"/>
                      <a:pt x="79" y="11"/>
                    </a:cubicBezTo>
                    <a:lnTo>
                      <a:pt x="79" y="7"/>
                    </a:lnTo>
                    <a:cubicBezTo>
                      <a:pt x="77" y="7"/>
                      <a:pt x="77" y="7"/>
                      <a:pt x="77" y="9"/>
                    </a:cubicBezTo>
                    <a:cubicBezTo>
                      <a:pt x="66" y="11"/>
                      <a:pt x="47" y="9"/>
                      <a:pt x="45" y="7"/>
                    </a:cubicBezTo>
                    <a:cubicBezTo>
                      <a:pt x="45" y="2"/>
                      <a:pt x="31" y="0"/>
                      <a:pt x="31" y="0"/>
                    </a:cubicBezTo>
                    <a:cubicBezTo>
                      <a:pt x="31" y="0"/>
                      <a:pt x="31" y="9"/>
                      <a:pt x="26" y="9"/>
                    </a:cubicBezTo>
                    <a:cubicBezTo>
                      <a:pt x="19" y="11"/>
                      <a:pt x="26" y="18"/>
                      <a:pt x="26" y="21"/>
                    </a:cubicBezTo>
                    <a:cubicBezTo>
                      <a:pt x="26" y="21"/>
                      <a:pt x="21" y="25"/>
                      <a:pt x="19" y="23"/>
                    </a:cubicBezTo>
                    <a:cubicBezTo>
                      <a:pt x="17" y="21"/>
                      <a:pt x="7" y="30"/>
                      <a:pt x="3" y="32"/>
                    </a:cubicBezTo>
                    <a:lnTo>
                      <a:pt x="0" y="35"/>
                    </a:lnTo>
                    <a:cubicBezTo>
                      <a:pt x="7" y="42"/>
                      <a:pt x="5" y="49"/>
                      <a:pt x="14" y="53"/>
                    </a:cubicBezTo>
                    <a:cubicBezTo>
                      <a:pt x="24" y="60"/>
                      <a:pt x="33" y="67"/>
                      <a:pt x="37" y="81"/>
                    </a:cubicBezTo>
                    <a:cubicBezTo>
                      <a:pt x="45" y="74"/>
                      <a:pt x="54" y="67"/>
                      <a:pt x="54" y="6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8" name="Freeform 102">
                <a:extLst>
                  <a:ext uri="{FF2B5EF4-FFF2-40B4-BE49-F238E27FC236}">
                    <a16:creationId xmlns:a16="http://schemas.microsoft.com/office/drawing/2014/main" id="{FFA611CC-174D-40EB-3211-776BA21D7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197"/>
                <a:ext cx="97" cy="73"/>
              </a:xfrm>
              <a:custGeom>
                <a:avLst/>
                <a:gdLst>
                  <a:gd name="T0" fmla="*/ 54 w 161"/>
                  <a:gd name="T1" fmla="*/ 65 h 121"/>
                  <a:gd name="T2" fmla="*/ 54 w 161"/>
                  <a:gd name="T3" fmla="*/ 65 h 121"/>
                  <a:gd name="T4" fmla="*/ 63 w 161"/>
                  <a:gd name="T5" fmla="*/ 63 h 121"/>
                  <a:gd name="T6" fmla="*/ 79 w 161"/>
                  <a:gd name="T7" fmla="*/ 58 h 121"/>
                  <a:gd name="T8" fmla="*/ 96 w 161"/>
                  <a:gd name="T9" fmla="*/ 81 h 121"/>
                  <a:gd name="T10" fmla="*/ 98 w 161"/>
                  <a:gd name="T11" fmla="*/ 93 h 121"/>
                  <a:gd name="T12" fmla="*/ 100 w 161"/>
                  <a:gd name="T13" fmla="*/ 95 h 121"/>
                  <a:gd name="T14" fmla="*/ 114 w 161"/>
                  <a:gd name="T15" fmla="*/ 91 h 121"/>
                  <a:gd name="T16" fmla="*/ 121 w 161"/>
                  <a:gd name="T17" fmla="*/ 109 h 121"/>
                  <a:gd name="T18" fmla="*/ 131 w 161"/>
                  <a:gd name="T19" fmla="*/ 116 h 121"/>
                  <a:gd name="T20" fmla="*/ 140 w 161"/>
                  <a:gd name="T21" fmla="*/ 112 h 121"/>
                  <a:gd name="T22" fmla="*/ 145 w 161"/>
                  <a:gd name="T23" fmla="*/ 114 h 121"/>
                  <a:gd name="T24" fmla="*/ 149 w 161"/>
                  <a:gd name="T25" fmla="*/ 107 h 121"/>
                  <a:gd name="T26" fmla="*/ 147 w 161"/>
                  <a:gd name="T27" fmla="*/ 95 h 121"/>
                  <a:gd name="T28" fmla="*/ 156 w 161"/>
                  <a:gd name="T29" fmla="*/ 93 h 121"/>
                  <a:gd name="T30" fmla="*/ 154 w 161"/>
                  <a:gd name="T31" fmla="*/ 81 h 121"/>
                  <a:gd name="T32" fmla="*/ 149 w 161"/>
                  <a:gd name="T33" fmla="*/ 70 h 121"/>
                  <a:gd name="T34" fmla="*/ 149 w 161"/>
                  <a:gd name="T35" fmla="*/ 53 h 121"/>
                  <a:gd name="T36" fmla="*/ 147 w 161"/>
                  <a:gd name="T37" fmla="*/ 51 h 121"/>
                  <a:gd name="T38" fmla="*/ 142 w 161"/>
                  <a:gd name="T39" fmla="*/ 39 h 121"/>
                  <a:gd name="T40" fmla="*/ 142 w 161"/>
                  <a:gd name="T41" fmla="*/ 30 h 121"/>
                  <a:gd name="T42" fmla="*/ 135 w 161"/>
                  <a:gd name="T43" fmla="*/ 21 h 121"/>
                  <a:gd name="T44" fmla="*/ 126 w 161"/>
                  <a:gd name="T45" fmla="*/ 4 h 121"/>
                  <a:gd name="T46" fmla="*/ 112 w 161"/>
                  <a:gd name="T47" fmla="*/ 16 h 121"/>
                  <a:gd name="T48" fmla="*/ 96 w 161"/>
                  <a:gd name="T49" fmla="*/ 14 h 121"/>
                  <a:gd name="T50" fmla="*/ 84 w 161"/>
                  <a:gd name="T51" fmla="*/ 16 h 121"/>
                  <a:gd name="T52" fmla="*/ 79 w 161"/>
                  <a:gd name="T53" fmla="*/ 11 h 121"/>
                  <a:gd name="T54" fmla="*/ 79 w 161"/>
                  <a:gd name="T55" fmla="*/ 7 h 121"/>
                  <a:gd name="T56" fmla="*/ 77 w 161"/>
                  <a:gd name="T57" fmla="*/ 9 h 121"/>
                  <a:gd name="T58" fmla="*/ 45 w 161"/>
                  <a:gd name="T59" fmla="*/ 7 h 121"/>
                  <a:gd name="T60" fmla="*/ 31 w 161"/>
                  <a:gd name="T61" fmla="*/ 0 h 121"/>
                  <a:gd name="T62" fmla="*/ 26 w 161"/>
                  <a:gd name="T63" fmla="*/ 9 h 121"/>
                  <a:gd name="T64" fmla="*/ 26 w 161"/>
                  <a:gd name="T65" fmla="*/ 21 h 121"/>
                  <a:gd name="T66" fmla="*/ 19 w 161"/>
                  <a:gd name="T67" fmla="*/ 23 h 121"/>
                  <a:gd name="T68" fmla="*/ 3 w 161"/>
                  <a:gd name="T69" fmla="*/ 32 h 121"/>
                  <a:gd name="T70" fmla="*/ 0 w 161"/>
                  <a:gd name="T71" fmla="*/ 35 h 121"/>
                  <a:gd name="T72" fmla="*/ 14 w 161"/>
                  <a:gd name="T73" fmla="*/ 53 h 121"/>
                  <a:gd name="T74" fmla="*/ 37 w 161"/>
                  <a:gd name="T75" fmla="*/ 81 h 121"/>
                  <a:gd name="T76" fmla="*/ 54 w 161"/>
                  <a:gd name="T77" fmla="*/ 65 h 121"/>
                  <a:gd name="T78" fmla="*/ 54 w 161"/>
                  <a:gd name="T79" fmla="*/ 6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1" h="121">
                    <a:moveTo>
                      <a:pt x="54" y="65"/>
                    </a:moveTo>
                    <a:lnTo>
                      <a:pt x="54" y="65"/>
                    </a:lnTo>
                    <a:cubicBezTo>
                      <a:pt x="54" y="60"/>
                      <a:pt x="59" y="60"/>
                      <a:pt x="63" y="63"/>
                    </a:cubicBezTo>
                    <a:cubicBezTo>
                      <a:pt x="68" y="63"/>
                      <a:pt x="75" y="58"/>
                      <a:pt x="79" y="58"/>
                    </a:cubicBezTo>
                    <a:cubicBezTo>
                      <a:pt x="84" y="58"/>
                      <a:pt x="96" y="74"/>
                      <a:pt x="96" y="81"/>
                    </a:cubicBezTo>
                    <a:cubicBezTo>
                      <a:pt x="96" y="86"/>
                      <a:pt x="96" y="88"/>
                      <a:pt x="98" y="93"/>
                    </a:cubicBezTo>
                    <a:cubicBezTo>
                      <a:pt x="98" y="93"/>
                      <a:pt x="100" y="93"/>
                      <a:pt x="100" y="95"/>
                    </a:cubicBezTo>
                    <a:cubicBezTo>
                      <a:pt x="107" y="93"/>
                      <a:pt x="114" y="91"/>
                      <a:pt x="114" y="91"/>
                    </a:cubicBezTo>
                    <a:cubicBezTo>
                      <a:pt x="117" y="91"/>
                      <a:pt x="121" y="102"/>
                      <a:pt x="121" y="109"/>
                    </a:cubicBezTo>
                    <a:cubicBezTo>
                      <a:pt x="119" y="116"/>
                      <a:pt x="128" y="121"/>
                      <a:pt x="131" y="116"/>
                    </a:cubicBezTo>
                    <a:cubicBezTo>
                      <a:pt x="135" y="112"/>
                      <a:pt x="138" y="107"/>
                      <a:pt x="140" y="112"/>
                    </a:cubicBezTo>
                    <a:cubicBezTo>
                      <a:pt x="140" y="112"/>
                      <a:pt x="142" y="114"/>
                      <a:pt x="145" y="114"/>
                    </a:cubicBezTo>
                    <a:cubicBezTo>
                      <a:pt x="145" y="112"/>
                      <a:pt x="147" y="109"/>
                      <a:pt x="149" y="107"/>
                    </a:cubicBezTo>
                    <a:cubicBezTo>
                      <a:pt x="151" y="105"/>
                      <a:pt x="145" y="100"/>
                      <a:pt x="147" y="95"/>
                    </a:cubicBezTo>
                    <a:cubicBezTo>
                      <a:pt x="149" y="91"/>
                      <a:pt x="154" y="98"/>
                      <a:pt x="156" y="93"/>
                    </a:cubicBezTo>
                    <a:cubicBezTo>
                      <a:pt x="161" y="91"/>
                      <a:pt x="151" y="84"/>
                      <a:pt x="154" y="81"/>
                    </a:cubicBezTo>
                    <a:cubicBezTo>
                      <a:pt x="154" y="77"/>
                      <a:pt x="154" y="72"/>
                      <a:pt x="149" y="70"/>
                    </a:cubicBezTo>
                    <a:cubicBezTo>
                      <a:pt x="147" y="67"/>
                      <a:pt x="149" y="60"/>
                      <a:pt x="149" y="53"/>
                    </a:cubicBezTo>
                    <a:lnTo>
                      <a:pt x="147" y="51"/>
                    </a:lnTo>
                    <a:cubicBezTo>
                      <a:pt x="145" y="46"/>
                      <a:pt x="147" y="39"/>
                      <a:pt x="142" y="39"/>
                    </a:cubicBezTo>
                    <a:cubicBezTo>
                      <a:pt x="138" y="39"/>
                      <a:pt x="138" y="32"/>
                      <a:pt x="142" y="30"/>
                    </a:cubicBezTo>
                    <a:cubicBezTo>
                      <a:pt x="145" y="30"/>
                      <a:pt x="135" y="25"/>
                      <a:pt x="135" y="21"/>
                    </a:cubicBezTo>
                    <a:cubicBezTo>
                      <a:pt x="135" y="16"/>
                      <a:pt x="128" y="7"/>
                      <a:pt x="126" y="4"/>
                    </a:cubicBezTo>
                    <a:cubicBezTo>
                      <a:pt x="124" y="4"/>
                      <a:pt x="114" y="16"/>
                      <a:pt x="112" y="16"/>
                    </a:cubicBezTo>
                    <a:cubicBezTo>
                      <a:pt x="107" y="16"/>
                      <a:pt x="98" y="9"/>
                      <a:pt x="96" y="14"/>
                    </a:cubicBezTo>
                    <a:cubicBezTo>
                      <a:pt x="93" y="21"/>
                      <a:pt x="89" y="11"/>
                      <a:pt x="84" y="16"/>
                    </a:cubicBezTo>
                    <a:cubicBezTo>
                      <a:pt x="82" y="21"/>
                      <a:pt x="79" y="11"/>
                      <a:pt x="79" y="11"/>
                    </a:cubicBezTo>
                    <a:lnTo>
                      <a:pt x="79" y="7"/>
                    </a:lnTo>
                    <a:cubicBezTo>
                      <a:pt x="77" y="7"/>
                      <a:pt x="77" y="7"/>
                      <a:pt x="77" y="9"/>
                    </a:cubicBezTo>
                    <a:cubicBezTo>
                      <a:pt x="66" y="11"/>
                      <a:pt x="47" y="9"/>
                      <a:pt x="45" y="7"/>
                    </a:cubicBezTo>
                    <a:cubicBezTo>
                      <a:pt x="45" y="2"/>
                      <a:pt x="31" y="0"/>
                      <a:pt x="31" y="0"/>
                    </a:cubicBezTo>
                    <a:cubicBezTo>
                      <a:pt x="31" y="0"/>
                      <a:pt x="31" y="9"/>
                      <a:pt x="26" y="9"/>
                    </a:cubicBezTo>
                    <a:cubicBezTo>
                      <a:pt x="19" y="11"/>
                      <a:pt x="26" y="18"/>
                      <a:pt x="26" y="21"/>
                    </a:cubicBezTo>
                    <a:cubicBezTo>
                      <a:pt x="26" y="21"/>
                      <a:pt x="21" y="25"/>
                      <a:pt x="19" y="23"/>
                    </a:cubicBezTo>
                    <a:cubicBezTo>
                      <a:pt x="17" y="21"/>
                      <a:pt x="7" y="30"/>
                      <a:pt x="3" y="32"/>
                    </a:cubicBezTo>
                    <a:lnTo>
                      <a:pt x="0" y="35"/>
                    </a:lnTo>
                    <a:cubicBezTo>
                      <a:pt x="7" y="42"/>
                      <a:pt x="5" y="49"/>
                      <a:pt x="14" y="53"/>
                    </a:cubicBezTo>
                    <a:cubicBezTo>
                      <a:pt x="24" y="60"/>
                      <a:pt x="33" y="67"/>
                      <a:pt x="37" y="81"/>
                    </a:cubicBezTo>
                    <a:cubicBezTo>
                      <a:pt x="45" y="74"/>
                      <a:pt x="54" y="67"/>
                      <a:pt x="54" y="65"/>
                    </a:cubicBezTo>
                    <a:lnTo>
                      <a:pt x="54" y="6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9" name="Freeform 103">
                <a:extLst>
                  <a:ext uri="{FF2B5EF4-FFF2-40B4-BE49-F238E27FC236}">
                    <a16:creationId xmlns:a16="http://schemas.microsoft.com/office/drawing/2014/main" id="{811BA512-CE2C-A948-D387-14459D09A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197"/>
                <a:ext cx="97" cy="73"/>
              </a:xfrm>
              <a:custGeom>
                <a:avLst/>
                <a:gdLst>
                  <a:gd name="T0" fmla="*/ 54 w 161"/>
                  <a:gd name="T1" fmla="*/ 65 h 121"/>
                  <a:gd name="T2" fmla="*/ 54 w 161"/>
                  <a:gd name="T3" fmla="*/ 65 h 121"/>
                  <a:gd name="T4" fmla="*/ 63 w 161"/>
                  <a:gd name="T5" fmla="*/ 63 h 121"/>
                  <a:gd name="T6" fmla="*/ 79 w 161"/>
                  <a:gd name="T7" fmla="*/ 58 h 121"/>
                  <a:gd name="T8" fmla="*/ 96 w 161"/>
                  <a:gd name="T9" fmla="*/ 81 h 121"/>
                  <a:gd name="T10" fmla="*/ 98 w 161"/>
                  <a:gd name="T11" fmla="*/ 93 h 121"/>
                  <a:gd name="T12" fmla="*/ 100 w 161"/>
                  <a:gd name="T13" fmla="*/ 95 h 121"/>
                  <a:gd name="T14" fmla="*/ 114 w 161"/>
                  <a:gd name="T15" fmla="*/ 91 h 121"/>
                  <a:gd name="T16" fmla="*/ 121 w 161"/>
                  <a:gd name="T17" fmla="*/ 109 h 121"/>
                  <a:gd name="T18" fmla="*/ 131 w 161"/>
                  <a:gd name="T19" fmla="*/ 116 h 121"/>
                  <a:gd name="T20" fmla="*/ 140 w 161"/>
                  <a:gd name="T21" fmla="*/ 112 h 121"/>
                  <a:gd name="T22" fmla="*/ 145 w 161"/>
                  <a:gd name="T23" fmla="*/ 114 h 121"/>
                  <a:gd name="T24" fmla="*/ 149 w 161"/>
                  <a:gd name="T25" fmla="*/ 107 h 121"/>
                  <a:gd name="T26" fmla="*/ 147 w 161"/>
                  <a:gd name="T27" fmla="*/ 95 h 121"/>
                  <a:gd name="T28" fmla="*/ 156 w 161"/>
                  <a:gd name="T29" fmla="*/ 93 h 121"/>
                  <a:gd name="T30" fmla="*/ 154 w 161"/>
                  <a:gd name="T31" fmla="*/ 81 h 121"/>
                  <a:gd name="T32" fmla="*/ 149 w 161"/>
                  <a:gd name="T33" fmla="*/ 70 h 121"/>
                  <a:gd name="T34" fmla="*/ 149 w 161"/>
                  <a:gd name="T35" fmla="*/ 53 h 121"/>
                  <a:gd name="T36" fmla="*/ 147 w 161"/>
                  <a:gd name="T37" fmla="*/ 51 h 121"/>
                  <a:gd name="T38" fmla="*/ 142 w 161"/>
                  <a:gd name="T39" fmla="*/ 39 h 121"/>
                  <a:gd name="T40" fmla="*/ 142 w 161"/>
                  <a:gd name="T41" fmla="*/ 30 h 121"/>
                  <a:gd name="T42" fmla="*/ 135 w 161"/>
                  <a:gd name="T43" fmla="*/ 21 h 121"/>
                  <a:gd name="T44" fmla="*/ 126 w 161"/>
                  <a:gd name="T45" fmla="*/ 4 h 121"/>
                  <a:gd name="T46" fmla="*/ 112 w 161"/>
                  <a:gd name="T47" fmla="*/ 16 h 121"/>
                  <a:gd name="T48" fmla="*/ 96 w 161"/>
                  <a:gd name="T49" fmla="*/ 14 h 121"/>
                  <a:gd name="T50" fmla="*/ 84 w 161"/>
                  <a:gd name="T51" fmla="*/ 16 h 121"/>
                  <a:gd name="T52" fmla="*/ 79 w 161"/>
                  <a:gd name="T53" fmla="*/ 11 h 121"/>
                  <a:gd name="T54" fmla="*/ 79 w 161"/>
                  <a:gd name="T55" fmla="*/ 7 h 121"/>
                  <a:gd name="T56" fmla="*/ 77 w 161"/>
                  <a:gd name="T57" fmla="*/ 9 h 121"/>
                  <a:gd name="T58" fmla="*/ 45 w 161"/>
                  <a:gd name="T59" fmla="*/ 7 h 121"/>
                  <a:gd name="T60" fmla="*/ 31 w 161"/>
                  <a:gd name="T61" fmla="*/ 0 h 121"/>
                  <a:gd name="T62" fmla="*/ 26 w 161"/>
                  <a:gd name="T63" fmla="*/ 9 h 121"/>
                  <a:gd name="T64" fmla="*/ 26 w 161"/>
                  <a:gd name="T65" fmla="*/ 21 h 121"/>
                  <a:gd name="T66" fmla="*/ 19 w 161"/>
                  <a:gd name="T67" fmla="*/ 23 h 121"/>
                  <a:gd name="T68" fmla="*/ 3 w 161"/>
                  <a:gd name="T69" fmla="*/ 32 h 121"/>
                  <a:gd name="T70" fmla="*/ 0 w 161"/>
                  <a:gd name="T71" fmla="*/ 35 h 121"/>
                  <a:gd name="T72" fmla="*/ 14 w 161"/>
                  <a:gd name="T73" fmla="*/ 53 h 121"/>
                  <a:gd name="T74" fmla="*/ 37 w 161"/>
                  <a:gd name="T75" fmla="*/ 81 h 121"/>
                  <a:gd name="T76" fmla="*/ 54 w 161"/>
                  <a:gd name="T77" fmla="*/ 6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1" h="121">
                    <a:moveTo>
                      <a:pt x="54" y="65"/>
                    </a:moveTo>
                    <a:lnTo>
                      <a:pt x="54" y="65"/>
                    </a:lnTo>
                    <a:cubicBezTo>
                      <a:pt x="54" y="60"/>
                      <a:pt x="59" y="60"/>
                      <a:pt x="63" y="63"/>
                    </a:cubicBezTo>
                    <a:cubicBezTo>
                      <a:pt x="68" y="63"/>
                      <a:pt x="75" y="58"/>
                      <a:pt x="79" y="58"/>
                    </a:cubicBezTo>
                    <a:cubicBezTo>
                      <a:pt x="84" y="58"/>
                      <a:pt x="96" y="74"/>
                      <a:pt x="96" y="81"/>
                    </a:cubicBezTo>
                    <a:cubicBezTo>
                      <a:pt x="96" y="86"/>
                      <a:pt x="96" y="88"/>
                      <a:pt x="98" y="93"/>
                    </a:cubicBezTo>
                    <a:cubicBezTo>
                      <a:pt x="98" y="93"/>
                      <a:pt x="100" y="93"/>
                      <a:pt x="100" y="95"/>
                    </a:cubicBezTo>
                    <a:cubicBezTo>
                      <a:pt x="107" y="93"/>
                      <a:pt x="114" y="91"/>
                      <a:pt x="114" y="91"/>
                    </a:cubicBezTo>
                    <a:cubicBezTo>
                      <a:pt x="117" y="91"/>
                      <a:pt x="121" y="102"/>
                      <a:pt x="121" y="109"/>
                    </a:cubicBezTo>
                    <a:cubicBezTo>
                      <a:pt x="119" y="116"/>
                      <a:pt x="128" y="121"/>
                      <a:pt x="131" y="116"/>
                    </a:cubicBezTo>
                    <a:cubicBezTo>
                      <a:pt x="135" y="112"/>
                      <a:pt x="138" y="107"/>
                      <a:pt x="140" y="112"/>
                    </a:cubicBezTo>
                    <a:cubicBezTo>
                      <a:pt x="140" y="112"/>
                      <a:pt x="142" y="114"/>
                      <a:pt x="145" y="114"/>
                    </a:cubicBezTo>
                    <a:cubicBezTo>
                      <a:pt x="145" y="112"/>
                      <a:pt x="147" y="109"/>
                      <a:pt x="149" y="107"/>
                    </a:cubicBezTo>
                    <a:cubicBezTo>
                      <a:pt x="151" y="105"/>
                      <a:pt x="145" y="100"/>
                      <a:pt x="147" y="95"/>
                    </a:cubicBezTo>
                    <a:cubicBezTo>
                      <a:pt x="149" y="91"/>
                      <a:pt x="154" y="98"/>
                      <a:pt x="156" y="93"/>
                    </a:cubicBezTo>
                    <a:cubicBezTo>
                      <a:pt x="161" y="91"/>
                      <a:pt x="151" y="84"/>
                      <a:pt x="154" y="81"/>
                    </a:cubicBezTo>
                    <a:cubicBezTo>
                      <a:pt x="154" y="77"/>
                      <a:pt x="154" y="72"/>
                      <a:pt x="149" y="70"/>
                    </a:cubicBezTo>
                    <a:cubicBezTo>
                      <a:pt x="147" y="67"/>
                      <a:pt x="149" y="60"/>
                      <a:pt x="149" y="53"/>
                    </a:cubicBezTo>
                    <a:lnTo>
                      <a:pt x="147" y="51"/>
                    </a:lnTo>
                    <a:cubicBezTo>
                      <a:pt x="145" y="46"/>
                      <a:pt x="147" y="39"/>
                      <a:pt x="142" y="39"/>
                    </a:cubicBezTo>
                    <a:cubicBezTo>
                      <a:pt x="138" y="39"/>
                      <a:pt x="138" y="32"/>
                      <a:pt x="142" y="30"/>
                    </a:cubicBezTo>
                    <a:cubicBezTo>
                      <a:pt x="145" y="30"/>
                      <a:pt x="135" y="25"/>
                      <a:pt x="135" y="21"/>
                    </a:cubicBezTo>
                    <a:cubicBezTo>
                      <a:pt x="135" y="16"/>
                      <a:pt x="128" y="7"/>
                      <a:pt x="126" y="4"/>
                    </a:cubicBezTo>
                    <a:cubicBezTo>
                      <a:pt x="124" y="4"/>
                      <a:pt x="114" y="16"/>
                      <a:pt x="112" y="16"/>
                    </a:cubicBezTo>
                    <a:cubicBezTo>
                      <a:pt x="107" y="16"/>
                      <a:pt x="98" y="9"/>
                      <a:pt x="96" y="14"/>
                    </a:cubicBezTo>
                    <a:cubicBezTo>
                      <a:pt x="93" y="21"/>
                      <a:pt x="89" y="11"/>
                      <a:pt x="84" y="16"/>
                    </a:cubicBezTo>
                    <a:cubicBezTo>
                      <a:pt x="82" y="21"/>
                      <a:pt x="79" y="11"/>
                      <a:pt x="79" y="11"/>
                    </a:cubicBezTo>
                    <a:lnTo>
                      <a:pt x="79" y="7"/>
                    </a:lnTo>
                    <a:cubicBezTo>
                      <a:pt x="77" y="7"/>
                      <a:pt x="77" y="7"/>
                      <a:pt x="77" y="9"/>
                    </a:cubicBezTo>
                    <a:cubicBezTo>
                      <a:pt x="66" y="11"/>
                      <a:pt x="47" y="9"/>
                      <a:pt x="45" y="7"/>
                    </a:cubicBezTo>
                    <a:cubicBezTo>
                      <a:pt x="45" y="2"/>
                      <a:pt x="31" y="0"/>
                      <a:pt x="31" y="0"/>
                    </a:cubicBezTo>
                    <a:cubicBezTo>
                      <a:pt x="31" y="0"/>
                      <a:pt x="31" y="9"/>
                      <a:pt x="26" y="9"/>
                    </a:cubicBezTo>
                    <a:cubicBezTo>
                      <a:pt x="19" y="11"/>
                      <a:pt x="26" y="18"/>
                      <a:pt x="26" y="21"/>
                    </a:cubicBezTo>
                    <a:cubicBezTo>
                      <a:pt x="26" y="21"/>
                      <a:pt x="21" y="25"/>
                      <a:pt x="19" y="23"/>
                    </a:cubicBezTo>
                    <a:cubicBezTo>
                      <a:pt x="17" y="21"/>
                      <a:pt x="7" y="30"/>
                      <a:pt x="3" y="32"/>
                    </a:cubicBezTo>
                    <a:lnTo>
                      <a:pt x="0" y="35"/>
                    </a:lnTo>
                    <a:cubicBezTo>
                      <a:pt x="7" y="42"/>
                      <a:pt x="5" y="49"/>
                      <a:pt x="14" y="53"/>
                    </a:cubicBezTo>
                    <a:cubicBezTo>
                      <a:pt x="24" y="60"/>
                      <a:pt x="33" y="67"/>
                      <a:pt x="37" y="81"/>
                    </a:cubicBezTo>
                    <a:cubicBezTo>
                      <a:pt x="45" y="74"/>
                      <a:pt x="54" y="67"/>
                      <a:pt x="54" y="6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0" name="Freeform 104">
                <a:extLst>
                  <a:ext uri="{FF2B5EF4-FFF2-40B4-BE49-F238E27FC236}">
                    <a16:creationId xmlns:a16="http://schemas.microsoft.com/office/drawing/2014/main" id="{6A32BF08-411B-9653-6196-8DC3A6298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197"/>
                <a:ext cx="97" cy="73"/>
              </a:xfrm>
              <a:custGeom>
                <a:avLst/>
                <a:gdLst>
                  <a:gd name="T0" fmla="*/ 54 w 161"/>
                  <a:gd name="T1" fmla="*/ 65 h 121"/>
                  <a:gd name="T2" fmla="*/ 54 w 161"/>
                  <a:gd name="T3" fmla="*/ 65 h 121"/>
                  <a:gd name="T4" fmla="*/ 63 w 161"/>
                  <a:gd name="T5" fmla="*/ 63 h 121"/>
                  <a:gd name="T6" fmla="*/ 79 w 161"/>
                  <a:gd name="T7" fmla="*/ 58 h 121"/>
                  <a:gd name="T8" fmla="*/ 96 w 161"/>
                  <a:gd name="T9" fmla="*/ 81 h 121"/>
                  <a:gd name="T10" fmla="*/ 98 w 161"/>
                  <a:gd name="T11" fmla="*/ 93 h 121"/>
                  <a:gd name="T12" fmla="*/ 100 w 161"/>
                  <a:gd name="T13" fmla="*/ 95 h 121"/>
                  <a:gd name="T14" fmla="*/ 114 w 161"/>
                  <a:gd name="T15" fmla="*/ 91 h 121"/>
                  <a:gd name="T16" fmla="*/ 121 w 161"/>
                  <a:gd name="T17" fmla="*/ 109 h 121"/>
                  <a:gd name="T18" fmla="*/ 131 w 161"/>
                  <a:gd name="T19" fmla="*/ 116 h 121"/>
                  <a:gd name="T20" fmla="*/ 140 w 161"/>
                  <a:gd name="T21" fmla="*/ 112 h 121"/>
                  <a:gd name="T22" fmla="*/ 145 w 161"/>
                  <a:gd name="T23" fmla="*/ 114 h 121"/>
                  <a:gd name="T24" fmla="*/ 149 w 161"/>
                  <a:gd name="T25" fmla="*/ 107 h 121"/>
                  <a:gd name="T26" fmla="*/ 147 w 161"/>
                  <a:gd name="T27" fmla="*/ 95 h 121"/>
                  <a:gd name="T28" fmla="*/ 156 w 161"/>
                  <a:gd name="T29" fmla="*/ 93 h 121"/>
                  <a:gd name="T30" fmla="*/ 154 w 161"/>
                  <a:gd name="T31" fmla="*/ 81 h 121"/>
                  <a:gd name="T32" fmla="*/ 149 w 161"/>
                  <a:gd name="T33" fmla="*/ 70 h 121"/>
                  <a:gd name="T34" fmla="*/ 149 w 161"/>
                  <a:gd name="T35" fmla="*/ 53 h 121"/>
                  <a:gd name="T36" fmla="*/ 147 w 161"/>
                  <a:gd name="T37" fmla="*/ 51 h 121"/>
                  <a:gd name="T38" fmla="*/ 142 w 161"/>
                  <a:gd name="T39" fmla="*/ 39 h 121"/>
                  <a:gd name="T40" fmla="*/ 142 w 161"/>
                  <a:gd name="T41" fmla="*/ 30 h 121"/>
                  <a:gd name="T42" fmla="*/ 135 w 161"/>
                  <a:gd name="T43" fmla="*/ 21 h 121"/>
                  <a:gd name="T44" fmla="*/ 126 w 161"/>
                  <a:gd name="T45" fmla="*/ 4 h 121"/>
                  <a:gd name="T46" fmla="*/ 112 w 161"/>
                  <a:gd name="T47" fmla="*/ 16 h 121"/>
                  <a:gd name="T48" fmla="*/ 96 w 161"/>
                  <a:gd name="T49" fmla="*/ 14 h 121"/>
                  <a:gd name="T50" fmla="*/ 84 w 161"/>
                  <a:gd name="T51" fmla="*/ 16 h 121"/>
                  <a:gd name="T52" fmla="*/ 79 w 161"/>
                  <a:gd name="T53" fmla="*/ 11 h 121"/>
                  <a:gd name="T54" fmla="*/ 79 w 161"/>
                  <a:gd name="T55" fmla="*/ 7 h 121"/>
                  <a:gd name="T56" fmla="*/ 77 w 161"/>
                  <a:gd name="T57" fmla="*/ 9 h 121"/>
                  <a:gd name="T58" fmla="*/ 45 w 161"/>
                  <a:gd name="T59" fmla="*/ 7 h 121"/>
                  <a:gd name="T60" fmla="*/ 31 w 161"/>
                  <a:gd name="T61" fmla="*/ 0 h 121"/>
                  <a:gd name="T62" fmla="*/ 26 w 161"/>
                  <a:gd name="T63" fmla="*/ 9 h 121"/>
                  <a:gd name="T64" fmla="*/ 26 w 161"/>
                  <a:gd name="T65" fmla="*/ 21 h 121"/>
                  <a:gd name="T66" fmla="*/ 19 w 161"/>
                  <a:gd name="T67" fmla="*/ 23 h 121"/>
                  <a:gd name="T68" fmla="*/ 3 w 161"/>
                  <a:gd name="T69" fmla="*/ 32 h 121"/>
                  <a:gd name="T70" fmla="*/ 0 w 161"/>
                  <a:gd name="T71" fmla="*/ 35 h 121"/>
                  <a:gd name="T72" fmla="*/ 14 w 161"/>
                  <a:gd name="T73" fmla="*/ 53 h 121"/>
                  <a:gd name="T74" fmla="*/ 37 w 161"/>
                  <a:gd name="T75" fmla="*/ 81 h 121"/>
                  <a:gd name="T76" fmla="*/ 54 w 161"/>
                  <a:gd name="T77" fmla="*/ 65 h 121"/>
                  <a:gd name="T78" fmla="*/ 54 w 161"/>
                  <a:gd name="T79" fmla="*/ 6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1" h="121">
                    <a:moveTo>
                      <a:pt x="54" y="65"/>
                    </a:moveTo>
                    <a:lnTo>
                      <a:pt x="54" y="65"/>
                    </a:lnTo>
                    <a:cubicBezTo>
                      <a:pt x="54" y="60"/>
                      <a:pt x="59" y="60"/>
                      <a:pt x="63" y="63"/>
                    </a:cubicBezTo>
                    <a:cubicBezTo>
                      <a:pt x="68" y="63"/>
                      <a:pt x="75" y="58"/>
                      <a:pt x="79" y="58"/>
                    </a:cubicBezTo>
                    <a:cubicBezTo>
                      <a:pt x="84" y="58"/>
                      <a:pt x="96" y="74"/>
                      <a:pt x="96" y="81"/>
                    </a:cubicBezTo>
                    <a:cubicBezTo>
                      <a:pt x="96" y="86"/>
                      <a:pt x="96" y="88"/>
                      <a:pt x="98" y="93"/>
                    </a:cubicBezTo>
                    <a:cubicBezTo>
                      <a:pt x="98" y="93"/>
                      <a:pt x="100" y="93"/>
                      <a:pt x="100" y="95"/>
                    </a:cubicBezTo>
                    <a:cubicBezTo>
                      <a:pt x="107" y="93"/>
                      <a:pt x="114" y="91"/>
                      <a:pt x="114" y="91"/>
                    </a:cubicBezTo>
                    <a:cubicBezTo>
                      <a:pt x="117" y="91"/>
                      <a:pt x="121" y="102"/>
                      <a:pt x="121" y="109"/>
                    </a:cubicBezTo>
                    <a:cubicBezTo>
                      <a:pt x="119" y="116"/>
                      <a:pt x="128" y="121"/>
                      <a:pt x="131" y="116"/>
                    </a:cubicBezTo>
                    <a:cubicBezTo>
                      <a:pt x="135" y="112"/>
                      <a:pt x="138" y="107"/>
                      <a:pt x="140" y="112"/>
                    </a:cubicBezTo>
                    <a:cubicBezTo>
                      <a:pt x="140" y="112"/>
                      <a:pt x="142" y="114"/>
                      <a:pt x="145" y="114"/>
                    </a:cubicBezTo>
                    <a:cubicBezTo>
                      <a:pt x="145" y="112"/>
                      <a:pt x="147" y="109"/>
                      <a:pt x="149" y="107"/>
                    </a:cubicBezTo>
                    <a:cubicBezTo>
                      <a:pt x="151" y="105"/>
                      <a:pt x="145" y="100"/>
                      <a:pt x="147" y="95"/>
                    </a:cubicBezTo>
                    <a:cubicBezTo>
                      <a:pt x="149" y="91"/>
                      <a:pt x="154" y="98"/>
                      <a:pt x="156" y="93"/>
                    </a:cubicBezTo>
                    <a:cubicBezTo>
                      <a:pt x="161" y="91"/>
                      <a:pt x="151" y="84"/>
                      <a:pt x="154" y="81"/>
                    </a:cubicBezTo>
                    <a:cubicBezTo>
                      <a:pt x="154" y="77"/>
                      <a:pt x="154" y="72"/>
                      <a:pt x="149" y="70"/>
                    </a:cubicBezTo>
                    <a:cubicBezTo>
                      <a:pt x="147" y="67"/>
                      <a:pt x="149" y="60"/>
                      <a:pt x="149" y="53"/>
                    </a:cubicBezTo>
                    <a:lnTo>
                      <a:pt x="147" y="51"/>
                    </a:lnTo>
                    <a:cubicBezTo>
                      <a:pt x="145" y="46"/>
                      <a:pt x="147" y="39"/>
                      <a:pt x="142" y="39"/>
                    </a:cubicBezTo>
                    <a:cubicBezTo>
                      <a:pt x="138" y="39"/>
                      <a:pt x="138" y="32"/>
                      <a:pt x="142" y="30"/>
                    </a:cubicBezTo>
                    <a:cubicBezTo>
                      <a:pt x="145" y="30"/>
                      <a:pt x="135" y="25"/>
                      <a:pt x="135" y="21"/>
                    </a:cubicBezTo>
                    <a:cubicBezTo>
                      <a:pt x="135" y="16"/>
                      <a:pt x="128" y="7"/>
                      <a:pt x="126" y="4"/>
                    </a:cubicBezTo>
                    <a:cubicBezTo>
                      <a:pt x="124" y="4"/>
                      <a:pt x="114" y="16"/>
                      <a:pt x="112" y="16"/>
                    </a:cubicBezTo>
                    <a:cubicBezTo>
                      <a:pt x="107" y="16"/>
                      <a:pt x="98" y="9"/>
                      <a:pt x="96" y="14"/>
                    </a:cubicBezTo>
                    <a:cubicBezTo>
                      <a:pt x="93" y="21"/>
                      <a:pt x="89" y="11"/>
                      <a:pt x="84" y="16"/>
                    </a:cubicBezTo>
                    <a:cubicBezTo>
                      <a:pt x="82" y="21"/>
                      <a:pt x="79" y="11"/>
                      <a:pt x="79" y="11"/>
                    </a:cubicBezTo>
                    <a:lnTo>
                      <a:pt x="79" y="7"/>
                    </a:lnTo>
                    <a:cubicBezTo>
                      <a:pt x="77" y="7"/>
                      <a:pt x="77" y="7"/>
                      <a:pt x="77" y="9"/>
                    </a:cubicBezTo>
                    <a:cubicBezTo>
                      <a:pt x="66" y="11"/>
                      <a:pt x="47" y="9"/>
                      <a:pt x="45" y="7"/>
                    </a:cubicBezTo>
                    <a:cubicBezTo>
                      <a:pt x="45" y="2"/>
                      <a:pt x="31" y="0"/>
                      <a:pt x="31" y="0"/>
                    </a:cubicBezTo>
                    <a:cubicBezTo>
                      <a:pt x="31" y="0"/>
                      <a:pt x="31" y="9"/>
                      <a:pt x="26" y="9"/>
                    </a:cubicBezTo>
                    <a:cubicBezTo>
                      <a:pt x="19" y="11"/>
                      <a:pt x="26" y="18"/>
                      <a:pt x="26" y="21"/>
                    </a:cubicBezTo>
                    <a:cubicBezTo>
                      <a:pt x="26" y="21"/>
                      <a:pt x="21" y="25"/>
                      <a:pt x="19" y="23"/>
                    </a:cubicBezTo>
                    <a:cubicBezTo>
                      <a:pt x="17" y="21"/>
                      <a:pt x="7" y="30"/>
                      <a:pt x="3" y="32"/>
                    </a:cubicBezTo>
                    <a:lnTo>
                      <a:pt x="0" y="35"/>
                    </a:lnTo>
                    <a:cubicBezTo>
                      <a:pt x="7" y="42"/>
                      <a:pt x="5" y="49"/>
                      <a:pt x="14" y="53"/>
                    </a:cubicBezTo>
                    <a:cubicBezTo>
                      <a:pt x="24" y="60"/>
                      <a:pt x="33" y="67"/>
                      <a:pt x="37" y="81"/>
                    </a:cubicBezTo>
                    <a:cubicBezTo>
                      <a:pt x="45" y="74"/>
                      <a:pt x="54" y="67"/>
                      <a:pt x="54" y="65"/>
                    </a:cubicBezTo>
                    <a:lnTo>
                      <a:pt x="54" y="6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1" name="Freeform 105">
                <a:extLst>
                  <a:ext uri="{FF2B5EF4-FFF2-40B4-BE49-F238E27FC236}">
                    <a16:creationId xmlns:a16="http://schemas.microsoft.com/office/drawing/2014/main" id="{D70C9E44-304F-AF3C-069D-BB7161151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252"/>
                <a:ext cx="54" cy="51"/>
              </a:xfrm>
              <a:custGeom>
                <a:avLst/>
                <a:gdLst>
                  <a:gd name="T0" fmla="*/ 72 w 90"/>
                  <a:gd name="T1" fmla="*/ 51 h 86"/>
                  <a:gd name="T2" fmla="*/ 72 w 90"/>
                  <a:gd name="T3" fmla="*/ 51 h 86"/>
                  <a:gd name="T4" fmla="*/ 65 w 90"/>
                  <a:gd name="T5" fmla="*/ 44 h 86"/>
                  <a:gd name="T6" fmla="*/ 67 w 90"/>
                  <a:gd name="T7" fmla="*/ 28 h 86"/>
                  <a:gd name="T8" fmla="*/ 70 w 90"/>
                  <a:gd name="T9" fmla="*/ 23 h 86"/>
                  <a:gd name="T10" fmla="*/ 65 w 90"/>
                  <a:gd name="T11" fmla="*/ 21 h 86"/>
                  <a:gd name="T12" fmla="*/ 56 w 90"/>
                  <a:gd name="T13" fmla="*/ 25 h 86"/>
                  <a:gd name="T14" fmla="*/ 46 w 90"/>
                  <a:gd name="T15" fmla="*/ 18 h 86"/>
                  <a:gd name="T16" fmla="*/ 39 w 90"/>
                  <a:gd name="T17" fmla="*/ 0 h 86"/>
                  <a:gd name="T18" fmla="*/ 25 w 90"/>
                  <a:gd name="T19" fmla="*/ 4 h 86"/>
                  <a:gd name="T20" fmla="*/ 23 w 90"/>
                  <a:gd name="T21" fmla="*/ 14 h 86"/>
                  <a:gd name="T22" fmla="*/ 4 w 90"/>
                  <a:gd name="T23" fmla="*/ 28 h 86"/>
                  <a:gd name="T24" fmla="*/ 0 w 90"/>
                  <a:gd name="T25" fmla="*/ 35 h 86"/>
                  <a:gd name="T26" fmla="*/ 28 w 90"/>
                  <a:gd name="T27" fmla="*/ 53 h 86"/>
                  <a:gd name="T28" fmla="*/ 79 w 90"/>
                  <a:gd name="T29" fmla="*/ 86 h 86"/>
                  <a:gd name="T30" fmla="*/ 83 w 90"/>
                  <a:gd name="T31" fmla="*/ 86 h 86"/>
                  <a:gd name="T32" fmla="*/ 88 w 90"/>
                  <a:gd name="T33" fmla="*/ 67 h 86"/>
                  <a:gd name="T34" fmla="*/ 72 w 90"/>
                  <a:gd name="T35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86">
                    <a:moveTo>
                      <a:pt x="72" y="51"/>
                    </a:moveTo>
                    <a:lnTo>
                      <a:pt x="72" y="51"/>
                    </a:lnTo>
                    <a:cubicBezTo>
                      <a:pt x="67" y="46"/>
                      <a:pt x="63" y="46"/>
                      <a:pt x="65" y="44"/>
                    </a:cubicBezTo>
                    <a:cubicBezTo>
                      <a:pt x="70" y="42"/>
                      <a:pt x="70" y="37"/>
                      <a:pt x="67" y="28"/>
                    </a:cubicBezTo>
                    <a:cubicBezTo>
                      <a:pt x="67" y="25"/>
                      <a:pt x="67" y="25"/>
                      <a:pt x="70" y="23"/>
                    </a:cubicBezTo>
                    <a:cubicBezTo>
                      <a:pt x="67" y="23"/>
                      <a:pt x="65" y="21"/>
                      <a:pt x="65" y="21"/>
                    </a:cubicBezTo>
                    <a:cubicBezTo>
                      <a:pt x="63" y="16"/>
                      <a:pt x="60" y="21"/>
                      <a:pt x="56" y="25"/>
                    </a:cubicBezTo>
                    <a:cubicBezTo>
                      <a:pt x="53" y="30"/>
                      <a:pt x="44" y="25"/>
                      <a:pt x="46" y="18"/>
                    </a:cubicBezTo>
                    <a:cubicBezTo>
                      <a:pt x="46" y="11"/>
                      <a:pt x="42" y="0"/>
                      <a:pt x="39" y="0"/>
                    </a:cubicBezTo>
                    <a:cubicBezTo>
                      <a:pt x="39" y="0"/>
                      <a:pt x="32" y="2"/>
                      <a:pt x="25" y="4"/>
                    </a:cubicBezTo>
                    <a:cubicBezTo>
                      <a:pt x="25" y="7"/>
                      <a:pt x="23" y="11"/>
                      <a:pt x="23" y="14"/>
                    </a:cubicBezTo>
                    <a:cubicBezTo>
                      <a:pt x="21" y="18"/>
                      <a:pt x="9" y="25"/>
                      <a:pt x="4" y="28"/>
                    </a:cubicBezTo>
                    <a:cubicBezTo>
                      <a:pt x="4" y="30"/>
                      <a:pt x="2" y="32"/>
                      <a:pt x="0" y="35"/>
                    </a:cubicBezTo>
                    <a:cubicBezTo>
                      <a:pt x="9" y="42"/>
                      <a:pt x="21" y="49"/>
                      <a:pt x="28" y="53"/>
                    </a:cubicBezTo>
                    <a:cubicBezTo>
                      <a:pt x="44" y="65"/>
                      <a:pt x="67" y="81"/>
                      <a:pt x="79" y="86"/>
                    </a:cubicBezTo>
                    <a:lnTo>
                      <a:pt x="83" y="86"/>
                    </a:lnTo>
                    <a:cubicBezTo>
                      <a:pt x="86" y="74"/>
                      <a:pt x="88" y="72"/>
                      <a:pt x="88" y="67"/>
                    </a:cubicBezTo>
                    <a:cubicBezTo>
                      <a:pt x="90" y="58"/>
                      <a:pt x="79" y="53"/>
                      <a:pt x="72" y="5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2" name="Freeform 106">
                <a:extLst>
                  <a:ext uri="{FF2B5EF4-FFF2-40B4-BE49-F238E27FC236}">
                    <a16:creationId xmlns:a16="http://schemas.microsoft.com/office/drawing/2014/main" id="{3EBCA67A-832A-E0E3-B876-265FB5C0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252"/>
                <a:ext cx="54" cy="51"/>
              </a:xfrm>
              <a:custGeom>
                <a:avLst/>
                <a:gdLst>
                  <a:gd name="T0" fmla="*/ 72 w 90"/>
                  <a:gd name="T1" fmla="*/ 51 h 86"/>
                  <a:gd name="T2" fmla="*/ 72 w 90"/>
                  <a:gd name="T3" fmla="*/ 51 h 86"/>
                  <a:gd name="T4" fmla="*/ 65 w 90"/>
                  <a:gd name="T5" fmla="*/ 44 h 86"/>
                  <a:gd name="T6" fmla="*/ 67 w 90"/>
                  <a:gd name="T7" fmla="*/ 28 h 86"/>
                  <a:gd name="T8" fmla="*/ 70 w 90"/>
                  <a:gd name="T9" fmla="*/ 23 h 86"/>
                  <a:gd name="T10" fmla="*/ 65 w 90"/>
                  <a:gd name="T11" fmla="*/ 21 h 86"/>
                  <a:gd name="T12" fmla="*/ 56 w 90"/>
                  <a:gd name="T13" fmla="*/ 25 h 86"/>
                  <a:gd name="T14" fmla="*/ 46 w 90"/>
                  <a:gd name="T15" fmla="*/ 18 h 86"/>
                  <a:gd name="T16" fmla="*/ 39 w 90"/>
                  <a:gd name="T17" fmla="*/ 0 h 86"/>
                  <a:gd name="T18" fmla="*/ 25 w 90"/>
                  <a:gd name="T19" fmla="*/ 4 h 86"/>
                  <a:gd name="T20" fmla="*/ 23 w 90"/>
                  <a:gd name="T21" fmla="*/ 14 h 86"/>
                  <a:gd name="T22" fmla="*/ 4 w 90"/>
                  <a:gd name="T23" fmla="*/ 28 h 86"/>
                  <a:gd name="T24" fmla="*/ 0 w 90"/>
                  <a:gd name="T25" fmla="*/ 35 h 86"/>
                  <a:gd name="T26" fmla="*/ 28 w 90"/>
                  <a:gd name="T27" fmla="*/ 53 h 86"/>
                  <a:gd name="T28" fmla="*/ 79 w 90"/>
                  <a:gd name="T29" fmla="*/ 86 h 86"/>
                  <a:gd name="T30" fmla="*/ 83 w 90"/>
                  <a:gd name="T31" fmla="*/ 86 h 86"/>
                  <a:gd name="T32" fmla="*/ 88 w 90"/>
                  <a:gd name="T33" fmla="*/ 67 h 86"/>
                  <a:gd name="T34" fmla="*/ 72 w 90"/>
                  <a:gd name="T35" fmla="*/ 51 h 86"/>
                  <a:gd name="T36" fmla="*/ 72 w 90"/>
                  <a:gd name="T37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86">
                    <a:moveTo>
                      <a:pt x="72" y="51"/>
                    </a:moveTo>
                    <a:lnTo>
                      <a:pt x="72" y="51"/>
                    </a:lnTo>
                    <a:cubicBezTo>
                      <a:pt x="67" y="46"/>
                      <a:pt x="63" y="46"/>
                      <a:pt x="65" y="44"/>
                    </a:cubicBezTo>
                    <a:cubicBezTo>
                      <a:pt x="70" y="42"/>
                      <a:pt x="70" y="37"/>
                      <a:pt x="67" y="28"/>
                    </a:cubicBezTo>
                    <a:cubicBezTo>
                      <a:pt x="67" y="25"/>
                      <a:pt x="67" y="25"/>
                      <a:pt x="70" y="23"/>
                    </a:cubicBezTo>
                    <a:cubicBezTo>
                      <a:pt x="67" y="23"/>
                      <a:pt x="65" y="21"/>
                      <a:pt x="65" y="21"/>
                    </a:cubicBezTo>
                    <a:cubicBezTo>
                      <a:pt x="63" y="16"/>
                      <a:pt x="60" y="21"/>
                      <a:pt x="56" y="25"/>
                    </a:cubicBezTo>
                    <a:cubicBezTo>
                      <a:pt x="53" y="30"/>
                      <a:pt x="44" y="25"/>
                      <a:pt x="46" y="18"/>
                    </a:cubicBezTo>
                    <a:cubicBezTo>
                      <a:pt x="46" y="11"/>
                      <a:pt x="42" y="0"/>
                      <a:pt x="39" y="0"/>
                    </a:cubicBezTo>
                    <a:cubicBezTo>
                      <a:pt x="39" y="0"/>
                      <a:pt x="32" y="2"/>
                      <a:pt x="25" y="4"/>
                    </a:cubicBezTo>
                    <a:cubicBezTo>
                      <a:pt x="25" y="7"/>
                      <a:pt x="23" y="11"/>
                      <a:pt x="23" y="14"/>
                    </a:cubicBezTo>
                    <a:cubicBezTo>
                      <a:pt x="21" y="18"/>
                      <a:pt x="9" y="25"/>
                      <a:pt x="4" y="28"/>
                    </a:cubicBezTo>
                    <a:cubicBezTo>
                      <a:pt x="4" y="30"/>
                      <a:pt x="2" y="32"/>
                      <a:pt x="0" y="35"/>
                    </a:cubicBezTo>
                    <a:cubicBezTo>
                      <a:pt x="9" y="42"/>
                      <a:pt x="21" y="49"/>
                      <a:pt x="28" y="53"/>
                    </a:cubicBezTo>
                    <a:cubicBezTo>
                      <a:pt x="44" y="65"/>
                      <a:pt x="67" y="81"/>
                      <a:pt x="79" y="86"/>
                    </a:cubicBezTo>
                    <a:lnTo>
                      <a:pt x="83" y="86"/>
                    </a:lnTo>
                    <a:cubicBezTo>
                      <a:pt x="86" y="74"/>
                      <a:pt x="88" y="72"/>
                      <a:pt x="88" y="67"/>
                    </a:cubicBezTo>
                    <a:cubicBezTo>
                      <a:pt x="90" y="58"/>
                      <a:pt x="79" y="53"/>
                      <a:pt x="72" y="51"/>
                    </a:cubicBezTo>
                    <a:lnTo>
                      <a:pt x="72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3" name="Freeform 107">
                <a:extLst>
                  <a:ext uri="{FF2B5EF4-FFF2-40B4-BE49-F238E27FC236}">
                    <a16:creationId xmlns:a16="http://schemas.microsoft.com/office/drawing/2014/main" id="{0AA6C861-003F-198C-ED47-85C1F2F0D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252"/>
                <a:ext cx="54" cy="51"/>
              </a:xfrm>
              <a:custGeom>
                <a:avLst/>
                <a:gdLst>
                  <a:gd name="T0" fmla="*/ 72 w 90"/>
                  <a:gd name="T1" fmla="*/ 51 h 86"/>
                  <a:gd name="T2" fmla="*/ 72 w 90"/>
                  <a:gd name="T3" fmla="*/ 51 h 86"/>
                  <a:gd name="T4" fmla="*/ 65 w 90"/>
                  <a:gd name="T5" fmla="*/ 44 h 86"/>
                  <a:gd name="T6" fmla="*/ 67 w 90"/>
                  <a:gd name="T7" fmla="*/ 28 h 86"/>
                  <a:gd name="T8" fmla="*/ 70 w 90"/>
                  <a:gd name="T9" fmla="*/ 23 h 86"/>
                  <a:gd name="T10" fmla="*/ 65 w 90"/>
                  <a:gd name="T11" fmla="*/ 21 h 86"/>
                  <a:gd name="T12" fmla="*/ 56 w 90"/>
                  <a:gd name="T13" fmla="*/ 25 h 86"/>
                  <a:gd name="T14" fmla="*/ 46 w 90"/>
                  <a:gd name="T15" fmla="*/ 18 h 86"/>
                  <a:gd name="T16" fmla="*/ 39 w 90"/>
                  <a:gd name="T17" fmla="*/ 0 h 86"/>
                  <a:gd name="T18" fmla="*/ 25 w 90"/>
                  <a:gd name="T19" fmla="*/ 4 h 86"/>
                  <a:gd name="T20" fmla="*/ 23 w 90"/>
                  <a:gd name="T21" fmla="*/ 14 h 86"/>
                  <a:gd name="T22" fmla="*/ 4 w 90"/>
                  <a:gd name="T23" fmla="*/ 28 h 86"/>
                  <a:gd name="T24" fmla="*/ 0 w 90"/>
                  <a:gd name="T25" fmla="*/ 35 h 86"/>
                  <a:gd name="T26" fmla="*/ 28 w 90"/>
                  <a:gd name="T27" fmla="*/ 53 h 86"/>
                  <a:gd name="T28" fmla="*/ 79 w 90"/>
                  <a:gd name="T29" fmla="*/ 86 h 86"/>
                  <a:gd name="T30" fmla="*/ 83 w 90"/>
                  <a:gd name="T31" fmla="*/ 86 h 86"/>
                  <a:gd name="T32" fmla="*/ 88 w 90"/>
                  <a:gd name="T33" fmla="*/ 67 h 86"/>
                  <a:gd name="T34" fmla="*/ 72 w 90"/>
                  <a:gd name="T35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86">
                    <a:moveTo>
                      <a:pt x="72" y="51"/>
                    </a:moveTo>
                    <a:lnTo>
                      <a:pt x="72" y="51"/>
                    </a:lnTo>
                    <a:cubicBezTo>
                      <a:pt x="67" y="46"/>
                      <a:pt x="63" y="46"/>
                      <a:pt x="65" y="44"/>
                    </a:cubicBezTo>
                    <a:cubicBezTo>
                      <a:pt x="70" y="42"/>
                      <a:pt x="70" y="37"/>
                      <a:pt x="67" y="28"/>
                    </a:cubicBezTo>
                    <a:cubicBezTo>
                      <a:pt x="67" y="25"/>
                      <a:pt x="67" y="25"/>
                      <a:pt x="70" y="23"/>
                    </a:cubicBezTo>
                    <a:cubicBezTo>
                      <a:pt x="67" y="23"/>
                      <a:pt x="65" y="21"/>
                      <a:pt x="65" y="21"/>
                    </a:cubicBezTo>
                    <a:cubicBezTo>
                      <a:pt x="63" y="16"/>
                      <a:pt x="60" y="21"/>
                      <a:pt x="56" y="25"/>
                    </a:cubicBezTo>
                    <a:cubicBezTo>
                      <a:pt x="53" y="30"/>
                      <a:pt x="44" y="25"/>
                      <a:pt x="46" y="18"/>
                    </a:cubicBezTo>
                    <a:cubicBezTo>
                      <a:pt x="46" y="11"/>
                      <a:pt x="42" y="0"/>
                      <a:pt x="39" y="0"/>
                    </a:cubicBezTo>
                    <a:cubicBezTo>
                      <a:pt x="39" y="0"/>
                      <a:pt x="32" y="2"/>
                      <a:pt x="25" y="4"/>
                    </a:cubicBezTo>
                    <a:cubicBezTo>
                      <a:pt x="25" y="7"/>
                      <a:pt x="23" y="11"/>
                      <a:pt x="23" y="14"/>
                    </a:cubicBezTo>
                    <a:cubicBezTo>
                      <a:pt x="21" y="18"/>
                      <a:pt x="9" y="25"/>
                      <a:pt x="4" y="28"/>
                    </a:cubicBezTo>
                    <a:cubicBezTo>
                      <a:pt x="4" y="30"/>
                      <a:pt x="2" y="32"/>
                      <a:pt x="0" y="35"/>
                    </a:cubicBezTo>
                    <a:cubicBezTo>
                      <a:pt x="9" y="42"/>
                      <a:pt x="21" y="49"/>
                      <a:pt x="28" y="53"/>
                    </a:cubicBezTo>
                    <a:cubicBezTo>
                      <a:pt x="44" y="65"/>
                      <a:pt x="67" y="81"/>
                      <a:pt x="79" y="86"/>
                    </a:cubicBezTo>
                    <a:lnTo>
                      <a:pt x="83" y="86"/>
                    </a:lnTo>
                    <a:cubicBezTo>
                      <a:pt x="86" y="74"/>
                      <a:pt x="88" y="72"/>
                      <a:pt x="88" y="67"/>
                    </a:cubicBezTo>
                    <a:cubicBezTo>
                      <a:pt x="90" y="58"/>
                      <a:pt x="79" y="53"/>
                      <a:pt x="72" y="5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4" name="Freeform 108">
                <a:extLst>
                  <a:ext uri="{FF2B5EF4-FFF2-40B4-BE49-F238E27FC236}">
                    <a16:creationId xmlns:a16="http://schemas.microsoft.com/office/drawing/2014/main" id="{B22ECAD9-C592-F708-EE80-171E13852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252"/>
                <a:ext cx="54" cy="51"/>
              </a:xfrm>
              <a:custGeom>
                <a:avLst/>
                <a:gdLst>
                  <a:gd name="T0" fmla="*/ 72 w 90"/>
                  <a:gd name="T1" fmla="*/ 51 h 86"/>
                  <a:gd name="T2" fmla="*/ 72 w 90"/>
                  <a:gd name="T3" fmla="*/ 51 h 86"/>
                  <a:gd name="T4" fmla="*/ 65 w 90"/>
                  <a:gd name="T5" fmla="*/ 44 h 86"/>
                  <a:gd name="T6" fmla="*/ 67 w 90"/>
                  <a:gd name="T7" fmla="*/ 28 h 86"/>
                  <a:gd name="T8" fmla="*/ 70 w 90"/>
                  <a:gd name="T9" fmla="*/ 23 h 86"/>
                  <a:gd name="T10" fmla="*/ 65 w 90"/>
                  <a:gd name="T11" fmla="*/ 21 h 86"/>
                  <a:gd name="T12" fmla="*/ 56 w 90"/>
                  <a:gd name="T13" fmla="*/ 25 h 86"/>
                  <a:gd name="T14" fmla="*/ 46 w 90"/>
                  <a:gd name="T15" fmla="*/ 18 h 86"/>
                  <a:gd name="T16" fmla="*/ 39 w 90"/>
                  <a:gd name="T17" fmla="*/ 0 h 86"/>
                  <a:gd name="T18" fmla="*/ 25 w 90"/>
                  <a:gd name="T19" fmla="*/ 4 h 86"/>
                  <a:gd name="T20" fmla="*/ 23 w 90"/>
                  <a:gd name="T21" fmla="*/ 14 h 86"/>
                  <a:gd name="T22" fmla="*/ 4 w 90"/>
                  <a:gd name="T23" fmla="*/ 28 h 86"/>
                  <a:gd name="T24" fmla="*/ 0 w 90"/>
                  <a:gd name="T25" fmla="*/ 35 h 86"/>
                  <a:gd name="T26" fmla="*/ 28 w 90"/>
                  <a:gd name="T27" fmla="*/ 53 h 86"/>
                  <a:gd name="T28" fmla="*/ 79 w 90"/>
                  <a:gd name="T29" fmla="*/ 86 h 86"/>
                  <a:gd name="T30" fmla="*/ 83 w 90"/>
                  <a:gd name="T31" fmla="*/ 86 h 86"/>
                  <a:gd name="T32" fmla="*/ 88 w 90"/>
                  <a:gd name="T33" fmla="*/ 67 h 86"/>
                  <a:gd name="T34" fmla="*/ 72 w 90"/>
                  <a:gd name="T35" fmla="*/ 51 h 86"/>
                  <a:gd name="T36" fmla="*/ 72 w 90"/>
                  <a:gd name="T37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86">
                    <a:moveTo>
                      <a:pt x="72" y="51"/>
                    </a:moveTo>
                    <a:lnTo>
                      <a:pt x="72" y="51"/>
                    </a:lnTo>
                    <a:cubicBezTo>
                      <a:pt x="67" y="46"/>
                      <a:pt x="63" y="46"/>
                      <a:pt x="65" y="44"/>
                    </a:cubicBezTo>
                    <a:cubicBezTo>
                      <a:pt x="70" y="42"/>
                      <a:pt x="70" y="37"/>
                      <a:pt x="67" y="28"/>
                    </a:cubicBezTo>
                    <a:cubicBezTo>
                      <a:pt x="67" y="25"/>
                      <a:pt x="67" y="25"/>
                      <a:pt x="70" y="23"/>
                    </a:cubicBezTo>
                    <a:cubicBezTo>
                      <a:pt x="67" y="23"/>
                      <a:pt x="65" y="21"/>
                      <a:pt x="65" y="21"/>
                    </a:cubicBezTo>
                    <a:cubicBezTo>
                      <a:pt x="63" y="16"/>
                      <a:pt x="60" y="21"/>
                      <a:pt x="56" y="25"/>
                    </a:cubicBezTo>
                    <a:cubicBezTo>
                      <a:pt x="53" y="30"/>
                      <a:pt x="44" y="25"/>
                      <a:pt x="46" y="18"/>
                    </a:cubicBezTo>
                    <a:cubicBezTo>
                      <a:pt x="46" y="11"/>
                      <a:pt x="42" y="0"/>
                      <a:pt x="39" y="0"/>
                    </a:cubicBezTo>
                    <a:cubicBezTo>
                      <a:pt x="39" y="0"/>
                      <a:pt x="32" y="2"/>
                      <a:pt x="25" y="4"/>
                    </a:cubicBezTo>
                    <a:cubicBezTo>
                      <a:pt x="25" y="7"/>
                      <a:pt x="23" y="11"/>
                      <a:pt x="23" y="14"/>
                    </a:cubicBezTo>
                    <a:cubicBezTo>
                      <a:pt x="21" y="18"/>
                      <a:pt x="9" y="25"/>
                      <a:pt x="4" y="28"/>
                    </a:cubicBezTo>
                    <a:cubicBezTo>
                      <a:pt x="4" y="30"/>
                      <a:pt x="2" y="32"/>
                      <a:pt x="0" y="35"/>
                    </a:cubicBezTo>
                    <a:cubicBezTo>
                      <a:pt x="9" y="42"/>
                      <a:pt x="21" y="49"/>
                      <a:pt x="28" y="53"/>
                    </a:cubicBezTo>
                    <a:cubicBezTo>
                      <a:pt x="44" y="65"/>
                      <a:pt x="67" y="81"/>
                      <a:pt x="79" y="86"/>
                    </a:cubicBezTo>
                    <a:lnTo>
                      <a:pt x="83" y="86"/>
                    </a:lnTo>
                    <a:cubicBezTo>
                      <a:pt x="86" y="74"/>
                      <a:pt x="88" y="72"/>
                      <a:pt x="88" y="67"/>
                    </a:cubicBezTo>
                    <a:cubicBezTo>
                      <a:pt x="90" y="58"/>
                      <a:pt x="79" y="53"/>
                      <a:pt x="72" y="51"/>
                    </a:cubicBezTo>
                    <a:lnTo>
                      <a:pt x="72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5" name="Freeform 109">
                <a:extLst>
                  <a:ext uri="{FF2B5EF4-FFF2-40B4-BE49-F238E27FC236}">
                    <a16:creationId xmlns:a16="http://schemas.microsoft.com/office/drawing/2014/main" id="{A63F1A23-1B15-AB3E-77D0-430CDF897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32"/>
                <a:ext cx="38" cy="41"/>
              </a:xfrm>
              <a:custGeom>
                <a:avLst/>
                <a:gdLst>
                  <a:gd name="T0" fmla="*/ 61 w 63"/>
                  <a:gd name="T1" fmla="*/ 47 h 68"/>
                  <a:gd name="T2" fmla="*/ 61 w 63"/>
                  <a:gd name="T3" fmla="*/ 47 h 68"/>
                  <a:gd name="T4" fmla="*/ 61 w 63"/>
                  <a:gd name="T5" fmla="*/ 35 h 68"/>
                  <a:gd name="T6" fmla="*/ 59 w 63"/>
                  <a:gd name="T7" fmla="*/ 23 h 68"/>
                  <a:gd name="T8" fmla="*/ 42 w 63"/>
                  <a:gd name="T9" fmla="*/ 0 h 68"/>
                  <a:gd name="T10" fmla="*/ 26 w 63"/>
                  <a:gd name="T11" fmla="*/ 5 h 68"/>
                  <a:gd name="T12" fmla="*/ 17 w 63"/>
                  <a:gd name="T13" fmla="*/ 7 h 68"/>
                  <a:gd name="T14" fmla="*/ 0 w 63"/>
                  <a:gd name="T15" fmla="*/ 23 h 68"/>
                  <a:gd name="T16" fmla="*/ 5 w 63"/>
                  <a:gd name="T17" fmla="*/ 30 h 68"/>
                  <a:gd name="T18" fmla="*/ 22 w 63"/>
                  <a:gd name="T19" fmla="*/ 56 h 68"/>
                  <a:gd name="T20" fmla="*/ 38 w 63"/>
                  <a:gd name="T21" fmla="*/ 68 h 68"/>
                  <a:gd name="T22" fmla="*/ 42 w 63"/>
                  <a:gd name="T23" fmla="*/ 61 h 68"/>
                  <a:gd name="T24" fmla="*/ 61 w 63"/>
                  <a:gd name="T25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68">
                    <a:moveTo>
                      <a:pt x="61" y="47"/>
                    </a:moveTo>
                    <a:lnTo>
                      <a:pt x="61" y="47"/>
                    </a:lnTo>
                    <a:cubicBezTo>
                      <a:pt x="61" y="42"/>
                      <a:pt x="63" y="40"/>
                      <a:pt x="61" y="35"/>
                    </a:cubicBezTo>
                    <a:cubicBezTo>
                      <a:pt x="59" y="30"/>
                      <a:pt x="59" y="28"/>
                      <a:pt x="59" y="23"/>
                    </a:cubicBezTo>
                    <a:cubicBezTo>
                      <a:pt x="59" y="16"/>
                      <a:pt x="47" y="0"/>
                      <a:pt x="42" y="0"/>
                    </a:cubicBezTo>
                    <a:cubicBezTo>
                      <a:pt x="38" y="0"/>
                      <a:pt x="31" y="5"/>
                      <a:pt x="26" y="5"/>
                    </a:cubicBezTo>
                    <a:cubicBezTo>
                      <a:pt x="22" y="2"/>
                      <a:pt x="17" y="2"/>
                      <a:pt x="17" y="7"/>
                    </a:cubicBezTo>
                    <a:cubicBezTo>
                      <a:pt x="17" y="9"/>
                      <a:pt x="8" y="16"/>
                      <a:pt x="0" y="23"/>
                    </a:cubicBezTo>
                    <a:cubicBezTo>
                      <a:pt x="3" y="26"/>
                      <a:pt x="3" y="28"/>
                      <a:pt x="5" y="30"/>
                    </a:cubicBezTo>
                    <a:cubicBezTo>
                      <a:pt x="10" y="47"/>
                      <a:pt x="15" y="51"/>
                      <a:pt x="22" y="56"/>
                    </a:cubicBezTo>
                    <a:cubicBezTo>
                      <a:pt x="24" y="61"/>
                      <a:pt x="31" y="63"/>
                      <a:pt x="38" y="68"/>
                    </a:cubicBezTo>
                    <a:cubicBezTo>
                      <a:pt x="40" y="65"/>
                      <a:pt x="42" y="63"/>
                      <a:pt x="42" y="61"/>
                    </a:cubicBezTo>
                    <a:cubicBezTo>
                      <a:pt x="47" y="58"/>
                      <a:pt x="59" y="51"/>
                      <a:pt x="61" y="4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6" name="Freeform 110">
                <a:extLst>
                  <a:ext uri="{FF2B5EF4-FFF2-40B4-BE49-F238E27FC236}">
                    <a16:creationId xmlns:a16="http://schemas.microsoft.com/office/drawing/2014/main" id="{04D08389-DE5E-35BE-ED3C-9546E470C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32"/>
                <a:ext cx="38" cy="41"/>
              </a:xfrm>
              <a:custGeom>
                <a:avLst/>
                <a:gdLst>
                  <a:gd name="T0" fmla="*/ 61 w 63"/>
                  <a:gd name="T1" fmla="*/ 47 h 68"/>
                  <a:gd name="T2" fmla="*/ 61 w 63"/>
                  <a:gd name="T3" fmla="*/ 47 h 68"/>
                  <a:gd name="T4" fmla="*/ 61 w 63"/>
                  <a:gd name="T5" fmla="*/ 35 h 68"/>
                  <a:gd name="T6" fmla="*/ 59 w 63"/>
                  <a:gd name="T7" fmla="*/ 23 h 68"/>
                  <a:gd name="T8" fmla="*/ 42 w 63"/>
                  <a:gd name="T9" fmla="*/ 0 h 68"/>
                  <a:gd name="T10" fmla="*/ 26 w 63"/>
                  <a:gd name="T11" fmla="*/ 5 h 68"/>
                  <a:gd name="T12" fmla="*/ 17 w 63"/>
                  <a:gd name="T13" fmla="*/ 7 h 68"/>
                  <a:gd name="T14" fmla="*/ 0 w 63"/>
                  <a:gd name="T15" fmla="*/ 23 h 68"/>
                  <a:gd name="T16" fmla="*/ 5 w 63"/>
                  <a:gd name="T17" fmla="*/ 30 h 68"/>
                  <a:gd name="T18" fmla="*/ 22 w 63"/>
                  <a:gd name="T19" fmla="*/ 56 h 68"/>
                  <a:gd name="T20" fmla="*/ 38 w 63"/>
                  <a:gd name="T21" fmla="*/ 68 h 68"/>
                  <a:gd name="T22" fmla="*/ 42 w 63"/>
                  <a:gd name="T23" fmla="*/ 61 h 68"/>
                  <a:gd name="T24" fmla="*/ 61 w 63"/>
                  <a:gd name="T25" fmla="*/ 47 h 68"/>
                  <a:gd name="T26" fmla="*/ 61 w 63"/>
                  <a:gd name="T27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68">
                    <a:moveTo>
                      <a:pt x="61" y="47"/>
                    </a:moveTo>
                    <a:lnTo>
                      <a:pt x="61" y="47"/>
                    </a:lnTo>
                    <a:cubicBezTo>
                      <a:pt x="61" y="42"/>
                      <a:pt x="63" y="40"/>
                      <a:pt x="61" y="35"/>
                    </a:cubicBezTo>
                    <a:cubicBezTo>
                      <a:pt x="59" y="30"/>
                      <a:pt x="59" y="28"/>
                      <a:pt x="59" y="23"/>
                    </a:cubicBezTo>
                    <a:cubicBezTo>
                      <a:pt x="59" y="16"/>
                      <a:pt x="47" y="0"/>
                      <a:pt x="42" y="0"/>
                    </a:cubicBezTo>
                    <a:cubicBezTo>
                      <a:pt x="38" y="0"/>
                      <a:pt x="31" y="5"/>
                      <a:pt x="26" y="5"/>
                    </a:cubicBezTo>
                    <a:cubicBezTo>
                      <a:pt x="22" y="2"/>
                      <a:pt x="17" y="2"/>
                      <a:pt x="17" y="7"/>
                    </a:cubicBezTo>
                    <a:cubicBezTo>
                      <a:pt x="17" y="9"/>
                      <a:pt x="8" y="16"/>
                      <a:pt x="0" y="23"/>
                    </a:cubicBezTo>
                    <a:cubicBezTo>
                      <a:pt x="3" y="26"/>
                      <a:pt x="3" y="28"/>
                      <a:pt x="5" y="30"/>
                    </a:cubicBezTo>
                    <a:cubicBezTo>
                      <a:pt x="10" y="47"/>
                      <a:pt x="15" y="51"/>
                      <a:pt x="22" y="56"/>
                    </a:cubicBezTo>
                    <a:cubicBezTo>
                      <a:pt x="24" y="61"/>
                      <a:pt x="31" y="63"/>
                      <a:pt x="38" y="68"/>
                    </a:cubicBezTo>
                    <a:cubicBezTo>
                      <a:pt x="40" y="65"/>
                      <a:pt x="42" y="63"/>
                      <a:pt x="42" y="61"/>
                    </a:cubicBezTo>
                    <a:cubicBezTo>
                      <a:pt x="47" y="58"/>
                      <a:pt x="59" y="51"/>
                      <a:pt x="61" y="47"/>
                    </a:cubicBezTo>
                    <a:lnTo>
                      <a:pt x="61" y="4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7" name="Freeform 111">
                <a:extLst>
                  <a:ext uri="{FF2B5EF4-FFF2-40B4-BE49-F238E27FC236}">
                    <a16:creationId xmlns:a16="http://schemas.microsoft.com/office/drawing/2014/main" id="{807BB708-9719-B837-A9A3-708281EFC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32"/>
                <a:ext cx="38" cy="41"/>
              </a:xfrm>
              <a:custGeom>
                <a:avLst/>
                <a:gdLst>
                  <a:gd name="T0" fmla="*/ 61 w 63"/>
                  <a:gd name="T1" fmla="*/ 47 h 68"/>
                  <a:gd name="T2" fmla="*/ 61 w 63"/>
                  <a:gd name="T3" fmla="*/ 47 h 68"/>
                  <a:gd name="T4" fmla="*/ 61 w 63"/>
                  <a:gd name="T5" fmla="*/ 35 h 68"/>
                  <a:gd name="T6" fmla="*/ 59 w 63"/>
                  <a:gd name="T7" fmla="*/ 23 h 68"/>
                  <a:gd name="T8" fmla="*/ 42 w 63"/>
                  <a:gd name="T9" fmla="*/ 0 h 68"/>
                  <a:gd name="T10" fmla="*/ 26 w 63"/>
                  <a:gd name="T11" fmla="*/ 5 h 68"/>
                  <a:gd name="T12" fmla="*/ 17 w 63"/>
                  <a:gd name="T13" fmla="*/ 7 h 68"/>
                  <a:gd name="T14" fmla="*/ 0 w 63"/>
                  <a:gd name="T15" fmla="*/ 23 h 68"/>
                  <a:gd name="T16" fmla="*/ 5 w 63"/>
                  <a:gd name="T17" fmla="*/ 30 h 68"/>
                  <a:gd name="T18" fmla="*/ 22 w 63"/>
                  <a:gd name="T19" fmla="*/ 56 h 68"/>
                  <a:gd name="T20" fmla="*/ 38 w 63"/>
                  <a:gd name="T21" fmla="*/ 68 h 68"/>
                  <a:gd name="T22" fmla="*/ 42 w 63"/>
                  <a:gd name="T23" fmla="*/ 61 h 68"/>
                  <a:gd name="T24" fmla="*/ 61 w 63"/>
                  <a:gd name="T25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68">
                    <a:moveTo>
                      <a:pt x="61" y="47"/>
                    </a:moveTo>
                    <a:lnTo>
                      <a:pt x="61" y="47"/>
                    </a:lnTo>
                    <a:cubicBezTo>
                      <a:pt x="61" y="42"/>
                      <a:pt x="63" y="40"/>
                      <a:pt x="61" y="35"/>
                    </a:cubicBezTo>
                    <a:cubicBezTo>
                      <a:pt x="59" y="30"/>
                      <a:pt x="59" y="28"/>
                      <a:pt x="59" y="23"/>
                    </a:cubicBezTo>
                    <a:cubicBezTo>
                      <a:pt x="59" y="16"/>
                      <a:pt x="47" y="0"/>
                      <a:pt x="42" y="0"/>
                    </a:cubicBezTo>
                    <a:cubicBezTo>
                      <a:pt x="38" y="0"/>
                      <a:pt x="31" y="5"/>
                      <a:pt x="26" y="5"/>
                    </a:cubicBezTo>
                    <a:cubicBezTo>
                      <a:pt x="22" y="2"/>
                      <a:pt x="17" y="2"/>
                      <a:pt x="17" y="7"/>
                    </a:cubicBezTo>
                    <a:cubicBezTo>
                      <a:pt x="17" y="9"/>
                      <a:pt x="8" y="16"/>
                      <a:pt x="0" y="23"/>
                    </a:cubicBezTo>
                    <a:cubicBezTo>
                      <a:pt x="3" y="26"/>
                      <a:pt x="3" y="28"/>
                      <a:pt x="5" y="30"/>
                    </a:cubicBezTo>
                    <a:cubicBezTo>
                      <a:pt x="10" y="47"/>
                      <a:pt x="15" y="51"/>
                      <a:pt x="22" y="56"/>
                    </a:cubicBezTo>
                    <a:cubicBezTo>
                      <a:pt x="24" y="61"/>
                      <a:pt x="31" y="63"/>
                      <a:pt x="38" y="68"/>
                    </a:cubicBezTo>
                    <a:cubicBezTo>
                      <a:pt x="40" y="65"/>
                      <a:pt x="42" y="63"/>
                      <a:pt x="42" y="61"/>
                    </a:cubicBezTo>
                    <a:cubicBezTo>
                      <a:pt x="47" y="58"/>
                      <a:pt x="59" y="51"/>
                      <a:pt x="61" y="4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8" name="Freeform 112">
                <a:extLst>
                  <a:ext uri="{FF2B5EF4-FFF2-40B4-BE49-F238E27FC236}">
                    <a16:creationId xmlns:a16="http://schemas.microsoft.com/office/drawing/2014/main" id="{9E3A3CA0-D90E-CA49-49D4-E3EA4C19F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32"/>
                <a:ext cx="38" cy="41"/>
              </a:xfrm>
              <a:custGeom>
                <a:avLst/>
                <a:gdLst>
                  <a:gd name="T0" fmla="*/ 61 w 63"/>
                  <a:gd name="T1" fmla="*/ 47 h 68"/>
                  <a:gd name="T2" fmla="*/ 61 w 63"/>
                  <a:gd name="T3" fmla="*/ 47 h 68"/>
                  <a:gd name="T4" fmla="*/ 61 w 63"/>
                  <a:gd name="T5" fmla="*/ 35 h 68"/>
                  <a:gd name="T6" fmla="*/ 59 w 63"/>
                  <a:gd name="T7" fmla="*/ 23 h 68"/>
                  <a:gd name="T8" fmla="*/ 42 w 63"/>
                  <a:gd name="T9" fmla="*/ 0 h 68"/>
                  <a:gd name="T10" fmla="*/ 26 w 63"/>
                  <a:gd name="T11" fmla="*/ 5 h 68"/>
                  <a:gd name="T12" fmla="*/ 17 w 63"/>
                  <a:gd name="T13" fmla="*/ 7 h 68"/>
                  <a:gd name="T14" fmla="*/ 0 w 63"/>
                  <a:gd name="T15" fmla="*/ 23 h 68"/>
                  <a:gd name="T16" fmla="*/ 5 w 63"/>
                  <a:gd name="T17" fmla="*/ 30 h 68"/>
                  <a:gd name="T18" fmla="*/ 22 w 63"/>
                  <a:gd name="T19" fmla="*/ 56 h 68"/>
                  <a:gd name="T20" fmla="*/ 38 w 63"/>
                  <a:gd name="T21" fmla="*/ 68 h 68"/>
                  <a:gd name="T22" fmla="*/ 42 w 63"/>
                  <a:gd name="T23" fmla="*/ 61 h 68"/>
                  <a:gd name="T24" fmla="*/ 61 w 63"/>
                  <a:gd name="T25" fmla="*/ 47 h 68"/>
                  <a:gd name="T26" fmla="*/ 61 w 63"/>
                  <a:gd name="T27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68">
                    <a:moveTo>
                      <a:pt x="61" y="47"/>
                    </a:moveTo>
                    <a:lnTo>
                      <a:pt x="61" y="47"/>
                    </a:lnTo>
                    <a:cubicBezTo>
                      <a:pt x="61" y="42"/>
                      <a:pt x="63" y="40"/>
                      <a:pt x="61" y="35"/>
                    </a:cubicBezTo>
                    <a:cubicBezTo>
                      <a:pt x="59" y="30"/>
                      <a:pt x="59" y="28"/>
                      <a:pt x="59" y="23"/>
                    </a:cubicBezTo>
                    <a:cubicBezTo>
                      <a:pt x="59" y="16"/>
                      <a:pt x="47" y="0"/>
                      <a:pt x="42" y="0"/>
                    </a:cubicBezTo>
                    <a:cubicBezTo>
                      <a:pt x="38" y="0"/>
                      <a:pt x="31" y="5"/>
                      <a:pt x="26" y="5"/>
                    </a:cubicBezTo>
                    <a:cubicBezTo>
                      <a:pt x="22" y="2"/>
                      <a:pt x="17" y="2"/>
                      <a:pt x="17" y="7"/>
                    </a:cubicBezTo>
                    <a:cubicBezTo>
                      <a:pt x="17" y="9"/>
                      <a:pt x="8" y="16"/>
                      <a:pt x="0" y="23"/>
                    </a:cubicBezTo>
                    <a:cubicBezTo>
                      <a:pt x="3" y="26"/>
                      <a:pt x="3" y="28"/>
                      <a:pt x="5" y="30"/>
                    </a:cubicBezTo>
                    <a:cubicBezTo>
                      <a:pt x="10" y="47"/>
                      <a:pt x="15" y="51"/>
                      <a:pt x="22" y="56"/>
                    </a:cubicBezTo>
                    <a:cubicBezTo>
                      <a:pt x="24" y="61"/>
                      <a:pt x="31" y="63"/>
                      <a:pt x="38" y="68"/>
                    </a:cubicBezTo>
                    <a:cubicBezTo>
                      <a:pt x="40" y="65"/>
                      <a:pt x="42" y="63"/>
                      <a:pt x="42" y="61"/>
                    </a:cubicBezTo>
                    <a:cubicBezTo>
                      <a:pt x="47" y="58"/>
                      <a:pt x="59" y="51"/>
                      <a:pt x="61" y="47"/>
                    </a:cubicBezTo>
                    <a:lnTo>
                      <a:pt x="61" y="4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9" name="Freeform 113">
                <a:extLst>
                  <a:ext uri="{FF2B5EF4-FFF2-40B4-BE49-F238E27FC236}">
                    <a16:creationId xmlns:a16="http://schemas.microsoft.com/office/drawing/2014/main" id="{4CDD57BD-3DEE-0C02-0ED8-F09D7BFFE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1994"/>
                <a:ext cx="108" cy="87"/>
              </a:xfrm>
              <a:custGeom>
                <a:avLst/>
                <a:gdLst>
                  <a:gd name="T0" fmla="*/ 84 w 180"/>
                  <a:gd name="T1" fmla="*/ 112 h 144"/>
                  <a:gd name="T2" fmla="*/ 84 w 180"/>
                  <a:gd name="T3" fmla="*/ 112 h 144"/>
                  <a:gd name="T4" fmla="*/ 108 w 180"/>
                  <a:gd name="T5" fmla="*/ 95 h 144"/>
                  <a:gd name="T6" fmla="*/ 108 w 180"/>
                  <a:gd name="T7" fmla="*/ 39 h 144"/>
                  <a:gd name="T8" fmla="*/ 177 w 180"/>
                  <a:gd name="T9" fmla="*/ 39 h 144"/>
                  <a:gd name="T10" fmla="*/ 180 w 180"/>
                  <a:gd name="T11" fmla="*/ 9 h 144"/>
                  <a:gd name="T12" fmla="*/ 163 w 180"/>
                  <a:gd name="T13" fmla="*/ 0 h 144"/>
                  <a:gd name="T14" fmla="*/ 84 w 180"/>
                  <a:gd name="T15" fmla="*/ 0 h 144"/>
                  <a:gd name="T16" fmla="*/ 73 w 180"/>
                  <a:gd name="T17" fmla="*/ 21 h 144"/>
                  <a:gd name="T18" fmla="*/ 45 w 180"/>
                  <a:gd name="T19" fmla="*/ 58 h 144"/>
                  <a:gd name="T20" fmla="*/ 7 w 180"/>
                  <a:gd name="T21" fmla="*/ 126 h 144"/>
                  <a:gd name="T22" fmla="*/ 0 w 180"/>
                  <a:gd name="T23" fmla="*/ 144 h 144"/>
                  <a:gd name="T24" fmla="*/ 84 w 180"/>
                  <a:gd name="T25" fmla="*/ 144 h 144"/>
                  <a:gd name="T26" fmla="*/ 84 w 180"/>
                  <a:gd name="T27" fmla="*/ 1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0" h="144">
                    <a:moveTo>
                      <a:pt x="84" y="112"/>
                    </a:moveTo>
                    <a:lnTo>
                      <a:pt x="84" y="112"/>
                    </a:lnTo>
                    <a:cubicBezTo>
                      <a:pt x="84" y="107"/>
                      <a:pt x="108" y="100"/>
                      <a:pt x="108" y="95"/>
                    </a:cubicBezTo>
                    <a:lnTo>
                      <a:pt x="108" y="39"/>
                    </a:lnTo>
                    <a:lnTo>
                      <a:pt x="177" y="39"/>
                    </a:lnTo>
                    <a:cubicBezTo>
                      <a:pt x="180" y="39"/>
                      <a:pt x="180" y="23"/>
                      <a:pt x="180" y="9"/>
                    </a:cubicBezTo>
                    <a:cubicBezTo>
                      <a:pt x="175" y="4"/>
                      <a:pt x="180" y="0"/>
                      <a:pt x="163" y="0"/>
                    </a:cubicBezTo>
                    <a:lnTo>
                      <a:pt x="84" y="0"/>
                    </a:lnTo>
                    <a:cubicBezTo>
                      <a:pt x="77" y="7"/>
                      <a:pt x="75" y="14"/>
                      <a:pt x="73" y="21"/>
                    </a:cubicBezTo>
                    <a:cubicBezTo>
                      <a:pt x="68" y="30"/>
                      <a:pt x="45" y="44"/>
                      <a:pt x="45" y="58"/>
                    </a:cubicBezTo>
                    <a:cubicBezTo>
                      <a:pt x="42" y="72"/>
                      <a:pt x="21" y="95"/>
                      <a:pt x="7" y="126"/>
                    </a:cubicBezTo>
                    <a:cubicBezTo>
                      <a:pt x="3" y="133"/>
                      <a:pt x="0" y="140"/>
                      <a:pt x="0" y="144"/>
                    </a:cubicBezTo>
                    <a:lnTo>
                      <a:pt x="84" y="144"/>
                    </a:lnTo>
                    <a:lnTo>
                      <a:pt x="84" y="11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0" name="Freeform 114">
                <a:extLst>
                  <a:ext uri="{FF2B5EF4-FFF2-40B4-BE49-F238E27FC236}">
                    <a16:creationId xmlns:a16="http://schemas.microsoft.com/office/drawing/2014/main" id="{CDA89EB0-C9B5-2E14-052A-080EF9DD9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1994"/>
                <a:ext cx="108" cy="87"/>
              </a:xfrm>
              <a:custGeom>
                <a:avLst/>
                <a:gdLst>
                  <a:gd name="T0" fmla="*/ 84 w 180"/>
                  <a:gd name="T1" fmla="*/ 112 h 144"/>
                  <a:gd name="T2" fmla="*/ 84 w 180"/>
                  <a:gd name="T3" fmla="*/ 112 h 144"/>
                  <a:gd name="T4" fmla="*/ 108 w 180"/>
                  <a:gd name="T5" fmla="*/ 95 h 144"/>
                  <a:gd name="T6" fmla="*/ 108 w 180"/>
                  <a:gd name="T7" fmla="*/ 39 h 144"/>
                  <a:gd name="T8" fmla="*/ 177 w 180"/>
                  <a:gd name="T9" fmla="*/ 39 h 144"/>
                  <a:gd name="T10" fmla="*/ 180 w 180"/>
                  <a:gd name="T11" fmla="*/ 9 h 144"/>
                  <a:gd name="T12" fmla="*/ 163 w 180"/>
                  <a:gd name="T13" fmla="*/ 0 h 144"/>
                  <a:gd name="T14" fmla="*/ 84 w 180"/>
                  <a:gd name="T15" fmla="*/ 0 h 144"/>
                  <a:gd name="T16" fmla="*/ 73 w 180"/>
                  <a:gd name="T17" fmla="*/ 21 h 144"/>
                  <a:gd name="T18" fmla="*/ 45 w 180"/>
                  <a:gd name="T19" fmla="*/ 58 h 144"/>
                  <a:gd name="T20" fmla="*/ 7 w 180"/>
                  <a:gd name="T21" fmla="*/ 126 h 144"/>
                  <a:gd name="T22" fmla="*/ 0 w 180"/>
                  <a:gd name="T23" fmla="*/ 144 h 144"/>
                  <a:gd name="T24" fmla="*/ 84 w 180"/>
                  <a:gd name="T25" fmla="*/ 144 h 144"/>
                  <a:gd name="T26" fmla="*/ 84 w 180"/>
                  <a:gd name="T27" fmla="*/ 112 h 144"/>
                  <a:gd name="T28" fmla="*/ 84 w 180"/>
                  <a:gd name="T29" fmla="*/ 1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0" h="144">
                    <a:moveTo>
                      <a:pt x="84" y="112"/>
                    </a:moveTo>
                    <a:lnTo>
                      <a:pt x="84" y="112"/>
                    </a:lnTo>
                    <a:cubicBezTo>
                      <a:pt x="84" y="107"/>
                      <a:pt x="108" y="100"/>
                      <a:pt x="108" y="95"/>
                    </a:cubicBezTo>
                    <a:lnTo>
                      <a:pt x="108" y="39"/>
                    </a:lnTo>
                    <a:lnTo>
                      <a:pt x="177" y="39"/>
                    </a:lnTo>
                    <a:cubicBezTo>
                      <a:pt x="180" y="39"/>
                      <a:pt x="180" y="23"/>
                      <a:pt x="180" y="9"/>
                    </a:cubicBezTo>
                    <a:cubicBezTo>
                      <a:pt x="175" y="4"/>
                      <a:pt x="180" y="0"/>
                      <a:pt x="163" y="0"/>
                    </a:cubicBezTo>
                    <a:lnTo>
                      <a:pt x="84" y="0"/>
                    </a:lnTo>
                    <a:cubicBezTo>
                      <a:pt x="77" y="7"/>
                      <a:pt x="75" y="14"/>
                      <a:pt x="73" y="21"/>
                    </a:cubicBezTo>
                    <a:cubicBezTo>
                      <a:pt x="68" y="30"/>
                      <a:pt x="45" y="44"/>
                      <a:pt x="45" y="58"/>
                    </a:cubicBezTo>
                    <a:cubicBezTo>
                      <a:pt x="42" y="72"/>
                      <a:pt x="21" y="95"/>
                      <a:pt x="7" y="126"/>
                    </a:cubicBezTo>
                    <a:cubicBezTo>
                      <a:pt x="3" y="133"/>
                      <a:pt x="0" y="140"/>
                      <a:pt x="0" y="144"/>
                    </a:cubicBezTo>
                    <a:lnTo>
                      <a:pt x="84" y="144"/>
                    </a:lnTo>
                    <a:lnTo>
                      <a:pt x="84" y="112"/>
                    </a:lnTo>
                    <a:lnTo>
                      <a:pt x="84" y="11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1" name="Freeform 115">
                <a:extLst>
                  <a:ext uri="{FF2B5EF4-FFF2-40B4-BE49-F238E27FC236}">
                    <a16:creationId xmlns:a16="http://schemas.microsoft.com/office/drawing/2014/main" id="{A5E705CC-56AA-D9BA-0159-056D655CD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1994"/>
                <a:ext cx="108" cy="87"/>
              </a:xfrm>
              <a:custGeom>
                <a:avLst/>
                <a:gdLst>
                  <a:gd name="T0" fmla="*/ 84 w 180"/>
                  <a:gd name="T1" fmla="*/ 112 h 144"/>
                  <a:gd name="T2" fmla="*/ 84 w 180"/>
                  <a:gd name="T3" fmla="*/ 112 h 144"/>
                  <a:gd name="T4" fmla="*/ 108 w 180"/>
                  <a:gd name="T5" fmla="*/ 95 h 144"/>
                  <a:gd name="T6" fmla="*/ 108 w 180"/>
                  <a:gd name="T7" fmla="*/ 39 h 144"/>
                  <a:gd name="T8" fmla="*/ 177 w 180"/>
                  <a:gd name="T9" fmla="*/ 39 h 144"/>
                  <a:gd name="T10" fmla="*/ 180 w 180"/>
                  <a:gd name="T11" fmla="*/ 9 h 144"/>
                  <a:gd name="T12" fmla="*/ 163 w 180"/>
                  <a:gd name="T13" fmla="*/ 0 h 144"/>
                  <a:gd name="T14" fmla="*/ 84 w 180"/>
                  <a:gd name="T15" fmla="*/ 0 h 144"/>
                  <a:gd name="T16" fmla="*/ 73 w 180"/>
                  <a:gd name="T17" fmla="*/ 21 h 144"/>
                  <a:gd name="T18" fmla="*/ 45 w 180"/>
                  <a:gd name="T19" fmla="*/ 58 h 144"/>
                  <a:gd name="T20" fmla="*/ 7 w 180"/>
                  <a:gd name="T21" fmla="*/ 126 h 144"/>
                  <a:gd name="T22" fmla="*/ 0 w 180"/>
                  <a:gd name="T23" fmla="*/ 144 h 144"/>
                  <a:gd name="T24" fmla="*/ 84 w 180"/>
                  <a:gd name="T25" fmla="*/ 144 h 144"/>
                  <a:gd name="T26" fmla="*/ 84 w 180"/>
                  <a:gd name="T27" fmla="*/ 1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0" h="144">
                    <a:moveTo>
                      <a:pt x="84" y="112"/>
                    </a:moveTo>
                    <a:lnTo>
                      <a:pt x="84" y="112"/>
                    </a:lnTo>
                    <a:cubicBezTo>
                      <a:pt x="84" y="107"/>
                      <a:pt x="108" y="100"/>
                      <a:pt x="108" y="95"/>
                    </a:cubicBezTo>
                    <a:lnTo>
                      <a:pt x="108" y="39"/>
                    </a:lnTo>
                    <a:lnTo>
                      <a:pt x="177" y="39"/>
                    </a:lnTo>
                    <a:cubicBezTo>
                      <a:pt x="180" y="39"/>
                      <a:pt x="180" y="23"/>
                      <a:pt x="180" y="9"/>
                    </a:cubicBezTo>
                    <a:cubicBezTo>
                      <a:pt x="175" y="4"/>
                      <a:pt x="180" y="0"/>
                      <a:pt x="163" y="0"/>
                    </a:cubicBezTo>
                    <a:lnTo>
                      <a:pt x="84" y="0"/>
                    </a:lnTo>
                    <a:cubicBezTo>
                      <a:pt x="77" y="7"/>
                      <a:pt x="75" y="14"/>
                      <a:pt x="73" y="21"/>
                    </a:cubicBezTo>
                    <a:cubicBezTo>
                      <a:pt x="68" y="30"/>
                      <a:pt x="45" y="44"/>
                      <a:pt x="45" y="58"/>
                    </a:cubicBezTo>
                    <a:cubicBezTo>
                      <a:pt x="42" y="72"/>
                      <a:pt x="21" y="95"/>
                      <a:pt x="7" y="126"/>
                    </a:cubicBezTo>
                    <a:cubicBezTo>
                      <a:pt x="3" y="133"/>
                      <a:pt x="0" y="140"/>
                      <a:pt x="0" y="144"/>
                    </a:cubicBezTo>
                    <a:lnTo>
                      <a:pt x="84" y="144"/>
                    </a:lnTo>
                    <a:lnTo>
                      <a:pt x="84" y="11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2" name="Freeform 116">
                <a:extLst>
                  <a:ext uri="{FF2B5EF4-FFF2-40B4-BE49-F238E27FC236}">
                    <a16:creationId xmlns:a16="http://schemas.microsoft.com/office/drawing/2014/main" id="{D1C91E73-E4CC-F3C9-A7F5-EFCAC3710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1994"/>
                <a:ext cx="108" cy="87"/>
              </a:xfrm>
              <a:custGeom>
                <a:avLst/>
                <a:gdLst>
                  <a:gd name="T0" fmla="*/ 84 w 180"/>
                  <a:gd name="T1" fmla="*/ 112 h 144"/>
                  <a:gd name="T2" fmla="*/ 84 w 180"/>
                  <a:gd name="T3" fmla="*/ 112 h 144"/>
                  <a:gd name="T4" fmla="*/ 108 w 180"/>
                  <a:gd name="T5" fmla="*/ 95 h 144"/>
                  <a:gd name="T6" fmla="*/ 108 w 180"/>
                  <a:gd name="T7" fmla="*/ 39 h 144"/>
                  <a:gd name="T8" fmla="*/ 177 w 180"/>
                  <a:gd name="T9" fmla="*/ 39 h 144"/>
                  <a:gd name="T10" fmla="*/ 180 w 180"/>
                  <a:gd name="T11" fmla="*/ 9 h 144"/>
                  <a:gd name="T12" fmla="*/ 163 w 180"/>
                  <a:gd name="T13" fmla="*/ 0 h 144"/>
                  <a:gd name="T14" fmla="*/ 84 w 180"/>
                  <a:gd name="T15" fmla="*/ 0 h 144"/>
                  <a:gd name="T16" fmla="*/ 73 w 180"/>
                  <a:gd name="T17" fmla="*/ 21 h 144"/>
                  <a:gd name="T18" fmla="*/ 45 w 180"/>
                  <a:gd name="T19" fmla="*/ 58 h 144"/>
                  <a:gd name="T20" fmla="*/ 7 w 180"/>
                  <a:gd name="T21" fmla="*/ 126 h 144"/>
                  <a:gd name="T22" fmla="*/ 0 w 180"/>
                  <a:gd name="T23" fmla="*/ 144 h 144"/>
                  <a:gd name="T24" fmla="*/ 84 w 180"/>
                  <a:gd name="T25" fmla="*/ 144 h 144"/>
                  <a:gd name="T26" fmla="*/ 84 w 180"/>
                  <a:gd name="T27" fmla="*/ 112 h 144"/>
                  <a:gd name="T28" fmla="*/ 84 w 180"/>
                  <a:gd name="T29" fmla="*/ 1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0" h="144">
                    <a:moveTo>
                      <a:pt x="84" y="112"/>
                    </a:moveTo>
                    <a:lnTo>
                      <a:pt x="84" y="112"/>
                    </a:lnTo>
                    <a:cubicBezTo>
                      <a:pt x="84" y="107"/>
                      <a:pt x="108" y="100"/>
                      <a:pt x="108" y="95"/>
                    </a:cubicBezTo>
                    <a:lnTo>
                      <a:pt x="108" y="39"/>
                    </a:lnTo>
                    <a:lnTo>
                      <a:pt x="177" y="39"/>
                    </a:lnTo>
                    <a:cubicBezTo>
                      <a:pt x="180" y="39"/>
                      <a:pt x="180" y="23"/>
                      <a:pt x="180" y="9"/>
                    </a:cubicBezTo>
                    <a:cubicBezTo>
                      <a:pt x="175" y="4"/>
                      <a:pt x="180" y="0"/>
                      <a:pt x="163" y="0"/>
                    </a:cubicBezTo>
                    <a:lnTo>
                      <a:pt x="84" y="0"/>
                    </a:lnTo>
                    <a:cubicBezTo>
                      <a:pt x="77" y="7"/>
                      <a:pt x="75" y="14"/>
                      <a:pt x="73" y="21"/>
                    </a:cubicBezTo>
                    <a:cubicBezTo>
                      <a:pt x="68" y="30"/>
                      <a:pt x="45" y="44"/>
                      <a:pt x="45" y="58"/>
                    </a:cubicBezTo>
                    <a:cubicBezTo>
                      <a:pt x="42" y="72"/>
                      <a:pt x="21" y="95"/>
                      <a:pt x="7" y="126"/>
                    </a:cubicBezTo>
                    <a:cubicBezTo>
                      <a:pt x="3" y="133"/>
                      <a:pt x="0" y="140"/>
                      <a:pt x="0" y="144"/>
                    </a:cubicBezTo>
                    <a:lnTo>
                      <a:pt x="84" y="144"/>
                    </a:lnTo>
                    <a:lnTo>
                      <a:pt x="84" y="112"/>
                    </a:lnTo>
                    <a:lnTo>
                      <a:pt x="84" y="11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3" name="Freeform 117">
                <a:extLst>
                  <a:ext uri="{FF2B5EF4-FFF2-40B4-BE49-F238E27FC236}">
                    <a16:creationId xmlns:a16="http://schemas.microsoft.com/office/drawing/2014/main" id="{0BE3FB3B-509A-F70A-A45C-E5FEB9482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000"/>
                <a:ext cx="155" cy="170"/>
              </a:xfrm>
              <a:custGeom>
                <a:avLst/>
                <a:gdLst>
                  <a:gd name="T0" fmla="*/ 19 w 259"/>
                  <a:gd name="T1" fmla="*/ 245 h 282"/>
                  <a:gd name="T2" fmla="*/ 19 w 259"/>
                  <a:gd name="T3" fmla="*/ 245 h 282"/>
                  <a:gd name="T4" fmla="*/ 40 w 259"/>
                  <a:gd name="T5" fmla="*/ 245 h 282"/>
                  <a:gd name="T6" fmla="*/ 56 w 259"/>
                  <a:gd name="T7" fmla="*/ 243 h 282"/>
                  <a:gd name="T8" fmla="*/ 68 w 259"/>
                  <a:gd name="T9" fmla="*/ 254 h 282"/>
                  <a:gd name="T10" fmla="*/ 75 w 259"/>
                  <a:gd name="T11" fmla="*/ 254 h 282"/>
                  <a:gd name="T12" fmla="*/ 91 w 259"/>
                  <a:gd name="T13" fmla="*/ 273 h 282"/>
                  <a:gd name="T14" fmla="*/ 101 w 259"/>
                  <a:gd name="T15" fmla="*/ 282 h 282"/>
                  <a:gd name="T16" fmla="*/ 112 w 259"/>
                  <a:gd name="T17" fmla="*/ 275 h 282"/>
                  <a:gd name="T18" fmla="*/ 124 w 259"/>
                  <a:gd name="T19" fmla="*/ 271 h 282"/>
                  <a:gd name="T20" fmla="*/ 135 w 259"/>
                  <a:gd name="T21" fmla="*/ 268 h 282"/>
                  <a:gd name="T22" fmla="*/ 149 w 259"/>
                  <a:gd name="T23" fmla="*/ 271 h 282"/>
                  <a:gd name="T24" fmla="*/ 163 w 259"/>
                  <a:gd name="T25" fmla="*/ 266 h 282"/>
                  <a:gd name="T26" fmla="*/ 245 w 259"/>
                  <a:gd name="T27" fmla="*/ 266 h 282"/>
                  <a:gd name="T28" fmla="*/ 249 w 259"/>
                  <a:gd name="T29" fmla="*/ 247 h 282"/>
                  <a:gd name="T30" fmla="*/ 242 w 259"/>
                  <a:gd name="T31" fmla="*/ 240 h 282"/>
                  <a:gd name="T32" fmla="*/ 221 w 259"/>
                  <a:gd name="T33" fmla="*/ 51 h 282"/>
                  <a:gd name="T34" fmla="*/ 259 w 259"/>
                  <a:gd name="T35" fmla="*/ 51 h 282"/>
                  <a:gd name="T36" fmla="*/ 182 w 259"/>
                  <a:gd name="T37" fmla="*/ 2 h 282"/>
                  <a:gd name="T38" fmla="*/ 180 w 259"/>
                  <a:gd name="T39" fmla="*/ 0 h 282"/>
                  <a:gd name="T40" fmla="*/ 177 w 259"/>
                  <a:gd name="T41" fmla="*/ 30 h 282"/>
                  <a:gd name="T42" fmla="*/ 108 w 259"/>
                  <a:gd name="T43" fmla="*/ 30 h 282"/>
                  <a:gd name="T44" fmla="*/ 108 w 259"/>
                  <a:gd name="T45" fmla="*/ 86 h 282"/>
                  <a:gd name="T46" fmla="*/ 84 w 259"/>
                  <a:gd name="T47" fmla="*/ 103 h 282"/>
                  <a:gd name="T48" fmla="*/ 84 w 259"/>
                  <a:gd name="T49" fmla="*/ 135 h 282"/>
                  <a:gd name="T50" fmla="*/ 0 w 259"/>
                  <a:gd name="T51" fmla="*/ 135 h 282"/>
                  <a:gd name="T52" fmla="*/ 12 w 259"/>
                  <a:gd name="T53" fmla="*/ 161 h 282"/>
                  <a:gd name="T54" fmla="*/ 17 w 259"/>
                  <a:gd name="T55" fmla="*/ 194 h 282"/>
                  <a:gd name="T56" fmla="*/ 10 w 259"/>
                  <a:gd name="T57" fmla="*/ 236 h 282"/>
                  <a:gd name="T58" fmla="*/ 7 w 259"/>
                  <a:gd name="T59" fmla="*/ 254 h 282"/>
                  <a:gd name="T60" fmla="*/ 19 w 259"/>
                  <a:gd name="T61" fmla="*/ 24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9" h="282">
                    <a:moveTo>
                      <a:pt x="19" y="245"/>
                    </a:moveTo>
                    <a:lnTo>
                      <a:pt x="19" y="245"/>
                    </a:lnTo>
                    <a:lnTo>
                      <a:pt x="40" y="245"/>
                    </a:lnTo>
                    <a:cubicBezTo>
                      <a:pt x="40" y="245"/>
                      <a:pt x="49" y="240"/>
                      <a:pt x="56" y="243"/>
                    </a:cubicBezTo>
                    <a:cubicBezTo>
                      <a:pt x="61" y="245"/>
                      <a:pt x="68" y="254"/>
                      <a:pt x="68" y="254"/>
                    </a:cubicBezTo>
                    <a:lnTo>
                      <a:pt x="75" y="254"/>
                    </a:lnTo>
                    <a:cubicBezTo>
                      <a:pt x="75" y="254"/>
                      <a:pt x="82" y="271"/>
                      <a:pt x="91" y="273"/>
                    </a:cubicBezTo>
                    <a:cubicBezTo>
                      <a:pt x="96" y="275"/>
                      <a:pt x="98" y="280"/>
                      <a:pt x="101" y="282"/>
                    </a:cubicBezTo>
                    <a:cubicBezTo>
                      <a:pt x="108" y="282"/>
                      <a:pt x="112" y="280"/>
                      <a:pt x="112" y="275"/>
                    </a:cubicBezTo>
                    <a:cubicBezTo>
                      <a:pt x="112" y="271"/>
                      <a:pt x="114" y="261"/>
                      <a:pt x="124" y="271"/>
                    </a:cubicBezTo>
                    <a:cubicBezTo>
                      <a:pt x="133" y="280"/>
                      <a:pt x="133" y="273"/>
                      <a:pt x="135" y="268"/>
                    </a:cubicBezTo>
                    <a:cubicBezTo>
                      <a:pt x="138" y="266"/>
                      <a:pt x="145" y="271"/>
                      <a:pt x="149" y="271"/>
                    </a:cubicBezTo>
                    <a:cubicBezTo>
                      <a:pt x="156" y="271"/>
                      <a:pt x="163" y="266"/>
                      <a:pt x="163" y="266"/>
                    </a:cubicBezTo>
                    <a:cubicBezTo>
                      <a:pt x="163" y="266"/>
                      <a:pt x="242" y="268"/>
                      <a:pt x="245" y="266"/>
                    </a:cubicBezTo>
                    <a:cubicBezTo>
                      <a:pt x="249" y="264"/>
                      <a:pt x="249" y="247"/>
                      <a:pt x="249" y="247"/>
                    </a:cubicBezTo>
                    <a:lnTo>
                      <a:pt x="242" y="240"/>
                    </a:lnTo>
                    <a:lnTo>
                      <a:pt x="221" y="51"/>
                    </a:lnTo>
                    <a:lnTo>
                      <a:pt x="259" y="51"/>
                    </a:lnTo>
                    <a:cubicBezTo>
                      <a:pt x="219" y="28"/>
                      <a:pt x="187" y="5"/>
                      <a:pt x="182" y="2"/>
                    </a:cubicBezTo>
                    <a:cubicBezTo>
                      <a:pt x="180" y="2"/>
                      <a:pt x="180" y="0"/>
                      <a:pt x="180" y="0"/>
                    </a:cubicBezTo>
                    <a:cubicBezTo>
                      <a:pt x="180" y="14"/>
                      <a:pt x="180" y="30"/>
                      <a:pt x="177" y="30"/>
                    </a:cubicBezTo>
                    <a:lnTo>
                      <a:pt x="108" y="30"/>
                    </a:lnTo>
                    <a:lnTo>
                      <a:pt x="108" y="86"/>
                    </a:lnTo>
                    <a:cubicBezTo>
                      <a:pt x="108" y="91"/>
                      <a:pt x="84" y="98"/>
                      <a:pt x="84" y="103"/>
                    </a:cubicBezTo>
                    <a:lnTo>
                      <a:pt x="84" y="135"/>
                    </a:lnTo>
                    <a:lnTo>
                      <a:pt x="0" y="135"/>
                    </a:lnTo>
                    <a:cubicBezTo>
                      <a:pt x="0" y="149"/>
                      <a:pt x="7" y="154"/>
                      <a:pt x="12" y="161"/>
                    </a:cubicBezTo>
                    <a:cubicBezTo>
                      <a:pt x="19" y="168"/>
                      <a:pt x="7" y="182"/>
                      <a:pt x="17" y="194"/>
                    </a:cubicBezTo>
                    <a:cubicBezTo>
                      <a:pt x="26" y="208"/>
                      <a:pt x="14" y="229"/>
                      <a:pt x="10" y="236"/>
                    </a:cubicBezTo>
                    <a:cubicBezTo>
                      <a:pt x="7" y="240"/>
                      <a:pt x="7" y="247"/>
                      <a:pt x="7" y="254"/>
                    </a:cubicBezTo>
                    <a:cubicBezTo>
                      <a:pt x="14" y="254"/>
                      <a:pt x="12" y="243"/>
                      <a:pt x="19" y="24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4" name="Freeform 118">
                <a:extLst>
                  <a:ext uri="{FF2B5EF4-FFF2-40B4-BE49-F238E27FC236}">
                    <a16:creationId xmlns:a16="http://schemas.microsoft.com/office/drawing/2014/main" id="{E44EFFBB-185A-4D06-AA58-17AE30442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000"/>
                <a:ext cx="155" cy="170"/>
              </a:xfrm>
              <a:custGeom>
                <a:avLst/>
                <a:gdLst>
                  <a:gd name="T0" fmla="*/ 19 w 259"/>
                  <a:gd name="T1" fmla="*/ 245 h 282"/>
                  <a:gd name="T2" fmla="*/ 19 w 259"/>
                  <a:gd name="T3" fmla="*/ 245 h 282"/>
                  <a:gd name="T4" fmla="*/ 40 w 259"/>
                  <a:gd name="T5" fmla="*/ 245 h 282"/>
                  <a:gd name="T6" fmla="*/ 56 w 259"/>
                  <a:gd name="T7" fmla="*/ 243 h 282"/>
                  <a:gd name="T8" fmla="*/ 68 w 259"/>
                  <a:gd name="T9" fmla="*/ 254 h 282"/>
                  <a:gd name="T10" fmla="*/ 75 w 259"/>
                  <a:gd name="T11" fmla="*/ 254 h 282"/>
                  <a:gd name="T12" fmla="*/ 91 w 259"/>
                  <a:gd name="T13" fmla="*/ 273 h 282"/>
                  <a:gd name="T14" fmla="*/ 101 w 259"/>
                  <a:gd name="T15" fmla="*/ 282 h 282"/>
                  <a:gd name="T16" fmla="*/ 112 w 259"/>
                  <a:gd name="T17" fmla="*/ 275 h 282"/>
                  <a:gd name="T18" fmla="*/ 124 w 259"/>
                  <a:gd name="T19" fmla="*/ 271 h 282"/>
                  <a:gd name="T20" fmla="*/ 135 w 259"/>
                  <a:gd name="T21" fmla="*/ 268 h 282"/>
                  <a:gd name="T22" fmla="*/ 149 w 259"/>
                  <a:gd name="T23" fmla="*/ 271 h 282"/>
                  <a:gd name="T24" fmla="*/ 163 w 259"/>
                  <a:gd name="T25" fmla="*/ 266 h 282"/>
                  <a:gd name="T26" fmla="*/ 245 w 259"/>
                  <a:gd name="T27" fmla="*/ 266 h 282"/>
                  <a:gd name="T28" fmla="*/ 249 w 259"/>
                  <a:gd name="T29" fmla="*/ 247 h 282"/>
                  <a:gd name="T30" fmla="*/ 242 w 259"/>
                  <a:gd name="T31" fmla="*/ 240 h 282"/>
                  <a:gd name="T32" fmla="*/ 221 w 259"/>
                  <a:gd name="T33" fmla="*/ 51 h 282"/>
                  <a:gd name="T34" fmla="*/ 259 w 259"/>
                  <a:gd name="T35" fmla="*/ 51 h 282"/>
                  <a:gd name="T36" fmla="*/ 182 w 259"/>
                  <a:gd name="T37" fmla="*/ 2 h 282"/>
                  <a:gd name="T38" fmla="*/ 180 w 259"/>
                  <a:gd name="T39" fmla="*/ 0 h 282"/>
                  <a:gd name="T40" fmla="*/ 177 w 259"/>
                  <a:gd name="T41" fmla="*/ 30 h 282"/>
                  <a:gd name="T42" fmla="*/ 108 w 259"/>
                  <a:gd name="T43" fmla="*/ 30 h 282"/>
                  <a:gd name="T44" fmla="*/ 108 w 259"/>
                  <a:gd name="T45" fmla="*/ 86 h 282"/>
                  <a:gd name="T46" fmla="*/ 84 w 259"/>
                  <a:gd name="T47" fmla="*/ 103 h 282"/>
                  <a:gd name="T48" fmla="*/ 84 w 259"/>
                  <a:gd name="T49" fmla="*/ 135 h 282"/>
                  <a:gd name="T50" fmla="*/ 0 w 259"/>
                  <a:gd name="T51" fmla="*/ 135 h 282"/>
                  <a:gd name="T52" fmla="*/ 12 w 259"/>
                  <a:gd name="T53" fmla="*/ 161 h 282"/>
                  <a:gd name="T54" fmla="*/ 17 w 259"/>
                  <a:gd name="T55" fmla="*/ 194 h 282"/>
                  <a:gd name="T56" fmla="*/ 10 w 259"/>
                  <a:gd name="T57" fmla="*/ 236 h 282"/>
                  <a:gd name="T58" fmla="*/ 7 w 259"/>
                  <a:gd name="T59" fmla="*/ 254 h 282"/>
                  <a:gd name="T60" fmla="*/ 19 w 259"/>
                  <a:gd name="T61" fmla="*/ 245 h 282"/>
                  <a:gd name="T62" fmla="*/ 19 w 259"/>
                  <a:gd name="T63" fmla="*/ 24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9" h="282">
                    <a:moveTo>
                      <a:pt x="19" y="245"/>
                    </a:moveTo>
                    <a:lnTo>
                      <a:pt x="19" y="245"/>
                    </a:lnTo>
                    <a:lnTo>
                      <a:pt x="40" y="245"/>
                    </a:lnTo>
                    <a:cubicBezTo>
                      <a:pt x="40" y="245"/>
                      <a:pt x="49" y="240"/>
                      <a:pt x="56" y="243"/>
                    </a:cubicBezTo>
                    <a:cubicBezTo>
                      <a:pt x="61" y="245"/>
                      <a:pt x="68" y="254"/>
                      <a:pt x="68" y="254"/>
                    </a:cubicBezTo>
                    <a:lnTo>
                      <a:pt x="75" y="254"/>
                    </a:lnTo>
                    <a:cubicBezTo>
                      <a:pt x="75" y="254"/>
                      <a:pt x="82" y="271"/>
                      <a:pt x="91" y="273"/>
                    </a:cubicBezTo>
                    <a:cubicBezTo>
                      <a:pt x="96" y="275"/>
                      <a:pt x="98" y="280"/>
                      <a:pt x="101" y="282"/>
                    </a:cubicBezTo>
                    <a:cubicBezTo>
                      <a:pt x="108" y="282"/>
                      <a:pt x="112" y="280"/>
                      <a:pt x="112" y="275"/>
                    </a:cubicBezTo>
                    <a:cubicBezTo>
                      <a:pt x="112" y="271"/>
                      <a:pt x="114" y="261"/>
                      <a:pt x="124" y="271"/>
                    </a:cubicBezTo>
                    <a:cubicBezTo>
                      <a:pt x="133" y="280"/>
                      <a:pt x="133" y="273"/>
                      <a:pt x="135" y="268"/>
                    </a:cubicBezTo>
                    <a:cubicBezTo>
                      <a:pt x="138" y="266"/>
                      <a:pt x="145" y="271"/>
                      <a:pt x="149" y="271"/>
                    </a:cubicBezTo>
                    <a:cubicBezTo>
                      <a:pt x="156" y="271"/>
                      <a:pt x="163" y="266"/>
                      <a:pt x="163" y="266"/>
                    </a:cubicBezTo>
                    <a:cubicBezTo>
                      <a:pt x="163" y="266"/>
                      <a:pt x="242" y="268"/>
                      <a:pt x="245" y="266"/>
                    </a:cubicBezTo>
                    <a:cubicBezTo>
                      <a:pt x="249" y="264"/>
                      <a:pt x="249" y="247"/>
                      <a:pt x="249" y="247"/>
                    </a:cubicBezTo>
                    <a:lnTo>
                      <a:pt x="242" y="240"/>
                    </a:lnTo>
                    <a:lnTo>
                      <a:pt x="221" y="51"/>
                    </a:lnTo>
                    <a:lnTo>
                      <a:pt x="259" y="51"/>
                    </a:lnTo>
                    <a:cubicBezTo>
                      <a:pt x="219" y="28"/>
                      <a:pt x="187" y="5"/>
                      <a:pt x="182" y="2"/>
                    </a:cubicBezTo>
                    <a:cubicBezTo>
                      <a:pt x="180" y="2"/>
                      <a:pt x="180" y="0"/>
                      <a:pt x="180" y="0"/>
                    </a:cubicBezTo>
                    <a:cubicBezTo>
                      <a:pt x="180" y="14"/>
                      <a:pt x="180" y="30"/>
                      <a:pt x="177" y="30"/>
                    </a:cubicBezTo>
                    <a:lnTo>
                      <a:pt x="108" y="30"/>
                    </a:lnTo>
                    <a:lnTo>
                      <a:pt x="108" y="86"/>
                    </a:lnTo>
                    <a:cubicBezTo>
                      <a:pt x="108" y="91"/>
                      <a:pt x="84" y="98"/>
                      <a:pt x="84" y="103"/>
                    </a:cubicBezTo>
                    <a:lnTo>
                      <a:pt x="84" y="135"/>
                    </a:lnTo>
                    <a:lnTo>
                      <a:pt x="0" y="135"/>
                    </a:lnTo>
                    <a:cubicBezTo>
                      <a:pt x="0" y="149"/>
                      <a:pt x="7" y="154"/>
                      <a:pt x="12" y="161"/>
                    </a:cubicBezTo>
                    <a:cubicBezTo>
                      <a:pt x="19" y="168"/>
                      <a:pt x="7" y="182"/>
                      <a:pt x="17" y="194"/>
                    </a:cubicBezTo>
                    <a:cubicBezTo>
                      <a:pt x="26" y="208"/>
                      <a:pt x="14" y="229"/>
                      <a:pt x="10" y="236"/>
                    </a:cubicBezTo>
                    <a:cubicBezTo>
                      <a:pt x="7" y="240"/>
                      <a:pt x="7" y="247"/>
                      <a:pt x="7" y="254"/>
                    </a:cubicBezTo>
                    <a:cubicBezTo>
                      <a:pt x="14" y="254"/>
                      <a:pt x="12" y="243"/>
                      <a:pt x="19" y="245"/>
                    </a:cubicBezTo>
                    <a:lnTo>
                      <a:pt x="19" y="24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5" name="Freeform 119">
                <a:extLst>
                  <a:ext uri="{FF2B5EF4-FFF2-40B4-BE49-F238E27FC236}">
                    <a16:creationId xmlns:a16="http://schemas.microsoft.com/office/drawing/2014/main" id="{FCF7B12D-3CE8-DA6E-65C6-0981EDCC2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000"/>
                <a:ext cx="155" cy="170"/>
              </a:xfrm>
              <a:custGeom>
                <a:avLst/>
                <a:gdLst>
                  <a:gd name="T0" fmla="*/ 19 w 259"/>
                  <a:gd name="T1" fmla="*/ 245 h 282"/>
                  <a:gd name="T2" fmla="*/ 19 w 259"/>
                  <a:gd name="T3" fmla="*/ 245 h 282"/>
                  <a:gd name="T4" fmla="*/ 40 w 259"/>
                  <a:gd name="T5" fmla="*/ 245 h 282"/>
                  <a:gd name="T6" fmla="*/ 56 w 259"/>
                  <a:gd name="T7" fmla="*/ 243 h 282"/>
                  <a:gd name="T8" fmla="*/ 68 w 259"/>
                  <a:gd name="T9" fmla="*/ 254 h 282"/>
                  <a:gd name="T10" fmla="*/ 75 w 259"/>
                  <a:gd name="T11" fmla="*/ 254 h 282"/>
                  <a:gd name="T12" fmla="*/ 91 w 259"/>
                  <a:gd name="T13" fmla="*/ 273 h 282"/>
                  <a:gd name="T14" fmla="*/ 101 w 259"/>
                  <a:gd name="T15" fmla="*/ 282 h 282"/>
                  <a:gd name="T16" fmla="*/ 112 w 259"/>
                  <a:gd name="T17" fmla="*/ 275 h 282"/>
                  <a:gd name="T18" fmla="*/ 124 w 259"/>
                  <a:gd name="T19" fmla="*/ 271 h 282"/>
                  <a:gd name="T20" fmla="*/ 135 w 259"/>
                  <a:gd name="T21" fmla="*/ 268 h 282"/>
                  <a:gd name="T22" fmla="*/ 149 w 259"/>
                  <a:gd name="T23" fmla="*/ 271 h 282"/>
                  <a:gd name="T24" fmla="*/ 163 w 259"/>
                  <a:gd name="T25" fmla="*/ 266 h 282"/>
                  <a:gd name="T26" fmla="*/ 245 w 259"/>
                  <a:gd name="T27" fmla="*/ 266 h 282"/>
                  <a:gd name="T28" fmla="*/ 249 w 259"/>
                  <a:gd name="T29" fmla="*/ 247 h 282"/>
                  <a:gd name="T30" fmla="*/ 242 w 259"/>
                  <a:gd name="T31" fmla="*/ 240 h 282"/>
                  <a:gd name="T32" fmla="*/ 221 w 259"/>
                  <a:gd name="T33" fmla="*/ 51 h 282"/>
                  <a:gd name="T34" fmla="*/ 259 w 259"/>
                  <a:gd name="T35" fmla="*/ 51 h 282"/>
                  <a:gd name="T36" fmla="*/ 182 w 259"/>
                  <a:gd name="T37" fmla="*/ 2 h 282"/>
                  <a:gd name="T38" fmla="*/ 180 w 259"/>
                  <a:gd name="T39" fmla="*/ 0 h 282"/>
                  <a:gd name="T40" fmla="*/ 177 w 259"/>
                  <a:gd name="T41" fmla="*/ 30 h 282"/>
                  <a:gd name="T42" fmla="*/ 108 w 259"/>
                  <a:gd name="T43" fmla="*/ 30 h 282"/>
                  <a:gd name="T44" fmla="*/ 108 w 259"/>
                  <a:gd name="T45" fmla="*/ 86 h 282"/>
                  <a:gd name="T46" fmla="*/ 84 w 259"/>
                  <a:gd name="T47" fmla="*/ 103 h 282"/>
                  <a:gd name="T48" fmla="*/ 84 w 259"/>
                  <a:gd name="T49" fmla="*/ 135 h 282"/>
                  <a:gd name="T50" fmla="*/ 0 w 259"/>
                  <a:gd name="T51" fmla="*/ 135 h 282"/>
                  <a:gd name="T52" fmla="*/ 12 w 259"/>
                  <a:gd name="T53" fmla="*/ 161 h 282"/>
                  <a:gd name="T54" fmla="*/ 17 w 259"/>
                  <a:gd name="T55" fmla="*/ 194 h 282"/>
                  <a:gd name="T56" fmla="*/ 10 w 259"/>
                  <a:gd name="T57" fmla="*/ 236 h 282"/>
                  <a:gd name="T58" fmla="*/ 7 w 259"/>
                  <a:gd name="T59" fmla="*/ 254 h 282"/>
                  <a:gd name="T60" fmla="*/ 19 w 259"/>
                  <a:gd name="T61" fmla="*/ 24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9" h="282">
                    <a:moveTo>
                      <a:pt x="19" y="245"/>
                    </a:moveTo>
                    <a:lnTo>
                      <a:pt x="19" y="245"/>
                    </a:lnTo>
                    <a:lnTo>
                      <a:pt x="40" y="245"/>
                    </a:lnTo>
                    <a:cubicBezTo>
                      <a:pt x="40" y="245"/>
                      <a:pt x="49" y="240"/>
                      <a:pt x="56" y="243"/>
                    </a:cubicBezTo>
                    <a:cubicBezTo>
                      <a:pt x="61" y="245"/>
                      <a:pt x="68" y="254"/>
                      <a:pt x="68" y="254"/>
                    </a:cubicBezTo>
                    <a:lnTo>
                      <a:pt x="75" y="254"/>
                    </a:lnTo>
                    <a:cubicBezTo>
                      <a:pt x="75" y="254"/>
                      <a:pt x="82" y="271"/>
                      <a:pt x="91" y="273"/>
                    </a:cubicBezTo>
                    <a:cubicBezTo>
                      <a:pt x="96" y="275"/>
                      <a:pt x="98" y="280"/>
                      <a:pt x="101" y="282"/>
                    </a:cubicBezTo>
                    <a:cubicBezTo>
                      <a:pt x="108" y="282"/>
                      <a:pt x="112" y="280"/>
                      <a:pt x="112" y="275"/>
                    </a:cubicBezTo>
                    <a:cubicBezTo>
                      <a:pt x="112" y="271"/>
                      <a:pt x="114" y="261"/>
                      <a:pt x="124" y="271"/>
                    </a:cubicBezTo>
                    <a:cubicBezTo>
                      <a:pt x="133" y="280"/>
                      <a:pt x="133" y="273"/>
                      <a:pt x="135" y="268"/>
                    </a:cubicBezTo>
                    <a:cubicBezTo>
                      <a:pt x="138" y="266"/>
                      <a:pt x="145" y="271"/>
                      <a:pt x="149" y="271"/>
                    </a:cubicBezTo>
                    <a:cubicBezTo>
                      <a:pt x="156" y="271"/>
                      <a:pt x="163" y="266"/>
                      <a:pt x="163" y="266"/>
                    </a:cubicBezTo>
                    <a:cubicBezTo>
                      <a:pt x="163" y="266"/>
                      <a:pt x="242" y="268"/>
                      <a:pt x="245" y="266"/>
                    </a:cubicBezTo>
                    <a:cubicBezTo>
                      <a:pt x="249" y="264"/>
                      <a:pt x="249" y="247"/>
                      <a:pt x="249" y="247"/>
                    </a:cubicBezTo>
                    <a:lnTo>
                      <a:pt x="242" y="240"/>
                    </a:lnTo>
                    <a:lnTo>
                      <a:pt x="221" y="51"/>
                    </a:lnTo>
                    <a:lnTo>
                      <a:pt x="259" y="51"/>
                    </a:lnTo>
                    <a:cubicBezTo>
                      <a:pt x="219" y="28"/>
                      <a:pt x="187" y="5"/>
                      <a:pt x="182" y="2"/>
                    </a:cubicBezTo>
                    <a:cubicBezTo>
                      <a:pt x="180" y="2"/>
                      <a:pt x="180" y="0"/>
                      <a:pt x="180" y="0"/>
                    </a:cubicBezTo>
                    <a:cubicBezTo>
                      <a:pt x="180" y="14"/>
                      <a:pt x="180" y="30"/>
                      <a:pt x="177" y="30"/>
                    </a:cubicBezTo>
                    <a:lnTo>
                      <a:pt x="108" y="30"/>
                    </a:lnTo>
                    <a:lnTo>
                      <a:pt x="108" y="86"/>
                    </a:lnTo>
                    <a:cubicBezTo>
                      <a:pt x="108" y="91"/>
                      <a:pt x="84" y="98"/>
                      <a:pt x="84" y="103"/>
                    </a:cubicBezTo>
                    <a:lnTo>
                      <a:pt x="84" y="135"/>
                    </a:lnTo>
                    <a:lnTo>
                      <a:pt x="0" y="135"/>
                    </a:lnTo>
                    <a:cubicBezTo>
                      <a:pt x="0" y="149"/>
                      <a:pt x="7" y="154"/>
                      <a:pt x="12" y="161"/>
                    </a:cubicBezTo>
                    <a:cubicBezTo>
                      <a:pt x="19" y="168"/>
                      <a:pt x="7" y="182"/>
                      <a:pt x="17" y="194"/>
                    </a:cubicBezTo>
                    <a:cubicBezTo>
                      <a:pt x="26" y="208"/>
                      <a:pt x="14" y="229"/>
                      <a:pt x="10" y="236"/>
                    </a:cubicBezTo>
                    <a:cubicBezTo>
                      <a:pt x="7" y="240"/>
                      <a:pt x="7" y="247"/>
                      <a:pt x="7" y="254"/>
                    </a:cubicBezTo>
                    <a:cubicBezTo>
                      <a:pt x="14" y="254"/>
                      <a:pt x="12" y="243"/>
                      <a:pt x="19" y="24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6" name="Freeform 120">
                <a:extLst>
                  <a:ext uri="{FF2B5EF4-FFF2-40B4-BE49-F238E27FC236}">
                    <a16:creationId xmlns:a16="http://schemas.microsoft.com/office/drawing/2014/main" id="{47C2BDFA-E71A-F6D8-4F63-81BC24EE8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000"/>
                <a:ext cx="155" cy="170"/>
              </a:xfrm>
              <a:custGeom>
                <a:avLst/>
                <a:gdLst>
                  <a:gd name="T0" fmla="*/ 19 w 259"/>
                  <a:gd name="T1" fmla="*/ 245 h 282"/>
                  <a:gd name="T2" fmla="*/ 19 w 259"/>
                  <a:gd name="T3" fmla="*/ 245 h 282"/>
                  <a:gd name="T4" fmla="*/ 40 w 259"/>
                  <a:gd name="T5" fmla="*/ 245 h 282"/>
                  <a:gd name="T6" fmla="*/ 56 w 259"/>
                  <a:gd name="T7" fmla="*/ 243 h 282"/>
                  <a:gd name="T8" fmla="*/ 68 w 259"/>
                  <a:gd name="T9" fmla="*/ 254 h 282"/>
                  <a:gd name="T10" fmla="*/ 75 w 259"/>
                  <a:gd name="T11" fmla="*/ 254 h 282"/>
                  <a:gd name="T12" fmla="*/ 91 w 259"/>
                  <a:gd name="T13" fmla="*/ 273 h 282"/>
                  <a:gd name="T14" fmla="*/ 101 w 259"/>
                  <a:gd name="T15" fmla="*/ 282 h 282"/>
                  <a:gd name="T16" fmla="*/ 112 w 259"/>
                  <a:gd name="T17" fmla="*/ 275 h 282"/>
                  <a:gd name="T18" fmla="*/ 124 w 259"/>
                  <a:gd name="T19" fmla="*/ 271 h 282"/>
                  <a:gd name="T20" fmla="*/ 135 w 259"/>
                  <a:gd name="T21" fmla="*/ 268 h 282"/>
                  <a:gd name="T22" fmla="*/ 149 w 259"/>
                  <a:gd name="T23" fmla="*/ 271 h 282"/>
                  <a:gd name="T24" fmla="*/ 163 w 259"/>
                  <a:gd name="T25" fmla="*/ 266 h 282"/>
                  <a:gd name="T26" fmla="*/ 245 w 259"/>
                  <a:gd name="T27" fmla="*/ 266 h 282"/>
                  <a:gd name="T28" fmla="*/ 249 w 259"/>
                  <a:gd name="T29" fmla="*/ 247 h 282"/>
                  <a:gd name="T30" fmla="*/ 242 w 259"/>
                  <a:gd name="T31" fmla="*/ 240 h 282"/>
                  <a:gd name="T32" fmla="*/ 221 w 259"/>
                  <a:gd name="T33" fmla="*/ 51 h 282"/>
                  <a:gd name="T34" fmla="*/ 259 w 259"/>
                  <a:gd name="T35" fmla="*/ 51 h 282"/>
                  <a:gd name="T36" fmla="*/ 182 w 259"/>
                  <a:gd name="T37" fmla="*/ 2 h 282"/>
                  <a:gd name="T38" fmla="*/ 180 w 259"/>
                  <a:gd name="T39" fmla="*/ 0 h 282"/>
                  <a:gd name="T40" fmla="*/ 177 w 259"/>
                  <a:gd name="T41" fmla="*/ 30 h 282"/>
                  <a:gd name="T42" fmla="*/ 108 w 259"/>
                  <a:gd name="T43" fmla="*/ 30 h 282"/>
                  <a:gd name="T44" fmla="*/ 108 w 259"/>
                  <a:gd name="T45" fmla="*/ 86 h 282"/>
                  <a:gd name="T46" fmla="*/ 84 w 259"/>
                  <a:gd name="T47" fmla="*/ 103 h 282"/>
                  <a:gd name="T48" fmla="*/ 84 w 259"/>
                  <a:gd name="T49" fmla="*/ 135 h 282"/>
                  <a:gd name="T50" fmla="*/ 0 w 259"/>
                  <a:gd name="T51" fmla="*/ 135 h 282"/>
                  <a:gd name="T52" fmla="*/ 12 w 259"/>
                  <a:gd name="T53" fmla="*/ 161 h 282"/>
                  <a:gd name="T54" fmla="*/ 17 w 259"/>
                  <a:gd name="T55" fmla="*/ 194 h 282"/>
                  <a:gd name="T56" fmla="*/ 10 w 259"/>
                  <a:gd name="T57" fmla="*/ 236 h 282"/>
                  <a:gd name="T58" fmla="*/ 7 w 259"/>
                  <a:gd name="T59" fmla="*/ 254 h 282"/>
                  <a:gd name="T60" fmla="*/ 19 w 259"/>
                  <a:gd name="T61" fmla="*/ 245 h 282"/>
                  <a:gd name="T62" fmla="*/ 19 w 259"/>
                  <a:gd name="T63" fmla="*/ 24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9" h="282">
                    <a:moveTo>
                      <a:pt x="19" y="245"/>
                    </a:moveTo>
                    <a:lnTo>
                      <a:pt x="19" y="245"/>
                    </a:lnTo>
                    <a:lnTo>
                      <a:pt x="40" y="245"/>
                    </a:lnTo>
                    <a:cubicBezTo>
                      <a:pt x="40" y="245"/>
                      <a:pt x="49" y="240"/>
                      <a:pt x="56" y="243"/>
                    </a:cubicBezTo>
                    <a:cubicBezTo>
                      <a:pt x="61" y="245"/>
                      <a:pt x="68" y="254"/>
                      <a:pt x="68" y="254"/>
                    </a:cubicBezTo>
                    <a:lnTo>
                      <a:pt x="75" y="254"/>
                    </a:lnTo>
                    <a:cubicBezTo>
                      <a:pt x="75" y="254"/>
                      <a:pt x="82" y="271"/>
                      <a:pt x="91" y="273"/>
                    </a:cubicBezTo>
                    <a:cubicBezTo>
                      <a:pt x="96" y="275"/>
                      <a:pt x="98" y="280"/>
                      <a:pt x="101" y="282"/>
                    </a:cubicBezTo>
                    <a:cubicBezTo>
                      <a:pt x="108" y="282"/>
                      <a:pt x="112" y="280"/>
                      <a:pt x="112" y="275"/>
                    </a:cubicBezTo>
                    <a:cubicBezTo>
                      <a:pt x="112" y="271"/>
                      <a:pt x="114" y="261"/>
                      <a:pt x="124" y="271"/>
                    </a:cubicBezTo>
                    <a:cubicBezTo>
                      <a:pt x="133" y="280"/>
                      <a:pt x="133" y="273"/>
                      <a:pt x="135" y="268"/>
                    </a:cubicBezTo>
                    <a:cubicBezTo>
                      <a:pt x="138" y="266"/>
                      <a:pt x="145" y="271"/>
                      <a:pt x="149" y="271"/>
                    </a:cubicBezTo>
                    <a:cubicBezTo>
                      <a:pt x="156" y="271"/>
                      <a:pt x="163" y="266"/>
                      <a:pt x="163" y="266"/>
                    </a:cubicBezTo>
                    <a:cubicBezTo>
                      <a:pt x="163" y="266"/>
                      <a:pt x="242" y="268"/>
                      <a:pt x="245" y="266"/>
                    </a:cubicBezTo>
                    <a:cubicBezTo>
                      <a:pt x="249" y="264"/>
                      <a:pt x="249" y="247"/>
                      <a:pt x="249" y="247"/>
                    </a:cubicBezTo>
                    <a:lnTo>
                      <a:pt x="242" y="240"/>
                    </a:lnTo>
                    <a:lnTo>
                      <a:pt x="221" y="51"/>
                    </a:lnTo>
                    <a:lnTo>
                      <a:pt x="259" y="51"/>
                    </a:lnTo>
                    <a:cubicBezTo>
                      <a:pt x="219" y="28"/>
                      <a:pt x="187" y="5"/>
                      <a:pt x="182" y="2"/>
                    </a:cubicBezTo>
                    <a:cubicBezTo>
                      <a:pt x="180" y="2"/>
                      <a:pt x="180" y="0"/>
                      <a:pt x="180" y="0"/>
                    </a:cubicBezTo>
                    <a:cubicBezTo>
                      <a:pt x="180" y="14"/>
                      <a:pt x="180" y="30"/>
                      <a:pt x="177" y="30"/>
                    </a:cubicBezTo>
                    <a:lnTo>
                      <a:pt x="108" y="30"/>
                    </a:lnTo>
                    <a:lnTo>
                      <a:pt x="108" y="86"/>
                    </a:lnTo>
                    <a:cubicBezTo>
                      <a:pt x="108" y="91"/>
                      <a:pt x="84" y="98"/>
                      <a:pt x="84" y="103"/>
                    </a:cubicBezTo>
                    <a:lnTo>
                      <a:pt x="84" y="135"/>
                    </a:lnTo>
                    <a:lnTo>
                      <a:pt x="0" y="135"/>
                    </a:lnTo>
                    <a:cubicBezTo>
                      <a:pt x="0" y="149"/>
                      <a:pt x="7" y="154"/>
                      <a:pt x="12" y="161"/>
                    </a:cubicBezTo>
                    <a:cubicBezTo>
                      <a:pt x="19" y="168"/>
                      <a:pt x="7" y="182"/>
                      <a:pt x="17" y="194"/>
                    </a:cubicBezTo>
                    <a:cubicBezTo>
                      <a:pt x="26" y="208"/>
                      <a:pt x="14" y="229"/>
                      <a:pt x="10" y="236"/>
                    </a:cubicBezTo>
                    <a:cubicBezTo>
                      <a:pt x="7" y="240"/>
                      <a:pt x="7" y="247"/>
                      <a:pt x="7" y="254"/>
                    </a:cubicBezTo>
                    <a:cubicBezTo>
                      <a:pt x="14" y="254"/>
                      <a:pt x="12" y="243"/>
                      <a:pt x="19" y="245"/>
                    </a:cubicBezTo>
                    <a:lnTo>
                      <a:pt x="19" y="24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7" name="Freeform 121">
                <a:extLst>
                  <a:ext uri="{FF2B5EF4-FFF2-40B4-BE49-F238E27FC236}">
                    <a16:creationId xmlns:a16="http://schemas.microsoft.com/office/drawing/2014/main" id="{BFBEDFD2-EE9A-C782-C876-75F519101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031"/>
                <a:ext cx="213" cy="201"/>
              </a:xfrm>
              <a:custGeom>
                <a:avLst/>
                <a:gdLst>
                  <a:gd name="T0" fmla="*/ 334 w 353"/>
                  <a:gd name="T1" fmla="*/ 140 h 334"/>
                  <a:gd name="T2" fmla="*/ 334 w 353"/>
                  <a:gd name="T3" fmla="*/ 140 h 334"/>
                  <a:gd name="T4" fmla="*/ 325 w 353"/>
                  <a:gd name="T5" fmla="*/ 117 h 334"/>
                  <a:gd name="T6" fmla="*/ 302 w 353"/>
                  <a:gd name="T7" fmla="*/ 110 h 334"/>
                  <a:gd name="T8" fmla="*/ 288 w 353"/>
                  <a:gd name="T9" fmla="*/ 89 h 334"/>
                  <a:gd name="T10" fmla="*/ 158 w 353"/>
                  <a:gd name="T11" fmla="*/ 0 h 334"/>
                  <a:gd name="T12" fmla="*/ 120 w 353"/>
                  <a:gd name="T13" fmla="*/ 0 h 334"/>
                  <a:gd name="T14" fmla="*/ 141 w 353"/>
                  <a:gd name="T15" fmla="*/ 189 h 334"/>
                  <a:gd name="T16" fmla="*/ 148 w 353"/>
                  <a:gd name="T17" fmla="*/ 196 h 334"/>
                  <a:gd name="T18" fmla="*/ 144 w 353"/>
                  <a:gd name="T19" fmla="*/ 215 h 334"/>
                  <a:gd name="T20" fmla="*/ 62 w 353"/>
                  <a:gd name="T21" fmla="*/ 215 h 334"/>
                  <a:gd name="T22" fmla="*/ 48 w 353"/>
                  <a:gd name="T23" fmla="*/ 220 h 334"/>
                  <a:gd name="T24" fmla="*/ 34 w 353"/>
                  <a:gd name="T25" fmla="*/ 217 h 334"/>
                  <a:gd name="T26" fmla="*/ 23 w 353"/>
                  <a:gd name="T27" fmla="*/ 220 h 334"/>
                  <a:gd name="T28" fmla="*/ 11 w 353"/>
                  <a:gd name="T29" fmla="*/ 224 h 334"/>
                  <a:gd name="T30" fmla="*/ 0 w 353"/>
                  <a:gd name="T31" fmla="*/ 231 h 334"/>
                  <a:gd name="T32" fmla="*/ 2 w 353"/>
                  <a:gd name="T33" fmla="*/ 236 h 334"/>
                  <a:gd name="T34" fmla="*/ 4 w 353"/>
                  <a:gd name="T35" fmla="*/ 243 h 334"/>
                  <a:gd name="T36" fmla="*/ 9 w 353"/>
                  <a:gd name="T37" fmla="*/ 255 h 334"/>
                  <a:gd name="T38" fmla="*/ 20 w 353"/>
                  <a:gd name="T39" fmla="*/ 269 h 334"/>
                  <a:gd name="T40" fmla="*/ 20 w 353"/>
                  <a:gd name="T41" fmla="*/ 287 h 334"/>
                  <a:gd name="T42" fmla="*/ 25 w 353"/>
                  <a:gd name="T43" fmla="*/ 292 h 334"/>
                  <a:gd name="T44" fmla="*/ 37 w 353"/>
                  <a:gd name="T45" fmla="*/ 290 h 334"/>
                  <a:gd name="T46" fmla="*/ 53 w 353"/>
                  <a:gd name="T47" fmla="*/ 292 h 334"/>
                  <a:gd name="T48" fmla="*/ 67 w 353"/>
                  <a:gd name="T49" fmla="*/ 280 h 334"/>
                  <a:gd name="T50" fmla="*/ 76 w 353"/>
                  <a:gd name="T51" fmla="*/ 297 h 334"/>
                  <a:gd name="T52" fmla="*/ 83 w 353"/>
                  <a:gd name="T53" fmla="*/ 306 h 334"/>
                  <a:gd name="T54" fmla="*/ 83 w 353"/>
                  <a:gd name="T55" fmla="*/ 315 h 334"/>
                  <a:gd name="T56" fmla="*/ 88 w 353"/>
                  <a:gd name="T57" fmla="*/ 327 h 334"/>
                  <a:gd name="T58" fmla="*/ 97 w 353"/>
                  <a:gd name="T59" fmla="*/ 327 h 334"/>
                  <a:gd name="T60" fmla="*/ 109 w 353"/>
                  <a:gd name="T61" fmla="*/ 332 h 334"/>
                  <a:gd name="T62" fmla="*/ 120 w 353"/>
                  <a:gd name="T63" fmla="*/ 325 h 334"/>
                  <a:gd name="T64" fmla="*/ 132 w 353"/>
                  <a:gd name="T65" fmla="*/ 325 h 334"/>
                  <a:gd name="T66" fmla="*/ 139 w 353"/>
                  <a:gd name="T67" fmla="*/ 327 h 334"/>
                  <a:gd name="T68" fmla="*/ 144 w 353"/>
                  <a:gd name="T69" fmla="*/ 325 h 334"/>
                  <a:gd name="T70" fmla="*/ 151 w 353"/>
                  <a:gd name="T71" fmla="*/ 308 h 334"/>
                  <a:gd name="T72" fmla="*/ 148 w 353"/>
                  <a:gd name="T73" fmla="*/ 294 h 334"/>
                  <a:gd name="T74" fmla="*/ 167 w 353"/>
                  <a:gd name="T75" fmla="*/ 287 h 334"/>
                  <a:gd name="T76" fmla="*/ 174 w 353"/>
                  <a:gd name="T77" fmla="*/ 273 h 334"/>
                  <a:gd name="T78" fmla="*/ 181 w 353"/>
                  <a:gd name="T79" fmla="*/ 259 h 334"/>
                  <a:gd name="T80" fmla="*/ 192 w 353"/>
                  <a:gd name="T81" fmla="*/ 259 h 334"/>
                  <a:gd name="T82" fmla="*/ 202 w 353"/>
                  <a:gd name="T83" fmla="*/ 248 h 334"/>
                  <a:gd name="T84" fmla="*/ 213 w 353"/>
                  <a:gd name="T85" fmla="*/ 243 h 334"/>
                  <a:gd name="T86" fmla="*/ 220 w 353"/>
                  <a:gd name="T87" fmla="*/ 238 h 334"/>
                  <a:gd name="T88" fmla="*/ 239 w 353"/>
                  <a:gd name="T89" fmla="*/ 231 h 334"/>
                  <a:gd name="T90" fmla="*/ 255 w 353"/>
                  <a:gd name="T91" fmla="*/ 224 h 334"/>
                  <a:gd name="T92" fmla="*/ 281 w 353"/>
                  <a:gd name="T93" fmla="*/ 227 h 334"/>
                  <a:gd name="T94" fmla="*/ 299 w 353"/>
                  <a:gd name="T95" fmla="*/ 220 h 334"/>
                  <a:gd name="T96" fmla="*/ 332 w 353"/>
                  <a:gd name="T97" fmla="*/ 217 h 334"/>
                  <a:gd name="T98" fmla="*/ 346 w 353"/>
                  <a:gd name="T99" fmla="*/ 208 h 334"/>
                  <a:gd name="T100" fmla="*/ 353 w 353"/>
                  <a:gd name="T101" fmla="*/ 192 h 334"/>
                  <a:gd name="T102" fmla="*/ 353 w 353"/>
                  <a:gd name="T103" fmla="*/ 136 h 334"/>
                  <a:gd name="T104" fmla="*/ 334 w 353"/>
                  <a:gd name="T105" fmla="*/ 14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53" h="334">
                    <a:moveTo>
                      <a:pt x="334" y="140"/>
                    </a:moveTo>
                    <a:lnTo>
                      <a:pt x="334" y="140"/>
                    </a:lnTo>
                    <a:cubicBezTo>
                      <a:pt x="334" y="140"/>
                      <a:pt x="334" y="122"/>
                      <a:pt x="325" y="117"/>
                    </a:cubicBezTo>
                    <a:cubicBezTo>
                      <a:pt x="313" y="110"/>
                      <a:pt x="302" y="110"/>
                      <a:pt x="302" y="110"/>
                    </a:cubicBezTo>
                    <a:cubicBezTo>
                      <a:pt x="302" y="110"/>
                      <a:pt x="292" y="96"/>
                      <a:pt x="288" y="89"/>
                    </a:cubicBezTo>
                    <a:cubicBezTo>
                      <a:pt x="283" y="87"/>
                      <a:pt x="213" y="40"/>
                      <a:pt x="158" y="0"/>
                    </a:cubicBezTo>
                    <a:lnTo>
                      <a:pt x="120" y="0"/>
                    </a:lnTo>
                    <a:lnTo>
                      <a:pt x="141" y="189"/>
                    </a:lnTo>
                    <a:lnTo>
                      <a:pt x="148" y="196"/>
                    </a:lnTo>
                    <a:cubicBezTo>
                      <a:pt x="148" y="196"/>
                      <a:pt x="148" y="213"/>
                      <a:pt x="144" y="215"/>
                    </a:cubicBezTo>
                    <a:cubicBezTo>
                      <a:pt x="141" y="217"/>
                      <a:pt x="62" y="215"/>
                      <a:pt x="62" y="215"/>
                    </a:cubicBezTo>
                    <a:cubicBezTo>
                      <a:pt x="62" y="215"/>
                      <a:pt x="55" y="220"/>
                      <a:pt x="48" y="220"/>
                    </a:cubicBezTo>
                    <a:cubicBezTo>
                      <a:pt x="44" y="220"/>
                      <a:pt x="37" y="215"/>
                      <a:pt x="34" y="217"/>
                    </a:cubicBezTo>
                    <a:cubicBezTo>
                      <a:pt x="32" y="222"/>
                      <a:pt x="32" y="229"/>
                      <a:pt x="23" y="220"/>
                    </a:cubicBezTo>
                    <a:cubicBezTo>
                      <a:pt x="13" y="210"/>
                      <a:pt x="11" y="220"/>
                      <a:pt x="11" y="224"/>
                    </a:cubicBezTo>
                    <a:cubicBezTo>
                      <a:pt x="11" y="229"/>
                      <a:pt x="7" y="231"/>
                      <a:pt x="0" y="231"/>
                    </a:cubicBezTo>
                    <a:cubicBezTo>
                      <a:pt x="0" y="234"/>
                      <a:pt x="2" y="236"/>
                      <a:pt x="2" y="236"/>
                    </a:cubicBezTo>
                    <a:lnTo>
                      <a:pt x="4" y="243"/>
                    </a:lnTo>
                    <a:cubicBezTo>
                      <a:pt x="4" y="243"/>
                      <a:pt x="4" y="252"/>
                      <a:pt x="9" y="255"/>
                    </a:cubicBezTo>
                    <a:cubicBezTo>
                      <a:pt x="11" y="259"/>
                      <a:pt x="18" y="266"/>
                      <a:pt x="20" y="269"/>
                    </a:cubicBezTo>
                    <a:lnTo>
                      <a:pt x="20" y="287"/>
                    </a:lnTo>
                    <a:cubicBezTo>
                      <a:pt x="20" y="287"/>
                      <a:pt x="23" y="297"/>
                      <a:pt x="25" y="292"/>
                    </a:cubicBezTo>
                    <a:cubicBezTo>
                      <a:pt x="30" y="287"/>
                      <a:pt x="34" y="297"/>
                      <a:pt x="37" y="290"/>
                    </a:cubicBezTo>
                    <a:cubicBezTo>
                      <a:pt x="39" y="285"/>
                      <a:pt x="48" y="292"/>
                      <a:pt x="53" y="292"/>
                    </a:cubicBezTo>
                    <a:cubicBezTo>
                      <a:pt x="55" y="292"/>
                      <a:pt x="65" y="280"/>
                      <a:pt x="67" y="280"/>
                    </a:cubicBezTo>
                    <a:cubicBezTo>
                      <a:pt x="69" y="283"/>
                      <a:pt x="76" y="292"/>
                      <a:pt x="76" y="297"/>
                    </a:cubicBezTo>
                    <a:cubicBezTo>
                      <a:pt x="76" y="301"/>
                      <a:pt x="86" y="306"/>
                      <a:pt x="83" y="306"/>
                    </a:cubicBezTo>
                    <a:cubicBezTo>
                      <a:pt x="79" y="308"/>
                      <a:pt x="79" y="315"/>
                      <a:pt x="83" y="315"/>
                    </a:cubicBezTo>
                    <a:cubicBezTo>
                      <a:pt x="88" y="315"/>
                      <a:pt x="86" y="322"/>
                      <a:pt x="88" y="327"/>
                    </a:cubicBezTo>
                    <a:cubicBezTo>
                      <a:pt x="90" y="329"/>
                      <a:pt x="95" y="334"/>
                      <a:pt x="97" y="327"/>
                    </a:cubicBezTo>
                    <a:cubicBezTo>
                      <a:pt x="99" y="322"/>
                      <a:pt x="106" y="327"/>
                      <a:pt x="109" y="332"/>
                    </a:cubicBezTo>
                    <a:cubicBezTo>
                      <a:pt x="111" y="334"/>
                      <a:pt x="118" y="329"/>
                      <a:pt x="120" y="325"/>
                    </a:cubicBezTo>
                    <a:cubicBezTo>
                      <a:pt x="123" y="320"/>
                      <a:pt x="132" y="318"/>
                      <a:pt x="132" y="325"/>
                    </a:cubicBezTo>
                    <a:cubicBezTo>
                      <a:pt x="130" y="329"/>
                      <a:pt x="132" y="332"/>
                      <a:pt x="139" y="327"/>
                    </a:cubicBezTo>
                    <a:cubicBezTo>
                      <a:pt x="141" y="325"/>
                      <a:pt x="144" y="325"/>
                      <a:pt x="144" y="325"/>
                    </a:cubicBezTo>
                    <a:cubicBezTo>
                      <a:pt x="146" y="318"/>
                      <a:pt x="148" y="311"/>
                      <a:pt x="151" y="308"/>
                    </a:cubicBezTo>
                    <a:cubicBezTo>
                      <a:pt x="153" y="306"/>
                      <a:pt x="146" y="297"/>
                      <a:pt x="148" y="294"/>
                    </a:cubicBezTo>
                    <a:cubicBezTo>
                      <a:pt x="153" y="294"/>
                      <a:pt x="162" y="297"/>
                      <a:pt x="167" y="287"/>
                    </a:cubicBezTo>
                    <a:cubicBezTo>
                      <a:pt x="169" y="278"/>
                      <a:pt x="174" y="273"/>
                      <a:pt x="174" y="273"/>
                    </a:cubicBezTo>
                    <a:cubicBezTo>
                      <a:pt x="174" y="273"/>
                      <a:pt x="174" y="255"/>
                      <a:pt x="181" y="259"/>
                    </a:cubicBezTo>
                    <a:cubicBezTo>
                      <a:pt x="185" y="262"/>
                      <a:pt x="192" y="266"/>
                      <a:pt x="192" y="259"/>
                    </a:cubicBezTo>
                    <a:cubicBezTo>
                      <a:pt x="195" y="252"/>
                      <a:pt x="202" y="255"/>
                      <a:pt x="202" y="248"/>
                    </a:cubicBezTo>
                    <a:cubicBezTo>
                      <a:pt x="204" y="243"/>
                      <a:pt x="209" y="243"/>
                      <a:pt x="213" y="243"/>
                    </a:cubicBezTo>
                    <a:cubicBezTo>
                      <a:pt x="218" y="245"/>
                      <a:pt x="220" y="243"/>
                      <a:pt x="220" y="238"/>
                    </a:cubicBezTo>
                    <a:cubicBezTo>
                      <a:pt x="220" y="236"/>
                      <a:pt x="232" y="238"/>
                      <a:pt x="239" y="231"/>
                    </a:cubicBezTo>
                    <a:cubicBezTo>
                      <a:pt x="248" y="227"/>
                      <a:pt x="251" y="222"/>
                      <a:pt x="255" y="224"/>
                    </a:cubicBezTo>
                    <a:cubicBezTo>
                      <a:pt x="258" y="229"/>
                      <a:pt x="279" y="227"/>
                      <a:pt x="281" y="227"/>
                    </a:cubicBezTo>
                    <a:cubicBezTo>
                      <a:pt x="286" y="224"/>
                      <a:pt x="290" y="220"/>
                      <a:pt x="299" y="220"/>
                    </a:cubicBezTo>
                    <a:cubicBezTo>
                      <a:pt x="306" y="222"/>
                      <a:pt x="325" y="217"/>
                      <a:pt x="332" y="217"/>
                    </a:cubicBezTo>
                    <a:cubicBezTo>
                      <a:pt x="339" y="217"/>
                      <a:pt x="344" y="210"/>
                      <a:pt x="346" y="208"/>
                    </a:cubicBezTo>
                    <a:cubicBezTo>
                      <a:pt x="348" y="206"/>
                      <a:pt x="351" y="194"/>
                      <a:pt x="353" y="192"/>
                    </a:cubicBezTo>
                    <a:lnTo>
                      <a:pt x="353" y="136"/>
                    </a:lnTo>
                    <a:cubicBezTo>
                      <a:pt x="346" y="138"/>
                      <a:pt x="334" y="140"/>
                      <a:pt x="334" y="14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8" name="Freeform 122">
                <a:extLst>
                  <a:ext uri="{FF2B5EF4-FFF2-40B4-BE49-F238E27FC236}">
                    <a16:creationId xmlns:a16="http://schemas.microsoft.com/office/drawing/2014/main" id="{E2B3E990-E7F3-73C5-AA6C-91381037A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031"/>
                <a:ext cx="213" cy="201"/>
              </a:xfrm>
              <a:custGeom>
                <a:avLst/>
                <a:gdLst>
                  <a:gd name="T0" fmla="*/ 334 w 353"/>
                  <a:gd name="T1" fmla="*/ 140 h 334"/>
                  <a:gd name="T2" fmla="*/ 334 w 353"/>
                  <a:gd name="T3" fmla="*/ 140 h 334"/>
                  <a:gd name="T4" fmla="*/ 325 w 353"/>
                  <a:gd name="T5" fmla="*/ 117 h 334"/>
                  <a:gd name="T6" fmla="*/ 302 w 353"/>
                  <a:gd name="T7" fmla="*/ 110 h 334"/>
                  <a:gd name="T8" fmla="*/ 288 w 353"/>
                  <a:gd name="T9" fmla="*/ 89 h 334"/>
                  <a:gd name="T10" fmla="*/ 158 w 353"/>
                  <a:gd name="T11" fmla="*/ 0 h 334"/>
                  <a:gd name="T12" fmla="*/ 120 w 353"/>
                  <a:gd name="T13" fmla="*/ 0 h 334"/>
                  <a:gd name="T14" fmla="*/ 141 w 353"/>
                  <a:gd name="T15" fmla="*/ 189 h 334"/>
                  <a:gd name="T16" fmla="*/ 148 w 353"/>
                  <a:gd name="T17" fmla="*/ 196 h 334"/>
                  <a:gd name="T18" fmla="*/ 144 w 353"/>
                  <a:gd name="T19" fmla="*/ 215 h 334"/>
                  <a:gd name="T20" fmla="*/ 62 w 353"/>
                  <a:gd name="T21" fmla="*/ 215 h 334"/>
                  <a:gd name="T22" fmla="*/ 48 w 353"/>
                  <a:gd name="T23" fmla="*/ 220 h 334"/>
                  <a:gd name="T24" fmla="*/ 34 w 353"/>
                  <a:gd name="T25" fmla="*/ 217 h 334"/>
                  <a:gd name="T26" fmla="*/ 23 w 353"/>
                  <a:gd name="T27" fmla="*/ 220 h 334"/>
                  <a:gd name="T28" fmla="*/ 11 w 353"/>
                  <a:gd name="T29" fmla="*/ 224 h 334"/>
                  <a:gd name="T30" fmla="*/ 0 w 353"/>
                  <a:gd name="T31" fmla="*/ 231 h 334"/>
                  <a:gd name="T32" fmla="*/ 2 w 353"/>
                  <a:gd name="T33" fmla="*/ 236 h 334"/>
                  <a:gd name="T34" fmla="*/ 4 w 353"/>
                  <a:gd name="T35" fmla="*/ 243 h 334"/>
                  <a:gd name="T36" fmla="*/ 9 w 353"/>
                  <a:gd name="T37" fmla="*/ 255 h 334"/>
                  <a:gd name="T38" fmla="*/ 20 w 353"/>
                  <a:gd name="T39" fmla="*/ 269 h 334"/>
                  <a:gd name="T40" fmla="*/ 20 w 353"/>
                  <a:gd name="T41" fmla="*/ 287 h 334"/>
                  <a:gd name="T42" fmla="*/ 25 w 353"/>
                  <a:gd name="T43" fmla="*/ 292 h 334"/>
                  <a:gd name="T44" fmla="*/ 37 w 353"/>
                  <a:gd name="T45" fmla="*/ 290 h 334"/>
                  <a:gd name="T46" fmla="*/ 53 w 353"/>
                  <a:gd name="T47" fmla="*/ 292 h 334"/>
                  <a:gd name="T48" fmla="*/ 67 w 353"/>
                  <a:gd name="T49" fmla="*/ 280 h 334"/>
                  <a:gd name="T50" fmla="*/ 76 w 353"/>
                  <a:gd name="T51" fmla="*/ 297 h 334"/>
                  <a:gd name="T52" fmla="*/ 83 w 353"/>
                  <a:gd name="T53" fmla="*/ 306 h 334"/>
                  <a:gd name="T54" fmla="*/ 83 w 353"/>
                  <a:gd name="T55" fmla="*/ 315 h 334"/>
                  <a:gd name="T56" fmla="*/ 88 w 353"/>
                  <a:gd name="T57" fmla="*/ 327 h 334"/>
                  <a:gd name="T58" fmla="*/ 97 w 353"/>
                  <a:gd name="T59" fmla="*/ 327 h 334"/>
                  <a:gd name="T60" fmla="*/ 109 w 353"/>
                  <a:gd name="T61" fmla="*/ 332 h 334"/>
                  <a:gd name="T62" fmla="*/ 120 w 353"/>
                  <a:gd name="T63" fmla="*/ 325 h 334"/>
                  <a:gd name="T64" fmla="*/ 132 w 353"/>
                  <a:gd name="T65" fmla="*/ 325 h 334"/>
                  <a:gd name="T66" fmla="*/ 139 w 353"/>
                  <a:gd name="T67" fmla="*/ 327 h 334"/>
                  <a:gd name="T68" fmla="*/ 144 w 353"/>
                  <a:gd name="T69" fmla="*/ 325 h 334"/>
                  <a:gd name="T70" fmla="*/ 151 w 353"/>
                  <a:gd name="T71" fmla="*/ 308 h 334"/>
                  <a:gd name="T72" fmla="*/ 148 w 353"/>
                  <a:gd name="T73" fmla="*/ 294 h 334"/>
                  <a:gd name="T74" fmla="*/ 167 w 353"/>
                  <a:gd name="T75" fmla="*/ 287 h 334"/>
                  <a:gd name="T76" fmla="*/ 174 w 353"/>
                  <a:gd name="T77" fmla="*/ 273 h 334"/>
                  <a:gd name="T78" fmla="*/ 181 w 353"/>
                  <a:gd name="T79" fmla="*/ 259 h 334"/>
                  <a:gd name="T80" fmla="*/ 192 w 353"/>
                  <a:gd name="T81" fmla="*/ 259 h 334"/>
                  <a:gd name="T82" fmla="*/ 202 w 353"/>
                  <a:gd name="T83" fmla="*/ 248 h 334"/>
                  <a:gd name="T84" fmla="*/ 213 w 353"/>
                  <a:gd name="T85" fmla="*/ 243 h 334"/>
                  <a:gd name="T86" fmla="*/ 220 w 353"/>
                  <a:gd name="T87" fmla="*/ 238 h 334"/>
                  <a:gd name="T88" fmla="*/ 239 w 353"/>
                  <a:gd name="T89" fmla="*/ 231 h 334"/>
                  <a:gd name="T90" fmla="*/ 255 w 353"/>
                  <a:gd name="T91" fmla="*/ 224 h 334"/>
                  <a:gd name="T92" fmla="*/ 281 w 353"/>
                  <a:gd name="T93" fmla="*/ 227 h 334"/>
                  <a:gd name="T94" fmla="*/ 299 w 353"/>
                  <a:gd name="T95" fmla="*/ 220 h 334"/>
                  <a:gd name="T96" fmla="*/ 332 w 353"/>
                  <a:gd name="T97" fmla="*/ 217 h 334"/>
                  <a:gd name="T98" fmla="*/ 346 w 353"/>
                  <a:gd name="T99" fmla="*/ 208 h 334"/>
                  <a:gd name="T100" fmla="*/ 353 w 353"/>
                  <a:gd name="T101" fmla="*/ 192 h 334"/>
                  <a:gd name="T102" fmla="*/ 353 w 353"/>
                  <a:gd name="T103" fmla="*/ 136 h 334"/>
                  <a:gd name="T104" fmla="*/ 334 w 353"/>
                  <a:gd name="T105" fmla="*/ 140 h 334"/>
                  <a:gd name="T106" fmla="*/ 334 w 353"/>
                  <a:gd name="T107" fmla="*/ 14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3" h="334">
                    <a:moveTo>
                      <a:pt x="334" y="140"/>
                    </a:moveTo>
                    <a:lnTo>
                      <a:pt x="334" y="140"/>
                    </a:lnTo>
                    <a:cubicBezTo>
                      <a:pt x="334" y="140"/>
                      <a:pt x="334" y="122"/>
                      <a:pt x="325" y="117"/>
                    </a:cubicBezTo>
                    <a:cubicBezTo>
                      <a:pt x="313" y="110"/>
                      <a:pt x="302" y="110"/>
                      <a:pt x="302" y="110"/>
                    </a:cubicBezTo>
                    <a:cubicBezTo>
                      <a:pt x="302" y="110"/>
                      <a:pt x="292" y="96"/>
                      <a:pt x="288" y="89"/>
                    </a:cubicBezTo>
                    <a:cubicBezTo>
                      <a:pt x="283" y="87"/>
                      <a:pt x="213" y="40"/>
                      <a:pt x="158" y="0"/>
                    </a:cubicBezTo>
                    <a:lnTo>
                      <a:pt x="120" y="0"/>
                    </a:lnTo>
                    <a:lnTo>
                      <a:pt x="141" y="189"/>
                    </a:lnTo>
                    <a:lnTo>
                      <a:pt x="148" y="196"/>
                    </a:lnTo>
                    <a:cubicBezTo>
                      <a:pt x="148" y="196"/>
                      <a:pt x="148" y="213"/>
                      <a:pt x="144" y="215"/>
                    </a:cubicBezTo>
                    <a:cubicBezTo>
                      <a:pt x="141" y="217"/>
                      <a:pt x="62" y="215"/>
                      <a:pt x="62" y="215"/>
                    </a:cubicBezTo>
                    <a:cubicBezTo>
                      <a:pt x="62" y="215"/>
                      <a:pt x="55" y="220"/>
                      <a:pt x="48" y="220"/>
                    </a:cubicBezTo>
                    <a:cubicBezTo>
                      <a:pt x="44" y="220"/>
                      <a:pt x="37" y="215"/>
                      <a:pt x="34" y="217"/>
                    </a:cubicBezTo>
                    <a:cubicBezTo>
                      <a:pt x="32" y="222"/>
                      <a:pt x="32" y="229"/>
                      <a:pt x="23" y="220"/>
                    </a:cubicBezTo>
                    <a:cubicBezTo>
                      <a:pt x="13" y="210"/>
                      <a:pt x="11" y="220"/>
                      <a:pt x="11" y="224"/>
                    </a:cubicBezTo>
                    <a:cubicBezTo>
                      <a:pt x="11" y="229"/>
                      <a:pt x="7" y="231"/>
                      <a:pt x="0" y="231"/>
                    </a:cubicBezTo>
                    <a:cubicBezTo>
                      <a:pt x="0" y="234"/>
                      <a:pt x="2" y="236"/>
                      <a:pt x="2" y="236"/>
                    </a:cubicBezTo>
                    <a:lnTo>
                      <a:pt x="4" y="243"/>
                    </a:lnTo>
                    <a:cubicBezTo>
                      <a:pt x="4" y="243"/>
                      <a:pt x="4" y="252"/>
                      <a:pt x="9" y="255"/>
                    </a:cubicBezTo>
                    <a:cubicBezTo>
                      <a:pt x="11" y="259"/>
                      <a:pt x="18" y="266"/>
                      <a:pt x="20" y="269"/>
                    </a:cubicBezTo>
                    <a:lnTo>
                      <a:pt x="20" y="287"/>
                    </a:lnTo>
                    <a:cubicBezTo>
                      <a:pt x="20" y="287"/>
                      <a:pt x="23" y="297"/>
                      <a:pt x="25" y="292"/>
                    </a:cubicBezTo>
                    <a:cubicBezTo>
                      <a:pt x="30" y="287"/>
                      <a:pt x="34" y="297"/>
                      <a:pt x="37" y="290"/>
                    </a:cubicBezTo>
                    <a:cubicBezTo>
                      <a:pt x="39" y="285"/>
                      <a:pt x="48" y="292"/>
                      <a:pt x="53" y="292"/>
                    </a:cubicBezTo>
                    <a:cubicBezTo>
                      <a:pt x="55" y="292"/>
                      <a:pt x="65" y="280"/>
                      <a:pt x="67" y="280"/>
                    </a:cubicBezTo>
                    <a:cubicBezTo>
                      <a:pt x="69" y="283"/>
                      <a:pt x="76" y="292"/>
                      <a:pt x="76" y="297"/>
                    </a:cubicBezTo>
                    <a:cubicBezTo>
                      <a:pt x="76" y="301"/>
                      <a:pt x="86" y="306"/>
                      <a:pt x="83" y="306"/>
                    </a:cubicBezTo>
                    <a:cubicBezTo>
                      <a:pt x="79" y="308"/>
                      <a:pt x="79" y="315"/>
                      <a:pt x="83" y="315"/>
                    </a:cubicBezTo>
                    <a:cubicBezTo>
                      <a:pt x="88" y="315"/>
                      <a:pt x="86" y="322"/>
                      <a:pt x="88" y="327"/>
                    </a:cubicBezTo>
                    <a:cubicBezTo>
                      <a:pt x="90" y="329"/>
                      <a:pt x="95" y="334"/>
                      <a:pt x="97" y="327"/>
                    </a:cubicBezTo>
                    <a:cubicBezTo>
                      <a:pt x="99" y="322"/>
                      <a:pt x="106" y="327"/>
                      <a:pt x="109" y="332"/>
                    </a:cubicBezTo>
                    <a:cubicBezTo>
                      <a:pt x="111" y="334"/>
                      <a:pt x="118" y="329"/>
                      <a:pt x="120" y="325"/>
                    </a:cubicBezTo>
                    <a:cubicBezTo>
                      <a:pt x="123" y="320"/>
                      <a:pt x="132" y="318"/>
                      <a:pt x="132" y="325"/>
                    </a:cubicBezTo>
                    <a:cubicBezTo>
                      <a:pt x="130" y="329"/>
                      <a:pt x="132" y="332"/>
                      <a:pt x="139" y="327"/>
                    </a:cubicBezTo>
                    <a:cubicBezTo>
                      <a:pt x="141" y="325"/>
                      <a:pt x="144" y="325"/>
                      <a:pt x="144" y="325"/>
                    </a:cubicBezTo>
                    <a:cubicBezTo>
                      <a:pt x="146" y="318"/>
                      <a:pt x="148" y="311"/>
                      <a:pt x="151" y="308"/>
                    </a:cubicBezTo>
                    <a:cubicBezTo>
                      <a:pt x="153" y="306"/>
                      <a:pt x="146" y="297"/>
                      <a:pt x="148" y="294"/>
                    </a:cubicBezTo>
                    <a:cubicBezTo>
                      <a:pt x="153" y="294"/>
                      <a:pt x="162" y="297"/>
                      <a:pt x="167" y="287"/>
                    </a:cubicBezTo>
                    <a:cubicBezTo>
                      <a:pt x="169" y="278"/>
                      <a:pt x="174" y="273"/>
                      <a:pt x="174" y="273"/>
                    </a:cubicBezTo>
                    <a:cubicBezTo>
                      <a:pt x="174" y="273"/>
                      <a:pt x="174" y="255"/>
                      <a:pt x="181" y="259"/>
                    </a:cubicBezTo>
                    <a:cubicBezTo>
                      <a:pt x="185" y="262"/>
                      <a:pt x="192" y="266"/>
                      <a:pt x="192" y="259"/>
                    </a:cubicBezTo>
                    <a:cubicBezTo>
                      <a:pt x="195" y="252"/>
                      <a:pt x="202" y="255"/>
                      <a:pt x="202" y="248"/>
                    </a:cubicBezTo>
                    <a:cubicBezTo>
                      <a:pt x="204" y="243"/>
                      <a:pt x="209" y="243"/>
                      <a:pt x="213" y="243"/>
                    </a:cubicBezTo>
                    <a:cubicBezTo>
                      <a:pt x="218" y="245"/>
                      <a:pt x="220" y="243"/>
                      <a:pt x="220" y="238"/>
                    </a:cubicBezTo>
                    <a:cubicBezTo>
                      <a:pt x="220" y="236"/>
                      <a:pt x="232" y="238"/>
                      <a:pt x="239" y="231"/>
                    </a:cubicBezTo>
                    <a:cubicBezTo>
                      <a:pt x="248" y="227"/>
                      <a:pt x="251" y="222"/>
                      <a:pt x="255" y="224"/>
                    </a:cubicBezTo>
                    <a:cubicBezTo>
                      <a:pt x="258" y="229"/>
                      <a:pt x="279" y="227"/>
                      <a:pt x="281" y="227"/>
                    </a:cubicBezTo>
                    <a:cubicBezTo>
                      <a:pt x="286" y="224"/>
                      <a:pt x="290" y="220"/>
                      <a:pt x="299" y="220"/>
                    </a:cubicBezTo>
                    <a:cubicBezTo>
                      <a:pt x="306" y="222"/>
                      <a:pt x="325" y="217"/>
                      <a:pt x="332" y="217"/>
                    </a:cubicBezTo>
                    <a:cubicBezTo>
                      <a:pt x="339" y="217"/>
                      <a:pt x="344" y="210"/>
                      <a:pt x="346" y="208"/>
                    </a:cubicBezTo>
                    <a:cubicBezTo>
                      <a:pt x="348" y="206"/>
                      <a:pt x="351" y="194"/>
                      <a:pt x="353" y="192"/>
                    </a:cubicBezTo>
                    <a:lnTo>
                      <a:pt x="353" y="136"/>
                    </a:lnTo>
                    <a:cubicBezTo>
                      <a:pt x="346" y="138"/>
                      <a:pt x="334" y="140"/>
                      <a:pt x="334" y="140"/>
                    </a:cubicBezTo>
                    <a:lnTo>
                      <a:pt x="334" y="14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9" name="Freeform 123">
                <a:extLst>
                  <a:ext uri="{FF2B5EF4-FFF2-40B4-BE49-F238E27FC236}">
                    <a16:creationId xmlns:a16="http://schemas.microsoft.com/office/drawing/2014/main" id="{EEE9219A-FAAC-7376-1DBE-5B66C60C1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031"/>
                <a:ext cx="213" cy="201"/>
              </a:xfrm>
              <a:custGeom>
                <a:avLst/>
                <a:gdLst>
                  <a:gd name="T0" fmla="*/ 334 w 353"/>
                  <a:gd name="T1" fmla="*/ 140 h 334"/>
                  <a:gd name="T2" fmla="*/ 334 w 353"/>
                  <a:gd name="T3" fmla="*/ 140 h 334"/>
                  <a:gd name="T4" fmla="*/ 325 w 353"/>
                  <a:gd name="T5" fmla="*/ 117 h 334"/>
                  <a:gd name="T6" fmla="*/ 302 w 353"/>
                  <a:gd name="T7" fmla="*/ 110 h 334"/>
                  <a:gd name="T8" fmla="*/ 288 w 353"/>
                  <a:gd name="T9" fmla="*/ 89 h 334"/>
                  <a:gd name="T10" fmla="*/ 158 w 353"/>
                  <a:gd name="T11" fmla="*/ 0 h 334"/>
                  <a:gd name="T12" fmla="*/ 120 w 353"/>
                  <a:gd name="T13" fmla="*/ 0 h 334"/>
                  <a:gd name="T14" fmla="*/ 141 w 353"/>
                  <a:gd name="T15" fmla="*/ 189 h 334"/>
                  <a:gd name="T16" fmla="*/ 148 w 353"/>
                  <a:gd name="T17" fmla="*/ 196 h 334"/>
                  <a:gd name="T18" fmla="*/ 144 w 353"/>
                  <a:gd name="T19" fmla="*/ 215 h 334"/>
                  <a:gd name="T20" fmla="*/ 62 w 353"/>
                  <a:gd name="T21" fmla="*/ 215 h 334"/>
                  <a:gd name="T22" fmla="*/ 48 w 353"/>
                  <a:gd name="T23" fmla="*/ 220 h 334"/>
                  <a:gd name="T24" fmla="*/ 34 w 353"/>
                  <a:gd name="T25" fmla="*/ 217 h 334"/>
                  <a:gd name="T26" fmla="*/ 23 w 353"/>
                  <a:gd name="T27" fmla="*/ 220 h 334"/>
                  <a:gd name="T28" fmla="*/ 11 w 353"/>
                  <a:gd name="T29" fmla="*/ 224 h 334"/>
                  <a:gd name="T30" fmla="*/ 0 w 353"/>
                  <a:gd name="T31" fmla="*/ 231 h 334"/>
                  <a:gd name="T32" fmla="*/ 2 w 353"/>
                  <a:gd name="T33" fmla="*/ 236 h 334"/>
                  <a:gd name="T34" fmla="*/ 4 w 353"/>
                  <a:gd name="T35" fmla="*/ 243 h 334"/>
                  <a:gd name="T36" fmla="*/ 9 w 353"/>
                  <a:gd name="T37" fmla="*/ 255 h 334"/>
                  <a:gd name="T38" fmla="*/ 20 w 353"/>
                  <a:gd name="T39" fmla="*/ 269 h 334"/>
                  <a:gd name="T40" fmla="*/ 20 w 353"/>
                  <a:gd name="T41" fmla="*/ 287 h 334"/>
                  <a:gd name="T42" fmla="*/ 25 w 353"/>
                  <a:gd name="T43" fmla="*/ 292 h 334"/>
                  <a:gd name="T44" fmla="*/ 37 w 353"/>
                  <a:gd name="T45" fmla="*/ 290 h 334"/>
                  <a:gd name="T46" fmla="*/ 53 w 353"/>
                  <a:gd name="T47" fmla="*/ 292 h 334"/>
                  <a:gd name="T48" fmla="*/ 67 w 353"/>
                  <a:gd name="T49" fmla="*/ 280 h 334"/>
                  <a:gd name="T50" fmla="*/ 76 w 353"/>
                  <a:gd name="T51" fmla="*/ 297 h 334"/>
                  <a:gd name="T52" fmla="*/ 83 w 353"/>
                  <a:gd name="T53" fmla="*/ 306 h 334"/>
                  <a:gd name="T54" fmla="*/ 83 w 353"/>
                  <a:gd name="T55" fmla="*/ 315 h 334"/>
                  <a:gd name="T56" fmla="*/ 88 w 353"/>
                  <a:gd name="T57" fmla="*/ 327 h 334"/>
                  <a:gd name="T58" fmla="*/ 97 w 353"/>
                  <a:gd name="T59" fmla="*/ 327 h 334"/>
                  <a:gd name="T60" fmla="*/ 109 w 353"/>
                  <a:gd name="T61" fmla="*/ 332 h 334"/>
                  <a:gd name="T62" fmla="*/ 120 w 353"/>
                  <a:gd name="T63" fmla="*/ 325 h 334"/>
                  <a:gd name="T64" fmla="*/ 132 w 353"/>
                  <a:gd name="T65" fmla="*/ 325 h 334"/>
                  <a:gd name="T66" fmla="*/ 139 w 353"/>
                  <a:gd name="T67" fmla="*/ 327 h 334"/>
                  <a:gd name="T68" fmla="*/ 144 w 353"/>
                  <a:gd name="T69" fmla="*/ 325 h 334"/>
                  <a:gd name="T70" fmla="*/ 151 w 353"/>
                  <a:gd name="T71" fmla="*/ 308 h 334"/>
                  <a:gd name="T72" fmla="*/ 148 w 353"/>
                  <a:gd name="T73" fmla="*/ 294 h 334"/>
                  <a:gd name="T74" fmla="*/ 167 w 353"/>
                  <a:gd name="T75" fmla="*/ 287 h 334"/>
                  <a:gd name="T76" fmla="*/ 174 w 353"/>
                  <a:gd name="T77" fmla="*/ 273 h 334"/>
                  <a:gd name="T78" fmla="*/ 181 w 353"/>
                  <a:gd name="T79" fmla="*/ 259 h 334"/>
                  <a:gd name="T80" fmla="*/ 192 w 353"/>
                  <a:gd name="T81" fmla="*/ 259 h 334"/>
                  <a:gd name="T82" fmla="*/ 202 w 353"/>
                  <a:gd name="T83" fmla="*/ 248 h 334"/>
                  <a:gd name="T84" fmla="*/ 213 w 353"/>
                  <a:gd name="T85" fmla="*/ 243 h 334"/>
                  <a:gd name="T86" fmla="*/ 220 w 353"/>
                  <a:gd name="T87" fmla="*/ 238 h 334"/>
                  <a:gd name="T88" fmla="*/ 239 w 353"/>
                  <a:gd name="T89" fmla="*/ 231 h 334"/>
                  <a:gd name="T90" fmla="*/ 255 w 353"/>
                  <a:gd name="T91" fmla="*/ 224 h 334"/>
                  <a:gd name="T92" fmla="*/ 281 w 353"/>
                  <a:gd name="T93" fmla="*/ 227 h 334"/>
                  <a:gd name="T94" fmla="*/ 299 w 353"/>
                  <a:gd name="T95" fmla="*/ 220 h 334"/>
                  <a:gd name="T96" fmla="*/ 332 w 353"/>
                  <a:gd name="T97" fmla="*/ 217 h 334"/>
                  <a:gd name="T98" fmla="*/ 346 w 353"/>
                  <a:gd name="T99" fmla="*/ 208 h 334"/>
                  <a:gd name="T100" fmla="*/ 353 w 353"/>
                  <a:gd name="T101" fmla="*/ 192 h 334"/>
                  <a:gd name="T102" fmla="*/ 353 w 353"/>
                  <a:gd name="T103" fmla="*/ 136 h 334"/>
                  <a:gd name="T104" fmla="*/ 334 w 353"/>
                  <a:gd name="T105" fmla="*/ 14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53" h="334">
                    <a:moveTo>
                      <a:pt x="334" y="140"/>
                    </a:moveTo>
                    <a:lnTo>
                      <a:pt x="334" y="140"/>
                    </a:lnTo>
                    <a:cubicBezTo>
                      <a:pt x="334" y="140"/>
                      <a:pt x="334" y="122"/>
                      <a:pt x="325" y="117"/>
                    </a:cubicBezTo>
                    <a:cubicBezTo>
                      <a:pt x="313" y="110"/>
                      <a:pt x="302" y="110"/>
                      <a:pt x="302" y="110"/>
                    </a:cubicBezTo>
                    <a:cubicBezTo>
                      <a:pt x="302" y="110"/>
                      <a:pt x="292" y="96"/>
                      <a:pt x="288" y="89"/>
                    </a:cubicBezTo>
                    <a:cubicBezTo>
                      <a:pt x="283" y="87"/>
                      <a:pt x="213" y="40"/>
                      <a:pt x="158" y="0"/>
                    </a:cubicBezTo>
                    <a:lnTo>
                      <a:pt x="120" y="0"/>
                    </a:lnTo>
                    <a:lnTo>
                      <a:pt x="141" y="189"/>
                    </a:lnTo>
                    <a:lnTo>
                      <a:pt x="148" y="196"/>
                    </a:lnTo>
                    <a:cubicBezTo>
                      <a:pt x="148" y="196"/>
                      <a:pt x="148" y="213"/>
                      <a:pt x="144" y="215"/>
                    </a:cubicBezTo>
                    <a:cubicBezTo>
                      <a:pt x="141" y="217"/>
                      <a:pt x="62" y="215"/>
                      <a:pt x="62" y="215"/>
                    </a:cubicBezTo>
                    <a:cubicBezTo>
                      <a:pt x="62" y="215"/>
                      <a:pt x="55" y="220"/>
                      <a:pt x="48" y="220"/>
                    </a:cubicBezTo>
                    <a:cubicBezTo>
                      <a:pt x="44" y="220"/>
                      <a:pt x="37" y="215"/>
                      <a:pt x="34" y="217"/>
                    </a:cubicBezTo>
                    <a:cubicBezTo>
                      <a:pt x="32" y="222"/>
                      <a:pt x="32" y="229"/>
                      <a:pt x="23" y="220"/>
                    </a:cubicBezTo>
                    <a:cubicBezTo>
                      <a:pt x="13" y="210"/>
                      <a:pt x="11" y="220"/>
                      <a:pt x="11" y="224"/>
                    </a:cubicBezTo>
                    <a:cubicBezTo>
                      <a:pt x="11" y="229"/>
                      <a:pt x="7" y="231"/>
                      <a:pt x="0" y="231"/>
                    </a:cubicBezTo>
                    <a:cubicBezTo>
                      <a:pt x="0" y="234"/>
                      <a:pt x="2" y="236"/>
                      <a:pt x="2" y="236"/>
                    </a:cubicBezTo>
                    <a:lnTo>
                      <a:pt x="4" y="243"/>
                    </a:lnTo>
                    <a:cubicBezTo>
                      <a:pt x="4" y="243"/>
                      <a:pt x="4" y="252"/>
                      <a:pt x="9" y="255"/>
                    </a:cubicBezTo>
                    <a:cubicBezTo>
                      <a:pt x="11" y="259"/>
                      <a:pt x="18" y="266"/>
                      <a:pt x="20" y="269"/>
                    </a:cubicBezTo>
                    <a:lnTo>
                      <a:pt x="20" y="287"/>
                    </a:lnTo>
                    <a:cubicBezTo>
                      <a:pt x="20" y="287"/>
                      <a:pt x="23" y="297"/>
                      <a:pt x="25" y="292"/>
                    </a:cubicBezTo>
                    <a:cubicBezTo>
                      <a:pt x="30" y="287"/>
                      <a:pt x="34" y="297"/>
                      <a:pt x="37" y="290"/>
                    </a:cubicBezTo>
                    <a:cubicBezTo>
                      <a:pt x="39" y="285"/>
                      <a:pt x="48" y="292"/>
                      <a:pt x="53" y="292"/>
                    </a:cubicBezTo>
                    <a:cubicBezTo>
                      <a:pt x="55" y="292"/>
                      <a:pt x="65" y="280"/>
                      <a:pt x="67" y="280"/>
                    </a:cubicBezTo>
                    <a:cubicBezTo>
                      <a:pt x="69" y="283"/>
                      <a:pt x="76" y="292"/>
                      <a:pt x="76" y="297"/>
                    </a:cubicBezTo>
                    <a:cubicBezTo>
                      <a:pt x="76" y="301"/>
                      <a:pt x="86" y="306"/>
                      <a:pt x="83" y="306"/>
                    </a:cubicBezTo>
                    <a:cubicBezTo>
                      <a:pt x="79" y="308"/>
                      <a:pt x="79" y="315"/>
                      <a:pt x="83" y="315"/>
                    </a:cubicBezTo>
                    <a:cubicBezTo>
                      <a:pt x="88" y="315"/>
                      <a:pt x="86" y="322"/>
                      <a:pt x="88" y="327"/>
                    </a:cubicBezTo>
                    <a:cubicBezTo>
                      <a:pt x="90" y="329"/>
                      <a:pt x="95" y="334"/>
                      <a:pt x="97" y="327"/>
                    </a:cubicBezTo>
                    <a:cubicBezTo>
                      <a:pt x="99" y="322"/>
                      <a:pt x="106" y="327"/>
                      <a:pt x="109" y="332"/>
                    </a:cubicBezTo>
                    <a:cubicBezTo>
                      <a:pt x="111" y="334"/>
                      <a:pt x="118" y="329"/>
                      <a:pt x="120" y="325"/>
                    </a:cubicBezTo>
                    <a:cubicBezTo>
                      <a:pt x="123" y="320"/>
                      <a:pt x="132" y="318"/>
                      <a:pt x="132" y="325"/>
                    </a:cubicBezTo>
                    <a:cubicBezTo>
                      <a:pt x="130" y="329"/>
                      <a:pt x="132" y="332"/>
                      <a:pt x="139" y="327"/>
                    </a:cubicBezTo>
                    <a:cubicBezTo>
                      <a:pt x="141" y="325"/>
                      <a:pt x="144" y="325"/>
                      <a:pt x="144" y="325"/>
                    </a:cubicBezTo>
                    <a:cubicBezTo>
                      <a:pt x="146" y="318"/>
                      <a:pt x="148" y="311"/>
                      <a:pt x="151" y="308"/>
                    </a:cubicBezTo>
                    <a:cubicBezTo>
                      <a:pt x="153" y="306"/>
                      <a:pt x="146" y="297"/>
                      <a:pt x="148" y="294"/>
                    </a:cubicBezTo>
                    <a:cubicBezTo>
                      <a:pt x="153" y="294"/>
                      <a:pt x="162" y="297"/>
                      <a:pt x="167" y="287"/>
                    </a:cubicBezTo>
                    <a:cubicBezTo>
                      <a:pt x="169" y="278"/>
                      <a:pt x="174" y="273"/>
                      <a:pt x="174" y="273"/>
                    </a:cubicBezTo>
                    <a:cubicBezTo>
                      <a:pt x="174" y="273"/>
                      <a:pt x="174" y="255"/>
                      <a:pt x="181" y="259"/>
                    </a:cubicBezTo>
                    <a:cubicBezTo>
                      <a:pt x="185" y="262"/>
                      <a:pt x="192" y="266"/>
                      <a:pt x="192" y="259"/>
                    </a:cubicBezTo>
                    <a:cubicBezTo>
                      <a:pt x="195" y="252"/>
                      <a:pt x="202" y="255"/>
                      <a:pt x="202" y="248"/>
                    </a:cubicBezTo>
                    <a:cubicBezTo>
                      <a:pt x="204" y="243"/>
                      <a:pt x="209" y="243"/>
                      <a:pt x="213" y="243"/>
                    </a:cubicBezTo>
                    <a:cubicBezTo>
                      <a:pt x="218" y="245"/>
                      <a:pt x="220" y="243"/>
                      <a:pt x="220" y="238"/>
                    </a:cubicBezTo>
                    <a:cubicBezTo>
                      <a:pt x="220" y="236"/>
                      <a:pt x="232" y="238"/>
                      <a:pt x="239" y="231"/>
                    </a:cubicBezTo>
                    <a:cubicBezTo>
                      <a:pt x="248" y="227"/>
                      <a:pt x="251" y="222"/>
                      <a:pt x="255" y="224"/>
                    </a:cubicBezTo>
                    <a:cubicBezTo>
                      <a:pt x="258" y="229"/>
                      <a:pt x="279" y="227"/>
                      <a:pt x="281" y="227"/>
                    </a:cubicBezTo>
                    <a:cubicBezTo>
                      <a:pt x="286" y="224"/>
                      <a:pt x="290" y="220"/>
                      <a:pt x="299" y="220"/>
                    </a:cubicBezTo>
                    <a:cubicBezTo>
                      <a:pt x="306" y="222"/>
                      <a:pt x="325" y="217"/>
                      <a:pt x="332" y="217"/>
                    </a:cubicBezTo>
                    <a:cubicBezTo>
                      <a:pt x="339" y="217"/>
                      <a:pt x="344" y="210"/>
                      <a:pt x="346" y="208"/>
                    </a:cubicBezTo>
                    <a:cubicBezTo>
                      <a:pt x="348" y="206"/>
                      <a:pt x="351" y="194"/>
                      <a:pt x="353" y="192"/>
                    </a:cubicBezTo>
                    <a:lnTo>
                      <a:pt x="353" y="136"/>
                    </a:lnTo>
                    <a:cubicBezTo>
                      <a:pt x="346" y="138"/>
                      <a:pt x="334" y="140"/>
                      <a:pt x="334" y="14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0" name="Freeform 124">
                <a:extLst>
                  <a:ext uri="{FF2B5EF4-FFF2-40B4-BE49-F238E27FC236}">
                    <a16:creationId xmlns:a16="http://schemas.microsoft.com/office/drawing/2014/main" id="{90B1EC92-A0C6-DE7F-96E3-359F65DA0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031"/>
                <a:ext cx="213" cy="201"/>
              </a:xfrm>
              <a:custGeom>
                <a:avLst/>
                <a:gdLst>
                  <a:gd name="T0" fmla="*/ 334 w 353"/>
                  <a:gd name="T1" fmla="*/ 140 h 334"/>
                  <a:gd name="T2" fmla="*/ 334 w 353"/>
                  <a:gd name="T3" fmla="*/ 140 h 334"/>
                  <a:gd name="T4" fmla="*/ 325 w 353"/>
                  <a:gd name="T5" fmla="*/ 117 h 334"/>
                  <a:gd name="T6" fmla="*/ 302 w 353"/>
                  <a:gd name="T7" fmla="*/ 110 h 334"/>
                  <a:gd name="T8" fmla="*/ 288 w 353"/>
                  <a:gd name="T9" fmla="*/ 89 h 334"/>
                  <a:gd name="T10" fmla="*/ 158 w 353"/>
                  <a:gd name="T11" fmla="*/ 0 h 334"/>
                  <a:gd name="T12" fmla="*/ 120 w 353"/>
                  <a:gd name="T13" fmla="*/ 0 h 334"/>
                  <a:gd name="T14" fmla="*/ 141 w 353"/>
                  <a:gd name="T15" fmla="*/ 189 h 334"/>
                  <a:gd name="T16" fmla="*/ 148 w 353"/>
                  <a:gd name="T17" fmla="*/ 196 h 334"/>
                  <a:gd name="T18" fmla="*/ 144 w 353"/>
                  <a:gd name="T19" fmla="*/ 215 h 334"/>
                  <a:gd name="T20" fmla="*/ 62 w 353"/>
                  <a:gd name="T21" fmla="*/ 215 h 334"/>
                  <a:gd name="T22" fmla="*/ 48 w 353"/>
                  <a:gd name="T23" fmla="*/ 220 h 334"/>
                  <a:gd name="T24" fmla="*/ 34 w 353"/>
                  <a:gd name="T25" fmla="*/ 217 h 334"/>
                  <a:gd name="T26" fmla="*/ 23 w 353"/>
                  <a:gd name="T27" fmla="*/ 220 h 334"/>
                  <a:gd name="T28" fmla="*/ 11 w 353"/>
                  <a:gd name="T29" fmla="*/ 224 h 334"/>
                  <a:gd name="T30" fmla="*/ 0 w 353"/>
                  <a:gd name="T31" fmla="*/ 231 h 334"/>
                  <a:gd name="T32" fmla="*/ 2 w 353"/>
                  <a:gd name="T33" fmla="*/ 236 h 334"/>
                  <a:gd name="T34" fmla="*/ 4 w 353"/>
                  <a:gd name="T35" fmla="*/ 243 h 334"/>
                  <a:gd name="T36" fmla="*/ 9 w 353"/>
                  <a:gd name="T37" fmla="*/ 255 h 334"/>
                  <a:gd name="T38" fmla="*/ 20 w 353"/>
                  <a:gd name="T39" fmla="*/ 269 h 334"/>
                  <a:gd name="T40" fmla="*/ 20 w 353"/>
                  <a:gd name="T41" fmla="*/ 287 h 334"/>
                  <a:gd name="T42" fmla="*/ 25 w 353"/>
                  <a:gd name="T43" fmla="*/ 292 h 334"/>
                  <a:gd name="T44" fmla="*/ 37 w 353"/>
                  <a:gd name="T45" fmla="*/ 290 h 334"/>
                  <a:gd name="T46" fmla="*/ 53 w 353"/>
                  <a:gd name="T47" fmla="*/ 292 h 334"/>
                  <a:gd name="T48" fmla="*/ 67 w 353"/>
                  <a:gd name="T49" fmla="*/ 280 h 334"/>
                  <a:gd name="T50" fmla="*/ 76 w 353"/>
                  <a:gd name="T51" fmla="*/ 297 h 334"/>
                  <a:gd name="T52" fmla="*/ 83 w 353"/>
                  <a:gd name="T53" fmla="*/ 306 h 334"/>
                  <a:gd name="T54" fmla="*/ 83 w 353"/>
                  <a:gd name="T55" fmla="*/ 315 h 334"/>
                  <a:gd name="T56" fmla="*/ 88 w 353"/>
                  <a:gd name="T57" fmla="*/ 327 h 334"/>
                  <a:gd name="T58" fmla="*/ 97 w 353"/>
                  <a:gd name="T59" fmla="*/ 327 h 334"/>
                  <a:gd name="T60" fmla="*/ 109 w 353"/>
                  <a:gd name="T61" fmla="*/ 332 h 334"/>
                  <a:gd name="T62" fmla="*/ 120 w 353"/>
                  <a:gd name="T63" fmla="*/ 325 h 334"/>
                  <a:gd name="T64" fmla="*/ 132 w 353"/>
                  <a:gd name="T65" fmla="*/ 325 h 334"/>
                  <a:gd name="T66" fmla="*/ 139 w 353"/>
                  <a:gd name="T67" fmla="*/ 327 h 334"/>
                  <a:gd name="T68" fmla="*/ 144 w 353"/>
                  <a:gd name="T69" fmla="*/ 325 h 334"/>
                  <a:gd name="T70" fmla="*/ 151 w 353"/>
                  <a:gd name="T71" fmla="*/ 308 h 334"/>
                  <a:gd name="T72" fmla="*/ 148 w 353"/>
                  <a:gd name="T73" fmla="*/ 294 h 334"/>
                  <a:gd name="T74" fmla="*/ 167 w 353"/>
                  <a:gd name="T75" fmla="*/ 287 h 334"/>
                  <a:gd name="T76" fmla="*/ 174 w 353"/>
                  <a:gd name="T77" fmla="*/ 273 h 334"/>
                  <a:gd name="T78" fmla="*/ 181 w 353"/>
                  <a:gd name="T79" fmla="*/ 259 h 334"/>
                  <a:gd name="T80" fmla="*/ 192 w 353"/>
                  <a:gd name="T81" fmla="*/ 259 h 334"/>
                  <a:gd name="T82" fmla="*/ 202 w 353"/>
                  <a:gd name="T83" fmla="*/ 248 h 334"/>
                  <a:gd name="T84" fmla="*/ 213 w 353"/>
                  <a:gd name="T85" fmla="*/ 243 h 334"/>
                  <a:gd name="T86" fmla="*/ 220 w 353"/>
                  <a:gd name="T87" fmla="*/ 238 h 334"/>
                  <a:gd name="T88" fmla="*/ 239 w 353"/>
                  <a:gd name="T89" fmla="*/ 231 h 334"/>
                  <a:gd name="T90" fmla="*/ 255 w 353"/>
                  <a:gd name="T91" fmla="*/ 224 h 334"/>
                  <a:gd name="T92" fmla="*/ 281 w 353"/>
                  <a:gd name="T93" fmla="*/ 227 h 334"/>
                  <a:gd name="T94" fmla="*/ 299 w 353"/>
                  <a:gd name="T95" fmla="*/ 220 h 334"/>
                  <a:gd name="T96" fmla="*/ 332 w 353"/>
                  <a:gd name="T97" fmla="*/ 217 h 334"/>
                  <a:gd name="T98" fmla="*/ 346 w 353"/>
                  <a:gd name="T99" fmla="*/ 208 h 334"/>
                  <a:gd name="T100" fmla="*/ 353 w 353"/>
                  <a:gd name="T101" fmla="*/ 192 h 334"/>
                  <a:gd name="T102" fmla="*/ 353 w 353"/>
                  <a:gd name="T103" fmla="*/ 136 h 334"/>
                  <a:gd name="T104" fmla="*/ 334 w 353"/>
                  <a:gd name="T105" fmla="*/ 140 h 334"/>
                  <a:gd name="T106" fmla="*/ 334 w 353"/>
                  <a:gd name="T107" fmla="*/ 14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3" h="334">
                    <a:moveTo>
                      <a:pt x="334" y="140"/>
                    </a:moveTo>
                    <a:lnTo>
                      <a:pt x="334" y="140"/>
                    </a:lnTo>
                    <a:cubicBezTo>
                      <a:pt x="334" y="140"/>
                      <a:pt x="334" y="122"/>
                      <a:pt x="325" y="117"/>
                    </a:cubicBezTo>
                    <a:cubicBezTo>
                      <a:pt x="313" y="110"/>
                      <a:pt x="302" y="110"/>
                      <a:pt x="302" y="110"/>
                    </a:cubicBezTo>
                    <a:cubicBezTo>
                      <a:pt x="302" y="110"/>
                      <a:pt x="292" y="96"/>
                      <a:pt x="288" y="89"/>
                    </a:cubicBezTo>
                    <a:cubicBezTo>
                      <a:pt x="283" y="87"/>
                      <a:pt x="213" y="40"/>
                      <a:pt x="158" y="0"/>
                    </a:cubicBezTo>
                    <a:lnTo>
                      <a:pt x="120" y="0"/>
                    </a:lnTo>
                    <a:lnTo>
                      <a:pt x="141" y="189"/>
                    </a:lnTo>
                    <a:lnTo>
                      <a:pt x="148" y="196"/>
                    </a:lnTo>
                    <a:cubicBezTo>
                      <a:pt x="148" y="196"/>
                      <a:pt x="148" y="213"/>
                      <a:pt x="144" y="215"/>
                    </a:cubicBezTo>
                    <a:cubicBezTo>
                      <a:pt x="141" y="217"/>
                      <a:pt x="62" y="215"/>
                      <a:pt x="62" y="215"/>
                    </a:cubicBezTo>
                    <a:cubicBezTo>
                      <a:pt x="62" y="215"/>
                      <a:pt x="55" y="220"/>
                      <a:pt x="48" y="220"/>
                    </a:cubicBezTo>
                    <a:cubicBezTo>
                      <a:pt x="44" y="220"/>
                      <a:pt x="37" y="215"/>
                      <a:pt x="34" y="217"/>
                    </a:cubicBezTo>
                    <a:cubicBezTo>
                      <a:pt x="32" y="222"/>
                      <a:pt x="32" y="229"/>
                      <a:pt x="23" y="220"/>
                    </a:cubicBezTo>
                    <a:cubicBezTo>
                      <a:pt x="13" y="210"/>
                      <a:pt x="11" y="220"/>
                      <a:pt x="11" y="224"/>
                    </a:cubicBezTo>
                    <a:cubicBezTo>
                      <a:pt x="11" y="229"/>
                      <a:pt x="7" y="231"/>
                      <a:pt x="0" y="231"/>
                    </a:cubicBezTo>
                    <a:cubicBezTo>
                      <a:pt x="0" y="234"/>
                      <a:pt x="2" y="236"/>
                      <a:pt x="2" y="236"/>
                    </a:cubicBezTo>
                    <a:lnTo>
                      <a:pt x="4" y="243"/>
                    </a:lnTo>
                    <a:cubicBezTo>
                      <a:pt x="4" y="243"/>
                      <a:pt x="4" y="252"/>
                      <a:pt x="9" y="255"/>
                    </a:cubicBezTo>
                    <a:cubicBezTo>
                      <a:pt x="11" y="259"/>
                      <a:pt x="18" y="266"/>
                      <a:pt x="20" y="269"/>
                    </a:cubicBezTo>
                    <a:lnTo>
                      <a:pt x="20" y="287"/>
                    </a:lnTo>
                    <a:cubicBezTo>
                      <a:pt x="20" y="287"/>
                      <a:pt x="23" y="297"/>
                      <a:pt x="25" y="292"/>
                    </a:cubicBezTo>
                    <a:cubicBezTo>
                      <a:pt x="30" y="287"/>
                      <a:pt x="34" y="297"/>
                      <a:pt x="37" y="290"/>
                    </a:cubicBezTo>
                    <a:cubicBezTo>
                      <a:pt x="39" y="285"/>
                      <a:pt x="48" y="292"/>
                      <a:pt x="53" y="292"/>
                    </a:cubicBezTo>
                    <a:cubicBezTo>
                      <a:pt x="55" y="292"/>
                      <a:pt x="65" y="280"/>
                      <a:pt x="67" y="280"/>
                    </a:cubicBezTo>
                    <a:cubicBezTo>
                      <a:pt x="69" y="283"/>
                      <a:pt x="76" y="292"/>
                      <a:pt x="76" y="297"/>
                    </a:cubicBezTo>
                    <a:cubicBezTo>
                      <a:pt x="76" y="301"/>
                      <a:pt x="86" y="306"/>
                      <a:pt x="83" y="306"/>
                    </a:cubicBezTo>
                    <a:cubicBezTo>
                      <a:pt x="79" y="308"/>
                      <a:pt x="79" y="315"/>
                      <a:pt x="83" y="315"/>
                    </a:cubicBezTo>
                    <a:cubicBezTo>
                      <a:pt x="88" y="315"/>
                      <a:pt x="86" y="322"/>
                      <a:pt x="88" y="327"/>
                    </a:cubicBezTo>
                    <a:cubicBezTo>
                      <a:pt x="90" y="329"/>
                      <a:pt x="95" y="334"/>
                      <a:pt x="97" y="327"/>
                    </a:cubicBezTo>
                    <a:cubicBezTo>
                      <a:pt x="99" y="322"/>
                      <a:pt x="106" y="327"/>
                      <a:pt x="109" y="332"/>
                    </a:cubicBezTo>
                    <a:cubicBezTo>
                      <a:pt x="111" y="334"/>
                      <a:pt x="118" y="329"/>
                      <a:pt x="120" y="325"/>
                    </a:cubicBezTo>
                    <a:cubicBezTo>
                      <a:pt x="123" y="320"/>
                      <a:pt x="132" y="318"/>
                      <a:pt x="132" y="325"/>
                    </a:cubicBezTo>
                    <a:cubicBezTo>
                      <a:pt x="130" y="329"/>
                      <a:pt x="132" y="332"/>
                      <a:pt x="139" y="327"/>
                    </a:cubicBezTo>
                    <a:cubicBezTo>
                      <a:pt x="141" y="325"/>
                      <a:pt x="144" y="325"/>
                      <a:pt x="144" y="325"/>
                    </a:cubicBezTo>
                    <a:cubicBezTo>
                      <a:pt x="146" y="318"/>
                      <a:pt x="148" y="311"/>
                      <a:pt x="151" y="308"/>
                    </a:cubicBezTo>
                    <a:cubicBezTo>
                      <a:pt x="153" y="306"/>
                      <a:pt x="146" y="297"/>
                      <a:pt x="148" y="294"/>
                    </a:cubicBezTo>
                    <a:cubicBezTo>
                      <a:pt x="153" y="294"/>
                      <a:pt x="162" y="297"/>
                      <a:pt x="167" y="287"/>
                    </a:cubicBezTo>
                    <a:cubicBezTo>
                      <a:pt x="169" y="278"/>
                      <a:pt x="174" y="273"/>
                      <a:pt x="174" y="273"/>
                    </a:cubicBezTo>
                    <a:cubicBezTo>
                      <a:pt x="174" y="273"/>
                      <a:pt x="174" y="255"/>
                      <a:pt x="181" y="259"/>
                    </a:cubicBezTo>
                    <a:cubicBezTo>
                      <a:pt x="185" y="262"/>
                      <a:pt x="192" y="266"/>
                      <a:pt x="192" y="259"/>
                    </a:cubicBezTo>
                    <a:cubicBezTo>
                      <a:pt x="195" y="252"/>
                      <a:pt x="202" y="255"/>
                      <a:pt x="202" y="248"/>
                    </a:cubicBezTo>
                    <a:cubicBezTo>
                      <a:pt x="204" y="243"/>
                      <a:pt x="209" y="243"/>
                      <a:pt x="213" y="243"/>
                    </a:cubicBezTo>
                    <a:cubicBezTo>
                      <a:pt x="218" y="245"/>
                      <a:pt x="220" y="243"/>
                      <a:pt x="220" y="238"/>
                    </a:cubicBezTo>
                    <a:cubicBezTo>
                      <a:pt x="220" y="236"/>
                      <a:pt x="232" y="238"/>
                      <a:pt x="239" y="231"/>
                    </a:cubicBezTo>
                    <a:cubicBezTo>
                      <a:pt x="248" y="227"/>
                      <a:pt x="251" y="222"/>
                      <a:pt x="255" y="224"/>
                    </a:cubicBezTo>
                    <a:cubicBezTo>
                      <a:pt x="258" y="229"/>
                      <a:pt x="279" y="227"/>
                      <a:pt x="281" y="227"/>
                    </a:cubicBezTo>
                    <a:cubicBezTo>
                      <a:pt x="286" y="224"/>
                      <a:pt x="290" y="220"/>
                      <a:pt x="299" y="220"/>
                    </a:cubicBezTo>
                    <a:cubicBezTo>
                      <a:pt x="306" y="222"/>
                      <a:pt x="325" y="217"/>
                      <a:pt x="332" y="217"/>
                    </a:cubicBezTo>
                    <a:cubicBezTo>
                      <a:pt x="339" y="217"/>
                      <a:pt x="344" y="210"/>
                      <a:pt x="346" y="208"/>
                    </a:cubicBezTo>
                    <a:cubicBezTo>
                      <a:pt x="348" y="206"/>
                      <a:pt x="351" y="194"/>
                      <a:pt x="353" y="192"/>
                    </a:cubicBezTo>
                    <a:lnTo>
                      <a:pt x="353" y="136"/>
                    </a:lnTo>
                    <a:cubicBezTo>
                      <a:pt x="346" y="138"/>
                      <a:pt x="334" y="140"/>
                      <a:pt x="334" y="140"/>
                    </a:cubicBezTo>
                    <a:lnTo>
                      <a:pt x="334" y="14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1" name="Freeform 125">
                <a:extLst>
                  <a:ext uri="{FF2B5EF4-FFF2-40B4-BE49-F238E27FC236}">
                    <a16:creationId xmlns:a16="http://schemas.microsoft.com/office/drawing/2014/main" id="{9C719367-A033-4178-0F26-A27FBEB82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164"/>
                <a:ext cx="106" cy="76"/>
              </a:xfrm>
              <a:custGeom>
                <a:avLst/>
                <a:gdLst>
                  <a:gd name="T0" fmla="*/ 174 w 176"/>
                  <a:gd name="T1" fmla="*/ 70 h 126"/>
                  <a:gd name="T2" fmla="*/ 174 w 176"/>
                  <a:gd name="T3" fmla="*/ 70 h 126"/>
                  <a:gd name="T4" fmla="*/ 165 w 176"/>
                  <a:gd name="T5" fmla="*/ 65 h 126"/>
                  <a:gd name="T6" fmla="*/ 165 w 176"/>
                  <a:gd name="T7" fmla="*/ 54 h 126"/>
                  <a:gd name="T8" fmla="*/ 153 w 176"/>
                  <a:gd name="T9" fmla="*/ 56 h 126"/>
                  <a:gd name="T10" fmla="*/ 144 w 176"/>
                  <a:gd name="T11" fmla="*/ 49 h 126"/>
                  <a:gd name="T12" fmla="*/ 142 w 176"/>
                  <a:gd name="T13" fmla="*/ 40 h 126"/>
                  <a:gd name="T14" fmla="*/ 132 w 176"/>
                  <a:gd name="T15" fmla="*/ 28 h 126"/>
                  <a:gd name="T16" fmla="*/ 125 w 176"/>
                  <a:gd name="T17" fmla="*/ 16 h 126"/>
                  <a:gd name="T18" fmla="*/ 123 w 176"/>
                  <a:gd name="T19" fmla="*/ 5 h 126"/>
                  <a:gd name="T20" fmla="*/ 111 w 176"/>
                  <a:gd name="T21" fmla="*/ 2 h 126"/>
                  <a:gd name="T22" fmla="*/ 95 w 176"/>
                  <a:gd name="T23" fmla="*/ 9 h 126"/>
                  <a:gd name="T24" fmla="*/ 76 w 176"/>
                  <a:gd name="T25" fmla="*/ 16 h 126"/>
                  <a:gd name="T26" fmla="*/ 69 w 176"/>
                  <a:gd name="T27" fmla="*/ 21 h 126"/>
                  <a:gd name="T28" fmla="*/ 58 w 176"/>
                  <a:gd name="T29" fmla="*/ 26 h 126"/>
                  <a:gd name="T30" fmla="*/ 48 w 176"/>
                  <a:gd name="T31" fmla="*/ 37 h 126"/>
                  <a:gd name="T32" fmla="*/ 37 w 176"/>
                  <a:gd name="T33" fmla="*/ 37 h 126"/>
                  <a:gd name="T34" fmla="*/ 30 w 176"/>
                  <a:gd name="T35" fmla="*/ 51 h 126"/>
                  <a:gd name="T36" fmla="*/ 23 w 176"/>
                  <a:gd name="T37" fmla="*/ 65 h 126"/>
                  <a:gd name="T38" fmla="*/ 4 w 176"/>
                  <a:gd name="T39" fmla="*/ 72 h 126"/>
                  <a:gd name="T40" fmla="*/ 7 w 176"/>
                  <a:gd name="T41" fmla="*/ 86 h 126"/>
                  <a:gd name="T42" fmla="*/ 0 w 176"/>
                  <a:gd name="T43" fmla="*/ 103 h 126"/>
                  <a:gd name="T44" fmla="*/ 11 w 176"/>
                  <a:gd name="T45" fmla="*/ 110 h 126"/>
                  <a:gd name="T46" fmla="*/ 30 w 176"/>
                  <a:gd name="T47" fmla="*/ 119 h 126"/>
                  <a:gd name="T48" fmla="*/ 56 w 176"/>
                  <a:gd name="T49" fmla="*/ 117 h 126"/>
                  <a:gd name="T50" fmla="*/ 63 w 176"/>
                  <a:gd name="T51" fmla="*/ 114 h 126"/>
                  <a:gd name="T52" fmla="*/ 58 w 176"/>
                  <a:gd name="T53" fmla="*/ 93 h 126"/>
                  <a:gd name="T54" fmla="*/ 111 w 176"/>
                  <a:gd name="T55" fmla="*/ 93 h 126"/>
                  <a:gd name="T56" fmla="*/ 121 w 176"/>
                  <a:gd name="T57" fmla="*/ 89 h 126"/>
                  <a:gd name="T58" fmla="*/ 139 w 176"/>
                  <a:gd name="T59" fmla="*/ 91 h 126"/>
                  <a:gd name="T60" fmla="*/ 151 w 176"/>
                  <a:gd name="T61" fmla="*/ 82 h 126"/>
                  <a:gd name="T62" fmla="*/ 169 w 176"/>
                  <a:gd name="T63" fmla="*/ 79 h 126"/>
                  <a:gd name="T64" fmla="*/ 174 w 176"/>
                  <a:gd name="T65" fmla="*/ 7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6" h="126">
                    <a:moveTo>
                      <a:pt x="174" y="70"/>
                    </a:moveTo>
                    <a:lnTo>
                      <a:pt x="174" y="70"/>
                    </a:lnTo>
                    <a:cubicBezTo>
                      <a:pt x="172" y="68"/>
                      <a:pt x="167" y="65"/>
                      <a:pt x="165" y="65"/>
                    </a:cubicBezTo>
                    <a:lnTo>
                      <a:pt x="165" y="54"/>
                    </a:lnTo>
                    <a:cubicBezTo>
                      <a:pt x="162" y="54"/>
                      <a:pt x="158" y="58"/>
                      <a:pt x="153" y="56"/>
                    </a:cubicBezTo>
                    <a:cubicBezTo>
                      <a:pt x="148" y="54"/>
                      <a:pt x="148" y="49"/>
                      <a:pt x="144" y="49"/>
                    </a:cubicBezTo>
                    <a:cubicBezTo>
                      <a:pt x="142" y="49"/>
                      <a:pt x="142" y="44"/>
                      <a:pt x="142" y="40"/>
                    </a:cubicBezTo>
                    <a:cubicBezTo>
                      <a:pt x="142" y="35"/>
                      <a:pt x="135" y="33"/>
                      <a:pt x="132" y="28"/>
                    </a:cubicBezTo>
                    <a:cubicBezTo>
                      <a:pt x="128" y="26"/>
                      <a:pt x="128" y="19"/>
                      <a:pt x="125" y="16"/>
                    </a:cubicBezTo>
                    <a:cubicBezTo>
                      <a:pt x="123" y="16"/>
                      <a:pt x="123" y="9"/>
                      <a:pt x="123" y="5"/>
                    </a:cubicBezTo>
                    <a:cubicBezTo>
                      <a:pt x="118" y="5"/>
                      <a:pt x="111" y="5"/>
                      <a:pt x="111" y="2"/>
                    </a:cubicBezTo>
                    <a:cubicBezTo>
                      <a:pt x="107" y="0"/>
                      <a:pt x="104" y="5"/>
                      <a:pt x="95" y="9"/>
                    </a:cubicBezTo>
                    <a:cubicBezTo>
                      <a:pt x="88" y="16"/>
                      <a:pt x="76" y="14"/>
                      <a:pt x="76" y="16"/>
                    </a:cubicBezTo>
                    <a:cubicBezTo>
                      <a:pt x="76" y="21"/>
                      <a:pt x="74" y="24"/>
                      <a:pt x="69" y="21"/>
                    </a:cubicBezTo>
                    <a:cubicBezTo>
                      <a:pt x="65" y="21"/>
                      <a:pt x="60" y="21"/>
                      <a:pt x="58" y="26"/>
                    </a:cubicBezTo>
                    <a:cubicBezTo>
                      <a:pt x="58" y="33"/>
                      <a:pt x="51" y="30"/>
                      <a:pt x="48" y="37"/>
                    </a:cubicBezTo>
                    <a:cubicBezTo>
                      <a:pt x="48" y="44"/>
                      <a:pt x="41" y="40"/>
                      <a:pt x="37" y="37"/>
                    </a:cubicBezTo>
                    <a:cubicBezTo>
                      <a:pt x="30" y="33"/>
                      <a:pt x="30" y="51"/>
                      <a:pt x="30" y="51"/>
                    </a:cubicBezTo>
                    <a:cubicBezTo>
                      <a:pt x="30" y="51"/>
                      <a:pt x="25" y="56"/>
                      <a:pt x="23" y="65"/>
                    </a:cubicBezTo>
                    <a:cubicBezTo>
                      <a:pt x="18" y="75"/>
                      <a:pt x="9" y="72"/>
                      <a:pt x="4" y="72"/>
                    </a:cubicBezTo>
                    <a:cubicBezTo>
                      <a:pt x="2" y="75"/>
                      <a:pt x="9" y="84"/>
                      <a:pt x="7" y="86"/>
                    </a:cubicBezTo>
                    <a:cubicBezTo>
                      <a:pt x="4" y="89"/>
                      <a:pt x="2" y="96"/>
                      <a:pt x="0" y="103"/>
                    </a:cubicBezTo>
                    <a:cubicBezTo>
                      <a:pt x="4" y="103"/>
                      <a:pt x="9" y="107"/>
                      <a:pt x="11" y="110"/>
                    </a:cubicBezTo>
                    <a:cubicBezTo>
                      <a:pt x="14" y="112"/>
                      <a:pt x="25" y="126"/>
                      <a:pt x="30" y="119"/>
                    </a:cubicBezTo>
                    <a:cubicBezTo>
                      <a:pt x="34" y="112"/>
                      <a:pt x="51" y="112"/>
                      <a:pt x="56" y="117"/>
                    </a:cubicBezTo>
                    <a:cubicBezTo>
                      <a:pt x="58" y="119"/>
                      <a:pt x="60" y="117"/>
                      <a:pt x="63" y="114"/>
                    </a:cubicBezTo>
                    <a:cubicBezTo>
                      <a:pt x="63" y="110"/>
                      <a:pt x="56" y="96"/>
                      <a:pt x="58" y="93"/>
                    </a:cubicBezTo>
                    <a:cubicBezTo>
                      <a:pt x="60" y="89"/>
                      <a:pt x="109" y="91"/>
                      <a:pt x="111" y="93"/>
                    </a:cubicBezTo>
                    <a:cubicBezTo>
                      <a:pt x="114" y="96"/>
                      <a:pt x="114" y="86"/>
                      <a:pt x="121" y="89"/>
                    </a:cubicBezTo>
                    <a:cubicBezTo>
                      <a:pt x="125" y="89"/>
                      <a:pt x="135" y="91"/>
                      <a:pt x="139" y="91"/>
                    </a:cubicBezTo>
                    <a:cubicBezTo>
                      <a:pt x="144" y="89"/>
                      <a:pt x="146" y="82"/>
                      <a:pt x="151" y="82"/>
                    </a:cubicBezTo>
                    <a:cubicBezTo>
                      <a:pt x="155" y="82"/>
                      <a:pt x="167" y="82"/>
                      <a:pt x="169" y="79"/>
                    </a:cubicBezTo>
                    <a:cubicBezTo>
                      <a:pt x="172" y="75"/>
                      <a:pt x="176" y="75"/>
                      <a:pt x="174" y="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2" name="Freeform 126">
                <a:extLst>
                  <a:ext uri="{FF2B5EF4-FFF2-40B4-BE49-F238E27FC236}">
                    <a16:creationId xmlns:a16="http://schemas.microsoft.com/office/drawing/2014/main" id="{5E8EE11F-02C7-FF82-9B56-A4BF7E26A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164"/>
                <a:ext cx="106" cy="76"/>
              </a:xfrm>
              <a:custGeom>
                <a:avLst/>
                <a:gdLst>
                  <a:gd name="T0" fmla="*/ 174 w 176"/>
                  <a:gd name="T1" fmla="*/ 70 h 126"/>
                  <a:gd name="T2" fmla="*/ 174 w 176"/>
                  <a:gd name="T3" fmla="*/ 70 h 126"/>
                  <a:gd name="T4" fmla="*/ 165 w 176"/>
                  <a:gd name="T5" fmla="*/ 65 h 126"/>
                  <a:gd name="T6" fmla="*/ 165 w 176"/>
                  <a:gd name="T7" fmla="*/ 54 h 126"/>
                  <a:gd name="T8" fmla="*/ 153 w 176"/>
                  <a:gd name="T9" fmla="*/ 56 h 126"/>
                  <a:gd name="T10" fmla="*/ 144 w 176"/>
                  <a:gd name="T11" fmla="*/ 49 h 126"/>
                  <a:gd name="T12" fmla="*/ 142 w 176"/>
                  <a:gd name="T13" fmla="*/ 40 h 126"/>
                  <a:gd name="T14" fmla="*/ 132 w 176"/>
                  <a:gd name="T15" fmla="*/ 28 h 126"/>
                  <a:gd name="T16" fmla="*/ 125 w 176"/>
                  <a:gd name="T17" fmla="*/ 16 h 126"/>
                  <a:gd name="T18" fmla="*/ 123 w 176"/>
                  <a:gd name="T19" fmla="*/ 5 h 126"/>
                  <a:gd name="T20" fmla="*/ 111 w 176"/>
                  <a:gd name="T21" fmla="*/ 2 h 126"/>
                  <a:gd name="T22" fmla="*/ 95 w 176"/>
                  <a:gd name="T23" fmla="*/ 9 h 126"/>
                  <a:gd name="T24" fmla="*/ 76 w 176"/>
                  <a:gd name="T25" fmla="*/ 16 h 126"/>
                  <a:gd name="T26" fmla="*/ 69 w 176"/>
                  <a:gd name="T27" fmla="*/ 21 h 126"/>
                  <a:gd name="T28" fmla="*/ 58 w 176"/>
                  <a:gd name="T29" fmla="*/ 26 h 126"/>
                  <a:gd name="T30" fmla="*/ 48 w 176"/>
                  <a:gd name="T31" fmla="*/ 37 h 126"/>
                  <a:gd name="T32" fmla="*/ 37 w 176"/>
                  <a:gd name="T33" fmla="*/ 37 h 126"/>
                  <a:gd name="T34" fmla="*/ 30 w 176"/>
                  <a:gd name="T35" fmla="*/ 51 h 126"/>
                  <a:gd name="T36" fmla="*/ 23 w 176"/>
                  <a:gd name="T37" fmla="*/ 65 h 126"/>
                  <a:gd name="T38" fmla="*/ 4 w 176"/>
                  <a:gd name="T39" fmla="*/ 72 h 126"/>
                  <a:gd name="T40" fmla="*/ 7 w 176"/>
                  <a:gd name="T41" fmla="*/ 86 h 126"/>
                  <a:gd name="T42" fmla="*/ 0 w 176"/>
                  <a:gd name="T43" fmla="*/ 103 h 126"/>
                  <a:gd name="T44" fmla="*/ 11 w 176"/>
                  <a:gd name="T45" fmla="*/ 110 h 126"/>
                  <a:gd name="T46" fmla="*/ 30 w 176"/>
                  <a:gd name="T47" fmla="*/ 119 h 126"/>
                  <a:gd name="T48" fmla="*/ 56 w 176"/>
                  <a:gd name="T49" fmla="*/ 117 h 126"/>
                  <a:gd name="T50" fmla="*/ 63 w 176"/>
                  <a:gd name="T51" fmla="*/ 114 h 126"/>
                  <a:gd name="T52" fmla="*/ 58 w 176"/>
                  <a:gd name="T53" fmla="*/ 93 h 126"/>
                  <a:gd name="T54" fmla="*/ 111 w 176"/>
                  <a:gd name="T55" fmla="*/ 93 h 126"/>
                  <a:gd name="T56" fmla="*/ 121 w 176"/>
                  <a:gd name="T57" fmla="*/ 89 h 126"/>
                  <a:gd name="T58" fmla="*/ 139 w 176"/>
                  <a:gd name="T59" fmla="*/ 91 h 126"/>
                  <a:gd name="T60" fmla="*/ 151 w 176"/>
                  <a:gd name="T61" fmla="*/ 82 h 126"/>
                  <a:gd name="T62" fmla="*/ 169 w 176"/>
                  <a:gd name="T63" fmla="*/ 79 h 126"/>
                  <a:gd name="T64" fmla="*/ 174 w 176"/>
                  <a:gd name="T65" fmla="*/ 70 h 126"/>
                  <a:gd name="T66" fmla="*/ 174 w 176"/>
                  <a:gd name="T67" fmla="*/ 7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126">
                    <a:moveTo>
                      <a:pt x="174" y="70"/>
                    </a:moveTo>
                    <a:lnTo>
                      <a:pt x="174" y="70"/>
                    </a:lnTo>
                    <a:cubicBezTo>
                      <a:pt x="172" y="68"/>
                      <a:pt x="167" y="65"/>
                      <a:pt x="165" y="65"/>
                    </a:cubicBezTo>
                    <a:lnTo>
                      <a:pt x="165" y="54"/>
                    </a:lnTo>
                    <a:cubicBezTo>
                      <a:pt x="162" y="54"/>
                      <a:pt x="158" y="58"/>
                      <a:pt x="153" y="56"/>
                    </a:cubicBezTo>
                    <a:cubicBezTo>
                      <a:pt x="148" y="54"/>
                      <a:pt x="148" y="49"/>
                      <a:pt x="144" y="49"/>
                    </a:cubicBezTo>
                    <a:cubicBezTo>
                      <a:pt x="142" y="49"/>
                      <a:pt x="142" y="44"/>
                      <a:pt x="142" y="40"/>
                    </a:cubicBezTo>
                    <a:cubicBezTo>
                      <a:pt x="142" y="35"/>
                      <a:pt x="135" y="33"/>
                      <a:pt x="132" y="28"/>
                    </a:cubicBezTo>
                    <a:cubicBezTo>
                      <a:pt x="128" y="26"/>
                      <a:pt x="128" y="19"/>
                      <a:pt x="125" y="16"/>
                    </a:cubicBezTo>
                    <a:cubicBezTo>
                      <a:pt x="123" y="16"/>
                      <a:pt x="123" y="9"/>
                      <a:pt x="123" y="5"/>
                    </a:cubicBezTo>
                    <a:cubicBezTo>
                      <a:pt x="118" y="5"/>
                      <a:pt x="111" y="5"/>
                      <a:pt x="111" y="2"/>
                    </a:cubicBezTo>
                    <a:cubicBezTo>
                      <a:pt x="107" y="0"/>
                      <a:pt x="104" y="5"/>
                      <a:pt x="95" y="9"/>
                    </a:cubicBezTo>
                    <a:cubicBezTo>
                      <a:pt x="88" y="16"/>
                      <a:pt x="76" y="14"/>
                      <a:pt x="76" y="16"/>
                    </a:cubicBezTo>
                    <a:cubicBezTo>
                      <a:pt x="76" y="21"/>
                      <a:pt x="74" y="24"/>
                      <a:pt x="69" y="21"/>
                    </a:cubicBezTo>
                    <a:cubicBezTo>
                      <a:pt x="65" y="21"/>
                      <a:pt x="60" y="21"/>
                      <a:pt x="58" y="26"/>
                    </a:cubicBezTo>
                    <a:cubicBezTo>
                      <a:pt x="58" y="33"/>
                      <a:pt x="51" y="30"/>
                      <a:pt x="48" y="37"/>
                    </a:cubicBezTo>
                    <a:cubicBezTo>
                      <a:pt x="48" y="44"/>
                      <a:pt x="41" y="40"/>
                      <a:pt x="37" y="37"/>
                    </a:cubicBezTo>
                    <a:cubicBezTo>
                      <a:pt x="30" y="33"/>
                      <a:pt x="30" y="51"/>
                      <a:pt x="30" y="51"/>
                    </a:cubicBezTo>
                    <a:cubicBezTo>
                      <a:pt x="30" y="51"/>
                      <a:pt x="25" y="56"/>
                      <a:pt x="23" y="65"/>
                    </a:cubicBezTo>
                    <a:cubicBezTo>
                      <a:pt x="18" y="75"/>
                      <a:pt x="9" y="72"/>
                      <a:pt x="4" y="72"/>
                    </a:cubicBezTo>
                    <a:cubicBezTo>
                      <a:pt x="2" y="75"/>
                      <a:pt x="9" y="84"/>
                      <a:pt x="7" y="86"/>
                    </a:cubicBezTo>
                    <a:cubicBezTo>
                      <a:pt x="4" y="89"/>
                      <a:pt x="2" y="96"/>
                      <a:pt x="0" y="103"/>
                    </a:cubicBezTo>
                    <a:cubicBezTo>
                      <a:pt x="4" y="103"/>
                      <a:pt x="9" y="107"/>
                      <a:pt x="11" y="110"/>
                    </a:cubicBezTo>
                    <a:cubicBezTo>
                      <a:pt x="14" y="112"/>
                      <a:pt x="25" y="126"/>
                      <a:pt x="30" y="119"/>
                    </a:cubicBezTo>
                    <a:cubicBezTo>
                      <a:pt x="34" y="112"/>
                      <a:pt x="51" y="112"/>
                      <a:pt x="56" y="117"/>
                    </a:cubicBezTo>
                    <a:cubicBezTo>
                      <a:pt x="58" y="119"/>
                      <a:pt x="60" y="117"/>
                      <a:pt x="63" y="114"/>
                    </a:cubicBezTo>
                    <a:cubicBezTo>
                      <a:pt x="63" y="110"/>
                      <a:pt x="56" y="96"/>
                      <a:pt x="58" y="93"/>
                    </a:cubicBezTo>
                    <a:cubicBezTo>
                      <a:pt x="60" y="89"/>
                      <a:pt x="109" y="91"/>
                      <a:pt x="111" y="93"/>
                    </a:cubicBezTo>
                    <a:cubicBezTo>
                      <a:pt x="114" y="96"/>
                      <a:pt x="114" y="86"/>
                      <a:pt x="121" y="89"/>
                    </a:cubicBezTo>
                    <a:cubicBezTo>
                      <a:pt x="125" y="89"/>
                      <a:pt x="135" y="91"/>
                      <a:pt x="139" y="91"/>
                    </a:cubicBezTo>
                    <a:cubicBezTo>
                      <a:pt x="144" y="89"/>
                      <a:pt x="146" y="82"/>
                      <a:pt x="151" y="82"/>
                    </a:cubicBezTo>
                    <a:cubicBezTo>
                      <a:pt x="155" y="82"/>
                      <a:pt x="167" y="82"/>
                      <a:pt x="169" y="79"/>
                    </a:cubicBezTo>
                    <a:cubicBezTo>
                      <a:pt x="172" y="75"/>
                      <a:pt x="176" y="75"/>
                      <a:pt x="174" y="70"/>
                    </a:cubicBezTo>
                    <a:lnTo>
                      <a:pt x="174" y="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3" name="Freeform 127">
                <a:extLst>
                  <a:ext uri="{FF2B5EF4-FFF2-40B4-BE49-F238E27FC236}">
                    <a16:creationId xmlns:a16="http://schemas.microsoft.com/office/drawing/2014/main" id="{D7625753-5FE1-DF06-13A8-F1293D707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164"/>
                <a:ext cx="106" cy="76"/>
              </a:xfrm>
              <a:custGeom>
                <a:avLst/>
                <a:gdLst>
                  <a:gd name="T0" fmla="*/ 174 w 176"/>
                  <a:gd name="T1" fmla="*/ 70 h 126"/>
                  <a:gd name="T2" fmla="*/ 174 w 176"/>
                  <a:gd name="T3" fmla="*/ 70 h 126"/>
                  <a:gd name="T4" fmla="*/ 165 w 176"/>
                  <a:gd name="T5" fmla="*/ 65 h 126"/>
                  <a:gd name="T6" fmla="*/ 165 w 176"/>
                  <a:gd name="T7" fmla="*/ 54 h 126"/>
                  <a:gd name="T8" fmla="*/ 153 w 176"/>
                  <a:gd name="T9" fmla="*/ 56 h 126"/>
                  <a:gd name="T10" fmla="*/ 144 w 176"/>
                  <a:gd name="T11" fmla="*/ 49 h 126"/>
                  <a:gd name="T12" fmla="*/ 142 w 176"/>
                  <a:gd name="T13" fmla="*/ 40 h 126"/>
                  <a:gd name="T14" fmla="*/ 132 w 176"/>
                  <a:gd name="T15" fmla="*/ 28 h 126"/>
                  <a:gd name="T16" fmla="*/ 125 w 176"/>
                  <a:gd name="T17" fmla="*/ 16 h 126"/>
                  <a:gd name="T18" fmla="*/ 123 w 176"/>
                  <a:gd name="T19" fmla="*/ 5 h 126"/>
                  <a:gd name="T20" fmla="*/ 111 w 176"/>
                  <a:gd name="T21" fmla="*/ 2 h 126"/>
                  <a:gd name="T22" fmla="*/ 95 w 176"/>
                  <a:gd name="T23" fmla="*/ 9 h 126"/>
                  <a:gd name="T24" fmla="*/ 76 w 176"/>
                  <a:gd name="T25" fmla="*/ 16 h 126"/>
                  <a:gd name="T26" fmla="*/ 69 w 176"/>
                  <a:gd name="T27" fmla="*/ 21 h 126"/>
                  <a:gd name="T28" fmla="*/ 58 w 176"/>
                  <a:gd name="T29" fmla="*/ 26 h 126"/>
                  <a:gd name="T30" fmla="*/ 48 w 176"/>
                  <a:gd name="T31" fmla="*/ 37 h 126"/>
                  <a:gd name="T32" fmla="*/ 37 w 176"/>
                  <a:gd name="T33" fmla="*/ 37 h 126"/>
                  <a:gd name="T34" fmla="*/ 30 w 176"/>
                  <a:gd name="T35" fmla="*/ 51 h 126"/>
                  <a:gd name="T36" fmla="*/ 23 w 176"/>
                  <a:gd name="T37" fmla="*/ 65 h 126"/>
                  <a:gd name="T38" fmla="*/ 4 w 176"/>
                  <a:gd name="T39" fmla="*/ 72 h 126"/>
                  <a:gd name="T40" fmla="*/ 7 w 176"/>
                  <a:gd name="T41" fmla="*/ 86 h 126"/>
                  <a:gd name="T42" fmla="*/ 0 w 176"/>
                  <a:gd name="T43" fmla="*/ 103 h 126"/>
                  <a:gd name="T44" fmla="*/ 11 w 176"/>
                  <a:gd name="T45" fmla="*/ 110 h 126"/>
                  <a:gd name="T46" fmla="*/ 30 w 176"/>
                  <a:gd name="T47" fmla="*/ 119 h 126"/>
                  <a:gd name="T48" fmla="*/ 56 w 176"/>
                  <a:gd name="T49" fmla="*/ 117 h 126"/>
                  <a:gd name="T50" fmla="*/ 63 w 176"/>
                  <a:gd name="T51" fmla="*/ 114 h 126"/>
                  <a:gd name="T52" fmla="*/ 58 w 176"/>
                  <a:gd name="T53" fmla="*/ 93 h 126"/>
                  <a:gd name="T54" fmla="*/ 111 w 176"/>
                  <a:gd name="T55" fmla="*/ 93 h 126"/>
                  <a:gd name="T56" fmla="*/ 121 w 176"/>
                  <a:gd name="T57" fmla="*/ 89 h 126"/>
                  <a:gd name="T58" fmla="*/ 139 w 176"/>
                  <a:gd name="T59" fmla="*/ 91 h 126"/>
                  <a:gd name="T60" fmla="*/ 151 w 176"/>
                  <a:gd name="T61" fmla="*/ 82 h 126"/>
                  <a:gd name="T62" fmla="*/ 169 w 176"/>
                  <a:gd name="T63" fmla="*/ 79 h 126"/>
                  <a:gd name="T64" fmla="*/ 174 w 176"/>
                  <a:gd name="T65" fmla="*/ 7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6" h="126">
                    <a:moveTo>
                      <a:pt x="174" y="70"/>
                    </a:moveTo>
                    <a:lnTo>
                      <a:pt x="174" y="70"/>
                    </a:lnTo>
                    <a:cubicBezTo>
                      <a:pt x="172" y="68"/>
                      <a:pt x="167" y="65"/>
                      <a:pt x="165" y="65"/>
                    </a:cubicBezTo>
                    <a:lnTo>
                      <a:pt x="165" y="54"/>
                    </a:lnTo>
                    <a:cubicBezTo>
                      <a:pt x="162" y="54"/>
                      <a:pt x="158" y="58"/>
                      <a:pt x="153" y="56"/>
                    </a:cubicBezTo>
                    <a:cubicBezTo>
                      <a:pt x="148" y="54"/>
                      <a:pt x="148" y="49"/>
                      <a:pt x="144" y="49"/>
                    </a:cubicBezTo>
                    <a:cubicBezTo>
                      <a:pt x="142" y="49"/>
                      <a:pt x="142" y="44"/>
                      <a:pt x="142" y="40"/>
                    </a:cubicBezTo>
                    <a:cubicBezTo>
                      <a:pt x="142" y="35"/>
                      <a:pt x="135" y="33"/>
                      <a:pt x="132" y="28"/>
                    </a:cubicBezTo>
                    <a:cubicBezTo>
                      <a:pt x="128" y="26"/>
                      <a:pt x="128" y="19"/>
                      <a:pt x="125" y="16"/>
                    </a:cubicBezTo>
                    <a:cubicBezTo>
                      <a:pt x="123" y="16"/>
                      <a:pt x="123" y="9"/>
                      <a:pt x="123" y="5"/>
                    </a:cubicBezTo>
                    <a:cubicBezTo>
                      <a:pt x="118" y="5"/>
                      <a:pt x="111" y="5"/>
                      <a:pt x="111" y="2"/>
                    </a:cubicBezTo>
                    <a:cubicBezTo>
                      <a:pt x="107" y="0"/>
                      <a:pt x="104" y="5"/>
                      <a:pt x="95" y="9"/>
                    </a:cubicBezTo>
                    <a:cubicBezTo>
                      <a:pt x="88" y="16"/>
                      <a:pt x="76" y="14"/>
                      <a:pt x="76" y="16"/>
                    </a:cubicBezTo>
                    <a:cubicBezTo>
                      <a:pt x="76" y="21"/>
                      <a:pt x="74" y="24"/>
                      <a:pt x="69" y="21"/>
                    </a:cubicBezTo>
                    <a:cubicBezTo>
                      <a:pt x="65" y="21"/>
                      <a:pt x="60" y="21"/>
                      <a:pt x="58" y="26"/>
                    </a:cubicBezTo>
                    <a:cubicBezTo>
                      <a:pt x="58" y="33"/>
                      <a:pt x="51" y="30"/>
                      <a:pt x="48" y="37"/>
                    </a:cubicBezTo>
                    <a:cubicBezTo>
                      <a:pt x="48" y="44"/>
                      <a:pt x="41" y="40"/>
                      <a:pt x="37" y="37"/>
                    </a:cubicBezTo>
                    <a:cubicBezTo>
                      <a:pt x="30" y="33"/>
                      <a:pt x="30" y="51"/>
                      <a:pt x="30" y="51"/>
                    </a:cubicBezTo>
                    <a:cubicBezTo>
                      <a:pt x="30" y="51"/>
                      <a:pt x="25" y="56"/>
                      <a:pt x="23" y="65"/>
                    </a:cubicBezTo>
                    <a:cubicBezTo>
                      <a:pt x="18" y="75"/>
                      <a:pt x="9" y="72"/>
                      <a:pt x="4" y="72"/>
                    </a:cubicBezTo>
                    <a:cubicBezTo>
                      <a:pt x="2" y="75"/>
                      <a:pt x="9" y="84"/>
                      <a:pt x="7" y="86"/>
                    </a:cubicBezTo>
                    <a:cubicBezTo>
                      <a:pt x="4" y="89"/>
                      <a:pt x="2" y="96"/>
                      <a:pt x="0" y="103"/>
                    </a:cubicBezTo>
                    <a:cubicBezTo>
                      <a:pt x="4" y="103"/>
                      <a:pt x="9" y="107"/>
                      <a:pt x="11" y="110"/>
                    </a:cubicBezTo>
                    <a:cubicBezTo>
                      <a:pt x="14" y="112"/>
                      <a:pt x="25" y="126"/>
                      <a:pt x="30" y="119"/>
                    </a:cubicBezTo>
                    <a:cubicBezTo>
                      <a:pt x="34" y="112"/>
                      <a:pt x="51" y="112"/>
                      <a:pt x="56" y="117"/>
                    </a:cubicBezTo>
                    <a:cubicBezTo>
                      <a:pt x="58" y="119"/>
                      <a:pt x="60" y="117"/>
                      <a:pt x="63" y="114"/>
                    </a:cubicBezTo>
                    <a:cubicBezTo>
                      <a:pt x="63" y="110"/>
                      <a:pt x="56" y="96"/>
                      <a:pt x="58" y="93"/>
                    </a:cubicBezTo>
                    <a:cubicBezTo>
                      <a:pt x="60" y="89"/>
                      <a:pt x="109" y="91"/>
                      <a:pt x="111" y="93"/>
                    </a:cubicBezTo>
                    <a:cubicBezTo>
                      <a:pt x="114" y="96"/>
                      <a:pt x="114" y="86"/>
                      <a:pt x="121" y="89"/>
                    </a:cubicBezTo>
                    <a:cubicBezTo>
                      <a:pt x="125" y="89"/>
                      <a:pt x="135" y="91"/>
                      <a:pt x="139" y="91"/>
                    </a:cubicBezTo>
                    <a:cubicBezTo>
                      <a:pt x="144" y="89"/>
                      <a:pt x="146" y="82"/>
                      <a:pt x="151" y="82"/>
                    </a:cubicBezTo>
                    <a:cubicBezTo>
                      <a:pt x="155" y="82"/>
                      <a:pt x="167" y="82"/>
                      <a:pt x="169" y="79"/>
                    </a:cubicBezTo>
                    <a:cubicBezTo>
                      <a:pt x="172" y="75"/>
                      <a:pt x="176" y="75"/>
                      <a:pt x="174" y="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4" name="Freeform 128">
                <a:extLst>
                  <a:ext uri="{FF2B5EF4-FFF2-40B4-BE49-F238E27FC236}">
                    <a16:creationId xmlns:a16="http://schemas.microsoft.com/office/drawing/2014/main" id="{B3F324CB-AF81-8EFE-3E96-D627EB2D7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164"/>
                <a:ext cx="106" cy="76"/>
              </a:xfrm>
              <a:custGeom>
                <a:avLst/>
                <a:gdLst>
                  <a:gd name="T0" fmla="*/ 174 w 176"/>
                  <a:gd name="T1" fmla="*/ 70 h 126"/>
                  <a:gd name="T2" fmla="*/ 174 w 176"/>
                  <a:gd name="T3" fmla="*/ 70 h 126"/>
                  <a:gd name="T4" fmla="*/ 165 w 176"/>
                  <a:gd name="T5" fmla="*/ 65 h 126"/>
                  <a:gd name="T6" fmla="*/ 165 w 176"/>
                  <a:gd name="T7" fmla="*/ 54 h 126"/>
                  <a:gd name="T8" fmla="*/ 153 w 176"/>
                  <a:gd name="T9" fmla="*/ 56 h 126"/>
                  <a:gd name="T10" fmla="*/ 144 w 176"/>
                  <a:gd name="T11" fmla="*/ 49 h 126"/>
                  <a:gd name="T12" fmla="*/ 142 w 176"/>
                  <a:gd name="T13" fmla="*/ 40 h 126"/>
                  <a:gd name="T14" fmla="*/ 132 w 176"/>
                  <a:gd name="T15" fmla="*/ 28 h 126"/>
                  <a:gd name="T16" fmla="*/ 125 w 176"/>
                  <a:gd name="T17" fmla="*/ 16 h 126"/>
                  <a:gd name="T18" fmla="*/ 123 w 176"/>
                  <a:gd name="T19" fmla="*/ 5 h 126"/>
                  <a:gd name="T20" fmla="*/ 111 w 176"/>
                  <a:gd name="T21" fmla="*/ 2 h 126"/>
                  <a:gd name="T22" fmla="*/ 95 w 176"/>
                  <a:gd name="T23" fmla="*/ 9 h 126"/>
                  <a:gd name="T24" fmla="*/ 76 w 176"/>
                  <a:gd name="T25" fmla="*/ 16 h 126"/>
                  <a:gd name="T26" fmla="*/ 69 w 176"/>
                  <a:gd name="T27" fmla="*/ 21 h 126"/>
                  <a:gd name="T28" fmla="*/ 58 w 176"/>
                  <a:gd name="T29" fmla="*/ 26 h 126"/>
                  <a:gd name="T30" fmla="*/ 48 w 176"/>
                  <a:gd name="T31" fmla="*/ 37 h 126"/>
                  <a:gd name="T32" fmla="*/ 37 w 176"/>
                  <a:gd name="T33" fmla="*/ 37 h 126"/>
                  <a:gd name="T34" fmla="*/ 30 w 176"/>
                  <a:gd name="T35" fmla="*/ 51 h 126"/>
                  <a:gd name="T36" fmla="*/ 23 w 176"/>
                  <a:gd name="T37" fmla="*/ 65 h 126"/>
                  <a:gd name="T38" fmla="*/ 4 w 176"/>
                  <a:gd name="T39" fmla="*/ 72 h 126"/>
                  <a:gd name="T40" fmla="*/ 7 w 176"/>
                  <a:gd name="T41" fmla="*/ 86 h 126"/>
                  <a:gd name="T42" fmla="*/ 0 w 176"/>
                  <a:gd name="T43" fmla="*/ 103 h 126"/>
                  <a:gd name="T44" fmla="*/ 11 w 176"/>
                  <a:gd name="T45" fmla="*/ 110 h 126"/>
                  <a:gd name="T46" fmla="*/ 30 w 176"/>
                  <a:gd name="T47" fmla="*/ 119 h 126"/>
                  <a:gd name="T48" fmla="*/ 56 w 176"/>
                  <a:gd name="T49" fmla="*/ 117 h 126"/>
                  <a:gd name="T50" fmla="*/ 63 w 176"/>
                  <a:gd name="T51" fmla="*/ 114 h 126"/>
                  <a:gd name="T52" fmla="*/ 58 w 176"/>
                  <a:gd name="T53" fmla="*/ 93 h 126"/>
                  <a:gd name="T54" fmla="*/ 111 w 176"/>
                  <a:gd name="T55" fmla="*/ 93 h 126"/>
                  <a:gd name="T56" fmla="*/ 121 w 176"/>
                  <a:gd name="T57" fmla="*/ 89 h 126"/>
                  <a:gd name="T58" fmla="*/ 139 w 176"/>
                  <a:gd name="T59" fmla="*/ 91 h 126"/>
                  <a:gd name="T60" fmla="*/ 151 w 176"/>
                  <a:gd name="T61" fmla="*/ 82 h 126"/>
                  <a:gd name="T62" fmla="*/ 169 w 176"/>
                  <a:gd name="T63" fmla="*/ 79 h 126"/>
                  <a:gd name="T64" fmla="*/ 174 w 176"/>
                  <a:gd name="T65" fmla="*/ 70 h 126"/>
                  <a:gd name="T66" fmla="*/ 174 w 176"/>
                  <a:gd name="T67" fmla="*/ 7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126">
                    <a:moveTo>
                      <a:pt x="174" y="70"/>
                    </a:moveTo>
                    <a:lnTo>
                      <a:pt x="174" y="70"/>
                    </a:lnTo>
                    <a:cubicBezTo>
                      <a:pt x="172" y="68"/>
                      <a:pt x="167" y="65"/>
                      <a:pt x="165" y="65"/>
                    </a:cubicBezTo>
                    <a:lnTo>
                      <a:pt x="165" y="54"/>
                    </a:lnTo>
                    <a:cubicBezTo>
                      <a:pt x="162" y="54"/>
                      <a:pt x="158" y="58"/>
                      <a:pt x="153" y="56"/>
                    </a:cubicBezTo>
                    <a:cubicBezTo>
                      <a:pt x="148" y="54"/>
                      <a:pt x="148" y="49"/>
                      <a:pt x="144" y="49"/>
                    </a:cubicBezTo>
                    <a:cubicBezTo>
                      <a:pt x="142" y="49"/>
                      <a:pt x="142" y="44"/>
                      <a:pt x="142" y="40"/>
                    </a:cubicBezTo>
                    <a:cubicBezTo>
                      <a:pt x="142" y="35"/>
                      <a:pt x="135" y="33"/>
                      <a:pt x="132" y="28"/>
                    </a:cubicBezTo>
                    <a:cubicBezTo>
                      <a:pt x="128" y="26"/>
                      <a:pt x="128" y="19"/>
                      <a:pt x="125" y="16"/>
                    </a:cubicBezTo>
                    <a:cubicBezTo>
                      <a:pt x="123" y="16"/>
                      <a:pt x="123" y="9"/>
                      <a:pt x="123" y="5"/>
                    </a:cubicBezTo>
                    <a:cubicBezTo>
                      <a:pt x="118" y="5"/>
                      <a:pt x="111" y="5"/>
                      <a:pt x="111" y="2"/>
                    </a:cubicBezTo>
                    <a:cubicBezTo>
                      <a:pt x="107" y="0"/>
                      <a:pt x="104" y="5"/>
                      <a:pt x="95" y="9"/>
                    </a:cubicBezTo>
                    <a:cubicBezTo>
                      <a:pt x="88" y="16"/>
                      <a:pt x="76" y="14"/>
                      <a:pt x="76" y="16"/>
                    </a:cubicBezTo>
                    <a:cubicBezTo>
                      <a:pt x="76" y="21"/>
                      <a:pt x="74" y="24"/>
                      <a:pt x="69" y="21"/>
                    </a:cubicBezTo>
                    <a:cubicBezTo>
                      <a:pt x="65" y="21"/>
                      <a:pt x="60" y="21"/>
                      <a:pt x="58" y="26"/>
                    </a:cubicBezTo>
                    <a:cubicBezTo>
                      <a:pt x="58" y="33"/>
                      <a:pt x="51" y="30"/>
                      <a:pt x="48" y="37"/>
                    </a:cubicBezTo>
                    <a:cubicBezTo>
                      <a:pt x="48" y="44"/>
                      <a:pt x="41" y="40"/>
                      <a:pt x="37" y="37"/>
                    </a:cubicBezTo>
                    <a:cubicBezTo>
                      <a:pt x="30" y="33"/>
                      <a:pt x="30" y="51"/>
                      <a:pt x="30" y="51"/>
                    </a:cubicBezTo>
                    <a:cubicBezTo>
                      <a:pt x="30" y="51"/>
                      <a:pt x="25" y="56"/>
                      <a:pt x="23" y="65"/>
                    </a:cubicBezTo>
                    <a:cubicBezTo>
                      <a:pt x="18" y="75"/>
                      <a:pt x="9" y="72"/>
                      <a:pt x="4" y="72"/>
                    </a:cubicBezTo>
                    <a:cubicBezTo>
                      <a:pt x="2" y="75"/>
                      <a:pt x="9" y="84"/>
                      <a:pt x="7" y="86"/>
                    </a:cubicBezTo>
                    <a:cubicBezTo>
                      <a:pt x="4" y="89"/>
                      <a:pt x="2" y="96"/>
                      <a:pt x="0" y="103"/>
                    </a:cubicBezTo>
                    <a:cubicBezTo>
                      <a:pt x="4" y="103"/>
                      <a:pt x="9" y="107"/>
                      <a:pt x="11" y="110"/>
                    </a:cubicBezTo>
                    <a:cubicBezTo>
                      <a:pt x="14" y="112"/>
                      <a:pt x="25" y="126"/>
                      <a:pt x="30" y="119"/>
                    </a:cubicBezTo>
                    <a:cubicBezTo>
                      <a:pt x="34" y="112"/>
                      <a:pt x="51" y="112"/>
                      <a:pt x="56" y="117"/>
                    </a:cubicBezTo>
                    <a:cubicBezTo>
                      <a:pt x="58" y="119"/>
                      <a:pt x="60" y="117"/>
                      <a:pt x="63" y="114"/>
                    </a:cubicBezTo>
                    <a:cubicBezTo>
                      <a:pt x="63" y="110"/>
                      <a:pt x="56" y="96"/>
                      <a:pt x="58" y="93"/>
                    </a:cubicBezTo>
                    <a:cubicBezTo>
                      <a:pt x="60" y="89"/>
                      <a:pt x="109" y="91"/>
                      <a:pt x="111" y="93"/>
                    </a:cubicBezTo>
                    <a:cubicBezTo>
                      <a:pt x="114" y="96"/>
                      <a:pt x="114" y="86"/>
                      <a:pt x="121" y="89"/>
                    </a:cubicBezTo>
                    <a:cubicBezTo>
                      <a:pt x="125" y="89"/>
                      <a:pt x="135" y="91"/>
                      <a:pt x="139" y="91"/>
                    </a:cubicBezTo>
                    <a:cubicBezTo>
                      <a:pt x="144" y="89"/>
                      <a:pt x="146" y="82"/>
                      <a:pt x="151" y="82"/>
                    </a:cubicBezTo>
                    <a:cubicBezTo>
                      <a:pt x="155" y="82"/>
                      <a:pt x="167" y="82"/>
                      <a:pt x="169" y="79"/>
                    </a:cubicBezTo>
                    <a:cubicBezTo>
                      <a:pt x="172" y="75"/>
                      <a:pt x="176" y="75"/>
                      <a:pt x="174" y="70"/>
                    </a:cubicBezTo>
                    <a:lnTo>
                      <a:pt x="174" y="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5" name="Freeform 129">
                <a:extLst>
                  <a:ext uri="{FF2B5EF4-FFF2-40B4-BE49-F238E27FC236}">
                    <a16:creationId xmlns:a16="http://schemas.microsoft.com/office/drawing/2014/main" id="{EE1346CF-EA7F-4ACE-A3E7-D81B34A95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052"/>
                <a:ext cx="198" cy="156"/>
              </a:xfrm>
              <a:custGeom>
                <a:avLst/>
                <a:gdLst>
                  <a:gd name="T0" fmla="*/ 314 w 330"/>
                  <a:gd name="T1" fmla="*/ 38 h 259"/>
                  <a:gd name="T2" fmla="*/ 314 w 330"/>
                  <a:gd name="T3" fmla="*/ 38 h 259"/>
                  <a:gd name="T4" fmla="*/ 314 w 330"/>
                  <a:gd name="T5" fmla="*/ 12 h 259"/>
                  <a:gd name="T6" fmla="*/ 297 w 330"/>
                  <a:gd name="T7" fmla="*/ 21 h 259"/>
                  <a:gd name="T8" fmla="*/ 284 w 330"/>
                  <a:gd name="T9" fmla="*/ 7 h 259"/>
                  <a:gd name="T10" fmla="*/ 251 w 330"/>
                  <a:gd name="T11" fmla="*/ 0 h 259"/>
                  <a:gd name="T12" fmla="*/ 160 w 330"/>
                  <a:gd name="T13" fmla="*/ 59 h 259"/>
                  <a:gd name="T14" fmla="*/ 123 w 330"/>
                  <a:gd name="T15" fmla="*/ 89 h 259"/>
                  <a:gd name="T16" fmla="*/ 88 w 330"/>
                  <a:gd name="T17" fmla="*/ 101 h 259"/>
                  <a:gd name="T18" fmla="*/ 86 w 330"/>
                  <a:gd name="T19" fmla="*/ 101 h 259"/>
                  <a:gd name="T20" fmla="*/ 86 w 330"/>
                  <a:gd name="T21" fmla="*/ 157 h 259"/>
                  <a:gd name="T22" fmla="*/ 79 w 330"/>
                  <a:gd name="T23" fmla="*/ 173 h 259"/>
                  <a:gd name="T24" fmla="*/ 65 w 330"/>
                  <a:gd name="T25" fmla="*/ 182 h 259"/>
                  <a:gd name="T26" fmla="*/ 32 w 330"/>
                  <a:gd name="T27" fmla="*/ 185 h 259"/>
                  <a:gd name="T28" fmla="*/ 14 w 330"/>
                  <a:gd name="T29" fmla="*/ 192 h 259"/>
                  <a:gd name="T30" fmla="*/ 0 w 330"/>
                  <a:gd name="T31" fmla="*/ 192 h 259"/>
                  <a:gd name="T32" fmla="*/ 2 w 330"/>
                  <a:gd name="T33" fmla="*/ 203 h 259"/>
                  <a:gd name="T34" fmla="*/ 9 w 330"/>
                  <a:gd name="T35" fmla="*/ 215 h 259"/>
                  <a:gd name="T36" fmla="*/ 19 w 330"/>
                  <a:gd name="T37" fmla="*/ 227 h 259"/>
                  <a:gd name="T38" fmla="*/ 21 w 330"/>
                  <a:gd name="T39" fmla="*/ 236 h 259"/>
                  <a:gd name="T40" fmla="*/ 30 w 330"/>
                  <a:gd name="T41" fmla="*/ 243 h 259"/>
                  <a:gd name="T42" fmla="*/ 42 w 330"/>
                  <a:gd name="T43" fmla="*/ 241 h 259"/>
                  <a:gd name="T44" fmla="*/ 42 w 330"/>
                  <a:gd name="T45" fmla="*/ 252 h 259"/>
                  <a:gd name="T46" fmla="*/ 51 w 330"/>
                  <a:gd name="T47" fmla="*/ 257 h 259"/>
                  <a:gd name="T48" fmla="*/ 58 w 330"/>
                  <a:gd name="T49" fmla="*/ 248 h 259"/>
                  <a:gd name="T50" fmla="*/ 65 w 330"/>
                  <a:gd name="T51" fmla="*/ 257 h 259"/>
                  <a:gd name="T52" fmla="*/ 74 w 330"/>
                  <a:gd name="T53" fmla="*/ 252 h 259"/>
                  <a:gd name="T54" fmla="*/ 84 w 330"/>
                  <a:gd name="T55" fmla="*/ 238 h 259"/>
                  <a:gd name="T56" fmla="*/ 88 w 330"/>
                  <a:gd name="T57" fmla="*/ 222 h 259"/>
                  <a:gd name="T58" fmla="*/ 109 w 330"/>
                  <a:gd name="T59" fmla="*/ 222 h 259"/>
                  <a:gd name="T60" fmla="*/ 121 w 330"/>
                  <a:gd name="T61" fmla="*/ 217 h 259"/>
                  <a:gd name="T62" fmla="*/ 137 w 330"/>
                  <a:gd name="T63" fmla="*/ 222 h 259"/>
                  <a:gd name="T64" fmla="*/ 149 w 330"/>
                  <a:gd name="T65" fmla="*/ 234 h 259"/>
                  <a:gd name="T66" fmla="*/ 167 w 330"/>
                  <a:gd name="T67" fmla="*/ 229 h 259"/>
                  <a:gd name="T68" fmla="*/ 184 w 330"/>
                  <a:gd name="T69" fmla="*/ 236 h 259"/>
                  <a:gd name="T70" fmla="*/ 205 w 330"/>
                  <a:gd name="T71" fmla="*/ 236 h 259"/>
                  <a:gd name="T72" fmla="*/ 221 w 330"/>
                  <a:gd name="T73" fmla="*/ 227 h 259"/>
                  <a:gd name="T74" fmla="*/ 246 w 330"/>
                  <a:gd name="T75" fmla="*/ 227 h 259"/>
                  <a:gd name="T76" fmla="*/ 265 w 330"/>
                  <a:gd name="T77" fmla="*/ 231 h 259"/>
                  <a:gd name="T78" fmla="*/ 279 w 330"/>
                  <a:gd name="T79" fmla="*/ 217 h 259"/>
                  <a:gd name="T80" fmla="*/ 284 w 330"/>
                  <a:gd name="T81" fmla="*/ 217 h 259"/>
                  <a:gd name="T82" fmla="*/ 284 w 330"/>
                  <a:gd name="T83" fmla="*/ 210 h 259"/>
                  <a:gd name="T84" fmla="*/ 288 w 330"/>
                  <a:gd name="T85" fmla="*/ 194 h 259"/>
                  <a:gd name="T86" fmla="*/ 321 w 330"/>
                  <a:gd name="T87" fmla="*/ 150 h 259"/>
                  <a:gd name="T88" fmla="*/ 323 w 330"/>
                  <a:gd name="T89" fmla="*/ 98 h 259"/>
                  <a:gd name="T90" fmla="*/ 328 w 330"/>
                  <a:gd name="T91" fmla="*/ 75 h 259"/>
                  <a:gd name="T92" fmla="*/ 323 w 330"/>
                  <a:gd name="T93" fmla="*/ 59 h 259"/>
                  <a:gd name="T94" fmla="*/ 314 w 330"/>
                  <a:gd name="T95" fmla="*/ 3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30" h="259">
                    <a:moveTo>
                      <a:pt x="314" y="38"/>
                    </a:moveTo>
                    <a:lnTo>
                      <a:pt x="314" y="38"/>
                    </a:lnTo>
                    <a:lnTo>
                      <a:pt x="314" y="12"/>
                    </a:lnTo>
                    <a:lnTo>
                      <a:pt x="297" y="21"/>
                    </a:lnTo>
                    <a:cubicBezTo>
                      <a:pt x="297" y="21"/>
                      <a:pt x="293" y="12"/>
                      <a:pt x="284" y="7"/>
                    </a:cubicBezTo>
                    <a:cubicBezTo>
                      <a:pt x="274" y="0"/>
                      <a:pt x="251" y="0"/>
                      <a:pt x="251" y="0"/>
                    </a:cubicBezTo>
                    <a:lnTo>
                      <a:pt x="160" y="59"/>
                    </a:lnTo>
                    <a:lnTo>
                      <a:pt x="123" y="89"/>
                    </a:lnTo>
                    <a:cubicBezTo>
                      <a:pt x="123" y="89"/>
                      <a:pt x="98" y="98"/>
                      <a:pt x="88" y="101"/>
                    </a:cubicBezTo>
                    <a:lnTo>
                      <a:pt x="86" y="101"/>
                    </a:lnTo>
                    <a:lnTo>
                      <a:pt x="86" y="157"/>
                    </a:lnTo>
                    <a:cubicBezTo>
                      <a:pt x="84" y="159"/>
                      <a:pt x="81" y="171"/>
                      <a:pt x="79" y="173"/>
                    </a:cubicBezTo>
                    <a:cubicBezTo>
                      <a:pt x="77" y="175"/>
                      <a:pt x="72" y="182"/>
                      <a:pt x="65" y="182"/>
                    </a:cubicBezTo>
                    <a:cubicBezTo>
                      <a:pt x="58" y="182"/>
                      <a:pt x="39" y="187"/>
                      <a:pt x="32" y="185"/>
                    </a:cubicBezTo>
                    <a:cubicBezTo>
                      <a:pt x="23" y="185"/>
                      <a:pt x="19" y="189"/>
                      <a:pt x="14" y="192"/>
                    </a:cubicBezTo>
                    <a:lnTo>
                      <a:pt x="0" y="192"/>
                    </a:lnTo>
                    <a:cubicBezTo>
                      <a:pt x="0" y="196"/>
                      <a:pt x="0" y="203"/>
                      <a:pt x="2" y="203"/>
                    </a:cubicBezTo>
                    <a:cubicBezTo>
                      <a:pt x="5" y="206"/>
                      <a:pt x="5" y="213"/>
                      <a:pt x="9" y="215"/>
                    </a:cubicBezTo>
                    <a:cubicBezTo>
                      <a:pt x="12" y="220"/>
                      <a:pt x="19" y="222"/>
                      <a:pt x="19" y="227"/>
                    </a:cubicBezTo>
                    <a:cubicBezTo>
                      <a:pt x="19" y="231"/>
                      <a:pt x="19" y="236"/>
                      <a:pt x="21" y="236"/>
                    </a:cubicBezTo>
                    <a:cubicBezTo>
                      <a:pt x="25" y="236"/>
                      <a:pt x="25" y="241"/>
                      <a:pt x="30" y="243"/>
                    </a:cubicBezTo>
                    <a:cubicBezTo>
                      <a:pt x="35" y="245"/>
                      <a:pt x="39" y="241"/>
                      <a:pt x="42" y="241"/>
                    </a:cubicBezTo>
                    <a:lnTo>
                      <a:pt x="42" y="252"/>
                    </a:lnTo>
                    <a:cubicBezTo>
                      <a:pt x="44" y="252"/>
                      <a:pt x="49" y="255"/>
                      <a:pt x="51" y="257"/>
                    </a:cubicBezTo>
                    <a:cubicBezTo>
                      <a:pt x="51" y="252"/>
                      <a:pt x="53" y="245"/>
                      <a:pt x="58" y="248"/>
                    </a:cubicBezTo>
                    <a:cubicBezTo>
                      <a:pt x="65" y="250"/>
                      <a:pt x="60" y="255"/>
                      <a:pt x="65" y="257"/>
                    </a:cubicBezTo>
                    <a:cubicBezTo>
                      <a:pt x="72" y="259"/>
                      <a:pt x="74" y="257"/>
                      <a:pt x="74" y="252"/>
                    </a:cubicBezTo>
                    <a:cubicBezTo>
                      <a:pt x="74" y="250"/>
                      <a:pt x="81" y="241"/>
                      <a:pt x="84" y="238"/>
                    </a:cubicBezTo>
                    <a:cubicBezTo>
                      <a:pt x="86" y="236"/>
                      <a:pt x="86" y="224"/>
                      <a:pt x="88" y="222"/>
                    </a:cubicBezTo>
                    <a:cubicBezTo>
                      <a:pt x="93" y="217"/>
                      <a:pt x="104" y="220"/>
                      <a:pt x="109" y="222"/>
                    </a:cubicBezTo>
                    <a:cubicBezTo>
                      <a:pt x="114" y="222"/>
                      <a:pt x="116" y="213"/>
                      <a:pt x="121" y="217"/>
                    </a:cubicBezTo>
                    <a:cubicBezTo>
                      <a:pt x="125" y="222"/>
                      <a:pt x="135" y="217"/>
                      <a:pt x="137" y="222"/>
                    </a:cubicBezTo>
                    <a:cubicBezTo>
                      <a:pt x="142" y="227"/>
                      <a:pt x="144" y="236"/>
                      <a:pt x="149" y="234"/>
                    </a:cubicBezTo>
                    <a:cubicBezTo>
                      <a:pt x="156" y="229"/>
                      <a:pt x="163" y="229"/>
                      <a:pt x="167" y="229"/>
                    </a:cubicBezTo>
                    <a:cubicBezTo>
                      <a:pt x="172" y="229"/>
                      <a:pt x="179" y="236"/>
                      <a:pt x="184" y="236"/>
                    </a:cubicBezTo>
                    <a:cubicBezTo>
                      <a:pt x="188" y="238"/>
                      <a:pt x="200" y="241"/>
                      <a:pt x="205" y="236"/>
                    </a:cubicBezTo>
                    <a:cubicBezTo>
                      <a:pt x="209" y="234"/>
                      <a:pt x="214" y="227"/>
                      <a:pt x="221" y="227"/>
                    </a:cubicBezTo>
                    <a:lnTo>
                      <a:pt x="246" y="227"/>
                    </a:lnTo>
                    <a:cubicBezTo>
                      <a:pt x="251" y="229"/>
                      <a:pt x="258" y="234"/>
                      <a:pt x="265" y="231"/>
                    </a:cubicBezTo>
                    <a:cubicBezTo>
                      <a:pt x="270" y="229"/>
                      <a:pt x="274" y="220"/>
                      <a:pt x="279" y="217"/>
                    </a:cubicBezTo>
                    <a:lnTo>
                      <a:pt x="284" y="217"/>
                    </a:lnTo>
                    <a:lnTo>
                      <a:pt x="284" y="210"/>
                    </a:lnTo>
                    <a:cubicBezTo>
                      <a:pt x="284" y="201"/>
                      <a:pt x="286" y="203"/>
                      <a:pt x="288" y="194"/>
                    </a:cubicBezTo>
                    <a:cubicBezTo>
                      <a:pt x="288" y="182"/>
                      <a:pt x="318" y="152"/>
                      <a:pt x="321" y="150"/>
                    </a:cubicBezTo>
                    <a:cubicBezTo>
                      <a:pt x="323" y="147"/>
                      <a:pt x="323" y="103"/>
                      <a:pt x="323" y="98"/>
                    </a:cubicBezTo>
                    <a:cubicBezTo>
                      <a:pt x="323" y="91"/>
                      <a:pt x="325" y="84"/>
                      <a:pt x="328" y="75"/>
                    </a:cubicBezTo>
                    <a:cubicBezTo>
                      <a:pt x="330" y="66"/>
                      <a:pt x="323" y="66"/>
                      <a:pt x="323" y="59"/>
                    </a:cubicBezTo>
                    <a:cubicBezTo>
                      <a:pt x="323" y="49"/>
                      <a:pt x="314" y="45"/>
                      <a:pt x="314" y="3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6" name="Freeform 130">
                <a:extLst>
                  <a:ext uri="{FF2B5EF4-FFF2-40B4-BE49-F238E27FC236}">
                    <a16:creationId xmlns:a16="http://schemas.microsoft.com/office/drawing/2014/main" id="{3BE32B53-D9A2-8FC0-EAFC-D8A417275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052"/>
                <a:ext cx="198" cy="156"/>
              </a:xfrm>
              <a:custGeom>
                <a:avLst/>
                <a:gdLst>
                  <a:gd name="T0" fmla="*/ 314 w 330"/>
                  <a:gd name="T1" fmla="*/ 38 h 259"/>
                  <a:gd name="T2" fmla="*/ 314 w 330"/>
                  <a:gd name="T3" fmla="*/ 38 h 259"/>
                  <a:gd name="T4" fmla="*/ 314 w 330"/>
                  <a:gd name="T5" fmla="*/ 12 h 259"/>
                  <a:gd name="T6" fmla="*/ 297 w 330"/>
                  <a:gd name="T7" fmla="*/ 21 h 259"/>
                  <a:gd name="T8" fmla="*/ 284 w 330"/>
                  <a:gd name="T9" fmla="*/ 7 h 259"/>
                  <a:gd name="T10" fmla="*/ 251 w 330"/>
                  <a:gd name="T11" fmla="*/ 0 h 259"/>
                  <a:gd name="T12" fmla="*/ 160 w 330"/>
                  <a:gd name="T13" fmla="*/ 59 h 259"/>
                  <a:gd name="T14" fmla="*/ 123 w 330"/>
                  <a:gd name="T15" fmla="*/ 89 h 259"/>
                  <a:gd name="T16" fmla="*/ 88 w 330"/>
                  <a:gd name="T17" fmla="*/ 101 h 259"/>
                  <a:gd name="T18" fmla="*/ 86 w 330"/>
                  <a:gd name="T19" fmla="*/ 101 h 259"/>
                  <a:gd name="T20" fmla="*/ 86 w 330"/>
                  <a:gd name="T21" fmla="*/ 157 h 259"/>
                  <a:gd name="T22" fmla="*/ 79 w 330"/>
                  <a:gd name="T23" fmla="*/ 173 h 259"/>
                  <a:gd name="T24" fmla="*/ 65 w 330"/>
                  <a:gd name="T25" fmla="*/ 182 h 259"/>
                  <a:gd name="T26" fmla="*/ 32 w 330"/>
                  <a:gd name="T27" fmla="*/ 185 h 259"/>
                  <a:gd name="T28" fmla="*/ 14 w 330"/>
                  <a:gd name="T29" fmla="*/ 192 h 259"/>
                  <a:gd name="T30" fmla="*/ 0 w 330"/>
                  <a:gd name="T31" fmla="*/ 192 h 259"/>
                  <a:gd name="T32" fmla="*/ 2 w 330"/>
                  <a:gd name="T33" fmla="*/ 203 h 259"/>
                  <a:gd name="T34" fmla="*/ 9 w 330"/>
                  <a:gd name="T35" fmla="*/ 215 h 259"/>
                  <a:gd name="T36" fmla="*/ 19 w 330"/>
                  <a:gd name="T37" fmla="*/ 227 h 259"/>
                  <a:gd name="T38" fmla="*/ 21 w 330"/>
                  <a:gd name="T39" fmla="*/ 236 h 259"/>
                  <a:gd name="T40" fmla="*/ 30 w 330"/>
                  <a:gd name="T41" fmla="*/ 243 h 259"/>
                  <a:gd name="T42" fmla="*/ 42 w 330"/>
                  <a:gd name="T43" fmla="*/ 241 h 259"/>
                  <a:gd name="T44" fmla="*/ 42 w 330"/>
                  <a:gd name="T45" fmla="*/ 252 h 259"/>
                  <a:gd name="T46" fmla="*/ 51 w 330"/>
                  <a:gd name="T47" fmla="*/ 257 h 259"/>
                  <a:gd name="T48" fmla="*/ 58 w 330"/>
                  <a:gd name="T49" fmla="*/ 248 h 259"/>
                  <a:gd name="T50" fmla="*/ 65 w 330"/>
                  <a:gd name="T51" fmla="*/ 257 h 259"/>
                  <a:gd name="T52" fmla="*/ 74 w 330"/>
                  <a:gd name="T53" fmla="*/ 252 h 259"/>
                  <a:gd name="T54" fmla="*/ 84 w 330"/>
                  <a:gd name="T55" fmla="*/ 238 h 259"/>
                  <a:gd name="T56" fmla="*/ 88 w 330"/>
                  <a:gd name="T57" fmla="*/ 222 h 259"/>
                  <a:gd name="T58" fmla="*/ 109 w 330"/>
                  <a:gd name="T59" fmla="*/ 222 h 259"/>
                  <a:gd name="T60" fmla="*/ 121 w 330"/>
                  <a:gd name="T61" fmla="*/ 217 h 259"/>
                  <a:gd name="T62" fmla="*/ 137 w 330"/>
                  <a:gd name="T63" fmla="*/ 222 h 259"/>
                  <a:gd name="T64" fmla="*/ 149 w 330"/>
                  <a:gd name="T65" fmla="*/ 234 h 259"/>
                  <a:gd name="T66" fmla="*/ 167 w 330"/>
                  <a:gd name="T67" fmla="*/ 229 h 259"/>
                  <a:gd name="T68" fmla="*/ 184 w 330"/>
                  <a:gd name="T69" fmla="*/ 236 h 259"/>
                  <a:gd name="T70" fmla="*/ 205 w 330"/>
                  <a:gd name="T71" fmla="*/ 236 h 259"/>
                  <a:gd name="T72" fmla="*/ 221 w 330"/>
                  <a:gd name="T73" fmla="*/ 227 h 259"/>
                  <a:gd name="T74" fmla="*/ 246 w 330"/>
                  <a:gd name="T75" fmla="*/ 227 h 259"/>
                  <a:gd name="T76" fmla="*/ 265 w 330"/>
                  <a:gd name="T77" fmla="*/ 231 h 259"/>
                  <a:gd name="T78" fmla="*/ 279 w 330"/>
                  <a:gd name="T79" fmla="*/ 217 h 259"/>
                  <a:gd name="T80" fmla="*/ 284 w 330"/>
                  <a:gd name="T81" fmla="*/ 217 h 259"/>
                  <a:gd name="T82" fmla="*/ 284 w 330"/>
                  <a:gd name="T83" fmla="*/ 210 h 259"/>
                  <a:gd name="T84" fmla="*/ 288 w 330"/>
                  <a:gd name="T85" fmla="*/ 194 h 259"/>
                  <a:gd name="T86" fmla="*/ 321 w 330"/>
                  <a:gd name="T87" fmla="*/ 150 h 259"/>
                  <a:gd name="T88" fmla="*/ 323 w 330"/>
                  <a:gd name="T89" fmla="*/ 98 h 259"/>
                  <a:gd name="T90" fmla="*/ 328 w 330"/>
                  <a:gd name="T91" fmla="*/ 75 h 259"/>
                  <a:gd name="T92" fmla="*/ 323 w 330"/>
                  <a:gd name="T93" fmla="*/ 59 h 259"/>
                  <a:gd name="T94" fmla="*/ 314 w 330"/>
                  <a:gd name="T95" fmla="*/ 38 h 259"/>
                  <a:gd name="T96" fmla="*/ 314 w 330"/>
                  <a:gd name="T97" fmla="*/ 3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0" h="259">
                    <a:moveTo>
                      <a:pt x="314" y="38"/>
                    </a:moveTo>
                    <a:lnTo>
                      <a:pt x="314" y="38"/>
                    </a:lnTo>
                    <a:lnTo>
                      <a:pt x="314" y="12"/>
                    </a:lnTo>
                    <a:lnTo>
                      <a:pt x="297" y="21"/>
                    </a:lnTo>
                    <a:cubicBezTo>
                      <a:pt x="297" y="21"/>
                      <a:pt x="293" y="12"/>
                      <a:pt x="284" y="7"/>
                    </a:cubicBezTo>
                    <a:cubicBezTo>
                      <a:pt x="274" y="0"/>
                      <a:pt x="251" y="0"/>
                      <a:pt x="251" y="0"/>
                    </a:cubicBezTo>
                    <a:lnTo>
                      <a:pt x="160" y="59"/>
                    </a:lnTo>
                    <a:lnTo>
                      <a:pt x="123" y="89"/>
                    </a:lnTo>
                    <a:cubicBezTo>
                      <a:pt x="123" y="89"/>
                      <a:pt x="98" y="98"/>
                      <a:pt x="88" y="101"/>
                    </a:cubicBezTo>
                    <a:lnTo>
                      <a:pt x="86" y="101"/>
                    </a:lnTo>
                    <a:lnTo>
                      <a:pt x="86" y="157"/>
                    </a:lnTo>
                    <a:cubicBezTo>
                      <a:pt x="84" y="159"/>
                      <a:pt x="81" y="171"/>
                      <a:pt x="79" y="173"/>
                    </a:cubicBezTo>
                    <a:cubicBezTo>
                      <a:pt x="77" y="175"/>
                      <a:pt x="72" y="182"/>
                      <a:pt x="65" y="182"/>
                    </a:cubicBezTo>
                    <a:cubicBezTo>
                      <a:pt x="58" y="182"/>
                      <a:pt x="39" y="187"/>
                      <a:pt x="32" y="185"/>
                    </a:cubicBezTo>
                    <a:cubicBezTo>
                      <a:pt x="23" y="185"/>
                      <a:pt x="19" y="189"/>
                      <a:pt x="14" y="192"/>
                    </a:cubicBezTo>
                    <a:lnTo>
                      <a:pt x="0" y="192"/>
                    </a:lnTo>
                    <a:cubicBezTo>
                      <a:pt x="0" y="196"/>
                      <a:pt x="0" y="203"/>
                      <a:pt x="2" y="203"/>
                    </a:cubicBezTo>
                    <a:cubicBezTo>
                      <a:pt x="5" y="206"/>
                      <a:pt x="5" y="213"/>
                      <a:pt x="9" y="215"/>
                    </a:cubicBezTo>
                    <a:cubicBezTo>
                      <a:pt x="12" y="220"/>
                      <a:pt x="19" y="222"/>
                      <a:pt x="19" y="227"/>
                    </a:cubicBezTo>
                    <a:cubicBezTo>
                      <a:pt x="19" y="231"/>
                      <a:pt x="19" y="236"/>
                      <a:pt x="21" y="236"/>
                    </a:cubicBezTo>
                    <a:cubicBezTo>
                      <a:pt x="25" y="236"/>
                      <a:pt x="25" y="241"/>
                      <a:pt x="30" y="243"/>
                    </a:cubicBezTo>
                    <a:cubicBezTo>
                      <a:pt x="35" y="245"/>
                      <a:pt x="39" y="241"/>
                      <a:pt x="42" y="241"/>
                    </a:cubicBezTo>
                    <a:lnTo>
                      <a:pt x="42" y="252"/>
                    </a:lnTo>
                    <a:cubicBezTo>
                      <a:pt x="44" y="252"/>
                      <a:pt x="49" y="255"/>
                      <a:pt x="51" y="257"/>
                    </a:cubicBezTo>
                    <a:cubicBezTo>
                      <a:pt x="51" y="252"/>
                      <a:pt x="53" y="245"/>
                      <a:pt x="58" y="248"/>
                    </a:cubicBezTo>
                    <a:cubicBezTo>
                      <a:pt x="65" y="250"/>
                      <a:pt x="60" y="255"/>
                      <a:pt x="65" y="257"/>
                    </a:cubicBezTo>
                    <a:cubicBezTo>
                      <a:pt x="72" y="259"/>
                      <a:pt x="74" y="257"/>
                      <a:pt x="74" y="252"/>
                    </a:cubicBezTo>
                    <a:cubicBezTo>
                      <a:pt x="74" y="250"/>
                      <a:pt x="81" y="241"/>
                      <a:pt x="84" y="238"/>
                    </a:cubicBezTo>
                    <a:cubicBezTo>
                      <a:pt x="86" y="236"/>
                      <a:pt x="86" y="224"/>
                      <a:pt x="88" y="222"/>
                    </a:cubicBezTo>
                    <a:cubicBezTo>
                      <a:pt x="93" y="217"/>
                      <a:pt x="104" y="220"/>
                      <a:pt x="109" y="222"/>
                    </a:cubicBezTo>
                    <a:cubicBezTo>
                      <a:pt x="114" y="222"/>
                      <a:pt x="116" y="213"/>
                      <a:pt x="121" y="217"/>
                    </a:cubicBezTo>
                    <a:cubicBezTo>
                      <a:pt x="125" y="222"/>
                      <a:pt x="135" y="217"/>
                      <a:pt x="137" y="222"/>
                    </a:cubicBezTo>
                    <a:cubicBezTo>
                      <a:pt x="142" y="227"/>
                      <a:pt x="144" y="236"/>
                      <a:pt x="149" y="234"/>
                    </a:cubicBezTo>
                    <a:cubicBezTo>
                      <a:pt x="156" y="229"/>
                      <a:pt x="163" y="229"/>
                      <a:pt x="167" y="229"/>
                    </a:cubicBezTo>
                    <a:cubicBezTo>
                      <a:pt x="172" y="229"/>
                      <a:pt x="179" y="236"/>
                      <a:pt x="184" y="236"/>
                    </a:cubicBezTo>
                    <a:cubicBezTo>
                      <a:pt x="188" y="238"/>
                      <a:pt x="200" y="241"/>
                      <a:pt x="205" y="236"/>
                    </a:cubicBezTo>
                    <a:cubicBezTo>
                      <a:pt x="209" y="234"/>
                      <a:pt x="214" y="227"/>
                      <a:pt x="221" y="227"/>
                    </a:cubicBezTo>
                    <a:lnTo>
                      <a:pt x="246" y="227"/>
                    </a:lnTo>
                    <a:cubicBezTo>
                      <a:pt x="251" y="229"/>
                      <a:pt x="258" y="234"/>
                      <a:pt x="265" y="231"/>
                    </a:cubicBezTo>
                    <a:cubicBezTo>
                      <a:pt x="270" y="229"/>
                      <a:pt x="274" y="220"/>
                      <a:pt x="279" y="217"/>
                    </a:cubicBezTo>
                    <a:lnTo>
                      <a:pt x="284" y="217"/>
                    </a:lnTo>
                    <a:lnTo>
                      <a:pt x="284" y="210"/>
                    </a:lnTo>
                    <a:cubicBezTo>
                      <a:pt x="284" y="201"/>
                      <a:pt x="286" y="203"/>
                      <a:pt x="288" y="194"/>
                    </a:cubicBezTo>
                    <a:cubicBezTo>
                      <a:pt x="288" y="182"/>
                      <a:pt x="318" y="152"/>
                      <a:pt x="321" y="150"/>
                    </a:cubicBezTo>
                    <a:cubicBezTo>
                      <a:pt x="323" y="147"/>
                      <a:pt x="323" y="103"/>
                      <a:pt x="323" y="98"/>
                    </a:cubicBezTo>
                    <a:cubicBezTo>
                      <a:pt x="323" y="91"/>
                      <a:pt x="325" y="84"/>
                      <a:pt x="328" y="75"/>
                    </a:cubicBezTo>
                    <a:cubicBezTo>
                      <a:pt x="330" y="66"/>
                      <a:pt x="323" y="66"/>
                      <a:pt x="323" y="59"/>
                    </a:cubicBezTo>
                    <a:cubicBezTo>
                      <a:pt x="323" y="49"/>
                      <a:pt x="314" y="45"/>
                      <a:pt x="314" y="38"/>
                    </a:cubicBezTo>
                    <a:lnTo>
                      <a:pt x="314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7" name="Freeform 131">
                <a:extLst>
                  <a:ext uri="{FF2B5EF4-FFF2-40B4-BE49-F238E27FC236}">
                    <a16:creationId xmlns:a16="http://schemas.microsoft.com/office/drawing/2014/main" id="{334754F1-F605-0B97-EE66-037972221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052"/>
                <a:ext cx="198" cy="156"/>
              </a:xfrm>
              <a:custGeom>
                <a:avLst/>
                <a:gdLst>
                  <a:gd name="T0" fmla="*/ 314 w 330"/>
                  <a:gd name="T1" fmla="*/ 38 h 259"/>
                  <a:gd name="T2" fmla="*/ 314 w 330"/>
                  <a:gd name="T3" fmla="*/ 38 h 259"/>
                  <a:gd name="T4" fmla="*/ 314 w 330"/>
                  <a:gd name="T5" fmla="*/ 12 h 259"/>
                  <a:gd name="T6" fmla="*/ 297 w 330"/>
                  <a:gd name="T7" fmla="*/ 21 h 259"/>
                  <a:gd name="T8" fmla="*/ 284 w 330"/>
                  <a:gd name="T9" fmla="*/ 7 h 259"/>
                  <a:gd name="T10" fmla="*/ 251 w 330"/>
                  <a:gd name="T11" fmla="*/ 0 h 259"/>
                  <a:gd name="T12" fmla="*/ 160 w 330"/>
                  <a:gd name="T13" fmla="*/ 59 h 259"/>
                  <a:gd name="T14" fmla="*/ 123 w 330"/>
                  <a:gd name="T15" fmla="*/ 89 h 259"/>
                  <a:gd name="T16" fmla="*/ 88 w 330"/>
                  <a:gd name="T17" fmla="*/ 101 h 259"/>
                  <a:gd name="T18" fmla="*/ 86 w 330"/>
                  <a:gd name="T19" fmla="*/ 101 h 259"/>
                  <a:gd name="T20" fmla="*/ 86 w 330"/>
                  <a:gd name="T21" fmla="*/ 157 h 259"/>
                  <a:gd name="T22" fmla="*/ 79 w 330"/>
                  <a:gd name="T23" fmla="*/ 173 h 259"/>
                  <a:gd name="T24" fmla="*/ 65 w 330"/>
                  <a:gd name="T25" fmla="*/ 182 h 259"/>
                  <a:gd name="T26" fmla="*/ 32 w 330"/>
                  <a:gd name="T27" fmla="*/ 185 h 259"/>
                  <a:gd name="T28" fmla="*/ 14 w 330"/>
                  <a:gd name="T29" fmla="*/ 192 h 259"/>
                  <a:gd name="T30" fmla="*/ 0 w 330"/>
                  <a:gd name="T31" fmla="*/ 192 h 259"/>
                  <a:gd name="T32" fmla="*/ 2 w 330"/>
                  <a:gd name="T33" fmla="*/ 203 h 259"/>
                  <a:gd name="T34" fmla="*/ 9 w 330"/>
                  <a:gd name="T35" fmla="*/ 215 h 259"/>
                  <a:gd name="T36" fmla="*/ 19 w 330"/>
                  <a:gd name="T37" fmla="*/ 227 h 259"/>
                  <a:gd name="T38" fmla="*/ 21 w 330"/>
                  <a:gd name="T39" fmla="*/ 236 h 259"/>
                  <a:gd name="T40" fmla="*/ 30 w 330"/>
                  <a:gd name="T41" fmla="*/ 243 h 259"/>
                  <a:gd name="T42" fmla="*/ 42 w 330"/>
                  <a:gd name="T43" fmla="*/ 241 h 259"/>
                  <a:gd name="T44" fmla="*/ 42 w 330"/>
                  <a:gd name="T45" fmla="*/ 252 h 259"/>
                  <a:gd name="T46" fmla="*/ 51 w 330"/>
                  <a:gd name="T47" fmla="*/ 257 h 259"/>
                  <a:gd name="T48" fmla="*/ 58 w 330"/>
                  <a:gd name="T49" fmla="*/ 248 h 259"/>
                  <a:gd name="T50" fmla="*/ 65 w 330"/>
                  <a:gd name="T51" fmla="*/ 257 h 259"/>
                  <a:gd name="T52" fmla="*/ 74 w 330"/>
                  <a:gd name="T53" fmla="*/ 252 h 259"/>
                  <a:gd name="T54" fmla="*/ 84 w 330"/>
                  <a:gd name="T55" fmla="*/ 238 h 259"/>
                  <a:gd name="T56" fmla="*/ 88 w 330"/>
                  <a:gd name="T57" fmla="*/ 222 h 259"/>
                  <a:gd name="T58" fmla="*/ 109 w 330"/>
                  <a:gd name="T59" fmla="*/ 222 h 259"/>
                  <a:gd name="T60" fmla="*/ 121 w 330"/>
                  <a:gd name="T61" fmla="*/ 217 h 259"/>
                  <a:gd name="T62" fmla="*/ 137 w 330"/>
                  <a:gd name="T63" fmla="*/ 222 h 259"/>
                  <a:gd name="T64" fmla="*/ 149 w 330"/>
                  <a:gd name="T65" fmla="*/ 234 h 259"/>
                  <a:gd name="T66" fmla="*/ 167 w 330"/>
                  <a:gd name="T67" fmla="*/ 229 h 259"/>
                  <a:gd name="T68" fmla="*/ 184 w 330"/>
                  <a:gd name="T69" fmla="*/ 236 h 259"/>
                  <a:gd name="T70" fmla="*/ 205 w 330"/>
                  <a:gd name="T71" fmla="*/ 236 h 259"/>
                  <a:gd name="T72" fmla="*/ 221 w 330"/>
                  <a:gd name="T73" fmla="*/ 227 h 259"/>
                  <a:gd name="T74" fmla="*/ 246 w 330"/>
                  <a:gd name="T75" fmla="*/ 227 h 259"/>
                  <a:gd name="T76" fmla="*/ 265 w 330"/>
                  <a:gd name="T77" fmla="*/ 231 h 259"/>
                  <a:gd name="T78" fmla="*/ 279 w 330"/>
                  <a:gd name="T79" fmla="*/ 217 h 259"/>
                  <a:gd name="T80" fmla="*/ 284 w 330"/>
                  <a:gd name="T81" fmla="*/ 217 h 259"/>
                  <a:gd name="T82" fmla="*/ 284 w 330"/>
                  <a:gd name="T83" fmla="*/ 210 h 259"/>
                  <a:gd name="T84" fmla="*/ 288 w 330"/>
                  <a:gd name="T85" fmla="*/ 194 h 259"/>
                  <a:gd name="T86" fmla="*/ 321 w 330"/>
                  <a:gd name="T87" fmla="*/ 150 h 259"/>
                  <a:gd name="T88" fmla="*/ 323 w 330"/>
                  <a:gd name="T89" fmla="*/ 98 h 259"/>
                  <a:gd name="T90" fmla="*/ 328 w 330"/>
                  <a:gd name="T91" fmla="*/ 75 h 259"/>
                  <a:gd name="T92" fmla="*/ 323 w 330"/>
                  <a:gd name="T93" fmla="*/ 59 h 259"/>
                  <a:gd name="T94" fmla="*/ 314 w 330"/>
                  <a:gd name="T95" fmla="*/ 3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30" h="259">
                    <a:moveTo>
                      <a:pt x="314" y="38"/>
                    </a:moveTo>
                    <a:lnTo>
                      <a:pt x="314" y="38"/>
                    </a:lnTo>
                    <a:lnTo>
                      <a:pt x="314" y="12"/>
                    </a:lnTo>
                    <a:lnTo>
                      <a:pt x="297" y="21"/>
                    </a:lnTo>
                    <a:cubicBezTo>
                      <a:pt x="297" y="21"/>
                      <a:pt x="293" y="12"/>
                      <a:pt x="284" y="7"/>
                    </a:cubicBezTo>
                    <a:cubicBezTo>
                      <a:pt x="274" y="0"/>
                      <a:pt x="251" y="0"/>
                      <a:pt x="251" y="0"/>
                    </a:cubicBezTo>
                    <a:lnTo>
                      <a:pt x="160" y="59"/>
                    </a:lnTo>
                    <a:lnTo>
                      <a:pt x="123" y="89"/>
                    </a:lnTo>
                    <a:cubicBezTo>
                      <a:pt x="123" y="89"/>
                      <a:pt x="98" y="98"/>
                      <a:pt x="88" y="101"/>
                    </a:cubicBezTo>
                    <a:lnTo>
                      <a:pt x="86" y="101"/>
                    </a:lnTo>
                    <a:lnTo>
                      <a:pt x="86" y="157"/>
                    </a:lnTo>
                    <a:cubicBezTo>
                      <a:pt x="84" y="159"/>
                      <a:pt x="81" y="171"/>
                      <a:pt x="79" y="173"/>
                    </a:cubicBezTo>
                    <a:cubicBezTo>
                      <a:pt x="77" y="175"/>
                      <a:pt x="72" y="182"/>
                      <a:pt x="65" y="182"/>
                    </a:cubicBezTo>
                    <a:cubicBezTo>
                      <a:pt x="58" y="182"/>
                      <a:pt x="39" y="187"/>
                      <a:pt x="32" y="185"/>
                    </a:cubicBezTo>
                    <a:cubicBezTo>
                      <a:pt x="23" y="185"/>
                      <a:pt x="19" y="189"/>
                      <a:pt x="14" y="192"/>
                    </a:cubicBezTo>
                    <a:lnTo>
                      <a:pt x="0" y="192"/>
                    </a:lnTo>
                    <a:cubicBezTo>
                      <a:pt x="0" y="196"/>
                      <a:pt x="0" y="203"/>
                      <a:pt x="2" y="203"/>
                    </a:cubicBezTo>
                    <a:cubicBezTo>
                      <a:pt x="5" y="206"/>
                      <a:pt x="5" y="213"/>
                      <a:pt x="9" y="215"/>
                    </a:cubicBezTo>
                    <a:cubicBezTo>
                      <a:pt x="12" y="220"/>
                      <a:pt x="19" y="222"/>
                      <a:pt x="19" y="227"/>
                    </a:cubicBezTo>
                    <a:cubicBezTo>
                      <a:pt x="19" y="231"/>
                      <a:pt x="19" y="236"/>
                      <a:pt x="21" y="236"/>
                    </a:cubicBezTo>
                    <a:cubicBezTo>
                      <a:pt x="25" y="236"/>
                      <a:pt x="25" y="241"/>
                      <a:pt x="30" y="243"/>
                    </a:cubicBezTo>
                    <a:cubicBezTo>
                      <a:pt x="35" y="245"/>
                      <a:pt x="39" y="241"/>
                      <a:pt x="42" y="241"/>
                    </a:cubicBezTo>
                    <a:lnTo>
                      <a:pt x="42" y="252"/>
                    </a:lnTo>
                    <a:cubicBezTo>
                      <a:pt x="44" y="252"/>
                      <a:pt x="49" y="255"/>
                      <a:pt x="51" y="257"/>
                    </a:cubicBezTo>
                    <a:cubicBezTo>
                      <a:pt x="51" y="252"/>
                      <a:pt x="53" y="245"/>
                      <a:pt x="58" y="248"/>
                    </a:cubicBezTo>
                    <a:cubicBezTo>
                      <a:pt x="65" y="250"/>
                      <a:pt x="60" y="255"/>
                      <a:pt x="65" y="257"/>
                    </a:cubicBezTo>
                    <a:cubicBezTo>
                      <a:pt x="72" y="259"/>
                      <a:pt x="74" y="257"/>
                      <a:pt x="74" y="252"/>
                    </a:cubicBezTo>
                    <a:cubicBezTo>
                      <a:pt x="74" y="250"/>
                      <a:pt x="81" y="241"/>
                      <a:pt x="84" y="238"/>
                    </a:cubicBezTo>
                    <a:cubicBezTo>
                      <a:pt x="86" y="236"/>
                      <a:pt x="86" y="224"/>
                      <a:pt x="88" y="222"/>
                    </a:cubicBezTo>
                    <a:cubicBezTo>
                      <a:pt x="93" y="217"/>
                      <a:pt x="104" y="220"/>
                      <a:pt x="109" y="222"/>
                    </a:cubicBezTo>
                    <a:cubicBezTo>
                      <a:pt x="114" y="222"/>
                      <a:pt x="116" y="213"/>
                      <a:pt x="121" y="217"/>
                    </a:cubicBezTo>
                    <a:cubicBezTo>
                      <a:pt x="125" y="222"/>
                      <a:pt x="135" y="217"/>
                      <a:pt x="137" y="222"/>
                    </a:cubicBezTo>
                    <a:cubicBezTo>
                      <a:pt x="142" y="227"/>
                      <a:pt x="144" y="236"/>
                      <a:pt x="149" y="234"/>
                    </a:cubicBezTo>
                    <a:cubicBezTo>
                      <a:pt x="156" y="229"/>
                      <a:pt x="163" y="229"/>
                      <a:pt x="167" y="229"/>
                    </a:cubicBezTo>
                    <a:cubicBezTo>
                      <a:pt x="172" y="229"/>
                      <a:pt x="179" y="236"/>
                      <a:pt x="184" y="236"/>
                    </a:cubicBezTo>
                    <a:cubicBezTo>
                      <a:pt x="188" y="238"/>
                      <a:pt x="200" y="241"/>
                      <a:pt x="205" y="236"/>
                    </a:cubicBezTo>
                    <a:cubicBezTo>
                      <a:pt x="209" y="234"/>
                      <a:pt x="214" y="227"/>
                      <a:pt x="221" y="227"/>
                    </a:cubicBezTo>
                    <a:lnTo>
                      <a:pt x="246" y="227"/>
                    </a:lnTo>
                    <a:cubicBezTo>
                      <a:pt x="251" y="229"/>
                      <a:pt x="258" y="234"/>
                      <a:pt x="265" y="231"/>
                    </a:cubicBezTo>
                    <a:cubicBezTo>
                      <a:pt x="270" y="229"/>
                      <a:pt x="274" y="220"/>
                      <a:pt x="279" y="217"/>
                    </a:cubicBezTo>
                    <a:lnTo>
                      <a:pt x="284" y="217"/>
                    </a:lnTo>
                    <a:lnTo>
                      <a:pt x="284" y="210"/>
                    </a:lnTo>
                    <a:cubicBezTo>
                      <a:pt x="284" y="201"/>
                      <a:pt x="286" y="203"/>
                      <a:pt x="288" y="194"/>
                    </a:cubicBezTo>
                    <a:cubicBezTo>
                      <a:pt x="288" y="182"/>
                      <a:pt x="318" y="152"/>
                      <a:pt x="321" y="150"/>
                    </a:cubicBezTo>
                    <a:cubicBezTo>
                      <a:pt x="323" y="147"/>
                      <a:pt x="323" y="103"/>
                      <a:pt x="323" y="98"/>
                    </a:cubicBezTo>
                    <a:cubicBezTo>
                      <a:pt x="323" y="91"/>
                      <a:pt x="325" y="84"/>
                      <a:pt x="328" y="75"/>
                    </a:cubicBezTo>
                    <a:cubicBezTo>
                      <a:pt x="330" y="66"/>
                      <a:pt x="323" y="66"/>
                      <a:pt x="323" y="59"/>
                    </a:cubicBezTo>
                    <a:cubicBezTo>
                      <a:pt x="323" y="49"/>
                      <a:pt x="314" y="45"/>
                      <a:pt x="314" y="3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8" name="Freeform 132">
                <a:extLst>
                  <a:ext uri="{FF2B5EF4-FFF2-40B4-BE49-F238E27FC236}">
                    <a16:creationId xmlns:a16="http://schemas.microsoft.com/office/drawing/2014/main" id="{89C1EA40-571A-78E5-C22B-58F118E4B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052"/>
                <a:ext cx="198" cy="156"/>
              </a:xfrm>
              <a:custGeom>
                <a:avLst/>
                <a:gdLst>
                  <a:gd name="T0" fmla="*/ 314 w 330"/>
                  <a:gd name="T1" fmla="*/ 38 h 259"/>
                  <a:gd name="T2" fmla="*/ 314 w 330"/>
                  <a:gd name="T3" fmla="*/ 38 h 259"/>
                  <a:gd name="T4" fmla="*/ 314 w 330"/>
                  <a:gd name="T5" fmla="*/ 12 h 259"/>
                  <a:gd name="T6" fmla="*/ 297 w 330"/>
                  <a:gd name="T7" fmla="*/ 21 h 259"/>
                  <a:gd name="T8" fmla="*/ 284 w 330"/>
                  <a:gd name="T9" fmla="*/ 7 h 259"/>
                  <a:gd name="T10" fmla="*/ 251 w 330"/>
                  <a:gd name="T11" fmla="*/ 0 h 259"/>
                  <a:gd name="T12" fmla="*/ 160 w 330"/>
                  <a:gd name="T13" fmla="*/ 59 h 259"/>
                  <a:gd name="T14" fmla="*/ 123 w 330"/>
                  <a:gd name="T15" fmla="*/ 89 h 259"/>
                  <a:gd name="T16" fmla="*/ 88 w 330"/>
                  <a:gd name="T17" fmla="*/ 101 h 259"/>
                  <a:gd name="T18" fmla="*/ 86 w 330"/>
                  <a:gd name="T19" fmla="*/ 101 h 259"/>
                  <a:gd name="T20" fmla="*/ 86 w 330"/>
                  <a:gd name="T21" fmla="*/ 157 h 259"/>
                  <a:gd name="T22" fmla="*/ 79 w 330"/>
                  <a:gd name="T23" fmla="*/ 173 h 259"/>
                  <a:gd name="T24" fmla="*/ 65 w 330"/>
                  <a:gd name="T25" fmla="*/ 182 h 259"/>
                  <a:gd name="T26" fmla="*/ 32 w 330"/>
                  <a:gd name="T27" fmla="*/ 185 h 259"/>
                  <a:gd name="T28" fmla="*/ 14 w 330"/>
                  <a:gd name="T29" fmla="*/ 192 h 259"/>
                  <a:gd name="T30" fmla="*/ 0 w 330"/>
                  <a:gd name="T31" fmla="*/ 192 h 259"/>
                  <a:gd name="T32" fmla="*/ 2 w 330"/>
                  <a:gd name="T33" fmla="*/ 203 h 259"/>
                  <a:gd name="T34" fmla="*/ 9 w 330"/>
                  <a:gd name="T35" fmla="*/ 215 h 259"/>
                  <a:gd name="T36" fmla="*/ 19 w 330"/>
                  <a:gd name="T37" fmla="*/ 227 h 259"/>
                  <a:gd name="T38" fmla="*/ 21 w 330"/>
                  <a:gd name="T39" fmla="*/ 236 h 259"/>
                  <a:gd name="T40" fmla="*/ 30 w 330"/>
                  <a:gd name="T41" fmla="*/ 243 h 259"/>
                  <a:gd name="T42" fmla="*/ 42 w 330"/>
                  <a:gd name="T43" fmla="*/ 241 h 259"/>
                  <a:gd name="T44" fmla="*/ 42 w 330"/>
                  <a:gd name="T45" fmla="*/ 252 h 259"/>
                  <a:gd name="T46" fmla="*/ 51 w 330"/>
                  <a:gd name="T47" fmla="*/ 257 h 259"/>
                  <a:gd name="T48" fmla="*/ 58 w 330"/>
                  <a:gd name="T49" fmla="*/ 248 h 259"/>
                  <a:gd name="T50" fmla="*/ 65 w 330"/>
                  <a:gd name="T51" fmla="*/ 257 h 259"/>
                  <a:gd name="T52" fmla="*/ 74 w 330"/>
                  <a:gd name="T53" fmla="*/ 252 h 259"/>
                  <a:gd name="T54" fmla="*/ 84 w 330"/>
                  <a:gd name="T55" fmla="*/ 238 h 259"/>
                  <a:gd name="T56" fmla="*/ 88 w 330"/>
                  <a:gd name="T57" fmla="*/ 222 h 259"/>
                  <a:gd name="T58" fmla="*/ 109 w 330"/>
                  <a:gd name="T59" fmla="*/ 222 h 259"/>
                  <a:gd name="T60" fmla="*/ 121 w 330"/>
                  <a:gd name="T61" fmla="*/ 217 h 259"/>
                  <a:gd name="T62" fmla="*/ 137 w 330"/>
                  <a:gd name="T63" fmla="*/ 222 h 259"/>
                  <a:gd name="T64" fmla="*/ 149 w 330"/>
                  <a:gd name="T65" fmla="*/ 234 h 259"/>
                  <a:gd name="T66" fmla="*/ 167 w 330"/>
                  <a:gd name="T67" fmla="*/ 229 h 259"/>
                  <a:gd name="T68" fmla="*/ 184 w 330"/>
                  <a:gd name="T69" fmla="*/ 236 h 259"/>
                  <a:gd name="T70" fmla="*/ 205 w 330"/>
                  <a:gd name="T71" fmla="*/ 236 h 259"/>
                  <a:gd name="T72" fmla="*/ 221 w 330"/>
                  <a:gd name="T73" fmla="*/ 227 h 259"/>
                  <a:gd name="T74" fmla="*/ 246 w 330"/>
                  <a:gd name="T75" fmla="*/ 227 h 259"/>
                  <a:gd name="T76" fmla="*/ 265 w 330"/>
                  <a:gd name="T77" fmla="*/ 231 h 259"/>
                  <a:gd name="T78" fmla="*/ 279 w 330"/>
                  <a:gd name="T79" fmla="*/ 217 h 259"/>
                  <a:gd name="T80" fmla="*/ 284 w 330"/>
                  <a:gd name="T81" fmla="*/ 217 h 259"/>
                  <a:gd name="T82" fmla="*/ 284 w 330"/>
                  <a:gd name="T83" fmla="*/ 210 h 259"/>
                  <a:gd name="T84" fmla="*/ 288 w 330"/>
                  <a:gd name="T85" fmla="*/ 194 h 259"/>
                  <a:gd name="T86" fmla="*/ 321 w 330"/>
                  <a:gd name="T87" fmla="*/ 150 h 259"/>
                  <a:gd name="T88" fmla="*/ 323 w 330"/>
                  <a:gd name="T89" fmla="*/ 98 h 259"/>
                  <a:gd name="T90" fmla="*/ 328 w 330"/>
                  <a:gd name="T91" fmla="*/ 75 h 259"/>
                  <a:gd name="T92" fmla="*/ 323 w 330"/>
                  <a:gd name="T93" fmla="*/ 59 h 259"/>
                  <a:gd name="T94" fmla="*/ 314 w 330"/>
                  <a:gd name="T95" fmla="*/ 38 h 259"/>
                  <a:gd name="T96" fmla="*/ 314 w 330"/>
                  <a:gd name="T97" fmla="*/ 3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0" h="259">
                    <a:moveTo>
                      <a:pt x="314" y="38"/>
                    </a:moveTo>
                    <a:lnTo>
                      <a:pt x="314" y="38"/>
                    </a:lnTo>
                    <a:lnTo>
                      <a:pt x="314" y="12"/>
                    </a:lnTo>
                    <a:lnTo>
                      <a:pt x="297" y="21"/>
                    </a:lnTo>
                    <a:cubicBezTo>
                      <a:pt x="297" y="21"/>
                      <a:pt x="293" y="12"/>
                      <a:pt x="284" y="7"/>
                    </a:cubicBezTo>
                    <a:cubicBezTo>
                      <a:pt x="274" y="0"/>
                      <a:pt x="251" y="0"/>
                      <a:pt x="251" y="0"/>
                    </a:cubicBezTo>
                    <a:lnTo>
                      <a:pt x="160" y="59"/>
                    </a:lnTo>
                    <a:lnTo>
                      <a:pt x="123" y="89"/>
                    </a:lnTo>
                    <a:cubicBezTo>
                      <a:pt x="123" y="89"/>
                      <a:pt x="98" y="98"/>
                      <a:pt x="88" y="101"/>
                    </a:cubicBezTo>
                    <a:lnTo>
                      <a:pt x="86" y="101"/>
                    </a:lnTo>
                    <a:lnTo>
                      <a:pt x="86" y="157"/>
                    </a:lnTo>
                    <a:cubicBezTo>
                      <a:pt x="84" y="159"/>
                      <a:pt x="81" y="171"/>
                      <a:pt x="79" y="173"/>
                    </a:cubicBezTo>
                    <a:cubicBezTo>
                      <a:pt x="77" y="175"/>
                      <a:pt x="72" y="182"/>
                      <a:pt x="65" y="182"/>
                    </a:cubicBezTo>
                    <a:cubicBezTo>
                      <a:pt x="58" y="182"/>
                      <a:pt x="39" y="187"/>
                      <a:pt x="32" y="185"/>
                    </a:cubicBezTo>
                    <a:cubicBezTo>
                      <a:pt x="23" y="185"/>
                      <a:pt x="19" y="189"/>
                      <a:pt x="14" y="192"/>
                    </a:cubicBezTo>
                    <a:lnTo>
                      <a:pt x="0" y="192"/>
                    </a:lnTo>
                    <a:cubicBezTo>
                      <a:pt x="0" y="196"/>
                      <a:pt x="0" y="203"/>
                      <a:pt x="2" y="203"/>
                    </a:cubicBezTo>
                    <a:cubicBezTo>
                      <a:pt x="5" y="206"/>
                      <a:pt x="5" y="213"/>
                      <a:pt x="9" y="215"/>
                    </a:cubicBezTo>
                    <a:cubicBezTo>
                      <a:pt x="12" y="220"/>
                      <a:pt x="19" y="222"/>
                      <a:pt x="19" y="227"/>
                    </a:cubicBezTo>
                    <a:cubicBezTo>
                      <a:pt x="19" y="231"/>
                      <a:pt x="19" y="236"/>
                      <a:pt x="21" y="236"/>
                    </a:cubicBezTo>
                    <a:cubicBezTo>
                      <a:pt x="25" y="236"/>
                      <a:pt x="25" y="241"/>
                      <a:pt x="30" y="243"/>
                    </a:cubicBezTo>
                    <a:cubicBezTo>
                      <a:pt x="35" y="245"/>
                      <a:pt x="39" y="241"/>
                      <a:pt x="42" y="241"/>
                    </a:cubicBezTo>
                    <a:lnTo>
                      <a:pt x="42" y="252"/>
                    </a:lnTo>
                    <a:cubicBezTo>
                      <a:pt x="44" y="252"/>
                      <a:pt x="49" y="255"/>
                      <a:pt x="51" y="257"/>
                    </a:cubicBezTo>
                    <a:cubicBezTo>
                      <a:pt x="51" y="252"/>
                      <a:pt x="53" y="245"/>
                      <a:pt x="58" y="248"/>
                    </a:cubicBezTo>
                    <a:cubicBezTo>
                      <a:pt x="65" y="250"/>
                      <a:pt x="60" y="255"/>
                      <a:pt x="65" y="257"/>
                    </a:cubicBezTo>
                    <a:cubicBezTo>
                      <a:pt x="72" y="259"/>
                      <a:pt x="74" y="257"/>
                      <a:pt x="74" y="252"/>
                    </a:cubicBezTo>
                    <a:cubicBezTo>
                      <a:pt x="74" y="250"/>
                      <a:pt x="81" y="241"/>
                      <a:pt x="84" y="238"/>
                    </a:cubicBezTo>
                    <a:cubicBezTo>
                      <a:pt x="86" y="236"/>
                      <a:pt x="86" y="224"/>
                      <a:pt x="88" y="222"/>
                    </a:cubicBezTo>
                    <a:cubicBezTo>
                      <a:pt x="93" y="217"/>
                      <a:pt x="104" y="220"/>
                      <a:pt x="109" y="222"/>
                    </a:cubicBezTo>
                    <a:cubicBezTo>
                      <a:pt x="114" y="222"/>
                      <a:pt x="116" y="213"/>
                      <a:pt x="121" y="217"/>
                    </a:cubicBezTo>
                    <a:cubicBezTo>
                      <a:pt x="125" y="222"/>
                      <a:pt x="135" y="217"/>
                      <a:pt x="137" y="222"/>
                    </a:cubicBezTo>
                    <a:cubicBezTo>
                      <a:pt x="142" y="227"/>
                      <a:pt x="144" y="236"/>
                      <a:pt x="149" y="234"/>
                    </a:cubicBezTo>
                    <a:cubicBezTo>
                      <a:pt x="156" y="229"/>
                      <a:pt x="163" y="229"/>
                      <a:pt x="167" y="229"/>
                    </a:cubicBezTo>
                    <a:cubicBezTo>
                      <a:pt x="172" y="229"/>
                      <a:pt x="179" y="236"/>
                      <a:pt x="184" y="236"/>
                    </a:cubicBezTo>
                    <a:cubicBezTo>
                      <a:pt x="188" y="238"/>
                      <a:pt x="200" y="241"/>
                      <a:pt x="205" y="236"/>
                    </a:cubicBezTo>
                    <a:cubicBezTo>
                      <a:pt x="209" y="234"/>
                      <a:pt x="214" y="227"/>
                      <a:pt x="221" y="227"/>
                    </a:cubicBezTo>
                    <a:lnTo>
                      <a:pt x="246" y="227"/>
                    </a:lnTo>
                    <a:cubicBezTo>
                      <a:pt x="251" y="229"/>
                      <a:pt x="258" y="234"/>
                      <a:pt x="265" y="231"/>
                    </a:cubicBezTo>
                    <a:cubicBezTo>
                      <a:pt x="270" y="229"/>
                      <a:pt x="274" y="220"/>
                      <a:pt x="279" y="217"/>
                    </a:cubicBezTo>
                    <a:lnTo>
                      <a:pt x="284" y="217"/>
                    </a:lnTo>
                    <a:lnTo>
                      <a:pt x="284" y="210"/>
                    </a:lnTo>
                    <a:cubicBezTo>
                      <a:pt x="284" y="201"/>
                      <a:pt x="286" y="203"/>
                      <a:pt x="288" y="194"/>
                    </a:cubicBezTo>
                    <a:cubicBezTo>
                      <a:pt x="288" y="182"/>
                      <a:pt x="318" y="152"/>
                      <a:pt x="321" y="150"/>
                    </a:cubicBezTo>
                    <a:cubicBezTo>
                      <a:pt x="323" y="147"/>
                      <a:pt x="323" y="103"/>
                      <a:pt x="323" y="98"/>
                    </a:cubicBezTo>
                    <a:cubicBezTo>
                      <a:pt x="323" y="91"/>
                      <a:pt x="325" y="84"/>
                      <a:pt x="328" y="75"/>
                    </a:cubicBezTo>
                    <a:cubicBezTo>
                      <a:pt x="330" y="66"/>
                      <a:pt x="323" y="66"/>
                      <a:pt x="323" y="59"/>
                    </a:cubicBezTo>
                    <a:cubicBezTo>
                      <a:pt x="323" y="49"/>
                      <a:pt x="314" y="45"/>
                      <a:pt x="314" y="38"/>
                    </a:cubicBezTo>
                    <a:lnTo>
                      <a:pt x="314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9" name="Freeform 133">
                <a:extLst>
                  <a:ext uri="{FF2B5EF4-FFF2-40B4-BE49-F238E27FC236}">
                    <a16:creationId xmlns:a16="http://schemas.microsoft.com/office/drawing/2014/main" id="{EA7CA6AC-DB97-61DF-9237-B88395D25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052"/>
                <a:ext cx="126" cy="213"/>
              </a:xfrm>
              <a:custGeom>
                <a:avLst/>
                <a:gdLst>
                  <a:gd name="T0" fmla="*/ 211 w 211"/>
                  <a:gd name="T1" fmla="*/ 89 h 355"/>
                  <a:gd name="T2" fmla="*/ 211 w 211"/>
                  <a:gd name="T3" fmla="*/ 89 h 355"/>
                  <a:gd name="T4" fmla="*/ 48 w 211"/>
                  <a:gd name="T5" fmla="*/ 0 h 355"/>
                  <a:gd name="T6" fmla="*/ 30 w 211"/>
                  <a:gd name="T7" fmla="*/ 12 h 355"/>
                  <a:gd name="T8" fmla="*/ 30 w 211"/>
                  <a:gd name="T9" fmla="*/ 38 h 355"/>
                  <a:gd name="T10" fmla="*/ 39 w 211"/>
                  <a:gd name="T11" fmla="*/ 59 h 355"/>
                  <a:gd name="T12" fmla="*/ 44 w 211"/>
                  <a:gd name="T13" fmla="*/ 75 h 355"/>
                  <a:gd name="T14" fmla="*/ 39 w 211"/>
                  <a:gd name="T15" fmla="*/ 98 h 355"/>
                  <a:gd name="T16" fmla="*/ 37 w 211"/>
                  <a:gd name="T17" fmla="*/ 150 h 355"/>
                  <a:gd name="T18" fmla="*/ 4 w 211"/>
                  <a:gd name="T19" fmla="*/ 194 h 355"/>
                  <a:gd name="T20" fmla="*/ 0 w 211"/>
                  <a:gd name="T21" fmla="*/ 210 h 355"/>
                  <a:gd name="T22" fmla="*/ 0 w 211"/>
                  <a:gd name="T23" fmla="*/ 217 h 355"/>
                  <a:gd name="T24" fmla="*/ 4 w 211"/>
                  <a:gd name="T25" fmla="*/ 222 h 355"/>
                  <a:gd name="T26" fmla="*/ 13 w 211"/>
                  <a:gd name="T27" fmla="*/ 231 h 355"/>
                  <a:gd name="T28" fmla="*/ 25 w 211"/>
                  <a:gd name="T29" fmla="*/ 252 h 355"/>
                  <a:gd name="T30" fmla="*/ 28 w 211"/>
                  <a:gd name="T31" fmla="*/ 271 h 355"/>
                  <a:gd name="T32" fmla="*/ 37 w 211"/>
                  <a:gd name="T33" fmla="*/ 297 h 355"/>
                  <a:gd name="T34" fmla="*/ 28 w 211"/>
                  <a:gd name="T35" fmla="*/ 299 h 355"/>
                  <a:gd name="T36" fmla="*/ 11 w 211"/>
                  <a:gd name="T37" fmla="*/ 304 h 355"/>
                  <a:gd name="T38" fmla="*/ 16 w 211"/>
                  <a:gd name="T39" fmla="*/ 318 h 355"/>
                  <a:gd name="T40" fmla="*/ 32 w 211"/>
                  <a:gd name="T41" fmla="*/ 336 h 355"/>
                  <a:gd name="T42" fmla="*/ 41 w 211"/>
                  <a:gd name="T43" fmla="*/ 353 h 355"/>
                  <a:gd name="T44" fmla="*/ 53 w 211"/>
                  <a:gd name="T45" fmla="*/ 348 h 355"/>
                  <a:gd name="T46" fmla="*/ 67 w 211"/>
                  <a:gd name="T47" fmla="*/ 348 h 355"/>
                  <a:gd name="T48" fmla="*/ 90 w 211"/>
                  <a:gd name="T49" fmla="*/ 341 h 355"/>
                  <a:gd name="T50" fmla="*/ 109 w 211"/>
                  <a:gd name="T51" fmla="*/ 332 h 355"/>
                  <a:gd name="T52" fmla="*/ 109 w 211"/>
                  <a:gd name="T53" fmla="*/ 320 h 355"/>
                  <a:gd name="T54" fmla="*/ 139 w 211"/>
                  <a:gd name="T55" fmla="*/ 313 h 355"/>
                  <a:gd name="T56" fmla="*/ 160 w 211"/>
                  <a:gd name="T57" fmla="*/ 292 h 355"/>
                  <a:gd name="T58" fmla="*/ 165 w 211"/>
                  <a:gd name="T59" fmla="*/ 283 h 355"/>
                  <a:gd name="T60" fmla="*/ 183 w 211"/>
                  <a:gd name="T61" fmla="*/ 276 h 355"/>
                  <a:gd name="T62" fmla="*/ 186 w 211"/>
                  <a:gd name="T63" fmla="*/ 276 h 355"/>
                  <a:gd name="T64" fmla="*/ 188 w 211"/>
                  <a:gd name="T65" fmla="*/ 266 h 355"/>
                  <a:gd name="T66" fmla="*/ 179 w 211"/>
                  <a:gd name="T67" fmla="*/ 252 h 355"/>
                  <a:gd name="T68" fmla="*/ 174 w 211"/>
                  <a:gd name="T69" fmla="*/ 238 h 355"/>
                  <a:gd name="T70" fmla="*/ 172 w 211"/>
                  <a:gd name="T71" fmla="*/ 227 h 355"/>
                  <a:gd name="T72" fmla="*/ 172 w 211"/>
                  <a:gd name="T73" fmla="*/ 210 h 355"/>
                  <a:gd name="T74" fmla="*/ 181 w 211"/>
                  <a:gd name="T75" fmla="*/ 194 h 355"/>
                  <a:gd name="T76" fmla="*/ 190 w 211"/>
                  <a:gd name="T77" fmla="*/ 180 h 355"/>
                  <a:gd name="T78" fmla="*/ 209 w 211"/>
                  <a:gd name="T79" fmla="*/ 168 h 355"/>
                  <a:gd name="T80" fmla="*/ 211 w 211"/>
                  <a:gd name="T81" fmla="*/ 147 h 355"/>
                  <a:gd name="T82" fmla="*/ 211 w 211"/>
                  <a:gd name="T83" fmla="*/ 89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355">
                    <a:moveTo>
                      <a:pt x="211" y="89"/>
                    </a:moveTo>
                    <a:lnTo>
                      <a:pt x="211" y="89"/>
                    </a:lnTo>
                    <a:lnTo>
                      <a:pt x="48" y="0"/>
                    </a:lnTo>
                    <a:lnTo>
                      <a:pt x="30" y="12"/>
                    </a:lnTo>
                    <a:lnTo>
                      <a:pt x="30" y="38"/>
                    </a:lnTo>
                    <a:cubicBezTo>
                      <a:pt x="30" y="45"/>
                      <a:pt x="39" y="49"/>
                      <a:pt x="39" y="59"/>
                    </a:cubicBezTo>
                    <a:cubicBezTo>
                      <a:pt x="39" y="66"/>
                      <a:pt x="46" y="66"/>
                      <a:pt x="44" y="75"/>
                    </a:cubicBezTo>
                    <a:cubicBezTo>
                      <a:pt x="41" y="84"/>
                      <a:pt x="39" y="91"/>
                      <a:pt x="39" y="98"/>
                    </a:cubicBezTo>
                    <a:cubicBezTo>
                      <a:pt x="39" y="103"/>
                      <a:pt x="39" y="147"/>
                      <a:pt x="37" y="150"/>
                    </a:cubicBezTo>
                    <a:cubicBezTo>
                      <a:pt x="34" y="152"/>
                      <a:pt x="4" y="182"/>
                      <a:pt x="4" y="194"/>
                    </a:cubicBezTo>
                    <a:cubicBezTo>
                      <a:pt x="2" y="203"/>
                      <a:pt x="0" y="201"/>
                      <a:pt x="0" y="210"/>
                    </a:cubicBezTo>
                    <a:lnTo>
                      <a:pt x="0" y="217"/>
                    </a:lnTo>
                    <a:cubicBezTo>
                      <a:pt x="0" y="220"/>
                      <a:pt x="2" y="220"/>
                      <a:pt x="4" y="222"/>
                    </a:cubicBezTo>
                    <a:cubicBezTo>
                      <a:pt x="7" y="227"/>
                      <a:pt x="7" y="231"/>
                      <a:pt x="13" y="231"/>
                    </a:cubicBezTo>
                    <a:cubicBezTo>
                      <a:pt x="18" y="231"/>
                      <a:pt x="28" y="245"/>
                      <a:pt x="25" y="252"/>
                    </a:cubicBezTo>
                    <a:cubicBezTo>
                      <a:pt x="25" y="257"/>
                      <a:pt x="30" y="259"/>
                      <a:pt x="28" y="271"/>
                    </a:cubicBezTo>
                    <a:cubicBezTo>
                      <a:pt x="28" y="280"/>
                      <a:pt x="34" y="294"/>
                      <a:pt x="37" y="297"/>
                    </a:cubicBezTo>
                    <a:cubicBezTo>
                      <a:pt x="39" y="299"/>
                      <a:pt x="37" y="301"/>
                      <a:pt x="28" y="299"/>
                    </a:cubicBezTo>
                    <a:cubicBezTo>
                      <a:pt x="21" y="299"/>
                      <a:pt x="11" y="299"/>
                      <a:pt x="11" y="304"/>
                    </a:cubicBezTo>
                    <a:cubicBezTo>
                      <a:pt x="11" y="306"/>
                      <a:pt x="7" y="311"/>
                      <a:pt x="16" y="318"/>
                    </a:cubicBezTo>
                    <a:cubicBezTo>
                      <a:pt x="23" y="325"/>
                      <a:pt x="30" y="327"/>
                      <a:pt x="32" y="336"/>
                    </a:cubicBezTo>
                    <a:cubicBezTo>
                      <a:pt x="34" y="343"/>
                      <a:pt x="39" y="353"/>
                      <a:pt x="41" y="353"/>
                    </a:cubicBezTo>
                    <a:cubicBezTo>
                      <a:pt x="44" y="355"/>
                      <a:pt x="48" y="355"/>
                      <a:pt x="53" y="348"/>
                    </a:cubicBezTo>
                    <a:cubicBezTo>
                      <a:pt x="58" y="343"/>
                      <a:pt x="62" y="355"/>
                      <a:pt x="67" y="348"/>
                    </a:cubicBezTo>
                    <a:cubicBezTo>
                      <a:pt x="72" y="343"/>
                      <a:pt x="86" y="343"/>
                      <a:pt x="90" y="341"/>
                    </a:cubicBezTo>
                    <a:cubicBezTo>
                      <a:pt x="93" y="339"/>
                      <a:pt x="104" y="334"/>
                      <a:pt x="109" y="332"/>
                    </a:cubicBezTo>
                    <a:cubicBezTo>
                      <a:pt x="114" y="329"/>
                      <a:pt x="104" y="322"/>
                      <a:pt x="109" y="320"/>
                    </a:cubicBezTo>
                    <a:cubicBezTo>
                      <a:pt x="116" y="318"/>
                      <a:pt x="132" y="322"/>
                      <a:pt x="139" y="313"/>
                    </a:cubicBezTo>
                    <a:cubicBezTo>
                      <a:pt x="146" y="306"/>
                      <a:pt x="158" y="297"/>
                      <a:pt x="160" y="292"/>
                    </a:cubicBezTo>
                    <a:cubicBezTo>
                      <a:pt x="165" y="290"/>
                      <a:pt x="160" y="287"/>
                      <a:pt x="165" y="283"/>
                    </a:cubicBezTo>
                    <a:cubicBezTo>
                      <a:pt x="169" y="278"/>
                      <a:pt x="179" y="273"/>
                      <a:pt x="183" y="276"/>
                    </a:cubicBezTo>
                    <a:lnTo>
                      <a:pt x="186" y="276"/>
                    </a:lnTo>
                    <a:lnTo>
                      <a:pt x="188" y="266"/>
                    </a:lnTo>
                    <a:cubicBezTo>
                      <a:pt x="188" y="266"/>
                      <a:pt x="179" y="262"/>
                      <a:pt x="179" y="252"/>
                    </a:cubicBezTo>
                    <a:cubicBezTo>
                      <a:pt x="179" y="245"/>
                      <a:pt x="181" y="238"/>
                      <a:pt x="174" y="238"/>
                    </a:cubicBezTo>
                    <a:cubicBezTo>
                      <a:pt x="167" y="238"/>
                      <a:pt x="167" y="231"/>
                      <a:pt x="172" y="227"/>
                    </a:cubicBezTo>
                    <a:cubicBezTo>
                      <a:pt x="176" y="220"/>
                      <a:pt x="165" y="210"/>
                      <a:pt x="172" y="210"/>
                    </a:cubicBezTo>
                    <a:cubicBezTo>
                      <a:pt x="181" y="210"/>
                      <a:pt x="176" y="196"/>
                      <a:pt x="181" y="194"/>
                    </a:cubicBezTo>
                    <a:cubicBezTo>
                      <a:pt x="188" y="192"/>
                      <a:pt x="190" y="187"/>
                      <a:pt x="190" y="180"/>
                    </a:cubicBezTo>
                    <a:cubicBezTo>
                      <a:pt x="190" y="175"/>
                      <a:pt x="204" y="171"/>
                      <a:pt x="209" y="168"/>
                    </a:cubicBezTo>
                    <a:cubicBezTo>
                      <a:pt x="211" y="168"/>
                      <a:pt x="211" y="147"/>
                      <a:pt x="211" y="147"/>
                    </a:cubicBezTo>
                    <a:lnTo>
                      <a:pt x="211" y="8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0" name="Freeform 134">
                <a:extLst>
                  <a:ext uri="{FF2B5EF4-FFF2-40B4-BE49-F238E27FC236}">
                    <a16:creationId xmlns:a16="http://schemas.microsoft.com/office/drawing/2014/main" id="{B79D6CE6-6BDF-122A-1C67-DC9019CFA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052"/>
                <a:ext cx="126" cy="213"/>
              </a:xfrm>
              <a:custGeom>
                <a:avLst/>
                <a:gdLst>
                  <a:gd name="T0" fmla="*/ 211 w 211"/>
                  <a:gd name="T1" fmla="*/ 89 h 355"/>
                  <a:gd name="T2" fmla="*/ 211 w 211"/>
                  <a:gd name="T3" fmla="*/ 89 h 355"/>
                  <a:gd name="T4" fmla="*/ 48 w 211"/>
                  <a:gd name="T5" fmla="*/ 0 h 355"/>
                  <a:gd name="T6" fmla="*/ 30 w 211"/>
                  <a:gd name="T7" fmla="*/ 12 h 355"/>
                  <a:gd name="T8" fmla="*/ 30 w 211"/>
                  <a:gd name="T9" fmla="*/ 38 h 355"/>
                  <a:gd name="T10" fmla="*/ 39 w 211"/>
                  <a:gd name="T11" fmla="*/ 59 h 355"/>
                  <a:gd name="T12" fmla="*/ 44 w 211"/>
                  <a:gd name="T13" fmla="*/ 75 h 355"/>
                  <a:gd name="T14" fmla="*/ 39 w 211"/>
                  <a:gd name="T15" fmla="*/ 98 h 355"/>
                  <a:gd name="T16" fmla="*/ 37 w 211"/>
                  <a:gd name="T17" fmla="*/ 150 h 355"/>
                  <a:gd name="T18" fmla="*/ 4 w 211"/>
                  <a:gd name="T19" fmla="*/ 194 h 355"/>
                  <a:gd name="T20" fmla="*/ 0 w 211"/>
                  <a:gd name="T21" fmla="*/ 210 h 355"/>
                  <a:gd name="T22" fmla="*/ 0 w 211"/>
                  <a:gd name="T23" fmla="*/ 217 h 355"/>
                  <a:gd name="T24" fmla="*/ 4 w 211"/>
                  <a:gd name="T25" fmla="*/ 222 h 355"/>
                  <a:gd name="T26" fmla="*/ 13 w 211"/>
                  <a:gd name="T27" fmla="*/ 231 h 355"/>
                  <a:gd name="T28" fmla="*/ 25 w 211"/>
                  <a:gd name="T29" fmla="*/ 252 h 355"/>
                  <a:gd name="T30" fmla="*/ 28 w 211"/>
                  <a:gd name="T31" fmla="*/ 271 h 355"/>
                  <a:gd name="T32" fmla="*/ 37 w 211"/>
                  <a:gd name="T33" fmla="*/ 297 h 355"/>
                  <a:gd name="T34" fmla="*/ 28 w 211"/>
                  <a:gd name="T35" fmla="*/ 299 h 355"/>
                  <a:gd name="T36" fmla="*/ 11 w 211"/>
                  <a:gd name="T37" fmla="*/ 304 h 355"/>
                  <a:gd name="T38" fmla="*/ 16 w 211"/>
                  <a:gd name="T39" fmla="*/ 318 h 355"/>
                  <a:gd name="T40" fmla="*/ 32 w 211"/>
                  <a:gd name="T41" fmla="*/ 336 h 355"/>
                  <a:gd name="T42" fmla="*/ 41 w 211"/>
                  <a:gd name="T43" fmla="*/ 353 h 355"/>
                  <a:gd name="T44" fmla="*/ 53 w 211"/>
                  <a:gd name="T45" fmla="*/ 348 h 355"/>
                  <a:gd name="T46" fmla="*/ 67 w 211"/>
                  <a:gd name="T47" fmla="*/ 348 h 355"/>
                  <a:gd name="T48" fmla="*/ 90 w 211"/>
                  <a:gd name="T49" fmla="*/ 341 h 355"/>
                  <a:gd name="T50" fmla="*/ 109 w 211"/>
                  <a:gd name="T51" fmla="*/ 332 h 355"/>
                  <a:gd name="T52" fmla="*/ 109 w 211"/>
                  <a:gd name="T53" fmla="*/ 320 h 355"/>
                  <a:gd name="T54" fmla="*/ 139 w 211"/>
                  <a:gd name="T55" fmla="*/ 313 h 355"/>
                  <a:gd name="T56" fmla="*/ 160 w 211"/>
                  <a:gd name="T57" fmla="*/ 292 h 355"/>
                  <a:gd name="T58" fmla="*/ 165 w 211"/>
                  <a:gd name="T59" fmla="*/ 283 h 355"/>
                  <a:gd name="T60" fmla="*/ 183 w 211"/>
                  <a:gd name="T61" fmla="*/ 276 h 355"/>
                  <a:gd name="T62" fmla="*/ 186 w 211"/>
                  <a:gd name="T63" fmla="*/ 276 h 355"/>
                  <a:gd name="T64" fmla="*/ 188 w 211"/>
                  <a:gd name="T65" fmla="*/ 266 h 355"/>
                  <a:gd name="T66" fmla="*/ 179 w 211"/>
                  <a:gd name="T67" fmla="*/ 252 h 355"/>
                  <a:gd name="T68" fmla="*/ 174 w 211"/>
                  <a:gd name="T69" fmla="*/ 238 h 355"/>
                  <a:gd name="T70" fmla="*/ 172 w 211"/>
                  <a:gd name="T71" fmla="*/ 227 h 355"/>
                  <a:gd name="T72" fmla="*/ 172 w 211"/>
                  <a:gd name="T73" fmla="*/ 210 h 355"/>
                  <a:gd name="T74" fmla="*/ 181 w 211"/>
                  <a:gd name="T75" fmla="*/ 194 h 355"/>
                  <a:gd name="T76" fmla="*/ 190 w 211"/>
                  <a:gd name="T77" fmla="*/ 180 h 355"/>
                  <a:gd name="T78" fmla="*/ 209 w 211"/>
                  <a:gd name="T79" fmla="*/ 168 h 355"/>
                  <a:gd name="T80" fmla="*/ 211 w 211"/>
                  <a:gd name="T81" fmla="*/ 147 h 355"/>
                  <a:gd name="T82" fmla="*/ 211 w 211"/>
                  <a:gd name="T83" fmla="*/ 89 h 355"/>
                  <a:gd name="T84" fmla="*/ 211 w 211"/>
                  <a:gd name="T85" fmla="*/ 89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1" h="355">
                    <a:moveTo>
                      <a:pt x="211" y="89"/>
                    </a:moveTo>
                    <a:lnTo>
                      <a:pt x="211" y="89"/>
                    </a:lnTo>
                    <a:lnTo>
                      <a:pt x="48" y="0"/>
                    </a:lnTo>
                    <a:lnTo>
                      <a:pt x="30" y="12"/>
                    </a:lnTo>
                    <a:lnTo>
                      <a:pt x="30" y="38"/>
                    </a:lnTo>
                    <a:cubicBezTo>
                      <a:pt x="30" y="45"/>
                      <a:pt x="39" y="49"/>
                      <a:pt x="39" y="59"/>
                    </a:cubicBezTo>
                    <a:cubicBezTo>
                      <a:pt x="39" y="66"/>
                      <a:pt x="46" y="66"/>
                      <a:pt x="44" y="75"/>
                    </a:cubicBezTo>
                    <a:cubicBezTo>
                      <a:pt x="41" y="84"/>
                      <a:pt x="39" y="91"/>
                      <a:pt x="39" y="98"/>
                    </a:cubicBezTo>
                    <a:cubicBezTo>
                      <a:pt x="39" y="103"/>
                      <a:pt x="39" y="147"/>
                      <a:pt x="37" y="150"/>
                    </a:cubicBezTo>
                    <a:cubicBezTo>
                      <a:pt x="34" y="152"/>
                      <a:pt x="4" y="182"/>
                      <a:pt x="4" y="194"/>
                    </a:cubicBezTo>
                    <a:cubicBezTo>
                      <a:pt x="2" y="203"/>
                      <a:pt x="0" y="201"/>
                      <a:pt x="0" y="210"/>
                    </a:cubicBezTo>
                    <a:lnTo>
                      <a:pt x="0" y="217"/>
                    </a:lnTo>
                    <a:cubicBezTo>
                      <a:pt x="0" y="220"/>
                      <a:pt x="2" y="220"/>
                      <a:pt x="4" y="222"/>
                    </a:cubicBezTo>
                    <a:cubicBezTo>
                      <a:pt x="7" y="227"/>
                      <a:pt x="7" y="231"/>
                      <a:pt x="13" y="231"/>
                    </a:cubicBezTo>
                    <a:cubicBezTo>
                      <a:pt x="18" y="231"/>
                      <a:pt x="28" y="245"/>
                      <a:pt x="25" y="252"/>
                    </a:cubicBezTo>
                    <a:cubicBezTo>
                      <a:pt x="25" y="257"/>
                      <a:pt x="30" y="259"/>
                      <a:pt x="28" y="271"/>
                    </a:cubicBezTo>
                    <a:cubicBezTo>
                      <a:pt x="28" y="280"/>
                      <a:pt x="34" y="294"/>
                      <a:pt x="37" y="297"/>
                    </a:cubicBezTo>
                    <a:cubicBezTo>
                      <a:pt x="39" y="299"/>
                      <a:pt x="37" y="301"/>
                      <a:pt x="28" y="299"/>
                    </a:cubicBezTo>
                    <a:cubicBezTo>
                      <a:pt x="21" y="299"/>
                      <a:pt x="11" y="299"/>
                      <a:pt x="11" y="304"/>
                    </a:cubicBezTo>
                    <a:cubicBezTo>
                      <a:pt x="11" y="306"/>
                      <a:pt x="7" y="311"/>
                      <a:pt x="16" y="318"/>
                    </a:cubicBezTo>
                    <a:cubicBezTo>
                      <a:pt x="23" y="325"/>
                      <a:pt x="30" y="327"/>
                      <a:pt x="32" y="336"/>
                    </a:cubicBezTo>
                    <a:cubicBezTo>
                      <a:pt x="34" y="343"/>
                      <a:pt x="39" y="353"/>
                      <a:pt x="41" y="353"/>
                    </a:cubicBezTo>
                    <a:cubicBezTo>
                      <a:pt x="44" y="355"/>
                      <a:pt x="48" y="355"/>
                      <a:pt x="53" y="348"/>
                    </a:cubicBezTo>
                    <a:cubicBezTo>
                      <a:pt x="58" y="343"/>
                      <a:pt x="62" y="355"/>
                      <a:pt x="67" y="348"/>
                    </a:cubicBezTo>
                    <a:cubicBezTo>
                      <a:pt x="72" y="343"/>
                      <a:pt x="86" y="343"/>
                      <a:pt x="90" y="341"/>
                    </a:cubicBezTo>
                    <a:cubicBezTo>
                      <a:pt x="93" y="339"/>
                      <a:pt x="104" y="334"/>
                      <a:pt x="109" y="332"/>
                    </a:cubicBezTo>
                    <a:cubicBezTo>
                      <a:pt x="114" y="329"/>
                      <a:pt x="104" y="322"/>
                      <a:pt x="109" y="320"/>
                    </a:cubicBezTo>
                    <a:cubicBezTo>
                      <a:pt x="116" y="318"/>
                      <a:pt x="132" y="322"/>
                      <a:pt x="139" y="313"/>
                    </a:cubicBezTo>
                    <a:cubicBezTo>
                      <a:pt x="146" y="306"/>
                      <a:pt x="158" y="297"/>
                      <a:pt x="160" y="292"/>
                    </a:cubicBezTo>
                    <a:cubicBezTo>
                      <a:pt x="165" y="290"/>
                      <a:pt x="160" y="287"/>
                      <a:pt x="165" y="283"/>
                    </a:cubicBezTo>
                    <a:cubicBezTo>
                      <a:pt x="169" y="278"/>
                      <a:pt x="179" y="273"/>
                      <a:pt x="183" y="276"/>
                    </a:cubicBezTo>
                    <a:lnTo>
                      <a:pt x="186" y="276"/>
                    </a:lnTo>
                    <a:lnTo>
                      <a:pt x="188" y="266"/>
                    </a:lnTo>
                    <a:cubicBezTo>
                      <a:pt x="188" y="266"/>
                      <a:pt x="179" y="262"/>
                      <a:pt x="179" y="252"/>
                    </a:cubicBezTo>
                    <a:cubicBezTo>
                      <a:pt x="179" y="245"/>
                      <a:pt x="181" y="238"/>
                      <a:pt x="174" y="238"/>
                    </a:cubicBezTo>
                    <a:cubicBezTo>
                      <a:pt x="167" y="238"/>
                      <a:pt x="167" y="231"/>
                      <a:pt x="172" y="227"/>
                    </a:cubicBezTo>
                    <a:cubicBezTo>
                      <a:pt x="176" y="220"/>
                      <a:pt x="165" y="210"/>
                      <a:pt x="172" y="210"/>
                    </a:cubicBezTo>
                    <a:cubicBezTo>
                      <a:pt x="181" y="210"/>
                      <a:pt x="176" y="196"/>
                      <a:pt x="181" y="194"/>
                    </a:cubicBezTo>
                    <a:cubicBezTo>
                      <a:pt x="188" y="192"/>
                      <a:pt x="190" y="187"/>
                      <a:pt x="190" y="180"/>
                    </a:cubicBezTo>
                    <a:cubicBezTo>
                      <a:pt x="190" y="175"/>
                      <a:pt x="204" y="171"/>
                      <a:pt x="209" y="168"/>
                    </a:cubicBezTo>
                    <a:cubicBezTo>
                      <a:pt x="211" y="168"/>
                      <a:pt x="211" y="147"/>
                      <a:pt x="211" y="147"/>
                    </a:cubicBezTo>
                    <a:lnTo>
                      <a:pt x="211" y="89"/>
                    </a:lnTo>
                    <a:lnTo>
                      <a:pt x="211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1" name="Freeform 135">
                <a:extLst>
                  <a:ext uri="{FF2B5EF4-FFF2-40B4-BE49-F238E27FC236}">
                    <a16:creationId xmlns:a16="http://schemas.microsoft.com/office/drawing/2014/main" id="{077FCC89-EEFE-EEA3-56E6-7E59D9967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052"/>
                <a:ext cx="126" cy="213"/>
              </a:xfrm>
              <a:custGeom>
                <a:avLst/>
                <a:gdLst>
                  <a:gd name="T0" fmla="*/ 211 w 211"/>
                  <a:gd name="T1" fmla="*/ 89 h 355"/>
                  <a:gd name="T2" fmla="*/ 211 w 211"/>
                  <a:gd name="T3" fmla="*/ 89 h 355"/>
                  <a:gd name="T4" fmla="*/ 48 w 211"/>
                  <a:gd name="T5" fmla="*/ 0 h 355"/>
                  <a:gd name="T6" fmla="*/ 30 w 211"/>
                  <a:gd name="T7" fmla="*/ 12 h 355"/>
                  <a:gd name="T8" fmla="*/ 30 w 211"/>
                  <a:gd name="T9" fmla="*/ 38 h 355"/>
                  <a:gd name="T10" fmla="*/ 39 w 211"/>
                  <a:gd name="T11" fmla="*/ 59 h 355"/>
                  <a:gd name="T12" fmla="*/ 44 w 211"/>
                  <a:gd name="T13" fmla="*/ 75 h 355"/>
                  <a:gd name="T14" fmla="*/ 39 w 211"/>
                  <a:gd name="T15" fmla="*/ 98 h 355"/>
                  <a:gd name="T16" fmla="*/ 37 w 211"/>
                  <a:gd name="T17" fmla="*/ 150 h 355"/>
                  <a:gd name="T18" fmla="*/ 4 w 211"/>
                  <a:gd name="T19" fmla="*/ 194 h 355"/>
                  <a:gd name="T20" fmla="*/ 0 w 211"/>
                  <a:gd name="T21" fmla="*/ 210 h 355"/>
                  <a:gd name="T22" fmla="*/ 0 w 211"/>
                  <a:gd name="T23" fmla="*/ 217 h 355"/>
                  <a:gd name="T24" fmla="*/ 4 w 211"/>
                  <a:gd name="T25" fmla="*/ 222 h 355"/>
                  <a:gd name="T26" fmla="*/ 13 w 211"/>
                  <a:gd name="T27" fmla="*/ 231 h 355"/>
                  <a:gd name="T28" fmla="*/ 25 w 211"/>
                  <a:gd name="T29" fmla="*/ 252 h 355"/>
                  <a:gd name="T30" fmla="*/ 28 w 211"/>
                  <a:gd name="T31" fmla="*/ 271 h 355"/>
                  <a:gd name="T32" fmla="*/ 37 w 211"/>
                  <a:gd name="T33" fmla="*/ 297 h 355"/>
                  <a:gd name="T34" fmla="*/ 28 w 211"/>
                  <a:gd name="T35" fmla="*/ 299 h 355"/>
                  <a:gd name="T36" fmla="*/ 11 w 211"/>
                  <a:gd name="T37" fmla="*/ 304 h 355"/>
                  <a:gd name="T38" fmla="*/ 16 w 211"/>
                  <a:gd name="T39" fmla="*/ 318 h 355"/>
                  <a:gd name="T40" fmla="*/ 32 w 211"/>
                  <a:gd name="T41" fmla="*/ 336 h 355"/>
                  <a:gd name="T42" fmla="*/ 41 w 211"/>
                  <a:gd name="T43" fmla="*/ 353 h 355"/>
                  <a:gd name="T44" fmla="*/ 53 w 211"/>
                  <a:gd name="T45" fmla="*/ 348 h 355"/>
                  <a:gd name="T46" fmla="*/ 67 w 211"/>
                  <a:gd name="T47" fmla="*/ 348 h 355"/>
                  <a:gd name="T48" fmla="*/ 90 w 211"/>
                  <a:gd name="T49" fmla="*/ 341 h 355"/>
                  <a:gd name="T50" fmla="*/ 109 w 211"/>
                  <a:gd name="T51" fmla="*/ 332 h 355"/>
                  <a:gd name="T52" fmla="*/ 109 w 211"/>
                  <a:gd name="T53" fmla="*/ 320 h 355"/>
                  <a:gd name="T54" fmla="*/ 139 w 211"/>
                  <a:gd name="T55" fmla="*/ 313 h 355"/>
                  <a:gd name="T56" fmla="*/ 160 w 211"/>
                  <a:gd name="T57" fmla="*/ 292 h 355"/>
                  <a:gd name="T58" fmla="*/ 165 w 211"/>
                  <a:gd name="T59" fmla="*/ 283 h 355"/>
                  <a:gd name="T60" fmla="*/ 183 w 211"/>
                  <a:gd name="T61" fmla="*/ 276 h 355"/>
                  <a:gd name="T62" fmla="*/ 186 w 211"/>
                  <a:gd name="T63" fmla="*/ 276 h 355"/>
                  <a:gd name="T64" fmla="*/ 188 w 211"/>
                  <a:gd name="T65" fmla="*/ 266 h 355"/>
                  <a:gd name="T66" fmla="*/ 179 w 211"/>
                  <a:gd name="T67" fmla="*/ 252 h 355"/>
                  <a:gd name="T68" fmla="*/ 174 w 211"/>
                  <a:gd name="T69" fmla="*/ 238 h 355"/>
                  <a:gd name="T70" fmla="*/ 172 w 211"/>
                  <a:gd name="T71" fmla="*/ 227 h 355"/>
                  <a:gd name="T72" fmla="*/ 172 w 211"/>
                  <a:gd name="T73" fmla="*/ 210 h 355"/>
                  <a:gd name="T74" fmla="*/ 181 w 211"/>
                  <a:gd name="T75" fmla="*/ 194 h 355"/>
                  <a:gd name="T76" fmla="*/ 190 w 211"/>
                  <a:gd name="T77" fmla="*/ 180 h 355"/>
                  <a:gd name="T78" fmla="*/ 209 w 211"/>
                  <a:gd name="T79" fmla="*/ 168 h 355"/>
                  <a:gd name="T80" fmla="*/ 211 w 211"/>
                  <a:gd name="T81" fmla="*/ 147 h 355"/>
                  <a:gd name="T82" fmla="*/ 211 w 211"/>
                  <a:gd name="T83" fmla="*/ 89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355">
                    <a:moveTo>
                      <a:pt x="211" y="89"/>
                    </a:moveTo>
                    <a:lnTo>
                      <a:pt x="211" y="89"/>
                    </a:lnTo>
                    <a:lnTo>
                      <a:pt x="48" y="0"/>
                    </a:lnTo>
                    <a:lnTo>
                      <a:pt x="30" y="12"/>
                    </a:lnTo>
                    <a:lnTo>
                      <a:pt x="30" y="38"/>
                    </a:lnTo>
                    <a:cubicBezTo>
                      <a:pt x="30" y="45"/>
                      <a:pt x="39" y="49"/>
                      <a:pt x="39" y="59"/>
                    </a:cubicBezTo>
                    <a:cubicBezTo>
                      <a:pt x="39" y="66"/>
                      <a:pt x="46" y="66"/>
                      <a:pt x="44" y="75"/>
                    </a:cubicBezTo>
                    <a:cubicBezTo>
                      <a:pt x="41" y="84"/>
                      <a:pt x="39" y="91"/>
                      <a:pt x="39" y="98"/>
                    </a:cubicBezTo>
                    <a:cubicBezTo>
                      <a:pt x="39" y="103"/>
                      <a:pt x="39" y="147"/>
                      <a:pt x="37" y="150"/>
                    </a:cubicBezTo>
                    <a:cubicBezTo>
                      <a:pt x="34" y="152"/>
                      <a:pt x="4" y="182"/>
                      <a:pt x="4" y="194"/>
                    </a:cubicBezTo>
                    <a:cubicBezTo>
                      <a:pt x="2" y="203"/>
                      <a:pt x="0" y="201"/>
                      <a:pt x="0" y="210"/>
                    </a:cubicBezTo>
                    <a:lnTo>
                      <a:pt x="0" y="217"/>
                    </a:lnTo>
                    <a:cubicBezTo>
                      <a:pt x="0" y="220"/>
                      <a:pt x="2" y="220"/>
                      <a:pt x="4" y="222"/>
                    </a:cubicBezTo>
                    <a:cubicBezTo>
                      <a:pt x="7" y="227"/>
                      <a:pt x="7" y="231"/>
                      <a:pt x="13" y="231"/>
                    </a:cubicBezTo>
                    <a:cubicBezTo>
                      <a:pt x="18" y="231"/>
                      <a:pt x="28" y="245"/>
                      <a:pt x="25" y="252"/>
                    </a:cubicBezTo>
                    <a:cubicBezTo>
                      <a:pt x="25" y="257"/>
                      <a:pt x="30" y="259"/>
                      <a:pt x="28" y="271"/>
                    </a:cubicBezTo>
                    <a:cubicBezTo>
                      <a:pt x="28" y="280"/>
                      <a:pt x="34" y="294"/>
                      <a:pt x="37" y="297"/>
                    </a:cubicBezTo>
                    <a:cubicBezTo>
                      <a:pt x="39" y="299"/>
                      <a:pt x="37" y="301"/>
                      <a:pt x="28" y="299"/>
                    </a:cubicBezTo>
                    <a:cubicBezTo>
                      <a:pt x="21" y="299"/>
                      <a:pt x="11" y="299"/>
                      <a:pt x="11" y="304"/>
                    </a:cubicBezTo>
                    <a:cubicBezTo>
                      <a:pt x="11" y="306"/>
                      <a:pt x="7" y="311"/>
                      <a:pt x="16" y="318"/>
                    </a:cubicBezTo>
                    <a:cubicBezTo>
                      <a:pt x="23" y="325"/>
                      <a:pt x="30" y="327"/>
                      <a:pt x="32" y="336"/>
                    </a:cubicBezTo>
                    <a:cubicBezTo>
                      <a:pt x="34" y="343"/>
                      <a:pt x="39" y="353"/>
                      <a:pt x="41" y="353"/>
                    </a:cubicBezTo>
                    <a:cubicBezTo>
                      <a:pt x="44" y="355"/>
                      <a:pt x="48" y="355"/>
                      <a:pt x="53" y="348"/>
                    </a:cubicBezTo>
                    <a:cubicBezTo>
                      <a:pt x="58" y="343"/>
                      <a:pt x="62" y="355"/>
                      <a:pt x="67" y="348"/>
                    </a:cubicBezTo>
                    <a:cubicBezTo>
                      <a:pt x="72" y="343"/>
                      <a:pt x="86" y="343"/>
                      <a:pt x="90" y="341"/>
                    </a:cubicBezTo>
                    <a:cubicBezTo>
                      <a:pt x="93" y="339"/>
                      <a:pt x="104" y="334"/>
                      <a:pt x="109" y="332"/>
                    </a:cubicBezTo>
                    <a:cubicBezTo>
                      <a:pt x="114" y="329"/>
                      <a:pt x="104" y="322"/>
                      <a:pt x="109" y="320"/>
                    </a:cubicBezTo>
                    <a:cubicBezTo>
                      <a:pt x="116" y="318"/>
                      <a:pt x="132" y="322"/>
                      <a:pt x="139" y="313"/>
                    </a:cubicBezTo>
                    <a:cubicBezTo>
                      <a:pt x="146" y="306"/>
                      <a:pt x="158" y="297"/>
                      <a:pt x="160" y="292"/>
                    </a:cubicBezTo>
                    <a:cubicBezTo>
                      <a:pt x="165" y="290"/>
                      <a:pt x="160" y="287"/>
                      <a:pt x="165" y="283"/>
                    </a:cubicBezTo>
                    <a:cubicBezTo>
                      <a:pt x="169" y="278"/>
                      <a:pt x="179" y="273"/>
                      <a:pt x="183" y="276"/>
                    </a:cubicBezTo>
                    <a:lnTo>
                      <a:pt x="186" y="276"/>
                    </a:lnTo>
                    <a:lnTo>
                      <a:pt x="188" y="266"/>
                    </a:lnTo>
                    <a:cubicBezTo>
                      <a:pt x="188" y="266"/>
                      <a:pt x="179" y="262"/>
                      <a:pt x="179" y="252"/>
                    </a:cubicBezTo>
                    <a:cubicBezTo>
                      <a:pt x="179" y="245"/>
                      <a:pt x="181" y="238"/>
                      <a:pt x="174" y="238"/>
                    </a:cubicBezTo>
                    <a:cubicBezTo>
                      <a:pt x="167" y="238"/>
                      <a:pt x="167" y="231"/>
                      <a:pt x="172" y="227"/>
                    </a:cubicBezTo>
                    <a:cubicBezTo>
                      <a:pt x="176" y="220"/>
                      <a:pt x="165" y="210"/>
                      <a:pt x="172" y="210"/>
                    </a:cubicBezTo>
                    <a:cubicBezTo>
                      <a:pt x="181" y="210"/>
                      <a:pt x="176" y="196"/>
                      <a:pt x="181" y="194"/>
                    </a:cubicBezTo>
                    <a:cubicBezTo>
                      <a:pt x="188" y="192"/>
                      <a:pt x="190" y="187"/>
                      <a:pt x="190" y="180"/>
                    </a:cubicBezTo>
                    <a:cubicBezTo>
                      <a:pt x="190" y="175"/>
                      <a:pt x="204" y="171"/>
                      <a:pt x="209" y="168"/>
                    </a:cubicBezTo>
                    <a:cubicBezTo>
                      <a:pt x="211" y="168"/>
                      <a:pt x="211" y="147"/>
                      <a:pt x="211" y="147"/>
                    </a:cubicBezTo>
                    <a:lnTo>
                      <a:pt x="211" y="8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2" name="Freeform 136">
                <a:extLst>
                  <a:ext uri="{FF2B5EF4-FFF2-40B4-BE49-F238E27FC236}">
                    <a16:creationId xmlns:a16="http://schemas.microsoft.com/office/drawing/2014/main" id="{1EA8B328-DED3-A52D-4F4C-425520CBE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052"/>
                <a:ext cx="126" cy="213"/>
              </a:xfrm>
              <a:custGeom>
                <a:avLst/>
                <a:gdLst>
                  <a:gd name="T0" fmla="*/ 211 w 211"/>
                  <a:gd name="T1" fmla="*/ 89 h 355"/>
                  <a:gd name="T2" fmla="*/ 211 w 211"/>
                  <a:gd name="T3" fmla="*/ 89 h 355"/>
                  <a:gd name="T4" fmla="*/ 48 w 211"/>
                  <a:gd name="T5" fmla="*/ 0 h 355"/>
                  <a:gd name="T6" fmla="*/ 30 w 211"/>
                  <a:gd name="T7" fmla="*/ 12 h 355"/>
                  <a:gd name="T8" fmla="*/ 30 w 211"/>
                  <a:gd name="T9" fmla="*/ 38 h 355"/>
                  <a:gd name="T10" fmla="*/ 39 w 211"/>
                  <a:gd name="T11" fmla="*/ 59 h 355"/>
                  <a:gd name="T12" fmla="*/ 44 w 211"/>
                  <a:gd name="T13" fmla="*/ 75 h 355"/>
                  <a:gd name="T14" fmla="*/ 39 w 211"/>
                  <a:gd name="T15" fmla="*/ 98 h 355"/>
                  <a:gd name="T16" fmla="*/ 37 w 211"/>
                  <a:gd name="T17" fmla="*/ 150 h 355"/>
                  <a:gd name="T18" fmla="*/ 4 w 211"/>
                  <a:gd name="T19" fmla="*/ 194 h 355"/>
                  <a:gd name="T20" fmla="*/ 0 w 211"/>
                  <a:gd name="T21" fmla="*/ 210 h 355"/>
                  <a:gd name="T22" fmla="*/ 0 w 211"/>
                  <a:gd name="T23" fmla="*/ 217 h 355"/>
                  <a:gd name="T24" fmla="*/ 4 w 211"/>
                  <a:gd name="T25" fmla="*/ 222 h 355"/>
                  <a:gd name="T26" fmla="*/ 13 w 211"/>
                  <a:gd name="T27" fmla="*/ 231 h 355"/>
                  <a:gd name="T28" fmla="*/ 25 w 211"/>
                  <a:gd name="T29" fmla="*/ 252 h 355"/>
                  <a:gd name="T30" fmla="*/ 28 w 211"/>
                  <a:gd name="T31" fmla="*/ 271 h 355"/>
                  <a:gd name="T32" fmla="*/ 37 w 211"/>
                  <a:gd name="T33" fmla="*/ 297 h 355"/>
                  <a:gd name="T34" fmla="*/ 28 w 211"/>
                  <a:gd name="T35" fmla="*/ 299 h 355"/>
                  <a:gd name="T36" fmla="*/ 11 w 211"/>
                  <a:gd name="T37" fmla="*/ 304 h 355"/>
                  <a:gd name="T38" fmla="*/ 16 w 211"/>
                  <a:gd name="T39" fmla="*/ 318 h 355"/>
                  <a:gd name="T40" fmla="*/ 32 w 211"/>
                  <a:gd name="T41" fmla="*/ 336 h 355"/>
                  <a:gd name="T42" fmla="*/ 41 w 211"/>
                  <a:gd name="T43" fmla="*/ 353 h 355"/>
                  <a:gd name="T44" fmla="*/ 53 w 211"/>
                  <a:gd name="T45" fmla="*/ 348 h 355"/>
                  <a:gd name="T46" fmla="*/ 67 w 211"/>
                  <a:gd name="T47" fmla="*/ 348 h 355"/>
                  <a:gd name="T48" fmla="*/ 90 w 211"/>
                  <a:gd name="T49" fmla="*/ 341 h 355"/>
                  <a:gd name="T50" fmla="*/ 109 w 211"/>
                  <a:gd name="T51" fmla="*/ 332 h 355"/>
                  <a:gd name="T52" fmla="*/ 109 w 211"/>
                  <a:gd name="T53" fmla="*/ 320 h 355"/>
                  <a:gd name="T54" fmla="*/ 139 w 211"/>
                  <a:gd name="T55" fmla="*/ 313 h 355"/>
                  <a:gd name="T56" fmla="*/ 160 w 211"/>
                  <a:gd name="T57" fmla="*/ 292 h 355"/>
                  <a:gd name="T58" fmla="*/ 165 w 211"/>
                  <a:gd name="T59" fmla="*/ 283 h 355"/>
                  <a:gd name="T60" fmla="*/ 183 w 211"/>
                  <a:gd name="T61" fmla="*/ 276 h 355"/>
                  <a:gd name="T62" fmla="*/ 186 w 211"/>
                  <a:gd name="T63" fmla="*/ 276 h 355"/>
                  <a:gd name="T64" fmla="*/ 188 w 211"/>
                  <a:gd name="T65" fmla="*/ 266 h 355"/>
                  <a:gd name="T66" fmla="*/ 179 w 211"/>
                  <a:gd name="T67" fmla="*/ 252 h 355"/>
                  <a:gd name="T68" fmla="*/ 174 w 211"/>
                  <a:gd name="T69" fmla="*/ 238 h 355"/>
                  <a:gd name="T70" fmla="*/ 172 w 211"/>
                  <a:gd name="T71" fmla="*/ 227 h 355"/>
                  <a:gd name="T72" fmla="*/ 172 w 211"/>
                  <a:gd name="T73" fmla="*/ 210 h 355"/>
                  <a:gd name="T74" fmla="*/ 181 w 211"/>
                  <a:gd name="T75" fmla="*/ 194 h 355"/>
                  <a:gd name="T76" fmla="*/ 190 w 211"/>
                  <a:gd name="T77" fmla="*/ 180 h 355"/>
                  <a:gd name="T78" fmla="*/ 209 w 211"/>
                  <a:gd name="T79" fmla="*/ 168 h 355"/>
                  <a:gd name="T80" fmla="*/ 211 w 211"/>
                  <a:gd name="T81" fmla="*/ 147 h 355"/>
                  <a:gd name="T82" fmla="*/ 211 w 211"/>
                  <a:gd name="T83" fmla="*/ 89 h 355"/>
                  <a:gd name="T84" fmla="*/ 211 w 211"/>
                  <a:gd name="T85" fmla="*/ 89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1" h="355">
                    <a:moveTo>
                      <a:pt x="211" y="89"/>
                    </a:moveTo>
                    <a:lnTo>
                      <a:pt x="211" y="89"/>
                    </a:lnTo>
                    <a:lnTo>
                      <a:pt x="48" y="0"/>
                    </a:lnTo>
                    <a:lnTo>
                      <a:pt x="30" y="12"/>
                    </a:lnTo>
                    <a:lnTo>
                      <a:pt x="30" y="38"/>
                    </a:lnTo>
                    <a:cubicBezTo>
                      <a:pt x="30" y="45"/>
                      <a:pt x="39" y="49"/>
                      <a:pt x="39" y="59"/>
                    </a:cubicBezTo>
                    <a:cubicBezTo>
                      <a:pt x="39" y="66"/>
                      <a:pt x="46" y="66"/>
                      <a:pt x="44" y="75"/>
                    </a:cubicBezTo>
                    <a:cubicBezTo>
                      <a:pt x="41" y="84"/>
                      <a:pt x="39" y="91"/>
                      <a:pt x="39" y="98"/>
                    </a:cubicBezTo>
                    <a:cubicBezTo>
                      <a:pt x="39" y="103"/>
                      <a:pt x="39" y="147"/>
                      <a:pt x="37" y="150"/>
                    </a:cubicBezTo>
                    <a:cubicBezTo>
                      <a:pt x="34" y="152"/>
                      <a:pt x="4" y="182"/>
                      <a:pt x="4" y="194"/>
                    </a:cubicBezTo>
                    <a:cubicBezTo>
                      <a:pt x="2" y="203"/>
                      <a:pt x="0" y="201"/>
                      <a:pt x="0" y="210"/>
                    </a:cubicBezTo>
                    <a:lnTo>
                      <a:pt x="0" y="217"/>
                    </a:lnTo>
                    <a:cubicBezTo>
                      <a:pt x="0" y="220"/>
                      <a:pt x="2" y="220"/>
                      <a:pt x="4" y="222"/>
                    </a:cubicBezTo>
                    <a:cubicBezTo>
                      <a:pt x="7" y="227"/>
                      <a:pt x="7" y="231"/>
                      <a:pt x="13" y="231"/>
                    </a:cubicBezTo>
                    <a:cubicBezTo>
                      <a:pt x="18" y="231"/>
                      <a:pt x="28" y="245"/>
                      <a:pt x="25" y="252"/>
                    </a:cubicBezTo>
                    <a:cubicBezTo>
                      <a:pt x="25" y="257"/>
                      <a:pt x="30" y="259"/>
                      <a:pt x="28" y="271"/>
                    </a:cubicBezTo>
                    <a:cubicBezTo>
                      <a:pt x="28" y="280"/>
                      <a:pt x="34" y="294"/>
                      <a:pt x="37" y="297"/>
                    </a:cubicBezTo>
                    <a:cubicBezTo>
                      <a:pt x="39" y="299"/>
                      <a:pt x="37" y="301"/>
                      <a:pt x="28" y="299"/>
                    </a:cubicBezTo>
                    <a:cubicBezTo>
                      <a:pt x="21" y="299"/>
                      <a:pt x="11" y="299"/>
                      <a:pt x="11" y="304"/>
                    </a:cubicBezTo>
                    <a:cubicBezTo>
                      <a:pt x="11" y="306"/>
                      <a:pt x="7" y="311"/>
                      <a:pt x="16" y="318"/>
                    </a:cubicBezTo>
                    <a:cubicBezTo>
                      <a:pt x="23" y="325"/>
                      <a:pt x="30" y="327"/>
                      <a:pt x="32" y="336"/>
                    </a:cubicBezTo>
                    <a:cubicBezTo>
                      <a:pt x="34" y="343"/>
                      <a:pt x="39" y="353"/>
                      <a:pt x="41" y="353"/>
                    </a:cubicBezTo>
                    <a:cubicBezTo>
                      <a:pt x="44" y="355"/>
                      <a:pt x="48" y="355"/>
                      <a:pt x="53" y="348"/>
                    </a:cubicBezTo>
                    <a:cubicBezTo>
                      <a:pt x="58" y="343"/>
                      <a:pt x="62" y="355"/>
                      <a:pt x="67" y="348"/>
                    </a:cubicBezTo>
                    <a:cubicBezTo>
                      <a:pt x="72" y="343"/>
                      <a:pt x="86" y="343"/>
                      <a:pt x="90" y="341"/>
                    </a:cubicBezTo>
                    <a:cubicBezTo>
                      <a:pt x="93" y="339"/>
                      <a:pt x="104" y="334"/>
                      <a:pt x="109" y="332"/>
                    </a:cubicBezTo>
                    <a:cubicBezTo>
                      <a:pt x="114" y="329"/>
                      <a:pt x="104" y="322"/>
                      <a:pt x="109" y="320"/>
                    </a:cubicBezTo>
                    <a:cubicBezTo>
                      <a:pt x="116" y="318"/>
                      <a:pt x="132" y="322"/>
                      <a:pt x="139" y="313"/>
                    </a:cubicBezTo>
                    <a:cubicBezTo>
                      <a:pt x="146" y="306"/>
                      <a:pt x="158" y="297"/>
                      <a:pt x="160" y="292"/>
                    </a:cubicBezTo>
                    <a:cubicBezTo>
                      <a:pt x="165" y="290"/>
                      <a:pt x="160" y="287"/>
                      <a:pt x="165" y="283"/>
                    </a:cubicBezTo>
                    <a:cubicBezTo>
                      <a:pt x="169" y="278"/>
                      <a:pt x="179" y="273"/>
                      <a:pt x="183" y="276"/>
                    </a:cubicBezTo>
                    <a:lnTo>
                      <a:pt x="186" y="276"/>
                    </a:lnTo>
                    <a:lnTo>
                      <a:pt x="188" y="266"/>
                    </a:lnTo>
                    <a:cubicBezTo>
                      <a:pt x="188" y="266"/>
                      <a:pt x="179" y="262"/>
                      <a:pt x="179" y="252"/>
                    </a:cubicBezTo>
                    <a:cubicBezTo>
                      <a:pt x="179" y="245"/>
                      <a:pt x="181" y="238"/>
                      <a:pt x="174" y="238"/>
                    </a:cubicBezTo>
                    <a:cubicBezTo>
                      <a:pt x="167" y="238"/>
                      <a:pt x="167" y="231"/>
                      <a:pt x="172" y="227"/>
                    </a:cubicBezTo>
                    <a:cubicBezTo>
                      <a:pt x="176" y="220"/>
                      <a:pt x="165" y="210"/>
                      <a:pt x="172" y="210"/>
                    </a:cubicBezTo>
                    <a:cubicBezTo>
                      <a:pt x="181" y="210"/>
                      <a:pt x="176" y="196"/>
                      <a:pt x="181" y="194"/>
                    </a:cubicBezTo>
                    <a:cubicBezTo>
                      <a:pt x="188" y="192"/>
                      <a:pt x="190" y="187"/>
                      <a:pt x="190" y="180"/>
                    </a:cubicBezTo>
                    <a:cubicBezTo>
                      <a:pt x="190" y="175"/>
                      <a:pt x="204" y="171"/>
                      <a:pt x="209" y="168"/>
                    </a:cubicBezTo>
                    <a:cubicBezTo>
                      <a:pt x="211" y="168"/>
                      <a:pt x="211" y="147"/>
                      <a:pt x="211" y="147"/>
                    </a:cubicBezTo>
                    <a:lnTo>
                      <a:pt x="211" y="89"/>
                    </a:lnTo>
                    <a:lnTo>
                      <a:pt x="211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3" name="Freeform 137">
                <a:extLst>
                  <a:ext uri="{FF2B5EF4-FFF2-40B4-BE49-F238E27FC236}">
                    <a16:creationId xmlns:a16="http://schemas.microsoft.com/office/drawing/2014/main" id="{F09E2E8A-D268-9E07-7873-D7DF56BD6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34"/>
                <a:ext cx="139" cy="141"/>
              </a:xfrm>
              <a:custGeom>
                <a:avLst/>
                <a:gdLst>
                  <a:gd name="T0" fmla="*/ 218 w 232"/>
                  <a:gd name="T1" fmla="*/ 52 h 234"/>
                  <a:gd name="T2" fmla="*/ 218 w 232"/>
                  <a:gd name="T3" fmla="*/ 52 h 234"/>
                  <a:gd name="T4" fmla="*/ 202 w 232"/>
                  <a:gd name="T5" fmla="*/ 14 h 234"/>
                  <a:gd name="T6" fmla="*/ 200 w 232"/>
                  <a:gd name="T7" fmla="*/ 17 h 234"/>
                  <a:gd name="T8" fmla="*/ 177 w 232"/>
                  <a:gd name="T9" fmla="*/ 17 h 234"/>
                  <a:gd name="T10" fmla="*/ 151 w 232"/>
                  <a:gd name="T11" fmla="*/ 10 h 234"/>
                  <a:gd name="T12" fmla="*/ 107 w 232"/>
                  <a:gd name="T13" fmla="*/ 17 h 234"/>
                  <a:gd name="T14" fmla="*/ 84 w 232"/>
                  <a:gd name="T15" fmla="*/ 19 h 234"/>
                  <a:gd name="T16" fmla="*/ 44 w 232"/>
                  <a:gd name="T17" fmla="*/ 10 h 234"/>
                  <a:gd name="T18" fmla="*/ 11 w 232"/>
                  <a:gd name="T19" fmla="*/ 0 h 234"/>
                  <a:gd name="T20" fmla="*/ 9 w 232"/>
                  <a:gd name="T21" fmla="*/ 8 h 234"/>
                  <a:gd name="T22" fmla="*/ 7 w 232"/>
                  <a:gd name="T23" fmla="*/ 33 h 234"/>
                  <a:gd name="T24" fmla="*/ 7 w 232"/>
                  <a:gd name="T25" fmla="*/ 63 h 234"/>
                  <a:gd name="T26" fmla="*/ 7 w 232"/>
                  <a:gd name="T27" fmla="*/ 229 h 234"/>
                  <a:gd name="T28" fmla="*/ 137 w 232"/>
                  <a:gd name="T29" fmla="*/ 229 h 234"/>
                  <a:gd name="T30" fmla="*/ 144 w 232"/>
                  <a:gd name="T31" fmla="*/ 224 h 234"/>
                  <a:gd name="T32" fmla="*/ 153 w 232"/>
                  <a:gd name="T33" fmla="*/ 227 h 234"/>
                  <a:gd name="T34" fmla="*/ 181 w 232"/>
                  <a:gd name="T35" fmla="*/ 227 h 234"/>
                  <a:gd name="T36" fmla="*/ 193 w 232"/>
                  <a:gd name="T37" fmla="*/ 234 h 234"/>
                  <a:gd name="T38" fmla="*/ 207 w 232"/>
                  <a:gd name="T39" fmla="*/ 224 h 234"/>
                  <a:gd name="T40" fmla="*/ 221 w 232"/>
                  <a:gd name="T41" fmla="*/ 208 h 234"/>
                  <a:gd name="T42" fmla="*/ 230 w 232"/>
                  <a:gd name="T43" fmla="*/ 201 h 234"/>
                  <a:gd name="T44" fmla="*/ 232 w 232"/>
                  <a:gd name="T45" fmla="*/ 199 h 234"/>
                  <a:gd name="T46" fmla="*/ 232 w 232"/>
                  <a:gd name="T47" fmla="*/ 192 h 234"/>
                  <a:gd name="T48" fmla="*/ 223 w 232"/>
                  <a:gd name="T49" fmla="*/ 168 h 234"/>
                  <a:gd name="T50" fmla="*/ 200 w 232"/>
                  <a:gd name="T51" fmla="*/ 124 h 234"/>
                  <a:gd name="T52" fmla="*/ 188 w 232"/>
                  <a:gd name="T53" fmla="*/ 103 h 234"/>
                  <a:gd name="T54" fmla="*/ 174 w 232"/>
                  <a:gd name="T55" fmla="*/ 80 h 234"/>
                  <a:gd name="T56" fmla="*/ 165 w 232"/>
                  <a:gd name="T57" fmla="*/ 40 h 234"/>
                  <a:gd name="T58" fmla="*/ 179 w 232"/>
                  <a:gd name="T59" fmla="*/ 68 h 234"/>
                  <a:gd name="T60" fmla="*/ 200 w 232"/>
                  <a:gd name="T61" fmla="*/ 96 h 234"/>
                  <a:gd name="T62" fmla="*/ 214 w 232"/>
                  <a:gd name="T63" fmla="*/ 66 h 234"/>
                  <a:gd name="T64" fmla="*/ 214 w 232"/>
                  <a:gd name="T65" fmla="*/ 61 h 234"/>
                  <a:gd name="T66" fmla="*/ 218 w 232"/>
                  <a:gd name="T67" fmla="*/ 5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2" h="234">
                    <a:moveTo>
                      <a:pt x="218" y="52"/>
                    </a:moveTo>
                    <a:lnTo>
                      <a:pt x="218" y="52"/>
                    </a:lnTo>
                    <a:lnTo>
                      <a:pt x="202" y="14"/>
                    </a:lnTo>
                    <a:cubicBezTo>
                      <a:pt x="202" y="17"/>
                      <a:pt x="200" y="17"/>
                      <a:pt x="200" y="17"/>
                    </a:cubicBezTo>
                    <a:cubicBezTo>
                      <a:pt x="198" y="19"/>
                      <a:pt x="188" y="14"/>
                      <a:pt x="177" y="17"/>
                    </a:cubicBezTo>
                    <a:cubicBezTo>
                      <a:pt x="167" y="19"/>
                      <a:pt x="160" y="14"/>
                      <a:pt x="151" y="10"/>
                    </a:cubicBezTo>
                    <a:cubicBezTo>
                      <a:pt x="142" y="5"/>
                      <a:pt x="112" y="12"/>
                      <a:pt x="107" y="17"/>
                    </a:cubicBezTo>
                    <a:cubicBezTo>
                      <a:pt x="102" y="24"/>
                      <a:pt x="93" y="24"/>
                      <a:pt x="84" y="19"/>
                    </a:cubicBezTo>
                    <a:cubicBezTo>
                      <a:pt x="74" y="17"/>
                      <a:pt x="60" y="10"/>
                      <a:pt x="44" y="10"/>
                    </a:cubicBezTo>
                    <a:cubicBezTo>
                      <a:pt x="28" y="8"/>
                      <a:pt x="14" y="5"/>
                      <a:pt x="11" y="0"/>
                    </a:cubicBezTo>
                    <a:cubicBezTo>
                      <a:pt x="11" y="3"/>
                      <a:pt x="11" y="5"/>
                      <a:pt x="9" y="8"/>
                    </a:cubicBezTo>
                    <a:cubicBezTo>
                      <a:pt x="4" y="21"/>
                      <a:pt x="14" y="24"/>
                      <a:pt x="7" y="33"/>
                    </a:cubicBezTo>
                    <a:cubicBezTo>
                      <a:pt x="0" y="40"/>
                      <a:pt x="7" y="49"/>
                      <a:pt x="7" y="63"/>
                    </a:cubicBezTo>
                    <a:lnTo>
                      <a:pt x="7" y="229"/>
                    </a:lnTo>
                    <a:lnTo>
                      <a:pt x="137" y="229"/>
                    </a:lnTo>
                    <a:cubicBezTo>
                      <a:pt x="137" y="229"/>
                      <a:pt x="142" y="227"/>
                      <a:pt x="144" y="224"/>
                    </a:cubicBezTo>
                    <a:cubicBezTo>
                      <a:pt x="149" y="220"/>
                      <a:pt x="153" y="227"/>
                      <a:pt x="153" y="227"/>
                    </a:cubicBezTo>
                    <a:lnTo>
                      <a:pt x="181" y="227"/>
                    </a:lnTo>
                    <a:cubicBezTo>
                      <a:pt x="181" y="227"/>
                      <a:pt x="188" y="234"/>
                      <a:pt x="193" y="234"/>
                    </a:cubicBezTo>
                    <a:cubicBezTo>
                      <a:pt x="200" y="234"/>
                      <a:pt x="195" y="224"/>
                      <a:pt x="207" y="224"/>
                    </a:cubicBezTo>
                    <a:cubicBezTo>
                      <a:pt x="216" y="224"/>
                      <a:pt x="214" y="208"/>
                      <a:pt x="221" y="208"/>
                    </a:cubicBezTo>
                    <a:cubicBezTo>
                      <a:pt x="225" y="208"/>
                      <a:pt x="225" y="210"/>
                      <a:pt x="230" y="201"/>
                    </a:cubicBezTo>
                    <a:cubicBezTo>
                      <a:pt x="232" y="201"/>
                      <a:pt x="232" y="201"/>
                      <a:pt x="232" y="199"/>
                    </a:cubicBezTo>
                    <a:lnTo>
                      <a:pt x="232" y="192"/>
                    </a:lnTo>
                    <a:cubicBezTo>
                      <a:pt x="232" y="180"/>
                      <a:pt x="225" y="182"/>
                      <a:pt x="223" y="168"/>
                    </a:cubicBezTo>
                    <a:cubicBezTo>
                      <a:pt x="218" y="154"/>
                      <a:pt x="200" y="133"/>
                      <a:pt x="200" y="124"/>
                    </a:cubicBezTo>
                    <a:cubicBezTo>
                      <a:pt x="200" y="117"/>
                      <a:pt x="188" y="110"/>
                      <a:pt x="188" y="103"/>
                    </a:cubicBezTo>
                    <a:cubicBezTo>
                      <a:pt x="191" y="94"/>
                      <a:pt x="184" y="94"/>
                      <a:pt x="174" y="80"/>
                    </a:cubicBezTo>
                    <a:cubicBezTo>
                      <a:pt x="165" y="66"/>
                      <a:pt x="163" y="40"/>
                      <a:pt x="165" y="40"/>
                    </a:cubicBezTo>
                    <a:cubicBezTo>
                      <a:pt x="167" y="38"/>
                      <a:pt x="177" y="61"/>
                      <a:pt x="179" y="68"/>
                    </a:cubicBezTo>
                    <a:cubicBezTo>
                      <a:pt x="181" y="75"/>
                      <a:pt x="193" y="96"/>
                      <a:pt x="200" y="96"/>
                    </a:cubicBezTo>
                    <a:cubicBezTo>
                      <a:pt x="209" y="96"/>
                      <a:pt x="211" y="63"/>
                      <a:pt x="214" y="66"/>
                    </a:cubicBezTo>
                    <a:lnTo>
                      <a:pt x="214" y="61"/>
                    </a:lnTo>
                    <a:lnTo>
                      <a:pt x="218" y="5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4" name="Freeform 138">
                <a:extLst>
                  <a:ext uri="{FF2B5EF4-FFF2-40B4-BE49-F238E27FC236}">
                    <a16:creationId xmlns:a16="http://schemas.microsoft.com/office/drawing/2014/main" id="{A4D0BC75-8302-4812-B00E-DBB0994B3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34"/>
                <a:ext cx="139" cy="141"/>
              </a:xfrm>
              <a:custGeom>
                <a:avLst/>
                <a:gdLst>
                  <a:gd name="T0" fmla="*/ 218 w 232"/>
                  <a:gd name="T1" fmla="*/ 52 h 234"/>
                  <a:gd name="T2" fmla="*/ 218 w 232"/>
                  <a:gd name="T3" fmla="*/ 52 h 234"/>
                  <a:gd name="T4" fmla="*/ 202 w 232"/>
                  <a:gd name="T5" fmla="*/ 14 h 234"/>
                  <a:gd name="T6" fmla="*/ 200 w 232"/>
                  <a:gd name="T7" fmla="*/ 17 h 234"/>
                  <a:gd name="T8" fmla="*/ 177 w 232"/>
                  <a:gd name="T9" fmla="*/ 17 h 234"/>
                  <a:gd name="T10" fmla="*/ 151 w 232"/>
                  <a:gd name="T11" fmla="*/ 10 h 234"/>
                  <a:gd name="T12" fmla="*/ 107 w 232"/>
                  <a:gd name="T13" fmla="*/ 17 h 234"/>
                  <a:gd name="T14" fmla="*/ 84 w 232"/>
                  <a:gd name="T15" fmla="*/ 19 h 234"/>
                  <a:gd name="T16" fmla="*/ 44 w 232"/>
                  <a:gd name="T17" fmla="*/ 10 h 234"/>
                  <a:gd name="T18" fmla="*/ 11 w 232"/>
                  <a:gd name="T19" fmla="*/ 0 h 234"/>
                  <a:gd name="T20" fmla="*/ 9 w 232"/>
                  <a:gd name="T21" fmla="*/ 8 h 234"/>
                  <a:gd name="T22" fmla="*/ 7 w 232"/>
                  <a:gd name="T23" fmla="*/ 33 h 234"/>
                  <a:gd name="T24" fmla="*/ 7 w 232"/>
                  <a:gd name="T25" fmla="*/ 63 h 234"/>
                  <a:gd name="T26" fmla="*/ 7 w 232"/>
                  <a:gd name="T27" fmla="*/ 229 h 234"/>
                  <a:gd name="T28" fmla="*/ 137 w 232"/>
                  <a:gd name="T29" fmla="*/ 229 h 234"/>
                  <a:gd name="T30" fmla="*/ 144 w 232"/>
                  <a:gd name="T31" fmla="*/ 224 h 234"/>
                  <a:gd name="T32" fmla="*/ 153 w 232"/>
                  <a:gd name="T33" fmla="*/ 227 h 234"/>
                  <a:gd name="T34" fmla="*/ 181 w 232"/>
                  <a:gd name="T35" fmla="*/ 227 h 234"/>
                  <a:gd name="T36" fmla="*/ 193 w 232"/>
                  <a:gd name="T37" fmla="*/ 234 h 234"/>
                  <a:gd name="T38" fmla="*/ 207 w 232"/>
                  <a:gd name="T39" fmla="*/ 224 h 234"/>
                  <a:gd name="T40" fmla="*/ 221 w 232"/>
                  <a:gd name="T41" fmla="*/ 208 h 234"/>
                  <a:gd name="T42" fmla="*/ 230 w 232"/>
                  <a:gd name="T43" fmla="*/ 201 h 234"/>
                  <a:gd name="T44" fmla="*/ 232 w 232"/>
                  <a:gd name="T45" fmla="*/ 199 h 234"/>
                  <a:gd name="T46" fmla="*/ 232 w 232"/>
                  <a:gd name="T47" fmla="*/ 192 h 234"/>
                  <a:gd name="T48" fmla="*/ 223 w 232"/>
                  <a:gd name="T49" fmla="*/ 168 h 234"/>
                  <a:gd name="T50" fmla="*/ 200 w 232"/>
                  <a:gd name="T51" fmla="*/ 124 h 234"/>
                  <a:gd name="T52" fmla="*/ 188 w 232"/>
                  <a:gd name="T53" fmla="*/ 103 h 234"/>
                  <a:gd name="T54" fmla="*/ 174 w 232"/>
                  <a:gd name="T55" fmla="*/ 80 h 234"/>
                  <a:gd name="T56" fmla="*/ 165 w 232"/>
                  <a:gd name="T57" fmla="*/ 40 h 234"/>
                  <a:gd name="T58" fmla="*/ 179 w 232"/>
                  <a:gd name="T59" fmla="*/ 68 h 234"/>
                  <a:gd name="T60" fmla="*/ 200 w 232"/>
                  <a:gd name="T61" fmla="*/ 96 h 234"/>
                  <a:gd name="T62" fmla="*/ 214 w 232"/>
                  <a:gd name="T63" fmla="*/ 66 h 234"/>
                  <a:gd name="T64" fmla="*/ 214 w 232"/>
                  <a:gd name="T65" fmla="*/ 61 h 234"/>
                  <a:gd name="T66" fmla="*/ 218 w 232"/>
                  <a:gd name="T67" fmla="*/ 52 h 234"/>
                  <a:gd name="T68" fmla="*/ 218 w 232"/>
                  <a:gd name="T69" fmla="*/ 5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34">
                    <a:moveTo>
                      <a:pt x="218" y="52"/>
                    </a:moveTo>
                    <a:lnTo>
                      <a:pt x="218" y="52"/>
                    </a:lnTo>
                    <a:lnTo>
                      <a:pt x="202" y="14"/>
                    </a:lnTo>
                    <a:cubicBezTo>
                      <a:pt x="202" y="17"/>
                      <a:pt x="200" y="17"/>
                      <a:pt x="200" y="17"/>
                    </a:cubicBezTo>
                    <a:cubicBezTo>
                      <a:pt x="198" y="19"/>
                      <a:pt x="188" y="14"/>
                      <a:pt x="177" y="17"/>
                    </a:cubicBezTo>
                    <a:cubicBezTo>
                      <a:pt x="167" y="19"/>
                      <a:pt x="160" y="14"/>
                      <a:pt x="151" y="10"/>
                    </a:cubicBezTo>
                    <a:cubicBezTo>
                      <a:pt x="142" y="5"/>
                      <a:pt x="112" y="12"/>
                      <a:pt x="107" y="17"/>
                    </a:cubicBezTo>
                    <a:cubicBezTo>
                      <a:pt x="102" y="24"/>
                      <a:pt x="93" y="24"/>
                      <a:pt x="84" y="19"/>
                    </a:cubicBezTo>
                    <a:cubicBezTo>
                      <a:pt x="74" y="17"/>
                      <a:pt x="60" y="10"/>
                      <a:pt x="44" y="10"/>
                    </a:cubicBezTo>
                    <a:cubicBezTo>
                      <a:pt x="28" y="8"/>
                      <a:pt x="14" y="5"/>
                      <a:pt x="11" y="0"/>
                    </a:cubicBezTo>
                    <a:cubicBezTo>
                      <a:pt x="11" y="3"/>
                      <a:pt x="11" y="5"/>
                      <a:pt x="9" y="8"/>
                    </a:cubicBezTo>
                    <a:cubicBezTo>
                      <a:pt x="4" y="21"/>
                      <a:pt x="14" y="24"/>
                      <a:pt x="7" y="33"/>
                    </a:cubicBezTo>
                    <a:cubicBezTo>
                      <a:pt x="0" y="40"/>
                      <a:pt x="7" y="49"/>
                      <a:pt x="7" y="63"/>
                    </a:cubicBezTo>
                    <a:lnTo>
                      <a:pt x="7" y="229"/>
                    </a:lnTo>
                    <a:lnTo>
                      <a:pt x="137" y="229"/>
                    </a:lnTo>
                    <a:cubicBezTo>
                      <a:pt x="137" y="229"/>
                      <a:pt x="142" y="227"/>
                      <a:pt x="144" y="224"/>
                    </a:cubicBezTo>
                    <a:cubicBezTo>
                      <a:pt x="149" y="220"/>
                      <a:pt x="153" y="227"/>
                      <a:pt x="153" y="227"/>
                    </a:cubicBezTo>
                    <a:lnTo>
                      <a:pt x="181" y="227"/>
                    </a:lnTo>
                    <a:cubicBezTo>
                      <a:pt x="181" y="227"/>
                      <a:pt x="188" y="234"/>
                      <a:pt x="193" y="234"/>
                    </a:cubicBezTo>
                    <a:cubicBezTo>
                      <a:pt x="200" y="234"/>
                      <a:pt x="195" y="224"/>
                      <a:pt x="207" y="224"/>
                    </a:cubicBezTo>
                    <a:cubicBezTo>
                      <a:pt x="216" y="224"/>
                      <a:pt x="214" y="208"/>
                      <a:pt x="221" y="208"/>
                    </a:cubicBezTo>
                    <a:cubicBezTo>
                      <a:pt x="225" y="208"/>
                      <a:pt x="225" y="210"/>
                      <a:pt x="230" y="201"/>
                    </a:cubicBezTo>
                    <a:cubicBezTo>
                      <a:pt x="232" y="201"/>
                      <a:pt x="232" y="201"/>
                      <a:pt x="232" y="199"/>
                    </a:cubicBezTo>
                    <a:lnTo>
                      <a:pt x="232" y="192"/>
                    </a:lnTo>
                    <a:cubicBezTo>
                      <a:pt x="232" y="180"/>
                      <a:pt x="225" y="182"/>
                      <a:pt x="223" y="168"/>
                    </a:cubicBezTo>
                    <a:cubicBezTo>
                      <a:pt x="218" y="154"/>
                      <a:pt x="200" y="133"/>
                      <a:pt x="200" y="124"/>
                    </a:cubicBezTo>
                    <a:cubicBezTo>
                      <a:pt x="200" y="117"/>
                      <a:pt x="188" y="110"/>
                      <a:pt x="188" y="103"/>
                    </a:cubicBezTo>
                    <a:cubicBezTo>
                      <a:pt x="191" y="94"/>
                      <a:pt x="184" y="94"/>
                      <a:pt x="174" y="80"/>
                    </a:cubicBezTo>
                    <a:cubicBezTo>
                      <a:pt x="165" y="66"/>
                      <a:pt x="163" y="40"/>
                      <a:pt x="165" y="40"/>
                    </a:cubicBezTo>
                    <a:cubicBezTo>
                      <a:pt x="167" y="38"/>
                      <a:pt x="177" y="61"/>
                      <a:pt x="179" y="68"/>
                    </a:cubicBezTo>
                    <a:cubicBezTo>
                      <a:pt x="181" y="75"/>
                      <a:pt x="193" y="96"/>
                      <a:pt x="200" y="96"/>
                    </a:cubicBezTo>
                    <a:cubicBezTo>
                      <a:pt x="209" y="96"/>
                      <a:pt x="211" y="63"/>
                      <a:pt x="214" y="66"/>
                    </a:cubicBezTo>
                    <a:lnTo>
                      <a:pt x="214" y="61"/>
                    </a:lnTo>
                    <a:lnTo>
                      <a:pt x="218" y="52"/>
                    </a:lnTo>
                    <a:lnTo>
                      <a:pt x="218" y="5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5" name="Freeform 139">
                <a:extLst>
                  <a:ext uri="{FF2B5EF4-FFF2-40B4-BE49-F238E27FC236}">
                    <a16:creationId xmlns:a16="http://schemas.microsoft.com/office/drawing/2014/main" id="{3BB5A755-3E63-92BA-D8F4-C556877AD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34"/>
                <a:ext cx="139" cy="141"/>
              </a:xfrm>
              <a:custGeom>
                <a:avLst/>
                <a:gdLst>
                  <a:gd name="T0" fmla="*/ 218 w 232"/>
                  <a:gd name="T1" fmla="*/ 52 h 234"/>
                  <a:gd name="T2" fmla="*/ 218 w 232"/>
                  <a:gd name="T3" fmla="*/ 52 h 234"/>
                  <a:gd name="T4" fmla="*/ 202 w 232"/>
                  <a:gd name="T5" fmla="*/ 14 h 234"/>
                  <a:gd name="T6" fmla="*/ 200 w 232"/>
                  <a:gd name="T7" fmla="*/ 17 h 234"/>
                  <a:gd name="T8" fmla="*/ 177 w 232"/>
                  <a:gd name="T9" fmla="*/ 17 h 234"/>
                  <a:gd name="T10" fmla="*/ 151 w 232"/>
                  <a:gd name="T11" fmla="*/ 10 h 234"/>
                  <a:gd name="T12" fmla="*/ 107 w 232"/>
                  <a:gd name="T13" fmla="*/ 17 h 234"/>
                  <a:gd name="T14" fmla="*/ 84 w 232"/>
                  <a:gd name="T15" fmla="*/ 19 h 234"/>
                  <a:gd name="T16" fmla="*/ 44 w 232"/>
                  <a:gd name="T17" fmla="*/ 10 h 234"/>
                  <a:gd name="T18" fmla="*/ 11 w 232"/>
                  <a:gd name="T19" fmla="*/ 0 h 234"/>
                  <a:gd name="T20" fmla="*/ 9 w 232"/>
                  <a:gd name="T21" fmla="*/ 8 h 234"/>
                  <a:gd name="T22" fmla="*/ 7 w 232"/>
                  <a:gd name="T23" fmla="*/ 33 h 234"/>
                  <a:gd name="T24" fmla="*/ 7 w 232"/>
                  <a:gd name="T25" fmla="*/ 63 h 234"/>
                  <a:gd name="T26" fmla="*/ 7 w 232"/>
                  <a:gd name="T27" fmla="*/ 229 h 234"/>
                  <a:gd name="T28" fmla="*/ 137 w 232"/>
                  <a:gd name="T29" fmla="*/ 229 h 234"/>
                  <a:gd name="T30" fmla="*/ 144 w 232"/>
                  <a:gd name="T31" fmla="*/ 224 h 234"/>
                  <a:gd name="T32" fmla="*/ 153 w 232"/>
                  <a:gd name="T33" fmla="*/ 227 h 234"/>
                  <a:gd name="T34" fmla="*/ 181 w 232"/>
                  <a:gd name="T35" fmla="*/ 227 h 234"/>
                  <a:gd name="T36" fmla="*/ 193 w 232"/>
                  <a:gd name="T37" fmla="*/ 234 h 234"/>
                  <a:gd name="T38" fmla="*/ 207 w 232"/>
                  <a:gd name="T39" fmla="*/ 224 h 234"/>
                  <a:gd name="T40" fmla="*/ 221 w 232"/>
                  <a:gd name="T41" fmla="*/ 208 h 234"/>
                  <a:gd name="T42" fmla="*/ 230 w 232"/>
                  <a:gd name="T43" fmla="*/ 201 h 234"/>
                  <a:gd name="T44" fmla="*/ 232 w 232"/>
                  <a:gd name="T45" fmla="*/ 199 h 234"/>
                  <a:gd name="T46" fmla="*/ 232 w 232"/>
                  <a:gd name="T47" fmla="*/ 192 h 234"/>
                  <a:gd name="T48" fmla="*/ 223 w 232"/>
                  <a:gd name="T49" fmla="*/ 168 h 234"/>
                  <a:gd name="T50" fmla="*/ 200 w 232"/>
                  <a:gd name="T51" fmla="*/ 124 h 234"/>
                  <a:gd name="T52" fmla="*/ 188 w 232"/>
                  <a:gd name="T53" fmla="*/ 103 h 234"/>
                  <a:gd name="T54" fmla="*/ 174 w 232"/>
                  <a:gd name="T55" fmla="*/ 80 h 234"/>
                  <a:gd name="T56" fmla="*/ 165 w 232"/>
                  <a:gd name="T57" fmla="*/ 40 h 234"/>
                  <a:gd name="T58" fmla="*/ 179 w 232"/>
                  <a:gd name="T59" fmla="*/ 68 h 234"/>
                  <a:gd name="T60" fmla="*/ 200 w 232"/>
                  <a:gd name="T61" fmla="*/ 96 h 234"/>
                  <a:gd name="T62" fmla="*/ 214 w 232"/>
                  <a:gd name="T63" fmla="*/ 66 h 234"/>
                  <a:gd name="T64" fmla="*/ 214 w 232"/>
                  <a:gd name="T65" fmla="*/ 61 h 234"/>
                  <a:gd name="T66" fmla="*/ 218 w 232"/>
                  <a:gd name="T67" fmla="*/ 5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2" h="234">
                    <a:moveTo>
                      <a:pt x="218" y="52"/>
                    </a:moveTo>
                    <a:lnTo>
                      <a:pt x="218" y="52"/>
                    </a:lnTo>
                    <a:lnTo>
                      <a:pt x="202" y="14"/>
                    </a:lnTo>
                    <a:cubicBezTo>
                      <a:pt x="202" y="17"/>
                      <a:pt x="200" y="17"/>
                      <a:pt x="200" y="17"/>
                    </a:cubicBezTo>
                    <a:cubicBezTo>
                      <a:pt x="198" y="19"/>
                      <a:pt x="188" y="14"/>
                      <a:pt x="177" y="17"/>
                    </a:cubicBezTo>
                    <a:cubicBezTo>
                      <a:pt x="167" y="19"/>
                      <a:pt x="160" y="14"/>
                      <a:pt x="151" y="10"/>
                    </a:cubicBezTo>
                    <a:cubicBezTo>
                      <a:pt x="142" y="5"/>
                      <a:pt x="112" y="12"/>
                      <a:pt x="107" y="17"/>
                    </a:cubicBezTo>
                    <a:cubicBezTo>
                      <a:pt x="102" y="24"/>
                      <a:pt x="93" y="24"/>
                      <a:pt x="84" y="19"/>
                    </a:cubicBezTo>
                    <a:cubicBezTo>
                      <a:pt x="74" y="17"/>
                      <a:pt x="60" y="10"/>
                      <a:pt x="44" y="10"/>
                    </a:cubicBezTo>
                    <a:cubicBezTo>
                      <a:pt x="28" y="8"/>
                      <a:pt x="14" y="5"/>
                      <a:pt x="11" y="0"/>
                    </a:cubicBezTo>
                    <a:cubicBezTo>
                      <a:pt x="11" y="3"/>
                      <a:pt x="11" y="5"/>
                      <a:pt x="9" y="8"/>
                    </a:cubicBezTo>
                    <a:cubicBezTo>
                      <a:pt x="4" y="21"/>
                      <a:pt x="14" y="24"/>
                      <a:pt x="7" y="33"/>
                    </a:cubicBezTo>
                    <a:cubicBezTo>
                      <a:pt x="0" y="40"/>
                      <a:pt x="7" y="49"/>
                      <a:pt x="7" y="63"/>
                    </a:cubicBezTo>
                    <a:lnTo>
                      <a:pt x="7" y="229"/>
                    </a:lnTo>
                    <a:lnTo>
                      <a:pt x="137" y="229"/>
                    </a:lnTo>
                    <a:cubicBezTo>
                      <a:pt x="137" y="229"/>
                      <a:pt x="142" y="227"/>
                      <a:pt x="144" y="224"/>
                    </a:cubicBezTo>
                    <a:cubicBezTo>
                      <a:pt x="149" y="220"/>
                      <a:pt x="153" y="227"/>
                      <a:pt x="153" y="227"/>
                    </a:cubicBezTo>
                    <a:lnTo>
                      <a:pt x="181" y="227"/>
                    </a:lnTo>
                    <a:cubicBezTo>
                      <a:pt x="181" y="227"/>
                      <a:pt x="188" y="234"/>
                      <a:pt x="193" y="234"/>
                    </a:cubicBezTo>
                    <a:cubicBezTo>
                      <a:pt x="200" y="234"/>
                      <a:pt x="195" y="224"/>
                      <a:pt x="207" y="224"/>
                    </a:cubicBezTo>
                    <a:cubicBezTo>
                      <a:pt x="216" y="224"/>
                      <a:pt x="214" y="208"/>
                      <a:pt x="221" y="208"/>
                    </a:cubicBezTo>
                    <a:cubicBezTo>
                      <a:pt x="225" y="208"/>
                      <a:pt x="225" y="210"/>
                      <a:pt x="230" y="201"/>
                    </a:cubicBezTo>
                    <a:cubicBezTo>
                      <a:pt x="232" y="201"/>
                      <a:pt x="232" y="201"/>
                      <a:pt x="232" y="199"/>
                    </a:cubicBezTo>
                    <a:lnTo>
                      <a:pt x="232" y="192"/>
                    </a:lnTo>
                    <a:cubicBezTo>
                      <a:pt x="232" y="180"/>
                      <a:pt x="225" y="182"/>
                      <a:pt x="223" y="168"/>
                    </a:cubicBezTo>
                    <a:cubicBezTo>
                      <a:pt x="218" y="154"/>
                      <a:pt x="200" y="133"/>
                      <a:pt x="200" y="124"/>
                    </a:cubicBezTo>
                    <a:cubicBezTo>
                      <a:pt x="200" y="117"/>
                      <a:pt x="188" y="110"/>
                      <a:pt x="188" y="103"/>
                    </a:cubicBezTo>
                    <a:cubicBezTo>
                      <a:pt x="191" y="94"/>
                      <a:pt x="184" y="94"/>
                      <a:pt x="174" y="80"/>
                    </a:cubicBezTo>
                    <a:cubicBezTo>
                      <a:pt x="165" y="66"/>
                      <a:pt x="163" y="40"/>
                      <a:pt x="165" y="40"/>
                    </a:cubicBezTo>
                    <a:cubicBezTo>
                      <a:pt x="167" y="38"/>
                      <a:pt x="177" y="61"/>
                      <a:pt x="179" y="68"/>
                    </a:cubicBezTo>
                    <a:cubicBezTo>
                      <a:pt x="181" y="75"/>
                      <a:pt x="193" y="96"/>
                      <a:pt x="200" y="96"/>
                    </a:cubicBezTo>
                    <a:cubicBezTo>
                      <a:pt x="209" y="96"/>
                      <a:pt x="211" y="63"/>
                      <a:pt x="214" y="66"/>
                    </a:cubicBezTo>
                    <a:lnTo>
                      <a:pt x="214" y="61"/>
                    </a:lnTo>
                    <a:lnTo>
                      <a:pt x="218" y="5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6" name="Freeform 140">
                <a:extLst>
                  <a:ext uri="{FF2B5EF4-FFF2-40B4-BE49-F238E27FC236}">
                    <a16:creationId xmlns:a16="http://schemas.microsoft.com/office/drawing/2014/main" id="{8534889D-E356-DBA6-3460-F3214B80F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34"/>
                <a:ext cx="139" cy="141"/>
              </a:xfrm>
              <a:custGeom>
                <a:avLst/>
                <a:gdLst>
                  <a:gd name="T0" fmla="*/ 218 w 232"/>
                  <a:gd name="T1" fmla="*/ 52 h 234"/>
                  <a:gd name="T2" fmla="*/ 218 w 232"/>
                  <a:gd name="T3" fmla="*/ 52 h 234"/>
                  <a:gd name="T4" fmla="*/ 202 w 232"/>
                  <a:gd name="T5" fmla="*/ 14 h 234"/>
                  <a:gd name="T6" fmla="*/ 200 w 232"/>
                  <a:gd name="T7" fmla="*/ 17 h 234"/>
                  <a:gd name="T8" fmla="*/ 177 w 232"/>
                  <a:gd name="T9" fmla="*/ 17 h 234"/>
                  <a:gd name="T10" fmla="*/ 151 w 232"/>
                  <a:gd name="T11" fmla="*/ 10 h 234"/>
                  <a:gd name="T12" fmla="*/ 107 w 232"/>
                  <a:gd name="T13" fmla="*/ 17 h 234"/>
                  <a:gd name="T14" fmla="*/ 84 w 232"/>
                  <a:gd name="T15" fmla="*/ 19 h 234"/>
                  <a:gd name="T16" fmla="*/ 44 w 232"/>
                  <a:gd name="T17" fmla="*/ 10 h 234"/>
                  <a:gd name="T18" fmla="*/ 11 w 232"/>
                  <a:gd name="T19" fmla="*/ 0 h 234"/>
                  <a:gd name="T20" fmla="*/ 9 w 232"/>
                  <a:gd name="T21" fmla="*/ 8 h 234"/>
                  <a:gd name="T22" fmla="*/ 7 w 232"/>
                  <a:gd name="T23" fmla="*/ 33 h 234"/>
                  <a:gd name="T24" fmla="*/ 7 w 232"/>
                  <a:gd name="T25" fmla="*/ 63 h 234"/>
                  <a:gd name="T26" fmla="*/ 7 w 232"/>
                  <a:gd name="T27" fmla="*/ 229 h 234"/>
                  <a:gd name="T28" fmla="*/ 137 w 232"/>
                  <a:gd name="T29" fmla="*/ 229 h 234"/>
                  <a:gd name="T30" fmla="*/ 144 w 232"/>
                  <a:gd name="T31" fmla="*/ 224 h 234"/>
                  <a:gd name="T32" fmla="*/ 153 w 232"/>
                  <a:gd name="T33" fmla="*/ 227 h 234"/>
                  <a:gd name="T34" fmla="*/ 181 w 232"/>
                  <a:gd name="T35" fmla="*/ 227 h 234"/>
                  <a:gd name="T36" fmla="*/ 193 w 232"/>
                  <a:gd name="T37" fmla="*/ 234 h 234"/>
                  <a:gd name="T38" fmla="*/ 207 w 232"/>
                  <a:gd name="T39" fmla="*/ 224 h 234"/>
                  <a:gd name="T40" fmla="*/ 221 w 232"/>
                  <a:gd name="T41" fmla="*/ 208 h 234"/>
                  <a:gd name="T42" fmla="*/ 230 w 232"/>
                  <a:gd name="T43" fmla="*/ 201 h 234"/>
                  <a:gd name="T44" fmla="*/ 232 w 232"/>
                  <a:gd name="T45" fmla="*/ 199 h 234"/>
                  <a:gd name="T46" fmla="*/ 232 w 232"/>
                  <a:gd name="T47" fmla="*/ 192 h 234"/>
                  <a:gd name="T48" fmla="*/ 223 w 232"/>
                  <a:gd name="T49" fmla="*/ 168 h 234"/>
                  <a:gd name="T50" fmla="*/ 200 w 232"/>
                  <a:gd name="T51" fmla="*/ 124 h 234"/>
                  <a:gd name="T52" fmla="*/ 188 w 232"/>
                  <a:gd name="T53" fmla="*/ 103 h 234"/>
                  <a:gd name="T54" fmla="*/ 174 w 232"/>
                  <a:gd name="T55" fmla="*/ 80 h 234"/>
                  <a:gd name="T56" fmla="*/ 165 w 232"/>
                  <a:gd name="T57" fmla="*/ 40 h 234"/>
                  <a:gd name="T58" fmla="*/ 179 w 232"/>
                  <a:gd name="T59" fmla="*/ 68 h 234"/>
                  <a:gd name="T60" fmla="*/ 200 w 232"/>
                  <a:gd name="T61" fmla="*/ 96 h 234"/>
                  <a:gd name="T62" fmla="*/ 214 w 232"/>
                  <a:gd name="T63" fmla="*/ 66 h 234"/>
                  <a:gd name="T64" fmla="*/ 214 w 232"/>
                  <a:gd name="T65" fmla="*/ 61 h 234"/>
                  <a:gd name="T66" fmla="*/ 218 w 232"/>
                  <a:gd name="T67" fmla="*/ 52 h 234"/>
                  <a:gd name="T68" fmla="*/ 218 w 232"/>
                  <a:gd name="T69" fmla="*/ 5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34">
                    <a:moveTo>
                      <a:pt x="218" y="52"/>
                    </a:moveTo>
                    <a:lnTo>
                      <a:pt x="218" y="52"/>
                    </a:lnTo>
                    <a:lnTo>
                      <a:pt x="202" y="14"/>
                    </a:lnTo>
                    <a:cubicBezTo>
                      <a:pt x="202" y="17"/>
                      <a:pt x="200" y="17"/>
                      <a:pt x="200" y="17"/>
                    </a:cubicBezTo>
                    <a:cubicBezTo>
                      <a:pt x="198" y="19"/>
                      <a:pt x="188" y="14"/>
                      <a:pt x="177" y="17"/>
                    </a:cubicBezTo>
                    <a:cubicBezTo>
                      <a:pt x="167" y="19"/>
                      <a:pt x="160" y="14"/>
                      <a:pt x="151" y="10"/>
                    </a:cubicBezTo>
                    <a:cubicBezTo>
                      <a:pt x="142" y="5"/>
                      <a:pt x="112" y="12"/>
                      <a:pt x="107" y="17"/>
                    </a:cubicBezTo>
                    <a:cubicBezTo>
                      <a:pt x="102" y="24"/>
                      <a:pt x="93" y="24"/>
                      <a:pt x="84" y="19"/>
                    </a:cubicBezTo>
                    <a:cubicBezTo>
                      <a:pt x="74" y="17"/>
                      <a:pt x="60" y="10"/>
                      <a:pt x="44" y="10"/>
                    </a:cubicBezTo>
                    <a:cubicBezTo>
                      <a:pt x="28" y="8"/>
                      <a:pt x="14" y="5"/>
                      <a:pt x="11" y="0"/>
                    </a:cubicBezTo>
                    <a:cubicBezTo>
                      <a:pt x="11" y="3"/>
                      <a:pt x="11" y="5"/>
                      <a:pt x="9" y="8"/>
                    </a:cubicBezTo>
                    <a:cubicBezTo>
                      <a:pt x="4" y="21"/>
                      <a:pt x="14" y="24"/>
                      <a:pt x="7" y="33"/>
                    </a:cubicBezTo>
                    <a:cubicBezTo>
                      <a:pt x="0" y="40"/>
                      <a:pt x="7" y="49"/>
                      <a:pt x="7" y="63"/>
                    </a:cubicBezTo>
                    <a:lnTo>
                      <a:pt x="7" y="229"/>
                    </a:lnTo>
                    <a:lnTo>
                      <a:pt x="137" y="229"/>
                    </a:lnTo>
                    <a:cubicBezTo>
                      <a:pt x="137" y="229"/>
                      <a:pt x="142" y="227"/>
                      <a:pt x="144" y="224"/>
                    </a:cubicBezTo>
                    <a:cubicBezTo>
                      <a:pt x="149" y="220"/>
                      <a:pt x="153" y="227"/>
                      <a:pt x="153" y="227"/>
                    </a:cubicBezTo>
                    <a:lnTo>
                      <a:pt x="181" y="227"/>
                    </a:lnTo>
                    <a:cubicBezTo>
                      <a:pt x="181" y="227"/>
                      <a:pt x="188" y="234"/>
                      <a:pt x="193" y="234"/>
                    </a:cubicBezTo>
                    <a:cubicBezTo>
                      <a:pt x="200" y="234"/>
                      <a:pt x="195" y="224"/>
                      <a:pt x="207" y="224"/>
                    </a:cubicBezTo>
                    <a:cubicBezTo>
                      <a:pt x="216" y="224"/>
                      <a:pt x="214" y="208"/>
                      <a:pt x="221" y="208"/>
                    </a:cubicBezTo>
                    <a:cubicBezTo>
                      <a:pt x="225" y="208"/>
                      <a:pt x="225" y="210"/>
                      <a:pt x="230" y="201"/>
                    </a:cubicBezTo>
                    <a:cubicBezTo>
                      <a:pt x="232" y="201"/>
                      <a:pt x="232" y="201"/>
                      <a:pt x="232" y="199"/>
                    </a:cubicBezTo>
                    <a:lnTo>
                      <a:pt x="232" y="192"/>
                    </a:lnTo>
                    <a:cubicBezTo>
                      <a:pt x="232" y="180"/>
                      <a:pt x="225" y="182"/>
                      <a:pt x="223" y="168"/>
                    </a:cubicBezTo>
                    <a:cubicBezTo>
                      <a:pt x="218" y="154"/>
                      <a:pt x="200" y="133"/>
                      <a:pt x="200" y="124"/>
                    </a:cubicBezTo>
                    <a:cubicBezTo>
                      <a:pt x="200" y="117"/>
                      <a:pt x="188" y="110"/>
                      <a:pt x="188" y="103"/>
                    </a:cubicBezTo>
                    <a:cubicBezTo>
                      <a:pt x="191" y="94"/>
                      <a:pt x="184" y="94"/>
                      <a:pt x="174" y="80"/>
                    </a:cubicBezTo>
                    <a:cubicBezTo>
                      <a:pt x="165" y="66"/>
                      <a:pt x="163" y="40"/>
                      <a:pt x="165" y="40"/>
                    </a:cubicBezTo>
                    <a:cubicBezTo>
                      <a:pt x="167" y="38"/>
                      <a:pt x="177" y="61"/>
                      <a:pt x="179" y="68"/>
                    </a:cubicBezTo>
                    <a:cubicBezTo>
                      <a:pt x="181" y="75"/>
                      <a:pt x="193" y="96"/>
                      <a:pt x="200" y="96"/>
                    </a:cubicBezTo>
                    <a:cubicBezTo>
                      <a:pt x="209" y="96"/>
                      <a:pt x="211" y="63"/>
                      <a:pt x="214" y="66"/>
                    </a:cubicBezTo>
                    <a:lnTo>
                      <a:pt x="214" y="61"/>
                    </a:lnTo>
                    <a:lnTo>
                      <a:pt x="218" y="52"/>
                    </a:lnTo>
                    <a:lnTo>
                      <a:pt x="218" y="5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7" name="Freeform 141">
                <a:extLst>
                  <a:ext uri="{FF2B5EF4-FFF2-40B4-BE49-F238E27FC236}">
                    <a16:creationId xmlns:a16="http://schemas.microsoft.com/office/drawing/2014/main" id="{DA4D9E94-CDD8-ABC4-5F15-3BF90EF18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32"/>
                <a:ext cx="72" cy="80"/>
              </a:xfrm>
              <a:custGeom>
                <a:avLst/>
                <a:gdLst>
                  <a:gd name="T0" fmla="*/ 61 w 121"/>
                  <a:gd name="T1" fmla="*/ 128 h 133"/>
                  <a:gd name="T2" fmla="*/ 61 w 121"/>
                  <a:gd name="T3" fmla="*/ 128 h 133"/>
                  <a:gd name="T4" fmla="*/ 63 w 121"/>
                  <a:gd name="T5" fmla="*/ 109 h 133"/>
                  <a:gd name="T6" fmla="*/ 77 w 121"/>
                  <a:gd name="T7" fmla="*/ 100 h 133"/>
                  <a:gd name="T8" fmla="*/ 86 w 121"/>
                  <a:gd name="T9" fmla="*/ 88 h 133"/>
                  <a:gd name="T10" fmla="*/ 98 w 121"/>
                  <a:gd name="T11" fmla="*/ 102 h 133"/>
                  <a:gd name="T12" fmla="*/ 114 w 121"/>
                  <a:gd name="T13" fmla="*/ 105 h 133"/>
                  <a:gd name="T14" fmla="*/ 121 w 121"/>
                  <a:gd name="T15" fmla="*/ 79 h 133"/>
                  <a:gd name="T16" fmla="*/ 114 w 121"/>
                  <a:gd name="T17" fmla="*/ 58 h 133"/>
                  <a:gd name="T18" fmla="*/ 112 w 121"/>
                  <a:gd name="T19" fmla="*/ 39 h 133"/>
                  <a:gd name="T20" fmla="*/ 114 w 121"/>
                  <a:gd name="T21" fmla="*/ 23 h 133"/>
                  <a:gd name="T22" fmla="*/ 93 w 121"/>
                  <a:gd name="T23" fmla="*/ 23 h 133"/>
                  <a:gd name="T24" fmla="*/ 96 w 121"/>
                  <a:gd name="T25" fmla="*/ 2 h 133"/>
                  <a:gd name="T26" fmla="*/ 63 w 121"/>
                  <a:gd name="T27" fmla="*/ 0 h 133"/>
                  <a:gd name="T28" fmla="*/ 61 w 121"/>
                  <a:gd name="T29" fmla="*/ 2 h 133"/>
                  <a:gd name="T30" fmla="*/ 58 w 121"/>
                  <a:gd name="T31" fmla="*/ 28 h 133"/>
                  <a:gd name="T32" fmla="*/ 31 w 121"/>
                  <a:gd name="T33" fmla="*/ 30 h 133"/>
                  <a:gd name="T34" fmla="*/ 21 w 121"/>
                  <a:gd name="T35" fmla="*/ 30 h 133"/>
                  <a:gd name="T36" fmla="*/ 17 w 121"/>
                  <a:gd name="T37" fmla="*/ 35 h 133"/>
                  <a:gd name="T38" fmla="*/ 24 w 121"/>
                  <a:gd name="T39" fmla="*/ 46 h 133"/>
                  <a:gd name="T40" fmla="*/ 12 w 121"/>
                  <a:gd name="T41" fmla="*/ 56 h 133"/>
                  <a:gd name="T42" fmla="*/ 5 w 121"/>
                  <a:gd name="T43" fmla="*/ 70 h 133"/>
                  <a:gd name="T44" fmla="*/ 14 w 121"/>
                  <a:gd name="T45" fmla="*/ 88 h 133"/>
                  <a:gd name="T46" fmla="*/ 31 w 121"/>
                  <a:gd name="T47" fmla="*/ 107 h 133"/>
                  <a:gd name="T48" fmla="*/ 52 w 121"/>
                  <a:gd name="T49" fmla="*/ 133 h 133"/>
                  <a:gd name="T50" fmla="*/ 61 w 121"/>
                  <a:gd name="T51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" h="133">
                    <a:moveTo>
                      <a:pt x="61" y="128"/>
                    </a:moveTo>
                    <a:lnTo>
                      <a:pt x="61" y="128"/>
                    </a:lnTo>
                    <a:cubicBezTo>
                      <a:pt x="72" y="128"/>
                      <a:pt x="68" y="121"/>
                      <a:pt x="63" y="109"/>
                    </a:cubicBezTo>
                    <a:cubicBezTo>
                      <a:pt x="61" y="100"/>
                      <a:pt x="70" y="100"/>
                      <a:pt x="77" y="100"/>
                    </a:cubicBezTo>
                    <a:cubicBezTo>
                      <a:pt x="84" y="100"/>
                      <a:pt x="82" y="88"/>
                      <a:pt x="86" y="88"/>
                    </a:cubicBezTo>
                    <a:cubicBezTo>
                      <a:pt x="91" y="88"/>
                      <a:pt x="93" y="102"/>
                      <a:pt x="98" y="102"/>
                    </a:cubicBezTo>
                    <a:cubicBezTo>
                      <a:pt x="103" y="100"/>
                      <a:pt x="107" y="107"/>
                      <a:pt x="114" y="105"/>
                    </a:cubicBezTo>
                    <a:cubicBezTo>
                      <a:pt x="121" y="102"/>
                      <a:pt x="121" y="91"/>
                      <a:pt x="121" y="79"/>
                    </a:cubicBezTo>
                    <a:cubicBezTo>
                      <a:pt x="121" y="70"/>
                      <a:pt x="121" y="60"/>
                      <a:pt x="114" y="58"/>
                    </a:cubicBezTo>
                    <a:cubicBezTo>
                      <a:pt x="110" y="53"/>
                      <a:pt x="103" y="44"/>
                      <a:pt x="112" y="39"/>
                    </a:cubicBezTo>
                    <a:cubicBezTo>
                      <a:pt x="119" y="37"/>
                      <a:pt x="121" y="28"/>
                      <a:pt x="114" y="23"/>
                    </a:cubicBezTo>
                    <a:cubicBezTo>
                      <a:pt x="107" y="18"/>
                      <a:pt x="93" y="28"/>
                      <a:pt x="93" y="23"/>
                    </a:cubicBezTo>
                    <a:cubicBezTo>
                      <a:pt x="93" y="21"/>
                      <a:pt x="93" y="9"/>
                      <a:pt x="96" y="2"/>
                    </a:cubicBezTo>
                    <a:cubicBezTo>
                      <a:pt x="79" y="0"/>
                      <a:pt x="63" y="0"/>
                      <a:pt x="63" y="0"/>
                    </a:cubicBezTo>
                    <a:lnTo>
                      <a:pt x="61" y="2"/>
                    </a:lnTo>
                    <a:cubicBezTo>
                      <a:pt x="61" y="16"/>
                      <a:pt x="58" y="28"/>
                      <a:pt x="58" y="28"/>
                    </a:cubicBezTo>
                    <a:cubicBezTo>
                      <a:pt x="58" y="28"/>
                      <a:pt x="35" y="30"/>
                      <a:pt x="31" y="30"/>
                    </a:cubicBezTo>
                    <a:lnTo>
                      <a:pt x="21" y="30"/>
                    </a:lnTo>
                    <a:cubicBezTo>
                      <a:pt x="19" y="32"/>
                      <a:pt x="17" y="35"/>
                      <a:pt x="17" y="35"/>
                    </a:cubicBezTo>
                    <a:cubicBezTo>
                      <a:pt x="14" y="39"/>
                      <a:pt x="24" y="42"/>
                      <a:pt x="24" y="46"/>
                    </a:cubicBezTo>
                    <a:cubicBezTo>
                      <a:pt x="26" y="51"/>
                      <a:pt x="12" y="49"/>
                      <a:pt x="12" y="56"/>
                    </a:cubicBezTo>
                    <a:cubicBezTo>
                      <a:pt x="14" y="60"/>
                      <a:pt x="7" y="65"/>
                      <a:pt x="5" y="70"/>
                    </a:cubicBezTo>
                    <a:cubicBezTo>
                      <a:pt x="0" y="72"/>
                      <a:pt x="14" y="84"/>
                      <a:pt x="14" y="88"/>
                    </a:cubicBezTo>
                    <a:cubicBezTo>
                      <a:pt x="14" y="91"/>
                      <a:pt x="19" y="95"/>
                      <a:pt x="31" y="107"/>
                    </a:cubicBezTo>
                    <a:cubicBezTo>
                      <a:pt x="42" y="119"/>
                      <a:pt x="35" y="121"/>
                      <a:pt x="52" y="133"/>
                    </a:cubicBezTo>
                    <a:cubicBezTo>
                      <a:pt x="54" y="130"/>
                      <a:pt x="56" y="128"/>
                      <a:pt x="61" y="12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8" name="Freeform 142">
                <a:extLst>
                  <a:ext uri="{FF2B5EF4-FFF2-40B4-BE49-F238E27FC236}">
                    <a16:creationId xmlns:a16="http://schemas.microsoft.com/office/drawing/2014/main" id="{59A00C6C-9E04-4539-05CA-BDF1A2269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32"/>
                <a:ext cx="72" cy="80"/>
              </a:xfrm>
              <a:custGeom>
                <a:avLst/>
                <a:gdLst>
                  <a:gd name="T0" fmla="*/ 61 w 121"/>
                  <a:gd name="T1" fmla="*/ 128 h 133"/>
                  <a:gd name="T2" fmla="*/ 61 w 121"/>
                  <a:gd name="T3" fmla="*/ 128 h 133"/>
                  <a:gd name="T4" fmla="*/ 63 w 121"/>
                  <a:gd name="T5" fmla="*/ 109 h 133"/>
                  <a:gd name="T6" fmla="*/ 77 w 121"/>
                  <a:gd name="T7" fmla="*/ 100 h 133"/>
                  <a:gd name="T8" fmla="*/ 86 w 121"/>
                  <a:gd name="T9" fmla="*/ 88 h 133"/>
                  <a:gd name="T10" fmla="*/ 98 w 121"/>
                  <a:gd name="T11" fmla="*/ 102 h 133"/>
                  <a:gd name="T12" fmla="*/ 114 w 121"/>
                  <a:gd name="T13" fmla="*/ 105 h 133"/>
                  <a:gd name="T14" fmla="*/ 121 w 121"/>
                  <a:gd name="T15" fmla="*/ 79 h 133"/>
                  <a:gd name="T16" fmla="*/ 114 w 121"/>
                  <a:gd name="T17" fmla="*/ 58 h 133"/>
                  <a:gd name="T18" fmla="*/ 112 w 121"/>
                  <a:gd name="T19" fmla="*/ 39 h 133"/>
                  <a:gd name="T20" fmla="*/ 114 w 121"/>
                  <a:gd name="T21" fmla="*/ 23 h 133"/>
                  <a:gd name="T22" fmla="*/ 93 w 121"/>
                  <a:gd name="T23" fmla="*/ 23 h 133"/>
                  <a:gd name="T24" fmla="*/ 96 w 121"/>
                  <a:gd name="T25" fmla="*/ 2 h 133"/>
                  <a:gd name="T26" fmla="*/ 63 w 121"/>
                  <a:gd name="T27" fmla="*/ 0 h 133"/>
                  <a:gd name="T28" fmla="*/ 61 w 121"/>
                  <a:gd name="T29" fmla="*/ 2 h 133"/>
                  <a:gd name="T30" fmla="*/ 58 w 121"/>
                  <a:gd name="T31" fmla="*/ 28 h 133"/>
                  <a:gd name="T32" fmla="*/ 31 w 121"/>
                  <a:gd name="T33" fmla="*/ 30 h 133"/>
                  <a:gd name="T34" fmla="*/ 21 w 121"/>
                  <a:gd name="T35" fmla="*/ 30 h 133"/>
                  <a:gd name="T36" fmla="*/ 17 w 121"/>
                  <a:gd name="T37" fmla="*/ 35 h 133"/>
                  <a:gd name="T38" fmla="*/ 24 w 121"/>
                  <a:gd name="T39" fmla="*/ 46 h 133"/>
                  <a:gd name="T40" fmla="*/ 12 w 121"/>
                  <a:gd name="T41" fmla="*/ 56 h 133"/>
                  <a:gd name="T42" fmla="*/ 5 w 121"/>
                  <a:gd name="T43" fmla="*/ 70 h 133"/>
                  <a:gd name="T44" fmla="*/ 14 w 121"/>
                  <a:gd name="T45" fmla="*/ 88 h 133"/>
                  <a:gd name="T46" fmla="*/ 31 w 121"/>
                  <a:gd name="T47" fmla="*/ 107 h 133"/>
                  <a:gd name="T48" fmla="*/ 52 w 121"/>
                  <a:gd name="T49" fmla="*/ 133 h 133"/>
                  <a:gd name="T50" fmla="*/ 61 w 121"/>
                  <a:gd name="T51" fmla="*/ 128 h 133"/>
                  <a:gd name="T52" fmla="*/ 61 w 121"/>
                  <a:gd name="T53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1" h="133">
                    <a:moveTo>
                      <a:pt x="61" y="128"/>
                    </a:moveTo>
                    <a:lnTo>
                      <a:pt x="61" y="128"/>
                    </a:lnTo>
                    <a:cubicBezTo>
                      <a:pt x="72" y="128"/>
                      <a:pt x="68" y="121"/>
                      <a:pt x="63" y="109"/>
                    </a:cubicBezTo>
                    <a:cubicBezTo>
                      <a:pt x="61" y="100"/>
                      <a:pt x="70" y="100"/>
                      <a:pt x="77" y="100"/>
                    </a:cubicBezTo>
                    <a:cubicBezTo>
                      <a:pt x="84" y="100"/>
                      <a:pt x="82" y="88"/>
                      <a:pt x="86" y="88"/>
                    </a:cubicBezTo>
                    <a:cubicBezTo>
                      <a:pt x="91" y="88"/>
                      <a:pt x="93" y="102"/>
                      <a:pt x="98" y="102"/>
                    </a:cubicBezTo>
                    <a:cubicBezTo>
                      <a:pt x="103" y="100"/>
                      <a:pt x="107" y="107"/>
                      <a:pt x="114" y="105"/>
                    </a:cubicBezTo>
                    <a:cubicBezTo>
                      <a:pt x="121" y="102"/>
                      <a:pt x="121" y="91"/>
                      <a:pt x="121" y="79"/>
                    </a:cubicBezTo>
                    <a:cubicBezTo>
                      <a:pt x="121" y="70"/>
                      <a:pt x="121" y="60"/>
                      <a:pt x="114" y="58"/>
                    </a:cubicBezTo>
                    <a:cubicBezTo>
                      <a:pt x="110" y="53"/>
                      <a:pt x="103" y="44"/>
                      <a:pt x="112" y="39"/>
                    </a:cubicBezTo>
                    <a:cubicBezTo>
                      <a:pt x="119" y="37"/>
                      <a:pt x="121" y="28"/>
                      <a:pt x="114" y="23"/>
                    </a:cubicBezTo>
                    <a:cubicBezTo>
                      <a:pt x="107" y="18"/>
                      <a:pt x="93" y="28"/>
                      <a:pt x="93" y="23"/>
                    </a:cubicBezTo>
                    <a:cubicBezTo>
                      <a:pt x="93" y="21"/>
                      <a:pt x="93" y="9"/>
                      <a:pt x="96" y="2"/>
                    </a:cubicBezTo>
                    <a:cubicBezTo>
                      <a:pt x="79" y="0"/>
                      <a:pt x="63" y="0"/>
                      <a:pt x="63" y="0"/>
                    </a:cubicBezTo>
                    <a:lnTo>
                      <a:pt x="61" y="2"/>
                    </a:lnTo>
                    <a:cubicBezTo>
                      <a:pt x="61" y="16"/>
                      <a:pt x="58" y="28"/>
                      <a:pt x="58" y="28"/>
                    </a:cubicBezTo>
                    <a:cubicBezTo>
                      <a:pt x="58" y="28"/>
                      <a:pt x="35" y="30"/>
                      <a:pt x="31" y="30"/>
                    </a:cubicBezTo>
                    <a:lnTo>
                      <a:pt x="21" y="30"/>
                    </a:lnTo>
                    <a:cubicBezTo>
                      <a:pt x="19" y="32"/>
                      <a:pt x="17" y="35"/>
                      <a:pt x="17" y="35"/>
                    </a:cubicBezTo>
                    <a:cubicBezTo>
                      <a:pt x="14" y="39"/>
                      <a:pt x="24" y="42"/>
                      <a:pt x="24" y="46"/>
                    </a:cubicBezTo>
                    <a:cubicBezTo>
                      <a:pt x="26" y="51"/>
                      <a:pt x="12" y="49"/>
                      <a:pt x="12" y="56"/>
                    </a:cubicBezTo>
                    <a:cubicBezTo>
                      <a:pt x="14" y="60"/>
                      <a:pt x="7" y="65"/>
                      <a:pt x="5" y="70"/>
                    </a:cubicBezTo>
                    <a:cubicBezTo>
                      <a:pt x="0" y="72"/>
                      <a:pt x="14" y="84"/>
                      <a:pt x="14" y="88"/>
                    </a:cubicBezTo>
                    <a:cubicBezTo>
                      <a:pt x="14" y="91"/>
                      <a:pt x="19" y="95"/>
                      <a:pt x="31" y="107"/>
                    </a:cubicBezTo>
                    <a:cubicBezTo>
                      <a:pt x="42" y="119"/>
                      <a:pt x="35" y="121"/>
                      <a:pt x="52" y="133"/>
                    </a:cubicBezTo>
                    <a:cubicBezTo>
                      <a:pt x="54" y="130"/>
                      <a:pt x="56" y="128"/>
                      <a:pt x="61" y="128"/>
                    </a:cubicBezTo>
                    <a:lnTo>
                      <a:pt x="61" y="12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9" name="Freeform 143">
                <a:extLst>
                  <a:ext uri="{FF2B5EF4-FFF2-40B4-BE49-F238E27FC236}">
                    <a16:creationId xmlns:a16="http://schemas.microsoft.com/office/drawing/2014/main" id="{97D36083-5FBA-3139-7ACE-B98E01732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32"/>
                <a:ext cx="72" cy="80"/>
              </a:xfrm>
              <a:custGeom>
                <a:avLst/>
                <a:gdLst>
                  <a:gd name="T0" fmla="*/ 61 w 121"/>
                  <a:gd name="T1" fmla="*/ 128 h 133"/>
                  <a:gd name="T2" fmla="*/ 61 w 121"/>
                  <a:gd name="T3" fmla="*/ 128 h 133"/>
                  <a:gd name="T4" fmla="*/ 63 w 121"/>
                  <a:gd name="T5" fmla="*/ 109 h 133"/>
                  <a:gd name="T6" fmla="*/ 77 w 121"/>
                  <a:gd name="T7" fmla="*/ 100 h 133"/>
                  <a:gd name="T8" fmla="*/ 86 w 121"/>
                  <a:gd name="T9" fmla="*/ 88 h 133"/>
                  <a:gd name="T10" fmla="*/ 98 w 121"/>
                  <a:gd name="T11" fmla="*/ 102 h 133"/>
                  <a:gd name="T12" fmla="*/ 114 w 121"/>
                  <a:gd name="T13" fmla="*/ 105 h 133"/>
                  <a:gd name="T14" fmla="*/ 121 w 121"/>
                  <a:gd name="T15" fmla="*/ 79 h 133"/>
                  <a:gd name="T16" fmla="*/ 114 w 121"/>
                  <a:gd name="T17" fmla="*/ 58 h 133"/>
                  <a:gd name="T18" fmla="*/ 112 w 121"/>
                  <a:gd name="T19" fmla="*/ 39 h 133"/>
                  <a:gd name="T20" fmla="*/ 114 w 121"/>
                  <a:gd name="T21" fmla="*/ 23 h 133"/>
                  <a:gd name="T22" fmla="*/ 93 w 121"/>
                  <a:gd name="T23" fmla="*/ 23 h 133"/>
                  <a:gd name="T24" fmla="*/ 96 w 121"/>
                  <a:gd name="T25" fmla="*/ 2 h 133"/>
                  <a:gd name="T26" fmla="*/ 63 w 121"/>
                  <a:gd name="T27" fmla="*/ 0 h 133"/>
                  <a:gd name="T28" fmla="*/ 61 w 121"/>
                  <a:gd name="T29" fmla="*/ 2 h 133"/>
                  <a:gd name="T30" fmla="*/ 58 w 121"/>
                  <a:gd name="T31" fmla="*/ 28 h 133"/>
                  <a:gd name="T32" fmla="*/ 31 w 121"/>
                  <a:gd name="T33" fmla="*/ 30 h 133"/>
                  <a:gd name="T34" fmla="*/ 21 w 121"/>
                  <a:gd name="T35" fmla="*/ 30 h 133"/>
                  <a:gd name="T36" fmla="*/ 17 w 121"/>
                  <a:gd name="T37" fmla="*/ 35 h 133"/>
                  <a:gd name="T38" fmla="*/ 24 w 121"/>
                  <a:gd name="T39" fmla="*/ 46 h 133"/>
                  <a:gd name="T40" fmla="*/ 12 w 121"/>
                  <a:gd name="T41" fmla="*/ 56 h 133"/>
                  <a:gd name="T42" fmla="*/ 5 w 121"/>
                  <a:gd name="T43" fmla="*/ 70 h 133"/>
                  <a:gd name="T44" fmla="*/ 14 w 121"/>
                  <a:gd name="T45" fmla="*/ 88 h 133"/>
                  <a:gd name="T46" fmla="*/ 31 w 121"/>
                  <a:gd name="T47" fmla="*/ 107 h 133"/>
                  <a:gd name="T48" fmla="*/ 52 w 121"/>
                  <a:gd name="T49" fmla="*/ 133 h 133"/>
                  <a:gd name="T50" fmla="*/ 61 w 121"/>
                  <a:gd name="T51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" h="133">
                    <a:moveTo>
                      <a:pt x="61" y="128"/>
                    </a:moveTo>
                    <a:lnTo>
                      <a:pt x="61" y="128"/>
                    </a:lnTo>
                    <a:cubicBezTo>
                      <a:pt x="72" y="128"/>
                      <a:pt x="68" y="121"/>
                      <a:pt x="63" y="109"/>
                    </a:cubicBezTo>
                    <a:cubicBezTo>
                      <a:pt x="61" y="100"/>
                      <a:pt x="70" y="100"/>
                      <a:pt x="77" y="100"/>
                    </a:cubicBezTo>
                    <a:cubicBezTo>
                      <a:pt x="84" y="100"/>
                      <a:pt x="82" y="88"/>
                      <a:pt x="86" y="88"/>
                    </a:cubicBezTo>
                    <a:cubicBezTo>
                      <a:pt x="91" y="88"/>
                      <a:pt x="93" y="102"/>
                      <a:pt x="98" y="102"/>
                    </a:cubicBezTo>
                    <a:cubicBezTo>
                      <a:pt x="103" y="100"/>
                      <a:pt x="107" y="107"/>
                      <a:pt x="114" y="105"/>
                    </a:cubicBezTo>
                    <a:cubicBezTo>
                      <a:pt x="121" y="102"/>
                      <a:pt x="121" y="91"/>
                      <a:pt x="121" y="79"/>
                    </a:cubicBezTo>
                    <a:cubicBezTo>
                      <a:pt x="121" y="70"/>
                      <a:pt x="121" y="60"/>
                      <a:pt x="114" y="58"/>
                    </a:cubicBezTo>
                    <a:cubicBezTo>
                      <a:pt x="110" y="53"/>
                      <a:pt x="103" y="44"/>
                      <a:pt x="112" y="39"/>
                    </a:cubicBezTo>
                    <a:cubicBezTo>
                      <a:pt x="119" y="37"/>
                      <a:pt x="121" y="28"/>
                      <a:pt x="114" y="23"/>
                    </a:cubicBezTo>
                    <a:cubicBezTo>
                      <a:pt x="107" y="18"/>
                      <a:pt x="93" y="28"/>
                      <a:pt x="93" y="23"/>
                    </a:cubicBezTo>
                    <a:cubicBezTo>
                      <a:pt x="93" y="21"/>
                      <a:pt x="93" y="9"/>
                      <a:pt x="96" y="2"/>
                    </a:cubicBezTo>
                    <a:cubicBezTo>
                      <a:pt x="79" y="0"/>
                      <a:pt x="63" y="0"/>
                      <a:pt x="63" y="0"/>
                    </a:cubicBezTo>
                    <a:lnTo>
                      <a:pt x="61" y="2"/>
                    </a:lnTo>
                    <a:cubicBezTo>
                      <a:pt x="61" y="16"/>
                      <a:pt x="58" y="28"/>
                      <a:pt x="58" y="28"/>
                    </a:cubicBezTo>
                    <a:cubicBezTo>
                      <a:pt x="58" y="28"/>
                      <a:pt x="35" y="30"/>
                      <a:pt x="31" y="30"/>
                    </a:cubicBezTo>
                    <a:lnTo>
                      <a:pt x="21" y="30"/>
                    </a:lnTo>
                    <a:cubicBezTo>
                      <a:pt x="19" y="32"/>
                      <a:pt x="17" y="35"/>
                      <a:pt x="17" y="35"/>
                    </a:cubicBezTo>
                    <a:cubicBezTo>
                      <a:pt x="14" y="39"/>
                      <a:pt x="24" y="42"/>
                      <a:pt x="24" y="46"/>
                    </a:cubicBezTo>
                    <a:cubicBezTo>
                      <a:pt x="26" y="51"/>
                      <a:pt x="12" y="49"/>
                      <a:pt x="12" y="56"/>
                    </a:cubicBezTo>
                    <a:cubicBezTo>
                      <a:pt x="14" y="60"/>
                      <a:pt x="7" y="65"/>
                      <a:pt x="5" y="70"/>
                    </a:cubicBezTo>
                    <a:cubicBezTo>
                      <a:pt x="0" y="72"/>
                      <a:pt x="14" y="84"/>
                      <a:pt x="14" y="88"/>
                    </a:cubicBezTo>
                    <a:cubicBezTo>
                      <a:pt x="14" y="91"/>
                      <a:pt x="19" y="95"/>
                      <a:pt x="31" y="107"/>
                    </a:cubicBezTo>
                    <a:cubicBezTo>
                      <a:pt x="42" y="119"/>
                      <a:pt x="35" y="121"/>
                      <a:pt x="52" y="133"/>
                    </a:cubicBezTo>
                    <a:cubicBezTo>
                      <a:pt x="54" y="130"/>
                      <a:pt x="56" y="128"/>
                      <a:pt x="61" y="12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80" name="Freeform 144">
                <a:extLst>
                  <a:ext uri="{FF2B5EF4-FFF2-40B4-BE49-F238E27FC236}">
                    <a16:creationId xmlns:a16="http://schemas.microsoft.com/office/drawing/2014/main" id="{C9E2DDAF-796B-4E75-002D-3C14AD5BD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32"/>
                <a:ext cx="72" cy="80"/>
              </a:xfrm>
              <a:custGeom>
                <a:avLst/>
                <a:gdLst>
                  <a:gd name="T0" fmla="*/ 61 w 121"/>
                  <a:gd name="T1" fmla="*/ 128 h 133"/>
                  <a:gd name="T2" fmla="*/ 61 w 121"/>
                  <a:gd name="T3" fmla="*/ 128 h 133"/>
                  <a:gd name="T4" fmla="*/ 63 w 121"/>
                  <a:gd name="T5" fmla="*/ 109 h 133"/>
                  <a:gd name="T6" fmla="*/ 77 w 121"/>
                  <a:gd name="T7" fmla="*/ 100 h 133"/>
                  <a:gd name="T8" fmla="*/ 86 w 121"/>
                  <a:gd name="T9" fmla="*/ 88 h 133"/>
                  <a:gd name="T10" fmla="*/ 98 w 121"/>
                  <a:gd name="T11" fmla="*/ 102 h 133"/>
                  <a:gd name="T12" fmla="*/ 114 w 121"/>
                  <a:gd name="T13" fmla="*/ 105 h 133"/>
                  <a:gd name="T14" fmla="*/ 121 w 121"/>
                  <a:gd name="T15" fmla="*/ 79 h 133"/>
                  <a:gd name="T16" fmla="*/ 114 w 121"/>
                  <a:gd name="T17" fmla="*/ 58 h 133"/>
                  <a:gd name="T18" fmla="*/ 112 w 121"/>
                  <a:gd name="T19" fmla="*/ 39 h 133"/>
                  <a:gd name="T20" fmla="*/ 114 w 121"/>
                  <a:gd name="T21" fmla="*/ 23 h 133"/>
                  <a:gd name="T22" fmla="*/ 93 w 121"/>
                  <a:gd name="T23" fmla="*/ 23 h 133"/>
                  <a:gd name="T24" fmla="*/ 96 w 121"/>
                  <a:gd name="T25" fmla="*/ 2 h 133"/>
                  <a:gd name="T26" fmla="*/ 63 w 121"/>
                  <a:gd name="T27" fmla="*/ 0 h 133"/>
                  <a:gd name="T28" fmla="*/ 61 w 121"/>
                  <a:gd name="T29" fmla="*/ 2 h 133"/>
                  <a:gd name="T30" fmla="*/ 58 w 121"/>
                  <a:gd name="T31" fmla="*/ 28 h 133"/>
                  <a:gd name="T32" fmla="*/ 31 w 121"/>
                  <a:gd name="T33" fmla="*/ 30 h 133"/>
                  <a:gd name="T34" fmla="*/ 21 w 121"/>
                  <a:gd name="T35" fmla="*/ 30 h 133"/>
                  <a:gd name="T36" fmla="*/ 17 w 121"/>
                  <a:gd name="T37" fmla="*/ 35 h 133"/>
                  <a:gd name="T38" fmla="*/ 24 w 121"/>
                  <a:gd name="T39" fmla="*/ 46 h 133"/>
                  <a:gd name="T40" fmla="*/ 12 w 121"/>
                  <a:gd name="T41" fmla="*/ 56 h 133"/>
                  <a:gd name="T42" fmla="*/ 5 w 121"/>
                  <a:gd name="T43" fmla="*/ 70 h 133"/>
                  <a:gd name="T44" fmla="*/ 14 w 121"/>
                  <a:gd name="T45" fmla="*/ 88 h 133"/>
                  <a:gd name="T46" fmla="*/ 31 w 121"/>
                  <a:gd name="T47" fmla="*/ 107 h 133"/>
                  <a:gd name="T48" fmla="*/ 52 w 121"/>
                  <a:gd name="T49" fmla="*/ 133 h 133"/>
                  <a:gd name="T50" fmla="*/ 61 w 121"/>
                  <a:gd name="T51" fmla="*/ 128 h 133"/>
                  <a:gd name="T52" fmla="*/ 61 w 121"/>
                  <a:gd name="T53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1" h="133">
                    <a:moveTo>
                      <a:pt x="61" y="128"/>
                    </a:moveTo>
                    <a:lnTo>
                      <a:pt x="61" y="128"/>
                    </a:lnTo>
                    <a:cubicBezTo>
                      <a:pt x="72" y="128"/>
                      <a:pt x="68" y="121"/>
                      <a:pt x="63" y="109"/>
                    </a:cubicBezTo>
                    <a:cubicBezTo>
                      <a:pt x="61" y="100"/>
                      <a:pt x="70" y="100"/>
                      <a:pt x="77" y="100"/>
                    </a:cubicBezTo>
                    <a:cubicBezTo>
                      <a:pt x="84" y="100"/>
                      <a:pt x="82" y="88"/>
                      <a:pt x="86" y="88"/>
                    </a:cubicBezTo>
                    <a:cubicBezTo>
                      <a:pt x="91" y="88"/>
                      <a:pt x="93" y="102"/>
                      <a:pt x="98" y="102"/>
                    </a:cubicBezTo>
                    <a:cubicBezTo>
                      <a:pt x="103" y="100"/>
                      <a:pt x="107" y="107"/>
                      <a:pt x="114" y="105"/>
                    </a:cubicBezTo>
                    <a:cubicBezTo>
                      <a:pt x="121" y="102"/>
                      <a:pt x="121" y="91"/>
                      <a:pt x="121" y="79"/>
                    </a:cubicBezTo>
                    <a:cubicBezTo>
                      <a:pt x="121" y="70"/>
                      <a:pt x="121" y="60"/>
                      <a:pt x="114" y="58"/>
                    </a:cubicBezTo>
                    <a:cubicBezTo>
                      <a:pt x="110" y="53"/>
                      <a:pt x="103" y="44"/>
                      <a:pt x="112" y="39"/>
                    </a:cubicBezTo>
                    <a:cubicBezTo>
                      <a:pt x="119" y="37"/>
                      <a:pt x="121" y="28"/>
                      <a:pt x="114" y="23"/>
                    </a:cubicBezTo>
                    <a:cubicBezTo>
                      <a:pt x="107" y="18"/>
                      <a:pt x="93" y="28"/>
                      <a:pt x="93" y="23"/>
                    </a:cubicBezTo>
                    <a:cubicBezTo>
                      <a:pt x="93" y="21"/>
                      <a:pt x="93" y="9"/>
                      <a:pt x="96" y="2"/>
                    </a:cubicBezTo>
                    <a:cubicBezTo>
                      <a:pt x="79" y="0"/>
                      <a:pt x="63" y="0"/>
                      <a:pt x="63" y="0"/>
                    </a:cubicBezTo>
                    <a:lnTo>
                      <a:pt x="61" y="2"/>
                    </a:lnTo>
                    <a:cubicBezTo>
                      <a:pt x="61" y="16"/>
                      <a:pt x="58" y="28"/>
                      <a:pt x="58" y="28"/>
                    </a:cubicBezTo>
                    <a:cubicBezTo>
                      <a:pt x="58" y="28"/>
                      <a:pt x="35" y="30"/>
                      <a:pt x="31" y="30"/>
                    </a:cubicBezTo>
                    <a:lnTo>
                      <a:pt x="21" y="30"/>
                    </a:lnTo>
                    <a:cubicBezTo>
                      <a:pt x="19" y="32"/>
                      <a:pt x="17" y="35"/>
                      <a:pt x="17" y="35"/>
                    </a:cubicBezTo>
                    <a:cubicBezTo>
                      <a:pt x="14" y="39"/>
                      <a:pt x="24" y="42"/>
                      <a:pt x="24" y="46"/>
                    </a:cubicBezTo>
                    <a:cubicBezTo>
                      <a:pt x="26" y="51"/>
                      <a:pt x="12" y="49"/>
                      <a:pt x="12" y="56"/>
                    </a:cubicBezTo>
                    <a:cubicBezTo>
                      <a:pt x="14" y="60"/>
                      <a:pt x="7" y="65"/>
                      <a:pt x="5" y="70"/>
                    </a:cubicBezTo>
                    <a:cubicBezTo>
                      <a:pt x="0" y="72"/>
                      <a:pt x="14" y="84"/>
                      <a:pt x="14" y="88"/>
                    </a:cubicBezTo>
                    <a:cubicBezTo>
                      <a:pt x="14" y="91"/>
                      <a:pt x="19" y="95"/>
                      <a:pt x="31" y="107"/>
                    </a:cubicBezTo>
                    <a:cubicBezTo>
                      <a:pt x="42" y="119"/>
                      <a:pt x="35" y="121"/>
                      <a:pt x="52" y="133"/>
                    </a:cubicBezTo>
                    <a:cubicBezTo>
                      <a:pt x="54" y="130"/>
                      <a:pt x="56" y="128"/>
                      <a:pt x="61" y="128"/>
                    </a:cubicBezTo>
                    <a:lnTo>
                      <a:pt x="61" y="12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81" name="Freeform 145">
                <a:extLst>
                  <a:ext uri="{FF2B5EF4-FFF2-40B4-BE49-F238E27FC236}">
                    <a16:creationId xmlns:a16="http://schemas.microsoft.com/office/drawing/2014/main" id="{72F430F7-4444-2EE8-D7FF-9ABD662BE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333"/>
                <a:ext cx="28" cy="17"/>
              </a:xfrm>
              <a:custGeom>
                <a:avLst/>
                <a:gdLst>
                  <a:gd name="T0" fmla="*/ 44 w 47"/>
                  <a:gd name="T1" fmla="*/ 26 h 28"/>
                  <a:gd name="T2" fmla="*/ 44 w 47"/>
                  <a:gd name="T3" fmla="*/ 26 h 28"/>
                  <a:gd name="T4" fmla="*/ 47 w 47"/>
                  <a:gd name="T5" fmla="*/ 0 h 28"/>
                  <a:gd name="T6" fmla="*/ 40 w 47"/>
                  <a:gd name="T7" fmla="*/ 0 h 28"/>
                  <a:gd name="T8" fmla="*/ 12 w 47"/>
                  <a:gd name="T9" fmla="*/ 0 h 28"/>
                  <a:gd name="T10" fmla="*/ 7 w 47"/>
                  <a:gd name="T11" fmla="*/ 14 h 28"/>
                  <a:gd name="T12" fmla="*/ 5 w 47"/>
                  <a:gd name="T13" fmla="*/ 23 h 28"/>
                  <a:gd name="T14" fmla="*/ 7 w 47"/>
                  <a:gd name="T15" fmla="*/ 28 h 28"/>
                  <a:gd name="T16" fmla="*/ 17 w 47"/>
                  <a:gd name="T17" fmla="*/ 28 h 28"/>
                  <a:gd name="T18" fmla="*/ 44 w 47"/>
                  <a:gd name="T1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8">
                    <a:moveTo>
                      <a:pt x="44" y="26"/>
                    </a:moveTo>
                    <a:lnTo>
                      <a:pt x="44" y="26"/>
                    </a:lnTo>
                    <a:cubicBezTo>
                      <a:pt x="44" y="26"/>
                      <a:pt x="47" y="14"/>
                      <a:pt x="47" y="0"/>
                    </a:cubicBezTo>
                    <a:lnTo>
                      <a:pt x="40" y="0"/>
                    </a:lnTo>
                    <a:lnTo>
                      <a:pt x="12" y="0"/>
                    </a:lnTo>
                    <a:cubicBezTo>
                      <a:pt x="14" y="5"/>
                      <a:pt x="12" y="12"/>
                      <a:pt x="7" y="14"/>
                    </a:cubicBezTo>
                    <a:cubicBezTo>
                      <a:pt x="0" y="16"/>
                      <a:pt x="0" y="23"/>
                      <a:pt x="5" y="23"/>
                    </a:cubicBezTo>
                    <a:cubicBezTo>
                      <a:pt x="10" y="23"/>
                      <a:pt x="7" y="26"/>
                      <a:pt x="7" y="28"/>
                    </a:cubicBezTo>
                    <a:lnTo>
                      <a:pt x="17" y="28"/>
                    </a:lnTo>
                    <a:cubicBezTo>
                      <a:pt x="21" y="28"/>
                      <a:pt x="44" y="26"/>
                      <a:pt x="44" y="2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82" name="Freeform 146">
                <a:extLst>
                  <a:ext uri="{FF2B5EF4-FFF2-40B4-BE49-F238E27FC236}">
                    <a16:creationId xmlns:a16="http://schemas.microsoft.com/office/drawing/2014/main" id="{85C21AE8-9687-8B09-7DE0-8372E37D3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333"/>
                <a:ext cx="28" cy="17"/>
              </a:xfrm>
              <a:custGeom>
                <a:avLst/>
                <a:gdLst>
                  <a:gd name="T0" fmla="*/ 44 w 47"/>
                  <a:gd name="T1" fmla="*/ 26 h 28"/>
                  <a:gd name="T2" fmla="*/ 44 w 47"/>
                  <a:gd name="T3" fmla="*/ 26 h 28"/>
                  <a:gd name="T4" fmla="*/ 47 w 47"/>
                  <a:gd name="T5" fmla="*/ 0 h 28"/>
                  <a:gd name="T6" fmla="*/ 40 w 47"/>
                  <a:gd name="T7" fmla="*/ 0 h 28"/>
                  <a:gd name="T8" fmla="*/ 12 w 47"/>
                  <a:gd name="T9" fmla="*/ 0 h 28"/>
                  <a:gd name="T10" fmla="*/ 7 w 47"/>
                  <a:gd name="T11" fmla="*/ 14 h 28"/>
                  <a:gd name="T12" fmla="*/ 5 w 47"/>
                  <a:gd name="T13" fmla="*/ 23 h 28"/>
                  <a:gd name="T14" fmla="*/ 7 w 47"/>
                  <a:gd name="T15" fmla="*/ 28 h 28"/>
                  <a:gd name="T16" fmla="*/ 17 w 47"/>
                  <a:gd name="T17" fmla="*/ 28 h 28"/>
                  <a:gd name="T18" fmla="*/ 44 w 47"/>
                  <a:gd name="T19" fmla="*/ 26 h 28"/>
                  <a:gd name="T20" fmla="*/ 44 w 47"/>
                  <a:gd name="T21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8">
                    <a:moveTo>
                      <a:pt x="44" y="26"/>
                    </a:moveTo>
                    <a:lnTo>
                      <a:pt x="44" y="26"/>
                    </a:lnTo>
                    <a:cubicBezTo>
                      <a:pt x="44" y="26"/>
                      <a:pt x="47" y="14"/>
                      <a:pt x="47" y="0"/>
                    </a:cubicBezTo>
                    <a:lnTo>
                      <a:pt x="40" y="0"/>
                    </a:lnTo>
                    <a:lnTo>
                      <a:pt x="12" y="0"/>
                    </a:lnTo>
                    <a:cubicBezTo>
                      <a:pt x="14" y="5"/>
                      <a:pt x="12" y="12"/>
                      <a:pt x="7" y="14"/>
                    </a:cubicBezTo>
                    <a:cubicBezTo>
                      <a:pt x="0" y="16"/>
                      <a:pt x="0" y="23"/>
                      <a:pt x="5" y="23"/>
                    </a:cubicBezTo>
                    <a:cubicBezTo>
                      <a:pt x="10" y="23"/>
                      <a:pt x="7" y="26"/>
                      <a:pt x="7" y="28"/>
                    </a:cubicBezTo>
                    <a:lnTo>
                      <a:pt x="17" y="28"/>
                    </a:lnTo>
                    <a:cubicBezTo>
                      <a:pt x="21" y="28"/>
                      <a:pt x="44" y="26"/>
                      <a:pt x="44" y="26"/>
                    </a:cubicBezTo>
                    <a:lnTo>
                      <a:pt x="44" y="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83" name="Freeform 147">
                <a:extLst>
                  <a:ext uri="{FF2B5EF4-FFF2-40B4-BE49-F238E27FC236}">
                    <a16:creationId xmlns:a16="http://schemas.microsoft.com/office/drawing/2014/main" id="{52E2DD82-E4C4-32A6-6F87-96838C900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333"/>
                <a:ext cx="28" cy="17"/>
              </a:xfrm>
              <a:custGeom>
                <a:avLst/>
                <a:gdLst>
                  <a:gd name="T0" fmla="*/ 44 w 47"/>
                  <a:gd name="T1" fmla="*/ 26 h 28"/>
                  <a:gd name="T2" fmla="*/ 44 w 47"/>
                  <a:gd name="T3" fmla="*/ 26 h 28"/>
                  <a:gd name="T4" fmla="*/ 47 w 47"/>
                  <a:gd name="T5" fmla="*/ 0 h 28"/>
                  <a:gd name="T6" fmla="*/ 40 w 47"/>
                  <a:gd name="T7" fmla="*/ 0 h 28"/>
                  <a:gd name="T8" fmla="*/ 12 w 47"/>
                  <a:gd name="T9" fmla="*/ 0 h 28"/>
                  <a:gd name="T10" fmla="*/ 7 w 47"/>
                  <a:gd name="T11" fmla="*/ 14 h 28"/>
                  <a:gd name="T12" fmla="*/ 5 w 47"/>
                  <a:gd name="T13" fmla="*/ 23 h 28"/>
                  <a:gd name="T14" fmla="*/ 7 w 47"/>
                  <a:gd name="T15" fmla="*/ 28 h 28"/>
                  <a:gd name="T16" fmla="*/ 17 w 47"/>
                  <a:gd name="T17" fmla="*/ 28 h 28"/>
                  <a:gd name="T18" fmla="*/ 44 w 47"/>
                  <a:gd name="T1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8">
                    <a:moveTo>
                      <a:pt x="44" y="26"/>
                    </a:moveTo>
                    <a:lnTo>
                      <a:pt x="44" y="26"/>
                    </a:lnTo>
                    <a:cubicBezTo>
                      <a:pt x="44" y="26"/>
                      <a:pt x="47" y="14"/>
                      <a:pt x="47" y="0"/>
                    </a:cubicBezTo>
                    <a:lnTo>
                      <a:pt x="40" y="0"/>
                    </a:lnTo>
                    <a:lnTo>
                      <a:pt x="12" y="0"/>
                    </a:lnTo>
                    <a:cubicBezTo>
                      <a:pt x="14" y="5"/>
                      <a:pt x="12" y="12"/>
                      <a:pt x="7" y="14"/>
                    </a:cubicBezTo>
                    <a:cubicBezTo>
                      <a:pt x="0" y="16"/>
                      <a:pt x="0" y="23"/>
                      <a:pt x="5" y="23"/>
                    </a:cubicBezTo>
                    <a:cubicBezTo>
                      <a:pt x="10" y="23"/>
                      <a:pt x="7" y="26"/>
                      <a:pt x="7" y="28"/>
                    </a:cubicBezTo>
                    <a:lnTo>
                      <a:pt x="17" y="28"/>
                    </a:lnTo>
                    <a:cubicBezTo>
                      <a:pt x="21" y="28"/>
                      <a:pt x="44" y="26"/>
                      <a:pt x="44" y="2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84" name="Freeform 148">
                <a:extLst>
                  <a:ext uri="{FF2B5EF4-FFF2-40B4-BE49-F238E27FC236}">
                    <a16:creationId xmlns:a16="http://schemas.microsoft.com/office/drawing/2014/main" id="{198A8E83-9A7E-CCDD-B055-E7E09941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333"/>
                <a:ext cx="28" cy="17"/>
              </a:xfrm>
              <a:custGeom>
                <a:avLst/>
                <a:gdLst>
                  <a:gd name="T0" fmla="*/ 44 w 47"/>
                  <a:gd name="T1" fmla="*/ 26 h 28"/>
                  <a:gd name="T2" fmla="*/ 44 w 47"/>
                  <a:gd name="T3" fmla="*/ 26 h 28"/>
                  <a:gd name="T4" fmla="*/ 47 w 47"/>
                  <a:gd name="T5" fmla="*/ 0 h 28"/>
                  <a:gd name="T6" fmla="*/ 40 w 47"/>
                  <a:gd name="T7" fmla="*/ 0 h 28"/>
                  <a:gd name="T8" fmla="*/ 12 w 47"/>
                  <a:gd name="T9" fmla="*/ 0 h 28"/>
                  <a:gd name="T10" fmla="*/ 7 w 47"/>
                  <a:gd name="T11" fmla="*/ 14 h 28"/>
                  <a:gd name="T12" fmla="*/ 5 w 47"/>
                  <a:gd name="T13" fmla="*/ 23 h 28"/>
                  <a:gd name="T14" fmla="*/ 7 w 47"/>
                  <a:gd name="T15" fmla="*/ 28 h 28"/>
                  <a:gd name="T16" fmla="*/ 17 w 47"/>
                  <a:gd name="T17" fmla="*/ 28 h 28"/>
                  <a:gd name="T18" fmla="*/ 44 w 47"/>
                  <a:gd name="T19" fmla="*/ 26 h 28"/>
                  <a:gd name="T20" fmla="*/ 44 w 47"/>
                  <a:gd name="T21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8">
                    <a:moveTo>
                      <a:pt x="44" y="26"/>
                    </a:moveTo>
                    <a:lnTo>
                      <a:pt x="44" y="26"/>
                    </a:lnTo>
                    <a:cubicBezTo>
                      <a:pt x="44" y="26"/>
                      <a:pt x="47" y="14"/>
                      <a:pt x="47" y="0"/>
                    </a:cubicBezTo>
                    <a:lnTo>
                      <a:pt x="40" y="0"/>
                    </a:lnTo>
                    <a:lnTo>
                      <a:pt x="12" y="0"/>
                    </a:lnTo>
                    <a:cubicBezTo>
                      <a:pt x="14" y="5"/>
                      <a:pt x="12" y="12"/>
                      <a:pt x="7" y="14"/>
                    </a:cubicBezTo>
                    <a:cubicBezTo>
                      <a:pt x="0" y="16"/>
                      <a:pt x="0" y="23"/>
                      <a:pt x="5" y="23"/>
                    </a:cubicBezTo>
                    <a:cubicBezTo>
                      <a:pt x="10" y="23"/>
                      <a:pt x="7" y="26"/>
                      <a:pt x="7" y="28"/>
                    </a:cubicBezTo>
                    <a:lnTo>
                      <a:pt x="17" y="28"/>
                    </a:lnTo>
                    <a:cubicBezTo>
                      <a:pt x="21" y="28"/>
                      <a:pt x="44" y="26"/>
                      <a:pt x="44" y="26"/>
                    </a:cubicBezTo>
                    <a:lnTo>
                      <a:pt x="44" y="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85" name="Freeform 149">
                <a:extLst>
                  <a:ext uri="{FF2B5EF4-FFF2-40B4-BE49-F238E27FC236}">
                    <a16:creationId xmlns:a16="http://schemas.microsoft.com/office/drawing/2014/main" id="{2A5E0B15-DD01-62A9-BC67-CF10D58EE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13"/>
                <a:ext cx="89" cy="114"/>
              </a:xfrm>
              <a:custGeom>
                <a:avLst/>
                <a:gdLst>
                  <a:gd name="T0" fmla="*/ 39 w 148"/>
                  <a:gd name="T1" fmla="*/ 178 h 189"/>
                  <a:gd name="T2" fmla="*/ 39 w 148"/>
                  <a:gd name="T3" fmla="*/ 178 h 189"/>
                  <a:gd name="T4" fmla="*/ 53 w 148"/>
                  <a:gd name="T5" fmla="*/ 180 h 189"/>
                  <a:gd name="T6" fmla="*/ 72 w 148"/>
                  <a:gd name="T7" fmla="*/ 180 h 189"/>
                  <a:gd name="T8" fmla="*/ 81 w 148"/>
                  <a:gd name="T9" fmla="*/ 180 h 189"/>
                  <a:gd name="T10" fmla="*/ 92 w 148"/>
                  <a:gd name="T11" fmla="*/ 168 h 189"/>
                  <a:gd name="T12" fmla="*/ 102 w 148"/>
                  <a:gd name="T13" fmla="*/ 152 h 189"/>
                  <a:gd name="T14" fmla="*/ 102 w 148"/>
                  <a:gd name="T15" fmla="*/ 117 h 189"/>
                  <a:gd name="T16" fmla="*/ 120 w 148"/>
                  <a:gd name="T17" fmla="*/ 91 h 189"/>
                  <a:gd name="T18" fmla="*/ 137 w 148"/>
                  <a:gd name="T19" fmla="*/ 47 h 189"/>
                  <a:gd name="T20" fmla="*/ 144 w 148"/>
                  <a:gd name="T21" fmla="*/ 26 h 189"/>
                  <a:gd name="T22" fmla="*/ 148 w 148"/>
                  <a:gd name="T23" fmla="*/ 3 h 189"/>
                  <a:gd name="T24" fmla="*/ 130 w 148"/>
                  <a:gd name="T25" fmla="*/ 0 h 189"/>
                  <a:gd name="T26" fmla="*/ 120 w 148"/>
                  <a:gd name="T27" fmla="*/ 3 h 189"/>
                  <a:gd name="T28" fmla="*/ 109 w 148"/>
                  <a:gd name="T29" fmla="*/ 5 h 189"/>
                  <a:gd name="T30" fmla="*/ 104 w 148"/>
                  <a:gd name="T31" fmla="*/ 21 h 189"/>
                  <a:gd name="T32" fmla="*/ 97 w 148"/>
                  <a:gd name="T33" fmla="*/ 42 h 189"/>
                  <a:gd name="T34" fmla="*/ 67 w 148"/>
                  <a:gd name="T35" fmla="*/ 33 h 189"/>
                  <a:gd name="T36" fmla="*/ 44 w 148"/>
                  <a:gd name="T37" fmla="*/ 33 h 189"/>
                  <a:gd name="T38" fmla="*/ 41 w 148"/>
                  <a:gd name="T39" fmla="*/ 54 h 189"/>
                  <a:gd name="T40" fmla="*/ 62 w 148"/>
                  <a:gd name="T41" fmla="*/ 54 h 189"/>
                  <a:gd name="T42" fmla="*/ 60 w 148"/>
                  <a:gd name="T43" fmla="*/ 70 h 189"/>
                  <a:gd name="T44" fmla="*/ 62 w 148"/>
                  <a:gd name="T45" fmla="*/ 89 h 189"/>
                  <a:gd name="T46" fmla="*/ 69 w 148"/>
                  <a:gd name="T47" fmla="*/ 110 h 189"/>
                  <a:gd name="T48" fmla="*/ 62 w 148"/>
                  <a:gd name="T49" fmla="*/ 136 h 189"/>
                  <a:gd name="T50" fmla="*/ 46 w 148"/>
                  <a:gd name="T51" fmla="*/ 133 h 189"/>
                  <a:gd name="T52" fmla="*/ 34 w 148"/>
                  <a:gd name="T53" fmla="*/ 119 h 189"/>
                  <a:gd name="T54" fmla="*/ 25 w 148"/>
                  <a:gd name="T55" fmla="*/ 131 h 189"/>
                  <a:gd name="T56" fmla="*/ 11 w 148"/>
                  <a:gd name="T57" fmla="*/ 140 h 189"/>
                  <a:gd name="T58" fmla="*/ 9 w 148"/>
                  <a:gd name="T59" fmla="*/ 159 h 189"/>
                  <a:gd name="T60" fmla="*/ 0 w 148"/>
                  <a:gd name="T61" fmla="*/ 164 h 189"/>
                  <a:gd name="T62" fmla="*/ 2 w 148"/>
                  <a:gd name="T63" fmla="*/ 166 h 189"/>
                  <a:gd name="T64" fmla="*/ 20 w 148"/>
                  <a:gd name="T65" fmla="*/ 189 h 189"/>
                  <a:gd name="T66" fmla="*/ 39 w 148"/>
                  <a:gd name="T67" fmla="*/ 17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8" h="189">
                    <a:moveTo>
                      <a:pt x="39" y="178"/>
                    </a:moveTo>
                    <a:lnTo>
                      <a:pt x="39" y="178"/>
                    </a:lnTo>
                    <a:cubicBezTo>
                      <a:pt x="44" y="180"/>
                      <a:pt x="46" y="185"/>
                      <a:pt x="53" y="180"/>
                    </a:cubicBezTo>
                    <a:cubicBezTo>
                      <a:pt x="62" y="173"/>
                      <a:pt x="72" y="173"/>
                      <a:pt x="72" y="180"/>
                    </a:cubicBezTo>
                    <a:cubicBezTo>
                      <a:pt x="72" y="187"/>
                      <a:pt x="74" y="185"/>
                      <a:pt x="81" y="180"/>
                    </a:cubicBezTo>
                    <a:cubicBezTo>
                      <a:pt x="88" y="173"/>
                      <a:pt x="92" y="180"/>
                      <a:pt x="92" y="168"/>
                    </a:cubicBezTo>
                    <a:cubicBezTo>
                      <a:pt x="92" y="154"/>
                      <a:pt x="102" y="166"/>
                      <a:pt x="102" y="152"/>
                    </a:cubicBezTo>
                    <a:lnTo>
                      <a:pt x="102" y="117"/>
                    </a:lnTo>
                    <a:cubicBezTo>
                      <a:pt x="102" y="110"/>
                      <a:pt x="120" y="103"/>
                      <a:pt x="120" y="91"/>
                    </a:cubicBezTo>
                    <a:cubicBezTo>
                      <a:pt x="120" y="82"/>
                      <a:pt x="137" y="61"/>
                      <a:pt x="137" y="47"/>
                    </a:cubicBezTo>
                    <a:cubicBezTo>
                      <a:pt x="137" y="35"/>
                      <a:pt x="141" y="31"/>
                      <a:pt x="144" y="26"/>
                    </a:cubicBezTo>
                    <a:cubicBezTo>
                      <a:pt x="148" y="21"/>
                      <a:pt x="148" y="12"/>
                      <a:pt x="148" y="3"/>
                    </a:cubicBezTo>
                    <a:lnTo>
                      <a:pt x="130" y="0"/>
                    </a:lnTo>
                    <a:lnTo>
                      <a:pt x="120" y="3"/>
                    </a:lnTo>
                    <a:lnTo>
                      <a:pt x="109" y="5"/>
                    </a:lnTo>
                    <a:cubicBezTo>
                      <a:pt x="109" y="5"/>
                      <a:pt x="109" y="14"/>
                      <a:pt x="104" y="21"/>
                    </a:cubicBezTo>
                    <a:cubicBezTo>
                      <a:pt x="99" y="28"/>
                      <a:pt x="97" y="42"/>
                      <a:pt x="97" y="42"/>
                    </a:cubicBezTo>
                    <a:cubicBezTo>
                      <a:pt x="97" y="42"/>
                      <a:pt x="74" y="31"/>
                      <a:pt x="67" y="33"/>
                    </a:cubicBezTo>
                    <a:lnTo>
                      <a:pt x="44" y="33"/>
                    </a:lnTo>
                    <a:cubicBezTo>
                      <a:pt x="41" y="40"/>
                      <a:pt x="41" y="52"/>
                      <a:pt x="41" y="54"/>
                    </a:cubicBezTo>
                    <a:cubicBezTo>
                      <a:pt x="41" y="59"/>
                      <a:pt x="55" y="49"/>
                      <a:pt x="62" y="54"/>
                    </a:cubicBezTo>
                    <a:cubicBezTo>
                      <a:pt x="69" y="59"/>
                      <a:pt x="67" y="68"/>
                      <a:pt x="60" y="70"/>
                    </a:cubicBezTo>
                    <a:cubicBezTo>
                      <a:pt x="51" y="75"/>
                      <a:pt x="58" y="84"/>
                      <a:pt x="62" y="89"/>
                    </a:cubicBezTo>
                    <a:cubicBezTo>
                      <a:pt x="69" y="91"/>
                      <a:pt x="69" y="101"/>
                      <a:pt x="69" y="110"/>
                    </a:cubicBezTo>
                    <a:cubicBezTo>
                      <a:pt x="69" y="122"/>
                      <a:pt x="69" y="133"/>
                      <a:pt x="62" y="136"/>
                    </a:cubicBezTo>
                    <a:cubicBezTo>
                      <a:pt x="55" y="138"/>
                      <a:pt x="51" y="131"/>
                      <a:pt x="46" y="133"/>
                    </a:cubicBezTo>
                    <a:cubicBezTo>
                      <a:pt x="41" y="133"/>
                      <a:pt x="39" y="119"/>
                      <a:pt x="34" y="119"/>
                    </a:cubicBezTo>
                    <a:cubicBezTo>
                      <a:pt x="30" y="119"/>
                      <a:pt x="32" y="131"/>
                      <a:pt x="25" y="131"/>
                    </a:cubicBezTo>
                    <a:cubicBezTo>
                      <a:pt x="18" y="131"/>
                      <a:pt x="9" y="131"/>
                      <a:pt x="11" y="140"/>
                    </a:cubicBezTo>
                    <a:cubicBezTo>
                      <a:pt x="16" y="152"/>
                      <a:pt x="20" y="159"/>
                      <a:pt x="9" y="159"/>
                    </a:cubicBezTo>
                    <a:cubicBezTo>
                      <a:pt x="4" y="159"/>
                      <a:pt x="2" y="161"/>
                      <a:pt x="0" y="164"/>
                    </a:cubicBezTo>
                    <a:lnTo>
                      <a:pt x="2" y="166"/>
                    </a:lnTo>
                    <a:cubicBezTo>
                      <a:pt x="11" y="173"/>
                      <a:pt x="16" y="180"/>
                      <a:pt x="20" y="189"/>
                    </a:cubicBezTo>
                    <a:cubicBezTo>
                      <a:pt x="27" y="182"/>
                      <a:pt x="37" y="178"/>
                      <a:pt x="39" y="17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86" name="Freeform 150">
                <a:extLst>
                  <a:ext uri="{FF2B5EF4-FFF2-40B4-BE49-F238E27FC236}">
                    <a16:creationId xmlns:a16="http://schemas.microsoft.com/office/drawing/2014/main" id="{374E7919-444D-B9B4-2ADA-81A9FC08E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13"/>
                <a:ext cx="89" cy="114"/>
              </a:xfrm>
              <a:custGeom>
                <a:avLst/>
                <a:gdLst>
                  <a:gd name="T0" fmla="*/ 39 w 148"/>
                  <a:gd name="T1" fmla="*/ 178 h 189"/>
                  <a:gd name="T2" fmla="*/ 39 w 148"/>
                  <a:gd name="T3" fmla="*/ 178 h 189"/>
                  <a:gd name="T4" fmla="*/ 53 w 148"/>
                  <a:gd name="T5" fmla="*/ 180 h 189"/>
                  <a:gd name="T6" fmla="*/ 72 w 148"/>
                  <a:gd name="T7" fmla="*/ 180 h 189"/>
                  <a:gd name="T8" fmla="*/ 81 w 148"/>
                  <a:gd name="T9" fmla="*/ 180 h 189"/>
                  <a:gd name="T10" fmla="*/ 92 w 148"/>
                  <a:gd name="T11" fmla="*/ 168 h 189"/>
                  <a:gd name="T12" fmla="*/ 102 w 148"/>
                  <a:gd name="T13" fmla="*/ 152 h 189"/>
                  <a:gd name="T14" fmla="*/ 102 w 148"/>
                  <a:gd name="T15" fmla="*/ 117 h 189"/>
                  <a:gd name="T16" fmla="*/ 120 w 148"/>
                  <a:gd name="T17" fmla="*/ 91 h 189"/>
                  <a:gd name="T18" fmla="*/ 137 w 148"/>
                  <a:gd name="T19" fmla="*/ 47 h 189"/>
                  <a:gd name="T20" fmla="*/ 144 w 148"/>
                  <a:gd name="T21" fmla="*/ 26 h 189"/>
                  <a:gd name="T22" fmla="*/ 148 w 148"/>
                  <a:gd name="T23" fmla="*/ 3 h 189"/>
                  <a:gd name="T24" fmla="*/ 130 w 148"/>
                  <a:gd name="T25" fmla="*/ 0 h 189"/>
                  <a:gd name="T26" fmla="*/ 120 w 148"/>
                  <a:gd name="T27" fmla="*/ 3 h 189"/>
                  <a:gd name="T28" fmla="*/ 109 w 148"/>
                  <a:gd name="T29" fmla="*/ 5 h 189"/>
                  <a:gd name="T30" fmla="*/ 104 w 148"/>
                  <a:gd name="T31" fmla="*/ 21 h 189"/>
                  <a:gd name="T32" fmla="*/ 97 w 148"/>
                  <a:gd name="T33" fmla="*/ 42 h 189"/>
                  <a:gd name="T34" fmla="*/ 67 w 148"/>
                  <a:gd name="T35" fmla="*/ 33 h 189"/>
                  <a:gd name="T36" fmla="*/ 44 w 148"/>
                  <a:gd name="T37" fmla="*/ 33 h 189"/>
                  <a:gd name="T38" fmla="*/ 41 w 148"/>
                  <a:gd name="T39" fmla="*/ 54 h 189"/>
                  <a:gd name="T40" fmla="*/ 62 w 148"/>
                  <a:gd name="T41" fmla="*/ 54 h 189"/>
                  <a:gd name="T42" fmla="*/ 60 w 148"/>
                  <a:gd name="T43" fmla="*/ 70 h 189"/>
                  <a:gd name="T44" fmla="*/ 62 w 148"/>
                  <a:gd name="T45" fmla="*/ 89 h 189"/>
                  <a:gd name="T46" fmla="*/ 69 w 148"/>
                  <a:gd name="T47" fmla="*/ 110 h 189"/>
                  <a:gd name="T48" fmla="*/ 62 w 148"/>
                  <a:gd name="T49" fmla="*/ 136 h 189"/>
                  <a:gd name="T50" fmla="*/ 46 w 148"/>
                  <a:gd name="T51" fmla="*/ 133 h 189"/>
                  <a:gd name="T52" fmla="*/ 34 w 148"/>
                  <a:gd name="T53" fmla="*/ 119 h 189"/>
                  <a:gd name="T54" fmla="*/ 25 w 148"/>
                  <a:gd name="T55" fmla="*/ 131 h 189"/>
                  <a:gd name="T56" fmla="*/ 11 w 148"/>
                  <a:gd name="T57" fmla="*/ 140 h 189"/>
                  <a:gd name="T58" fmla="*/ 9 w 148"/>
                  <a:gd name="T59" fmla="*/ 159 h 189"/>
                  <a:gd name="T60" fmla="*/ 0 w 148"/>
                  <a:gd name="T61" fmla="*/ 164 h 189"/>
                  <a:gd name="T62" fmla="*/ 2 w 148"/>
                  <a:gd name="T63" fmla="*/ 166 h 189"/>
                  <a:gd name="T64" fmla="*/ 20 w 148"/>
                  <a:gd name="T65" fmla="*/ 189 h 189"/>
                  <a:gd name="T66" fmla="*/ 39 w 148"/>
                  <a:gd name="T67" fmla="*/ 178 h 189"/>
                  <a:gd name="T68" fmla="*/ 39 w 148"/>
                  <a:gd name="T69" fmla="*/ 17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189">
                    <a:moveTo>
                      <a:pt x="39" y="178"/>
                    </a:moveTo>
                    <a:lnTo>
                      <a:pt x="39" y="178"/>
                    </a:lnTo>
                    <a:cubicBezTo>
                      <a:pt x="44" y="180"/>
                      <a:pt x="46" y="185"/>
                      <a:pt x="53" y="180"/>
                    </a:cubicBezTo>
                    <a:cubicBezTo>
                      <a:pt x="62" y="173"/>
                      <a:pt x="72" y="173"/>
                      <a:pt x="72" y="180"/>
                    </a:cubicBezTo>
                    <a:cubicBezTo>
                      <a:pt x="72" y="187"/>
                      <a:pt x="74" y="185"/>
                      <a:pt x="81" y="180"/>
                    </a:cubicBezTo>
                    <a:cubicBezTo>
                      <a:pt x="88" y="173"/>
                      <a:pt x="92" y="180"/>
                      <a:pt x="92" y="168"/>
                    </a:cubicBezTo>
                    <a:cubicBezTo>
                      <a:pt x="92" y="154"/>
                      <a:pt x="102" y="166"/>
                      <a:pt x="102" y="152"/>
                    </a:cubicBezTo>
                    <a:lnTo>
                      <a:pt x="102" y="117"/>
                    </a:lnTo>
                    <a:cubicBezTo>
                      <a:pt x="102" y="110"/>
                      <a:pt x="120" y="103"/>
                      <a:pt x="120" y="91"/>
                    </a:cubicBezTo>
                    <a:cubicBezTo>
                      <a:pt x="120" y="82"/>
                      <a:pt x="137" y="61"/>
                      <a:pt x="137" y="47"/>
                    </a:cubicBezTo>
                    <a:cubicBezTo>
                      <a:pt x="137" y="35"/>
                      <a:pt x="141" y="31"/>
                      <a:pt x="144" y="26"/>
                    </a:cubicBezTo>
                    <a:cubicBezTo>
                      <a:pt x="148" y="21"/>
                      <a:pt x="148" y="12"/>
                      <a:pt x="148" y="3"/>
                    </a:cubicBezTo>
                    <a:lnTo>
                      <a:pt x="130" y="0"/>
                    </a:lnTo>
                    <a:lnTo>
                      <a:pt x="120" y="3"/>
                    </a:lnTo>
                    <a:lnTo>
                      <a:pt x="109" y="5"/>
                    </a:lnTo>
                    <a:cubicBezTo>
                      <a:pt x="109" y="5"/>
                      <a:pt x="109" y="14"/>
                      <a:pt x="104" y="21"/>
                    </a:cubicBezTo>
                    <a:cubicBezTo>
                      <a:pt x="99" y="28"/>
                      <a:pt x="97" y="42"/>
                      <a:pt x="97" y="42"/>
                    </a:cubicBezTo>
                    <a:cubicBezTo>
                      <a:pt x="97" y="42"/>
                      <a:pt x="74" y="31"/>
                      <a:pt x="67" y="33"/>
                    </a:cubicBezTo>
                    <a:lnTo>
                      <a:pt x="44" y="33"/>
                    </a:lnTo>
                    <a:cubicBezTo>
                      <a:pt x="41" y="40"/>
                      <a:pt x="41" y="52"/>
                      <a:pt x="41" y="54"/>
                    </a:cubicBezTo>
                    <a:cubicBezTo>
                      <a:pt x="41" y="59"/>
                      <a:pt x="55" y="49"/>
                      <a:pt x="62" y="54"/>
                    </a:cubicBezTo>
                    <a:cubicBezTo>
                      <a:pt x="69" y="59"/>
                      <a:pt x="67" y="68"/>
                      <a:pt x="60" y="70"/>
                    </a:cubicBezTo>
                    <a:cubicBezTo>
                      <a:pt x="51" y="75"/>
                      <a:pt x="58" y="84"/>
                      <a:pt x="62" y="89"/>
                    </a:cubicBezTo>
                    <a:cubicBezTo>
                      <a:pt x="69" y="91"/>
                      <a:pt x="69" y="101"/>
                      <a:pt x="69" y="110"/>
                    </a:cubicBezTo>
                    <a:cubicBezTo>
                      <a:pt x="69" y="122"/>
                      <a:pt x="69" y="133"/>
                      <a:pt x="62" y="136"/>
                    </a:cubicBezTo>
                    <a:cubicBezTo>
                      <a:pt x="55" y="138"/>
                      <a:pt x="51" y="131"/>
                      <a:pt x="46" y="133"/>
                    </a:cubicBezTo>
                    <a:cubicBezTo>
                      <a:pt x="41" y="133"/>
                      <a:pt x="39" y="119"/>
                      <a:pt x="34" y="119"/>
                    </a:cubicBezTo>
                    <a:cubicBezTo>
                      <a:pt x="30" y="119"/>
                      <a:pt x="32" y="131"/>
                      <a:pt x="25" y="131"/>
                    </a:cubicBezTo>
                    <a:cubicBezTo>
                      <a:pt x="18" y="131"/>
                      <a:pt x="9" y="131"/>
                      <a:pt x="11" y="140"/>
                    </a:cubicBezTo>
                    <a:cubicBezTo>
                      <a:pt x="16" y="152"/>
                      <a:pt x="20" y="159"/>
                      <a:pt x="9" y="159"/>
                    </a:cubicBezTo>
                    <a:cubicBezTo>
                      <a:pt x="4" y="159"/>
                      <a:pt x="2" y="161"/>
                      <a:pt x="0" y="164"/>
                    </a:cubicBezTo>
                    <a:lnTo>
                      <a:pt x="2" y="166"/>
                    </a:lnTo>
                    <a:cubicBezTo>
                      <a:pt x="11" y="173"/>
                      <a:pt x="16" y="180"/>
                      <a:pt x="20" y="189"/>
                    </a:cubicBezTo>
                    <a:cubicBezTo>
                      <a:pt x="27" y="182"/>
                      <a:pt x="37" y="178"/>
                      <a:pt x="39" y="178"/>
                    </a:cubicBezTo>
                    <a:lnTo>
                      <a:pt x="39" y="17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87" name="Freeform 151">
                <a:extLst>
                  <a:ext uri="{FF2B5EF4-FFF2-40B4-BE49-F238E27FC236}">
                    <a16:creationId xmlns:a16="http://schemas.microsoft.com/office/drawing/2014/main" id="{0261FF7F-3FBD-BACC-678F-3963FE528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13"/>
                <a:ext cx="89" cy="114"/>
              </a:xfrm>
              <a:custGeom>
                <a:avLst/>
                <a:gdLst>
                  <a:gd name="T0" fmla="*/ 39 w 148"/>
                  <a:gd name="T1" fmla="*/ 178 h 189"/>
                  <a:gd name="T2" fmla="*/ 39 w 148"/>
                  <a:gd name="T3" fmla="*/ 178 h 189"/>
                  <a:gd name="T4" fmla="*/ 53 w 148"/>
                  <a:gd name="T5" fmla="*/ 180 h 189"/>
                  <a:gd name="T6" fmla="*/ 72 w 148"/>
                  <a:gd name="T7" fmla="*/ 180 h 189"/>
                  <a:gd name="T8" fmla="*/ 81 w 148"/>
                  <a:gd name="T9" fmla="*/ 180 h 189"/>
                  <a:gd name="T10" fmla="*/ 92 w 148"/>
                  <a:gd name="T11" fmla="*/ 168 h 189"/>
                  <a:gd name="T12" fmla="*/ 102 w 148"/>
                  <a:gd name="T13" fmla="*/ 152 h 189"/>
                  <a:gd name="T14" fmla="*/ 102 w 148"/>
                  <a:gd name="T15" fmla="*/ 117 h 189"/>
                  <a:gd name="T16" fmla="*/ 120 w 148"/>
                  <a:gd name="T17" fmla="*/ 91 h 189"/>
                  <a:gd name="T18" fmla="*/ 137 w 148"/>
                  <a:gd name="T19" fmla="*/ 47 h 189"/>
                  <a:gd name="T20" fmla="*/ 144 w 148"/>
                  <a:gd name="T21" fmla="*/ 26 h 189"/>
                  <a:gd name="T22" fmla="*/ 148 w 148"/>
                  <a:gd name="T23" fmla="*/ 3 h 189"/>
                  <a:gd name="T24" fmla="*/ 130 w 148"/>
                  <a:gd name="T25" fmla="*/ 0 h 189"/>
                  <a:gd name="T26" fmla="*/ 120 w 148"/>
                  <a:gd name="T27" fmla="*/ 3 h 189"/>
                  <a:gd name="T28" fmla="*/ 109 w 148"/>
                  <a:gd name="T29" fmla="*/ 5 h 189"/>
                  <a:gd name="T30" fmla="*/ 104 w 148"/>
                  <a:gd name="T31" fmla="*/ 21 h 189"/>
                  <a:gd name="T32" fmla="*/ 97 w 148"/>
                  <a:gd name="T33" fmla="*/ 42 h 189"/>
                  <a:gd name="T34" fmla="*/ 67 w 148"/>
                  <a:gd name="T35" fmla="*/ 33 h 189"/>
                  <a:gd name="T36" fmla="*/ 44 w 148"/>
                  <a:gd name="T37" fmla="*/ 33 h 189"/>
                  <a:gd name="T38" fmla="*/ 41 w 148"/>
                  <a:gd name="T39" fmla="*/ 54 h 189"/>
                  <a:gd name="T40" fmla="*/ 62 w 148"/>
                  <a:gd name="T41" fmla="*/ 54 h 189"/>
                  <a:gd name="T42" fmla="*/ 60 w 148"/>
                  <a:gd name="T43" fmla="*/ 70 h 189"/>
                  <a:gd name="T44" fmla="*/ 62 w 148"/>
                  <a:gd name="T45" fmla="*/ 89 h 189"/>
                  <a:gd name="T46" fmla="*/ 69 w 148"/>
                  <a:gd name="T47" fmla="*/ 110 h 189"/>
                  <a:gd name="T48" fmla="*/ 62 w 148"/>
                  <a:gd name="T49" fmla="*/ 136 h 189"/>
                  <a:gd name="T50" fmla="*/ 46 w 148"/>
                  <a:gd name="T51" fmla="*/ 133 h 189"/>
                  <a:gd name="T52" fmla="*/ 34 w 148"/>
                  <a:gd name="T53" fmla="*/ 119 h 189"/>
                  <a:gd name="T54" fmla="*/ 25 w 148"/>
                  <a:gd name="T55" fmla="*/ 131 h 189"/>
                  <a:gd name="T56" fmla="*/ 11 w 148"/>
                  <a:gd name="T57" fmla="*/ 140 h 189"/>
                  <a:gd name="T58" fmla="*/ 9 w 148"/>
                  <a:gd name="T59" fmla="*/ 159 h 189"/>
                  <a:gd name="T60" fmla="*/ 0 w 148"/>
                  <a:gd name="T61" fmla="*/ 164 h 189"/>
                  <a:gd name="T62" fmla="*/ 2 w 148"/>
                  <a:gd name="T63" fmla="*/ 166 h 189"/>
                  <a:gd name="T64" fmla="*/ 20 w 148"/>
                  <a:gd name="T65" fmla="*/ 189 h 189"/>
                  <a:gd name="T66" fmla="*/ 39 w 148"/>
                  <a:gd name="T67" fmla="*/ 17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8" h="189">
                    <a:moveTo>
                      <a:pt x="39" y="178"/>
                    </a:moveTo>
                    <a:lnTo>
                      <a:pt x="39" y="178"/>
                    </a:lnTo>
                    <a:cubicBezTo>
                      <a:pt x="44" y="180"/>
                      <a:pt x="46" y="185"/>
                      <a:pt x="53" y="180"/>
                    </a:cubicBezTo>
                    <a:cubicBezTo>
                      <a:pt x="62" y="173"/>
                      <a:pt x="72" y="173"/>
                      <a:pt x="72" y="180"/>
                    </a:cubicBezTo>
                    <a:cubicBezTo>
                      <a:pt x="72" y="187"/>
                      <a:pt x="74" y="185"/>
                      <a:pt x="81" y="180"/>
                    </a:cubicBezTo>
                    <a:cubicBezTo>
                      <a:pt x="88" y="173"/>
                      <a:pt x="92" y="180"/>
                      <a:pt x="92" y="168"/>
                    </a:cubicBezTo>
                    <a:cubicBezTo>
                      <a:pt x="92" y="154"/>
                      <a:pt x="102" y="166"/>
                      <a:pt x="102" y="152"/>
                    </a:cubicBezTo>
                    <a:lnTo>
                      <a:pt x="102" y="117"/>
                    </a:lnTo>
                    <a:cubicBezTo>
                      <a:pt x="102" y="110"/>
                      <a:pt x="120" y="103"/>
                      <a:pt x="120" y="91"/>
                    </a:cubicBezTo>
                    <a:cubicBezTo>
                      <a:pt x="120" y="82"/>
                      <a:pt x="137" y="61"/>
                      <a:pt x="137" y="47"/>
                    </a:cubicBezTo>
                    <a:cubicBezTo>
                      <a:pt x="137" y="35"/>
                      <a:pt x="141" y="31"/>
                      <a:pt x="144" y="26"/>
                    </a:cubicBezTo>
                    <a:cubicBezTo>
                      <a:pt x="148" y="21"/>
                      <a:pt x="148" y="12"/>
                      <a:pt x="148" y="3"/>
                    </a:cubicBezTo>
                    <a:lnTo>
                      <a:pt x="130" y="0"/>
                    </a:lnTo>
                    <a:lnTo>
                      <a:pt x="120" y="3"/>
                    </a:lnTo>
                    <a:lnTo>
                      <a:pt x="109" y="5"/>
                    </a:lnTo>
                    <a:cubicBezTo>
                      <a:pt x="109" y="5"/>
                      <a:pt x="109" y="14"/>
                      <a:pt x="104" y="21"/>
                    </a:cubicBezTo>
                    <a:cubicBezTo>
                      <a:pt x="99" y="28"/>
                      <a:pt x="97" y="42"/>
                      <a:pt x="97" y="42"/>
                    </a:cubicBezTo>
                    <a:cubicBezTo>
                      <a:pt x="97" y="42"/>
                      <a:pt x="74" y="31"/>
                      <a:pt x="67" y="33"/>
                    </a:cubicBezTo>
                    <a:lnTo>
                      <a:pt x="44" y="33"/>
                    </a:lnTo>
                    <a:cubicBezTo>
                      <a:pt x="41" y="40"/>
                      <a:pt x="41" y="52"/>
                      <a:pt x="41" y="54"/>
                    </a:cubicBezTo>
                    <a:cubicBezTo>
                      <a:pt x="41" y="59"/>
                      <a:pt x="55" y="49"/>
                      <a:pt x="62" y="54"/>
                    </a:cubicBezTo>
                    <a:cubicBezTo>
                      <a:pt x="69" y="59"/>
                      <a:pt x="67" y="68"/>
                      <a:pt x="60" y="70"/>
                    </a:cubicBezTo>
                    <a:cubicBezTo>
                      <a:pt x="51" y="75"/>
                      <a:pt x="58" y="84"/>
                      <a:pt x="62" y="89"/>
                    </a:cubicBezTo>
                    <a:cubicBezTo>
                      <a:pt x="69" y="91"/>
                      <a:pt x="69" y="101"/>
                      <a:pt x="69" y="110"/>
                    </a:cubicBezTo>
                    <a:cubicBezTo>
                      <a:pt x="69" y="122"/>
                      <a:pt x="69" y="133"/>
                      <a:pt x="62" y="136"/>
                    </a:cubicBezTo>
                    <a:cubicBezTo>
                      <a:pt x="55" y="138"/>
                      <a:pt x="51" y="131"/>
                      <a:pt x="46" y="133"/>
                    </a:cubicBezTo>
                    <a:cubicBezTo>
                      <a:pt x="41" y="133"/>
                      <a:pt x="39" y="119"/>
                      <a:pt x="34" y="119"/>
                    </a:cubicBezTo>
                    <a:cubicBezTo>
                      <a:pt x="30" y="119"/>
                      <a:pt x="32" y="131"/>
                      <a:pt x="25" y="131"/>
                    </a:cubicBezTo>
                    <a:cubicBezTo>
                      <a:pt x="18" y="131"/>
                      <a:pt x="9" y="131"/>
                      <a:pt x="11" y="140"/>
                    </a:cubicBezTo>
                    <a:cubicBezTo>
                      <a:pt x="16" y="152"/>
                      <a:pt x="20" y="159"/>
                      <a:pt x="9" y="159"/>
                    </a:cubicBezTo>
                    <a:cubicBezTo>
                      <a:pt x="4" y="159"/>
                      <a:pt x="2" y="161"/>
                      <a:pt x="0" y="164"/>
                    </a:cubicBezTo>
                    <a:lnTo>
                      <a:pt x="2" y="166"/>
                    </a:lnTo>
                    <a:cubicBezTo>
                      <a:pt x="11" y="173"/>
                      <a:pt x="16" y="180"/>
                      <a:pt x="20" y="189"/>
                    </a:cubicBezTo>
                    <a:cubicBezTo>
                      <a:pt x="27" y="182"/>
                      <a:pt x="37" y="178"/>
                      <a:pt x="39" y="17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88" name="Freeform 152">
                <a:extLst>
                  <a:ext uri="{FF2B5EF4-FFF2-40B4-BE49-F238E27FC236}">
                    <a16:creationId xmlns:a16="http://schemas.microsoft.com/office/drawing/2014/main" id="{59D6114A-0073-3788-02AE-A36646025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13"/>
                <a:ext cx="89" cy="114"/>
              </a:xfrm>
              <a:custGeom>
                <a:avLst/>
                <a:gdLst>
                  <a:gd name="T0" fmla="*/ 39 w 148"/>
                  <a:gd name="T1" fmla="*/ 178 h 189"/>
                  <a:gd name="T2" fmla="*/ 39 w 148"/>
                  <a:gd name="T3" fmla="*/ 178 h 189"/>
                  <a:gd name="T4" fmla="*/ 53 w 148"/>
                  <a:gd name="T5" fmla="*/ 180 h 189"/>
                  <a:gd name="T6" fmla="*/ 72 w 148"/>
                  <a:gd name="T7" fmla="*/ 180 h 189"/>
                  <a:gd name="T8" fmla="*/ 81 w 148"/>
                  <a:gd name="T9" fmla="*/ 180 h 189"/>
                  <a:gd name="T10" fmla="*/ 92 w 148"/>
                  <a:gd name="T11" fmla="*/ 168 h 189"/>
                  <a:gd name="T12" fmla="*/ 102 w 148"/>
                  <a:gd name="T13" fmla="*/ 152 h 189"/>
                  <a:gd name="T14" fmla="*/ 102 w 148"/>
                  <a:gd name="T15" fmla="*/ 117 h 189"/>
                  <a:gd name="T16" fmla="*/ 120 w 148"/>
                  <a:gd name="T17" fmla="*/ 91 h 189"/>
                  <a:gd name="T18" fmla="*/ 137 w 148"/>
                  <a:gd name="T19" fmla="*/ 47 h 189"/>
                  <a:gd name="T20" fmla="*/ 144 w 148"/>
                  <a:gd name="T21" fmla="*/ 26 h 189"/>
                  <a:gd name="T22" fmla="*/ 148 w 148"/>
                  <a:gd name="T23" fmla="*/ 3 h 189"/>
                  <a:gd name="T24" fmla="*/ 130 w 148"/>
                  <a:gd name="T25" fmla="*/ 0 h 189"/>
                  <a:gd name="T26" fmla="*/ 120 w 148"/>
                  <a:gd name="T27" fmla="*/ 3 h 189"/>
                  <a:gd name="T28" fmla="*/ 109 w 148"/>
                  <a:gd name="T29" fmla="*/ 5 h 189"/>
                  <a:gd name="T30" fmla="*/ 104 w 148"/>
                  <a:gd name="T31" fmla="*/ 21 h 189"/>
                  <a:gd name="T32" fmla="*/ 97 w 148"/>
                  <a:gd name="T33" fmla="*/ 42 h 189"/>
                  <a:gd name="T34" fmla="*/ 67 w 148"/>
                  <a:gd name="T35" fmla="*/ 33 h 189"/>
                  <a:gd name="T36" fmla="*/ 44 w 148"/>
                  <a:gd name="T37" fmla="*/ 33 h 189"/>
                  <a:gd name="T38" fmla="*/ 41 w 148"/>
                  <a:gd name="T39" fmla="*/ 54 h 189"/>
                  <a:gd name="T40" fmla="*/ 62 w 148"/>
                  <a:gd name="T41" fmla="*/ 54 h 189"/>
                  <a:gd name="T42" fmla="*/ 60 w 148"/>
                  <a:gd name="T43" fmla="*/ 70 h 189"/>
                  <a:gd name="T44" fmla="*/ 62 w 148"/>
                  <a:gd name="T45" fmla="*/ 89 h 189"/>
                  <a:gd name="T46" fmla="*/ 69 w 148"/>
                  <a:gd name="T47" fmla="*/ 110 h 189"/>
                  <a:gd name="T48" fmla="*/ 62 w 148"/>
                  <a:gd name="T49" fmla="*/ 136 h 189"/>
                  <a:gd name="T50" fmla="*/ 46 w 148"/>
                  <a:gd name="T51" fmla="*/ 133 h 189"/>
                  <a:gd name="T52" fmla="*/ 34 w 148"/>
                  <a:gd name="T53" fmla="*/ 119 h 189"/>
                  <a:gd name="T54" fmla="*/ 25 w 148"/>
                  <a:gd name="T55" fmla="*/ 131 h 189"/>
                  <a:gd name="T56" fmla="*/ 11 w 148"/>
                  <a:gd name="T57" fmla="*/ 140 h 189"/>
                  <a:gd name="T58" fmla="*/ 9 w 148"/>
                  <a:gd name="T59" fmla="*/ 159 h 189"/>
                  <a:gd name="T60" fmla="*/ 0 w 148"/>
                  <a:gd name="T61" fmla="*/ 164 h 189"/>
                  <a:gd name="T62" fmla="*/ 2 w 148"/>
                  <a:gd name="T63" fmla="*/ 166 h 189"/>
                  <a:gd name="T64" fmla="*/ 20 w 148"/>
                  <a:gd name="T65" fmla="*/ 189 h 189"/>
                  <a:gd name="T66" fmla="*/ 39 w 148"/>
                  <a:gd name="T67" fmla="*/ 178 h 189"/>
                  <a:gd name="T68" fmla="*/ 39 w 148"/>
                  <a:gd name="T69" fmla="*/ 17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189">
                    <a:moveTo>
                      <a:pt x="39" y="178"/>
                    </a:moveTo>
                    <a:lnTo>
                      <a:pt x="39" y="178"/>
                    </a:lnTo>
                    <a:cubicBezTo>
                      <a:pt x="44" y="180"/>
                      <a:pt x="46" y="185"/>
                      <a:pt x="53" y="180"/>
                    </a:cubicBezTo>
                    <a:cubicBezTo>
                      <a:pt x="62" y="173"/>
                      <a:pt x="72" y="173"/>
                      <a:pt x="72" y="180"/>
                    </a:cubicBezTo>
                    <a:cubicBezTo>
                      <a:pt x="72" y="187"/>
                      <a:pt x="74" y="185"/>
                      <a:pt x="81" y="180"/>
                    </a:cubicBezTo>
                    <a:cubicBezTo>
                      <a:pt x="88" y="173"/>
                      <a:pt x="92" y="180"/>
                      <a:pt x="92" y="168"/>
                    </a:cubicBezTo>
                    <a:cubicBezTo>
                      <a:pt x="92" y="154"/>
                      <a:pt x="102" y="166"/>
                      <a:pt x="102" y="152"/>
                    </a:cubicBezTo>
                    <a:lnTo>
                      <a:pt x="102" y="117"/>
                    </a:lnTo>
                    <a:cubicBezTo>
                      <a:pt x="102" y="110"/>
                      <a:pt x="120" y="103"/>
                      <a:pt x="120" y="91"/>
                    </a:cubicBezTo>
                    <a:cubicBezTo>
                      <a:pt x="120" y="82"/>
                      <a:pt x="137" y="61"/>
                      <a:pt x="137" y="47"/>
                    </a:cubicBezTo>
                    <a:cubicBezTo>
                      <a:pt x="137" y="35"/>
                      <a:pt x="141" y="31"/>
                      <a:pt x="144" y="26"/>
                    </a:cubicBezTo>
                    <a:cubicBezTo>
                      <a:pt x="148" y="21"/>
                      <a:pt x="148" y="12"/>
                      <a:pt x="148" y="3"/>
                    </a:cubicBezTo>
                    <a:lnTo>
                      <a:pt x="130" y="0"/>
                    </a:lnTo>
                    <a:lnTo>
                      <a:pt x="120" y="3"/>
                    </a:lnTo>
                    <a:lnTo>
                      <a:pt x="109" y="5"/>
                    </a:lnTo>
                    <a:cubicBezTo>
                      <a:pt x="109" y="5"/>
                      <a:pt x="109" y="14"/>
                      <a:pt x="104" y="21"/>
                    </a:cubicBezTo>
                    <a:cubicBezTo>
                      <a:pt x="99" y="28"/>
                      <a:pt x="97" y="42"/>
                      <a:pt x="97" y="42"/>
                    </a:cubicBezTo>
                    <a:cubicBezTo>
                      <a:pt x="97" y="42"/>
                      <a:pt x="74" y="31"/>
                      <a:pt x="67" y="33"/>
                    </a:cubicBezTo>
                    <a:lnTo>
                      <a:pt x="44" y="33"/>
                    </a:lnTo>
                    <a:cubicBezTo>
                      <a:pt x="41" y="40"/>
                      <a:pt x="41" y="52"/>
                      <a:pt x="41" y="54"/>
                    </a:cubicBezTo>
                    <a:cubicBezTo>
                      <a:pt x="41" y="59"/>
                      <a:pt x="55" y="49"/>
                      <a:pt x="62" y="54"/>
                    </a:cubicBezTo>
                    <a:cubicBezTo>
                      <a:pt x="69" y="59"/>
                      <a:pt x="67" y="68"/>
                      <a:pt x="60" y="70"/>
                    </a:cubicBezTo>
                    <a:cubicBezTo>
                      <a:pt x="51" y="75"/>
                      <a:pt x="58" y="84"/>
                      <a:pt x="62" y="89"/>
                    </a:cubicBezTo>
                    <a:cubicBezTo>
                      <a:pt x="69" y="91"/>
                      <a:pt x="69" y="101"/>
                      <a:pt x="69" y="110"/>
                    </a:cubicBezTo>
                    <a:cubicBezTo>
                      <a:pt x="69" y="122"/>
                      <a:pt x="69" y="133"/>
                      <a:pt x="62" y="136"/>
                    </a:cubicBezTo>
                    <a:cubicBezTo>
                      <a:pt x="55" y="138"/>
                      <a:pt x="51" y="131"/>
                      <a:pt x="46" y="133"/>
                    </a:cubicBezTo>
                    <a:cubicBezTo>
                      <a:pt x="41" y="133"/>
                      <a:pt x="39" y="119"/>
                      <a:pt x="34" y="119"/>
                    </a:cubicBezTo>
                    <a:cubicBezTo>
                      <a:pt x="30" y="119"/>
                      <a:pt x="32" y="131"/>
                      <a:pt x="25" y="131"/>
                    </a:cubicBezTo>
                    <a:cubicBezTo>
                      <a:pt x="18" y="131"/>
                      <a:pt x="9" y="131"/>
                      <a:pt x="11" y="140"/>
                    </a:cubicBezTo>
                    <a:cubicBezTo>
                      <a:pt x="16" y="152"/>
                      <a:pt x="20" y="159"/>
                      <a:pt x="9" y="159"/>
                    </a:cubicBezTo>
                    <a:cubicBezTo>
                      <a:pt x="4" y="159"/>
                      <a:pt x="2" y="161"/>
                      <a:pt x="0" y="164"/>
                    </a:cubicBezTo>
                    <a:lnTo>
                      <a:pt x="2" y="166"/>
                    </a:lnTo>
                    <a:cubicBezTo>
                      <a:pt x="11" y="173"/>
                      <a:pt x="16" y="180"/>
                      <a:pt x="20" y="189"/>
                    </a:cubicBezTo>
                    <a:cubicBezTo>
                      <a:pt x="27" y="182"/>
                      <a:pt x="37" y="178"/>
                      <a:pt x="39" y="178"/>
                    </a:cubicBezTo>
                    <a:lnTo>
                      <a:pt x="39" y="17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89" name="Freeform 153">
                <a:extLst>
                  <a:ext uri="{FF2B5EF4-FFF2-40B4-BE49-F238E27FC236}">
                    <a16:creationId xmlns:a16="http://schemas.microsoft.com/office/drawing/2014/main" id="{9C601769-2E3E-B860-60B7-E1B95D052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053"/>
                <a:ext cx="211" cy="263"/>
              </a:xfrm>
              <a:custGeom>
                <a:avLst/>
                <a:gdLst>
                  <a:gd name="T0" fmla="*/ 279 w 351"/>
                  <a:gd name="T1" fmla="*/ 9 h 436"/>
                  <a:gd name="T2" fmla="*/ 251 w 351"/>
                  <a:gd name="T3" fmla="*/ 35 h 436"/>
                  <a:gd name="T4" fmla="*/ 211 w 351"/>
                  <a:gd name="T5" fmla="*/ 28 h 436"/>
                  <a:gd name="T6" fmla="*/ 195 w 351"/>
                  <a:gd name="T7" fmla="*/ 30 h 436"/>
                  <a:gd name="T8" fmla="*/ 65 w 351"/>
                  <a:gd name="T9" fmla="*/ 74 h 436"/>
                  <a:gd name="T10" fmla="*/ 46 w 351"/>
                  <a:gd name="T11" fmla="*/ 144 h 436"/>
                  <a:gd name="T12" fmla="*/ 25 w 351"/>
                  <a:gd name="T13" fmla="*/ 177 h 436"/>
                  <a:gd name="T14" fmla="*/ 7 w 351"/>
                  <a:gd name="T15" fmla="*/ 207 h 436"/>
                  <a:gd name="T16" fmla="*/ 9 w 351"/>
                  <a:gd name="T17" fmla="*/ 235 h 436"/>
                  <a:gd name="T18" fmla="*/ 23 w 351"/>
                  <a:gd name="T19" fmla="*/ 263 h 436"/>
                  <a:gd name="T20" fmla="*/ 37 w 351"/>
                  <a:gd name="T21" fmla="*/ 294 h 436"/>
                  <a:gd name="T22" fmla="*/ 35 w 351"/>
                  <a:gd name="T23" fmla="*/ 319 h 436"/>
                  <a:gd name="T24" fmla="*/ 46 w 351"/>
                  <a:gd name="T25" fmla="*/ 329 h 436"/>
                  <a:gd name="T26" fmla="*/ 74 w 351"/>
                  <a:gd name="T27" fmla="*/ 350 h 436"/>
                  <a:gd name="T28" fmla="*/ 95 w 351"/>
                  <a:gd name="T29" fmla="*/ 375 h 436"/>
                  <a:gd name="T30" fmla="*/ 114 w 351"/>
                  <a:gd name="T31" fmla="*/ 399 h 436"/>
                  <a:gd name="T32" fmla="*/ 128 w 351"/>
                  <a:gd name="T33" fmla="*/ 415 h 436"/>
                  <a:gd name="T34" fmla="*/ 153 w 351"/>
                  <a:gd name="T35" fmla="*/ 415 h 436"/>
                  <a:gd name="T36" fmla="*/ 188 w 351"/>
                  <a:gd name="T37" fmla="*/ 434 h 436"/>
                  <a:gd name="T38" fmla="*/ 216 w 351"/>
                  <a:gd name="T39" fmla="*/ 434 h 436"/>
                  <a:gd name="T40" fmla="*/ 246 w 351"/>
                  <a:gd name="T41" fmla="*/ 427 h 436"/>
                  <a:gd name="T42" fmla="*/ 256 w 351"/>
                  <a:gd name="T43" fmla="*/ 417 h 436"/>
                  <a:gd name="T44" fmla="*/ 286 w 351"/>
                  <a:gd name="T45" fmla="*/ 408 h 436"/>
                  <a:gd name="T46" fmla="*/ 290 w 351"/>
                  <a:gd name="T47" fmla="*/ 392 h 436"/>
                  <a:gd name="T48" fmla="*/ 253 w 351"/>
                  <a:gd name="T49" fmla="*/ 352 h 436"/>
                  <a:gd name="T50" fmla="*/ 237 w 351"/>
                  <a:gd name="T51" fmla="*/ 329 h 436"/>
                  <a:gd name="T52" fmla="*/ 258 w 351"/>
                  <a:gd name="T53" fmla="*/ 303 h 436"/>
                  <a:gd name="T54" fmla="*/ 272 w 351"/>
                  <a:gd name="T55" fmla="*/ 273 h 436"/>
                  <a:gd name="T56" fmla="*/ 293 w 351"/>
                  <a:gd name="T57" fmla="*/ 235 h 436"/>
                  <a:gd name="T58" fmla="*/ 309 w 351"/>
                  <a:gd name="T59" fmla="*/ 200 h 436"/>
                  <a:gd name="T60" fmla="*/ 318 w 351"/>
                  <a:gd name="T61" fmla="*/ 151 h 436"/>
                  <a:gd name="T62" fmla="*/ 351 w 351"/>
                  <a:gd name="T63" fmla="*/ 119 h 436"/>
                  <a:gd name="T64" fmla="*/ 325 w 351"/>
                  <a:gd name="T65" fmla="*/ 74 h 436"/>
                  <a:gd name="T66" fmla="*/ 302 w 351"/>
                  <a:gd name="T67" fmla="*/ 16 h 436"/>
                  <a:gd name="T68" fmla="*/ 288 w 351"/>
                  <a:gd name="T69" fmla="*/ 2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1" h="436">
                    <a:moveTo>
                      <a:pt x="279" y="9"/>
                    </a:moveTo>
                    <a:lnTo>
                      <a:pt x="279" y="9"/>
                    </a:lnTo>
                    <a:cubicBezTo>
                      <a:pt x="272" y="9"/>
                      <a:pt x="274" y="25"/>
                      <a:pt x="265" y="25"/>
                    </a:cubicBezTo>
                    <a:cubicBezTo>
                      <a:pt x="253" y="25"/>
                      <a:pt x="258" y="35"/>
                      <a:pt x="251" y="35"/>
                    </a:cubicBezTo>
                    <a:cubicBezTo>
                      <a:pt x="246" y="35"/>
                      <a:pt x="239" y="28"/>
                      <a:pt x="239" y="28"/>
                    </a:cubicBezTo>
                    <a:lnTo>
                      <a:pt x="211" y="28"/>
                    </a:lnTo>
                    <a:cubicBezTo>
                      <a:pt x="211" y="28"/>
                      <a:pt x="207" y="21"/>
                      <a:pt x="202" y="25"/>
                    </a:cubicBezTo>
                    <a:cubicBezTo>
                      <a:pt x="200" y="28"/>
                      <a:pt x="195" y="30"/>
                      <a:pt x="195" y="30"/>
                    </a:cubicBezTo>
                    <a:lnTo>
                      <a:pt x="65" y="30"/>
                    </a:lnTo>
                    <a:lnTo>
                      <a:pt x="65" y="74"/>
                    </a:lnTo>
                    <a:lnTo>
                      <a:pt x="46" y="74"/>
                    </a:lnTo>
                    <a:lnTo>
                      <a:pt x="46" y="144"/>
                    </a:lnTo>
                    <a:cubicBezTo>
                      <a:pt x="46" y="144"/>
                      <a:pt x="46" y="165"/>
                      <a:pt x="44" y="165"/>
                    </a:cubicBezTo>
                    <a:cubicBezTo>
                      <a:pt x="39" y="168"/>
                      <a:pt x="25" y="172"/>
                      <a:pt x="25" y="177"/>
                    </a:cubicBezTo>
                    <a:cubicBezTo>
                      <a:pt x="25" y="184"/>
                      <a:pt x="23" y="189"/>
                      <a:pt x="16" y="191"/>
                    </a:cubicBezTo>
                    <a:cubicBezTo>
                      <a:pt x="11" y="193"/>
                      <a:pt x="16" y="207"/>
                      <a:pt x="7" y="207"/>
                    </a:cubicBezTo>
                    <a:cubicBezTo>
                      <a:pt x="0" y="207"/>
                      <a:pt x="11" y="217"/>
                      <a:pt x="7" y="224"/>
                    </a:cubicBezTo>
                    <a:cubicBezTo>
                      <a:pt x="2" y="228"/>
                      <a:pt x="2" y="235"/>
                      <a:pt x="9" y="235"/>
                    </a:cubicBezTo>
                    <a:cubicBezTo>
                      <a:pt x="16" y="235"/>
                      <a:pt x="14" y="242"/>
                      <a:pt x="14" y="249"/>
                    </a:cubicBezTo>
                    <a:cubicBezTo>
                      <a:pt x="14" y="259"/>
                      <a:pt x="23" y="263"/>
                      <a:pt x="23" y="263"/>
                    </a:cubicBezTo>
                    <a:lnTo>
                      <a:pt x="21" y="273"/>
                    </a:lnTo>
                    <a:cubicBezTo>
                      <a:pt x="21" y="273"/>
                      <a:pt x="35" y="289"/>
                      <a:pt x="37" y="294"/>
                    </a:cubicBezTo>
                    <a:cubicBezTo>
                      <a:pt x="37" y="298"/>
                      <a:pt x="46" y="308"/>
                      <a:pt x="37" y="312"/>
                    </a:cubicBezTo>
                    <a:cubicBezTo>
                      <a:pt x="30" y="317"/>
                      <a:pt x="35" y="319"/>
                      <a:pt x="35" y="319"/>
                    </a:cubicBezTo>
                    <a:lnTo>
                      <a:pt x="44" y="322"/>
                    </a:lnTo>
                    <a:lnTo>
                      <a:pt x="46" y="329"/>
                    </a:lnTo>
                    <a:cubicBezTo>
                      <a:pt x="46" y="329"/>
                      <a:pt x="58" y="329"/>
                      <a:pt x="65" y="336"/>
                    </a:cubicBezTo>
                    <a:cubicBezTo>
                      <a:pt x="69" y="343"/>
                      <a:pt x="74" y="345"/>
                      <a:pt x="74" y="350"/>
                    </a:cubicBezTo>
                    <a:cubicBezTo>
                      <a:pt x="74" y="352"/>
                      <a:pt x="79" y="354"/>
                      <a:pt x="86" y="361"/>
                    </a:cubicBezTo>
                    <a:cubicBezTo>
                      <a:pt x="95" y="366"/>
                      <a:pt x="95" y="371"/>
                      <a:pt x="95" y="375"/>
                    </a:cubicBezTo>
                    <a:cubicBezTo>
                      <a:pt x="95" y="380"/>
                      <a:pt x="109" y="385"/>
                      <a:pt x="109" y="385"/>
                    </a:cubicBezTo>
                    <a:lnTo>
                      <a:pt x="114" y="399"/>
                    </a:lnTo>
                    <a:cubicBezTo>
                      <a:pt x="116" y="399"/>
                      <a:pt x="118" y="401"/>
                      <a:pt x="118" y="403"/>
                    </a:cubicBezTo>
                    <a:cubicBezTo>
                      <a:pt x="121" y="410"/>
                      <a:pt x="128" y="415"/>
                      <a:pt x="128" y="415"/>
                    </a:cubicBezTo>
                    <a:cubicBezTo>
                      <a:pt x="128" y="415"/>
                      <a:pt x="137" y="420"/>
                      <a:pt x="142" y="415"/>
                    </a:cubicBezTo>
                    <a:cubicBezTo>
                      <a:pt x="146" y="408"/>
                      <a:pt x="153" y="415"/>
                      <a:pt x="153" y="415"/>
                    </a:cubicBezTo>
                    <a:cubicBezTo>
                      <a:pt x="153" y="415"/>
                      <a:pt x="160" y="410"/>
                      <a:pt x="163" y="413"/>
                    </a:cubicBezTo>
                    <a:cubicBezTo>
                      <a:pt x="167" y="415"/>
                      <a:pt x="179" y="424"/>
                      <a:pt x="188" y="434"/>
                    </a:cubicBezTo>
                    <a:cubicBezTo>
                      <a:pt x="190" y="434"/>
                      <a:pt x="200" y="429"/>
                      <a:pt x="204" y="429"/>
                    </a:cubicBezTo>
                    <a:cubicBezTo>
                      <a:pt x="209" y="429"/>
                      <a:pt x="216" y="436"/>
                      <a:pt x="216" y="434"/>
                    </a:cubicBezTo>
                    <a:cubicBezTo>
                      <a:pt x="218" y="431"/>
                      <a:pt x="230" y="427"/>
                      <a:pt x="232" y="429"/>
                    </a:cubicBezTo>
                    <a:cubicBezTo>
                      <a:pt x="237" y="431"/>
                      <a:pt x="246" y="431"/>
                      <a:pt x="246" y="427"/>
                    </a:cubicBezTo>
                    <a:cubicBezTo>
                      <a:pt x="246" y="424"/>
                      <a:pt x="251" y="422"/>
                      <a:pt x="253" y="420"/>
                    </a:cubicBezTo>
                    <a:lnTo>
                      <a:pt x="256" y="417"/>
                    </a:lnTo>
                    <a:cubicBezTo>
                      <a:pt x="256" y="413"/>
                      <a:pt x="267" y="406"/>
                      <a:pt x="272" y="406"/>
                    </a:cubicBezTo>
                    <a:cubicBezTo>
                      <a:pt x="276" y="406"/>
                      <a:pt x="283" y="403"/>
                      <a:pt x="286" y="408"/>
                    </a:cubicBezTo>
                    <a:cubicBezTo>
                      <a:pt x="286" y="408"/>
                      <a:pt x="288" y="410"/>
                      <a:pt x="290" y="410"/>
                    </a:cubicBezTo>
                    <a:cubicBezTo>
                      <a:pt x="293" y="399"/>
                      <a:pt x="295" y="392"/>
                      <a:pt x="290" y="392"/>
                    </a:cubicBezTo>
                    <a:cubicBezTo>
                      <a:pt x="286" y="392"/>
                      <a:pt x="274" y="387"/>
                      <a:pt x="272" y="375"/>
                    </a:cubicBezTo>
                    <a:cubicBezTo>
                      <a:pt x="267" y="366"/>
                      <a:pt x="256" y="359"/>
                      <a:pt x="253" y="352"/>
                    </a:cubicBezTo>
                    <a:cubicBezTo>
                      <a:pt x="251" y="345"/>
                      <a:pt x="237" y="347"/>
                      <a:pt x="232" y="340"/>
                    </a:cubicBezTo>
                    <a:cubicBezTo>
                      <a:pt x="230" y="336"/>
                      <a:pt x="237" y="336"/>
                      <a:pt x="237" y="329"/>
                    </a:cubicBezTo>
                    <a:cubicBezTo>
                      <a:pt x="237" y="324"/>
                      <a:pt x="253" y="326"/>
                      <a:pt x="253" y="326"/>
                    </a:cubicBezTo>
                    <a:cubicBezTo>
                      <a:pt x="256" y="324"/>
                      <a:pt x="258" y="310"/>
                      <a:pt x="258" y="303"/>
                    </a:cubicBezTo>
                    <a:cubicBezTo>
                      <a:pt x="258" y="294"/>
                      <a:pt x="267" y="287"/>
                      <a:pt x="262" y="282"/>
                    </a:cubicBezTo>
                    <a:cubicBezTo>
                      <a:pt x="260" y="277"/>
                      <a:pt x="267" y="277"/>
                      <a:pt x="272" y="273"/>
                    </a:cubicBezTo>
                    <a:cubicBezTo>
                      <a:pt x="279" y="268"/>
                      <a:pt x="274" y="256"/>
                      <a:pt x="279" y="252"/>
                    </a:cubicBezTo>
                    <a:cubicBezTo>
                      <a:pt x="283" y="247"/>
                      <a:pt x="288" y="235"/>
                      <a:pt x="293" y="235"/>
                    </a:cubicBezTo>
                    <a:cubicBezTo>
                      <a:pt x="295" y="235"/>
                      <a:pt x="302" y="231"/>
                      <a:pt x="302" y="226"/>
                    </a:cubicBezTo>
                    <a:cubicBezTo>
                      <a:pt x="302" y="221"/>
                      <a:pt x="311" y="210"/>
                      <a:pt x="309" y="200"/>
                    </a:cubicBezTo>
                    <a:cubicBezTo>
                      <a:pt x="309" y="191"/>
                      <a:pt x="304" y="179"/>
                      <a:pt x="311" y="172"/>
                    </a:cubicBezTo>
                    <a:cubicBezTo>
                      <a:pt x="318" y="163"/>
                      <a:pt x="321" y="156"/>
                      <a:pt x="318" y="151"/>
                    </a:cubicBezTo>
                    <a:cubicBezTo>
                      <a:pt x="318" y="144"/>
                      <a:pt x="325" y="142"/>
                      <a:pt x="330" y="140"/>
                    </a:cubicBezTo>
                    <a:cubicBezTo>
                      <a:pt x="332" y="135"/>
                      <a:pt x="344" y="133"/>
                      <a:pt x="351" y="119"/>
                    </a:cubicBezTo>
                    <a:cubicBezTo>
                      <a:pt x="346" y="114"/>
                      <a:pt x="341" y="109"/>
                      <a:pt x="337" y="107"/>
                    </a:cubicBezTo>
                    <a:cubicBezTo>
                      <a:pt x="330" y="105"/>
                      <a:pt x="325" y="91"/>
                      <a:pt x="325" y="74"/>
                    </a:cubicBezTo>
                    <a:cubicBezTo>
                      <a:pt x="325" y="58"/>
                      <a:pt x="321" y="44"/>
                      <a:pt x="321" y="39"/>
                    </a:cubicBezTo>
                    <a:cubicBezTo>
                      <a:pt x="321" y="32"/>
                      <a:pt x="311" y="23"/>
                      <a:pt x="302" y="16"/>
                    </a:cubicBezTo>
                    <a:cubicBezTo>
                      <a:pt x="295" y="14"/>
                      <a:pt x="290" y="7"/>
                      <a:pt x="290" y="0"/>
                    </a:cubicBezTo>
                    <a:cubicBezTo>
                      <a:pt x="290" y="2"/>
                      <a:pt x="290" y="2"/>
                      <a:pt x="288" y="2"/>
                    </a:cubicBezTo>
                    <a:cubicBezTo>
                      <a:pt x="283" y="11"/>
                      <a:pt x="283" y="9"/>
                      <a:pt x="279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90" name="Freeform 154">
                <a:extLst>
                  <a:ext uri="{FF2B5EF4-FFF2-40B4-BE49-F238E27FC236}">
                    <a16:creationId xmlns:a16="http://schemas.microsoft.com/office/drawing/2014/main" id="{51F776B4-6253-3C85-B782-A3D0264D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053"/>
                <a:ext cx="211" cy="263"/>
              </a:xfrm>
              <a:custGeom>
                <a:avLst/>
                <a:gdLst>
                  <a:gd name="T0" fmla="*/ 279 w 351"/>
                  <a:gd name="T1" fmla="*/ 9 h 436"/>
                  <a:gd name="T2" fmla="*/ 251 w 351"/>
                  <a:gd name="T3" fmla="*/ 35 h 436"/>
                  <a:gd name="T4" fmla="*/ 211 w 351"/>
                  <a:gd name="T5" fmla="*/ 28 h 436"/>
                  <a:gd name="T6" fmla="*/ 195 w 351"/>
                  <a:gd name="T7" fmla="*/ 30 h 436"/>
                  <a:gd name="T8" fmla="*/ 65 w 351"/>
                  <a:gd name="T9" fmla="*/ 74 h 436"/>
                  <a:gd name="T10" fmla="*/ 46 w 351"/>
                  <a:gd name="T11" fmla="*/ 144 h 436"/>
                  <a:gd name="T12" fmla="*/ 25 w 351"/>
                  <a:gd name="T13" fmla="*/ 177 h 436"/>
                  <a:gd name="T14" fmla="*/ 7 w 351"/>
                  <a:gd name="T15" fmla="*/ 207 h 436"/>
                  <a:gd name="T16" fmla="*/ 9 w 351"/>
                  <a:gd name="T17" fmla="*/ 235 h 436"/>
                  <a:gd name="T18" fmla="*/ 23 w 351"/>
                  <a:gd name="T19" fmla="*/ 263 h 436"/>
                  <a:gd name="T20" fmla="*/ 37 w 351"/>
                  <a:gd name="T21" fmla="*/ 294 h 436"/>
                  <a:gd name="T22" fmla="*/ 35 w 351"/>
                  <a:gd name="T23" fmla="*/ 319 h 436"/>
                  <a:gd name="T24" fmla="*/ 46 w 351"/>
                  <a:gd name="T25" fmla="*/ 329 h 436"/>
                  <a:gd name="T26" fmla="*/ 74 w 351"/>
                  <a:gd name="T27" fmla="*/ 350 h 436"/>
                  <a:gd name="T28" fmla="*/ 95 w 351"/>
                  <a:gd name="T29" fmla="*/ 375 h 436"/>
                  <a:gd name="T30" fmla="*/ 114 w 351"/>
                  <a:gd name="T31" fmla="*/ 399 h 436"/>
                  <a:gd name="T32" fmla="*/ 128 w 351"/>
                  <a:gd name="T33" fmla="*/ 415 h 436"/>
                  <a:gd name="T34" fmla="*/ 153 w 351"/>
                  <a:gd name="T35" fmla="*/ 415 h 436"/>
                  <a:gd name="T36" fmla="*/ 188 w 351"/>
                  <a:gd name="T37" fmla="*/ 434 h 436"/>
                  <a:gd name="T38" fmla="*/ 216 w 351"/>
                  <a:gd name="T39" fmla="*/ 434 h 436"/>
                  <a:gd name="T40" fmla="*/ 246 w 351"/>
                  <a:gd name="T41" fmla="*/ 427 h 436"/>
                  <a:gd name="T42" fmla="*/ 256 w 351"/>
                  <a:gd name="T43" fmla="*/ 417 h 436"/>
                  <a:gd name="T44" fmla="*/ 286 w 351"/>
                  <a:gd name="T45" fmla="*/ 408 h 436"/>
                  <a:gd name="T46" fmla="*/ 290 w 351"/>
                  <a:gd name="T47" fmla="*/ 392 h 436"/>
                  <a:gd name="T48" fmla="*/ 253 w 351"/>
                  <a:gd name="T49" fmla="*/ 352 h 436"/>
                  <a:gd name="T50" fmla="*/ 237 w 351"/>
                  <a:gd name="T51" fmla="*/ 329 h 436"/>
                  <a:gd name="T52" fmla="*/ 258 w 351"/>
                  <a:gd name="T53" fmla="*/ 303 h 436"/>
                  <a:gd name="T54" fmla="*/ 272 w 351"/>
                  <a:gd name="T55" fmla="*/ 273 h 436"/>
                  <a:gd name="T56" fmla="*/ 293 w 351"/>
                  <a:gd name="T57" fmla="*/ 235 h 436"/>
                  <a:gd name="T58" fmla="*/ 309 w 351"/>
                  <a:gd name="T59" fmla="*/ 200 h 436"/>
                  <a:gd name="T60" fmla="*/ 318 w 351"/>
                  <a:gd name="T61" fmla="*/ 151 h 436"/>
                  <a:gd name="T62" fmla="*/ 351 w 351"/>
                  <a:gd name="T63" fmla="*/ 119 h 436"/>
                  <a:gd name="T64" fmla="*/ 325 w 351"/>
                  <a:gd name="T65" fmla="*/ 74 h 436"/>
                  <a:gd name="T66" fmla="*/ 302 w 351"/>
                  <a:gd name="T67" fmla="*/ 16 h 436"/>
                  <a:gd name="T68" fmla="*/ 288 w 351"/>
                  <a:gd name="T69" fmla="*/ 2 h 436"/>
                  <a:gd name="T70" fmla="*/ 279 w 351"/>
                  <a:gd name="T71" fmla="*/ 9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1" h="436">
                    <a:moveTo>
                      <a:pt x="279" y="9"/>
                    </a:moveTo>
                    <a:lnTo>
                      <a:pt x="279" y="9"/>
                    </a:lnTo>
                    <a:cubicBezTo>
                      <a:pt x="272" y="9"/>
                      <a:pt x="274" y="25"/>
                      <a:pt x="265" y="25"/>
                    </a:cubicBezTo>
                    <a:cubicBezTo>
                      <a:pt x="253" y="25"/>
                      <a:pt x="258" y="35"/>
                      <a:pt x="251" y="35"/>
                    </a:cubicBezTo>
                    <a:cubicBezTo>
                      <a:pt x="246" y="35"/>
                      <a:pt x="239" y="28"/>
                      <a:pt x="239" y="28"/>
                    </a:cubicBezTo>
                    <a:lnTo>
                      <a:pt x="211" y="28"/>
                    </a:lnTo>
                    <a:cubicBezTo>
                      <a:pt x="211" y="28"/>
                      <a:pt x="207" y="21"/>
                      <a:pt x="202" y="25"/>
                    </a:cubicBezTo>
                    <a:cubicBezTo>
                      <a:pt x="200" y="28"/>
                      <a:pt x="195" y="30"/>
                      <a:pt x="195" y="30"/>
                    </a:cubicBezTo>
                    <a:lnTo>
                      <a:pt x="65" y="30"/>
                    </a:lnTo>
                    <a:lnTo>
                      <a:pt x="65" y="74"/>
                    </a:lnTo>
                    <a:lnTo>
                      <a:pt x="46" y="74"/>
                    </a:lnTo>
                    <a:lnTo>
                      <a:pt x="46" y="144"/>
                    </a:lnTo>
                    <a:cubicBezTo>
                      <a:pt x="46" y="144"/>
                      <a:pt x="46" y="165"/>
                      <a:pt x="44" y="165"/>
                    </a:cubicBezTo>
                    <a:cubicBezTo>
                      <a:pt x="39" y="168"/>
                      <a:pt x="25" y="172"/>
                      <a:pt x="25" y="177"/>
                    </a:cubicBezTo>
                    <a:cubicBezTo>
                      <a:pt x="25" y="184"/>
                      <a:pt x="23" y="189"/>
                      <a:pt x="16" y="191"/>
                    </a:cubicBezTo>
                    <a:cubicBezTo>
                      <a:pt x="11" y="193"/>
                      <a:pt x="16" y="207"/>
                      <a:pt x="7" y="207"/>
                    </a:cubicBezTo>
                    <a:cubicBezTo>
                      <a:pt x="0" y="207"/>
                      <a:pt x="11" y="217"/>
                      <a:pt x="7" y="224"/>
                    </a:cubicBezTo>
                    <a:cubicBezTo>
                      <a:pt x="2" y="228"/>
                      <a:pt x="2" y="235"/>
                      <a:pt x="9" y="235"/>
                    </a:cubicBezTo>
                    <a:cubicBezTo>
                      <a:pt x="16" y="235"/>
                      <a:pt x="14" y="242"/>
                      <a:pt x="14" y="249"/>
                    </a:cubicBezTo>
                    <a:cubicBezTo>
                      <a:pt x="14" y="259"/>
                      <a:pt x="23" y="263"/>
                      <a:pt x="23" y="263"/>
                    </a:cubicBezTo>
                    <a:lnTo>
                      <a:pt x="21" y="273"/>
                    </a:lnTo>
                    <a:cubicBezTo>
                      <a:pt x="21" y="273"/>
                      <a:pt x="35" y="289"/>
                      <a:pt x="37" y="294"/>
                    </a:cubicBezTo>
                    <a:cubicBezTo>
                      <a:pt x="37" y="298"/>
                      <a:pt x="46" y="308"/>
                      <a:pt x="37" y="312"/>
                    </a:cubicBezTo>
                    <a:cubicBezTo>
                      <a:pt x="30" y="317"/>
                      <a:pt x="35" y="319"/>
                      <a:pt x="35" y="319"/>
                    </a:cubicBezTo>
                    <a:lnTo>
                      <a:pt x="44" y="322"/>
                    </a:lnTo>
                    <a:lnTo>
                      <a:pt x="46" y="329"/>
                    </a:lnTo>
                    <a:cubicBezTo>
                      <a:pt x="46" y="329"/>
                      <a:pt x="58" y="329"/>
                      <a:pt x="65" y="336"/>
                    </a:cubicBezTo>
                    <a:cubicBezTo>
                      <a:pt x="69" y="343"/>
                      <a:pt x="74" y="345"/>
                      <a:pt x="74" y="350"/>
                    </a:cubicBezTo>
                    <a:cubicBezTo>
                      <a:pt x="74" y="352"/>
                      <a:pt x="79" y="354"/>
                      <a:pt x="86" y="361"/>
                    </a:cubicBezTo>
                    <a:cubicBezTo>
                      <a:pt x="95" y="366"/>
                      <a:pt x="95" y="371"/>
                      <a:pt x="95" y="375"/>
                    </a:cubicBezTo>
                    <a:cubicBezTo>
                      <a:pt x="95" y="380"/>
                      <a:pt x="109" y="385"/>
                      <a:pt x="109" y="385"/>
                    </a:cubicBezTo>
                    <a:lnTo>
                      <a:pt x="114" y="399"/>
                    </a:lnTo>
                    <a:cubicBezTo>
                      <a:pt x="116" y="399"/>
                      <a:pt x="118" y="401"/>
                      <a:pt x="118" y="403"/>
                    </a:cubicBezTo>
                    <a:cubicBezTo>
                      <a:pt x="121" y="410"/>
                      <a:pt x="128" y="415"/>
                      <a:pt x="128" y="415"/>
                    </a:cubicBezTo>
                    <a:cubicBezTo>
                      <a:pt x="128" y="415"/>
                      <a:pt x="137" y="420"/>
                      <a:pt x="142" y="415"/>
                    </a:cubicBezTo>
                    <a:cubicBezTo>
                      <a:pt x="146" y="408"/>
                      <a:pt x="153" y="415"/>
                      <a:pt x="153" y="415"/>
                    </a:cubicBezTo>
                    <a:cubicBezTo>
                      <a:pt x="153" y="415"/>
                      <a:pt x="160" y="410"/>
                      <a:pt x="163" y="413"/>
                    </a:cubicBezTo>
                    <a:cubicBezTo>
                      <a:pt x="167" y="415"/>
                      <a:pt x="179" y="424"/>
                      <a:pt x="188" y="434"/>
                    </a:cubicBezTo>
                    <a:cubicBezTo>
                      <a:pt x="190" y="434"/>
                      <a:pt x="200" y="429"/>
                      <a:pt x="204" y="429"/>
                    </a:cubicBezTo>
                    <a:cubicBezTo>
                      <a:pt x="209" y="429"/>
                      <a:pt x="216" y="436"/>
                      <a:pt x="216" y="434"/>
                    </a:cubicBezTo>
                    <a:cubicBezTo>
                      <a:pt x="218" y="431"/>
                      <a:pt x="230" y="427"/>
                      <a:pt x="232" y="429"/>
                    </a:cubicBezTo>
                    <a:cubicBezTo>
                      <a:pt x="237" y="431"/>
                      <a:pt x="246" y="431"/>
                      <a:pt x="246" y="427"/>
                    </a:cubicBezTo>
                    <a:cubicBezTo>
                      <a:pt x="246" y="424"/>
                      <a:pt x="251" y="422"/>
                      <a:pt x="253" y="420"/>
                    </a:cubicBezTo>
                    <a:lnTo>
                      <a:pt x="256" y="417"/>
                    </a:lnTo>
                    <a:cubicBezTo>
                      <a:pt x="256" y="413"/>
                      <a:pt x="267" y="406"/>
                      <a:pt x="272" y="406"/>
                    </a:cubicBezTo>
                    <a:cubicBezTo>
                      <a:pt x="276" y="406"/>
                      <a:pt x="283" y="403"/>
                      <a:pt x="286" y="408"/>
                    </a:cubicBezTo>
                    <a:cubicBezTo>
                      <a:pt x="286" y="408"/>
                      <a:pt x="288" y="410"/>
                      <a:pt x="290" y="410"/>
                    </a:cubicBezTo>
                    <a:cubicBezTo>
                      <a:pt x="293" y="399"/>
                      <a:pt x="295" y="392"/>
                      <a:pt x="290" y="392"/>
                    </a:cubicBezTo>
                    <a:cubicBezTo>
                      <a:pt x="286" y="392"/>
                      <a:pt x="274" y="387"/>
                      <a:pt x="272" y="375"/>
                    </a:cubicBezTo>
                    <a:cubicBezTo>
                      <a:pt x="267" y="366"/>
                      <a:pt x="256" y="359"/>
                      <a:pt x="253" y="352"/>
                    </a:cubicBezTo>
                    <a:cubicBezTo>
                      <a:pt x="251" y="345"/>
                      <a:pt x="237" y="347"/>
                      <a:pt x="232" y="340"/>
                    </a:cubicBezTo>
                    <a:cubicBezTo>
                      <a:pt x="230" y="336"/>
                      <a:pt x="237" y="336"/>
                      <a:pt x="237" y="329"/>
                    </a:cubicBezTo>
                    <a:cubicBezTo>
                      <a:pt x="237" y="324"/>
                      <a:pt x="253" y="326"/>
                      <a:pt x="253" y="326"/>
                    </a:cubicBezTo>
                    <a:cubicBezTo>
                      <a:pt x="256" y="324"/>
                      <a:pt x="258" y="310"/>
                      <a:pt x="258" y="303"/>
                    </a:cubicBezTo>
                    <a:cubicBezTo>
                      <a:pt x="258" y="294"/>
                      <a:pt x="267" y="287"/>
                      <a:pt x="262" y="282"/>
                    </a:cubicBezTo>
                    <a:cubicBezTo>
                      <a:pt x="260" y="277"/>
                      <a:pt x="267" y="277"/>
                      <a:pt x="272" y="273"/>
                    </a:cubicBezTo>
                    <a:cubicBezTo>
                      <a:pt x="279" y="268"/>
                      <a:pt x="274" y="256"/>
                      <a:pt x="279" y="252"/>
                    </a:cubicBezTo>
                    <a:cubicBezTo>
                      <a:pt x="283" y="247"/>
                      <a:pt x="288" y="235"/>
                      <a:pt x="293" y="235"/>
                    </a:cubicBezTo>
                    <a:cubicBezTo>
                      <a:pt x="295" y="235"/>
                      <a:pt x="302" y="231"/>
                      <a:pt x="302" y="226"/>
                    </a:cubicBezTo>
                    <a:cubicBezTo>
                      <a:pt x="302" y="221"/>
                      <a:pt x="311" y="210"/>
                      <a:pt x="309" y="200"/>
                    </a:cubicBezTo>
                    <a:cubicBezTo>
                      <a:pt x="309" y="191"/>
                      <a:pt x="304" y="179"/>
                      <a:pt x="311" y="172"/>
                    </a:cubicBezTo>
                    <a:cubicBezTo>
                      <a:pt x="318" y="163"/>
                      <a:pt x="321" y="156"/>
                      <a:pt x="318" y="151"/>
                    </a:cubicBezTo>
                    <a:cubicBezTo>
                      <a:pt x="318" y="144"/>
                      <a:pt x="325" y="142"/>
                      <a:pt x="330" y="140"/>
                    </a:cubicBezTo>
                    <a:cubicBezTo>
                      <a:pt x="332" y="135"/>
                      <a:pt x="344" y="133"/>
                      <a:pt x="351" y="119"/>
                    </a:cubicBezTo>
                    <a:cubicBezTo>
                      <a:pt x="346" y="114"/>
                      <a:pt x="341" y="109"/>
                      <a:pt x="337" y="107"/>
                    </a:cubicBezTo>
                    <a:cubicBezTo>
                      <a:pt x="330" y="105"/>
                      <a:pt x="325" y="91"/>
                      <a:pt x="325" y="74"/>
                    </a:cubicBezTo>
                    <a:cubicBezTo>
                      <a:pt x="325" y="58"/>
                      <a:pt x="321" y="44"/>
                      <a:pt x="321" y="39"/>
                    </a:cubicBezTo>
                    <a:cubicBezTo>
                      <a:pt x="321" y="32"/>
                      <a:pt x="311" y="23"/>
                      <a:pt x="302" y="16"/>
                    </a:cubicBezTo>
                    <a:cubicBezTo>
                      <a:pt x="295" y="14"/>
                      <a:pt x="290" y="7"/>
                      <a:pt x="290" y="0"/>
                    </a:cubicBezTo>
                    <a:cubicBezTo>
                      <a:pt x="290" y="2"/>
                      <a:pt x="290" y="2"/>
                      <a:pt x="288" y="2"/>
                    </a:cubicBezTo>
                    <a:cubicBezTo>
                      <a:pt x="283" y="11"/>
                      <a:pt x="283" y="9"/>
                      <a:pt x="279" y="9"/>
                    </a:cubicBezTo>
                    <a:lnTo>
                      <a:pt x="279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91" name="Freeform 155">
                <a:extLst>
                  <a:ext uri="{FF2B5EF4-FFF2-40B4-BE49-F238E27FC236}">
                    <a16:creationId xmlns:a16="http://schemas.microsoft.com/office/drawing/2014/main" id="{D3D1238D-1717-3CC0-AB0B-950B12310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053"/>
                <a:ext cx="211" cy="263"/>
              </a:xfrm>
              <a:custGeom>
                <a:avLst/>
                <a:gdLst>
                  <a:gd name="T0" fmla="*/ 279 w 351"/>
                  <a:gd name="T1" fmla="*/ 9 h 436"/>
                  <a:gd name="T2" fmla="*/ 251 w 351"/>
                  <a:gd name="T3" fmla="*/ 35 h 436"/>
                  <a:gd name="T4" fmla="*/ 211 w 351"/>
                  <a:gd name="T5" fmla="*/ 28 h 436"/>
                  <a:gd name="T6" fmla="*/ 195 w 351"/>
                  <a:gd name="T7" fmla="*/ 30 h 436"/>
                  <a:gd name="T8" fmla="*/ 65 w 351"/>
                  <a:gd name="T9" fmla="*/ 74 h 436"/>
                  <a:gd name="T10" fmla="*/ 46 w 351"/>
                  <a:gd name="T11" fmla="*/ 144 h 436"/>
                  <a:gd name="T12" fmla="*/ 25 w 351"/>
                  <a:gd name="T13" fmla="*/ 177 h 436"/>
                  <a:gd name="T14" fmla="*/ 7 w 351"/>
                  <a:gd name="T15" fmla="*/ 207 h 436"/>
                  <a:gd name="T16" fmla="*/ 9 w 351"/>
                  <a:gd name="T17" fmla="*/ 235 h 436"/>
                  <a:gd name="T18" fmla="*/ 23 w 351"/>
                  <a:gd name="T19" fmla="*/ 263 h 436"/>
                  <a:gd name="T20" fmla="*/ 37 w 351"/>
                  <a:gd name="T21" fmla="*/ 294 h 436"/>
                  <a:gd name="T22" fmla="*/ 35 w 351"/>
                  <a:gd name="T23" fmla="*/ 319 h 436"/>
                  <a:gd name="T24" fmla="*/ 46 w 351"/>
                  <a:gd name="T25" fmla="*/ 329 h 436"/>
                  <a:gd name="T26" fmla="*/ 74 w 351"/>
                  <a:gd name="T27" fmla="*/ 350 h 436"/>
                  <a:gd name="T28" fmla="*/ 95 w 351"/>
                  <a:gd name="T29" fmla="*/ 375 h 436"/>
                  <a:gd name="T30" fmla="*/ 114 w 351"/>
                  <a:gd name="T31" fmla="*/ 399 h 436"/>
                  <a:gd name="T32" fmla="*/ 128 w 351"/>
                  <a:gd name="T33" fmla="*/ 415 h 436"/>
                  <a:gd name="T34" fmla="*/ 153 w 351"/>
                  <a:gd name="T35" fmla="*/ 415 h 436"/>
                  <a:gd name="T36" fmla="*/ 188 w 351"/>
                  <a:gd name="T37" fmla="*/ 434 h 436"/>
                  <a:gd name="T38" fmla="*/ 216 w 351"/>
                  <a:gd name="T39" fmla="*/ 434 h 436"/>
                  <a:gd name="T40" fmla="*/ 246 w 351"/>
                  <a:gd name="T41" fmla="*/ 427 h 436"/>
                  <a:gd name="T42" fmla="*/ 256 w 351"/>
                  <a:gd name="T43" fmla="*/ 417 h 436"/>
                  <a:gd name="T44" fmla="*/ 286 w 351"/>
                  <a:gd name="T45" fmla="*/ 408 h 436"/>
                  <a:gd name="T46" fmla="*/ 290 w 351"/>
                  <a:gd name="T47" fmla="*/ 392 h 436"/>
                  <a:gd name="T48" fmla="*/ 253 w 351"/>
                  <a:gd name="T49" fmla="*/ 352 h 436"/>
                  <a:gd name="T50" fmla="*/ 237 w 351"/>
                  <a:gd name="T51" fmla="*/ 329 h 436"/>
                  <a:gd name="T52" fmla="*/ 258 w 351"/>
                  <a:gd name="T53" fmla="*/ 303 h 436"/>
                  <a:gd name="T54" fmla="*/ 272 w 351"/>
                  <a:gd name="T55" fmla="*/ 273 h 436"/>
                  <a:gd name="T56" fmla="*/ 293 w 351"/>
                  <a:gd name="T57" fmla="*/ 235 h 436"/>
                  <a:gd name="T58" fmla="*/ 309 w 351"/>
                  <a:gd name="T59" fmla="*/ 200 h 436"/>
                  <a:gd name="T60" fmla="*/ 318 w 351"/>
                  <a:gd name="T61" fmla="*/ 151 h 436"/>
                  <a:gd name="T62" fmla="*/ 351 w 351"/>
                  <a:gd name="T63" fmla="*/ 119 h 436"/>
                  <a:gd name="T64" fmla="*/ 325 w 351"/>
                  <a:gd name="T65" fmla="*/ 74 h 436"/>
                  <a:gd name="T66" fmla="*/ 302 w 351"/>
                  <a:gd name="T67" fmla="*/ 16 h 436"/>
                  <a:gd name="T68" fmla="*/ 288 w 351"/>
                  <a:gd name="T69" fmla="*/ 2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1" h="436">
                    <a:moveTo>
                      <a:pt x="279" y="9"/>
                    </a:moveTo>
                    <a:lnTo>
                      <a:pt x="279" y="9"/>
                    </a:lnTo>
                    <a:cubicBezTo>
                      <a:pt x="272" y="9"/>
                      <a:pt x="274" y="25"/>
                      <a:pt x="265" y="25"/>
                    </a:cubicBezTo>
                    <a:cubicBezTo>
                      <a:pt x="253" y="25"/>
                      <a:pt x="258" y="35"/>
                      <a:pt x="251" y="35"/>
                    </a:cubicBezTo>
                    <a:cubicBezTo>
                      <a:pt x="246" y="35"/>
                      <a:pt x="239" y="28"/>
                      <a:pt x="239" y="28"/>
                    </a:cubicBezTo>
                    <a:lnTo>
                      <a:pt x="211" y="28"/>
                    </a:lnTo>
                    <a:cubicBezTo>
                      <a:pt x="211" y="28"/>
                      <a:pt x="207" y="21"/>
                      <a:pt x="202" y="25"/>
                    </a:cubicBezTo>
                    <a:cubicBezTo>
                      <a:pt x="200" y="28"/>
                      <a:pt x="195" y="30"/>
                      <a:pt x="195" y="30"/>
                    </a:cubicBezTo>
                    <a:lnTo>
                      <a:pt x="65" y="30"/>
                    </a:lnTo>
                    <a:lnTo>
                      <a:pt x="65" y="74"/>
                    </a:lnTo>
                    <a:lnTo>
                      <a:pt x="46" y="74"/>
                    </a:lnTo>
                    <a:lnTo>
                      <a:pt x="46" y="144"/>
                    </a:lnTo>
                    <a:cubicBezTo>
                      <a:pt x="46" y="144"/>
                      <a:pt x="46" y="165"/>
                      <a:pt x="44" y="165"/>
                    </a:cubicBezTo>
                    <a:cubicBezTo>
                      <a:pt x="39" y="168"/>
                      <a:pt x="25" y="172"/>
                      <a:pt x="25" y="177"/>
                    </a:cubicBezTo>
                    <a:cubicBezTo>
                      <a:pt x="25" y="184"/>
                      <a:pt x="23" y="189"/>
                      <a:pt x="16" y="191"/>
                    </a:cubicBezTo>
                    <a:cubicBezTo>
                      <a:pt x="11" y="193"/>
                      <a:pt x="16" y="207"/>
                      <a:pt x="7" y="207"/>
                    </a:cubicBezTo>
                    <a:cubicBezTo>
                      <a:pt x="0" y="207"/>
                      <a:pt x="11" y="217"/>
                      <a:pt x="7" y="224"/>
                    </a:cubicBezTo>
                    <a:cubicBezTo>
                      <a:pt x="2" y="228"/>
                      <a:pt x="2" y="235"/>
                      <a:pt x="9" y="235"/>
                    </a:cubicBezTo>
                    <a:cubicBezTo>
                      <a:pt x="16" y="235"/>
                      <a:pt x="14" y="242"/>
                      <a:pt x="14" y="249"/>
                    </a:cubicBezTo>
                    <a:cubicBezTo>
                      <a:pt x="14" y="259"/>
                      <a:pt x="23" y="263"/>
                      <a:pt x="23" y="263"/>
                    </a:cubicBezTo>
                    <a:lnTo>
                      <a:pt x="21" y="273"/>
                    </a:lnTo>
                    <a:cubicBezTo>
                      <a:pt x="21" y="273"/>
                      <a:pt x="35" y="289"/>
                      <a:pt x="37" y="294"/>
                    </a:cubicBezTo>
                    <a:cubicBezTo>
                      <a:pt x="37" y="298"/>
                      <a:pt x="46" y="308"/>
                      <a:pt x="37" y="312"/>
                    </a:cubicBezTo>
                    <a:cubicBezTo>
                      <a:pt x="30" y="317"/>
                      <a:pt x="35" y="319"/>
                      <a:pt x="35" y="319"/>
                    </a:cubicBezTo>
                    <a:lnTo>
                      <a:pt x="44" y="322"/>
                    </a:lnTo>
                    <a:lnTo>
                      <a:pt x="46" y="329"/>
                    </a:lnTo>
                    <a:cubicBezTo>
                      <a:pt x="46" y="329"/>
                      <a:pt x="58" y="329"/>
                      <a:pt x="65" y="336"/>
                    </a:cubicBezTo>
                    <a:cubicBezTo>
                      <a:pt x="69" y="343"/>
                      <a:pt x="74" y="345"/>
                      <a:pt x="74" y="350"/>
                    </a:cubicBezTo>
                    <a:cubicBezTo>
                      <a:pt x="74" y="352"/>
                      <a:pt x="79" y="354"/>
                      <a:pt x="86" y="361"/>
                    </a:cubicBezTo>
                    <a:cubicBezTo>
                      <a:pt x="95" y="366"/>
                      <a:pt x="95" y="371"/>
                      <a:pt x="95" y="375"/>
                    </a:cubicBezTo>
                    <a:cubicBezTo>
                      <a:pt x="95" y="380"/>
                      <a:pt x="109" y="385"/>
                      <a:pt x="109" y="385"/>
                    </a:cubicBezTo>
                    <a:lnTo>
                      <a:pt x="114" y="399"/>
                    </a:lnTo>
                    <a:cubicBezTo>
                      <a:pt x="116" y="399"/>
                      <a:pt x="118" y="401"/>
                      <a:pt x="118" y="403"/>
                    </a:cubicBezTo>
                    <a:cubicBezTo>
                      <a:pt x="121" y="410"/>
                      <a:pt x="128" y="415"/>
                      <a:pt x="128" y="415"/>
                    </a:cubicBezTo>
                    <a:cubicBezTo>
                      <a:pt x="128" y="415"/>
                      <a:pt x="137" y="420"/>
                      <a:pt x="142" y="415"/>
                    </a:cubicBezTo>
                    <a:cubicBezTo>
                      <a:pt x="146" y="408"/>
                      <a:pt x="153" y="415"/>
                      <a:pt x="153" y="415"/>
                    </a:cubicBezTo>
                    <a:cubicBezTo>
                      <a:pt x="153" y="415"/>
                      <a:pt x="160" y="410"/>
                      <a:pt x="163" y="413"/>
                    </a:cubicBezTo>
                    <a:cubicBezTo>
                      <a:pt x="167" y="415"/>
                      <a:pt x="179" y="424"/>
                      <a:pt x="188" y="434"/>
                    </a:cubicBezTo>
                    <a:cubicBezTo>
                      <a:pt x="190" y="434"/>
                      <a:pt x="200" y="429"/>
                      <a:pt x="204" y="429"/>
                    </a:cubicBezTo>
                    <a:cubicBezTo>
                      <a:pt x="209" y="429"/>
                      <a:pt x="216" y="436"/>
                      <a:pt x="216" y="434"/>
                    </a:cubicBezTo>
                    <a:cubicBezTo>
                      <a:pt x="218" y="431"/>
                      <a:pt x="230" y="427"/>
                      <a:pt x="232" y="429"/>
                    </a:cubicBezTo>
                    <a:cubicBezTo>
                      <a:pt x="237" y="431"/>
                      <a:pt x="246" y="431"/>
                      <a:pt x="246" y="427"/>
                    </a:cubicBezTo>
                    <a:cubicBezTo>
                      <a:pt x="246" y="424"/>
                      <a:pt x="251" y="422"/>
                      <a:pt x="253" y="420"/>
                    </a:cubicBezTo>
                    <a:lnTo>
                      <a:pt x="256" y="417"/>
                    </a:lnTo>
                    <a:cubicBezTo>
                      <a:pt x="256" y="413"/>
                      <a:pt x="267" y="406"/>
                      <a:pt x="272" y="406"/>
                    </a:cubicBezTo>
                    <a:cubicBezTo>
                      <a:pt x="276" y="406"/>
                      <a:pt x="283" y="403"/>
                      <a:pt x="286" y="408"/>
                    </a:cubicBezTo>
                    <a:cubicBezTo>
                      <a:pt x="286" y="408"/>
                      <a:pt x="288" y="410"/>
                      <a:pt x="290" y="410"/>
                    </a:cubicBezTo>
                    <a:cubicBezTo>
                      <a:pt x="293" y="399"/>
                      <a:pt x="295" y="392"/>
                      <a:pt x="290" y="392"/>
                    </a:cubicBezTo>
                    <a:cubicBezTo>
                      <a:pt x="286" y="392"/>
                      <a:pt x="274" y="387"/>
                      <a:pt x="272" y="375"/>
                    </a:cubicBezTo>
                    <a:cubicBezTo>
                      <a:pt x="267" y="366"/>
                      <a:pt x="256" y="359"/>
                      <a:pt x="253" y="352"/>
                    </a:cubicBezTo>
                    <a:cubicBezTo>
                      <a:pt x="251" y="345"/>
                      <a:pt x="237" y="347"/>
                      <a:pt x="232" y="340"/>
                    </a:cubicBezTo>
                    <a:cubicBezTo>
                      <a:pt x="230" y="336"/>
                      <a:pt x="237" y="336"/>
                      <a:pt x="237" y="329"/>
                    </a:cubicBezTo>
                    <a:cubicBezTo>
                      <a:pt x="237" y="324"/>
                      <a:pt x="253" y="326"/>
                      <a:pt x="253" y="326"/>
                    </a:cubicBezTo>
                    <a:cubicBezTo>
                      <a:pt x="256" y="324"/>
                      <a:pt x="258" y="310"/>
                      <a:pt x="258" y="303"/>
                    </a:cubicBezTo>
                    <a:cubicBezTo>
                      <a:pt x="258" y="294"/>
                      <a:pt x="267" y="287"/>
                      <a:pt x="262" y="282"/>
                    </a:cubicBezTo>
                    <a:cubicBezTo>
                      <a:pt x="260" y="277"/>
                      <a:pt x="267" y="277"/>
                      <a:pt x="272" y="273"/>
                    </a:cubicBezTo>
                    <a:cubicBezTo>
                      <a:pt x="279" y="268"/>
                      <a:pt x="274" y="256"/>
                      <a:pt x="279" y="252"/>
                    </a:cubicBezTo>
                    <a:cubicBezTo>
                      <a:pt x="283" y="247"/>
                      <a:pt x="288" y="235"/>
                      <a:pt x="293" y="235"/>
                    </a:cubicBezTo>
                    <a:cubicBezTo>
                      <a:pt x="295" y="235"/>
                      <a:pt x="302" y="231"/>
                      <a:pt x="302" y="226"/>
                    </a:cubicBezTo>
                    <a:cubicBezTo>
                      <a:pt x="302" y="221"/>
                      <a:pt x="311" y="210"/>
                      <a:pt x="309" y="200"/>
                    </a:cubicBezTo>
                    <a:cubicBezTo>
                      <a:pt x="309" y="191"/>
                      <a:pt x="304" y="179"/>
                      <a:pt x="311" y="172"/>
                    </a:cubicBezTo>
                    <a:cubicBezTo>
                      <a:pt x="318" y="163"/>
                      <a:pt x="321" y="156"/>
                      <a:pt x="318" y="151"/>
                    </a:cubicBezTo>
                    <a:cubicBezTo>
                      <a:pt x="318" y="144"/>
                      <a:pt x="325" y="142"/>
                      <a:pt x="330" y="140"/>
                    </a:cubicBezTo>
                    <a:cubicBezTo>
                      <a:pt x="332" y="135"/>
                      <a:pt x="344" y="133"/>
                      <a:pt x="351" y="119"/>
                    </a:cubicBezTo>
                    <a:cubicBezTo>
                      <a:pt x="346" y="114"/>
                      <a:pt x="341" y="109"/>
                      <a:pt x="337" y="107"/>
                    </a:cubicBezTo>
                    <a:cubicBezTo>
                      <a:pt x="330" y="105"/>
                      <a:pt x="325" y="91"/>
                      <a:pt x="325" y="74"/>
                    </a:cubicBezTo>
                    <a:cubicBezTo>
                      <a:pt x="325" y="58"/>
                      <a:pt x="321" y="44"/>
                      <a:pt x="321" y="39"/>
                    </a:cubicBezTo>
                    <a:cubicBezTo>
                      <a:pt x="321" y="32"/>
                      <a:pt x="311" y="23"/>
                      <a:pt x="302" y="16"/>
                    </a:cubicBezTo>
                    <a:cubicBezTo>
                      <a:pt x="295" y="14"/>
                      <a:pt x="290" y="7"/>
                      <a:pt x="290" y="0"/>
                    </a:cubicBezTo>
                    <a:cubicBezTo>
                      <a:pt x="290" y="2"/>
                      <a:pt x="290" y="2"/>
                      <a:pt x="288" y="2"/>
                    </a:cubicBezTo>
                    <a:cubicBezTo>
                      <a:pt x="283" y="11"/>
                      <a:pt x="283" y="9"/>
                      <a:pt x="279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92" name="Freeform 156">
                <a:extLst>
                  <a:ext uri="{FF2B5EF4-FFF2-40B4-BE49-F238E27FC236}">
                    <a16:creationId xmlns:a16="http://schemas.microsoft.com/office/drawing/2014/main" id="{23487EB5-8BC3-FD35-23E6-42A661A01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053"/>
                <a:ext cx="211" cy="263"/>
              </a:xfrm>
              <a:custGeom>
                <a:avLst/>
                <a:gdLst>
                  <a:gd name="T0" fmla="*/ 279 w 351"/>
                  <a:gd name="T1" fmla="*/ 9 h 436"/>
                  <a:gd name="T2" fmla="*/ 251 w 351"/>
                  <a:gd name="T3" fmla="*/ 35 h 436"/>
                  <a:gd name="T4" fmla="*/ 211 w 351"/>
                  <a:gd name="T5" fmla="*/ 28 h 436"/>
                  <a:gd name="T6" fmla="*/ 195 w 351"/>
                  <a:gd name="T7" fmla="*/ 30 h 436"/>
                  <a:gd name="T8" fmla="*/ 65 w 351"/>
                  <a:gd name="T9" fmla="*/ 74 h 436"/>
                  <a:gd name="T10" fmla="*/ 46 w 351"/>
                  <a:gd name="T11" fmla="*/ 144 h 436"/>
                  <a:gd name="T12" fmla="*/ 25 w 351"/>
                  <a:gd name="T13" fmla="*/ 177 h 436"/>
                  <a:gd name="T14" fmla="*/ 7 w 351"/>
                  <a:gd name="T15" fmla="*/ 207 h 436"/>
                  <a:gd name="T16" fmla="*/ 9 w 351"/>
                  <a:gd name="T17" fmla="*/ 235 h 436"/>
                  <a:gd name="T18" fmla="*/ 23 w 351"/>
                  <a:gd name="T19" fmla="*/ 263 h 436"/>
                  <a:gd name="T20" fmla="*/ 37 w 351"/>
                  <a:gd name="T21" fmla="*/ 294 h 436"/>
                  <a:gd name="T22" fmla="*/ 35 w 351"/>
                  <a:gd name="T23" fmla="*/ 319 h 436"/>
                  <a:gd name="T24" fmla="*/ 46 w 351"/>
                  <a:gd name="T25" fmla="*/ 329 h 436"/>
                  <a:gd name="T26" fmla="*/ 74 w 351"/>
                  <a:gd name="T27" fmla="*/ 350 h 436"/>
                  <a:gd name="T28" fmla="*/ 95 w 351"/>
                  <a:gd name="T29" fmla="*/ 375 h 436"/>
                  <a:gd name="T30" fmla="*/ 114 w 351"/>
                  <a:gd name="T31" fmla="*/ 399 h 436"/>
                  <a:gd name="T32" fmla="*/ 128 w 351"/>
                  <a:gd name="T33" fmla="*/ 415 h 436"/>
                  <a:gd name="T34" fmla="*/ 153 w 351"/>
                  <a:gd name="T35" fmla="*/ 415 h 436"/>
                  <a:gd name="T36" fmla="*/ 188 w 351"/>
                  <a:gd name="T37" fmla="*/ 434 h 436"/>
                  <a:gd name="T38" fmla="*/ 216 w 351"/>
                  <a:gd name="T39" fmla="*/ 434 h 436"/>
                  <a:gd name="T40" fmla="*/ 246 w 351"/>
                  <a:gd name="T41" fmla="*/ 427 h 436"/>
                  <a:gd name="T42" fmla="*/ 256 w 351"/>
                  <a:gd name="T43" fmla="*/ 417 h 436"/>
                  <a:gd name="T44" fmla="*/ 286 w 351"/>
                  <a:gd name="T45" fmla="*/ 408 h 436"/>
                  <a:gd name="T46" fmla="*/ 290 w 351"/>
                  <a:gd name="T47" fmla="*/ 392 h 436"/>
                  <a:gd name="T48" fmla="*/ 253 w 351"/>
                  <a:gd name="T49" fmla="*/ 352 h 436"/>
                  <a:gd name="T50" fmla="*/ 237 w 351"/>
                  <a:gd name="T51" fmla="*/ 329 h 436"/>
                  <a:gd name="T52" fmla="*/ 258 w 351"/>
                  <a:gd name="T53" fmla="*/ 303 h 436"/>
                  <a:gd name="T54" fmla="*/ 272 w 351"/>
                  <a:gd name="T55" fmla="*/ 273 h 436"/>
                  <a:gd name="T56" fmla="*/ 293 w 351"/>
                  <a:gd name="T57" fmla="*/ 235 h 436"/>
                  <a:gd name="T58" fmla="*/ 309 w 351"/>
                  <a:gd name="T59" fmla="*/ 200 h 436"/>
                  <a:gd name="T60" fmla="*/ 318 w 351"/>
                  <a:gd name="T61" fmla="*/ 151 h 436"/>
                  <a:gd name="T62" fmla="*/ 351 w 351"/>
                  <a:gd name="T63" fmla="*/ 119 h 436"/>
                  <a:gd name="T64" fmla="*/ 325 w 351"/>
                  <a:gd name="T65" fmla="*/ 74 h 436"/>
                  <a:gd name="T66" fmla="*/ 302 w 351"/>
                  <a:gd name="T67" fmla="*/ 16 h 436"/>
                  <a:gd name="T68" fmla="*/ 288 w 351"/>
                  <a:gd name="T69" fmla="*/ 2 h 436"/>
                  <a:gd name="T70" fmla="*/ 279 w 351"/>
                  <a:gd name="T71" fmla="*/ 9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1" h="436">
                    <a:moveTo>
                      <a:pt x="279" y="9"/>
                    </a:moveTo>
                    <a:lnTo>
                      <a:pt x="279" y="9"/>
                    </a:lnTo>
                    <a:cubicBezTo>
                      <a:pt x="272" y="9"/>
                      <a:pt x="274" y="25"/>
                      <a:pt x="265" y="25"/>
                    </a:cubicBezTo>
                    <a:cubicBezTo>
                      <a:pt x="253" y="25"/>
                      <a:pt x="258" y="35"/>
                      <a:pt x="251" y="35"/>
                    </a:cubicBezTo>
                    <a:cubicBezTo>
                      <a:pt x="246" y="35"/>
                      <a:pt x="239" y="28"/>
                      <a:pt x="239" y="28"/>
                    </a:cubicBezTo>
                    <a:lnTo>
                      <a:pt x="211" y="28"/>
                    </a:lnTo>
                    <a:cubicBezTo>
                      <a:pt x="211" y="28"/>
                      <a:pt x="207" y="21"/>
                      <a:pt x="202" y="25"/>
                    </a:cubicBezTo>
                    <a:cubicBezTo>
                      <a:pt x="200" y="28"/>
                      <a:pt x="195" y="30"/>
                      <a:pt x="195" y="30"/>
                    </a:cubicBezTo>
                    <a:lnTo>
                      <a:pt x="65" y="30"/>
                    </a:lnTo>
                    <a:lnTo>
                      <a:pt x="65" y="74"/>
                    </a:lnTo>
                    <a:lnTo>
                      <a:pt x="46" y="74"/>
                    </a:lnTo>
                    <a:lnTo>
                      <a:pt x="46" y="144"/>
                    </a:lnTo>
                    <a:cubicBezTo>
                      <a:pt x="46" y="144"/>
                      <a:pt x="46" y="165"/>
                      <a:pt x="44" y="165"/>
                    </a:cubicBezTo>
                    <a:cubicBezTo>
                      <a:pt x="39" y="168"/>
                      <a:pt x="25" y="172"/>
                      <a:pt x="25" y="177"/>
                    </a:cubicBezTo>
                    <a:cubicBezTo>
                      <a:pt x="25" y="184"/>
                      <a:pt x="23" y="189"/>
                      <a:pt x="16" y="191"/>
                    </a:cubicBezTo>
                    <a:cubicBezTo>
                      <a:pt x="11" y="193"/>
                      <a:pt x="16" y="207"/>
                      <a:pt x="7" y="207"/>
                    </a:cubicBezTo>
                    <a:cubicBezTo>
                      <a:pt x="0" y="207"/>
                      <a:pt x="11" y="217"/>
                      <a:pt x="7" y="224"/>
                    </a:cubicBezTo>
                    <a:cubicBezTo>
                      <a:pt x="2" y="228"/>
                      <a:pt x="2" y="235"/>
                      <a:pt x="9" y="235"/>
                    </a:cubicBezTo>
                    <a:cubicBezTo>
                      <a:pt x="16" y="235"/>
                      <a:pt x="14" y="242"/>
                      <a:pt x="14" y="249"/>
                    </a:cubicBezTo>
                    <a:cubicBezTo>
                      <a:pt x="14" y="259"/>
                      <a:pt x="23" y="263"/>
                      <a:pt x="23" y="263"/>
                    </a:cubicBezTo>
                    <a:lnTo>
                      <a:pt x="21" y="273"/>
                    </a:lnTo>
                    <a:cubicBezTo>
                      <a:pt x="21" y="273"/>
                      <a:pt x="35" y="289"/>
                      <a:pt x="37" y="294"/>
                    </a:cubicBezTo>
                    <a:cubicBezTo>
                      <a:pt x="37" y="298"/>
                      <a:pt x="46" y="308"/>
                      <a:pt x="37" y="312"/>
                    </a:cubicBezTo>
                    <a:cubicBezTo>
                      <a:pt x="30" y="317"/>
                      <a:pt x="35" y="319"/>
                      <a:pt x="35" y="319"/>
                    </a:cubicBezTo>
                    <a:lnTo>
                      <a:pt x="44" y="322"/>
                    </a:lnTo>
                    <a:lnTo>
                      <a:pt x="46" y="329"/>
                    </a:lnTo>
                    <a:cubicBezTo>
                      <a:pt x="46" y="329"/>
                      <a:pt x="58" y="329"/>
                      <a:pt x="65" y="336"/>
                    </a:cubicBezTo>
                    <a:cubicBezTo>
                      <a:pt x="69" y="343"/>
                      <a:pt x="74" y="345"/>
                      <a:pt x="74" y="350"/>
                    </a:cubicBezTo>
                    <a:cubicBezTo>
                      <a:pt x="74" y="352"/>
                      <a:pt x="79" y="354"/>
                      <a:pt x="86" y="361"/>
                    </a:cubicBezTo>
                    <a:cubicBezTo>
                      <a:pt x="95" y="366"/>
                      <a:pt x="95" y="371"/>
                      <a:pt x="95" y="375"/>
                    </a:cubicBezTo>
                    <a:cubicBezTo>
                      <a:pt x="95" y="380"/>
                      <a:pt x="109" y="385"/>
                      <a:pt x="109" y="385"/>
                    </a:cubicBezTo>
                    <a:lnTo>
                      <a:pt x="114" y="399"/>
                    </a:lnTo>
                    <a:cubicBezTo>
                      <a:pt x="116" y="399"/>
                      <a:pt x="118" y="401"/>
                      <a:pt x="118" y="403"/>
                    </a:cubicBezTo>
                    <a:cubicBezTo>
                      <a:pt x="121" y="410"/>
                      <a:pt x="128" y="415"/>
                      <a:pt x="128" y="415"/>
                    </a:cubicBezTo>
                    <a:cubicBezTo>
                      <a:pt x="128" y="415"/>
                      <a:pt x="137" y="420"/>
                      <a:pt x="142" y="415"/>
                    </a:cubicBezTo>
                    <a:cubicBezTo>
                      <a:pt x="146" y="408"/>
                      <a:pt x="153" y="415"/>
                      <a:pt x="153" y="415"/>
                    </a:cubicBezTo>
                    <a:cubicBezTo>
                      <a:pt x="153" y="415"/>
                      <a:pt x="160" y="410"/>
                      <a:pt x="163" y="413"/>
                    </a:cubicBezTo>
                    <a:cubicBezTo>
                      <a:pt x="167" y="415"/>
                      <a:pt x="179" y="424"/>
                      <a:pt x="188" y="434"/>
                    </a:cubicBezTo>
                    <a:cubicBezTo>
                      <a:pt x="190" y="434"/>
                      <a:pt x="200" y="429"/>
                      <a:pt x="204" y="429"/>
                    </a:cubicBezTo>
                    <a:cubicBezTo>
                      <a:pt x="209" y="429"/>
                      <a:pt x="216" y="436"/>
                      <a:pt x="216" y="434"/>
                    </a:cubicBezTo>
                    <a:cubicBezTo>
                      <a:pt x="218" y="431"/>
                      <a:pt x="230" y="427"/>
                      <a:pt x="232" y="429"/>
                    </a:cubicBezTo>
                    <a:cubicBezTo>
                      <a:pt x="237" y="431"/>
                      <a:pt x="246" y="431"/>
                      <a:pt x="246" y="427"/>
                    </a:cubicBezTo>
                    <a:cubicBezTo>
                      <a:pt x="246" y="424"/>
                      <a:pt x="251" y="422"/>
                      <a:pt x="253" y="420"/>
                    </a:cubicBezTo>
                    <a:lnTo>
                      <a:pt x="256" y="417"/>
                    </a:lnTo>
                    <a:cubicBezTo>
                      <a:pt x="256" y="413"/>
                      <a:pt x="267" y="406"/>
                      <a:pt x="272" y="406"/>
                    </a:cubicBezTo>
                    <a:cubicBezTo>
                      <a:pt x="276" y="406"/>
                      <a:pt x="283" y="403"/>
                      <a:pt x="286" y="408"/>
                    </a:cubicBezTo>
                    <a:cubicBezTo>
                      <a:pt x="286" y="408"/>
                      <a:pt x="288" y="410"/>
                      <a:pt x="290" y="410"/>
                    </a:cubicBezTo>
                    <a:cubicBezTo>
                      <a:pt x="293" y="399"/>
                      <a:pt x="295" y="392"/>
                      <a:pt x="290" y="392"/>
                    </a:cubicBezTo>
                    <a:cubicBezTo>
                      <a:pt x="286" y="392"/>
                      <a:pt x="274" y="387"/>
                      <a:pt x="272" y="375"/>
                    </a:cubicBezTo>
                    <a:cubicBezTo>
                      <a:pt x="267" y="366"/>
                      <a:pt x="256" y="359"/>
                      <a:pt x="253" y="352"/>
                    </a:cubicBezTo>
                    <a:cubicBezTo>
                      <a:pt x="251" y="345"/>
                      <a:pt x="237" y="347"/>
                      <a:pt x="232" y="340"/>
                    </a:cubicBezTo>
                    <a:cubicBezTo>
                      <a:pt x="230" y="336"/>
                      <a:pt x="237" y="336"/>
                      <a:pt x="237" y="329"/>
                    </a:cubicBezTo>
                    <a:cubicBezTo>
                      <a:pt x="237" y="324"/>
                      <a:pt x="253" y="326"/>
                      <a:pt x="253" y="326"/>
                    </a:cubicBezTo>
                    <a:cubicBezTo>
                      <a:pt x="256" y="324"/>
                      <a:pt x="258" y="310"/>
                      <a:pt x="258" y="303"/>
                    </a:cubicBezTo>
                    <a:cubicBezTo>
                      <a:pt x="258" y="294"/>
                      <a:pt x="267" y="287"/>
                      <a:pt x="262" y="282"/>
                    </a:cubicBezTo>
                    <a:cubicBezTo>
                      <a:pt x="260" y="277"/>
                      <a:pt x="267" y="277"/>
                      <a:pt x="272" y="273"/>
                    </a:cubicBezTo>
                    <a:cubicBezTo>
                      <a:pt x="279" y="268"/>
                      <a:pt x="274" y="256"/>
                      <a:pt x="279" y="252"/>
                    </a:cubicBezTo>
                    <a:cubicBezTo>
                      <a:pt x="283" y="247"/>
                      <a:pt x="288" y="235"/>
                      <a:pt x="293" y="235"/>
                    </a:cubicBezTo>
                    <a:cubicBezTo>
                      <a:pt x="295" y="235"/>
                      <a:pt x="302" y="231"/>
                      <a:pt x="302" y="226"/>
                    </a:cubicBezTo>
                    <a:cubicBezTo>
                      <a:pt x="302" y="221"/>
                      <a:pt x="311" y="210"/>
                      <a:pt x="309" y="200"/>
                    </a:cubicBezTo>
                    <a:cubicBezTo>
                      <a:pt x="309" y="191"/>
                      <a:pt x="304" y="179"/>
                      <a:pt x="311" y="172"/>
                    </a:cubicBezTo>
                    <a:cubicBezTo>
                      <a:pt x="318" y="163"/>
                      <a:pt x="321" y="156"/>
                      <a:pt x="318" y="151"/>
                    </a:cubicBezTo>
                    <a:cubicBezTo>
                      <a:pt x="318" y="144"/>
                      <a:pt x="325" y="142"/>
                      <a:pt x="330" y="140"/>
                    </a:cubicBezTo>
                    <a:cubicBezTo>
                      <a:pt x="332" y="135"/>
                      <a:pt x="344" y="133"/>
                      <a:pt x="351" y="119"/>
                    </a:cubicBezTo>
                    <a:cubicBezTo>
                      <a:pt x="346" y="114"/>
                      <a:pt x="341" y="109"/>
                      <a:pt x="337" y="107"/>
                    </a:cubicBezTo>
                    <a:cubicBezTo>
                      <a:pt x="330" y="105"/>
                      <a:pt x="325" y="91"/>
                      <a:pt x="325" y="74"/>
                    </a:cubicBezTo>
                    <a:cubicBezTo>
                      <a:pt x="325" y="58"/>
                      <a:pt x="321" y="44"/>
                      <a:pt x="321" y="39"/>
                    </a:cubicBezTo>
                    <a:cubicBezTo>
                      <a:pt x="321" y="32"/>
                      <a:pt x="311" y="23"/>
                      <a:pt x="302" y="16"/>
                    </a:cubicBezTo>
                    <a:cubicBezTo>
                      <a:pt x="295" y="14"/>
                      <a:pt x="290" y="7"/>
                      <a:pt x="290" y="0"/>
                    </a:cubicBezTo>
                    <a:cubicBezTo>
                      <a:pt x="290" y="2"/>
                      <a:pt x="290" y="2"/>
                      <a:pt x="288" y="2"/>
                    </a:cubicBezTo>
                    <a:cubicBezTo>
                      <a:pt x="283" y="11"/>
                      <a:pt x="283" y="9"/>
                      <a:pt x="279" y="9"/>
                    </a:cubicBezTo>
                    <a:lnTo>
                      <a:pt x="279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93" name="Freeform 157">
                <a:extLst>
                  <a:ext uri="{FF2B5EF4-FFF2-40B4-BE49-F238E27FC236}">
                    <a16:creationId xmlns:a16="http://schemas.microsoft.com/office/drawing/2014/main" id="{BA0C44C3-1F29-B7DF-ABDE-BC85B398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197"/>
                <a:ext cx="25" cy="23"/>
              </a:xfrm>
              <a:custGeom>
                <a:avLst/>
                <a:gdLst>
                  <a:gd name="T0" fmla="*/ 16 w 42"/>
                  <a:gd name="T1" fmla="*/ 4 h 39"/>
                  <a:gd name="T2" fmla="*/ 16 w 42"/>
                  <a:gd name="T3" fmla="*/ 4 h 39"/>
                  <a:gd name="T4" fmla="*/ 5 w 42"/>
                  <a:gd name="T5" fmla="*/ 18 h 39"/>
                  <a:gd name="T6" fmla="*/ 5 w 42"/>
                  <a:gd name="T7" fmla="*/ 37 h 39"/>
                  <a:gd name="T8" fmla="*/ 16 w 42"/>
                  <a:gd name="T9" fmla="*/ 35 h 39"/>
                  <a:gd name="T10" fmla="*/ 28 w 42"/>
                  <a:gd name="T11" fmla="*/ 39 h 39"/>
                  <a:gd name="T12" fmla="*/ 35 w 42"/>
                  <a:gd name="T13" fmla="*/ 28 h 39"/>
                  <a:gd name="T14" fmla="*/ 23 w 42"/>
                  <a:gd name="T15" fmla="*/ 23 h 39"/>
                  <a:gd name="T16" fmla="*/ 37 w 42"/>
                  <a:gd name="T17" fmla="*/ 14 h 39"/>
                  <a:gd name="T18" fmla="*/ 35 w 42"/>
                  <a:gd name="T19" fmla="*/ 2 h 39"/>
                  <a:gd name="T20" fmla="*/ 33 w 42"/>
                  <a:gd name="T21" fmla="*/ 0 h 39"/>
                  <a:gd name="T22" fmla="*/ 26 w 42"/>
                  <a:gd name="T23" fmla="*/ 2 h 39"/>
                  <a:gd name="T24" fmla="*/ 16 w 42"/>
                  <a:gd name="T25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39">
                    <a:moveTo>
                      <a:pt x="16" y="4"/>
                    </a:moveTo>
                    <a:lnTo>
                      <a:pt x="16" y="4"/>
                    </a:lnTo>
                    <a:cubicBezTo>
                      <a:pt x="14" y="7"/>
                      <a:pt x="9" y="14"/>
                      <a:pt x="5" y="18"/>
                    </a:cubicBezTo>
                    <a:cubicBezTo>
                      <a:pt x="0" y="23"/>
                      <a:pt x="5" y="35"/>
                      <a:pt x="5" y="37"/>
                    </a:cubicBezTo>
                    <a:cubicBezTo>
                      <a:pt x="7" y="39"/>
                      <a:pt x="14" y="39"/>
                      <a:pt x="16" y="35"/>
                    </a:cubicBezTo>
                    <a:cubicBezTo>
                      <a:pt x="21" y="35"/>
                      <a:pt x="23" y="35"/>
                      <a:pt x="28" y="39"/>
                    </a:cubicBezTo>
                    <a:cubicBezTo>
                      <a:pt x="30" y="35"/>
                      <a:pt x="33" y="32"/>
                      <a:pt x="35" y="28"/>
                    </a:cubicBezTo>
                    <a:cubicBezTo>
                      <a:pt x="30" y="25"/>
                      <a:pt x="26" y="25"/>
                      <a:pt x="23" y="23"/>
                    </a:cubicBezTo>
                    <a:cubicBezTo>
                      <a:pt x="23" y="21"/>
                      <a:pt x="30" y="16"/>
                      <a:pt x="37" y="14"/>
                    </a:cubicBezTo>
                    <a:cubicBezTo>
                      <a:pt x="42" y="14"/>
                      <a:pt x="40" y="7"/>
                      <a:pt x="35" y="2"/>
                    </a:cubicBezTo>
                    <a:cubicBezTo>
                      <a:pt x="35" y="0"/>
                      <a:pt x="33" y="0"/>
                      <a:pt x="33" y="0"/>
                    </a:cubicBezTo>
                    <a:cubicBezTo>
                      <a:pt x="30" y="0"/>
                      <a:pt x="28" y="2"/>
                      <a:pt x="26" y="2"/>
                    </a:cubicBezTo>
                    <a:cubicBezTo>
                      <a:pt x="26" y="4"/>
                      <a:pt x="21" y="4"/>
                      <a:pt x="16" y="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94" name="Freeform 158">
                <a:extLst>
                  <a:ext uri="{FF2B5EF4-FFF2-40B4-BE49-F238E27FC236}">
                    <a16:creationId xmlns:a16="http://schemas.microsoft.com/office/drawing/2014/main" id="{54A60BB0-EE8E-1D9D-E576-9220FC681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197"/>
                <a:ext cx="25" cy="23"/>
              </a:xfrm>
              <a:custGeom>
                <a:avLst/>
                <a:gdLst>
                  <a:gd name="T0" fmla="*/ 16 w 42"/>
                  <a:gd name="T1" fmla="*/ 4 h 39"/>
                  <a:gd name="T2" fmla="*/ 16 w 42"/>
                  <a:gd name="T3" fmla="*/ 4 h 39"/>
                  <a:gd name="T4" fmla="*/ 5 w 42"/>
                  <a:gd name="T5" fmla="*/ 18 h 39"/>
                  <a:gd name="T6" fmla="*/ 5 w 42"/>
                  <a:gd name="T7" fmla="*/ 37 h 39"/>
                  <a:gd name="T8" fmla="*/ 16 w 42"/>
                  <a:gd name="T9" fmla="*/ 35 h 39"/>
                  <a:gd name="T10" fmla="*/ 28 w 42"/>
                  <a:gd name="T11" fmla="*/ 39 h 39"/>
                  <a:gd name="T12" fmla="*/ 35 w 42"/>
                  <a:gd name="T13" fmla="*/ 28 h 39"/>
                  <a:gd name="T14" fmla="*/ 23 w 42"/>
                  <a:gd name="T15" fmla="*/ 23 h 39"/>
                  <a:gd name="T16" fmla="*/ 37 w 42"/>
                  <a:gd name="T17" fmla="*/ 14 h 39"/>
                  <a:gd name="T18" fmla="*/ 35 w 42"/>
                  <a:gd name="T19" fmla="*/ 2 h 39"/>
                  <a:gd name="T20" fmla="*/ 33 w 42"/>
                  <a:gd name="T21" fmla="*/ 0 h 39"/>
                  <a:gd name="T22" fmla="*/ 26 w 42"/>
                  <a:gd name="T23" fmla="*/ 2 h 39"/>
                  <a:gd name="T24" fmla="*/ 16 w 42"/>
                  <a:gd name="T25" fmla="*/ 4 h 39"/>
                  <a:gd name="T26" fmla="*/ 16 w 42"/>
                  <a:gd name="T27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9">
                    <a:moveTo>
                      <a:pt x="16" y="4"/>
                    </a:moveTo>
                    <a:lnTo>
                      <a:pt x="16" y="4"/>
                    </a:lnTo>
                    <a:cubicBezTo>
                      <a:pt x="14" y="7"/>
                      <a:pt x="9" y="14"/>
                      <a:pt x="5" y="18"/>
                    </a:cubicBezTo>
                    <a:cubicBezTo>
                      <a:pt x="0" y="23"/>
                      <a:pt x="5" y="35"/>
                      <a:pt x="5" y="37"/>
                    </a:cubicBezTo>
                    <a:cubicBezTo>
                      <a:pt x="7" y="39"/>
                      <a:pt x="14" y="39"/>
                      <a:pt x="16" y="35"/>
                    </a:cubicBezTo>
                    <a:cubicBezTo>
                      <a:pt x="21" y="35"/>
                      <a:pt x="23" y="35"/>
                      <a:pt x="28" y="39"/>
                    </a:cubicBezTo>
                    <a:cubicBezTo>
                      <a:pt x="30" y="35"/>
                      <a:pt x="33" y="32"/>
                      <a:pt x="35" y="28"/>
                    </a:cubicBezTo>
                    <a:cubicBezTo>
                      <a:pt x="30" y="25"/>
                      <a:pt x="26" y="25"/>
                      <a:pt x="23" y="23"/>
                    </a:cubicBezTo>
                    <a:cubicBezTo>
                      <a:pt x="23" y="21"/>
                      <a:pt x="30" y="16"/>
                      <a:pt x="37" y="14"/>
                    </a:cubicBezTo>
                    <a:cubicBezTo>
                      <a:pt x="42" y="14"/>
                      <a:pt x="40" y="7"/>
                      <a:pt x="35" y="2"/>
                    </a:cubicBezTo>
                    <a:cubicBezTo>
                      <a:pt x="35" y="0"/>
                      <a:pt x="33" y="0"/>
                      <a:pt x="33" y="0"/>
                    </a:cubicBezTo>
                    <a:cubicBezTo>
                      <a:pt x="30" y="0"/>
                      <a:pt x="28" y="2"/>
                      <a:pt x="26" y="2"/>
                    </a:cubicBezTo>
                    <a:cubicBezTo>
                      <a:pt x="26" y="4"/>
                      <a:pt x="21" y="4"/>
                      <a:pt x="16" y="4"/>
                    </a:cubicBezTo>
                    <a:lnTo>
                      <a:pt x="16" y="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95" name="Freeform 159">
                <a:extLst>
                  <a:ext uri="{FF2B5EF4-FFF2-40B4-BE49-F238E27FC236}">
                    <a16:creationId xmlns:a16="http://schemas.microsoft.com/office/drawing/2014/main" id="{888116B9-5E5B-23A3-E7EE-F877A60EF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197"/>
                <a:ext cx="25" cy="23"/>
              </a:xfrm>
              <a:custGeom>
                <a:avLst/>
                <a:gdLst>
                  <a:gd name="T0" fmla="*/ 16 w 42"/>
                  <a:gd name="T1" fmla="*/ 4 h 39"/>
                  <a:gd name="T2" fmla="*/ 16 w 42"/>
                  <a:gd name="T3" fmla="*/ 4 h 39"/>
                  <a:gd name="T4" fmla="*/ 5 w 42"/>
                  <a:gd name="T5" fmla="*/ 18 h 39"/>
                  <a:gd name="T6" fmla="*/ 5 w 42"/>
                  <a:gd name="T7" fmla="*/ 37 h 39"/>
                  <a:gd name="T8" fmla="*/ 16 w 42"/>
                  <a:gd name="T9" fmla="*/ 35 h 39"/>
                  <a:gd name="T10" fmla="*/ 28 w 42"/>
                  <a:gd name="T11" fmla="*/ 39 h 39"/>
                  <a:gd name="T12" fmla="*/ 35 w 42"/>
                  <a:gd name="T13" fmla="*/ 28 h 39"/>
                  <a:gd name="T14" fmla="*/ 23 w 42"/>
                  <a:gd name="T15" fmla="*/ 23 h 39"/>
                  <a:gd name="T16" fmla="*/ 37 w 42"/>
                  <a:gd name="T17" fmla="*/ 14 h 39"/>
                  <a:gd name="T18" fmla="*/ 35 w 42"/>
                  <a:gd name="T19" fmla="*/ 2 h 39"/>
                  <a:gd name="T20" fmla="*/ 33 w 42"/>
                  <a:gd name="T21" fmla="*/ 0 h 39"/>
                  <a:gd name="T22" fmla="*/ 26 w 42"/>
                  <a:gd name="T23" fmla="*/ 2 h 39"/>
                  <a:gd name="T24" fmla="*/ 16 w 42"/>
                  <a:gd name="T25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39">
                    <a:moveTo>
                      <a:pt x="16" y="4"/>
                    </a:moveTo>
                    <a:lnTo>
                      <a:pt x="16" y="4"/>
                    </a:lnTo>
                    <a:cubicBezTo>
                      <a:pt x="14" y="7"/>
                      <a:pt x="9" y="14"/>
                      <a:pt x="5" y="18"/>
                    </a:cubicBezTo>
                    <a:cubicBezTo>
                      <a:pt x="0" y="23"/>
                      <a:pt x="5" y="35"/>
                      <a:pt x="5" y="37"/>
                    </a:cubicBezTo>
                    <a:cubicBezTo>
                      <a:pt x="7" y="39"/>
                      <a:pt x="14" y="39"/>
                      <a:pt x="16" y="35"/>
                    </a:cubicBezTo>
                    <a:cubicBezTo>
                      <a:pt x="21" y="35"/>
                      <a:pt x="23" y="35"/>
                      <a:pt x="28" y="39"/>
                    </a:cubicBezTo>
                    <a:cubicBezTo>
                      <a:pt x="30" y="35"/>
                      <a:pt x="33" y="32"/>
                      <a:pt x="35" y="28"/>
                    </a:cubicBezTo>
                    <a:cubicBezTo>
                      <a:pt x="30" y="25"/>
                      <a:pt x="26" y="25"/>
                      <a:pt x="23" y="23"/>
                    </a:cubicBezTo>
                    <a:cubicBezTo>
                      <a:pt x="23" y="21"/>
                      <a:pt x="30" y="16"/>
                      <a:pt x="37" y="14"/>
                    </a:cubicBezTo>
                    <a:cubicBezTo>
                      <a:pt x="42" y="14"/>
                      <a:pt x="40" y="7"/>
                      <a:pt x="35" y="2"/>
                    </a:cubicBezTo>
                    <a:cubicBezTo>
                      <a:pt x="35" y="0"/>
                      <a:pt x="33" y="0"/>
                      <a:pt x="33" y="0"/>
                    </a:cubicBezTo>
                    <a:cubicBezTo>
                      <a:pt x="30" y="0"/>
                      <a:pt x="28" y="2"/>
                      <a:pt x="26" y="2"/>
                    </a:cubicBezTo>
                    <a:cubicBezTo>
                      <a:pt x="26" y="4"/>
                      <a:pt x="21" y="4"/>
                      <a:pt x="16" y="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96" name="Freeform 160">
                <a:extLst>
                  <a:ext uri="{FF2B5EF4-FFF2-40B4-BE49-F238E27FC236}">
                    <a16:creationId xmlns:a16="http://schemas.microsoft.com/office/drawing/2014/main" id="{7C17A921-939D-9DFB-F007-5F3AFB34B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197"/>
                <a:ext cx="25" cy="23"/>
              </a:xfrm>
              <a:custGeom>
                <a:avLst/>
                <a:gdLst>
                  <a:gd name="T0" fmla="*/ 16 w 42"/>
                  <a:gd name="T1" fmla="*/ 4 h 39"/>
                  <a:gd name="T2" fmla="*/ 16 w 42"/>
                  <a:gd name="T3" fmla="*/ 4 h 39"/>
                  <a:gd name="T4" fmla="*/ 5 w 42"/>
                  <a:gd name="T5" fmla="*/ 18 h 39"/>
                  <a:gd name="T6" fmla="*/ 5 w 42"/>
                  <a:gd name="T7" fmla="*/ 37 h 39"/>
                  <a:gd name="T8" fmla="*/ 16 w 42"/>
                  <a:gd name="T9" fmla="*/ 35 h 39"/>
                  <a:gd name="T10" fmla="*/ 28 w 42"/>
                  <a:gd name="T11" fmla="*/ 39 h 39"/>
                  <a:gd name="T12" fmla="*/ 35 w 42"/>
                  <a:gd name="T13" fmla="*/ 28 h 39"/>
                  <a:gd name="T14" fmla="*/ 23 w 42"/>
                  <a:gd name="T15" fmla="*/ 23 h 39"/>
                  <a:gd name="T16" fmla="*/ 37 w 42"/>
                  <a:gd name="T17" fmla="*/ 14 h 39"/>
                  <a:gd name="T18" fmla="*/ 35 w 42"/>
                  <a:gd name="T19" fmla="*/ 2 h 39"/>
                  <a:gd name="T20" fmla="*/ 33 w 42"/>
                  <a:gd name="T21" fmla="*/ 0 h 39"/>
                  <a:gd name="T22" fmla="*/ 26 w 42"/>
                  <a:gd name="T23" fmla="*/ 2 h 39"/>
                  <a:gd name="T24" fmla="*/ 16 w 42"/>
                  <a:gd name="T25" fmla="*/ 4 h 39"/>
                  <a:gd name="T26" fmla="*/ 16 w 42"/>
                  <a:gd name="T27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9">
                    <a:moveTo>
                      <a:pt x="16" y="4"/>
                    </a:moveTo>
                    <a:lnTo>
                      <a:pt x="16" y="4"/>
                    </a:lnTo>
                    <a:cubicBezTo>
                      <a:pt x="14" y="7"/>
                      <a:pt x="9" y="14"/>
                      <a:pt x="5" y="18"/>
                    </a:cubicBezTo>
                    <a:cubicBezTo>
                      <a:pt x="0" y="23"/>
                      <a:pt x="5" y="35"/>
                      <a:pt x="5" y="37"/>
                    </a:cubicBezTo>
                    <a:cubicBezTo>
                      <a:pt x="7" y="39"/>
                      <a:pt x="14" y="39"/>
                      <a:pt x="16" y="35"/>
                    </a:cubicBezTo>
                    <a:cubicBezTo>
                      <a:pt x="21" y="35"/>
                      <a:pt x="23" y="35"/>
                      <a:pt x="28" y="39"/>
                    </a:cubicBezTo>
                    <a:cubicBezTo>
                      <a:pt x="30" y="35"/>
                      <a:pt x="33" y="32"/>
                      <a:pt x="35" y="28"/>
                    </a:cubicBezTo>
                    <a:cubicBezTo>
                      <a:pt x="30" y="25"/>
                      <a:pt x="26" y="25"/>
                      <a:pt x="23" y="23"/>
                    </a:cubicBezTo>
                    <a:cubicBezTo>
                      <a:pt x="23" y="21"/>
                      <a:pt x="30" y="16"/>
                      <a:pt x="37" y="14"/>
                    </a:cubicBezTo>
                    <a:cubicBezTo>
                      <a:pt x="42" y="14"/>
                      <a:pt x="40" y="7"/>
                      <a:pt x="35" y="2"/>
                    </a:cubicBezTo>
                    <a:cubicBezTo>
                      <a:pt x="35" y="0"/>
                      <a:pt x="33" y="0"/>
                      <a:pt x="33" y="0"/>
                    </a:cubicBezTo>
                    <a:cubicBezTo>
                      <a:pt x="30" y="0"/>
                      <a:pt x="28" y="2"/>
                      <a:pt x="26" y="2"/>
                    </a:cubicBezTo>
                    <a:cubicBezTo>
                      <a:pt x="26" y="4"/>
                      <a:pt x="21" y="4"/>
                      <a:pt x="16" y="4"/>
                    </a:cubicBezTo>
                    <a:lnTo>
                      <a:pt x="16" y="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97" name="Freeform 161">
                <a:extLst>
                  <a:ext uri="{FF2B5EF4-FFF2-40B4-BE49-F238E27FC236}">
                    <a16:creationId xmlns:a16="http://schemas.microsoft.com/office/drawing/2014/main" id="{603B198C-CC23-E732-E40A-B90061AD9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125"/>
                <a:ext cx="87" cy="74"/>
              </a:xfrm>
              <a:custGeom>
                <a:avLst/>
                <a:gdLst>
                  <a:gd name="T0" fmla="*/ 26 w 145"/>
                  <a:gd name="T1" fmla="*/ 21 h 123"/>
                  <a:gd name="T2" fmla="*/ 26 w 145"/>
                  <a:gd name="T3" fmla="*/ 21 h 123"/>
                  <a:gd name="T4" fmla="*/ 14 w 145"/>
                  <a:gd name="T5" fmla="*/ 32 h 123"/>
                  <a:gd name="T6" fmla="*/ 7 w 145"/>
                  <a:gd name="T7" fmla="*/ 53 h 123"/>
                  <a:gd name="T8" fmla="*/ 5 w 145"/>
                  <a:gd name="T9" fmla="*/ 81 h 123"/>
                  <a:gd name="T10" fmla="*/ 24 w 145"/>
                  <a:gd name="T11" fmla="*/ 81 h 123"/>
                  <a:gd name="T12" fmla="*/ 31 w 145"/>
                  <a:gd name="T13" fmla="*/ 77 h 123"/>
                  <a:gd name="T14" fmla="*/ 40 w 145"/>
                  <a:gd name="T15" fmla="*/ 72 h 123"/>
                  <a:gd name="T16" fmla="*/ 54 w 145"/>
                  <a:gd name="T17" fmla="*/ 79 h 123"/>
                  <a:gd name="T18" fmla="*/ 63 w 145"/>
                  <a:gd name="T19" fmla="*/ 79 h 123"/>
                  <a:gd name="T20" fmla="*/ 84 w 145"/>
                  <a:gd name="T21" fmla="*/ 79 h 123"/>
                  <a:gd name="T22" fmla="*/ 128 w 145"/>
                  <a:gd name="T23" fmla="*/ 121 h 123"/>
                  <a:gd name="T24" fmla="*/ 128 w 145"/>
                  <a:gd name="T25" fmla="*/ 123 h 123"/>
                  <a:gd name="T26" fmla="*/ 138 w 145"/>
                  <a:gd name="T27" fmla="*/ 121 h 123"/>
                  <a:gd name="T28" fmla="*/ 145 w 145"/>
                  <a:gd name="T29" fmla="*/ 119 h 123"/>
                  <a:gd name="T30" fmla="*/ 121 w 145"/>
                  <a:gd name="T31" fmla="*/ 93 h 123"/>
                  <a:gd name="T32" fmla="*/ 89 w 145"/>
                  <a:gd name="T33" fmla="*/ 70 h 123"/>
                  <a:gd name="T34" fmla="*/ 75 w 145"/>
                  <a:gd name="T35" fmla="*/ 56 h 123"/>
                  <a:gd name="T36" fmla="*/ 59 w 145"/>
                  <a:gd name="T37" fmla="*/ 25 h 123"/>
                  <a:gd name="T38" fmla="*/ 47 w 145"/>
                  <a:gd name="T39" fmla="*/ 0 h 123"/>
                  <a:gd name="T40" fmla="*/ 26 w 145"/>
                  <a:gd name="T41" fmla="*/ 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5" h="123">
                    <a:moveTo>
                      <a:pt x="26" y="21"/>
                    </a:moveTo>
                    <a:lnTo>
                      <a:pt x="26" y="21"/>
                    </a:lnTo>
                    <a:cubicBezTo>
                      <a:pt x="21" y="23"/>
                      <a:pt x="14" y="25"/>
                      <a:pt x="14" y="32"/>
                    </a:cubicBezTo>
                    <a:cubicBezTo>
                      <a:pt x="17" y="37"/>
                      <a:pt x="14" y="44"/>
                      <a:pt x="7" y="53"/>
                    </a:cubicBezTo>
                    <a:cubicBezTo>
                      <a:pt x="0" y="60"/>
                      <a:pt x="5" y="72"/>
                      <a:pt x="5" y="81"/>
                    </a:cubicBezTo>
                    <a:lnTo>
                      <a:pt x="24" y="81"/>
                    </a:lnTo>
                    <a:cubicBezTo>
                      <a:pt x="26" y="86"/>
                      <a:pt x="28" y="81"/>
                      <a:pt x="31" y="77"/>
                    </a:cubicBezTo>
                    <a:cubicBezTo>
                      <a:pt x="31" y="70"/>
                      <a:pt x="35" y="70"/>
                      <a:pt x="40" y="72"/>
                    </a:cubicBezTo>
                    <a:cubicBezTo>
                      <a:pt x="44" y="77"/>
                      <a:pt x="47" y="81"/>
                      <a:pt x="54" y="79"/>
                    </a:cubicBezTo>
                    <a:cubicBezTo>
                      <a:pt x="59" y="74"/>
                      <a:pt x="59" y="77"/>
                      <a:pt x="63" y="79"/>
                    </a:cubicBezTo>
                    <a:cubicBezTo>
                      <a:pt x="66" y="79"/>
                      <a:pt x="79" y="77"/>
                      <a:pt x="84" y="79"/>
                    </a:cubicBezTo>
                    <a:cubicBezTo>
                      <a:pt x="89" y="79"/>
                      <a:pt x="128" y="121"/>
                      <a:pt x="128" y="121"/>
                    </a:cubicBezTo>
                    <a:lnTo>
                      <a:pt x="128" y="123"/>
                    </a:lnTo>
                    <a:cubicBezTo>
                      <a:pt x="133" y="123"/>
                      <a:pt x="138" y="123"/>
                      <a:pt x="138" y="121"/>
                    </a:cubicBezTo>
                    <a:cubicBezTo>
                      <a:pt x="140" y="121"/>
                      <a:pt x="142" y="119"/>
                      <a:pt x="145" y="119"/>
                    </a:cubicBezTo>
                    <a:cubicBezTo>
                      <a:pt x="140" y="114"/>
                      <a:pt x="131" y="105"/>
                      <a:pt x="121" y="93"/>
                    </a:cubicBezTo>
                    <a:cubicBezTo>
                      <a:pt x="110" y="77"/>
                      <a:pt x="96" y="70"/>
                      <a:pt x="89" y="70"/>
                    </a:cubicBezTo>
                    <a:cubicBezTo>
                      <a:pt x="79" y="70"/>
                      <a:pt x="79" y="56"/>
                      <a:pt x="75" y="56"/>
                    </a:cubicBezTo>
                    <a:cubicBezTo>
                      <a:pt x="70" y="56"/>
                      <a:pt x="59" y="37"/>
                      <a:pt x="59" y="25"/>
                    </a:cubicBezTo>
                    <a:cubicBezTo>
                      <a:pt x="59" y="18"/>
                      <a:pt x="54" y="9"/>
                      <a:pt x="47" y="0"/>
                    </a:cubicBezTo>
                    <a:cubicBezTo>
                      <a:pt x="40" y="14"/>
                      <a:pt x="28" y="16"/>
                      <a:pt x="26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98" name="Freeform 162">
                <a:extLst>
                  <a:ext uri="{FF2B5EF4-FFF2-40B4-BE49-F238E27FC236}">
                    <a16:creationId xmlns:a16="http://schemas.microsoft.com/office/drawing/2014/main" id="{DDD561F1-1E54-A9A9-5BA3-2988997A8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125"/>
                <a:ext cx="87" cy="74"/>
              </a:xfrm>
              <a:custGeom>
                <a:avLst/>
                <a:gdLst>
                  <a:gd name="T0" fmla="*/ 26 w 145"/>
                  <a:gd name="T1" fmla="*/ 21 h 123"/>
                  <a:gd name="T2" fmla="*/ 26 w 145"/>
                  <a:gd name="T3" fmla="*/ 21 h 123"/>
                  <a:gd name="T4" fmla="*/ 14 w 145"/>
                  <a:gd name="T5" fmla="*/ 32 h 123"/>
                  <a:gd name="T6" fmla="*/ 7 w 145"/>
                  <a:gd name="T7" fmla="*/ 53 h 123"/>
                  <a:gd name="T8" fmla="*/ 5 w 145"/>
                  <a:gd name="T9" fmla="*/ 81 h 123"/>
                  <a:gd name="T10" fmla="*/ 24 w 145"/>
                  <a:gd name="T11" fmla="*/ 81 h 123"/>
                  <a:gd name="T12" fmla="*/ 31 w 145"/>
                  <a:gd name="T13" fmla="*/ 77 h 123"/>
                  <a:gd name="T14" fmla="*/ 40 w 145"/>
                  <a:gd name="T15" fmla="*/ 72 h 123"/>
                  <a:gd name="T16" fmla="*/ 54 w 145"/>
                  <a:gd name="T17" fmla="*/ 79 h 123"/>
                  <a:gd name="T18" fmla="*/ 63 w 145"/>
                  <a:gd name="T19" fmla="*/ 79 h 123"/>
                  <a:gd name="T20" fmla="*/ 84 w 145"/>
                  <a:gd name="T21" fmla="*/ 79 h 123"/>
                  <a:gd name="T22" fmla="*/ 128 w 145"/>
                  <a:gd name="T23" fmla="*/ 121 h 123"/>
                  <a:gd name="T24" fmla="*/ 128 w 145"/>
                  <a:gd name="T25" fmla="*/ 123 h 123"/>
                  <a:gd name="T26" fmla="*/ 138 w 145"/>
                  <a:gd name="T27" fmla="*/ 121 h 123"/>
                  <a:gd name="T28" fmla="*/ 145 w 145"/>
                  <a:gd name="T29" fmla="*/ 119 h 123"/>
                  <a:gd name="T30" fmla="*/ 121 w 145"/>
                  <a:gd name="T31" fmla="*/ 93 h 123"/>
                  <a:gd name="T32" fmla="*/ 89 w 145"/>
                  <a:gd name="T33" fmla="*/ 70 h 123"/>
                  <a:gd name="T34" fmla="*/ 75 w 145"/>
                  <a:gd name="T35" fmla="*/ 56 h 123"/>
                  <a:gd name="T36" fmla="*/ 59 w 145"/>
                  <a:gd name="T37" fmla="*/ 25 h 123"/>
                  <a:gd name="T38" fmla="*/ 47 w 145"/>
                  <a:gd name="T39" fmla="*/ 0 h 123"/>
                  <a:gd name="T40" fmla="*/ 26 w 145"/>
                  <a:gd name="T41" fmla="*/ 21 h 123"/>
                  <a:gd name="T42" fmla="*/ 26 w 145"/>
                  <a:gd name="T43" fmla="*/ 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5" h="123">
                    <a:moveTo>
                      <a:pt x="26" y="21"/>
                    </a:moveTo>
                    <a:lnTo>
                      <a:pt x="26" y="21"/>
                    </a:lnTo>
                    <a:cubicBezTo>
                      <a:pt x="21" y="23"/>
                      <a:pt x="14" y="25"/>
                      <a:pt x="14" y="32"/>
                    </a:cubicBezTo>
                    <a:cubicBezTo>
                      <a:pt x="17" y="37"/>
                      <a:pt x="14" y="44"/>
                      <a:pt x="7" y="53"/>
                    </a:cubicBezTo>
                    <a:cubicBezTo>
                      <a:pt x="0" y="60"/>
                      <a:pt x="5" y="72"/>
                      <a:pt x="5" y="81"/>
                    </a:cubicBezTo>
                    <a:lnTo>
                      <a:pt x="24" y="81"/>
                    </a:lnTo>
                    <a:cubicBezTo>
                      <a:pt x="26" y="86"/>
                      <a:pt x="28" y="81"/>
                      <a:pt x="31" y="77"/>
                    </a:cubicBezTo>
                    <a:cubicBezTo>
                      <a:pt x="31" y="70"/>
                      <a:pt x="35" y="70"/>
                      <a:pt x="40" y="72"/>
                    </a:cubicBezTo>
                    <a:cubicBezTo>
                      <a:pt x="44" y="77"/>
                      <a:pt x="47" y="81"/>
                      <a:pt x="54" y="79"/>
                    </a:cubicBezTo>
                    <a:cubicBezTo>
                      <a:pt x="59" y="74"/>
                      <a:pt x="59" y="77"/>
                      <a:pt x="63" y="79"/>
                    </a:cubicBezTo>
                    <a:cubicBezTo>
                      <a:pt x="66" y="79"/>
                      <a:pt x="79" y="77"/>
                      <a:pt x="84" y="79"/>
                    </a:cubicBezTo>
                    <a:cubicBezTo>
                      <a:pt x="89" y="79"/>
                      <a:pt x="128" y="121"/>
                      <a:pt x="128" y="121"/>
                    </a:cubicBezTo>
                    <a:lnTo>
                      <a:pt x="128" y="123"/>
                    </a:lnTo>
                    <a:cubicBezTo>
                      <a:pt x="133" y="123"/>
                      <a:pt x="138" y="123"/>
                      <a:pt x="138" y="121"/>
                    </a:cubicBezTo>
                    <a:cubicBezTo>
                      <a:pt x="140" y="121"/>
                      <a:pt x="142" y="119"/>
                      <a:pt x="145" y="119"/>
                    </a:cubicBezTo>
                    <a:cubicBezTo>
                      <a:pt x="140" y="114"/>
                      <a:pt x="131" y="105"/>
                      <a:pt x="121" y="93"/>
                    </a:cubicBezTo>
                    <a:cubicBezTo>
                      <a:pt x="110" y="77"/>
                      <a:pt x="96" y="70"/>
                      <a:pt x="89" y="70"/>
                    </a:cubicBezTo>
                    <a:cubicBezTo>
                      <a:pt x="79" y="70"/>
                      <a:pt x="79" y="56"/>
                      <a:pt x="75" y="56"/>
                    </a:cubicBezTo>
                    <a:cubicBezTo>
                      <a:pt x="70" y="56"/>
                      <a:pt x="59" y="37"/>
                      <a:pt x="59" y="25"/>
                    </a:cubicBezTo>
                    <a:cubicBezTo>
                      <a:pt x="59" y="18"/>
                      <a:pt x="54" y="9"/>
                      <a:pt x="47" y="0"/>
                    </a:cubicBezTo>
                    <a:cubicBezTo>
                      <a:pt x="40" y="14"/>
                      <a:pt x="28" y="16"/>
                      <a:pt x="26" y="21"/>
                    </a:cubicBezTo>
                    <a:lnTo>
                      <a:pt x="26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99" name="Freeform 163">
                <a:extLst>
                  <a:ext uri="{FF2B5EF4-FFF2-40B4-BE49-F238E27FC236}">
                    <a16:creationId xmlns:a16="http://schemas.microsoft.com/office/drawing/2014/main" id="{37B72BBB-817D-6E05-4F3B-80FA17BFE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125"/>
                <a:ext cx="87" cy="74"/>
              </a:xfrm>
              <a:custGeom>
                <a:avLst/>
                <a:gdLst>
                  <a:gd name="T0" fmla="*/ 26 w 145"/>
                  <a:gd name="T1" fmla="*/ 21 h 123"/>
                  <a:gd name="T2" fmla="*/ 26 w 145"/>
                  <a:gd name="T3" fmla="*/ 21 h 123"/>
                  <a:gd name="T4" fmla="*/ 14 w 145"/>
                  <a:gd name="T5" fmla="*/ 32 h 123"/>
                  <a:gd name="T6" fmla="*/ 7 w 145"/>
                  <a:gd name="T7" fmla="*/ 53 h 123"/>
                  <a:gd name="T8" fmla="*/ 5 w 145"/>
                  <a:gd name="T9" fmla="*/ 81 h 123"/>
                  <a:gd name="T10" fmla="*/ 24 w 145"/>
                  <a:gd name="T11" fmla="*/ 81 h 123"/>
                  <a:gd name="T12" fmla="*/ 31 w 145"/>
                  <a:gd name="T13" fmla="*/ 77 h 123"/>
                  <a:gd name="T14" fmla="*/ 40 w 145"/>
                  <a:gd name="T15" fmla="*/ 72 h 123"/>
                  <a:gd name="T16" fmla="*/ 54 w 145"/>
                  <a:gd name="T17" fmla="*/ 79 h 123"/>
                  <a:gd name="T18" fmla="*/ 63 w 145"/>
                  <a:gd name="T19" fmla="*/ 79 h 123"/>
                  <a:gd name="T20" fmla="*/ 84 w 145"/>
                  <a:gd name="T21" fmla="*/ 79 h 123"/>
                  <a:gd name="T22" fmla="*/ 128 w 145"/>
                  <a:gd name="T23" fmla="*/ 121 h 123"/>
                  <a:gd name="T24" fmla="*/ 128 w 145"/>
                  <a:gd name="T25" fmla="*/ 123 h 123"/>
                  <a:gd name="T26" fmla="*/ 138 w 145"/>
                  <a:gd name="T27" fmla="*/ 121 h 123"/>
                  <a:gd name="T28" fmla="*/ 145 w 145"/>
                  <a:gd name="T29" fmla="*/ 119 h 123"/>
                  <a:gd name="T30" fmla="*/ 121 w 145"/>
                  <a:gd name="T31" fmla="*/ 93 h 123"/>
                  <a:gd name="T32" fmla="*/ 89 w 145"/>
                  <a:gd name="T33" fmla="*/ 70 h 123"/>
                  <a:gd name="T34" fmla="*/ 75 w 145"/>
                  <a:gd name="T35" fmla="*/ 56 h 123"/>
                  <a:gd name="T36" fmla="*/ 59 w 145"/>
                  <a:gd name="T37" fmla="*/ 25 h 123"/>
                  <a:gd name="T38" fmla="*/ 47 w 145"/>
                  <a:gd name="T39" fmla="*/ 0 h 123"/>
                  <a:gd name="T40" fmla="*/ 26 w 145"/>
                  <a:gd name="T41" fmla="*/ 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5" h="123">
                    <a:moveTo>
                      <a:pt x="26" y="21"/>
                    </a:moveTo>
                    <a:lnTo>
                      <a:pt x="26" y="21"/>
                    </a:lnTo>
                    <a:cubicBezTo>
                      <a:pt x="21" y="23"/>
                      <a:pt x="14" y="25"/>
                      <a:pt x="14" y="32"/>
                    </a:cubicBezTo>
                    <a:cubicBezTo>
                      <a:pt x="17" y="37"/>
                      <a:pt x="14" y="44"/>
                      <a:pt x="7" y="53"/>
                    </a:cubicBezTo>
                    <a:cubicBezTo>
                      <a:pt x="0" y="60"/>
                      <a:pt x="5" y="72"/>
                      <a:pt x="5" y="81"/>
                    </a:cubicBezTo>
                    <a:lnTo>
                      <a:pt x="24" y="81"/>
                    </a:lnTo>
                    <a:cubicBezTo>
                      <a:pt x="26" y="86"/>
                      <a:pt x="28" y="81"/>
                      <a:pt x="31" y="77"/>
                    </a:cubicBezTo>
                    <a:cubicBezTo>
                      <a:pt x="31" y="70"/>
                      <a:pt x="35" y="70"/>
                      <a:pt x="40" y="72"/>
                    </a:cubicBezTo>
                    <a:cubicBezTo>
                      <a:pt x="44" y="77"/>
                      <a:pt x="47" y="81"/>
                      <a:pt x="54" y="79"/>
                    </a:cubicBezTo>
                    <a:cubicBezTo>
                      <a:pt x="59" y="74"/>
                      <a:pt x="59" y="77"/>
                      <a:pt x="63" y="79"/>
                    </a:cubicBezTo>
                    <a:cubicBezTo>
                      <a:pt x="66" y="79"/>
                      <a:pt x="79" y="77"/>
                      <a:pt x="84" y="79"/>
                    </a:cubicBezTo>
                    <a:cubicBezTo>
                      <a:pt x="89" y="79"/>
                      <a:pt x="128" y="121"/>
                      <a:pt x="128" y="121"/>
                    </a:cubicBezTo>
                    <a:lnTo>
                      <a:pt x="128" y="123"/>
                    </a:lnTo>
                    <a:cubicBezTo>
                      <a:pt x="133" y="123"/>
                      <a:pt x="138" y="123"/>
                      <a:pt x="138" y="121"/>
                    </a:cubicBezTo>
                    <a:cubicBezTo>
                      <a:pt x="140" y="121"/>
                      <a:pt x="142" y="119"/>
                      <a:pt x="145" y="119"/>
                    </a:cubicBezTo>
                    <a:cubicBezTo>
                      <a:pt x="140" y="114"/>
                      <a:pt x="131" y="105"/>
                      <a:pt x="121" y="93"/>
                    </a:cubicBezTo>
                    <a:cubicBezTo>
                      <a:pt x="110" y="77"/>
                      <a:pt x="96" y="70"/>
                      <a:pt x="89" y="70"/>
                    </a:cubicBezTo>
                    <a:cubicBezTo>
                      <a:pt x="79" y="70"/>
                      <a:pt x="79" y="56"/>
                      <a:pt x="75" y="56"/>
                    </a:cubicBezTo>
                    <a:cubicBezTo>
                      <a:pt x="70" y="56"/>
                      <a:pt x="59" y="37"/>
                      <a:pt x="59" y="25"/>
                    </a:cubicBezTo>
                    <a:cubicBezTo>
                      <a:pt x="59" y="18"/>
                      <a:pt x="54" y="9"/>
                      <a:pt x="47" y="0"/>
                    </a:cubicBezTo>
                    <a:cubicBezTo>
                      <a:pt x="40" y="14"/>
                      <a:pt x="28" y="16"/>
                      <a:pt x="26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0" name="Freeform 164">
                <a:extLst>
                  <a:ext uri="{FF2B5EF4-FFF2-40B4-BE49-F238E27FC236}">
                    <a16:creationId xmlns:a16="http://schemas.microsoft.com/office/drawing/2014/main" id="{8D1BE70A-4B08-0783-D8A6-9277A35B7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125"/>
                <a:ext cx="87" cy="74"/>
              </a:xfrm>
              <a:custGeom>
                <a:avLst/>
                <a:gdLst>
                  <a:gd name="T0" fmla="*/ 26 w 145"/>
                  <a:gd name="T1" fmla="*/ 21 h 123"/>
                  <a:gd name="T2" fmla="*/ 26 w 145"/>
                  <a:gd name="T3" fmla="*/ 21 h 123"/>
                  <a:gd name="T4" fmla="*/ 14 w 145"/>
                  <a:gd name="T5" fmla="*/ 32 h 123"/>
                  <a:gd name="T6" fmla="*/ 7 w 145"/>
                  <a:gd name="T7" fmla="*/ 53 h 123"/>
                  <a:gd name="T8" fmla="*/ 5 w 145"/>
                  <a:gd name="T9" fmla="*/ 81 h 123"/>
                  <a:gd name="T10" fmla="*/ 24 w 145"/>
                  <a:gd name="T11" fmla="*/ 81 h 123"/>
                  <a:gd name="T12" fmla="*/ 31 w 145"/>
                  <a:gd name="T13" fmla="*/ 77 h 123"/>
                  <a:gd name="T14" fmla="*/ 40 w 145"/>
                  <a:gd name="T15" fmla="*/ 72 h 123"/>
                  <a:gd name="T16" fmla="*/ 54 w 145"/>
                  <a:gd name="T17" fmla="*/ 79 h 123"/>
                  <a:gd name="T18" fmla="*/ 63 w 145"/>
                  <a:gd name="T19" fmla="*/ 79 h 123"/>
                  <a:gd name="T20" fmla="*/ 84 w 145"/>
                  <a:gd name="T21" fmla="*/ 79 h 123"/>
                  <a:gd name="T22" fmla="*/ 128 w 145"/>
                  <a:gd name="T23" fmla="*/ 121 h 123"/>
                  <a:gd name="T24" fmla="*/ 128 w 145"/>
                  <a:gd name="T25" fmla="*/ 123 h 123"/>
                  <a:gd name="T26" fmla="*/ 138 w 145"/>
                  <a:gd name="T27" fmla="*/ 121 h 123"/>
                  <a:gd name="T28" fmla="*/ 145 w 145"/>
                  <a:gd name="T29" fmla="*/ 119 h 123"/>
                  <a:gd name="T30" fmla="*/ 121 w 145"/>
                  <a:gd name="T31" fmla="*/ 93 h 123"/>
                  <a:gd name="T32" fmla="*/ 89 w 145"/>
                  <a:gd name="T33" fmla="*/ 70 h 123"/>
                  <a:gd name="T34" fmla="*/ 75 w 145"/>
                  <a:gd name="T35" fmla="*/ 56 h 123"/>
                  <a:gd name="T36" fmla="*/ 59 w 145"/>
                  <a:gd name="T37" fmla="*/ 25 h 123"/>
                  <a:gd name="T38" fmla="*/ 47 w 145"/>
                  <a:gd name="T39" fmla="*/ 0 h 123"/>
                  <a:gd name="T40" fmla="*/ 26 w 145"/>
                  <a:gd name="T41" fmla="*/ 21 h 123"/>
                  <a:gd name="T42" fmla="*/ 26 w 145"/>
                  <a:gd name="T43" fmla="*/ 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5" h="123">
                    <a:moveTo>
                      <a:pt x="26" y="21"/>
                    </a:moveTo>
                    <a:lnTo>
                      <a:pt x="26" y="21"/>
                    </a:lnTo>
                    <a:cubicBezTo>
                      <a:pt x="21" y="23"/>
                      <a:pt x="14" y="25"/>
                      <a:pt x="14" y="32"/>
                    </a:cubicBezTo>
                    <a:cubicBezTo>
                      <a:pt x="17" y="37"/>
                      <a:pt x="14" y="44"/>
                      <a:pt x="7" y="53"/>
                    </a:cubicBezTo>
                    <a:cubicBezTo>
                      <a:pt x="0" y="60"/>
                      <a:pt x="5" y="72"/>
                      <a:pt x="5" y="81"/>
                    </a:cubicBezTo>
                    <a:lnTo>
                      <a:pt x="24" y="81"/>
                    </a:lnTo>
                    <a:cubicBezTo>
                      <a:pt x="26" y="86"/>
                      <a:pt x="28" y="81"/>
                      <a:pt x="31" y="77"/>
                    </a:cubicBezTo>
                    <a:cubicBezTo>
                      <a:pt x="31" y="70"/>
                      <a:pt x="35" y="70"/>
                      <a:pt x="40" y="72"/>
                    </a:cubicBezTo>
                    <a:cubicBezTo>
                      <a:pt x="44" y="77"/>
                      <a:pt x="47" y="81"/>
                      <a:pt x="54" y="79"/>
                    </a:cubicBezTo>
                    <a:cubicBezTo>
                      <a:pt x="59" y="74"/>
                      <a:pt x="59" y="77"/>
                      <a:pt x="63" y="79"/>
                    </a:cubicBezTo>
                    <a:cubicBezTo>
                      <a:pt x="66" y="79"/>
                      <a:pt x="79" y="77"/>
                      <a:pt x="84" y="79"/>
                    </a:cubicBezTo>
                    <a:cubicBezTo>
                      <a:pt x="89" y="79"/>
                      <a:pt x="128" y="121"/>
                      <a:pt x="128" y="121"/>
                    </a:cubicBezTo>
                    <a:lnTo>
                      <a:pt x="128" y="123"/>
                    </a:lnTo>
                    <a:cubicBezTo>
                      <a:pt x="133" y="123"/>
                      <a:pt x="138" y="123"/>
                      <a:pt x="138" y="121"/>
                    </a:cubicBezTo>
                    <a:cubicBezTo>
                      <a:pt x="140" y="121"/>
                      <a:pt x="142" y="119"/>
                      <a:pt x="145" y="119"/>
                    </a:cubicBezTo>
                    <a:cubicBezTo>
                      <a:pt x="140" y="114"/>
                      <a:pt x="131" y="105"/>
                      <a:pt x="121" y="93"/>
                    </a:cubicBezTo>
                    <a:cubicBezTo>
                      <a:pt x="110" y="77"/>
                      <a:pt x="96" y="70"/>
                      <a:pt x="89" y="70"/>
                    </a:cubicBezTo>
                    <a:cubicBezTo>
                      <a:pt x="79" y="70"/>
                      <a:pt x="79" y="56"/>
                      <a:pt x="75" y="56"/>
                    </a:cubicBezTo>
                    <a:cubicBezTo>
                      <a:pt x="70" y="56"/>
                      <a:pt x="59" y="37"/>
                      <a:pt x="59" y="25"/>
                    </a:cubicBezTo>
                    <a:cubicBezTo>
                      <a:pt x="59" y="18"/>
                      <a:pt x="54" y="9"/>
                      <a:pt x="47" y="0"/>
                    </a:cubicBezTo>
                    <a:cubicBezTo>
                      <a:pt x="40" y="14"/>
                      <a:pt x="28" y="16"/>
                      <a:pt x="26" y="21"/>
                    </a:cubicBezTo>
                    <a:lnTo>
                      <a:pt x="26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1" name="Freeform 165">
                <a:extLst>
                  <a:ext uri="{FF2B5EF4-FFF2-40B4-BE49-F238E27FC236}">
                    <a16:creationId xmlns:a16="http://schemas.microsoft.com/office/drawing/2014/main" id="{55721912-035D-ECA9-2D35-64FAEC7E4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167"/>
                <a:ext cx="193" cy="150"/>
              </a:xfrm>
              <a:custGeom>
                <a:avLst/>
                <a:gdLst>
                  <a:gd name="T0" fmla="*/ 23 w 321"/>
                  <a:gd name="T1" fmla="*/ 163 h 249"/>
                  <a:gd name="T2" fmla="*/ 23 w 321"/>
                  <a:gd name="T3" fmla="*/ 163 h 249"/>
                  <a:gd name="T4" fmla="*/ 42 w 321"/>
                  <a:gd name="T5" fmla="*/ 186 h 249"/>
                  <a:gd name="T6" fmla="*/ 60 w 321"/>
                  <a:gd name="T7" fmla="*/ 203 h 249"/>
                  <a:gd name="T8" fmla="*/ 60 w 321"/>
                  <a:gd name="T9" fmla="*/ 221 h 249"/>
                  <a:gd name="T10" fmla="*/ 67 w 321"/>
                  <a:gd name="T11" fmla="*/ 224 h 249"/>
                  <a:gd name="T12" fmla="*/ 88 w 321"/>
                  <a:gd name="T13" fmla="*/ 228 h 249"/>
                  <a:gd name="T14" fmla="*/ 114 w 321"/>
                  <a:gd name="T15" fmla="*/ 242 h 249"/>
                  <a:gd name="T16" fmla="*/ 137 w 321"/>
                  <a:gd name="T17" fmla="*/ 247 h 249"/>
                  <a:gd name="T18" fmla="*/ 153 w 321"/>
                  <a:gd name="T19" fmla="*/ 235 h 249"/>
                  <a:gd name="T20" fmla="*/ 170 w 321"/>
                  <a:gd name="T21" fmla="*/ 231 h 249"/>
                  <a:gd name="T22" fmla="*/ 181 w 321"/>
                  <a:gd name="T23" fmla="*/ 235 h 249"/>
                  <a:gd name="T24" fmla="*/ 191 w 321"/>
                  <a:gd name="T25" fmla="*/ 233 h 249"/>
                  <a:gd name="T26" fmla="*/ 209 w 321"/>
                  <a:gd name="T27" fmla="*/ 231 h 249"/>
                  <a:gd name="T28" fmla="*/ 237 w 321"/>
                  <a:gd name="T29" fmla="*/ 217 h 249"/>
                  <a:gd name="T30" fmla="*/ 260 w 321"/>
                  <a:gd name="T31" fmla="*/ 212 h 249"/>
                  <a:gd name="T32" fmla="*/ 316 w 321"/>
                  <a:gd name="T33" fmla="*/ 154 h 249"/>
                  <a:gd name="T34" fmla="*/ 309 w 321"/>
                  <a:gd name="T35" fmla="*/ 149 h 249"/>
                  <a:gd name="T36" fmla="*/ 279 w 321"/>
                  <a:gd name="T37" fmla="*/ 144 h 249"/>
                  <a:gd name="T38" fmla="*/ 237 w 321"/>
                  <a:gd name="T39" fmla="*/ 128 h 249"/>
                  <a:gd name="T40" fmla="*/ 223 w 321"/>
                  <a:gd name="T41" fmla="*/ 116 h 249"/>
                  <a:gd name="T42" fmla="*/ 209 w 321"/>
                  <a:gd name="T43" fmla="*/ 95 h 249"/>
                  <a:gd name="T44" fmla="*/ 214 w 321"/>
                  <a:gd name="T45" fmla="*/ 88 h 249"/>
                  <a:gd name="T46" fmla="*/ 202 w 321"/>
                  <a:gd name="T47" fmla="*/ 84 h 249"/>
                  <a:gd name="T48" fmla="*/ 191 w 321"/>
                  <a:gd name="T49" fmla="*/ 86 h 249"/>
                  <a:gd name="T50" fmla="*/ 191 w 321"/>
                  <a:gd name="T51" fmla="*/ 67 h 249"/>
                  <a:gd name="T52" fmla="*/ 202 w 321"/>
                  <a:gd name="T53" fmla="*/ 51 h 249"/>
                  <a:gd name="T54" fmla="*/ 158 w 321"/>
                  <a:gd name="T55" fmla="*/ 9 h 249"/>
                  <a:gd name="T56" fmla="*/ 137 w 321"/>
                  <a:gd name="T57" fmla="*/ 9 h 249"/>
                  <a:gd name="T58" fmla="*/ 128 w 321"/>
                  <a:gd name="T59" fmla="*/ 9 h 249"/>
                  <a:gd name="T60" fmla="*/ 114 w 321"/>
                  <a:gd name="T61" fmla="*/ 2 h 249"/>
                  <a:gd name="T62" fmla="*/ 105 w 321"/>
                  <a:gd name="T63" fmla="*/ 7 h 249"/>
                  <a:gd name="T64" fmla="*/ 98 w 321"/>
                  <a:gd name="T65" fmla="*/ 11 h 249"/>
                  <a:gd name="T66" fmla="*/ 79 w 321"/>
                  <a:gd name="T67" fmla="*/ 11 h 249"/>
                  <a:gd name="T68" fmla="*/ 72 w 321"/>
                  <a:gd name="T69" fmla="*/ 37 h 249"/>
                  <a:gd name="T70" fmla="*/ 63 w 321"/>
                  <a:gd name="T71" fmla="*/ 46 h 249"/>
                  <a:gd name="T72" fmla="*/ 49 w 321"/>
                  <a:gd name="T73" fmla="*/ 63 h 249"/>
                  <a:gd name="T74" fmla="*/ 42 w 321"/>
                  <a:gd name="T75" fmla="*/ 84 h 249"/>
                  <a:gd name="T76" fmla="*/ 32 w 321"/>
                  <a:gd name="T77" fmla="*/ 93 h 249"/>
                  <a:gd name="T78" fmla="*/ 28 w 321"/>
                  <a:gd name="T79" fmla="*/ 114 h 249"/>
                  <a:gd name="T80" fmla="*/ 23 w 321"/>
                  <a:gd name="T81" fmla="*/ 137 h 249"/>
                  <a:gd name="T82" fmla="*/ 7 w 321"/>
                  <a:gd name="T83" fmla="*/ 140 h 249"/>
                  <a:gd name="T84" fmla="*/ 2 w 321"/>
                  <a:gd name="T85" fmla="*/ 151 h 249"/>
                  <a:gd name="T86" fmla="*/ 23 w 321"/>
                  <a:gd name="T87" fmla="*/ 16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1" h="249">
                    <a:moveTo>
                      <a:pt x="23" y="163"/>
                    </a:moveTo>
                    <a:lnTo>
                      <a:pt x="23" y="163"/>
                    </a:lnTo>
                    <a:cubicBezTo>
                      <a:pt x="26" y="170"/>
                      <a:pt x="37" y="177"/>
                      <a:pt x="42" y="186"/>
                    </a:cubicBezTo>
                    <a:cubicBezTo>
                      <a:pt x="44" y="198"/>
                      <a:pt x="56" y="203"/>
                      <a:pt x="60" y="203"/>
                    </a:cubicBezTo>
                    <a:cubicBezTo>
                      <a:pt x="65" y="203"/>
                      <a:pt x="63" y="210"/>
                      <a:pt x="60" y="221"/>
                    </a:cubicBezTo>
                    <a:cubicBezTo>
                      <a:pt x="63" y="221"/>
                      <a:pt x="65" y="224"/>
                      <a:pt x="67" y="224"/>
                    </a:cubicBezTo>
                    <a:cubicBezTo>
                      <a:pt x="70" y="226"/>
                      <a:pt x="84" y="224"/>
                      <a:pt x="88" y="228"/>
                    </a:cubicBezTo>
                    <a:cubicBezTo>
                      <a:pt x="93" y="233"/>
                      <a:pt x="109" y="242"/>
                      <a:pt x="114" y="242"/>
                    </a:cubicBezTo>
                    <a:cubicBezTo>
                      <a:pt x="118" y="242"/>
                      <a:pt x="135" y="245"/>
                      <a:pt x="137" y="247"/>
                    </a:cubicBezTo>
                    <a:cubicBezTo>
                      <a:pt x="142" y="249"/>
                      <a:pt x="144" y="240"/>
                      <a:pt x="153" y="235"/>
                    </a:cubicBezTo>
                    <a:cubicBezTo>
                      <a:pt x="160" y="231"/>
                      <a:pt x="170" y="228"/>
                      <a:pt x="170" y="231"/>
                    </a:cubicBezTo>
                    <a:cubicBezTo>
                      <a:pt x="172" y="235"/>
                      <a:pt x="177" y="238"/>
                      <a:pt x="181" y="235"/>
                    </a:cubicBezTo>
                    <a:cubicBezTo>
                      <a:pt x="184" y="235"/>
                      <a:pt x="186" y="233"/>
                      <a:pt x="191" y="233"/>
                    </a:cubicBezTo>
                    <a:cubicBezTo>
                      <a:pt x="198" y="231"/>
                      <a:pt x="207" y="231"/>
                      <a:pt x="209" y="231"/>
                    </a:cubicBezTo>
                    <a:cubicBezTo>
                      <a:pt x="212" y="231"/>
                      <a:pt x="223" y="217"/>
                      <a:pt x="237" y="217"/>
                    </a:cubicBezTo>
                    <a:cubicBezTo>
                      <a:pt x="251" y="217"/>
                      <a:pt x="253" y="219"/>
                      <a:pt x="260" y="212"/>
                    </a:cubicBezTo>
                    <a:cubicBezTo>
                      <a:pt x="267" y="205"/>
                      <a:pt x="311" y="158"/>
                      <a:pt x="316" y="154"/>
                    </a:cubicBezTo>
                    <a:cubicBezTo>
                      <a:pt x="321" y="151"/>
                      <a:pt x="314" y="149"/>
                      <a:pt x="309" y="149"/>
                    </a:cubicBezTo>
                    <a:cubicBezTo>
                      <a:pt x="304" y="149"/>
                      <a:pt x="295" y="149"/>
                      <a:pt x="279" y="144"/>
                    </a:cubicBezTo>
                    <a:cubicBezTo>
                      <a:pt x="265" y="137"/>
                      <a:pt x="242" y="130"/>
                      <a:pt x="237" y="128"/>
                    </a:cubicBezTo>
                    <a:cubicBezTo>
                      <a:pt x="232" y="128"/>
                      <a:pt x="228" y="116"/>
                      <a:pt x="223" y="116"/>
                    </a:cubicBezTo>
                    <a:cubicBezTo>
                      <a:pt x="219" y="114"/>
                      <a:pt x="212" y="100"/>
                      <a:pt x="209" y="95"/>
                    </a:cubicBezTo>
                    <a:cubicBezTo>
                      <a:pt x="209" y="95"/>
                      <a:pt x="212" y="91"/>
                      <a:pt x="214" y="88"/>
                    </a:cubicBezTo>
                    <a:cubicBezTo>
                      <a:pt x="209" y="84"/>
                      <a:pt x="207" y="84"/>
                      <a:pt x="202" y="84"/>
                    </a:cubicBezTo>
                    <a:cubicBezTo>
                      <a:pt x="200" y="88"/>
                      <a:pt x="193" y="88"/>
                      <a:pt x="191" y="86"/>
                    </a:cubicBezTo>
                    <a:cubicBezTo>
                      <a:pt x="191" y="84"/>
                      <a:pt x="186" y="72"/>
                      <a:pt x="191" y="67"/>
                    </a:cubicBezTo>
                    <a:cubicBezTo>
                      <a:pt x="195" y="63"/>
                      <a:pt x="202" y="51"/>
                      <a:pt x="202" y="51"/>
                    </a:cubicBezTo>
                    <a:cubicBezTo>
                      <a:pt x="202" y="51"/>
                      <a:pt x="163" y="9"/>
                      <a:pt x="158" y="9"/>
                    </a:cubicBezTo>
                    <a:cubicBezTo>
                      <a:pt x="153" y="7"/>
                      <a:pt x="140" y="9"/>
                      <a:pt x="137" y="9"/>
                    </a:cubicBezTo>
                    <a:cubicBezTo>
                      <a:pt x="133" y="7"/>
                      <a:pt x="133" y="4"/>
                      <a:pt x="128" y="9"/>
                    </a:cubicBezTo>
                    <a:cubicBezTo>
                      <a:pt x="121" y="11"/>
                      <a:pt x="118" y="7"/>
                      <a:pt x="114" y="2"/>
                    </a:cubicBezTo>
                    <a:cubicBezTo>
                      <a:pt x="109" y="0"/>
                      <a:pt x="105" y="0"/>
                      <a:pt x="105" y="7"/>
                    </a:cubicBezTo>
                    <a:cubicBezTo>
                      <a:pt x="102" y="11"/>
                      <a:pt x="100" y="16"/>
                      <a:pt x="98" y="11"/>
                    </a:cubicBezTo>
                    <a:lnTo>
                      <a:pt x="79" y="11"/>
                    </a:lnTo>
                    <a:cubicBezTo>
                      <a:pt x="81" y="21"/>
                      <a:pt x="72" y="32"/>
                      <a:pt x="72" y="37"/>
                    </a:cubicBezTo>
                    <a:cubicBezTo>
                      <a:pt x="72" y="42"/>
                      <a:pt x="65" y="46"/>
                      <a:pt x="63" y="46"/>
                    </a:cubicBezTo>
                    <a:cubicBezTo>
                      <a:pt x="58" y="46"/>
                      <a:pt x="53" y="58"/>
                      <a:pt x="49" y="63"/>
                    </a:cubicBezTo>
                    <a:cubicBezTo>
                      <a:pt x="44" y="67"/>
                      <a:pt x="49" y="79"/>
                      <a:pt x="42" y="84"/>
                    </a:cubicBezTo>
                    <a:cubicBezTo>
                      <a:pt x="37" y="88"/>
                      <a:pt x="30" y="88"/>
                      <a:pt x="32" y="93"/>
                    </a:cubicBezTo>
                    <a:cubicBezTo>
                      <a:pt x="37" y="98"/>
                      <a:pt x="28" y="105"/>
                      <a:pt x="28" y="114"/>
                    </a:cubicBezTo>
                    <a:cubicBezTo>
                      <a:pt x="28" y="121"/>
                      <a:pt x="26" y="135"/>
                      <a:pt x="23" y="137"/>
                    </a:cubicBezTo>
                    <a:cubicBezTo>
                      <a:pt x="23" y="137"/>
                      <a:pt x="7" y="135"/>
                      <a:pt x="7" y="140"/>
                    </a:cubicBezTo>
                    <a:cubicBezTo>
                      <a:pt x="7" y="147"/>
                      <a:pt x="0" y="147"/>
                      <a:pt x="2" y="151"/>
                    </a:cubicBezTo>
                    <a:cubicBezTo>
                      <a:pt x="7" y="158"/>
                      <a:pt x="21" y="156"/>
                      <a:pt x="23" y="16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2" name="Freeform 166">
                <a:extLst>
                  <a:ext uri="{FF2B5EF4-FFF2-40B4-BE49-F238E27FC236}">
                    <a16:creationId xmlns:a16="http://schemas.microsoft.com/office/drawing/2014/main" id="{7916D78E-917D-CEB5-4BB1-5EA8AC2E4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167"/>
                <a:ext cx="193" cy="150"/>
              </a:xfrm>
              <a:custGeom>
                <a:avLst/>
                <a:gdLst>
                  <a:gd name="T0" fmla="*/ 23 w 321"/>
                  <a:gd name="T1" fmla="*/ 163 h 249"/>
                  <a:gd name="T2" fmla="*/ 23 w 321"/>
                  <a:gd name="T3" fmla="*/ 163 h 249"/>
                  <a:gd name="T4" fmla="*/ 42 w 321"/>
                  <a:gd name="T5" fmla="*/ 186 h 249"/>
                  <a:gd name="T6" fmla="*/ 60 w 321"/>
                  <a:gd name="T7" fmla="*/ 203 h 249"/>
                  <a:gd name="T8" fmla="*/ 60 w 321"/>
                  <a:gd name="T9" fmla="*/ 221 h 249"/>
                  <a:gd name="T10" fmla="*/ 67 w 321"/>
                  <a:gd name="T11" fmla="*/ 224 h 249"/>
                  <a:gd name="T12" fmla="*/ 88 w 321"/>
                  <a:gd name="T13" fmla="*/ 228 h 249"/>
                  <a:gd name="T14" fmla="*/ 114 w 321"/>
                  <a:gd name="T15" fmla="*/ 242 h 249"/>
                  <a:gd name="T16" fmla="*/ 137 w 321"/>
                  <a:gd name="T17" fmla="*/ 247 h 249"/>
                  <a:gd name="T18" fmla="*/ 153 w 321"/>
                  <a:gd name="T19" fmla="*/ 235 h 249"/>
                  <a:gd name="T20" fmla="*/ 170 w 321"/>
                  <a:gd name="T21" fmla="*/ 231 h 249"/>
                  <a:gd name="T22" fmla="*/ 181 w 321"/>
                  <a:gd name="T23" fmla="*/ 235 h 249"/>
                  <a:gd name="T24" fmla="*/ 191 w 321"/>
                  <a:gd name="T25" fmla="*/ 233 h 249"/>
                  <a:gd name="T26" fmla="*/ 209 w 321"/>
                  <a:gd name="T27" fmla="*/ 231 h 249"/>
                  <a:gd name="T28" fmla="*/ 237 w 321"/>
                  <a:gd name="T29" fmla="*/ 217 h 249"/>
                  <a:gd name="T30" fmla="*/ 260 w 321"/>
                  <a:gd name="T31" fmla="*/ 212 h 249"/>
                  <a:gd name="T32" fmla="*/ 316 w 321"/>
                  <a:gd name="T33" fmla="*/ 154 h 249"/>
                  <a:gd name="T34" fmla="*/ 309 w 321"/>
                  <a:gd name="T35" fmla="*/ 149 h 249"/>
                  <a:gd name="T36" fmla="*/ 279 w 321"/>
                  <a:gd name="T37" fmla="*/ 144 h 249"/>
                  <a:gd name="T38" fmla="*/ 237 w 321"/>
                  <a:gd name="T39" fmla="*/ 128 h 249"/>
                  <a:gd name="T40" fmla="*/ 223 w 321"/>
                  <a:gd name="T41" fmla="*/ 116 h 249"/>
                  <a:gd name="T42" fmla="*/ 209 w 321"/>
                  <a:gd name="T43" fmla="*/ 95 h 249"/>
                  <a:gd name="T44" fmla="*/ 214 w 321"/>
                  <a:gd name="T45" fmla="*/ 88 h 249"/>
                  <a:gd name="T46" fmla="*/ 202 w 321"/>
                  <a:gd name="T47" fmla="*/ 84 h 249"/>
                  <a:gd name="T48" fmla="*/ 191 w 321"/>
                  <a:gd name="T49" fmla="*/ 86 h 249"/>
                  <a:gd name="T50" fmla="*/ 191 w 321"/>
                  <a:gd name="T51" fmla="*/ 67 h 249"/>
                  <a:gd name="T52" fmla="*/ 202 w 321"/>
                  <a:gd name="T53" fmla="*/ 51 h 249"/>
                  <a:gd name="T54" fmla="*/ 158 w 321"/>
                  <a:gd name="T55" fmla="*/ 9 h 249"/>
                  <a:gd name="T56" fmla="*/ 137 w 321"/>
                  <a:gd name="T57" fmla="*/ 9 h 249"/>
                  <a:gd name="T58" fmla="*/ 128 w 321"/>
                  <a:gd name="T59" fmla="*/ 9 h 249"/>
                  <a:gd name="T60" fmla="*/ 114 w 321"/>
                  <a:gd name="T61" fmla="*/ 2 h 249"/>
                  <a:gd name="T62" fmla="*/ 105 w 321"/>
                  <a:gd name="T63" fmla="*/ 7 h 249"/>
                  <a:gd name="T64" fmla="*/ 98 w 321"/>
                  <a:gd name="T65" fmla="*/ 11 h 249"/>
                  <a:gd name="T66" fmla="*/ 79 w 321"/>
                  <a:gd name="T67" fmla="*/ 11 h 249"/>
                  <a:gd name="T68" fmla="*/ 72 w 321"/>
                  <a:gd name="T69" fmla="*/ 37 h 249"/>
                  <a:gd name="T70" fmla="*/ 63 w 321"/>
                  <a:gd name="T71" fmla="*/ 46 h 249"/>
                  <a:gd name="T72" fmla="*/ 49 w 321"/>
                  <a:gd name="T73" fmla="*/ 63 h 249"/>
                  <a:gd name="T74" fmla="*/ 42 w 321"/>
                  <a:gd name="T75" fmla="*/ 84 h 249"/>
                  <a:gd name="T76" fmla="*/ 32 w 321"/>
                  <a:gd name="T77" fmla="*/ 93 h 249"/>
                  <a:gd name="T78" fmla="*/ 28 w 321"/>
                  <a:gd name="T79" fmla="*/ 114 h 249"/>
                  <a:gd name="T80" fmla="*/ 23 w 321"/>
                  <a:gd name="T81" fmla="*/ 137 h 249"/>
                  <a:gd name="T82" fmla="*/ 7 w 321"/>
                  <a:gd name="T83" fmla="*/ 140 h 249"/>
                  <a:gd name="T84" fmla="*/ 2 w 321"/>
                  <a:gd name="T85" fmla="*/ 151 h 249"/>
                  <a:gd name="T86" fmla="*/ 23 w 321"/>
                  <a:gd name="T87" fmla="*/ 163 h 249"/>
                  <a:gd name="T88" fmla="*/ 23 w 321"/>
                  <a:gd name="T89" fmla="*/ 16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1" h="249">
                    <a:moveTo>
                      <a:pt x="23" y="163"/>
                    </a:moveTo>
                    <a:lnTo>
                      <a:pt x="23" y="163"/>
                    </a:lnTo>
                    <a:cubicBezTo>
                      <a:pt x="26" y="170"/>
                      <a:pt x="37" y="177"/>
                      <a:pt x="42" y="186"/>
                    </a:cubicBezTo>
                    <a:cubicBezTo>
                      <a:pt x="44" y="198"/>
                      <a:pt x="56" y="203"/>
                      <a:pt x="60" y="203"/>
                    </a:cubicBezTo>
                    <a:cubicBezTo>
                      <a:pt x="65" y="203"/>
                      <a:pt x="63" y="210"/>
                      <a:pt x="60" y="221"/>
                    </a:cubicBezTo>
                    <a:cubicBezTo>
                      <a:pt x="63" y="221"/>
                      <a:pt x="65" y="224"/>
                      <a:pt x="67" y="224"/>
                    </a:cubicBezTo>
                    <a:cubicBezTo>
                      <a:pt x="70" y="226"/>
                      <a:pt x="84" y="224"/>
                      <a:pt x="88" y="228"/>
                    </a:cubicBezTo>
                    <a:cubicBezTo>
                      <a:pt x="93" y="233"/>
                      <a:pt x="109" y="242"/>
                      <a:pt x="114" y="242"/>
                    </a:cubicBezTo>
                    <a:cubicBezTo>
                      <a:pt x="118" y="242"/>
                      <a:pt x="135" y="245"/>
                      <a:pt x="137" y="247"/>
                    </a:cubicBezTo>
                    <a:cubicBezTo>
                      <a:pt x="142" y="249"/>
                      <a:pt x="144" y="240"/>
                      <a:pt x="153" y="235"/>
                    </a:cubicBezTo>
                    <a:cubicBezTo>
                      <a:pt x="160" y="231"/>
                      <a:pt x="170" y="228"/>
                      <a:pt x="170" y="231"/>
                    </a:cubicBezTo>
                    <a:cubicBezTo>
                      <a:pt x="172" y="235"/>
                      <a:pt x="177" y="238"/>
                      <a:pt x="181" y="235"/>
                    </a:cubicBezTo>
                    <a:cubicBezTo>
                      <a:pt x="184" y="235"/>
                      <a:pt x="186" y="233"/>
                      <a:pt x="191" y="233"/>
                    </a:cubicBezTo>
                    <a:cubicBezTo>
                      <a:pt x="198" y="231"/>
                      <a:pt x="207" y="231"/>
                      <a:pt x="209" y="231"/>
                    </a:cubicBezTo>
                    <a:cubicBezTo>
                      <a:pt x="212" y="231"/>
                      <a:pt x="223" y="217"/>
                      <a:pt x="237" y="217"/>
                    </a:cubicBezTo>
                    <a:cubicBezTo>
                      <a:pt x="251" y="217"/>
                      <a:pt x="253" y="219"/>
                      <a:pt x="260" y="212"/>
                    </a:cubicBezTo>
                    <a:cubicBezTo>
                      <a:pt x="267" y="205"/>
                      <a:pt x="311" y="158"/>
                      <a:pt x="316" y="154"/>
                    </a:cubicBezTo>
                    <a:cubicBezTo>
                      <a:pt x="321" y="151"/>
                      <a:pt x="314" y="149"/>
                      <a:pt x="309" y="149"/>
                    </a:cubicBezTo>
                    <a:cubicBezTo>
                      <a:pt x="304" y="149"/>
                      <a:pt x="295" y="149"/>
                      <a:pt x="279" y="144"/>
                    </a:cubicBezTo>
                    <a:cubicBezTo>
                      <a:pt x="265" y="137"/>
                      <a:pt x="242" y="130"/>
                      <a:pt x="237" y="128"/>
                    </a:cubicBezTo>
                    <a:cubicBezTo>
                      <a:pt x="232" y="128"/>
                      <a:pt x="228" y="116"/>
                      <a:pt x="223" y="116"/>
                    </a:cubicBezTo>
                    <a:cubicBezTo>
                      <a:pt x="219" y="114"/>
                      <a:pt x="212" y="100"/>
                      <a:pt x="209" y="95"/>
                    </a:cubicBezTo>
                    <a:cubicBezTo>
                      <a:pt x="209" y="95"/>
                      <a:pt x="212" y="91"/>
                      <a:pt x="214" y="88"/>
                    </a:cubicBezTo>
                    <a:cubicBezTo>
                      <a:pt x="209" y="84"/>
                      <a:pt x="207" y="84"/>
                      <a:pt x="202" y="84"/>
                    </a:cubicBezTo>
                    <a:cubicBezTo>
                      <a:pt x="200" y="88"/>
                      <a:pt x="193" y="88"/>
                      <a:pt x="191" y="86"/>
                    </a:cubicBezTo>
                    <a:cubicBezTo>
                      <a:pt x="191" y="84"/>
                      <a:pt x="186" y="72"/>
                      <a:pt x="191" y="67"/>
                    </a:cubicBezTo>
                    <a:cubicBezTo>
                      <a:pt x="195" y="63"/>
                      <a:pt x="202" y="51"/>
                      <a:pt x="202" y="51"/>
                    </a:cubicBezTo>
                    <a:cubicBezTo>
                      <a:pt x="202" y="51"/>
                      <a:pt x="163" y="9"/>
                      <a:pt x="158" y="9"/>
                    </a:cubicBezTo>
                    <a:cubicBezTo>
                      <a:pt x="153" y="7"/>
                      <a:pt x="140" y="9"/>
                      <a:pt x="137" y="9"/>
                    </a:cubicBezTo>
                    <a:cubicBezTo>
                      <a:pt x="133" y="7"/>
                      <a:pt x="133" y="4"/>
                      <a:pt x="128" y="9"/>
                    </a:cubicBezTo>
                    <a:cubicBezTo>
                      <a:pt x="121" y="11"/>
                      <a:pt x="118" y="7"/>
                      <a:pt x="114" y="2"/>
                    </a:cubicBezTo>
                    <a:cubicBezTo>
                      <a:pt x="109" y="0"/>
                      <a:pt x="105" y="0"/>
                      <a:pt x="105" y="7"/>
                    </a:cubicBezTo>
                    <a:cubicBezTo>
                      <a:pt x="102" y="11"/>
                      <a:pt x="100" y="16"/>
                      <a:pt x="98" y="11"/>
                    </a:cubicBezTo>
                    <a:lnTo>
                      <a:pt x="79" y="11"/>
                    </a:lnTo>
                    <a:cubicBezTo>
                      <a:pt x="81" y="21"/>
                      <a:pt x="72" y="32"/>
                      <a:pt x="72" y="37"/>
                    </a:cubicBezTo>
                    <a:cubicBezTo>
                      <a:pt x="72" y="42"/>
                      <a:pt x="65" y="46"/>
                      <a:pt x="63" y="46"/>
                    </a:cubicBezTo>
                    <a:cubicBezTo>
                      <a:pt x="58" y="46"/>
                      <a:pt x="53" y="58"/>
                      <a:pt x="49" y="63"/>
                    </a:cubicBezTo>
                    <a:cubicBezTo>
                      <a:pt x="44" y="67"/>
                      <a:pt x="49" y="79"/>
                      <a:pt x="42" y="84"/>
                    </a:cubicBezTo>
                    <a:cubicBezTo>
                      <a:pt x="37" y="88"/>
                      <a:pt x="30" y="88"/>
                      <a:pt x="32" y="93"/>
                    </a:cubicBezTo>
                    <a:cubicBezTo>
                      <a:pt x="37" y="98"/>
                      <a:pt x="28" y="105"/>
                      <a:pt x="28" y="114"/>
                    </a:cubicBezTo>
                    <a:cubicBezTo>
                      <a:pt x="28" y="121"/>
                      <a:pt x="26" y="135"/>
                      <a:pt x="23" y="137"/>
                    </a:cubicBezTo>
                    <a:cubicBezTo>
                      <a:pt x="23" y="137"/>
                      <a:pt x="7" y="135"/>
                      <a:pt x="7" y="140"/>
                    </a:cubicBezTo>
                    <a:cubicBezTo>
                      <a:pt x="7" y="147"/>
                      <a:pt x="0" y="147"/>
                      <a:pt x="2" y="151"/>
                    </a:cubicBezTo>
                    <a:cubicBezTo>
                      <a:pt x="7" y="158"/>
                      <a:pt x="21" y="156"/>
                      <a:pt x="23" y="163"/>
                    </a:cubicBezTo>
                    <a:lnTo>
                      <a:pt x="23" y="16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3" name="Freeform 167">
                <a:extLst>
                  <a:ext uri="{FF2B5EF4-FFF2-40B4-BE49-F238E27FC236}">
                    <a16:creationId xmlns:a16="http://schemas.microsoft.com/office/drawing/2014/main" id="{73745966-24AF-7E97-567A-8C8B2302E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167"/>
                <a:ext cx="193" cy="150"/>
              </a:xfrm>
              <a:custGeom>
                <a:avLst/>
                <a:gdLst>
                  <a:gd name="T0" fmla="*/ 23 w 321"/>
                  <a:gd name="T1" fmla="*/ 163 h 249"/>
                  <a:gd name="T2" fmla="*/ 23 w 321"/>
                  <a:gd name="T3" fmla="*/ 163 h 249"/>
                  <a:gd name="T4" fmla="*/ 42 w 321"/>
                  <a:gd name="T5" fmla="*/ 186 h 249"/>
                  <a:gd name="T6" fmla="*/ 60 w 321"/>
                  <a:gd name="T7" fmla="*/ 203 h 249"/>
                  <a:gd name="T8" fmla="*/ 60 w 321"/>
                  <a:gd name="T9" fmla="*/ 221 h 249"/>
                  <a:gd name="T10" fmla="*/ 67 w 321"/>
                  <a:gd name="T11" fmla="*/ 224 h 249"/>
                  <a:gd name="T12" fmla="*/ 88 w 321"/>
                  <a:gd name="T13" fmla="*/ 228 h 249"/>
                  <a:gd name="T14" fmla="*/ 114 w 321"/>
                  <a:gd name="T15" fmla="*/ 242 h 249"/>
                  <a:gd name="T16" fmla="*/ 137 w 321"/>
                  <a:gd name="T17" fmla="*/ 247 h 249"/>
                  <a:gd name="T18" fmla="*/ 153 w 321"/>
                  <a:gd name="T19" fmla="*/ 235 h 249"/>
                  <a:gd name="T20" fmla="*/ 170 w 321"/>
                  <a:gd name="T21" fmla="*/ 231 h 249"/>
                  <a:gd name="T22" fmla="*/ 181 w 321"/>
                  <a:gd name="T23" fmla="*/ 235 h 249"/>
                  <a:gd name="T24" fmla="*/ 191 w 321"/>
                  <a:gd name="T25" fmla="*/ 233 h 249"/>
                  <a:gd name="T26" fmla="*/ 209 w 321"/>
                  <a:gd name="T27" fmla="*/ 231 h 249"/>
                  <a:gd name="T28" fmla="*/ 237 w 321"/>
                  <a:gd name="T29" fmla="*/ 217 h 249"/>
                  <a:gd name="T30" fmla="*/ 260 w 321"/>
                  <a:gd name="T31" fmla="*/ 212 h 249"/>
                  <a:gd name="T32" fmla="*/ 316 w 321"/>
                  <a:gd name="T33" fmla="*/ 154 h 249"/>
                  <a:gd name="T34" fmla="*/ 309 w 321"/>
                  <a:gd name="T35" fmla="*/ 149 h 249"/>
                  <a:gd name="T36" fmla="*/ 279 w 321"/>
                  <a:gd name="T37" fmla="*/ 144 h 249"/>
                  <a:gd name="T38" fmla="*/ 237 w 321"/>
                  <a:gd name="T39" fmla="*/ 128 h 249"/>
                  <a:gd name="T40" fmla="*/ 223 w 321"/>
                  <a:gd name="T41" fmla="*/ 116 h 249"/>
                  <a:gd name="T42" fmla="*/ 209 w 321"/>
                  <a:gd name="T43" fmla="*/ 95 h 249"/>
                  <a:gd name="T44" fmla="*/ 214 w 321"/>
                  <a:gd name="T45" fmla="*/ 88 h 249"/>
                  <a:gd name="T46" fmla="*/ 202 w 321"/>
                  <a:gd name="T47" fmla="*/ 84 h 249"/>
                  <a:gd name="T48" fmla="*/ 191 w 321"/>
                  <a:gd name="T49" fmla="*/ 86 h 249"/>
                  <a:gd name="T50" fmla="*/ 191 w 321"/>
                  <a:gd name="T51" fmla="*/ 67 h 249"/>
                  <a:gd name="T52" fmla="*/ 202 w 321"/>
                  <a:gd name="T53" fmla="*/ 51 h 249"/>
                  <a:gd name="T54" fmla="*/ 158 w 321"/>
                  <a:gd name="T55" fmla="*/ 9 h 249"/>
                  <a:gd name="T56" fmla="*/ 137 w 321"/>
                  <a:gd name="T57" fmla="*/ 9 h 249"/>
                  <a:gd name="T58" fmla="*/ 128 w 321"/>
                  <a:gd name="T59" fmla="*/ 9 h 249"/>
                  <a:gd name="T60" fmla="*/ 114 w 321"/>
                  <a:gd name="T61" fmla="*/ 2 h 249"/>
                  <a:gd name="T62" fmla="*/ 105 w 321"/>
                  <a:gd name="T63" fmla="*/ 7 h 249"/>
                  <a:gd name="T64" fmla="*/ 98 w 321"/>
                  <a:gd name="T65" fmla="*/ 11 h 249"/>
                  <a:gd name="T66" fmla="*/ 79 w 321"/>
                  <a:gd name="T67" fmla="*/ 11 h 249"/>
                  <a:gd name="T68" fmla="*/ 72 w 321"/>
                  <a:gd name="T69" fmla="*/ 37 h 249"/>
                  <a:gd name="T70" fmla="*/ 63 w 321"/>
                  <a:gd name="T71" fmla="*/ 46 h 249"/>
                  <a:gd name="T72" fmla="*/ 49 w 321"/>
                  <a:gd name="T73" fmla="*/ 63 h 249"/>
                  <a:gd name="T74" fmla="*/ 42 w 321"/>
                  <a:gd name="T75" fmla="*/ 84 h 249"/>
                  <a:gd name="T76" fmla="*/ 32 w 321"/>
                  <a:gd name="T77" fmla="*/ 93 h 249"/>
                  <a:gd name="T78" fmla="*/ 28 w 321"/>
                  <a:gd name="T79" fmla="*/ 114 h 249"/>
                  <a:gd name="T80" fmla="*/ 23 w 321"/>
                  <a:gd name="T81" fmla="*/ 137 h 249"/>
                  <a:gd name="T82" fmla="*/ 7 w 321"/>
                  <a:gd name="T83" fmla="*/ 140 h 249"/>
                  <a:gd name="T84" fmla="*/ 2 w 321"/>
                  <a:gd name="T85" fmla="*/ 151 h 249"/>
                  <a:gd name="T86" fmla="*/ 23 w 321"/>
                  <a:gd name="T87" fmla="*/ 16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1" h="249">
                    <a:moveTo>
                      <a:pt x="23" y="163"/>
                    </a:moveTo>
                    <a:lnTo>
                      <a:pt x="23" y="163"/>
                    </a:lnTo>
                    <a:cubicBezTo>
                      <a:pt x="26" y="170"/>
                      <a:pt x="37" y="177"/>
                      <a:pt x="42" y="186"/>
                    </a:cubicBezTo>
                    <a:cubicBezTo>
                      <a:pt x="44" y="198"/>
                      <a:pt x="56" y="203"/>
                      <a:pt x="60" y="203"/>
                    </a:cubicBezTo>
                    <a:cubicBezTo>
                      <a:pt x="65" y="203"/>
                      <a:pt x="63" y="210"/>
                      <a:pt x="60" y="221"/>
                    </a:cubicBezTo>
                    <a:cubicBezTo>
                      <a:pt x="63" y="221"/>
                      <a:pt x="65" y="224"/>
                      <a:pt x="67" y="224"/>
                    </a:cubicBezTo>
                    <a:cubicBezTo>
                      <a:pt x="70" y="226"/>
                      <a:pt x="84" y="224"/>
                      <a:pt x="88" y="228"/>
                    </a:cubicBezTo>
                    <a:cubicBezTo>
                      <a:pt x="93" y="233"/>
                      <a:pt x="109" y="242"/>
                      <a:pt x="114" y="242"/>
                    </a:cubicBezTo>
                    <a:cubicBezTo>
                      <a:pt x="118" y="242"/>
                      <a:pt x="135" y="245"/>
                      <a:pt x="137" y="247"/>
                    </a:cubicBezTo>
                    <a:cubicBezTo>
                      <a:pt x="142" y="249"/>
                      <a:pt x="144" y="240"/>
                      <a:pt x="153" y="235"/>
                    </a:cubicBezTo>
                    <a:cubicBezTo>
                      <a:pt x="160" y="231"/>
                      <a:pt x="170" y="228"/>
                      <a:pt x="170" y="231"/>
                    </a:cubicBezTo>
                    <a:cubicBezTo>
                      <a:pt x="172" y="235"/>
                      <a:pt x="177" y="238"/>
                      <a:pt x="181" y="235"/>
                    </a:cubicBezTo>
                    <a:cubicBezTo>
                      <a:pt x="184" y="235"/>
                      <a:pt x="186" y="233"/>
                      <a:pt x="191" y="233"/>
                    </a:cubicBezTo>
                    <a:cubicBezTo>
                      <a:pt x="198" y="231"/>
                      <a:pt x="207" y="231"/>
                      <a:pt x="209" y="231"/>
                    </a:cubicBezTo>
                    <a:cubicBezTo>
                      <a:pt x="212" y="231"/>
                      <a:pt x="223" y="217"/>
                      <a:pt x="237" y="217"/>
                    </a:cubicBezTo>
                    <a:cubicBezTo>
                      <a:pt x="251" y="217"/>
                      <a:pt x="253" y="219"/>
                      <a:pt x="260" y="212"/>
                    </a:cubicBezTo>
                    <a:cubicBezTo>
                      <a:pt x="267" y="205"/>
                      <a:pt x="311" y="158"/>
                      <a:pt x="316" y="154"/>
                    </a:cubicBezTo>
                    <a:cubicBezTo>
                      <a:pt x="321" y="151"/>
                      <a:pt x="314" y="149"/>
                      <a:pt x="309" y="149"/>
                    </a:cubicBezTo>
                    <a:cubicBezTo>
                      <a:pt x="304" y="149"/>
                      <a:pt x="295" y="149"/>
                      <a:pt x="279" y="144"/>
                    </a:cubicBezTo>
                    <a:cubicBezTo>
                      <a:pt x="265" y="137"/>
                      <a:pt x="242" y="130"/>
                      <a:pt x="237" y="128"/>
                    </a:cubicBezTo>
                    <a:cubicBezTo>
                      <a:pt x="232" y="128"/>
                      <a:pt x="228" y="116"/>
                      <a:pt x="223" y="116"/>
                    </a:cubicBezTo>
                    <a:cubicBezTo>
                      <a:pt x="219" y="114"/>
                      <a:pt x="212" y="100"/>
                      <a:pt x="209" y="95"/>
                    </a:cubicBezTo>
                    <a:cubicBezTo>
                      <a:pt x="209" y="95"/>
                      <a:pt x="212" y="91"/>
                      <a:pt x="214" y="88"/>
                    </a:cubicBezTo>
                    <a:cubicBezTo>
                      <a:pt x="209" y="84"/>
                      <a:pt x="207" y="84"/>
                      <a:pt x="202" y="84"/>
                    </a:cubicBezTo>
                    <a:cubicBezTo>
                      <a:pt x="200" y="88"/>
                      <a:pt x="193" y="88"/>
                      <a:pt x="191" y="86"/>
                    </a:cubicBezTo>
                    <a:cubicBezTo>
                      <a:pt x="191" y="84"/>
                      <a:pt x="186" y="72"/>
                      <a:pt x="191" y="67"/>
                    </a:cubicBezTo>
                    <a:cubicBezTo>
                      <a:pt x="195" y="63"/>
                      <a:pt x="202" y="51"/>
                      <a:pt x="202" y="51"/>
                    </a:cubicBezTo>
                    <a:cubicBezTo>
                      <a:pt x="202" y="51"/>
                      <a:pt x="163" y="9"/>
                      <a:pt x="158" y="9"/>
                    </a:cubicBezTo>
                    <a:cubicBezTo>
                      <a:pt x="153" y="7"/>
                      <a:pt x="140" y="9"/>
                      <a:pt x="137" y="9"/>
                    </a:cubicBezTo>
                    <a:cubicBezTo>
                      <a:pt x="133" y="7"/>
                      <a:pt x="133" y="4"/>
                      <a:pt x="128" y="9"/>
                    </a:cubicBezTo>
                    <a:cubicBezTo>
                      <a:pt x="121" y="11"/>
                      <a:pt x="118" y="7"/>
                      <a:pt x="114" y="2"/>
                    </a:cubicBezTo>
                    <a:cubicBezTo>
                      <a:pt x="109" y="0"/>
                      <a:pt x="105" y="0"/>
                      <a:pt x="105" y="7"/>
                    </a:cubicBezTo>
                    <a:cubicBezTo>
                      <a:pt x="102" y="11"/>
                      <a:pt x="100" y="16"/>
                      <a:pt x="98" y="11"/>
                    </a:cubicBezTo>
                    <a:lnTo>
                      <a:pt x="79" y="11"/>
                    </a:lnTo>
                    <a:cubicBezTo>
                      <a:pt x="81" y="21"/>
                      <a:pt x="72" y="32"/>
                      <a:pt x="72" y="37"/>
                    </a:cubicBezTo>
                    <a:cubicBezTo>
                      <a:pt x="72" y="42"/>
                      <a:pt x="65" y="46"/>
                      <a:pt x="63" y="46"/>
                    </a:cubicBezTo>
                    <a:cubicBezTo>
                      <a:pt x="58" y="46"/>
                      <a:pt x="53" y="58"/>
                      <a:pt x="49" y="63"/>
                    </a:cubicBezTo>
                    <a:cubicBezTo>
                      <a:pt x="44" y="67"/>
                      <a:pt x="49" y="79"/>
                      <a:pt x="42" y="84"/>
                    </a:cubicBezTo>
                    <a:cubicBezTo>
                      <a:pt x="37" y="88"/>
                      <a:pt x="30" y="88"/>
                      <a:pt x="32" y="93"/>
                    </a:cubicBezTo>
                    <a:cubicBezTo>
                      <a:pt x="37" y="98"/>
                      <a:pt x="28" y="105"/>
                      <a:pt x="28" y="114"/>
                    </a:cubicBezTo>
                    <a:cubicBezTo>
                      <a:pt x="28" y="121"/>
                      <a:pt x="26" y="135"/>
                      <a:pt x="23" y="137"/>
                    </a:cubicBezTo>
                    <a:cubicBezTo>
                      <a:pt x="23" y="137"/>
                      <a:pt x="7" y="135"/>
                      <a:pt x="7" y="140"/>
                    </a:cubicBezTo>
                    <a:cubicBezTo>
                      <a:pt x="7" y="147"/>
                      <a:pt x="0" y="147"/>
                      <a:pt x="2" y="151"/>
                    </a:cubicBezTo>
                    <a:cubicBezTo>
                      <a:pt x="7" y="158"/>
                      <a:pt x="21" y="156"/>
                      <a:pt x="23" y="16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4" name="Freeform 168">
                <a:extLst>
                  <a:ext uri="{FF2B5EF4-FFF2-40B4-BE49-F238E27FC236}">
                    <a16:creationId xmlns:a16="http://schemas.microsoft.com/office/drawing/2014/main" id="{D6BAF064-997A-60F8-788A-05321F8C7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167"/>
                <a:ext cx="193" cy="150"/>
              </a:xfrm>
              <a:custGeom>
                <a:avLst/>
                <a:gdLst>
                  <a:gd name="T0" fmla="*/ 23 w 321"/>
                  <a:gd name="T1" fmla="*/ 163 h 249"/>
                  <a:gd name="T2" fmla="*/ 23 w 321"/>
                  <a:gd name="T3" fmla="*/ 163 h 249"/>
                  <a:gd name="T4" fmla="*/ 42 w 321"/>
                  <a:gd name="T5" fmla="*/ 186 h 249"/>
                  <a:gd name="T6" fmla="*/ 60 w 321"/>
                  <a:gd name="T7" fmla="*/ 203 h 249"/>
                  <a:gd name="T8" fmla="*/ 60 w 321"/>
                  <a:gd name="T9" fmla="*/ 221 h 249"/>
                  <a:gd name="T10" fmla="*/ 67 w 321"/>
                  <a:gd name="T11" fmla="*/ 224 h 249"/>
                  <a:gd name="T12" fmla="*/ 88 w 321"/>
                  <a:gd name="T13" fmla="*/ 228 h 249"/>
                  <a:gd name="T14" fmla="*/ 114 w 321"/>
                  <a:gd name="T15" fmla="*/ 242 h 249"/>
                  <a:gd name="T16" fmla="*/ 137 w 321"/>
                  <a:gd name="T17" fmla="*/ 247 h 249"/>
                  <a:gd name="T18" fmla="*/ 153 w 321"/>
                  <a:gd name="T19" fmla="*/ 235 h 249"/>
                  <a:gd name="T20" fmla="*/ 170 w 321"/>
                  <a:gd name="T21" fmla="*/ 231 h 249"/>
                  <a:gd name="T22" fmla="*/ 181 w 321"/>
                  <a:gd name="T23" fmla="*/ 235 h 249"/>
                  <a:gd name="T24" fmla="*/ 191 w 321"/>
                  <a:gd name="T25" fmla="*/ 233 h 249"/>
                  <a:gd name="T26" fmla="*/ 209 w 321"/>
                  <a:gd name="T27" fmla="*/ 231 h 249"/>
                  <a:gd name="T28" fmla="*/ 237 w 321"/>
                  <a:gd name="T29" fmla="*/ 217 h 249"/>
                  <a:gd name="T30" fmla="*/ 260 w 321"/>
                  <a:gd name="T31" fmla="*/ 212 h 249"/>
                  <a:gd name="T32" fmla="*/ 316 w 321"/>
                  <a:gd name="T33" fmla="*/ 154 h 249"/>
                  <a:gd name="T34" fmla="*/ 309 w 321"/>
                  <a:gd name="T35" fmla="*/ 149 h 249"/>
                  <a:gd name="T36" fmla="*/ 279 w 321"/>
                  <a:gd name="T37" fmla="*/ 144 h 249"/>
                  <a:gd name="T38" fmla="*/ 237 w 321"/>
                  <a:gd name="T39" fmla="*/ 128 h 249"/>
                  <a:gd name="T40" fmla="*/ 223 w 321"/>
                  <a:gd name="T41" fmla="*/ 116 h 249"/>
                  <a:gd name="T42" fmla="*/ 209 w 321"/>
                  <a:gd name="T43" fmla="*/ 95 h 249"/>
                  <a:gd name="T44" fmla="*/ 214 w 321"/>
                  <a:gd name="T45" fmla="*/ 88 h 249"/>
                  <a:gd name="T46" fmla="*/ 202 w 321"/>
                  <a:gd name="T47" fmla="*/ 84 h 249"/>
                  <a:gd name="T48" fmla="*/ 191 w 321"/>
                  <a:gd name="T49" fmla="*/ 86 h 249"/>
                  <a:gd name="T50" fmla="*/ 191 w 321"/>
                  <a:gd name="T51" fmla="*/ 67 h 249"/>
                  <a:gd name="T52" fmla="*/ 202 w 321"/>
                  <a:gd name="T53" fmla="*/ 51 h 249"/>
                  <a:gd name="T54" fmla="*/ 158 w 321"/>
                  <a:gd name="T55" fmla="*/ 9 h 249"/>
                  <a:gd name="T56" fmla="*/ 137 w 321"/>
                  <a:gd name="T57" fmla="*/ 9 h 249"/>
                  <a:gd name="T58" fmla="*/ 128 w 321"/>
                  <a:gd name="T59" fmla="*/ 9 h 249"/>
                  <a:gd name="T60" fmla="*/ 114 w 321"/>
                  <a:gd name="T61" fmla="*/ 2 h 249"/>
                  <a:gd name="T62" fmla="*/ 105 w 321"/>
                  <a:gd name="T63" fmla="*/ 7 h 249"/>
                  <a:gd name="T64" fmla="*/ 98 w 321"/>
                  <a:gd name="T65" fmla="*/ 11 h 249"/>
                  <a:gd name="T66" fmla="*/ 79 w 321"/>
                  <a:gd name="T67" fmla="*/ 11 h 249"/>
                  <a:gd name="T68" fmla="*/ 72 w 321"/>
                  <a:gd name="T69" fmla="*/ 37 h 249"/>
                  <a:gd name="T70" fmla="*/ 63 w 321"/>
                  <a:gd name="T71" fmla="*/ 46 h 249"/>
                  <a:gd name="T72" fmla="*/ 49 w 321"/>
                  <a:gd name="T73" fmla="*/ 63 h 249"/>
                  <a:gd name="T74" fmla="*/ 42 w 321"/>
                  <a:gd name="T75" fmla="*/ 84 h 249"/>
                  <a:gd name="T76" fmla="*/ 32 w 321"/>
                  <a:gd name="T77" fmla="*/ 93 h 249"/>
                  <a:gd name="T78" fmla="*/ 28 w 321"/>
                  <a:gd name="T79" fmla="*/ 114 h 249"/>
                  <a:gd name="T80" fmla="*/ 23 w 321"/>
                  <a:gd name="T81" fmla="*/ 137 h 249"/>
                  <a:gd name="T82" fmla="*/ 7 w 321"/>
                  <a:gd name="T83" fmla="*/ 140 h 249"/>
                  <a:gd name="T84" fmla="*/ 2 w 321"/>
                  <a:gd name="T85" fmla="*/ 151 h 249"/>
                  <a:gd name="T86" fmla="*/ 23 w 321"/>
                  <a:gd name="T87" fmla="*/ 163 h 249"/>
                  <a:gd name="T88" fmla="*/ 23 w 321"/>
                  <a:gd name="T89" fmla="*/ 16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1" h="249">
                    <a:moveTo>
                      <a:pt x="23" y="163"/>
                    </a:moveTo>
                    <a:lnTo>
                      <a:pt x="23" y="163"/>
                    </a:lnTo>
                    <a:cubicBezTo>
                      <a:pt x="26" y="170"/>
                      <a:pt x="37" y="177"/>
                      <a:pt x="42" y="186"/>
                    </a:cubicBezTo>
                    <a:cubicBezTo>
                      <a:pt x="44" y="198"/>
                      <a:pt x="56" y="203"/>
                      <a:pt x="60" y="203"/>
                    </a:cubicBezTo>
                    <a:cubicBezTo>
                      <a:pt x="65" y="203"/>
                      <a:pt x="63" y="210"/>
                      <a:pt x="60" y="221"/>
                    </a:cubicBezTo>
                    <a:cubicBezTo>
                      <a:pt x="63" y="221"/>
                      <a:pt x="65" y="224"/>
                      <a:pt x="67" y="224"/>
                    </a:cubicBezTo>
                    <a:cubicBezTo>
                      <a:pt x="70" y="226"/>
                      <a:pt x="84" y="224"/>
                      <a:pt x="88" y="228"/>
                    </a:cubicBezTo>
                    <a:cubicBezTo>
                      <a:pt x="93" y="233"/>
                      <a:pt x="109" y="242"/>
                      <a:pt x="114" y="242"/>
                    </a:cubicBezTo>
                    <a:cubicBezTo>
                      <a:pt x="118" y="242"/>
                      <a:pt x="135" y="245"/>
                      <a:pt x="137" y="247"/>
                    </a:cubicBezTo>
                    <a:cubicBezTo>
                      <a:pt x="142" y="249"/>
                      <a:pt x="144" y="240"/>
                      <a:pt x="153" y="235"/>
                    </a:cubicBezTo>
                    <a:cubicBezTo>
                      <a:pt x="160" y="231"/>
                      <a:pt x="170" y="228"/>
                      <a:pt x="170" y="231"/>
                    </a:cubicBezTo>
                    <a:cubicBezTo>
                      <a:pt x="172" y="235"/>
                      <a:pt x="177" y="238"/>
                      <a:pt x="181" y="235"/>
                    </a:cubicBezTo>
                    <a:cubicBezTo>
                      <a:pt x="184" y="235"/>
                      <a:pt x="186" y="233"/>
                      <a:pt x="191" y="233"/>
                    </a:cubicBezTo>
                    <a:cubicBezTo>
                      <a:pt x="198" y="231"/>
                      <a:pt x="207" y="231"/>
                      <a:pt x="209" y="231"/>
                    </a:cubicBezTo>
                    <a:cubicBezTo>
                      <a:pt x="212" y="231"/>
                      <a:pt x="223" y="217"/>
                      <a:pt x="237" y="217"/>
                    </a:cubicBezTo>
                    <a:cubicBezTo>
                      <a:pt x="251" y="217"/>
                      <a:pt x="253" y="219"/>
                      <a:pt x="260" y="212"/>
                    </a:cubicBezTo>
                    <a:cubicBezTo>
                      <a:pt x="267" y="205"/>
                      <a:pt x="311" y="158"/>
                      <a:pt x="316" y="154"/>
                    </a:cubicBezTo>
                    <a:cubicBezTo>
                      <a:pt x="321" y="151"/>
                      <a:pt x="314" y="149"/>
                      <a:pt x="309" y="149"/>
                    </a:cubicBezTo>
                    <a:cubicBezTo>
                      <a:pt x="304" y="149"/>
                      <a:pt x="295" y="149"/>
                      <a:pt x="279" y="144"/>
                    </a:cubicBezTo>
                    <a:cubicBezTo>
                      <a:pt x="265" y="137"/>
                      <a:pt x="242" y="130"/>
                      <a:pt x="237" y="128"/>
                    </a:cubicBezTo>
                    <a:cubicBezTo>
                      <a:pt x="232" y="128"/>
                      <a:pt x="228" y="116"/>
                      <a:pt x="223" y="116"/>
                    </a:cubicBezTo>
                    <a:cubicBezTo>
                      <a:pt x="219" y="114"/>
                      <a:pt x="212" y="100"/>
                      <a:pt x="209" y="95"/>
                    </a:cubicBezTo>
                    <a:cubicBezTo>
                      <a:pt x="209" y="95"/>
                      <a:pt x="212" y="91"/>
                      <a:pt x="214" y="88"/>
                    </a:cubicBezTo>
                    <a:cubicBezTo>
                      <a:pt x="209" y="84"/>
                      <a:pt x="207" y="84"/>
                      <a:pt x="202" y="84"/>
                    </a:cubicBezTo>
                    <a:cubicBezTo>
                      <a:pt x="200" y="88"/>
                      <a:pt x="193" y="88"/>
                      <a:pt x="191" y="86"/>
                    </a:cubicBezTo>
                    <a:cubicBezTo>
                      <a:pt x="191" y="84"/>
                      <a:pt x="186" y="72"/>
                      <a:pt x="191" y="67"/>
                    </a:cubicBezTo>
                    <a:cubicBezTo>
                      <a:pt x="195" y="63"/>
                      <a:pt x="202" y="51"/>
                      <a:pt x="202" y="51"/>
                    </a:cubicBezTo>
                    <a:cubicBezTo>
                      <a:pt x="202" y="51"/>
                      <a:pt x="163" y="9"/>
                      <a:pt x="158" y="9"/>
                    </a:cubicBezTo>
                    <a:cubicBezTo>
                      <a:pt x="153" y="7"/>
                      <a:pt x="140" y="9"/>
                      <a:pt x="137" y="9"/>
                    </a:cubicBezTo>
                    <a:cubicBezTo>
                      <a:pt x="133" y="7"/>
                      <a:pt x="133" y="4"/>
                      <a:pt x="128" y="9"/>
                    </a:cubicBezTo>
                    <a:cubicBezTo>
                      <a:pt x="121" y="11"/>
                      <a:pt x="118" y="7"/>
                      <a:pt x="114" y="2"/>
                    </a:cubicBezTo>
                    <a:cubicBezTo>
                      <a:pt x="109" y="0"/>
                      <a:pt x="105" y="0"/>
                      <a:pt x="105" y="7"/>
                    </a:cubicBezTo>
                    <a:cubicBezTo>
                      <a:pt x="102" y="11"/>
                      <a:pt x="100" y="16"/>
                      <a:pt x="98" y="11"/>
                    </a:cubicBezTo>
                    <a:lnTo>
                      <a:pt x="79" y="11"/>
                    </a:lnTo>
                    <a:cubicBezTo>
                      <a:pt x="81" y="21"/>
                      <a:pt x="72" y="32"/>
                      <a:pt x="72" y="37"/>
                    </a:cubicBezTo>
                    <a:cubicBezTo>
                      <a:pt x="72" y="42"/>
                      <a:pt x="65" y="46"/>
                      <a:pt x="63" y="46"/>
                    </a:cubicBezTo>
                    <a:cubicBezTo>
                      <a:pt x="58" y="46"/>
                      <a:pt x="53" y="58"/>
                      <a:pt x="49" y="63"/>
                    </a:cubicBezTo>
                    <a:cubicBezTo>
                      <a:pt x="44" y="67"/>
                      <a:pt x="49" y="79"/>
                      <a:pt x="42" y="84"/>
                    </a:cubicBezTo>
                    <a:cubicBezTo>
                      <a:pt x="37" y="88"/>
                      <a:pt x="30" y="88"/>
                      <a:pt x="32" y="93"/>
                    </a:cubicBezTo>
                    <a:cubicBezTo>
                      <a:pt x="37" y="98"/>
                      <a:pt x="28" y="105"/>
                      <a:pt x="28" y="114"/>
                    </a:cubicBezTo>
                    <a:cubicBezTo>
                      <a:pt x="28" y="121"/>
                      <a:pt x="26" y="135"/>
                      <a:pt x="23" y="137"/>
                    </a:cubicBezTo>
                    <a:cubicBezTo>
                      <a:pt x="23" y="137"/>
                      <a:pt x="7" y="135"/>
                      <a:pt x="7" y="140"/>
                    </a:cubicBezTo>
                    <a:cubicBezTo>
                      <a:pt x="7" y="147"/>
                      <a:pt x="0" y="147"/>
                      <a:pt x="2" y="151"/>
                    </a:cubicBezTo>
                    <a:cubicBezTo>
                      <a:pt x="7" y="158"/>
                      <a:pt x="21" y="156"/>
                      <a:pt x="23" y="163"/>
                    </a:cubicBezTo>
                    <a:lnTo>
                      <a:pt x="23" y="16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5" name="Freeform 169">
                <a:extLst>
                  <a:ext uri="{FF2B5EF4-FFF2-40B4-BE49-F238E27FC236}">
                    <a16:creationId xmlns:a16="http://schemas.microsoft.com/office/drawing/2014/main" id="{7E67FB1D-672F-7094-4E83-15E5A1EA6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91"/>
                <a:ext cx="20" cy="24"/>
              </a:xfrm>
              <a:custGeom>
                <a:avLst/>
                <a:gdLst>
                  <a:gd name="T0" fmla="*/ 26 w 33"/>
                  <a:gd name="T1" fmla="*/ 19 h 40"/>
                  <a:gd name="T2" fmla="*/ 26 w 33"/>
                  <a:gd name="T3" fmla="*/ 19 h 40"/>
                  <a:gd name="T4" fmla="*/ 16 w 33"/>
                  <a:gd name="T5" fmla="*/ 0 h 40"/>
                  <a:gd name="T6" fmla="*/ 16 w 33"/>
                  <a:gd name="T7" fmla="*/ 5 h 40"/>
                  <a:gd name="T8" fmla="*/ 0 w 33"/>
                  <a:gd name="T9" fmla="*/ 35 h 40"/>
                  <a:gd name="T10" fmla="*/ 9 w 33"/>
                  <a:gd name="T11" fmla="*/ 40 h 40"/>
                  <a:gd name="T12" fmla="*/ 26 w 33"/>
                  <a:gd name="T13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0">
                    <a:moveTo>
                      <a:pt x="26" y="19"/>
                    </a:moveTo>
                    <a:lnTo>
                      <a:pt x="26" y="19"/>
                    </a:lnTo>
                    <a:cubicBezTo>
                      <a:pt x="30" y="14"/>
                      <a:pt x="33" y="0"/>
                      <a:pt x="16" y="0"/>
                    </a:cubicBezTo>
                    <a:lnTo>
                      <a:pt x="16" y="5"/>
                    </a:lnTo>
                    <a:cubicBezTo>
                      <a:pt x="16" y="10"/>
                      <a:pt x="5" y="24"/>
                      <a:pt x="0" y="35"/>
                    </a:cubicBezTo>
                    <a:lnTo>
                      <a:pt x="9" y="40"/>
                    </a:lnTo>
                    <a:cubicBezTo>
                      <a:pt x="14" y="31"/>
                      <a:pt x="23" y="21"/>
                      <a:pt x="26" y="1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6" name="Freeform 170">
                <a:extLst>
                  <a:ext uri="{FF2B5EF4-FFF2-40B4-BE49-F238E27FC236}">
                    <a16:creationId xmlns:a16="http://schemas.microsoft.com/office/drawing/2014/main" id="{250BB47A-917C-CB29-74C7-FC9ABF4C7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91"/>
                <a:ext cx="20" cy="24"/>
              </a:xfrm>
              <a:custGeom>
                <a:avLst/>
                <a:gdLst>
                  <a:gd name="T0" fmla="*/ 26 w 33"/>
                  <a:gd name="T1" fmla="*/ 19 h 40"/>
                  <a:gd name="T2" fmla="*/ 26 w 33"/>
                  <a:gd name="T3" fmla="*/ 19 h 40"/>
                  <a:gd name="T4" fmla="*/ 16 w 33"/>
                  <a:gd name="T5" fmla="*/ 0 h 40"/>
                  <a:gd name="T6" fmla="*/ 16 w 33"/>
                  <a:gd name="T7" fmla="*/ 5 h 40"/>
                  <a:gd name="T8" fmla="*/ 0 w 33"/>
                  <a:gd name="T9" fmla="*/ 35 h 40"/>
                  <a:gd name="T10" fmla="*/ 9 w 33"/>
                  <a:gd name="T11" fmla="*/ 40 h 40"/>
                  <a:gd name="T12" fmla="*/ 26 w 33"/>
                  <a:gd name="T13" fmla="*/ 19 h 40"/>
                  <a:gd name="T14" fmla="*/ 26 w 33"/>
                  <a:gd name="T1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0">
                    <a:moveTo>
                      <a:pt x="26" y="19"/>
                    </a:moveTo>
                    <a:lnTo>
                      <a:pt x="26" y="19"/>
                    </a:lnTo>
                    <a:cubicBezTo>
                      <a:pt x="30" y="14"/>
                      <a:pt x="33" y="0"/>
                      <a:pt x="16" y="0"/>
                    </a:cubicBezTo>
                    <a:lnTo>
                      <a:pt x="16" y="5"/>
                    </a:lnTo>
                    <a:cubicBezTo>
                      <a:pt x="16" y="10"/>
                      <a:pt x="5" y="24"/>
                      <a:pt x="0" y="35"/>
                    </a:cubicBezTo>
                    <a:lnTo>
                      <a:pt x="9" y="40"/>
                    </a:lnTo>
                    <a:cubicBezTo>
                      <a:pt x="14" y="31"/>
                      <a:pt x="23" y="21"/>
                      <a:pt x="26" y="19"/>
                    </a:cubicBezTo>
                    <a:lnTo>
                      <a:pt x="26" y="1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7" name="Freeform 171">
                <a:extLst>
                  <a:ext uri="{FF2B5EF4-FFF2-40B4-BE49-F238E27FC236}">
                    <a16:creationId xmlns:a16="http://schemas.microsoft.com/office/drawing/2014/main" id="{26167771-4264-8882-CC7A-01BC3C78C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91"/>
                <a:ext cx="20" cy="24"/>
              </a:xfrm>
              <a:custGeom>
                <a:avLst/>
                <a:gdLst>
                  <a:gd name="T0" fmla="*/ 26 w 33"/>
                  <a:gd name="T1" fmla="*/ 19 h 40"/>
                  <a:gd name="T2" fmla="*/ 26 w 33"/>
                  <a:gd name="T3" fmla="*/ 19 h 40"/>
                  <a:gd name="T4" fmla="*/ 16 w 33"/>
                  <a:gd name="T5" fmla="*/ 0 h 40"/>
                  <a:gd name="T6" fmla="*/ 16 w 33"/>
                  <a:gd name="T7" fmla="*/ 5 h 40"/>
                  <a:gd name="T8" fmla="*/ 0 w 33"/>
                  <a:gd name="T9" fmla="*/ 35 h 40"/>
                  <a:gd name="T10" fmla="*/ 9 w 33"/>
                  <a:gd name="T11" fmla="*/ 40 h 40"/>
                  <a:gd name="T12" fmla="*/ 26 w 33"/>
                  <a:gd name="T13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0">
                    <a:moveTo>
                      <a:pt x="26" y="19"/>
                    </a:moveTo>
                    <a:lnTo>
                      <a:pt x="26" y="19"/>
                    </a:lnTo>
                    <a:cubicBezTo>
                      <a:pt x="30" y="14"/>
                      <a:pt x="33" y="0"/>
                      <a:pt x="16" y="0"/>
                    </a:cubicBezTo>
                    <a:lnTo>
                      <a:pt x="16" y="5"/>
                    </a:lnTo>
                    <a:cubicBezTo>
                      <a:pt x="16" y="10"/>
                      <a:pt x="5" y="24"/>
                      <a:pt x="0" y="35"/>
                    </a:cubicBezTo>
                    <a:lnTo>
                      <a:pt x="9" y="40"/>
                    </a:lnTo>
                    <a:cubicBezTo>
                      <a:pt x="14" y="31"/>
                      <a:pt x="23" y="21"/>
                      <a:pt x="26" y="1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8" name="Freeform 172">
                <a:extLst>
                  <a:ext uri="{FF2B5EF4-FFF2-40B4-BE49-F238E27FC236}">
                    <a16:creationId xmlns:a16="http://schemas.microsoft.com/office/drawing/2014/main" id="{B09FCFAB-47BD-2A27-856B-345C40E54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91"/>
                <a:ext cx="20" cy="24"/>
              </a:xfrm>
              <a:custGeom>
                <a:avLst/>
                <a:gdLst>
                  <a:gd name="T0" fmla="*/ 26 w 33"/>
                  <a:gd name="T1" fmla="*/ 19 h 40"/>
                  <a:gd name="T2" fmla="*/ 26 w 33"/>
                  <a:gd name="T3" fmla="*/ 19 h 40"/>
                  <a:gd name="T4" fmla="*/ 16 w 33"/>
                  <a:gd name="T5" fmla="*/ 0 h 40"/>
                  <a:gd name="T6" fmla="*/ 16 w 33"/>
                  <a:gd name="T7" fmla="*/ 5 h 40"/>
                  <a:gd name="T8" fmla="*/ 0 w 33"/>
                  <a:gd name="T9" fmla="*/ 35 h 40"/>
                  <a:gd name="T10" fmla="*/ 9 w 33"/>
                  <a:gd name="T11" fmla="*/ 40 h 40"/>
                  <a:gd name="T12" fmla="*/ 26 w 33"/>
                  <a:gd name="T13" fmla="*/ 19 h 40"/>
                  <a:gd name="T14" fmla="*/ 26 w 33"/>
                  <a:gd name="T1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0">
                    <a:moveTo>
                      <a:pt x="26" y="19"/>
                    </a:moveTo>
                    <a:lnTo>
                      <a:pt x="26" y="19"/>
                    </a:lnTo>
                    <a:cubicBezTo>
                      <a:pt x="30" y="14"/>
                      <a:pt x="33" y="0"/>
                      <a:pt x="16" y="0"/>
                    </a:cubicBezTo>
                    <a:lnTo>
                      <a:pt x="16" y="5"/>
                    </a:lnTo>
                    <a:cubicBezTo>
                      <a:pt x="16" y="10"/>
                      <a:pt x="5" y="24"/>
                      <a:pt x="0" y="35"/>
                    </a:cubicBezTo>
                    <a:lnTo>
                      <a:pt x="9" y="40"/>
                    </a:lnTo>
                    <a:cubicBezTo>
                      <a:pt x="14" y="31"/>
                      <a:pt x="23" y="21"/>
                      <a:pt x="26" y="19"/>
                    </a:cubicBezTo>
                    <a:lnTo>
                      <a:pt x="26" y="1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09" name="Freeform 173">
                <a:extLst>
                  <a:ext uri="{FF2B5EF4-FFF2-40B4-BE49-F238E27FC236}">
                    <a16:creationId xmlns:a16="http://schemas.microsoft.com/office/drawing/2014/main" id="{D0B193F3-1A41-441C-4796-DF2B4E9DA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856"/>
                <a:ext cx="89" cy="71"/>
              </a:xfrm>
              <a:custGeom>
                <a:avLst/>
                <a:gdLst>
                  <a:gd name="T0" fmla="*/ 17 w 147"/>
                  <a:gd name="T1" fmla="*/ 77 h 117"/>
                  <a:gd name="T2" fmla="*/ 17 w 147"/>
                  <a:gd name="T3" fmla="*/ 77 h 117"/>
                  <a:gd name="T4" fmla="*/ 0 w 147"/>
                  <a:gd name="T5" fmla="*/ 98 h 117"/>
                  <a:gd name="T6" fmla="*/ 3 w 147"/>
                  <a:gd name="T7" fmla="*/ 98 h 117"/>
                  <a:gd name="T8" fmla="*/ 3 w 147"/>
                  <a:gd name="T9" fmla="*/ 108 h 117"/>
                  <a:gd name="T10" fmla="*/ 24 w 147"/>
                  <a:gd name="T11" fmla="*/ 117 h 117"/>
                  <a:gd name="T12" fmla="*/ 42 w 147"/>
                  <a:gd name="T13" fmla="*/ 105 h 117"/>
                  <a:gd name="T14" fmla="*/ 117 w 147"/>
                  <a:gd name="T15" fmla="*/ 68 h 117"/>
                  <a:gd name="T16" fmla="*/ 121 w 147"/>
                  <a:gd name="T17" fmla="*/ 56 h 117"/>
                  <a:gd name="T18" fmla="*/ 124 w 147"/>
                  <a:gd name="T19" fmla="*/ 40 h 117"/>
                  <a:gd name="T20" fmla="*/ 121 w 147"/>
                  <a:gd name="T21" fmla="*/ 21 h 117"/>
                  <a:gd name="T22" fmla="*/ 135 w 147"/>
                  <a:gd name="T23" fmla="*/ 12 h 117"/>
                  <a:gd name="T24" fmla="*/ 147 w 147"/>
                  <a:gd name="T25" fmla="*/ 3 h 117"/>
                  <a:gd name="T26" fmla="*/ 138 w 147"/>
                  <a:gd name="T27" fmla="*/ 0 h 117"/>
                  <a:gd name="T28" fmla="*/ 114 w 147"/>
                  <a:gd name="T29" fmla="*/ 3 h 117"/>
                  <a:gd name="T30" fmla="*/ 87 w 147"/>
                  <a:gd name="T31" fmla="*/ 12 h 117"/>
                  <a:gd name="T32" fmla="*/ 63 w 147"/>
                  <a:gd name="T33" fmla="*/ 10 h 117"/>
                  <a:gd name="T34" fmla="*/ 49 w 147"/>
                  <a:gd name="T35" fmla="*/ 14 h 117"/>
                  <a:gd name="T36" fmla="*/ 31 w 147"/>
                  <a:gd name="T37" fmla="*/ 14 h 117"/>
                  <a:gd name="T38" fmla="*/ 21 w 147"/>
                  <a:gd name="T39" fmla="*/ 19 h 117"/>
                  <a:gd name="T40" fmla="*/ 10 w 147"/>
                  <a:gd name="T41" fmla="*/ 33 h 117"/>
                  <a:gd name="T42" fmla="*/ 7 w 147"/>
                  <a:gd name="T43" fmla="*/ 44 h 117"/>
                  <a:gd name="T44" fmla="*/ 7 w 147"/>
                  <a:gd name="T45" fmla="*/ 58 h 117"/>
                  <a:gd name="T46" fmla="*/ 17 w 147"/>
                  <a:gd name="T47" fmla="*/ 7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7" h="117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4" y="79"/>
                      <a:pt x="5" y="89"/>
                      <a:pt x="0" y="98"/>
                    </a:cubicBezTo>
                    <a:lnTo>
                      <a:pt x="3" y="98"/>
                    </a:lnTo>
                    <a:lnTo>
                      <a:pt x="3" y="108"/>
                    </a:lnTo>
                    <a:lnTo>
                      <a:pt x="24" y="117"/>
                    </a:lnTo>
                    <a:cubicBezTo>
                      <a:pt x="24" y="117"/>
                      <a:pt x="38" y="108"/>
                      <a:pt x="42" y="105"/>
                    </a:cubicBezTo>
                    <a:cubicBezTo>
                      <a:pt x="49" y="105"/>
                      <a:pt x="117" y="68"/>
                      <a:pt x="117" y="68"/>
                    </a:cubicBezTo>
                    <a:cubicBezTo>
                      <a:pt x="117" y="68"/>
                      <a:pt x="121" y="58"/>
                      <a:pt x="121" y="56"/>
                    </a:cubicBezTo>
                    <a:cubicBezTo>
                      <a:pt x="121" y="54"/>
                      <a:pt x="119" y="44"/>
                      <a:pt x="124" y="40"/>
                    </a:cubicBezTo>
                    <a:cubicBezTo>
                      <a:pt x="126" y="35"/>
                      <a:pt x="119" y="28"/>
                      <a:pt x="121" y="21"/>
                    </a:cubicBezTo>
                    <a:cubicBezTo>
                      <a:pt x="124" y="14"/>
                      <a:pt x="135" y="12"/>
                      <a:pt x="135" y="12"/>
                    </a:cubicBezTo>
                    <a:lnTo>
                      <a:pt x="147" y="3"/>
                    </a:lnTo>
                    <a:lnTo>
                      <a:pt x="138" y="0"/>
                    </a:lnTo>
                    <a:cubicBezTo>
                      <a:pt x="138" y="0"/>
                      <a:pt x="128" y="5"/>
                      <a:pt x="114" y="3"/>
                    </a:cubicBezTo>
                    <a:cubicBezTo>
                      <a:pt x="103" y="3"/>
                      <a:pt x="100" y="12"/>
                      <a:pt x="87" y="12"/>
                    </a:cubicBezTo>
                    <a:cubicBezTo>
                      <a:pt x="73" y="12"/>
                      <a:pt x="66" y="14"/>
                      <a:pt x="63" y="10"/>
                    </a:cubicBezTo>
                    <a:cubicBezTo>
                      <a:pt x="58" y="7"/>
                      <a:pt x="58" y="10"/>
                      <a:pt x="49" y="14"/>
                    </a:cubicBezTo>
                    <a:cubicBezTo>
                      <a:pt x="40" y="16"/>
                      <a:pt x="33" y="16"/>
                      <a:pt x="31" y="14"/>
                    </a:cubicBezTo>
                    <a:cubicBezTo>
                      <a:pt x="26" y="10"/>
                      <a:pt x="21" y="14"/>
                      <a:pt x="21" y="19"/>
                    </a:cubicBezTo>
                    <a:cubicBezTo>
                      <a:pt x="21" y="21"/>
                      <a:pt x="21" y="30"/>
                      <a:pt x="10" y="33"/>
                    </a:cubicBezTo>
                    <a:cubicBezTo>
                      <a:pt x="7" y="37"/>
                      <a:pt x="7" y="40"/>
                      <a:pt x="7" y="44"/>
                    </a:cubicBezTo>
                    <a:cubicBezTo>
                      <a:pt x="12" y="47"/>
                      <a:pt x="7" y="54"/>
                      <a:pt x="7" y="58"/>
                    </a:cubicBezTo>
                    <a:cubicBezTo>
                      <a:pt x="24" y="58"/>
                      <a:pt x="21" y="72"/>
                      <a:pt x="17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10" name="Freeform 174">
                <a:extLst>
                  <a:ext uri="{FF2B5EF4-FFF2-40B4-BE49-F238E27FC236}">
                    <a16:creationId xmlns:a16="http://schemas.microsoft.com/office/drawing/2014/main" id="{DE67879B-5802-F629-0D90-D92E700DD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856"/>
                <a:ext cx="89" cy="71"/>
              </a:xfrm>
              <a:custGeom>
                <a:avLst/>
                <a:gdLst>
                  <a:gd name="T0" fmla="*/ 17 w 147"/>
                  <a:gd name="T1" fmla="*/ 77 h 117"/>
                  <a:gd name="T2" fmla="*/ 17 w 147"/>
                  <a:gd name="T3" fmla="*/ 77 h 117"/>
                  <a:gd name="T4" fmla="*/ 0 w 147"/>
                  <a:gd name="T5" fmla="*/ 98 h 117"/>
                  <a:gd name="T6" fmla="*/ 3 w 147"/>
                  <a:gd name="T7" fmla="*/ 98 h 117"/>
                  <a:gd name="T8" fmla="*/ 3 w 147"/>
                  <a:gd name="T9" fmla="*/ 108 h 117"/>
                  <a:gd name="T10" fmla="*/ 24 w 147"/>
                  <a:gd name="T11" fmla="*/ 117 h 117"/>
                  <a:gd name="T12" fmla="*/ 42 w 147"/>
                  <a:gd name="T13" fmla="*/ 105 h 117"/>
                  <a:gd name="T14" fmla="*/ 117 w 147"/>
                  <a:gd name="T15" fmla="*/ 68 h 117"/>
                  <a:gd name="T16" fmla="*/ 121 w 147"/>
                  <a:gd name="T17" fmla="*/ 56 h 117"/>
                  <a:gd name="T18" fmla="*/ 124 w 147"/>
                  <a:gd name="T19" fmla="*/ 40 h 117"/>
                  <a:gd name="T20" fmla="*/ 121 w 147"/>
                  <a:gd name="T21" fmla="*/ 21 h 117"/>
                  <a:gd name="T22" fmla="*/ 135 w 147"/>
                  <a:gd name="T23" fmla="*/ 12 h 117"/>
                  <a:gd name="T24" fmla="*/ 147 w 147"/>
                  <a:gd name="T25" fmla="*/ 3 h 117"/>
                  <a:gd name="T26" fmla="*/ 138 w 147"/>
                  <a:gd name="T27" fmla="*/ 0 h 117"/>
                  <a:gd name="T28" fmla="*/ 114 w 147"/>
                  <a:gd name="T29" fmla="*/ 3 h 117"/>
                  <a:gd name="T30" fmla="*/ 87 w 147"/>
                  <a:gd name="T31" fmla="*/ 12 h 117"/>
                  <a:gd name="T32" fmla="*/ 63 w 147"/>
                  <a:gd name="T33" fmla="*/ 10 h 117"/>
                  <a:gd name="T34" fmla="*/ 49 w 147"/>
                  <a:gd name="T35" fmla="*/ 14 h 117"/>
                  <a:gd name="T36" fmla="*/ 31 w 147"/>
                  <a:gd name="T37" fmla="*/ 14 h 117"/>
                  <a:gd name="T38" fmla="*/ 21 w 147"/>
                  <a:gd name="T39" fmla="*/ 19 h 117"/>
                  <a:gd name="T40" fmla="*/ 10 w 147"/>
                  <a:gd name="T41" fmla="*/ 33 h 117"/>
                  <a:gd name="T42" fmla="*/ 7 w 147"/>
                  <a:gd name="T43" fmla="*/ 44 h 117"/>
                  <a:gd name="T44" fmla="*/ 7 w 147"/>
                  <a:gd name="T45" fmla="*/ 58 h 117"/>
                  <a:gd name="T46" fmla="*/ 17 w 147"/>
                  <a:gd name="T47" fmla="*/ 77 h 117"/>
                  <a:gd name="T48" fmla="*/ 17 w 147"/>
                  <a:gd name="T49" fmla="*/ 7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117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4" y="79"/>
                      <a:pt x="5" y="89"/>
                      <a:pt x="0" y="98"/>
                    </a:cubicBezTo>
                    <a:lnTo>
                      <a:pt x="3" y="98"/>
                    </a:lnTo>
                    <a:lnTo>
                      <a:pt x="3" y="108"/>
                    </a:lnTo>
                    <a:lnTo>
                      <a:pt x="24" y="117"/>
                    </a:lnTo>
                    <a:cubicBezTo>
                      <a:pt x="24" y="117"/>
                      <a:pt x="38" y="108"/>
                      <a:pt x="42" y="105"/>
                    </a:cubicBezTo>
                    <a:cubicBezTo>
                      <a:pt x="49" y="105"/>
                      <a:pt x="117" y="68"/>
                      <a:pt x="117" y="68"/>
                    </a:cubicBezTo>
                    <a:cubicBezTo>
                      <a:pt x="117" y="68"/>
                      <a:pt x="121" y="58"/>
                      <a:pt x="121" y="56"/>
                    </a:cubicBezTo>
                    <a:cubicBezTo>
                      <a:pt x="121" y="54"/>
                      <a:pt x="119" y="44"/>
                      <a:pt x="124" y="40"/>
                    </a:cubicBezTo>
                    <a:cubicBezTo>
                      <a:pt x="126" y="35"/>
                      <a:pt x="119" y="28"/>
                      <a:pt x="121" y="21"/>
                    </a:cubicBezTo>
                    <a:cubicBezTo>
                      <a:pt x="124" y="14"/>
                      <a:pt x="135" y="12"/>
                      <a:pt x="135" y="12"/>
                    </a:cubicBezTo>
                    <a:lnTo>
                      <a:pt x="147" y="3"/>
                    </a:lnTo>
                    <a:lnTo>
                      <a:pt x="138" y="0"/>
                    </a:lnTo>
                    <a:cubicBezTo>
                      <a:pt x="138" y="0"/>
                      <a:pt x="128" y="5"/>
                      <a:pt x="114" y="3"/>
                    </a:cubicBezTo>
                    <a:cubicBezTo>
                      <a:pt x="103" y="3"/>
                      <a:pt x="100" y="12"/>
                      <a:pt x="87" y="12"/>
                    </a:cubicBezTo>
                    <a:cubicBezTo>
                      <a:pt x="73" y="12"/>
                      <a:pt x="66" y="14"/>
                      <a:pt x="63" y="10"/>
                    </a:cubicBezTo>
                    <a:cubicBezTo>
                      <a:pt x="58" y="7"/>
                      <a:pt x="58" y="10"/>
                      <a:pt x="49" y="14"/>
                    </a:cubicBezTo>
                    <a:cubicBezTo>
                      <a:pt x="40" y="16"/>
                      <a:pt x="33" y="16"/>
                      <a:pt x="31" y="14"/>
                    </a:cubicBezTo>
                    <a:cubicBezTo>
                      <a:pt x="26" y="10"/>
                      <a:pt x="21" y="14"/>
                      <a:pt x="21" y="19"/>
                    </a:cubicBezTo>
                    <a:cubicBezTo>
                      <a:pt x="21" y="21"/>
                      <a:pt x="21" y="30"/>
                      <a:pt x="10" y="33"/>
                    </a:cubicBezTo>
                    <a:cubicBezTo>
                      <a:pt x="7" y="37"/>
                      <a:pt x="7" y="40"/>
                      <a:pt x="7" y="44"/>
                    </a:cubicBezTo>
                    <a:cubicBezTo>
                      <a:pt x="12" y="47"/>
                      <a:pt x="7" y="54"/>
                      <a:pt x="7" y="58"/>
                    </a:cubicBezTo>
                    <a:cubicBezTo>
                      <a:pt x="24" y="58"/>
                      <a:pt x="21" y="72"/>
                      <a:pt x="17" y="77"/>
                    </a:cubicBezTo>
                    <a:lnTo>
                      <a:pt x="17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11" name="Freeform 175">
                <a:extLst>
                  <a:ext uri="{FF2B5EF4-FFF2-40B4-BE49-F238E27FC236}">
                    <a16:creationId xmlns:a16="http://schemas.microsoft.com/office/drawing/2014/main" id="{1B9E5176-B531-0A36-7270-C3A6A1263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856"/>
                <a:ext cx="89" cy="71"/>
              </a:xfrm>
              <a:custGeom>
                <a:avLst/>
                <a:gdLst>
                  <a:gd name="T0" fmla="*/ 17 w 147"/>
                  <a:gd name="T1" fmla="*/ 77 h 117"/>
                  <a:gd name="T2" fmla="*/ 17 w 147"/>
                  <a:gd name="T3" fmla="*/ 77 h 117"/>
                  <a:gd name="T4" fmla="*/ 0 w 147"/>
                  <a:gd name="T5" fmla="*/ 98 h 117"/>
                  <a:gd name="T6" fmla="*/ 3 w 147"/>
                  <a:gd name="T7" fmla="*/ 98 h 117"/>
                  <a:gd name="T8" fmla="*/ 3 w 147"/>
                  <a:gd name="T9" fmla="*/ 108 h 117"/>
                  <a:gd name="T10" fmla="*/ 24 w 147"/>
                  <a:gd name="T11" fmla="*/ 117 h 117"/>
                  <a:gd name="T12" fmla="*/ 42 w 147"/>
                  <a:gd name="T13" fmla="*/ 105 h 117"/>
                  <a:gd name="T14" fmla="*/ 117 w 147"/>
                  <a:gd name="T15" fmla="*/ 68 h 117"/>
                  <a:gd name="T16" fmla="*/ 121 w 147"/>
                  <a:gd name="T17" fmla="*/ 56 h 117"/>
                  <a:gd name="T18" fmla="*/ 124 w 147"/>
                  <a:gd name="T19" fmla="*/ 40 h 117"/>
                  <a:gd name="T20" fmla="*/ 121 w 147"/>
                  <a:gd name="T21" fmla="*/ 21 h 117"/>
                  <a:gd name="T22" fmla="*/ 135 w 147"/>
                  <a:gd name="T23" fmla="*/ 12 h 117"/>
                  <a:gd name="T24" fmla="*/ 147 w 147"/>
                  <a:gd name="T25" fmla="*/ 3 h 117"/>
                  <a:gd name="T26" fmla="*/ 138 w 147"/>
                  <a:gd name="T27" fmla="*/ 0 h 117"/>
                  <a:gd name="T28" fmla="*/ 114 w 147"/>
                  <a:gd name="T29" fmla="*/ 3 h 117"/>
                  <a:gd name="T30" fmla="*/ 87 w 147"/>
                  <a:gd name="T31" fmla="*/ 12 h 117"/>
                  <a:gd name="T32" fmla="*/ 63 w 147"/>
                  <a:gd name="T33" fmla="*/ 10 h 117"/>
                  <a:gd name="T34" fmla="*/ 49 w 147"/>
                  <a:gd name="T35" fmla="*/ 14 h 117"/>
                  <a:gd name="T36" fmla="*/ 31 w 147"/>
                  <a:gd name="T37" fmla="*/ 14 h 117"/>
                  <a:gd name="T38" fmla="*/ 21 w 147"/>
                  <a:gd name="T39" fmla="*/ 19 h 117"/>
                  <a:gd name="T40" fmla="*/ 10 w 147"/>
                  <a:gd name="T41" fmla="*/ 33 h 117"/>
                  <a:gd name="T42" fmla="*/ 7 w 147"/>
                  <a:gd name="T43" fmla="*/ 44 h 117"/>
                  <a:gd name="T44" fmla="*/ 7 w 147"/>
                  <a:gd name="T45" fmla="*/ 58 h 117"/>
                  <a:gd name="T46" fmla="*/ 17 w 147"/>
                  <a:gd name="T47" fmla="*/ 7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7" h="117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4" y="79"/>
                      <a:pt x="5" y="89"/>
                      <a:pt x="0" y="98"/>
                    </a:cubicBezTo>
                    <a:lnTo>
                      <a:pt x="3" y="98"/>
                    </a:lnTo>
                    <a:lnTo>
                      <a:pt x="3" y="108"/>
                    </a:lnTo>
                    <a:lnTo>
                      <a:pt x="24" y="117"/>
                    </a:lnTo>
                    <a:cubicBezTo>
                      <a:pt x="24" y="117"/>
                      <a:pt x="38" y="108"/>
                      <a:pt x="42" y="105"/>
                    </a:cubicBezTo>
                    <a:cubicBezTo>
                      <a:pt x="49" y="105"/>
                      <a:pt x="117" y="68"/>
                      <a:pt x="117" y="68"/>
                    </a:cubicBezTo>
                    <a:cubicBezTo>
                      <a:pt x="117" y="68"/>
                      <a:pt x="121" y="58"/>
                      <a:pt x="121" y="56"/>
                    </a:cubicBezTo>
                    <a:cubicBezTo>
                      <a:pt x="121" y="54"/>
                      <a:pt x="119" y="44"/>
                      <a:pt x="124" y="40"/>
                    </a:cubicBezTo>
                    <a:cubicBezTo>
                      <a:pt x="126" y="35"/>
                      <a:pt x="119" y="28"/>
                      <a:pt x="121" y="21"/>
                    </a:cubicBezTo>
                    <a:cubicBezTo>
                      <a:pt x="124" y="14"/>
                      <a:pt x="135" y="12"/>
                      <a:pt x="135" y="12"/>
                    </a:cubicBezTo>
                    <a:lnTo>
                      <a:pt x="147" y="3"/>
                    </a:lnTo>
                    <a:lnTo>
                      <a:pt x="138" y="0"/>
                    </a:lnTo>
                    <a:cubicBezTo>
                      <a:pt x="138" y="0"/>
                      <a:pt x="128" y="5"/>
                      <a:pt x="114" y="3"/>
                    </a:cubicBezTo>
                    <a:cubicBezTo>
                      <a:pt x="103" y="3"/>
                      <a:pt x="100" y="12"/>
                      <a:pt x="87" y="12"/>
                    </a:cubicBezTo>
                    <a:cubicBezTo>
                      <a:pt x="73" y="12"/>
                      <a:pt x="66" y="14"/>
                      <a:pt x="63" y="10"/>
                    </a:cubicBezTo>
                    <a:cubicBezTo>
                      <a:pt x="58" y="7"/>
                      <a:pt x="58" y="10"/>
                      <a:pt x="49" y="14"/>
                    </a:cubicBezTo>
                    <a:cubicBezTo>
                      <a:pt x="40" y="16"/>
                      <a:pt x="33" y="16"/>
                      <a:pt x="31" y="14"/>
                    </a:cubicBezTo>
                    <a:cubicBezTo>
                      <a:pt x="26" y="10"/>
                      <a:pt x="21" y="14"/>
                      <a:pt x="21" y="19"/>
                    </a:cubicBezTo>
                    <a:cubicBezTo>
                      <a:pt x="21" y="21"/>
                      <a:pt x="21" y="30"/>
                      <a:pt x="10" y="33"/>
                    </a:cubicBezTo>
                    <a:cubicBezTo>
                      <a:pt x="7" y="37"/>
                      <a:pt x="7" y="40"/>
                      <a:pt x="7" y="44"/>
                    </a:cubicBezTo>
                    <a:cubicBezTo>
                      <a:pt x="12" y="47"/>
                      <a:pt x="7" y="54"/>
                      <a:pt x="7" y="58"/>
                    </a:cubicBezTo>
                    <a:cubicBezTo>
                      <a:pt x="24" y="58"/>
                      <a:pt x="21" y="72"/>
                      <a:pt x="17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12" name="Freeform 176">
                <a:extLst>
                  <a:ext uri="{FF2B5EF4-FFF2-40B4-BE49-F238E27FC236}">
                    <a16:creationId xmlns:a16="http://schemas.microsoft.com/office/drawing/2014/main" id="{6EF78C5E-9362-F5EE-9900-1A6C606C9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856"/>
                <a:ext cx="89" cy="71"/>
              </a:xfrm>
              <a:custGeom>
                <a:avLst/>
                <a:gdLst>
                  <a:gd name="T0" fmla="*/ 17 w 147"/>
                  <a:gd name="T1" fmla="*/ 77 h 117"/>
                  <a:gd name="T2" fmla="*/ 17 w 147"/>
                  <a:gd name="T3" fmla="*/ 77 h 117"/>
                  <a:gd name="T4" fmla="*/ 0 w 147"/>
                  <a:gd name="T5" fmla="*/ 98 h 117"/>
                  <a:gd name="T6" fmla="*/ 3 w 147"/>
                  <a:gd name="T7" fmla="*/ 98 h 117"/>
                  <a:gd name="T8" fmla="*/ 3 w 147"/>
                  <a:gd name="T9" fmla="*/ 108 h 117"/>
                  <a:gd name="T10" fmla="*/ 24 w 147"/>
                  <a:gd name="T11" fmla="*/ 117 h 117"/>
                  <a:gd name="T12" fmla="*/ 42 w 147"/>
                  <a:gd name="T13" fmla="*/ 105 h 117"/>
                  <a:gd name="T14" fmla="*/ 117 w 147"/>
                  <a:gd name="T15" fmla="*/ 68 h 117"/>
                  <a:gd name="T16" fmla="*/ 121 w 147"/>
                  <a:gd name="T17" fmla="*/ 56 h 117"/>
                  <a:gd name="T18" fmla="*/ 124 w 147"/>
                  <a:gd name="T19" fmla="*/ 40 h 117"/>
                  <a:gd name="T20" fmla="*/ 121 w 147"/>
                  <a:gd name="T21" fmla="*/ 21 h 117"/>
                  <a:gd name="T22" fmla="*/ 135 w 147"/>
                  <a:gd name="T23" fmla="*/ 12 h 117"/>
                  <a:gd name="T24" fmla="*/ 147 w 147"/>
                  <a:gd name="T25" fmla="*/ 3 h 117"/>
                  <a:gd name="T26" fmla="*/ 138 w 147"/>
                  <a:gd name="T27" fmla="*/ 0 h 117"/>
                  <a:gd name="T28" fmla="*/ 114 w 147"/>
                  <a:gd name="T29" fmla="*/ 3 h 117"/>
                  <a:gd name="T30" fmla="*/ 87 w 147"/>
                  <a:gd name="T31" fmla="*/ 12 h 117"/>
                  <a:gd name="T32" fmla="*/ 63 w 147"/>
                  <a:gd name="T33" fmla="*/ 10 h 117"/>
                  <a:gd name="T34" fmla="*/ 49 w 147"/>
                  <a:gd name="T35" fmla="*/ 14 h 117"/>
                  <a:gd name="T36" fmla="*/ 31 w 147"/>
                  <a:gd name="T37" fmla="*/ 14 h 117"/>
                  <a:gd name="T38" fmla="*/ 21 w 147"/>
                  <a:gd name="T39" fmla="*/ 19 h 117"/>
                  <a:gd name="T40" fmla="*/ 10 w 147"/>
                  <a:gd name="T41" fmla="*/ 33 h 117"/>
                  <a:gd name="T42" fmla="*/ 7 w 147"/>
                  <a:gd name="T43" fmla="*/ 44 h 117"/>
                  <a:gd name="T44" fmla="*/ 7 w 147"/>
                  <a:gd name="T45" fmla="*/ 58 h 117"/>
                  <a:gd name="T46" fmla="*/ 17 w 147"/>
                  <a:gd name="T47" fmla="*/ 77 h 117"/>
                  <a:gd name="T48" fmla="*/ 17 w 147"/>
                  <a:gd name="T49" fmla="*/ 7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117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4" y="79"/>
                      <a:pt x="5" y="89"/>
                      <a:pt x="0" y="98"/>
                    </a:cubicBezTo>
                    <a:lnTo>
                      <a:pt x="3" y="98"/>
                    </a:lnTo>
                    <a:lnTo>
                      <a:pt x="3" y="108"/>
                    </a:lnTo>
                    <a:lnTo>
                      <a:pt x="24" y="117"/>
                    </a:lnTo>
                    <a:cubicBezTo>
                      <a:pt x="24" y="117"/>
                      <a:pt x="38" y="108"/>
                      <a:pt x="42" y="105"/>
                    </a:cubicBezTo>
                    <a:cubicBezTo>
                      <a:pt x="49" y="105"/>
                      <a:pt x="117" y="68"/>
                      <a:pt x="117" y="68"/>
                    </a:cubicBezTo>
                    <a:cubicBezTo>
                      <a:pt x="117" y="68"/>
                      <a:pt x="121" y="58"/>
                      <a:pt x="121" y="56"/>
                    </a:cubicBezTo>
                    <a:cubicBezTo>
                      <a:pt x="121" y="54"/>
                      <a:pt x="119" y="44"/>
                      <a:pt x="124" y="40"/>
                    </a:cubicBezTo>
                    <a:cubicBezTo>
                      <a:pt x="126" y="35"/>
                      <a:pt x="119" y="28"/>
                      <a:pt x="121" y="21"/>
                    </a:cubicBezTo>
                    <a:cubicBezTo>
                      <a:pt x="124" y="14"/>
                      <a:pt x="135" y="12"/>
                      <a:pt x="135" y="12"/>
                    </a:cubicBezTo>
                    <a:lnTo>
                      <a:pt x="147" y="3"/>
                    </a:lnTo>
                    <a:lnTo>
                      <a:pt x="138" y="0"/>
                    </a:lnTo>
                    <a:cubicBezTo>
                      <a:pt x="138" y="0"/>
                      <a:pt x="128" y="5"/>
                      <a:pt x="114" y="3"/>
                    </a:cubicBezTo>
                    <a:cubicBezTo>
                      <a:pt x="103" y="3"/>
                      <a:pt x="100" y="12"/>
                      <a:pt x="87" y="12"/>
                    </a:cubicBezTo>
                    <a:cubicBezTo>
                      <a:pt x="73" y="12"/>
                      <a:pt x="66" y="14"/>
                      <a:pt x="63" y="10"/>
                    </a:cubicBezTo>
                    <a:cubicBezTo>
                      <a:pt x="58" y="7"/>
                      <a:pt x="58" y="10"/>
                      <a:pt x="49" y="14"/>
                    </a:cubicBezTo>
                    <a:cubicBezTo>
                      <a:pt x="40" y="16"/>
                      <a:pt x="33" y="16"/>
                      <a:pt x="31" y="14"/>
                    </a:cubicBezTo>
                    <a:cubicBezTo>
                      <a:pt x="26" y="10"/>
                      <a:pt x="21" y="14"/>
                      <a:pt x="21" y="19"/>
                    </a:cubicBezTo>
                    <a:cubicBezTo>
                      <a:pt x="21" y="21"/>
                      <a:pt x="21" y="30"/>
                      <a:pt x="10" y="33"/>
                    </a:cubicBezTo>
                    <a:cubicBezTo>
                      <a:pt x="7" y="37"/>
                      <a:pt x="7" y="40"/>
                      <a:pt x="7" y="44"/>
                    </a:cubicBezTo>
                    <a:cubicBezTo>
                      <a:pt x="12" y="47"/>
                      <a:pt x="7" y="54"/>
                      <a:pt x="7" y="58"/>
                    </a:cubicBezTo>
                    <a:cubicBezTo>
                      <a:pt x="24" y="58"/>
                      <a:pt x="21" y="72"/>
                      <a:pt x="17" y="77"/>
                    </a:cubicBezTo>
                    <a:lnTo>
                      <a:pt x="17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13" name="Freeform 177">
                <a:extLst>
                  <a:ext uri="{FF2B5EF4-FFF2-40B4-BE49-F238E27FC236}">
                    <a16:creationId xmlns:a16="http://schemas.microsoft.com/office/drawing/2014/main" id="{93BF4863-AD5F-0146-6EE9-02033947F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841"/>
                <a:ext cx="49" cy="61"/>
              </a:xfrm>
              <a:custGeom>
                <a:avLst/>
                <a:gdLst>
                  <a:gd name="T0" fmla="*/ 21 w 81"/>
                  <a:gd name="T1" fmla="*/ 7 h 101"/>
                  <a:gd name="T2" fmla="*/ 21 w 81"/>
                  <a:gd name="T3" fmla="*/ 7 h 101"/>
                  <a:gd name="T4" fmla="*/ 7 w 81"/>
                  <a:gd name="T5" fmla="*/ 17 h 101"/>
                  <a:gd name="T6" fmla="*/ 14 w 81"/>
                  <a:gd name="T7" fmla="*/ 29 h 101"/>
                  <a:gd name="T8" fmla="*/ 14 w 81"/>
                  <a:gd name="T9" fmla="*/ 38 h 101"/>
                  <a:gd name="T10" fmla="*/ 12 w 81"/>
                  <a:gd name="T11" fmla="*/ 56 h 101"/>
                  <a:gd name="T12" fmla="*/ 5 w 81"/>
                  <a:gd name="T13" fmla="*/ 82 h 101"/>
                  <a:gd name="T14" fmla="*/ 7 w 81"/>
                  <a:gd name="T15" fmla="*/ 98 h 101"/>
                  <a:gd name="T16" fmla="*/ 49 w 81"/>
                  <a:gd name="T17" fmla="*/ 84 h 101"/>
                  <a:gd name="T18" fmla="*/ 70 w 81"/>
                  <a:gd name="T19" fmla="*/ 75 h 101"/>
                  <a:gd name="T20" fmla="*/ 79 w 81"/>
                  <a:gd name="T21" fmla="*/ 66 h 101"/>
                  <a:gd name="T22" fmla="*/ 72 w 81"/>
                  <a:gd name="T23" fmla="*/ 36 h 101"/>
                  <a:gd name="T24" fmla="*/ 51 w 81"/>
                  <a:gd name="T25" fmla="*/ 0 h 101"/>
                  <a:gd name="T26" fmla="*/ 39 w 81"/>
                  <a:gd name="T27" fmla="*/ 3 h 101"/>
                  <a:gd name="T28" fmla="*/ 21 w 81"/>
                  <a:gd name="T29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1" h="101">
                    <a:moveTo>
                      <a:pt x="21" y="7"/>
                    </a:moveTo>
                    <a:lnTo>
                      <a:pt x="21" y="7"/>
                    </a:lnTo>
                    <a:cubicBezTo>
                      <a:pt x="19" y="10"/>
                      <a:pt x="12" y="14"/>
                      <a:pt x="7" y="17"/>
                    </a:cubicBezTo>
                    <a:cubicBezTo>
                      <a:pt x="9" y="22"/>
                      <a:pt x="9" y="29"/>
                      <a:pt x="14" y="29"/>
                    </a:cubicBezTo>
                    <a:cubicBezTo>
                      <a:pt x="21" y="29"/>
                      <a:pt x="21" y="40"/>
                      <a:pt x="14" y="38"/>
                    </a:cubicBezTo>
                    <a:cubicBezTo>
                      <a:pt x="5" y="36"/>
                      <a:pt x="5" y="47"/>
                      <a:pt x="12" y="56"/>
                    </a:cubicBezTo>
                    <a:cubicBezTo>
                      <a:pt x="19" y="68"/>
                      <a:pt x="0" y="77"/>
                      <a:pt x="5" y="82"/>
                    </a:cubicBezTo>
                    <a:cubicBezTo>
                      <a:pt x="9" y="89"/>
                      <a:pt x="7" y="94"/>
                      <a:pt x="7" y="98"/>
                    </a:cubicBezTo>
                    <a:cubicBezTo>
                      <a:pt x="9" y="101"/>
                      <a:pt x="37" y="96"/>
                      <a:pt x="49" y="84"/>
                    </a:cubicBezTo>
                    <a:cubicBezTo>
                      <a:pt x="60" y="73"/>
                      <a:pt x="63" y="73"/>
                      <a:pt x="70" y="75"/>
                    </a:cubicBezTo>
                    <a:cubicBezTo>
                      <a:pt x="74" y="77"/>
                      <a:pt x="81" y="70"/>
                      <a:pt x="79" y="66"/>
                    </a:cubicBezTo>
                    <a:cubicBezTo>
                      <a:pt x="74" y="61"/>
                      <a:pt x="72" y="50"/>
                      <a:pt x="72" y="36"/>
                    </a:cubicBezTo>
                    <a:cubicBezTo>
                      <a:pt x="72" y="26"/>
                      <a:pt x="60" y="12"/>
                      <a:pt x="51" y="0"/>
                    </a:cubicBezTo>
                    <a:cubicBezTo>
                      <a:pt x="46" y="3"/>
                      <a:pt x="44" y="3"/>
                      <a:pt x="39" y="3"/>
                    </a:cubicBezTo>
                    <a:cubicBezTo>
                      <a:pt x="33" y="3"/>
                      <a:pt x="23" y="5"/>
                      <a:pt x="21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14" name="Freeform 178">
                <a:extLst>
                  <a:ext uri="{FF2B5EF4-FFF2-40B4-BE49-F238E27FC236}">
                    <a16:creationId xmlns:a16="http://schemas.microsoft.com/office/drawing/2014/main" id="{CDBB8FC9-6331-62E7-F61E-16C4686C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841"/>
                <a:ext cx="49" cy="61"/>
              </a:xfrm>
              <a:custGeom>
                <a:avLst/>
                <a:gdLst>
                  <a:gd name="T0" fmla="*/ 21 w 81"/>
                  <a:gd name="T1" fmla="*/ 7 h 101"/>
                  <a:gd name="T2" fmla="*/ 21 w 81"/>
                  <a:gd name="T3" fmla="*/ 7 h 101"/>
                  <a:gd name="T4" fmla="*/ 7 w 81"/>
                  <a:gd name="T5" fmla="*/ 17 h 101"/>
                  <a:gd name="T6" fmla="*/ 14 w 81"/>
                  <a:gd name="T7" fmla="*/ 29 h 101"/>
                  <a:gd name="T8" fmla="*/ 14 w 81"/>
                  <a:gd name="T9" fmla="*/ 38 h 101"/>
                  <a:gd name="T10" fmla="*/ 12 w 81"/>
                  <a:gd name="T11" fmla="*/ 56 h 101"/>
                  <a:gd name="T12" fmla="*/ 5 w 81"/>
                  <a:gd name="T13" fmla="*/ 82 h 101"/>
                  <a:gd name="T14" fmla="*/ 7 w 81"/>
                  <a:gd name="T15" fmla="*/ 98 h 101"/>
                  <a:gd name="T16" fmla="*/ 49 w 81"/>
                  <a:gd name="T17" fmla="*/ 84 h 101"/>
                  <a:gd name="T18" fmla="*/ 70 w 81"/>
                  <a:gd name="T19" fmla="*/ 75 h 101"/>
                  <a:gd name="T20" fmla="*/ 79 w 81"/>
                  <a:gd name="T21" fmla="*/ 66 h 101"/>
                  <a:gd name="T22" fmla="*/ 72 w 81"/>
                  <a:gd name="T23" fmla="*/ 36 h 101"/>
                  <a:gd name="T24" fmla="*/ 51 w 81"/>
                  <a:gd name="T25" fmla="*/ 0 h 101"/>
                  <a:gd name="T26" fmla="*/ 39 w 81"/>
                  <a:gd name="T27" fmla="*/ 3 h 101"/>
                  <a:gd name="T28" fmla="*/ 21 w 81"/>
                  <a:gd name="T29" fmla="*/ 7 h 101"/>
                  <a:gd name="T30" fmla="*/ 21 w 81"/>
                  <a:gd name="T3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" h="101">
                    <a:moveTo>
                      <a:pt x="21" y="7"/>
                    </a:moveTo>
                    <a:lnTo>
                      <a:pt x="21" y="7"/>
                    </a:lnTo>
                    <a:cubicBezTo>
                      <a:pt x="19" y="10"/>
                      <a:pt x="12" y="14"/>
                      <a:pt x="7" y="17"/>
                    </a:cubicBezTo>
                    <a:cubicBezTo>
                      <a:pt x="9" y="22"/>
                      <a:pt x="9" y="29"/>
                      <a:pt x="14" y="29"/>
                    </a:cubicBezTo>
                    <a:cubicBezTo>
                      <a:pt x="21" y="29"/>
                      <a:pt x="21" y="40"/>
                      <a:pt x="14" y="38"/>
                    </a:cubicBezTo>
                    <a:cubicBezTo>
                      <a:pt x="5" y="36"/>
                      <a:pt x="5" y="47"/>
                      <a:pt x="12" y="56"/>
                    </a:cubicBezTo>
                    <a:cubicBezTo>
                      <a:pt x="19" y="68"/>
                      <a:pt x="0" y="77"/>
                      <a:pt x="5" y="82"/>
                    </a:cubicBezTo>
                    <a:cubicBezTo>
                      <a:pt x="9" y="89"/>
                      <a:pt x="7" y="94"/>
                      <a:pt x="7" y="98"/>
                    </a:cubicBezTo>
                    <a:cubicBezTo>
                      <a:pt x="9" y="101"/>
                      <a:pt x="37" y="96"/>
                      <a:pt x="49" y="84"/>
                    </a:cubicBezTo>
                    <a:cubicBezTo>
                      <a:pt x="60" y="73"/>
                      <a:pt x="63" y="73"/>
                      <a:pt x="70" y="75"/>
                    </a:cubicBezTo>
                    <a:cubicBezTo>
                      <a:pt x="74" y="77"/>
                      <a:pt x="81" y="70"/>
                      <a:pt x="79" y="66"/>
                    </a:cubicBezTo>
                    <a:cubicBezTo>
                      <a:pt x="74" y="61"/>
                      <a:pt x="72" y="50"/>
                      <a:pt x="72" y="36"/>
                    </a:cubicBezTo>
                    <a:cubicBezTo>
                      <a:pt x="72" y="26"/>
                      <a:pt x="60" y="12"/>
                      <a:pt x="51" y="0"/>
                    </a:cubicBezTo>
                    <a:cubicBezTo>
                      <a:pt x="46" y="3"/>
                      <a:pt x="44" y="3"/>
                      <a:pt x="39" y="3"/>
                    </a:cubicBezTo>
                    <a:cubicBezTo>
                      <a:pt x="33" y="3"/>
                      <a:pt x="23" y="5"/>
                      <a:pt x="21" y="7"/>
                    </a:cubicBezTo>
                    <a:lnTo>
                      <a:pt x="21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15" name="Freeform 179">
                <a:extLst>
                  <a:ext uri="{FF2B5EF4-FFF2-40B4-BE49-F238E27FC236}">
                    <a16:creationId xmlns:a16="http://schemas.microsoft.com/office/drawing/2014/main" id="{328DE8F7-444C-118D-16EE-AABE033F6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841"/>
                <a:ext cx="49" cy="61"/>
              </a:xfrm>
              <a:custGeom>
                <a:avLst/>
                <a:gdLst>
                  <a:gd name="T0" fmla="*/ 21 w 81"/>
                  <a:gd name="T1" fmla="*/ 7 h 101"/>
                  <a:gd name="T2" fmla="*/ 21 w 81"/>
                  <a:gd name="T3" fmla="*/ 7 h 101"/>
                  <a:gd name="T4" fmla="*/ 7 w 81"/>
                  <a:gd name="T5" fmla="*/ 17 h 101"/>
                  <a:gd name="T6" fmla="*/ 14 w 81"/>
                  <a:gd name="T7" fmla="*/ 29 h 101"/>
                  <a:gd name="T8" fmla="*/ 14 w 81"/>
                  <a:gd name="T9" fmla="*/ 38 h 101"/>
                  <a:gd name="T10" fmla="*/ 12 w 81"/>
                  <a:gd name="T11" fmla="*/ 56 h 101"/>
                  <a:gd name="T12" fmla="*/ 5 w 81"/>
                  <a:gd name="T13" fmla="*/ 82 h 101"/>
                  <a:gd name="T14" fmla="*/ 7 w 81"/>
                  <a:gd name="T15" fmla="*/ 98 h 101"/>
                  <a:gd name="T16" fmla="*/ 49 w 81"/>
                  <a:gd name="T17" fmla="*/ 84 h 101"/>
                  <a:gd name="T18" fmla="*/ 70 w 81"/>
                  <a:gd name="T19" fmla="*/ 75 h 101"/>
                  <a:gd name="T20" fmla="*/ 79 w 81"/>
                  <a:gd name="T21" fmla="*/ 66 h 101"/>
                  <a:gd name="T22" fmla="*/ 72 w 81"/>
                  <a:gd name="T23" fmla="*/ 36 h 101"/>
                  <a:gd name="T24" fmla="*/ 51 w 81"/>
                  <a:gd name="T25" fmla="*/ 0 h 101"/>
                  <a:gd name="T26" fmla="*/ 39 w 81"/>
                  <a:gd name="T27" fmla="*/ 3 h 101"/>
                  <a:gd name="T28" fmla="*/ 21 w 81"/>
                  <a:gd name="T29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1" h="101">
                    <a:moveTo>
                      <a:pt x="21" y="7"/>
                    </a:moveTo>
                    <a:lnTo>
                      <a:pt x="21" y="7"/>
                    </a:lnTo>
                    <a:cubicBezTo>
                      <a:pt x="19" y="10"/>
                      <a:pt x="12" y="14"/>
                      <a:pt x="7" y="17"/>
                    </a:cubicBezTo>
                    <a:cubicBezTo>
                      <a:pt x="9" y="22"/>
                      <a:pt x="9" y="29"/>
                      <a:pt x="14" y="29"/>
                    </a:cubicBezTo>
                    <a:cubicBezTo>
                      <a:pt x="21" y="29"/>
                      <a:pt x="21" y="40"/>
                      <a:pt x="14" y="38"/>
                    </a:cubicBezTo>
                    <a:cubicBezTo>
                      <a:pt x="5" y="36"/>
                      <a:pt x="5" y="47"/>
                      <a:pt x="12" y="56"/>
                    </a:cubicBezTo>
                    <a:cubicBezTo>
                      <a:pt x="19" y="68"/>
                      <a:pt x="0" y="77"/>
                      <a:pt x="5" y="82"/>
                    </a:cubicBezTo>
                    <a:cubicBezTo>
                      <a:pt x="9" y="89"/>
                      <a:pt x="7" y="94"/>
                      <a:pt x="7" y="98"/>
                    </a:cubicBezTo>
                    <a:cubicBezTo>
                      <a:pt x="9" y="101"/>
                      <a:pt x="37" y="96"/>
                      <a:pt x="49" y="84"/>
                    </a:cubicBezTo>
                    <a:cubicBezTo>
                      <a:pt x="60" y="73"/>
                      <a:pt x="63" y="73"/>
                      <a:pt x="70" y="75"/>
                    </a:cubicBezTo>
                    <a:cubicBezTo>
                      <a:pt x="74" y="77"/>
                      <a:pt x="81" y="70"/>
                      <a:pt x="79" y="66"/>
                    </a:cubicBezTo>
                    <a:cubicBezTo>
                      <a:pt x="74" y="61"/>
                      <a:pt x="72" y="50"/>
                      <a:pt x="72" y="36"/>
                    </a:cubicBezTo>
                    <a:cubicBezTo>
                      <a:pt x="72" y="26"/>
                      <a:pt x="60" y="12"/>
                      <a:pt x="51" y="0"/>
                    </a:cubicBezTo>
                    <a:cubicBezTo>
                      <a:pt x="46" y="3"/>
                      <a:pt x="44" y="3"/>
                      <a:pt x="39" y="3"/>
                    </a:cubicBezTo>
                    <a:cubicBezTo>
                      <a:pt x="33" y="3"/>
                      <a:pt x="23" y="5"/>
                      <a:pt x="21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16" name="Freeform 180">
                <a:extLst>
                  <a:ext uri="{FF2B5EF4-FFF2-40B4-BE49-F238E27FC236}">
                    <a16:creationId xmlns:a16="http://schemas.microsoft.com/office/drawing/2014/main" id="{E45E6C1F-0474-81F1-0196-0696743CF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841"/>
                <a:ext cx="49" cy="61"/>
              </a:xfrm>
              <a:custGeom>
                <a:avLst/>
                <a:gdLst>
                  <a:gd name="T0" fmla="*/ 21 w 81"/>
                  <a:gd name="T1" fmla="*/ 7 h 101"/>
                  <a:gd name="T2" fmla="*/ 21 w 81"/>
                  <a:gd name="T3" fmla="*/ 7 h 101"/>
                  <a:gd name="T4" fmla="*/ 7 w 81"/>
                  <a:gd name="T5" fmla="*/ 17 h 101"/>
                  <a:gd name="T6" fmla="*/ 14 w 81"/>
                  <a:gd name="T7" fmla="*/ 29 h 101"/>
                  <a:gd name="T8" fmla="*/ 14 w 81"/>
                  <a:gd name="T9" fmla="*/ 38 h 101"/>
                  <a:gd name="T10" fmla="*/ 12 w 81"/>
                  <a:gd name="T11" fmla="*/ 56 h 101"/>
                  <a:gd name="T12" fmla="*/ 5 w 81"/>
                  <a:gd name="T13" fmla="*/ 82 h 101"/>
                  <a:gd name="T14" fmla="*/ 7 w 81"/>
                  <a:gd name="T15" fmla="*/ 98 h 101"/>
                  <a:gd name="T16" fmla="*/ 49 w 81"/>
                  <a:gd name="T17" fmla="*/ 84 h 101"/>
                  <a:gd name="T18" fmla="*/ 70 w 81"/>
                  <a:gd name="T19" fmla="*/ 75 h 101"/>
                  <a:gd name="T20" fmla="*/ 79 w 81"/>
                  <a:gd name="T21" fmla="*/ 66 h 101"/>
                  <a:gd name="T22" fmla="*/ 72 w 81"/>
                  <a:gd name="T23" fmla="*/ 36 h 101"/>
                  <a:gd name="T24" fmla="*/ 51 w 81"/>
                  <a:gd name="T25" fmla="*/ 0 h 101"/>
                  <a:gd name="T26" fmla="*/ 39 w 81"/>
                  <a:gd name="T27" fmla="*/ 3 h 101"/>
                  <a:gd name="T28" fmla="*/ 21 w 81"/>
                  <a:gd name="T29" fmla="*/ 7 h 101"/>
                  <a:gd name="T30" fmla="*/ 21 w 81"/>
                  <a:gd name="T3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" h="101">
                    <a:moveTo>
                      <a:pt x="21" y="7"/>
                    </a:moveTo>
                    <a:lnTo>
                      <a:pt x="21" y="7"/>
                    </a:lnTo>
                    <a:cubicBezTo>
                      <a:pt x="19" y="10"/>
                      <a:pt x="12" y="14"/>
                      <a:pt x="7" y="17"/>
                    </a:cubicBezTo>
                    <a:cubicBezTo>
                      <a:pt x="9" y="22"/>
                      <a:pt x="9" y="29"/>
                      <a:pt x="14" y="29"/>
                    </a:cubicBezTo>
                    <a:cubicBezTo>
                      <a:pt x="21" y="29"/>
                      <a:pt x="21" y="40"/>
                      <a:pt x="14" y="38"/>
                    </a:cubicBezTo>
                    <a:cubicBezTo>
                      <a:pt x="5" y="36"/>
                      <a:pt x="5" y="47"/>
                      <a:pt x="12" y="56"/>
                    </a:cubicBezTo>
                    <a:cubicBezTo>
                      <a:pt x="19" y="68"/>
                      <a:pt x="0" y="77"/>
                      <a:pt x="5" y="82"/>
                    </a:cubicBezTo>
                    <a:cubicBezTo>
                      <a:pt x="9" y="89"/>
                      <a:pt x="7" y="94"/>
                      <a:pt x="7" y="98"/>
                    </a:cubicBezTo>
                    <a:cubicBezTo>
                      <a:pt x="9" y="101"/>
                      <a:pt x="37" y="96"/>
                      <a:pt x="49" y="84"/>
                    </a:cubicBezTo>
                    <a:cubicBezTo>
                      <a:pt x="60" y="73"/>
                      <a:pt x="63" y="73"/>
                      <a:pt x="70" y="75"/>
                    </a:cubicBezTo>
                    <a:cubicBezTo>
                      <a:pt x="74" y="77"/>
                      <a:pt x="81" y="70"/>
                      <a:pt x="79" y="66"/>
                    </a:cubicBezTo>
                    <a:cubicBezTo>
                      <a:pt x="74" y="61"/>
                      <a:pt x="72" y="50"/>
                      <a:pt x="72" y="36"/>
                    </a:cubicBezTo>
                    <a:cubicBezTo>
                      <a:pt x="72" y="26"/>
                      <a:pt x="60" y="12"/>
                      <a:pt x="51" y="0"/>
                    </a:cubicBezTo>
                    <a:cubicBezTo>
                      <a:pt x="46" y="3"/>
                      <a:pt x="44" y="3"/>
                      <a:pt x="39" y="3"/>
                    </a:cubicBezTo>
                    <a:cubicBezTo>
                      <a:pt x="33" y="3"/>
                      <a:pt x="23" y="5"/>
                      <a:pt x="21" y="7"/>
                    </a:cubicBezTo>
                    <a:lnTo>
                      <a:pt x="21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17" name="Freeform 181">
                <a:extLst>
                  <a:ext uri="{FF2B5EF4-FFF2-40B4-BE49-F238E27FC236}">
                    <a16:creationId xmlns:a16="http://schemas.microsoft.com/office/drawing/2014/main" id="{2BB31A5A-86B1-777D-8FEE-DDB478346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012"/>
                <a:ext cx="57" cy="75"/>
              </a:xfrm>
              <a:custGeom>
                <a:avLst/>
                <a:gdLst>
                  <a:gd name="T0" fmla="*/ 95 w 95"/>
                  <a:gd name="T1" fmla="*/ 105 h 124"/>
                  <a:gd name="T2" fmla="*/ 95 w 95"/>
                  <a:gd name="T3" fmla="*/ 105 h 124"/>
                  <a:gd name="T4" fmla="*/ 88 w 95"/>
                  <a:gd name="T5" fmla="*/ 63 h 124"/>
                  <a:gd name="T6" fmla="*/ 72 w 95"/>
                  <a:gd name="T7" fmla="*/ 79 h 124"/>
                  <a:gd name="T8" fmla="*/ 72 w 95"/>
                  <a:gd name="T9" fmla="*/ 56 h 124"/>
                  <a:gd name="T10" fmla="*/ 91 w 95"/>
                  <a:gd name="T11" fmla="*/ 35 h 124"/>
                  <a:gd name="T12" fmla="*/ 74 w 95"/>
                  <a:gd name="T13" fmla="*/ 30 h 124"/>
                  <a:gd name="T14" fmla="*/ 51 w 95"/>
                  <a:gd name="T15" fmla="*/ 30 h 124"/>
                  <a:gd name="T16" fmla="*/ 39 w 95"/>
                  <a:gd name="T17" fmla="*/ 21 h 124"/>
                  <a:gd name="T18" fmla="*/ 26 w 95"/>
                  <a:gd name="T19" fmla="*/ 9 h 124"/>
                  <a:gd name="T20" fmla="*/ 9 w 95"/>
                  <a:gd name="T21" fmla="*/ 9 h 124"/>
                  <a:gd name="T22" fmla="*/ 23 w 95"/>
                  <a:gd name="T23" fmla="*/ 28 h 124"/>
                  <a:gd name="T24" fmla="*/ 12 w 95"/>
                  <a:gd name="T25" fmla="*/ 37 h 124"/>
                  <a:gd name="T26" fmla="*/ 16 w 95"/>
                  <a:gd name="T27" fmla="*/ 68 h 124"/>
                  <a:gd name="T28" fmla="*/ 23 w 95"/>
                  <a:gd name="T29" fmla="*/ 107 h 124"/>
                  <a:gd name="T30" fmla="*/ 37 w 95"/>
                  <a:gd name="T31" fmla="*/ 103 h 124"/>
                  <a:gd name="T32" fmla="*/ 54 w 95"/>
                  <a:gd name="T33" fmla="*/ 96 h 124"/>
                  <a:gd name="T34" fmla="*/ 68 w 95"/>
                  <a:gd name="T35" fmla="*/ 84 h 124"/>
                  <a:gd name="T36" fmla="*/ 79 w 95"/>
                  <a:gd name="T37" fmla="*/ 114 h 124"/>
                  <a:gd name="T38" fmla="*/ 81 w 95"/>
                  <a:gd name="T39" fmla="*/ 124 h 124"/>
                  <a:gd name="T40" fmla="*/ 91 w 95"/>
                  <a:gd name="T41" fmla="*/ 119 h 124"/>
                  <a:gd name="T42" fmla="*/ 95 w 95"/>
                  <a:gd name="T43" fmla="*/ 10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5" h="124">
                    <a:moveTo>
                      <a:pt x="95" y="105"/>
                    </a:moveTo>
                    <a:lnTo>
                      <a:pt x="95" y="105"/>
                    </a:lnTo>
                    <a:cubicBezTo>
                      <a:pt x="93" y="84"/>
                      <a:pt x="91" y="63"/>
                      <a:pt x="88" y="63"/>
                    </a:cubicBezTo>
                    <a:cubicBezTo>
                      <a:pt x="84" y="63"/>
                      <a:pt x="79" y="82"/>
                      <a:pt x="72" y="79"/>
                    </a:cubicBezTo>
                    <a:cubicBezTo>
                      <a:pt x="65" y="79"/>
                      <a:pt x="65" y="56"/>
                      <a:pt x="72" y="56"/>
                    </a:cubicBezTo>
                    <a:cubicBezTo>
                      <a:pt x="81" y="56"/>
                      <a:pt x="91" y="40"/>
                      <a:pt x="91" y="35"/>
                    </a:cubicBezTo>
                    <a:cubicBezTo>
                      <a:pt x="91" y="30"/>
                      <a:pt x="81" y="30"/>
                      <a:pt x="74" y="30"/>
                    </a:cubicBezTo>
                    <a:lnTo>
                      <a:pt x="51" y="30"/>
                    </a:lnTo>
                    <a:cubicBezTo>
                      <a:pt x="51" y="30"/>
                      <a:pt x="39" y="28"/>
                      <a:pt x="39" y="21"/>
                    </a:cubicBezTo>
                    <a:cubicBezTo>
                      <a:pt x="39" y="14"/>
                      <a:pt x="37" y="9"/>
                      <a:pt x="26" y="9"/>
                    </a:cubicBezTo>
                    <a:cubicBezTo>
                      <a:pt x="16" y="9"/>
                      <a:pt x="16" y="0"/>
                      <a:pt x="9" y="9"/>
                    </a:cubicBezTo>
                    <a:cubicBezTo>
                      <a:pt x="0" y="19"/>
                      <a:pt x="26" y="19"/>
                      <a:pt x="23" y="28"/>
                    </a:cubicBezTo>
                    <a:cubicBezTo>
                      <a:pt x="21" y="35"/>
                      <a:pt x="12" y="30"/>
                      <a:pt x="12" y="37"/>
                    </a:cubicBezTo>
                    <a:cubicBezTo>
                      <a:pt x="9" y="42"/>
                      <a:pt x="12" y="58"/>
                      <a:pt x="16" y="68"/>
                    </a:cubicBezTo>
                    <a:cubicBezTo>
                      <a:pt x="18" y="75"/>
                      <a:pt x="23" y="93"/>
                      <a:pt x="23" y="107"/>
                    </a:cubicBezTo>
                    <a:cubicBezTo>
                      <a:pt x="30" y="105"/>
                      <a:pt x="32" y="103"/>
                      <a:pt x="37" y="103"/>
                    </a:cubicBezTo>
                    <a:cubicBezTo>
                      <a:pt x="44" y="103"/>
                      <a:pt x="54" y="103"/>
                      <a:pt x="54" y="96"/>
                    </a:cubicBezTo>
                    <a:cubicBezTo>
                      <a:pt x="56" y="89"/>
                      <a:pt x="63" y="82"/>
                      <a:pt x="68" y="84"/>
                    </a:cubicBezTo>
                    <a:cubicBezTo>
                      <a:pt x="72" y="86"/>
                      <a:pt x="79" y="105"/>
                      <a:pt x="79" y="114"/>
                    </a:cubicBezTo>
                    <a:cubicBezTo>
                      <a:pt x="79" y="117"/>
                      <a:pt x="79" y="121"/>
                      <a:pt x="81" y="124"/>
                    </a:cubicBezTo>
                    <a:cubicBezTo>
                      <a:pt x="86" y="121"/>
                      <a:pt x="91" y="119"/>
                      <a:pt x="91" y="119"/>
                    </a:cubicBezTo>
                    <a:cubicBezTo>
                      <a:pt x="91" y="119"/>
                      <a:pt x="93" y="110"/>
                      <a:pt x="95" y="1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18" name="Freeform 182">
                <a:extLst>
                  <a:ext uri="{FF2B5EF4-FFF2-40B4-BE49-F238E27FC236}">
                    <a16:creationId xmlns:a16="http://schemas.microsoft.com/office/drawing/2014/main" id="{0113C31A-7214-2901-0318-A33BB382C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012"/>
                <a:ext cx="57" cy="75"/>
              </a:xfrm>
              <a:custGeom>
                <a:avLst/>
                <a:gdLst>
                  <a:gd name="T0" fmla="*/ 95 w 95"/>
                  <a:gd name="T1" fmla="*/ 105 h 124"/>
                  <a:gd name="T2" fmla="*/ 95 w 95"/>
                  <a:gd name="T3" fmla="*/ 105 h 124"/>
                  <a:gd name="T4" fmla="*/ 88 w 95"/>
                  <a:gd name="T5" fmla="*/ 63 h 124"/>
                  <a:gd name="T6" fmla="*/ 72 w 95"/>
                  <a:gd name="T7" fmla="*/ 79 h 124"/>
                  <a:gd name="T8" fmla="*/ 72 w 95"/>
                  <a:gd name="T9" fmla="*/ 56 h 124"/>
                  <a:gd name="T10" fmla="*/ 91 w 95"/>
                  <a:gd name="T11" fmla="*/ 35 h 124"/>
                  <a:gd name="T12" fmla="*/ 74 w 95"/>
                  <a:gd name="T13" fmla="*/ 30 h 124"/>
                  <a:gd name="T14" fmla="*/ 51 w 95"/>
                  <a:gd name="T15" fmla="*/ 30 h 124"/>
                  <a:gd name="T16" fmla="*/ 39 w 95"/>
                  <a:gd name="T17" fmla="*/ 21 h 124"/>
                  <a:gd name="T18" fmla="*/ 26 w 95"/>
                  <a:gd name="T19" fmla="*/ 9 h 124"/>
                  <a:gd name="T20" fmla="*/ 9 w 95"/>
                  <a:gd name="T21" fmla="*/ 9 h 124"/>
                  <a:gd name="T22" fmla="*/ 23 w 95"/>
                  <a:gd name="T23" fmla="*/ 28 h 124"/>
                  <a:gd name="T24" fmla="*/ 12 w 95"/>
                  <a:gd name="T25" fmla="*/ 37 h 124"/>
                  <a:gd name="T26" fmla="*/ 16 w 95"/>
                  <a:gd name="T27" fmla="*/ 68 h 124"/>
                  <a:gd name="T28" fmla="*/ 23 w 95"/>
                  <a:gd name="T29" fmla="*/ 107 h 124"/>
                  <a:gd name="T30" fmla="*/ 37 w 95"/>
                  <a:gd name="T31" fmla="*/ 103 h 124"/>
                  <a:gd name="T32" fmla="*/ 54 w 95"/>
                  <a:gd name="T33" fmla="*/ 96 h 124"/>
                  <a:gd name="T34" fmla="*/ 68 w 95"/>
                  <a:gd name="T35" fmla="*/ 84 h 124"/>
                  <a:gd name="T36" fmla="*/ 79 w 95"/>
                  <a:gd name="T37" fmla="*/ 114 h 124"/>
                  <a:gd name="T38" fmla="*/ 81 w 95"/>
                  <a:gd name="T39" fmla="*/ 124 h 124"/>
                  <a:gd name="T40" fmla="*/ 91 w 95"/>
                  <a:gd name="T41" fmla="*/ 119 h 124"/>
                  <a:gd name="T42" fmla="*/ 95 w 95"/>
                  <a:gd name="T43" fmla="*/ 105 h 124"/>
                  <a:gd name="T44" fmla="*/ 95 w 95"/>
                  <a:gd name="T45" fmla="*/ 10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5" h="124">
                    <a:moveTo>
                      <a:pt x="95" y="105"/>
                    </a:moveTo>
                    <a:lnTo>
                      <a:pt x="95" y="105"/>
                    </a:lnTo>
                    <a:cubicBezTo>
                      <a:pt x="93" y="84"/>
                      <a:pt x="91" y="63"/>
                      <a:pt x="88" y="63"/>
                    </a:cubicBezTo>
                    <a:cubicBezTo>
                      <a:pt x="84" y="63"/>
                      <a:pt x="79" y="82"/>
                      <a:pt x="72" y="79"/>
                    </a:cubicBezTo>
                    <a:cubicBezTo>
                      <a:pt x="65" y="79"/>
                      <a:pt x="65" y="56"/>
                      <a:pt x="72" y="56"/>
                    </a:cubicBezTo>
                    <a:cubicBezTo>
                      <a:pt x="81" y="56"/>
                      <a:pt x="91" y="40"/>
                      <a:pt x="91" y="35"/>
                    </a:cubicBezTo>
                    <a:cubicBezTo>
                      <a:pt x="91" y="30"/>
                      <a:pt x="81" y="30"/>
                      <a:pt x="74" y="30"/>
                    </a:cubicBezTo>
                    <a:lnTo>
                      <a:pt x="51" y="30"/>
                    </a:lnTo>
                    <a:cubicBezTo>
                      <a:pt x="51" y="30"/>
                      <a:pt x="39" y="28"/>
                      <a:pt x="39" y="21"/>
                    </a:cubicBezTo>
                    <a:cubicBezTo>
                      <a:pt x="39" y="14"/>
                      <a:pt x="37" y="9"/>
                      <a:pt x="26" y="9"/>
                    </a:cubicBezTo>
                    <a:cubicBezTo>
                      <a:pt x="16" y="9"/>
                      <a:pt x="16" y="0"/>
                      <a:pt x="9" y="9"/>
                    </a:cubicBezTo>
                    <a:cubicBezTo>
                      <a:pt x="0" y="19"/>
                      <a:pt x="26" y="19"/>
                      <a:pt x="23" y="28"/>
                    </a:cubicBezTo>
                    <a:cubicBezTo>
                      <a:pt x="21" y="35"/>
                      <a:pt x="12" y="30"/>
                      <a:pt x="12" y="37"/>
                    </a:cubicBezTo>
                    <a:cubicBezTo>
                      <a:pt x="9" y="42"/>
                      <a:pt x="12" y="58"/>
                      <a:pt x="16" y="68"/>
                    </a:cubicBezTo>
                    <a:cubicBezTo>
                      <a:pt x="18" y="75"/>
                      <a:pt x="23" y="93"/>
                      <a:pt x="23" y="107"/>
                    </a:cubicBezTo>
                    <a:cubicBezTo>
                      <a:pt x="30" y="105"/>
                      <a:pt x="32" y="103"/>
                      <a:pt x="37" y="103"/>
                    </a:cubicBezTo>
                    <a:cubicBezTo>
                      <a:pt x="44" y="103"/>
                      <a:pt x="54" y="103"/>
                      <a:pt x="54" y="96"/>
                    </a:cubicBezTo>
                    <a:cubicBezTo>
                      <a:pt x="56" y="89"/>
                      <a:pt x="63" y="82"/>
                      <a:pt x="68" y="84"/>
                    </a:cubicBezTo>
                    <a:cubicBezTo>
                      <a:pt x="72" y="86"/>
                      <a:pt x="79" y="105"/>
                      <a:pt x="79" y="114"/>
                    </a:cubicBezTo>
                    <a:cubicBezTo>
                      <a:pt x="79" y="117"/>
                      <a:pt x="79" y="121"/>
                      <a:pt x="81" y="124"/>
                    </a:cubicBezTo>
                    <a:cubicBezTo>
                      <a:pt x="86" y="121"/>
                      <a:pt x="91" y="119"/>
                      <a:pt x="91" y="119"/>
                    </a:cubicBezTo>
                    <a:cubicBezTo>
                      <a:pt x="91" y="119"/>
                      <a:pt x="93" y="110"/>
                      <a:pt x="95" y="105"/>
                    </a:cubicBezTo>
                    <a:lnTo>
                      <a:pt x="95" y="1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19" name="Freeform 183">
                <a:extLst>
                  <a:ext uri="{FF2B5EF4-FFF2-40B4-BE49-F238E27FC236}">
                    <a16:creationId xmlns:a16="http://schemas.microsoft.com/office/drawing/2014/main" id="{6B5F4456-4891-AFBF-A63A-6653AE5FD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012"/>
                <a:ext cx="57" cy="75"/>
              </a:xfrm>
              <a:custGeom>
                <a:avLst/>
                <a:gdLst>
                  <a:gd name="T0" fmla="*/ 95 w 95"/>
                  <a:gd name="T1" fmla="*/ 105 h 124"/>
                  <a:gd name="T2" fmla="*/ 95 w 95"/>
                  <a:gd name="T3" fmla="*/ 105 h 124"/>
                  <a:gd name="T4" fmla="*/ 88 w 95"/>
                  <a:gd name="T5" fmla="*/ 63 h 124"/>
                  <a:gd name="T6" fmla="*/ 72 w 95"/>
                  <a:gd name="T7" fmla="*/ 79 h 124"/>
                  <a:gd name="T8" fmla="*/ 72 w 95"/>
                  <a:gd name="T9" fmla="*/ 56 h 124"/>
                  <a:gd name="T10" fmla="*/ 91 w 95"/>
                  <a:gd name="T11" fmla="*/ 35 h 124"/>
                  <a:gd name="T12" fmla="*/ 74 w 95"/>
                  <a:gd name="T13" fmla="*/ 30 h 124"/>
                  <a:gd name="T14" fmla="*/ 51 w 95"/>
                  <a:gd name="T15" fmla="*/ 30 h 124"/>
                  <a:gd name="T16" fmla="*/ 39 w 95"/>
                  <a:gd name="T17" fmla="*/ 21 h 124"/>
                  <a:gd name="T18" fmla="*/ 26 w 95"/>
                  <a:gd name="T19" fmla="*/ 9 h 124"/>
                  <a:gd name="T20" fmla="*/ 9 w 95"/>
                  <a:gd name="T21" fmla="*/ 9 h 124"/>
                  <a:gd name="T22" fmla="*/ 23 w 95"/>
                  <a:gd name="T23" fmla="*/ 28 h 124"/>
                  <a:gd name="T24" fmla="*/ 12 w 95"/>
                  <a:gd name="T25" fmla="*/ 37 h 124"/>
                  <a:gd name="T26" fmla="*/ 16 w 95"/>
                  <a:gd name="T27" fmla="*/ 68 h 124"/>
                  <a:gd name="T28" fmla="*/ 23 w 95"/>
                  <a:gd name="T29" fmla="*/ 107 h 124"/>
                  <a:gd name="T30" fmla="*/ 37 w 95"/>
                  <a:gd name="T31" fmla="*/ 103 h 124"/>
                  <a:gd name="T32" fmla="*/ 54 w 95"/>
                  <a:gd name="T33" fmla="*/ 96 h 124"/>
                  <a:gd name="T34" fmla="*/ 68 w 95"/>
                  <a:gd name="T35" fmla="*/ 84 h 124"/>
                  <a:gd name="T36" fmla="*/ 79 w 95"/>
                  <a:gd name="T37" fmla="*/ 114 h 124"/>
                  <a:gd name="T38" fmla="*/ 81 w 95"/>
                  <a:gd name="T39" fmla="*/ 124 h 124"/>
                  <a:gd name="T40" fmla="*/ 91 w 95"/>
                  <a:gd name="T41" fmla="*/ 119 h 124"/>
                  <a:gd name="T42" fmla="*/ 95 w 95"/>
                  <a:gd name="T43" fmla="*/ 10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5" h="124">
                    <a:moveTo>
                      <a:pt x="95" y="105"/>
                    </a:moveTo>
                    <a:lnTo>
                      <a:pt x="95" y="105"/>
                    </a:lnTo>
                    <a:cubicBezTo>
                      <a:pt x="93" y="84"/>
                      <a:pt x="91" y="63"/>
                      <a:pt x="88" y="63"/>
                    </a:cubicBezTo>
                    <a:cubicBezTo>
                      <a:pt x="84" y="63"/>
                      <a:pt x="79" y="82"/>
                      <a:pt x="72" y="79"/>
                    </a:cubicBezTo>
                    <a:cubicBezTo>
                      <a:pt x="65" y="79"/>
                      <a:pt x="65" y="56"/>
                      <a:pt x="72" y="56"/>
                    </a:cubicBezTo>
                    <a:cubicBezTo>
                      <a:pt x="81" y="56"/>
                      <a:pt x="91" y="40"/>
                      <a:pt x="91" y="35"/>
                    </a:cubicBezTo>
                    <a:cubicBezTo>
                      <a:pt x="91" y="30"/>
                      <a:pt x="81" y="30"/>
                      <a:pt x="74" y="30"/>
                    </a:cubicBezTo>
                    <a:lnTo>
                      <a:pt x="51" y="30"/>
                    </a:lnTo>
                    <a:cubicBezTo>
                      <a:pt x="51" y="30"/>
                      <a:pt x="39" y="28"/>
                      <a:pt x="39" y="21"/>
                    </a:cubicBezTo>
                    <a:cubicBezTo>
                      <a:pt x="39" y="14"/>
                      <a:pt x="37" y="9"/>
                      <a:pt x="26" y="9"/>
                    </a:cubicBezTo>
                    <a:cubicBezTo>
                      <a:pt x="16" y="9"/>
                      <a:pt x="16" y="0"/>
                      <a:pt x="9" y="9"/>
                    </a:cubicBezTo>
                    <a:cubicBezTo>
                      <a:pt x="0" y="19"/>
                      <a:pt x="26" y="19"/>
                      <a:pt x="23" y="28"/>
                    </a:cubicBezTo>
                    <a:cubicBezTo>
                      <a:pt x="21" y="35"/>
                      <a:pt x="12" y="30"/>
                      <a:pt x="12" y="37"/>
                    </a:cubicBezTo>
                    <a:cubicBezTo>
                      <a:pt x="9" y="42"/>
                      <a:pt x="12" y="58"/>
                      <a:pt x="16" y="68"/>
                    </a:cubicBezTo>
                    <a:cubicBezTo>
                      <a:pt x="18" y="75"/>
                      <a:pt x="23" y="93"/>
                      <a:pt x="23" y="107"/>
                    </a:cubicBezTo>
                    <a:cubicBezTo>
                      <a:pt x="30" y="105"/>
                      <a:pt x="32" y="103"/>
                      <a:pt x="37" y="103"/>
                    </a:cubicBezTo>
                    <a:cubicBezTo>
                      <a:pt x="44" y="103"/>
                      <a:pt x="54" y="103"/>
                      <a:pt x="54" y="96"/>
                    </a:cubicBezTo>
                    <a:cubicBezTo>
                      <a:pt x="56" y="89"/>
                      <a:pt x="63" y="82"/>
                      <a:pt x="68" y="84"/>
                    </a:cubicBezTo>
                    <a:cubicBezTo>
                      <a:pt x="72" y="86"/>
                      <a:pt x="79" y="105"/>
                      <a:pt x="79" y="114"/>
                    </a:cubicBezTo>
                    <a:cubicBezTo>
                      <a:pt x="79" y="117"/>
                      <a:pt x="79" y="121"/>
                      <a:pt x="81" y="124"/>
                    </a:cubicBezTo>
                    <a:cubicBezTo>
                      <a:pt x="86" y="121"/>
                      <a:pt x="91" y="119"/>
                      <a:pt x="91" y="119"/>
                    </a:cubicBezTo>
                    <a:cubicBezTo>
                      <a:pt x="91" y="119"/>
                      <a:pt x="93" y="110"/>
                      <a:pt x="95" y="1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20" name="Freeform 184">
                <a:extLst>
                  <a:ext uri="{FF2B5EF4-FFF2-40B4-BE49-F238E27FC236}">
                    <a16:creationId xmlns:a16="http://schemas.microsoft.com/office/drawing/2014/main" id="{22024DE8-BC2D-535B-55A8-DA3BC5D6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012"/>
                <a:ext cx="57" cy="75"/>
              </a:xfrm>
              <a:custGeom>
                <a:avLst/>
                <a:gdLst>
                  <a:gd name="T0" fmla="*/ 95 w 95"/>
                  <a:gd name="T1" fmla="*/ 105 h 124"/>
                  <a:gd name="T2" fmla="*/ 95 w 95"/>
                  <a:gd name="T3" fmla="*/ 105 h 124"/>
                  <a:gd name="T4" fmla="*/ 88 w 95"/>
                  <a:gd name="T5" fmla="*/ 63 h 124"/>
                  <a:gd name="T6" fmla="*/ 72 w 95"/>
                  <a:gd name="T7" fmla="*/ 79 h 124"/>
                  <a:gd name="T8" fmla="*/ 72 w 95"/>
                  <a:gd name="T9" fmla="*/ 56 h 124"/>
                  <a:gd name="T10" fmla="*/ 91 w 95"/>
                  <a:gd name="T11" fmla="*/ 35 h 124"/>
                  <a:gd name="T12" fmla="*/ 74 w 95"/>
                  <a:gd name="T13" fmla="*/ 30 h 124"/>
                  <a:gd name="T14" fmla="*/ 51 w 95"/>
                  <a:gd name="T15" fmla="*/ 30 h 124"/>
                  <a:gd name="T16" fmla="*/ 39 w 95"/>
                  <a:gd name="T17" fmla="*/ 21 h 124"/>
                  <a:gd name="T18" fmla="*/ 26 w 95"/>
                  <a:gd name="T19" fmla="*/ 9 h 124"/>
                  <a:gd name="T20" fmla="*/ 9 w 95"/>
                  <a:gd name="T21" fmla="*/ 9 h 124"/>
                  <a:gd name="T22" fmla="*/ 23 w 95"/>
                  <a:gd name="T23" fmla="*/ 28 h 124"/>
                  <a:gd name="T24" fmla="*/ 12 w 95"/>
                  <a:gd name="T25" fmla="*/ 37 h 124"/>
                  <a:gd name="T26" fmla="*/ 16 w 95"/>
                  <a:gd name="T27" fmla="*/ 68 h 124"/>
                  <a:gd name="T28" fmla="*/ 23 w 95"/>
                  <a:gd name="T29" fmla="*/ 107 h 124"/>
                  <a:gd name="T30" fmla="*/ 37 w 95"/>
                  <a:gd name="T31" fmla="*/ 103 h 124"/>
                  <a:gd name="T32" fmla="*/ 54 w 95"/>
                  <a:gd name="T33" fmla="*/ 96 h 124"/>
                  <a:gd name="T34" fmla="*/ 68 w 95"/>
                  <a:gd name="T35" fmla="*/ 84 h 124"/>
                  <a:gd name="T36" fmla="*/ 79 w 95"/>
                  <a:gd name="T37" fmla="*/ 114 h 124"/>
                  <a:gd name="T38" fmla="*/ 81 w 95"/>
                  <a:gd name="T39" fmla="*/ 124 h 124"/>
                  <a:gd name="T40" fmla="*/ 91 w 95"/>
                  <a:gd name="T41" fmla="*/ 119 h 124"/>
                  <a:gd name="T42" fmla="*/ 95 w 95"/>
                  <a:gd name="T43" fmla="*/ 105 h 124"/>
                  <a:gd name="T44" fmla="*/ 95 w 95"/>
                  <a:gd name="T45" fmla="*/ 10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5" h="124">
                    <a:moveTo>
                      <a:pt x="95" y="105"/>
                    </a:moveTo>
                    <a:lnTo>
                      <a:pt x="95" y="105"/>
                    </a:lnTo>
                    <a:cubicBezTo>
                      <a:pt x="93" y="84"/>
                      <a:pt x="91" y="63"/>
                      <a:pt x="88" y="63"/>
                    </a:cubicBezTo>
                    <a:cubicBezTo>
                      <a:pt x="84" y="63"/>
                      <a:pt x="79" y="82"/>
                      <a:pt x="72" y="79"/>
                    </a:cubicBezTo>
                    <a:cubicBezTo>
                      <a:pt x="65" y="79"/>
                      <a:pt x="65" y="56"/>
                      <a:pt x="72" y="56"/>
                    </a:cubicBezTo>
                    <a:cubicBezTo>
                      <a:pt x="81" y="56"/>
                      <a:pt x="91" y="40"/>
                      <a:pt x="91" y="35"/>
                    </a:cubicBezTo>
                    <a:cubicBezTo>
                      <a:pt x="91" y="30"/>
                      <a:pt x="81" y="30"/>
                      <a:pt x="74" y="30"/>
                    </a:cubicBezTo>
                    <a:lnTo>
                      <a:pt x="51" y="30"/>
                    </a:lnTo>
                    <a:cubicBezTo>
                      <a:pt x="51" y="30"/>
                      <a:pt x="39" y="28"/>
                      <a:pt x="39" y="21"/>
                    </a:cubicBezTo>
                    <a:cubicBezTo>
                      <a:pt x="39" y="14"/>
                      <a:pt x="37" y="9"/>
                      <a:pt x="26" y="9"/>
                    </a:cubicBezTo>
                    <a:cubicBezTo>
                      <a:pt x="16" y="9"/>
                      <a:pt x="16" y="0"/>
                      <a:pt x="9" y="9"/>
                    </a:cubicBezTo>
                    <a:cubicBezTo>
                      <a:pt x="0" y="19"/>
                      <a:pt x="26" y="19"/>
                      <a:pt x="23" y="28"/>
                    </a:cubicBezTo>
                    <a:cubicBezTo>
                      <a:pt x="21" y="35"/>
                      <a:pt x="12" y="30"/>
                      <a:pt x="12" y="37"/>
                    </a:cubicBezTo>
                    <a:cubicBezTo>
                      <a:pt x="9" y="42"/>
                      <a:pt x="12" y="58"/>
                      <a:pt x="16" y="68"/>
                    </a:cubicBezTo>
                    <a:cubicBezTo>
                      <a:pt x="18" y="75"/>
                      <a:pt x="23" y="93"/>
                      <a:pt x="23" y="107"/>
                    </a:cubicBezTo>
                    <a:cubicBezTo>
                      <a:pt x="30" y="105"/>
                      <a:pt x="32" y="103"/>
                      <a:pt x="37" y="103"/>
                    </a:cubicBezTo>
                    <a:cubicBezTo>
                      <a:pt x="44" y="103"/>
                      <a:pt x="54" y="103"/>
                      <a:pt x="54" y="96"/>
                    </a:cubicBezTo>
                    <a:cubicBezTo>
                      <a:pt x="56" y="89"/>
                      <a:pt x="63" y="82"/>
                      <a:pt x="68" y="84"/>
                    </a:cubicBezTo>
                    <a:cubicBezTo>
                      <a:pt x="72" y="86"/>
                      <a:pt x="79" y="105"/>
                      <a:pt x="79" y="114"/>
                    </a:cubicBezTo>
                    <a:cubicBezTo>
                      <a:pt x="79" y="117"/>
                      <a:pt x="79" y="121"/>
                      <a:pt x="81" y="124"/>
                    </a:cubicBezTo>
                    <a:cubicBezTo>
                      <a:pt x="86" y="121"/>
                      <a:pt x="91" y="119"/>
                      <a:pt x="91" y="119"/>
                    </a:cubicBezTo>
                    <a:cubicBezTo>
                      <a:pt x="91" y="119"/>
                      <a:pt x="93" y="110"/>
                      <a:pt x="95" y="105"/>
                    </a:cubicBezTo>
                    <a:lnTo>
                      <a:pt x="95" y="1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21" name="Freeform 185">
                <a:extLst>
                  <a:ext uri="{FF2B5EF4-FFF2-40B4-BE49-F238E27FC236}">
                    <a16:creationId xmlns:a16="http://schemas.microsoft.com/office/drawing/2014/main" id="{6FD6D90A-13AA-B8CB-D0B8-FED08B527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883"/>
                <a:ext cx="356" cy="378"/>
              </a:xfrm>
              <a:custGeom>
                <a:avLst/>
                <a:gdLst>
                  <a:gd name="T0" fmla="*/ 423 w 593"/>
                  <a:gd name="T1" fmla="*/ 283 h 628"/>
                  <a:gd name="T2" fmla="*/ 430 w 593"/>
                  <a:gd name="T3" fmla="*/ 243 h 628"/>
                  <a:gd name="T4" fmla="*/ 432 w 593"/>
                  <a:gd name="T5" fmla="*/ 224 h 628"/>
                  <a:gd name="T6" fmla="*/ 458 w 593"/>
                  <a:gd name="T7" fmla="*/ 245 h 628"/>
                  <a:gd name="T8" fmla="*/ 498 w 593"/>
                  <a:gd name="T9" fmla="*/ 250 h 628"/>
                  <a:gd name="T10" fmla="*/ 479 w 593"/>
                  <a:gd name="T11" fmla="*/ 294 h 628"/>
                  <a:gd name="T12" fmla="*/ 502 w 593"/>
                  <a:gd name="T13" fmla="*/ 320 h 628"/>
                  <a:gd name="T14" fmla="*/ 512 w 593"/>
                  <a:gd name="T15" fmla="*/ 294 h 628"/>
                  <a:gd name="T16" fmla="*/ 533 w 593"/>
                  <a:gd name="T17" fmla="*/ 273 h 628"/>
                  <a:gd name="T18" fmla="*/ 547 w 593"/>
                  <a:gd name="T19" fmla="*/ 222 h 628"/>
                  <a:gd name="T20" fmla="*/ 579 w 593"/>
                  <a:gd name="T21" fmla="*/ 199 h 628"/>
                  <a:gd name="T22" fmla="*/ 586 w 593"/>
                  <a:gd name="T23" fmla="*/ 183 h 628"/>
                  <a:gd name="T24" fmla="*/ 579 w 593"/>
                  <a:gd name="T25" fmla="*/ 166 h 628"/>
                  <a:gd name="T26" fmla="*/ 558 w 593"/>
                  <a:gd name="T27" fmla="*/ 154 h 628"/>
                  <a:gd name="T28" fmla="*/ 516 w 593"/>
                  <a:gd name="T29" fmla="*/ 166 h 628"/>
                  <a:gd name="T30" fmla="*/ 498 w 593"/>
                  <a:gd name="T31" fmla="*/ 185 h 628"/>
                  <a:gd name="T32" fmla="*/ 488 w 593"/>
                  <a:gd name="T33" fmla="*/ 208 h 628"/>
                  <a:gd name="T34" fmla="*/ 446 w 593"/>
                  <a:gd name="T35" fmla="*/ 208 h 628"/>
                  <a:gd name="T36" fmla="*/ 425 w 593"/>
                  <a:gd name="T37" fmla="*/ 189 h 628"/>
                  <a:gd name="T38" fmla="*/ 412 w 593"/>
                  <a:gd name="T39" fmla="*/ 189 h 628"/>
                  <a:gd name="T40" fmla="*/ 374 w 593"/>
                  <a:gd name="T41" fmla="*/ 215 h 628"/>
                  <a:gd name="T42" fmla="*/ 335 w 593"/>
                  <a:gd name="T43" fmla="*/ 192 h 628"/>
                  <a:gd name="T44" fmla="*/ 295 w 593"/>
                  <a:gd name="T45" fmla="*/ 185 h 628"/>
                  <a:gd name="T46" fmla="*/ 263 w 593"/>
                  <a:gd name="T47" fmla="*/ 168 h 628"/>
                  <a:gd name="T48" fmla="*/ 256 w 593"/>
                  <a:gd name="T49" fmla="*/ 145 h 628"/>
                  <a:gd name="T50" fmla="*/ 256 w 593"/>
                  <a:gd name="T51" fmla="*/ 122 h 628"/>
                  <a:gd name="T52" fmla="*/ 225 w 593"/>
                  <a:gd name="T53" fmla="*/ 98 h 628"/>
                  <a:gd name="T54" fmla="*/ 223 w 593"/>
                  <a:gd name="T55" fmla="*/ 73 h 628"/>
                  <a:gd name="T56" fmla="*/ 225 w 593"/>
                  <a:gd name="T57" fmla="*/ 45 h 628"/>
                  <a:gd name="T58" fmla="*/ 212 w 593"/>
                  <a:gd name="T59" fmla="*/ 12 h 628"/>
                  <a:gd name="T60" fmla="*/ 195 w 593"/>
                  <a:gd name="T61" fmla="*/ 3 h 628"/>
                  <a:gd name="T62" fmla="*/ 165 w 593"/>
                  <a:gd name="T63" fmla="*/ 26 h 628"/>
                  <a:gd name="T64" fmla="*/ 123 w 593"/>
                  <a:gd name="T65" fmla="*/ 31 h 628"/>
                  <a:gd name="T66" fmla="*/ 140 w 593"/>
                  <a:gd name="T67" fmla="*/ 73 h 628"/>
                  <a:gd name="T68" fmla="*/ 137 w 593"/>
                  <a:gd name="T69" fmla="*/ 96 h 628"/>
                  <a:gd name="T70" fmla="*/ 123 w 593"/>
                  <a:gd name="T71" fmla="*/ 124 h 628"/>
                  <a:gd name="T72" fmla="*/ 102 w 593"/>
                  <a:gd name="T73" fmla="*/ 157 h 628"/>
                  <a:gd name="T74" fmla="*/ 74 w 593"/>
                  <a:gd name="T75" fmla="*/ 185 h 628"/>
                  <a:gd name="T76" fmla="*/ 44 w 593"/>
                  <a:gd name="T77" fmla="*/ 183 h 628"/>
                  <a:gd name="T78" fmla="*/ 40 w 593"/>
                  <a:gd name="T79" fmla="*/ 220 h 628"/>
                  <a:gd name="T80" fmla="*/ 58 w 593"/>
                  <a:gd name="T81" fmla="*/ 259 h 628"/>
                  <a:gd name="T82" fmla="*/ 21 w 593"/>
                  <a:gd name="T83" fmla="*/ 264 h 628"/>
                  <a:gd name="T84" fmla="*/ 0 w 593"/>
                  <a:gd name="T85" fmla="*/ 280 h 628"/>
                  <a:gd name="T86" fmla="*/ 44 w 593"/>
                  <a:gd name="T87" fmla="*/ 299 h 628"/>
                  <a:gd name="T88" fmla="*/ 58 w 593"/>
                  <a:gd name="T89" fmla="*/ 346 h 628"/>
                  <a:gd name="T90" fmla="*/ 88 w 593"/>
                  <a:gd name="T91" fmla="*/ 313 h 628"/>
                  <a:gd name="T92" fmla="*/ 93 w 593"/>
                  <a:gd name="T93" fmla="*/ 355 h 628"/>
                  <a:gd name="T94" fmla="*/ 107 w 593"/>
                  <a:gd name="T95" fmla="*/ 430 h 628"/>
                  <a:gd name="T96" fmla="*/ 147 w 593"/>
                  <a:gd name="T97" fmla="*/ 542 h 628"/>
                  <a:gd name="T98" fmla="*/ 188 w 593"/>
                  <a:gd name="T99" fmla="*/ 623 h 628"/>
                  <a:gd name="T100" fmla="*/ 228 w 593"/>
                  <a:gd name="T101" fmla="*/ 591 h 628"/>
                  <a:gd name="T102" fmla="*/ 242 w 593"/>
                  <a:gd name="T103" fmla="*/ 560 h 628"/>
                  <a:gd name="T104" fmla="*/ 251 w 593"/>
                  <a:gd name="T105" fmla="*/ 500 h 628"/>
                  <a:gd name="T106" fmla="*/ 261 w 593"/>
                  <a:gd name="T107" fmla="*/ 455 h 628"/>
                  <a:gd name="T108" fmla="*/ 314 w 593"/>
                  <a:gd name="T109" fmla="*/ 416 h 628"/>
                  <a:gd name="T110" fmla="*/ 381 w 593"/>
                  <a:gd name="T111" fmla="*/ 357 h 628"/>
                  <a:gd name="T112" fmla="*/ 425 w 593"/>
                  <a:gd name="T113" fmla="*/ 322 h 628"/>
                  <a:gd name="T114" fmla="*/ 423 w 593"/>
                  <a:gd name="T115" fmla="*/ 283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3" h="628">
                    <a:moveTo>
                      <a:pt x="423" y="283"/>
                    </a:moveTo>
                    <a:lnTo>
                      <a:pt x="423" y="283"/>
                    </a:lnTo>
                    <a:cubicBezTo>
                      <a:pt x="419" y="273"/>
                      <a:pt x="416" y="257"/>
                      <a:pt x="419" y="252"/>
                    </a:cubicBezTo>
                    <a:cubicBezTo>
                      <a:pt x="419" y="245"/>
                      <a:pt x="428" y="250"/>
                      <a:pt x="430" y="243"/>
                    </a:cubicBezTo>
                    <a:cubicBezTo>
                      <a:pt x="432" y="234"/>
                      <a:pt x="407" y="234"/>
                      <a:pt x="416" y="224"/>
                    </a:cubicBezTo>
                    <a:cubicBezTo>
                      <a:pt x="423" y="215"/>
                      <a:pt x="423" y="224"/>
                      <a:pt x="432" y="224"/>
                    </a:cubicBezTo>
                    <a:cubicBezTo>
                      <a:pt x="444" y="224"/>
                      <a:pt x="446" y="229"/>
                      <a:pt x="446" y="236"/>
                    </a:cubicBezTo>
                    <a:cubicBezTo>
                      <a:pt x="446" y="243"/>
                      <a:pt x="458" y="245"/>
                      <a:pt x="458" y="245"/>
                    </a:cubicBezTo>
                    <a:lnTo>
                      <a:pt x="481" y="245"/>
                    </a:lnTo>
                    <a:cubicBezTo>
                      <a:pt x="488" y="245"/>
                      <a:pt x="498" y="245"/>
                      <a:pt x="498" y="250"/>
                    </a:cubicBezTo>
                    <a:cubicBezTo>
                      <a:pt x="498" y="255"/>
                      <a:pt x="488" y="271"/>
                      <a:pt x="479" y="271"/>
                    </a:cubicBezTo>
                    <a:cubicBezTo>
                      <a:pt x="472" y="271"/>
                      <a:pt x="472" y="294"/>
                      <a:pt x="479" y="294"/>
                    </a:cubicBezTo>
                    <a:cubicBezTo>
                      <a:pt x="486" y="297"/>
                      <a:pt x="491" y="278"/>
                      <a:pt x="495" y="278"/>
                    </a:cubicBezTo>
                    <a:cubicBezTo>
                      <a:pt x="498" y="278"/>
                      <a:pt x="500" y="299"/>
                      <a:pt x="502" y="320"/>
                    </a:cubicBezTo>
                    <a:cubicBezTo>
                      <a:pt x="505" y="318"/>
                      <a:pt x="505" y="318"/>
                      <a:pt x="507" y="318"/>
                    </a:cubicBezTo>
                    <a:cubicBezTo>
                      <a:pt x="512" y="318"/>
                      <a:pt x="509" y="299"/>
                      <a:pt x="512" y="294"/>
                    </a:cubicBezTo>
                    <a:cubicBezTo>
                      <a:pt x="516" y="290"/>
                      <a:pt x="514" y="273"/>
                      <a:pt x="516" y="273"/>
                    </a:cubicBezTo>
                    <a:cubicBezTo>
                      <a:pt x="519" y="273"/>
                      <a:pt x="533" y="278"/>
                      <a:pt x="533" y="273"/>
                    </a:cubicBezTo>
                    <a:cubicBezTo>
                      <a:pt x="533" y="271"/>
                      <a:pt x="542" y="257"/>
                      <a:pt x="540" y="248"/>
                    </a:cubicBezTo>
                    <a:cubicBezTo>
                      <a:pt x="540" y="241"/>
                      <a:pt x="547" y="231"/>
                      <a:pt x="547" y="222"/>
                    </a:cubicBezTo>
                    <a:cubicBezTo>
                      <a:pt x="547" y="213"/>
                      <a:pt x="554" y="210"/>
                      <a:pt x="560" y="206"/>
                    </a:cubicBezTo>
                    <a:cubicBezTo>
                      <a:pt x="565" y="201"/>
                      <a:pt x="577" y="194"/>
                      <a:pt x="579" y="199"/>
                    </a:cubicBezTo>
                    <a:cubicBezTo>
                      <a:pt x="579" y="201"/>
                      <a:pt x="593" y="206"/>
                      <a:pt x="588" y="199"/>
                    </a:cubicBezTo>
                    <a:cubicBezTo>
                      <a:pt x="581" y="189"/>
                      <a:pt x="581" y="185"/>
                      <a:pt x="586" y="183"/>
                    </a:cubicBezTo>
                    <a:cubicBezTo>
                      <a:pt x="588" y="183"/>
                      <a:pt x="591" y="173"/>
                      <a:pt x="591" y="173"/>
                    </a:cubicBezTo>
                    <a:cubicBezTo>
                      <a:pt x="591" y="173"/>
                      <a:pt x="579" y="171"/>
                      <a:pt x="579" y="166"/>
                    </a:cubicBezTo>
                    <a:cubicBezTo>
                      <a:pt x="577" y="161"/>
                      <a:pt x="570" y="157"/>
                      <a:pt x="570" y="152"/>
                    </a:cubicBezTo>
                    <a:cubicBezTo>
                      <a:pt x="570" y="147"/>
                      <a:pt x="563" y="150"/>
                      <a:pt x="558" y="154"/>
                    </a:cubicBezTo>
                    <a:cubicBezTo>
                      <a:pt x="554" y="159"/>
                      <a:pt x="544" y="150"/>
                      <a:pt x="533" y="154"/>
                    </a:cubicBezTo>
                    <a:cubicBezTo>
                      <a:pt x="523" y="161"/>
                      <a:pt x="521" y="168"/>
                      <a:pt x="516" y="166"/>
                    </a:cubicBezTo>
                    <a:cubicBezTo>
                      <a:pt x="509" y="166"/>
                      <a:pt x="512" y="171"/>
                      <a:pt x="507" y="175"/>
                    </a:cubicBezTo>
                    <a:cubicBezTo>
                      <a:pt x="502" y="180"/>
                      <a:pt x="500" y="185"/>
                      <a:pt x="498" y="185"/>
                    </a:cubicBezTo>
                    <a:cubicBezTo>
                      <a:pt x="493" y="185"/>
                      <a:pt x="486" y="189"/>
                      <a:pt x="486" y="189"/>
                    </a:cubicBezTo>
                    <a:cubicBezTo>
                      <a:pt x="486" y="189"/>
                      <a:pt x="491" y="201"/>
                      <a:pt x="488" y="208"/>
                    </a:cubicBezTo>
                    <a:cubicBezTo>
                      <a:pt x="486" y="213"/>
                      <a:pt x="477" y="208"/>
                      <a:pt x="468" y="210"/>
                    </a:cubicBezTo>
                    <a:cubicBezTo>
                      <a:pt x="458" y="213"/>
                      <a:pt x="454" y="206"/>
                      <a:pt x="446" y="208"/>
                    </a:cubicBezTo>
                    <a:cubicBezTo>
                      <a:pt x="439" y="210"/>
                      <a:pt x="437" y="203"/>
                      <a:pt x="432" y="206"/>
                    </a:cubicBezTo>
                    <a:cubicBezTo>
                      <a:pt x="430" y="206"/>
                      <a:pt x="425" y="196"/>
                      <a:pt x="425" y="189"/>
                    </a:cubicBezTo>
                    <a:cubicBezTo>
                      <a:pt x="428" y="183"/>
                      <a:pt x="423" y="175"/>
                      <a:pt x="419" y="180"/>
                    </a:cubicBezTo>
                    <a:cubicBezTo>
                      <a:pt x="416" y="185"/>
                      <a:pt x="412" y="183"/>
                      <a:pt x="412" y="189"/>
                    </a:cubicBezTo>
                    <a:cubicBezTo>
                      <a:pt x="412" y="196"/>
                      <a:pt x="416" y="206"/>
                      <a:pt x="409" y="210"/>
                    </a:cubicBezTo>
                    <a:cubicBezTo>
                      <a:pt x="405" y="217"/>
                      <a:pt x="379" y="220"/>
                      <a:pt x="374" y="215"/>
                    </a:cubicBezTo>
                    <a:cubicBezTo>
                      <a:pt x="367" y="210"/>
                      <a:pt x="346" y="208"/>
                      <a:pt x="346" y="203"/>
                    </a:cubicBezTo>
                    <a:cubicBezTo>
                      <a:pt x="344" y="199"/>
                      <a:pt x="337" y="192"/>
                      <a:pt x="335" y="192"/>
                    </a:cubicBezTo>
                    <a:cubicBezTo>
                      <a:pt x="330" y="192"/>
                      <a:pt x="316" y="199"/>
                      <a:pt x="314" y="196"/>
                    </a:cubicBezTo>
                    <a:cubicBezTo>
                      <a:pt x="312" y="192"/>
                      <a:pt x="302" y="187"/>
                      <a:pt x="295" y="185"/>
                    </a:cubicBezTo>
                    <a:cubicBezTo>
                      <a:pt x="291" y="185"/>
                      <a:pt x="281" y="180"/>
                      <a:pt x="281" y="178"/>
                    </a:cubicBezTo>
                    <a:cubicBezTo>
                      <a:pt x="279" y="173"/>
                      <a:pt x="265" y="171"/>
                      <a:pt x="263" y="168"/>
                    </a:cubicBezTo>
                    <a:cubicBezTo>
                      <a:pt x="261" y="166"/>
                      <a:pt x="254" y="164"/>
                      <a:pt x="254" y="159"/>
                    </a:cubicBezTo>
                    <a:cubicBezTo>
                      <a:pt x="254" y="157"/>
                      <a:pt x="256" y="150"/>
                      <a:pt x="256" y="145"/>
                    </a:cubicBezTo>
                    <a:cubicBezTo>
                      <a:pt x="256" y="138"/>
                      <a:pt x="265" y="133"/>
                      <a:pt x="265" y="131"/>
                    </a:cubicBezTo>
                    <a:cubicBezTo>
                      <a:pt x="265" y="126"/>
                      <a:pt x="256" y="122"/>
                      <a:pt x="256" y="122"/>
                    </a:cubicBezTo>
                    <a:cubicBezTo>
                      <a:pt x="256" y="122"/>
                      <a:pt x="251" y="110"/>
                      <a:pt x="244" y="110"/>
                    </a:cubicBezTo>
                    <a:cubicBezTo>
                      <a:pt x="237" y="110"/>
                      <a:pt x="233" y="98"/>
                      <a:pt x="225" y="98"/>
                    </a:cubicBezTo>
                    <a:cubicBezTo>
                      <a:pt x="221" y="96"/>
                      <a:pt x="223" y="84"/>
                      <a:pt x="219" y="82"/>
                    </a:cubicBezTo>
                    <a:cubicBezTo>
                      <a:pt x="216" y="77"/>
                      <a:pt x="219" y="66"/>
                      <a:pt x="223" y="73"/>
                    </a:cubicBezTo>
                    <a:cubicBezTo>
                      <a:pt x="230" y="77"/>
                      <a:pt x="242" y="73"/>
                      <a:pt x="237" y="64"/>
                    </a:cubicBezTo>
                    <a:cubicBezTo>
                      <a:pt x="233" y="56"/>
                      <a:pt x="225" y="49"/>
                      <a:pt x="225" y="45"/>
                    </a:cubicBezTo>
                    <a:cubicBezTo>
                      <a:pt x="225" y="42"/>
                      <a:pt x="230" y="28"/>
                      <a:pt x="223" y="26"/>
                    </a:cubicBezTo>
                    <a:cubicBezTo>
                      <a:pt x="219" y="21"/>
                      <a:pt x="214" y="17"/>
                      <a:pt x="212" y="12"/>
                    </a:cubicBezTo>
                    <a:cubicBezTo>
                      <a:pt x="209" y="5"/>
                      <a:pt x="202" y="0"/>
                      <a:pt x="202" y="0"/>
                    </a:cubicBezTo>
                    <a:lnTo>
                      <a:pt x="195" y="3"/>
                    </a:lnTo>
                    <a:cubicBezTo>
                      <a:pt x="195" y="3"/>
                      <a:pt x="191" y="14"/>
                      <a:pt x="186" y="17"/>
                    </a:cubicBezTo>
                    <a:cubicBezTo>
                      <a:pt x="184" y="19"/>
                      <a:pt x="172" y="21"/>
                      <a:pt x="165" y="26"/>
                    </a:cubicBezTo>
                    <a:cubicBezTo>
                      <a:pt x="160" y="31"/>
                      <a:pt x="142" y="19"/>
                      <a:pt x="133" y="19"/>
                    </a:cubicBezTo>
                    <a:cubicBezTo>
                      <a:pt x="126" y="19"/>
                      <a:pt x="119" y="28"/>
                      <a:pt x="123" y="31"/>
                    </a:cubicBezTo>
                    <a:cubicBezTo>
                      <a:pt x="128" y="33"/>
                      <a:pt x="126" y="52"/>
                      <a:pt x="126" y="52"/>
                    </a:cubicBezTo>
                    <a:cubicBezTo>
                      <a:pt x="126" y="52"/>
                      <a:pt x="130" y="73"/>
                      <a:pt x="140" y="73"/>
                    </a:cubicBezTo>
                    <a:cubicBezTo>
                      <a:pt x="147" y="71"/>
                      <a:pt x="156" y="80"/>
                      <a:pt x="149" y="82"/>
                    </a:cubicBezTo>
                    <a:cubicBezTo>
                      <a:pt x="142" y="82"/>
                      <a:pt x="140" y="89"/>
                      <a:pt x="137" y="96"/>
                    </a:cubicBezTo>
                    <a:cubicBezTo>
                      <a:pt x="137" y="103"/>
                      <a:pt x="140" y="112"/>
                      <a:pt x="133" y="112"/>
                    </a:cubicBezTo>
                    <a:cubicBezTo>
                      <a:pt x="128" y="115"/>
                      <a:pt x="123" y="115"/>
                      <a:pt x="123" y="124"/>
                    </a:cubicBezTo>
                    <a:cubicBezTo>
                      <a:pt x="123" y="133"/>
                      <a:pt x="112" y="131"/>
                      <a:pt x="112" y="136"/>
                    </a:cubicBezTo>
                    <a:cubicBezTo>
                      <a:pt x="109" y="138"/>
                      <a:pt x="105" y="154"/>
                      <a:pt x="102" y="157"/>
                    </a:cubicBezTo>
                    <a:cubicBezTo>
                      <a:pt x="100" y="159"/>
                      <a:pt x="86" y="161"/>
                      <a:pt x="86" y="168"/>
                    </a:cubicBezTo>
                    <a:cubicBezTo>
                      <a:pt x="84" y="175"/>
                      <a:pt x="77" y="185"/>
                      <a:pt x="74" y="185"/>
                    </a:cubicBezTo>
                    <a:cubicBezTo>
                      <a:pt x="70" y="183"/>
                      <a:pt x="61" y="180"/>
                      <a:pt x="58" y="185"/>
                    </a:cubicBezTo>
                    <a:cubicBezTo>
                      <a:pt x="56" y="189"/>
                      <a:pt x="47" y="180"/>
                      <a:pt x="44" y="183"/>
                    </a:cubicBezTo>
                    <a:cubicBezTo>
                      <a:pt x="40" y="187"/>
                      <a:pt x="28" y="196"/>
                      <a:pt x="28" y="203"/>
                    </a:cubicBezTo>
                    <a:cubicBezTo>
                      <a:pt x="28" y="210"/>
                      <a:pt x="42" y="210"/>
                      <a:pt x="40" y="220"/>
                    </a:cubicBezTo>
                    <a:cubicBezTo>
                      <a:pt x="40" y="227"/>
                      <a:pt x="47" y="236"/>
                      <a:pt x="49" y="241"/>
                    </a:cubicBezTo>
                    <a:cubicBezTo>
                      <a:pt x="54" y="245"/>
                      <a:pt x="61" y="255"/>
                      <a:pt x="58" y="259"/>
                    </a:cubicBezTo>
                    <a:cubicBezTo>
                      <a:pt x="54" y="264"/>
                      <a:pt x="49" y="266"/>
                      <a:pt x="42" y="264"/>
                    </a:cubicBezTo>
                    <a:cubicBezTo>
                      <a:pt x="35" y="262"/>
                      <a:pt x="35" y="269"/>
                      <a:pt x="21" y="264"/>
                    </a:cubicBezTo>
                    <a:cubicBezTo>
                      <a:pt x="7" y="262"/>
                      <a:pt x="7" y="273"/>
                      <a:pt x="2" y="278"/>
                    </a:cubicBezTo>
                    <a:cubicBezTo>
                      <a:pt x="2" y="278"/>
                      <a:pt x="2" y="280"/>
                      <a:pt x="0" y="280"/>
                    </a:cubicBezTo>
                    <a:cubicBezTo>
                      <a:pt x="7" y="285"/>
                      <a:pt x="9" y="294"/>
                      <a:pt x="21" y="299"/>
                    </a:cubicBezTo>
                    <a:cubicBezTo>
                      <a:pt x="33" y="304"/>
                      <a:pt x="44" y="290"/>
                      <a:pt x="44" y="299"/>
                    </a:cubicBezTo>
                    <a:cubicBezTo>
                      <a:pt x="44" y="308"/>
                      <a:pt x="14" y="306"/>
                      <a:pt x="14" y="311"/>
                    </a:cubicBezTo>
                    <a:cubicBezTo>
                      <a:pt x="14" y="313"/>
                      <a:pt x="44" y="350"/>
                      <a:pt x="58" y="346"/>
                    </a:cubicBezTo>
                    <a:cubicBezTo>
                      <a:pt x="74" y="343"/>
                      <a:pt x="86" y="327"/>
                      <a:pt x="81" y="325"/>
                    </a:cubicBezTo>
                    <a:cubicBezTo>
                      <a:pt x="77" y="322"/>
                      <a:pt x="84" y="311"/>
                      <a:pt x="88" y="313"/>
                    </a:cubicBezTo>
                    <a:cubicBezTo>
                      <a:pt x="93" y="315"/>
                      <a:pt x="88" y="332"/>
                      <a:pt x="93" y="336"/>
                    </a:cubicBezTo>
                    <a:cubicBezTo>
                      <a:pt x="98" y="339"/>
                      <a:pt x="95" y="346"/>
                      <a:pt x="93" y="355"/>
                    </a:cubicBezTo>
                    <a:cubicBezTo>
                      <a:pt x="91" y="364"/>
                      <a:pt x="95" y="381"/>
                      <a:pt x="98" y="390"/>
                    </a:cubicBezTo>
                    <a:cubicBezTo>
                      <a:pt x="98" y="402"/>
                      <a:pt x="105" y="416"/>
                      <a:pt x="107" y="430"/>
                    </a:cubicBezTo>
                    <a:cubicBezTo>
                      <a:pt x="109" y="444"/>
                      <a:pt x="119" y="469"/>
                      <a:pt x="128" y="486"/>
                    </a:cubicBezTo>
                    <a:cubicBezTo>
                      <a:pt x="135" y="502"/>
                      <a:pt x="142" y="535"/>
                      <a:pt x="147" y="542"/>
                    </a:cubicBezTo>
                    <a:cubicBezTo>
                      <a:pt x="153" y="549"/>
                      <a:pt x="167" y="572"/>
                      <a:pt x="167" y="586"/>
                    </a:cubicBezTo>
                    <a:cubicBezTo>
                      <a:pt x="167" y="600"/>
                      <a:pt x="184" y="621"/>
                      <a:pt x="188" y="623"/>
                    </a:cubicBezTo>
                    <a:cubicBezTo>
                      <a:pt x="193" y="628"/>
                      <a:pt x="205" y="619"/>
                      <a:pt x="209" y="612"/>
                    </a:cubicBezTo>
                    <a:cubicBezTo>
                      <a:pt x="212" y="602"/>
                      <a:pt x="228" y="598"/>
                      <a:pt x="228" y="591"/>
                    </a:cubicBezTo>
                    <a:cubicBezTo>
                      <a:pt x="228" y="584"/>
                      <a:pt x="230" y="577"/>
                      <a:pt x="237" y="577"/>
                    </a:cubicBezTo>
                    <a:cubicBezTo>
                      <a:pt x="242" y="574"/>
                      <a:pt x="242" y="570"/>
                      <a:pt x="242" y="560"/>
                    </a:cubicBezTo>
                    <a:cubicBezTo>
                      <a:pt x="242" y="553"/>
                      <a:pt x="242" y="542"/>
                      <a:pt x="249" y="535"/>
                    </a:cubicBezTo>
                    <a:cubicBezTo>
                      <a:pt x="254" y="528"/>
                      <a:pt x="256" y="507"/>
                      <a:pt x="251" y="500"/>
                    </a:cubicBezTo>
                    <a:cubicBezTo>
                      <a:pt x="249" y="493"/>
                      <a:pt x="249" y="481"/>
                      <a:pt x="254" y="472"/>
                    </a:cubicBezTo>
                    <a:cubicBezTo>
                      <a:pt x="256" y="465"/>
                      <a:pt x="256" y="455"/>
                      <a:pt x="261" y="455"/>
                    </a:cubicBezTo>
                    <a:cubicBezTo>
                      <a:pt x="267" y="455"/>
                      <a:pt x="274" y="448"/>
                      <a:pt x="281" y="441"/>
                    </a:cubicBezTo>
                    <a:cubicBezTo>
                      <a:pt x="288" y="432"/>
                      <a:pt x="307" y="420"/>
                      <a:pt x="314" y="416"/>
                    </a:cubicBezTo>
                    <a:cubicBezTo>
                      <a:pt x="321" y="409"/>
                      <a:pt x="342" y="390"/>
                      <a:pt x="349" y="381"/>
                    </a:cubicBezTo>
                    <a:cubicBezTo>
                      <a:pt x="353" y="369"/>
                      <a:pt x="372" y="367"/>
                      <a:pt x="381" y="357"/>
                    </a:cubicBezTo>
                    <a:cubicBezTo>
                      <a:pt x="388" y="350"/>
                      <a:pt x="386" y="346"/>
                      <a:pt x="386" y="336"/>
                    </a:cubicBezTo>
                    <a:cubicBezTo>
                      <a:pt x="388" y="327"/>
                      <a:pt x="416" y="322"/>
                      <a:pt x="425" y="322"/>
                    </a:cubicBezTo>
                    <a:lnTo>
                      <a:pt x="430" y="322"/>
                    </a:lnTo>
                    <a:cubicBezTo>
                      <a:pt x="430" y="308"/>
                      <a:pt x="425" y="290"/>
                      <a:pt x="423" y="28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22" name="Freeform 186">
                <a:extLst>
                  <a:ext uri="{FF2B5EF4-FFF2-40B4-BE49-F238E27FC236}">
                    <a16:creationId xmlns:a16="http://schemas.microsoft.com/office/drawing/2014/main" id="{B0CBF558-8D18-E8EE-F6F7-3CE76CF28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883"/>
                <a:ext cx="356" cy="378"/>
              </a:xfrm>
              <a:custGeom>
                <a:avLst/>
                <a:gdLst>
                  <a:gd name="T0" fmla="*/ 423 w 593"/>
                  <a:gd name="T1" fmla="*/ 283 h 628"/>
                  <a:gd name="T2" fmla="*/ 430 w 593"/>
                  <a:gd name="T3" fmla="*/ 243 h 628"/>
                  <a:gd name="T4" fmla="*/ 432 w 593"/>
                  <a:gd name="T5" fmla="*/ 224 h 628"/>
                  <a:gd name="T6" fmla="*/ 458 w 593"/>
                  <a:gd name="T7" fmla="*/ 245 h 628"/>
                  <a:gd name="T8" fmla="*/ 498 w 593"/>
                  <a:gd name="T9" fmla="*/ 250 h 628"/>
                  <a:gd name="T10" fmla="*/ 479 w 593"/>
                  <a:gd name="T11" fmla="*/ 294 h 628"/>
                  <a:gd name="T12" fmla="*/ 502 w 593"/>
                  <a:gd name="T13" fmla="*/ 320 h 628"/>
                  <a:gd name="T14" fmla="*/ 512 w 593"/>
                  <a:gd name="T15" fmla="*/ 294 h 628"/>
                  <a:gd name="T16" fmla="*/ 533 w 593"/>
                  <a:gd name="T17" fmla="*/ 273 h 628"/>
                  <a:gd name="T18" fmla="*/ 547 w 593"/>
                  <a:gd name="T19" fmla="*/ 222 h 628"/>
                  <a:gd name="T20" fmla="*/ 579 w 593"/>
                  <a:gd name="T21" fmla="*/ 199 h 628"/>
                  <a:gd name="T22" fmla="*/ 586 w 593"/>
                  <a:gd name="T23" fmla="*/ 183 h 628"/>
                  <a:gd name="T24" fmla="*/ 579 w 593"/>
                  <a:gd name="T25" fmla="*/ 166 h 628"/>
                  <a:gd name="T26" fmla="*/ 558 w 593"/>
                  <a:gd name="T27" fmla="*/ 154 h 628"/>
                  <a:gd name="T28" fmla="*/ 516 w 593"/>
                  <a:gd name="T29" fmla="*/ 166 h 628"/>
                  <a:gd name="T30" fmla="*/ 498 w 593"/>
                  <a:gd name="T31" fmla="*/ 185 h 628"/>
                  <a:gd name="T32" fmla="*/ 488 w 593"/>
                  <a:gd name="T33" fmla="*/ 208 h 628"/>
                  <a:gd name="T34" fmla="*/ 446 w 593"/>
                  <a:gd name="T35" fmla="*/ 208 h 628"/>
                  <a:gd name="T36" fmla="*/ 425 w 593"/>
                  <a:gd name="T37" fmla="*/ 189 h 628"/>
                  <a:gd name="T38" fmla="*/ 412 w 593"/>
                  <a:gd name="T39" fmla="*/ 189 h 628"/>
                  <a:gd name="T40" fmla="*/ 374 w 593"/>
                  <a:gd name="T41" fmla="*/ 215 h 628"/>
                  <a:gd name="T42" fmla="*/ 335 w 593"/>
                  <a:gd name="T43" fmla="*/ 192 h 628"/>
                  <a:gd name="T44" fmla="*/ 295 w 593"/>
                  <a:gd name="T45" fmla="*/ 185 h 628"/>
                  <a:gd name="T46" fmla="*/ 263 w 593"/>
                  <a:gd name="T47" fmla="*/ 168 h 628"/>
                  <a:gd name="T48" fmla="*/ 256 w 593"/>
                  <a:gd name="T49" fmla="*/ 145 h 628"/>
                  <a:gd name="T50" fmla="*/ 256 w 593"/>
                  <a:gd name="T51" fmla="*/ 122 h 628"/>
                  <a:gd name="T52" fmla="*/ 225 w 593"/>
                  <a:gd name="T53" fmla="*/ 98 h 628"/>
                  <a:gd name="T54" fmla="*/ 223 w 593"/>
                  <a:gd name="T55" fmla="*/ 73 h 628"/>
                  <a:gd name="T56" fmla="*/ 225 w 593"/>
                  <a:gd name="T57" fmla="*/ 45 h 628"/>
                  <a:gd name="T58" fmla="*/ 212 w 593"/>
                  <a:gd name="T59" fmla="*/ 12 h 628"/>
                  <a:gd name="T60" fmla="*/ 195 w 593"/>
                  <a:gd name="T61" fmla="*/ 3 h 628"/>
                  <a:gd name="T62" fmla="*/ 165 w 593"/>
                  <a:gd name="T63" fmla="*/ 26 h 628"/>
                  <a:gd name="T64" fmla="*/ 123 w 593"/>
                  <a:gd name="T65" fmla="*/ 31 h 628"/>
                  <a:gd name="T66" fmla="*/ 140 w 593"/>
                  <a:gd name="T67" fmla="*/ 73 h 628"/>
                  <a:gd name="T68" fmla="*/ 137 w 593"/>
                  <a:gd name="T69" fmla="*/ 96 h 628"/>
                  <a:gd name="T70" fmla="*/ 123 w 593"/>
                  <a:gd name="T71" fmla="*/ 124 h 628"/>
                  <a:gd name="T72" fmla="*/ 102 w 593"/>
                  <a:gd name="T73" fmla="*/ 157 h 628"/>
                  <a:gd name="T74" fmla="*/ 74 w 593"/>
                  <a:gd name="T75" fmla="*/ 185 h 628"/>
                  <a:gd name="T76" fmla="*/ 44 w 593"/>
                  <a:gd name="T77" fmla="*/ 183 h 628"/>
                  <a:gd name="T78" fmla="*/ 40 w 593"/>
                  <a:gd name="T79" fmla="*/ 220 h 628"/>
                  <a:gd name="T80" fmla="*/ 58 w 593"/>
                  <a:gd name="T81" fmla="*/ 259 h 628"/>
                  <a:gd name="T82" fmla="*/ 21 w 593"/>
                  <a:gd name="T83" fmla="*/ 264 h 628"/>
                  <a:gd name="T84" fmla="*/ 0 w 593"/>
                  <a:gd name="T85" fmla="*/ 280 h 628"/>
                  <a:gd name="T86" fmla="*/ 44 w 593"/>
                  <a:gd name="T87" fmla="*/ 299 h 628"/>
                  <a:gd name="T88" fmla="*/ 58 w 593"/>
                  <a:gd name="T89" fmla="*/ 346 h 628"/>
                  <a:gd name="T90" fmla="*/ 88 w 593"/>
                  <a:gd name="T91" fmla="*/ 313 h 628"/>
                  <a:gd name="T92" fmla="*/ 93 w 593"/>
                  <a:gd name="T93" fmla="*/ 355 h 628"/>
                  <a:gd name="T94" fmla="*/ 107 w 593"/>
                  <a:gd name="T95" fmla="*/ 430 h 628"/>
                  <a:gd name="T96" fmla="*/ 147 w 593"/>
                  <a:gd name="T97" fmla="*/ 542 h 628"/>
                  <a:gd name="T98" fmla="*/ 188 w 593"/>
                  <a:gd name="T99" fmla="*/ 623 h 628"/>
                  <a:gd name="T100" fmla="*/ 228 w 593"/>
                  <a:gd name="T101" fmla="*/ 591 h 628"/>
                  <a:gd name="T102" fmla="*/ 242 w 593"/>
                  <a:gd name="T103" fmla="*/ 560 h 628"/>
                  <a:gd name="T104" fmla="*/ 251 w 593"/>
                  <a:gd name="T105" fmla="*/ 500 h 628"/>
                  <a:gd name="T106" fmla="*/ 261 w 593"/>
                  <a:gd name="T107" fmla="*/ 455 h 628"/>
                  <a:gd name="T108" fmla="*/ 314 w 593"/>
                  <a:gd name="T109" fmla="*/ 416 h 628"/>
                  <a:gd name="T110" fmla="*/ 381 w 593"/>
                  <a:gd name="T111" fmla="*/ 357 h 628"/>
                  <a:gd name="T112" fmla="*/ 425 w 593"/>
                  <a:gd name="T113" fmla="*/ 322 h 628"/>
                  <a:gd name="T114" fmla="*/ 423 w 593"/>
                  <a:gd name="T115" fmla="*/ 283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3" h="628">
                    <a:moveTo>
                      <a:pt x="423" y="283"/>
                    </a:moveTo>
                    <a:lnTo>
                      <a:pt x="423" y="283"/>
                    </a:lnTo>
                    <a:cubicBezTo>
                      <a:pt x="419" y="273"/>
                      <a:pt x="416" y="257"/>
                      <a:pt x="419" y="252"/>
                    </a:cubicBezTo>
                    <a:cubicBezTo>
                      <a:pt x="419" y="245"/>
                      <a:pt x="428" y="250"/>
                      <a:pt x="430" y="243"/>
                    </a:cubicBezTo>
                    <a:cubicBezTo>
                      <a:pt x="432" y="234"/>
                      <a:pt x="407" y="234"/>
                      <a:pt x="416" y="224"/>
                    </a:cubicBezTo>
                    <a:cubicBezTo>
                      <a:pt x="423" y="215"/>
                      <a:pt x="423" y="224"/>
                      <a:pt x="432" y="224"/>
                    </a:cubicBezTo>
                    <a:cubicBezTo>
                      <a:pt x="444" y="224"/>
                      <a:pt x="446" y="229"/>
                      <a:pt x="446" y="236"/>
                    </a:cubicBezTo>
                    <a:cubicBezTo>
                      <a:pt x="446" y="243"/>
                      <a:pt x="458" y="245"/>
                      <a:pt x="458" y="245"/>
                    </a:cubicBezTo>
                    <a:lnTo>
                      <a:pt x="481" y="245"/>
                    </a:lnTo>
                    <a:cubicBezTo>
                      <a:pt x="488" y="245"/>
                      <a:pt x="498" y="245"/>
                      <a:pt x="498" y="250"/>
                    </a:cubicBezTo>
                    <a:cubicBezTo>
                      <a:pt x="498" y="255"/>
                      <a:pt x="488" y="271"/>
                      <a:pt x="479" y="271"/>
                    </a:cubicBezTo>
                    <a:cubicBezTo>
                      <a:pt x="472" y="271"/>
                      <a:pt x="472" y="294"/>
                      <a:pt x="479" y="294"/>
                    </a:cubicBezTo>
                    <a:cubicBezTo>
                      <a:pt x="486" y="297"/>
                      <a:pt x="491" y="278"/>
                      <a:pt x="495" y="278"/>
                    </a:cubicBezTo>
                    <a:cubicBezTo>
                      <a:pt x="498" y="278"/>
                      <a:pt x="500" y="299"/>
                      <a:pt x="502" y="320"/>
                    </a:cubicBezTo>
                    <a:cubicBezTo>
                      <a:pt x="505" y="318"/>
                      <a:pt x="505" y="318"/>
                      <a:pt x="507" y="318"/>
                    </a:cubicBezTo>
                    <a:cubicBezTo>
                      <a:pt x="512" y="318"/>
                      <a:pt x="509" y="299"/>
                      <a:pt x="512" y="294"/>
                    </a:cubicBezTo>
                    <a:cubicBezTo>
                      <a:pt x="516" y="290"/>
                      <a:pt x="514" y="273"/>
                      <a:pt x="516" y="273"/>
                    </a:cubicBezTo>
                    <a:cubicBezTo>
                      <a:pt x="519" y="273"/>
                      <a:pt x="533" y="278"/>
                      <a:pt x="533" y="273"/>
                    </a:cubicBezTo>
                    <a:cubicBezTo>
                      <a:pt x="533" y="271"/>
                      <a:pt x="542" y="257"/>
                      <a:pt x="540" y="248"/>
                    </a:cubicBezTo>
                    <a:cubicBezTo>
                      <a:pt x="540" y="241"/>
                      <a:pt x="547" y="231"/>
                      <a:pt x="547" y="222"/>
                    </a:cubicBezTo>
                    <a:cubicBezTo>
                      <a:pt x="547" y="213"/>
                      <a:pt x="554" y="210"/>
                      <a:pt x="560" y="206"/>
                    </a:cubicBezTo>
                    <a:cubicBezTo>
                      <a:pt x="565" y="201"/>
                      <a:pt x="577" y="194"/>
                      <a:pt x="579" y="199"/>
                    </a:cubicBezTo>
                    <a:cubicBezTo>
                      <a:pt x="579" y="201"/>
                      <a:pt x="593" y="206"/>
                      <a:pt x="588" y="199"/>
                    </a:cubicBezTo>
                    <a:cubicBezTo>
                      <a:pt x="581" y="189"/>
                      <a:pt x="581" y="185"/>
                      <a:pt x="586" y="183"/>
                    </a:cubicBezTo>
                    <a:cubicBezTo>
                      <a:pt x="588" y="183"/>
                      <a:pt x="591" y="173"/>
                      <a:pt x="591" y="173"/>
                    </a:cubicBezTo>
                    <a:cubicBezTo>
                      <a:pt x="591" y="173"/>
                      <a:pt x="579" y="171"/>
                      <a:pt x="579" y="166"/>
                    </a:cubicBezTo>
                    <a:cubicBezTo>
                      <a:pt x="577" y="161"/>
                      <a:pt x="570" y="157"/>
                      <a:pt x="570" y="152"/>
                    </a:cubicBezTo>
                    <a:cubicBezTo>
                      <a:pt x="570" y="147"/>
                      <a:pt x="563" y="150"/>
                      <a:pt x="558" y="154"/>
                    </a:cubicBezTo>
                    <a:cubicBezTo>
                      <a:pt x="554" y="159"/>
                      <a:pt x="544" y="150"/>
                      <a:pt x="533" y="154"/>
                    </a:cubicBezTo>
                    <a:cubicBezTo>
                      <a:pt x="523" y="161"/>
                      <a:pt x="521" y="168"/>
                      <a:pt x="516" y="166"/>
                    </a:cubicBezTo>
                    <a:cubicBezTo>
                      <a:pt x="509" y="166"/>
                      <a:pt x="512" y="171"/>
                      <a:pt x="507" y="175"/>
                    </a:cubicBezTo>
                    <a:cubicBezTo>
                      <a:pt x="502" y="180"/>
                      <a:pt x="500" y="185"/>
                      <a:pt x="498" y="185"/>
                    </a:cubicBezTo>
                    <a:cubicBezTo>
                      <a:pt x="493" y="185"/>
                      <a:pt x="486" y="189"/>
                      <a:pt x="486" y="189"/>
                    </a:cubicBezTo>
                    <a:cubicBezTo>
                      <a:pt x="486" y="189"/>
                      <a:pt x="491" y="201"/>
                      <a:pt x="488" y="208"/>
                    </a:cubicBezTo>
                    <a:cubicBezTo>
                      <a:pt x="486" y="213"/>
                      <a:pt x="477" y="208"/>
                      <a:pt x="468" y="210"/>
                    </a:cubicBezTo>
                    <a:cubicBezTo>
                      <a:pt x="458" y="213"/>
                      <a:pt x="454" y="206"/>
                      <a:pt x="446" y="208"/>
                    </a:cubicBezTo>
                    <a:cubicBezTo>
                      <a:pt x="439" y="210"/>
                      <a:pt x="437" y="203"/>
                      <a:pt x="432" y="206"/>
                    </a:cubicBezTo>
                    <a:cubicBezTo>
                      <a:pt x="430" y="206"/>
                      <a:pt x="425" y="196"/>
                      <a:pt x="425" y="189"/>
                    </a:cubicBezTo>
                    <a:cubicBezTo>
                      <a:pt x="428" y="183"/>
                      <a:pt x="423" y="175"/>
                      <a:pt x="419" y="180"/>
                    </a:cubicBezTo>
                    <a:cubicBezTo>
                      <a:pt x="416" y="185"/>
                      <a:pt x="412" y="183"/>
                      <a:pt x="412" y="189"/>
                    </a:cubicBezTo>
                    <a:cubicBezTo>
                      <a:pt x="412" y="196"/>
                      <a:pt x="416" y="206"/>
                      <a:pt x="409" y="210"/>
                    </a:cubicBezTo>
                    <a:cubicBezTo>
                      <a:pt x="405" y="217"/>
                      <a:pt x="379" y="220"/>
                      <a:pt x="374" y="215"/>
                    </a:cubicBezTo>
                    <a:cubicBezTo>
                      <a:pt x="367" y="210"/>
                      <a:pt x="346" y="208"/>
                      <a:pt x="346" y="203"/>
                    </a:cubicBezTo>
                    <a:cubicBezTo>
                      <a:pt x="344" y="199"/>
                      <a:pt x="337" y="192"/>
                      <a:pt x="335" y="192"/>
                    </a:cubicBezTo>
                    <a:cubicBezTo>
                      <a:pt x="330" y="192"/>
                      <a:pt x="316" y="199"/>
                      <a:pt x="314" y="196"/>
                    </a:cubicBezTo>
                    <a:cubicBezTo>
                      <a:pt x="312" y="192"/>
                      <a:pt x="302" y="187"/>
                      <a:pt x="295" y="185"/>
                    </a:cubicBezTo>
                    <a:cubicBezTo>
                      <a:pt x="291" y="185"/>
                      <a:pt x="281" y="180"/>
                      <a:pt x="281" y="178"/>
                    </a:cubicBezTo>
                    <a:cubicBezTo>
                      <a:pt x="279" y="173"/>
                      <a:pt x="265" y="171"/>
                      <a:pt x="263" y="168"/>
                    </a:cubicBezTo>
                    <a:cubicBezTo>
                      <a:pt x="261" y="166"/>
                      <a:pt x="254" y="164"/>
                      <a:pt x="254" y="159"/>
                    </a:cubicBezTo>
                    <a:cubicBezTo>
                      <a:pt x="254" y="157"/>
                      <a:pt x="256" y="150"/>
                      <a:pt x="256" y="145"/>
                    </a:cubicBezTo>
                    <a:cubicBezTo>
                      <a:pt x="256" y="138"/>
                      <a:pt x="265" y="133"/>
                      <a:pt x="265" y="131"/>
                    </a:cubicBezTo>
                    <a:cubicBezTo>
                      <a:pt x="265" y="126"/>
                      <a:pt x="256" y="122"/>
                      <a:pt x="256" y="122"/>
                    </a:cubicBezTo>
                    <a:cubicBezTo>
                      <a:pt x="256" y="122"/>
                      <a:pt x="251" y="110"/>
                      <a:pt x="244" y="110"/>
                    </a:cubicBezTo>
                    <a:cubicBezTo>
                      <a:pt x="237" y="110"/>
                      <a:pt x="233" y="98"/>
                      <a:pt x="225" y="98"/>
                    </a:cubicBezTo>
                    <a:cubicBezTo>
                      <a:pt x="221" y="96"/>
                      <a:pt x="223" y="84"/>
                      <a:pt x="219" y="82"/>
                    </a:cubicBezTo>
                    <a:cubicBezTo>
                      <a:pt x="216" y="77"/>
                      <a:pt x="219" y="66"/>
                      <a:pt x="223" y="73"/>
                    </a:cubicBezTo>
                    <a:cubicBezTo>
                      <a:pt x="230" y="77"/>
                      <a:pt x="242" y="73"/>
                      <a:pt x="237" y="64"/>
                    </a:cubicBezTo>
                    <a:cubicBezTo>
                      <a:pt x="233" y="56"/>
                      <a:pt x="225" y="49"/>
                      <a:pt x="225" y="45"/>
                    </a:cubicBezTo>
                    <a:cubicBezTo>
                      <a:pt x="225" y="42"/>
                      <a:pt x="230" y="28"/>
                      <a:pt x="223" y="26"/>
                    </a:cubicBezTo>
                    <a:cubicBezTo>
                      <a:pt x="219" y="21"/>
                      <a:pt x="214" y="17"/>
                      <a:pt x="212" y="12"/>
                    </a:cubicBezTo>
                    <a:cubicBezTo>
                      <a:pt x="209" y="5"/>
                      <a:pt x="202" y="0"/>
                      <a:pt x="202" y="0"/>
                    </a:cubicBezTo>
                    <a:lnTo>
                      <a:pt x="195" y="3"/>
                    </a:lnTo>
                    <a:cubicBezTo>
                      <a:pt x="195" y="3"/>
                      <a:pt x="191" y="14"/>
                      <a:pt x="186" y="17"/>
                    </a:cubicBezTo>
                    <a:cubicBezTo>
                      <a:pt x="184" y="19"/>
                      <a:pt x="172" y="21"/>
                      <a:pt x="165" y="26"/>
                    </a:cubicBezTo>
                    <a:cubicBezTo>
                      <a:pt x="160" y="31"/>
                      <a:pt x="142" y="19"/>
                      <a:pt x="133" y="19"/>
                    </a:cubicBezTo>
                    <a:cubicBezTo>
                      <a:pt x="126" y="19"/>
                      <a:pt x="119" y="28"/>
                      <a:pt x="123" y="31"/>
                    </a:cubicBezTo>
                    <a:cubicBezTo>
                      <a:pt x="128" y="33"/>
                      <a:pt x="126" y="52"/>
                      <a:pt x="126" y="52"/>
                    </a:cubicBezTo>
                    <a:cubicBezTo>
                      <a:pt x="126" y="52"/>
                      <a:pt x="130" y="73"/>
                      <a:pt x="140" y="73"/>
                    </a:cubicBezTo>
                    <a:cubicBezTo>
                      <a:pt x="147" y="71"/>
                      <a:pt x="156" y="80"/>
                      <a:pt x="149" y="82"/>
                    </a:cubicBezTo>
                    <a:cubicBezTo>
                      <a:pt x="142" y="82"/>
                      <a:pt x="140" y="89"/>
                      <a:pt x="137" y="96"/>
                    </a:cubicBezTo>
                    <a:cubicBezTo>
                      <a:pt x="137" y="103"/>
                      <a:pt x="140" y="112"/>
                      <a:pt x="133" y="112"/>
                    </a:cubicBezTo>
                    <a:cubicBezTo>
                      <a:pt x="128" y="115"/>
                      <a:pt x="123" y="115"/>
                      <a:pt x="123" y="124"/>
                    </a:cubicBezTo>
                    <a:cubicBezTo>
                      <a:pt x="123" y="133"/>
                      <a:pt x="112" y="131"/>
                      <a:pt x="112" y="136"/>
                    </a:cubicBezTo>
                    <a:cubicBezTo>
                      <a:pt x="109" y="138"/>
                      <a:pt x="105" y="154"/>
                      <a:pt x="102" y="157"/>
                    </a:cubicBezTo>
                    <a:cubicBezTo>
                      <a:pt x="100" y="159"/>
                      <a:pt x="86" y="161"/>
                      <a:pt x="86" y="168"/>
                    </a:cubicBezTo>
                    <a:cubicBezTo>
                      <a:pt x="84" y="175"/>
                      <a:pt x="77" y="185"/>
                      <a:pt x="74" y="185"/>
                    </a:cubicBezTo>
                    <a:cubicBezTo>
                      <a:pt x="70" y="183"/>
                      <a:pt x="61" y="180"/>
                      <a:pt x="58" y="185"/>
                    </a:cubicBezTo>
                    <a:cubicBezTo>
                      <a:pt x="56" y="189"/>
                      <a:pt x="47" y="180"/>
                      <a:pt x="44" y="183"/>
                    </a:cubicBezTo>
                    <a:cubicBezTo>
                      <a:pt x="40" y="187"/>
                      <a:pt x="28" y="196"/>
                      <a:pt x="28" y="203"/>
                    </a:cubicBezTo>
                    <a:cubicBezTo>
                      <a:pt x="28" y="210"/>
                      <a:pt x="42" y="210"/>
                      <a:pt x="40" y="220"/>
                    </a:cubicBezTo>
                    <a:cubicBezTo>
                      <a:pt x="40" y="227"/>
                      <a:pt x="47" y="236"/>
                      <a:pt x="49" y="241"/>
                    </a:cubicBezTo>
                    <a:cubicBezTo>
                      <a:pt x="54" y="245"/>
                      <a:pt x="61" y="255"/>
                      <a:pt x="58" y="259"/>
                    </a:cubicBezTo>
                    <a:cubicBezTo>
                      <a:pt x="54" y="264"/>
                      <a:pt x="49" y="266"/>
                      <a:pt x="42" y="264"/>
                    </a:cubicBezTo>
                    <a:cubicBezTo>
                      <a:pt x="35" y="262"/>
                      <a:pt x="35" y="269"/>
                      <a:pt x="21" y="264"/>
                    </a:cubicBezTo>
                    <a:cubicBezTo>
                      <a:pt x="7" y="262"/>
                      <a:pt x="7" y="273"/>
                      <a:pt x="2" y="278"/>
                    </a:cubicBezTo>
                    <a:cubicBezTo>
                      <a:pt x="2" y="278"/>
                      <a:pt x="2" y="280"/>
                      <a:pt x="0" y="280"/>
                    </a:cubicBezTo>
                    <a:cubicBezTo>
                      <a:pt x="7" y="285"/>
                      <a:pt x="9" y="294"/>
                      <a:pt x="21" y="299"/>
                    </a:cubicBezTo>
                    <a:cubicBezTo>
                      <a:pt x="33" y="304"/>
                      <a:pt x="44" y="290"/>
                      <a:pt x="44" y="299"/>
                    </a:cubicBezTo>
                    <a:cubicBezTo>
                      <a:pt x="44" y="308"/>
                      <a:pt x="14" y="306"/>
                      <a:pt x="14" y="311"/>
                    </a:cubicBezTo>
                    <a:cubicBezTo>
                      <a:pt x="14" y="313"/>
                      <a:pt x="44" y="350"/>
                      <a:pt x="58" y="346"/>
                    </a:cubicBezTo>
                    <a:cubicBezTo>
                      <a:pt x="74" y="343"/>
                      <a:pt x="86" y="327"/>
                      <a:pt x="81" y="325"/>
                    </a:cubicBezTo>
                    <a:cubicBezTo>
                      <a:pt x="77" y="322"/>
                      <a:pt x="84" y="311"/>
                      <a:pt x="88" y="313"/>
                    </a:cubicBezTo>
                    <a:cubicBezTo>
                      <a:pt x="93" y="315"/>
                      <a:pt x="88" y="332"/>
                      <a:pt x="93" y="336"/>
                    </a:cubicBezTo>
                    <a:cubicBezTo>
                      <a:pt x="98" y="339"/>
                      <a:pt x="95" y="346"/>
                      <a:pt x="93" y="355"/>
                    </a:cubicBezTo>
                    <a:cubicBezTo>
                      <a:pt x="91" y="364"/>
                      <a:pt x="95" y="381"/>
                      <a:pt x="98" y="390"/>
                    </a:cubicBezTo>
                    <a:cubicBezTo>
                      <a:pt x="98" y="402"/>
                      <a:pt x="105" y="416"/>
                      <a:pt x="107" y="430"/>
                    </a:cubicBezTo>
                    <a:cubicBezTo>
                      <a:pt x="109" y="444"/>
                      <a:pt x="119" y="469"/>
                      <a:pt x="128" y="486"/>
                    </a:cubicBezTo>
                    <a:cubicBezTo>
                      <a:pt x="135" y="502"/>
                      <a:pt x="142" y="535"/>
                      <a:pt x="147" y="542"/>
                    </a:cubicBezTo>
                    <a:cubicBezTo>
                      <a:pt x="153" y="549"/>
                      <a:pt x="167" y="572"/>
                      <a:pt x="167" y="586"/>
                    </a:cubicBezTo>
                    <a:cubicBezTo>
                      <a:pt x="167" y="600"/>
                      <a:pt x="184" y="621"/>
                      <a:pt x="188" y="623"/>
                    </a:cubicBezTo>
                    <a:cubicBezTo>
                      <a:pt x="193" y="628"/>
                      <a:pt x="205" y="619"/>
                      <a:pt x="209" y="612"/>
                    </a:cubicBezTo>
                    <a:cubicBezTo>
                      <a:pt x="212" y="602"/>
                      <a:pt x="228" y="598"/>
                      <a:pt x="228" y="591"/>
                    </a:cubicBezTo>
                    <a:cubicBezTo>
                      <a:pt x="228" y="584"/>
                      <a:pt x="230" y="577"/>
                      <a:pt x="237" y="577"/>
                    </a:cubicBezTo>
                    <a:cubicBezTo>
                      <a:pt x="242" y="574"/>
                      <a:pt x="242" y="570"/>
                      <a:pt x="242" y="560"/>
                    </a:cubicBezTo>
                    <a:cubicBezTo>
                      <a:pt x="242" y="553"/>
                      <a:pt x="242" y="542"/>
                      <a:pt x="249" y="535"/>
                    </a:cubicBezTo>
                    <a:cubicBezTo>
                      <a:pt x="254" y="528"/>
                      <a:pt x="256" y="507"/>
                      <a:pt x="251" y="500"/>
                    </a:cubicBezTo>
                    <a:cubicBezTo>
                      <a:pt x="249" y="493"/>
                      <a:pt x="249" y="481"/>
                      <a:pt x="254" y="472"/>
                    </a:cubicBezTo>
                    <a:cubicBezTo>
                      <a:pt x="256" y="465"/>
                      <a:pt x="256" y="455"/>
                      <a:pt x="261" y="455"/>
                    </a:cubicBezTo>
                    <a:cubicBezTo>
                      <a:pt x="267" y="455"/>
                      <a:pt x="274" y="448"/>
                      <a:pt x="281" y="441"/>
                    </a:cubicBezTo>
                    <a:cubicBezTo>
                      <a:pt x="288" y="432"/>
                      <a:pt x="307" y="420"/>
                      <a:pt x="314" y="416"/>
                    </a:cubicBezTo>
                    <a:cubicBezTo>
                      <a:pt x="321" y="409"/>
                      <a:pt x="342" y="390"/>
                      <a:pt x="349" y="381"/>
                    </a:cubicBezTo>
                    <a:cubicBezTo>
                      <a:pt x="353" y="369"/>
                      <a:pt x="372" y="367"/>
                      <a:pt x="381" y="357"/>
                    </a:cubicBezTo>
                    <a:cubicBezTo>
                      <a:pt x="388" y="350"/>
                      <a:pt x="386" y="346"/>
                      <a:pt x="386" y="336"/>
                    </a:cubicBezTo>
                    <a:cubicBezTo>
                      <a:pt x="388" y="327"/>
                      <a:pt x="416" y="322"/>
                      <a:pt x="425" y="322"/>
                    </a:cubicBezTo>
                    <a:lnTo>
                      <a:pt x="430" y="322"/>
                    </a:lnTo>
                    <a:cubicBezTo>
                      <a:pt x="430" y="308"/>
                      <a:pt x="425" y="290"/>
                      <a:pt x="423" y="283"/>
                    </a:cubicBezTo>
                    <a:lnTo>
                      <a:pt x="423" y="28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23" name="Freeform 187">
                <a:extLst>
                  <a:ext uri="{FF2B5EF4-FFF2-40B4-BE49-F238E27FC236}">
                    <a16:creationId xmlns:a16="http://schemas.microsoft.com/office/drawing/2014/main" id="{0BA6D6CF-E9D8-F395-90AC-1A06112C6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883"/>
                <a:ext cx="356" cy="378"/>
              </a:xfrm>
              <a:custGeom>
                <a:avLst/>
                <a:gdLst>
                  <a:gd name="T0" fmla="*/ 423 w 593"/>
                  <a:gd name="T1" fmla="*/ 283 h 628"/>
                  <a:gd name="T2" fmla="*/ 430 w 593"/>
                  <a:gd name="T3" fmla="*/ 243 h 628"/>
                  <a:gd name="T4" fmla="*/ 432 w 593"/>
                  <a:gd name="T5" fmla="*/ 224 h 628"/>
                  <a:gd name="T6" fmla="*/ 458 w 593"/>
                  <a:gd name="T7" fmla="*/ 245 h 628"/>
                  <a:gd name="T8" fmla="*/ 498 w 593"/>
                  <a:gd name="T9" fmla="*/ 250 h 628"/>
                  <a:gd name="T10" fmla="*/ 479 w 593"/>
                  <a:gd name="T11" fmla="*/ 294 h 628"/>
                  <a:gd name="T12" fmla="*/ 502 w 593"/>
                  <a:gd name="T13" fmla="*/ 320 h 628"/>
                  <a:gd name="T14" fmla="*/ 512 w 593"/>
                  <a:gd name="T15" fmla="*/ 294 h 628"/>
                  <a:gd name="T16" fmla="*/ 533 w 593"/>
                  <a:gd name="T17" fmla="*/ 273 h 628"/>
                  <a:gd name="T18" fmla="*/ 547 w 593"/>
                  <a:gd name="T19" fmla="*/ 222 h 628"/>
                  <a:gd name="T20" fmla="*/ 579 w 593"/>
                  <a:gd name="T21" fmla="*/ 199 h 628"/>
                  <a:gd name="T22" fmla="*/ 586 w 593"/>
                  <a:gd name="T23" fmla="*/ 183 h 628"/>
                  <a:gd name="T24" fmla="*/ 579 w 593"/>
                  <a:gd name="T25" fmla="*/ 166 h 628"/>
                  <a:gd name="T26" fmla="*/ 558 w 593"/>
                  <a:gd name="T27" fmla="*/ 154 h 628"/>
                  <a:gd name="T28" fmla="*/ 516 w 593"/>
                  <a:gd name="T29" fmla="*/ 166 h 628"/>
                  <a:gd name="T30" fmla="*/ 498 w 593"/>
                  <a:gd name="T31" fmla="*/ 185 h 628"/>
                  <a:gd name="T32" fmla="*/ 488 w 593"/>
                  <a:gd name="T33" fmla="*/ 208 h 628"/>
                  <a:gd name="T34" fmla="*/ 446 w 593"/>
                  <a:gd name="T35" fmla="*/ 208 h 628"/>
                  <a:gd name="T36" fmla="*/ 425 w 593"/>
                  <a:gd name="T37" fmla="*/ 189 h 628"/>
                  <a:gd name="T38" fmla="*/ 412 w 593"/>
                  <a:gd name="T39" fmla="*/ 189 h 628"/>
                  <a:gd name="T40" fmla="*/ 374 w 593"/>
                  <a:gd name="T41" fmla="*/ 215 h 628"/>
                  <a:gd name="T42" fmla="*/ 335 w 593"/>
                  <a:gd name="T43" fmla="*/ 192 h 628"/>
                  <a:gd name="T44" fmla="*/ 295 w 593"/>
                  <a:gd name="T45" fmla="*/ 185 h 628"/>
                  <a:gd name="T46" fmla="*/ 263 w 593"/>
                  <a:gd name="T47" fmla="*/ 168 h 628"/>
                  <a:gd name="T48" fmla="*/ 256 w 593"/>
                  <a:gd name="T49" fmla="*/ 145 h 628"/>
                  <a:gd name="T50" fmla="*/ 256 w 593"/>
                  <a:gd name="T51" fmla="*/ 122 h 628"/>
                  <a:gd name="T52" fmla="*/ 225 w 593"/>
                  <a:gd name="T53" fmla="*/ 98 h 628"/>
                  <a:gd name="T54" fmla="*/ 223 w 593"/>
                  <a:gd name="T55" fmla="*/ 73 h 628"/>
                  <a:gd name="T56" fmla="*/ 225 w 593"/>
                  <a:gd name="T57" fmla="*/ 45 h 628"/>
                  <a:gd name="T58" fmla="*/ 212 w 593"/>
                  <a:gd name="T59" fmla="*/ 12 h 628"/>
                  <a:gd name="T60" fmla="*/ 195 w 593"/>
                  <a:gd name="T61" fmla="*/ 3 h 628"/>
                  <a:gd name="T62" fmla="*/ 165 w 593"/>
                  <a:gd name="T63" fmla="*/ 26 h 628"/>
                  <a:gd name="T64" fmla="*/ 123 w 593"/>
                  <a:gd name="T65" fmla="*/ 31 h 628"/>
                  <a:gd name="T66" fmla="*/ 140 w 593"/>
                  <a:gd name="T67" fmla="*/ 73 h 628"/>
                  <a:gd name="T68" fmla="*/ 137 w 593"/>
                  <a:gd name="T69" fmla="*/ 96 h 628"/>
                  <a:gd name="T70" fmla="*/ 123 w 593"/>
                  <a:gd name="T71" fmla="*/ 124 h 628"/>
                  <a:gd name="T72" fmla="*/ 102 w 593"/>
                  <a:gd name="T73" fmla="*/ 157 h 628"/>
                  <a:gd name="T74" fmla="*/ 74 w 593"/>
                  <a:gd name="T75" fmla="*/ 185 h 628"/>
                  <a:gd name="T76" fmla="*/ 44 w 593"/>
                  <a:gd name="T77" fmla="*/ 183 h 628"/>
                  <a:gd name="T78" fmla="*/ 40 w 593"/>
                  <a:gd name="T79" fmla="*/ 220 h 628"/>
                  <a:gd name="T80" fmla="*/ 58 w 593"/>
                  <a:gd name="T81" fmla="*/ 259 h 628"/>
                  <a:gd name="T82" fmla="*/ 21 w 593"/>
                  <a:gd name="T83" fmla="*/ 264 h 628"/>
                  <a:gd name="T84" fmla="*/ 0 w 593"/>
                  <a:gd name="T85" fmla="*/ 280 h 628"/>
                  <a:gd name="T86" fmla="*/ 44 w 593"/>
                  <a:gd name="T87" fmla="*/ 299 h 628"/>
                  <a:gd name="T88" fmla="*/ 58 w 593"/>
                  <a:gd name="T89" fmla="*/ 346 h 628"/>
                  <a:gd name="T90" fmla="*/ 88 w 593"/>
                  <a:gd name="T91" fmla="*/ 313 h 628"/>
                  <a:gd name="T92" fmla="*/ 93 w 593"/>
                  <a:gd name="T93" fmla="*/ 355 h 628"/>
                  <a:gd name="T94" fmla="*/ 107 w 593"/>
                  <a:gd name="T95" fmla="*/ 430 h 628"/>
                  <a:gd name="T96" fmla="*/ 147 w 593"/>
                  <a:gd name="T97" fmla="*/ 542 h 628"/>
                  <a:gd name="T98" fmla="*/ 188 w 593"/>
                  <a:gd name="T99" fmla="*/ 623 h 628"/>
                  <a:gd name="T100" fmla="*/ 228 w 593"/>
                  <a:gd name="T101" fmla="*/ 591 h 628"/>
                  <a:gd name="T102" fmla="*/ 242 w 593"/>
                  <a:gd name="T103" fmla="*/ 560 h 628"/>
                  <a:gd name="T104" fmla="*/ 251 w 593"/>
                  <a:gd name="T105" fmla="*/ 500 h 628"/>
                  <a:gd name="T106" fmla="*/ 261 w 593"/>
                  <a:gd name="T107" fmla="*/ 455 h 628"/>
                  <a:gd name="T108" fmla="*/ 314 w 593"/>
                  <a:gd name="T109" fmla="*/ 416 h 628"/>
                  <a:gd name="T110" fmla="*/ 381 w 593"/>
                  <a:gd name="T111" fmla="*/ 357 h 628"/>
                  <a:gd name="T112" fmla="*/ 425 w 593"/>
                  <a:gd name="T113" fmla="*/ 322 h 628"/>
                  <a:gd name="T114" fmla="*/ 423 w 593"/>
                  <a:gd name="T115" fmla="*/ 283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3" h="628">
                    <a:moveTo>
                      <a:pt x="423" y="283"/>
                    </a:moveTo>
                    <a:lnTo>
                      <a:pt x="423" y="283"/>
                    </a:lnTo>
                    <a:cubicBezTo>
                      <a:pt x="419" y="273"/>
                      <a:pt x="416" y="257"/>
                      <a:pt x="419" y="252"/>
                    </a:cubicBezTo>
                    <a:cubicBezTo>
                      <a:pt x="419" y="245"/>
                      <a:pt x="428" y="250"/>
                      <a:pt x="430" y="243"/>
                    </a:cubicBezTo>
                    <a:cubicBezTo>
                      <a:pt x="432" y="234"/>
                      <a:pt x="407" y="234"/>
                      <a:pt x="416" y="224"/>
                    </a:cubicBezTo>
                    <a:cubicBezTo>
                      <a:pt x="423" y="215"/>
                      <a:pt x="423" y="224"/>
                      <a:pt x="432" y="224"/>
                    </a:cubicBezTo>
                    <a:cubicBezTo>
                      <a:pt x="444" y="224"/>
                      <a:pt x="446" y="229"/>
                      <a:pt x="446" y="236"/>
                    </a:cubicBezTo>
                    <a:cubicBezTo>
                      <a:pt x="446" y="243"/>
                      <a:pt x="458" y="245"/>
                      <a:pt x="458" y="245"/>
                    </a:cubicBezTo>
                    <a:lnTo>
                      <a:pt x="481" y="245"/>
                    </a:lnTo>
                    <a:cubicBezTo>
                      <a:pt x="488" y="245"/>
                      <a:pt x="498" y="245"/>
                      <a:pt x="498" y="250"/>
                    </a:cubicBezTo>
                    <a:cubicBezTo>
                      <a:pt x="498" y="255"/>
                      <a:pt x="488" y="271"/>
                      <a:pt x="479" y="271"/>
                    </a:cubicBezTo>
                    <a:cubicBezTo>
                      <a:pt x="472" y="271"/>
                      <a:pt x="472" y="294"/>
                      <a:pt x="479" y="294"/>
                    </a:cubicBezTo>
                    <a:cubicBezTo>
                      <a:pt x="486" y="297"/>
                      <a:pt x="491" y="278"/>
                      <a:pt x="495" y="278"/>
                    </a:cubicBezTo>
                    <a:cubicBezTo>
                      <a:pt x="498" y="278"/>
                      <a:pt x="500" y="299"/>
                      <a:pt x="502" y="320"/>
                    </a:cubicBezTo>
                    <a:cubicBezTo>
                      <a:pt x="505" y="318"/>
                      <a:pt x="505" y="318"/>
                      <a:pt x="507" y="318"/>
                    </a:cubicBezTo>
                    <a:cubicBezTo>
                      <a:pt x="512" y="318"/>
                      <a:pt x="509" y="299"/>
                      <a:pt x="512" y="294"/>
                    </a:cubicBezTo>
                    <a:cubicBezTo>
                      <a:pt x="516" y="290"/>
                      <a:pt x="514" y="273"/>
                      <a:pt x="516" y="273"/>
                    </a:cubicBezTo>
                    <a:cubicBezTo>
                      <a:pt x="519" y="273"/>
                      <a:pt x="533" y="278"/>
                      <a:pt x="533" y="273"/>
                    </a:cubicBezTo>
                    <a:cubicBezTo>
                      <a:pt x="533" y="271"/>
                      <a:pt x="542" y="257"/>
                      <a:pt x="540" y="248"/>
                    </a:cubicBezTo>
                    <a:cubicBezTo>
                      <a:pt x="540" y="241"/>
                      <a:pt x="547" y="231"/>
                      <a:pt x="547" y="222"/>
                    </a:cubicBezTo>
                    <a:cubicBezTo>
                      <a:pt x="547" y="213"/>
                      <a:pt x="554" y="210"/>
                      <a:pt x="560" y="206"/>
                    </a:cubicBezTo>
                    <a:cubicBezTo>
                      <a:pt x="565" y="201"/>
                      <a:pt x="577" y="194"/>
                      <a:pt x="579" y="199"/>
                    </a:cubicBezTo>
                    <a:cubicBezTo>
                      <a:pt x="579" y="201"/>
                      <a:pt x="593" y="206"/>
                      <a:pt x="588" y="199"/>
                    </a:cubicBezTo>
                    <a:cubicBezTo>
                      <a:pt x="581" y="189"/>
                      <a:pt x="581" y="185"/>
                      <a:pt x="586" y="183"/>
                    </a:cubicBezTo>
                    <a:cubicBezTo>
                      <a:pt x="588" y="183"/>
                      <a:pt x="591" y="173"/>
                      <a:pt x="591" y="173"/>
                    </a:cubicBezTo>
                    <a:cubicBezTo>
                      <a:pt x="591" y="173"/>
                      <a:pt x="579" y="171"/>
                      <a:pt x="579" y="166"/>
                    </a:cubicBezTo>
                    <a:cubicBezTo>
                      <a:pt x="577" y="161"/>
                      <a:pt x="570" y="157"/>
                      <a:pt x="570" y="152"/>
                    </a:cubicBezTo>
                    <a:cubicBezTo>
                      <a:pt x="570" y="147"/>
                      <a:pt x="563" y="150"/>
                      <a:pt x="558" y="154"/>
                    </a:cubicBezTo>
                    <a:cubicBezTo>
                      <a:pt x="554" y="159"/>
                      <a:pt x="544" y="150"/>
                      <a:pt x="533" y="154"/>
                    </a:cubicBezTo>
                    <a:cubicBezTo>
                      <a:pt x="523" y="161"/>
                      <a:pt x="521" y="168"/>
                      <a:pt x="516" y="166"/>
                    </a:cubicBezTo>
                    <a:cubicBezTo>
                      <a:pt x="509" y="166"/>
                      <a:pt x="512" y="171"/>
                      <a:pt x="507" y="175"/>
                    </a:cubicBezTo>
                    <a:cubicBezTo>
                      <a:pt x="502" y="180"/>
                      <a:pt x="500" y="185"/>
                      <a:pt x="498" y="185"/>
                    </a:cubicBezTo>
                    <a:cubicBezTo>
                      <a:pt x="493" y="185"/>
                      <a:pt x="486" y="189"/>
                      <a:pt x="486" y="189"/>
                    </a:cubicBezTo>
                    <a:cubicBezTo>
                      <a:pt x="486" y="189"/>
                      <a:pt x="491" y="201"/>
                      <a:pt x="488" y="208"/>
                    </a:cubicBezTo>
                    <a:cubicBezTo>
                      <a:pt x="486" y="213"/>
                      <a:pt x="477" y="208"/>
                      <a:pt x="468" y="210"/>
                    </a:cubicBezTo>
                    <a:cubicBezTo>
                      <a:pt x="458" y="213"/>
                      <a:pt x="454" y="206"/>
                      <a:pt x="446" y="208"/>
                    </a:cubicBezTo>
                    <a:cubicBezTo>
                      <a:pt x="439" y="210"/>
                      <a:pt x="437" y="203"/>
                      <a:pt x="432" y="206"/>
                    </a:cubicBezTo>
                    <a:cubicBezTo>
                      <a:pt x="430" y="206"/>
                      <a:pt x="425" y="196"/>
                      <a:pt x="425" y="189"/>
                    </a:cubicBezTo>
                    <a:cubicBezTo>
                      <a:pt x="428" y="183"/>
                      <a:pt x="423" y="175"/>
                      <a:pt x="419" y="180"/>
                    </a:cubicBezTo>
                    <a:cubicBezTo>
                      <a:pt x="416" y="185"/>
                      <a:pt x="412" y="183"/>
                      <a:pt x="412" y="189"/>
                    </a:cubicBezTo>
                    <a:cubicBezTo>
                      <a:pt x="412" y="196"/>
                      <a:pt x="416" y="206"/>
                      <a:pt x="409" y="210"/>
                    </a:cubicBezTo>
                    <a:cubicBezTo>
                      <a:pt x="405" y="217"/>
                      <a:pt x="379" y="220"/>
                      <a:pt x="374" y="215"/>
                    </a:cubicBezTo>
                    <a:cubicBezTo>
                      <a:pt x="367" y="210"/>
                      <a:pt x="346" y="208"/>
                      <a:pt x="346" y="203"/>
                    </a:cubicBezTo>
                    <a:cubicBezTo>
                      <a:pt x="344" y="199"/>
                      <a:pt x="337" y="192"/>
                      <a:pt x="335" y="192"/>
                    </a:cubicBezTo>
                    <a:cubicBezTo>
                      <a:pt x="330" y="192"/>
                      <a:pt x="316" y="199"/>
                      <a:pt x="314" y="196"/>
                    </a:cubicBezTo>
                    <a:cubicBezTo>
                      <a:pt x="312" y="192"/>
                      <a:pt x="302" y="187"/>
                      <a:pt x="295" y="185"/>
                    </a:cubicBezTo>
                    <a:cubicBezTo>
                      <a:pt x="291" y="185"/>
                      <a:pt x="281" y="180"/>
                      <a:pt x="281" y="178"/>
                    </a:cubicBezTo>
                    <a:cubicBezTo>
                      <a:pt x="279" y="173"/>
                      <a:pt x="265" y="171"/>
                      <a:pt x="263" y="168"/>
                    </a:cubicBezTo>
                    <a:cubicBezTo>
                      <a:pt x="261" y="166"/>
                      <a:pt x="254" y="164"/>
                      <a:pt x="254" y="159"/>
                    </a:cubicBezTo>
                    <a:cubicBezTo>
                      <a:pt x="254" y="157"/>
                      <a:pt x="256" y="150"/>
                      <a:pt x="256" y="145"/>
                    </a:cubicBezTo>
                    <a:cubicBezTo>
                      <a:pt x="256" y="138"/>
                      <a:pt x="265" y="133"/>
                      <a:pt x="265" y="131"/>
                    </a:cubicBezTo>
                    <a:cubicBezTo>
                      <a:pt x="265" y="126"/>
                      <a:pt x="256" y="122"/>
                      <a:pt x="256" y="122"/>
                    </a:cubicBezTo>
                    <a:cubicBezTo>
                      <a:pt x="256" y="122"/>
                      <a:pt x="251" y="110"/>
                      <a:pt x="244" y="110"/>
                    </a:cubicBezTo>
                    <a:cubicBezTo>
                      <a:pt x="237" y="110"/>
                      <a:pt x="233" y="98"/>
                      <a:pt x="225" y="98"/>
                    </a:cubicBezTo>
                    <a:cubicBezTo>
                      <a:pt x="221" y="96"/>
                      <a:pt x="223" y="84"/>
                      <a:pt x="219" y="82"/>
                    </a:cubicBezTo>
                    <a:cubicBezTo>
                      <a:pt x="216" y="77"/>
                      <a:pt x="219" y="66"/>
                      <a:pt x="223" y="73"/>
                    </a:cubicBezTo>
                    <a:cubicBezTo>
                      <a:pt x="230" y="77"/>
                      <a:pt x="242" y="73"/>
                      <a:pt x="237" y="64"/>
                    </a:cubicBezTo>
                    <a:cubicBezTo>
                      <a:pt x="233" y="56"/>
                      <a:pt x="225" y="49"/>
                      <a:pt x="225" y="45"/>
                    </a:cubicBezTo>
                    <a:cubicBezTo>
                      <a:pt x="225" y="42"/>
                      <a:pt x="230" y="28"/>
                      <a:pt x="223" y="26"/>
                    </a:cubicBezTo>
                    <a:cubicBezTo>
                      <a:pt x="219" y="21"/>
                      <a:pt x="214" y="17"/>
                      <a:pt x="212" y="12"/>
                    </a:cubicBezTo>
                    <a:cubicBezTo>
                      <a:pt x="209" y="5"/>
                      <a:pt x="202" y="0"/>
                      <a:pt x="202" y="0"/>
                    </a:cubicBezTo>
                    <a:lnTo>
                      <a:pt x="195" y="3"/>
                    </a:lnTo>
                    <a:cubicBezTo>
                      <a:pt x="195" y="3"/>
                      <a:pt x="191" y="14"/>
                      <a:pt x="186" y="17"/>
                    </a:cubicBezTo>
                    <a:cubicBezTo>
                      <a:pt x="184" y="19"/>
                      <a:pt x="172" y="21"/>
                      <a:pt x="165" y="26"/>
                    </a:cubicBezTo>
                    <a:cubicBezTo>
                      <a:pt x="160" y="31"/>
                      <a:pt x="142" y="19"/>
                      <a:pt x="133" y="19"/>
                    </a:cubicBezTo>
                    <a:cubicBezTo>
                      <a:pt x="126" y="19"/>
                      <a:pt x="119" y="28"/>
                      <a:pt x="123" y="31"/>
                    </a:cubicBezTo>
                    <a:cubicBezTo>
                      <a:pt x="128" y="33"/>
                      <a:pt x="126" y="52"/>
                      <a:pt x="126" y="52"/>
                    </a:cubicBezTo>
                    <a:cubicBezTo>
                      <a:pt x="126" y="52"/>
                      <a:pt x="130" y="73"/>
                      <a:pt x="140" y="73"/>
                    </a:cubicBezTo>
                    <a:cubicBezTo>
                      <a:pt x="147" y="71"/>
                      <a:pt x="156" y="80"/>
                      <a:pt x="149" y="82"/>
                    </a:cubicBezTo>
                    <a:cubicBezTo>
                      <a:pt x="142" y="82"/>
                      <a:pt x="140" y="89"/>
                      <a:pt x="137" y="96"/>
                    </a:cubicBezTo>
                    <a:cubicBezTo>
                      <a:pt x="137" y="103"/>
                      <a:pt x="140" y="112"/>
                      <a:pt x="133" y="112"/>
                    </a:cubicBezTo>
                    <a:cubicBezTo>
                      <a:pt x="128" y="115"/>
                      <a:pt x="123" y="115"/>
                      <a:pt x="123" y="124"/>
                    </a:cubicBezTo>
                    <a:cubicBezTo>
                      <a:pt x="123" y="133"/>
                      <a:pt x="112" y="131"/>
                      <a:pt x="112" y="136"/>
                    </a:cubicBezTo>
                    <a:cubicBezTo>
                      <a:pt x="109" y="138"/>
                      <a:pt x="105" y="154"/>
                      <a:pt x="102" y="157"/>
                    </a:cubicBezTo>
                    <a:cubicBezTo>
                      <a:pt x="100" y="159"/>
                      <a:pt x="86" y="161"/>
                      <a:pt x="86" y="168"/>
                    </a:cubicBezTo>
                    <a:cubicBezTo>
                      <a:pt x="84" y="175"/>
                      <a:pt x="77" y="185"/>
                      <a:pt x="74" y="185"/>
                    </a:cubicBezTo>
                    <a:cubicBezTo>
                      <a:pt x="70" y="183"/>
                      <a:pt x="61" y="180"/>
                      <a:pt x="58" y="185"/>
                    </a:cubicBezTo>
                    <a:cubicBezTo>
                      <a:pt x="56" y="189"/>
                      <a:pt x="47" y="180"/>
                      <a:pt x="44" y="183"/>
                    </a:cubicBezTo>
                    <a:cubicBezTo>
                      <a:pt x="40" y="187"/>
                      <a:pt x="28" y="196"/>
                      <a:pt x="28" y="203"/>
                    </a:cubicBezTo>
                    <a:cubicBezTo>
                      <a:pt x="28" y="210"/>
                      <a:pt x="42" y="210"/>
                      <a:pt x="40" y="220"/>
                    </a:cubicBezTo>
                    <a:cubicBezTo>
                      <a:pt x="40" y="227"/>
                      <a:pt x="47" y="236"/>
                      <a:pt x="49" y="241"/>
                    </a:cubicBezTo>
                    <a:cubicBezTo>
                      <a:pt x="54" y="245"/>
                      <a:pt x="61" y="255"/>
                      <a:pt x="58" y="259"/>
                    </a:cubicBezTo>
                    <a:cubicBezTo>
                      <a:pt x="54" y="264"/>
                      <a:pt x="49" y="266"/>
                      <a:pt x="42" y="264"/>
                    </a:cubicBezTo>
                    <a:cubicBezTo>
                      <a:pt x="35" y="262"/>
                      <a:pt x="35" y="269"/>
                      <a:pt x="21" y="264"/>
                    </a:cubicBezTo>
                    <a:cubicBezTo>
                      <a:pt x="7" y="262"/>
                      <a:pt x="7" y="273"/>
                      <a:pt x="2" y="278"/>
                    </a:cubicBezTo>
                    <a:cubicBezTo>
                      <a:pt x="2" y="278"/>
                      <a:pt x="2" y="280"/>
                      <a:pt x="0" y="280"/>
                    </a:cubicBezTo>
                    <a:cubicBezTo>
                      <a:pt x="7" y="285"/>
                      <a:pt x="9" y="294"/>
                      <a:pt x="21" y="299"/>
                    </a:cubicBezTo>
                    <a:cubicBezTo>
                      <a:pt x="33" y="304"/>
                      <a:pt x="44" y="290"/>
                      <a:pt x="44" y="299"/>
                    </a:cubicBezTo>
                    <a:cubicBezTo>
                      <a:pt x="44" y="308"/>
                      <a:pt x="14" y="306"/>
                      <a:pt x="14" y="311"/>
                    </a:cubicBezTo>
                    <a:cubicBezTo>
                      <a:pt x="14" y="313"/>
                      <a:pt x="44" y="350"/>
                      <a:pt x="58" y="346"/>
                    </a:cubicBezTo>
                    <a:cubicBezTo>
                      <a:pt x="74" y="343"/>
                      <a:pt x="86" y="327"/>
                      <a:pt x="81" y="325"/>
                    </a:cubicBezTo>
                    <a:cubicBezTo>
                      <a:pt x="77" y="322"/>
                      <a:pt x="84" y="311"/>
                      <a:pt x="88" y="313"/>
                    </a:cubicBezTo>
                    <a:cubicBezTo>
                      <a:pt x="93" y="315"/>
                      <a:pt x="88" y="332"/>
                      <a:pt x="93" y="336"/>
                    </a:cubicBezTo>
                    <a:cubicBezTo>
                      <a:pt x="98" y="339"/>
                      <a:pt x="95" y="346"/>
                      <a:pt x="93" y="355"/>
                    </a:cubicBezTo>
                    <a:cubicBezTo>
                      <a:pt x="91" y="364"/>
                      <a:pt x="95" y="381"/>
                      <a:pt x="98" y="390"/>
                    </a:cubicBezTo>
                    <a:cubicBezTo>
                      <a:pt x="98" y="402"/>
                      <a:pt x="105" y="416"/>
                      <a:pt x="107" y="430"/>
                    </a:cubicBezTo>
                    <a:cubicBezTo>
                      <a:pt x="109" y="444"/>
                      <a:pt x="119" y="469"/>
                      <a:pt x="128" y="486"/>
                    </a:cubicBezTo>
                    <a:cubicBezTo>
                      <a:pt x="135" y="502"/>
                      <a:pt x="142" y="535"/>
                      <a:pt x="147" y="542"/>
                    </a:cubicBezTo>
                    <a:cubicBezTo>
                      <a:pt x="153" y="549"/>
                      <a:pt x="167" y="572"/>
                      <a:pt x="167" y="586"/>
                    </a:cubicBezTo>
                    <a:cubicBezTo>
                      <a:pt x="167" y="600"/>
                      <a:pt x="184" y="621"/>
                      <a:pt x="188" y="623"/>
                    </a:cubicBezTo>
                    <a:cubicBezTo>
                      <a:pt x="193" y="628"/>
                      <a:pt x="205" y="619"/>
                      <a:pt x="209" y="612"/>
                    </a:cubicBezTo>
                    <a:cubicBezTo>
                      <a:pt x="212" y="602"/>
                      <a:pt x="228" y="598"/>
                      <a:pt x="228" y="591"/>
                    </a:cubicBezTo>
                    <a:cubicBezTo>
                      <a:pt x="228" y="584"/>
                      <a:pt x="230" y="577"/>
                      <a:pt x="237" y="577"/>
                    </a:cubicBezTo>
                    <a:cubicBezTo>
                      <a:pt x="242" y="574"/>
                      <a:pt x="242" y="570"/>
                      <a:pt x="242" y="560"/>
                    </a:cubicBezTo>
                    <a:cubicBezTo>
                      <a:pt x="242" y="553"/>
                      <a:pt x="242" y="542"/>
                      <a:pt x="249" y="535"/>
                    </a:cubicBezTo>
                    <a:cubicBezTo>
                      <a:pt x="254" y="528"/>
                      <a:pt x="256" y="507"/>
                      <a:pt x="251" y="500"/>
                    </a:cubicBezTo>
                    <a:cubicBezTo>
                      <a:pt x="249" y="493"/>
                      <a:pt x="249" y="481"/>
                      <a:pt x="254" y="472"/>
                    </a:cubicBezTo>
                    <a:cubicBezTo>
                      <a:pt x="256" y="465"/>
                      <a:pt x="256" y="455"/>
                      <a:pt x="261" y="455"/>
                    </a:cubicBezTo>
                    <a:cubicBezTo>
                      <a:pt x="267" y="455"/>
                      <a:pt x="274" y="448"/>
                      <a:pt x="281" y="441"/>
                    </a:cubicBezTo>
                    <a:cubicBezTo>
                      <a:pt x="288" y="432"/>
                      <a:pt x="307" y="420"/>
                      <a:pt x="314" y="416"/>
                    </a:cubicBezTo>
                    <a:cubicBezTo>
                      <a:pt x="321" y="409"/>
                      <a:pt x="342" y="390"/>
                      <a:pt x="349" y="381"/>
                    </a:cubicBezTo>
                    <a:cubicBezTo>
                      <a:pt x="353" y="369"/>
                      <a:pt x="372" y="367"/>
                      <a:pt x="381" y="357"/>
                    </a:cubicBezTo>
                    <a:cubicBezTo>
                      <a:pt x="388" y="350"/>
                      <a:pt x="386" y="346"/>
                      <a:pt x="386" y="336"/>
                    </a:cubicBezTo>
                    <a:cubicBezTo>
                      <a:pt x="388" y="327"/>
                      <a:pt x="416" y="322"/>
                      <a:pt x="425" y="322"/>
                    </a:cubicBezTo>
                    <a:lnTo>
                      <a:pt x="430" y="322"/>
                    </a:lnTo>
                    <a:cubicBezTo>
                      <a:pt x="430" y="308"/>
                      <a:pt x="425" y="290"/>
                      <a:pt x="423" y="283"/>
                    </a:cubicBezTo>
                    <a:close/>
                  </a:path>
                </a:pathLst>
              </a:custGeom>
              <a:solidFill>
                <a:srgbClr val="0033A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24" name="Freeform 188">
                <a:extLst>
                  <a:ext uri="{FF2B5EF4-FFF2-40B4-BE49-F238E27FC236}">
                    <a16:creationId xmlns:a16="http://schemas.microsoft.com/office/drawing/2014/main" id="{9ED74C81-6721-FACC-1EC5-99AEDA8AF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883"/>
                <a:ext cx="356" cy="378"/>
              </a:xfrm>
              <a:custGeom>
                <a:avLst/>
                <a:gdLst>
                  <a:gd name="T0" fmla="*/ 423 w 593"/>
                  <a:gd name="T1" fmla="*/ 283 h 628"/>
                  <a:gd name="T2" fmla="*/ 430 w 593"/>
                  <a:gd name="T3" fmla="*/ 243 h 628"/>
                  <a:gd name="T4" fmla="*/ 432 w 593"/>
                  <a:gd name="T5" fmla="*/ 224 h 628"/>
                  <a:gd name="T6" fmla="*/ 458 w 593"/>
                  <a:gd name="T7" fmla="*/ 245 h 628"/>
                  <a:gd name="T8" fmla="*/ 498 w 593"/>
                  <a:gd name="T9" fmla="*/ 250 h 628"/>
                  <a:gd name="T10" fmla="*/ 479 w 593"/>
                  <a:gd name="T11" fmla="*/ 294 h 628"/>
                  <a:gd name="T12" fmla="*/ 502 w 593"/>
                  <a:gd name="T13" fmla="*/ 320 h 628"/>
                  <a:gd name="T14" fmla="*/ 512 w 593"/>
                  <a:gd name="T15" fmla="*/ 294 h 628"/>
                  <a:gd name="T16" fmla="*/ 533 w 593"/>
                  <a:gd name="T17" fmla="*/ 273 h 628"/>
                  <a:gd name="T18" fmla="*/ 547 w 593"/>
                  <a:gd name="T19" fmla="*/ 222 h 628"/>
                  <a:gd name="T20" fmla="*/ 579 w 593"/>
                  <a:gd name="T21" fmla="*/ 199 h 628"/>
                  <a:gd name="T22" fmla="*/ 586 w 593"/>
                  <a:gd name="T23" fmla="*/ 183 h 628"/>
                  <a:gd name="T24" fmla="*/ 579 w 593"/>
                  <a:gd name="T25" fmla="*/ 166 h 628"/>
                  <a:gd name="T26" fmla="*/ 558 w 593"/>
                  <a:gd name="T27" fmla="*/ 154 h 628"/>
                  <a:gd name="T28" fmla="*/ 516 w 593"/>
                  <a:gd name="T29" fmla="*/ 166 h 628"/>
                  <a:gd name="T30" fmla="*/ 498 w 593"/>
                  <a:gd name="T31" fmla="*/ 185 h 628"/>
                  <a:gd name="T32" fmla="*/ 488 w 593"/>
                  <a:gd name="T33" fmla="*/ 208 h 628"/>
                  <a:gd name="T34" fmla="*/ 446 w 593"/>
                  <a:gd name="T35" fmla="*/ 208 h 628"/>
                  <a:gd name="T36" fmla="*/ 425 w 593"/>
                  <a:gd name="T37" fmla="*/ 189 h 628"/>
                  <a:gd name="T38" fmla="*/ 412 w 593"/>
                  <a:gd name="T39" fmla="*/ 189 h 628"/>
                  <a:gd name="T40" fmla="*/ 374 w 593"/>
                  <a:gd name="T41" fmla="*/ 215 h 628"/>
                  <a:gd name="T42" fmla="*/ 335 w 593"/>
                  <a:gd name="T43" fmla="*/ 192 h 628"/>
                  <a:gd name="T44" fmla="*/ 295 w 593"/>
                  <a:gd name="T45" fmla="*/ 185 h 628"/>
                  <a:gd name="T46" fmla="*/ 263 w 593"/>
                  <a:gd name="T47" fmla="*/ 168 h 628"/>
                  <a:gd name="T48" fmla="*/ 256 w 593"/>
                  <a:gd name="T49" fmla="*/ 145 h 628"/>
                  <a:gd name="T50" fmla="*/ 256 w 593"/>
                  <a:gd name="T51" fmla="*/ 122 h 628"/>
                  <a:gd name="T52" fmla="*/ 225 w 593"/>
                  <a:gd name="T53" fmla="*/ 98 h 628"/>
                  <a:gd name="T54" fmla="*/ 223 w 593"/>
                  <a:gd name="T55" fmla="*/ 73 h 628"/>
                  <a:gd name="T56" fmla="*/ 225 w 593"/>
                  <a:gd name="T57" fmla="*/ 45 h 628"/>
                  <a:gd name="T58" fmla="*/ 212 w 593"/>
                  <a:gd name="T59" fmla="*/ 12 h 628"/>
                  <a:gd name="T60" fmla="*/ 195 w 593"/>
                  <a:gd name="T61" fmla="*/ 3 h 628"/>
                  <a:gd name="T62" fmla="*/ 165 w 593"/>
                  <a:gd name="T63" fmla="*/ 26 h 628"/>
                  <a:gd name="T64" fmla="*/ 123 w 593"/>
                  <a:gd name="T65" fmla="*/ 31 h 628"/>
                  <a:gd name="T66" fmla="*/ 140 w 593"/>
                  <a:gd name="T67" fmla="*/ 73 h 628"/>
                  <a:gd name="T68" fmla="*/ 137 w 593"/>
                  <a:gd name="T69" fmla="*/ 96 h 628"/>
                  <a:gd name="T70" fmla="*/ 123 w 593"/>
                  <a:gd name="T71" fmla="*/ 124 h 628"/>
                  <a:gd name="T72" fmla="*/ 102 w 593"/>
                  <a:gd name="T73" fmla="*/ 157 h 628"/>
                  <a:gd name="T74" fmla="*/ 74 w 593"/>
                  <a:gd name="T75" fmla="*/ 185 h 628"/>
                  <a:gd name="T76" fmla="*/ 44 w 593"/>
                  <a:gd name="T77" fmla="*/ 183 h 628"/>
                  <a:gd name="T78" fmla="*/ 40 w 593"/>
                  <a:gd name="T79" fmla="*/ 220 h 628"/>
                  <a:gd name="T80" fmla="*/ 58 w 593"/>
                  <a:gd name="T81" fmla="*/ 259 h 628"/>
                  <a:gd name="T82" fmla="*/ 21 w 593"/>
                  <a:gd name="T83" fmla="*/ 264 h 628"/>
                  <a:gd name="T84" fmla="*/ 0 w 593"/>
                  <a:gd name="T85" fmla="*/ 280 h 628"/>
                  <a:gd name="T86" fmla="*/ 44 w 593"/>
                  <a:gd name="T87" fmla="*/ 299 h 628"/>
                  <a:gd name="T88" fmla="*/ 58 w 593"/>
                  <a:gd name="T89" fmla="*/ 346 h 628"/>
                  <a:gd name="T90" fmla="*/ 88 w 593"/>
                  <a:gd name="T91" fmla="*/ 313 h 628"/>
                  <a:gd name="T92" fmla="*/ 93 w 593"/>
                  <a:gd name="T93" fmla="*/ 355 h 628"/>
                  <a:gd name="T94" fmla="*/ 107 w 593"/>
                  <a:gd name="T95" fmla="*/ 430 h 628"/>
                  <a:gd name="T96" fmla="*/ 147 w 593"/>
                  <a:gd name="T97" fmla="*/ 542 h 628"/>
                  <a:gd name="T98" fmla="*/ 188 w 593"/>
                  <a:gd name="T99" fmla="*/ 623 h 628"/>
                  <a:gd name="T100" fmla="*/ 228 w 593"/>
                  <a:gd name="T101" fmla="*/ 591 h 628"/>
                  <a:gd name="T102" fmla="*/ 242 w 593"/>
                  <a:gd name="T103" fmla="*/ 560 h 628"/>
                  <a:gd name="T104" fmla="*/ 251 w 593"/>
                  <a:gd name="T105" fmla="*/ 500 h 628"/>
                  <a:gd name="T106" fmla="*/ 261 w 593"/>
                  <a:gd name="T107" fmla="*/ 455 h 628"/>
                  <a:gd name="T108" fmla="*/ 314 w 593"/>
                  <a:gd name="T109" fmla="*/ 416 h 628"/>
                  <a:gd name="T110" fmla="*/ 381 w 593"/>
                  <a:gd name="T111" fmla="*/ 357 h 628"/>
                  <a:gd name="T112" fmla="*/ 425 w 593"/>
                  <a:gd name="T113" fmla="*/ 322 h 628"/>
                  <a:gd name="T114" fmla="*/ 423 w 593"/>
                  <a:gd name="T115" fmla="*/ 283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3" h="628">
                    <a:moveTo>
                      <a:pt x="423" y="283"/>
                    </a:moveTo>
                    <a:lnTo>
                      <a:pt x="423" y="283"/>
                    </a:lnTo>
                    <a:cubicBezTo>
                      <a:pt x="419" y="273"/>
                      <a:pt x="416" y="257"/>
                      <a:pt x="419" y="252"/>
                    </a:cubicBezTo>
                    <a:cubicBezTo>
                      <a:pt x="419" y="245"/>
                      <a:pt x="428" y="250"/>
                      <a:pt x="430" y="243"/>
                    </a:cubicBezTo>
                    <a:cubicBezTo>
                      <a:pt x="432" y="234"/>
                      <a:pt x="407" y="234"/>
                      <a:pt x="416" y="224"/>
                    </a:cubicBezTo>
                    <a:cubicBezTo>
                      <a:pt x="423" y="215"/>
                      <a:pt x="423" y="224"/>
                      <a:pt x="432" y="224"/>
                    </a:cubicBezTo>
                    <a:cubicBezTo>
                      <a:pt x="444" y="224"/>
                      <a:pt x="446" y="229"/>
                      <a:pt x="446" y="236"/>
                    </a:cubicBezTo>
                    <a:cubicBezTo>
                      <a:pt x="446" y="243"/>
                      <a:pt x="458" y="245"/>
                      <a:pt x="458" y="245"/>
                    </a:cubicBezTo>
                    <a:lnTo>
                      <a:pt x="481" y="245"/>
                    </a:lnTo>
                    <a:cubicBezTo>
                      <a:pt x="488" y="245"/>
                      <a:pt x="498" y="245"/>
                      <a:pt x="498" y="250"/>
                    </a:cubicBezTo>
                    <a:cubicBezTo>
                      <a:pt x="498" y="255"/>
                      <a:pt x="488" y="271"/>
                      <a:pt x="479" y="271"/>
                    </a:cubicBezTo>
                    <a:cubicBezTo>
                      <a:pt x="472" y="271"/>
                      <a:pt x="472" y="294"/>
                      <a:pt x="479" y="294"/>
                    </a:cubicBezTo>
                    <a:cubicBezTo>
                      <a:pt x="486" y="297"/>
                      <a:pt x="491" y="278"/>
                      <a:pt x="495" y="278"/>
                    </a:cubicBezTo>
                    <a:cubicBezTo>
                      <a:pt x="498" y="278"/>
                      <a:pt x="500" y="299"/>
                      <a:pt x="502" y="320"/>
                    </a:cubicBezTo>
                    <a:cubicBezTo>
                      <a:pt x="505" y="318"/>
                      <a:pt x="505" y="318"/>
                      <a:pt x="507" y="318"/>
                    </a:cubicBezTo>
                    <a:cubicBezTo>
                      <a:pt x="512" y="318"/>
                      <a:pt x="509" y="299"/>
                      <a:pt x="512" y="294"/>
                    </a:cubicBezTo>
                    <a:cubicBezTo>
                      <a:pt x="516" y="290"/>
                      <a:pt x="514" y="273"/>
                      <a:pt x="516" y="273"/>
                    </a:cubicBezTo>
                    <a:cubicBezTo>
                      <a:pt x="519" y="273"/>
                      <a:pt x="533" y="278"/>
                      <a:pt x="533" y="273"/>
                    </a:cubicBezTo>
                    <a:cubicBezTo>
                      <a:pt x="533" y="271"/>
                      <a:pt x="542" y="257"/>
                      <a:pt x="540" y="248"/>
                    </a:cubicBezTo>
                    <a:cubicBezTo>
                      <a:pt x="540" y="241"/>
                      <a:pt x="547" y="231"/>
                      <a:pt x="547" y="222"/>
                    </a:cubicBezTo>
                    <a:cubicBezTo>
                      <a:pt x="547" y="213"/>
                      <a:pt x="554" y="210"/>
                      <a:pt x="560" y="206"/>
                    </a:cubicBezTo>
                    <a:cubicBezTo>
                      <a:pt x="565" y="201"/>
                      <a:pt x="577" y="194"/>
                      <a:pt x="579" y="199"/>
                    </a:cubicBezTo>
                    <a:cubicBezTo>
                      <a:pt x="579" y="201"/>
                      <a:pt x="593" y="206"/>
                      <a:pt x="588" y="199"/>
                    </a:cubicBezTo>
                    <a:cubicBezTo>
                      <a:pt x="581" y="189"/>
                      <a:pt x="581" y="185"/>
                      <a:pt x="586" y="183"/>
                    </a:cubicBezTo>
                    <a:cubicBezTo>
                      <a:pt x="588" y="183"/>
                      <a:pt x="591" y="173"/>
                      <a:pt x="591" y="173"/>
                    </a:cubicBezTo>
                    <a:cubicBezTo>
                      <a:pt x="591" y="173"/>
                      <a:pt x="579" y="171"/>
                      <a:pt x="579" y="166"/>
                    </a:cubicBezTo>
                    <a:cubicBezTo>
                      <a:pt x="577" y="161"/>
                      <a:pt x="570" y="157"/>
                      <a:pt x="570" y="152"/>
                    </a:cubicBezTo>
                    <a:cubicBezTo>
                      <a:pt x="570" y="147"/>
                      <a:pt x="563" y="150"/>
                      <a:pt x="558" y="154"/>
                    </a:cubicBezTo>
                    <a:cubicBezTo>
                      <a:pt x="554" y="159"/>
                      <a:pt x="544" y="150"/>
                      <a:pt x="533" y="154"/>
                    </a:cubicBezTo>
                    <a:cubicBezTo>
                      <a:pt x="523" y="161"/>
                      <a:pt x="521" y="168"/>
                      <a:pt x="516" y="166"/>
                    </a:cubicBezTo>
                    <a:cubicBezTo>
                      <a:pt x="509" y="166"/>
                      <a:pt x="512" y="171"/>
                      <a:pt x="507" y="175"/>
                    </a:cubicBezTo>
                    <a:cubicBezTo>
                      <a:pt x="502" y="180"/>
                      <a:pt x="500" y="185"/>
                      <a:pt x="498" y="185"/>
                    </a:cubicBezTo>
                    <a:cubicBezTo>
                      <a:pt x="493" y="185"/>
                      <a:pt x="486" y="189"/>
                      <a:pt x="486" y="189"/>
                    </a:cubicBezTo>
                    <a:cubicBezTo>
                      <a:pt x="486" y="189"/>
                      <a:pt x="491" y="201"/>
                      <a:pt x="488" y="208"/>
                    </a:cubicBezTo>
                    <a:cubicBezTo>
                      <a:pt x="486" y="213"/>
                      <a:pt x="477" y="208"/>
                      <a:pt x="468" y="210"/>
                    </a:cubicBezTo>
                    <a:cubicBezTo>
                      <a:pt x="458" y="213"/>
                      <a:pt x="454" y="206"/>
                      <a:pt x="446" y="208"/>
                    </a:cubicBezTo>
                    <a:cubicBezTo>
                      <a:pt x="439" y="210"/>
                      <a:pt x="437" y="203"/>
                      <a:pt x="432" y="206"/>
                    </a:cubicBezTo>
                    <a:cubicBezTo>
                      <a:pt x="430" y="206"/>
                      <a:pt x="425" y="196"/>
                      <a:pt x="425" y="189"/>
                    </a:cubicBezTo>
                    <a:cubicBezTo>
                      <a:pt x="428" y="183"/>
                      <a:pt x="423" y="175"/>
                      <a:pt x="419" y="180"/>
                    </a:cubicBezTo>
                    <a:cubicBezTo>
                      <a:pt x="416" y="185"/>
                      <a:pt x="412" y="183"/>
                      <a:pt x="412" y="189"/>
                    </a:cubicBezTo>
                    <a:cubicBezTo>
                      <a:pt x="412" y="196"/>
                      <a:pt x="416" y="206"/>
                      <a:pt x="409" y="210"/>
                    </a:cubicBezTo>
                    <a:cubicBezTo>
                      <a:pt x="405" y="217"/>
                      <a:pt x="379" y="220"/>
                      <a:pt x="374" y="215"/>
                    </a:cubicBezTo>
                    <a:cubicBezTo>
                      <a:pt x="367" y="210"/>
                      <a:pt x="346" y="208"/>
                      <a:pt x="346" y="203"/>
                    </a:cubicBezTo>
                    <a:cubicBezTo>
                      <a:pt x="344" y="199"/>
                      <a:pt x="337" y="192"/>
                      <a:pt x="335" y="192"/>
                    </a:cubicBezTo>
                    <a:cubicBezTo>
                      <a:pt x="330" y="192"/>
                      <a:pt x="316" y="199"/>
                      <a:pt x="314" y="196"/>
                    </a:cubicBezTo>
                    <a:cubicBezTo>
                      <a:pt x="312" y="192"/>
                      <a:pt x="302" y="187"/>
                      <a:pt x="295" y="185"/>
                    </a:cubicBezTo>
                    <a:cubicBezTo>
                      <a:pt x="291" y="185"/>
                      <a:pt x="281" y="180"/>
                      <a:pt x="281" y="178"/>
                    </a:cubicBezTo>
                    <a:cubicBezTo>
                      <a:pt x="279" y="173"/>
                      <a:pt x="265" y="171"/>
                      <a:pt x="263" y="168"/>
                    </a:cubicBezTo>
                    <a:cubicBezTo>
                      <a:pt x="261" y="166"/>
                      <a:pt x="254" y="164"/>
                      <a:pt x="254" y="159"/>
                    </a:cubicBezTo>
                    <a:cubicBezTo>
                      <a:pt x="254" y="157"/>
                      <a:pt x="256" y="150"/>
                      <a:pt x="256" y="145"/>
                    </a:cubicBezTo>
                    <a:cubicBezTo>
                      <a:pt x="256" y="138"/>
                      <a:pt x="265" y="133"/>
                      <a:pt x="265" y="131"/>
                    </a:cubicBezTo>
                    <a:cubicBezTo>
                      <a:pt x="265" y="126"/>
                      <a:pt x="256" y="122"/>
                      <a:pt x="256" y="122"/>
                    </a:cubicBezTo>
                    <a:cubicBezTo>
                      <a:pt x="256" y="122"/>
                      <a:pt x="251" y="110"/>
                      <a:pt x="244" y="110"/>
                    </a:cubicBezTo>
                    <a:cubicBezTo>
                      <a:pt x="237" y="110"/>
                      <a:pt x="233" y="98"/>
                      <a:pt x="225" y="98"/>
                    </a:cubicBezTo>
                    <a:cubicBezTo>
                      <a:pt x="221" y="96"/>
                      <a:pt x="223" y="84"/>
                      <a:pt x="219" y="82"/>
                    </a:cubicBezTo>
                    <a:cubicBezTo>
                      <a:pt x="216" y="77"/>
                      <a:pt x="219" y="66"/>
                      <a:pt x="223" y="73"/>
                    </a:cubicBezTo>
                    <a:cubicBezTo>
                      <a:pt x="230" y="77"/>
                      <a:pt x="242" y="73"/>
                      <a:pt x="237" y="64"/>
                    </a:cubicBezTo>
                    <a:cubicBezTo>
                      <a:pt x="233" y="56"/>
                      <a:pt x="225" y="49"/>
                      <a:pt x="225" y="45"/>
                    </a:cubicBezTo>
                    <a:cubicBezTo>
                      <a:pt x="225" y="42"/>
                      <a:pt x="230" y="28"/>
                      <a:pt x="223" y="26"/>
                    </a:cubicBezTo>
                    <a:cubicBezTo>
                      <a:pt x="219" y="21"/>
                      <a:pt x="214" y="17"/>
                      <a:pt x="212" y="12"/>
                    </a:cubicBezTo>
                    <a:cubicBezTo>
                      <a:pt x="209" y="5"/>
                      <a:pt x="202" y="0"/>
                      <a:pt x="202" y="0"/>
                    </a:cubicBezTo>
                    <a:lnTo>
                      <a:pt x="195" y="3"/>
                    </a:lnTo>
                    <a:cubicBezTo>
                      <a:pt x="195" y="3"/>
                      <a:pt x="191" y="14"/>
                      <a:pt x="186" y="17"/>
                    </a:cubicBezTo>
                    <a:cubicBezTo>
                      <a:pt x="184" y="19"/>
                      <a:pt x="172" y="21"/>
                      <a:pt x="165" y="26"/>
                    </a:cubicBezTo>
                    <a:cubicBezTo>
                      <a:pt x="160" y="31"/>
                      <a:pt x="142" y="19"/>
                      <a:pt x="133" y="19"/>
                    </a:cubicBezTo>
                    <a:cubicBezTo>
                      <a:pt x="126" y="19"/>
                      <a:pt x="119" y="28"/>
                      <a:pt x="123" y="31"/>
                    </a:cubicBezTo>
                    <a:cubicBezTo>
                      <a:pt x="128" y="33"/>
                      <a:pt x="126" y="52"/>
                      <a:pt x="126" y="52"/>
                    </a:cubicBezTo>
                    <a:cubicBezTo>
                      <a:pt x="126" y="52"/>
                      <a:pt x="130" y="73"/>
                      <a:pt x="140" y="73"/>
                    </a:cubicBezTo>
                    <a:cubicBezTo>
                      <a:pt x="147" y="71"/>
                      <a:pt x="156" y="80"/>
                      <a:pt x="149" y="82"/>
                    </a:cubicBezTo>
                    <a:cubicBezTo>
                      <a:pt x="142" y="82"/>
                      <a:pt x="140" y="89"/>
                      <a:pt x="137" y="96"/>
                    </a:cubicBezTo>
                    <a:cubicBezTo>
                      <a:pt x="137" y="103"/>
                      <a:pt x="140" y="112"/>
                      <a:pt x="133" y="112"/>
                    </a:cubicBezTo>
                    <a:cubicBezTo>
                      <a:pt x="128" y="115"/>
                      <a:pt x="123" y="115"/>
                      <a:pt x="123" y="124"/>
                    </a:cubicBezTo>
                    <a:cubicBezTo>
                      <a:pt x="123" y="133"/>
                      <a:pt x="112" y="131"/>
                      <a:pt x="112" y="136"/>
                    </a:cubicBezTo>
                    <a:cubicBezTo>
                      <a:pt x="109" y="138"/>
                      <a:pt x="105" y="154"/>
                      <a:pt x="102" y="157"/>
                    </a:cubicBezTo>
                    <a:cubicBezTo>
                      <a:pt x="100" y="159"/>
                      <a:pt x="86" y="161"/>
                      <a:pt x="86" y="168"/>
                    </a:cubicBezTo>
                    <a:cubicBezTo>
                      <a:pt x="84" y="175"/>
                      <a:pt x="77" y="185"/>
                      <a:pt x="74" y="185"/>
                    </a:cubicBezTo>
                    <a:cubicBezTo>
                      <a:pt x="70" y="183"/>
                      <a:pt x="61" y="180"/>
                      <a:pt x="58" y="185"/>
                    </a:cubicBezTo>
                    <a:cubicBezTo>
                      <a:pt x="56" y="189"/>
                      <a:pt x="47" y="180"/>
                      <a:pt x="44" y="183"/>
                    </a:cubicBezTo>
                    <a:cubicBezTo>
                      <a:pt x="40" y="187"/>
                      <a:pt x="28" y="196"/>
                      <a:pt x="28" y="203"/>
                    </a:cubicBezTo>
                    <a:cubicBezTo>
                      <a:pt x="28" y="210"/>
                      <a:pt x="42" y="210"/>
                      <a:pt x="40" y="220"/>
                    </a:cubicBezTo>
                    <a:cubicBezTo>
                      <a:pt x="40" y="227"/>
                      <a:pt x="47" y="236"/>
                      <a:pt x="49" y="241"/>
                    </a:cubicBezTo>
                    <a:cubicBezTo>
                      <a:pt x="54" y="245"/>
                      <a:pt x="61" y="255"/>
                      <a:pt x="58" y="259"/>
                    </a:cubicBezTo>
                    <a:cubicBezTo>
                      <a:pt x="54" y="264"/>
                      <a:pt x="49" y="266"/>
                      <a:pt x="42" y="264"/>
                    </a:cubicBezTo>
                    <a:cubicBezTo>
                      <a:pt x="35" y="262"/>
                      <a:pt x="35" y="269"/>
                      <a:pt x="21" y="264"/>
                    </a:cubicBezTo>
                    <a:cubicBezTo>
                      <a:pt x="7" y="262"/>
                      <a:pt x="7" y="273"/>
                      <a:pt x="2" y="278"/>
                    </a:cubicBezTo>
                    <a:cubicBezTo>
                      <a:pt x="2" y="278"/>
                      <a:pt x="2" y="280"/>
                      <a:pt x="0" y="280"/>
                    </a:cubicBezTo>
                    <a:cubicBezTo>
                      <a:pt x="7" y="285"/>
                      <a:pt x="9" y="294"/>
                      <a:pt x="21" y="299"/>
                    </a:cubicBezTo>
                    <a:cubicBezTo>
                      <a:pt x="33" y="304"/>
                      <a:pt x="44" y="290"/>
                      <a:pt x="44" y="299"/>
                    </a:cubicBezTo>
                    <a:cubicBezTo>
                      <a:pt x="44" y="308"/>
                      <a:pt x="14" y="306"/>
                      <a:pt x="14" y="311"/>
                    </a:cubicBezTo>
                    <a:cubicBezTo>
                      <a:pt x="14" y="313"/>
                      <a:pt x="44" y="350"/>
                      <a:pt x="58" y="346"/>
                    </a:cubicBezTo>
                    <a:cubicBezTo>
                      <a:pt x="74" y="343"/>
                      <a:pt x="86" y="327"/>
                      <a:pt x="81" y="325"/>
                    </a:cubicBezTo>
                    <a:cubicBezTo>
                      <a:pt x="77" y="322"/>
                      <a:pt x="84" y="311"/>
                      <a:pt x="88" y="313"/>
                    </a:cubicBezTo>
                    <a:cubicBezTo>
                      <a:pt x="93" y="315"/>
                      <a:pt x="88" y="332"/>
                      <a:pt x="93" y="336"/>
                    </a:cubicBezTo>
                    <a:cubicBezTo>
                      <a:pt x="98" y="339"/>
                      <a:pt x="95" y="346"/>
                      <a:pt x="93" y="355"/>
                    </a:cubicBezTo>
                    <a:cubicBezTo>
                      <a:pt x="91" y="364"/>
                      <a:pt x="95" y="381"/>
                      <a:pt x="98" y="390"/>
                    </a:cubicBezTo>
                    <a:cubicBezTo>
                      <a:pt x="98" y="402"/>
                      <a:pt x="105" y="416"/>
                      <a:pt x="107" y="430"/>
                    </a:cubicBezTo>
                    <a:cubicBezTo>
                      <a:pt x="109" y="444"/>
                      <a:pt x="119" y="469"/>
                      <a:pt x="128" y="486"/>
                    </a:cubicBezTo>
                    <a:cubicBezTo>
                      <a:pt x="135" y="502"/>
                      <a:pt x="142" y="535"/>
                      <a:pt x="147" y="542"/>
                    </a:cubicBezTo>
                    <a:cubicBezTo>
                      <a:pt x="153" y="549"/>
                      <a:pt x="167" y="572"/>
                      <a:pt x="167" y="586"/>
                    </a:cubicBezTo>
                    <a:cubicBezTo>
                      <a:pt x="167" y="600"/>
                      <a:pt x="184" y="621"/>
                      <a:pt x="188" y="623"/>
                    </a:cubicBezTo>
                    <a:cubicBezTo>
                      <a:pt x="193" y="628"/>
                      <a:pt x="205" y="619"/>
                      <a:pt x="209" y="612"/>
                    </a:cubicBezTo>
                    <a:cubicBezTo>
                      <a:pt x="212" y="602"/>
                      <a:pt x="228" y="598"/>
                      <a:pt x="228" y="591"/>
                    </a:cubicBezTo>
                    <a:cubicBezTo>
                      <a:pt x="228" y="584"/>
                      <a:pt x="230" y="577"/>
                      <a:pt x="237" y="577"/>
                    </a:cubicBezTo>
                    <a:cubicBezTo>
                      <a:pt x="242" y="574"/>
                      <a:pt x="242" y="570"/>
                      <a:pt x="242" y="560"/>
                    </a:cubicBezTo>
                    <a:cubicBezTo>
                      <a:pt x="242" y="553"/>
                      <a:pt x="242" y="542"/>
                      <a:pt x="249" y="535"/>
                    </a:cubicBezTo>
                    <a:cubicBezTo>
                      <a:pt x="254" y="528"/>
                      <a:pt x="256" y="507"/>
                      <a:pt x="251" y="500"/>
                    </a:cubicBezTo>
                    <a:cubicBezTo>
                      <a:pt x="249" y="493"/>
                      <a:pt x="249" y="481"/>
                      <a:pt x="254" y="472"/>
                    </a:cubicBezTo>
                    <a:cubicBezTo>
                      <a:pt x="256" y="465"/>
                      <a:pt x="256" y="455"/>
                      <a:pt x="261" y="455"/>
                    </a:cubicBezTo>
                    <a:cubicBezTo>
                      <a:pt x="267" y="455"/>
                      <a:pt x="274" y="448"/>
                      <a:pt x="281" y="441"/>
                    </a:cubicBezTo>
                    <a:cubicBezTo>
                      <a:pt x="288" y="432"/>
                      <a:pt x="307" y="420"/>
                      <a:pt x="314" y="416"/>
                    </a:cubicBezTo>
                    <a:cubicBezTo>
                      <a:pt x="321" y="409"/>
                      <a:pt x="342" y="390"/>
                      <a:pt x="349" y="381"/>
                    </a:cubicBezTo>
                    <a:cubicBezTo>
                      <a:pt x="353" y="369"/>
                      <a:pt x="372" y="367"/>
                      <a:pt x="381" y="357"/>
                    </a:cubicBezTo>
                    <a:cubicBezTo>
                      <a:pt x="388" y="350"/>
                      <a:pt x="386" y="346"/>
                      <a:pt x="386" y="336"/>
                    </a:cubicBezTo>
                    <a:cubicBezTo>
                      <a:pt x="388" y="327"/>
                      <a:pt x="416" y="322"/>
                      <a:pt x="425" y="322"/>
                    </a:cubicBezTo>
                    <a:lnTo>
                      <a:pt x="430" y="322"/>
                    </a:lnTo>
                    <a:cubicBezTo>
                      <a:pt x="430" y="308"/>
                      <a:pt x="425" y="290"/>
                      <a:pt x="423" y="283"/>
                    </a:cubicBezTo>
                    <a:lnTo>
                      <a:pt x="423" y="28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25" name="Freeform 189">
                <a:extLst>
                  <a:ext uri="{FF2B5EF4-FFF2-40B4-BE49-F238E27FC236}">
                    <a16:creationId xmlns:a16="http://schemas.microsoft.com/office/drawing/2014/main" id="{782642A7-DCF7-AF7B-3C08-128990357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620"/>
                <a:ext cx="401" cy="173"/>
              </a:xfrm>
              <a:custGeom>
                <a:avLst/>
                <a:gdLst>
                  <a:gd name="T0" fmla="*/ 640 w 668"/>
                  <a:gd name="T1" fmla="*/ 121 h 287"/>
                  <a:gd name="T2" fmla="*/ 598 w 668"/>
                  <a:gd name="T3" fmla="*/ 121 h 287"/>
                  <a:gd name="T4" fmla="*/ 579 w 668"/>
                  <a:gd name="T5" fmla="*/ 108 h 287"/>
                  <a:gd name="T6" fmla="*/ 598 w 668"/>
                  <a:gd name="T7" fmla="*/ 63 h 287"/>
                  <a:gd name="T8" fmla="*/ 563 w 668"/>
                  <a:gd name="T9" fmla="*/ 58 h 287"/>
                  <a:gd name="T10" fmla="*/ 521 w 668"/>
                  <a:gd name="T11" fmla="*/ 68 h 287"/>
                  <a:gd name="T12" fmla="*/ 477 w 668"/>
                  <a:gd name="T13" fmla="*/ 82 h 287"/>
                  <a:gd name="T14" fmla="*/ 421 w 668"/>
                  <a:gd name="T15" fmla="*/ 77 h 287"/>
                  <a:gd name="T16" fmla="*/ 391 w 668"/>
                  <a:gd name="T17" fmla="*/ 56 h 287"/>
                  <a:gd name="T18" fmla="*/ 356 w 668"/>
                  <a:gd name="T19" fmla="*/ 47 h 287"/>
                  <a:gd name="T20" fmla="*/ 321 w 668"/>
                  <a:gd name="T21" fmla="*/ 58 h 287"/>
                  <a:gd name="T22" fmla="*/ 289 w 668"/>
                  <a:gd name="T23" fmla="*/ 42 h 287"/>
                  <a:gd name="T24" fmla="*/ 266 w 668"/>
                  <a:gd name="T25" fmla="*/ 17 h 287"/>
                  <a:gd name="T26" fmla="*/ 237 w 668"/>
                  <a:gd name="T27" fmla="*/ 7 h 287"/>
                  <a:gd name="T28" fmla="*/ 214 w 668"/>
                  <a:gd name="T29" fmla="*/ 7 h 287"/>
                  <a:gd name="T30" fmla="*/ 193 w 668"/>
                  <a:gd name="T31" fmla="*/ 26 h 287"/>
                  <a:gd name="T32" fmla="*/ 200 w 668"/>
                  <a:gd name="T33" fmla="*/ 56 h 287"/>
                  <a:gd name="T34" fmla="*/ 168 w 668"/>
                  <a:gd name="T35" fmla="*/ 61 h 287"/>
                  <a:gd name="T36" fmla="*/ 133 w 668"/>
                  <a:gd name="T37" fmla="*/ 56 h 287"/>
                  <a:gd name="T38" fmla="*/ 98 w 668"/>
                  <a:gd name="T39" fmla="*/ 37 h 287"/>
                  <a:gd name="T40" fmla="*/ 68 w 668"/>
                  <a:gd name="T41" fmla="*/ 47 h 287"/>
                  <a:gd name="T42" fmla="*/ 37 w 668"/>
                  <a:gd name="T43" fmla="*/ 66 h 287"/>
                  <a:gd name="T44" fmla="*/ 5 w 668"/>
                  <a:gd name="T45" fmla="*/ 82 h 287"/>
                  <a:gd name="T46" fmla="*/ 0 w 668"/>
                  <a:gd name="T47" fmla="*/ 84 h 287"/>
                  <a:gd name="T48" fmla="*/ 35 w 668"/>
                  <a:gd name="T49" fmla="*/ 114 h 287"/>
                  <a:gd name="T50" fmla="*/ 66 w 668"/>
                  <a:gd name="T51" fmla="*/ 145 h 287"/>
                  <a:gd name="T52" fmla="*/ 59 w 668"/>
                  <a:gd name="T53" fmla="*/ 185 h 287"/>
                  <a:gd name="T54" fmla="*/ 121 w 668"/>
                  <a:gd name="T55" fmla="*/ 205 h 287"/>
                  <a:gd name="T56" fmla="*/ 151 w 668"/>
                  <a:gd name="T57" fmla="*/ 233 h 287"/>
                  <a:gd name="T58" fmla="*/ 191 w 668"/>
                  <a:gd name="T59" fmla="*/ 257 h 287"/>
                  <a:gd name="T60" fmla="*/ 282 w 668"/>
                  <a:gd name="T61" fmla="*/ 268 h 287"/>
                  <a:gd name="T62" fmla="*/ 326 w 668"/>
                  <a:gd name="T63" fmla="*/ 278 h 287"/>
                  <a:gd name="T64" fmla="*/ 379 w 668"/>
                  <a:gd name="T65" fmla="*/ 268 h 287"/>
                  <a:gd name="T66" fmla="*/ 465 w 668"/>
                  <a:gd name="T67" fmla="*/ 250 h 287"/>
                  <a:gd name="T68" fmla="*/ 486 w 668"/>
                  <a:gd name="T69" fmla="*/ 205 h 287"/>
                  <a:gd name="T70" fmla="*/ 540 w 668"/>
                  <a:gd name="T71" fmla="*/ 196 h 287"/>
                  <a:gd name="T72" fmla="*/ 591 w 668"/>
                  <a:gd name="T73" fmla="*/ 168 h 287"/>
                  <a:gd name="T74" fmla="*/ 644 w 668"/>
                  <a:gd name="T75" fmla="*/ 152 h 287"/>
                  <a:gd name="T76" fmla="*/ 640 w 668"/>
                  <a:gd name="T77" fmla="*/ 12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8" h="287">
                    <a:moveTo>
                      <a:pt x="640" y="121"/>
                    </a:moveTo>
                    <a:lnTo>
                      <a:pt x="640" y="121"/>
                    </a:lnTo>
                    <a:cubicBezTo>
                      <a:pt x="633" y="112"/>
                      <a:pt x="621" y="117"/>
                      <a:pt x="619" y="124"/>
                    </a:cubicBezTo>
                    <a:cubicBezTo>
                      <a:pt x="617" y="131"/>
                      <a:pt x="610" y="121"/>
                      <a:pt x="598" y="121"/>
                    </a:cubicBezTo>
                    <a:cubicBezTo>
                      <a:pt x="586" y="121"/>
                      <a:pt x="584" y="128"/>
                      <a:pt x="577" y="119"/>
                    </a:cubicBezTo>
                    <a:cubicBezTo>
                      <a:pt x="568" y="112"/>
                      <a:pt x="579" y="108"/>
                      <a:pt x="579" y="108"/>
                    </a:cubicBezTo>
                    <a:lnTo>
                      <a:pt x="582" y="98"/>
                    </a:lnTo>
                    <a:lnTo>
                      <a:pt x="598" y="63"/>
                    </a:lnTo>
                    <a:cubicBezTo>
                      <a:pt x="593" y="61"/>
                      <a:pt x="586" y="61"/>
                      <a:pt x="582" y="61"/>
                    </a:cubicBezTo>
                    <a:cubicBezTo>
                      <a:pt x="577" y="63"/>
                      <a:pt x="565" y="63"/>
                      <a:pt x="563" y="58"/>
                    </a:cubicBezTo>
                    <a:cubicBezTo>
                      <a:pt x="563" y="54"/>
                      <a:pt x="542" y="54"/>
                      <a:pt x="538" y="56"/>
                    </a:cubicBezTo>
                    <a:cubicBezTo>
                      <a:pt x="533" y="61"/>
                      <a:pt x="521" y="63"/>
                      <a:pt x="521" y="68"/>
                    </a:cubicBezTo>
                    <a:cubicBezTo>
                      <a:pt x="521" y="73"/>
                      <a:pt x="507" y="70"/>
                      <a:pt x="503" y="75"/>
                    </a:cubicBezTo>
                    <a:cubicBezTo>
                      <a:pt x="500" y="77"/>
                      <a:pt x="477" y="80"/>
                      <a:pt x="477" y="82"/>
                    </a:cubicBezTo>
                    <a:cubicBezTo>
                      <a:pt x="475" y="84"/>
                      <a:pt x="451" y="84"/>
                      <a:pt x="447" y="82"/>
                    </a:cubicBezTo>
                    <a:cubicBezTo>
                      <a:pt x="444" y="77"/>
                      <a:pt x="424" y="82"/>
                      <a:pt x="421" y="77"/>
                    </a:cubicBezTo>
                    <a:cubicBezTo>
                      <a:pt x="419" y="70"/>
                      <a:pt x="410" y="68"/>
                      <a:pt x="410" y="63"/>
                    </a:cubicBezTo>
                    <a:cubicBezTo>
                      <a:pt x="410" y="61"/>
                      <a:pt x="393" y="61"/>
                      <a:pt x="391" y="56"/>
                    </a:cubicBezTo>
                    <a:cubicBezTo>
                      <a:pt x="391" y="51"/>
                      <a:pt x="377" y="51"/>
                      <a:pt x="375" y="51"/>
                    </a:cubicBezTo>
                    <a:cubicBezTo>
                      <a:pt x="375" y="54"/>
                      <a:pt x="361" y="47"/>
                      <a:pt x="356" y="47"/>
                    </a:cubicBezTo>
                    <a:cubicBezTo>
                      <a:pt x="351" y="47"/>
                      <a:pt x="340" y="49"/>
                      <a:pt x="338" y="49"/>
                    </a:cubicBezTo>
                    <a:cubicBezTo>
                      <a:pt x="333" y="49"/>
                      <a:pt x="326" y="56"/>
                      <a:pt x="321" y="58"/>
                    </a:cubicBezTo>
                    <a:cubicBezTo>
                      <a:pt x="317" y="58"/>
                      <a:pt x="305" y="49"/>
                      <a:pt x="303" y="51"/>
                    </a:cubicBezTo>
                    <a:cubicBezTo>
                      <a:pt x="300" y="54"/>
                      <a:pt x="293" y="44"/>
                      <a:pt x="289" y="42"/>
                    </a:cubicBezTo>
                    <a:cubicBezTo>
                      <a:pt x="286" y="37"/>
                      <a:pt x="289" y="28"/>
                      <a:pt x="286" y="23"/>
                    </a:cubicBezTo>
                    <a:cubicBezTo>
                      <a:pt x="284" y="19"/>
                      <a:pt x="270" y="19"/>
                      <a:pt x="266" y="17"/>
                    </a:cubicBezTo>
                    <a:cubicBezTo>
                      <a:pt x="263" y="14"/>
                      <a:pt x="256" y="12"/>
                      <a:pt x="251" y="12"/>
                    </a:cubicBezTo>
                    <a:cubicBezTo>
                      <a:pt x="247" y="12"/>
                      <a:pt x="240" y="9"/>
                      <a:pt x="237" y="7"/>
                    </a:cubicBezTo>
                    <a:cubicBezTo>
                      <a:pt x="235" y="5"/>
                      <a:pt x="226" y="3"/>
                      <a:pt x="221" y="0"/>
                    </a:cubicBezTo>
                    <a:cubicBezTo>
                      <a:pt x="217" y="0"/>
                      <a:pt x="217" y="5"/>
                      <a:pt x="214" y="7"/>
                    </a:cubicBezTo>
                    <a:cubicBezTo>
                      <a:pt x="212" y="12"/>
                      <a:pt x="205" y="12"/>
                      <a:pt x="203" y="17"/>
                    </a:cubicBezTo>
                    <a:cubicBezTo>
                      <a:pt x="203" y="21"/>
                      <a:pt x="193" y="21"/>
                      <a:pt x="193" y="26"/>
                    </a:cubicBezTo>
                    <a:cubicBezTo>
                      <a:pt x="196" y="30"/>
                      <a:pt x="198" y="42"/>
                      <a:pt x="203" y="44"/>
                    </a:cubicBezTo>
                    <a:cubicBezTo>
                      <a:pt x="205" y="47"/>
                      <a:pt x="203" y="54"/>
                      <a:pt x="200" y="56"/>
                    </a:cubicBezTo>
                    <a:cubicBezTo>
                      <a:pt x="200" y="58"/>
                      <a:pt x="186" y="61"/>
                      <a:pt x="184" y="66"/>
                    </a:cubicBezTo>
                    <a:cubicBezTo>
                      <a:pt x="182" y="70"/>
                      <a:pt x="175" y="66"/>
                      <a:pt x="168" y="61"/>
                    </a:cubicBezTo>
                    <a:cubicBezTo>
                      <a:pt x="163" y="58"/>
                      <a:pt x="154" y="61"/>
                      <a:pt x="151" y="63"/>
                    </a:cubicBezTo>
                    <a:cubicBezTo>
                      <a:pt x="149" y="66"/>
                      <a:pt x="138" y="56"/>
                      <a:pt x="133" y="56"/>
                    </a:cubicBezTo>
                    <a:cubicBezTo>
                      <a:pt x="131" y="54"/>
                      <a:pt x="131" y="42"/>
                      <a:pt x="126" y="44"/>
                    </a:cubicBezTo>
                    <a:cubicBezTo>
                      <a:pt x="124" y="44"/>
                      <a:pt x="103" y="40"/>
                      <a:pt x="98" y="37"/>
                    </a:cubicBezTo>
                    <a:cubicBezTo>
                      <a:pt x="93" y="37"/>
                      <a:pt x="84" y="37"/>
                      <a:pt x="82" y="42"/>
                    </a:cubicBezTo>
                    <a:cubicBezTo>
                      <a:pt x="82" y="44"/>
                      <a:pt x="70" y="44"/>
                      <a:pt x="68" y="47"/>
                    </a:cubicBezTo>
                    <a:cubicBezTo>
                      <a:pt x="66" y="51"/>
                      <a:pt x="59" y="54"/>
                      <a:pt x="54" y="56"/>
                    </a:cubicBezTo>
                    <a:cubicBezTo>
                      <a:pt x="52" y="61"/>
                      <a:pt x="40" y="61"/>
                      <a:pt x="37" y="66"/>
                    </a:cubicBezTo>
                    <a:cubicBezTo>
                      <a:pt x="35" y="73"/>
                      <a:pt x="21" y="75"/>
                      <a:pt x="19" y="75"/>
                    </a:cubicBezTo>
                    <a:cubicBezTo>
                      <a:pt x="14" y="75"/>
                      <a:pt x="5" y="77"/>
                      <a:pt x="5" y="82"/>
                    </a:cubicBezTo>
                    <a:lnTo>
                      <a:pt x="0" y="82"/>
                    </a:lnTo>
                    <a:lnTo>
                      <a:pt x="0" y="84"/>
                    </a:lnTo>
                    <a:cubicBezTo>
                      <a:pt x="3" y="98"/>
                      <a:pt x="10" y="98"/>
                      <a:pt x="16" y="105"/>
                    </a:cubicBezTo>
                    <a:cubicBezTo>
                      <a:pt x="24" y="110"/>
                      <a:pt x="28" y="114"/>
                      <a:pt x="35" y="114"/>
                    </a:cubicBezTo>
                    <a:cubicBezTo>
                      <a:pt x="42" y="114"/>
                      <a:pt x="52" y="124"/>
                      <a:pt x="54" y="128"/>
                    </a:cubicBezTo>
                    <a:cubicBezTo>
                      <a:pt x="54" y="135"/>
                      <a:pt x="61" y="142"/>
                      <a:pt x="66" y="145"/>
                    </a:cubicBezTo>
                    <a:cubicBezTo>
                      <a:pt x="68" y="149"/>
                      <a:pt x="63" y="159"/>
                      <a:pt x="63" y="166"/>
                    </a:cubicBezTo>
                    <a:cubicBezTo>
                      <a:pt x="63" y="175"/>
                      <a:pt x="54" y="178"/>
                      <a:pt x="59" y="185"/>
                    </a:cubicBezTo>
                    <a:cubicBezTo>
                      <a:pt x="63" y="192"/>
                      <a:pt x="98" y="196"/>
                      <a:pt x="107" y="196"/>
                    </a:cubicBezTo>
                    <a:cubicBezTo>
                      <a:pt x="117" y="196"/>
                      <a:pt x="119" y="205"/>
                      <a:pt x="121" y="205"/>
                    </a:cubicBezTo>
                    <a:cubicBezTo>
                      <a:pt x="128" y="208"/>
                      <a:pt x="128" y="215"/>
                      <a:pt x="135" y="215"/>
                    </a:cubicBezTo>
                    <a:cubicBezTo>
                      <a:pt x="142" y="217"/>
                      <a:pt x="149" y="222"/>
                      <a:pt x="151" y="233"/>
                    </a:cubicBezTo>
                    <a:cubicBezTo>
                      <a:pt x="156" y="245"/>
                      <a:pt x="163" y="250"/>
                      <a:pt x="165" y="254"/>
                    </a:cubicBezTo>
                    <a:cubicBezTo>
                      <a:pt x="165" y="261"/>
                      <a:pt x="182" y="257"/>
                      <a:pt x="191" y="257"/>
                    </a:cubicBezTo>
                    <a:cubicBezTo>
                      <a:pt x="203" y="259"/>
                      <a:pt x="235" y="257"/>
                      <a:pt x="242" y="259"/>
                    </a:cubicBezTo>
                    <a:cubicBezTo>
                      <a:pt x="251" y="261"/>
                      <a:pt x="270" y="259"/>
                      <a:pt x="282" y="268"/>
                    </a:cubicBezTo>
                    <a:cubicBezTo>
                      <a:pt x="291" y="275"/>
                      <a:pt x="298" y="268"/>
                      <a:pt x="305" y="273"/>
                    </a:cubicBezTo>
                    <a:cubicBezTo>
                      <a:pt x="312" y="278"/>
                      <a:pt x="317" y="280"/>
                      <a:pt x="326" y="278"/>
                    </a:cubicBezTo>
                    <a:cubicBezTo>
                      <a:pt x="335" y="278"/>
                      <a:pt x="335" y="285"/>
                      <a:pt x="342" y="287"/>
                    </a:cubicBezTo>
                    <a:cubicBezTo>
                      <a:pt x="349" y="287"/>
                      <a:pt x="361" y="275"/>
                      <a:pt x="379" y="268"/>
                    </a:cubicBezTo>
                    <a:cubicBezTo>
                      <a:pt x="398" y="259"/>
                      <a:pt x="419" y="264"/>
                      <a:pt x="428" y="266"/>
                    </a:cubicBezTo>
                    <a:cubicBezTo>
                      <a:pt x="437" y="268"/>
                      <a:pt x="454" y="261"/>
                      <a:pt x="465" y="250"/>
                    </a:cubicBezTo>
                    <a:cubicBezTo>
                      <a:pt x="477" y="238"/>
                      <a:pt x="491" y="240"/>
                      <a:pt x="491" y="229"/>
                    </a:cubicBezTo>
                    <a:cubicBezTo>
                      <a:pt x="493" y="217"/>
                      <a:pt x="482" y="215"/>
                      <a:pt x="486" y="205"/>
                    </a:cubicBezTo>
                    <a:cubicBezTo>
                      <a:pt x="491" y="194"/>
                      <a:pt x="500" y="196"/>
                      <a:pt x="507" y="199"/>
                    </a:cubicBezTo>
                    <a:cubicBezTo>
                      <a:pt x="512" y="201"/>
                      <a:pt x="528" y="205"/>
                      <a:pt x="540" y="196"/>
                    </a:cubicBezTo>
                    <a:cubicBezTo>
                      <a:pt x="554" y="187"/>
                      <a:pt x="561" y="187"/>
                      <a:pt x="572" y="187"/>
                    </a:cubicBezTo>
                    <a:cubicBezTo>
                      <a:pt x="584" y="185"/>
                      <a:pt x="584" y="178"/>
                      <a:pt x="591" y="168"/>
                    </a:cubicBezTo>
                    <a:cubicBezTo>
                      <a:pt x="600" y="161"/>
                      <a:pt x="610" y="159"/>
                      <a:pt x="617" y="159"/>
                    </a:cubicBezTo>
                    <a:cubicBezTo>
                      <a:pt x="626" y="159"/>
                      <a:pt x="637" y="149"/>
                      <a:pt x="644" y="152"/>
                    </a:cubicBezTo>
                    <a:cubicBezTo>
                      <a:pt x="654" y="154"/>
                      <a:pt x="665" y="156"/>
                      <a:pt x="668" y="149"/>
                    </a:cubicBezTo>
                    <a:cubicBezTo>
                      <a:pt x="668" y="142"/>
                      <a:pt x="647" y="128"/>
                      <a:pt x="640" y="1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26" name="Freeform 190">
                <a:extLst>
                  <a:ext uri="{FF2B5EF4-FFF2-40B4-BE49-F238E27FC236}">
                    <a16:creationId xmlns:a16="http://schemas.microsoft.com/office/drawing/2014/main" id="{250D98C3-DF6E-26B0-D626-111B93B7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620"/>
                <a:ext cx="401" cy="173"/>
              </a:xfrm>
              <a:custGeom>
                <a:avLst/>
                <a:gdLst>
                  <a:gd name="T0" fmla="*/ 640 w 668"/>
                  <a:gd name="T1" fmla="*/ 121 h 287"/>
                  <a:gd name="T2" fmla="*/ 598 w 668"/>
                  <a:gd name="T3" fmla="*/ 121 h 287"/>
                  <a:gd name="T4" fmla="*/ 579 w 668"/>
                  <a:gd name="T5" fmla="*/ 108 h 287"/>
                  <a:gd name="T6" fmla="*/ 598 w 668"/>
                  <a:gd name="T7" fmla="*/ 63 h 287"/>
                  <a:gd name="T8" fmla="*/ 563 w 668"/>
                  <a:gd name="T9" fmla="*/ 58 h 287"/>
                  <a:gd name="T10" fmla="*/ 521 w 668"/>
                  <a:gd name="T11" fmla="*/ 68 h 287"/>
                  <a:gd name="T12" fmla="*/ 477 w 668"/>
                  <a:gd name="T13" fmla="*/ 82 h 287"/>
                  <a:gd name="T14" fmla="*/ 421 w 668"/>
                  <a:gd name="T15" fmla="*/ 77 h 287"/>
                  <a:gd name="T16" fmla="*/ 391 w 668"/>
                  <a:gd name="T17" fmla="*/ 56 h 287"/>
                  <a:gd name="T18" fmla="*/ 356 w 668"/>
                  <a:gd name="T19" fmla="*/ 47 h 287"/>
                  <a:gd name="T20" fmla="*/ 321 w 668"/>
                  <a:gd name="T21" fmla="*/ 58 h 287"/>
                  <a:gd name="T22" fmla="*/ 289 w 668"/>
                  <a:gd name="T23" fmla="*/ 42 h 287"/>
                  <a:gd name="T24" fmla="*/ 266 w 668"/>
                  <a:gd name="T25" fmla="*/ 17 h 287"/>
                  <a:gd name="T26" fmla="*/ 237 w 668"/>
                  <a:gd name="T27" fmla="*/ 7 h 287"/>
                  <a:gd name="T28" fmla="*/ 214 w 668"/>
                  <a:gd name="T29" fmla="*/ 7 h 287"/>
                  <a:gd name="T30" fmla="*/ 193 w 668"/>
                  <a:gd name="T31" fmla="*/ 26 h 287"/>
                  <a:gd name="T32" fmla="*/ 200 w 668"/>
                  <a:gd name="T33" fmla="*/ 56 h 287"/>
                  <a:gd name="T34" fmla="*/ 168 w 668"/>
                  <a:gd name="T35" fmla="*/ 61 h 287"/>
                  <a:gd name="T36" fmla="*/ 133 w 668"/>
                  <a:gd name="T37" fmla="*/ 56 h 287"/>
                  <a:gd name="T38" fmla="*/ 98 w 668"/>
                  <a:gd name="T39" fmla="*/ 37 h 287"/>
                  <a:gd name="T40" fmla="*/ 68 w 668"/>
                  <a:gd name="T41" fmla="*/ 47 h 287"/>
                  <a:gd name="T42" fmla="*/ 37 w 668"/>
                  <a:gd name="T43" fmla="*/ 66 h 287"/>
                  <a:gd name="T44" fmla="*/ 5 w 668"/>
                  <a:gd name="T45" fmla="*/ 82 h 287"/>
                  <a:gd name="T46" fmla="*/ 0 w 668"/>
                  <a:gd name="T47" fmla="*/ 84 h 287"/>
                  <a:gd name="T48" fmla="*/ 35 w 668"/>
                  <a:gd name="T49" fmla="*/ 114 h 287"/>
                  <a:gd name="T50" fmla="*/ 66 w 668"/>
                  <a:gd name="T51" fmla="*/ 145 h 287"/>
                  <a:gd name="T52" fmla="*/ 59 w 668"/>
                  <a:gd name="T53" fmla="*/ 185 h 287"/>
                  <a:gd name="T54" fmla="*/ 121 w 668"/>
                  <a:gd name="T55" fmla="*/ 205 h 287"/>
                  <a:gd name="T56" fmla="*/ 151 w 668"/>
                  <a:gd name="T57" fmla="*/ 233 h 287"/>
                  <a:gd name="T58" fmla="*/ 191 w 668"/>
                  <a:gd name="T59" fmla="*/ 257 h 287"/>
                  <a:gd name="T60" fmla="*/ 282 w 668"/>
                  <a:gd name="T61" fmla="*/ 268 h 287"/>
                  <a:gd name="T62" fmla="*/ 326 w 668"/>
                  <a:gd name="T63" fmla="*/ 278 h 287"/>
                  <a:gd name="T64" fmla="*/ 379 w 668"/>
                  <a:gd name="T65" fmla="*/ 268 h 287"/>
                  <a:gd name="T66" fmla="*/ 465 w 668"/>
                  <a:gd name="T67" fmla="*/ 250 h 287"/>
                  <a:gd name="T68" fmla="*/ 486 w 668"/>
                  <a:gd name="T69" fmla="*/ 205 h 287"/>
                  <a:gd name="T70" fmla="*/ 540 w 668"/>
                  <a:gd name="T71" fmla="*/ 196 h 287"/>
                  <a:gd name="T72" fmla="*/ 591 w 668"/>
                  <a:gd name="T73" fmla="*/ 168 h 287"/>
                  <a:gd name="T74" fmla="*/ 644 w 668"/>
                  <a:gd name="T75" fmla="*/ 152 h 287"/>
                  <a:gd name="T76" fmla="*/ 640 w 668"/>
                  <a:gd name="T77" fmla="*/ 12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8" h="287">
                    <a:moveTo>
                      <a:pt x="640" y="121"/>
                    </a:moveTo>
                    <a:lnTo>
                      <a:pt x="640" y="121"/>
                    </a:lnTo>
                    <a:cubicBezTo>
                      <a:pt x="633" y="112"/>
                      <a:pt x="621" y="117"/>
                      <a:pt x="619" y="124"/>
                    </a:cubicBezTo>
                    <a:cubicBezTo>
                      <a:pt x="617" y="131"/>
                      <a:pt x="610" y="121"/>
                      <a:pt x="598" y="121"/>
                    </a:cubicBezTo>
                    <a:cubicBezTo>
                      <a:pt x="586" y="121"/>
                      <a:pt x="584" y="128"/>
                      <a:pt x="577" y="119"/>
                    </a:cubicBezTo>
                    <a:cubicBezTo>
                      <a:pt x="568" y="112"/>
                      <a:pt x="579" y="108"/>
                      <a:pt x="579" y="108"/>
                    </a:cubicBezTo>
                    <a:lnTo>
                      <a:pt x="582" y="98"/>
                    </a:lnTo>
                    <a:lnTo>
                      <a:pt x="598" y="63"/>
                    </a:lnTo>
                    <a:cubicBezTo>
                      <a:pt x="593" y="61"/>
                      <a:pt x="586" y="61"/>
                      <a:pt x="582" y="61"/>
                    </a:cubicBezTo>
                    <a:cubicBezTo>
                      <a:pt x="577" y="63"/>
                      <a:pt x="565" y="63"/>
                      <a:pt x="563" y="58"/>
                    </a:cubicBezTo>
                    <a:cubicBezTo>
                      <a:pt x="563" y="54"/>
                      <a:pt x="542" y="54"/>
                      <a:pt x="538" y="56"/>
                    </a:cubicBezTo>
                    <a:cubicBezTo>
                      <a:pt x="533" y="61"/>
                      <a:pt x="521" y="63"/>
                      <a:pt x="521" y="68"/>
                    </a:cubicBezTo>
                    <a:cubicBezTo>
                      <a:pt x="521" y="73"/>
                      <a:pt x="507" y="70"/>
                      <a:pt x="503" y="75"/>
                    </a:cubicBezTo>
                    <a:cubicBezTo>
                      <a:pt x="500" y="77"/>
                      <a:pt x="477" y="80"/>
                      <a:pt x="477" y="82"/>
                    </a:cubicBezTo>
                    <a:cubicBezTo>
                      <a:pt x="475" y="84"/>
                      <a:pt x="451" y="84"/>
                      <a:pt x="447" y="82"/>
                    </a:cubicBezTo>
                    <a:cubicBezTo>
                      <a:pt x="444" y="77"/>
                      <a:pt x="424" y="82"/>
                      <a:pt x="421" y="77"/>
                    </a:cubicBezTo>
                    <a:cubicBezTo>
                      <a:pt x="419" y="70"/>
                      <a:pt x="410" y="68"/>
                      <a:pt x="410" y="63"/>
                    </a:cubicBezTo>
                    <a:cubicBezTo>
                      <a:pt x="410" y="61"/>
                      <a:pt x="393" y="61"/>
                      <a:pt x="391" y="56"/>
                    </a:cubicBezTo>
                    <a:cubicBezTo>
                      <a:pt x="391" y="51"/>
                      <a:pt x="377" y="51"/>
                      <a:pt x="375" y="51"/>
                    </a:cubicBezTo>
                    <a:cubicBezTo>
                      <a:pt x="375" y="54"/>
                      <a:pt x="361" y="47"/>
                      <a:pt x="356" y="47"/>
                    </a:cubicBezTo>
                    <a:cubicBezTo>
                      <a:pt x="351" y="47"/>
                      <a:pt x="340" y="49"/>
                      <a:pt x="338" y="49"/>
                    </a:cubicBezTo>
                    <a:cubicBezTo>
                      <a:pt x="333" y="49"/>
                      <a:pt x="326" y="56"/>
                      <a:pt x="321" y="58"/>
                    </a:cubicBezTo>
                    <a:cubicBezTo>
                      <a:pt x="317" y="58"/>
                      <a:pt x="305" y="49"/>
                      <a:pt x="303" y="51"/>
                    </a:cubicBezTo>
                    <a:cubicBezTo>
                      <a:pt x="300" y="54"/>
                      <a:pt x="293" y="44"/>
                      <a:pt x="289" y="42"/>
                    </a:cubicBezTo>
                    <a:cubicBezTo>
                      <a:pt x="286" y="37"/>
                      <a:pt x="289" y="28"/>
                      <a:pt x="286" y="23"/>
                    </a:cubicBezTo>
                    <a:cubicBezTo>
                      <a:pt x="284" y="19"/>
                      <a:pt x="270" y="19"/>
                      <a:pt x="266" y="17"/>
                    </a:cubicBezTo>
                    <a:cubicBezTo>
                      <a:pt x="263" y="14"/>
                      <a:pt x="256" y="12"/>
                      <a:pt x="251" y="12"/>
                    </a:cubicBezTo>
                    <a:cubicBezTo>
                      <a:pt x="247" y="12"/>
                      <a:pt x="240" y="9"/>
                      <a:pt x="237" y="7"/>
                    </a:cubicBezTo>
                    <a:cubicBezTo>
                      <a:pt x="235" y="5"/>
                      <a:pt x="226" y="3"/>
                      <a:pt x="221" y="0"/>
                    </a:cubicBezTo>
                    <a:cubicBezTo>
                      <a:pt x="217" y="0"/>
                      <a:pt x="217" y="5"/>
                      <a:pt x="214" y="7"/>
                    </a:cubicBezTo>
                    <a:cubicBezTo>
                      <a:pt x="212" y="12"/>
                      <a:pt x="205" y="12"/>
                      <a:pt x="203" y="17"/>
                    </a:cubicBezTo>
                    <a:cubicBezTo>
                      <a:pt x="203" y="21"/>
                      <a:pt x="193" y="21"/>
                      <a:pt x="193" y="26"/>
                    </a:cubicBezTo>
                    <a:cubicBezTo>
                      <a:pt x="196" y="30"/>
                      <a:pt x="198" y="42"/>
                      <a:pt x="203" y="44"/>
                    </a:cubicBezTo>
                    <a:cubicBezTo>
                      <a:pt x="205" y="47"/>
                      <a:pt x="203" y="54"/>
                      <a:pt x="200" y="56"/>
                    </a:cubicBezTo>
                    <a:cubicBezTo>
                      <a:pt x="200" y="58"/>
                      <a:pt x="186" y="61"/>
                      <a:pt x="184" y="66"/>
                    </a:cubicBezTo>
                    <a:cubicBezTo>
                      <a:pt x="182" y="70"/>
                      <a:pt x="175" y="66"/>
                      <a:pt x="168" y="61"/>
                    </a:cubicBezTo>
                    <a:cubicBezTo>
                      <a:pt x="163" y="58"/>
                      <a:pt x="154" y="61"/>
                      <a:pt x="151" y="63"/>
                    </a:cubicBezTo>
                    <a:cubicBezTo>
                      <a:pt x="149" y="66"/>
                      <a:pt x="138" y="56"/>
                      <a:pt x="133" y="56"/>
                    </a:cubicBezTo>
                    <a:cubicBezTo>
                      <a:pt x="131" y="54"/>
                      <a:pt x="131" y="42"/>
                      <a:pt x="126" y="44"/>
                    </a:cubicBezTo>
                    <a:cubicBezTo>
                      <a:pt x="124" y="44"/>
                      <a:pt x="103" y="40"/>
                      <a:pt x="98" y="37"/>
                    </a:cubicBezTo>
                    <a:cubicBezTo>
                      <a:pt x="93" y="37"/>
                      <a:pt x="84" y="37"/>
                      <a:pt x="82" y="42"/>
                    </a:cubicBezTo>
                    <a:cubicBezTo>
                      <a:pt x="82" y="44"/>
                      <a:pt x="70" y="44"/>
                      <a:pt x="68" y="47"/>
                    </a:cubicBezTo>
                    <a:cubicBezTo>
                      <a:pt x="66" y="51"/>
                      <a:pt x="59" y="54"/>
                      <a:pt x="54" y="56"/>
                    </a:cubicBezTo>
                    <a:cubicBezTo>
                      <a:pt x="52" y="61"/>
                      <a:pt x="40" y="61"/>
                      <a:pt x="37" y="66"/>
                    </a:cubicBezTo>
                    <a:cubicBezTo>
                      <a:pt x="35" y="73"/>
                      <a:pt x="21" y="75"/>
                      <a:pt x="19" y="75"/>
                    </a:cubicBezTo>
                    <a:cubicBezTo>
                      <a:pt x="14" y="75"/>
                      <a:pt x="5" y="77"/>
                      <a:pt x="5" y="82"/>
                    </a:cubicBezTo>
                    <a:lnTo>
                      <a:pt x="0" y="82"/>
                    </a:lnTo>
                    <a:lnTo>
                      <a:pt x="0" y="84"/>
                    </a:lnTo>
                    <a:cubicBezTo>
                      <a:pt x="3" y="98"/>
                      <a:pt x="10" y="98"/>
                      <a:pt x="16" y="105"/>
                    </a:cubicBezTo>
                    <a:cubicBezTo>
                      <a:pt x="24" y="110"/>
                      <a:pt x="28" y="114"/>
                      <a:pt x="35" y="114"/>
                    </a:cubicBezTo>
                    <a:cubicBezTo>
                      <a:pt x="42" y="114"/>
                      <a:pt x="52" y="124"/>
                      <a:pt x="54" y="128"/>
                    </a:cubicBezTo>
                    <a:cubicBezTo>
                      <a:pt x="54" y="135"/>
                      <a:pt x="61" y="142"/>
                      <a:pt x="66" y="145"/>
                    </a:cubicBezTo>
                    <a:cubicBezTo>
                      <a:pt x="68" y="149"/>
                      <a:pt x="63" y="159"/>
                      <a:pt x="63" y="166"/>
                    </a:cubicBezTo>
                    <a:cubicBezTo>
                      <a:pt x="63" y="175"/>
                      <a:pt x="54" y="178"/>
                      <a:pt x="59" y="185"/>
                    </a:cubicBezTo>
                    <a:cubicBezTo>
                      <a:pt x="63" y="192"/>
                      <a:pt x="98" y="196"/>
                      <a:pt x="107" y="196"/>
                    </a:cubicBezTo>
                    <a:cubicBezTo>
                      <a:pt x="117" y="196"/>
                      <a:pt x="119" y="205"/>
                      <a:pt x="121" y="205"/>
                    </a:cubicBezTo>
                    <a:cubicBezTo>
                      <a:pt x="128" y="208"/>
                      <a:pt x="128" y="215"/>
                      <a:pt x="135" y="215"/>
                    </a:cubicBezTo>
                    <a:cubicBezTo>
                      <a:pt x="142" y="217"/>
                      <a:pt x="149" y="222"/>
                      <a:pt x="151" y="233"/>
                    </a:cubicBezTo>
                    <a:cubicBezTo>
                      <a:pt x="156" y="245"/>
                      <a:pt x="163" y="250"/>
                      <a:pt x="165" y="254"/>
                    </a:cubicBezTo>
                    <a:cubicBezTo>
                      <a:pt x="165" y="261"/>
                      <a:pt x="182" y="257"/>
                      <a:pt x="191" y="257"/>
                    </a:cubicBezTo>
                    <a:cubicBezTo>
                      <a:pt x="203" y="259"/>
                      <a:pt x="235" y="257"/>
                      <a:pt x="242" y="259"/>
                    </a:cubicBezTo>
                    <a:cubicBezTo>
                      <a:pt x="251" y="261"/>
                      <a:pt x="270" y="259"/>
                      <a:pt x="282" y="268"/>
                    </a:cubicBezTo>
                    <a:cubicBezTo>
                      <a:pt x="291" y="275"/>
                      <a:pt x="298" y="268"/>
                      <a:pt x="305" y="273"/>
                    </a:cubicBezTo>
                    <a:cubicBezTo>
                      <a:pt x="312" y="278"/>
                      <a:pt x="317" y="280"/>
                      <a:pt x="326" y="278"/>
                    </a:cubicBezTo>
                    <a:cubicBezTo>
                      <a:pt x="335" y="278"/>
                      <a:pt x="335" y="285"/>
                      <a:pt x="342" y="287"/>
                    </a:cubicBezTo>
                    <a:cubicBezTo>
                      <a:pt x="349" y="287"/>
                      <a:pt x="361" y="275"/>
                      <a:pt x="379" y="268"/>
                    </a:cubicBezTo>
                    <a:cubicBezTo>
                      <a:pt x="398" y="259"/>
                      <a:pt x="419" y="264"/>
                      <a:pt x="428" y="266"/>
                    </a:cubicBezTo>
                    <a:cubicBezTo>
                      <a:pt x="437" y="268"/>
                      <a:pt x="454" y="261"/>
                      <a:pt x="465" y="250"/>
                    </a:cubicBezTo>
                    <a:cubicBezTo>
                      <a:pt x="477" y="238"/>
                      <a:pt x="491" y="240"/>
                      <a:pt x="491" y="229"/>
                    </a:cubicBezTo>
                    <a:cubicBezTo>
                      <a:pt x="493" y="217"/>
                      <a:pt x="482" y="215"/>
                      <a:pt x="486" y="205"/>
                    </a:cubicBezTo>
                    <a:cubicBezTo>
                      <a:pt x="491" y="194"/>
                      <a:pt x="500" y="196"/>
                      <a:pt x="507" y="199"/>
                    </a:cubicBezTo>
                    <a:cubicBezTo>
                      <a:pt x="512" y="201"/>
                      <a:pt x="528" y="205"/>
                      <a:pt x="540" y="196"/>
                    </a:cubicBezTo>
                    <a:cubicBezTo>
                      <a:pt x="554" y="187"/>
                      <a:pt x="561" y="187"/>
                      <a:pt x="572" y="187"/>
                    </a:cubicBezTo>
                    <a:cubicBezTo>
                      <a:pt x="584" y="185"/>
                      <a:pt x="584" y="178"/>
                      <a:pt x="591" y="168"/>
                    </a:cubicBezTo>
                    <a:cubicBezTo>
                      <a:pt x="600" y="161"/>
                      <a:pt x="610" y="159"/>
                      <a:pt x="617" y="159"/>
                    </a:cubicBezTo>
                    <a:cubicBezTo>
                      <a:pt x="626" y="159"/>
                      <a:pt x="637" y="149"/>
                      <a:pt x="644" y="152"/>
                    </a:cubicBezTo>
                    <a:cubicBezTo>
                      <a:pt x="654" y="154"/>
                      <a:pt x="665" y="156"/>
                      <a:pt x="668" y="149"/>
                    </a:cubicBezTo>
                    <a:cubicBezTo>
                      <a:pt x="668" y="142"/>
                      <a:pt x="647" y="128"/>
                      <a:pt x="640" y="121"/>
                    </a:cubicBezTo>
                    <a:lnTo>
                      <a:pt x="640" y="1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27" name="Freeform 191">
                <a:extLst>
                  <a:ext uri="{FF2B5EF4-FFF2-40B4-BE49-F238E27FC236}">
                    <a16:creationId xmlns:a16="http://schemas.microsoft.com/office/drawing/2014/main" id="{AC98932E-6C0E-546B-2E47-8B0F230C1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620"/>
                <a:ext cx="401" cy="173"/>
              </a:xfrm>
              <a:custGeom>
                <a:avLst/>
                <a:gdLst>
                  <a:gd name="T0" fmla="*/ 640 w 668"/>
                  <a:gd name="T1" fmla="*/ 121 h 287"/>
                  <a:gd name="T2" fmla="*/ 598 w 668"/>
                  <a:gd name="T3" fmla="*/ 121 h 287"/>
                  <a:gd name="T4" fmla="*/ 579 w 668"/>
                  <a:gd name="T5" fmla="*/ 108 h 287"/>
                  <a:gd name="T6" fmla="*/ 598 w 668"/>
                  <a:gd name="T7" fmla="*/ 63 h 287"/>
                  <a:gd name="T8" fmla="*/ 563 w 668"/>
                  <a:gd name="T9" fmla="*/ 58 h 287"/>
                  <a:gd name="T10" fmla="*/ 521 w 668"/>
                  <a:gd name="T11" fmla="*/ 68 h 287"/>
                  <a:gd name="T12" fmla="*/ 477 w 668"/>
                  <a:gd name="T13" fmla="*/ 82 h 287"/>
                  <a:gd name="T14" fmla="*/ 421 w 668"/>
                  <a:gd name="T15" fmla="*/ 77 h 287"/>
                  <a:gd name="T16" fmla="*/ 391 w 668"/>
                  <a:gd name="T17" fmla="*/ 56 h 287"/>
                  <a:gd name="T18" fmla="*/ 356 w 668"/>
                  <a:gd name="T19" fmla="*/ 47 h 287"/>
                  <a:gd name="T20" fmla="*/ 321 w 668"/>
                  <a:gd name="T21" fmla="*/ 58 h 287"/>
                  <a:gd name="T22" fmla="*/ 289 w 668"/>
                  <a:gd name="T23" fmla="*/ 42 h 287"/>
                  <a:gd name="T24" fmla="*/ 266 w 668"/>
                  <a:gd name="T25" fmla="*/ 17 h 287"/>
                  <a:gd name="T26" fmla="*/ 237 w 668"/>
                  <a:gd name="T27" fmla="*/ 7 h 287"/>
                  <a:gd name="T28" fmla="*/ 214 w 668"/>
                  <a:gd name="T29" fmla="*/ 7 h 287"/>
                  <a:gd name="T30" fmla="*/ 193 w 668"/>
                  <a:gd name="T31" fmla="*/ 26 h 287"/>
                  <a:gd name="T32" fmla="*/ 200 w 668"/>
                  <a:gd name="T33" fmla="*/ 56 h 287"/>
                  <a:gd name="T34" fmla="*/ 168 w 668"/>
                  <a:gd name="T35" fmla="*/ 61 h 287"/>
                  <a:gd name="T36" fmla="*/ 133 w 668"/>
                  <a:gd name="T37" fmla="*/ 56 h 287"/>
                  <a:gd name="T38" fmla="*/ 98 w 668"/>
                  <a:gd name="T39" fmla="*/ 37 h 287"/>
                  <a:gd name="T40" fmla="*/ 68 w 668"/>
                  <a:gd name="T41" fmla="*/ 47 h 287"/>
                  <a:gd name="T42" fmla="*/ 37 w 668"/>
                  <a:gd name="T43" fmla="*/ 66 h 287"/>
                  <a:gd name="T44" fmla="*/ 5 w 668"/>
                  <a:gd name="T45" fmla="*/ 82 h 287"/>
                  <a:gd name="T46" fmla="*/ 0 w 668"/>
                  <a:gd name="T47" fmla="*/ 84 h 287"/>
                  <a:gd name="T48" fmla="*/ 35 w 668"/>
                  <a:gd name="T49" fmla="*/ 114 h 287"/>
                  <a:gd name="T50" fmla="*/ 66 w 668"/>
                  <a:gd name="T51" fmla="*/ 145 h 287"/>
                  <a:gd name="T52" fmla="*/ 59 w 668"/>
                  <a:gd name="T53" fmla="*/ 185 h 287"/>
                  <a:gd name="T54" fmla="*/ 121 w 668"/>
                  <a:gd name="T55" fmla="*/ 205 h 287"/>
                  <a:gd name="T56" fmla="*/ 151 w 668"/>
                  <a:gd name="T57" fmla="*/ 233 h 287"/>
                  <a:gd name="T58" fmla="*/ 191 w 668"/>
                  <a:gd name="T59" fmla="*/ 257 h 287"/>
                  <a:gd name="T60" fmla="*/ 282 w 668"/>
                  <a:gd name="T61" fmla="*/ 268 h 287"/>
                  <a:gd name="T62" fmla="*/ 326 w 668"/>
                  <a:gd name="T63" fmla="*/ 278 h 287"/>
                  <a:gd name="T64" fmla="*/ 379 w 668"/>
                  <a:gd name="T65" fmla="*/ 268 h 287"/>
                  <a:gd name="T66" fmla="*/ 465 w 668"/>
                  <a:gd name="T67" fmla="*/ 250 h 287"/>
                  <a:gd name="T68" fmla="*/ 486 w 668"/>
                  <a:gd name="T69" fmla="*/ 205 h 287"/>
                  <a:gd name="T70" fmla="*/ 540 w 668"/>
                  <a:gd name="T71" fmla="*/ 196 h 287"/>
                  <a:gd name="T72" fmla="*/ 591 w 668"/>
                  <a:gd name="T73" fmla="*/ 168 h 287"/>
                  <a:gd name="T74" fmla="*/ 644 w 668"/>
                  <a:gd name="T75" fmla="*/ 152 h 287"/>
                  <a:gd name="T76" fmla="*/ 640 w 668"/>
                  <a:gd name="T77" fmla="*/ 12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8" h="287">
                    <a:moveTo>
                      <a:pt x="640" y="121"/>
                    </a:moveTo>
                    <a:lnTo>
                      <a:pt x="640" y="121"/>
                    </a:lnTo>
                    <a:cubicBezTo>
                      <a:pt x="633" y="112"/>
                      <a:pt x="621" y="117"/>
                      <a:pt x="619" y="124"/>
                    </a:cubicBezTo>
                    <a:cubicBezTo>
                      <a:pt x="617" y="131"/>
                      <a:pt x="610" y="121"/>
                      <a:pt x="598" y="121"/>
                    </a:cubicBezTo>
                    <a:cubicBezTo>
                      <a:pt x="586" y="121"/>
                      <a:pt x="584" y="128"/>
                      <a:pt x="577" y="119"/>
                    </a:cubicBezTo>
                    <a:cubicBezTo>
                      <a:pt x="568" y="112"/>
                      <a:pt x="579" y="108"/>
                      <a:pt x="579" y="108"/>
                    </a:cubicBezTo>
                    <a:lnTo>
                      <a:pt x="582" y="98"/>
                    </a:lnTo>
                    <a:lnTo>
                      <a:pt x="598" y="63"/>
                    </a:lnTo>
                    <a:cubicBezTo>
                      <a:pt x="593" y="61"/>
                      <a:pt x="586" y="61"/>
                      <a:pt x="582" y="61"/>
                    </a:cubicBezTo>
                    <a:cubicBezTo>
                      <a:pt x="577" y="63"/>
                      <a:pt x="565" y="63"/>
                      <a:pt x="563" y="58"/>
                    </a:cubicBezTo>
                    <a:cubicBezTo>
                      <a:pt x="563" y="54"/>
                      <a:pt x="542" y="54"/>
                      <a:pt x="538" y="56"/>
                    </a:cubicBezTo>
                    <a:cubicBezTo>
                      <a:pt x="533" y="61"/>
                      <a:pt x="521" y="63"/>
                      <a:pt x="521" y="68"/>
                    </a:cubicBezTo>
                    <a:cubicBezTo>
                      <a:pt x="521" y="73"/>
                      <a:pt x="507" y="70"/>
                      <a:pt x="503" y="75"/>
                    </a:cubicBezTo>
                    <a:cubicBezTo>
                      <a:pt x="500" y="77"/>
                      <a:pt x="477" y="80"/>
                      <a:pt x="477" y="82"/>
                    </a:cubicBezTo>
                    <a:cubicBezTo>
                      <a:pt x="475" y="84"/>
                      <a:pt x="451" y="84"/>
                      <a:pt x="447" y="82"/>
                    </a:cubicBezTo>
                    <a:cubicBezTo>
                      <a:pt x="444" y="77"/>
                      <a:pt x="424" y="82"/>
                      <a:pt x="421" y="77"/>
                    </a:cubicBezTo>
                    <a:cubicBezTo>
                      <a:pt x="419" y="70"/>
                      <a:pt x="410" y="68"/>
                      <a:pt x="410" y="63"/>
                    </a:cubicBezTo>
                    <a:cubicBezTo>
                      <a:pt x="410" y="61"/>
                      <a:pt x="393" y="61"/>
                      <a:pt x="391" y="56"/>
                    </a:cubicBezTo>
                    <a:cubicBezTo>
                      <a:pt x="391" y="51"/>
                      <a:pt x="377" y="51"/>
                      <a:pt x="375" y="51"/>
                    </a:cubicBezTo>
                    <a:cubicBezTo>
                      <a:pt x="375" y="54"/>
                      <a:pt x="361" y="47"/>
                      <a:pt x="356" y="47"/>
                    </a:cubicBezTo>
                    <a:cubicBezTo>
                      <a:pt x="351" y="47"/>
                      <a:pt x="340" y="49"/>
                      <a:pt x="338" y="49"/>
                    </a:cubicBezTo>
                    <a:cubicBezTo>
                      <a:pt x="333" y="49"/>
                      <a:pt x="326" y="56"/>
                      <a:pt x="321" y="58"/>
                    </a:cubicBezTo>
                    <a:cubicBezTo>
                      <a:pt x="317" y="58"/>
                      <a:pt x="305" y="49"/>
                      <a:pt x="303" y="51"/>
                    </a:cubicBezTo>
                    <a:cubicBezTo>
                      <a:pt x="300" y="54"/>
                      <a:pt x="293" y="44"/>
                      <a:pt x="289" y="42"/>
                    </a:cubicBezTo>
                    <a:cubicBezTo>
                      <a:pt x="286" y="37"/>
                      <a:pt x="289" y="28"/>
                      <a:pt x="286" y="23"/>
                    </a:cubicBezTo>
                    <a:cubicBezTo>
                      <a:pt x="284" y="19"/>
                      <a:pt x="270" y="19"/>
                      <a:pt x="266" y="17"/>
                    </a:cubicBezTo>
                    <a:cubicBezTo>
                      <a:pt x="263" y="14"/>
                      <a:pt x="256" y="12"/>
                      <a:pt x="251" y="12"/>
                    </a:cubicBezTo>
                    <a:cubicBezTo>
                      <a:pt x="247" y="12"/>
                      <a:pt x="240" y="9"/>
                      <a:pt x="237" y="7"/>
                    </a:cubicBezTo>
                    <a:cubicBezTo>
                      <a:pt x="235" y="5"/>
                      <a:pt x="226" y="3"/>
                      <a:pt x="221" y="0"/>
                    </a:cubicBezTo>
                    <a:cubicBezTo>
                      <a:pt x="217" y="0"/>
                      <a:pt x="217" y="5"/>
                      <a:pt x="214" y="7"/>
                    </a:cubicBezTo>
                    <a:cubicBezTo>
                      <a:pt x="212" y="12"/>
                      <a:pt x="205" y="12"/>
                      <a:pt x="203" y="17"/>
                    </a:cubicBezTo>
                    <a:cubicBezTo>
                      <a:pt x="203" y="21"/>
                      <a:pt x="193" y="21"/>
                      <a:pt x="193" y="26"/>
                    </a:cubicBezTo>
                    <a:cubicBezTo>
                      <a:pt x="196" y="30"/>
                      <a:pt x="198" y="42"/>
                      <a:pt x="203" y="44"/>
                    </a:cubicBezTo>
                    <a:cubicBezTo>
                      <a:pt x="205" y="47"/>
                      <a:pt x="203" y="54"/>
                      <a:pt x="200" y="56"/>
                    </a:cubicBezTo>
                    <a:cubicBezTo>
                      <a:pt x="200" y="58"/>
                      <a:pt x="186" y="61"/>
                      <a:pt x="184" y="66"/>
                    </a:cubicBezTo>
                    <a:cubicBezTo>
                      <a:pt x="182" y="70"/>
                      <a:pt x="175" y="66"/>
                      <a:pt x="168" y="61"/>
                    </a:cubicBezTo>
                    <a:cubicBezTo>
                      <a:pt x="163" y="58"/>
                      <a:pt x="154" y="61"/>
                      <a:pt x="151" y="63"/>
                    </a:cubicBezTo>
                    <a:cubicBezTo>
                      <a:pt x="149" y="66"/>
                      <a:pt x="138" y="56"/>
                      <a:pt x="133" y="56"/>
                    </a:cubicBezTo>
                    <a:cubicBezTo>
                      <a:pt x="131" y="54"/>
                      <a:pt x="131" y="42"/>
                      <a:pt x="126" y="44"/>
                    </a:cubicBezTo>
                    <a:cubicBezTo>
                      <a:pt x="124" y="44"/>
                      <a:pt x="103" y="40"/>
                      <a:pt x="98" y="37"/>
                    </a:cubicBezTo>
                    <a:cubicBezTo>
                      <a:pt x="93" y="37"/>
                      <a:pt x="84" y="37"/>
                      <a:pt x="82" y="42"/>
                    </a:cubicBezTo>
                    <a:cubicBezTo>
                      <a:pt x="82" y="44"/>
                      <a:pt x="70" y="44"/>
                      <a:pt x="68" y="47"/>
                    </a:cubicBezTo>
                    <a:cubicBezTo>
                      <a:pt x="66" y="51"/>
                      <a:pt x="59" y="54"/>
                      <a:pt x="54" y="56"/>
                    </a:cubicBezTo>
                    <a:cubicBezTo>
                      <a:pt x="52" y="61"/>
                      <a:pt x="40" y="61"/>
                      <a:pt x="37" y="66"/>
                    </a:cubicBezTo>
                    <a:cubicBezTo>
                      <a:pt x="35" y="73"/>
                      <a:pt x="21" y="75"/>
                      <a:pt x="19" y="75"/>
                    </a:cubicBezTo>
                    <a:cubicBezTo>
                      <a:pt x="14" y="75"/>
                      <a:pt x="5" y="77"/>
                      <a:pt x="5" y="82"/>
                    </a:cubicBezTo>
                    <a:lnTo>
                      <a:pt x="0" y="82"/>
                    </a:lnTo>
                    <a:lnTo>
                      <a:pt x="0" y="84"/>
                    </a:lnTo>
                    <a:cubicBezTo>
                      <a:pt x="3" y="98"/>
                      <a:pt x="10" y="98"/>
                      <a:pt x="16" y="105"/>
                    </a:cubicBezTo>
                    <a:cubicBezTo>
                      <a:pt x="24" y="110"/>
                      <a:pt x="28" y="114"/>
                      <a:pt x="35" y="114"/>
                    </a:cubicBezTo>
                    <a:cubicBezTo>
                      <a:pt x="42" y="114"/>
                      <a:pt x="52" y="124"/>
                      <a:pt x="54" y="128"/>
                    </a:cubicBezTo>
                    <a:cubicBezTo>
                      <a:pt x="54" y="135"/>
                      <a:pt x="61" y="142"/>
                      <a:pt x="66" y="145"/>
                    </a:cubicBezTo>
                    <a:cubicBezTo>
                      <a:pt x="68" y="149"/>
                      <a:pt x="63" y="159"/>
                      <a:pt x="63" y="166"/>
                    </a:cubicBezTo>
                    <a:cubicBezTo>
                      <a:pt x="63" y="175"/>
                      <a:pt x="54" y="178"/>
                      <a:pt x="59" y="185"/>
                    </a:cubicBezTo>
                    <a:cubicBezTo>
                      <a:pt x="63" y="192"/>
                      <a:pt x="98" y="196"/>
                      <a:pt x="107" y="196"/>
                    </a:cubicBezTo>
                    <a:cubicBezTo>
                      <a:pt x="117" y="196"/>
                      <a:pt x="119" y="205"/>
                      <a:pt x="121" y="205"/>
                    </a:cubicBezTo>
                    <a:cubicBezTo>
                      <a:pt x="128" y="208"/>
                      <a:pt x="128" y="215"/>
                      <a:pt x="135" y="215"/>
                    </a:cubicBezTo>
                    <a:cubicBezTo>
                      <a:pt x="142" y="217"/>
                      <a:pt x="149" y="222"/>
                      <a:pt x="151" y="233"/>
                    </a:cubicBezTo>
                    <a:cubicBezTo>
                      <a:pt x="156" y="245"/>
                      <a:pt x="163" y="250"/>
                      <a:pt x="165" y="254"/>
                    </a:cubicBezTo>
                    <a:cubicBezTo>
                      <a:pt x="165" y="261"/>
                      <a:pt x="182" y="257"/>
                      <a:pt x="191" y="257"/>
                    </a:cubicBezTo>
                    <a:cubicBezTo>
                      <a:pt x="203" y="259"/>
                      <a:pt x="235" y="257"/>
                      <a:pt x="242" y="259"/>
                    </a:cubicBezTo>
                    <a:cubicBezTo>
                      <a:pt x="251" y="261"/>
                      <a:pt x="270" y="259"/>
                      <a:pt x="282" y="268"/>
                    </a:cubicBezTo>
                    <a:cubicBezTo>
                      <a:pt x="291" y="275"/>
                      <a:pt x="298" y="268"/>
                      <a:pt x="305" y="273"/>
                    </a:cubicBezTo>
                    <a:cubicBezTo>
                      <a:pt x="312" y="278"/>
                      <a:pt x="317" y="280"/>
                      <a:pt x="326" y="278"/>
                    </a:cubicBezTo>
                    <a:cubicBezTo>
                      <a:pt x="335" y="278"/>
                      <a:pt x="335" y="285"/>
                      <a:pt x="342" y="287"/>
                    </a:cubicBezTo>
                    <a:cubicBezTo>
                      <a:pt x="349" y="287"/>
                      <a:pt x="361" y="275"/>
                      <a:pt x="379" y="268"/>
                    </a:cubicBezTo>
                    <a:cubicBezTo>
                      <a:pt x="398" y="259"/>
                      <a:pt x="419" y="264"/>
                      <a:pt x="428" y="266"/>
                    </a:cubicBezTo>
                    <a:cubicBezTo>
                      <a:pt x="437" y="268"/>
                      <a:pt x="454" y="261"/>
                      <a:pt x="465" y="250"/>
                    </a:cubicBezTo>
                    <a:cubicBezTo>
                      <a:pt x="477" y="238"/>
                      <a:pt x="491" y="240"/>
                      <a:pt x="491" y="229"/>
                    </a:cubicBezTo>
                    <a:cubicBezTo>
                      <a:pt x="493" y="217"/>
                      <a:pt x="482" y="215"/>
                      <a:pt x="486" y="205"/>
                    </a:cubicBezTo>
                    <a:cubicBezTo>
                      <a:pt x="491" y="194"/>
                      <a:pt x="500" y="196"/>
                      <a:pt x="507" y="199"/>
                    </a:cubicBezTo>
                    <a:cubicBezTo>
                      <a:pt x="512" y="201"/>
                      <a:pt x="528" y="205"/>
                      <a:pt x="540" y="196"/>
                    </a:cubicBezTo>
                    <a:cubicBezTo>
                      <a:pt x="554" y="187"/>
                      <a:pt x="561" y="187"/>
                      <a:pt x="572" y="187"/>
                    </a:cubicBezTo>
                    <a:cubicBezTo>
                      <a:pt x="584" y="185"/>
                      <a:pt x="584" y="178"/>
                      <a:pt x="591" y="168"/>
                    </a:cubicBezTo>
                    <a:cubicBezTo>
                      <a:pt x="600" y="161"/>
                      <a:pt x="610" y="159"/>
                      <a:pt x="617" y="159"/>
                    </a:cubicBezTo>
                    <a:cubicBezTo>
                      <a:pt x="626" y="159"/>
                      <a:pt x="637" y="149"/>
                      <a:pt x="644" y="152"/>
                    </a:cubicBezTo>
                    <a:cubicBezTo>
                      <a:pt x="654" y="154"/>
                      <a:pt x="665" y="156"/>
                      <a:pt x="668" y="149"/>
                    </a:cubicBezTo>
                    <a:cubicBezTo>
                      <a:pt x="668" y="142"/>
                      <a:pt x="647" y="128"/>
                      <a:pt x="640" y="1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28" name="Freeform 192">
                <a:extLst>
                  <a:ext uri="{FF2B5EF4-FFF2-40B4-BE49-F238E27FC236}">
                    <a16:creationId xmlns:a16="http://schemas.microsoft.com/office/drawing/2014/main" id="{14A27587-01DE-A881-FFA0-842B8192F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620"/>
                <a:ext cx="401" cy="173"/>
              </a:xfrm>
              <a:custGeom>
                <a:avLst/>
                <a:gdLst>
                  <a:gd name="T0" fmla="*/ 640 w 668"/>
                  <a:gd name="T1" fmla="*/ 121 h 287"/>
                  <a:gd name="T2" fmla="*/ 598 w 668"/>
                  <a:gd name="T3" fmla="*/ 121 h 287"/>
                  <a:gd name="T4" fmla="*/ 579 w 668"/>
                  <a:gd name="T5" fmla="*/ 108 h 287"/>
                  <a:gd name="T6" fmla="*/ 598 w 668"/>
                  <a:gd name="T7" fmla="*/ 63 h 287"/>
                  <a:gd name="T8" fmla="*/ 563 w 668"/>
                  <a:gd name="T9" fmla="*/ 58 h 287"/>
                  <a:gd name="T10" fmla="*/ 521 w 668"/>
                  <a:gd name="T11" fmla="*/ 68 h 287"/>
                  <a:gd name="T12" fmla="*/ 477 w 668"/>
                  <a:gd name="T13" fmla="*/ 82 h 287"/>
                  <a:gd name="T14" fmla="*/ 421 w 668"/>
                  <a:gd name="T15" fmla="*/ 77 h 287"/>
                  <a:gd name="T16" fmla="*/ 391 w 668"/>
                  <a:gd name="T17" fmla="*/ 56 h 287"/>
                  <a:gd name="T18" fmla="*/ 356 w 668"/>
                  <a:gd name="T19" fmla="*/ 47 h 287"/>
                  <a:gd name="T20" fmla="*/ 321 w 668"/>
                  <a:gd name="T21" fmla="*/ 58 h 287"/>
                  <a:gd name="T22" fmla="*/ 289 w 668"/>
                  <a:gd name="T23" fmla="*/ 42 h 287"/>
                  <a:gd name="T24" fmla="*/ 266 w 668"/>
                  <a:gd name="T25" fmla="*/ 17 h 287"/>
                  <a:gd name="T26" fmla="*/ 237 w 668"/>
                  <a:gd name="T27" fmla="*/ 7 h 287"/>
                  <a:gd name="T28" fmla="*/ 214 w 668"/>
                  <a:gd name="T29" fmla="*/ 7 h 287"/>
                  <a:gd name="T30" fmla="*/ 193 w 668"/>
                  <a:gd name="T31" fmla="*/ 26 h 287"/>
                  <a:gd name="T32" fmla="*/ 200 w 668"/>
                  <a:gd name="T33" fmla="*/ 56 h 287"/>
                  <a:gd name="T34" fmla="*/ 168 w 668"/>
                  <a:gd name="T35" fmla="*/ 61 h 287"/>
                  <a:gd name="T36" fmla="*/ 133 w 668"/>
                  <a:gd name="T37" fmla="*/ 56 h 287"/>
                  <a:gd name="T38" fmla="*/ 98 w 668"/>
                  <a:gd name="T39" fmla="*/ 37 h 287"/>
                  <a:gd name="T40" fmla="*/ 68 w 668"/>
                  <a:gd name="T41" fmla="*/ 47 h 287"/>
                  <a:gd name="T42" fmla="*/ 37 w 668"/>
                  <a:gd name="T43" fmla="*/ 66 h 287"/>
                  <a:gd name="T44" fmla="*/ 5 w 668"/>
                  <a:gd name="T45" fmla="*/ 82 h 287"/>
                  <a:gd name="T46" fmla="*/ 0 w 668"/>
                  <a:gd name="T47" fmla="*/ 84 h 287"/>
                  <a:gd name="T48" fmla="*/ 35 w 668"/>
                  <a:gd name="T49" fmla="*/ 114 h 287"/>
                  <a:gd name="T50" fmla="*/ 66 w 668"/>
                  <a:gd name="T51" fmla="*/ 145 h 287"/>
                  <a:gd name="T52" fmla="*/ 59 w 668"/>
                  <a:gd name="T53" fmla="*/ 185 h 287"/>
                  <a:gd name="T54" fmla="*/ 121 w 668"/>
                  <a:gd name="T55" fmla="*/ 205 h 287"/>
                  <a:gd name="T56" fmla="*/ 151 w 668"/>
                  <a:gd name="T57" fmla="*/ 233 h 287"/>
                  <a:gd name="T58" fmla="*/ 191 w 668"/>
                  <a:gd name="T59" fmla="*/ 257 h 287"/>
                  <a:gd name="T60" fmla="*/ 282 w 668"/>
                  <a:gd name="T61" fmla="*/ 268 h 287"/>
                  <a:gd name="T62" fmla="*/ 326 w 668"/>
                  <a:gd name="T63" fmla="*/ 278 h 287"/>
                  <a:gd name="T64" fmla="*/ 379 w 668"/>
                  <a:gd name="T65" fmla="*/ 268 h 287"/>
                  <a:gd name="T66" fmla="*/ 465 w 668"/>
                  <a:gd name="T67" fmla="*/ 250 h 287"/>
                  <a:gd name="T68" fmla="*/ 486 w 668"/>
                  <a:gd name="T69" fmla="*/ 205 h 287"/>
                  <a:gd name="T70" fmla="*/ 540 w 668"/>
                  <a:gd name="T71" fmla="*/ 196 h 287"/>
                  <a:gd name="T72" fmla="*/ 591 w 668"/>
                  <a:gd name="T73" fmla="*/ 168 h 287"/>
                  <a:gd name="T74" fmla="*/ 644 w 668"/>
                  <a:gd name="T75" fmla="*/ 152 h 287"/>
                  <a:gd name="T76" fmla="*/ 640 w 668"/>
                  <a:gd name="T77" fmla="*/ 12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8" h="287">
                    <a:moveTo>
                      <a:pt x="640" y="121"/>
                    </a:moveTo>
                    <a:lnTo>
                      <a:pt x="640" y="121"/>
                    </a:lnTo>
                    <a:cubicBezTo>
                      <a:pt x="633" y="112"/>
                      <a:pt x="621" y="117"/>
                      <a:pt x="619" y="124"/>
                    </a:cubicBezTo>
                    <a:cubicBezTo>
                      <a:pt x="617" y="131"/>
                      <a:pt x="610" y="121"/>
                      <a:pt x="598" y="121"/>
                    </a:cubicBezTo>
                    <a:cubicBezTo>
                      <a:pt x="586" y="121"/>
                      <a:pt x="584" y="128"/>
                      <a:pt x="577" y="119"/>
                    </a:cubicBezTo>
                    <a:cubicBezTo>
                      <a:pt x="568" y="112"/>
                      <a:pt x="579" y="108"/>
                      <a:pt x="579" y="108"/>
                    </a:cubicBezTo>
                    <a:lnTo>
                      <a:pt x="582" y="98"/>
                    </a:lnTo>
                    <a:lnTo>
                      <a:pt x="598" y="63"/>
                    </a:lnTo>
                    <a:cubicBezTo>
                      <a:pt x="593" y="61"/>
                      <a:pt x="586" y="61"/>
                      <a:pt x="582" y="61"/>
                    </a:cubicBezTo>
                    <a:cubicBezTo>
                      <a:pt x="577" y="63"/>
                      <a:pt x="565" y="63"/>
                      <a:pt x="563" y="58"/>
                    </a:cubicBezTo>
                    <a:cubicBezTo>
                      <a:pt x="563" y="54"/>
                      <a:pt x="542" y="54"/>
                      <a:pt x="538" y="56"/>
                    </a:cubicBezTo>
                    <a:cubicBezTo>
                      <a:pt x="533" y="61"/>
                      <a:pt x="521" y="63"/>
                      <a:pt x="521" y="68"/>
                    </a:cubicBezTo>
                    <a:cubicBezTo>
                      <a:pt x="521" y="73"/>
                      <a:pt x="507" y="70"/>
                      <a:pt x="503" y="75"/>
                    </a:cubicBezTo>
                    <a:cubicBezTo>
                      <a:pt x="500" y="77"/>
                      <a:pt x="477" y="80"/>
                      <a:pt x="477" y="82"/>
                    </a:cubicBezTo>
                    <a:cubicBezTo>
                      <a:pt x="475" y="84"/>
                      <a:pt x="451" y="84"/>
                      <a:pt x="447" y="82"/>
                    </a:cubicBezTo>
                    <a:cubicBezTo>
                      <a:pt x="444" y="77"/>
                      <a:pt x="424" y="82"/>
                      <a:pt x="421" y="77"/>
                    </a:cubicBezTo>
                    <a:cubicBezTo>
                      <a:pt x="419" y="70"/>
                      <a:pt x="410" y="68"/>
                      <a:pt x="410" y="63"/>
                    </a:cubicBezTo>
                    <a:cubicBezTo>
                      <a:pt x="410" y="61"/>
                      <a:pt x="393" y="61"/>
                      <a:pt x="391" y="56"/>
                    </a:cubicBezTo>
                    <a:cubicBezTo>
                      <a:pt x="391" y="51"/>
                      <a:pt x="377" y="51"/>
                      <a:pt x="375" y="51"/>
                    </a:cubicBezTo>
                    <a:cubicBezTo>
                      <a:pt x="375" y="54"/>
                      <a:pt x="361" y="47"/>
                      <a:pt x="356" y="47"/>
                    </a:cubicBezTo>
                    <a:cubicBezTo>
                      <a:pt x="351" y="47"/>
                      <a:pt x="340" y="49"/>
                      <a:pt x="338" y="49"/>
                    </a:cubicBezTo>
                    <a:cubicBezTo>
                      <a:pt x="333" y="49"/>
                      <a:pt x="326" y="56"/>
                      <a:pt x="321" y="58"/>
                    </a:cubicBezTo>
                    <a:cubicBezTo>
                      <a:pt x="317" y="58"/>
                      <a:pt x="305" y="49"/>
                      <a:pt x="303" y="51"/>
                    </a:cubicBezTo>
                    <a:cubicBezTo>
                      <a:pt x="300" y="54"/>
                      <a:pt x="293" y="44"/>
                      <a:pt x="289" y="42"/>
                    </a:cubicBezTo>
                    <a:cubicBezTo>
                      <a:pt x="286" y="37"/>
                      <a:pt x="289" y="28"/>
                      <a:pt x="286" y="23"/>
                    </a:cubicBezTo>
                    <a:cubicBezTo>
                      <a:pt x="284" y="19"/>
                      <a:pt x="270" y="19"/>
                      <a:pt x="266" y="17"/>
                    </a:cubicBezTo>
                    <a:cubicBezTo>
                      <a:pt x="263" y="14"/>
                      <a:pt x="256" y="12"/>
                      <a:pt x="251" y="12"/>
                    </a:cubicBezTo>
                    <a:cubicBezTo>
                      <a:pt x="247" y="12"/>
                      <a:pt x="240" y="9"/>
                      <a:pt x="237" y="7"/>
                    </a:cubicBezTo>
                    <a:cubicBezTo>
                      <a:pt x="235" y="5"/>
                      <a:pt x="226" y="3"/>
                      <a:pt x="221" y="0"/>
                    </a:cubicBezTo>
                    <a:cubicBezTo>
                      <a:pt x="217" y="0"/>
                      <a:pt x="217" y="5"/>
                      <a:pt x="214" y="7"/>
                    </a:cubicBezTo>
                    <a:cubicBezTo>
                      <a:pt x="212" y="12"/>
                      <a:pt x="205" y="12"/>
                      <a:pt x="203" y="17"/>
                    </a:cubicBezTo>
                    <a:cubicBezTo>
                      <a:pt x="203" y="21"/>
                      <a:pt x="193" y="21"/>
                      <a:pt x="193" y="26"/>
                    </a:cubicBezTo>
                    <a:cubicBezTo>
                      <a:pt x="196" y="30"/>
                      <a:pt x="198" y="42"/>
                      <a:pt x="203" y="44"/>
                    </a:cubicBezTo>
                    <a:cubicBezTo>
                      <a:pt x="205" y="47"/>
                      <a:pt x="203" y="54"/>
                      <a:pt x="200" y="56"/>
                    </a:cubicBezTo>
                    <a:cubicBezTo>
                      <a:pt x="200" y="58"/>
                      <a:pt x="186" y="61"/>
                      <a:pt x="184" y="66"/>
                    </a:cubicBezTo>
                    <a:cubicBezTo>
                      <a:pt x="182" y="70"/>
                      <a:pt x="175" y="66"/>
                      <a:pt x="168" y="61"/>
                    </a:cubicBezTo>
                    <a:cubicBezTo>
                      <a:pt x="163" y="58"/>
                      <a:pt x="154" y="61"/>
                      <a:pt x="151" y="63"/>
                    </a:cubicBezTo>
                    <a:cubicBezTo>
                      <a:pt x="149" y="66"/>
                      <a:pt x="138" y="56"/>
                      <a:pt x="133" y="56"/>
                    </a:cubicBezTo>
                    <a:cubicBezTo>
                      <a:pt x="131" y="54"/>
                      <a:pt x="131" y="42"/>
                      <a:pt x="126" y="44"/>
                    </a:cubicBezTo>
                    <a:cubicBezTo>
                      <a:pt x="124" y="44"/>
                      <a:pt x="103" y="40"/>
                      <a:pt x="98" y="37"/>
                    </a:cubicBezTo>
                    <a:cubicBezTo>
                      <a:pt x="93" y="37"/>
                      <a:pt x="84" y="37"/>
                      <a:pt x="82" y="42"/>
                    </a:cubicBezTo>
                    <a:cubicBezTo>
                      <a:pt x="82" y="44"/>
                      <a:pt x="70" y="44"/>
                      <a:pt x="68" y="47"/>
                    </a:cubicBezTo>
                    <a:cubicBezTo>
                      <a:pt x="66" y="51"/>
                      <a:pt x="59" y="54"/>
                      <a:pt x="54" y="56"/>
                    </a:cubicBezTo>
                    <a:cubicBezTo>
                      <a:pt x="52" y="61"/>
                      <a:pt x="40" y="61"/>
                      <a:pt x="37" y="66"/>
                    </a:cubicBezTo>
                    <a:cubicBezTo>
                      <a:pt x="35" y="73"/>
                      <a:pt x="21" y="75"/>
                      <a:pt x="19" y="75"/>
                    </a:cubicBezTo>
                    <a:cubicBezTo>
                      <a:pt x="14" y="75"/>
                      <a:pt x="5" y="77"/>
                      <a:pt x="5" y="82"/>
                    </a:cubicBezTo>
                    <a:lnTo>
                      <a:pt x="0" y="82"/>
                    </a:lnTo>
                    <a:lnTo>
                      <a:pt x="0" y="84"/>
                    </a:lnTo>
                    <a:cubicBezTo>
                      <a:pt x="3" y="98"/>
                      <a:pt x="10" y="98"/>
                      <a:pt x="16" y="105"/>
                    </a:cubicBezTo>
                    <a:cubicBezTo>
                      <a:pt x="24" y="110"/>
                      <a:pt x="28" y="114"/>
                      <a:pt x="35" y="114"/>
                    </a:cubicBezTo>
                    <a:cubicBezTo>
                      <a:pt x="42" y="114"/>
                      <a:pt x="52" y="124"/>
                      <a:pt x="54" y="128"/>
                    </a:cubicBezTo>
                    <a:cubicBezTo>
                      <a:pt x="54" y="135"/>
                      <a:pt x="61" y="142"/>
                      <a:pt x="66" y="145"/>
                    </a:cubicBezTo>
                    <a:cubicBezTo>
                      <a:pt x="68" y="149"/>
                      <a:pt x="63" y="159"/>
                      <a:pt x="63" y="166"/>
                    </a:cubicBezTo>
                    <a:cubicBezTo>
                      <a:pt x="63" y="175"/>
                      <a:pt x="54" y="178"/>
                      <a:pt x="59" y="185"/>
                    </a:cubicBezTo>
                    <a:cubicBezTo>
                      <a:pt x="63" y="192"/>
                      <a:pt x="98" y="196"/>
                      <a:pt x="107" y="196"/>
                    </a:cubicBezTo>
                    <a:cubicBezTo>
                      <a:pt x="117" y="196"/>
                      <a:pt x="119" y="205"/>
                      <a:pt x="121" y="205"/>
                    </a:cubicBezTo>
                    <a:cubicBezTo>
                      <a:pt x="128" y="208"/>
                      <a:pt x="128" y="215"/>
                      <a:pt x="135" y="215"/>
                    </a:cubicBezTo>
                    <a:cubicBezTo>
                      <a:pt x="142" y="217"/>
                      <a:pt x="149" y="222"/>
                      <a:pt x="151" y="233"/>
                    </a:cubicBezTo>
                    <a:cubicBezTo>
                      <a:pt x="156" y="245"/>
                      <a:pt x="163" y="250"/>
                      <a:pt x="165" y="254"/>
                    </a:cubicBezTo>
                    <a:cubicBezTo>
                      <a:pt x="165" y="261"/>
                      <a:pt x="182" y="257"/>
                      <a:pt x="191" y="257"/>
                    </a:cubicBezTo>
                    <a:cubicBezTo>
                      <a:pt x="203" y="259"/>
                      <a:pt x="235" y="257"/>
                      <a:pt x="242" y="259"/>
                    </a:cubicBezTo>
                    <a:cubicBezTo>
                      <a:pt x="251" y="261"/>
                      <a:pt x="270" y="259"/>
                      <a:pt x="282" y="268"/>
                    </a:cubicBezTo>
                    <a:cubicBezTo>
                      <a:pt x="291" y="275"/>
                      <a:pt x="298" y="268"/>
                      <a:pt x="305" y="273"/>
                    </a:cubicBezTo>
                    <a:cubicBezTo>
                      <a:pt x="312" y="278"/>
                      <a:pt x="317" y="280"/>
                      <a:pt x="326" y="278"/>
                    </a:cubicBezTo>
                    <a:cubicBezTo>
                      <a:pt x="335" y="278"/>
                      <a:pt x="335" y="285"/>
                      <a:pt x="342" y="287"/>
                    </a:cubicBezTo>
                    <a:cubicBezTo>
                      <a:pt x="349" y="287"/>
                      <a:pt x="361" y="275"/>
                      <a:pt x="379" y="268"/>
                    </a:cubicBezTo>
                    <a:cubicBezTo>
                      <a:pt x="398" y="259"/>
                      <a:pt x="419" y="264"/>
                      <a:pt x="428" y="266"/>
                    </a:cubicBezTo>
                    <a:cubicBezTo>
                      <a:pt x="437" y="268"/>
                      <a:pt x="454" y="261"/>
                      <a:pt x="465" y="250"/>
                    </a:cubicBezTo>
                    <a:cubicBezTo>
                      <a:pt x="477" y="238"/>
                      <a:pt x="491" y="240"/>
                      <a:pt x="491" y="229"/>
                    </a:cubicBezTo>
                    <a:cubicBezTo>
                      <a:pt x="493" y="217"/>
                      <a:pt x="482" y="215"/>
                      <a:pt x="486" y="205"/>
                    </a:cubicBezTo>
                    <a:cubicBezTo>
                      <a:pt x="491" y="194"/>
                      <a:pt x="500" y="196"/>
                      <a:pt x="507" y="199"/>
                    </a:cubicBezTo>
                    <a:cubicBezTo>
                      <a:pt x="512" y="201"/>
                      <a:pt x="528" y="205"/>
                      <a:pt x="540" y="196"/>
                    </a:cubicBezTo>
                    <a:cubicBezTo>
                      <a:pt x="554" y="187"/>
                      <a:pt x="561" y="187"/>
                      <a:pt x="572" y="187"/>
                    </a:cubicBezTo>
                    <a:cubicBezTo>
                      <a:pt x="584" y="185"/>
                      <a:pt x="584" y="178"/>
                      <a:pt x="591" y="168"/>
                    </a:cubicBezTo>
                    <a:cubicBezTo>
                      <a:pt x="600" y="161"/>
                      <a:pt x="610" y="159"/>
                      <a:pt x="617" y="159"/>
                    </a:cubicBezTo>
                    <a:cubicBezTo>
                      <a:pt x="626" y="159"/>
                      <a:pt x="637" y="149"/>
                      <a:pt x="644" y="152"/>
                    </a:cubicBezTo>
                    <a:cubicBezTo>
                      <a:pt x="654" y="154"/>
                      <a:pt x="665" y="156"/>
                      <a:pt x="668" y="149"/>
                    </a:cubicBezTo>
                    <a:cubicBezTo>
                      <a:pt x="668" y="142"/>
                      <a:pt x="647" y="128"/>
                      <a:pt x="640" y="121"/>
                    </a:cubicBezTo>
                    <a:lnTo>
                      <a:pt x="640" y="1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29" name="Freeform 193">
                <a:extLst>
                  <a:ext uri="{FF2B5EF4-FFF2-40B4-BE49-F238E27FC236}">
                    <a16:creationId xmlns:a16="http://schemas.microsoft.com/office/drawing/2014/main" id="{1323019C-E210-6A19-96D5-65526240C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24"/>
                <a:ext cx="6" cy="18"/>
              </a:xfrm>
              <a:custGeom>
                <a:avLst/>
                <a:gdLst>
                  <a:gd name="T0" fmla="*/ 4 w 11"/>
                  <a:gd name="T1" fmla="*/ 0 h 30"/>
                  <a:gd name="T2" fmla="*/ 4 w 11"/>
                  <a:gd name="T3" fmla="*/ 0 h 30"/>
                  <a:gd name="T4" fmla="*/ 0 w 11"/>
                  <a:gd name="T5" fmla="*/ 16 h 30"/>
                  <a:gd name="T6" fmla="*/ 7 w 11"/>
                  <a:gd name="T7" fmla="*/ 30 h 30"/>
                  <a:gd name="T8" fmla="*/ 9 w 11"/>
                  <a:gd name="T9" fmla="*/ 5 h 30"/>
                  <a:gd name="T10" fmla="*/ 11 w 11"/>
                  <a:gd name="T11" fmla="*/ 0 h 30"/>
                  <a:gd name="T12" fmla="*/ 4 w 11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lnTo>
                      <a:pt x="4" y="0"/>
                    </a:lnTo>
                    <a:cubicBezTo>
                      <a:pt x="2" y="3"/>
                      <a:pt x="0" y="14"/>
                      <a:pt x="0" y="16"/>
                    </a:cubicBezTo>
                    <a:cubicBezTo>
                      <a:pt x="0" y="19"/>
                      <a:pt x="2" y="24"/>
                      <a:pt x="7" y="30"/>
                    </a:cubicBezTo>
                    <a:cubicBezTo>
                      <a:pt x="9" y="21"/>
                      <a:pt x="9" y="9"/>
                      <a:pt x="9" y="5"/>
                    </a:cubicBezTo>
                    <a:cubicBezTo>
                      <a:pt x="11" y="5"/>
                      <a:pt x="11" y="3"/>
                      <a:pt x="11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30" name="Freeform 194">
                <a:extLst>
                  <a:ext uri="{FF2B5EF4-FFF2-40B4-BE49-F238E27FC236}">
                    <a16:creationId xmlns:a16="http://schemas.microsoft.com/office/drawing/2014/main" id="{5CDCAFB7-0A53-A681-64EC-5210DF69C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24"/>
                <a:ext cx="6" cy="18"/>
              </a:xfrm>
              <a:custGeom>
                <a:avLst/>
                <a:gdLst>
                  <a:gd name="T0" fmla="*/ 4 w 11"/>
                  <a:gd name="T1" fmla="*/ 0 h 30"/>
                  <a:gd name="T2" fmla="*/ 4 w 11"/>
                  <a:gd name="T3" fmla="*/ 0 h 30"/>
                  <a:gd name="T4" fmla="*/ 0 w 11"/>
                  <a:gd name="T5" fmla="*/ 16 h 30"/>
                  <a:gd name="T6" fmla="*/ 7 w 11"/>
                  <a:gd name="T7" fmla="*/ 30 h 30"/>
                  <a:gd name="T8" fmla="*/ 9 w 11"/>
                  <a:gd name="T9" fmla="*/ 5 h 30"/>
                  <a:gd name="T10" fmla="*/ 11 w 11"/>
                  <a:gd name="T11" fmla="*/ 0 h 30"/>
                  <a:gd name="T12" fmla="*/ 4 w 11"/>
                  <a:gd name="T13" fmla="*/ 0 h 30"/>
                  <a:gd name="T14" fmla="*/ 4 w 11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lnTo>
                      <a:pt x="4" y="0"/>
                    </a:lnTo>
                    <a:cubicBezTo>
                      <a:pt x="2" y="3"/>
                      <a:pt x="0" y="14"/>
                      <a:pt x="0" y="16"/>
                    </a:cubicBezTo>
                    <a:cubicBezTo>
                      <a:pt x="0" y="19"/>
                      <a:pt x="2" y="24"/>
                      <a:pt x="7" y="30"/>
                    </a:cubicBezTo>
                    <a:cubicBezTo>
                      <a:pt x="9" y="21"/>
                      <a:pt x="9" y="9"/>
                      <a:pt x="9" y="5"/>
                    </a:cubicBezTo>
                    <a:cubicBezTo>
                      <a:pt x="11" y="5"/>
                      <a:pt x="11" y="3"/>
                      <a:pt x="11" y="0"/>
                    </a:cubicBez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31" name="Freeform 195">
                <a:extLst>
                  <a:ext uri="{FF2B5EF4-FFF2-40B4-BE49-F238E27FC236}">
                    <a16:creationId xmlns:a16="http://schemas.microsoft.com/office/drawing/2014/main" id="{F4207597-DC55-A329-F6C8-29D09CC3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24"/>
                <a:ext cx="6" cy="18"/>
              </a:xfrm>
              <a:custGeom>
                <a:avLst/>
                <a:gdLst>
                  <a:gd name="T0" fmla="*/ 4 w 11"/>
                  <a:gd name="T1" fmla="*/ 0 h 30"/>
                  <a:gd name="T2" fmla="*/ 4 w 11"/>
                  <a:gd name="T3" fmla="*/ 0 h 30"/>
                  <a:gd name="T4" fmla="*/ 0 w 11"/>
                  <a:gd name="T5" fmla="*/ 16 h 30"/>
                  <a:gd name="T6" fmla="*/ 7 w 11"/>
                  <a:gd name="T7" fmla="*/ 30 h 30"/>
                  <a:gd name="T8" fmla="*/ 9 w 11"/>
                  <a:gd name="T9" fmla="*/ 5 h 30"/>
                  <a:gd name="T10" fmla="*/ 11 w 11"/>
                  <a:gd name="T11" fmla="*/ 0 h 30"/>
                  <a:gd name="T12" fmla="*/ 4 w 11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lnTo>
                      <a:pt x="4" y="0"/>
                    </a:lnTo>
                    <a:cubicBezTo>
                      <a:pt x="2" y="3"/>
                      <a:pt x="0" y="14"/>
                      <a:pt x="0" y="16"/>
                    </a:cubicBezTo>
                    <a:cubicBezTo>
                      <a:pt x="0" y="19"/>
                      <a:pt x="2" y="24"/>
                      <a:pt x="7" y="30"/>
                    </a:cubicBezTo>
                    <a:cubicBezTo>
                      <a:pt x="9" y="21"/>
                      <a:pt x="9" y="9"/>
                      <a:pt x="9" y="5"/>
                    </a:cubicBezTo>
                    <a:cubicBezTo>
                      <a:pt x="11" y="5"/>
                      <a:pt x="11" y="3"/>
                      <a:pt x="11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32" name="Freeform 196">
                <a:extLst>
                  <a:ext uri="{FF2B5EF4-FFF2-40B4-BE49-F238E27FC236}">
                    <a16:creationId xmlns:a16="http://schemas.microsoft.com/office/drawing/2014/main" id="{55E758BC-3D23-6F93-4F78-4D2B6461A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24"/>
                <a:ext cx="6" cy="18"/>
              </a:xfrm>
              <a:custGeom>
                <a:avLst/>
                <a:gdLst>
                  <a:gd name="T0" fmla="*/ 4 w 11"/>
                  <a:gd name="T1" fmla="*/ 0 h 30"/>
                  <a:gd name="T2" fmla="*/ 4 w 11"/>
                  <a:gd name="T3" fmla="*/ 0 h 30"/>
                  <a:gd name="T4" fmla="*/ 0 w 11"/>
                  <a:gd name="T5" fmla="*/ 16 h 30"/>
                  <a:gd name="T6" fmla="*/ 7 w 11"/>
                  <a:gd name="T7" fmla="*/ 30 h 30"/>
                  <a:gd name="T8" fmla="*/ 9 w 11"/>
                  <a:gd name="T9" fmla="*/ 5 h 30"/>
                  <a:gd name="T10" fmla="*/ 11 w 11"/>
                  <a:gd name="T11" fmla="*/ 0 h 30"/>
                  <a:gd name="T12" fmla="*/ 4 w 11"/>
                  <a:gd name="T13" fmla="*/ 0 h 30"/>
                  <a:gd name="T14" fmla="*/ 4 w 11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lnTo>
                      <a:pt x="4" y="0"/>
                    </a:lnTo>
                    <a:cubicBezTo>
                      <a:pt x="2" y="3"/>
                      <a:pt x="0" y="14"/>
                      <a:pt x="0" y="16"/>
                    </a:cubicBezTo>
                    <a:cubicBezTo>
                      <a:pt x="0" y="19"/>
                      <a:pt x="2" y="24"/>
                      <a:pt x="7" y="30"/>
                    </a:cubicBezTo>
                    <a:cubicBezTo>
                      <a:pt x="9" y="21"/>
                      <a:pt x="9" y="9"/>
                      <a:pt x="9" y="5"/>
                    </a:cubicBezTo>
                    <a:cubicBezTo>
                      <a:pt x="11" y="5"/>
                      <a:pt x="11" y="3"/>
                      <a:pt x="11" y="0"/>
                    </a:cubicBez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33" name="Freeform 197">
                <a:extLst>
                  <a:ext uri="{FF2B5EF4-FFF2-40B4-BE49-F238E27FC236}">
                    <a16:creationId xmlns:a16="http://schemas.microsoft.com/office/drawing/2014/main" id="{3F9841B7-F8CA-39D6-9F7A-31BFD3BC6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912"/>
                <a:ext cx="54" cy="59"/>
              </a:xfrm>
              <a:custGeom>
                <a:avLst/>
                <a:gdLst>
                  <a:gd name="T0" fmla="*/ 84 w 91"/>
                  <a:gd name="T1" fmla="*/ 0 h 98"/>
                  <a:gd name="T2" fmla="*/ 84 w 91"/>
                  <a:gd name="T3" fmla="*/ 0 h 98"/>
                  <a:gd name="T4" fmla="*/ 56 w 91"/>
                  <a:gd name="T5" fmla="*/ 12 h 98"/>
                  <a:gd name="T6" fmla="*/ 38 w 91"/>
                  <a:gd name="T7" fmla="*/ 24 h 98"/>
                  <a:gd name="T8" fmla="*/ 17 w 91"/>
                  <a:gd name="T9" fmla="*/ 15 h 98"/>
                  <a:gd name="T10" fmla="*/ 17 w 91"/>
                  <a:gd name="T11" fmla="*/ 5 h 98"/>
                  <a:gd name="T12" fmla="*/ 12 w 91"/>
                  <a:gd name="T13" fmla="*/ 24 h 98"/>
                  <a:gd name="T14" fmla="*/ 7 w 91"/>
                  <a:gd name="T15" fmla="*/ 59 h 98"/>
                  <a:gd name="T16" fmla="*/ 0 w 91"/>
                  <a:gd name="T17" fmla="*/ 89 h 98"/>
                  <a:gd name="T18" fmla="*/ 19 w 91"/>
                  <a:gd name="T19" fmla="*/ 98 h 98"/>
                  <a:gd name="T20" fmla="*/ 38 w 91"/>
                  <a:gd name="T21" fmla="*/ 87 h 98"/>
                  <a:gd name="T22" fmla="*/ 49 w 91"/>
                  <a:gd name="T23" fmla="*/ 80 h 98"/>
                  <a:gd name="T24" fmla="*/ 63 w 91"/>
                  <a:gd name="T25" fmla="*/ 70 h 98"/>
                  <a:gd name="T26" fmla="*/ 47 w 91"/>
                  <a:gd name="T27" fmla="*/ 52 h 98"/>
                  <a:gd name="T28" fmla="*/ 68 w 91"/>
                  <a:gd name="T29" fmla="*/ 38 h 98"/>
                  <a:gd name="T30" fmla="*/ 89 w 91"/>
                  <a:gd name="T31" fmla="*/ 31 h 98"/>
                  <a:gd name="T32" fmla="*/ 91 w 91"/>
                  <a:gd name="T33" fmla="*/ 31 h 98"/>
                  <a:gd name="T34" fmla="*/ 87 w 91"/>
                  <a:gd name="T35" fmla="*/ 10 h 98"/>
                  <a:gd name="T36" fmla="*/ 84 w 91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98">
                    <a:moveTo>
                      <a:pt x="84" y="0"/>
                    </a:moveTo>
                    <a:lnTo>
                      <a:pt x="84" y="0"/>
                    </a:lnTo>
                    <a:cubicBezTo>
                      <a:pt x="70" y="7"/>
                      <a:pt x="59" y="12"/>
                      <a:pt x="56" y="12"/>
                    </a:cubicBezTo>
                    <a:cubicBezTo>
                      <a:pt x="52" y="15"/>
                      <a:pt x="38" y="24"/>
                      <a:pt x="38" y="24"/>
                    </a:cubicBezTo>
                    <a:lnTo>
                      <a:pt x="17" y="15"/>
                    </a:lnTo>
                    <a:lnTo>
                      <a:pt x="17" y="5"/>
                    </a:lnTo>
                    <a:cubicBezTo>
                      <a:pt x="14" y="12"/>
                      <a:pt x="14" y="22"/>
                      <a:pt x="12" y="24"/>
                    </a:cubicBezTo>
                    <a:cubicBezTo>
                      <a:pt x="12" y="28"/>
                      <a:pt x="12" y="54"/>
                      <a:pt x="7" y="59"/>
                    </a:cubicBezTo>
                    <a:cubicBezTo>
                      <a:pt x="5" y="63"/>
                      <a:pt x="3" y="77"/>
                      <a:pt x="0" y="89"/>
                    </a:cubicBezTo>
                    <a:cubicBezTo>
                      <a:pt x="7" y="94"/>
                      <a:pt x="17" y="98"/>
                      <a:pt x="19" y="98"/>
                    </a:cubicBezTo>
                    <a:cubicBezTo>
                      <a:pt x="28" y="98"/>
                      <a:pt x="38" y="91"/>
                      <a:pt x="38" y="87"/>
                    </a:cubicBezTo>
                    <a:cubicBezTo>
                      <a:pt x="38" y="80"/>
                      <a:pt x="45" y="80"/>
                      <a:pt x="49" y="80"/>
                    </a:cubicBezTo>
                    <a:cubicBezTo>
                      <a:pt x="56" y="80"/>
                      <a:pt x="59" y="73"/>
                      <a:pt x="63" y="70"/>
                    </a:cubicBezTo>
                    <a:cubicBezTo>
                      <a:pt x="68" y="68"/>
                      <a:pt x="52" y="54"/>
                      <a:pt x="47" y="52"/>
                    </a:cubicBezTo>
                    <a:cubicBezTo>
                      <a:pt x="42" y="49"/>
                      <a:pt x="52" y="38"/>
                      <a:pt x="68" y="38"/>
                    </a:cubicBezTo>
                    <a:cubicBezTo>
                      <a:pt x="84" y="38"/>
                      <a:pt x="80" y="31"/>
                      <a:pt x="89" y="31"/>
                    </a:cubicBezTo>
                    <a:lnTo>
                      <a:pt x="91" y="31"/>
                    </a:lnTo>
                    <a:cubicBezTo>
                      <a:pt x="89" y="24"/>
                      <a:pt x="87" y="15"/>
                      <a:pt x="87" y="10"/>
                    </a:cubicBezTo>
                    <a:cubicBezTo>
                      <a:pt x="84" y="7"/>
                      <a:pt x="84" y="3"/>
                      <a:pt x="84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34" name="Freeform 198">
                <a:extLst>
                  <a:ext uri="{FF2B5EF4-FFF2-40B4-BE49-F238E27FC236}">
                    <a16:creationId xmlns:a16="http://schemas.microsoft.com/office/drawing/2014/main" id="{3A7A20F3-7921-AF92-C2B2-0A4B850AC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912"/>
                <a:ext cx="54" cy="59"/>
              </a:xfrm>
              <a:custGeom>
                <a:avLst/>
                <a:gdLst>
                  <a:gd name="T0" fmla="*/ 84 w 91"/>
                  <a:gd name="T1" fmla="*/ 0 h 98"/>
                  <a:gd name="T2" fmla="*/ 84 w 91"/>
                  <a:gd name="T3" fmla="*/ 0 h 98"/>
                  <a:gd name="T4" fmla="*/ 56 w 91"/>
                  <a:gd name="T5" fmla="*/ 12 h 98"/>
                  <a:gd name="T6" fmla="*/ 38 w 91"/>
                  <a:gd name="T7" fmla="*/ 24 h 98"/>
                  <a:gd name="T8" fmla="*/ 17 w 91"/>
                  <a:gd name="T9" fmla="*/ 15 h 98"/>
                  <a:gd name="T10" fmla="*/ 17 w 91"/>
                  <a:gd name="T11" fmla="*/ 5 h 98"/>
                  <a:gd name="T12" fmla="*/ 12 w 91"/>
                  <a:gd name="T13" fmla="*/ 24 h 98"/>
                  <a:gd name="T14" fmla="*/ 7 w 91"/>
                  <a:gd name="T15" fmla="*/ 59 h 98"/>
                  <a:gd name="T16" fmla="*/ 0 w 91"/>
                  <a:gd name="T17" fmla="*/ 89 h 98"/>
                  <a:gd name="T18" fmla="*/ 19 w 91"/>
                  <a:gd name="T19" fmla="*/ 98 h 98"/>
                  <a:gd name="T20" fmla="*/ 38 w 91"/>
                  <a:gd name="T21" fmla="*/ 87 h 98"/>
                  <a:gd name="T22" fmla="*/ 49 w 91"/>
                  <a:gd name="T23" fmla="*/ 80 h 98"/>
                  <a:gd name="T24" fmla="*/ 63 w 91"/>
                  <a:gd name="T25" fmla="*/ 70 h 98"/>
                  <a:gd name="T26" fmla="*/ 47 w 91"/>
                  <a:gd name="T27" fmla="*/ 52 h 98"/>
                  <a:gd name="T28" fmla="*/ 68 w 91"/>
                  <a:gd name="T29" fmla="*/ 38 h 98"/>
                  <a:gd name="T30" fmla="*/ 89 w 91"/>
                  <a:gd name="T31" fmla="*/ 31 h 98"/>
                  <a:gd name="T32" fmla="*/ 91 w 91"/>
                  <a:gd name="T33" fmla="*/ 31 h 98"/>
                  <a:gd name="T34" fmla="*/ 87 w 91"/>
                  <a:gd name="T35" fmla="*/ 10 h 98"/>
                  <a:gd name="T36" fmla="*/ 84 w 91"/>
                  <a:gd name="T37" fmla="*/ 0 h 98"/>
                  <a:gd name="T38" fmla="*/ 84 w 91"/>
                  <a:gd name="T3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8">
                    <a:moveTo>
                      <a:pt x="84" y="0"/>
                    </a:moveTo>
                    <a:lnTo>
                      <a:pt x="84" y="0"/>
                    </a:lnTo>
                    <a:cubicBezTo>
                      <a:pt x="70" y="7"/>
                      <a:pt x="59" y="12"/>
                      <a:pt x="56" y="12"/>
                    </a:cubicBezTo>
                    <a:cubicBezTo>
                      <a:pt x="52" y="15"/>
                      <a:pt x="38" y="24"/>
                      <a:pt x="38" y="24"/>
                    </a:cubicBezTo>
                    <a:lnTo>
                      <a:pt x="17" y="15"/>
                    </a:lnTo>
                    <a:lnTo>
                      <a:pt x="17" y="5"/>
                    </a:lnTo>
                    <a:cubicBezTo>
                      <a:pt x="14" y="12"/>
                      <a:pt x="14" y="22"/>
                      <a:pt x="12" y="24"/>
                    </a:cubicBezTo>
                    <a:cubicBezTo>
                      <a:pt x="12" y="28"/>
                      <a:pt x="12" y="54"/>
                      <a:pt x="7" y="59"/>
                    </a:cubicBezTo>
                    <a:cubicBezTo>
                      <a:pt x="5" y="63"/>
                      <a:pt x="3" y="77"/>
                      <a:pt x="0" y="89"/>
                    </a:cubicBezTo>
                    <a:cubicBezTo>
                      <a:pt x="7" y="94"/>
                      <a:pt x="17" y="98"/>
                      <a:pt x="19" y="98"/>
                    </a:cubicBezTo>
                    <a:cubicBezTo>
                      <a:pt x="28" y="98"/>
                      <a:pt x="38" y="91"/>
                      <a:pt x="38" y="87"/>
                    </a:cubicBezTo>
                    <a:cubicBezTo>
                      <a:pt x="38" y="80"/>
                      <a:pt x="45" y="80"/>
                      <a:pt x="49" y="80"/>
                    </a:cubicBezTo>
                    <a:cubicBezTo>
                      <a:pt x="56" y="80"/>
                      <a:pt x="59" y="73"/>
                      <a:pt x="63" y="70"/>
                    </a:cubicBezTo>
                    <a:cubicBezTo>
                      <a:pt x="68" y="68"/>
                      <a:pt x="52" y="54"/>
                      <a:pt x="47" y="52"/>
                    </a:cubicBezTo>
                    <a:cubicBezTo>
                      <a:pt x="42" y="49"/>
                      <a:pt x="52" y="38"/>
                      <a:pt x="68" y="38"/>
                    </a:cubicBezTo>
                    <a:cubicBezTo>
                      <a:pt x="84" y="38"/>
                      <a:pt x="80" y="31"/>
                      <a:pt x="89" y="31"/>
                    </a:cubicBezTo>
                    <a:lnTo>
                      <a:pt x="91" y="31"/>
                    </a:lnTo>
                    <a:cubicBezTo>
                      <a:pt x="89" y="24"/>
                      <a:pt x="87" y="15"/>
                      <a:pt x="87" y="10"/>
                    </a:cubicBezTo>
                    <a:cubicBezTo>
                      <a:pt x="84" y="7"/>
                      <a:pt x="84" y="3"/>
                      <a:pt x="84" y="0"/>
                    </a:cubicBezTo>
                    <a:lnTo>
                      <a:pt x="8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35" name="Freeform 199">
                <a:extLst>
                  <a:ext uri="{FF2B5EF4-FFF2-40B4-BE49-F238E27FC236}">
                    <a16:creationId xmlns:a16="http://schemas.microsoft.com/office/drawing/2014/main" id="{E23607BA-42B0-85FD-7ADE-09A59EB7C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912"/>
                <a:ext cx="54" cy="59"/>
              </a:xfrm>
              <a:custGeom>
                <a:avLst/>
                <a:gdLst>
                  <a:gd name="T0" fmla="*/ 84 w 91"/>
                  <a:gd name="T1" fmla="*/ 0 h 98"/>
                  <a:gd name="T2" fmla="*/ 84 w 91"/>
                  <a:gd name="T3" fmla="*/ 0 h 98"/>
                  <a:gd name="T4" fmla="*/ 56 w 91"/>
                  <a:gd name="T5" fmla="*/ 12 h 98"/>
                  <a:gd name="T6" fmla="*/ 38 w 91"/>
                  <a:gd name="T7" fmla="*/ 24 h 98"/>
                  <a:gd name="T8" fmla="*/ 17 w 91"/>
                  <a:gd name="T9" fmla="*/ 15 h 98"/>
                  <a:gd name="T10" fmla="*/ 17 w 91"/>
                  <a:gd name="T11" fmla="*/ 5 h 98"/>
                  <a:gd name="T12" fmla="*/ 12 w 91"/>
                  <a:gd name="T13" fmla="*/ 24 h 98"/>
                  <a:gd name="T14" fmla="*/ 7 w 91"/>
                  <a:gd name="T15" fmla="*/ 59 h 98"/>
                  <a:gd name="T16" fmla="*/ 0 w 91"/>
                  <a:gd name="T17" fmla="*/ 89 h 98"/>
                  <a:gd name="T18" fmla="*/ 19 w 91"/>
                  <a:gd name="T19" fmla="*/ 98 h 98"/>
                  <a:gd name="T20" fmla="*/ 38 w 91"/>
                  <a:gd name="T21" fmla="*/ 87 h 98"/>
                  <a:gd name="T22" fmla="*/ 49 w 91"/>
                  <a:gd name="T23" fmla="*/ 80 h 98"/>
                  <a:gd name="T24" fmla="*/ 63 w 91"/>
                  <a:gd name="T25" fmla="*/ 70 h 98"/>
                  <a:gd name="T26" fmla="*/ 47 w 91"/>
                  <a:gd name="T27" fmla="*/ 52 h 98"/>
                  <a:gd name="T28" fmla="*/ 68 w 91"/>
                  <a:gd name="T29" fmla="*/ 38 h 98"/>
                  <a:gd name="T30" fmla="*/ 89 w 91"/>
                  <a:gd name="T31" fmla="*/ 31 h 98"/>
                  <a:gd name="T32" fmla="*/ 91 w 91"/>
                  <a:gd name="T33" fmla="*/ 31 h 98"/>
                  <a:gd name="T34" fmla="*/ 87 w 91"/>
                  <a:gd name="T35" fmla="*/ 10 h 98"/>
                  <a:gd name="T36" fmla="*/ 84 w 91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98">
                    <a:moveTo>
                      <a:pt x="84" y="0"/>
                    </a:moveTo>
                    <a:lnTo>
                      <a:pt x="84" y="0"/>
                    </a:lnTo>
                    <a:cubicBezTo>
                      <a:pt x="70" y="7"/>
                      <a:pt x="59" y="12"/>
                      <a:pt x="56" y="12"/>
                    </a:cubicBezTo>
                    <a:cubicBezTo>
                      <a:pt x="52" y="15"/>
                      <a:pt x="38" y="24"/>
                      <a:pt x="38" y="24"/>
                    </a:cubicBezTo>
                    <a:lnTo>
                      <a:pt x="17" y="15"/>
                    </a:lnTo>
                    <a:lnTo>
                      <a:pt x="17" y="5"/>
                    </a:lnTo>
                    <a:cubicBezTo>
                      <a:pt x="14" y="12"/>
                      <a:pt x="14" y="22"/>
                      <a:pt x="12" y="24"/>
                    </a:cubicBezTo>
                    <a:cubicBezTo>
                      <a:pt x="12" y="28"/>
                      <a:pt x="12" y="54"/>
                      <a:pt x="7" y="59"/>
                    </a:cubicBezTo>
                    <a:cubicBezTo>
                      <a:pt x="5" y="63"/>
                      <a:pt x="3" y="77"/>
                      <a:pt x="0" y="89"/>
                    </a:cubicBezTo>
                    <a:cubicBezTo>
                      <a:pt x="7" y="94"/>
                      <a:pt x="17" y="98"/>
                      <a:pt x="19" y="98"/>
                    </a:cubicBezTo>
                    <a:cubicBezTo>
                      <a:pt x="28" y="98"/>
                      <a:pt x="38" y="91"/>
                      <a:pt x="38" y="87"/>
                    </a:cubicBezTo>
                    <a:cubicBezTo>
                      <a:pt x="38" y="80"/>
                      <a:pt x="45" y="80"/>
                      <a:pt x="49" y="80"/>
                    </a:cubicBezTo>
                    <a:cubicBezTo>
                      <a:pt x="56" y="80"/>
                      <a:pt x="59" y="73"/>
                      <a:pt x="63" y="70"/>
                    </a:cubicBezTo>
                    <a:cubicBezTo>
                      <a:pt x="68" y="68"/>
                      <a:pt x="52" y="54"/>
                      <a:pt x="47" y="52"/>
                    </a:cubicBezTo>
                    <a:cubicBezTo>
                      <a:pt x="42" y="49"/>
                      <a:pt x="52" y="38"/>
                      <a:pt x="68" y="38"/>
                    </a:cubicBezTo>
                    <a:cubicBezTo>
                      <a:pt x="84" y="38"/>
                      <a:pt x="80" y="31"/>
                      <a:pt x="89" y="31"/>
                    </a:cubicBezTo>
                    <a:lnTo>
                      <a:pt x="91" y="31"/>
                    </a:lnTo>
                    <a:cubicBezTo>
                      <a:pt x="89" y="24"/>
                      <a:pt x="87" y="15"/>
                      <a:pt x="87" y="10"/>
                    </a:cubicBezTo>
                    <a:cubicBezTo>
                      <a:pt x="84" y="7"/>
                      <a:pt x="84" y="3"/>
                      <a:pt x="84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36" name="Freeform 200">
                <a:extLst>
                  <a:ext uri="{FF2B5EF4-FFF2-40B4-BE49-F238E27FC236}">
                    <a16:creationId xmlns:a16="http://schemas.microsoft.com/office/drawing/2014/main" id="{E3DC8588-CD85-4B59-C7C9-3F02F1234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912"/>
                <a:ext cx="54" cy="59"/>
              </a:xfrm>
              <a:custGeom>
                <a:avLst/>
                <a:gdLst>
                  <a:gd name="T0" fmla="*/ 84 w 91"/>
                  <a:gd name="T1" fmla="*/ 0 h 98"/>
                  <a:gd name="T2" fmla="*/ 84 w 91"/>
                  <a:gd name="T3" fmla="*/ 0 h 98"/>
                  <a:gd name="T4" fmla="*/ 56 w 91"/>
                  <a:gd name="T5" fmla="*/ 12 h 98"/>
                  <a:gd name="T6" fmla="*/ 38 w 91"/>
                  <a:gd name="T7" fmla="*/ 24 h 98"/>
                  <a:gd name="T8" fmla="*/ 17 w 91"/>
                  <a:gd name="T9" fmla="*/ 15 h 98"/>
                  <a:gd name="T10" fmla="*/ 17 w 91"/>
                  <a:gd name="T11" fmla="*/ 5 h 98"/>
                  <a:gd name="T12" fmla="*/ 12 w 91"/>
                  <a:gd name="T13" fmla="*/ 24 h 98"/>
                  <a:gd name="T14" fmla="*/ 7 w 91"/>
                  <a:gd name="T15" fmla="*/ 59 h 98"/>
                  <a:gd name="T16" fmla="*/ 0 w 91"/>
                  <a:gd name="T17" fmla="*/ 89 h 98"/>
                  <a:gd name="T18" fmla="*/ 19 w 91"/>
                  <a:gd name="T19" fmla="*/ 98 h 98"/>
                  <a:gd name="T20" fmla="*/ 38 w 91"/>
                  <a:gd name="T21" fmla="*/ 87 h 98"/>
                  <a:gd name="T22" fmla="*/ 49 w 91"/>
                  <a:gd name="T23" fmla="*/ 80 h 98"/>
                  <a:gd name="T24" fmla="*/ 63 w 91"/>
                  <a:gd name="T25" fmla="*/ 70 h 98"/>
                  <a:gd name="T26" fmla="*/ 47 w 91"/>
                  <a:gd name="T27" fmla="*/ 52 h 98"/>
                  <a:gd name="T28" fmla="*/ 68 w 91"/>
                  <a:gd name="T29" fmla="*/ 38 h 98"/>
                  <a:gd name="T30" fmla="*/ 89 w 91"/>
                  <a:gd name="T31" fmla="*/ 31 h 98"/>
                  <a:gd name="T32" fmla="*/ 91 w 91"/>
                  <a:gd name="T33" fmla="*/ 31 h 98"/>
                  <a:gd name="T34" fmla="*/ 87 w 91"/>
                  <a:gd name="T35" fmla="*/ 10 h 98"/>
                  <a:gd name="T36" fmla="*/ 84 w 91"/>
                  <a:gd name="T37" fmla="*/ 0 h 98"/>
                  <a:gd name="T38" fmla="*/ 84 w 91"/>
                  <a:gd name="T3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8">
                    <a:moveTo>
                      <a:pt x="84" y="0"/>
                    </a:moveTo>
                    <a:lnTo>
                      <a:pt x="84" y="0"/>
                    </a:lnTo>
                    <a:cubicBezTo>
                      <a:pt x="70" y="7"/>
                      <a:pt x="59" y="12"/>
                      <a:pt x="56" y="12"/>
                    </a:cubicBezTo>
                    <a:cubicBezTo>
                      <a:pt x="52" y="15"/>
                      <a:pt x="38" y="24"/>
                      <a:pt x="38" y="24"/>
                    </a:cubicBezTo>
                    <a:lnTo>
                      <a:pt x="17" y="15"/>
                    </a:lnTo>
                    <a:lnTo>
                      <a:pt x="17" y="5"/>
                    </a:lnTo>
                    <a:cubicBezTo>
                      <a:pt x="14" y="12"/>
                      <a:pt x="14" y="22"/>
                      <a:pt x="12" y="24"/>
                    </a:cubicBezTo>
                    <a:cubicBezTo>
                      <a:pt x="12" y="28"/>
                      <a:pt x="12" y="54"/>
                      <a:pt x="7" y="59"/>
                    </a:cubicBezTo>
                    <a:cubicBezTo>
                      <a:pt x="5" y="63"/>
                      <a:pt x="3" y="77"/>
                      <a:pt x="0" y="89"/>
                    </a:cubicBezTo>
                    <a:cubicBezTo>
                      <a:pt x="7" y="94"/>
                      <a:pt x="17" y="98"/>
                      <a:pt x="19" y="98"/>
                    </a:cubicBezTo>
                    <a:cubicBezTo>
                      <a:pt x="28" y="98"/>
                      <a:pt x="38" y="91"/>
                      <a:pt x="38" y="87"/>
                    </a:cubicBezTo>
                    <a:cubicBezTo>
                      <a:pt x="38" y="80"/>
                      <a:pt x="45" y="80"/>
                      <a:pt x="49" y="80"/>
                    </a:cubicBezTo>
                    <a:cubicBezTo>
                      <a:pt x="56" y="80"/>
                      <a:pt x="59" y="73"/>
                      <a:pt x="63" y="70"/>
                    </a:cubicBezTo>
                    <a:cubicBezTo>
                      <a:pt x="68" y="68"/>
                      <a:pt x="52" y="54"/>
                      <a:pt x="47" y="52"/>
                    </a:cubicBezTo>
                    <a:cubicBezTo>
                      <a:pt x="42" y="49"/>
                      <a:pt x="52" y="38"/>
                      <a:pt x="68" y="38"/>
                    </a:cubicBezTo>
                    <a:cubicBezTo>
                      <a:pt x="84" y="38"/>
                      <a:pt x="80" y="31"/>
                      <a:pt x="89" y="31"/>
                    </a:cubicBezTo>
                    <a:lnTo>
                      <a:pt x="91" y="31"/>
                    </a:lnTo>
                    <a:cubicBezTo>
                      <a:pt x="89" y="24"/>
                      <a:pt x="87" y="15"/>
                      <a:pt x="87" y="10"/>
                    </a:cubicBezTo>
                    <a:cubicBezTo>
                      <a:pt x="84" y="7"/>
                      <a:pt x="84" y="3"/>
                      <a:pt x="84" y="0"/>
                    </a:cubicBezTo>
                    <a:lnTo>
                      <a:pt x="8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37" name="Freeform 201">
                <a:extLst>
                  <a:ext uri="{FF2B5EF4-FFF2-40B4-BE49-F238E27FC236}">
                    <a16:creationId xmlns:a16="http://schemas.microsoft.com/office/drawing/2014/main" id="{DC1F9D72-A362-2570-C383-698800EB7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65"/>
                <a:ext cx="140" cy="62"/>
              </a:xfrm>
              <a:custGeom>
                <a:avLst/>
                <a:gdLst>
                  <a:gd name="T0" fmla="*/ 217 w 233"/>
                  <a:gd name="T1" fmla="*/ 21 h 103"/>
                  <a:gd name="T2" fmla="*/ 217 w 233"/>
                  <a:gd name="T3" fmla="*/ 21 h 103"/>
                  <a:gd name="T4" fmla="*/ 196 w 233"/>
                  <a:gd name="T5" fmla="*/ 14 h 103"/>
                  <a:gd name="T6" fmla="*/ 140 w 233"/>
                  <a:gd name="T7" fmla="*/ 12 h 103"/>
                  <a:gd name="T8" fmla="*/ 112 w 233"/>
                  <a:gd name="T9" fmla="*/ 3 h 103"/>
                  <a:gd name="T10" fmla="*/ 91 w 233"/>
                  <a:gd name="T11" fmla="*/ 12 h 103"/>
                  <a:gd name="T12" fmla="*/ 72 w 233"/>
                  <a:gd name="T13" fmla="*/ 17 h 103"/>
                  <a:gd name="T14" fmla="*/ 42 w 233"/>
                  <a:gd name="T15" fmla="*/ 17 h 103"/>
                  <a:gd name="T16" fmla="*/ 31 w 233"/>
                  <a:gd name="T17" fmla="*/ 31 h 103"/>
                  <a:gd name="T18" fmla="*/ 24 w 233"/>
                  <a:gd name="T19" fmla="*/ 43 h 103"/>
                  <a:gd name="T20" fmla="*/ 31 w 233"/>
                  <a:gd name="T21" fmla="*/ 50 h 103"/>
                  <a:gd name="T22" fmla="*/ 47 w 233"/>
                  <a:gd name="T23" fmla="*/ 50 h 103"/>
                  <a:gd name="T24" fmla="*/ 77 w 233"/>
                  <a:gd name="T25" fmla="*/ 64 h 103"/>
                  <a:gd name="T26" fmla="*/ 68 w 233"/>
                  <a:gd name="T27" fmla="*/ 73 h 103"/>
                  <a:gd name="T28" fmla="*/ 47 w 233"/>
                  <a:gd name="T29" fmla="*/ 77 h 103"/>
                  <a:gd name="T30" fmla="*/ 17 w 233"/>
                  <a:gd name="T31" fmla="*/ 82 h 103"/>
                  <a:gd name="T32" fmla="*/ 3 w 233"/>
                  <a:gd name="T33" fmla="*/ 94 h 103"/>
                  <a:gd name="T34" fmla="*/ 33 w 233"/>
                  <a:gd name="T35" fmla="*/ 96 h 103"/>
                  <a:gd name="T36" fmla="*/ 51 w 233"/>
                  <a:gd name="T37" fmla="*/ 96 h 103"/>
                  <a:gd name="T38" fmla="*/ 68 w 233"/>
                  <a:gd name="T39" fmla="*/ 101 h 103"/>
                  <a:gd name="T40" fmla="*/ 96 w 233"/>
                  <a:gd name="T41" fmla="*/ 98 h 103"/>
                  <a:gd name="T42" fmla="*/ 100 w 233"/>
                  <a:gd name="T43" fmla="*/ 89 h 103"/>
                  <a:gd name="T44" fmla="*/ 110 w 233"/>
                  <a:gd name="T45" fmla="*/ 82 h 103"/>
                  <a:gd name="T46" fmla="*/ 121 w 233"/>
                  <a:gd name="T47" fmla="*/ 75 h 103"/>
                  <a:gd name="T48" fmla="*/ 133 w 233"/>
                  <a:gd name="T49" fmla="*/ 71 h 103"/>
                  <a:gd name="T50" fmla="*/ 147 w 233"/>
                  <a:gd name="T51" fmla="*/ 75 h 103"/>
                  <a:gd name="T52" fmla="*/ 161 w 233"/>
                  <a:gd name="T53" fmla="*/ 66 h 103"/>
                  <a:gd name="T54" fmla="*/ 179 w 233"/>
                  <a:gd name="T55" fmla="*/ 61 h 103"/>
                  <a:gd name="T56" fmla="*/ 196 w 233"/>
                  <a:gd name="T57" fmla="*/ 52 h 103"/>
                  <a:gd name="T58" fmla="*/ 212 w 233"/>
                  <a:gd name="T59" fmla="*/ 43 h 103"/>
                  <a:gd name="T60" fmla="*/ 231 w 233"/>
                  <a:gd name="T61" fmla="*/ 33 h 103"/>
                  <a:gd name="T62" fmla="*/ 233 w 233"/>
                  <a:gd name="T63" fmla="*/ 28 h 103"/>
                  <a:gd name="T64" fmla="*/ 217 w 233"/>
                  <a:gd name="T65" fmla="*/ 2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3" h="103">
                    <a:moveTo>
                      <a:pt x="217" y="21"/>
                    </a:moveTo>
                    <a:lnTo>
                      <a:pt x="217" y="21"/>
                    </a:lnTo>
                    <a:cubicBezTo>
                      <a:pt x="207" y="12"/>
                      <a:pt x="205" y="17"/>
                      <a:pt x="196" y="14"/>
                    </a:cubicBezTo>
                    <a:cubicBezTo>
                      <a:pt x="186" y="12"/>
                      <a:pt x="149" y="10"/>
                      <a:pt x="140" y="12"/>
                    </a:cubicBezTo>
                    <a:cubicBezTo>
                      <a:pt x="133" y="14"/>
                      <a:pt x="117" y="7"/>
                      <a:pt x="112" y="3"/>
                    </a:cubicBezTo>
                    <a:cubicBezTo>
                      <a:pt x="107" y="0"/>
                      <a:pt x="91" y="3"/>
                      <a:pt x="91" y="12"/>
                    </a:cubicBezTo>
                    <a:cubicBezTo>
                      <a:pt x="91" y="21"/>
                      <a:pt x="84" y="21"/>
                      <a:pt x="72" y="17"/>
                    </a:cubicBezTo>
                    <a:cubicBezTo>
                      <a:pt x="61" y="10"/>
                      <a:pt x="45" y="10"/>
                      <a:pt x="42" y="17"/>
                    </a:cubicBezTo>
                    <a:cubicBezTo>
                      <a:pt x="42" y="24"/>
                      <a:pt x="33" y="28"/>
                      <a:pt x="31" y="31"/>
                    </a:cubicBezTo>
                    <a:cubicBezTo>
                      <a:pt x="28" y="31"/>
                      <a:pt x="26" y="38"/>
                      <a:pt x="24" y="43"/>
                    </a:cubicBezTo>
                    <a:cubicBezTo>
                      <a:pt x="26" y="45"/>
                      <a:pt x="28" y="47"/>
                      <a:pt x="31" y="50"/>
                    </a:cubicBezTo>
                    <a:cubicBezTo>
                      <a:pt x="35" y="54"/>
                      <a:pt x="47" y="54"/>
                      <a:pt x="47" y="50"/>
                    </a:cubicBezTo>
                    <a:cubicBezTo>
                      <a:pt x="49" y="45"/>
                      <a:pt x="68" y="54"/>
                      <a:pt x="77" y="64"/>
                    </a:cubicBezTo>
                    <a:cubicBezTo>
                      <a:pt x="86" y="71"/>
                      <a:pt x="72" y="66"/>
                      <a:pt x="68" y="73"/>
                    </a:cubicBezTo>
                    <a:cubicBezTo>
                      <a:pt x="63" y="82"/>
                      <a:pt x="51" y="73"/>
                      <a:pt x="47" y="77"/>
                    </a:cubicBezTo>
                    <a:cubicBezTo>
                      <a:pt x="45" y="80"/>
                      <a:pt x="24" y="82"/>
                      <a:pt x="17" y="82"/>
                    </a:cubicBezTo>
                    <a:cubicBezTo>
                      <a:pt x="12" y="80"/>
                      <a:pt x="0" y="89"/>
                      <a:pt x="3" y="94"/>
                    </a:cubicBezTo>
                    <a:cubicBezTo>
                      <a:pt x="3" y="98"/>
                      <a:pt x="24" y="91"/>
                      <a:pt x="33" y="96"/>
                    </a:cubicBezTo>
                    <a:cubicBezTo>
                      <a:pt x="40" y="101"/>
                      <a:pt x="47" y="91"/>
                      <a:pt x="51" y="96"/>
                    </a:cubicBezTo>
                    <a:cubicBezTo>
                      <a:pt x="56" y="103"/>
                      <a:pt x="65" y="98"/>
                      <a:pt x="68" y="101"/>
                    </a:cubicBezTo>
                    <a:cubicBezTo>
                      <a:pt x="72" y="103"/>
                      <a:pt x="96" y="98"/>
                      <a:pt x="96" y="98"/>
                    </a:cubicBezTo>
                    <a:cubicBezTo>
                      <a:pt x="98" y="96"/>
                      <a:pt x="100" y="91"/>
                      <a:pt x="100" y="89"/>
                    </a:cubicBezTo>
                    <a:cubicBezTo>
                      <a:pt x="100" y="82"/>
                      <a:pt x="105" y="84"/>
                      <a:pt x="110" y="82"/>
                    </a:cubicBezTo>
                    <a:cubicBezTo>
                      <a:pt x="114" y="82"/>
                      <a:pt x="117" y="75"/>
                      <a:pt x="121" y="75"/>
                    </a:cubicBezTo>
                    <a:cubicBezTo>
                      <a:pt x="126" y="75"/>
                      <a:pt x="130" y="68"/>
                      <a:pt x="133" y="71"/>
                    </a:cubicBezTo>
                    <a:cubicBezTo>
                      <a:pt x="137" y="73"/>
                      <a:pt x="142" y="80"/>
                      <a:pt x="147" y="75"/>
                    </a:cubicBezTo>
                    <a:cubicBezTo>
                      <a:pt x="151" y="71"/>
                      <a:pt x="154" y="75"/>
                      <a:pt x="161" y="66"/>
                    </a:cubicBezTo>
                    <a:cubicBezTo>
                      <a:pt x="165" y="59"/>
                      <a:pt x="170" y="59"/>
                      <a:pt x="179" y="61"/>
                    </a:cubicBezTo>
                    <a:cubicBezTo>
                      <a:pt x="189" y="61"/>
                      <a:pt x="193" y="56"/>
                      <a:pt x="196" y="52"/>
                    </a:cubicBezTo>
                    <a:cubicBezTo>
                      <a:pt x="198" y="45"/>
                      <a:pt x="207" y="45"/>
                      <a:pt x="212" y="43"/>
                    </a:cubicBezTo>
                    <a:cubicBezTo>
                      <a:pt x="217" y="38"/>
                      <a:pt x="228" y="33"/>
                      <a:pt x="231" y="33"/>
                    </a:cubicBezTo>
                    <a:cubicBezTo>
                      <a:pt x="233" y="31"/>
                      <a:pt x="233" y="31"/>
                      <a:pt x="233" y="28"/>
                    </a:cubicBezTo>
                    <a:cubicBezTo>
                      <a:pt x="226" y="21"/>
                      <a:pt x="221" y="28"/>
                      <a:pt x="217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38" name="Freeform 202">
                <a:extLst>
                  <a:ext uri="{FF2B5EF4-FFF2-40B4-BE49-F238E27FC236}">
                    <a16:creationId xmlns:a16="http://schemas.microsoft.com/office/drawing/2014/main" id="{46168D75-F583-16B8-3FA1-B106EFDEB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65"/>
                <a:ext cx="140" cy="62"/>
              </a:xfrm>
              <a:custGeom>
                <a:avLst/>
                <a:gdLst>
                  <a:gd name="T0" fmla="*/ 217 w 233"/>
                  <a:gd name="T1" fmla="*/ 21 h 103"/>
                  <a:gd name="T2" fmla="*/ 217 w 233"/>
                  <a:gd name="T3" fmla="*/ 21 h 103"/>
                  <a:gd name="T4" fmla="*/ 196 w 233"/>
                  <a:gd name="T5" fmla="*/ 14 h 103"/>
                  <a:gd name="T6" fmla="*/ 140 w 233"/>
                  <a:gd name="T7" fmla="*/ 12 h 103"/>
                  <a:gd name="T8" fmla="*/ 112 w 233"/>
                  <a:gd name="T9" fmla="*/ 3 h 103"/>
                  <a:gd name="T10" fmla="*/ 91 w 233"/>
                  <a:gd name="T11" fmla="*/ 12 h 103"/>
                  <a:gd name="T12" fmla="*/ 72 w 233"/>
                  <a:gd name="T13" fmla="*/ 17 h 103"/>
                  <a:gd name="T14" fmla="*/ 42 w 233"/>
                  <a:gd name="T15" fmla="*/ 17 h 103"/>
                  <a:gd name="T16" fmla="*/ 31 w 233"/>
                  <a:gd name="T17" fmla="*/ 31 h 103"/>
                  <a:gd name="T18" fmla="*/ 24 w 233"/>
                  <a:gd name="T19" fmla="*/ 43 h 103"/>
                  <a:gd name="T20" fmla="*/ 31 w 233"/>
                  <a:gd name="T21" fmla="*/ 50 h 103"/>
                  <a:gd name="T22" fmla="*/ 47 w 233"/>
                  <a:gd name="T23" fmla="*/ 50 h 103"/>
                  <a:gd name="T24" fmla="*/ 77 w 233"/>
                  <a:gd name="T25" fmla="*/ 64 h 103"/>
                  <a:gd name="T26" fmla="*/ 68 w 233"/>
                  <a:gd name="T27" fmla="*/ 73 h 103"/>
                  <a:gd name="T28" fmla="*/ 47 w 233"/>
                  <a:gd name="T29" fmla="*/ 77 h 103"/>
                  <a:gd name="T30" fmla="*/ 17 w 233"/>
                  <a:gd name="T31" fmla="*/ 82 h 103"/>
                  <a:gd name="T32" fmla="*/ 3 w 233"/>
                  <a:gd name="T33" fmla="*/ 94 h 103"/>
                  <a:gd name="T34" fmla="*/ 33 w 233"/>
                  <a:gd name="T35" fmla="*/ 96 h 103"/>
                  <a:gd name="T36" fmla="*/ 51 w 233"/>
                  <a:gd name="T37" fmla="*/ 96 h 103"/>
                  <a:gd name="T38" fmla="*/ 68 w 233"/>
                  <a:gd name="T39" fmla="*/ 101 h 103"/>
                  <a:gd name="T40" fmla="*/ 96 w 233"/>
                  <a:gd name="T41" fmla="*/ 98 h 103"/>
                  <a:gd name="T42" fmla="*/ 100 w 233"/>
                  <a:gd name="T43" fmla="*/ 89 h 103"/>
                  <a:gd name="T44" fmla="*/ 110 w 233"/>
                  <a:gd name="T45" fmla="*/ 82 h 103"/>
                  <a:gd name="T46" fmla="*/ 121 w 233"/>
                  <a:gd name="T47" fmla="*/ 75 h 103"/>
                  <a:gd name="T48" fmla="*/ 133 w 233"/>
                  <a:gd name="T49" fmla="*/ 71 h 103"/>
                  <a:gd name="T50" fmla="*/ 147 w 233"/>
                  <a:gd name="T51" fmla="*/ 75 h 103"/>
                  <a:gd name="T52" fmla="*/ 161 w 233"/>
                  <a:gd name="T53" fmla="*/ 66 h 103"/>
                  <a:gd name="T54" fmla="*/ 179 w 233"/>
                  <a:gd name="T55" fmla="*/ 61 h 103"/>
                  <a:gd name="T56" fmla="*/ 196 w 233"/>
                  <a:gd name="T57" fmla="*/ 52 h 103"/>
                  <a:gd name="T58" fmla="*/ 212 w 233"/>
                  <a:gd name="T59" fmla="*/ 43 h 103"/>
                  <a:gd name="T60" fmla="*/ 231 w 233"/>
                  <a:gd name="T61" fmla="*/ 33 h 103"/>
                  <a:gd name="T62" fmla="*/ 233 w 233"/>
                  <a:gd name="T63" fmla="*/ 28 h 103"/>
                  <a:gd name="T64" fmla="*/ 217 w 233"/>
                  <a:gd name="T65" fmla="*/ 21 h 103"/>
                  <a:gd name="T66" fmla="*/ 217 w 233"/>
                  <a:gd name="T67" fmla="*/ 2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3" h="103">
                    <a:moveTo>
                      <a:pt x="217" y="21"/>
                    </a:moveTo>
                    <a:lnTo>
                      <a:pt x="217" y="21"/>
                    </a:lnTo>
                    <a:cubicBezTo>
                      <a:pt x="207" y="12"/>
                      <a:pt x="205" y="17"/>
                      <a:pt x="196" y="14"/>
                    </a:cubicBezTo>
                    <a:cubicBezTo>
                      <a:pt x="186" y="12"/>
                      <a:pt x="149" y="10"/>
                      <a:pt x="140" y="12"/>
                    </a:cubicBezTo>
                    <a:cubicBezTo>
                      <a:pt x="133" y="14"/>
                      <a:pt x="117" y="7"/>
                      <a:pt x="112" y="3"/>
                    </a:cubicBezTo>
                    <a:cubicBezTo>
                      <a:pt x="107" y="0"/>
                      <a:pt x="91" y="3"/>
                      <a:pt x="91" y="12"/>
                    </a:cubicBezTo>
                    <a:cubicBezTo>
                      <a:pt x="91" y="21"/>
                      <a:pt x="84" y="21"/>
                      <a:pt x="72" y="17"/>
                    </a:cubicBezTo>
                    <a:cubicBezTo>
                      <a:pt x="61" y="10"/>
                      <a:pt x="45" y="10"/>
                      <a:pt x="42" y="17"/>
                    </a:cubicBezTo>
                    <a:cubicBezTo>
                      <a:pt x="42" y="24"/>
                      <a:pt x="33" y="28"/>
                      <a:pt x="31" y="31"/>
                    </a:cubicBezTo>
                    <a:cubicBezTo>
                      <a:pt x="28" y="31"/>
                      <a:pt x="26" y="38"/>
                      <a:pt x="24" y="43"/>
                    </a:cubicBezTo>
                    <a:cubicBezTo>
                      <a:pt x="26" y="45"/>
                      <a:pt x="28" y="47"/>
                      <a:pt x="31" y="50"/>
                    </a:cubicBezTo>
                    <a:cubicBezTo>
                      <a:pt x="35" y="54"/>
                      <a:pt x="47" y="54"/>
                      <a:pt x="47" y="50"/>
                    </a:cubicBezTo>
                    <a:cubicBezTo>
                      <a:pt x="49" y="45"/>
                      <a:pt x="68" y="54"/>
                      <a:pt x="77" y="64"/>
                    </a:cubicBezTo>
                    <a:cubicBezTo>
                      <a:pt x="86" y="71"/>
                      <a:pt x="72" y="66"/>
                      <a:pt x="68" y="73"/>
                    </a:cubicBezTo>
                    <a:cubicBezTo>
                      <a:pt x="63" y="82"/>
                      <a:pt x="51" y="73"/>
                      <a:pt x="47" y="77"/>
                    </a:cubicBezTo>
                    <a:cubicBezTo>
                      <a:pt x="45" y="80"/>
                      <a:pt x="24" y="82"/>
                      <a:pt x="17" y="82"/>
                    </a:cubicBezTo>
                    <a:cubicBezTo>
                      <a:pt x="12" y="80"/>
                      <a:pt x="0" y="89"/>
                      <a:pt x="3" y="94"/>
                    </a:cubicBezTo>
                    <a:cubicBezTo>
                      <a:pt x="3" y="98"/>
                      <a:pt x="24" y="91"/>
                      <a:pt x="33" y="96"/>
                    </a:cubicBezTo>
                    <a:cubicBezTo>
                      <a:pt x="40" y="101"/>
                      <a:pt x="47" y="91"/>
                      <a:pt x="51" y="96"/>
                    </a:cubicBezTo>
                    <a:cubicBezTo>
                      <a:pt x="56" y="103"/>
                      <a:pt x="65" y="98"/>
                      <a:pt x="68" y="101"/>
                    </a:cubicBezTo>
                    <a:cubicBezTo>
                      <a:pt x="72" y="103"/>
                      <a:pt x="96" y="98"/>
                      <a:pt x="96" y="98"/>
                    </a:cubicBezTo>
                    <a:cubicBezTo>
                      <a:pt x="98" y="96"/>
                      <a:pt x="100" y="91"/>
                      <a:pt x="100" y="89"/>
                    </a:cubicBezTo>
                    <a:cubicBezTo>
                      <a:pt x="100" y="82"/>
                      <a:pt x="105" y="84"/>
                      <a:pt x="110" y="82"/>
                    </a:cubicBezTo>
                    <a:cubicBezTo>
                      <a:pt x="114" y="82"/>
                      <a:pt x="117" y="75"/>
                      <a:pt x="121" y="75"/>
                    </a:cubicBezTo>
                    <a:cubicBezTo>
                      <a:pt x="126" y="75"/>
                      <a:pt x="130" y="68"/>
                      <a:pt x="133" y="71"/>
                    </a:cubicBezTo>
                    <a:cubicBezTo>
                      <a:pt x="137" y="73"/>
                      <a:pt x="142" y="80"/>
                      <a:pt x="147" y="75"/>
                    </a:cubicBezTo>
                    <a:cubicBezTo>
                      <a:pt x="151" y="71"/>
                      <a:pt x="154" y="75"/>
                      <a:pt x="161" y="66"/>
                    </a:cubicBezTo>
                    <a:cubicBezTo>
                      <a:pt x="165" y="59"/>
                      <a:pt x="170" y="59"/>
                      <a:pt x="179" y="61"/>
                    </a:cubicBezTo>
                    <a:cubicBezTo>
                      <a:pt x="189" y="61"/>
                      <a:pt x="193" y="56"/>
                      <a:pt x="196" y="52"/>
                    </a:cubicBezTo>
                    <a:cubicBezTo>
                      <a:pt x="198" y="45"/>
                      <a:pt x="207" y="45"/>
                      <a:pt x="212" y="43"/>
                    </a:cubicBezTo>
                    <a:cubicBezTo>
                      <a:pt x="217" y="38"/>
                      <a:pt x="228" y="33"/>
                      <a:pt x="231" y="33"/>
                    </a:cubicBezTo>
                    <a:cubicBezTo>
                      <a:pt x="233" y="31"/>
                      <a:pt x="233" y="31"/>
                      <a:pt x="233" y="28"/>
                    </a:cubicBezTo>
                    <a:cubicBezTo>
                      <a:pt x="226" y="21"/>
                      <a:pt x="221" y="28"/>
                      <a:pt x="217" y="21"/>
                    </a:cubicBezTo>
                    <a:lnTo>
                      <a:pt x="217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39" name="Freeform 203">
                <a:extLst>
                  <a:ext uri="{FF2B5EF4-FFF2-40B4-BE49-F238E27FC236}">
                    <a16:creationId xmlns:a16="http://schemas.microsoft.com/office/drawing/2014/main" id="{6D53722D-E2EA-178F-A399-69B205705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65"/>
                <a:ext cx="140" cy="62"/>
              </a:xfrm>
              <a:custGeom>
                <a:avLst/>
                <a:gdLst>
                  <a:gd name="T0" fmla="*/ 217 w 233"/>
                  <a:gd name="T1" fmla="*/ 21 h 103"/>
                  <a:gd name="T2" fmla="*/ 217 w 233"/>
                  <a:gd name="T3" fmla="*/ 21 h 103"/>
                  <a:gd name="T4" fmla="*/ 196 w 233"/>
                  <a:gd name="T5" fmla="*/ 14 h 103"/>
                  <a:gd name="T6" fmla="*/ 140 w 233"/>
                  <a:gd name="T7" fmla="*/ 12 h 103"/>
                  <a:gd name="T8" fmla="*/ 112 w 233"/>
                  <a:gd name="T9" fmla="*/ 3 h 103"/>
                  <a:gd name="T10" fmla="*/ 91 w 233"/>
                  <a:gd name="T11" fmla="*/ 12 h 103"/>
                  <a:gd name="T12" fmla="*/ 72 w 233"/>
                  <a:gd name="T13" fmla="*/ 17 h 103"/>
                  <a:gd name="T14" fmla="*/ 42 w 233"/>
                  <a:gd name="T15" fmla="*/ 17 h 103"/>
                  <a:gd name="T16" fmla="*/ 31 w 233"/>
                  <a:gd name="T17" fmla="*/ 31 h 103"/>
                  <a:gd name="T18" fmla="*/ 24 w 233"/>
                  <a:gd name="T19" fmla="*/ 43 h 103"/>
                  <a:gd name="T20" fmla="*/ 31 w 233"/>
                  <a:gd name="T21" fmla="*/ 50 h 103"/>
                  <a:gd name="T22" fmla="*/ 47 w 233"/>
                  <a:gd name="T23" fmla="*/ 50 h 103"/>
                  <a:gd name="T24" fmla="*/ 77 w 233"/>
                  <a:gd name="T25" fmla="*/ 64 h 103"/>
                  <a:gd name="T26" fmla="*/ 68 w 233"/>
                  <a:gd name="T27" fmla="*/ 73 h 103"/>
                  <a:gd name="T28" fmla="*/ 47 w 233"/>
                  <a:gd name="T29" fmla="*/ 77 h 103"/>
                  <a:gd name="T30" fmla="*/ 17 w 233"/>
                  <a:gd name="T31" fmla="*/ 82 h 103"/>
                  <a:gd name="T32" fmla="*/ 3 w 233"/>
                  <a:gd name="T33" fmla="*/ 94 h 103"/>
                  <a:gd name="T34" fmla="*/ 33 w 233"/>
                  <a:gd name="T35" fmla="*/ 96 h 103"/>
                  <a:gd name="T36" fmla="*/ 51 w 233"/>
                  <a:gd name="T37" fmla="*/ 96 h 103"/>
                  <a:gd name="T38" fmla="*/ 68 w 233"/>
                  <a:gd name="T39" fmla="*/ 101 h 103"/>
                  <a:gd name="T40" fmla="*/ 96 w 233"/>
                  <a:gd name="T41" fmla="*/ 98 h 103"/>
                  <a:gd name="T42" fmla="*/ 100 w 233"/>
                  <a:gd name="T43" fmla="*/ 89 h 103"/>
                  <a:gd name="T44" fmla="*/ 110 w 233"/>
                  <a:gd name="T45" fmla="*/ 82 h 103"/>
                  <a:gd name="T46" fmla="*/ 121 w 233"/>
                  <a:gd name="T47" fmla="*/ 75 h 103"/>
                  <a:gd name="T48" fmla="*/ 133 w 233"/>
                  <a:gd name="T49" fmla="*/ 71 h 103"/>
                  <a:gd name="T50" fmla="*/ 147 w 233"/>
                  <a:gd name="T51" fmla="*/ 75 h 103"/>
                  <a:gd name="T52" fmla="*/ 161 w 233"/>
                  <a:gd name="T53" fmla="*/ 66 h 103"/>
                  <a:gd name="T54" fmla="*/ 179 w 233"/>
                  <a:gd name="T55" fmla="*/ 61 h 103"/>
                  <a:gd name="T56" fmla="*/ 196 w 233"/>
                  <a:gd name="T57" fmla="*/ 52 h 103"/>
                  <a:gd name="T58" fmla="*/ 212 w 233"/>
                  <a:gd name="T59" fmla="*/ 43 h 103"/>
                  <a:gd name="T60" fmla="*/ 231 w 233"/>
                  <a:gd name="T61" fmla="*/ 33 h 103"/>
                  <a:gd name="T62" fmla="*/ 233 w 233"/>
                  <a:gd name="T63" fmla="*/ 28 h 103"/>
                  <a:gd name="T64" fmla="*/ 217 w 233"/>
                  <a:gd name="T65" fmla="*/ 2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3" h="103">
                    <a:moveTo>
                      <a:pt x="217" y="21"/>
                    </a:moveTo>
                    <a:lnTo>
                      <a:pt x="217" y="21"/>
                    </a:lnTo>
                    <a:cubicBezTo>
                      <a:pt x="207" y="12"/>
                      <a:pt x="205" y="17"/>
                      <a:pt x="196" y="14"/>
                    </a:cubicBezTo>
                    <a:cubicBezTo>
                      <a:pt x="186" y="12"/>
                      <a:pt x="149" y="10"/>
                      <a:pt x="140" y="12"/>
                    </a:cubicBezTo>
                    <a:cubicBezTo>
                      <a:pt x="133" y="14"/>
                      <a:pt x="117" y="7"/>
                      <a:pt x="112" y="3"/>
                    </a:cubicBezTo>
                    <a:cubicBezTo>
                      <a:pt x="107" y="0"/>
                      <a:pt x="91" y="3"/>
                      <a:pt x="91" y="12"/>
                    </a:cubicBezTo>
                    <a:cubicBezTo>
                      <a:pt x="91" y="21"/>
                      <a:pt x="84" y="21"/>
                      <a:pt x="72" y="17"/>
                    </a:cubicBezTo>
                    <a:cubicBezTo>
                      <a:pt x="61" y="10"/>
                      <a:pt x="45" y="10"/>
                      <a:pt x="42" y="17"/>
                    </a:cubicBezTo>
                    <a:cubicBezTo>
                      <a:pt x="42" y="24"/>
                      <a:pt x="33" y="28"/>
                      <a:pt x="31" y="31"/>
                    </a:cubicBezTo>
                    <a:cubicBezTo>
                      <a:pt x="28" y="31"/>
                      <a:pt x="26" y="38"/>
                      <a:pt x="24" y="43"/>
                    </a:cubicBezTo>
                    <a:cubicBezTo>
                      <a:pt x="26" y="45"/>
                      <a:pt x="28" y="47"/>
                      <a:pt x="31" y="50"/>
                    </a:cubicBezTo>
                    <a:cubicBezTo>
                      <a:pt x="35" y="54"/>
                      <a:pt x="47" y="54"/>
                      <a:pt x="47" y="50"/>
                    </a:cubicBezTo>
                    <a:cubicBezTo>
                      <a:pt x="49" y="45"/>
                      <a:pt x="68" y="54"/>
                      <a:pt x="77" y="64"/>
                    </a:cubicBezTo>
                    <a:cubicBezTo>
                      <a:pt x="86" y="71"/>
                      <a:pt x="72" y="66"/>
                      <a:pt x="68" y="73"/>
                    </a:cubicBezTo>
                    <a:cubicBezTo>
                      <a:pt x="63" y="82"/>
                      <a:pt x="51" y="73"/>
                      <a:pt x="47" y="77"/>
                    </a:cubicBezTo>
                    <a:cubicBezTo>
                      <a:pt x="45" y="80"/>
                      <a:pt x="24" y="82"/>
                      <a:pt x="17" y="82"/>
                    </a:cubicBezTo>
                    <a:cubicBezTo>
                      <a:pt x="12" y="80"/>
                      <a:pt x="0" y="89"/>
                      <a:pt x="3" y="94"/>
                    </a:cubicBezTo>
                    <a:cubicBezTo>
                      <a:pt x="3" y="98"/>
                      <a:pt x="24" y="91"/>
                      <a:pt x="33" y="96"/>
                    </a:cubicBezTo>
                    <a:cubicBezTo>
                      <a:pt x="40" y="101"/>
                      <a:pt x="47" y="91"/>
                      <a:pt x="51" y="96"/>
                    </a:cubicBezTo>
                    <a:cubicBezTo>
                      <a:pt x="56" y="103"/>
                      <a:pt x="65" y="98"/>
                      <a:pt x="68" y="101"/>
                    </a:cubicBezTo>
                    <a:cubicBezTo>
                      <a:pt x="72" y="103"/>
                      <a:pt x="96" y="98"/>
                      <a:pt x="96" y="98"/>
                    </a:cubicBezTo>
                    <a:cubicBezTo>
                      <a:pt x="98" y="96"/>
                      <a:pt x="100" y="91"/>
                      <a:pt x="100" y="89"/>
                    </a:cubicBezTo>
                    <a:cubicBezTo>
                      <a:pt x="100" y="82"/>
                      <a:pt x="105" y="84"/>
                      <a:pt x="110" y="82"/>
                    </a:cubicBezTo>
                    <a:cubicBezTo>
                      <a:pt x="114" y="82"/>
                      <a:pt x="117" y="75"/>
                      <a:pt x="121" y="75"/>
                    </a:cubicBezTo>
                    <a:cubicBezTo>
                      <a:pt x="126" y="75"/>
                      <a:pt x="130" y="68"/>
                      <a:pt x="133" y="71"/>
                    </a:cubicBezTo>
                    <a:cubicBezTo>
                      <a:pt x="137" y="73"/>
                      <a:pt x="142" y="80"/>
                      <a:pt x="147" y="75"/>
                    </a:cubicBezTo>
                    <a:cubicBezTo>
                      <a:pt x="151" y="71"/>
                      <a:pt x="154" y="75"/>
                      <a:pt x="161" y="66"/>
                    </a:cubicBezTo>
                    <a:cubicBezTo>
                      <a:pt x="165" y="59"/>
                      <a:pt x="170" y="59"/>
                      <a:pt x="179" y="61"/>
                    </a:cubicBezTo>
                    <a:cubicBezTo>
                      <a:pt x="189" y="61"/>
                      <a:pt x="193" y="56"/>
                      <a:pt x="196" y="52"/>
                    </a:cubicBezTo>
                    <a:cubicBezTo>
                      <a:pt x="198" y="45"/>
                      <a:pt x="207" y="45"/>
                      <a:pt x="212" y="43"/>
                    </a:cubicBezTo>
                    <a:cubicBezTo>
                      <a:pt x="217" y="38"/>
                      <a:pt x="228" y="33"/>
                      <a:pt x="231" y="33"/>
                    </a:cubicBezTo>
                    <a:cubicBezTo>
                      <a:pt x="233" y="31"/>
                      <a:pt x="233" y="31"/>
                      <a:pt x="233" y="28"/>
                    </a:cubicBezTo>
                    <a:cubicBezTo>
                      <a:pt x="226" y="21"/>
                      <a:pt x="221" y="28"/>
                      <a:pt x="217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340" name="Freeform 204">
                <a:extLst>
                  <a:ext uri="{FF2B5EF4-FFF2-40B4-BE49-F238E27FC236}">
                    <a16:creationId xmlns:a16="http://schemas.microsoft.com/office/drawing/2014/main" id="{4491F9F7-0D17-B7E0-F14A-F5C5427C0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65"/>
                <a:ext cx="140" cy="62"/>
              </a:xfrm>
              <a:custGeom>
                <a:avLst/>
                <a:gdLst>
                  <a:gd name="T0" fmla="*/ 217 w 233"/>
                  <a:gd name="T1" fmla="*/ 21 h 103"/>
                  <a:gd name="T2" fmla="*/ 217 w 233"/>
                  <a:gd name="T3" fmla="*/ 21 h 103"/>
                  <a:gd name="T4" fmla="*/ 196 w 233"/>
                  <a:gd name="T5" fmla="*/ 14 h 103"/>
                  <a:gd name="T6" fmla="*/ 140 w 233"/>
                  <a:gd name="T7" fmla="*/ 12 h 103"/>
                  <a:gd name="T8" fmla="*/ 112 w 233"/>
                  <a:gd name="T9" fmla="*/ 3 h 103"/>
                  <a:gd name="T10" fmla="*/ 91 w 233"/>
                  <a:gd name="T11" fmla="*/ 12 h 103"/>
                  <a:gd name="T12" fmla="*/ 72 w 233"/>
                  <a:gd name="T13" fmla="*/ 17 h 103"/>
                  <a:gd name="T14" fmla="*/ 42 w 233"/>
                  <a:gd name="T15" fmla="*/ 17 h 103"/>
                  <a:gd name="T16" fmla="*/ 31 w 233"/>
                  <a:gd name="T17" fmla="*/ 31 h 103"/>
                  <a:gd name="T18" fmla="*/ 24 w 233"/>
                  <a:gd name="T19" fmla="*/ 43 h 103"/>
                  <a:gd name="T20" fmla="*/ 31 w 233"/>
                  <a:gd name="T21" fmla="*/ 50 h 103"/>
                  <a:gd name="T22" fmla="*/ 47 w 233"/>
                  <a:gd name="T23" fmla="*/ 50 h 103"/>
                  <a:gd name="T24" fmla="*/ 77 w 233"/>
                  <a:gd name="T25" fmla="*/ 64 h 103"/>
                  <a:gd name="T26" fmla="*/ 68 w 233"/>
                  <a:gd name="T27" fmla="*/ 73 h 103"/>
                  <a:gd name="T28" fmla="*/ 47 w 233"/>
                  <a:gd name="T29" fmla="*/ 77 h 103"/>
                  <a:gd name="T30" fmla="*/ 17 w 233"/>
                  <a:gd name="T31" fmla="*/ 82 h 103"/>
                  <a:gd name="T32" fmla="*/ 3 w 233"/>
                  <a:gd name="T33" fmla="*/ 94 h 103"/>
                  <a:gd name="T34" fmla="*/ 33 w 233"/>
                  <a:gd name="T35" fmla="*/ 96 h 103"/>
                  <a:gd name="T36" fmla="*/ 51 w 233"/>
                  <a:gd name="T37" fmla="*/ 96 h 103"/>
                  <a:gd name="T38" fmla="*/ 68 w 233"/>
                  <a:gd name="T39" fmla="*/ 101 h 103"/>
                  <a:gd name="T40" fmla="*/ 96 w 233"/>
                  <a:gd name="T41" fmla="*/ 98 h 103"/>
                  <a:gd name="T42" fmla="*/ 100 w 233"/>
                  <a:gd name="T43" fmla="*/ 89 h 103"/>
                  <a:gd name="T44" fmla="*/ 110 w 233"/>
                  <a:gd name="T45" fmla="*/ 82 h 103"/>
                  <a:gd name="T46" fmla="*/ 121 w 233"/>
                  <a:gd name="T47" fmla="*/ 75 h 103"/>
                  <a:gd name="T48" fmla="*/ 133 w 233"/>
                  <a:gd name="T49" fmla="*/ 71 h 103"/>
                  <a:gd name="T50" fmla="*/ 147 w 233"/>
                  <a:gd name="T51" fmla="*/ 75 h 103"/>
                  <a:gd name="T52" fmla="*/ 161 w 233"/>
                  <a:gd name="T53" fmla="*/ 66 h 103"/>
                  <a:gd name="T54" fmla="*/ 179 w 233"/>
                  <a:gd name="T55" fmla="*/ 61 h 103"/>
                  <a:gd name="T56" fmla="*/ 196 w 233"/>
                  <a:gd name="T57" fmla="*/ 52 h 103"/>
                  <a:gd name="T58" fmla="*/ 212 w 233"/>
                  <a:gd name="T59" fmla="*/ 43 h 103"/>
                  <a:gd name="T60" fmla="*/ 231 w 233"/>
                  <a:gd name="T61" fmla="*/ 33 h 103"/>
                  <a:gd name="T62" fmla="*/ 233 w 233"/>
                  <a:gd name="T63" fmla="*/ 28 h 103"/>
                  <a:gd name="T64" fmla="*/ 217 w 233"/>
                  <a:gd name="T65" fmla="*/ 21 h 103"/>
                  <a:gd name="T66" fmla="*/ 217 w 233"/>
                  <a:gd name="T67" fmla="*/ 2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3" h="103">
                    <a:moveTo>
                      <a:pt x="217" y="21"/>
                    </a:moveTo>
                    <a:lnTo>
                      <a:pt x="217" y="21"/>
                    </a:lnTo>
                    <a:cubicBezTo>
                      <a:pt x="207" y="12"/>
                      <a:pt x="205" y="17"/>
                      <a:pt x="196" y="14"/>
                    </a:cubicBezTo>
                    <a:cubicBezTo>
                      <a:pt x="186" y="12"/>
                      <a:pt x="149" y="10"/>
                      <a:pt x="140" y="12"/>
                    </a:cubicBezTo>
                    <a:cubicBezTo>
                      <a:pt x="133" y="14"/>
                      <a:pt x="117" y="7"/>
                      <a:pt x="112" y="3"/>
                    </a:cubicBezTo>
                    <a:cubicBezTo>
                      <a:pt x="107" y="0"/>
                      <a:pt x="91" y="3"/>
                      <a:pt x="91" y="12"/>
                    </a:cubicBezTo>
                    <a:cubicBezTo>
                      <a:pt x="91" y="21"/>
                      <a:pt x="84" y="21"/>
                      <a:pt x="72" y="17"/>
                    </a:cubicBezTo>
                    <a:cubicBezTo>
                      <a:pt x="61" y="10"/>
                      <a:pt x="45" y="10"/>
                      <a:pt x="42" y="17"/>
                    </a:cubicBezTo>
                    <a:cubicBezTo>
                      <a:pt x="42" y="24"/>
                      <a:pt x="33" y="28"/>
                      <a:pt x="31" y="31"/>
                    </a:cubicBezTo>
                    <a:cubicBezTo>
                      <a:pt x="28" y="31"/>
                      <a:pt x="26" y="38"/>
                      <a:pt x="24" y="43"/>
                    </a:cubicBezTo>
                    <a:cubicBezTo>
                      <a:pt x="26" y="45"/>
                      <a:pt x="28" y="47"/>
                      <a:pt x="31" y="50"/>
                    </a:cubicBezTo>
                    <a:cubicBezTo>
                      <a:pt x="35" y="54"/>
                      <a:pt x="47" y="54"/>
                      <a:pt x="47" y="50"/>
                    </a:cubicBezTo>
                    <a:cubicBezTo>
                      <a:pt x="49" y="45"/>
                      <a:pt x="68" y="54"/>
                      <a:pt x="77" y="64"/>
                    </a:cubicBezTo>
                    <a:cubicBezTo>
                      <a:pt x="86" y="71"/>
                      <a:pt x="72" y="66"/>
                      <a:pt x="68" y="73"/>
                    </a:cubicBezTo>
                    <a:cubicBezTo>
                      <a:pt x="63" y="82"/>
                      <a:pt x="51" y="73"/>
                      <a:pt x="47" y="77"/>
                    </a:cubicBezTo>
                    <a:cubicBezTo>
                      <a:pt x="45" y="80"/>
                      <a:pt x="24" y="82"/>
                      <a:pt x="17" y="82"/>
                    </a:cubicBezTo>
                    <a:cubicBezTo>
                      <a:pt x="12" y="80"/>
                      <a:pt x="0" y="89"/>
                      <a:pt x="3" y="94"/>
                    </a:cubicBezTo>
                    <a:cubicBezTo>
                      <a:pt x="3" y="98"/>
                      <a:pt x="24" y="91"/>
                      <a:pt x="33" y="96"/>
                    </a:cubicBezTo>
                    <a:cubicBezTo>
                      <a:pt x="40" y="101"/>
                      <a:pt x="47" y="91"/>
                      <a:pt x="51" y="96"/>
                    </a:cubicBezTo>
                    <a:cubicBezTo>
                      <a:pt x="56" y="103"/>
                      <a:pt x="65" y="98"/>
                      <a:pt x="68" y="101"/>
                    </a:cubicBezTo>
                    <a:cubicBezTo>
                      <a:pt x="72" y="103"/>
                      <a:pt x="96" y="98"/>
                      <a:pt x="96" y="98"/>
                    </a:cubicBezTo>
                    <a:cubicBezTo>
                      <a:pt x="98" y="96"/>
                      <a:pt x="100" y="91"/>
                      <a:pt x="100" y="89"/>
                    </a:cubicBezTo>
                    <a:cubicBezTo>
                      <a:pt x="100" y="82"/>
                      <a:pt x="105" y="84"/>
                      <a:pt x="110" y="82"/>
                    </a:cubicBezTo>
                    <a:cubicBezTo>
                      <a:pt x="114" y="82"/>
                      <a:pt x="117" y="75"/>
                      <a:pt x="121" y="75"/>
                    </a:cubicBezTo>
                    <a:cubicBezTo>
                      <a:pt x="126" y="75"/>
                      <a:pt x="130" y="68"/>
                      <a:pt x="133" y="71"/>
                    </a:cubicBezTo>
                    <a:cubicBezTo>
                      <a:pt x="137" y="73"/>
                      <a:pt x="142" y="80"/>
                      <a:pt x="147" y="75"/>
                    </a:cubicBezTo>
                    <a:cubicBezTo>
                      <a:pt x="151" y="71"/>
                      <a:pt x="154" y="75"/>
                      <a:pt x="161" y="66"/>
                    </a:cubicBezTo>
                    <a:cubicBezTo>
                      <a:pt x="165" y="59"/>
                      <a:pt x="170" y="59"/>
                      <a:pt x="179" y="61"/>
                    </a:cubicBezTo>
                    <a:cubicBezTo>
                      <a:pt x="189" y="61"/>
                      <a:pt x="193" y="56"/>
                      <a:pt x="196" y="52"/>
                    </a:cubicBezTo>
                    <a:cubicBezTo>
                      <a:pt x="198" y="45"/>
                      <a:pt x="207" y="45"/>
                      <a:pt x="212" y="43"/>
                    </a:cubicBezTo>
                    <a:cubicBezTo>
                      <a:pt x="217" y="38"/>
                      <a:pt x="228" y="33"/>
                      <a:pt x="231" y="33"/>
                    </a:cubicBezTo>
                    <a:cubicBezTo>
                      <a:pt x="233" y="31"/>
                      <a:pt x="233" y="31"/>
                      <a:pt x="233" y="28"/>
                    </a:cubicBezTo>
                    <a:cubicBezTo>
                      <a:pt x="226" y="21"/>
                      <a:pt x="221" y="28"/>
                      <a:pt x="217" y="21"/>
                    </a:cubicBezTo>
                    <a:lnTo>
                      <a:pt x="217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53" name="Group 406">
              <a:extLst>
                <a:ext uri="{FF2B5EF4-FFF2-40B4-BE49-F238E27FC236}">
                  <a16:creationId xmlns:a16="http://schemas.microsoft.com/office/drawing/2014/main" id="{A40EF770-86E8-2A52-AE72-96DFBC0293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2488" y="2395538"/>
              <a:ext cx="5024438" cy="2638425"/>
              <a:chOff x="2137" y="1509"/>
              <a:chExt cx="3165" cy="1662"/>
            </a:xfrm>
          </p:grpSpPr>
          <p:sp>
            <p:nvSpPr>
              <p:cNvPr id="940" name="Freeform 206">
                <a:extLst>
                  <a:ext uri="{FF2B5EF4-FFF2-40B4-BE49-F238E27FC236}">
                    <a16:creationId xmlns:a16="http://schemas.microsoft.com/office/drawing/2014/main" id="{CD4201D1-DC0D-35D1-C74D-0CE889D1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1758"/>
                <a:ext cx="88" cy="41"/>
              </a:xfrm>
              <a:custGeom>
                <a:avLst/>
                <a:gdLst>
                  <a:gd name="T0" fmla="*/ 59 w 147"/>
                  <a:gd name="T1" fmla="*/ 51 h 68"/>
                  <a:gd name="T2" fmla="*/ 59 w 147"/>
                  <a:gd name="T3" fmla="*/ 51 h 68"/>
                  <a:gd name="T4" fmla="*/ 73 w 147"/>
                  <a:gd name="T5" fmla="*/ 65 h 68"/>
                  <a:gd name="T6" fmla="*/ 75 w 147"/>
                  <a:gd name="T7" fmla="*/ 65 h 68"/>
                  <a:gd name="T8" fmla="*/ 96 w 147"/>
                  <a:gd name="T9" fmla="*/ 61 h 68"/>
                  <a:gd name="T10" fmla="*/ 114 w 147"/>
                  <a:gd name="T11" fmla="*/ 63 h 68"/>
                  <a:gd name="T12" fmla="*/ 114 w 147"/>
                  <a:gd name="T13" fmla="*/ 58 h 68"/>
                  <a:gd name="T14" fmla="*/ 128 w 147"/>
                  <a:gd name="T15" fmla="*/ 63 h 68"/>
                  <a:gd name="T16" fmla="*/ 145 w 147"/>
                  <a:gd name="T17" fmla="*/ 65 h 68"/>
                  <a:gd name="T18" fmla="*/ 138 w 147"/>
                  <a:gd name="T19" fmla="*/ 54 h 68"/>
                  <a:gd name="T20" fmla="*/ 142 w 147"/>
                  <a:gd name="T21" fmla="*/ 46 h 68"/>
                  <a:gd name="T22" fmla="*/ 128 w 147"/>
                  <a:gd name="T23" fmla="*/ 39 h 68"/>
                  <a:gd name="T24" fmla="*/ 121 w 147"/>
                  <a:gd name="T25" fmla="*/ 28 h 68"/>
                  <a:gd name="T26" fmla="*/ 114 w 147"/>
                  <a:gd name="T27" fmla="*/ 23 h 68"/>
                  <a:gd name="T28" fmla="*/ 93 w 147"/>
                  <a:gd name="T29" fmla="*/ 28 h 68"/>
                  <a:gd name="T30" fmla="*/ 79 w 147"/>
                  <a:gd name="T31" fmla="*/ 21 h 68"/>
                  <a:gd name="T32" fmla="*/ 66 w 147"/>
                  <a:gd name="T33" fmla="*/ 11 h 68"/>
                  <a:gd name="T34" fmla="*/ 33 w 147"/>
                  <a:gd name="T35" fmla="*/ 9 h 68"/>
                  <a:gd name="T36" fmla="*/ 7 w 147"/>
                  <a:gd name="T37" fmla="*/ 2 h 68"/>
                  <a:gd name="T38" fmla="*/ 0 w 147"/>
                  <a:gd name="T39" fmla="*/ 4 h 68"/>
                  <a:gd name="T40" fmla="*/ 33 w 147"/>
                  <a:gd name="T41" fmla="*/ 23 h 68"/>
                  <a:gd name="T42" fmla="*/ 40 w 147"/>
                  <a:gd name="T43" fmla="*/ 46 h 68"/>
                  <a:gd name="T44" fmla="*/ 35 w 147"/>
                  <a:gd name="T45" fmla="*/ 54 h 68"/>
                  <a:gd name="T46" fmla="*/ 59 w 147"/>
                  <a:gd name="T47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7" h="68">
                    <a:moveTo>
                      <a:pt x="59" y="51"/>
                    </a:moveTo>
                    <a:lnTo>
                      <a:pt x="59" y="51"/>
                    </a:lnTo>
                    <a:cubicBezTo>
                      <a:pt x="66" y="49"/>
                      <a:pt x="68" y="56"/>
                      <a:pt x="73" y="65"/>
                    </a:cubicBezTo>
                    <a:lnTo>
                      <a:pt x="75" y="65"/>
                    </a:lnTo>
                    <a:cubicBezTo>
                      <a:pt x="82" y="65"/>
                      <a:pt x="89" y="63"/>
                      <a:pt x="96" y="61"/>
                    </a:cubicBezTo>
                    <a:cubicBezTo>
                      <a:pt x="100" y="61"/>
                      <a:pt x="110" y="61"/>
                      <a:pt x="114" y="63"/>
                    </a:cubicBezTo>
                    <a:cubicBezTo>
                      <a:pt x="114" y="61"/>
                      <a:pt x="112" y="61"/>
                      <a:pt x="114" y="58"/>
                    </a:cubicBezTo>
                    <a:cubicBezTo>
                      <a:pt x="114" y="54"/>
                      <a:pt x="124" y="61"/>
                      <a:pt x="128" y="63"/>
                    </a:cubicBezTo>
                    <a:cubicBezTo>
                      <a:pt x="131" y="65"/>
                      <a:pt x="140" y="68"/>
                      <a:pt x="145" y="65"/>
                    </a:cubicBezTo>
                    <a:cubicBezTo>
                      <a:pt x="147" y="61"/>
                      <a:pt x="140" y="58"/>
                      <a:pt x="138" y="54"/>
                    </a:cubicBezTo>
                    <a:cubicBezTo>
                      <a:pt x="135" y="54"/>
                      <a:pt x="138" y="49"/>
                      <a:pt x="142" y="46"/>
                    </a:cubicBezTo>
                    <a:cubicBezTo>
                      <a:pt x="135" y="44"/>
                      <a:pt x="131" y="39"/>
                      <a:pt x="128" y="39"/>
                    </a:cubicBezTo>
                    <a:cubicBezTo>
                      <a:pt x="126" y="42"/>
                      <a:pt x="126" y="28"/>
                      <a:pt x="121" y="28"/>
                    </a:cubicBezTo>
                    <a:cubicBezTo>
                      <a:pt x="119" y="28"/>
                      <a:pt x="119" y="23"/>
                      <a:pt x="114" y="23"/>
                    </a:cubicBezTo>
                    <a:cubicBezTo>
                      <a:pt x="110" y="23"/>
                      <a:pt x="96" y="23"/>
                      <a:pt x="93" y="28"/>
                    </a:cubicBezTo>
                    <a:cubicBezTo>
                      <a:pt x="89" y="30"/>
                      <a:pt x="84" y="21"/>
                      <a:pt x="79" y="21"/>
                    </a:cubicBezTo>
                    <a:cubicBezTo>
                      <a:pt x="75" y="21"/>
                      <a:pt x="68" y="16"/>
                      <a:pt x="66" y="11"/>
                    </a:cubicBezTo>
                    <a:cubicBezTo>
                      <a:pt x="63" y="7"/>
                      <a:pt x="40" y="14"/>
                      <a:pt x="33" y="9"/>
                    </a:cubicBezTo>
                    <a:cubicBezTo>
                      <a:pt x="26" y="4"/>
                      <a:pt x="14" y="0"/>
                      <a:pt x="7" y="2"/>
                    </a:cubicBezTo>
                    <a:cubicBezTo>
                      <a:pt x="5" y="2"/>
                      <a:pt x="3" y="2"/>
                      <a:pt x="0" y="4"/>
                    </a:cubicBezTo>
                    <a:cubicBezTo>
                      <a:pt x="12" y="11"/>
                      <a:pt x="31" y="11"/>
                      <a:pt x="33" y="23"/>
                    </a:cubicBezTo>
                    <a:cubicBezTo>
                      <a:pt x="35" y="39"/>
                      <a:pt x="45" y="32"/>
                      <a:pt x="40" y="46"/>
                    </a:cubicBezTo>
                    <a:cubicBezTo>
                      <a:pt x="40" y="49"/>
                      <a:pt x="38" y="51"/>
                      <a:pt x="35" y="54"/>
                    </a:cubicBezTo>
                    <a:cubicBezTo>
                      <a:pt x="45" y="54"/>
                      <a:pt x="54" y="54"/>
                      <a:pt x="59" y="5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1" name="Freeform 207">
                <a:extLst>
                  <a:ext uri="{FF2B5EF4-FFF2-40B4-BE49-F238E27FC236}">
                    <a16:creationId xmlns:a16="http://schemas.microsoft.com/office/drawing/2014/main" id="{CC0AAE5C-FD50-ECF8-AA1B-D2EDC84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1758"/>
                <a:ext cx="88" cy="41"/>
              </a:xfrm>
              <a:custGeom>
                <a:avLst/>
                <a:gdLst>
                  <a:gd name="T0" fmla="*/ 59 w 147"/>
                  <a:gd name="T1" fmla="*/ 51 h 68"/>
                  <a:gd name="T2" fmla="*/ 59 w 147"/>
                  <a:gd name="T3" fmla="*/ 51 h 68"/>
                  <a:gd name="T4" fmla="*/ 73 w 147"/>
                  <a:gd name="T5" fmla="*/ 65 h 68"/>
                  <a:gd name="T6" fmla="*/ 75 w 147"/>
                  <a:gd name="T7" fmla="*/ 65 h 68"/>
                  <a:gd name="T8" fmla="*/ 96 w 147"/>
                  <a:gd name="T9" fmla="*/ 61 h 68"/>
                  <a:gd name="T10" fmla="*/ 114 w 147"/>
                  <a:gd name="T11" fmla="*/ 63 h 68"/>
                  <a:gd name="T12" fmla="*/ 114 w 147"/>
                  <a:gd name="T13" fmla="*/ 58 h 68"/>
                  <a:gd name="T14" fmla="*/ 128 w 147"/>
                  <a:gd name="T15" fmla="*/ 63 h 68"/>
                  <a:gd name="T16" fmla="*/ 145 w 147"/>
                  <a:gd name="T17" fmla="*/ 65 h 68"/>
                  <a:gd name="T18" fmla="*/ 138 w 147"/>
                  <a:gd name="T19" fmla="*/ 54 h 68"/>
                  <a:gd name="T20" fmla="*/ 142 w 147"/>
                  <a:gd name="T21" fmla="*/ 46 h 68"/>
                  <a:gd name="T22" fmla="*/ 128 w 147"/>
                  <a:gd name="T23" fmla="*/ 39 h 68"/>
                  <a:gd name="T24" fmla="*/ 121 w 147"/>
                  <a:gd name="T25" fmla="*/ 28 h 68"/>
                  <a:gd name="T26" fmla="*/ 114 w 147"/>
                  <a:gd name="T27" fmla="*/ 23 h 68"/>
                  <a:gd name="T28" fmla="*/ 93 w 147"/>
                  <a:gd name="T29" fmla="*/ 28 h 68"/>
                  <a:gd name="T30" fmla="*/ 79 w 147"/>
                  <a:gd name="T31" fmla="*/ 21 h 68"/>
                  <a:gd name="T32" fmla="*/ 66 w 147"/>
                  <a:gd name="T33" fmla="*/ 11 h 68"/>
                  <a:gd name="T34" fmla="*/ 33 w 147"/>
                  <a:gd name="T35" fmla="*/ 9 h 68"/>
                  <a:gd name="T36" fmla="*/ 7 w 147"/>
                  <a:gd name="T37" fmla="*/ 2 h 68"/>
                  <a:gd name="T38" fmla="*/ 0 w 147"/>
                  <a:gd name="T39" fmla="*/ 4 h 68"/>
                  <a:gd name="T40" fmla="*/ 33 w 147"/>
                  <a:gd name="T41" fmla="*/ 23 h 68"/>
                  <a:gd name="T42" fmla="*/ 40 w 147"/>
                  <a:gd name="T43" fmla="*/ 46 h 68"/>
                  <a:gd name="T44" fmla="*/ 35 w 147"/>
                  <a:gd name="T45" fmla="*/ 54 h 68"/>
                  <a:gd name="T46" fmla="*/ 59 w 147"/>
                  <a:gd name="T47" fmla="*/ 51 h 68"/>
                  <a:gd name="T48" fmla="*/ 59 w 147"/>
                  <a:gd name="T49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68">
                    <a:moveTo>
                      <a:pt x="59" y="51"/>
                    </a:moveTo>
                    <a:lnTo>
                      <a:pt x="59" y="51"/>
                    </a:lnTo>
                    <a:cubicBezTo>
                      <a:pt x="66" y="49"/>
                      <a:pt x="68" y="56"/>
                      <a:pt x="73" y="65"/>
                    </a:cubicBezTo>
                    <a:lnTo>
                      <a:pt x="75" y="65"/>
                    </a:lnTo>
                    <a:cubicBezTo>
                      <a:pt x="82" y="65"/>
                      <a:pt x="89" y="63"/>
                      <a:pt x="96" y="61"/>
                    </a:cubicBezTo>
                    <a:cubicBezTo>
                      <a:pt x="100" y="61"/>
                      <a:pt x="110" y="61"/>
                      <a:pt x="114" y="63"/>
                    </a:cubicBezTo>
                    <a:cubicBezTo>
                      <a:pt x="114" y="61"/>
                      <a:pt x="112" y="61"/>
                      <a:pt x="114" y="58"/>
                    </a:cubicBezTo>
                    <a:cubicBezTo>
                      <a:pt x="114" y="54"/>
                      <a:pt x="124" y="61"/>
                      <a:pt x="128" y="63"/>
                    </a:cubicBezTo>
                    <a:cubicBezTo>
                      <a:pt x="131" y="65"/>
                      <a:pt x="140" y="68"/>
                      <a:pt x="145" y="65"/>
                    </a:cubicBezTo>
                    <a:cubicBezTo>
                      <a:pt x="147" y="61"/>
                      <a:pt x="140" y="58"/>
                      <a:pt x="138" y="54"/>
                    </a:cubicBezTo>
                    <a:cubicBezTo>
                      <a:pt x="135" y="54"/>
                      <a:pt x="138" y="49"/>
                      <a:pt x="142" y="46"/>
                    </a:cubicBezTo>
                    <a:cubicBezTo>
                      <a:pt x="135" y="44"/>
                      <a:pt x="131" y="39"/>
                      <a:pt x="128" y="39"/>
                    </a:cubicBezTo>
                    <a:cubicBezTo>
                      <a:pt x="126" y="42"/>
                      <a:pt x="126" y="28"/>
                      <a:pt x="121" y="28"/>
                    </a:cubicBezTo>
                    <a:cubicBezTo>
                      <a:pt x="119" y="28"/>
                      <a:pt x="119" y="23"/>
                      <a:pt x="114" y="23"/>
                    </a:cubicBezTo>
                    <a:cubicBezTo>
                      <a:pt x="110" y="23"/>
                      <a:pt x="96" y="23"/>
                      <a:pt x="93" y="28"/>
                    </a:cubicBezTo>
                    <a:cubicBezTo>
                      <a:pt x="89" y="30"/>
                      <a:pt x="84" y="21"/>
                      <a:pt x="79" y="21"/>
                    </a:cubicBezTo>
                    <a:cubicBezTo>
                      <a:pt x="75" y="21"/>
                      <a:pt x="68" y="16"/>
                      <a:pt x="66" y="11"/>
                    </a:cubicBezTo>
                    <a:cubicBezTo>
                      <a:pt x="63" y="7"/>
                      <a:pt x="40" y="14"/>
                      <a:pt x="33" y="9"/>
                    </a:cubicBezTo>
                    <a:cubicBezTo>
                      <a:pt x="26" y="4"/>
                      <a:pt x="14" y="0"/>
                      <a:pt x="7" y="2"/>
                    </a:cubicBezTo>
                    <a:cubicBezTo>
                      <a:pt x="5" y="2"/>
                      <a:pt x="3" y="2"/>
                      <a:pt x="0" y="4"/>
                    </a:cubicBezTo>
                    <a:cubicBezTo>
                      <a:pt x="12" y="11"/>
                      <a:pt x="31" y="11"/>
                      <a:pt x="33" y="23"/>
                    </a:cubicBezTo>
                    <a:cubicBezTo>
                      <a:pt x="35" y="39"/>
                      <a:pt x="45" y="32"/>
                      <a:pt x="40" y="46"/>
                    </a:cubicBezTo>
                    <a:cubicBezTo>
                      <a:pt x="40" y="49"/>
                      <a:pt x="38" y="51"/>
                      <a:pt x="35" y="54"/>
                    </a:cubicBezTo>
                    <a:cubicBezTo>
                      <a:pt x="45" y="54"/>
                      <a:pt x="54" y="54"/>
                      <a:pt x="59" y="51"/>
                    </a:cubicBezTo>
                    <a:lnTo>
                      <a:pt x="59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2" name="Freeform 208">
                <a:extLst>
                  <a:ext uri="{FF2B5EF4-FFF2-40B4-BE49-F238E27FC236}">
                    <a16:creationId xmlns:a16="http://schemas.microsoft.com/office/drawing/2014/main" id="{0FBFDF25-F30F-63A9-419E-423D63083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1758"/>
                <a:ext cx="88" cy="41"/>
              </a:xfrm>
              <a:custGeom>
                <a:avLst/>
                <a:gdLst>
                  <a:gd name="T0" fmla="*/ 59 w 147"/>
                  <a:gd name="T1" fmla="*/ 51 h 68"/>
                  <a:gd name="T2" fmla="*/ 59 w 147"/>
                  <a:gd name="T3" fmla="*/ 51 h 68"/>
                  <a:gd name="T4" fmla="*/ 73 w 147"/>
                  <a:gd name="T5" fmla="*/ 65 h 68"/>
                  <a:gd name="T6" fmla="*/ 75 w 147"/>
                  <a:gd name="T7" fmla="*/ 65 h 68"/>
                  <a:gd name="T8" fmla="*/ 96 w 147"/>
                  <a:gd name="T9" fmla="*/ 61 h 68"/>
                  <a:gd name="T10" fmla="*/ 114 w 147"/>
                  <a:gd name="T11" fmla="*/ 63 h 68"/>
                  <a:gd name="T12" fmla="*/ 114 w 147"/>
                  <a:gd name="T13" fmla="*/ 58 h 68"/>
                  <a:gd name="T14" fmla="*/ 128 w 147"/>
                  <a:gd name="T15" fmla="*/ 63 h 68"/>
                  <a:gd name="T16" fmla="*/ 145 w 147"/>
                  <a:gd name="T17" fmla="*/ 65 h 68"/>
                  <a:gd name="T18" fmla="*/ 138 w 147"/>
                  <a:gd name="T19" fmla="*/ 54 h 68"/>
                  <a:gd name="T20" fmla="*/ 142 w 147"/>
                  <a:gd name="T21" fmla="*/ 46 h 68"/>
                  <a:gd name="T22" fmla="*/ 128 w 147"/>
                  <a:gd name="T23" fmla="*/ 39 h 68"/>
                  <a:gd name="T24" fmla="*/ 121 w 147"/>
                  <a:gd name="T25" fmla="*/ 28 h 68"/>
                  <a:gd name="T26" fmla="*/ 114 w 147"/>
                  <a:gd name="T27" fmla="*/ 23 h 68"/>
                  <a:gd name="T28" fmla="*/ 93 w 147"/>
                  <a:gd name="T29" fmla="*/ 28 h 68"/>
                  <a:gd name="T30" fmla="*/ 79 w 147"/>
                  <a:gd name="T31" fmla="*/ 21 h 68"/>
                  <a:gd name="T32" fmla="*/ 66 w 147"/>
                  <a:gd name="T33" fmla="*/ 11 h 68"/>
                  <a:gd name="T34" fmla="*/ 33 w 147"/>
                  <a:gd name="T35" fmla="*/ 9 h 68"/>
                  <a:gd name="T36" fmla="*/ 7 w 147"/>
                  <a:gd name="T37" fmla="*/ 2 h 68"/>
                  <a:gd name="T38" fmla="*/ 0 w 147"/>
                  <a:gd name="T39" fmla="*/ 4 h 68"/>
                  <a:gd name="T40" fmla="*/ 33 w 147"/>
                  <a:gd name="T41" fmla="*/ 23 h 68"/>
                  <a:gd name="T42" fmla="*/ 40 w 147"/>
                  <a:gd name="T43" fmla="*/ 46 h 68"/>
                  <a:gd name="T44" fmla="*/ 35 w 147"/>
                  <a:gd name="T45" fmla="*/ 54 h 68"/>
                  <a:gd name="T46" fmla="*/ 59 w 147"/>
                  <a:gd name="T47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7" h="68">
                    <a:moveTo>
                      <a:pt x="59" y="51"/>
                    </a:moveTo>
                    <a:lnTo>
                      <a:pt x="59" y="51"/>
                    </a:lnTo>
                    <a:cubicBezTo>
                      <a:pt x="66" y="49"/>
                      <a:pt x="68" y="56"/>
                      <a:pt x="73" y="65"/>
                    </a:cubicBezTo>
                    <a:lnTo>
                      <a:pt x="75" y="65"/>
                    </a:lnTo>
                    <a:cubicBezTo>
                      <a:pt x="82" y="65"/>
                      <a:pt x="89" y="63"/>
                      <a:pt x="96" y="61"/>
                    </a:cubicBezTo>
                    <a:cubicBezTo>
                      <a:pt x="100" y="61"/>
                      <a:pt x="110" y="61"/>
                      <a:pt x="114" y="63"/>
                    </a:cubicBezTo>
                    <a:cubicBezTo>
                      <a:pt x="114" y="61"/>
                      <a:pt x="112" y="61"/>
                      <a:pt x="114" y="58"/>
                    </a:cubicBezTo>
                    <a:cubicBezTo>
                      <a:pt x="114" y="54"/>
                      <a:pt x="124" y="61"/>
                      <a:pt x="128" y="63"/>
                    </a:cubicBezTo>
                    <a:cubicBezTo>
                      <a:pt x="131" y="65"/>
                      <a:pt x="140" y="68"/>
                      <a:pt x="145" y="65"/>
                    </a:cubicBezTo>
                    <a:cubicBezTo>
                      <a:pt x="147" y="61"/>
                      <a:pt x="140" y="58"/>
                      <a:pt x="138" y="54"/>
                    </a:cubicBezTo>
                    <a:cubicBezTo>
                      <a:pt x="135" y="54"/>
                      <a:pt x="138" y="49"/>
                      <a:pt x="142" y="46"/>
                    </a:cubicBezTo>
                    <a:cubicBezTo>
                      <a:pt x="135" y="44"/>
                      <a:pt x="131" y="39"/>
                      <a:pt x="128" y="39"/>
                    </a:cubicBezTo>
                    <a:cubicBezTo>
                      <a:pt x="126" y="42"/>
                      <a:pt x="126" y="28"/>
                      <a:pt x="121" y="28"/>
                    </a:cubicBezTo>
                    <a:cubicBezTo>
                      <a:pt x="119" y="28"/>
                      <a:pt x="119" y="23"/>
                      <a:pt x="114" y="23"/>
                    </a:cubicBezTo>
                    <a:cubicBezTo>
                      <a:pt x="110" y="23"/>
                      <a:pt x="96" y="23"/>
                      <a:pt x="93" y="28"/>
                    </a:cubicBezTo>
                    <a:cubicBezTo>
                      <a:pt x="89" y="30"/>
                      <a:pt x="84" y="21"/>
                      <a:pt x="79" y="21"/>
                    </a:cubicBezTo>
                    <a:cubicBezTo>
                      <a:pt x="75" y="21"/>
                      <a:pt x="68" y="16"/>
                      <a:pt x="66" y="11"/>
                    </a:cubicBezTo>
                    <a:cubicBezTo>
                      <a:pt x="63" y="7"/>
                      <a:pt x="40" y="14"/>
                      <a:pt x="33" y="9"/>
                    </a:cubicBezTo>
                    <a:cubicBezTo>
                      <a:pt x="26" y="4"/>
                      <a:pt x="14" y="0"/>
                      <a:pt x="7" y="2"/>
                    </a:cubicBezTo>
                    <a:cubicBezTo>
                      <a:pt x="5" y="2"/>
                      <a:pt x="3" y="2"/>
                      <a:pt x="0" y="4"/>
                    </a:cubicBezTo>
                    <a:cubicBezTo>
                      <a:pt x="12" y="11"/>
                      <a:pt x="31" y="11"/>
                      <a:pt x="33" y="23"/>
                    </a:cubicBezTo>
                    <a:cubicBezTo>
                      <a:pt x="35" y="39"/>
                      <a:pt x="45" y="32"/>
                      <a:pt x="40" y="46"/>
                    </a:cubicBezTo>
                    <a:cubicBezTo>
                      <a:pt x="40" y="49"/>
                      <a:pt x="38" y="51"/>
                      <a:pt x="35" y="54"/>
                    </a:cubicBezTo>
                    <a:cubicBezTo>
                      <a:pt x="45" y="54"/>
                      <a:pt x="54" y="54"/>
                      <a:pt x="59" y="5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3" name="Freeform 209">
                <a:extLst>
                  <a:ext uri="{FF2B5EF4-FFF2-40B4-BE49-F238E27FC236}">
                    <a16:creationId xmlns:a16="http://schemas.microsoft.com/office/drawing/2014/main" id="{33459AE9-3C63-AC6A-1A76-ABF7D5362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1758"/>
                <a:ext cx="88" cy="41"/>
              </a:xfrm>
              <a:custGeom>
                <a:avLst/>
                <a:gdLst>
                  <a:gd name="T0" fmla="*/ 59 w 147"/>
                  <a:gd name="T1" fmla="*/ 51 h 68"/>
                  <a:gd name="T2" fmla="*/ 59 w 147"/>
                  <a:gd name="T3" fmla="*/ 51 h 68"/>
                  <a:gd name="T4" fmla="*/ 73 w 147"/>
                  <a:gd name="T5" fmla="*/ 65 h 68"/>
                  <a:gd name="T6" fmla="*/ 75 w 147"/>
                  <a:gd name="T7" fmla="*/ 65 h 68"/>
                  <a:gd name="T8" fmla="*/ 96 w 147"/>
                  <a:gd name="T9" fmla="*/ 61 h 68"/>
                  <a:gd name="T10" fmla="*/ 114 w 147"/>
                  <a:gd name="T11" fmla="*/ 63 h 68"/>
                  <a:gd name="T12" fmla="*/ 114 w 147"/>
                  <a:gd name="T13" fmla="*/ 58 h 68"/>
                  <a:gd name="T14" fmla="*/ 128 w 147"/>
                  <a:gd name="T15" fmla="*/ 63 h 68"/>
                  <a:gd name="T16" fmla="*/ 145 w 147"/>
                  <a:gd name="T17" fmla="*/ 65 h 68"/>
                  <a:gd name="T18" fmla="*/ 138 w 147"/>
                  <a:gd name="T19" fmla="*/ 54 h 68"/>
                  <a:gd name="T20" fmla="*/ 142 w 147"/>
                  <a:gd name="T21" fmla="*/ 46 h 68"/>
                  <a:gd name="T22" fmla="*/ 128 w 147"/>
                  <a:gd name="T23" fmla="*/ 39 h 68"/>
                  <a:gd name="T24" fmla="*/ 121 w 147"/>
                  <a:gd name="T25" fmla="*/ 28 h 68"/>
                  <a:gd name="T26" fmla="*/ 114 w 147"/>
                  <a:gd name="T27" fmla="*/ 23 h 68"/>
                  <a:gd name="T28" fmla="*/ 93 w 147"/>
                  <a:gd name="T29" fmla="*/ 28 h 68"/>
                  <a:gd name="T30" fmla="*/ 79 w 147"/>
                  <a:gd name="T31" fmla="*/ 21 h 68"/>
                  <a:gd name="T32" fmla="*/ 66 w 147"/>
                  <a:gd name="T33" fmla="*/ 11 h 68"/>
                  <a:gd name="T34" fmla="*/ 33 w 147"/>
                  <a:gd name="T35" fmla="*/ 9 h 68"/>
                  <a:gd name="T36" fmla="*/ 7 w 147"/>
                  <a:gd name="T37" fmla="*/ 2 h 68"/>
                  <a:gd name="T38" fmla="*/ 0 w 147"/>
                  <a:gd name="T39" fmla="*/ 4 h 68"/>
                  <a:gd name="T40" fmla="*/ 33 w 147"/>
                  <a:gd name="T41" fmla="*/ 23 h 68"/>
                  <a:gd name="T42" fmla="*/ 40 w 147"/>
                  <a:gd name="T43" fmla="*/ 46 h 68"/>
                  <a:gd name="T44" fmla="*/ 35 w 147"/>
                  <a:gd name="T45" fmla="*/ 54 h 68"/>
                  <a:gd name="T46" fmla="*/ 59 w 147"/>
                  <a:gd name="T47" fmla="*/ 51 h 68"/>
                  <a:gd name="T48" fmla="*/ 59 w 147"/>
                  <a:gd name="T49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68">
                    <a:moveTo>
                      <a:pt x="59" y="51"/>
                    </a:moveTo>
                    <a:lnTo>
                      <a:pt x="59" y="51"/>
                    </a:lnTo>
                    <a:cubicBezTo>
                      <a:pt x="66" y="49"/>
                      <a:pt x="68" y="56"/>
                      <a:pt x="73" y="65"/>
                    </a:cubicBezTo>
                    <a:lnTo>
                      <a:pt x="75" y="65"/>
                    </a:lnTo>
                    <a:cubicBezTo>
                      <a:pt x="82" y="65"/>
                      <a:pt x="89" y="63"/>
                      <a:pt x="96" y="61"/>
                    </a:cubicBezTo>
                    <a:cubicBezTo>
                      <a:pt x="100" y="61"/>
                      <a:pt x="110" y="61"/>
                      <a:pt x="114" y="63"/>
                    </a:cubicBezTo>
                    <a:cubicBezTo>
                      <a:pt x="114" y="61"/>
                      <a:pt x="112" y="61"/>
                      <a:pt x="114" y="58"/>
                    </a:cubicBezTo>
                    <a:cubicBezTo>
                      <a:pt x="114" y="54"/>
                      <a:pt x="124" y="61"/>
                      <a:pt x="128" y="63"/>
                    </a:cubicBezTo>
                    <a:cubicBezTo>
                      <a:pt x="131" y="65"/>
                      <a:pt x="140" y="68"/>
                      <a:pt x="145" y="65"/>
                    </a:cubicBezTo>
                    <a:cubicBezTo>
                      <a:pt x="147" y="61"/>
                      <a:pt x="140" y="58"/>
                      <a:pt x="138" y="54"/>
                    </a:cubicBezTo>
                    <a:cubicBezTo>
                      <a:pt x="135" y="54"/>
                      <a:pt x="138" y="49"/>
                      <a:pt x="142" y="46"/>
                    </a:cubicBezTo>
                    <a:cubicBezTo>
                      <a:pt x="135" y="44"/>
                      <a:pt x="131" y="39"/>
                      <a:pt x="128" y="39"/>
                    </a:cubicBezTo>
                    <a:cubicBezTo>
                      <a:pt x="126" y="42"/>
                      <a:pt x="126" y="28"/>
                      <a:pt x="121" y="28"/>
                    </a:cubicBezTo>
                    <a:cubicBezTo>
                      <a:pt x="119" y="28"/>
                      <a:pt x="119" y="23"/>
                      <a:pt x="114" y="23"/>
                    </a:cubicBezTo>
                    <a:cubicBezTo>
                      <a:pt x="110" y="23"/>
                      <a:pt x="96" y="23"/>
                      <a:pt x="93" y="28"/>
                    </a:cubicBezTo>
                    <a:cubicBezTo>
                      <a:pt x="89" y="30"/>
                      <a:pt x="84" y="21"/>
                      <a:pt x="79" y="21"/>
                    </a:cubicBezTo>
                    <a:cubicBezTo>
                      <a:pt x="75" y="21"/>
                      <a:pt x="68" y="16"/>
                      <a:pt x="66" y="11"/>
                    </a:cubicBezTo>
                    <a:cubicBezTo>
                      <a:pt x="63" y="7"/>
                      <a:pt x="40" y="14"/>
                      <a:pt x="33" y="9"/>
                    </a:cubicBezTo>
                    <a:cubicBezTo>
                      <a:pt x="26" y="4"/>
                      <a:pt x="14" y="0"/>
                      <a:pt x="7" y="2"/>
                    </a:cubicBezTo>
                    <a:cubicBezTo>
                      <a:pt x="5" y="2"/>
                      <a:pt x="3" y="2"/>
                      <a:pt x="0" y="4"/>
                    </a:cubicBezTo>
                    <a:cubicBezTo>
                      <a:pt x="12" y="11"/>
                      <a:pt x="31" y="11"/>
                      <a:pt x="33" y="23"/>
                    </a:cubicBezTo>
                    <a:cubicBezTo>
                      <a:pt x="35" y="39"/>
                      <a:pt x="45" y="32"/>
                      <a:pt x="40" y="46"/>
                    </a:cubicBezTo>
                    <a:cubicBezTo>
                      <a:pt x="40" y="49"/>
                      <a:pt x="38" y="51"/>
                      <a:pt x="35" y="54"/>
                    </a:cubicBezTo>
                    <a:cubicBezTo>
                      <a:pt x="45" y="54"/>
                      <a:pt x="54" y="54"/>
                      <a:pt x="59" y="51"/>
                    </a:cubicBezTo>
                    <a:lnTo>
                      <a:pt x="59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4" name="Freeform 210">
                <a:extLst>
                  <a:ext uri="{FF2B5EF4-FFF2-40B4-BE49-F238E27FC236}">
                    <a16:creationId xmlns:a16="http://schemas.microsoft.com/office/drawing/2014/main" id="{0DCD064F-3BE6-4D3D-3C5A-31BE101FD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877"/>
                <a:ext cx="31" cy="29"/>
              </a:xfrm>
              <a:custGeom>
                <a:avLst/>
                <a:gdLst>
                  <a:gd name="T0" fmla="*/ 26 w 51"/>
                  <a:gd name="T1" fmla="*/ 0 h 47"/>
                  <a:gd name="T2" fmla="*/ 26 w 51"/>
                  <a:gd name="T3" fmla="*/ 0 h 47"/>
                  <a:gd name="T4" fmla="*/ 0 w 51"/>
                  <a:gd name="T5" fmla="*/ 14 h 47"/>
                  <a:gd name="T6" fmla="*/ 5 w 51"/>
                  <a:gd name="T7" fmla="*/ 21 h 47"/>
                  <a:gd name="T8" fmla="*/ 16 w 51"/>
                  <a:gd name="T9" fmla="*/ 35 h 47"/>
                  <a:gd name="T10" fmla="*/ 18 w 51"/>
                  <a:gd name="T11" fmla="*/ 47 h 47"/>
                  <a:gd name="T12" fmla="*/ 28 w 51"/>
                  <a:gd name="T13" fmla="*/ 47 h 47"/>
                  <a:gd name="T14" fmla="*/ 49 w 51"/>
                  <a:gd name="T15" fmla="*/ 21 h 47"/>
                  <a:gd name="T16" fmla="*/ 26 w 51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47">
                    <a:moveTo>
                      <a:pt x="26" y="0"/>
                    </a:moveTo>
                    <a:lnTo>
                      <a:pt x="26" y="0"/>
                    </a:lnTo>
                    <a:cubicBezTo>
                      <a:pt x="18" y="0"/>
                      <a:pt x="2" y="7"/>
                      <a:pt x="0" y="14"/>
                    </a:cubicBezTo>
                    <a:cubicBezTo>
                      <a:pt x="2" y="16"/>
                      <a:pt x="5" y="19"/>
                      <a:pt x="5" y="21"/>
                    </a:cubicBezTo>
                    <a:cubicBezTo>
                      <a:pt x="7" y="26"/>
                      <a:pt x="12" y="30"/>
                      <a:pt x="16" y="35"/>
                    </a:cubicBezTo>
                    <a:cubicBezTo>
                      <a:pt x="21" y="37"/>
                      <a:pt x="21" y="42"/>
                      <a:pt x="18" y="47"/>
                    </a:cubicBezTo>
                    <a:lnTo>
                      <a:pt x="28" y="47"/>
                    </a:lnTo>
                    <a:cubicBezTo>
                      <a:pt x="35" y="44"/>
                      <a:pt x="49" y="26"/>
                      <a:pt x="49" y="21"/>
                    </a:cubicBezTo>
                    <a:cubicBezTo>
                      <a:pt x="51" y="16"/>
                      <a:pt x="33" y="0"/>
                      <a:pt x="26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5" name="Freeform 211">
                <a:extLst>
                  <a:ext uri="{FF2B5EF4-FFF2-40B4-BE49-F238E27FC236}">
                    <a16:creationId xmlns:a16="http://schemas.microsoft.com/office/drawing/2014/main" id="{BFF1F56F-258F-DD82-3879-D1C544C6E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877"/>
                <a:ext cx="31" cy="29"/>
              </a:xfrm>
              <a:custGeom>
                <a:avLst/>
                <a:gdLst>
                  <a:gd name="T0" fmla="*/ 26 w 51"/>
                  <a:gd name="T1" fmla="*/ 0 h 47"/>
                  <a:gd name="T2" fmla="*/ 26 w 51"/>
                  <a:gd name="T3" fmla="*/ 0 h 47"/>
                  <a:gd name="T4" fmla="*/ 0 w 51"/>
                  <a:gd name="T5" fmla="*/ 14 h 47"/>
                  <a:gd name="T6" fmla="*/ 5 w 51"/>
                  <a:gd name="T7" fmla="*/ 21 h 47"/>
                  <a:gd name="T8" fmla="*/ 16 w 51"/>
                  <a:gd name="T9" fmla="*/ 35 h 47"/>
                  <a:gd name="T10" fmla="*/ 18 w 51"/>
                  <a:gd name="T11" fmla="*/ 47 h 47"/>
                  <a:gd name="T12" fmla="*/ 28 w 51"/>
                  <a:gd name="T13" fmla="*/ 47 h 47"/>
                  <a:gd name="T14" fmla="*/ 49 w 51"/>
                  <a:gd name="T15" fmla="*/ 21 h 47"/>
                  <a:gd name="T16" fmla="*/ 26 w 51"/>
                  <a:gd name="T17" fmla="*/ 0 h 47"/>
                  <a:gd name="T18" fmla="*/ 26 w 51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47">
                    <a:moveTo>
                      <a:pt x="26" y="0"/>
                    </a:moveTo>
                    <a:lnTo>
                      <a:pt x="26" y="0"/>
                    </a:lnTo>
                    <a:cubicBezTo>
                      <a:pt x="18" y="0"/>
                      <a:pt x="2" y="7"/>
                      <a:pt x="0" y="14"/>
                    </a:cubicBezTo>
                    <a:cubicBezTo>
                      <a:pt x="2" y="16"/>
                      <a:pt x="5" y="19"/>
                      <a:pt x="5" y="21"/>
                    </a:cubicBezTo>
                    <a:cubicBezTo>
                      <a:pt x="7" y="26"/>
                      <a:pt x="12" y="30"/>
                      <a:pt x="16" y="35"/>
                    </a:cubicBezTo>
                    <a:cubicBezTo>
                      <a:pt x="21" y="37"/>
                      <a:pt x="21" y="42"/>
                      <a:pt x="18" y="47"/>
                    </a:cubicBezTo>
                    <a:lnTo>
                      <a:pt x="28" y="47"/>
                    </a:lnTo>
                    <a:cubicBezTo>
                      <a:pt x="35" y="44"/>
                      <a:pt x="49" y="26"/>
                      <a:pt x="49" y="21"/>
                    </a:cubicBezTo>
                    <a:cubicBezTo>
                      <a:pt x="51" y="16"/>
                      <a:pt x="33" y="0"/>
                      <a:pt x="26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6" name="Freeform 212">
                <a:extLst>
                  <a:ext uri="{FF2B5EF4-FFF2-40B4-BE49-F238E27FC236}">
                    <a16:creationId xmlns:a16="http://schemas.microsoft.com/office/drawing/2014/main" id="{F7036C37-170E-4863-1342-C82405811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877"/>
                <a:ext cx="31" cy="29"/>
              </a:xfrm>
              <a:custGeom>
                <a:avLst/>
                <a:gdLst>
                  <a:gd name="T0" fmla="*/ 26 w 51"/>
                  <a:gd name="T1" fmla="*/ 0 h 47"/>
                  <a:gd name="T2" fmla="*/ 26 w 51"/>
                  <a:gd name="T3" fmla="*/ 0 h 47"/>
                  <a:gd name="T4" fmla="*/ 0 w 51"/>
                  <a:gd name="T5" fmla="*/ 14 h 47"/>
                  <a:gd name="T6" fmla="*/ 5 w 51"/>
                  <a:gd name="T7" fmla="*/ 21 h 47"/>
                  <a:gd name="T8" fmla="*/ 16 w 51"/>
                  <a:gd name="T9" fmla="*/ 35 h 47"/>
                  <a:gd name="T10" fmla="*/ 18 w 51"/>
                  <a:gd name="T11" fmla="*/ 47 h 47"/>
                  <a:gd name="T12" fmla="*/ 28 w 51"/>
                  <a:gd name="T13" fmla="*/ 47 h 47"/>
                  <a:gd name="T14" fmla="*/ 49 w 51"/>
                  <a:gd name="T15" fmla="*/ 21 h 47"/>
                  <a:gd name="T16" fmla="*/ 26 w 51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47">
                    <a:moveTo>
                      <a:pt x="26" y="0"/>
                    </a:moveTo>
                    <a:lnTo>
                      <a:pt x="26" y="0"/>
                    </a:lnTo>
                    <a:cubicBezTo>
                      <a:pt x="18" y="0"/>
                      <a:pt x="2" y="7"/>
                      <a:pt x="0" y="14"/>
                    </a:cubicBezTo>
                    <a:cubicBezTo>
                      <a:pt x="2" y="16"/>
                      <a:pt x="5" y="19"/>
                      <a:pt x="5" y="21"/>
                    </a:cubicBezTo>
                    <a:cubicBezTo>
                      <a:pt x="7" y="26"/>
                      <a:pt x="12" y="30"/>
                      <a:pt x="16" y="35"/>
                    </a:cubicBezTo>
                    <a:cubicBezTo>
                      <a:pt x="21" y="37"/>
                      <a:pt x="21" y="42"/>
                      <a:pt x="18" y="47"/>
                    </a:cubicBezTo>
                    <a:lnTo>
                      <a:pt x="28" y="47"/>
                    </a:lnTo>
                    <a:cubicBezTo>
                      <a:pt x="35" y="44"/>
                      <a:pt x="49" y="26"/>
                      <a:pt x="49" y="21"/>
                    </a:cubicBezTo>
                    <a:cubicBezTo>
                      <a:pt x="51" y="16"/>
                      <a:pt x="33" y="0"/>
                      <a:pt x="26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7" name="Freeform 213">
                <a:extLst>
                  <a:ext uri="{FF2B5EF4-FFF2-40B4-BE49-F238E27FC236}">
                    <a16:creationId xmlns:a16="http://schemas.microsoft.com/office/drawing/2014/main" id="{6CDEFAAE-1FE2-565F-49AF-4B5D8CC24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877"/>
                <a:ext cx="31" cy="29"/>
              </a:xfrm>
              <a:custGeom>
                <a:avLst/>
                <a:gdLst>
                  <a:gd name="T0" fmla="*/ 26 w 51"/>
                  <a:gd name="T1" fmla="*/ 0 h 47"/>
                  <a:gd name="T2" fmla="*/ 26 w 51"/>
                  <a:gd name="T3" fmla="*/ 0 h 47"/>
                  <a:gd name="T4" fmla="*/ 0 w 51"/>
                  <a:gd name="T5" fmla="*/ 14 h 47"/>
                  <a:gd name="T6" fmla="*/ 5 w 51"/>
                  <a:gd name="T7" fmla="*/ 21 h 47"/>
                  <a:gd name="T8" fmla="*/ 16 w 51"/>
                  <a:gd name="T9" fmla="*/ 35 h 47"/>
                  <a:gd name="T10" fmla="*/ 18 w 51"/>
                  <a:gd name="T11" fmla="*/ 47 h 47"/>
                  <a:gd name="T12" fmla="*/ 28 w 51"/>
                  <a:gd name="T13" fmla="*/ 47 h 47"/>
                  <a:gd name="T14" fmla="*/ 49 w 51"/>
                  <a:gd name="T15" fmla="*/ 21 h 47"/>
                  <a:gd name="T16" fmla="*/ 26 w 51"/>
                  <a:gd name="T17" fmla="*/ 0 h 47"/>
                  <a:gd name="T18" fmla="*/ 26 w 51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47">
                    <a:moveTo>
                      <a:pt x="26" y="0"/>
                    </a:moveTo>
                    <a:lnTo>
                      <a:pt x="26" y="0"/>
                    </a:lnTo>
                    <a:cubicBezTo>
                      <a:pt x="18" y="0"/>
                      <a:pt x="2" y="7"/>
                      <a:pt x="0" y="14"/>
                    </a:cubicBezTo>
                    <a:cubicBezTo>
                      <a:pt x="2" y="16"/>
                      <a:pt x="5" y="19"/>
                      <a:pt x="5" y="21"/>
                    </a:cubicBezTo>
                    <a:cubicBezTo>
                      <a:pt x="7" y="26"/>
                      <a:pt x="12" y="30"/>
                      <a:pt x="16" y="35"/>
                    </a:cubicBezTo>
                    <a:cubicBezTo>
                      <a:pt x="21" y="37"/>
                      <a:pt x="21" y="42"/>
                      <a:pt x="18" y="47"/>
                    </a:cubicBezTo>
                    <a:lnTo>
                      <a:pt x="28" y="47"/>
                    </a:lnTo>
                    <a:cubicBezTo>
                      <a:pt x="35" y="44"/>
                      <a:pt x="49" y="26"/>
                      <a:pt x="49" y="21"/>
                    </a:cubicBezTo>
                    <a:cubicBezTo>
                      <a:pt x="51" y="16"/>
                      <a:pt x="33" y="0"/>
                      <a:pt x="26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8" name="Freeform 214">
                <a:extLst>
                  <a:ext uri="{FF2B5EF4-FFF2-40B4-BE49-F238E27FC236}">
                    <a16:creationId xmlns:a16="http://schemas.microsoft.com/office/drawing/2014/main" id="{F658998E-C785-FCD0-DDD4-28560A3D2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771"/>
                <a:ext cx="89" cy="84"/>
              </a:xfrm>
              <a:custGeom>
                <a:avLst/>
                <a:gdLst>
                  <a:gd name="T0" fmla="*/ 140 w 147"/>
                  <a:gd name="T1" fmla="*/ 7 h 140"/>
                  <a:gd name="T2" fmla="*/ 140 w 147"/>
                  <a:gd name="T3" fmla="*/ 7 h 140"/>
                  <a:gd name="T4" fmla="*/ 121 w 147"/>
                  <a:gd name="T5" fmla="*/ 0 h 140"/>
                  <a:gd name="T6" fmla="*/ 110 w 147"/>
                  <a:gd name="T7" fmla="*/ 16 h 140"/>
                  <a:gd name="T8" fmla="*/ 96 w 147"/>
                  <a:gd name="T9" fmla="*/ 28 h 140"/>
                  <a:gd name="T10" fmla="*/ 86 w 147"/>
                  <a:gd name="T11" fmla="*/ 35 h 140"/>
                  <a:gd name="T12" fmla="*/ 73 w 147"/>
                  <a:gd name="T13" fmla="*/ 40 h 140"/>
                  <a:gd name="T14" fmla="*/ 59 w 147"/>
                  <a:gd name="T15" fmla="*/ 35 h 140"/>
                  <a:gd name="T16" fmla="*/ 45 w 147"/>
                  <a:gd name="T17" fmla="*/ 49 h 140"/>
                  <a:gd name="T18" fmla="*/ 5 w 147"/>
                  <a:gd name="T19" fmla="*/ 72 h 140"/>
                  <a:gd name="T20" fmla="*/ 0 w 147"/>
                  <a:gd name="T21" fmla="*/ 81 h 140"/>
                  <a:gd name="T22" fmla="*/ 24 w 147"/>
                  <a:gd name="T23" fmla="*/ 93 h 140"/>
                  <a:gd name="T24" fmla="*/ 12 w 147"/>
                  <a:gd name="T25" fmla="*/ 116 h 140"/>
                  <a:gd name="T26" fmla="*/ 14 w 147"/>
                  <a:gd name="T27" fmla="*/ 128 h 140"/>
                  <a:gd name="T28" fmla="*/ 26 w 147"/>
                  <a:gd name="T29" fmla="*/ 133 h 140"/>
                  <a:gd name="T30" fmla="*/ 42 w 147"/>
                  <a:gd name="T31" fmla="*/ 130 h 140"/>
                  <a:gd name="T32" fmla="*/ 47 w 147"/>
                  <a:gd name="T33" fmla="*/ 133 h 140"/>
                  <a:gd name="T34" fmla="*/ 61 w 147"/>
                  <a:gd name="T35" fmla="*/ 123 h 140"/>
                  <a:gd name="T36" fmla="*/ 79 w 147"/>
                  <a:gd name="T37" fmla="*/ 119 h 140"/>
                  <a:gd name="T38" fmla="*/ 91 w 147"/>
                  <a:gd name="T39" fmla="*/ 116 h 140"/>
                  <a:gd name="T40" fmla="*/ 73 w 147"/>
                  <a:gd name="T41" fmla="*/ 98 h 140"/>
                  <a:gd name="T42" fmla="*/ 77 w 147"/>
                  <a:gd name="T43" fmla="*/ 79 h 140"/>
                  <a:gd name="T44" fmla="*/ 114 w 147"/>
                  <a:gd name="T45" fmla="*/ 56 h 140"/>
                  <a:gd name="T46" fmla="*/ 121 w 147"/>
                  <a:gd name="T47" fmla="*/ 30 h 140"/>
                  <a:gd name="T48" fmla="*/ 147 w 147"/>
                  <a:gd name="T49" fmla="*/ 7 h 140"/>
                  <a:gd name="T50" fmla="*/ 140 w 147"/>
                  <a:gd name="T51" fmla="*/ 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7" h="140">
                    <a:moveTo>
                      <a:pt x="140" y="7"/>
                    </a:moveTo>
                    <a:lnTo>
                      <a:pt x="140" y="7"/>
                    </a:lnTo>
                    <a:cubicBezTo>
                      <a:pt x="131" y="9"/>
                      <a:pt x="128" y="0"/>
                      <a:pt x="121" y="0"/>
                    </a:cubicBezTo>
                    <a:cubicBezTo>
                      <a:pt x="114" y="0"/>
                      <a:pt x="117" y="16"/>
                      <a:pt x="110" y="16"/>
                    </a:cubicBezTo>
                    <a:cubicBezTo>
                      <a:pt x="103" y="16"/>
                      <a:pt x="105" y="25"/>
                      <a:pt x="96" y="28"/>
                    </a:cubicBezTo>
                    <a:cubicBezTo>
                      <a:pt x="84" y="28"/>
                      <a:pt x="82" y="28"/>
                      <a:pt x="86" y="35"/>
                    </a:cubicBezTo>
                    <a:cubicBezTo>
                      <a:pt x="91" y="42"/>
                      <a:pt x="82" y="40"/>
                      <a:pt x="73" y="40"/>
                    </a:cubicBezTo>
                    <a:cubicBezTo>
                      <a:pt x="66" y="40"/>
                      <a:pt x="66" y="35"/>
                      <a:pt x="59" y="35"/>
                    </a:cubicBezTo>
                    <a:cubicBezTo>
                      <a:pt x="54" y="35"/>
                      <a:pt x="49" y="44"/>
                      <a:pt x="45" y="49"/>
                    </a:cubicBezTo>
                    <a:cubicBezTo>
                      <a:pt x="42" y="54"/>
                      <a:pt x="14" y="67"/>
                      <a:pt x="5" y="72"/>
                    </a:cubicBezTo>
                    <a:cubicBezTo>
                      <a:pt x="3" y="72"/>
                      <a:pt x="3" y="77"/>
                      <a:pt x="0" y="81"/>
                    </a:cubicBezTo>
                    <a:cubicBezTo>
                      <a:pt x="10" y="81"/>
                      <a:pt x="19" y="86"/>
                      <a:pt x="24" y="93"/>
                    </a:cubicBezTo>
                    <a:cubicBezTo>
                      <a:pt x="31" y="100"/>
                      <a:pt x="17" y="109"/>
                      <a:pt x="12" y="116"/>
                    </a:cubicBezTo>
                    <a:cubicBezTo>
                      <a:pt x="5" y="123"/>
                      <a:pt x="14" y="123"/>
                      <a:pt x="14" y="128"/>
                    </a:cubicBezTo>
                    <a:cubicBezTo>
                      <a:pt x="17" y="135"/>
                      <a:pt x="24" y="140"/>
                      <a:pt x="26" y="133"/>
                    </a:cubicBezTo>
                    <a:cubicBezTo>
                      <a:pt x="28" y="128"/>
                      <a:pt x="33" y="130"/>
                      <a:pt x="42" y="130"/>
                    </a:cubicBezTo>
                    <a:cubicBezTo>
                      <a:pt x="45" y="130"/>
                      <a:pt x="47" y="133"/>
                      <a:pt x="47" y="133"/>
                    </a:cubicBezTo>
                    <a:cubicBezTo>
                      <a:pt x="52" y="130"/>
                      <a:pt x="59" y="126"/>
                      <a:pt x="61" y="123"/>
                    </a:cubicBezTo>
                    <a:cubicBezTo>
                      <a:pt x="63" y="121"/>
                      <a:pt x="73" y="119"/>
                      <a:pt x="79" y="119"/>
                    </a:cubicBezTo>
                    <a:cubicBezTo>
                      <a:pt x="84" y="119"/>
                      <a:pt x="86" y="119"/>
                      <a:pt x="91" y="116"/>
                    </a:cubicBezTo>
                    <a:cubicBezTo>
                      <a:pt x="82" y="107"/>
                      <a:pt x="75" y="100"/>
                      <a:pt x="73" y="98"/>
                    </a:cubicBezTo>
                    <a:cubicBezTo>
                      <a:pt x="66" y="93"/>
                      <a:pt x="68" y="81"/>
                      <a:pt x="77" y="79"/>
                    </a:cubicBezTo>
                    <a:cubicBezTo>
                      <a:pt x="86" y="77"/>
                      <a:pt x="107" y="61"/>
                      <a:pt x="114" y="56"/>
                    </a:cubicBezTo>
                    <a:cubicBezTo>
                      <a:pt x="121" y="54"/>
                      <a:pt x="117" y="40"/>
                      <a:pt x="121" y="30"/>
                    </a:cubicBezTo>
                    <a:cubicBezTo>
                      <a:pt x="126" y="25"/>
                      <a:pt x="135" y="16"/>
                      <a:pt x="147" y="7"/>
                    </a:cubicBezTo>
                    <a:lnTo>
                      <a:pt x="140" y="7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9" name="Freeform 215">
                <a:extLst>
                  <a:ext uri="{FF2B5EF4-FFF2-40B4-BE49-F238E27FC236}">
                    <a16:creationId xmlns:a16="http://schemas.microsoft.com/office/drawing/2014/main" id="{2336DBA5-1F4D-EF40-7567-3F80B3004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771"/>
                <a:ext cx="89" cy="84"/>
              </a:xfrm>
              <a:custGeom>
                <a:avLst/>
                <a:gdLst>
                  <a:gd name="T0" fmla="*/ 140 w 147"/>
                  <a:gd name="T1" fmla="*/ 7 h 140"/>
                  <a:gd name="T2" fmla="*/ 140 w 147"/>
                  <a:gd name="T3" fmla="*/ 7 h 140"/>
                  <a:gd name="T4" fmla="*/ 121 w 147"/>
                  <a:gd name="T5" fmla="*/ 0 h 140"/>
                  <a:gd name="T6" fmla="*/ 110 w 147"/>
                  <a:gd name="T7" fmla="*/ 16 h 140"/>
                  <a:gd name="T8" fmla="*/ 96 w 147"/>
                  <a:gd name="T9" fmla="*/ 28 h 140"/>
                  <a:gd name="T10" fmla="*/ 86 w 147"/>
                  <a:gd name="T11" fmla="*/ 35 h 140"/>
                  <a:gd name="T12" fmla="*/ 73 w 147"/>
                  <a:gd name="T13" fmla="*/ 40 h 140"/>
                  <a:gd name="T14" fmla="*/ 59 w 147"/>
                  <a:gd name="T15" fmla="*/ 35 h 140"/>
                  <a:gd name="T16" fmla="*/ 45 w 147"/>
                  <a:gd name="T17" fmla="*/ 49 h 140"/>
                  <a:gd name="T18" fmla="*/ 5 w 147"/>
                  <a:gd name="T19" fmla="*/ 72 h 140"/>
                  <a:gd name="T20" fmla="*/ 0 w 147"/>
                  <a:gd name="T21" fmla="*/ 81 h 140"/>
                  <a:gd name="T22" fmla="*/ 24 w 147"/>
                  <a:gd name="T23" fmla="*/ 93 h 140"/>
                  <a:gd name="T24" fmla="*/ 12 w 147"/>
                  <a:gd name="T25" fmla="*/ 116 h 140"/>
                  <a:gd name="T26" fmla="*/ 14 w 147"/>
                  <a:gd name="T27" fmla="*/ 128 h 140"/>
                  <a:gd name="T28" fmla="*/ 26 w 147"/>
                  <a:gd name="T29" fmla="*/ 133 h 140"/>
                  <a:gd name="T30" fmla="*/ 42 w 147"/>
                  <a:gd name="T31" fmla="*/ 130 h 140"/>
                  <a:gd name="T32" fmla="*/ 47 w 147"/>
                  <a:gd name="T33" fmla="*/ 133 h 140"/>
                  <a:gd name="T34" fmla="*/ 61 w 147"/>
                  <a:gd name="T35" fmla="*/ 123 h 140"/>
                  <a:gd name="T36" fmla="*/ 79 w 147"/>
                  <a:gd name="T37" fmla="*/ 119 h 140"/>
                  <a:gd name="T38" fmla="*/ 91 w 147"/>
                  <a:gd name="T39" fmla="*/ 116 h 140"/>
                  <a:gd name="T40" fmla="*/ 73 w 147"/>
                  <a:gd name="T41" fmla="*/ 98 h 140"/>
                  <a:gd name="T42" fmla="*/ 77 w 147"/>
                  <a:gd name="T43" fmla="*/ 79 h 140"/>
                  <a:gd name="T44" fmla="*/ 114 w 147"/>
                  <a:gd name="T45" fmla="*/ 56 h 140"/>
                  <a:gd name="T46" fmla="*/ 121 w 147"/>
                  <a:gd name="T47" fmla="*/ 30 h 140"/>
                  <a:gd name="T48" fmla="*/ 147 w 147"/>
                  <a:gd name="T49" fmla="*/ 7 h 140"/>
                  <a:gd name="T50" fmla="*/ 140 w 147"/>
                  <a:gd name="T51" fmla="*/ 7 h 140"/>
                  <a:gd name="T52" fmla="*/ 140 w 147"/>
                  <a:gd name="T53" fmla="*/ 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7" h="140">
                    <a:moveTo>
                      <a:pt x="140" y="7"/>
                    </a:moveTo>
                    <a:lnTo>
                      <a:pt x="140" y="7"/>
                    </a:lnTo>
                    <a:cubicBezTo>
                      <a:pt x="131" y="9"/>
                      <a:pt x="128" y="0"/>
                      <a:pt x="121" y="0"/>
                    </a:cubicBezTo>
                    <a:cubicBezTo>
                      <a:pt x="114" y="0"/>
                      <a:pt x="117" y="16"/>
                      <a:pt x="110" y="16"/>
                    </a:cubicBezTo>
                    <a:cubicBezTo>
                      <a:pt x="103" y="16"/>
                      <a:pt x="105" y="25"/>
                      <a:pt x="96" y="28"/>
                    </a:cubicBezTo>
                    <a:cubicBezTo>
                      <a:pt x="84" y="28"/>
                      <a:pt x="82" y="28"/>
                      <a:pt x="86" y="35"/>
                    </a:cubicBezTo>
                    <a:cubicBezTo>
                      <a:pt x="91" y="42"/>
                      <a:pt x="82" y="40"/>
                      <a:pt x="73" y="40"/>
                    </a:cubicBezTo>
                    <a:cubicBezTo>
                      <a:pt x="66" y="40"/>
                      <a:pt x="66" y="35"/>
                      <a:pt x="59" y="35"/>
                    </a:cubicBezTo>
                    <a:cubicBezTo>
                      <a:pt x="54" y="35"/>
                      <a:pt x="49" y="44"/>
                      <a:pt x="45" y="49"/>
                    </a:cubicBezTo>
                    <a:cubicBezTo>
                      <a:pt x="42" y="54"/>
                      <a:pt x="14" y="67"/>
                      <a:pt x="5" y="72"/>
                    </a:cubicBezTo>
                    <a:cubicBezTo>
                      <a:pt x="3" y="72"/>
                      <a:pt x="3" y="77"/>
                      <a:pt x="0" y="81"/>
                    </a:cubicBezTo>
                    <a:cubicBezTo>
                      <a:pt x="10" y="81"/>
                      <a:pt x="19" y="86"/>
                      <a:pt x="24" y="93"/>
                    </a:cubicBezTo>
                    <a:cubicBezTo>
                      <a:pt x="31" y="100"/>
                      <a:pt x="17" y="109"/>
                      <a:pt x="12" y="116"/>
                    </a:cubicBezTo>
                    <a:cubicBezTo>
                      <a:pt x="5" y="123"/>
                      <a:pt x="14" y="123"/>
                      <a:pt x="14" y="128"/>
                    </a:cubicBezTo>
                    <a:cubicBezTo>
                      <a:pt x="17" y="135"/>
                      <a:pt x="24" y="140"/>
                      <a:pt x="26" y="133"/>
                    </a:cubicBezTo>
                    <a:cubicBezTo>
                      <a:pt x="28" y="128"/>
                      <a:pt x="33" y="130"/>
                      <a:pt x="42" y="130"/>
                    </a:cubicBezTo>
                    <a:cubicBezTo>
                      <a:pt x="45" y="130"/>
                      <a:pt x="47" y="133"/>
                      <a:pt x="47" y="133"/>
                    </a:cubicBezTo>
                    <a:cubicBezTo>
                      <a:pt x="52" y="130"/>
                      <a:pt x="59" y="126"/>
                      <a:pt x="61" y="123"/>
                    </a:cubicBezTo>
                    <a:cubicBezTo>
                      <a:pt x="63" y="121"/>
                      <a:pt x="73" y="119"/>
                      <a:pt x="79" y="119"/>
                    </a:cubicBezTo>
                    <a:cubicBezTo>
                      <a:pt x="84" y="119"/>
                      <a:pt x="86" y="119"/>
                      <a:pt x="91" y="116"/>
                    </a:cubicBezTo>
                    <a:cubicBezTo>
                      <a:pt x="82" y="107"/>
                      <a:pt x="75" y="100"/>
                      <a:pt x="73" y="98"/>
                    </a:cubicBezTo>
                    <a:cubicBezTo>
                      <a:pt x="66" y="93"/>
                      <a:pt x="68" y="81"/>
                      <a:pt x="77" y="79"/>
                    </a:cubicBezTo>
                    <a:cubicBezTo>
                      <a:pt x="86" y="77"/>
                      <a:pt x="107" y="61"/>
                      <a:pt x="114" y="56"/>
                    </a:cubicBezTo>
                    <a:cubicBezTo>
                      <a:pt x="121" y="54"/>
                      <a:pt x="117" y="40"/>
                      <a:pt x="121" y="30"/>
                    </a:cubicBezTo>
                    <a:cubicBezTo>
                      <a:pt x="126" y="25"/>
                      <a:pt x="135" y="16"/>
                      <a:pt x="147" y="7"/>
                    </a:cubicBezTo>
                    <a:lnTo>
                      <a:pt x="140" y="7"/>
                    </a:lnTo>
                    <a:lnTo>
                      <a:pt x="140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0" name="Freeform 216">
                <a:extLst>
                  <a:ext uri="{FF2B5EF4-FFF2-40B4-BE49-F238E27FC236}">
                    <a16:creationId xmlns:a16="http://schemas.microsoft.com/office/drawing/2014/main" id="{63229F70-5A26-4AED-46F1-A215FF5E4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771"/>
                <a:ext cx="89" cy="84"/>
              </a:xfrm>
              <a:custGeom>
                <a:avLst/>
                <a:gdLst>
                  <a:gd name="T0" fmla="*/ 140 w 147"/>
                  <a:gd name="T1" fmla="*/ 7 h 140"/>
                  <a:gd name="T2" fmla="*/ 140 w 147"/>
                  <a:gd name="T3" fmla="*/ 7 h 140"/>
                  <a:gd name="T4" fmla="*/ 121 w 147"/>
                  <a:gd name="T5" fmla="*/ 0 h 140"/>
                  <a:gd name="T6" fmla="*/ 110 w 147"/>
                  <a:gd name="T7" fmla="*/ 16 h 140"/>
                  <a:gd name="T8" fmla="*/ 96 w 147"/>
                  <a:gd name="T9" fmla="*/ 28 h 140"/>
                  <a:gd name="T10" fmla="*/ 86 w 147"/>
                  <a:gd name="T11" fmla="*/ 35 h 140"/>
                  <a:gd name="T12" fmla="*/ 73 w 147"/>
                  <a:gd name="T13" fmla="*/ 40 h 140"/>
                  <a:gd name="T14" fmla="*/ 59 w 147"/>
                  <a:gd name="T15" fmla="*/ 35 h 140"/>
                  <a:gd name="T16" fmla="*/ 45 w 147"/>
                  <a:gd name="T17" fmla="*/ 49 h 140"/>
                  <a:gd name="T18" fmla="*/ 5 w 147"/>
                  <a:gd name="T19" fmla="*/ 72 h 140"/>
                  <a:gd name="T20" fmla="*/ 0 w 147"/>
                  <a:gd name="T21" fmla="*/ 81 h 140"/>
                  <a:gd name="T22" fmla="*/ 24 w 147"/>
                  <a:gd name="T23" fmla="*/ 93 h 140"/>
                  <a:gd name="T24" fmla="*/ 12 w 147"/>
                  <a:gd name="T25" fmla="*/ 116 h 140"/>
                  <a:gd name="T26" fmla="*/ 14 w 147"/>
                  <a:gd name="T27" fmla="*/ 128 h 140"/>
                  <a:gd name="T28" fmla="*/ 26 w 147"/>
                  <a:gd name="T29" fmla="*/ 133 h 140"/>
                  <a:gd name="T30" fmla="*/ 42 w 147"/>
                  <a:gd name="T31" fmla="*/ 130 h 140"/>
                  <a:gd name="T32" fmla="*/ 47 w 147"/>
                  <a:gd name="T33" fmla="*/ 133 h 140"/>
                  <a:gd name="T34" fmla="*/ 61 w 147"/>
                  <a:gd name="T35" fmla="*/ 123 h 140"/>
                  <a:gd name="T36" fmla="*/ 79 w 147"/>
                  <a:gd name="T37" fmla="*/ 119 h 140"/>
                  <a:gd name="T38" fmla="*/ 91 w 147"/>
                  <a:gd name="T39" fmla="*/ 116 h 140"/>
                  <a:gd name="T40" fmla="*/ 73 w 147"/>
                  <a:gd name="T41" fmla="*/ 98 h 140"/>
                  <a:gd name="T42" fmla="*/ 77 w 147"/>
                  <a:gd name="T43" fmla="*/ 79 h 140"/>
                  <a:gd name="T44" fmla="*/ 114 w 147"/>
                  <a:gd name="T45" fmla="*/ 56 h 140"/>
                  <a:gd name="T46" fmla="*/ 121 w 147"/>
                  <a:gd name="T47" fmla="*/ 30 h 140"/>
                  <a:gd name="T48" fmla="*/ 147 w 147"/>
                  <a:gd name="T49" fmla="*/ 7 h 140"/>
                  <a:gd name="T50" fmla="*/ 140 w 147"/>
                  <a:gd name="T51" fmla="*/ 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7" h="140">
                    <a:moveTo>
                      <a:pt x="140" y="7"/>
                    </a:moveTo>
                    <a:lnTo>
                      <a:pt x="140" y="7"/>
                    </a:lnTo>
                    <a:cubicBezTo>
                      <a:pt x="131" y="9"/>
                      <a:pt x="128" y="0"/>
                      <a:pt x="121" y="0"/>
                    </a:cubicBezTo>
                    <a:cubicBezTo>
                      <a:pt x="114" y="0"/>
                      <a:pt x="117" y="16"/>
                      <a:pt x="110" y="16"/>
                    </a:cubicBezTo>
                    <a:cubicBezTo>
                      <a:pt x="103" y="16"/>
                      <a:pt x="105" y="25"/>
                      <a:pt x="96" y="28"/>
                    </a:cubicBezTo>
                    <a:cubicBezTo>
                      <a:pt x="84" y="28"/>
                      <a:pt x="82" y="28"/>
                      <a:pt x="86" y="35"/>
                    </a:cubicBezTo>
                    <a:cubicBezTo>
                      <a:pt x="91" y="42"/>
                      <a:pt x="82" y="40"/>
                      <a:pt x="73" y="40"/>
                    </a:cubicBezTo>
                    <a:cubicBezTo>
                      <a:pt x="66" y="40"/>
                      <a:pt x="66" y="35"/>
                      <a:pt x="59" y="35"/>
                    </a:cubicBezTo>
                    <a:cubicBezTo>
                      <a:pt x="54" y="35"/>
                      <a:pt x="49" y="44"/>
                      <a:pt x="45" y="49"/>
                    </a:cubicBezTo>
                    <a:cubicBezTo>
                      <a:pt x="42" y="54"/>
                      <a:pt x="14" y="67"/>
                      <a:pt x="5" y="72"/>
                    </a:cubicBezTo>
                    <a:cubicBezTo>
                      <a:pt x="3" y="72"/>
                      <a:pt x="3" y="77"/>
                      <a:pt x="0" y="81"/>
                    </a:cubicBezTo>
                    <a:cubicBezTo>
                      <a:pt x="10" y="81"/>
                      <a:pt x="19" y="86"/>
                      <a:pt x="24" y="93"/>
                    </a:cubicBezTo>
                    <a:cubicBezTo>
                      <a:pt x="31" y="100"/>
                      <a:pt x="17" y="109"/>
                      <a:pt x="12" y="116"/>
                    </a:cubicBezTo>
                    <a:cubicBezTo>
                      <a:pt x="5" y="123"/>
                      <a:pt x="14" y="123"/>
                      <a:pt x="14" y="128"/>
                    </a:cubicBezTo>
                    <a:cubicBezTo>
                      <a:pt x="17" y="135"/>
                      <a:pt x="24" y="140"/>
                      <a:pt x="26" y="133"/>
                    </a:cubicBezTo>
                    <a:cubicBezTo>
                      <a:pt x="28" y="128"/>
                      <a:pt x="33" y="130"/>
                      <a:pt x="42" y="130"/>
                    </a:cubicBezTo>
                    <a:cubicBezTo>
                      <a:pt x="45" y="130"/>
                      <a:pt x="47" y="133"/>
                      <a:pt x="47" y="133"/>
                    </a:cubicBezTo>
                    <a:cubicBezTo>
                      <a:pt x="52" y="130"/>
                      <a:pt x="59" y="126"/>
                      <a:pt x="61" y="123"/>
                    </a:cubicBezTo>
                    <a:cubicBezTo>
                      <a:pt x="63" y="121"/>
                      <a:pt x="73" y="119"/>
                      <a:pt x="79" y="119"/>
                    </a:cubicBezTo>
                    <a:cubicBezTo>
                      <a:pt x="84" y="119"/>
                      <a:pt x="86" y="119"/>
                      <a:pt x="91" y="116"/>
                    </a:cubicBezTo>
                    <a:cubicBezTo>
                      <a:pt x="82" y="107"/>
                      <a:pt x="75" y="100"/>
                      <a:pt x="73" y="98"/>
                    </a:cubicBezTo>
                    <a:cubicBezTo>
                      <a:pt x="66" y="93"/>
                      <a:pt x="68" y="81"/>
                      <a:pt x="77" y="79"/>
                    </a:cubicBezTo>
                    <a:cubicBezTo>
                      <a:pt x="86" y="77"/>
                      <a:pt x="107" y="61"/>
                      <a:pt x="114" y="56"/>
                    </a:cubicBezTo>
                    <a:cubicBezTo>
                      <a:pt x="121" y="54"/>
                      <a:pt x="117" y="40"/>
                      <a:pt x="121" y="30"/>
                    </a:cubicBezTo>
                    <a:cubicBezTo>
                      <a:pt x="126" y="25"/>
                      <a:pt x="135" y="16"/>
                      <a:pt x="147" y="7"/>
                    </a:cubicBezTo>
                    <a:lnTo>
                      <a:pt x="140" y="7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1" name="Freeform 217">
                <a:extLst>
                  <a:ext uri="{FF2B5EF4-FFF2-40B4-BE49-F238E27FC236}">
                    <a16:creationId xmlns:a16="http://schemas.microsoft.com/office/drawing/2014/main" id="{CC4521CF-C09F-EAD4-14ED-3FCA89037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771"/>
                <a:ext cx="89" cy="84"/>
              </a:xfrm>
              <a:custGeom>
                <a:avLst/>
                <a:gdLst>
                  <a:gd name="T0" fmla="*/ 140 w 147"/>
                  <a:gd name="T1" fmla="*/ 7 h 140"/>
                  <a:gd name="T2" fmla="*/ 140 w 147"/>
                  <a:gd name="T3" fmla="*/ 7 h 140"/>
                  <a:gd name="T4" fmla="*/ 121 w 147"/>
                  <a:gd name="T5" fmla="*/ 0 h 140"/>
                  <a:gd name="T6" fmla="*/ 110 w 147"/>
                  <a:gd name="T7" fmla="*/ 16 h 140"/>
                  <a:gd name="T8" fmla="*/ 96 w 147"/>
                  <a:gd name="T9" fmla="*/ 28 h 140"/>
                  <a:gd name="T10" fmla="*/ 86 w 147"/>
                  <a:gd name="T11" fmla="*/ 35 h 140"/>
                  <a:gd name="T12" fmla="*/ 73 w 147"/>
                  <a:gd name="T13" fmla="*/ 40 h 140"/>
                  <a:gd name="T14" fmla="*/ 59 w 147"/>
                  <a:gd name="T15" fmla="*/ 35 h 140"/>
                  <a:gd name="T16" fmla="*/ 45 w 147"/>
                  <a:gd name="T17" fmla="*/ 49 h 140"/>
                  <a:gd name="T18" fmla="*/ 5 w 147"/>
                  <a:gd name="T19" fmla="*/ 72 h 140"/>
                  <a:gd name="T20" fmla="*/ 0 w 147"/>
                  <a:gd name="T21" fmla="*/ 81 h 140"/>
                  <a:gd name="T22" fmla="*/ 24 w 147"/>
                  <a:gd name="T23" fmla="*/ 93 h 140"/>
                  <a:gd name="T24" fmla="*/ 12 w 147"/>
                  <a:gd name="T25" fmla="*/ 116 h 140"/>
                  <a:gd name="T26" fmla="*/ 14 w 147"/>
                  <a:gd name="T27" fmla="*/ 128 h 140"/>
                  <a:gd name="T28" fmla="*/ 26 w 147"/>
                  <a:gd name="T29" fmla="*/ 133 h 140"/>
                  <a:gd name="T30" fmla="*/ 42 w 147"/>
                  <a:gd name="T31" fmla="*/ 130 h 140"/>
                  <a:gd name="T32" fmla="*/ 47 w 147"/>
                  <a:gd name="T33" fmla="*/ 133 h 140"/>
                  <a:gd name="T34" fmla="*/ 61 w 147"/>
                  <a:gd name="T35" fmla="*/ 123 h 140"/>
                  <a:gd name="T36" fmla="*/ 79 w 147"/>
                  <a:gd name="T37" fmla="*/ 119 h 140"/>
                  <a:gd name="T38" fmla="*/ 91 w 147"/>
                  <a:gd name="T39" fmla="*/ 116 h 140"/>
                  <a:gd name="T40" fmla="*/ 73 w 147"/>
                  <a:gd name="T41" fmla="*/ 98 h 140"/>
                  <a:gd name="T42" fmla="*/ 77 w 147"/>
                  <a:gd name="T43" fmla="*/ 79 h 140"/>
                  <a:gd name="T44" fmla="*/ 114 w 147"/>
                  <a:gd name="T45" fmla="*/ 56 h 140"/>
                  <a:gd name="T46" fmla="*/ 121 w 147"/>
                  <a:gd name="T47" fmla="*/ 30 h 140"/>
                  <a:gd name="T48" fmla="*/ 147 w 147"/>
                  <a:gd name="T49" fmla="*/ 7 h 140"/>
                  <a:gd name="T50" fmla="*/ 140 w 147"/>
                  <a:gd name="T51" fmla="*/ 7 h 140"/>
                  <a:gd name="T52" fmla="*/ 140 w 147"/>
                  <a:gd name="T53" fmla="*/ 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7" h="140">
                    <a:moveTo>
                      <a:pt x="140" y="7"/>
                    </a:moveTo>
                    <a:lnTo>
                      <a:pt x="140" y="7"/>
                    </a:lnTo>
                    <a:cubicBezTo>
                      <a:pt x="131" y="9"/>
                      <a:pt x="128" y="0"/>
                      <a:pt x="121" y="0"/>
                    </a:cubicBezTo>
                    <a:cubicBezTo>
                      <a:pt x="114" y="0"/>
                      <a:pt x="117" y="16"/>
                      <a:pt x="110" y="16"/>
                    </a:cubicBezTo>
                    <a:cubicBezTo>
                      <a:pt x="103" y="16"/>
                      <a:pt x="105" y="25"/>
                      <a:pt x="96" y="28"/>
                    </a:cubicBezTo>
                    <a:cubicBezTo>
                      <a:pt x="84" y="28"/>
                      <a:pt x="82" y="28"/>
                      <a:pt x="86" y="35"/>
                    </a:cubicBezTo>
                    <a:cubicBezTo>
                      <a:pt x="91" y="42"/>
                      <a:pt x="82" y="40"/>
                      <a:pt x="73" y="40"/>
                    </a:cubicBezTo>
                    <a:cubicBezTo>
                      <a:pt x="66" y="40"/>
                      <a:pt x="66" y="35"/>
                      <a:pt x="59" y="35"/>
                    </a:cubicBezTo>
                    <a:cubicBezTo>
                      <a:pt x="54" y="35"/>
                      <a:pt x="49" y="44"/>
                      <a:pt x="45" y="49"/>
                    </a:cubicBezTo>
                    <a:cubicBezTo>
                      <a:pt x="42" y="54"/>
                      <a:pt x="14" y="67"/>
                      <a:pt x="5" y="72"/>
                    </a:cubicBezTo>
                    <a:cubicBezTo>
                      <a:pt x="3" y="72"/>
                      <a:pt x="3" y="77"/>
                      <a:pt x="0" y="81"/>
                    </a:cubicBezTo>
                    <a:cubicBezTo>
                      <a:pt x="10" y="81"/>
                      <a:pt x="19" y="86"/>
                      <a:pt x="24" y="93"/>
                    </a:cubicBezTo>
                    <a:cubicBezTo>
                      <a:pt x="31" y="100"/>
                      <a:pt x="17" y="109"/>
                      <a:pt x="12" y="116"/>
                    </a:cubicBezTo>
                    <a:cubicBezTo>
                      <a:pt x="5" y="123"/>
                      <a:pt x="14" y="123"/>
                      <a:pt x="14" y="128"/>
                    </a:cubicBezTo>
                    <a:cubicBezTo>
                      <a:pt x="17" y="135"/>
                      <a:pt x="24" y="140"/>
                      <a:pt x="26" y="133"/>
                    </a:cubicBezTo>
                    <a:cubicBezTo>
                      <a:pt x="28" y="128"/>
                      <a:pt x="33" y="130"/>
                      <a:pt x="42" y="130"/>
                    </a:cubicBezTo>
                    <a:cubicBezTo>
                      <a:pt x="45" y="130"/>
                      <a:pt x="47" y="133"/>
                      <a:pt x="47" y="133"/>
                    </a:cubicBezTo>
                    <a:cubicBezTo>
                      <a:pt x="52" y="130"/>
                      <a:pt x="59" y="126"/>
                      <a:pt x="61" y="123"/>
                    </a:cubicBezTo>
                    <a:cubicBezTo>
                      <a:pt x="63" y="121"/>
                      <a:pt x="73" y="119"/>
                      <a:pt x="79" y="119"/>
                    </a:cubicBezTo>
                    <a:cubicBezTo>
                      <a:pt x="84" y="119"/>
                      <a:pt x="86" y="119"/>
                      <a:pt x="91" y="116"/>
                    </a:cubicBezTo>
                    <a:cubicBezTo>
                      <a:pt x="82" y="107"/>
                      <a:pt x="75" y="100"/>
                      <a:pt x="73" y="98"/>
                    </a:cubicBezTo>
                    <a:cubicBezTo>
                      <a:pt x="66" y="93"/>
                      <a:pt x="68" y="81"/>
                      <a:pt x="77" y="79"/>
                    </a:cubicBezTo>
                    <a:cubicBezTo>
                      <a:pt x="86" y="77"/>
                      <a:pt x="107" y="61"/>
                      <a:pt x="114" y="56"/>
                    </a:cubicBezTo>
                    <a:cubicBezTo>
                      <a:pt x="121" y="54"/>
                      <a:pt x="117" y="40"/>
                      <a:pt x="121" y="30"/>
                    </a:cubicBezTo>
                    <a:cubicBezTo>
                      <a:pt x="126" y="25"/>
                      <a:pt x="135" y="16"/>
                      <a:pt x="147" y="7"/>
                    </a:cubicBezTo>
                    <a:lnTo>
                      <a:pt x="140" y="7"/>
                    </a:lnTo>
                    <a:lnTo>
                      <a:pt x="140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2" name="Freeform 218">
                <a:extLst>
                  <a:ext uri="{FF2B5EF4-FFF2-40B4-BE49-F238E27FC236}">
                    <a16:creationId xmlns:a16="http://schemas.microsoft.com/office/drawing/2014/main" id="{BD5D0D98-98FC-7574-B266-523BE297F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958"/>
                <a:ext cx="97" cy="57"/>
              </a:xfrm>
              <a:custGeom>
                <a:avLst/>
                <a:gdLst>
                  <a:gd name="T0" fmla="*/ 158 w 162"/>
                  <a:gd name="T1" fmla="*/ 61 h 96"/>
                  <a:gd name="T2" fmla="*/ 158 w 162"/>
                  <a:gd name="T3" fmla="*/ 61 h 96"/>
                  <a:gd name="T4" fmla="*/ 153 w 162"/>
                  <a:gd name="T5" fmla="*/ 61 h 96"/>
                  <a:gd name="T6" fmla="*/ 125 w 162"/>
                  <a:gd name="T7" fmla="*/ 56 h 96"/>
                  <a:gd name="T8" fmla="*/ 86 w 162"/>
                  <a:gd name="T9" fmla="*/ 40 h 96"/>
                  <a:gd name="T10" fmla="*/ 41 w 162"/>
                  <a:gd name="T11" fmla="*/ 7 h 96"/>
                  <a:gd name="T12" fmla="*/ 25 w 162"/>
                  <a:gd name="T13" fmla="*/ 5 h 96"/>
                  <a:gd name="T14" fmla="*/ 11 w 162"/>
                  <a:gd name="T15" fmla="*/ 7 h 96"/>
                  <a:gd name="T16" fmla="*/ 2 w 162"/>
                  <a:gd name="T17" fmla="*/ 21 h 96"/>
                  <a:gd name="T18" fmla="*/ 0 w 162"/>
                  <a:gd name="T19" fmla="*/ 35 h 96"/>
                  <a:gd name="T20" fmla="*/ 9 w 162"/>
                  <a:gd name="T21" fmla="*/ 44 h 96"/>
                  <a:gd name="T22" fmla="*/ 28 w 162"/>
                  <a:gd name="T23" fmla="*/ 54 h 96"/>
                  <a:gd name="T24" fmla="*/ 41 w 162"/>
                  <a:gd name="T25" fmla="*/ 61 h 96"/>
                  <a:gd name="T26" fmla="*/ 60 w 162"/>
                  <a:gd name="T27" fmla="*/ 72 h 96"/>
                  <a:gd name="T28" fmla="*/ 81 w 162"/>
                  <a:gd name="T29" fmla="*/ 68 h 96"/>
                  <a:gd name="T30" fmla="*/ 93 w 162"/>
                  <a:gd name="T31" fmla="*/ 79 h 96"/>
                  <a:gd name="T32" fmla="*/ 120 w 162"/>
                  <a:gd name="T33" fmla="*/ 91 h 96"/>
                  <a:gd name="T34" fmla="*/ 155 w 162"/>
                  <a:gd name="T35" fmla="*/ 86 h 96"/>
                  <a:gd name="T36" fmla="*/ 158 w 162"/>
                  <a:gd name="T37" fmla="*/ 65 h 96"/>
                  <a:gd name="T38" fmla="*/ 158 w 162"/>
                  <a:gd name="T39" fmla="*/ 6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2" h="96">
                    <a:moveTo>
                      <a:pt x="158" y="61"/>
                    </a:moveTo>
                    <a:lnTo>
                      <a:pt x="158" y="61"/>
                    </a:lnTo>
                    <a:lnTo>
                      <a:pt x="153" y="61"/>
                    </a:lnTo>
                    <a:cubicBezTo>
                      <a:pt x="141" y="61"/>
                      <a:pt x="134" y="54"/>
                      <a:pt x="125" y="56"/>
                    </a:cubicBezTo>
                    <a:cubicBezTo>
                      <a:pt x="118" y="56"/>
                      <a:pt x="95" y="47"/>
                      <a:pt x="86" y="40"/>
                    </a:cubicBezTo>
                    <a:cubicBezTo>
                      <a:pt x="76" y="30"/>
                      <a:pt x="48" y="14"/>
                      <a:pt x="41" y="7"/>
                    </a:cubicBezTo>
                    <a:cubicBezTo>
                      <a:pt x="34" y="0"/>
                      <a:pt x="25" y="0"/>
                      <a:pt x="25" y="5"/>
                    </a:cubicBezTo>
                    <a:cubicBezTo>
                      <a:pt x="23" y="7"/>
                      <a:pt x="18" y="7"/>
                      <a:pt x="11" y="7"/>
                    </a:cubicBezTo>
                    <a:cubicBezTo>
                      <a:pt x="9" y="12"/>
                      <a:pt x="2" y="16"/>
                      <a:pt x="2" y="21"/>
                    </a:cubicBezTo>
                    <a:cubicBezTo>
                      <a:pt x="2" y="26"/>
                      <a:pt x="0" y="33"/>
                      <a:pt x="0" y="35"/>
                    </a:cubicBezTo>
                    <a:cubicBezTo>
                      <a:pt x="0" y="40"/>
                      <a:pt x="7" y="42"/>
                      <a:pt x="9" y="44"/>
                    </a:cubicBezTo>
                    <a:cubicBezTo>
                      <a:pt x="11" y="47"/>
                      <a:pt x="25" y="49"/>
                      <a:pt x="28" y="54"/>
                    </a:cubicBezTo>
                    <a:cubicBezTo>
                      <a:pt x="28" y="56"/>
                      <a:pt x="37" y="61"/>
                      <a:pt x="41" y="61"/>
                    </a:cubicBezTo>
                    <a:cubicBezTo>
                      <a:pt x="48" y="63"/>
                      <a:pt x="58" y="68"/>
                      <a:pt x="60" y="72"/>
                    </a:cubicBezTo>
                    <a:cubicBezTo>
                      <a:pt x="62" y="75"/>
                      <a:pt x="76" y="68"/>
                      <a:pt x="81" y="68"/>
                    </a:cubicBezTo>
                    <a:cubicBezTo>
                      <a:pt x="83" y="68"/>
                      <a:pt x="90" y="75"/>
                      <a:pt x="93" y="79"/>
                    </a:cubicBezTo>
                    <a:cubicBezTo>
                      <a:pt x="93" y="84"/>
                      <a:pt x="113" y="86"/>
                      <a:pt x="120" y="91"/>
                    </a:cubicBezTo>
                    <a:cubicBezTo>
                      <a:pt x="125" y="96"/>
                      <a:pt x="151" y="93"/>
                      <a:pt x="155" y="86"/>
                    </a:cubicBezTo>
                    <a:cubicBezTo>
                      <a:pt x="162" y="82"/>
                      <a:pt x="158" y="72"/>
                      <a:pt x="158" y="65"/>
                    </a:cubicBezTo>
                    <a:lnTo>
                      <a:pt x="158" y="61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3" name="Freeform 219">
                <a:extLst>
                  <a:ext uri="{FF2B5EF4-FFF2-40B4-BE49-F238E27FC236}">
                    <a16:creationId xmlns:a16="http://schemas.microsoft.com/office/drawing/2014/main" id="{1B7E4286-917A-B5FB-9F3E-CC4FC808E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958"/>
                <a:ext cx="97" cy="57"/>
              </a:xfrm>
              <a:custGeom>
                <a:avLst/>
                <a:gdLst>
                  <a:gd name="T0" fmla="*/ 158 w 162"/>
                  <a:gd name="T1" fmla="*/ 61 h 96"/>
                  <a:gd name="T2" fmla="*/ 158 w 162"/>
                  <a:gd name="T3" fmla="*/ 61 h 96"/>
                  <a:gd name="T4" fmla="*/ 153 w 162"/>
                  <a:gd name="T5" fmla="*/ 61 h 96"/>
                  <a:gd name="T6" fmla="*/ 125 w 162"/>
                  <a:gd name="T7" fmla="*/ 56 h 96"/>
                  <a:gd name="T8" fmla="*/ 86 w 162"/>
                  <a:gd name="T9" fmla="*/ 40 h 96"/>
                  <a:gd name="T10" fmla="*/ 41 w 162"/>
                  <a:gd name="T11" fmla="*/ 7 h 96"/>
                  <a:gd name="T12" fmla="*/ 25 w 162"/>
                  <a:gd name="T13" fmla="*/ 5 h 96"/>
                  <a:gd name="T14" fmla="*/ 11 w 162"/>
                  <a:gd name="T15" fmla="*/ 7 h 96"/>
                  <a:gd name="T16" fmla="*/ 2 w 162"/>
                  <a:gd name="T17" fmla="*/ 21 h 96"/>
                  <a:gd name="T18" fmla="*/ 0 w 162"/>
                  <a:gd name="T19" fmla="*/ 35 h 96"/>
                  <a:gd name="T20" fmla="*/ 9 w 162"/>
                  <a:gd name="T21" fmla="*/ 44 h 96"/>
                  <a:gd name="T22" fmla="*/ 28 w 162"/>
                  <a:gd name="T23" fmla="*/ 54 h 96"/>
                  <a:gd name="T24" fmla="*/ 41 w 162"/>
                  <a:gd name="T25" fmla="*/ 61 h 96"/>
                  <a:gd name="T26" fmla="*/ 60 w 162"/>
                  <a:gd name="T27" fmla="*/ 72 h 96"/>
                  <a:gd name="T28" fmla="*/ 81 w 162"/>
                  <a:gd name="T29" fmla="*/ 68 h 96"/>
                  <a:gd name="T30" fmla="*/ 93 w 162"/>
                  <a:gd name="T31" fmla="*/ 79 h 96"/>
                  <a:gd name="T32" fmla="*/ 120 w 162"/>
                  <a:gd name="T33" fmla="*/ 91 h 96"/>
                  <a:gd name="T34" fmla="*/ 155 w 162"/>
                  <a:gd name="T35" fmla="*/ 86 h 96"/>
                  <a:gd name="T36" fmla="*/ 158 w 162"/>
                  <a:gd name="T37" fmla="*/ 65 h 96"/>
                  <a:gd name="T38" fmla="*/ 158 w 162"/>
                  <a:gd name="T39" fmla="*/ 61 h 96"/>
                  <a:gd name="T40" fmla="*/ 158 w 162"/>
                  <a:gd name="T41" fmla="*/ 6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2" h="96">
                    <a:moveTo>
                      <a:pt x="158" y="61"/>
                    </a:moveTo>
                    <a:lnTo>
                      <a:pt x="158" y="61"/>
                    </a:lnTo>
                    <a:lnTo>
                      <a:pt x="153" y="61"/>
                    </a:lnTo>
                    <a:cubicBezTo>
                      <a:pt x="141" y="61"/>
                      <a:pt x="134" y="54"/>
                      <a:pt x="125" y="56"/>
                    </a:cubicBezTo>
                    <a:cubicBezTo>
                      <a:pt x="118" y="56"/>
                      <a:pt x="95" y="47"/>
                      <a:pt x="86" y="40"/>
                    </a:cubicBezTo>
                    <a:cubicBezTo>
                      <a:pt x="76" y="30"/>
                      <a:pt x="48" y="14"/>
                      <a:pt x="41" y="7"/>
                    </a:cubicBezTo>
                    <a:cubicBezTo>
                      <a:pt x="34" y="0"/>
                      <a:pt x="25" y="0"/>
                      <a:pt x="25" y="5"/>
                    </a:cubicBezTo>
                    <a:cubicBezTo>
                      <a:pt x="23" y="7"/>
                      <a:pt x="18" y="7"/>
                      <a:pt x="11" y="7"/>
                    </a:cubicBezTo>
                    <a:cubicBezTo>
                      <a:pt x="9" y="12"/>
                      <a:pt x="2" y="16"/>
                      <a:pt x="2" y="21"/>
                    </a:cubicBezTo>
                    <a:cubicBezTo>
                      <a:pt x="2" y="26"/>
                      <a:pt x="0" y="33"/>
                      <a:pt x="0" y="35"/>
                    </a:cubicBezTo>
                    <a:cubicBezTo>
                      <a:pt x="0" y="40"/>
                      <a:pt x="7" y="42"/>
                      <a:pt x="9" y="44"/>
                    </a:cubicBezTo>
                    <a:cubicBezTo>
                      <a:pt x="11" y="47"/>
                      <a:pt x="25" y="49"/>
                      <a:pt x="28" y="54"/>
                    </a:cubicBezTo>
                    <a:cubicBezTo>
                      <a:pt x="28" y="56"/>
                      <a:pt x="37" y="61"/>
                      <a:pt x="41" y="61"/>
                    </a:cubicBezTo>
                    <a:cubicBezTo>
                      <a:pt x="48" y="63"/>
                      <a:pt x="58" y="68"/>
                      <a:pt x="60" y="72"/>
                    </a:cubicBezTo>
                    <a:cubicBezTo>
                      <a:pt x="62" y="75"/>
                      <a:pt x="76" y="68"/>
                      <a:pt x="81" y="68"/>
                    </a:cubicBezTo>
                    <a:cubicBezTo>
                      <a:pt x="83" y="68"/>
                      <a:pt x="90" y="75"/>
                      <a:pt x="93" y="79"/>
                    </a:cubicBezTo>
                    <a:cubicBezTo>
                      <a:pt x="93" y="84"/>
                      <a:pt x="113" y="86"/>
                      <a:pt x="120" y="91"/>
                    </a:cubicBezTo>
                    <a:cubicBezTo>
                      <a:pt x="125" y="96"/>
                      <a:pt x="151" y="93"/>
                      <a:pt x="155" y="86"/>
                    </a:cubicBezTo>
                    <a:cubicBezTo>
                      <a:pt x="162" y="82"/>
                      <a:pt x="158" y="72"/>
                      <a:pt x="158" y="65"/>
                    </a:cubicBezTo>
                    <a:lnTo>
                      <a:pt x="158" y="61"/>
                    </a:lnTo>
                    <a:lnTo>
                      <a:pt x="158" y="6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4" name="Freeform 220">
                <a:extLst>
                  <a:ext uri="{FF2B5EF4-FFF2-40B4-BE49-F238E27FC236}">
                    <a16:creationId xmlns:a16="http://schemas.microsoft.com/office/drawing/2014/main" id="{F0E893CE-7B39-501A-C228-0B8E63FA2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958"/>
                <a:ext cx="97" cy="57"/>
              </a:xfrm>
              <a:custGeom>
                <a:avLst/>
                <a:gdLst>
                  <a:gd name="T0" fmla="*/ 158 w 162"/>
                  <a:gd name="T1" fmla="*/ 61 h 96"/>
                  <a:gd name="T2" fmla="*/ 158 w 162"/>
                  <a:gd name="T3" fmla="*/ 61 h 96"/>
                  <a:gd name="T4" fmla="*/ 153 w 162"/>
                  <a:gd name="T5" fmla="*/ 61 h 96"/>
                  <a:gd name="T6" fmla="*/ 125 w 162"/>
                  <a:gd name="T7" fmla="*/ 56 h 96"/>
                  <a:gd name="T8" fmla="*/ 86 w 162"/>
                  <a:gd name="T9" fmla="*/ 40 h 96"/>
                  <a:gd name="T10" fmla="*/ 41 w 162"/>
                  <a:gd name="T11" fmla="*/ 7 h 96"/>
                  <a:gd name="T12" fmla="*/ 25 w 162"/>
                  <a:gd name="T13" fmla="*/ 5 h 96"/>
                  <a:gd name="T14" fmla="*/ 11 w 162"/>
                  <a:gd name="T15" fmla="*/ 7 h 96"/>
                  <a:gd name="T16" fmla="*/ 2 w 162"/>
                  <a:gd name="T17" fmla="*/ 21 h 96"/>
                  <a:gd name="T18" fmla="*/ 0 w 162"/>
                  <a:gd name="T19" fmla="*/ 35 h 96"/>
                  <a:gd name="T20" fmla="*/ 9 w 162"/>
                  <a:gd name="T21" fmla="*/ 44 h 96"/>
                  <a:gd name="T22" fmla="*/ 28 w 162"/>
                  <a:gd name="T23" fmla="*/ 54 h 96"/>
                  <a:gd name="T24" fmla="*/ 41 w 162"/>
                  <a:gd name="T25" fmla="*/ 61 h 96"/>
                  <a:gd name="T26" fmla="*/ 60 w 162"/>
                  <a:gd name="T27" fmla="*/ 72 h 96"/>
                  <a:gd name="T28" fmla="*/ 81 w 162"/>
                  <a:gd name="T29" fmla="*/ 68 h 96"/>
                  <a:gd name="T30" fmla="*/ 93 w 162"/>
                  <a:gd name="T31" fmla="*/ 79 h 96"/>
                  <a:gd name="T32" fmla="*/ 120 w 162"/>
                  <a:gd name="T33" fmla="*/ 91 h 96"/>
                  <a:gd name="T34" fmla="*/ 155 w 162"/>
                  <a:gd name="T35" fmla="*/ 86 h 96"/>
                  <a:gd name="T36" fmla="*/ 158 w 162"/>
                  <a:gd name="T37" fmla="*/ 65 h 96"/>
                  <a:gd name="T38" fmla="*/ 158 w 162"/>
                  <a:gd name="T39" fmla="*/ 6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2" h="96">
                    <a:moveTo>
                      <a:pt x="158" y="61"/>
                    </a:moveTo>
                    <a:lnTo>
                      <a:pt x="158" y="61"/>
                    </a:lnTo>
                    <a:lnTo>
                      <a:pt x="153" y="61"/>
                    </a:lnTo>
                    <a:cubicBezTo>
                      <a:pt x="141" y="61"/>
                      <a:pt x="134" y="54"/>
                      <a:pt x="125" y="56"/>
                    </a:cubicBezTo>
                    <a:cubicBezTo>
                      <a:pt x="118" y="56"/>
                      <a:pt x="95" y="47"/>
                      <a:pt x="86" y="40"/>
                    </a:cubicBezTo>
                    <a:cubicBezTo>
                      <a:pt x="76" y="30"/>
                      <a:pt x="48" y="14"/>
                      <a:pt x="41" y="7"/>
                    </a:cubicBezTo>
                    <a:cubicBezTo>
                      <a:pt x="34" y="0"/>
                      <a:pt x="25" y="0"/>
                      <a:pt x="25" y="5"/>
                    </a:cubicBezTo>
                    <a:cubicBezTo>
                      <a:pt x="23" y="7"/>
                      <a:pt x="18" y="7"/>
                      <a:pt x="11" y="7"/>
                    </a:cubicBezTo>
                    <a:cubicBezTo>
                      <a:pt x="9" y="12"/>
                      <a:pt x="2" y="16"/>
                      <a:pt x="2" y="21"/>
                    </a:cubicBezTo>
                    <a:cubicBezTo>
                      <a:pt x="2" y="26"/>
                      <a:pt x="0" y="33"/>
                      <a:pt x="0" y="35"/>
                    </a:cubicBezTo>
                    <a:cubicBezTo>
                      <a:pt x="0" y="40"/>
                      <a:pt x="7" y="42"/>
                      <a:pt x="9" y="44"/>
                    </a:cubicBezTo>
                    <a:cubicBezTo>
                      <a:pt x="11" y="47"/>
                      <a:pt x="25" y="49"/>
                      <a:pt x="28" y="54"/>
                    </a:cubicBezTo>
                    <a:cubicBezTo>
                      <a:pt x="28" y="56"/>
                      <a:pt x="37" y="61"/>
                      <a:pt x="41" y="61"/>
                    </a:cubicBezTo>
                    <a:cubicBezTo>
                      <a:pt x="48" y="63"/>
                      <a:pt x="58" y="68"/>
                      <a:pt x="60" y="72"/>
                    </a:cubicBezTo>
                    <a:cubicBezTo>
                      <a:pt x="62" y="75"/>
                      <a:pt x="76" y="68"/>
                      <a:pt x="81" y="68"/>
                    </a:cubicBezTo>
                    <a:cubicBezTo>
                      <a:pt x="83" y="68"/>
                      <a:pt x="90" y="75"/>
                      <a:pt x="93" y="79"/>
                    </a:cubicBezTo>
                    <a:cubicBezTo>
                      <a:pt x="93" y="84"/>
                      <a:pt x="113" y="86"/>
                      <a:pt x="120" y="91"/>
                    </a:cubicBezTo>
                    <a:cubicBezTo>
                      <a:pt x="125" y="96"/>
                      <a:pt x="151" y="93"/>
                      <a:pt x="155" y="86"/>
                    </a:cubicBezTo>
                    <a:cubicBezTo>
                      <a:pt x="162" y="82"/>
                      <a:pt x="158" y="72"/>
                      <a:pt x="158" y="65"/>
                    </a:cubicBezTo>
                    <a:lnTo>
                      <a:pt x="158" y="61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5" name="Freeform 221">
                <a:extLst>
                  <a:ext uri="{FF2B5EF4-FFF2-40B4-BE49-F238E27FC236}">
                    <a16:creationId xmlns:a16="http://schemas.microsoft.com/office/drawing/2014/main" id="{4CE1C391-FDCA-0470-CFA8-115EACB26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958"/>
                <a:ext cx="97" cy="57"/>
              </a:xfrm>
              <a:custGeom>
                <a:avLst/>
                <a:gdLst>
                  <a:gd name="T0" fmla="*/ 158 w 162"/>
                  <a:gd name="T1" fmla="*/ 61 h 96"/>
                  <a:gd name="T2" fmla="*/ 158 w 162"/>
                  <a:gd name="T3" fmla="*/ 61 h 96"/>
                  <a:gd name="T4" fmla="*/ 153 w 162"/>
                  <a:gd name="T5" fmla="*/ 61 h 96"/>
                  <a:gd name="T6" fmla="*/ 125 w 162"/>
                  <a:gd name="T7" fmla="*/ 56 h 96"/>
                  <a:gd name="T8" fmla="*/ 86 w 162"/>
                  <a:gd name="T9" fmla="*/ 40 h 96"/>
                  <a:gd name="T10" fmla="*/ 41 w 162"/>
                  <a:gd name="T11" fmla="*/ 7 h 96"/>
                  <a:gd name="T12" fmla="*/ 25 w 162"/>
                  <a:gd name="T13" fmla="*/ 5 h 96"/>
                  <a:gd name="T14" fmla="*/ 11 w 162"/>
                  <a:gd name="T15" fmla="*/ 7 h 96"/>
                  <a:gd name="T16" fmla="*/ 2 w 162"/>
                  <a:gd name="T17" fmla="*/ 21 h 96"/>
                  <a:gd name="T18" fmla="*/ 0 w 162"/>
                  <a:gd name="T19" fmla="*/ 35 h 96"/>
                  <a:gd name="T20" fmla="*/ 9 w 162"/>
                  <a:gd name="T21" fmla="*/ 44 h 96"/>
                  <a:gd name="T22" fmla="*/ 28 w 162"/>
                  <a:gd name="T23" fmla="*/ 54 h 96"/>
                  <a:gd name="T24" fmla="*/ 41 w 162"/>
                  <a:gd name="T25" fmla="*/ 61 h 96"/>
                  <a:gd name="T26" fmla="*/ 60 w 162"/>
                  <a:gd name="T27" fmla="*/ 72 h 96"/>
                  <a:gd name="T28" fmla="*/ 81 w 162"/>
                  <a:gd name="T29" fmla="*/ 68 h 96"/>
                  <a:gd name="T30" fmla="*/ 93 w 162"/>
                  <a:gd name="T31" fmla="*/ 79 h 96"/>
                  <a:gd name="T32" fmla="*/ 120 w 162"/>
                  <a:gd name="T33" fmla="*/ 91 h 96"/>
                  <a:gd name="T34" fmla="*/ 155 w 162"/>
                  <a:gd name="T35" fmla="*/ 86 h 96"/>
                  <a:gd name="T36" fmla="*/ 158 w 162"/>
                  <a:gd name="T37" fmla="*/ 65 h 96"/>
                  <a:gd name="T38" fmla="*/ 158 w 162"/>
                  <a:gd name="T39" fmla="*/ 61 h 96"/>
                  <a:gd name="T40" fmla="*/ 158 w 162"/>
                  <a:gd name="T41" fmla="*/ 6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2" h="96">
                    <a:moveTo>
                      <a:pt x="158" y="61"/>
                    </a:moveTo>
                    <a:lnTo>
                      <a:pt x="158" y="61"/>
                    </a:lnTo>
                    <a:lnTo>
                      <a:pt x="153" y="61"/>
                    </a:lnTo>
                    <a:cubicBezTo>
                      <a:pt x="141" y="61"/>
                      <a:pt x="134" y="54"/>
                      <a:pt x="125" y="56"/>
                    </a:cubicBezTo>
                    <a:cubicBezTo>
                      <a:pt x="118" y="56"/>
                      <a:pt x="95" y="47"/>
                      <a:pt x="86" y="40"/>
                    </a:cubicBezTo>
                    <a:cubicBezTo>
                      <a:pt x="76" y="30"/>
                      <a:pt x="48" y="14"/>
                      <a:pt x="41" y="7"/>
                    </a:cubicBezTo>
                    <a:cubicBezTo>
                      <a:pt x="34" y="0"/>
                      <a:pt x="25" y="0"/>
                      <a:pt x="25" y="5"/>
                    </a:cubicBezTo>
                    <a:cubicBezTo>
                      <a:pt x="23" y="7"/>
                      <a:pt x="18" y="7"/>
                      <a:pt x="11" y="7"/>
                    </a:cubicBezTo>
                    <a:cubicBezTo>
                      <a:pt x="9" y="12"/>
                      <a:pt x="2" y="16"/>
                      <a:pt x="2" y="21"/>
                    </a:cubicBezTo>
                    <a:cubicBezTo>
                      <a:pt x="2" y="26"/>
                      <a:pt x="0" y="33"/>
                      <a:pt x="0" y="35"/>
                    </a:cubicBezTo>
                    <a:cubicBezTo>
                      <a:pt x="0" y="40"/>
                      <a:pt x="7" y="42"/>
                      <a:pt x="9" y="44"/>
                    </a:cubicBezTo>
                    <a:cubicBezTo>
                      <a:pt x="11" y="47"/>
                      <a:pt x="25" y="49"/>
                      <a:pt x="28" y="54"/>
                    </a:cubicBezTo>
                    <a:cubicBezTo>
                      <a:pt x="28" y="56"/>
                      <a:pt x="37" y="61"/>
                      <a:pt x="41" y="61"/>
                    </a:cubicBezTo>
                    <a:cubicBezTo>
                      <a:pt x="48" y="63"/>
                      <a:pt x="58" y="68"/>
                      <a:pt x="60" y="72"/>
                    </a:cubicBezTo>
                    <a:cubicBezTo>
                      <a:pt x="62" y="75"/>
                      <a:pt x="76" y="68"/>
                      <a:pt x="81" y="68"/>
                    </a:cubicBezTo>
                    <a:cubicBezTo>
                      <a:pt x="83" y="68"/>
                      <a:pt x="90" y="75"/>
                      <a:pt x="93" y="79"/>
                    </a:cubicBezTo>
                    <a:cubicBezTo>
                      <a:pt x="93" y="84"/>
                      <a:pt x="113" y="86"/>
                      <a:pt x="120" y="91"/>
                    </a:cubicBezTo>
                    <a:cubicBezTo>
                      <a:pt x="125" y="96"/>
                      <a:pt x="151" y="93"/>
                      <a:pt x="155" y="86"/>
                    </a:cubicBezTo>
                    <a:cubicBezTo>
                      <a:pt x="162" y="82"/>
                      <a:pt x="158" y="72"/>
                      <a:pt x="158" y="65"/>
                    </a:cubicBezTo>
                    <a:lnTo>
                      <a:pt x="158" y="61"/>
                    </a:lnTo>
                    <a:lnTo>
                      <a:pt x="158" y="6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6" name="Freeform 222">
                <a:extLst>
                  <a:ext uri="{FF2B5EF4-FFF2-40B4-BE49-F238E27FC236}">
                    <a16:creationId xmlns:a16="http://schemas.microsoft.com/office/drawing/2014/main" id="{EC8BD10A-F3FD-1F5B-1FAF-A845973F1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984"/>
                <a:ext cx="110" cy="242"/>
              </a:xfrm>
              <a:custGeom>
                <a:avLst/>
                <a:gdLst>
                  <a:gd name="T0" fmla="*/ 147 w 182"/>
                  <a:gd name="T1" fmla="*/ 364 h 402"/>
                  <a:gd name="T2" fmla="*/ 147 w 182"/>
                  <a:gd name="T3" fmla="*/ 364 h 402"/>
                  <a:gd name="T4" fmla="*/ 142 w 182"/>
                  <a:gd name="T5" fmla="*/ 350 h 402"/>
                  <a:gd name="T6" fmla="*/ 133 w 182"/>
                  <a:gd name="T7" fmla="*/ 322 h 402"/>
                  <a:gd name="T8" fmla="*/ 126 w 182"/>
                  <a:gd name="T9" fmla="*/ 301 h 402"/>
                  <a:gd name="T10" fmla="*/ 128 w 182"/>
                  <a:gd name="T11" fmla="*/ 285 h 402"/>
                  <a:gd name="T12" fmla="*/ 128 w 182"/>
                  <a:gd name="T13" fmla="*/ 276 h 402"/>
                  <a:gd name="T14" fmla="*/ 126 w 182"/>
                  <a:gd name="T15" fmla="*/ 262 h 402"/>
                  <a:gd name="T16" fmla="*/ 110 w 182"/>
                  <a:gd name="T17" fmla="*/ 241 h 402"/>
                  <a:gd name="T18" fmla="*/ 114 w 182"/>
                  <a:gd name="T19" fmla="*/ 208 h 402"/>
                  <a:gd name="T20" fmla="*/ 126 w 182"/>
                  <a:gd name="T21" fmla="*/ 201 h 402"/>
                  <a:gd name="T22" fmla="*/ 142 w 182"/>
                  <a:gd name="T23" fmla="*/ 196 h 402"/>
                  <a:gd name="T24" fmla="*/ 161 w 182"/>
                  <a:gd name="T25" fmla="*/ 185 h 402"/>
                  <a:gd name="T26" fmla="*/ 172 w 182"/>
                  <a:gd name="T27" fmla="*/ 175 h 402"/>
                  <a:gd name="T28" fmla="*/ 182 w 182"/>
                  <a:gd name="T29" fmla="*/ 159 h 402"/>
                  <a:gd name="T30" fmla="*/ 172 w 182"/>
                  <a:gd name="T31" fmla="*/ 161 h 402"/>
                  <a:gd name="T32" fmla="*/ 161 w 182"/>
                  <a:gd name="T33" fmla="*/ 154 h 402"/>
                  <a:gd name="T34" fmla="*/ 149 w 182"/>
                  <a:gd name="T35" fmla="*/ 147 h 402"/>
                  <a:gd name="T36" fmla="*/ 149 w 182"/>
                  <a:gd name="T37" fmla="*/ 133 h 402"/>
                  <a:gd name="T38" fmla="*/ 140 w 182"/>
                  <a:gd name="T39" fmla="*/ 124 h 402"/>
                  <a:gd name="T40" fmla="*/ 133 w 182"/>
                  <a:gd name="T41" fmla="*/ 108 h 402"/>
                  <a:gd name="T42" fmla="*/ 114 w 182"/>
                  <a:gd name="T43" fmla="*/ 103 h 402"/>
                  <a:gd name="T44" fmla="*/ 110 w 182"/>
                  <a:gd name="T45" fmla="*/ 94 h 402"/>
                  <a:gd name="T46" fmla="*/ 128 w 182"/>
                  <a:gd name="T47" fmla="*/ 63 h 402"/>
                  <a:gd name="T48" fmla="*/ 133 w 182"/>
                  <a:gd name="T49" fmla="*/ 31 h 402"/>
                  <a:gd name="T50" fmla="*/ 124 w 182"/>
                  <a:gd name="T51" fmla="*/ 21 h 402"/>
                  <a:gd name="T52" fmla="*/ 119 w 182"/>
                  <a:gd name="T53" fmla="*/ 10 h 402"/>
                  <a:gd name="T54" fmla="*/ 105 w 182"/>
                  <a:gd name="T55" fmla="*/ 3 h 402"/>
                  <a:gd name="T56" fmla="*/ 103 w 182"/>
                  <a:gd name="T57" fmla="*/ 5 h 402"/>
                  <a:gd name="T58" fmla="*/ 98 w 182"/>
                  <a:gd name="T59" fmla="*/ 15 h 402"/>
                  <a:gd name="T60" fmla="*/ 100 w 182"/>
                  <a:gd name="T61" fmla="*/ 31 h 402"/>
                  <a:gd name="T62" fmla="*/ 91 w 182"/>
                  <a:gd name="T63" fmla="*/ 31 h 402"/>
                  <a:gd name="T64" fmla="*/ 72 w 182"/>
                  <a:gd name="T65" fmla="*/ 38 h 402"/>
                  <a:gd name="T66" fmla="*/ 59 w 182"/>
                  <a:gd name="T67" fmla="*/ 54 h 402"/>
                  <a:gd name="T68" fmla="*/ 52 w 182"/>
                  <a:gd name="T69" fmla="*/ 80 h 402"/>
                  <a:gd name="T70" fmla="*/ 45 w 182"/>
                  <a:gd name="T71" fmla="*/ 105 h 402"/>
                  <a:gd name="T72" fmla="*/ 28 w 182"/>
                  <a:gd name="T73" fmla="*/ 105 h 402"/>
                  <a:gd name="T74" fmla="*/ 24 w 182"/>
                  <a:gd name="T75" fmla="*/ 126 h 402"/>
                  <a:gd name="T76" fmla="*/ 19 w 182"/>
                  <a:gd name="T77" fmla="*/ 150 h 402"/>
                  <a:gd name="T78" fmla="*/ 10 w 182"/>
                  <a:gd name="T79" fmla="*/ 166 h 402"/>
                  <a:gd name="T80" fmla="*/ 0 w 182"/>
                  <a:gd name="T81" fmla="*/ 171 h 402"/>
                  <a:gd name="T82" fmla="*/ 21 w 182"/>
                  <a:gd name="T83" fmla="*/ 192 h 402"/>
                  <a:gd name="T84" fmla="*/ 45 w 182"/>
                  <a:gd name="T85" fmla="*/ 236 h 402"/>
                  <a:gd name="T86" fmla="*/ 42 w 182"/>
                  <a:gd name="T87" fmla="*/ 271 h 402"/>
                  <a:gd name="T88" fmla="*/ 52 w 182"/>
                  <a:gd name="T89" fmla="*/ 283 h 402"/>
                  <a:gd name="T90" fmla="*/ 72 w 182"/>
                  <a:gd name="T91" fmla="*/ 278 h 402"/>
                  <a:gd name="T92" fmla="*/ 89 w 182"/>
                  <a:gd name="T93" fmla="*/ 257 h 402"/>
                  <a:gd name="T94" fmla="*/ 100 w 182"/>
                  <a:gd name="T95" fmla="*/ 266 h 402"/>
                  <a:gd name="T96" fmla="*/ 110 w 182"/>
                  <a:gd name="T97" fmla="*/ 290 h 402"/>
                  <a:gd name="T98" fmla="*/ 119 w 182"/>
                  <a:gd name="T99" fmla="*/ 336 h 402"/>
                  <a:gd name="T100" fmla="*/ 128 w 182"/>
                  <a:gd name="T101" fmla="*/ 369 h 402"/>
                  <a:gd name="T102" fmla="*/ 131 w 182"/>
                  <a:gd name="T103" fmla="*/ 395 h 402"/>
                  <a:gd name="T104" fmla="*/ 131 w 182"/>
                  <a:gd name="T105" fmla="*/ 402 h 402"/>
                  <a:gd name="T106" fmla="*/ 147 w 182"/>
                  <a:gd name="T107" fmla="*/ 364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402">
                    <a:moveTo>
                      <a:pt x="147" y="364"/>
                    </a:moveTo>
                    <a:lnTo>
                      <a:pt x="147" y="364"/>
                    </a:lnTo>
                    <a:cubicBezTo>
                      <a:pt x="147" y="357"/>
                      <a:pt x="142" y="357"/>
                      <a:pt x="142" y="350"/>
                    </a:cubicBezTo>
                    <a:cubicBezTo>
                      <a:pt x="142" y="343"/>
                      <a:pt x="142" y="332"/>
                      <a:pt x="133" y="322"/>
                    </a:cubicBezTo>
                    <a:cubicBezTo>
                      <a:pt x="124" y="315"/>
                      <a:pt x="121" y="306"/>
                      <a:pt x="126" y="301"/>
                    </a:cubicBezTo>
                    <a:cubicBezTo>
                      <a:pt x="131" y="297"/>
                      <a:pt x="126" y="285"/>
                      <a:pt x="128" y="285"/>
                    </a:cubicBezTo>
                    <a:cubicBezTo>
                      <a:pt x="131" y="287"/>
                      <a:pt x="135" y="278"/>
                      <a:pt x="128" y="276"/>
                    </a:cubicBezTo>
                    <a:cubicBezTo>
                      <a:pt x="124" y="273"/>
                      <a:pt x="128" y="262"/>
                      <a:pt x="126" y="262"/>
                    </a:cubicBezTo>
                    <a:cubicBezTo>
                      <a:pt x="121" y="259"/>
                      <a:pt x="110" y="245"/>
                      <a:pt x="110" y="241"/>
                    </a:cubicBezTo>
                    <a:cubicBezTo>
                      <a:pt x="110" y="238"/>
                      <a:pt x="112" y="215"/>
                      <a:pt x="114" y="208"/>
                    </a:cubicBezTo>
                    <a:cubicBezTo>
                      <a:pt x="114" y="203"/>
                      <a:pt x="124" y="201"/>
                      <a:pt x="126" y="201"/>
                    </a:cubicBezTo>
                    <a:cubicBezTo>
                      <a:pt x="128" y="201"/>
                      <a:pt x="138" y="203"/>
                      <a:pt x="142" y="196"/>
                    </a:cubicBezTo>
                    <a:cubicBezTo>
                      <a:pt x="145" y="189"/>
                      <a:pt x="158" y="189"/>
                      <a:pt x="161" y="185"/>
                    </a:cubicBezTo>
                    <a:cubicBezTo>
                      <a:pt x="163" y="182"/>
                      <a:pt x="172" y="182"/>
                      <a:pt x="172" y="175"/>
                    </a:cubicBezTo>
                    <a:cubicBezTo>
                      <a:pt x="172" y="171"/>
                      <a:pt x="182" y="159"/>
                      <a:pt x="182" y="159"/>
                    </a:cubicBezTo>
                    <a:cubicBezTo>
                      <a:pt x="182" y="157"/>
                      <a:pt x="180" y="159"/>
                      <a:pt x="172" y="161"/>
                    </a:cubicBezTo>
                    <a:cubicBezTo>
                      <a:pt x="163" y="164"/>
                      <a:pt x="158" y="159"/>
                      <a:pt x="161" y="154"/>
                    </a:cubicBezTo>
                    <a:cubicBezTo>
                      <a:pt x="161" y="147"/>
                      <a:pt x="154" y="147"/>
                      <a:pt x="149" y="147"/>
                    </a:cubicBezTo>
                    <a:cubicBezTo>
                      <a:pt x="142" y="147"/>
                      <a:pt x="147" y="140"/>
                      <a:pt x="149" y="133"/>
                    </a:cubicBezTo>
                    <a:cubicBezTo>
                      <a:pt x="149" y="129"/>
                      <a:pt x="147" y="124"/>
                      <a:pt x="140" y="124"/>
                    </a:cubicBezTo>
                    <a:cubicBezTo>
                      <a:pt x="133" y="124"/>
                      <a:pt x="131" y="110"/>
                      <a:pt x="133" y="108"/>
                    </a:cubicBezTo>
                    <a:cubicBezTo>
                      <a:pt x="135" y="103"/>
                      <a:pt x="121" y="101"/>
                      <a:pt x="114" y="103"/>
                    </a:cubicBezTo>
                    <a:cubicBezTo>
                      <a:pt x="107" y="105"/>
                      <a:pt x="112" y="98"/>
                      <a:pt x="110" y="94"/>
                    </a:cubicBezTo>
                    <a:cubicBezTo>
                      <a:pt x="110" y="87"/>
                      <a:pt x="119" y="73"/>
                      <a:pt x="128" y="63"/>
                    </a:cubicBezTo>
                    <a:cubicBezTo>
                      <a:pt x="138" y="54"/>
                      <a:pt x="133" y="42"/>
                      <a:pt x="133" y="31"/>
                    </a:cubicBezTo>
                    <a:cubicBezTo>
                      <a:pt x="133" y="21"/>
                      <a:pt x="128" y="21"/>
                      <a:pt x="124" y="21"/>
                    </a:cubicBezTo>
                    <a:cubicBezTo>
                      <a:pt x="121" y="21"/>
                      <a:pt x="119" y="15"/>
                      <a:pt x="119" y="10"/>
                    </a:cubicBezTo>
                    <a:cubicBezTo>
                      <a:pt x="119" y="3"/>
                      <a:pt x="112" y="0"/>
                      <a:pt x="105" y="3"/>
                    </a:cubicBezTo>
                    <a:lnTo>
                      <a:pt x="103" y="5"/>
                    </a:lnTo>
                    <a:cubicBezTo>
                      <a:pt x="103" y="5"/>
                      <a:pt x="100" y="15"/>
                      <a:pt x="98" y="15"/>
                    </a:cubicBezTo>
                    <a:cubicBezTo>
                      <a:pt x="93" y="17"/>
                      <a:pt x="93" y="21"/>
                      <a:pt x="100" y="31"/>
                    </a:cubicBezTo>
                    <a:cubicBezTo>
                      <a:pt x="105" y="38"/>
                      <a:pt x="91" y="33"/>
                      <a:pt x="91" y="31"/>
                    </a:cubicBezTo>
                    <a:cubicBezTo>
                      <a:pt x="89" y="26"/>
                      <a:pt x="77" y="33"/>
                      <a:pt x="72" y="38"/>
                    </a:cubicBezTo>
                    <a:cubicBezTo>
                      <a:pt x="66" y="42"/>
                      <a:pt x="59" y="45"/>
                      <a:pt x="59" y="54"/>
                    </a:cubicBezTo>
                    <a:cubicBezTo>
                      <a:pt x="59" y="63"/>
                      <a:pt x="52" y="73"/>
                      <a:pt x="52" y="80"/>
                    </a:cubicBezTo>
                    <a:cubicBezTo>
                      <a:pt x="54" y="89"/>
                      <a:pt x="45" y="103"/>
                      <a:pt x="45" y="105"/>
                    </a:cubicBezTo>
                    <a:cubicBezTo>
                      <a:pt x="45" y="110"/>
                      <a:pt x="31" y="105"/>
                      <a:pt x="28" y="105"/>
                    </a:cubicBezTo>
                    <a:cubicBezTo>
                      <a:pt x="26" y="105"/>
                      <a:pt x="28" y="122"/>
                      <a:pt x="24" y="126"/>
                    </a:cubicBezTo>
                    <a:cubicBezTo>
                      <a:pt x="21" y="131"/>
                      <a:pt x="24" y="150"/>
                      <a:pt x="19" y="150"/>
                    </a:cubicBezTo>
                    <a:cubicBezTo>
                      <a:pt x="12" y="150"/>
                      <a:pt x="10" y="166"/>
                      <a:pt x="10" y="166"/>
                    </a:cubicBezTo>
                    <a:cubicBezTo>
                      <a:pt x="10" y="166"/>
                      <a:pt x="5" y="168"/>
                      <a:pt x="0" y="171"/>
                    </a:cubicBezTo>
                    <a:cubicBezTo>
                      <a:pt x="5" y="180"/>
                      <a:pt x="12" y="189"/>
                      <a:pt x="21" y="192"/>
                    </a:cubicBezTo>
                    <a:cubicBezTo>
                      <a:pt x="33" y="199"/>
                      <a:pt x="42" y="222"/>
                      <a:pt x="45" y="236"/>
                    </a:cubicBezTo>
                    <a:cubicBezTo>
                      <a:pt x="49" y="250"/>
                      <a:pt x="47" y="262"/>
                      <a:pt x="42" y="271"/>
                    </a:cubicBezTo>
                    <a:cubicBezTo>
                      <a:pt x="38" y="278"/>
                      <a:pt x="45" y="278"/>
                      <a:pt x="52" y="283"/>
                    </a:cubicBezTo>
                    <a:cubicBezTo>
                      <a:pt x="59" y="285"/>
                      <a:pt x="66" y="287"/>
                      <a:pt x="72" y="278"/>
                    </a:cubicBezTo>
                    <a:cubicBezTo>
                      <a:pt x="77" y="271"/>
                      <a:pt x="89" y="266"/>
                      <a:pt x="89" y="257"/>
                    </a:cubicBezTo>
                    <a:cubicBezTo>
                      <a:pt x="91" y="250"/>
                      <a:pt x="96" y="262"/>
                      <a:pt x="100" y="266"/>
                    </a:cubicBezTo>
                    <a:cubicBezTo>
                      <a:pt x="105" y="271"/>
                      <a:pt x="107" y="278"/>
                      <a:pt x="110" y="290"/>
                    </a:cubicBezTo>
                    <a:cubicBezTo>
                      <a:pt x="110" y="301"/>
                      <a:pt x="110" y="327"/>
                      <a:pt x="119" y="336"/>
                    </a:cubicBezTo>
                    <a:cubicBezTo>
                      <a:pt x="128" y="343"/>
                      <a:pt x="131" y="362"/>
                      <a:pt x="128" y="369"/>
                    </a:cubicBezTo>
                    <a:cubicBezTo>
                      <a:pt x="126" y="376"/>
                      <a:pt x="133" y="388"/>
                      <a:pt x="131" y="395"/>
                    </a:cubicBezTo>
                    <a:lnTo>
                      <a:pt x="131" y="402"/>
                    </a:lnTo>
                    <a:cubicBezTo>
                      <a:pt x="138" y="402"/>
                      <a:pt x="147" y="364"/>
                      <a:pt x="147" y="36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7" name="Freeform 223">
                <a:extLst>
                  <a:ext uri="{FF2B5EF4-FFF2-40B4-BE49-F238E27FC236}">
                    <a16:creationId xmlns:a16="http://schemas.microsoft.com/office/drawing/2014/main" id="{5EA484B2-1AC3-7E76-033B-AC16C2AE2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984"/>
                <a:ext cx="110" cy="242"/>
              </a:xfrm>
              <a:custGeom>
                <a:avLst/>
                <a:gdLst>
                  <a:gd name="T0" fmla="*/ 147 w 182"/>
                  <a:gd name="T1" fmla="*/ 364 h 402"/>
                  <a:gd name="T2" fmla="*/ 147 w 182"/>
                  <a:gd name="T3" fmla="*/ 364 h 402"/>
                  <a:gd name="T4" fmla="*/ 142 w 182"/>
                  <a:gd name="T5" fmla="*/ 350 h 402"/>
                  <a:gd name="T6" fmla="*/ 133 w 182"/>
                  <a:gd name="T7" fmla="*/ 322 h 402"/>
                  <a:gd name="T8" fmla="*/ 126 w 182"/>
                  <a:gd name="T9" fmla="*/ 301 h 402"/>
                  <a:gd name="T10" fmla="*/ 128 w 182"/>
                  <a:gd name="T11" fmla="*/ 285 h 402"/>
                  <a:gd name="T12" fmla="*/ 128 w 182"/>
                  <a:gd name="T13" fmla="*/ 276 h 402"/>
                  <a:gd name="T14" fmla="*/ 126 w 182"/>
                  <a:gd name="T15" fmla="*/ 262 h 402"/>
                  <a:gd name="T16" fmla="*/ 110 w 182"/>
                  <a:gd name="T17" fmla="*/ 241 h 402"/>
                  <a:gd name="T18" fmla="*/ 114 w 182"/>
                  <a:gd name="T19" fmla="*/ 208 h 402"/>
                  <a:gd name="T20" fmla="*/ 126 w 182"/>
                  <a:gd name="T21" fmla="*/ 201 h 402"/>
                  <a:gd name="T22" fmla="*/ 142 w 182"/>
                  <a:gd name="T23" fmla="*/ 196 h 402"/>
                  <a:gd name="T24" fmla="*/ 161 w 182"/>
                  <a:gd name="T25" fmla="*/ 185 h 402"/>
                  <a:gd name="T26" fmla="*/ 172 w 182"/>
                  <a:gd name="T27" fmla="*/ 175 h 402"/>
                  <a:gd name="T28" fmla="*/ 182 w 182"/>
                  <a:gd name="T29" fmla="*/ 159 h 402"/>
                  <a:gd name="T30" fmla="*/ 172 w 182"/>
                  <a:gd name="T31" fmla="*/ 161 h 402"/>
                  <a:gd name="T32" fmla="*/ 161 w 182"/>
                  <a:gd name="T33" fmla="*/ 154 h 402"/>
                  <a:gd name="T34" fmla="*/ 149 w 182"/>
                  <a:gd name="T35" fmla="*/ 147 h 402"/>
                  <a:gd name="T36" fmla="*/ 149 w 182"/>
                  <a:gd name="T37" fmla="*/ 133 h 402"/>
                  <a:gd name="T38" fmla="*/ 140 w 182"/>
                  <a:gd name="T39" fmla="*/ 124 h 402"/>
                  <a:gd name="T40" fmla="*/ 133 w 182"/>
                  <a:gd name="T41" fmla="*/ 108 h 402"/>
                  <a:gd name="T42" fmla="*/ 114 w 182"/>
                  <a:gd name="T43" fmla="*/ 103 h 402"/>
                  <a:gd name="T44" fmla="*/ 110 w 182"/>
                  <a:gd name="T45" fmla="*/ 94 h 402"/>
                  <a:gd name="T46" fmla="*/ 128 w 182"/>
                  <a:gd name="T47" fmla="*/ 63 h 402"/>
                  <a:gd name="T48" fmla="*/ 133 w 182"/>
                  <a:gd name="T49" fmla="*/ 31 h 402"/>
                  <a:gd name="T50" fmla="*/ 124 w 182"/>
                  <a:gd name="T51" fmla="*/ 21 h 402"/>
                  <a:gd name="T52" fmla="*/ 119 w 182"/>
                  <a:gd name="T53" fmla="*/ 10 h 402"/>
                  <a:gd name="T54" fmla="*/ 105 w 182"/>
                  <a:gd name="T55" fmla="*/ 3 h 402"/>
                  <a:gd name="T56" fmla="*/ 103 w 182"/>
                  <a:gd name="T57" fmla="*/ 5 h 402"/>
                  <a:gd name="T58" fmla="*/ 98 w 182"/>
                  <a:gd name="T59" fmla="*/ 15 h 402"/>
                  <a:gd name="T60" fmla="*/ 100 w 182"/>
                  <a:gd name="T61" fmla="*/ 31 h 402"/>
                  <a:gd name="T62" fmla="*/ 91 w 182"/>
                  <a:gd name="T63" fmla="*/ 31 h 402"/>
                  <a:gd name="T64" fmla="*/ 72 w 182"/>
                  <a:gd name="T65" fmla="*/ 38 h 402"/>
                  <a:gd name="T66" fmla="*/ 59 w 182"/>
                  <a:gd name="T67" fmla="*/ 54 h 402"/>
                  <a:gd name="T68" fmla="*/ 52 w 182"/>
                  <a:gd name="T69" fmla="*/ 80 h 402"/>
                  <a:gd name="T70" fmla="*/ 45 w 182"/>
                  <a:gd name="T71" fmla="*/ 105 h 402"/>
                  <a:gd name="T72" fmla="*/ 28 w 182"/>
                  <a:gd name="T73" fmla="*/ 105 h 402"/>
                  <a:gd name="T74" fmla="*/ 24 w 182"/>
                  <a:gd name="T75" fmla="*/ 126 h 402"/>
                  <a:gd name="T76" fmla="*/ 19 w 182"/>
                  <a:gd name="T77" fmla="*/ 150 h 402"/>
                  <a:gd name="T78" fmla="*/ 10 w 182"/>
                  <a:gd name="T79" fmla="*/ 166 h 402"/>
                  <a:gd name="T80" fmla="*/ 0 w 182"/>
                  <a:gd name="T81" fmla="*/ 171 h 402"/>
                  <a:gd name="T82" fmla="*/ 21 w 182"/>
                  <a:gd name="T83" fmla="*/ 192 h 402"/>
                  <a:gd name="T84" fmla="*/ 45 w 182"/>
                  <a:gd name="T85" fmla="*/ 236 h 402"/>
                  <a:gd name="T86" fmla="*/ 42 w 182"/>
                  <a:gd name="T87" fmla="*/ 271 h 402"/>
                  <a:gd name="T88" fmla="*/ 52 w 182"/>
                  <a:gd name="T89" fmla="*/ 283 h 402"/>
                  <a:gd name="T90" fmla="*/ 72 w 182"/>
                  <a:gd name="T91" fmla="*/ 278 h 402"/>
                  <a:gd name="T92" fmla="*/ 89 w 182"/>
                  <a:gd name="T93" fmla="*/ 257 h 402"/>
                  <a:gd name="T94" fmla="*/ 100 w 182"/>
                  <a:gd name="T95" fmla="*/ 266 h 402"/>
                  <a:gd name="T96" fmla="*/ 110 w 182"/>
                  <a:gd name="T97" fmla="*/ 290 h 402"/>
                  <a:gd name="T98" fmla="*/ 119 w 182"/>
                  <a:gd name="T99" fmla="*/ 336 h 402"/>
                  <a:gd name="T100" fmla="*/ 128 w 182"/>
                  <a:gd name="T101" fmla="*/ 369 h 402"/>
                  <a:gd name="T102" fmla="*/ 131 w 182"/>
                  <a:gd name="T103" fmla="*/ 395 h 402"/>
                  <a:gd name="T104" fmla="*/ 131 w 182"/>
                  <a:gd name="T105" fmla="*/ 402 h 402"/>
                  <a:gd name="T106" fmla="*/ 147 w 182"/>
                  <a:gd name="T107" fmla="*/ 364 h 402"/>
                  <a:gd name="T108" fmla="*/ 147 w 182"/>
                  <a:gd name="T109" fmla="*/ 364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2" h="402">
                    <a:moveTo>
                      <a:pt x="147" y="364"/>
                    </a:moveTo>
                    <a:lnTo>
                      <a:pt x="147" y="364"/>
                    </a:lnTo>
                    <a:cubicBezTo>
                      <a:pt x="147" y="357"/>
                      <a:pt x="142" y="357"/>
                      <a:pt x="142" y="350"/>
                    </a:cubicBezTo>
                    <a:cubicBezTo>
                      <a:pt x="142" y="343"/>
                      <a:pt x="142" y="332"/>
                      <a:pt x="133" y="322"/>
                    </a:cubicBezTo>
                    <a:cubicBezTo>
                      <a:pt x="124" y="315"/>
                      <a:pt x="121" y="306"/>
                      <a:pt x="126" y="301"/>
                    </a:cubicBezTo>
                    <a:cubicBezTo>
                      <a:pt x="131" y="297"/>
                      <a:pt x="126" y="285"/>
                      <a:pt x="128" y="285"/>
                    </a:cubicBezTo>
                    <a:cubicBezTo>
                      <a:pt x="131" y="287"/>
                      <a:pt x="135" y="278"/>
                      <a:pt x="128" y="276"/>
                    </a:cubicBezTo>
                    <a:cubicBezTo>
                      <a:pt x="124" y="273"/>
                      <a:pt x="128" y="262"/>
                      <a:pt x="126" y="262"/>
                    </a:cubicBezTo>
                    <a:cubicBezTo>
                      <a:pt x="121" y="259"/>
                      <a:pt x="110" y="245"/>
                      <a:pt x="110" y="241"/>
                    </a:cubicBezTo>
                    <a:cubicBezTo>
                      <a:pt x="110" y="238"/>
                      <a:pt x="112" y="215"/>
                      <a:pt x="114" y="208"/>
                    </a:cubicBezTo>
                    <a:cubicBezTo>
                      <a:pt x="114" y="203"/>
                      <a:pt x="124" y="201"/>
                      <a:pt x="126" y="201"/>
                    </a:cubicBezTo>
                    <a:cubicBezTo>
                      <a:pt x="128" y="201"/>
                      <a:pt x="138" y="203"/>
                      <a:pt x="142" y="196"/>
                    </a:cubicBezTo>
                    <a:cubicBezTo>
                      <a:pt x="145" y="189"/>
                      <a:pt x="158" y="189"/>
                      <a:pt x="161" y="185"/>
                    </a:cubicBezTo>
                    <a:cubicBezTo>
                      <a:pt x="163" y="182"/>
                      <a:pt x="172" y="182"/>
                      <a:pt x="172" y="175"/>
                    </a:cubicBezTo>
                    <a:cubicBezTo>
                      <a:pt x="172" y="171"/>
                      <a:pt x="182" y="159"/>
                      <a:pt x="182" y="159"/>
                    </a:cubicBezTo>
                    <a:cubicBezTo>
                      <a:pt x="182" y="157"/>
                      <a:pt x="180" y="159"/>
                      <a:pt x="172" y="161"/>
                    </a:cubicBezTo>
                    <a:cubicBezTo>
                      <a:pt x="163" y="164"/>
                      <a:pt x="158" y="159"/>
                      <a:pt x="161" y="154"/>
                    </a:cubicBezTo>
                    <a:cubicBezTo>
                      <a:pt x="161" y="147"/>
                      <a:pt x="154" y="147"/>
                      <a:pt x="149" y="147"/>
                    </a:cubicBezTo>
                    <a:cubicBezTo>
                      <a:pt x="142" y="147"/>
                      <a:pt x="147" y="140"/>
                      <a:pt x="149" y="133"/>
                    </a:cubicBezTo>
                    <a:cubicBezTo>
                      <a:pt x="149" y="129"/>
                      <a:pt x="147" y="124"/>
                      <a:pt x="140" y="124"/>
                    </a:cubicBezTo>
                    <a:cubicBezTo>
                      <a:pt x="133" y="124"/>
                      <a:pt x="131" y="110"/>
                      <a:pt x="133" y="108"/>
                    </a:cubicBezTo>
                    <a:cubicBezTo>
                      <a:pt x="135" y="103"/>
                      <a:pt x="121" y="101"/>
                      <a:pt x="114" y="103"/>
                    </a:cubicBezTo>
                    <a:cubicBezTo>
                      <a:pt x="107" y="105"/>
                      <a:pt x="112" y="98"/>
                      <a:pt x="110" y="94"/>
                    </a:cubicBezTo>
                    <a:cubicBezTo>
                      <a:pt x="110" y="87"/>
                      <a:pt x="119" y="73"/>
                      <a:pt x="128" y="63"/>
                    </a:cubicBezTo>
                    <a:cubicBezTo>
                      <a:pt x="138" y="54"/>
                      <a:pt x="133" y="42"/>
                      <a:pt x="133" y="31"/>
                    </a:cubicBezTo>
                    <a:cubicBezTo>
                      <a:pt x="133" y="21"/>
                      <a:pt x="128" y="21"/>
                      <a:pt x="124" y="21"/>
                    </a:cubicBezTo>
                    <a:cubicBezTo>
                      <a:pt x="121" y="21"/>
                      <a:pt x="119" y="15"/>
                      <a:pt x="119" y="10"/>
                    </a:cubicBezTo>
                    <a:cubicBezTo>
                      <a:pt x="119" y="3"/>
                      <a:pt x="112" y="0"/>
                      <a:pt x="105" y="3"/>
                    </a:cubicBezTo>
                    <a:lnTo>
                      <a:pt x="103" y="5"/>
                    </a:lnTo>
                    <a:cubicBezTo>
                      <a:pt x="103" y="5"/>
                      <a:pt x="100" y="15"/>
                      <a:pt x="98" y="15"/>
                    </a:cubicBezTo>
                    <a:cubicBezTo>
                      <a:pt x="93" y="17"/>
                      <a:pt x="93" y="21"/>
                      <a:pt x="100" y="31"/>
                    </a:cubicBezTo>
                    <a:cubicBezTo>
                      <a:pt x="105" y="38"/>
                      <a:pt x="91" y="33"/>
                      <a:pt x="91" y="31"/>
                    </a:cubicBezTo>
                    <a:cubicBezTo>
                      <a:pt x="89" y="26"/>
                      <a:pt x="77" y="33"/>
                      <a:pt x="72" y="38"/>
                    </a:cubicBezTo>
                    <a:cubicBezTo>
                      <a:pt x="66" y="42"/>
                      <a:pt x="59" y="45"/>
                      <a:pt x="59" y="54"/>
                    </a:cubicBezTo>
                    <a:cubicBezTo>
                      <a:pt x="59" y="63"/>
                      <a:pt x="52" y="73"/>
                      <a:pt x="52" y="80"/>
                    </a:cubicBezTo>
                    <a:cubicBezTo>
                      <a:pt x="54" y="89"/>
                      <a:pt x="45" y="103"/>
                      <a:pt x="45" y="105"/>
                    </a:cubicBezTo>
                    <a:cubicBezTo>
                      <a:pt x="45" y="110"/>
                      <a:pt x="31" y="105"/>
                      <a:pt x="28" y="105"/>
                    </a:cubicBezTo>
                    <a:cubicBezTo>
                      <a:pt x="26" y="105"/>
                      <a:pt x="28" y="122"/>
                      <a:pt x="24" y="126"/>
                    </a:cubicBezTo>
                    <a:cubicBezTo>
                      <a:pt x="21" y="131"/>
                      <a:pt x="24" y="150"/>
                      <a:pt x="19" y="150"/>
                    </a:cubicBezTo>
                    <a:cubicBezTo>
                      <a:pt x="12" y="150"/>
                      <a:pt x="10" y="166"/>
                      <a:pt x="10" y="166"/>
                    </a:cubicBezTo>
                    <a:cubicBezTo>
                      <a:pt x="10" y="166"/>
                      <a:pt x="5" y="168"/>
                      <a:pt x="0" y="171"/>
                    </a:cubicBezTo>
                    <a:cubicBezTo>
                      <a:pt x="5" y="180"/>
                      <a:pt x="12" y="189"/>
                      <a:pt x="21" y="192"/>
                    </a:cubicBezTo>
                    <a:cubicBezTo>
                      <a:pt x="33" y="199"/>
                      <a:pt x="42" y="222"/>
                      <a:pt x="45" y="236"/>
                    </a:cubicBezTo>
                    <a:cubicBezTo>
                      <a:pt x="49" y="250"/>
                      <a:pt x="47" y="262"/>
                      <a:pt x="42" y="271"/>
                    </a:cubicBezTo>
                    <a:cubicBezTo>
                      <a:pt x="38" y="278"/>
                      <a:pt x="45" y="278"/>
                      <a:pt x="52" y="283"/>
                    </a:cubicBezTo>
                    <a:cubicBezTo>
                      <a:pt x="59" y="285"/>
                      <a:pt x="66" y="287"/>
                      <a:pt x="72" y="278"/>
                    </a:cubicBezTo>
                    <a:cubicBezTo>
                      <a:pt x="77" y="271"/>
                      <a:pt x="89" y="266"/>
                      <a:pt x="89" y="257"/>
                    </a:cubicBezTo>
                    <a:cubicBezTo>
                      <a:pt x="91" y="250"/>
                      <a:pt x="96" y="262"/>
                      <a:pt x="100" y="266"/>
                    </a:cubicBezTo>
                    <a:cubicBezTo>
                      <a:pt x="105" y="271"/>
                      <a:pt x="107" y="278"/>
                      <a:pt x="110" y="290"/>
                    </a:cubicBezTo>
                    <a:cubicBezTo>
                      <a:pt x="110" y="301"/>
                      <a:pt x="110" y="327"/>
                      <a:pt x="119" y="336"/>
                    </a:cubicBezTo>
                    <a:cubicBezTo>
                      <a:pt x="128" y="343"/>
                      <a:pt x="131" y="362"/>
                      <a:pt x="128" y="369"/>
                    </a:cubicBezTo>
                    <a:cubicBezTo>
                      <a:pt x="126" y="376"/>
                      <a:pt x="133" y="388"/>
                      <a:pt x="131" y="395"/>
                    </a:cubicBezTo>
                    <a:lnTo>
                      <a:pt x="131" y="402"/>
                    </a:lnTo>
                    <a:cubicBezTo>
                      <a:pt x="138" y="402"/>
                      <a:pt x="147" y="364"/>
                      <a:pt x="147" y="364"/>
                    </a:cubicBezTo>
                    <a:lnTo>
                      <a:pt x="147" y="36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8" name="Freeform 224">
                <a:extLst>
                  <a:ext uri="{FF2B5EF4-FFF2-40B4-BE49-F238E27FC236}">
                    <a16:creationId xmlns:a16="http://schemas.microsoft.com/office/drawing/2014/main" id="{9A0CD5EF-4638-ACCE-6311-E9BA92F48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984"/>
                <a:ext cx="110" cy="242"/>
              </a:xfrm>
              <a:custGeom>
                <a:avLst/>
                <a:gdLst>
                  <a:gd name="T0" fmla="*/ 147 w 182"/>
                  <a:gd name="T1" fmla="*/ 364 h 402"/>
                  <a:gd name="T2" fmla="*/ 147 w 182"/>
                  <a:gd name="T3" fmla="*/ 364 h 402"/>
                  <a:gd name="T4" fmla="*/ 142 w 182"/>
                  <a:gd name="T5" fmla="*/ 350 h 402"/>
                  <a:gd name="T6" fmla="*/ 133 w 182"/>
                  <a:gd name="T7" fmla="*/ 322 h 402"/>
                  <a:gd name="T8" fmla="*/ 126 w 182"/>
                  <a:gd name="T9" fmla="*/ 301 h 402"/>
                  <a:gd name="T10" fmla="*/ 128 w 182"/>
                  <a:gd name="T11" fmla="*/ 285 h 402"/>
                  <a:gd name="T12" fmla="*/ 128 w 182"/>
                  <a:gd name="T13" fmla="*/ 276 h 402"/>
                  <a:gd name="T14" fmla="*/ 126 w 182"/>
                  <a:gd name="T15" fmla="*/ 262 h 402"/>
                  <a:gd name="T16" fmla="*/ 110 w 182"/>
                  <a:gd name="T17" fmla="*/ 241 h 402"/>
                  <a:gd name="T18" fmla="*/ 114 w 182"/>
                  <a:gd name="T19" fmla="*/ 208 h 402"/>
                  <a:gd name="T20" fmla="*/ 126 w 182"/>
                  <a:gd name="T21" fmla="*/ 201 h 402"/>
                  <a:gd name="T22" fmla="*/ 142 w 182"/>
                  <a:gd name="T23" fmla="*/ 196 h 402"/>
                  <a:gd name="T24" fmla="*/ 161 w 182"/>
                  <a:gd name="T25" fmla="*/ 185 h 402"/>
                  <a:gd name="T26" fmla="*/ 172 w 182"/>
                  <a:gd name="T27" fmla="*/ 175 h 402"/>
                  <a:gd name="T28" fmla="*/ 182 w 182"/>
                  <a:gd name="T29" fmla="*/ 159 h 402"/>
                  <a:gd name="T30" fmla="*/ 172 w 182"/>
                  <a:gd name="T31" fmla="*/ 161 h 402"/>
                  <a:gd name="T32" fmla="*/ 161 w 182"/>
                  <a:gd name="T33" fmla="*/ 154 h 402"/>
                  <a:gd name="T34" fmla="*/ 149 w 182"/>
                  <a:gd name="T35" fmla="*/ 147 h 402"/>
                  <a:gd name="T36" fmla="*/ 149 w 182"/>
                  <a:gd name="T37" fmla="*/ 133 h 402"/>
                  <a:gd name="T38" fmla="*/ 140 w 182"/>
                  <a:gd name="T39" fmla="*/ 124 h 402"/>
                  <a:gd name="T40" fmla="*/ 133 w 182"/>
                  <a:gd name="T41" fmla="*/ 108 h 402"/>
                  <a:gd name="T42" fmla="*/ 114 w 182"/>
                  <a:gd name="T43" fmla="*/ 103 h 402"/>
                  <a:gd name="T44" fmla="*/ 110 w 182"/>
                  <a:gd name="T45" fmla="*/ 94 h 402"/>
                  <a:gd name="T46" fmla="*/ 128 w 182"/>
                  <a:gd name="T47" fmla="*/ 63 h 402"/>
                  <a:gd name="T48" fmla="*/ 133 w 182"/>
                  <a:gd name="T49" fmla="*/ 31 h 402"/>
                  <a:gd name="T50" fmla="*/ 124 w 182"/>
                  <a:gd name="T51" fmla="*/ 21 h 402"/>
                  <a:gd name="T52" fmla="*/ 119 w 182"/>
                  <a:gd name="T53" fmla="*/ 10 h 402"/>
                  <a:gd name="T54" fmla="*/ 105 w 182"/>
                  <a:gd name="T55" fmla="*/ 3 h 402"/>
                  <a:gd name="T56" fmla="*/ 103 w 182"/>
                  <a:gd name="T57" fmla="*/ 5 h 402"/>
                  <a:gd name="T58" fmla="*/ 98 w 182"/>
                  <a:gd name="T59" fmla="*/ 15 h 402"/>
                  <a:gd name="T60" fmla="*/ 100 w 182"/>
                  <a:gd name="T61" fmla="*/ 31 h 402"/>
                  <a:gd name="T62" fmla="*/ 91 w 182"/>
                  <a:gd name="T63" fmla="*/ 31 h 402"/>
                  <a:gd name="T64" fmla="*/ 72 w 182"/>
                  <a:gd name="T65" fmla="*/ 38 h 402"/>
                  <a:gd name="T66" fmla="*/ 59 w 182"/>
                  <a:gd name="T67" fmla="*/ 54 h 402"/>
                  <a:gd name="T68" fmla="*/ 52 w 182"/>
                  <a:gd name="T69" fmla="*/ 80 h 402"/>
                  <a:gd name="T70" fmla="*/ 45 w 182"/>
                  <a:gd name="T71" fmla="*/ 105 h 402"/>
                  <a:gd name="T72" fmla="*/ 28 w 182"/>
                  <a:gd name="T73" fmla="*/ 105 h 402"/>
                  <a:gd name="T74" fmla="*/ 24 w 182"/>
                  <a:gd name="T75" fmla="*/ 126 h 402"/>
                  <a:gd name="T76" fmla="*/ 19 w 182"/>
                  <a:gd name="T77" fmla="*/ 150 h 402"/>
                  <a:gd name="T78" fmla="*/ 10 w 182"/>
                  <a:gd name="T79" fmla="*/ 166 h 402"/>
                  <a:gd name="T80" fmla="*/ 0 w 182"/>
                  <a:gd name="T81" fmla="*/ 171 h 402"/>
                  <a:gd name="T82" fmla="*/ 21 w 182"/>
                  <a:gd name="T83" fmla="*/ 192 h 402"/>
                  <a:gd name="T84" fmla="*/ 45 w 182"/>
                  <a:gd name="T85" fmla="*/ 236 h 402"/>
                  <a:gd name="T86" fmla="*/ 42 w 182"/>
                  <a:gd name="T87" fmla="*/ 271 h 402"/>
                  <a:gd name="T88" fmla="*/ 52 w 182"/>
                  <a:gd name="T89" fmla="*/ 283 h 402"/>
                  <a:gd name="T90" fmla="*/ 72 w 182"/>
                  <a:gd name="T91" fmla="*/ 278 h 402"/>
                  <a:gd name="T92" fmla="*/ 89 w 182"/>
                  <a:gd name="T93" fmla="*/ 257 h 402"/>
                  <a:gd name="T94" fmla="*/ 100 w 182"/>
                  <a:gd name="T95" fmla="*/ 266 h 402"/>
                  <a:gd name="T96" fmla="*/ 110 w 182"/>
                  <a:gd name="T97" fmla="*/ 290 h 402"/>
                  <a:gd name="T98" fmla="*/ 119 w 182"/>
                  <a:gd name="T99" fmla="*/ 336 h 402"/>
                  <a:gd name="T100" fmla="*/ 128 w 182"/>
                  <a:gd name="T101" fmla="*/ 369 h 402"/>
                  <a:gd name="T102" fmla="*/ 131 w 182"/>
                  <a:gd name="T103" fmla="*/ 395 h 402"/>
                  <a:gd name="T104" fmla="*/ 131 w 182"/>
                  <a:gd name="T105" fmla="*/ 402 h 402"/>
                  <a:gd name="T106" fmla="*/ 147 w 182"/>
                  <a:gd name="T107" fmla="*/ 364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402">
                    <a:moveTo>
                      <a:pt x="147" y="364"/>
                    </a:moveTo>
                    <a:lnTo>
                      <a:pt x="147" y="364"/>
                    </a:lnTo>
                    <a:cubicBezTo>
                      <a:pt x="147" y="357"/>
                      <a:pt x="142" y="357"/>
                      <a:pt x="142" y="350"/>
                    </a:cubicBezTo>
                    <a:cubicBezTo>
                      <a:pt x="142" y="343"/>
                      <a:pt x="142" y="332"/>
                      <a:pt x="133" y="322"/>
                    </a:cubicBezTo>
                    <a:cubicBezTo>
                      <a:pt x="124" y="315"/>
                      <a:pt x="121" y="306"/>
                      <a:pt x="126" y="301"/>
                    </a:cubicBezTo>
                    <a:cubicBezTo>
                      <a:pt x="131" y="297"/>
                      <a:pt x="126" y="285"/>
                      <a:pt x="128" y="285"/>
                    </a:cubicBezTo>
                    <a:cubicBezTo>
                      <a:pt x="131" y="287"/>
                      <a:pt x="135" y="278"/>
                      <a:pt x="128" y="276"/>
                    </a:cubicBezTo>
                    <a:cubicBezTo>
                      <a:pt x="124" y="273"/>
                      <a:pt x="128" y="262"/>
                      <a:pt x="126" y="262"/>
                    </a:cubicBezTo>
                    <a:cubicBezTo>
                      <a:pt x="121" y="259"/>
                      <a:pt x="110" y="245"/>
                      <a:pt x="110" y="241"/>
                    </a:cubicBezTo>
                    <a:cubicBezTo>
                      <a:pt x="110" y="238"/>
                      <a:pt x="112" y="215"/>
                      <a:pt x="114" y="208"/>
                    </a:cubicBezTo>
                    <a:cubicBezTo>
                      <a:pt x="114" y="203"/>
                      <a:pt x="124" y="201"/>
                      <a:pt x="126" y="201"/>
                    </a:cubicBezTo>
                    <a:cubicBezTo>
                      <a:pt x="128" y="201"/>
                      <a:pt x="138" y="203"/>
                      <a:pt x="142" y="196"/>
                    </a:cubicBezTo>
                    <a:cubicBezTo>
                      <a:pt x="145" y="189"/>
                      <a:pt x="158" y="189"/>
                      <a:pt x="161" y="185"/>
                    </a:cubicBezTo>
                    <a:cubicBezTo>
                      <a:pt x="163" y="182"/>
                      <a:pt x="172" y="182"/>
                      <a:pt x="172" y="175"/>
                    </a:cubicBezTo>
                    <a:cubicBezTo>
                      <a:pt x="172" y="171"/>
                      <a:pt x="182" y="159"/>
                      <a:pt x="182" y="159"/>
                    </a:cubicBezTo>
                    <a:cubicBezTo>
                      <a:pt x="182" y="157"/>
                      <a:pt x="180" y="159"/>
                      <a:pt x="172" y="161"/>
                    </a:cubicBezTo>
                    <a:cubicBezTo>
                      <a:pt x="163" y="164"/>
                      <a:pt x="158" y="159"/>
                      <a:pt x="161" y="154"/>
                    </a:cubicBezTo>
                    <a:cubicBezTo>
                      <a:pt x="161" y="147"/>
                      <a:pt x="154" y="147"/>
                      <a:pt x="149" y="147"/>
                    </a:cubicBezTo>
                    <a:cubicBezTo>
                      <a:pt x="142" y="147"/>
                      <a:pt x="147" y="140"/>
                      <a:pt x="149" y="133"/>
                    </a:cubicBezTo>
                    <a:cubicBezTo>
                      <a:pt x="149" y="129"/>
                      <a:pt x="147" y="124"/>
                      <a:pt x="140" y="124"/>
                    </a:cubicBezTo>
                    <a:cubicBezTo>
                      <a:pt x="133" y="124"/>
                      <a:pt x="131" y="110"/>
                      <a:pt x="133" y="108"/>
                    </a:cubicBezTo>
                    <a:cubicBezTo>
                      <a:pt x="135" y="103"/>
                      <a:pt x="121" y="101"/>
                      <a:pt x="114" y="103"/>
                    </a:cubicBezTo>
                    <a:cubicBezTo>
                      <a:pt x="107" y="105"/>
                      <a:pt x="112" y="98"/>
                      <a:pt x="110" y="94"/>
                    </a:cubicBezTo>
                    <a:cubicBezTo>
                      <a:pt x="110" y="87"/>
                      <a:pt x="119" y="73"/>
                      <a:pt x="128" y="63"/>
                    </a:cubicBezTo>
                    <a:cubicBezTo>
                      <a:pt x="138" y="54"/>
                      <a:pt x="133" y="42"/>
                      <a:pt x="133" y="31"/>
                    </a:cubicBezTo>
                    <a:cubicBezTo>
                      <a:pt x="133" y="21"/>
                      <a:pt x="128" y="21"/>
                      <a:pt x="124" y="21"/>
                    </a:cubicBezTo>
                    <a:cubicBezTo>
                      <a:pt x="121" y="21"/>
                      <a:pt x="119" y="15"/>
                      <a:pt x="119" y="10"/>
                    </a:cubicBezTo>
                    <a:cubicBezTo>
                      <a:pt x="119" y="3"/>
                      <a:pt x="112" y="0"/>
                      <a:pt x="105" y="3"/>
                    </a:cubicBezTo>
                    <a:lnTo>
                      <a:pt x="103" y="5"/>
                    </a:lnTo>
                    <a:cubicBezTo>
                      <a:pt x="103" y="5"/>
                      <a:pt x="100" y="15"/>
                      <a:pt x="98" y="15"/>
                    </a:cubicBezTo>
                    <a:cubicBezTo>
                      <a:pt x="93" y="17"/>
                      <a:pt x="93" y="21"/>
                      <a:pt x="100" y="31"/>
                    </a:cubicBezTo>
                    <a:cubicBezTo>
                      <a:pt x="105" y="38"/>
                      <a:pt x="91" y="33"/>
                      <a:pt x="91" y="31"/>
                    </a:cubicBezTo>
                    <a:cubicBezTo>
                      <a:pt x="89" y="26"/>
                      <a:pt x="77" y="33"/>
                      <a:pt x="72" y="38"/>
                    </a:cubicBezTo>
                    <a:cubicBezTo>
                      <a:pt x="66" y="42"/>
                      <a:pt x="59" y="45"/>
                      <a:pt x="59" y="54"/>
                    </a:cubicBezTo>
                    <a:cubicBezTo>
                      <a:pt x="59" y="63"/>
                      <a:pt x="52" y="73"/>
                      <a:pt x="52" y="80"/>
                    </a:cubicBezTo>
                    <a:cubicBezTo>
                      <a:pt x="54" y="89"/>
                      <a:pt x="45" y="103"/>
                      <a:pt x="45" y="105"/>
                    </a:cubicBezTo>
                    <a:cubicBezTo>
                      <a:pt x="45" y="110"/>
                      <a:pt x="31" y="105"/>
                      <a:pt x="28" y="105"/>
                    </a:cubicBezTo>
                    <a:cubicBezTo>
                      <a:pt x="26" y="105"/>
                      <a:pt x="28" y="122"/>
                      <a:pt x="24" y="126"/>
                    </a:cubicBezTo>
                    <a:cubicBezTo>
                      <a:pt x="21" y="131"/>
                      <a:pt x="24" y="150"/>
                      <a:pt x="19" y="150"/>
                    </a:cubicBezTo>
                    <a:cubicBezTo>
                      <a:pt x="12" y="150"/>
                      <a:pt x="10" y="166"/>
                      <a:pt x="10" y="166"/>
                    </a:cubicBezTo>
                    <a:cubicBezTo>
                      <a:pt x="10" y="166"/>
                      <a:pt x="5" y="168"/>
                      <a:pt x="0" y="171"/>
                    </a:cubicBezTo>
                    <a:cubicBezTo>
                      <a:pt x="5" y="180"/>
                      <a:pt x="12" y="189"/>
                      <a:pt x="21" y="192"/>
                    </a:cubicBezTo>
                    <a:cubicBezTo>
                      <a:pt x="33" y="199"/>
                      <a:pt x="42" y="222"/>
                      <a:pt x="45" y="236"/>
                    </a:cubicBezTo>
                    <a:cubicBezTo>
                      <a:pt x="49" y="250"/>
                      <a:pt x="47" y="262"/>
                      <a:pt x="42" y="271"/>
                    </a:cubicBezTo>
                    <a:cubicBezTo>
                      <a:pt x="38" y="278"/>
                      <a:pt x="45" y="278"/>
                      <a:pt x="52" y="283"/>
                    </a:cubicBezTo>
                    <a:cubicBezTo>
                      <a:pt x="59" y="285"/>
                      <a:pt x="66" y="287"/>
                      <a:pt x="72" y="278"/>
                    </a:cubicBezTo>
                    <a:cubicBezTo>
                      <a:pt x="77" y="271"/>
                      <a:pt x="89" y="266"/>
                      <a:pt x="89" y="257"/>
                    </a:cubicBezTo>
                    <a:cubicBezTo>
                      <a:pt x="91" y="250"/>
                      <a:pt x="96" y="262"/>
                      <a:pt x="100" y="266"/>
                    </a:cubicBezTo>
                    <a:cubicBezTo>
                      <a:pt x="105" y="271"/>
                      <a:pt x="107" y="278"/>
                      <a:pt x="110" y="290"/>
                    </a:cubicBezTo>
                    <a:cubicBezTo>
                      <a:pt x="110" y="301"/>
                      <a:pt x="110" y="327"/>
                      <a:pt x="119" y="336"/>
                    </a:cubicBezTo>
                    <a:cubicBezTo>
                      <a:pt x="128" y="343"/>
                      <a:pt x="131" y="362"/>
                      <a:pt x="128" y="369"/>
                    </a:cubicBezTo>
                    <a:cubicBezTo>
                      <a:pt x="126" y="376"/>
                      <a:pt x="133" y="388"/>
                      <a:pt x="131" y="395"/>
                    </a:cubicBezTo>
                    <a:lnTo>
                      <a:pt x="131" y="402"/>
                    </a:lnTo>
                    <a:cubicBezTo>
                      <a:pt x="138" y="402"/>
                      <a:pt x="147" y="364"/>
                      <a:pt x="147" y="36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9" name="Freeform 225">
                <a:extLst>
                  <a:ext uri="{FF2B5EF4-FFF2-40B4-BE49-F238E27FC236}">
                    <a16:creationId xmlns:a16="http://schemas.microsoft.com/office/drawing/2014/main" id="{236D92FD-A3AC-960E-63B7-8D0CAC567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984"/>
                <a:ext cx="110" cy="242"/>
              </a:xfrm>
              <a:custGeom>
                <a:avLst/>
                <a:gdLst>
                  <a:gd name="T0" fmla="*/ 147 w 182"/>
                  <a:gd name="T1" fmla="*/ 364 h 402"/>
                  <a:gd name="T2" fmla="*/ 147 w 182"/>
                  <a:gd name="T3" fmla="*/ 364 h 402"/>
                  <a:gd name="T4" fmla="*/ 142 w 182"/>
                  <a:gd name="T5" fmla="*/ 350 h 402"/>
                  <a:gd name="T6" fmla="*/ 133 w 182"/>
                  <a:gd name="T7" fmla="*/ 322 h 402"/>
                  <a:gd name="T8" fmla="*/ 126 w 182"/>
                  <a:gd name="T9" fmla="*/ 301 h 402"/>
                  <a:gd name="T10" fmla="*/ 128 w 182"/>
                  <a:gd name="T11" fmla="*/ 285 h 402"/>
                  <a:gd name="T12" fmla="*/ 128 w 182"/>
                  <a:gd name="T13" fmla="*/ 276 h 402"/>
                  <a:gd name="T14" fmla="*/ 126 w 182"/>
                  <a:gd name="T15" fmla="*/ 262 h 402"/>
                  <a:gd name="T16" fmla="*/ 110 w 182"/>
                  <a:gd name="T17" fmla="*/ 241 h 402"/>
                  <a:gd name="T18" fmla="*/ 114 w 182"/>
                  <a:gd name="T19" fmla="*/ 208 h 402"/>
                  <a:gd name="T20" fmla="*/ 126 w 182"/>
                  <a:gd name="T21" fmla="*/ 201 h 402"/>
                  <a:gd name="T22" fmla="*/ 142 w 182"/>
                  <a:gd name="T23" fmla="*/ 196 h 402"/>
                  <a:gd name="T24" fmla="*/ 161 w 182"/>
                  <a:gd name="T25" fmla="*/ 185 h 402"/>
                  <a:gd name="T26" fmla="*/ 172 w 182"/>
                  <a:gd name="T27" fmla="*/ 175 h 402"/>
                  <a:gd name="T28" fmla="*/ 182 w 182"/>
                  <a:gd name="T29" fmla="*/ 159 h 402"/>
                  <a:gd name="T30" fmla="*/ 172 w 182"/>
                  <a:gd name="T31" fmla="*/ 161 h 402"/>
                  <a:gd name="T32" fmla="*/ 161 w 182"/>
                  <a:gd name="T33" fmla="*/ 154 h 402"/>
                  <a:gd name="T34" fmla="*/ 149 w 182"/>
                  <a:gd name="T35" fmla="*/ 147 h 402"/>
                  <a:gd name="T36" fmla="*/ 149 w 182"/>
                  <a:gd name="T37" fmla="*/ 133 h 402"/>
                  <a:gd name="T38" fmla="*/ 140 w 182"/>
                  <a:gd name="T39" fmla="*/ 124 h 402"/>
                  <a:gd name="T40" fmla="*/ 133 w 182"/>
                  <a:gd name="T41" fmla="*/ 108 h 402"/>
                  <a:gd name="T42" fmla="*/ 114 w 182"/>
                  <a:gd name="T43" fmla="*/ 103 h 402"/>
                  <a:gd name="T44" fmla="*/ 110 w 182"/>
                  <a:gd name="T45" fmla="*/ 94 h 402"/>
                  <a:gd name="T46" fmla="*/ 128 w 182"/>
                  <a:gd name="T47" fmla="*/ 63 h 402"/>
                  <a:gd name="T48" fmla="*/ 133 w 182"/>
                  <a:gd name="T49" fmla="*/ 31 h 402"/>
                  <a:gd name="T50" fmla="*/ 124 w 182"/>
                  <a:gd name="T51" fmla="*/ 21 h 402"/>
                  <a:gd name="T52" fmla="*/ 119 w 182"/>
                  <a:gd name="T53" fmla="*/ 10 h 402"/>
                  <a:gd name="T54" fmla="*/ 105 w 182"/>
                  <a:gd name="T55" fmla="*/ 3 h 402"/>
                  <a:gd name="T56" fmla="*/ 103 w 182"/>
                  <a:gd name="T57" fmla="*/ 5 h 402"/>
                  <a:gd name="T58" fmla="*/ 98 w 182"/>
                  <a:gd name="T59" fmla="*/ 15 h 402"/>
                  <a:gd name="T60" fmla="*/ 100 w 182"/>
                  <a:gd name="T61" fmla="*/ 31 h 402"/>
                  <a:gd name="T62" fmla="*/ 91 w 182"/>
                  <a:gd name="T63" fmla="*/ 31 h 402"/>
                  <a:gd name="T64" fmla="*/ 72 w 182"/>
                  <a:gd name="T65" fmla="*/ 38 h 402"/>
                  <a:gd name="T66" fmla="*/ 59 w 182"/>
                  <a:gd name="T67" fmla="*/ 54 h 402"/>
                  <a:gd name="T68" fmla="*/ 52 w 182"/>
                  <a:gd name="T69" fmla="*/ 80 h 402"/>
                  <a:gd name="T70" fmla="*/ 45 w 182"/>
                  <a:gd name="T71" fmla="*/ 105 h 402"/>
                  <a:gd name="T72" fmla="*/ 28 w 182"/>
                  <a:gd name="T73" fmla="*/ 105 h 402"/>
                  <a:gd name="T74" fmla="*/ 24 w 182"/>
                  <a:gd name="T75" fmla="*/ 126 h 402"/>
                  <a:gd name="T76" fmla="*/ 19 w 182"/>
                  <a:gd name="T77" fmla="*/ 150 h 402"/>
                  <a:gd name="T78" fmla="*/ 10 w 182"/>
                  <a:gd name="T79" fmla="*/ 166 h 402"/>
                  <a:gd name="T80" fmla="*/ 0 w 182"/>
                  <a:gd name="T81" fmla="*/ 171 h 402"/>
                  <a:gd name="T82" fmla="*/ 21 w 182"/>
                  <a:gd name="T83" fmla="*/ 192 h 402"/>
                  <a:gd name="T84" fmla="*/ 45 w 182"/>
                  <a:gd name="T85" fmla="*/ 236 h 402"/>
                  <a:gd name="T86" fmla="*/ 42 w 182"/>
                  <a:gd name="T87" fmla="*/ 271 h 402"/>
                  <a:gd name="T88" fmla="*/ 52 w 182"/>
                  <a:gd name="T89" fmla="*/ 283 h 402"/>
                  <a:gd name="T90" fmla="*/ 72 w 182"/>
                  <a:gd name="T91" fmla="*/ 278 h 402"/>
                  <a:gd name="T92" fmla="*/ 89 w 182"/>
                  <a:gd name="T93" fmla="*/ 257 h 402"/>
                  <a:gd name="T94" fmla="*/ 100 w 182"/>
                  <a:gd name="T95" fmla="*/ 266 h 402"/>
                  <a:gd name="T96" fmla="*/ 110 w 182"/>
                  <a:gd name="T97" fmla="*/ 290 h 402"/>
                  <a:gd name="T98" fmla="*/ 119 w 182"/>
                  <a:gd name="T99" fmla="*/ 336 h 402"/>
                  <a:gd name="T100" fmla="*/ 128 w 182"/>
                  <a:gd name="T101" fmla="*/ 369 h 402"/>
                  <a:gd name="T102" fmla="*/ 131 w 182"/>
                  <a:gd name="T103" fmla="*/ 395 h 402"/>
                  <a:gd name="T104" fmla="*/ 131 w 182"/>
                  <a:gd name="T105" fmla="*/ 402 h 402"/>
                  <a:gd name="T106" fmla="*/ 147 w 182"/>
                  <a:gd name="T107" fmla="*/ 364 h 402"/>
                  <a:gd name="T108" fmla="*/ 147 w 182"/>
                  <a:gd name="T109" fmla="*/ 364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2" h="402">
                    <a:moveTo>
                      <a:pt x="147" y="364"/>
                    </a:moveTo>
                    <a:lnTo>
                      <a:pt x="147" y="364"/>
                    </a:lnTo>
                    <a:cubicBezTo>
                      <a:pt x="147" y="357"/>
                      <a:pt x="142" y="357"/>
                      <a:pt x="142" y="350"/>
                    </a:cubicBezTo>
                    <a:cubicBezTo>
                      <a:pt x="142" y="343"/>
                      <a:pt x="142" y="332"/>
                      <a:pt x="133" y="322"/>
                    </a:cubicBezTo>
                    <a:cubicBezTo>
                      <a:pt x="124" y="315"/>
                      <a:pt x="121" y="306"/>
                      <a:pt x="126" y="301"/>
                    </a:cubicBezTo>
                    <a:cubicBezTo>
                      <a:pt x="131" y="297"/>
                      <a:pt x="126" y="285"/>
                      <a:pt x="128" y="285"/>
                    </a:cubicBezTo>
                    <a:cubicBezTo>
                      <a:pt x="131" y="287"/>
                      <a:pt x="135" y="278"/>
                      <a:pt x="128" y="276"/>
                    </a:cubicBezTo>
                    <a:cubicBezTo>
                      <a:pt x="124" y="273"/>
                      <a:pt x="128" y="262"/>
                      <a:pt x="126" y="262"/>
                    </a:cubicBezTo>
                    <a:cubicBezTo>
                      <a:pt x="121" y="259"/>
                      <a:pt x="110" y="245"/>
                      <a:pt x="110" y="241"/>
                    </a:cubicBezTo>
                    <a:cubicBezTo>
                      <a:pt x="110" y="238"/>
                      <a:pt x="112" y="215"/>
                      <a:pt x="114" y="208"/>
                    </a:cubicBezTo>
                    <a:cubicBezTo>
                      <a:pt x="114" y="203"/>
                      <a:pt x="124" y="201"/>
                      <a:pt x="126" y="201"/>
                    </a:cubicBezTo>
                    <a:cubicBezTo>
                      <a:pt x="128" y="201"/>
                      <a:pt x="138" y="203"/>
                      <a:pt x="142" y="196"/>
                    </a:cubicBezTo>
                    <a:cubicBezTo>
                      <a:pt x="145" y="189"/>
                      <a:pt x="158" y="189"/>
                      <a:pt x="161" y="185"/>
                    </a:cubicBezTo>
                    <a:cubicBezTo>
                      <a:pt x="163" y="182"/>
                      <a:pt x="172" y="182"/>
                      <a:pt x="172" y="175"/>
                    </a:cubicBezTo>
                    <a:cubicBezTo>
                      <a:pt x="172" y="171"/>
                      <a:pt x="182" y="159"/>
                      <a:pt x="182" y="159"/>
                    </a:cubicBezTo>
                    <a:cubicBezTo>
                      <a:pt x="182" y="157"/>
                      <a:pt x="180" y="159"/>
                      <a:pt x="172" y="161"/>
                    </a:cubicBezTo>
                    <a:cubicBezTo>
                      <a:pt x="163" y="164"/>
                      <a:pt x="158" y="159"/>
                      <a:pt x="161" y="154"/>
                    </a:cubicBezTo>
                    <a:cubicBezTo>
                      <a:pt x="161" y="147"/>
                      <a:pt x="154" y="147"/>
                      <a:pt x="149" y="147"/>
                    </a:cubicBezTo>
                    <a:cubicBezTo>
                      <a:pt x="142" y="147"/>
                      <a:pt x="147" y="140"/>
                      <a:pt x="149" y="133"/>
                    </a:cubicBezTo>
                    <a:cubicBezTo>
                      <a:pt x="149" y="129"/>
                      <a:pt x="147" y="124"/>
                      <a:pt x="140" y="124"/>
                    </a:cubicBezTo>
                    <a:cubicBezTo>
                      <a:pt x="133" y="124"/>
                      <a:pt x="131" y="110"/>
                      <a:pt x="133" y="108"/>
                    </a:cubicBezTo>
                    <a:cubicBezTo>
                      <a:pt x="135" y="103"/>
                      <a:pt x="121" y="101"/>
                      <a:pt x="114" y="103"/>
                    </a:cubicBezTo>
                    <a:cubicBezTo>
                      <a:pt x="107" y="105"/>
                      <a:pt x="112" y="98"/>
                      <a:pt x="110" y="94"/>
                    </a:cubicBezTo>
                    <a:cubicBezTo>
                      <a:pt x="110" y="87"/>
                      <a:pt x="119" y="73"/>
                      <a:pt x="128" y="63"/>
                    </a:cubicBezTo>
                    <a:cubicBezTo>
                      <a:pt x="138" y="54"/>
                      <a:pt x="133" y="42"/>
                      <a:pt x="133" y="31"/>
                    </a:cubicBezTo>
                    <a:cubicBezTo>
                      <a:pt x="133" y="21"/>
                      <a:pt x="128" y="21"/>
                      <a:pt x="124" y="21"/>
                    </a:cubicBezTo>
                    <a:cubicBezTo>
                      <a:pt x="121" y="21"/>
                      <a:pt x="119" y="15"/>
                      <a:pt x="119" y="10"/>
                    </a:cubicBezTo>
                    <a:cubicBezTo>
                      <a:pt x="119" y="3"/>
                      <a:pt x="112" y="0"/>
                      <a:pt x="105" y="3"/>
                    </a:cubicBezTo>
                    <a:lnTo>
                      <a:pt x="103" y="5"/>
                    </a:lnTo>
                    <a:cubicBezTo>
                      <a:pt x="103" y="5"/>
                      <a:pt x="100" y="15"/>
                      <a:pt x="98" y="15"/>
                    </a:cubicBezTo>
                    <a:cubicBezTo>
                      <a:pt x="93" y="17"/>
                      <a:pt x="93" y="21"/>
                      <a:pt x="100" y="31"/>
                    </a:cubicBezTo>
                    <a:cubicBezTo>
                      <a:pt x="105" y="38"/>
                      <a:pt x="91" y="33"/>
                      <a:pt x="91" y="31"/>
                    </a:cubicBezTo>
                    <a:cubicBezTo>
                      <a:pt x="89" y="26"/>
                      <a:pt x="77" y="33"/>
                      <a:pt x="72" y="38"/>
                    </a:cubicBezTo>
                    <a:cubicBezTo>
                      <a:pt x="66" y="42"/>
                      <a:pt x="59" y="45"/>
                      <a:pt x="59" y="54"/>
                    </a:cubicBezTo>
                    <a:cubicBezTo>
                      <a:pt x="59" y="63"/>
                      <a:pt x="52" y="73"/>
                      <a:pt x="52" y="80"/>
                    </a:cubicBezTo>
                    <a:cubicBezTo>
                      <a:pt x="54" y="89"/>
                      <a:pt x="45" y="103"/>
                      <a:pt x="45" y="105"/>
                    </a:cubicBezTo>
                    <a:cubicBezTo>
                      <a:pt x="45" y="110"/>
                      <a:pt x="31" y="105"/>
                      <a:pt x="28" y="105"/>
                    </a:cubicBezTo>
                    <a:cubicBezTo>
                      <a:pt x="26" y="105"/>
                      <a:pt x="28" y="122"/>
                      <a:pt x="24" y="126"/>
                    </a:cubicBezTo>
                    <a:cubicBezTo>
                      <a:pt x="21" y="131"/>
                      <a:pt x="24" y="150"/>
                      <a:pt x="19" y="150"/>
                    </a:cubicBezTo>
                    <a:cubicBezTo>
                      <a:pt x="12" y="150"/>
                      <a:pt x="10" y="166"/>
                      <a:pt x="10" y="166"/>
                    </a:cubicBezTo>
                    <a:cubicBezTo>
                      <a:pt x="10" y="166"/>
                      <a:pt x="5" y="168"/>
                      <a:pt x="0" y="171"/>
                    </a:cubicBezTo>
                    <a:cubicBezTo>
                      <a:pt x="5" y="180"/>
                      <a:pt x="12" y="189"/>
                      <a:pt x="21" y="192"/>
                    </a:cubicBezTo>
                    <a:cubicBezTo>
                      <a:pt x="33" y="199"/>
                      <a:pt x="42" y="222"/>
                      <a:pt x="45" y="236"/>
                    </a:cubicBezTo>
                    <a:cubicBezTo>
                      <a:pt x="49" y="250"/>
                      <a:pt x="47" y="262"/>
                      <a:pt x="42" y="271"/>
                    </a:cubicBezTo>
                    <a:cubicBezTo>
                      <a:pt x="38" y="278"/>
                      <a:pt x="45" y="278"/>
                      <a:pt x="52" y="283"/>
                    </a:cubicBezTo>
                    <a:cubicBezTo>
                      <a:pt x="59" y="285"/>
                      <a:pt x="66" y="287"/>
                      <a:pt x="72" y="278"/>
                    </a:cubicBezTo>
                    <a:cubicBezTo>
                      <a:pt x="77" y="271"/>
                      <a:pt x="89" y="266"/>
                      <a:pt x="89" y="257"/>
                    </a:cubicBezTo>
                    <a:cubicBezTo>
                      <a:pt x="91" y="250"/>
                      <a:pt x="96" y="262"/>
                      <a:pt x="100" y="266"/>
                    </a:cubicBezTo>
                    <a:cubicBezTo>
                      <a:pt x="105" y="271"/>
                      <a:pt x="107" y="278"/>
                      <a:pt x="110" y="290"/>
                    </a:cubicBezTo>
                    <a:cubicBezTo>
                      <a:pt x="110" y="301"/>
                      <a:pt x="110" y="327"/>
                      <a:pt x="119" y="336"/>
                    </a:cubicBezTo>
                    <a:cubicBezTo>
                      <a:pt x="128" y="343"/>
                      <a:pt x="131" y="362"/>
                      <a:pt x="128" y="369"/>
                    </a:cubicBezTo>
                    <a:cubicBezTo>
                      <a:pt x="126" y="376"/>
                      <a:pt x="133" y="388"/>
                      <a:pt x="131" y="395"/>
                    </a:cubicBezTo>
                    <a:lnTo>
                      <a:pt x="131" y="402"/>
                    </a:lnTo>
                    <a:cubicBezTo>
                      <a:pt x="138" y="402"/>
                      <a:pt x="147" y="364"/>
                      <a:pt x="147" y="364"/>
                    </a:cubicBezTo>
                    <a:lnTo>
                      <a:pt x="147" y="36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0" name="Freeform 226">
                <a:extLst>
                  <a:ext uri="{FF2B5EF4-FFF2-40B4-BE49-F238E27FC236}">
                    <a16:creationId xmlns:a16="http://schemas.microsoft.com/office/drawing/2014/main" id="{9E2038D5-137A-33BA-B29B-D581EE911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87"/>
                <a:ext cx="38" cy="24"/>
              </a:xfrm>
              <a:custGeom>
                <a:avLst/>
                <a:gdLst>
                  <a:gd name="T0" fmla="*/ 60 w 63"/>
                  <a:gd name="T1" fmla="*/ 14 h 40"/>
                  <a:gd name="T2" fmla="*/ 60 w 63"/>
                  <a:gd name="T3" fmla="*/ 14 h 40"/>
                  <a:gd name="T4" fmla="*/ 37 w 63"/>
                  <a:gd name="T5" fmla="*/ 7 h 40"/>
                  <a:gd name="T6" fmla="*/ 18 w 63"/>
                  <a:gd name="T7" fmla="*/ 5 h 40"/>
                  <a:gd name="T8" fmla="*/ 4 w 63"/>
                  <a:gd name="T9" fmla="*/ 19 h 40"/>
                  <a:gd name="T10" fmla="*/ 0 w 63"/>
                  <a:gd name="T11" fmla="*/ 26 h 40"/>
                  <a:gd name="T12" fmla="*/ 4 w 63"/>
                  <a:gd name="T13" fmla="*/ 33 h 40"/>
                  <a:gd name="T14" fmla="*/ 18 w 63"/>
                  <a:gd name="T15" fmla="*/ 35 h 40"/>
                  <a:gd name="T16" fmla="*/ 40 w 63"/>
                  <a:gd name="T17" fmla="*/ 37 h 40"/>
                  <a:gd name="T18" fmla="*/ 60 w 63"/>
                  <a:gd name="T19" fmla="*/ 35 h 40"/>
                  <a:gd name="T20" fmla="*/ 58 w 63"/>
                  <a:gd name="T21" fmla="*/ 16 h 40"/>
                  <a:gd name="T22" fmla="*/ 60 w 63"/>
                  <a:gd name="T23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40">
                    <a:moveTo>
                      <a:pt x="60" y="14"/>
                    </a:moveTo>
                    <a:lnTo>
                      <a:pt x="60" y="14"/>
                    </a:lnTo>
                    <a:cubicBezTo>
                      <a:pt x="49" y="2"/>
                      <a:pt x="44" y="12"/>
                      <a:pt x="37" y="7"/>
                    </a:cubicBezTo>
                    <a:cubicBezTo>
                      <a:pt x="28" y="2"/>
                      <a:pt x="23" y="0"/>
                      <a:pt x="18" y="5"/>
                    </a:cubicBezTo>
                    <a:cubicBezTo>
                      <a:pt x="16" y="7"/>
                      <a:pt x="9" y="7"/>
                      <a:pt x="4" y="19"/>
                    </a:cubicBezTo>
                    <a:cubicBezTo>
                      <a:pt x="2" y="21"/>
                      <a:pt x="2" y="23"/>
                      <a:pt x="0" y="26"/>
                    </a:cubicBezTo>
                    <a:cubicBezTo>
                      <a:pt x="0" y="30"/>
                      <a:pt x="2" y="33"/>
                      <a:pt x="4" y="33"/>
                    </a:cubicBezTo>
                    <a:cubicBezTo>
                      <a:pt x="9" y="30"/>
                      <a:pt x="11" y="37"/>
                      <a:pt x="18" y="35"/>
                    </a:cubicBezTo>
                    <a:cubicBezTo>
                      <a:pt x="26" y="33"/>
                      <a:pt x="30" y="40"/>
                      <a:pt x="40" y="37"/>
                    </a:cubicBezTo>
                    <a:cubicBezTo>
                      <a:pt x="49" y="35"/>
                      <a:pt x="58" y="40"/>
                      <a:pt x="60" y="35"/>
                    </a:cubicBezTo>
                    <a:cubicBezTo>
                      <a:pt x="63" y="28"/>
                      <a:pt x="58" y="16"/>
                      <a:pt x="58" y="16"/>
                    </a:cubicBezTo>
                    <a:lnTo>
                      <a:pt x="60" y="1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1" name="Freeform 227">
                <a:extLst>
                  <a:ext uri="{FF2B5EF4-FFF2-40B4-BE49-F238E27FC236}">
                    <a16:creationId xmlns:a16="http://schemas.microsoft.com/office/drawing/2014/main" id="{06C68C52-BBE4-0D63-26BF-ED4DC9B58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87"/>
                <a:ext cx="38" cy="24"/>
              </a:xfrm>
              <a:custGeom>
                <a:avLst/>
                <a:gdLst>
                  <a:gd name="T0" fmla="*/ 60 w 63"/>
                  <a:gd name="T1" fmla="*/ 14 h 40"/>
                  <a:gd name="T2" fmla="*/ 60 w 63"/>
                  <a:gd name="T3" fmla="*/ 14 h 40"/>
                  <a:gd name="T4" fmla="*/ 37 w 63"/>
                  <a:gd name="T5" fmla="*/ 7 h 40"/>
                  <a:gd name="T6" fmla="*/ 18 w 63"/>
                  <a:gd name="T7" fmla="*/ 5 h 40"/>
                  <a:gd name="T8" fmla="*/ 4 w 63"/>
                  <a:gd name="T9" fmla="*/ 19 h 40"/>
                  <a:gd name="T10" fmla="*/ 0 w 63"/>
                  <a:gd name="T11" fmla="*/ 26 h 40"/>
                  <a:gd name="T12" fmla="*/ 4 w 63"/>
                  <a:gd name="T13" fmla="*/ 33 h 40"/>
                  <a:gd name="T14" fmla="*/ 18 w 63"/>
                  <a:gd name="T15" fmla="*/ 35 h 40"/>
                  <a:gd name="T16" fmla="*/ 40 w 63"/>
                  <a:gd name="T17" fmla="*/ 37 h 40"/>
                  <a:gd name="T18" fmla="*/ 60 w 63"/>
                  <a:gd name="T19" fmla="*/ 35 h 40"/>
                  <a:gd name="T20" fmla="*/ 58 w 63"/>
                  <a:gd name="T21" fmla="*/ 16 h 40"/>
                  <a:gd name="T22" fmla="*/ 60 w 63"/>
                  <a:gd name="T23" fmla="*/ 14 h 40"/>
                  <a:gd name="T24" fmla="*/ 60 w 63"/>
                  <a:gd name="T25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40">
                    <a:moveTo>
                      <a:pt x="60" y="14"/>
                    </a:moveTo>
                    <a:lnTo>
                      <a:pt x="60" y="14"/>
                    </a:lnTo>
                    <a:cubicBezTo>
                      <a:pt x="49" y="2"/>
                      <a:pt x="44" y="12"/>
                      <a:pt x="37" y="7"/>
                    </a:cubicBezTo>
                    <a:cubicBezTo>
                      <a:pt x="28" y="2"/>
                      <a:pt x="23" y="0"/>
                      <a:pt x="18" y="5"/>
                    </a:cubicBezTo>
                    <a:cubicBezTo>
                      <a:pt x="16" y="7"/>
                      <a:pt x="9" y="7"/>
                      <a:pt x="4" y="19"/>
                    </a:cubicBezTo>
                    <a:cubicBezTo>
                      <a:pt x="2" y="21"/>
                      <a:pt x="2" y="23"/>
                      <a:pt x="0" y="26"/>
                    </a:cubicBezTo>
                    <a:cubicBezTo>
                      <a:pt x="0" y="30"/>
                      <a:pt x="2" y="33"/>
                      <a:pt x="4" y="33"/>
                    </a:cubicBezTo>
                    <a:cubicBezTo>
                      <a:pt x="9" y="30"/>
                      <a:pt x="11" y="37"/>
                      <a:pt x="18" y="35"/>
                    </a:cubicBezTo>
                    <a:cubicBezTo>
                      <a:pt x="26" y="33"/>
                      <a:pt x="30" y="40"/>
                      <a:pt x="40" y="37"/>
                    </a:cubicBezTo>
                    <a:cubicBezTo>
                      <a:pt x="49" y="35"/>
                      <a:pt x="58" y="40"/>
                      <a:pt x="60" y="35"/>
                    </a:cubicBezTo>
                    <a:cubicBezTo>
                      <a:pt x="63" y="28"/>
                      <a:pt x="58" y="16"/>
                      <a:pt x="58" y="16"/>
                    </a:cubicBezTo>
                    <a:lnTo>
                      <a:pt x="60" y="14"/>
                    </a:lnTo>
                    <a:lnTo>
                      <a:pt x="60" y="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2" name="Freeform 228">
                <a:extLst>
                  <a:ext uri="{FF2B5EF4-FFF2-40B4-BE49-F238E27FC236}">
                    <a16:creationId xmlns:a16="http://schemas.microsoft.com/office/drawing/2014/main" id="{587EC89D-186B-423F-140C-1BED5A226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87"/>
                <a:ext cx="38" cy="24"/>
              </a:xfrm>
              <a:custGeom>
                <a:avLst/>
                <a:gdLst>
                  <a:gd name="T0" fmla="*/ 60 w 63"/>
                  <a:gd name="T1" fmla="*/ 14 h 40"/>
                  <a:gd name="T2" fmla="*/ 60 w 63"/>
                  <a:gd name="T3" fmla="*/ 14 h 40"/>
                  <a:gd name="T4" fmla="*/ 37 w 63"/>
                  <a:gd name="T5" fmla="*/ 7 h 40"/>
                  <a:gd name="T6" fmla="*/ 18 w 63"/>
                  <a:gd name="T7" fmla="*/ 5 h 40"/>
                  <a:gd name="T8" fmla="*/ 4 w 63"/>
                  <a:gd name="T9" fmla="*/ 19 h 40"/>
                  <a:gd name="T10" fmla="*/ 0 w 63"/>
                  <a:gd name="T11" fmla="*/ 26 h 40"/>
                  <a:gd name="T12" fmla="*/ 4 w 63"/>
                  <a:gd name="T13" fmla="*/ 33 h 40"/>
                  <a:gd name="T14" fmla="*/ 18 w 63"/>
                  <a:gd name="T15" fmla="*/ 35 h 40"/>
                  <a:gd name="T16" fmla="*/ 40 w 63"/>
                  <a:gd name="T17" fmla="*/ 37 h 40"/>
                  <a:gd name="T18" fmla="*/ 60 w 63"/>
                  <a:gd name="T19" fmla="*/ 35 h 40"/>
                  <a:gd name="T20" fmla="*/ 58 w 63"/>
                  <a:gd name="T21" fmla="*/ 16 h 40"/>
                  <a:gd name="T22" fmla="*/ 60 w 63"/>
                  <a:gd name="T23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40">
                    <a:moveTo>
                      <a:pt x="60" y="14"/>
                    </a:moveTo>
                    <a:lnTo>
                      <a:pt x="60" y="14"/>
                    </a:lnTo>
                    <a:cubicBezTo>
                      <a:pt x="49" y="2"/>
                      <a:pt x="44" y="12"/>
                      <a:pt x="37" y="7"/>
                    </a:cubicBezTo>
                    <a:cubicBezTo>
                      <a:pt x="28" y="2"/>
                      <a:pt x="23" y="0"/>
                      <a:pt x="18" y="5"/>
                    </a:cubicBezTo>
                    <a:cubicBezTo>
                      <a:pt x="16" y="7"/>
                      <a:pt x="9" y="7"/>
                      <a:pt x="4" y="19"/>
                    </a:cubicBezTo>
                    <a:cubicBezTo>
                      <a:pt x="2" y="21"/>
                      <a:pt x="2" y="23"/>
                      <a:pt x="0" y="26"/>
                    </a:cubicBezTo>
                    <a:cubicBezTo>
                      <a:pt x="0" y="30"/>
                      <a:pt x="2" y="33"/>
                      <a:pt x="4" y="33"/>
                    </a:cubicBezTo>
                    <a:cubicBezTo>
                      <a:pt x="9" y="30"/>
                      <a:pt x="11" y="37"/>
                      <a:pt x="18" y="35"/>
                    </a:cubicBezTo>
                    <a:cubicBezTo>
                      <a:pt x="26" y="33"/>
                      <a:pt x="30" y="40"/>
                      <a:pt x="40" y="37"/>
                    </a:cubicBezTo>
                    <a:cubicBezTo>
                      <a:pt x="49" y="35"/>
                      <a:pt x="58" y="40"/>
                      <a:pt x="60" y="35"/>
                    </a:cubicBezTo>
                    <a:cubicBezTo>
                      <a:pt x="63" y="28"/>
                      <a:pt x="58" y="16"/>
                      <a:pt x="58" y="16"/>
                    </a:cubicBezTo>
                    <a:lnTo>
                      <a:pt x="60" y="1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3" name="Freeform 229">
                <a:extLst>
                  <a:ext uri="{FF2B5EF4-FFF2-40B4-BE49-F238E27FC236}">
                    <a16:creationId xmlns:a16="http://schemas.microsoft.com/office/drawing/2014/main" id="{1EF633CD-559B-EA36-4698-450E207CC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87"/>
                <a:ext cx="38" cy="24"/>
              </a:xfrm>
              <a:custGeom>
                <a:avLst/>
                <a:gdLst>
                  <a:gd name="T0" fmla="*/ 60 w 63"/>
                  <a:gd name="T1" fmla="*/ 14 h 40"/>
                  <a:gd name="T2" fmla="*/ 60 w 63"/>
                  <a:gd name="T3" fmla="*/ 14 h 40"/>
                  <a:gd name="T4" fmla="*/ 37 w 63"/>
                  <a:gd name="T5" fmla="*/ 7 h 40"/>
                  <a:gd name="T6" fmla="*/ 18 w 63"/>
                  <a:gd name="T7" fmla="*/ 5 h 40"/>
                  <a:gd name="T8" fmla="*/ 4 w 63"/>
                  <a:gd name="T9" fmla="*/ 19 h 40"/>
                  <a:gd name="T10" fmla="*/ 0 w 63"/>
                  <a:gd name="T11" fmla="*/ 26 h 40"/>
                  <a:gd name="T12" fmla="*/ 4 w 63"/>
                  <a:gd name="T13" fmla="*/ 33 h 40"/>
                  <a:gd name="T14" fmla="*/ 18 w 63"/>
                  <a:gd name="T15" fmla="*/ 35 h 40"/>
                  <a:gd name="T16" fmla="*/ 40 w 63"/>
                  <a:gd name="T17" fmla="*/ 37 h 40"/>
                  <a:gd name="T18" fmla="*/ 60 w 63"/>
                  <a:gd name="T19" fmla="*/ 35 h 40"/>
                  <a:gd name="T20" fmla="*/ 58 w 63"/>
                  <a:gd name="T21" fmla="*/ 16 h 40"/>
                  <a:gd name="T22" fmla="*/ 60 w 63"/>
                  <a:gd name="T23" fmla="*/ 14 h 40"/>
                  <a:gd name="T24" fmla="*/ 60 w 63"/>
                  <a:gd name="T25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40">
                    <a:moveTo>
                      <a:pt x="60" y="14"/>
                    </a:moveTo>
                    <a:lnTo>
                      <a:pt x="60" y="14"/>
                    </a:lnTo>
                    <a:cubicBezTo>
                      <a:pt x="49" y="2"/>
                      <a:pt x="44" y="12"/>
                      <a:pt x="37" y="7"/>
                    </a:cubicBezTo>
                    <a:cubicBezTo>
                      <a:pt x="28" y="2"/>
                      <a:pt x="23" y="0"/>
                      <a:pt x="18" y="5"/>
                    </a:cubicBezTo>
                    <a:cubicBezTo>
                      <a:pt x="16" y="7"/>
                      <a:pt x="9" y="7"/>
                      <a:pt x="4" y="19"/>
                    </a:cubicBezTo>
                    <a:cubicBezTo>
                      <a:pt x="2" y="21"/>
                      <a:pt x="2" y="23"/>
                      <a:pt x="0" y="26"/>
                    </a:cubicBezTo>
                    <a:cubicBezTo>
                      <a:pt x="0" y="30"/>
                      <a:pt x="2" y="33"/>
                      <a:pt x="4" y="33"/>
                    </a:cubicBezTo>
                    <a:cubicBezTo>
                      <a:pt x="9" y="30"/>
                      <a:pt x="11" y="37"/>
                      <a:pt x="18" y="35"/>
                    </a:cubicBezTo>
                    <a:cubicBezTo>
                      <a:pt x="26" y="33"/>
                      <a:pt x="30" y="40"/>
                      <a:pt x="40" y="37"/>
                    </a:cubicBezTo>
                    <a:cubicBezTo>
                      <a:pt x="49" y="35"/>
                      <a:pt x="58" y="40"/>
                      <a:pt x="60" y="35"/>
                    </a:cubicBezTo>
                    <a:cubicBezTo>
                      <a:pt x="63" y="28"/>
                      <a:pt x="58" y="16"/>
                      <a:pt x="58" y="16"/>
                    </a:cubicBezTo>
                    <a:lnTo>
                      <a:pt x="60" y="14"/>
                    </a:lnTo>
                    <a:lnTo>
                      <a:pt x="60" y="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4" name="Freeform 230">
                <a:extLst>
                  <a:ext uri="{FF2B5EF4-FFF2-40B4-BE49-F238E27FC236}">
                    <a16:creationId xmlns:a16="http://schemas.microsoft.com/office/drawing/2014/main" id="{202EE379-263D-69E7-1606-CB6BDB357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55"/>
                <a:ext cx="95" cy="198"/>
              </a:xfrm>
              <a:custGeom>
                <a:avLst/>
                <a:gdLst>
                  <a:gd name="T0" fmla="*/ 116 w 158"/>
                  <a:gd name="T1" fmla="*/ 42 h 329"/>
                  <a:gd name="T2" fmla="*/ 116 w 158"/>
                  <a:gd name="T3" fmla="*/ 42 h 329"/>
                  <a:gd name="T4" fmla="*/ 95 w 158"/>
                  <a:gd name="T5" fmla="*/ 26 h 329"/>
                  <a:gd name="T6" fmla="*/ 91 w 158"/>
                  <a:gd name="T7" fmla="*/ 14 h 329"/>
                  <a:gd name="T8" fmla="*/ 72 w 158"/>
                  <a:gd name="T9" fmla="*/ 5 h 329"/>
                  <a:gd name="T10" fmla="*/ 56 w 158"/>
                  <a:gd name="T11" fmla="*/ 14 h 329"/>
                  <a:gd name="T12" fmla="*/ 42 w 158"/>
                  <a:gd name="T13" fmla="*/ 16 h 329"/>
                  <a:gd name="T14" fmla="*/ 23 w 158"/>
                  <a:gd name="T15" fmla="*/ 16 h 329"/>
                  <a:gd name="T16" fmla="*/ 7 w 158"/>
                  <a:gd name="T17" fmla="*/ 19 h 329"/>
                  <a:gd name="T18" fmla="*/ 0 w 158"/>
                  <a:gd name="T19" fmla="*/ 23 h 329"/>
                  <a:gd name="T20" fmla="*/ 9 w 158"/>
                  <a:gd name="T21" fmla="*/ 35 h 329"/>
                  <a:gd name="T22" fmla="*/ 19 w 158"/>
                  <a:gd name="T23" fmla="*/ 51 h 329"/>
                  <a:gd name="T24" fmla="*/ 37 w 158"/>
                  <a:gd name="T25" fmla="*/ 61 h 329"/>
                  <a:gd name="T26" fmla="*/ 51 w 158"/>
                  <a:gd name="T27" fmla="*/ 65 h 329"/>
                  <a:gd name="T28" fmla="*/ 58 w 158"/>
                  <a:gd name="T29" fmla="*/ 79 h 329"/>
                  <a:gd name="T30" fmla="*/ 42 w 158"/>
                  <a:gd name="T31" fmla="*/ 91 h 329"/>
                  <a:gd name="T32" fmla="*/ 65 w 158"/>
                  <a:gd name="T33" fmla="*/ 110 h 329"/>
                  <a:gd name="T34" fmla="*/ 77 w 158"/>
                  <a:gd name="T35" fmla="*/ 128 h 329"/>
                  <a:gd name="T36" fmla="*/ 93 w 158"/>
                  <a:gd name="T37" fmla="*/ 152 h 329"/>
                  <a:gd name="T38" fmla="*/ 112 w 158"/>
                  <a:gd name="T39" fmla="*/ 168 h 329"/>
                  <a:gd name="T40" fmla="*/ 114 w 158"/>
                  <a:gd name="T41" fmla="*/ 189 h 329"/>
                  <a:gd name="T42" fmla="*/ 121 w 158"/>
                  <a:gd name="T43" fmla="*/ 224 h 329"/>
                  <a:gd name="T44" fmla="*/ 107 w 158"/>
                  <a:gd name="T45" fmla="*/ 250 h 329"/>
                  <a:gd name="T46" fmla="*/ 88 w 158"/>
                  <a:gd name="T47" fmla="*/ 261 h 329"/>
                  <a:gd name="T48" fmla="*/ 88 w 158"/>
                  <a:gd name="T49" fmla="*/ 280 h 329"/>
                  <a:gd name="T50" fmla="*/ 63 w 158"/>
                  <a:gd name="T51" fmla="*/ 280 h 329"/>
                  <a:gd name="T52" fmla="*/ 51 w 158"/>
                  <a:gd name="T53" fmla="*/ 289 h 329"/>
                  <a:gd name="T54" fmla="*/ 61 w 158"/>
                  <a:gd name="T55" fmla="*/ 299 h 329"/>
                  <a:gd name="T56" fmla="*/ 54 w 158"/>
                  <a:gd name="T57" fmla="*/ 317 h 329"/>
                  <a:gd name="T58" fmla="*/ 65 w 158"/>
                  <a:gd name="T59" fmla="*/ 324 h 329"/>
                  <a:gd name="T60" fmla="*/ 84 w 158"/>
                  <a:gd name="T61" fmla="*/ 310 h 329"/>
                  <a:gd name="T62" fmla="*/ 88 w 158"/>
                  <a:gd name="T63" fmla="*/ 301 h 329"/>
                  <a:gd name="T64" fmla="*/ 95 w 158"/>
                  <a:gd name="T65" fmla="*/ 289 h 329"/>
                  <a:gd name="T66" fmla="*/ 107 w 158"/>
                  <a:gd name="T67" fmla="*/ 287 h 329"/>
                  <a:gd name="T68" fmla="*/ 137 w 158"/>
                  <a:gd name="T69" fmla="*/ 275 h 329"/>
                  <a:gd name="T70" fmla="*/ 153 w 158"/>
                  <a:gd name="T71" fmla="*/ 245 h 329"/>
                  <a:gd name="T72" fmla="*/ 149 w 158"/>
                  <a:gd name="T73" fmla="*/ 196 h 329"/>
                  <a:gd name="T74" fmla="*/ 128 w 158"/>
                  <a:gd name="T75" fmla="*/ 163 h 329"/>
                  <a:gd name="T76" fmla="*/ 93 w 158"/>
                  <a:gd name="T77" fmla="*/ 133 h 329"/>
                  <a:gd name="T78" fmla="*/ 84 w 158"/>
                  <a:gd name="T79" fmla="*/ 117 h 329"/>
                  <a:gd name="T80" fmla="*/ 79 w 158"/>
                  <a:gd name="T81" fmla="*/ 89 h 329"/>
                  <a:gd name="T82" fmla="*/ 93 w 158"/>
                  <a:gd name="T83" fmla="*/ 70 h 329"/>
                  <a:gd name="T84" fmla="*/ 102 w 158"/>
                  <a:gd name="T85" fmla="*/ 58 h 329"/>
                  <a:gd name="T86" fmla="*/ 119 w 158"/>
                  <a:gd name="T87" fmla="*/ 47 h 329"/>
                  <a:gd name="T88" fmla="*/ 121 w 158"/>
                  <a:gd name="T89" fmla="*/ 44 h 329"/>
                  <a:gd name="T90" fmla="*/ 116 w 158"/>
                  <a:gd name="T91" fmla="*/ 4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8" h="329">
                    <a:moveTo>
                      <a:pt x="116" y="42"/>
                    </a:moveTo>
                    <a:lnTo>
                      <a:pt x="116" y="42"/>
                    </a:lnTo>
                    <a:cubicBezTo>
                      <a:pt x="112" y="40"/>
                      <a:pt x="95" y="30"/>
                      <a:pt x="95" y="26"/>
                    </a:cubicBezTo>
                    <a:cubicBezTo>
                      <a:pt x="95" y="21"/>
                      <a:pt x="102" y="14"/>
                      <a:pt x="91" y="14"/>
                    </a:cubicBezTo>
                    <a:cubicBezTo>
                      <a:pt x="77" y="12"/>
                      <a:pt x="74" y="7"/>
                      <a:pt x="72" y="5"/>
                    </a:cubicBezTo>
                    <a:cubicBezTo>
                      <a:pt x="70" y="0"/>
                      <a:pt x="58" y="9"/>
                      <a:pt x="56" y="14"/>
                    </a:cubicBezTo>
                    <a:cubicBezTo>
                      <a:pt x="51" y="21"/>
                      <a:pt x="49" y="14"/>
                      <a:pt x="42" y="16"/>
                    </a:cubicBezTo>
                    <a:cubicBezTo>
                      <a:pt x="33" y="21"/>
                      <a:pt x="26" y="12"/>
                      <a:pt x="23" y="16"/>
                    </a:cubicBezTo>
                    <a:cubicBezTo>
                      <a:pt x="19" y="23"/>
                      <a:pt x="12" y="14"/>
                      <a:pt x="7" y="19"/>
                    </a:cubicBezTo>
                    <a:cubicBezTo>
                      <a:pt x="5" y="21"/>
                      <a:pt x="2" y="23"/>
                      <a:pt x="0" y="23"/>
                    </a:cubicBezTo>
                    <a:cubicBezTo>
                      <a:pt x="5" y="28"/>
                      <a:pt x="9" y="30"/>
                      <a:pt x="9" y="35"/>
                    </a:cubicBezTo>
                    <a:cubicBezTo>
                      <a:pt x="9" y="40"/>
                      <a:pt x="19" y="44"/>
                      <a:pt x="19" y="51"/>
                    </a:cubicBezTo>
                    <a:cubicBezTo>
                      <a:pt x="19" y="58"/>
                      <a:pt x="33" y="63"/>
                      <a:pt x="37" y="61"/>
                    </a:cubicBezTo>
                    <a:cubicBezTo>
                      <a:pt x="42" y="58"/>
                      <a:pt x="51" y="54"/>
                      <a:pt x="51" y="65"/>
                    </a:cubicBezTo>
                    <a:cubicBezTo>
                      <a:pt x="54" y="75"/>
                      <a:pt x="58" y="75"/>
                      <a:pt x="58" y="79"/>
                    </a:cubicBezTo>
                    <a:cubicBezTo>
                      <a:pt x="58" y="86"/>
                      <a:pt x="44" y="84"/>
                      <a:pt x="42" y="91"/>
                    </a:cubicBezTo>
                    <a:cubicBezTo>
                      <a:pt x="40" y="96"/>
                      <a:pt x="65" y="105"/>
                      <a:pt x="65" y="110"/>
                    </a:cubicBezTo>
                    <a:cubicBezTo>
                      <a:pt x="65" y="117"/>
                      <a:pt x="72" y="121"/>
                      <a:pt x="77" y="128"/>
                    </a:cubicBezTo>
                    <a:cubicBezTo>
                      <a:pt x="79" y="135"/>
                      <a:pt x="91" y="145"/>
                      <a:pt x="93" y="152"/>
                    </a:cubicBezTo>
                    <a:cubicBezTo>
                      <a:pt x="95" y="161"/>
                      <a:pt x="107" y="163"/>
                      <a:pt x="112" y="168"/>
                    </a:cubicBezTo>
                    <a:cubicBezTo>
                      <a:pt x="114" y="173"/>
                      <a:pt x="116" y="182"/>
                      <a:pt x="114" y="189"/>
                    </a:cubicBezTo>
                    <a:cubicBezTo>
                      <a:pt x="114" y="198"/>
                      <a:pt x="114" y="212"/>
                      <a:pt x="121" y="224"/>
                    </a:cubicBezTo>
                    <a:cubicBezTo>
                      <a:pt x="130" y="238"/>
                      <a:pt x="112" y="243"/>
                      <a:pt x="107" y="250"/>
                    </a:cubicBezTo>
                    <a:cubicBezTo>
                      <a:pt x="102" y="257"/>
                      <a:pt x="105" y="266"/>
                      <a:pt x="88" y="261"/>
                    </a:cubicBezTo>
                    <a:cubicBezTo>
                      <a:pt x="72" y="257"/>
                      <a:pt x="91" y="275"/>
                      <a:pt x="88" y="280"/>
                    </a:cubicBezTo>
                    <a:cubicBezTo>
                      <a:pt x="86" y="285"/>
                      <a:pt x="63" y="275"/>
                      <a:pt x="63" y="280"/>
                    </a:cubicBezTo>
                    <a:cubicBezTo>
                      <a:pt x="63" y="282"/>
                      <a:pt x="56" y="287"/>
                      <a:pt x="51" y="289"/>
                    </a:cubicBezTo>
                    <a:cubicBezTo>
                      <a:pt x="54" y="294"/>
                      <a:pt x="56" y="296"/>
                      <a:pt x="61" y="299"/>
                    </a:cubicBezTo>
                    <a:cubicBezTo>
                      <a:pt x="65" y="301"/>
                      <a:pt x="54" y="306"/>
                      <a:pt x="54" y="317"/>
                    </a:cubicBezTo>
                    <a:cubicBezTo>
                      <a:pt x="54" y="327"/>
                      <a:pt x="63" y="329"/>
                      <a:pt x="65" y="324"/>
                    </a:cubicBezTo>
                    <a:cubicBezTo>
                      <a:pt x="67" y="320"/>
                      <a:pt x="79" y="310"/>
                      <a:pt x="84" y="310"/>
                    </a:cubicBezTo>
                    <a:cubicBezTo>
                      <a:pt x="88" y="308"/>
                      <a:pt x="84" y="301"/>
                      <a:pt x="88" y="301"/>
                    </a:cubicBezTo>
                    <a:cubicBezTo>
                      <a:pt x="93" y="301"/>
                      <a:pt x="93" y="294"/>
                      <a:pt x="95" y="289"/>
                    </a:cubicBezTo>
                    <a:cubicBezTo>
                      <a:pt x="98" y="287"/>
                      <a:pt x="100" y="287"/>
                      <a:pt x="107" y="287"/>
                    </a:cubicBezTo>
                    <a:cubicBezTo>
                      <a:pt x="116" y="289"/>
                      <a:pt x="126" y="282"/>
                      <a:pt x="137" y="275"/>
                    </a:cubicBezTo>
                    <a:cubicBezTo>
                      <a:pt x="146" y="268"/>
                      <a:pt x="149" y="266"/>
                      <a:pt x="153" y="245"/>
                    </a:cubicBezTo>
                    <a:cubicBezTo>
                      <a:pt x="158" y="226"/>
                      <a:pt x="149" y="203"/>
                      <a:pt x="149" y="196"/>
                    </a:cubicBezTo>
                    <a:cubicBezTo>
                      <a:pt x="149" y="191"/>
                      <a:pt x="133" y="163"/>
                      <a:pt x="128" y="163"/>
                    </a:cubicBezTo>
                    <a:cubicBezTo>
                      <a:pt x="123" y="163"/>
                      <a:pt x="98" y="138"/>
                      <a:pt x="93" y="133"/>
                    </a:cubicBezTo>
                    <a:cubicBezTo>
                      <a:pt x="88" y="131"/>
                      <a:pt x="91" y="124"/>
                      <a:pt x="84" y="117"/>
                    </a:cubicBezTo>
                    <a:cubicBezTo>
                      <a:pt x="79" y="112"/>
                      <a:pt x="77" y="98"/>
                      <a:pt x="79" y="89"/>
                    </a:cubicBezTo>
                    <a:cubicBezTo>
                      <a:pt x="81" y="79"/>
                      <a:pt x="95" y="77"/>
                      <a:pt x="93" y="70"/>
                    </a:cubicBezTo>
                    <a:cubicBezTo>
                      <a:pt x="93" y="63"/>
                      <a:pt x="95" y="58"/>
                      <a:pt x="102" y="58"/>
                    </a:cubicBezTo>
                    <a:cubicBezTo>
                      <a:pt x="109" y="58"/>
                      <a:pt x="116" y="51"/>
                      <a:pt x="119" y="47"/>
                    </a:cubicBezTo>
                    <a:lnTo>
                      <a:pt x="121" y="44"/>
                    </a:lnTo>
                    <a:cubicBezTo>
                      <a:pt x="119" y="42"/>
                      <a:pt x="119" y="42"/>
                      <a:pt x="116" y="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5" name="Freeform 231">
                <a:extLst>
                  <a:ext uri="{FF2B5EF4-FFF2-40B4-BE49-F238E27FC236}">
                    <a16:creationId xmlns:a16="http://schemas.microsoft.com/office/drawing/2014/main" id="{0E92AC78-2C6D-AE48-823A-E9DD92DF3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55"/>
                <a:ext cx="95" cy="198"/>
              </a:xfrm>
              <a:custGeom>
                <a:avLst/>
                <a:gdLst>
                  <a:gd name="T0" fmla="*/ 116 w 158"/>
                  <a:gd name="T1" fmla="*/ 42 h 329"/>
                  <a:gd name="T2" fmla="*/ 116 w 158"/>
                  <a:gd name="T3" fmla="*/ 42 h 329"/>
                  <a:gd name="T4" fmla="*/ 95 w 158"/>
                  <a:gd name="T5" fmla="*/ 26 h 329"/>
                  <a:gd name="T6" fmla="*/ 91 w 158"/>
                  <a:gd name="T7" fmla="*/ 14 h 329"/>
                  <a:gd name="T8" fmla="*/ 72 w 158"/>
                  <a:gd name="T9" fmla="*/ 5 h 329"/>
                  <a:gd name="T10" fmla="*/ 56 w 158"/>
                  <a:gd name="T11" fmla="*/ 14 h 329"/>
                  <a:gd name="T12" fmla="*/ 42 w 158"/>
                  <a:gd name="T13" fmla="*/ 16 h 329"/>
                  <a:gd name="T14" fmla="*/ 23 w 158"/>
                  <a:gd name="T15" fmla="*/ 16 h 329"/>
                  <a:gd name="T16" fmla="*/ 7 w 158"/>
                  <a:gd name="T17" fmla="*/ 19 h 329"/>
                  <a:gd name="T18" fmla="*/ 0 w 158"/>
                  <a:gd name="T19" fmla="*/ 23 h 329"/>
                  <a:gd name="T20" fmla="*/ 9 w 158"/>
                  <a:gd name="T21" fmla="*/ 35 h 329"/>
                  <a:gd name="T22" fmla="*/ 19 w 158"/>
                  <a:gd name="T23" fmla="*/ 51 h 329"/>
                  <a:gd name="T24" fmla="*/ 37 w 158"/>
                  <a:gd name="T25" fmla="*/ 61 h 329"/>
                  <a:gd name="T26" fmla="*/ 51 w 158"/>
                  <a:gd name="T27" fmla="*/ 65 h 329"/>
                  <a:gd name="T28" fmla="*/ 58 w 158"/>
                  <a:gd name="T29" fmla="*/ 79 h 329"/>
                  <a:gd name="T30" fmla="*/ 42 w 158"/>
                  <a:gd name="T31" fmla="*/ 91 h 329"/>
                  <a:gd name="T32" fmla="*/ 65 w 158"/>
                  <a:gd name="T33" fmla="*/ 110 h 329"/>
                  <a:gd name="T34" fmla="*/ 77 w 158"/>
                  <a:gd name="T35" fmla="*/ 128 h 329"/>
                  <a:gd name="T36" fmla="*/ 93 w 158"/>
                  <a:gd name="T37" fmla="*/ 152 h 329"/>
                  <a:gd name="T38" fmla="*/ 112 w 158"/>
                  <a:gd name="T39" fmla="*/ 168 h 329"/>
                  <a:gd name="T40" fmla="*/ 114 w 158"/>
                  <a:gd name="T41" fmla="*/ 189 h 329"/>
                  <a:gd name="T42" fmla="*/ 121 w 158"/>
                  <a:gd name="T43" fmla="*/ 224 h 329"/>
                  <a:gd name="T44" fmla="*/ 107 w 158"/>
                  <a:gd name="T45" fmla="*/ 250 h 329"/>
                  <a:gd name="T46" fmla="*/ 88 w 158"/>
                  <a:gd name="T47" fmla="*/ 261 h 329"/>
                  <a:gd name="T48" fmla="*/ 88 w 158"/>
                  <a:gd name="T49" fmla="*/ 280 h 329"/>
                  <a:gd name="T50" fmla="*/ 63 w 158"/>
                  <a:gd name="T51" fmla="*/ 280 h 329"/>
                  <a:gd name="T52" fmla="*/ 51 w 158"/>
                  <a:gd name="T53" fmla="*/ 289 h 329"/>
                  <a:gd name="T54" fmla="*/ 61 w 158"/>
                  <a:gd name="T55" fmla="*/ 299 h 329"/>
                  <a:gd name="T56" fmla="*/ 54 w 158"/>
                  <a:gd name="T57" fmla="*/ 317 h 329"/>
                  <a:gd name="T58" fmla="*/ 65 w 158"/>
                  <a:gd name="T59" fmla="*/ 324 h 329"/>
                  <a:gd name="T60" fmla="*/ 84 w 158"/>
                  <a:gd name="T61" fmla="*/ 310 h 329"/>
                  <a:gd name="T62" fmla="*/ 88 w 158"/>
                  <a:gd name="T63" fmla="*/ 301 h 329"/>
                  <a:gd name="T64" fmla="*/ 95 w 158"/>
                  <a:gd name="T65" fmla="*/ 289 h 329"/>
                  <a:gd name="T66" fmla="*/ 107 w 158"/>
                  <a:gd name="T67" fmla="*/ 287 h 329"/>
                  <a:gd name="T68" fmla="*/ 137 w 158"/>
                  <a:gd name="T69" fmla="*/ 275 h 329"/>
                  <a:gd name="T70" fmla="*/ 153 w 158"/>
                  <a:gd name="T71" fmla="*/ 245 h 329"/>
                  <a:gd name="T72" fmla="*/ 149 w 158"/>
                  <a:gd name="T73" fmla="*/ 196 h 329"/>
                  <a:gd name="T74" fmla="*/ 128 w 158"/>
                  <a:gd name="T75" fmla="*/ 163 h 329"/>
                  <a:gd name="T76" fmla="*/ 93 w 158"/>
                  <a:gd name="T77" fmla="*/ 133 h 329"/>
                  <a:gd name="T78" fmla="*/ 84 w 158"/>
                  <a:gd name="T79" fmla="*/ 117 h 329"/>
                  <a:gd name="T80" fmla="*/ 79 w 158"/>
                  <a:gd name="T81" fmla="*/ 89 h 329"/>
                  <a:gd name="T82" fmla="*/ 93 w 158"/>
                  <a:gd name="T83" fmla="*/ 70 h 329"/>
                  <a:gd name="T84" fmla="*/ 102 w 158"/>
                  <a:gd name="T85" fmla="*/ 58 h 329"/>
                  <a:gd name="T86" fmla="*/ 119 w 158"/>
                  <a:gd name="T87" fmla="*/ 47 h 329"/>
                  <a:gd name="T88" fmla="*/ 121 w 158"/>
                  <a:gd name="T89" fmla="*/ 44 h 329"/>
                  <a:gd name="T90" fmla="*/ 116 w 158"/>
                  <a:gd name="T91" fmla="*/ 42 h 329"/>
                  <a:gd name="T92" fmla="*/ 116 w 158"/>
                  <a:gd name="T93" fmla="*/ 4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8" h="329">
                    <a:moveTo>
                      <a:pt x="116" y="42"/>
                    </a:moveTo>
                    <a:lnTo>
                      <a:pt x="116" y="42"/>
                    </a:lnTo>
                    <a:cubicBezTo>
                      <a:pt x="112" y="40"/>
                      <a:pt x="95" y="30"/>
                      <a:pt x="95" y="26"/>
                    </a:cubicBezTo>
                    <a:cubicBezTo>
                      <a:pt x="95" y="21"/>
                      <a:pt x="102" y="14"/>
                      <a:pt x="91" y="14"/>
                    </a:cubicBezTo>
                    <a:cubicBezTo>
                      <a:pt x="77" y="12"/>
                      <a:pt x="74" y="7"/>
                      <a:pt x="72" y="5"/>
                    </a:cubicBezTo>
                    <a:cubicBezTo>
                      <a:pt x="70" y="0"/>
                      <a:pt x="58" y="9"/>
                      <a:pt x="56" y="14"/>
                    </a:cubicBezTo>
                    <a:cubicBezTo>
                      <a:pt x="51" y="21"/>
                      <a:pt x="49" y="14"/>
                      <a:pt x="42" y="16"/>
                    </a:cubicBezTo>
                    <a:cubicBezTo>
                      <a:pt x="33" y="21"/>
                      <a:pt x="26" y="12"/>
                      <a:pt x="23" y="16"/>
                    </a:cubicBezTo>
                    <a:cubicBezTo>
                      <a:pt x="19" y="23"/>
                      <a:pt x="12" y="14"/>
                      <a:pt x="7" y="19"/>
                    </a:cubicBezTo>
                    <a:cubicBezTo>
                      <a:pt x="5" y="21"/>
                      <a:pt x="2" y="23"/>
                      <a:pt x="0" y="23"/>
                    </a:cubicBezTo>
                    <a:cubicBezTo>
                      <a:pt x="5" y="28"/>
                      <a:pt x="9" y="30"/>
                      <a:pt x="9" y="35"/>
                    </a:cubicBezTo>
                    <a:cubicBezTo>
                      <a:pt x="9" y="40"/>
                      <a:pt x="19" y="44"/>
                      <a:pt x="19" y="51"/>
                    </a:cubicBezTo>
                    <a:cubicBezTo>
                      <a:pt x="19" y="58"/>
                      <a:pt x="33" y="63"/>
                      <a:pt x="37" y="61"/>
                    </a:cubicBezTo>
                    <a:cubicBezTo>
                      <a:pt x="42" y="58"/>
                      <a:pt x="51" y="54"/>
                      <a:pt x="51" y="65"/>
                    </a:cubicBezTo>
                    <a:cubicBezTo>
                      <a:pt x="54" y="75"/>
                      <a:pt x="58" y="75"/>
                      <a:pt x="58" y="79"/>
                    </a:cubicBezTo>
                    <a:cubicBezTo>
                      <a:pt x="58" y="86"/>
                      <a:pt x="44" y="84"/>
                      <a:pt x="42" y="91"/>
                    </a:cubicBezTo>
                    <a:cubicBezTo>
                      <a:pt x="40" y="96"/>
                      <a:pt x="65" y="105"/>
                      <a:pt x="65" y="110"/>
                    </a:cubicBezTo>
                    <a:cubicBezTo>
                      <a:pt x="65" y="117"/>
                      <a:pt x="72" y="121"/>
                      <a:pt x="77" y="128"/>
                    </a:cubicBezTo>
                    <a:cubicBezTo>
                      <a:pt x="79" y="135"/>
                      <a:pt x="91" y="145"/>
                      <a:pt x="93" y="152"/>
                    </a:cubicBezTo>
                    <a:cubicBezTo>
                      <a:pt x="95" y="161"/>
                      <a:pt x="107" y="163"/>
                      <a:pt x="112" y="168"/>
                    </a:cubicBezTo>
                    <a:cubicBezTo>
                      <a:pt x="114" y="173"/>
                      <a:pt x="116" y="182"/>
                      <a:pt x="114" y="189"/>
                    </a:cubicBezTo>
                    <a:cubicBezTo>
                      <a:pt x="114" y="198"/>
                      <a:pt x="114" y="212"/>
                      <a:pt x="121" y="224"/>
                    </a:cubicBezTo>
                    <a:cubicBezTo>
                      <a:pt x="130" y="238"/>
                      <a:pt x="112" y="243"/>
                      <a:pt x="107" y="250"/>
                    </a:cubicBezTo>
                    <a:cubicBezTo>
                      <a:pt x="102" y="257"/>
                      <a:pt x="105" y="266"/>
                      <a:pt x="88" y="261"/>
                    </a:cubicBezTo>
                    <a:cubicBezTo>
                      <a:pt x="72" y="257"/>
                      <a:pt x="91" y="275"/>
                      <a:pt x="88" y="280"/>
                    </a:cubicBezTo>
                    <a:cubicBezTo>
                      <a:pt x="86" y="285"/>
                      <a:pt x="63" y="275"/>
                      <a:pt x="63" y="280"/>
                    </a:cubicBezTo>
                    <a:cubicBezTo>
                      <a:pt x="63" y="282"/>
                      <a:pt x="56" y="287"/>
                      <a:pt x="51" y="289"/>
                    </a:cubicBezTo>
                    <a:cubicBezTo>
                      <a:pt x="54" y="294"/>
                      <a:pt x="56" y="296"/>
                      <a:pt x="61" y="299"/>
                    </a:cubicBezTo>
                    <a:cubicBezTo>
                      <a:pt x="65" y="301"/>
                      <a:pt x="54" y="306"/>
                      <a:pt x="54" y="317"/>
                    </a:cubicBezTo>
                    <a:cubicBezTo>
                      <a:pt x="54" y="327"/>
                      <a:pt x="63" y="329"/>
                      <a:pt x="65" y="324"/>
                    </a:cubicBezTo>
                    <a:cubicBezTo>
                      <a:pt x="67" y="320"/>
                      <a:pt x="79" y="310"/>
                      <a:pt x="84" y="310"/>
                    </a:cubicBezTo>
                    <a:cubicBezTo>
                      <a:pt x="88" y="308"/>
                      <a:pt x="84" y="301"/>
                      <a:pt x="88" y="301"/>
                    </a:cubicBezTo>
                    <a:cubicBezTo>
                      <a:pt x="93" y="301"/>
                      <a:pt x="93" y="294"/>
                      <a:pt x="95" y="289"/>
                    </a:cubicBezTo>
                    <a:cubicBezTo>
                      <a:pt x="98" y="287"/>
                      <a:pt x="100" y="287"/>
                      <a:pt x="107" y="287"/>
                    </a:cubicBezTo>
                    <a:cubicBezTo>
                      <a:pt x="116" y="289"/>
                      <a:pt x="126" y="282"/>
                      <a:pt x="137" y="275"/>
                    </a:cubicBezTo>
                    <a:cubicBezTo>
                      <a:pt x="146" y="268"/>
                      <a:pt x="149" y="266"/>
                      <a:pt x="153" y="245"/>
                    </a:cubicBezTo>
                    <a:cubicBezTo>
                      <a:pt x="158" y="226"/>
                      <a:pt x="149" y="203"/>
                      <a:pt x="149" y="196"/>
                    </a:cubicBezTo>
                    <a:cubicBezTo>
                      <a:pt x="149" y="191"/>
                      <a:pt x="133" y="163"/>
                      <a:pt x="128" y="163"/>
                    </a:cubicBezTo>
                    <a:cubicBezTo>
                      <a:pt x="123" y="163"/>
                      <a:pt x="98" y="138"/>
                      <a:pt x="93" y="133"/>
                    </a:cubicBezTo>
                    <a:cubicBezTo>
                      <a:pt x="88" y="131"/>
                      <a:pt x="91" y="124"/>
                      <a:pt x="84" y="117"/>
                    </a:cubicBezTo>
                    <a:cubicBezTo>
                      <a:pt x="79" y="112"/>
                      <a:pt x="77" y="98"/>
                      <a:pt x="79" y="89"/>
                    </a:cubicBezTo>
                    <a:cubicBezTo>
                      <a:pt x="81" y="79"/>
                      <a:pt x="95" y="77"/>
                      <a:pt x="93" y="70"/>
                    </a:cubicBezTo>
                    <a:cubicBezTo>
                      <a:pt x="93" y="63"/>
                      <a:pt x="95" y="58"/>
                      <a:pt x="102" y="58"/>
                    </a:cubicBezTo>
                    <a:cubicBezTo>
                      <a:pt x="109" y="58"/>
                      <a:pt x="116" y="51"/>
                      <a:pt x="119" y="47"/>
                    </a:cubicBezTo>
                    <a:lnTo>
                      <a:pt x="121" y="44"/>
                    </a:lnTo>
                    <a:cubicBezTo>
                      <a:pt x="119" y="42"/>
                      <a:pt x="119" y="42"/>
                      <a:pt x="116" y="42"/>
                    </a:cubicBezTo>
                    <a:lnTo>
                      <a:pt x="116" y="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6" name="Freeform 232">
                <a:extLst>
                  <a:ext uri="{FF2B5EF4-FFF2-40B4-BE49-F238E27FC236}">
                    <a16:creationId xmlns:a16="http://schemas.microsoft.com/office/drawing/2014/main" id="{3ED32ABC-E41C-C13F-2085-7AF56E24B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55"/>
                <a:ext cx="95" cy="198"/>
              </a:xfrm>
              <a:custGeom>
                <a:avLst/>
                <a:gdLst>
                  <a:gd name="T0" fmla="*/ 116 w 158"/>
                  <a:gd name="T1" fmla="*/ 42 h 329"/>
                  <a:gd name="T2" fmla="*/ 116 w 158"/>
                  <a:gd name="T3" fmla="*/ 42 h 329"/>
                  <a:gd name="T4" fmla="*/ 95 w 158"/>
                  <a:gd name="T5" fmla="*/ 26 h 329"/>
                  <a:gd name="T6" fmla="*/ 91 w 158"/>
                  <a:gd name="T7" fmla="*/ 14 h 329"/>
                  <a:gd name="T8" fmla="*/ 72 w 158"/>
                  <a:gd name="T9" fmla="*/ 5 h 329"/>
                  <a:gd name="T10" fmla="*/ 56 w 158"/>
                  <a:gd name="T11" fmla="*/ 14 h 329"/>
                  <a:gd name="T12" fmla="*/ 42 w 158"/>
                  <a:gd name="T13" fmla="*/ 16 h 329"/>
                  <a:gd name="T14" fmla="*/ 23 w 158"/>
                  <a:gd name="T15" fmla="*/ 16 h 329"/>
                  <a:gd name="T16" fmla="*/ 7 w 158"/>
                  <a:gd name="T17" fmla="*/ 19 h 329"/>
                  <a:gd name="T18" fmla="*/ 0 w 158"/>
                  <a:gd name="T19" fmla="*/ 23 h 329"/>
                  <a:gd name="T20" fmla="*/ 9 w 158"/>
                  <a:gd name="T21" fmla="*/ 35 h 329"/>
                  <a:gd name="T22" fmla="*/ 19 w 158"/>
                  <a:gd name="T23" fmla="*/ 51 h 329"/>
                  <a:gd name="T24" fmla="*/ 37 w 158"/>
                  <a:gd name="T25" fmla="*/ 61 h 329"/>
                  <a:gd name="T26" fmla="*/ 51 w 158"/>
                  <a:gd name="T27" fmla="*/ 65 h 329"/>
                  <a:gd name="T28" fmla="*/ 58 w 158"/>
                  <a:gd name="T29" fmla="*/ 79 h 329"/>
                  <a:gd name="T30" fmla="*/ 42 w 158"/>
                  <a:gd name="T31" fmla="*/ 91 h 329"/>
                  <a:gd name="T32" fmla="*/ 65 w 158"/>
                  <a:gd name="T33" fmla="*/ 110 h 329"/>
                  <a:gd name="T34" fmla="*/ 77 w 158"/>
                  <a:gd name="T35" fmla="*/ 128 h 329"/>
                  <a:gd name="T36" fmla="*/ 93 w 158"/>
                  <a:gd name="T37" fmla="*/ 152 h 329"/>
                  <a:gd name="T38" fmla="*/ 112 w 158"/>
                  <a:gd name="T39" fmla="*/ 168 h 329"/>
                  <a:gd name="T40" fmla="*/ 114 w 158"/>
                  <a:gd name="T41" fmla="*/ 189 h 329"/>
                  <a:gd name="T42" fmla="*/ 121 w 158"/>
                  <a:gd name="T43" fmla="*/ 224 h 329"/>
                  <a:gd name="T44" fmla="*/ 107 w 158"/>
                  <a:gd name="T45" fmla="*/ 250 h 329"/>
                  <a:gd name="T46" fmla="*/ 88 w 158"/>
                  <a:gd name="T47" fmla="*/ 261 h 329"/>
                  <a:gd name="T48" fmla="*/ 88 w 158"/>
                  <a:gd name="T49" fmla="*/ 280 h 329"/>
                  <a:gd name="T50" fmla="*/ 63 w 158"/>
                  <a:gd name="T51" fmla="*/ 280 h 329"/>
                  <a:gd name="T52" fmla="*/ 51 w 158"/>
                  <a:gd name="T53" fmla="*/ 289 h 329"/>
                  <a:gd name="T54" fmla="*/ 61 w 158"/>
                  <a:gd name="T55" fmla="*/ 299 h 329"/>
                  <a:gd name="T56" fmla="*/ 54 w 158"/>
                  <a:gd name="T57" fmla="*/ 317 h 329"/>
                  <a:gd name="T58" fmla="*/ 65 w 158"/>
                  <a:gd name="T59" fmla="*/ 324 h 329"/>
                  <a:gd name="T60" fmla="*/ 84 w 158"/>
                  <a:gd name="T61" fmla="*/ 310 h 329"/>
                  <a:gd name="T62" fmla="*/ 88 w 158"/>
                  <a:gd name="T63" fmla="*/ 301 h 329"/>
                  <a:gd name="T64" fmla="*/ 95 w 158"/>
                  <a:gd name="T65" fmla="*/ 289 h 329"/>
                  <a:gd name="T66" fmla="*/ 107 w 158"/>
                  <a:gd name="T67" fmla="*/ 287 h 329"/>
                  <a:gd name="T68" fmla="*/ 137 w 158"/>
                  <a:gd name="T69" fmla="*/ 275 h 329"/>
                  <a:gd name="T70" fmla="*/ 153 w 158"/>
                  <a:gd name="T71" fmla="*/ 245 h 329"/>
                  <a:gd name="T72" fmla="*/ 149 w 158"/>
                  <a:gd name="T73" fmla="*/ 196 h 329"/>
                  <a:gd name="T74" fmla="*/ 128 w 158"/>
                  <a:gd name="T75" fmla="*/ 163 h 329"/>
                  <a:gd name="T76" fmla="*/ 93 w 158"/>
                  <a:gd name="T77" fmla="*/ 133 h 329"/>
                  <a:gd name="T78" fmla="*/ 84 w 158"/>
                  <a:gd name="T79" fmla="*/ 117 h 329"/>
                  <a:gd name="T80" fmla="*/ 79 w 158"/>
                  <a:gd name="T81" fmla="*/ 89 h 329"/>
                  <a:gd name="T82" fmla="*/ 93 w 158"/>
                  <a:gd name="T83" fmla="*/ 70 h 329"/>
                  <a:gd name="T84" fmla="*/ 102 w 158"/>
                  <a:gd name="T85" fmla="*/ 58 h 329"/>
                  <a:gd name="T86" fmla="*/ 119 w 158"/>
                  <a:gd name="T87" fmla="*/ 47 h 329"/>
                  <a:gd name="T88" fmla="*/ 121 w 158"/>
                  <a:gd name="T89" fmla="*/ 44 h 329"/>
                  <a:gd name="T90" fmla="*/ 116 w 158"/>
                  <a:gd name="T91" fmla="*/ 4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8" h="329">
                    <a:moveTo>
                      <a:pt x="116" y="42"/>
                    </a:moveTo>
                    <a:lnTo>
                      <a:pt x="116" y="42"/>
                    </a:lnTo>
                    <a:cubicBezTo>
                      <a:pt x="112" y="40"/>
                      <a:pt x="95" y="30"/>
                      <a:pt x="95" y="26"/>
                    </a:cubicBezTo>
                    <a:cubicBezTo>
                      <a:pt x="95" y="21"/>
                      <a:pt x="102" y="14"/>
                      <a:pt x="91" y="14"/>
                    </a:cubicBezTo>
                    <a:cubicBezTo>
                      <a:pt x="77" y="12"/>
                      <a:pt x="74" y="7"/>
                      <a:pt x="72" y="5"/>
                    </a:cubicBezTo>
                    <a:cubicBezTo>
                      <a:pt x="70" y="0"/>
                      <a:pt x="58" y="9"/>
                      <a:pt x="56" y="14"/>
                    </a:cubicBezTo>
                    <a:cubicBezTo>
                      <a:pt x="51" y="21"/>
                      <a:pt x="49" y="14"/>
                      <a:pt x="42" y="16"/>
                    </a:cubicBezTo>
                    <a:cubicBezTo>
                      <a:pt x="33" y="21"/>
                      <a:pt x="26" y="12"/>
                      <a:pt x="23" y="16"/>
                    </a:cubicBezTo>
                    <a:cubicBezTo>
                      <a:pt x="19" y="23"/>
                      <a:pt x="12" y="14"/>
                      <a:pt x="7" y="19"/>
                    </a:cubicBezTo>
                    <a:cubicBezTo>
                      <a:pt x="5" y="21"/>
                      <a:pt x="2" y="23"/>
                      <a:pt x="0" y="23"/>
                    </a:cubicBezTo>
                    <a:cubicBezTo>
                      <a:pt x="5" y="28"/>
                      <a:pt x="9" y="30"/>
                      <a:pt x="9" y="35"/>
                    </a:cubicBezTo>
                    <a:cubicBezTo>
                      <a:pt x="9" y="40"/>
                      <a:pt x="19" y="44"/>
                      <a:pt x="19" y="51"/>
                    </a:cubicBezTo>
                    <a:cubicBezTo>
                      <a:pt x="19" y="58"/>
                      <a:pt x="33" y="63"/>
                      <a:pt x="37" y="61"/>
                    </a:cubicBezTo>
                    <a:cubicBezTo>
                      <a:pt x="42" y="58"/>
                      <a:pt x="51" y="54"/>
                      <a:pt x="51" y="65"/>
                    </a:cubicBezTo>
                    <a:cubicBezTo>
                      <a:pt x="54" y="75"/>
                      <a:pt x="58" y="75"/>
                      <a:pt x="58" y="79"/>
                    </a:cubicBezTo>
                    <a:cubicBezTo>
                      <a:pt x="58" y="86"/>
                      <a:pt x="44" y="84"/>
                      <a:pt x="42" y="91"/>
                    </a:cubicBezTo>
                    <a:cubicBezTo>
                      <a:pt x="40" y="96"/>
                      <a:pt x="65" y="105"/>
                      <a:pt x="65" y="110"/>
                    </a:cubicBezTo>
                    <a:cubicBezTo>
                      <a:pt x="65" y="117"/>
                      <a:pt x="72" y="121"/>
                      <a:pt x="77" y="128"/>
                    </a:cubicBezTo>
                    <a:cubicBezTo>
                      <a:pt x="79" y="135"/>
                      <a:pt x="91" y="145"/>
                      <a:pt x="93" y="152"/>
                    </a:cubicBezTo>
                    <a:cubicBezTo>
                      <a:pt x="95" y="161"/>
                      <a:pt x="107" y="163"/>
                      <a:pt x="112" y="168"/>
                    </a:cubicBezTo>
                    <a:cubicBezTo>
                      <a:pt x="114" y="173"/>
                      <a:pt x="116" y="182"/>
                      <a:pt x="114" y="189"/>
                    </a:cubicBezTo>
                    <a:cubicBezTo>
                      <a:pt x="114" y="198"/>
                      <a:pt x="114" y="212"/>
                      <a:pt x="121" y="224"/>
                    </a:cubicBezTo>
                    <a:cubicBezTo>
                      <a:pt x="130" y="238"/>
                      <a:pt x="112" y="243"/>
                      <a:pt x="107" y="250"/>
                    </a:cubicBezTo>
                    <a:cubicBezTo>
                      <a:pt x="102" y="257"/>
                      <a:pt x="105" y="266"/>
                      <a:pt x="88" y="261"/>
                    </a:cubicBezTo>
                    <a:cubicBezTo>
                      <a:pt x="72" y="257"/>
                      <a:pt x="91" y="275"/>
                      <a:pt x="88" y="280"/>
                    </a:cubicBezTo>
                    <a:cubicBezTo>
                      <a:pt x="86" y="285"/>
                      <a:pt x="63" y="275"/>
                      <a:pt x="63" y="280"/>
                    </a:cubicBezTo>
                    <a:cubicBezTo>
                      <a:pt x="63" y="282"/>
                      <a:pt x="56" y="287"/>
                      <a:pt x="51" y="289"/>
                    </a:cubicBezTo>
                    <a:cubicBezTo>
                      <a:pt x="54" y="294"/>
                      <a:pt x="56" y="296"/>
                      <a:pt x="61" y="299"/>
                    </a:cubicBezTo>
                    <a:cubicBezTo>
                      <a:pt x="65" y="301"/>
                      <a:pt x="54" y="306"/>
                      <a:pt x="54" y="317"/>
                    </a:cubicBezTo>
                    <a:cubicBezTo>
                      <a:pt x="54" y="327"/>
                      <a:pt x="63" y="329"/>
                      <a:pt x="65" y="324"/>
                    </a:cubicBezTo>
                    <a:cubicBezTo>
                      <a:pt x="67" y="320"/>
                      <a:pt x="79" y="310"/>
                      <a:pt x="84" y="310"/>
                    </a:cubicBezTo>
                    <a:cubicBezTo>
                      <a:pt x="88" y="308"/>
                      <a:pt x="84" y="301"/>
                      <a:pt x="88" y="301"/>
                    </a:cubicBezTo>
                    <a:cubicBezTo>
                      <a:pt x="93" y="301"/>
                      <a:pt x="93" y="294"/>
                      <a:pt x="95" y="289"/>
                    </a:cubicBezTo>
                    <a:cubicBezTo>
                      <a:pt x="98" y="287"/>
                      <a:pt x="100" y="287"/>
                      <a:pt x="107" y="287"/>
                    </a:cubicBezTo>
                    <a:cubicBezTo>
                      <a:pt x="116" y="289"/>
                      <a:pt x="126" y="282"/>
                      <a:pt x="137" y="275"/>
                    </a:cubicBezTo>
                    <a:cubicBezTo>
                      <a:pt x="146" y="268"/>
                      <a:pt x="149" y="266"/>
                      <a:pt x="153" y="245"/>
                    </a:cubicBezTo>
                    <a:cubicBezTo>
                      <a:pt x="158" y="226"/>
                      <a:pt x="149" y="203"/>
                      <a:pt x="149" y="196"/>
                    </a:cubicBezTo>
                    <a:cubicBezTo>
                      <a:pt x="149" y="191"/>
                      <a:pt x="133" y="163"/>
                      <a:pt x="128" y="163"/>
                    </a:cubicBezTo>
                    <a:cubicBezTo>
                      <a:pt x="123" y="163"/>
                      <a:pt x="98" y="138"/>
                      <a:pt x="93" y="133"/>
                    </a:cubicBezTo>
                    <a:cubicBezTo>
                      <a:pt x="88" y="131"/>
                      <a:pt x="91" y="124"/>
                      <a:pt x="84" y="117"/>
                    </a:cubicBezTo>
                    <a:cubicBezTo>
                      <a:pt x="79" y="112"/>
                      <a:pt x="77" y="98"/>
                      <a:pt x="79" y="89"/>
                    </a:cubicBezTo>
                    <a:cubicBezTo>
                      <a:pt x="81" y="79"/>
                      <a:pt x="95" y="77"/>
                      <a:pt x="93" y="70"/>
                    </a:cubicBezTo>
                    <a:cubicBezTo>
                      <a:pt x="93" y="63"/>
                      <a:pt x="95" y="58"/>
                      <a:pt x="102" y="58"/>
                    </a:cubicBezTo>
                    <a:cubicBezTo>
                      <a:pt x="109" y="58"/>
                      <a:pt x="116" y="51"/>
                      <a:pt x="119" y="47"/>
                    </a:cubicBezTo>
                    <a:lnTo>
                      <a:pt x="121" y="44"/>
                    </a:lnTo>
                    <a:cubicBezTo>
                      <a:pt x="119" y="42"/>
                      <a:pt x="119" y="42"/>
                      <a:pt x="116" y="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7" name="Freeform 233">
                <a:extLst>
                  <a:ext uri="{FF2B5EF4-FFF2-40B4-BE49-F238E27FC236}">
                    <a16:creationId xmlns:a16="http://schemas.microsoft.com/office/drawing/2014/main" id="{A3FDC513-8C2A-7EAC-B7E4-EED58E9D6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55"/>
                <a:ext cx="95" cy="198"/>
              </a:xfrm>
              <a:custGeom>
                <a:avLst/>
                <a:gdLst>
                  <a:gd name="T0" fmla="*/ 116 w 158"/>
                  <a:gd name="T1" fmla="*/ 42 h 329"/>
                  <a:gd name="T2" fmla="*/ 116 w 158"/>
                  <a:gd name="T3" fmla="*/ 42 h 329"/>
                  <a:gd name="T4" fmla="*/ 95 w 158"/>
                  <a:gd name="T5" fmla="*/ 26 h 329"/>
                  <a:gd name="T6" fmla="*/ 91 w 158"/>
                  <a:gd name="T7" fmla="*/ 14 h 329"/>
                  <a:gd name="T8" fmla="*/ 72 w 158"/>
                  <a:gd name="T9" fmla="*/ 5 h 329"/>
                  <a:gd name="T10" fmla="*/ 56 w 158"/>
                  <a:gd name="T11" fmla="*/ 14 h 329"/>
                  <a:gd name="T12" fmla="*/ 42 w 158"/>
                  <a:gd name="T13" fmla="*/ 16 h 329"/>
                  <a:gd name="T14" fmla="*/ 23 w 158"/>
                  <a:gd name="T15" fmla="*/ 16 h 329"/>
                  <a:gd name="T16" fmla="*/ 7 w 158"/>
                  <a:gd name="T17" fmla="*/ 19 h 329"/>
                  <a:gd name="T18" fmla="*/ 0 w 158"/>
                  <a:gd name="T19" fmla="*/ 23 h 329"/>
                  <a:gd name="T20" fmla="*/ 9 w 158"/>
                  <a:gd name="T21" fmla="*/ 35 h 329"/>
                  <a:gd name="T22" fmla="*/ 19 w 158"/>
                  <a:gd name="T23" fmla="*/ 51 h 329"/>
                  <a:gd name="T24" fmla="*/ 37 w 158"/>
                  <a:gd name="T25" fmla="*/ 61 h 329"/>
                  <a:gd name="T26" fmla="*/ 51 w 158"/>
                  <a:gd name="T27" fmla="*/ 65 h 329"/>
                  <a:gd name="T28" fmla="*/ 58 w 158"/>
                  <a:gd name="T29" fmla="*/ 79 h 329"/>
                  <a:gd name="T30" fmla="*/ 42 w 158"/>
                  <a:gd name="T31" fmla="*/ 91 h 329"/>
                  <a:gd name="T32" fmla="*/ 65 w 158"/>
                  <a:gd name="T33" fmla="*/ 110 h 329"/>
                  <a:gd name="T34" fmla="*/ 77 w 158"/>
                  <a:gd name="T35" fmla="*/ 128 h 329"/>
                  <a:gd name="T36" fmla="*/ 93 w 158"/>
                  <a:gd name="T37" fmla="*/ 152 h 329"/>
                  <a:gd name="T38" fmla="*/ 112 w 158"/>
                  <a:gd name="T39" fmla="*/ 168 h 329"/>
                  <a:gd name="T40" fmla="*/ 114 w 158"/>
                  <a:gd name="T41" fmla="*/ 189 h 329"/>
                  <a:gd name="T42" fmla="*/ 121 w 158"/>
                  <a:gd name="T43" fmla="*/ 224 h 329"/>
                  <a:gd name="T44" fmla="*/ 107 w 158"/>
                  <a:gd name="T45" fmla="*/ 250 h 329"/>
                  <a:gd name="T46" fmla="*/ 88 w 158"/>
                  <a:gd name="T47" fmla="*/ 261 h 329"/>
                  <a:gd name="T48" fmla="*/ 88 w 158"/>
                  <a:gd name="T49" fmla="*/ 280 h 329"/>
                  <a:gd name="T50" fmla="*/ 63 w 158"/>
                  <a:gd name="T51" fmla="*/ 280 h 329"/>
                  <a:gd name="T52" fmla="*/ 51 w 158"/>
                  <a:gd name="T53" fmla="*/ 289 h 329"/>
                  <a:gd name="T54" fmla="*/ 61 w 158"/>
                  <a:gd name="T55" fmla="*/ 299 h 329"/>
                  <a:gd name="T56" fmla="*/ 54 w 158"/>
                  <a:gd name="T57" fmla="*/ 317 h 329"/>
                  <a:gd name="T58" fmla="*/ 65 w 158"/>
                  <a:gd name="T59" fmla="*/ 324 h 329"/>
                  <a:gd name="T60" fmla="*/ 84 w 158"/>
                  <a:gd name="T61" fmla="*/ 310 h 329"/>
                  <a:gd name="T62" fmla="*/ 88 w 158"/>
                  <a:gd name="T63" fmla="*/ 301 h 329"/>
                  <a:gd name="T64" fmla="*/ 95 w 158"/>
                  <a:gd name="T65" fmla="*/ 289 h 329"/>
                  <a:gd name="T66" fmla="*/ 107 w 158"/>
                  <a:gd name="T67" fmla="*/ 287 h 329"/>
                  <a:gd name="T68" fmla="*/ 137 w 158"/>
                  <a:gd name="T69" fmla="*/ 275 h 329"/>
                  <a:gd name="T70" fmla="*/ 153 w 158"/>
                  <a:gd name="T71" fmla="*/ 245 h 329"/>
                  <a:gd name="T72" fmla="*/ 149 w 158"/>
                  <a:gd name="T73" fmla="*/ 196 h 329"/>
                  <a:gd name="T74" fmla="*/ 128 w 158"/>
                  <a:gd name="T75" fmla="*/ 163 h 329"/>
                  <a:gd name="T76" fmla="*/ 93 w 158"/>
                  <a:gd name="T77" fmla="*/ 133 h 329"/>
                  <a:gd name="T78" fmla="*/ 84 w 158"/>
                  <a:gd name="T79" fmla="*/ 117 h 329"/>
                  <a:gd name="T80" fmla="*/ 79 w 158"/>
                  <a:gd name="T81" fmla="*/ 89 h 329"/>
                  <a:gd name="T82" fmla="*/ 93 w 158"/>
                  <a:gd name="T83" fmla="*/ 70 h 329"/>
                  <a:gd name="T84" fmla="*/ 102 w 158"/>
                  <a:gd name="T85" fmla="*/ 58 h 329"/>
                  <a:gd name="T86" fmla="*/ 119 w 158"/>
                  <a:gd name="T87" fmla="*/ 47 h 329"/>
                  <a:gd name="T88" fmla="*/ 121 w 158"/>
                  <a:gd name="T89" fmla="*/ 44 h 329"/>
                  <a:gd name="T90" fmla="*/ 116 w 158"/>
                  <a:gd name="T91" fmla="*/ 42 h 329"/>
                  <a:gd name="T92" fmla="*/ 116 w 158"/>
                  <a:gd name="T93" fmla="*/ 4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8" h="329">
                    <a:moveTo>
                      <a:pt x="116" y="42"/>
                    </a:moveTo>
                    <a:lnTo>
                      <a:pt x="116" y="42"/>
                    </a:lnTo>
                    <a:cubicBezTo>
                      <a:pt x="112" y="40"/>
                      <a:pt x="95" y="30"/>
                      <a:pt x="95" y="26"/>
                    </a:cubicBezTo>
                    <a:cubicBezTo>
                      <a:pt x="95" y="21"/>
                      <a:pt x="102" y="14"/>
                      <a:pt x="91" y="14"/>
                    </a:cubicBezTo>
                    <a:cubicBezTo>
                      <a:pt x="77" y="12"/>
                      <a:pt x="74" y="7"/>
                      <a:pt x="72" y="5"/>
                    </a:cubicBezTo>
                    <a:cubicBezTo>
                      <a:pt x="70" y="0"/>
                      <a:pt x="58" y="9"/>
                      <a:pt x="56" y="14"/>
                    </a:cubicBezTo>
                    <a:cubicBezTo>
                      <a:pt x="51" y="21"/>
                      <a:pt x="49" y="14"/>
                      <a:pt x="42" y="16"/>
                    </a:cubicBezTo>
                    <a:cubicBezTo>
                      <a:pt x="33" y="21"/>
                      <a:pt x="26" y="12"/>
                      <a:pt x="23" y="16"/>
                    </a:cubicBezTo>
                    <a:cubicBezTo>
                      <a:pt x="19" y="23"/>
                      <a:pt x="12" y="14"/>
                      <a:pt x="7" y="19"/>
                    </a:cubicBezTo>
                    <a:cubicBezTo>
                      <a:pt x="5" y="21"/>
                      <a:pt x="2" y="23"/>
                      <a:pt x="0" y="23"/>
                    </a:cubicBezTo>
                    <a:cubicBezTo>
                      <a:pt x="5" y="28"/>
                      <a:pt x="9" y="30"/>
                      <a:pt x="9" y="35"/>
                    </a:cubicBezTo>
                    <a:cubicBezTo>
                      <a:pt x="9" y="40"/>
                      <a:pt x="19" y="44"/>
                      <a:pt x="19" y="51"/>
                    </a:cubicBezTo>
                    <a:cubicBezTo>
                      <a:pt x="19" y="58"/>
                      <a:pt x="33" y="63"/>
                      <a:pt x="37" y="61"/>
                    </a:cubicBezTo>
                    <a:cubicBezTo>
                      <a:pt x="42" y="58"/>
                      <a:pt x="51" y="54"/>
                      <a:pt x="51" y="65"/>
                    </a:cubicBezTo>
                    <a:cubicBezTo>
                      <a:pt x="54" y="75"/>
                      <a:pt x="58" y="75"/>
                      <a:pt x="58" y="79"/>
                    </a:cubicBezTo>
                    <a:cubicBezTo>
                      <a:pt x="58" y="86"/>
                      <a:pt x="44" y="84"/>
                      <a:pt x="42" y="91"/>
                    </a:cubicBezTo>
                    <a:cubicBezTo>
                      <a:pt x="40" y="96"/>
                      <a:pt x="65" y="105"/>
                      <a:pt x="65" y="110"/>
                    </a:cubicBezTo>
                    <a:cubicBezTo>
                      <a:pt x="65" y="117"/>
                      <a:pt x="72" y="121"/>
                      <a:pt x="77" y="128"/>
                    </a:cubicBezTo>
                    <a:cubicBezTo>
                      <a:pt x="79" y="135"/>
                      <a:pt x="91" y="145"/>
                      <a:pt x="93" y="152"/>
                    </a:cubicBezTo>
                    <a:cubicBezTo>
                      <a:pt x="95" y="161"/>
                      <a:pt x="107" y="163"/>
                      <a:pt x="112" y="168"/>
                    </a:cubicBezTo>
                    <a:cubicBezTo>
                      <a:pt x="114" y="173"/>
                      <a:pt x="116" y="182"/>
                      <a:pt x="114" y="189"/>
                    </a:cubicBezTo>
                    <a:cubicBezTo>
                      <a:pt x="114" y="198"/>
                      <a:pt x="114" y="212"/>
                      <a:pt x="121" y="224"/>
                    </a:cubicBezTo>
                    <a:cubicBezTo>
                      <a:pt x="130" y="238"/>
                      <a:pt x="112" y="243"/>
                      <a:pt x="107" y="250"/>
                    </a:cubicBezTo>
                    <a:cubicBezTo>
                      <a:pt x="102" y="257"/>
                      <a:pt x="105" y="266"/>
                      <a:pt x="88" y="261"/>
                    </a:cubicBezTo>
                    <a:cubicBezTo>
                      <a:pt x="72" y="257"/>
                      <a:pt x="91" y="275"/>
                      <a:pt x="88" y="280"/>
                    </a:cubicBezTo>
                    <a:cubicBezTo>
                      <a:pt x="86" y="285"/>
                      <a:pt x="63" y="275"/>
                      <a:pt x="63" y="280"/>
                    </a:cubicBezTo>
                    <a:cubicBezTo>
                      <a:pt x="63" y="282"/>
                      <a:pt x="56" y="287"/>
                      <a:pt x="51" y="289"/>
                    </a:cubicBezTo>
                    <a:cubicBezTo>
                      <a:pt x="54" y="294"/>
                      <a:pt x="56" y="296"/>
                      <a:pt x="61" y="299"/>
                    </a:cubicBezTo>
                    <a:cubicBezTo>
                      <a:pt x="65" y="301"/>
                      <a:pt x="54" y="306"/>
                      <a:pt x="54" y="317"/>
                    </a:cubicBezTo>
                    <a:cubicBezTo>
                      <a:pt x="54" y="327"/>
                      <a:pt x="63" y="329"/>
                      <a:pt x="65" y="324"/>
                    </a:cubicBezTo>
                    <a:cubicBezTo>
                      <a:pt x="67" y="320"/>
                      <a:pt x="79" y="310"/>
                      <a:pt x="84" y="310"/>
                    </a:cubicBezTo>
                    <a:cubicBezTo>
                      <a:pt x="88" y="308"/>
                      <a:pt x="84" y="301"/>
                      <a:pt x="88" y="301"/>
                    </a:cubicBezTo>
                    <a:cubicBezTo>
                      <a:pt x="93" y="301"/>
                      <a:pt x="93" y="294"/>
                      <a:pt x="95" y="289"/>
                    </a:cubicBezTo>
                    <a:cubicBezTo>
                      <a:pt x="98" y="287"/>
                      <a:pt x="100" y="287"/>
                      <a:pt x="107" y="287"/>
                    </a:cubicBezTo>
                    <a:cubicBezTo>
                      <a:pt x="116" y="289"/>
                      <a:pt x="126" y="282"/>
                      <a:pt x="137" y="275"/>
                    </a:cubicBezTo>
                    <a:cubicBezTo>
                      <a:pt x="146" y="268"/>
                      <a:pt x="149" y="266"/>
                      <a:pt x="153" y="245"/>
                    </a:cubicBezTo>
                    <a:cubicBezTo>
                      <a:pt x="158" y="226"/>
                      <a:pt x="149" y="203"/>
                      <a:pt x="149" y="196"/>
                    </a:cubicBezTo>
                    <a:cubicBezTo>
                      <a:pt x="149" y="191"/>
                      <a:pt x="133" y="163"/>
                      <a:pt x="128" y="163"/>
                    </a:cubicBezTo>
                    <a:cubicBezTo>
                      <a:pt x="123" y="163"/>
                      <a:pt x="98" y="138"/>
                      <a:pt x="93" y="133"/>
                    </a:cubicBezTo>
                    <a:cubicBezTo>
                      <a:pt x="88" y="131"/>
                      <a:pt x="91" y="124"/>
                      <a:pt x="84" y="117"/>
                    </a:cubicBezTo>
                    <a:cubicBezTo>
                      <a:pt x="79" y="112"/>
                      <a:pt x="77" y="98"/>
                      <a:pt x="79" y="89"/>
                    </a:cubicBezTo>
                    <a:cubicBezTo>
                      <a:pt x="81" y="79"/>
                      <a:pt x="95" y="77"/>
                      <a:pt x="93" y="70"/>
                    </a:cubicBezTo>
                    <a:cubicBezTo>
                      <a:pt x="93" y="63"/>
                      <a:pt x="95" y="58"/>
                      <a:pt x="102" y="58"/>
                    </a:cubicBezTo>
                    <a:cubicBezTo>
                      <a:pt x="109" y="58"/>
                      <a:pt x="116" y="51"/>
                      <a:pt x="119" y="47"/>
                    </a:cubicBezTo>
                    <a:lnTo>
                      <a:pt x="121" y="44"/>
                    </a:lnTo>
                    <a:cubicBezTo>
                      <a:pt x="119" y="42"/>
                      <a:pt x="119" y="42"/>
                      <a:pt x="116" y="42"/>
                    </a:cubicBezTo>
                    <a:lnTo>
                      <a:pt x="116" y="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8" name="Freeform 234">
                <a:extLst>
                  <a:ext uri="{FF2B5EF4-FFF2-40B4-BE49-F238E27FC236}">
                    <a16:creationId xmlns:a16="http://schemas.microsoft.com/office/drawing/2014/main" id="{484F4A36-6A50-09EF-44EF-EF3F9BDB6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174"/>
                <a:ext cx="79" cy="55"/>
              </a:xfrm>
              <a:custGeom>
                <a:avLst/>
                <a:gdLst>
                  <a:gd name="T0" fmla="*/ 63 w 130"/>
                  <a:gd name="T1" fmla="*/ 82 h 91"/>
                  <a:gd name="T2" fmla="*/ 63 w 130"/>
                  <a:gd name="T3" fmla="*/ 82 h 91"/>
                  <a:gd name="T4" fmla="*/ 88 w 130"/>
                  <a:gd name="T5" fmla="*/ 82 h 91"/>
                  <a:gd name="T6" fmla="*/ 88 w 130"/>
                  <a:gd name="T7" fmla="*/ 63 h 91"/>
                  <a:gd name="T8" fmla="*/ 107 w 130"/>
                  <a:gd name="T9" fmla="*/ 52 h 91"/>
                  <a:gd name="T10" fmla="*/ 121 w 130"/>
                  <a:gd name="T11" fmla="*/ 26 h 91"/>
                  <a:gd name="T12" fmla="*/ 114 w 130"/>
                  <a:gd name="T13" fmla="*/ 0 h 91"/>
                  <a:gd name="T14" fmla="*/ 100 w 130"/>
                  <a:gd name="T15" fmla="*/ 3 h 91"/>
                  <a:gd name="T16" fmla="*/ 84 w 130"/>
                  <a:gd name="T17" fmla="*/ 7 h 91"/>
                  <a:gd name="T18" fmla="*/ 79 w 130"/>
                  <a:gd name="T19" fmla="*/ 14 h 91"/>
                  <a:gd name="T20" fmla="*/ 67 w 130"/>
                  <a:gd name="T21" fmla="*/ 5 h 91"/>
                  <a:gd name="T22" fmla="*/ 37 w 130"/>
                  <a:gd name="T23" fmla="*/ 5 h 91"/>
                  <a:gd name="T24" fmla="*/ 9 w 130"/>
                  <a:gd name="T25" fmla="*/ 19 h 91"/>
                  <a:gd name="T26" fmla="*/ 9 w 130"/>
                  <a:gd name="T27" fmla="*/ 38 h 91"/>
                  <a:gd name="T28" fmla="*/ 12 w 130"/>
                  <a:gd name="T29" fmla="*/ 54 h 91"/>
                  <a:gd name="T30" fmla="*/ 19 w 130"/>
                  <a:gd name="T31" fmla="*/ 75 h 91"/>
                  <a:gd name="T32" fmla="*/ 30 w 130"/>
                  <a:gd name="T33" fmla="*/ 77 h 91"/>
                  <a:gd name="T34" fmla="*/ 33 w 130"/>
                  <a:gd name="T35" fmla="*/ 87 h 91"/>
                  <a:gd name="T36" fmla="*/ 49 w 130"/>
                  <a:gd name="T37" fmla="*/ 89 h 91"/>
                  <a:gd name="T38" fmla="*/ 51 w 130"/>
                  <a:gd name="T39" fmla="*/ 91 h 91"/>
                  <a:gd name="T40" fmla="*/ 63 w 130"/>
                  <a:gd name="T41" fmla="*/ 8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" h="91">
                    <a:moveTo>
                      <a:pt x="63" y="82"/>
                    </a:moveTo>
                    <a:lnTo>
                      <a:pt x="63" y="82"/>
                    </a:lnTo>
                    <a:cubicBezTo>
                      <a:pt x="63" y="77"/>
                      <a:pt x="86" y="87"/>
                      <a:pt x="88" y="82"/>
                    </a:cubicBezTo>
                    <a:cubicBezTo>
                      <a:pt x="91" y="77"/>
                      <a:pt x="72" y="59"/>
                      <a:pt x="88" y="63"/>
                    </a:cubicBezTo>
                    <a:cubicBezTo>
                      <a:pt x="105" y="68"/>
                      <a:pt x="102" y="59"/>
                      <a:pt x="107" y="52"/>
                    </a:cubicBezTo>
                    <a:cubicBezTo>
                      <a:pt x="112" y="45"/>
                      <a:pt x="130" y="40"/>
                      <a:pt x="121" y="26"/>
                    </a:cubicBezTo>
                    <a:cubicBezTo>
                      <a:pt x="116" y="19"/>
                      <a:pt x="114" y="7"/>
                      <a:pt x="114" y="0"/>
                    </a:cubicBezTo>
                    <a:cubicBezTo>
                      <a:pt x="109" y="5"/>
                      <a:pt x="102" y="5"/>
                      <a:pt x="100" y="3"/>
                    </a:cubicBezTo>
                    <a:cubicBezTo>
                      <a:pt x="95" y="3"/>
                      <a:pt x="84" y="0"/>
                      <a:pt x="84" y="7"/>
                    </a:cubicBezTo>
                    <a:cubicBezTo>
                      <a:pt x="84" y="14"/>
                      <a:pt x="77" y="17"/>
                      <a:pt x="79" y="14"/>
                    </a:cubicBezTo>
                    <a:cubicBezTo>
                      <a:pt x="79" y="10"/>
                      <a:pt x="70" y="10"/>
                      <a:pt x="67" y="5"/>
                    </a:cubicBezTo>
                    <a:cubicBezTo>
                      <a:pt x="63" y="0"/>
                      <a:pt x="47" y="7"/>
                      <a:pt x="37" y="5"/>
                    </a:cubicBezTo>
                    <a:cubicBezTo>
                      <a:pt x="30" y="3"/>
                      <a:pt x="16" y="10"/>
                      <a:pt x="9" y="19"/>
                    </a:cubicBezTo>
                    <a:cubicBezTo>
                      <a:pt x="0" y="28"/>
                      <a:pt x="9" y="28"/>
                      <a:pt x="9" y="38"/>
                    </a:cubicBezTo>
                    <a:cubicBezTo>
                      <a:pt x="9" y="47"/>
                      <a:pt x="14" y="47"/>
                      <a:pt x="12" y="54"/>
                    </a:cubicBezTo>
                    <a:cubicBezTo>
                      <a:pt x="21" y="59"/>
                      <a:pt x="16" y="68"/>
                      <a:pt x="19" y="75"/>
                    </a:cubicBezTo>
                    <a:cubicBezTo>
                      <a:pt x="19" y="80"/>
                      <a:pt x="26" y="77"/>
                      <a:pt x="30" y="77"/>
                    </a:cubicBezTo>
                    <a:cubicBezTo>
                      <a:pt x="35" y="75"/>
                      <a:pt x="28" y="84"/>
                      <a:pt x="33" y="87"/>
                    </a:cubicBezTo>
                    <a:cubicBezTo>
                      <a:pt x="35" y="91"/>
                      <a:pt x="47" y="84"/>
                      <a:pt x="49" y="89"/>
                    </a:cubicBezTo>
                    <a:cubicBezTo>
                      <a:pt x="49" y="91"/>
                      <a:pt x="49" y="91"/>
                      <a:pt x="51" y="91"/>
                    </a:cubicBezTo>
                    <a:cubicBezTo>
                      <a:pt x="56" y="89"/>
                      <a:pt x="63" y="84"/>
                      <a:pt x="63" y="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9" name="Freeform 235">
                <a:extLst>
                  <a:ext uri="{FF2B5EF4-FFF2-40B4-BE49-F238E27FC236}">
                    <a16:creationId xmlns:a16="http://schemas.microsoft.com/office/drawing/2014/main" id="{5D197532-0AF8-DCAC-4F96-E898CA898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174"/>
                <a:ext cx="79" cy="55"/>
              </a:xfrm>
              <a:custGeom>
                <a:avLst/>
                <a:gdLst>
                  <a:gd name="T0" fmla="*/ 63 w 130"/>
                  <a:gd name="T1" fmla="*/ 82 h 91"/>
                  <a:gd name="T2" fmla="*/ 63 w 130"/>
                  <a:gd name="T3" fmla="*/ 82 h 91"/>
                  <a:gd name="T4" fmla="*/ 88 w 130"/>
                  <a:gd name="T5" fmla="*/ 82 h 91"/>
                  <a:gd name="T6" fmla="*/ 88 w 130"/>
                  <a:gd name="T7" fmla="*/ 63 h 91"/>
                  <a:gd name="T8" fmla="*/ 107 w 130"/>
                  <a:gd name="T9" fmla="*/ 52 h 91"/>
                  <a:gd name="T10" fmla="*/ 121 w 130"/>
                  <a:gd name="T11" fmla="*/ 26 h 91"/>
                  <a:gd name="T12" fmla="*/ 114 w 130"/>
                  <a:gd name="T13" fmla="*/ 0 h 91"/>
                  <a:gd name="T14" fmla="*/ 100 w 130"/>
                  <a:gd name="T15" fmla="*/ 3 h 91"/>
                  <a:gd name="T16" fmla="*/ 84 w 130"/>
                  <a:gd name="T17" fmla="*/ 7 h 91"/>
                  <a:gd name="T18" fmla="*/ 79 w 130"/>
                  <a:gd name="T19" fmla="*/ 14 h 91"/>
                  <a:gd name="T20" fmla="*/ 67 w 130"/>
                  <a:gd name="T21" fmla="*/ 5 h 91"/>
                  <a:gd name="T22" fmla="*/ 37 w 130"/>
                  <a:gd name="T23" fmla="*/ 5 h 91"/>
                  <a:gd name="T24" fmla="*/ 9 w 130"/>
                  <a:gd name="T25" fmla="*/ 19 h 91"/>
                  <a:gd name="T26" fmla="*/ 9 w 130"/>
                  <a:gd name="T27" fmla="*/ 38 h 91"/>
                  <a:gd name="T28" fmla="*/ 12 w 130"/>
                  <a:gd name="T29" fmla="*/ 54 h 91"/>
                  <a:gd name="T30" fmla="*/ 19 w 130"/>
                  <a:gd name="T31" fmla="*/ 75 h 91"/>
                  <a:gd name="T32" fmla="*/ 30 w 130"/>
                  <a:gd name="T33" fmla="*/ 77 h 91"/>
                  <a:gd name="T34" fmla="*/ 33 w 130"/>
                  <a:gd name="T35" fmla="*/ 87 h 91"/>
                  <a:gd name="T36" fmla="*/ 49 w 130"/>
                  <a:gd name="T37" fmla="*/ 89 h 91"/>
                  <a:gd name="T38" fmla="*/ 51 w 130"/>
                  <a:gd name="T39" fmla="*/ 91 h 91"/>
                  <a:gd name="T40" fmla="*/ 63 w 130"/>
                  <a:gd name="T41" fmla="*/ 82 h 91"/>
                  <a:gd name="T42" fmla="*/ 63 w 130"/>
                  <a:gd name="T43" fmla="*/ 8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91">
                    <a:moveTo>
                      <a:pt x="63" y="82"/>
                    </a:moveTo>
                    <a:lnTo>
                      <a:pt x="63" y="82"/>
                    </a:lnTo>
                    <a:cubicBezTo>
                      <a:pt x="63" y="77"/>
                      <a:pt x="86" y="87"/>
                      <a:pt x="88" y="82"/>
                    </a:cubicBezTo>
                    <a:cubicBezTo>
                      <a:pt x="91" y="77"/>
                      <a:pt x="72" y="59"/>
                      <a:pt x="88" y="63"/>
                    </a:cubicBezTo>
                    <a:cubicBezTo>
                      <a:pt x="105" y="68"/>
                      <a:pt x="102" y="59"/>
                      <a:pt x="107" y="52"/>
                    </a:cubicBezTo>
                    <a:cubicBezTo>
                      <a:pt x="112" y="45"/>
                      <a:pt x="130" y="40"/>
                      <a:pt x="121" y="26"/>
                    </a:cubicBezTo>
                    <a:cubicBezTo>
                      <a:pt x="116" y="19"/>
                      <a:pt x="114" y="7"/>
                      <a:pt x="114" y="0"/>
                    </a:cubicBezTo>
                    <a:cubicBezTo>
                      <a:pt x="109" y="5"/>
                      <a:pt x="102" y="5"/>
                      <a:pt x="100" y="3"/>
                    </a:cubicBezTo>
                    <a:cubicBezTo>
                      <a:pt x="95" y="3"/>
                      <a:pt x="84" y="0"/>
                      <a:pt x="84" y="7"/>
                    </a:cubicBezTo>
                    <a:cubicBezTo>
                      <a:pt x="84" y="14"/>
                      <a:pt x="77" y="17"/>
                      <a:pt x="79" y="14"/>
                    </a:cubicBezTo>
                    <a:cubicBezTo>
                      <a:pt x="79" y="10"/>
                      <a:pt x="70" y="10"/>
                      <a:pt x="67" y="5"/>
                    </a:cubicBezTo>
                    <a:cubicBezTo>
                      <a:pt x="63" y="0"/>
                      <a:pt x="47" y="7"/>
                      <a:pt x="37" y="5"/>
                    </a:cubicBezTo>
                    <a:cubicBezTo>
                      <a:pt x="30" y="3"/>
                      <a:pt x="16" y="10"/>
                      <a:pt x="9" y="19"/>
                    </a:cubicBezTo>
                    <a:cubicBezTo>
                      <a:pt x="0" y="28"/>
                      <a:pt x="9" y="28"/>
                      <a:pt x="9" y="38"/>
                    </a:cubicBezTo>
                    <a:cubicBezTo>
                      <a:pt x="9" y="47"/>
                      <a:pt x="14" y="47"/>
                      <a:pt x="12" y="54"/>
                    </a:cubicBezTo>
                    <a:cubicBezTo>
                      <a:pt x="21" y="59"/>
                      <a:pt x="16" y="68"/>
                      <a:pt x="19" y="75"/>
                    </a:cubicBezTo>
                    <a:cubicBezTo>
                      <a:pt x="19" y="80"/>
                      <a:pt x="26" y="77"/>
                      <a:pt x="30" y="77"/>
                    </a:cubicBezTo>
                    <a:cubicBezTo>
                      <a:pt x="35" y="75"/>
                      <a:pt x="28" y="84"/>
                      <a:pt x="33" y="87"/>
                    </a:cubicBezTo>
                    <a:cubicBezTo>
                      <a:pt x="35" y="91"/>
                      <a:pt x="47" y="84"/>
                      <a:pt x="49" y="89"/>
                    </a:cubicBezTo>
                    <a:cubicBezTo>
                      <a:pt x="49" y="91"/>
                      <a:pt x="49" y="91"/>
                      <a:pt x="51" y="91"/>
                    </a:cubicBezTo>
                    <a:cubicBezTo>
                      <a:pt x="56" y="89"/>
                      <a:pt x="63" y="84"/>
                      <a:pt x="63" y="82"/>
                    </a:cubicBezTo>
                    <a:lnTo>
                      <a:pt x="63" y="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0" name="Freeform 236">
                <a:extLst>
                  <a:ext uri="{FF2B5EF4-FFF2-40B4-BE49-F238E27FC236}">
                    <a16:creationId xmlns:a16="http://schemas.microsoft.com/office/drawing/2014/main" id="{0E965BA3-1A76-B9A0-AAE8-B707568B5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174"/>
                <a:ext cx="79" cy="55"/>
              </a:xfrm>
              <a:custGeom>
                <a:avLst/>
                <a:gdLst>
                  <a:gd name="T0" fmla="*/ 63 w 130"/>
                  <a:gd name="T1" fmla="*/ 82 h 91"/>
                  <a:gd name="T2" fmla="*/ 63 w 130"/>
                  <a:gd name="T3" fmla="*/ 82 h 91"/>
                  <a:gd name="T4" fmla="*/ 88 w 130"/>
                  <a:gd name="T5" fmla="*/ 82 h 91"/>
                  <a:gd name="T6" fmla="*/ 88 w 130"/>
                  <a:gd name="T7" fmla="*/ 63 h 91"/>
                  <a:gd name="T8" fmla="*/ 107 w 130"/>
                  <a:gd name="T9" fmla="*/ 52 h 91"/>
                  <a:gd name="T10" fmla="*/ 121 w 130"/>
                  <a:gd name="T11" fmla="*/ 26 h 91"/>
                  <a:gd name="T12" fmla="*/ 114 w 130"/>
                  <a:gd name="T13" fmla="*/ 0 h 91"/>
                  <a:gd name="T14" fmla="*/ 100 w 130"/>
                  <a:gd name="T15" fmla="*/ 3 h 91"/>
                  <a:gd name="T16" fmla="*/ 84 w 130"/>
                  <a:gd name="T17" fmla="*/ 7 h 91"/>
                  <a:gd name="T18" fmla="*/ 79 w 130"/>
                  <a:gd name="T19" fmla="*/ 14 h 91"/>
                  <a:gd name="T20" fmla="*/ 67 w 130"/>
                  <a:gd name="T21" fmla="*/ 5 h 91"/>
                  <a:gd name="T22" fmla="*/ 37 w 130"/>
                  <a:gd name="T23" fmla="*/ 5 h 91"/>
                  <a:gd name="T24" fmla="*/ 9 w 130"/>
                  <a:gd name="T25" fmla="*/ 19 h 91"/>
                  <a:gd name="T26" fmla="*/ 9 w 130"/>
                  <a:gd name="T27" fmla="*/ 38 h 91"/>
                  <a:gd name="T28" fmla="*/ 12 w 130"/>
                  <a:gd name="T29" fmla="*/ 54 h 91"/>
                  <a:gd name="T30" fmla="*/ 19 w 130"/>
                  <a:gd name="T31" fmla="*/ 75 h 91"/>
                  <a:gd name="T32" fmla="*/ 30 w 130"/>
                  <a:gd name="T33" fmla="*/ 77 h 91"/>
                  <a:gd name="T34" fmla="*/ 33 w 130"/>
                  <a:gd name="T35" fmla="*/ 87 h 91"/>
                  <a:gd name="T36" fmla="*/ 49 w 130"/>
                  <a:gd name="T37" fmla="*/ 89 h 91"/>
                  <a:gd name="T38" fmla="*/ 51 w 130"/>
                  <a:gd name="T39" fmla="*/ 91 h 91"/>
                  <a:gd name="T40" fmla="*/ 63 w 130"/>
                  <a:gd name="T41" fmla="*/ 8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" h="91">
                    <a:moveTo>
                      <a:pt x="63" y="82"/>
                    </a:moveTo>
                    <a:lnTo>
                      <a:pt x="63" y="82"/>
                    </a:lnTo>
                    <a:cubicBezTo>
                      <a:pt x="63" y="77"/>
                      <a:pt x="86" y="87"/>
                      <a:pt x="88" y="82"/>
                    </a:cubicBezTo>
                    <a:cubicBezTo>
                      <a:pt x="91" y="77"/>
                      <a:pt x="72" y="59"/>
                      <a:pt x="88" y="63"/>
                    </a:cubicBezTo>
                    <a:cubicBezTo>
                      <a:pt x="105" y="68"/>
                      <a:pt x="102" y="59"/>
                      <a:pt x="107" y="52"/>
                    </a:cubicBezTo>
                    <a:cubicBezTo>
                      <a:pt x="112" y="45"/>
                      <a:pt x="130" y="40"/>
                      <a:pt x="121" y="26"/>
                    </a:cubicBezTo>
                    <a:cubicBezTo>
                      <a:pt x="116" y="19"/>
                      <a:pt x="114" y="7"/>
                      <a:pt x="114" y="0"/>
                    </a:cubicBezTo>
                    <a:cubicBezTo>
                      <a:pt x="109" y="5"/>
                      <a:pt x="102" y="5"/>
                      <a:pt x="100" y="3"/>
                    </a:cubicBezTo>
                    <a:cubicBezTo>
                      <a:pt x="95" y="3"/>
                      <a:pt x="84" y="0"/>
                      <a:pt x="84" y="7"/>
                    </a:cubicBezTo>
                    <a:cubicBezTo>
                      <a:pt x="84" y="14"/>
                      <a:pt x="77" y="17"/>
                      <a:pt x="79" y="14"/>
                    </a:cubicBezTo>
                    <a:cubicBezTo>
                      <a:pt x="79" y="10"/>
                      <a:pt x="70" y="10"/>
                      <a:pt x="67" y="5"/>
                    </a:cubicBezTo>
                    <a:cubicBezTo>
                      <a:pt x="63" y="0"/>
                      <a:pt x="47" y="7"/>
                      <a:pt x="37" y="5"/>
                    </a:cubicBezTo>
                    <a:cubicBezTo>
                      <a:pt x="30" y="3"/>
                      <a:pt x="16" y="10"/>
                      <a:pt x="9" y="19"/>
                    </a:cubicBezTo>
                    <a:cubicBezTo>
                      <a:pt x="0" y="28"/>
                      <a:pt x="9" y="28"/>
                      <a:pt x="9" y="38"/>
                    </a:cubicBezTo>
                    <a:cubicBezTo>
                      <a:pt x="9" y="47"/>
                      <a:pt x="14" y="47"/>
                      <a:pt x="12" y="54"/>
                    </a:cubicBezTo>
                    <a:cubicBezTo>
                      <a:pt x="21" y="59"/>
                      <a:pt x="16" y="68"/>
                      <a:pt x="19" y="75"/>
                    </a:cubicBezTo>
                    <a:cubicBezTo>
                      <a:pt x="19" y="80"/>
                      <a:pt x="26" y="77"/>
                      <a:pt x="30" y="77"/>
                    </a:cubicBezTo>
                    <a:cubicBezTo>
                      <a:pt x="35" y="75"/>
                      <a:pt x="28" y="84"/>
                      <a:pt x="33" y="87"/>
                    </a:cubicBezTo>
                    <a:cubicBezTo>
                      <a:pt x="35" y="91"/>
                      <a:pt x="47" y="84"/>
                      <a:pt x="49" y="89"/>
                    </a:cubicBezTo>
                    <a:cubicBezTo>
                      <a:pt x="49" y="91"/>
                      <a:pt x="49" y="91"/>
                      <a:pt x="51" y="91"/>
                    </a:cubicBezTo>
                    <a:cubicBezTo>
                      <a:pt x="56" y="89"/>
                      <a:pt x="63" y="84"/>
                      <a:pt x="63" y="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1" name="Freeform 237">
                <a:extLst>
                  <a:ext uri="{FF2B5EF4-FFF2-40B4-BE49-F238E27FC236}">
                    <a16:creationId xmlns:a16="http://schemas.microsoft.com/office/drawing/2014/main" id="{765F2F3A-91AB-EC0D-36F9-E193A5A73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174"/>
                <a:ext cx="79" cy="55"/>
              </a:xfrm>
              <a:custGeom>
                <a:avLst/>
                <a:gdLst>
                  <a:gd name="T0" fmla="*/ 63 w 130"/>
                  <a:gd name="T1" fmla="*/ 82 h 91"/>
                  <a:gd name="T2" fmla="*/ 63 w 130"/>
                  <a:gd name="T3" fmla="*/ 82 h 91"/>
                  <a:gd name="T4" fmla="*/ 88 w 130"/>
                  <a:gd name="T5" fmla="*/ 82 h 91"/>
                  <a:gd name="T6" fmla="*/ 88 w 130"/>
                  <a:gd name="T7" fmla="*/ 63 h 91"/>
                  <a:gd name="T8" fmla="*/ 107 w 130"/>
                  <a:gd name="T9" fmla="*/ 52 h 91"/>
                  <a:gd name="T10" fmla="*/ 121 w 130"/>
                  <a:gd name="T11" fmla="*/ 26 h 91"/>
                  <a:gd name="T12" fmla="*/ 114 w 130"/>
                  <a:gd name="T13" fmla="*/ 0 h 91"/>
                  <a:gd name="T14" fmla="*/ 100 w 130"/>
                  <a:gd name="T15" fmla="*/ 3 h 91"/>
                  <a:gd name="T16" fmla="*/ 84 w 130"/>
                  <a:gd name="T17" fmla="*/ 7 h 91"/>
                  <a:gd name="T18" fmla="*/ 79 w 130"/>
                  <a:gd name="T19" fmla="*/ 14 h 91"/>
                  <a:gd name="T20" fmla="*/ 67 w 130"/>
                  <a:gd name="T21" fmla="*/ 5 h 91"/>
                  <a:gd name="T22" fmla="*/ 37 w 130"/>
                  <a:gd name="T23" fmla="*/ 5 h 91"/>
                  <a:gd name="T24" fmla="*/ 9 w 130"/>
                  <a:gd name="T25" fmla="*/ 19 h 91"/>
                  <a:gd name="T26" fmla="*/ 9 w 130"/>
                  <a:gd name="T27" fmla="*/ 38 h 91"/>
                  <a:gd name="T28" fmla="*/ 12 w 130"/>
                  <a:gd name="T29" fmla="*/ 54 h 91"/>
                  <a:gd name="T30" fmla="*/ 19 w 130"/>
                  <a:gd name="T31" fmla="*/ 75 h 91"/>
                  <a:gd name="T32" fmla="*/ 30 w 130"/>
                  <a:gd name="T33" fmla="*/ 77 h 91"/>
                  <a:gd name="T34" fmla="*/ 33 w 130"/>
                  <a:gd name="T35" fmla="*/ 87 h 91"/>
                  <a:gd name="T36" fmla="*/ 49 w 130"/>
                  <a:gd name="T37" fmla="*/ 89 h 91"/>
                  <a:gd name="T38" fmla="*/ 51 w 130"/>
                  <a:gd name="T39" fmla="*/ 91 h 91"/>
                  <a:gd name="T40" fmla="*/ 63 w 130"/>
                  <a:gd name="T41" fmla="*/ 82 h 91"/>
                  <a:gd name="T42" fmla="*/ 63 w 130"/>
                  <a:gd name="T43" fmla="*/ 8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91">
                    <a:moveTo>
                      <a:pt x="63" y="82"/>
                    </a:moveTo>
                    <a:lnTo>
                      <a:pt x="63" y="82"/>
                    </a:lnTo>
                    <a:cubicBezTo>
                      <a:pt x="63" y="77"/>
                      <a:pt x="86" y="87"/>
                      <a:pt x="88" y="82"/>
                    </a:cubicBezTo>
                    <a:cubicBezTo>
                      <a:pt x="91" y="77"/>
                      <a:pt x="72" y="59"/>
                      <a:pt x="88" y="63"/>
                    </a:cubicBezTo>
                    <a:cubicBezTo>
                      <a:pt x="105" y="68"/>
                      <a:pt x="102" y="59"/>
                      <a:pt x="107" y="52"/>
                    </a:cubicBezTo>
                    <a:cubicBezTo>
                      <a:pt x="112" y="45"/>
                      <a:pt x="130" y="40"/>
                      <a:pt x="121" y="26"/>
                    </a:cubicBezTo>
                    <a:cubicBezTo>
                      <a:pt x="116" y="19"/>
                      <a:pt x="114" y="7"/>
                      <a:pt x="114" y="0"/>
                    </a:cubicBezTo>
                    <a:cubicBezTo>
                      <a:pt x="109" y="5"/>
                      <a:pt x="102" y="5"/>
                      <a:pt x="100" y="3"/>
                    </a:cubicBezTo>
                    <a:cubicBezTo>
                      <a:pt x="95" y="3"/>
                      <a:pt x="84" y="0"/>
                      <a:pt x="84" y="7"/>
                    </a:cubicBezTo>
                    <a:cubicBezTo>
                      <a:pt x="84" y="14"/>
                      <a:pt x="77" y="17"/>
                      <a:pt x="79" y="14"/>
                    </a:cubicBezTo>
                    <a:cubicBezTo>
                      <a:pt x="79" y="10"/>
                      <a:pt x="70" y="10"/>
                      <a:pt x="67" y="5"/>
                    </a:cubicBezTo>
                    <a:cubicBezTo>
                      <a:pt x="63" y="0"/>
                      <a:pt x="47" y="7"/>
                      <a:pt x="37" y="5"/>
                    </a:cubicBezTo>
                    <a:cubicBezTo>
                      <a:pt x="30" y="3"/>
                      <a:pt x="16" y="10"/>
                      <a:pt x="9" y="19"/>
                    </a:cubicBezTo>
                    <a:cubicBezTo>
                      <a:pt x="0" y="28"/>
                      <a:pt x="9" y="28"/>
                      <a:pt x="9" y="38"/>
                    </a:cubicBezTo>
                    <a:cubicBezTo>
                      <a:pt x="9" y="47"/>
                      <a:pt x="14" y="47"/>
                      <a:pt x="12" y="54"/>
                    </a:cubicBezTo>
                    <a:cubicBezTo>
                      <a:pt x="21" y="59"/>
                      <a:pt x="16" y="68"/>
                      <a:pt x="19" y="75"/>
                    </a:cubicBezTo>
                    <a:cubicBezTo>
                      <a:pt x="19" y="80"/>
                      <a:pt x="26" y="77"/>
                      <a:pt x="30" y="77"/>
                    </a:cubicBezTo>
                    <a:cubicBezTo>
                      <a:pt x="35" y="75"/>
                      <a:pt x="28" y="84"/>
                      <a:pt x="33" y="87"/>
                    </a:cubicBezTo>
                    <a:cubicBezTo>
                      <a:pt x="35" y="91"/>
                      <a:pt x="47" y="84"/>
                      <a:pt x="49" y="89"/>
                    </a:cubicBezTo>
                    <a:cubicBezTo>
                      <a:pt x="49" y="91"/>
                      <a:pt x="49" y="91"/>
                      <a:pt x="51" y="91"/>
                    </a:cubicBezTo>
                    <a:cubicBezTo>
                      <a:pt x="56" y="89"/>
                      <a:pt x="63" y="84"/>
                      <a:pt x="63" y="82"/>
                    </a:cubicBezTo>
                    <a:lnTo>
                      <a:pt x="63" y="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2" name="Freeform 238">
                <a:extLst>
                  <a:ext uri="{FF2B5EF4-FFF2-40B4-BE49-F238E27FC236}">
                    <a16:creationId xmlns:a16="http://schemas.microsoft.com/office/drawing/2014/main" id="{090DE001-60F3-BF45-2484-4B846E85D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067"/>
                <a:ext cx="95" cy="117"/>
              </a:xfrm>
              <a:custGeom>
                <a:avLst/>
                <a:gdLst>
                  <a:gd name="T0" fmla="*/ 107 w 158"/>
                  <a:gd name="T1" fmla="*/ 89 h 194"/>
                  <a:gd name="T2" fmla="*/ 107 w 158"/>
                  <a:gd name="T3" fmla="*/ 89 h 194"/>
                  <a:gd name="T4" fmla="*/ 84 w 158"/>
                  <a:gd name="T5" fmla="*/ 70 h 194"/>
                  <a:gd name="T6" fmla="*/ 100 w 158"/>
                  <a:gd name="T7" fmla="*/ 58 h 194"/>
                  <a:gd name="T8" fmla="*/ 93 w 158"/>
                  <a:gd name="T9" fmla="*/ 44 h 194"/>
                  <a:gd name="T10" fmla="*/ 79 w 158"/>
                  <a:gd name="T11" fmla="*/ 40 h 194"/>
                  <a:gd name="T12" fmla="*/ 61 w 158"/>
                  <a:gd name="T13" fmla="*/ 30 h 194"/>
                  <a:gd name="T14" fmla="*/ 51 w 158"/>
                  <a:gd name="T15" fmla="*/ 14 h 194"/>
                  <a:gd name="T16" fmla="*/ 42 w 158"/>
                  <a:gd name="T17" fmla="*/ 2 h 194"/>
                  <a:gd name="T18" fmla="*/ 35 w 158"/>
                  <a:gd name="T19" fmla="*/ 2 h 194"/>
                  <a:gd name="T20" fmla="*/ 30 w 158"/>
                  <a:gd name="T21" fmla="*/ 14 h 194"/>
                  <a:gd name="T22" fmla="*/ 30 w 158"/>
                  <a:gd name="T23" fmla="*/ 30 h 194"/>
                  <a:gd name="T24" fmla="*/ 19 w 158"/>
                  <a:gd name="T25" fmla="*/ 21 h 194"/>
                  <a:gd name="T26" fmla="*/ 9 w 158"/>
                  <a:gd name="T27" fmla="*/ 37 h 194"/>
                  <a:gd name="T28" fmla="*/ 0 w 158"/>
                  <a:gd name="T29" fmla="*/ 44 h 194"/>
                  <a:gd name="T30" fmla="*/ 5 w 158"/>
                  <a:gd name="T31" fmla="*/ 49 h 194"/>
                  <a:gd name="T32" fmla="*/ 7 w 158"/>
                  <a:gd name="T33" fmla="*/ 65 h 194"/>
                  <a:gd name="T34" fmla="*/ 21 w 158"/>
                  <a:gd name="T35" fmla="*/ 70 h 194"/>
                  <a:gd name="T36" fmla="*/ 19 w 158"/>
                  <a:gd name="T37" fmla="*/ 93 h 194"/>
                  <a:gd name="T38" fmla="*/ 14 w 158"/>
                  <a:gd name="T39" fmla="*/ 110 h 194"/>
                  <a:gd name="T40" fmla="*/ 33 w 158"/>
                  <a:gd name="T41" fmla="*/ 103 h 194"/>
                  <a:gd name="T42" fmla="*/ 49 w 158"/>
                  <a:gd name="T43" fmla="*/ 100 h 194"/>
                  <a:gd name="T44" fmla="*/ 63 w 158"/>
                  <a:gd name="T45" fmla="*/ 98 h 194"/>
                  <a:gd name="T46" fmla="*/ 82 w 158"/>
                  <a:gd name="T47" fmla="*/ 96 h 194"/>
                  <a:gd name="T48" fmla="*/ 98 w 158"/>
                  <a:gd name="T49" fmla="*/ 112 h 194"/>
                  <a:gd name="T50" fmla="*/ 100 w 158"/>
                  <a:gd name="T51" fmla="*/ 138 h 194"/>
                  <a:gd name="T52" fmla="*/ 114 w 158"/>
                  <a:gd name="T53" fmla="*/ 161 h 194"/>
                  <a:gd name="T54" fmla="*/ 112 w 158"/>
                  <a:gd name="T55" fmla="*/ 184 h 194"/>
                  <a:gd name="T56" fmla="*/ 121 w 158"/>
                  <a:gd name="T57" fmla="*/ 191 h 194"/>
                  <a:gd name="T58" fmla="*/ 126 w 158"/>
                  <a:gd name="T59" fmla="*/ 184 h 194"/>
                  <a:gd name="T60" fmla="*/ 142 w 158"/>
                  <a:gd name="T61" fmla="*/ 180 h 194"/>
                  <a:gd name="T62" fmla="*/ 156 w 158"/>
                  <a:gd name="T63" fmla="*/ 177 h 194"/>
                  <a:gd name="T64" fmla="*/ 156 w 158"/>
                  <a:gd name="T65" fmla="*/ 168 h 194"/>
                  <a:gd name="T66" fmla="*/ 154 w 158"/>
                  <a:gd name="T67" fmla="*/ 147 h 194"/>
                  <a:gd name="T68" fmla="*/ 135 w 158"/>
                  <a:gd name="T69" fmla="*/ 131 h 194"/>
                  <a:gd name="T70" fmla="*/ 119 w 158"/>
                  <a:gd name="T71" fmla="*/ 107 h 194"/>
                  <a:gd name="T72" fmla="*/ 107 w 158"/>
                  <a:gd name="T73" fmla="*/ 8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194">
                    <a:moveTo>
                      <a:pt x="107" y="89"/>
                    </a:moveTo>
                    <a:lnTo>
                      <a:pt x="107" y="89"/>
                    </a:lnTo>
                    <a:cubicBezTo>
                      <a:pt x="107" y="84"/>
                      <a:pt x="82" y="75"/>
                      <a:pt x="84" y="70"/>
                    </a:cubicBezTo>
                    <a:cubicBezTo>
                      <a:pt x="86" y="63"/>
                      <a:pt x="100" y="65"/>
                      <a:pt x="100" y="58"/>
                    </a:cubicBezTo>
                    <a:cubicBezTo>
                      <a:pt x="100" y="54"/>
                      <a:pt x="96" y="54"/>
                      <a:pt x="93" y="44"/>
                    </a:cubicBezTo>
                    <a:cubicBezTo>
                      <a:pt x="93" y="33"/>
                      <a:pt x="84" y="37"/>
                      <a:pt x="79" y="40"/>
                    </a:cubicBezTo>
                    <a:cubicBezTo>
                      <a:pt x="75" y="42"/>
                      <a:pt x="61" y="37"/>
                      <a:pt x="61" y="30"/>
                    </a:cubicBezTo>
                    <a:cubicBezTo>
                      <a:pt x="61" y="23"/>
                      <a:pt x="51" y="19"/>
                      <a:pt x="51" y="14"/>
                    </a:cubicBezTo>
                    <a:cubicBezTo>
                      <a:pt x="51" y="9"/>
                      <a:pt x="47" y="7"/>
                      <a:pt x="42" y="2"/>
                    </a:cubicBezTo>
                    <a:cubicBezTo>
                      <a:pt x="40" y="5"/>
                      <a:pt x="35" y="5"/>
                      <a:pt x="35" y="2"/>
                    </a:cubicBezTo>
                    <a:cubicBezTo>
                      <a:pt x="33" y="0"/>
                      <a:pt x="28" y="12"/>
                      <a:pt x="30" y="14"/>
                    </a:cubicBezTo>
                    <a:cubicBezTo>
                      <a:pt x="33" y="16"/>
                      <a:pt x="37" y="33"/>
                      <a:pt x="30" y="30"/>
                    </a:cubicBezTo>
                    <a:cubicBezTo>
                      <a:pt x="24" y="28"/>
                      <a:pt x="24" y="19"/>
                      <a:pt x="19" y="21"/>
                    </a:cubicBezTo>
                    <a:cubicBezTo>
                      <a:pt x="19" y="21"/>
                      <a:pt x="9" y="33"/>
                      <a:pt x="9" y="37"/>
                    </a:cubicBezTo>
                    <a:cubicBezTo>
                      <a:pt x="9" y="42"/>
                      <a:pt x="5" y="42"/>
                      <a:pt x="0" y="44"/>
                    </a:cubicBezTo>
                    <a:cubicBezTo>
                      <a:pt x="2" y="47"/>
                      <a:pt x="5" y="47"/>
                      <a:pt x="5" y="49"/>
                    </a:cubicBezTo>
                    <a:cubicBezTo>
                      <a:pt x="7" y="51"/>
                      <a:pt x="5" y="58"/>
                      <a:pt x="7" y="65"/>
                    </a:cubicBezTo>
                    <a:cubicBezTo>
                      <a:pt x="9" y="72"/>
                      <a:pt x="19" y="61"/>
                      <a:pt x="21" y="70"/>
                    </a:cubicBezTo>
                    <a:cubicBezTo>
                      <a:pt x="24" y="79"/>
                      <a:pt x="19" y="84"/>
                      <a:pt x="19" y="93"/>
                    </a:cubicBezTo>
                    <a:cubicBezTo>
                      <a:pt x="19" y="103"/>
                      <a:pt x="12" y="100"/>
                      <a:pt x="14" y="110"/>
                    </a:cubicBezTo>
                    <a:cubicBezTo>
                      <a:pt x="17" y="117"/>
                      <a:pt x="26" y="107"/>
                      <a:pt x="33" y="103"/>
                    </a:cubicBezTo>
                    <a:cubicBezTo>
                      <a:pt x="40" y="96"/>
                      <a:pt x="47" y="98"/>
                      <a:pt x="49" y="100"/>
                    </a:cubicBezTo>
                    <a:cubicBezTo>
                      <a:pt x="51" y="105"/>
                      <a:pt x="61" y="103"/>
                      <a:pt x="63" y="98"/>
                    </a:cubicBezTo>
                    <a:cubicBezTo>
                      <a:pt x="63" y="93"/>
                      <a:pt x="77" y="91"/>
                      <a:pt x="82" y="96"/>
                    </a:cubicBezTo>
                    <a:cubicBezTo>
                      <a:pt x="86" y="103"/>
                      <a:pt x="91" y="110"/>
                      <a:pt x="98" y="112"/>
                    </a:cubicBezTo>
                    <a:cubicBezTo>
                      <a:pt x="105" y="117"/>
                      <a:pt x="93" y="135"/>
                      <a:pt x="100" y="138"/>
                    </a:cubicBezTo>
                    <a:cubicBezTo>
                      <a:pt x="105" y="140"/>
                      <a:pt x="114" y="149"/>
                      <a:pt x="114" y="161"/>
                    </a:cubicBezTo>
                    <a:cubicBezTo>
                      <a:pt x="114" y="170"/>
                      <a:pt x="119" y="177"/>
                      <a:pt x="112" y="184"/>
                    </a:cubicBezTo>
                    <a:cubicBezTo>
                      <a:pt x="116" y="187"/>
                      <a:pt x="121" y="187"/>
                      <a:pt x="121" y="191"/>
                    </a:cubicBezTo>
                    <a:cubicBezTo>
                      <a:pt x="119" y="194"/>
                      <a:pt x="126" y="191"/>
                      <a:pt x="126" y="184"/>
                    </a:cubicBezTo>
                    <a:cubicBezTo>
                      <a:pt x="126" y="177"/>
                      <a:pt x="137" y="180"/>
                      <a:pt x="142" y="180"/>
                    </a:cubicBezTo>
                    <a:cubicBezTo>
                      <a:pt x="144" y="182"/>
                      <a:pt x="151" y="182"/>
                      <a:pt x="156" y="177"/>
                    </a:cubicBezTo>
                    <a:lnTo>
                      <a:pt x="156" y="168"/>
                    </a:lnTo>
                    <a:cubicBezTo>
                      <a:pt x="158" y="161"/>
                      <a:pt x="156" y="152"/>
                      <a:pt x="154" y="147"/>
                    </a:cubicBezTo>
                    <a:cubicBezTo>
                      <a:pt x="149" y="142"/>
                      <a:pt x="137" y="140"/>
                      <a:pt x="135" y="131"/>
                    </a:cubicBezTo>
                    <a:cubicBezTo>
                      <a:pt x="133" y="124"/>
                      <a:pt x="121" y="114"/>
                      <a:pt x="119" y="107"/>
                    </a:cubicBezTo>
                    <a:cubicBezTo>
                      <a:pt x="114" y="100"/>
                      <a:pt x="107" y="96"/>
                      <a:pt x="107" y="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3" name="Freeform 239">
                <a:extLst>
                  <a:ext uri="{FF2B5EF4-FFF2-40B4-BE49-F238E27FC236}">
                    <a16:creationId xmlns:a16="http://schemas.microsoft.com/office/drawing/2014/main" id="{FAA73B3B-D6CA-4F34-D547-0BAC569BE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067"/>
                <a:ext cx="95" cy="117"/>
              </a:xfrm>
              <a:custGeom>
                <a:avLst/>
                <a:gdLst>
                  <a:gd name="T0" fmla="*/ 107 w 158"/>
                  <a:gd name="T1" fmla="*/ 89 h 194"/>
                  <a:gd name="T2" fmla="*/ 107 w 158"/>
                  <a:gd name="T3" fmla="*/ 89 h 194"/>
                  <a:gd name="T4" fmla="*/ 84 w 158"/>
                  <a:gd name="T5" fmla="*/ 70 h 194"/>
                  <a:gd name="T6" fmla="*/ 100 w 158"/>
                  <a:gd name="T7" fmla="*/ 58 h 194"/>
                  <a:gd name="T8" fmla="*/ 93 w 158"/>
                  <a:gd name="T9" fmla="*/ 44 h 194"/>
                  <a:gd name="T10" fmla="*/ 79 w 158"/>
                  <a:gd name="T11" fmla="*/ 40 h 194"/>
                  <a:gd name="T12" fmla="*/ 61 w 158"/>
                  <a:gd name="T13" fmla="*/ 30 h 194"/>
                  <a:gd name="T14" fmla="*/ 51 w 158"/>
                  <a:gd name="T15" fmla="*/ 14 h 194"/>
                  <a:gd name="T16" fmla="*/ 42 w 158"/>
                  <a:gd name="T17" fmla="*/ 2 h 194"/>
                  <a:gd name="T18" fmla="*/ 35 w 158"/>
                  <a:gd name="T19" fmla="*/ 2 h 194"/>
                  <a:gd name="T20" fmla="*/ 30 w 158"/>
                  <a:gd name="T21" fmla="*/ 14 h 194"/>
                  <a:gd name="T22" fmla="*/ 30 w 158"/>
                  <a:gd name="T23" fmla="*/ 30 h 194"/>
                  <a:gd name="T24" fmla="*/ 19 w 158"/>
                  <a:gd name="T25" fmla="*/ 21 h 194"/>
                  <a:gd name="T26" fmla="*/ 9 w 158"/>
                  <a:gd name="T27" fmla="*/ 37 h 194"/>
                  <a:gd name="T28" fmla="*/ 0 w 158"/>
                  <a:gd name="T29" fmla="*/ 44 h 194"/>
                  <a:gd name="T30" fmla="*/ 5 w 158"/>
                  <a:gd name="T31" fmla="*/ 49 h 194"/>
                  <a:gd name="T32" fmla="*/ 7 w 158"/>
                  <a:gd name="T33" fmla="*/ 65 h 194"/>
                  <a:gd name="T34" fmla="*/ 21 w 158"/>
                  <a:gd name="T35" fmla="*/ 70 h 194"/>
                  <a:gd name="T36" fmla="*/ 19 w 158"/>
                  <a:gd name="T37" fmla="*/ 93 h 194"/>
                  <a:gd name="T38" fmla="*/ 14 w 158"/>
                  <a:gd name="T39" fmla="*/ 110 h 194"/>
                  <a:gd name="T40" fmla="*/ 33 w 158"/>
                  <a:gd name="T41" fmla="*/ 103 h 194"/>
                  <a:gd name="T42" fmla="*/ 49 w 158"/>
                  <a:gd name="T43" fmla="*/ 100 h 194"/>
                  <a:gd name="T44" fmla="*/ 63 w 158"/>
                  <a:gd name="T45" fmla="*/ 98 h 194"/>
                  <a:gd name="T46" fmla="*/ 82 w 158"/>
                  <a:gd name="T47" fmla="*/ 96 h 194"/>
                  <a:gd name="T48" fmla="*/ 98 w 158"/>
                  <a:gd name="T49" fmla="*/ 112 h 194"/>
                  <a:gd name="T50" fmla="*/ 100 w 158"/>
                  <a:gd name="T51" fmla="*/ 138 h 194"/>
                  <a:gd name="T52" fmla="*/ 114 w 158"/>
                  <a:gd name="T53" fmla="*/ 161 h 194"/>
                  <a:gd name="T54" fmla="*/ 112 w 158"/>
                  <a:gd name="T55" fmla="*/ 184 h 194"/>
                  <a:gd name="T56" fmla="*/ 121 w 158"/>
                  <a:gd name="T57" fmla="*/ 191 h 194"/>
                  <a:gd name="T58" fmla="*/ 126 w 158"/>
                  <a:gd name="T59" fmla="*/ 184 h 194"/>
                  <a:gd name="T60" fmla="*/ 142 w 158"/>
                  <a:gd name="T61" fmla="*/ 180 h 194"/>
                  <a:gd name="T62" fmla="*/ 156 w 158"/>
                  <a:gd name="T63" fmla="*/ 177 h 194"/>
                  <a:gd name="T64" fmla="*/ 156 w 158"/>
                  <a:gd name="T65" fmla="*/ 168 h 194"/>
                  <a:gd name="T66" fmla="*/ 154 w 158"/>
                  <a:gd name="T67" fmla="*/ 147 h 194"/>
                  <a:gd name="T68" fmla="*/ 135 w 158"/>
                  <a:gd name="T69" fmla="*/ 131 h 194"/>
                  <a:gd name="T70" fmla="*/ 119 w 158"/>
                  <a:gd name="T71" fmla="*/ 107 h 194"/>
                  <a:gd name="T72" fmla="*/ 107 w 158"/>
                  <a:gd name="T73" fmla="*/ 89 h 194"/>
                  <a:gd name="T74" fmla="*/ 107 w 158"/>
                  <a:gd name="T75" fmla="*/ 8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8" h="194">
                    <a:moveTo>
                      <a:pt x="107" y="89"/>
                    </a:moveTo>
                    <a:lnTo>
                      <a:pt x="107" y="89"/>
                    </a:lnTo>
                    <a:cubicBezTo>
                      <a:pt x="107" y="84"/>
                      <a:pt x="82" y="75"/>
                      <a:pt x="84" y="70"/>
                    </a:cubicBezTo>
                    <a:cubicBezTo>
                      <a:pt x="86" y="63"/>
                      <a:pt x="100" y="65"/>
                      <a:pt x="100" y="58"/>
                    </a:cubicBezTo>
                    <a:cubicBezTo>
                      <a:pt x="100" y="54"/>
                      <a:pt x="96" y="54"/>
                      <a:pt x="93" y="44"/>
                    </a:cubicBezTo>
                    <a:cubicBezTo>
                      <a:pt x="93" y="33"/>
                      <a:pt x="84" y="37"/>
                      <a:pt x="79" y="40"/>
                    </a:cubicBezTo>
                    <a:cubicBezTo>
                      <a:pt x="75" y="42"/>
                      <a:pt x="61" y="37"/>
                      <a:pt x="61" y="30"/>
                    </a:cubicBezTo>
                    <a:cubicBezTo>
                      <a:pt x="61" y="23"/>
                      <a:pt x="51" y="19"/>
                      <a:pt x="51" y="14"/>
                    </a:cubicBezTo>
                    <a:cubicBezTo>
                      <a:pt x="51" y="9"/>
                      <a:pt x="47" y="7"/>
                      <a:pt x="42" y="2"/>
                    </a:cubicBezTo>
                    <a:cubicBezTo>
                      <a:pt x="40" y="5"/>
                      <a:pt x="35" y="5"/>
                      <a:pt x="35" y="2"/>
                    </a:cubicBezTo>
                    <a:cubicBezTo>
                      <a:pt x="33" y="0"/>
                      <a:pt x="28" y="12"/>
                      <a:pt x="30" y="14"/>
                    </a:cubicBezTo>
                    <a:cubicBezTo>
                      <a:pt x="33" y="16"/>
                      <a:pt x="37" y="33"/>
                      <a:pt x="30" y="30"/>
                    </a:cubicBezTo>
                    <a:cubicBezTo>
                      <a:pt x="24" y="28"/>
                      <a:pt x="24" y="19"/>
                      <a:pt x="19" y="21"/>
                    </a:cubicBezTo>
                    <a:cubicBezTo>
                      <a:pt x="19" y="21"/>
                      <a:pt x="9" y="33"/>
                      <a:pt x="9" y="37"/>
                    </a:cubicBezTo>
                    <a:cubicBezTo>
                      <a:pt x="9" y="42"/>
                      <a:pt x="5" y="42"/>
                      <a:pt x="0" y="44"/>
                    </a:cubicBezTo>
                    <a:cubicBezTo>
                      <a:pt x="2" y="47"/>
                      <a:pt x="5" y="47"/>
                      <a:pt x="5" y="49"/>
                    </a:cubicBezTo>
                    <a:cubicBezTo>
                      <a:pt x="7" y="51"/>
                      <a:pt x="5" y="58"/>
                      <a:pt x="7" y="65"/>
                    </a:cubicBezTo>
                    <a:cubicBezTo>
                      <a:pt x="9" y="72"/>
                      <a:pt x="19" y="61"/>
                      <a:pt x="21" y="70"/>
                    </a:cubicBezTo>
                    <a:cubicBezTo>
                      <a:pt x="24" y="79"/>
                      <a:pt x="19" y="84"/>
                      <a:pt x="19" y="93"/>
                    </a:cubicBezTo>
                    <a:cubicBezTo>
                      <a:pt x="19" y="103"/>
                      <a:pt x="12" y="100"/>
                      <a:pt x="14" y="110"/>
                    </a:cubicBezTo>
                    <a:cubicBezTo>
                      <a:pt x="17" y="117"/>
                      <a:pt x="26" y="107"/>
                      <a:pt x="33" y="103"/>
                    </a:cubicBezTo>
                    <a:cubicBezTo>
                      <a:pt x="40" y="96"/>
                      <a:pt x="47" y="98"/>
                      <a:pt x="49" y="100"/>
                    </a:cubicBezTo>
                    <a:cubicBezTo>
                      <a:pt x="51" y="105"/>
                      <a:pt x="61" y="103"/>
                      <a:pt x="63" y="98"/>
                    </a:cubicBezTo>
                    <a:cubicBezTo>
                      <a:pt x="63" y="93"/>
                      <a:pt x="77" y="91"/>
                      <a:pt x="82" y="96"/>
                    </a:cubicBezTo>
                    <a:cubicBezTo>
                      <a:pt x="86" y="103"/>
                      <a:pt x="91" y="110"/>
                      <a:pt x="98" y="112"/>
                    </a:cubicBezTo>
                    <a:cubicBezTo>
                      <a:pt x="105" y="117"/>
                      <a:pt x="93" y="135"/>
                      <a:pt x="100" y="138"/>
                    </a:cubicBezTo>
                    <a:cubicBezTo>
                      <a:pt x="105" y="140"/>
                      <a:pt x="114" y="149"/>
                      <a:pt x="114" y="161"/>
                    </a:cubicBezTo>
                    <a:cubicBezTo>
                      <a:pt x="114" y="170"/>
                      <a:pt x="119" y="177"/>
                      <a:pt x="112" y="184"/>
                    </a:cubicBezTo>
                    <a:cubicBezTo>
                      <a:pt x="116" y="187"/>
                      <a:pt x="121" y="187"/>
                      <a:pt x="121" y="191"/>
                    </a:cubicBezTo>
                    <a:cubicBezTo>
                      <a:pt x="119" y="194"/>
                      <a:pt x="126" y="191"/>
                      <a:pt x="126" y="184"/>
                    </a:cubicBezTo>
                    <a:cubicBezTo>
                      <a:pt x="126" y="177"/>
                      <a:pt x="137" y="180"/>
                      <a:pt x="142" y="180"/>
                    </a:cubicBezTo>
                    <a:cubicBezTo>
                      <a:pt x="144" y="182"/>
                      <a:pt x="151" y="182"/>
                      <a:pt x="156" y="177"/>
                    </a:cubicBezTo>
                    <a:lnTo>
                      <a:pt x="156" y="168"/>
                    </a:lnTo>
                    <a:cubicBezTo>
                      <a:pt x="158" y="161"/>
                      <a:pt x="156" y="152"/>
                      <a:pt x="154" y="147"/>
                    </a:cubicBezTo>
                    <a:cubicBezTo>
                      <a:pt x="149" y="142"/>
                      <a:pt x="137" y="140"/>
                      <a:pt x="135" y="131"/>
                    </a:cubicBezTo>
                    <a:cubicBezTo>
                      <a:pt x="133" y="124"/>
                      <a:pt x="121" y="114"/>
                      <a:pt x="119" y="107"/>
                    </a:cubicBezTo>
                    <a:cubicBezTo>
                      <a:pt x="114" y="100"/>
                      <a:pt x="107" y="96"/>
                      <a:pt x="107" y="89"/>
                    </a:cubicBezTo>
                    <a:lnTo>
                      <a:pt x="107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4" name="Freeform 240">
                <a:extLst>
                  <a:ext uri="{FF2B5EF4-FFF2-40B4-BE49-F238E27FC236}">
                    <a16:creationId xmlns:a16="http://schemas.microsoft.com/office/drawing/2014/main" id="{1837BCB2-05FC-BBC8-77A4-ECDCE865B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067"/>
                <a:ext cx="95" cy="117"/>
              </a:xfrm>
              <a:custGeom>
                <a:avLst/>
                <a:gdLst>
                  <a:gd name="T0" fmla="*/ 107 w 158"/>
                  <a:gd name="T1" fmla="*/ 89 h 194"/>
                  <a:gd name="T2" fmla="*/ 107 w 158"/>
                  <a:gd name="T3" fmla="*/ 89 h 194"/>
                  <a:gd name="T4" fmla="*/ 84 w 158"/>
                  <a:gd name="T5" fmla="*/ 70 h 194"/>
                  <a:gd name="T6" fmla="*/ 100 w 158"/>
                  <a:gd name="T7" fmla="*/ 58 h 194"/>
                  <a:gd name="T8" fmla="*/ 93 w 158"/>
                  <a:gd name="T9" fmla="*/ 44 h 194"/>
                  <a:gd name="T10" fmla="*/ 79 w 158"/>
                  <a:gd name="T11" fmla="*/ 40 h 194"/>
                  <a:gd name="T12" fmla="*/ 61 w 158"/>
                  <a:gd name="T13" fmla="*/ 30 h 194"/>
                  <a:gd name="T14" fmla="*/ 51 w 158"/>
                  <a:gd name="T15" fmla="*/ 14 h 194"/>
                  <a:gd name="T16" fmla="*/ 42 w 158"/>
                  <a:gd name="T17" fmla="*/ 2 h 194"/>
                  <a:gd name="T18" fmla="*/ 35 w 158"/>
                  <a:gd name="T19" fmla="*/ 2 h 194"/>
                  <a:gd name="T20" fmla="*/ 30 w 158"/>
                  <a:gd name="T21" fmla="*/ 14 h 194"/>
                  <a:gd name="T22" fmla="*/ 30 w 158"/>
                  <a:gd name="T23" fmla="*/ 30 h 194"/>
                  <a:gd name="T24" fmla="*/ 19 w 158"/>
                  <a:gd name="T25" fmla="*/ 21 h 194"/>
                  <a:gd name="T26" fmla="*/ 9 w 158"/>
                  <a:gd name="T27" fmla="*/ 37 h 194"/>
                  <a:gd name="T28" fmla="*/ 0 w 158"/>
                  <a:gd name="T29" fmla="*/ 44 h 194"/>
                  <a:gd name="T30" fmla="*/ 5 w 158"/>
                  <a:gd name="T31" fmla="*/ 49 h 194"/>
                  <a:gd name="T32" fmla="*/ 7 w 158"/>
                  <a:gd name="T33" fmla="*/ 65 h 194"/>
                  <a:gd name="T34" fmla="*/ 21 w 158"/>
                  <a:gd name="T35" fmla="*/ 70 h 194"/>
                  <a:gd name="T36" fmla="*/ 19 w 158"/>
                  <a:gd name="T37" fmla="*/ 93 h 194"/>
                  <a:gd name="T38" fmla="*/ 14 w 158"/>
                  <a:gd name="T39" fmla="*/ 110 h 194"/>
                  <a:gd name="T40" fmla="*/ 33 w 158"/>
                  <a:gd name="T41" fmla="*/ 103 h 194"/>
                  <a:gd name="T42" fmla="*/ 49 w 158"/>
                  <a:gd name="T43" fmla="*/ 100 h 194"/>
                  <a:gd name="T44" fmla="*/ 63 w 158"/>
                  <a:gd name="T45" fmla="*/ 98 h 194"/>
                  <a:gd name="T46" fmla="*/ 82 w 158"/>
                  <a:gd name="T47" fmla="*/ 96 h 194"/>
                  <a:gd name="T48" fmla="*/ 98 w 158"/>
                  <a:gd name="T49" fmla="*/ 112 h 194"/>
                  <a:gd name="T50" fmla="*/ 100 w 158"/>
                  <a:gd name="T51" fmla="*/ 138 h 194"/>
                  <a:gd name="T52" fmla="*/ 114 w 158"/>
                  <a:gd name="T53" fmla="*/ 161 h 194"/>
                  <a:gd name="T54" fmla="*/ 112 w 158"/>
                  <a:gd name="T55" fmla="*/ 184 h 194"/>
                  <a:gd name="T56" fmla="*/ 121 w 158"/>
                  <a:gd name="T57" fmla="*/ 191 h 194"/>
                  <a:gd name="T58" fmla="*/ 126 w 158"/>
                  <a:gd name="T59" fmla="*/ 184 h 194"/>
                  <a:gd name="T60" fmla="*/ 142 w 158"/>
                  <a:gd name="T61" fmla="*/ 180 h 194"/>
                  <a:gd name="T62" fmla="*/ 156 w 158"/>
                  <a:gd name="T63" fmla="*/ 177 h 194"/>
                  <a:gd name="T64" fmla="*/ 156 w 158"/>
                  <a:gd name="T65" fmla="*/ 168 h 194"/>
                  <a:gd name="T66" fmla="*/ 154 w 158"/>
                  <a:gd name="T67" fmla="*/ 147 h 194"/>
                  <a:gd name="T68" fmla="*/ 135 w 158"/>
                  <a:gd name="T69" fmla="*/ 131 h 194"/>
                  <a:gd name="T70" fmla="*/ 119 w 158"/>
                  <a:gd name="T71" fmla="*/ 107 h 194"/>
                  <a:gd name="T72" fmla="*/ 107 w 158"/>
                  <a:gd name="T73" fmla="*/ 8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194">
                    <a:moveTo>
                      <a:pt x="107" y="89"/>
                    </a:moveTo>
                    <a:lnTo>
                      <a:pt x="107" y="89"/>
                    </a:lnTo>
                    <a:cubicBezTo>
                      <a:pt x="107" y="84"/>
                      <a:pt x="82" y="75"/>
                      <a:pt x="84" y="70"/>
                    </a:cubicBezTo>
                    <a:cubicBezTo>
                      <a:pt x="86" y="63"/>
                      <a:pt x="100" y="65"/>
                      <a:pt x="100" y="58"/>
                    </a:cubicBezTo>
                    <a:cubicBezTo>
                      <a:pt x="100" y="54"/>
                      <a:pt x="96" y="54"/>
                      <a:pt x="93" y="44"/>
                    </a:cubicBezTo>
                    <a:cubicBezTo>
                      <a:pt x="93" y="33"/>
                      <a:pt x="84" y="37"/>
                      <a:pt x="79" y="40"/>
                    </a:cubicBezTo>
                    <a:cubicBezTo>
                      <a:pt x="75" y="42"/>
                      <a:pt x="61" y="37"/>
                      <a:pt x="61" y="30"/>
                    </a:cubicBezTo>
                    <a:cubicBezTo>
                      <a:pt x="61" y="23"/>
                      <a:pt x="51" y="19"/>
                      <a:pt x="51" y="14"/>
                    </a:cubicBezTo>
                    <a:cubicBezTo>
                      <a:pt x="51" y="9"/>
                      <a:pt x="47" y="7"/>
                      <a:pt x="42" y="2"/>
                    </a:cubicBezTo>
                    <a:cubicBezTo>
                      <a:pt x="40" y="5"/>
                      <a:pt x="35" y="5"/>
                      <a:pt x="35" y="2"/>
                    </a:cubicBezTo>
                    <a:cubicBezTo>
                      <a:pt x="33" y="0"/>
                      <a:pt x="28" y="12"/>
                      <a:pt x="30" y="14"/>
                    </a:cubicBezTo>
                    <a:cubicBezTo>
                      <a:pt x="33" y="16"/>
                      <a:pt x="37" y="33"/>
                      <a:pt x="30" y="30"/>
                    </a:cubicBezTo>
                    <a:cubicBezTo>
                      <a:pt x="24" y="28"/>
                      <a:pt x="24" y="19"/>
                      <a:pt x="19" y="21"/>
                    </a:cubicBezTo>
                    <a:cubicBezTo>
                      <a:pt x="19" y="21"/>
                      <a:pt x="9" y="33"/>
                      <a:pt x="9" y="37"/>
                    </a:cubicBezTo>
                    <a:cubicBezTo>
                      <a:pt x="9" y="42"/>
                      <a:pt x="5" y="42"/>
                      <a:pt x="0" y="44"/>
                    </a:cubicBezTo>
                    <a:cubicBezTo>
                      <a:pt x="2" y="47"/>
                      <a:pt x="5" y="47"/>
                      <a:pt x="5" y="49"/>
                    </a:cubicBezTo>
                    <a:cubicBezTo>
                      <a:pt x="7" y="51"/>
                      <a:pt x="5" y="58"/>
                      <a:pt x="7" y="65"/>
                    </a:cubicBezTo>
                    <a:cubicBezTo>
                      <a:pt x="9" y="72"/>
                      <a:pt x="19" y="61"/>
                      <a:pt x="21" y="70"/>
                    </a:cubicBezTo>
                    <a:cubicBezTo>
                      <a:pt x="24" y="79"/>
                      <a:pt x="19" y="84"/>
                      <a:pt x="19" y="93"/>
                    </a:cubicBezTo>
                    <a:cubicBezTo>
                      <a:pt x="19" y="103"/>
                      <a:pt x="12" y="100"/>
                      <a:pt x="14" y="110"/>
                    </a:cubicBezTo>
                    <a:cubicBezTo>
                      <a:pt x="17" y="117"/>
                      <a:pt x="26" y="107"/>
                      <a:pt x="33" y="103"/>
                    </a:cubicBezTo>
                    <a:cubicBezTo>
                      <a:pt x="40" y="96"/>
                      <a:pt x="47" y="98"/>
                      <a:pt x="49" y="100"/>
                    </a:cubicBezTo>
                    <a:cubicBezTo>
                      <a:pt x="51" y="105"/>
                      <a:pt x="61" y="103"/>
                      <a:pt x="63" y="98"/>
                    </a:cubicBezTo>
                    <a:cubicBezTo>
                      <a:pt x="63" y="93"/>
                      <a:pt x="77" y="91"/>
                      <a:pt x="82" y="96"/>
                    </a:cubicBezTo>
                    <a:cubicBezTo>
                      <a:pt x="86" y="103"/>
                      <a:pt x="91" y="110"/>
                      <a:pt x="98" y="112"/>
                    </a:cubicBezTo>
                    <a:cubicBezTo>
                      <a:pt x="105" y="117"/>
                      <a:pt x="93" y="135"/>
                      <a:pt x="100" y="138"/>
                    </a:cubicBezTo>
                    <a:cubicBezTo>
                      <a:pt x="105" y="140"/>
                      <a:pt x="114" y="149"/>
                      <a:pt x="114" y="161"/>
                    </a:cubicBezTo>
                    <a:cubicBezTo>
                      <a:pt x="114" y="170"/>
                      <a:pt x="119" y="177"/>
                      <a:pt x="112" y="184"/>
                    </a:cubicBezTo>
                    <a:cubicBezTo>
                      <a:pt x="116" y="187"/>
                      <a:pt x="121" y="187"/>
                      <a:pt x="121" y="191"/>
                    </a:cubicBezTo>
                    <a:cubicBezTo>
                      <a:pt x="119" y="194"/>
                      <a:pt x="126" y="191"/>
                      <a:pt x="126" y="184"/>
                    </a:cubicBezTo>
                    <a:cubicBezTo>
                      <a:pt x="126" y="177"/>
                      <a:pt x="137" y="180"/>
                      <a:pt x="142" y="180"/>
                    </a:cubicBezTo>
                    <a:cubicBezTo>
                      <a:pt x="144" y="182"/>
                      <a:pt x="151" y="182"/>
                      <a:pt x="156" y="177"/>
                    </a:cubicBezTo>
                    <a:lnTo>
                      <a:pt x="156" y="168"/>
                    </a:lnTo>
                    <a:cubicBezTo>
                      <a:pt x="158" y="161"/>
                      <a:pt x="156" y="152"/>
                      <a:pt x="154" y="147"/>
                    </a:cubicBezTo>
                    <a:cubicBezTo>
                      <a:pt x="149" y="142"/>
                      <a:pt x="137" y="140"/>
                      <a:pt x="135" y="131"/>
                    </a:cubicBezTo>
                    <a:cubicBezTo>
                      <a:pt x="133" y="124"/>
                      <a:pt x="121" y="114"/>
                      <a:pt x="119" y="107"/>
                    </a:cubicBezTo>
                    <a:cubicBezTo>
                      <a:pt x="114" y="100"/>
                      <a:pt x="107" y="96"/>
                      <a:pt x="107" y="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5" name="Freeform 241">
                <a:extLst>
                  <a:ext uri="{FF2B5EF4-FFF2-40B4-BE49-F238E27FC236}">
                    <a16:creationId xmlns:a16="http://schemas.microsoft.com/office/drawing/2014/main" id="{8067CCC8-02C4-2C81-017A-F7E90A865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067"/>
                <a:ext cx="95" cy="117"/>
              </a:xfrm>
              <a:custGeom>
                <a:avLst/>
                <a:gdLst>
                  <a:gd name="T0" fmla="*/ 107 w 158"/>
                  <a:gd name="T1" fmla="*/ 89 h 194"/>
                  <a:gd name="T2" fmla="*/ 107 w 158"/>
                  <a:gd name="T3" fmla="*/ 89 h 194"/>
                  <a:gd name="T4" fmla="*/ 84 w 158"/>
                  <a:gd name="T5" fmla="*/ 70 h 194"/>
                  <a:gd name="T6" fmla="*/ 100 w 158"/>
                  <a:gd name="T7" fmla="*/ 58 h 194"/>
                  <a:gd name="T8" fmla="*/ 93 w 158"/>
                  <a:gd name="T9" fmla="*/ 44 h 194"/>
                  <a:gd name="T10" fmla="*/ 79 w 158"/>
                  <a:gd name="T11" fmla="*/ 40 h 194"/>
                  <a:gd name="T12" fmla="*/ 61 w 158"/>
                  <a:gd name="T13" fmla="*/ 30 h 194"/>
                  <a:gd name="T14" fmla="*/ 51 w 158"/>
                  <a:gd name="T15" fmla="*/ 14 h 194"/>
                  <a:gd name="T16" fmla="*/ 42 w 158"/>
                  <a:gd name="T17" fmla="*/ 2 h 194"/>
                  <a:gd name="T18" fmla="*/ 35 w 158"/>
                  <a:gd name="T19" fmla="*/ 2 h 194"/>
                  <a:gd name="T20" fmla="*/ 30 w 158"/>
                  <a:gd name="T21" fmla="*/ 14 h 194"/>
                  <a:gd name="T22" fmla="*/ 30 w 158"/>
                  <a:gd name="T23" fmla="*/ 30 h 194"/>
                  <a:gd name="T24" fmla="*/ 19 w 158"/>
                  <a:gd name="T25" fmla="*/ 21 h 194"/>
                  <a:gd name="T26" fmla="*/ 9 w 158"/>
                  <a:gd name="T27" fmla="*/ 37 h 194"/>
                  <a:gd name="T28" fmla="*/ 0 w 158"/>
                  <a:gd name="T29" fmla="*/ 44 h 194"/>
                  <a:gd name="T30" fmla="*/ 5 w 158"/>
                  <a:gd name="T31" fmla="*/ 49 h 194"/>
                  <a:gd name="T32" fmla="*/ 7 w 158"/>
                  <a:gd name="T33" fmla="*/ 65 h 194"/>
                  <a:gd name="T34" fmla="*/ 21 w 158"/>
                  <a:gd name="T35" fmla="*/ 70 h 194"/>
                  <a:gd name="T36" fmla="*/ 19 w 158"/>
                  <a:gd name="T37" fmla="*/ 93 h 194"/>
                  <a:gd name="T38" fmla="*/ 14 w 158"/>
                  <a:gd name="T39" fmla="*/ 110 h 194"/>
                  <a:gd name="T40" fmla="*/ 33 w 158"/>
                  <a:gd name="T41" fmla="*/ 103 h 194"/>
                  <a:gd name="T42" fmla="*/ 49 w 158"/>
                  <a:gd name="T43" fmla="*/ 100 h 194"/>
                  <a:gd name="T44" fmla="*/ 63 w 158"/>
                  <a:gd name="T45" fmla="*/ 98 h 194"/>
                  <a:gd name="T46" fmla="*/ 82 w 158"/>
                  <a:gd name="T47" fmla="*/ 96 h 194"/>
                  <a:gd name="T48" fmla="*/ 98 w 158"/>
                  <a:gd name="T49" fmla="*/ 112 h 194"/>
                  <a:gd name="T50" fmla="*/ 100 w 158"/>
                  <a:gd name="T51" fmla="*/ 138 h 194"/>
                  <a:gd name="T52" fmla="*/ 114 w 158"/>
                  <a:gd name="T53" fmla="*/ 161 h 194"/>
                  <a:gd name="T54" fmla="*/ 112 w 158"/>
                  <a:gd name="T55" fmla="*/ 184 h 194"/>
                  <a:gd name="T56" fmla="*/ 121 w 158"/>
                  <a:gd name="T57" fmla="*/ 191 h 194"/>
                  <a:gd name="T58" fmla="*/ 126 w 158"/>
                  <a:gd name="T59" fmla="*/ 184 h 194"/>
                  <a:gd name="T60" fmla="*/ 142 w 158"/>
                  <a:gd name="T61" fmla="*/ 180 h 194"/>
                  <a:gd name="T62" fmla="*/ 156 w 158"/>
                  <a:gd name="T63" fmla="*/ 177 h 194"/>
                  <a:gd name="T64" fmla="*/ 156 w 158"/>
                  <a:gd name="T65" fmla="*/ 168 h 194"/>
                  <a:gd name="T66" fmla="*/ 154 w 158"/>
                  <a:gd name="T67" fmla="*/ 147 h 194"/>
                  <a:gd name="T68" fmla="*/ 135 w 158"/>
                  <a:gd name="T69" fmla="*/ 131 h 194"/>
                  <a:gd name="T70" fmla="*/ 119 w 158"/>
                  <a:gd name="T71" fmla="*/ 107 h 194"/>
                  <a:gd name="T72" fmla="*/ 107 w 158"/>
                  <a:gd name="T73" fmla="*/ 89 h 194"/>
                  <a:gd name="T74" fmla="*/ 107 w 158"/>
                  <a:gd name="T75" fmla="*/ 8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8" h="194">
                    <a:moveTo>
                      <a:pt x="107" y="89"/>
                    </a:moveTo>
                    <a:lnTo>
                      <a:pt x="107" y="89"/>
                    </a:lnTo>
                    <a:cubicBezTo>
                      <a:pt x="107" y="84"/>
                      <a:pt x="82" y="75"/>
                      <a:pt x="84" y="70"/>
                    </a:cubicBezTo>
                    <a:cubicBezTo>
                      <a:pt x="86" y="63"/>
                      <a:pt x="100" y="65"/>
                      <a:pt x="100" y="58"/>
                    </a:cubicBezTo>
                    <a:cubicBezTo>
                      <a:pt x="100" y="54"/>
                      <a:pt x="96" y="54"/>
                      <a:pt x="93" y="44"/>
                    </a:cubicBezTo>
                    <a:cubicBezTo>
                      <a:pt x="93" y="33"/>
                      <a:pt x="84" y="37"/>
                      <a:pt x="79" y="40"/>
                    </a:cubicBezTo>
                    <a:cubicBezTo>
                      <a:pt x="75" y="42"/>
                      <a:pt x="61" y="37"/>
                      <a:pt x="61" y="30"/>
                    </a:cubicBezTo>
                    <a:cubicBezTo>
                      <a:pt x="61" y="23"/>
                      <a:pt x="51" y="19"/>
                      <a:pt x="51" y="14"/>
                    </a:cubicBezTo>
                    <a:cubicBezTo>
                      <a:pt x="51" y="9"/>
                      <a:pt x="47" y="7"/>
                      <a:pt x="42" y="2"/>
                    </a:cubicBezTo>
                    <a:cubicBezTo>
                      <a:pt x="40" y="5"/>
                      <a:pt x="35" y="5"/>
                      <a:pt x="35" y="2"/>
                    </a:cubicBezTo>
                    <a:cubicBezTo>
                      <a:pt x="33" y="0"/>
                      <a:pt x="28" y="12"/>
                      <a:pt x="30" y="14"/>
                    </a:cubicBezTo>
                    <a:cubicBezTo>
                      <a:pt x="33" y="16"/>
                      <a:pt x="37" y="33"/>
                      <a:pt x="30" y="30"/>
                    </a:cubicBezTo>
                    <a:cubicBezTo>
                      <a:pt x="24" y="28"/>
                      <a:pt x="24" y="19"/>
                      <a:pt x="19" y="21"/>
                    </a:cubicBezTo>
                    <a:cubicBezTo>
                      <a:pt x="19" y="21"/>
                      <a:pt x="9" y="33"/>
                      <a:pt x="9" y="37"/>
                    </a:cubicBezTo>
                    <a:cubicBezTo>
                      <a:pt x="9" y="42"/>
                      <a:pt x="5" y="42"/>
                      <a:pt x="0" y="44"/>
                    </a:cubicBezTo>
                    <a:cubicBezTo>
                      <a:pt x="2" y="47"/>
                      <a:pt x="5" y="47"/>
                      <a:pt x="5" y="49"/>
                    </a:cubicBezTo>
                    <a:cubicBezTo>
                      <a:pt x="7" y="51"/>
                      <a:pt x="5" y="58"/>
                      <a:pt x="7" y="65"/>
                    </a:cubicBezTo>
                    <a:cubicBezTo>
                      <a:pt x="9" y="72"/>
                      <a:pt x="19" y="61"/>
                      <a:pt x="21" y="70"/>
                    </a:cubicBezTo>
                    <a:cubicBezTo>
                      <a:pt x="24" y="79"/>
                      <a:pt x="19" y="84"/>
                      <a:pt x="19" y="93"/>
                    </a:cubicBezTo>
                    <a:cubicBezTo>
                      <a:pt x="19" y="103"/>
                      <a:pt x="12" y="100"/>
                      <a:pt x="14" y="110"/>
                    </a:cubicBezTo>
                    <a:cubicBezTo>
                      <a:pt x="17" y="117"/>
                      <a:pt x="26" y="107"/>
                      <a:pt x="33" y="103"/>
                    </a:cubicBezTo>
                    <a:cubicBezTo>
                      <a:pt x="40" y="96"/>
                      <a:pt x="47" y="98"/>
                      <a:pt x="49" y="100"/>
                    </a:cubicBezTo>
                    <a:cubicBezTo>
                      <a:pt x="51" y="105"/>
                      <a:pt x="61" y="103"/>
                      <a:pt x="63" y="98"/>
                    </a:cubicBezTo>
                    <a:cubicBezTo>
                      <a:pt x="63" y="93"/>
                      <a:pt x="77" y="91"/>
                      <a:pt x="82" y="96"/>
                    </a:cubicBezTo>
                    <a:cubicBezTo>
                      <a:pt x="86" y="103"/>
                      <a:pt x="91" y="110"/>
                      <a:pt x="98" y="112"/>
                    </a:cubicBezTo>
                    <a:cubicBezTo>
                      <a:pt x="105" y="117"/>
                      <a:pt x="93" y="135"/>
                      <a:pt x="100" y="138"/>
                    </a:cubicBezTo>
                    <a:cubicBezTo>
                      <a:pt x="105" y="140"/>
                      <a:pt x="114" y="149"/>
                      <a:pt x="114" y="161"/>
                    </a:cubicBezTo>
                    <a:cubicBezTo>
                      <a:pt x="114" y="170"/>
                      <a:pt x="119" y="177"/>
                      <a:pt x="112" y="184"/>
                    </a:cubicBezTo>
                    <a:cubicBezTo>
                      <a:pt x="116" y="187"/>
                      <a:pt x="121" y="187"/>
                      <a:pt x="121" y="191"/>
                    </a:cubicBezTo>
                    <a:cubicBezTo>
                      <a:pt x="119" y="194"/>
                      <a:pt x="126" y="191"/>
                      <a:pt x="126" y="184"/>
                    </a:cubicBezTo>
                    <a:cubicBezTo>
                      <a:pt x="126" y="177"/>
                      <a:pt x="137" y="180"/>
                      <a:pt x="142" y="180"/>
                    </a:cubicBezTo>
                    <a:cubicBezTo>
                      <a:pt x="144" y="182"/>
                      <a:pt x="151" y="182"/>
                      <a:pt x="156" y="177"/>
                    </a:cubicBezTo>
                    <a:lnTo>
                      <a:pt x="156" y="168"/>
                    </a:lnTo>
                    <a:cubicBezTo>
                      <a:pt x="158" y="161"/>
                      <a:pt x="156" y="152"/>
                      <a:pt x="154" y="147"/>
                    </a:cubicBezTo>
                    <a:cubicBezTo>
                      <a:pt x="149" y="142"/>
                      <a:pt x="137" y="140"/>
                      <a:pt x="135" y="131"/>
                    </a:cubicBezTo>
                    <a:cubicBezTo>
                      <a:pt x="133" y="124"/>
                      <a:pt x="121" y="114"/>
                      <a:pt x="119" y="107"/>
                    </a:cubicBezTo>
                    <a:cubicBezTo>
                      <a:pt x="114" y="100"/>
                      <a:pt x="107" y="96"/>
                      <a:pt x="107" y="89"/>
                    </a:cubicBezTo>
                    <a:lnTo>
                      <a:pt x="107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6" name="Freeform 242">
                <a:extLst>
                  <a:ext uri="{FF2B5EF4-FFF2-40B4-BE49-F238E27FC236}">
                    <a16:creationId xmlns:a16="http://schemas.microsoft.com/office/drawing/2014/main" id="{9CA02AC7-FD09-7437-A28C-91D6E15C8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94"/>
                <a:ext cx="104" cy="196"/>
              </a:xfrm>
              <a:custGeom>
                <a:avLst/>
                <a:gdLst>
                  <a:gd name="T0" fmla="*/ 104 w 172"/>
                  <a:gd name="T1" fmla="*/ 171 h 325"/>
                  <a:gd name="T2" fmla="*/ 104 w 172"/>
                  <a:gd name="T3" fmla="*/ 171 h 325"/>
                  <a:gd name="T4" fmla="*/ 104 w 172"/>
                  <a:gd name="T5" fmla="*/ 152 h 325"/>
                  <a:gd name="T6" fmla="*/ 132 w 172"/>
                  <a:gd name="T7" fmla="*/ 138 h 325"/>
                  <a:gd name="T8" fmla="*/ 162 w 172"/>
                  <a:gd name="T9" fmla="*/ 138 h 325"/>
                  <a:gd name="T10" fmla="*/ 165 w 172"/>
                  <a:gd name="T11" fmla="*/ 140 h 325"/>
                  <a:gd name="T12" fmla="*/ 167 w 172"/>
                  <a:gd name="T13" fmla="*/ 117 h 325"/>
                  <a:gd name="T14" fmla="*/ 153 w 172"/>
                  <a:gd name="T15" fmla="*/ 94 h 325"/>
                  <a:gd name="T16" fmla="*/ 151 w 172"/>
                  <a:gd name="T17" fmla="*/ 68 h 325"/>
                  <a:gd name="T18" fmla="*/ 135 w 172"/>
                  <a:gd name="T19" fmla="*/ 52 h 325"/>
                  <a:gd name="T20" fmla="*/ 116 w 172"/>
                  <a:gd name="T21" fmla="*/ 54 h 325"/>
                  <a:gd name="T22" fmla="*/ 102 w 172"/>
                  <a:gd name="T23" fmla="*/ 56 h 325"/>
                  <a:gd name="T24" fmla="*/ 86 w 172"/>
                  <a:gd name="T25" fmla="*/ 59 h 325"/>
                  <a:gd name="T26" fmla="*/ 67 w 172"/>
                  <a:gd name="T27" fmla="*/ 66 h 325"/>
                  <a:gd name="T28" fmla="*/ 72 w 172"/>
                  <a:gd name="T29" fmla="*/ 49 h 325"/>
                  <a:gd name="T30" fmla="*/ 74 w 172"/>
                  <a:gd name="T31" fmla="*/ 26 h 325"/>
                  <a:gd name="T32" fmla="*/ 60 w 172"/>
                  <a:gd name="T33" fmla="*/ 21 h 325"/>
                  <a:gd name="T34" fmla="*/ 58 w 172"/>
                  <a:gd name="T35" fmla="*/ 5 h 325"/>
                  <a:gd name="T36" fmla="*/ 53 w 172"/>
                  <a:gd name="T37" fmla="*/ 0 h 325"/>
                  <a:gd name="T38" fmla="*/ 51 w 172"/>
                  <a:gd name="T39" fmla="*/ 3 h 325"/>
                  <a:gd name="T40" fmla="*/ 32 w 172"/>
                  <a:gd name="T41" fmla="*/ 14 h 325"/>
                  <a:gd name="T42" fmla="*/ 16 w 172"/>
                  <a:gd name="T43" fmla="*/ 19 h 325"/>
                  <a:gd name="T44" fmla="*/ 4 w 172"/>
                  <a:gd name="T45" fmla="*/ 26 h 325"/>
                  <a:gd name="T46" fmla="*/ 0 w 172"/>
                  <a:gd name="T47" fmla="*/ 59 h 325"/>
                  <a:gd name="T48" fmla="*/ 16 w 172"/>
                  <a:gd name="T49" fmla="*/ 80 h 325"/>
                  <a:gd name="T50" fmla="*/ 18 w 172"/>
                  <a:gd name="T51" fmla="*/ 94 h 325"/>
                  <a:gd name="T52" fmla="*/ 18 w 172"/>
                  <a:gd name="T53" fmla="*/ 103 h 325"/>
                  <a:gd name="T54" fmla="*/ 16 w 172"/>
                  <a:gd name="T55" fmla="*/ 119 h 325"/>
                  <a:gd name="T56" fmla="*/ 23 w 172"/>
                  <a:gd name="T57" fmla="*/ 140 h 325"/>
                  <a:gd name="T58" fmla="*/ 32 w 172"/>
                  <a:gd name="T59" fmla="*/ 168 h 325"/>
                  <a:gd name="T60" fmla="*/ 37 w 172"/>
                  <a:gd name="T61" fmla="*/ 182 h 325"/>
                  <a:gd name="T62" fmla="*/ 21 w 172"/>
                  <a:gd name="T63" fmla="*/ 220 h 325"/>
                  <a:gd name="T64" fmla="*/ 14 w 172"/>
                  <a:gd name="T65" fmla="*/ 250 h 325"/>
                  <a:gd name="T66" fmla="*/ 16 w 172"/>
                  <a:gd name="T67" fmla="*/ 269 h 325"/>
                  <a:gd name="T68" fmla="*/ 44 w 172"/>
                  <a:gd name="T69" fmla="*/ 297 h 325"/>
                  <a:gd name="T70" fmla="*/ 48 w 172"/>
                  <a:gd name="T71" fmla="*/ 306 h 325"/>
                  <a:gd name="T72" fmla="*/ 62 w 172"/>
                  <a:gd name="T73" fmla="*/ 308 h 325"/>
                  <a:gd name="T74" fmla="*/ 72 w 172"/>
                  <a:gd name="T75" fmla="*/ 320 h 325"/>
                  <a:gd name="T76" fmla="*/ 88 w 172"/>
                  <a:gd name="T77" fmla="*/ 322 h 325"/>
                  <a:gd name="T78" fmla="*/ 95 w 172"/>
                  <a:gd name="T79" fmla="*/ 313 h 325"/>
                  <a:gd name="T80" fmla="*/ 72 w 172"/>
                  <a:gd name="T81" fmla="*/ 299 h 325"/>
                  <a:gd name="T82" fmla="*/ 55 w 172"/>
                  <a:gd name="T83" fmla="*/ 276 h 325"/>
                  <a:gd name="T84" fmla="*/ 48 w 172"/>
                  <a:gd name="T85" fmla="*/ 255 h 325"/>
                  <a:gd name="T86" fmla="*/ 35 w 172"/>
                  <a:gd name="T87" fmla="*/ 245 h 325"/>
                  <a:gd name="T88" fmla="*/ 37 w 172"/>
                  <a:gd name="T89" fmla="*/ 210 h 325"/>
                  <a:gd name="T90" fmla="*/ 48 w 172"/>
                  <a:gd name="T91" fmla="*/ 168 h 325"/>
                  <a:gd name="T92" fmla="*/ 67 w 172"/>
                  <a:gd name="T93" fmla="*/ 161 h 325"/>
                  <a:gd name="T94" fmla="*/ 83 w 172"/>
                  <a:gd name="T95" fmla="*/ 175 h 325"/>
                  <a:gd name="T96" fmla="*/ 104 w 172"/>
                  <a:gd name="T97" fmla="*/ 187 h 325"/>
                  <a:gd name="T98" fmla="*/ 107 w 172"/>
                  <a:gd name="T99" fmla="*/ 187 h 325"/>
                  <a:gd name="T100" fmla="*/ 104 w 172"/>
                  <a:gd name="T101" fmla="*/ 17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2" h="325">
                    <a:moveTo>
                      <a:pt x="104" y="171"/>
                    </a:moveTo>
                    <a:lnTo>
                      <a:pt x="104" y="171"/>
                    </a:lnTo>
                    <a:cubicBezTo>
                      <a:pt x="104" y="161"/>
                      <a:pt x="95" y="161"/>
                      <a:pt x="104" y="152"/>
                    </a:cubicBezTo>
                    <a:cubicBezTo>
                      <a:pt x="111" y="143"/>
                      <a:pt x="125" y="136"/>
                      <a:pt x="132" y="138"/>
                    </a:cubicBezTo>
                    <a:cubicBezTo>
                      <a:pt x="142" y="140"/>
                      <a:pt x="158" y="133"/>
                      <a:pt x="162" y="138"/>
                    </a:cubicBezTo>
                    <a:cubicBezTo>
                      <a:pt x="162" y="138"/>
                      <a:pt x="162" y="140"/>
                      <a:pt x="165" y="140"/>
                    </a:cubicBezTo>
                    <a:cubicBezTo>
                      <a:pt x="172" y="133"/>
                      <a:pt x="167" y="126"/>
                      <a:pt x="167" y="117"/>
                    </a:cubicBezTo>
                    <a:cubicBezTo>
                      <a:pt x="167" y="105"/>
                      <a:pt x="158" y="96"/>
                      <a:pt x="153" y="94"/>
                    </a:cubicBezTo>
                    <a:cubicBezTo>
                      <a:pt x="146" y="91"/>
                      <a:pt x="158" y="73"/>
                      <a:pt x="151" y="68"/>
                    </a:cubicBezTo>
                    <a:cubicBezTo>
                      <a:pt x="144" y="66"/>
                      <a:pt x="139" y="59"/>
                      <a:pt x="135" y="52"/>
                    </a:cubicBezTo>
                    <a:cubicBezTo>
                      <a:pt x="130" y="47"/>
                      <a:pt x="116" y="49"/>
                      <a:pt x="116" y="54"/>
                    </a:cubicBezTo>
                    <a:cubicBezTo>
                      <a:pt x="114" y="59"/>
                      <a:pt x="104" y="61"/>
                      <a:pt x="102" y="56"/>
                    </a:cubicBezTo>
                    <a:cubicBezTo>
                      <a:pt x="100" y="54"/>
                      <a:pt x="93" y="52"/>
                      <a:pt x="86" y="59"/>
                    </a:cubicBezTo>
                    <a:cubicBezTo>
                      <a:pt x="79" y="63"/>
                      <a:pt x="70" y="73"/>
                      <a:pt x="67" y="66"/>
                    </a:cubicBezTo>
                    <a:cubicBezTo>
                      <a:pt x="65" y="56"/>
                      <a:pt x="72" y="59"/>
                      <a:pt x="72" y="49"/>
                    </a:cubicBezTo>
                    <a:cubicBezTo>
                      <a:pt x="72" y="40"/>
                      <a:pt x="77" y="35"/>
                      <a:pt x="74" y="26"/>
                    </a:cubicBezTo>
                    <a:cubicBezTo>
                      <a:pt x="72" y="17"/>
                      <a:pt x="62" y="28"/>
                      <a:pt x="60" y="21"/>
                    </a:cubicBezTo>
                    <a:cubicBezTo>
                      <a:pt x="58" y="14"/>
                      <a:pt x="60" y="7"/>
                      <a:pt x="58" y="5"/>
                    </a:cubicBezTo>
                    <a:cubicBezTo>
                      <a:pt x="58" y="3"/>
                      <a:pt x="55" y="3"/>
                      <a:pt x="53" y="0"/>
                    </a:cubicBezTo>
                    <a:lnTo>
                      <a:pt x="51" y="3"/>
                    </a:lnTo>
                    <a:cubicBezTo>
                      <a:pt x="48" y="7"/>
                      <a:pt x="35" y="7"/>
                      <a:pt x="32" y="14"/>
                    </a:cubicBezTo>
                    <a:cubicBezTo>
                      <a:pt x="28" y="21"/>
                      <a:pt x="18" y="19"/>
                      <a:pt x="16" y="19"/>
                    </a:cubicBezTo>
                    <a:cubicBezTo>
                      <a:pt x="14" y="19"/>
                      <a:pt x="4" y="21"/>
                      <a:pt x="4" y="26"/>
                    </a:cubicBezTo>
                    <a:cubicBezTo>
                      <a:pt x="2" y="33"/>
                      <a:pt x="0" y="56"/>
                      <a:pt x="0" y="59"/>
                    </a:cubicBezTo>
                    <a:cubicBezTo>
                      <a:pt x="0" y="63"/>
                      <a:pt x="11" y="77"/>
                      <a:pt x="16" y="80"/>
                    </a:cubicBezTo>
                    <a:cubicBezTo>
                      <a:pt x="18" y="80"/>
                      <a:pt x="14" y="91"/>
                      <a:pt x="18" y="94"/>
                    </a:cubicBezTo>
                    <a:cubicBezTo>
                      <a:pt x="25" y="96"/>
                      <a:pt x="21" y="105"/>
                      <a:pt x="18" y="103"/>
                    </a:cubicBezTo>
                    <a:cubicBezTo>
                      <a:pt x="16" y="103"/>
                      <a:pt x="21" y="115"/>
                      <a:pt x="16" y="119"/>
                    </a:cubicBezTo>
                    <a:cubicBezTo>
                      <a:pt x="11" y="124"/>
                      <a:pt x="14" y="133"/>
                      <a:pt x="23" y="140"/>
                    </a:cubicBezTo>
                    <a:cubicBezTo>
                      <a:pt x="32" y="150"/>
                      <a:pt x="32" y="161"/>
                      <a:pt x="32" y="168"/>
                    </a:cubicBezTo>
                    <a:cubicBezTo>
                      <a:pt x="32" y="175"/>
                      <a:pt x="37" y="175"/>
                      <a:pt x="37" y="182"/>
                    </a:cubicBezTo>
                    <a:cubicBezTo>
                      <a:pt x="37" y="182"/>
                      <a:pt x="28" y="220"/>
                      <a:pt x="21" y="220"/>
                    </a:cubicBezTo>
                    <a:cubicBezTo>
                      <a:pt x="18" y="227"/>
                      <a:pt x="16" y="243"/>
                      <a:pt x="14" y="250"/>
                    </a:cubicBezTo>
                    <a:cubicBezTo>
                      <a:pt x="11" y="259"/>
                      <a:pt x="9" y="269"/>
                      <a:pt x="16" y="269"/>
                    </a:cubicBezTo>
                    <a:cubicBezTo>
                      <a:pt x="21" y="269"/>
                      <a:pt x="32" y="283"/>
                      <a:pt x="44" y="297"/>
                    </a:cubicBezTo>
                    <a:cubicBezTo>
                      <a:pt x="46" y="299"/>
                      <a:pt x="48" y="304"/>
                      <a:pt x="48" y="306"/>
                    </a:cubicBezTo>
                    <a:cubicBezTo>
                      <a:pt x="53" y="306"/>
                      <a:pt x="58" y="306"/>
                      <a:pt x="62" y="308"/>
                    </a:cubicBezTo>
                    <a:cubicBezTo>
                      <a:pt x="70" y="308"/>
                      <a:pt x="72" y="315"/>
                      <a:pt x="72" y="320"/>
                    </a:cubicBezTo>
                    <a:cubicBezTo>
                      <a:pt x="72" y="325"/>
                      <a:pt x="86" y="322"/>
                      <a:pt x="88" y="322"/>
                    </a:cubicBezTo>
                    <a:cubicBezTo>
                      <a:pt x="90" y="322"/>
                      <a:pt x="88" y="315"/>
                      <a:pt x="95" y="313"/>
                    </a:cubicBezTo>
                    <a:cubicBezTo>
                      <a:pt x="90" y="308"/>
                      <a:pt x="79" y="301"/>
                      <a:pt x="72" y="299"/>
                    </a:cubicBezTo>
                    <a:cubicBezTo>
                      <a:pt x="60" y="299"/>
                      <a:pt x="55" y="283"/>
                      <a:pt x="55" y="276"/>
                    </a:cubicBezTo>
                    <a:cubicBezTo>
                      <a:pt x="58" y="269"/>
                      <a:pt x="48" y="262"/>
                      <a:pt x="48" y="255"/>
                    </a:cubicBezTo>
                    <a:cubicBezTo>
                      <a:pt x="48" y="250"/>
                      <a:pt x="41" y="248"/>
                      <a:pt x="35" y="245"/>
                    </a:cubicBezTo>
                    <a:cubicBezTo>
                      <a:pt x="28" y="241"/>
                      <a:pt x="37" y="220"/>
                      <a:pt x="37" y="210"/>
                    </a:cubicBezTo>
                    <a:cubicBezTo>
                      <a:pt x="39" y="201"/>
                      <a:pt x="53" y="175"/>
                      <a:pt x="48" y="168"/>
                    </a:cubicBezTo>
                    <a:cubicBezTo>
                      <a:pt x="44" y="159"/>
                      <a:pt x="65" y="154"/>
                      <a:pt x="67" y="161"/>
                    </a:cubicBezTo>
                    <a:cubicBezTo>
                      <a:pt x="70" y="171"/>
                      <a:pt x="70" y="175"/>
                      <a:pt x="83" y="175"/>
                    </a:cubicBezTo>
                    <a:cubicBezTo>
                      <a:pt x="95" y="175"/>
                      <a:pt x="95" y="185"/>
                      <a:pt x="104" y="187"/>
                    </a:cubicBezTo>
                    <a:lnTo>
                      <a:pt x="107" y="187"/>
                    </a:lnTo>
                    <a:cubicBezTo>
                      <a:pt x="109" y="180"/>
                      <a:pt x="104" y="180"/>
                      <a:pt x="104" y="17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7" name="Freeform 243">
                <a:extLst>
                  <a:ext uri="{FF2B5EF4-FFF2-40B4-BE49-F238E27FC236}">
                    <a16:creationId xmlns:a16="http://schemas.microsoft.com/office/drawing/2014/main" id="{8F35A83E-9374-646C-3AED-E3F741D21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94"/>
                <a:ext cx="104" cy="196"/>
              </a:xfrm>
              <a:custGeom>
                <a:avLst/>
                <a:gdLst>
                  <a:gd name="T0" fmla="*/ 104 w 172"/>
                  <a:gd name="T1" fmla="*/ 171 h 325"/>
                  <a:gd name="T2" fmla="*/ 104 w 172"/>
                  <a:gd name="T3" fmla="*/ 171 h 325"/>
                  <a:gd name="T4" fmla="*/ 104 w 172"/>
                  <a:gd name="T5" fmla="*/ 152 h 325"/>
                  <a:gd name="T6" fmla="*/ 132 w 172"/>
                  <a:gd name="T7" fmla="*/ 138 h 325"/>
                  <a:gd name="T8" fmla="*/ 162 w 172"/>
                  <a:gd name="T9" fmla="*/ 138 h 325"/>
                  <a:gd name="T10" fmla="*/ 165 w 172"/>
                  <a:gd name="T11" fmla="*/ 140 h 325"/>
                  <a:gd name="T12" fmla="*/ 167 w 172"/>
                  <a:gd name="T13" fmla="*/ 117 h 325"/>
                  <a:gd name="T14" fmla="*/ 153 w 172"/>
                  <a:gd name="T15" fmla="*/ 94 h 325"/>
                  <a:gd name="T16" fmla="*/ 151 w 172"/>
                  <a:gd name="T17" fmla="*/ 68 h 325"/>
                  <a:gd name="T18" fmla="*/ 135 w 172"/>
                  <a:gd name="T19" fmla="*/ 52 h 325"/>
                  <a:gd name="T20" fmla="*/ 116 w 172"/>
                  <a:gd name="T21" fmla="*/ 54 h 325"/>
                  <a:gd name="T22" fmla="*/ 102 w 172"/>
                  <a:gd name="T23" fmla="*/ 56 h 325"/>
                  <a:gd name="T24" fmla="*/ 86 w 172"/>
                  <a:gd name="T25" fmla="*/ 59 h 325"/>
                  <a:gd name="T26" fmla="*/ 67 w 172"/>
                  <a:gd name="T27" fmla="*/ 66 h 325"/>
                  <a:gd name="T28" fmla="*/ 72 w 172"/>
                  <a:gd name="T29" fmla="*/ 49 h 325"/>
                  <a:gd name="T30" fmla="*/ 74 w 172"/>
                  <a:gd name="T31" fmla="*/ 26 h 325"/>
                  <a:gd name="T32" fmla="*/ 60 w 172"/>
                  <a:gd name="T33" fmla="*/ 21 h 325"/>
                  <a:gd name="T34" fmla="*/ 58 w 172"/>
                  <a:gd name="T35" fmla="*/ 5 h 325"/>
                  <a:gd name="T36" fmla="*/ 53 w 172"/>
                  <a:gd name="T37" fmla="*/ 0 h 325"/>
                  <a:gd name="T38" fmla="*/ 51 w 172"/>
                  <a:gd name="T39" fmla="*/ 3 h 325"/>
                  <a:gd name="T40" fmla="*/ 32 w 172"/>
                  <a:gd name="T41" fmla="*/ 14 h 325"/>
                  <a:gd name="T42" fmla="*/ 16 w 172"/>
                  <a:gd name="T43" fmla="*/ 19 h 325"/>
                  <a:gd name="T44" fmla="*/ 4 w 172"/>
                  <a:gd name="T45" fmla="*/ 26 h 325"/>
                  <a:gd name="T46" fmla="*/ 0 w 172"/>
                  <a:gd name="T47" fmla="*/ 59 h 325"/>
                  <a:gd name="T48" fmla="*/ 16 w 172"/>
                  <a:gd name="T49" fmla="*/ 80 h 325"/>
                  <a:gd name="T50" fmla="*/ 18 w 172"/>
                  <a:gd name="T51" fmla="*/ 94 h 325"/>
                  <a:gd name="T52" fmla="*/ 18 w 172"/>
                  <a:gd name="T53" fmla="*/ 103 h 325"/>
                  <a:gd name="T54" fmla="*/ 16 w 172"/>
                  <a:gd name="T55" fmla="*/ 119 h 325"/>
                  <a:gd name="T56" fmla="*/ 23 w 172"/>
                  <a:gd name="T57" fmla="*/ 140 h 325"/>
                  <a:gd name="T58" fmla="*/ 32 w 172"/>
                  <a:gd name="T59" fmla="*/ 168 h 325"/>
                  <a:gd name="T60" fmla="*/ 37 w 172"/>
                  <a:gd name="T61" fmla="*/ 182 h 325"/>
                  <a:gd name="T62" fmla="*/ 21 w 172"/>
                  <a:gd name="T63" fmla="*/ 220 h 325"/>
                  <a:gd name="T64" fmla="*/ 14 w 172"/>
                  <a:gd name="T65" fmla="*/ 250 h 325"/>
                  <a:gd name="T66" fmla="*/ 16 w 172"/>
                  <a:gd name="T67" fmla="*/ 269 h 325"/>
                  <a:gd name="T68" fmla="*/ 44 w 172"/>
                  <a:gd name="T69" fmla="*/ 297 h 325"/>
                  <a:gd name="T70" fmla="*/ 48 w 172"/>
                  <a:gd name="T71" fmla="*/ 306 h 325"/>
                  <a:gd name="T72" fmla="*/ 62 w 172"/>
                  <a:gd name="T73" fmla="*/ 308 h 325"/>
                  <a:gd name="T74" fmla="*/ 72 w 172"/>
                  <a:gd name="T75" fmla="*/ 320 h 325"/>
                  <a:gd name="T76" fmla="*/ 88 w 172"/>
                  <a:gd name="T77" fmla="*/ 322 h 325"/>
                  <a:gd name="T78" fmla="*/ 95 w 172"/>
                  <a:gd name="T79" fmla="*/ 313 h 325"/>
                  <a:gd name="T80" fmla="*/ 72 w 172"/>
                  <a:gd name="T81" fmla="*/ 299 h 325"/>
                  <a:gd name="T82" fmla="*/ 55 w 172"/>
                  <a:gd name="T83" fmla="*/ 276 h 325"/>
                  <a:gd name="T84" fmla="*/ 48 w 172"/>
                  <a:gd name="T85" fmla="*/ 255 h 325"/>
                  <a:gd name="T86" fmla="*/ 35 w 172"/>
                  <a:gd name="T87" fmla="*/ 245 h 325"/>
                  <a:gd name="T88" fmla="*/ 37 w 172"/>
                  <a:gd name="T89" fmla="*/ 210 h 325"/>
                  <a:gd name="T90" fmla="*/ 48 w 172"/>
                  <a:gd name="T91" fmla="*/ 168 h 325"/>
                  <a:gd name="T92" fmla="*/ 67 w 172"/>
                  <a:gd name="T93" fmla="*/ 161 h 325"/>
                  <a:gd name="T94" fmla="*/ 83 w 172"/>
                  <a:gd name="T95" fmla="*/ 175 h 325"/>
                  <a:gd name="T96" fmla="*/ 104 w 172"/>
                  <a:gd name="T97" fmla="*/ 187 h 325"/>
                  <a:gd name="T98" fmla="*/ 107 w 172"/>
                  <a:gd name="T99" fmla="*/ 187 h 325"/>
                  <a:gd name="T100" fmla="*/ 104 w 172"/>
                  <a:gd name="T101" fmla="*/ 171 h 325"/>
                  <a:gd name="T102" fmla="*/ 104 w 172"/>
                  <a:gd name="T103" fmla="*/ 17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2" h="325">
                    <a:moveTo>
                      <a:pt x="104" y="171"/>
                    </a:moveTo>
                    <a:lnTo>
                      <a:pt x="104" y="171"/>
                    </a:lnTo>
                    <a:cubicBezTo>
                      <a:pt x="104" y="161"/>
                      <a:pt x="95" y="161"/>
                      <a:pt x="104" y="152"/>
                    </a:cubicBezTo>
                    <a:cubicBezTo>
                      <a:pt x="111" y="143"/>
                      <a:pt x="125" y="136"/>
                      <a:pt x="132" y="138"/>
                    </a:cubicBezTo>
                    <a:cubicBezTo>
                      <a:pt x="142" y="140"/>
                      <a:pt x="158" y="133"/>
                      <a:pt x="162" y="138"/>
                    </a:cubicBezTo>
                    <a:cubicBezTo>
                      <a:pt x="162" y="138"/>
                      <a:pt x="162" y="140"/>
                      <a:pt x="165" y="140"/>
                    </a:cubicBezTo>
                    <a:cubicBezTo>
                      <a:pt x="172" y="133"/>
                      <a:pt x="167" y="126"/>
                      <a:pt x="167" y="117"/>
                    </a:cubicBezTo>
                    <a:cubicBezTo>
                      <a:pt x="167" y="105"/>
                      <a:pt x="158" y="96"/>
                      <a:pt x="153" y="94"/>
                    </a:cubicBezTo>
                    <a:cubicBezTo>
                      <a:pt x="146" y="91"/>
                      <a:pt x="158" y="73"/>
                      <a:pt x="151" y="68"/>
                    </a:cubicBezTo>
                    <a:cubicBezTo>
                      <a:pt x="144" y="66"/>
                      <a:pt x="139" y="59"/>
                      <a:pt x="135" y="52"/>
                    </a:cubicBezTo>
                    <a:cubicBezTo>
                      <a:pt x="130" y="47"/>
                      <a:pt x="116" y="49"/>
                      <a:pt x="116" y="54"/>
                    </a:cubicBezTo>
                    <a:cubicBezTo>
                      <a:pt x="114" y="59"/>
                      <a:pt x="104" y="61"/>
                      <a:pt x="102" y="56"/>
                    </a:cubicBezTo>
                    <a:cubicBezTo>
                      <a:pt x="100" y="54"/>
                      <a:pt x="93" y="52"/>
                      <a:pt x="86" y="59"/>
                    </a:cubicBezTo>
                    <a:cubicBezTo>
                      <a:pt x="79" y="63"/>
                      <a:pt x="70" y="73"/>
                      <a:pt x="67" y="66"/>
                    </a:cubicBezTo>
                    <a:cubicBezTo>
                      <a:pt x="65" y="56"/>
                      <a:pt x="72" y="59"/>
                      <a:pt x="72" y="49"/>
                    </a:cubicBezTo>
                    <a:cubicBezTo>
                      <a:pt x="72" y="40"/>
                      <a:pt x="77" y="35"/>
                      <a:pt x="74" y="26"/>
                    </a:cubicBezTo>
                    <a:cubicBezTo>
                      <a:pt x="72" y="17"/>
                      <a:pt x="62" y="28"/>
                      <a:pt x="60" y="21"/>
                    </a:cubicBezTo>
                    <a:cubicBezTo>
                      <a:pt x="58" y="14"/>
                      <a:pt x="60" y="7"/>
                      <a:pt x="58" y="5"/>
                    </a:cubicBezTo>
                    <a:cubicBezTo>
                      <a:pt x="58" y="3"/>
                      <a:pt x="55" y="3"/>
                      <a:pt x="53" y="0"/>
                    </a:cubicBezTo>
                    <a:lnTo>
                      <a:pt x="51" y="3"/>
                    </a:lnTo>
                    <a:cubicBezTo>
                      <a:pt x="48" y="7"/>
                      <a:pt x="35" y="7"/>
                      <a:pt x="32" y="14"/>
                    </a:cubicBezTo>
                    <a:cubicBezTo>
                      <a:pt x="28" y="21"/>
                      <a:pt x="18" y="19"/>
                      <a:pt x="16" y="19"/>
                    </a:cubicBezTo>
                    <a:cubicBezTo>
                      <a:pt x="14" y="19"/>
                      <a:pt x="4" y="21"/>
                      <a:pt x="4" y="26"/>
                    </a:cubicBezTo>
                    <a:cubicBezTo>
                      <a:pt x="2" y="33"/>
                      <a:pt x="0" y="56"/>
                      <a:pt x="0" y="59"/>
                    </a:cubicBezTo>
                    <a:cubicBezTo>
                      <a:pt x="0" y="63"/>
                      <a:pt x="11" y="77"/>
                      <a:pt x="16" y="80"/>
                    </a:cubicBezTo>
                    <a:cubicBezTo>
                      <a:pt x="18" y="80"/>
                      <a:pt x="14" y="91"/>
                      <a:pt x="18" y="94"/>
                    </a:cubicBezTo>
                    <a:cubicBezTo>
                      <a:pt x="25" y="96"/>
                      <a:pt x="21" y="105"/>
                      <a:pt x="18" y="103"/>
                    </a:cubicBezTo>
                    <a:cubicBezTo>
                      <a:pt x="16" y="103"/>
                      <a:pt x="21" y="115"/>
                      <a:pt x="16" y="119"/>
                    </a:cubicBezTo>
                    <a:cubicBezTo>
                      <a:pt x="11" y="124"/>
                      <a:pt x="14" y="133"/>
                      <a:pt x="23" y="140"/>
                    </a:cubicBezTo>
                    <a:cubicBezTo>
                      <a:pt x="32" y="150"/>
                      <a:pt x="32" y="161"/>
                      <a:pt x="32" y="168"/>
                    </a:cubicBezTo>
                    <a:cubicBezTo>
                      <a:pt x="32" y="175"/>
                      <a:pt x="37" y="175"/>
                      <a:pt x="37" y="182"/>
                    </a:cubicBezTo>
                    <a:cubicBezTo>
                      <a:pt x="37" y="182"/>
                      <a:pt x="28" y="220"/>
                      <a:pt x="21" y="220"/>
                    </a:cubicBezTo>
                    <a:cubicBezTo>
                      <a:pt x="18" y="227"/>
                      <a:pt x="16" y="243"/>
                      <a:pt x="14" y="250"/>
                    </a:cubicBezTo>
                    <a:cubicBezTo>
                      <a:pt x="11" y="259"/>
                      <a:pt x="9" y="269"/>
                      <a:pt x="16" y="269"/>
                    </a:cubicBezTo>
                    <a:cubicBezTo>
                      <a:pt x="21" y="269"/>
                      <a:pt x="32" y="283"/>
                      <a:pt x="44" y="297"/>
                    </a:cubicBezTo>
                    <a:cubicBezTo>
                      <a:pt x="46" y="299"/>
                      <a:pt x="48" y="304"/>
                      <a:pt x="48" y="306"/>
                    </a:cubicBezTo>
                    <a:cubicBezTo>
                      <a:pt x="53" y="306"/>
                      <a:pt x="58" y="306"/>
                      <a:pt x="62" y="308"/>
                    </a:cubicBezTo>
                    <a:cubicBezTo>
                      <a:pt x="70" y="308"/>
                      <a:pt x="72" y="315"/>
                      <a:pt x="72" y="320"/>
                    </a:cubicBezTo>
                    <a:cubicBezTo>
                      <a:pt x="72" y="325"/>
                      <a:pt x="86" y="322"/>
                      <a:pt x="88" y="322"/>
                    </a:cubicBezTo>
                    <a:cubicBezTo>
                      <a:pt x="90" y="322"/>
                      <a:pt x="88" y="315"/>
                      <a:pt x="95" y="313"/>
                    </a:cubicBezTo>
                    <a:cubicBezTo>
                      <a:pt x="90" y="308"/>
                      <a:pt x="79" y="301"/>
                      <a:pt x="72" y="299"/>
                    </a:cubicBezTo>
                    <a:cubicBezTo>
                      <a:pt x="60" y="299"/>
                      <a:pt x="55" y="283"/>
                      <a:pt x="55" y="276"/>
                    </a:cubicBezTo>
                    <a:cubicBezTo>
                      <a:pt x="58" y="269"/>
                      <a:pt x="48" y="262"/>
                      <a:pt x="48" y="255"/>
                    </a:cubicBezTo>
                    <a:cubicBezTo>
                      <a:pt x="48" y="250"/>
                      <a:pt x="41" y="248"/>
                      <a:pt x="35" y="245"/>
                    </a:cubicBezTo>
                    <a:cubicBezTo>
                      <a:pt x="28" y="241"/>
                      <a:pt x="37" y="220"/>
                      <a:pt x="37" y="210"/>
                    </a:cubicBezTo>
                    <a:cubicBezTo>
                      <a:pt x="39" y="201"/>
                      <a:pt x="53" y="175"/>
                      <a:pt x="48" y="168"/>
                    </a:cubicBezTo>
                    <a:cubicBezTo>
                      <a:pt x="44" y="159"/>
                      <a:pt x="65" y="154"/>
                      <a:pt x="67" y="161"/>
                    </a:cubicBezTo>
                    <a:cubicBezTo>
                      <a:pt x="70" y="171"/>
                      <a:pt x="70" y="175"/>
                      <a:pt x="83" y="175"/>
                    </a:cubicBezTo>
                    <a:cubicBezTo>
                      <a:pt x="95" y="175"/>
                      <a:pt x="95" y="185"/>
                      <a:pt x="104" y="187"/>
                    </a:cubicBezTo>
                    <a:lnTo>
                      <a:pt x="107" y="187"/>
                    </a:lnTo>
                    <a:cubicBezTo>
                      <a:pt x="109" y="180"/>
                      <a:pt x="104" y="180"/>
                      <a:pt x="104" y="171"/>
                    </a:cubicBezTo>
                    <a:lnTo>
                      <a:pt x="104" y="17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8" name="Freeform 244">
                <a:extLst>
                  <a:ext uri="{FF2B5EF4-FFF2-40B4-BE49-F238E27FC236}">
                    <a16:creationId xmlns:a16="http://schemas.microsoft.com/office/drawing/2014/main" id="{876C8DA8-2E81-E168-646D-9DFD5429E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94"/>
                <a:ext cx="104" cy="196"/>
              </a:xfrm>
              <a:custGeom>
                <a:avLst/>
                <a:gdLst>
                  <a:gd name="T0" fmla="*/ 104 w 172"/>
                  <a:gd name="T1" fmla="*/ 171 h 325"/>
                  <a:gd name="T2" fmla="*/ 104 w 172"/>
                  <a:gd name="T3" fmla="*/ 171 h 325"/>
                  <a:gd name="T4" fmla="*/ 104 w 172"/>
                  <a:gd name="T5" fmla="*/ 152 h 325"/>
                  <a:gd name="T6" fmla="*/ 132 w 172"/>
                  <a:gd name="T7" fmla="*/ 138 h 325"/>
                  <a:gd name="T8" fmla="*/ 162 w 172"/>
                  <a:gd name="T9" fmla="*/ 138 h 325"/>
                  <a:gd name="T10" fmla="*/ 165 w 172"/>
                  <a:gd name="T11" fmla="*/ 140 h 325"/>
                  <a:gd name="T12" fmla="*/ 167 w 172"/>
                  <a:gd name="T13" fmla="*/ 117 h 325"/>
                  <a:gd name="T14" fmla="*/ 153 w 172"/>
                  <a:gd name="T15" fmla="*/ 94 h 325"/>
                  <a:gd name="T16" fmla="*/ 151 w 172"/>
                  <a:gd name="T17" fmla="*/ 68 h 325"/>
                  <a:gd name="T18" fmla="*/ 135 w 172"/>
                  <a:gd name="T19" fmla="*/ 52 h 325"/>
                  <a:gd name="T20" fmla="*/ 116 w 172"/>
                  <a:gd name="T21" fmla="*/ 54 h 325"/>
                  <a:gd name="T22" fmla="*/ 102 w 172"/>
                  <a:gd name="T23" fmla="*/ 56 h 325"/>
                  <a:gd name="T24" fmla="*/ 86 w 172"/>
                  <a:gd name="T25" fmla="*/ 59 h 325"/>
                  <a:gd name="T26" fmla="*/ 67 w 172"/>
                  <a:gd name="T27" fmla="*/ 66 h 325"/>
                  <a:gd name="T28" fmla="*/ 72 w 172"/>
                  <a:gd name="T29" fmla="*/ 49 h 325"/>
                  <a:gd name="T30" fmla="*/ 74 w 172"/>
                  <a:gd name="T31" fmla="*/ 26 h 325"/>
                  <a:gd name="T32" fmla="*/ 60 w 172"/>
                  <a:gd name="T33" fmla="*/ 21 h 325"/>
                  <a:gd name="T34" fmla="*/ 58 w 172"/>
                  <a:gd name="T35" fmla="*/ 5 h 325"/>
                  <a:gd name="T36" fmla="*/ 53 w 172"/>
                  <a:gd name="T37" fmla="*/ 0 h 325"/>
                  <a:gd name="T38" fmla="*/ 51 w 172"/>
                  <a:gd name="T39" fmla="*/ 3 h 325"/>
                  <a:gd name="T40" fmla="*/ 32 w 172"/>
                  <a:gd name="T41" fmla="*/ 14 h 325"/>
                  <a:gd name="T42" fmla="*/ 16 w 172"/>
                  <a:gd name="T43" fmla="*/ 19 h 325"/>
                  <a:gd name="T44" fmla="*/ 4 w 172"/>
                  <a:gd name="T45" fmla="*/ 26 h 325"/>
                  <a:gd name="T46" fmla="*/ 0 w 172"/>
                  <a:gd name="T47" fmla="*/ 59 h 325"/>
                  <a:gd name="T48" fmla="*/ 16 w 172"/>
                  <a:gd name="T49" fmla="*/ 80 h 325"/>
                  <a:gd name="T50" fmla="*/ 18 w 172"/>
                  <a:gd name="T51" fmla="*/ 94 h 325"/>
                  <a:gd name="T52" fmla="*/ 18 w 172"/>
                  <a:gd name="T53" fmla="*/ 103 h 325"/>
                  <a:gd name="T54" fmla="*/ 16 w 172"/>
                  <a:gd name="T55" fmla="*/ 119 h 325"/>
                  <a:gd name="T56" fmla="*/ 23 w 172"/>
                  <a:gd name="T57" fmla="*/ 140 h 325"/>
                  <a:gd name="T58" fmla="*/ 32 w 172"/>
                  <a:gd name="T59" fmla="*/ 168 h 325"/>
                  <a:gd name="T60" fmla="*/ 37 w 172"/>
                  <a:gd name="T61" fmla="*/ 182 h 325"/>
                  <a:gd name="T62" fmla="*/ 21 w 172"/>
                  <a:gd name="T63" fmla="*/ 220 h 325"/>
                  <a:gd name="T64" fmla="*/ 14 w 172"/>
                  <a:gd name="T65" fmla="*/ 250 h 325"/>
                  <a:gd name="T66" fmla="*/ 16 w 172"/>
                  <a:gd name="T67" fmla="*/ 269 h 325"/>
                  <a:gd name="T68" fmla="*/ 44 w 172"/>
                  <a:gd name="T69" fmla="*/ 297 h 325"/>
                  <a:gd name="T70" fmla="*/ 48 w 172"/>
                  <a:gd name="T71" fmla="*/ 306 h 325"/>
                  <a:gd name="T72" fmla="*/ 62 w 172"/>
                  <a:gd name="T73" fmla="*/ 308 h 325"/>
                  <a:gd name="T74" fmla="*/ 72 w 172"/>
                  <a:gd name="T75" fmla="*/ 320 h 325"/>
                  <a:gd name="T76" fmla="*/ 88 w 172"/>
                  <a:gd name="T77" fmla="*/ 322 h 325"/>
                  <a:gd name="T78" fmla="*/ 95 w 172"/>
                  <a:gd name="T79" fmla="*/ 313 h 325"/>
                  <a:gd name="T80" fmla="*/ 72 w 172"/>
                  <a:gd name="T81" fmla="*/ 299 h 325"/>
                  <a:gd name="T82" fmla="*/ 55 w 172"/>
                  <a:gd name="T83" fmla="*/ 276 h 325"/>
                  <a:gd name="T84" fmla="*/ 48 w 172"/>
                  <a:gd name="T85" fmla="*/ 255 h 325"/>
                  <a:gd name="T86" fmla="*/ 35 w 172"/>
                  <a:gd name="T87" fmla="*/ 245 h 325"/>
                  <a:gd name="T88" fmla="*/ 37 w 172"/>
                  <a:gd name="T89" fmla="*/ 210 h 325"/>
                  <a:gd name="T90" fmla="*/ 48 w 172"/>
                  <a:gd name="T91" fmla="*/ 168 h 325"/>
                  <a:gd name="T92" fmla="*/ 67 w 172"/>
                  <a:gd name="T93" fmla="*/ 161 h 325"/>
                  <a:gd name="T94" fmla="*/ 83 w 172"/>
                  <a:gd name="T95" fmla="*/ 175 h 325"/>
                  <a:gd name="T96" fmla="*/ 104 w 172"/>
                  <a:gd name="T97" fmla="*/ 187 h 325"/>
                  <a:gd name="T98" fmla="*/ 107 w 172"/>
                  <a:gd name="T99" fmla="*/ 187 h 325"/>
                  <a:gd name="T100" fmla="*/ 104 w 172"/>
                  <a:gd name="T101" fmla="*/ 17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2" h="325">
                    <a:moveTo>
                      <a:pt x="104" y="171"/>
                    </a:moveTo>
                    <a:lnTo>
                      <a:pt x="104" y="171"/>
                    </a:lnTo>
                    <a:cubicBezTo>
                      <a:pt x="104" y="161"/>
                      <a:pt x="95" y="161"/>
                      <a:pt x="104" y="152"/>
                    </a:cubicBezTo>
                    <a:cubicBezTo>
                      <a:pt x="111" y="143"/>
                      <a:pt x="125" y="136"/>
                      <a:pt x="132" y="138"/>
                    </a:cubicBezTo>
                    <a:cubicBezTo>
                      <a:pt x="142" y="140"/>
                      <a:pt x="158" y="133"/>
                      <a:pt x="162" y="138"/>
                    </a:cubicBezTo>
                    <a:cubicBezTo>
                      <a:pt x="162" y="138"/>
                      <a:pt x="162" y="140"/>
                      <a:pt x="165" y="140"/>
                    </a:cubicBezTo>
                    <a:cubicBezTo>
                      <a:pt x="172" y="133"/>
                      <a:pt x="167" y="126"/>
                      <a:pt x="167" y="117"/>
                    </a:cubicBezTo>
                    <a:cubicBezTo>
                      <a:pt x="167" y="105"/>
                      <a:pt x="158" y="96"/>
                      <a:pt x="153" y="94"/>
                    </a:cubicBezTo>
                    <a:cubicBezTo>
                      <a:pt x="146" y="91"/>
                      <a:pt x="158" y="73"/>
                      <a:pt x="151" y="68"/>
                    </a:cubicBezTo>
                    <a:cubicBezTo>
                      <a:pt x="144" y="66"/>
                      <a:pt x="139" y="59"/>
                      <a:pt x="135" y="52"/>
                    </a:cubicBezTo>
                    <a:cubicBezTo>
                      <a:pt x="130" y="47"/>
                      <a:pt x="116" y="49"/>
                      <a:pt x="116" y="54"/>
                    </a:cubicBezTo>
                    <a:cubicBezTo>
                      <a:pt x="114" y="59"/>
                      <a:pt x="104" y="61"/>
                      <a:pt x="102" y="56"/>
                    </a:cubicBezTo>
                    <a:cubicBezTo>
                      <a:pt x="100" y="54"/>
                      <a:pt x="93" y="52"/>
                      <a:pt x="86" y="59"/>
                    </a:cubicBezTo>
                    <a:cubicBezTo>
                      <a:pt x="79" y="63"/>
                      <a:pt x="70" y="73"/>
                      <a:pt x="67" y="66"/>
                    </a:cubicBezTo>
                    <a:cubicBezTo>
                      <a:pt x="65" y="56"/>
                      <a:pt x="72" y="59"/>
                      <a:pt x="72" y="49"/>
                    </a:cubicBezTo>
                    <a:cubicBezTo>
                      <a:pt x="72" y="40"/>
                      <a:pt x="77" y="35"/>
                      <a:pt x="74" y="26"/>
                    </a:cubicBezTo>
                    <a:cubicBezTo>
                      <a:pt x="72" y="17"/>
                      <a:pt x="62" y="28"/>
                      <a:pt x="60" y="21"/>
                    </a:cubicBezTo>
                    <a:cubicBezTo>
                      <a:pt x="58" y="14"/>
                      <a:pt x="60" y="7"/>
                      <a:pt x="58" y="5"/>
                    </a:cubicBezTo>
                    <a:cubicBezTo>
                      <a:pt x="58" y="3"/>
                      <a:pt x="55" y="3"/>
                      <a:pt x="53" y="0"/>
                    </a:cubicBezTo>
                    <a:lnTo>
                      <a:pt x="51" y="3"/>
                    </a:lnTo>
                    <a:cubicBezTo>
                      <a:pt x="48" y="7"/>
                      <a:pt x="35" y="7"/>
                      <a:pt x="32" y="14"/>
                    </a:cubicBezTo>
                    <a:cubicBezTo>
                      <a:pt x="28" y="21"/>
                      <a:pt x="18" y="19"/>
                      <a:pt x="16" y="19"/>
                    </a:cubicBezTo>
                    <a:cubicBezTo>
                      <a:pt x="14" y="19"/>
                      <a:pt x="4" y="21"/>
                      <a:pt x="4" y="26"/>
                    </a:cubicBezTo>
                    <a:cubicBezTo>
                      <a:pt x="2" y="33"/>
                      <a:pt x="0" y="56"/>
                      <a:pt x="0" y="59"/>
                    </a:cubicBezTo>
                    <a:cubicBezTo>
                      <a:pt x="0" y="63"/>
                      <a:pt x="11" y="77"/>
                      <a:pt x="16" y="80"/>
                    </a:cubicBezTo>
                    <a:cubicBezTo>
                      <a:pt x="18" y="80"/>
                      <a:pt x="14" y="91"/>
                      <a:pt x="18" y="94"/>
                    </a:cubicBezTo>
                    <a:cubicBezTo>
                      <a:pt x="25" y="96"/>
                      <a:pt x="21" y="105"/>
                      <a:pt x="18" y="103"/>
                    </a:cubicBezTo>
                    <a:cubicBezTo>
                      <a:pt x="16" y="103"/>
                      <a:pt x="21" y="115"/>
                      <a:pt x="16" y="119"/>
                    </a:cubicBezTo>
                    <a:cubicBezTo>
                      <a:pt x="11" y="124"/>
                      <a:pt x="14" y="133"/>
                      <a:pt x="23" y="140"/>
                    </a:cubicBezTo>
                    <a:cubicBezTo>
                      <a:pt x="32" y="150"/>
                      <a:pt x="32" y="161"/>
                      <a:pt x="32" y="168"/>
                    </a:cubicBezTo>
                    <a:cubicBezTo>
                      <a:pt x="32" y="175"/>
                      <a:pt x="37" y="175"/>
                      <a:pt x="37" y="182"/>
                    </a:cubicBezTo>
                    <a:cubicBezTo>
                      <a:pt x="37" y="182"/>
                      <a:pt x="28" y="220"/>
                      <a:pt x="21" y="220"/>
                    </a:cubicBezTo>
                    <a:cubicBezTo>
                      <a:pt x="18" y="227"/>
                      <a:pt x="16" y="243"/>
                      <a:pt x="14" y="250"/>
                    </a:cubicBezTo>
                    <a:cubicBezTo>
                      <a:pt x="11" y="259"/>
                      <a:pt x="9" y="269"/>
                      <a:pt x="16" y="269"/>
                    </a:cubicBezTo>
                    <a:cubicBezTo>
                      <a:pt x="21" y="269"/>
                      <a:pt x="32" y="283"/>
                      <a:pt x="44" y="297"/>
                    </a:cubicBezTo>
                    <a:cubicBezTo>
                      <a:pt x="46" y="299"/>
                      <a:pt x="48" y="304"/>
                      <a:pt x="48" y="306"/>
                    </a:cubicBezTo>
                    <a:cubicBezTo>
                      <a:pt x="53" y="306"/>
                      <a:pt x="58" y="306"/>
                      <a:pt x="62" y="308"/>
                    </a:cubicBezTo>
                    <a:cubicBezTo>
                      <a:pt x="70" y="308"/>
                      <a:pt x="72" y="315"/>
                      <a:pt x="72" y="320"/>
                    </a:cubicBezTo>
                    <a:cubicBezTo>
                      <a:pt x="72" y="325"/>
                      <a:pt x="86" y="322"/>
                      <a:pt x="88" y="322"/>
                    </a:cubicBezTo>
                    <a:cubicBezTo>
                      <a:pt x="90" y="322"/>
                      <a:pt x="88" y="315"/>
                      <a:pt x="95" y="313"/>
                    </a:cubicBezTo>
                    <a:cubicBezTo>
                      <a:pt x="90" y="308"/>
                      <a:pt x="79" y="301"/>
                      <a:pt x="72" y="299"/>
                    </a:cubicBezTo>
                    <a:cubicBezTo>
                      <a:pt x="60" y="299"/>
                      <a:pt x="55" y="283"/>
                      <a:pt x="55" y="276"/>
                    </a:cubicBezTo>
                    <a:cubicBezTo>
                      <a:pt x="58" y="269"/>
                      <a:pt x="48" y="262"/>
                      <a:pt x="48" y="255"/>
                    </a:cubicBezTo>
                    <a:cubicBezTo>
                      <a:pt x="48" y="250"/>
                      <a:pt x="41" y="248"/>
                      <a:pt x="35" y="245"/>
                    </a:cubicBezTo>
                    <a:cubicBezTo>
                      <a:pt x="28" y="241"/>
                      <a:pt x="37" y="220"/>
                      <a:pt x="37" y="210"/>
                    </a:cubicBezTo>
                    <a:cubicBezTo>
                      <a:pt x="39" y="201"/>
                      <a:pt x="53" y="175"/>
                      <a:pt x="48" y="168"/>
                    </a:cubicBezTo>
                    <a:cubicBezTo>
                      <a:pt x="44" y="159"/>
                      <a:pt x="65" y="154"/>
                      <a:pt x="67" y="161"/>
                    </a:cubicBezTo>
                    <a:cubicBezTo>
                      <a:pt x="70" y="171"/>
                      <a:pt x="70" y="175"/>
                      <a:pt x="83" y="175"/>
                    </a:cubicBezTo>
                    <a:cubicBezTo>
                      <a:pt x="95" y="175"/>
                      <a:pt x="95" y="185"/>
                      <a:pt x="104" y="187"/>
                    </a:cubicBezTo>
                    <a:lnTo>
                      <a:pt x="107" y="187"/>
                    </a:lnTo>
                    <a:cubicBezTo>
                      <a:pt x="109" y="180"/>
                      <a:pt x="104" y="180"/>
                      <a:pt x="104" y="17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9" name="Freeform 245">
                <a:extLst>
                  <a:ext uri="{FF2B5EF4-FFF2-40B4-BE49-F238E27FC236}">
                    <a16:creationId xmlns:a16="http://schemas.microsoft.com/office/drawing/2014/main" id="{B138B28D-2960-FEFC-8CC8-D2FCB2CC3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94"/>
                <a:ext cx="104" cy="196"/>
              </a:xfrm>
              <a:custGeom>
                <a:avLst/>
                <a:gdLst>
                  <a:gd name="T0" fmla="*/ 104 w 172"/>
                  <a:gd name="T1" fmla="*/ 171 h 325"/>
                  <a:gd name="T2" fmla="*/ 104 w 172"/>
                  <a:gd name="T3" fmla="*/ 171 h 325"/>
                  <a:gd name="T4" fmla="*/ 104 w 172"/>
                  <a:gd name="T5" fmla="*/ 152 h 325"/>
                  <a:gd name="T6" fmla="*/ 132 w 172"/>
                  <a:gd name="T7" fmla="*/ 138 h 325"/>
                  <a:gd name="T8" fmla="*/ 162 w 172"/>
                  <a:gd name="T9" fmla="*/ 138 h 325"/>
                  <a:gd name="T10" fmla="*/ 165 w 172"/>
                  <a:gd name="T11" fmla="*/ 140 h 325"/>
                  <a:gd name="T12" fmla="*/ 167 w 172"/>
                  <a:gd name="T13" fmla="*/ 117 h 325"/>
                  <a:gd name="T14" fmla="*/ 153 w 172"/>
                  <a:gd name="T15" fmla="*/ 94 h 325"/>
                  <a:gd name="T16" fmla="*/ 151 w 172"/>
                  <a:gd name="T17" fmla="*/ 68 h 325"/>
                  <a:gd name="T18" fmla="*/ 135 w 172"/>
                  <a:gd name="T19" fmla="*/ 52 h 325"/>
                  <a:gd name="T20" fmla="*/ 116 w 172"/>
                  <a:gd name="T21" fmla="*/ 54 h 325"/>
                  <a:gd name="T22" fmla="*/ 102 w 172"/>
                  <a:gd name="T23" fmla="*/ 56 h 325"/>
                  <a:gd name="T24" fmla="*/ 86 w 172"/>
                  <a:gd name="T25" fmla="*/ 59 h 325"/>
                  <a:gd name="T26" fmla="*/ 67 w 172"/>
                  <a:gd name="T27" fmla="*/ 66 h 325"/>
                  <a:gd name="T28" fmla="*/ 72 w 172"/>
                  <a:gd name="T29" fmla="*/ 49 h 325"/>
                  <a:gd name="T30" fmla="*/ 74 w 172"/>
                  <a:gd name="T31" fmla="*/ 26 h 325"/>
                  <a:gd name="T32" fmla="*/ 60 w 172"/>
                  <a:gd name="T33" fmla="*/ 21 h 325"/>
                  <a:gd name="T34" fmla="*/ 58 w 172"/>
                  <a:gd name="T35" fmla="*/ 5 h 325"/>
                  <a:gd name="T36" fmla="*/ 53 w 172"/>
                  <a:gd name="T37" fmla="*/ 0 h 325"/>
                  <a:gd name="T38" fmla="*/ 51 w 172"/>
                  <a:gd name="T39" fmla="*/ 3 h 325"/>
                  <a:gd name="T40" fmla="*/ 32 w 172"/>
                  <a:gd name="T41" fmla="*/ 14 h 325"/>
                  <a:gd name="T42" fmla="*/ 16 w 172"/>
                  <a:gd name="T43" fmla="*/ 19 h 325"/>
                  <a:gd name="T44" fmla="*/ 4 w 172"/>
                  <a:gd name="T45" fmla="*/ 26 h 325"/>
                  <a:gd name="T46" fmla="*/ 0 w 172"/>
                  <a:gd name="T47" fmla="*/ 59 h 325"/>
                  <a:gd name="T48" fmla="*/ 16 w 172"/>
                  <a:gd name="T49" fmla="*/ 80 h 325"/>
                  <a:gd name="T50" fmla="*/ 18 w 172"/>
                  <a:gd name="T51" fmla="*/ 94 h 325"/>
                  <a:gd name="T52" fmla="*/ 18 w 172"/>
                  <a:gd name="T53" fmla="*/ 103 h 325"/>
                  <a:gd name="T54" fmla="*/ 16 w 172"/>
                  <a:gd name="T55" fmla="*/ 119 h 325"/>
                  <a:gd name="T56" fmla="*/ 23 w 172"/>
                  <a:gd name="T57" fmla="*/ 140 h 325"/>
                  <a:gd name="T58" fmla="*/ 32 w 172"/>
                  <a:gd name="T59" fmla="*/ 168 h 325"/>
                  <a:gd name="T60" fmla="*/ 37 w 172"/>
                  <a:gd name="T61" fmla="*/ 182 h 325"/>
                  <a:gd name="T62" fmla="*/ 21 w 172"/>
                  <a:gd name="T63" fmla="*/ 220 h 325"/>
                  <a:gd name="T64" fmla="*/ 14 w 172"/>
                  <a:gd name="T65" fmla="*/ 250 h 325"/>
                  <a:gd name="T66" fmla="*/ 16 w 172"/>
                  <a:gd name="T67" fmla="*/ 269 h 325"/>
                  <a:gd name="T68" fmla="*/ 44 w 172"/>
                  <a:gd name="T69" fmla="*/ 297 h 325"/>
                  <a:gd name="T70" fmla="*/ 48 w 172"/>
                  <a:gd name="T71" fmla="*/ 306 h 325"/>
                  <a:gd name="T72" fmla="*/ 62 w 172"/>
                  <a:gd name="T73" fmla="*/ 308 h 325"/>
                  <a:gd name="T74" fmla="*/ 72 w 172"/>
                  <a:gd name="T75" fmla="*/ 320 h 325"/>
                  <a:gd name="T76" fmla="*/ 88 w 172"/>
                  <a:gd name="T77" fmla="*/ 322 h 325"/>
                  <a:gd name="T78" fmla="*/ 95 w 172"/>
                  <a:gd name="T79" fmla="*/ 313 h 325"/>
                  <a:gd name="T80" fmla="*/ 72 w 172"/>
                  <a:gd name="T81" fmla="*/ 299 h 325"/>
                  <a:gd name="T82" fmla="*/ 55 w 172"/>
                  <a:gd name="T83" fmla="*/ 276 h 325"/>
                  <a:gd name="T84" fmla="*/ 48 w 172"/>
                  <a:gd name="T85" fmla="*/ 255 h 325"/>
                  <a:gd name="T86" fmla="*/ 35 w 172"/>
                  <a:gd name="T87" fmla="*/ 245 h 325"/>
                  <a:gd name="T88" fmla="*/ 37 w 172"/>
                  <a:gd name="T89" fmla="*/ 210 h 325"/>
                  <a:gd name="T90" fmla="*/ 48 w 172"/>
                  <a:gd name="T91" fmla="*/ 168 h 325"/>
                  <a:gd name="T92" fmla="*/ 67 w 172"/>
                  <a:gd name="T93" fmla="*/ 161 h 325"/>
                  <a:gd name="T94" fmla="*/ 83 w 172"/>
                  <a:gd name="T95" fmla="*/ 175 h 325"/>
                  <a:gd name="T96" fmla="*/ 104 w 172"/>
                  <a:gd name="T97" fmla="*/ 187 h 325"/>
                  <a:gd name="T98" fmla="*/ 107 w 172"/>
                  <a:gd name="T99" fmla="*/ 187 h 325"/>
                  <a:gd name="T100" fmla="*/ 104 w 172"/>
                  <a:gd name="T101" fmla="*/ 171 h 325"/>
                  <a:gd name="T102" fmla="*/ 104 w 172"/>
                  <a:gd name="T103" fmla="*/ 17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2" h="325">
                    <a:moveTo>
                      <a:pt x="104" y="171"/>
                    </a:moveTo>
                    <a:lnTo>
                      <a:pt x="104" y="171"/>
                    </a:lnTo>
                    <a:cubicBezTo>
                      <a:pt x="104" y="161"/>
                      <a:pt x="95" y="161"/>
                      <a:pt x="104" y="152"/>
                    </a:cubicBezTo>
                    <a:cubicBezTo>
                      <a:pt x="111" y="143"/>
                      <a:pt x="125" y="136"/>
                      <a:pt x="132" y="138"/>
                    </a:cubicBezTo>
                    <a:cubicBezTo>
                      <a:pt x="142" y="140"/>
                      <a:pt x="158" y="133"/>
                      <a:pt x="162" y="138"/>
                    </a:cubicBezTo>
                    <a:cubicBezTo>
                      <a:pt x="162" y="138"/>
                      <a:pt x="162" y="140"/>
                      <a:pt x="165" y="140"/>
                    </a:cubicBezTo>
                    <a:cubicBezTo>
                      <a:pt x="172" y="133"/>
                      <a:pt x="167" y="126"/>
                      <a:pt x="167" y="117"/>
                    </a:cubicBezTo>
                    <a:cubicBezTo>
                      <a:pt x="167" y="105"/>
                      <a:pt x="158" y="96"/>
                      <a:pt x="153" y="94"/>
                    </a:cubicBezTo>
                    <a:cubicBezTo>
                      <a:pt x="146" y="91"/>
                      <a:pt x="158" y="73"/>
                      <a:pt x="151" y="68"/>
                    </a:cubicBezTo>
                    <a:cubicBezTo>
                      <a:pt x="144" y="66"/>
                      <a:pt x="139" y="59"/>
                      <a:pt x="135" y="52"/>
                    </a:cubicBezTo>
                    <a:cubicBezTo>
                      <a:pt x="130" y="47"/>
                      <a:pt x="116" y="49"/>
                      <a:pt x="116" y="54"/>
                    </a:cubicBezTo>
                    <a:cubicBezTo>
                      <a:pt x="114" y="59"/>
                      <a:pt x="104" y="61"/>
                      <a:pt x="102" y="56"/>
                    </a:cubicBezTo>
                    <a:cubicBezTo>
                      <a:pt x="100" y="54"/>
                      <a:pt x="93" y="52"/>
                      <a:pt x="86" y="59"/>
                    </a:cubicBezTo>
                    <a:cubicBezTo>
                      <a:pt x="79" y="63"/>
                      <a:pt x="70" y="73"/>
                      <a:pt x="67" y="66"/>
                    </a:cubicBezTo>
                    <a:cubicBezTo>
                      <a:pt x="65" y="56"/>
                      <a:pt x="72" y="59"/>
                      <a:pt x="72" y="49"/>
                    </a:cubicBezTo>
                    <a:cubicBezTo>
                      <a:pt x="72" y="40"/>
                      <a:pt x="77" y="35"/>
                      <a:pt x="74" y="26"/>
                    </a:cubicBezTo>
                    <a:cubicBezTo>
                      <a:pt x="72" y="17"/>
                      <a:pt x="62" y="28"/>
                      <a:pt x="60" y="21"/>
                    </a:cubicBezTo>
                    <a:cubicBezTo>
                      <a:pt x="58" y="14"/>
                      <a:pt x="60" y="7"/>
                      <a:pt x="58" y="5"/>
                    </a:cubicBezTo>
                    <a:cubicBezTo>
                      <a:pt x="58" y="3"/>
                      <a:pt x="55" y="3"/>
                      <a:pt x="53" y="0"/>
                    </a:cubicBezTo>
                    <a:lnTo>
                      <a:pt x="51" y="3"/>
                    </a:lnTo>
                    <a:cubicBezTo>
                      <a:pt x="48" y="7"/>
                      <a:pt x="35" y="7"/>
                      <a:pt x="32" y="14"/>
                    </a:cubicBezTo>
                    <a:cubicBezTo>
                      <a:pt x="28" y="21"/>
                      <a:pt x="18" y="19"/>
                      <a:pt x="16" y="19"/>
                    </a:cubicBezTo>
                    <a:cubicBezTo>
                      <a:pt x="14" y="19"/>
                      <a:pt x="4" y="21"/>
                      <a:pt x="4" y="26"/>
                    </a:cubicBezTo>
                    <a:cubicBezTo>
                      <a:pt x="2" y="33"/>
                      <a:pt x="0" y="56"/>
                      <a:pt x="0" y="59"/>
                    </a:cubicBezTo>
                    <a:cubicBezTo>
                      <a:pt x="0" y="63"/>
                      <a:pt x="11" y="77"/>
                      <a:pt x="16" y="80"/>
                    </a:cubicBezTo>
                    <a:cubicBezTo>
                      <a:pt x="18" y="80"/>
                      <a:pt x="14" y="91"/>
                      <a:pt x="18" y="94"/>
                    </a:cubicBezTo>
                    <a:cubicBezTo>
                      <a:pt x="25" y="96"/>
                      <a:pt x="21" y="105"/>
                      <a:pt x="18" y="103"/>
                    </a:cubicBezTo>
                    <a:cubicBezTo>
                      <a:pt x="16" y="103"/>
                      <a:pt x="21" y="115"/>
                      <a:pt x="16" y="119"/>
                    </a:cubicBezTo>
                    <a:cubicBezTo>
                      <a:pt x="11" y="124"/>
                      <a:pt x="14" y="133"/>
                      <a:pt x="23" y="140"/>
                    </a:cubicBezTo>
                    <a:cubicBezTo>
                      <a:pt x="32" y="150"/>
                      <a:pt x="32" y="161"/>
                      <a:pt x="32" y="168"/>
                    </a:cubicBezTo>
                    <a:cubicBezTo>
                      <a:pt x="32" y="175"/>
                      <a:pt x="37" y="175"/>
                      <a:pt x="37" y="182"/>
                    </a:cubicBezTo>
                    <a:cubicBezTo>
                      <a:pt x="37" y="182"/>
                      <a:pt x="28" y="220"/>
                      <a:pt x="21" y="220"/>
                    </a:cubicBezTo>
                    <a:cubicBezTo>
                      <a:pt x="18" y="227"/>
                      <a:pt x="16" y="243"/>
                      <a:pt x="14" y="250"/>
                    </a:cubicBezTo>
                    <a:cubicBezTo>
                      <a:pt x="11" y="259"/>
                      <a:pt x="9" y="269"/>
                      <a:pt x="16" y="269"/>
                    </a:cubicBezTo>
                    <a:cubicBezTo>
                      <a:pt x="21" y="269"/>
                      <a:pt x="32" y="283"/>
                      <a:pt x="44" y="297"/>
                    </a:cubicBezTo>
                    <a:cubicBezTo>
                      <a:pt x="46" y="299"/>
                      <a:pt x="48" y="304"/>
                      <a:pt x="48" y="306"/>
                    </a:cubicBezTo>
                    <a:cubicBezTo>
                      <a:pt x="53" y="306"/>
                      <a:pt x="58" y="306"/>
                      <a:pt x="62" y="308"/>
                    </a:cubicBezTo>
                    <a:cubicBezTo>
                      <a:pt x="70" y="308"/>
                      <a:pt x="72" y="315"/>
                      <a:pt x="72" y="320"/>
                    </a:cubicBezTo>
                    <a:cubicBezTo>
                      <a:pt x="72" y="325"/>
                      <a:pt x="86" y="322"/>
                      <a:pt x="88" y="322"/>
                    </a:cubicBezTo>
                    <a:cubicBezTo>
                      <a:pt x="90" y="322"/>
                      <a:pt x="88" y="315"/>
                      <a:pt x="95" y="313"/>
                    </a:cubicBezTo>
                    <a:cubicBezTo>
                      <a:pt x="90" y="308"/>
                      <a:pt x="79" y="301"/>
                      <a:pt x="72" y="299"/>
                    </a:cubicBezTo>
                    <a:cubicBezTo>
                      <a:pt x="60" y="299"/>
                      <a:pt x="55" y="283"/>
                      <a:pt x="55" y="276"/>
                    </a:cubicBezTo>
                    <a:cubicBezTo>
                      <a:pt x="58" y="269"/>
                      <a:pt x="48" y="262"/>
                      <a:pt x="48" y="255"/>
                    </a:cubicBezTo>
                    <a:cubicBezTo>
                      <a:pt x="48" y="250"/>
                      <a:pt x="41" y="248"/>
                      <a:pt x="35" y="245"/>
                    </a:cubicBezTo>
                    <a:cubicBezTo>
                      <a:pt x="28" y="241"/>
                      <a:pt x="37" y="220"/>
                      <a:pt x="37" y="210"/>
                    </a:cubicBezTo>
                    <a:cubicBezTo>
                      <a:pt x="39" y="201"/>
                      <a:pt x="53" y="175"/>
                      <a:pt x="48" y="168"/>
                    </a:cubicBezTo>
                    <a:cubicBezTo>
                      <a:pt x="44" y="159"/>
                      <a:pt x="65" y="154"/>
                      <a:pt x="67" y="161"/>
                    </a:cubicBezTo>
                    <a:cubicBezTo>
                      <a:pt x="70" y="171"/>
                      <a:pt x="70" y="175"/>
                      <a:pt x="83" y="175"/>
                    </a:cubicBezTo>
                    <a:cubicBezTo>
                      <a:pt x="95" y="175"/>
                      <a:pt x="95" y="185"/>
                      <a:pt x="104" y="187"/>
                    </a:cubicBezTo>
                    <a:lnTo>
                      <a:pt x="107" y="187"/>
                    </a:lnTo>
                    <a:cubicBezTo>
                      <a:pt x="109" y="180"/>
                      <a:pt x="104" y="180"/>
                      <a:pt x="104" y="171"/>
                    </a:cubicBezTo>
                    <a:lnTo>
                      <a:pt x="104" y="17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0" name="Freeform 246">
                <a:extLst>
                  <a:ext uri="{FF2B5EF4-FFF2-40B4-BE49-F238E27FC236}">
                    <a16:creationId xmlns:a16="http://schemas.microsoft.com/office/drawing/2014/main" id="{2417A42B-3417-CC3B-D8DB-D7580E7DB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732"/>
                <a:ext cx="47" cy="43"/>
              </a:xfrm>
              <a:custGeom>
                <a:avLst/>
                <a:gdLst>
                  <a:gd name="T0" fmla="*/ 56 w 77"/>
                  <a:gd name="T1" fmla="*/ 67 h 72"/>
                  <a:gd name="T2" fmla="*/ 56 w 77"/>
                  <a:gd name="T3" fmla="*/ 67 h 72"/>
                  <a:gd name="T4" fmla="*/ 73 w 77"/>
                  <a:gd name="T5" fmla="*/ 41 h 72"/>
                  <a:gd name="T6" fmla="*/ 77 w 77"/>
                  <a:gd name="T7" fmla="*/ 14 h 72"/>
                  <a:gd name="T8" fmla="*/ 56 w 77"/>
                  <a:gd name="T9" fmla="*/ 4 h 72"/>
                  <a:gd name="T10" fmla="*/ 24 w 77"/>
                  <a:gd name="T11" fmla="*/ 2 h 72"/>
                  <a:gd name="T12" fmla="*/ 10 w 77"/>
                  <a:gd name="T13" fmla="*/ 4 h 72"/>
                  <a:gd name="T14" fmla="*/ 0 w 77"/>
                  <a:gd name="T15" fmla="*/ 9 h 72"/>
                  <a:gd name="T16" fmla="*/ 12 w 77"/>
                  <a:gd name="T17" fmla="*/ 25 h 72"/>
                  <a:gd name="T18" fmla="*/ 28 w 77"/>
                  <a:gd name="T19" fmla="*/ 46 h 72"/>
                  <a:gd name="T20" fmla="*/ 45 w 77"/>
                  <a:gd name="T21" fmla="*/ 65 h 72"/>
                  <a:gd name="T22" fmla="*/ 56 w 77"/>
                  <a:gd name="T23" fmla="*/ 72 h 72"/>
                  <a:gd name="T24" fmla="*/ 56 w 77"/>
                  <a:gd name="T25" fmla="*/ 6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72">
                    <a:moveTo>
                      <a:pt x="56" y="67"/>
                    </a:moveTo>
                    <a:lnTo>
                      <a:pt x="56" y="67"/>
                    </a:lnTo>
                    <a:cubicBezTo>
                      <a:pt x="56" y="62"/>
                      <a:pt x="70" y="41"/>
                      <a:pt x="73" y="41"/>
                    </a:cubicBezTo>
                    <a:cubicBezTo>
                      <a:pt x="77" y="41"/>
                      <a:pt x="77" y="23"/>
                      <a:pt x="77" y="14"/>
                    </a:cubicBezTo>
                    <a:cubicBezTo>
                      <a:pt x="66" y="7"/>
                      <a:pt x="56" y="4"/>
                      <a:pt x="56" y="4"/>
                    </a:cubicBezTo>
                    <a:cubicBezTo>
                      <a:pt x="56" y="4"/>
                      <a:pt x="28" y="2"/>
                      <a:pt x="24" y="2"/>
                    </a:cubicBezTo>
                    <a:cubicBezTo>
                      <a:pt x="19" y="0"/>
                      <a:pt x="14" y="7"/>
                      <a:pt x="10" y="4"/>
                    </a:cubicBezTo>
                    <a:cubicBezTo>
                      <a:pt x="7" y="0"/>
                      <a:pt x="0" y="4"/>
                      <a:pt x="0" y="9"/>
                    </a:cubicBezTo>
                    <a:cubicBezTo>
                      <a:pt x="3" y="14"/>
                      <a:pt x="12" y="18"/>
                      <a:pt x="12" y="25"/>
                    </a:cubicBezTo>
                    <a:cubicBezTo>
                      <a:pt x="12" y="32"/>
                      <a:pt x="28" y="41"/>
                      <a:pt x="28" y="46"/>
                    </a:cubicBezTo>
                    <a:cubicBezTo>
                      <a:pt x="28" y="48"/>
                      <a:pt x="40" y="55"/>
                      <a:pt x="45" y="65"/>
                    </a:cubicBezTo>
                    <a:cubicBezTo>
                      <a:pt x="49" y="67"/>
                      <a:pt x="54" y="69"/>
                      <a:pt x="56" y="72"/>
                    </a:cubicBezTo>
                    <a:cubicBezTo>
                      <a:pt x="56" y="69"/>
                      <a:pt x="59" y="67"/>
                      <a:pt x="56" y="6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1" name="Freeform 247">
                <a:extLst>
                  <a:ext uri="{FF2B5EF4-FFF2-40B4-BE49-F238E27FC236}">
                    <a16:creationId xmlns:a16="http://schemas.microsoft.com/office/drawing/2014/main" id="{A826A6C5-4AD4-465D-8FA3-E30411EFC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732"/>
                <a:ext cx="47" cy="43"/>
              </a:xfrm>
              <a:custGeom>
                <a:avLst/>
                <a:gdLst>
                  <a:gd name="T0" fmla="*/ 56 w 77"/>
                  <a:gd name="T1" fmla="*/ 67 h 72"/>
                  <a:gd name="T2" fmla="*/ 56 w 77"/>
                  <a:gd name="T3" fmla="*/ 67 h 72"/>
                  <a:gd name="T4" fmla="*/ 73 w 77"/>
                  <a:gd name="T5" fmla="*/ 41 h 72"/>
                  <a:gd name="T6" fmla="*/ 77 w 77"/>
                  <a:gd name="T7" fmla="*/ 14 h 72"/>
                  <a:gd name="T8" fmla="*/ 56 w 77"/>
                  <a:gd name="T9" fmla="*/ 4 h 72"/>
                  <a:gd name="T10" fmla="*/ 24 w 77"/>
                  <a:gd name="T11" fmla="*/ 2 h 72"/>
                  <a:gd name="T12" fmla="*/ 10 w 77"/>
                  <a:gd name="T13" fmla="*/ 4 h 72"/>
                  <a:gd name="T14" fmla="*/ 0 w 77"/>
                  <a:gd name="T15" fmla="*/ 9 h 72"/>
                  <a:gd name="T16" fmla="*/ 12 w 77"/>
                  <a:gd name="T17" fmla="*/ 25 h 72"/>
                  <a:gd name="T18" fmla="*/ 28 w 77"/>
                  <a:gd name="T19" fmla="*/ 46 h 72"/>
                  <a:gd name="T20" fmla="*/ 45 w 77"/>
                  <a:gd name="T21" fmla="*/ 65 h 72"/>
                  <a:gd name="T22" fmla="*/ 56 w 77"/>
                  <a:gd name="T23" fmla="*/ 72 h 72"/>
                  <a:gd name="T24" fmla="*/ 56 w 77"/>
                  <a:gd name="T25" fmla="*/ 67 h 72"/>
                  <a:gd name="T26" fmla="*/ 56 w 77"/>
                  <a:gd name="T27" fmla="*/ 6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72">
                    <a:moveTo>
                      <a:pt x="56" y="67"/>
                    </a:moveTo>
                    <a:lnTo>
                      <a:pt x="56" y="67"/>
                    </a:lnTo>
                    <a:cubicBezTo>
                      <a:pt x="56" y="62"/>
                      <a:pt x="70" y="41"/>
                      <a:pt x="73" y="41"/>
                    </a:cubicBezTo>
                    <a:cubicBezTo>
                      <a:pt x="77" y="41"/>
                      <a:pt x="77" y="23"/>
                      <a:pt x="77" y="14"/>
                    </a:cubicBezTo>
                    <a:cubicBezTo>
                      <a:pt x="66" y="7"/>
                      <a:pt x="56" y="4"/>
                      <a:pt x="56" y="4"/>
                    </a:cubicBezTo>
                    <a:cubicBezTo>
                      <a:pt x="56" y="4"/>
                      <a:pt x="28" y="2"/>
                      <a:pt x="24" y="2"/>
                    </a:cubicBezTo>
                    <a:cubicBezTo>
                      <a:pt x="19" y="0"/>
                      <a:pt x="14" y="7"/>
                      <a:pt x="10" y="4"/>
                    </a:cubicBezTo>
                    <a:cubicBezTo>
                      <a:pt x="7" y="0"/>
                      <a:pt x="0" y="4"/>
                      <a:pt x="0" y="9"/>
                    </a:cubicBezTo>
                    <a:cubicBezTo>
                      <a:pt x="3" y="14"/>
                      <a:pt x="12" y="18"/>
                      <a:pt x="12" y="25"/>
                    </a:cubicBezTo>
                    <a:cubicBezTo>
                      <a:pt x="12" y="32"/>
                      <a:pt x="28" y="41"/>
                      <a:pt x="28" y="46"/>
                    </a:cubicBezTo>
                    <a:cubicBezTo>
                      <a:pt x="28" y="48"/>
                      <a:pt x="40" y="55"/>
                      <a:pt x="45" y="65"/>
                    </a:cubicBezTo>
                    <a:cubicBezTo>
                      <a:pt x="49" y="67"/>
                      <a:pt x="54" y="69"/>
                      <a:pt x="56" y="72"/>
                    </a:cubicBezTo>
                    <a:cubicBezTo>
                      <a:pt x="56" y="69"/>
                      <a:pt x="59" y="67"/>
                      <a:pt x="56" y="67"/>
                    </a:cubicBezTo>
                    <a:lnTo>
                      <a:pt x="56" y="6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2" name="Freeform 248">
                <a:extLst>
                  <a:ext uri="{FF2B5EF4-FFF2-40B4-BE49-F238E27FC236}">
                    <a16:creationId xmlns:a16="http://schemas.microsoft.com/office/drawing/2014/main" id="{9ABA5B56-DCE9-0F7F-A3DE-98E5521BC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732"/>
                <a:ext cx="47" cy="43"/>
              </a:xfrm>
              <a:custGeom>
                <a:avLst/>
                <a:gdLst>
                  <a:gd name="T0" fmla="*/ 56 w 77"/>
                  <a:gd name="T1" fmla="*/ 67 h 72"/>
                  <a:gd name="T2" fmla="*/ 56 w 77"/>
                  <a:gd name="T3" fmla="*/ 67 h 72"/>
                  <a:gd name="T4" fmla="*/ 73 w 77"/>
                  <a:gd name="T5" fmla="*/ 41 h 72"/>
                  <a:gd name="T6" fmla="*/ 77 w 77"/>
                  <a:gd name="T7" fmla="*/ 14 h 72"/>
                  <a:gd name="T8" fmla="*/ 56 w 77"/>
                  <a:gd name="T9" fmla="*/ 4 h 72"/>
                  <a:gd name="T10" fmla="*/ 24 w 77"/>
                  <a:gd name="T11" fmla="*/ 2 h 72"/>
                  <a:gd name="T12" fmla="*/ 10 w 77"/>
                  <a:gd name="T13" fmla="*/ 4 h 72"/>
                  <a:gd name="T14" fmla="*/ 0 w 77"/>
                  <a:gd name="T15" fmla="*/ 9 h 72"/>
                  <a:gd name="T16" fmla="*/ 12 w 77"/>
                  <a:gd name="T17" fmla="*/ 25 h 72"/>
                  <a:gd name="T18" fmla="*/ 28 w 77"/>
                  <a:gd name="T19" fmla="*/ 46 h 72"/>
                  <a:gd name="T20" fmla="*/ 45 w 77"/>
                  <a:gd name="T21" fmla="*/ 65 h 72"/>
                  <a:gd name="T22" fmla="*/ 56 w 77"/>
                  <a:gd name="T23" fmla="*/ 72 h 72"/>
                  <a:gd name="T24" fmla="*/ 56 w 77"/>
                  <a:gd name="T25" fmla="*/ 6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72">
                    <a:moveTo>
                      <a:pt x="56" y="67"/>
                    </a:moveTo>
                    <a:lnTo>
                      <a:pt x="56" y="67"/>
                    </a:lnTo>
                    <a:cubicBezTo>
                      <a:pt x="56" y="62"/>
                      <a:pt x="70" y="41"/>
                      <a:pt x="73" y="41"/>
                    </a:cubicBezTo>
                    <a:cubicBezTo>
                      <a:pt x="77" y="41"/>
                      <a:pt x="77" y="23"/>
                      <a:pt x="77" y="14"/>
                    </a:cubicBezTo>
                    <a:cubicBezTo>
                      <a:pt x="66" y="7"/>
                      <a:pt x="56" y="4"/>
                      <a:pt x="56" y="4"/>
                    </a:cubicBezTo>
                    <a:cubicBezTo>
                      <a:pt x="56" y="4"/>
                      <a:pt x="28" y="2"/>
                      <a:pt x="24" y="2"/>
                    </a:cubicBezTo>
                    <a:cubicBezTo>
                      <a:pt x="19" y="0"/>
                      <a:pt x="14" y="7"/>
                      <a:pt x="10" y="4"/>
                    </a:cubicBezTo>
                    <a:cubicBezTo>
                      <a:pt x="7" y="0"/>
                      <a:pt x="0" y="4"/>
                      <a:pt x="0" y="9"/>
                    </a:cubicBezTo>
                    <a:cubicBezTo>
                      <a:pt x="3" y="14"/>
                      <a:pt x="12" y="18"/>
                      <a:pt x="12" y="25"/>
                    </a:cubicBezTo>
                    <a:cubicBezTo>
                      <a:pt x="12" y="32"/>
                      <a:pt x="28" y="41"/>
                      <a:pt x="28" y="46"/>
                    </a:cubicBezTo>
                    <a:cubicBezTo>
                      <a:pt x="28" y="48"/>
                      <a:pt x="40" y="55"/>
                      <a:pt x="45" y="65"/>
                    </a:cubicBezTo>
                    <a:cubicBezTo>
                      <a:pt x="49" y="67"/>
                      <a:pt x="54" y="69"/>
                      <a:pt x="56" y="72"/>
                    </a:cubicBezTo>
                    <a:cubicBezTo>
                      <a:pt x="56" y="69"/>
                      <a:pt x="59" y="67"/>
                      <a:pt x="56" y="6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3" name="Freeform 249">
                <a:extLst>
                  <a:ext uri="{FF2B5EF4-FFF2-40B4-BE49-F238E27FC236}">
                    <a16:creationId xmlns:a16="http://schemas.microsoft.com/office/drawing/2014/main" id="{77634DA4-88F4-A080-52CE-067232D12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732"/>
                <a:ext cx="47" cy="43"/>
              </a:xfrm>
              <a:custGeom>
                <a:avLst/>
                <a:gdLst>
                  <a:gd name="T0" fmla="*/ 56 w 77"/>
                  <a:gd name="T1" fmla="*/ 67 h 72"/>
                  <a:gd name="T2" fmla="*/ 56 w 77"/>
                  <a:gd name="T3" fmla="*/ 67 h 72"/>
                  <a:gd name="T4" fmla="*/ 73 w 77"/>
                  <a:gd name="T5" fmla="*/ 41 h 72"/>
                  <a:gd name="T6" fmla="*/ 77 w 77"/>
                  <a:gd name="T7" fmla="*/ 14 h 72"/>
                  <a:gd name="T8" fmla="*/ 56 w 77"/>
                  <a:gd name="T9" fmla="*/ 4 h 72"/>
                  <a:gd name="T10" fmla="*/ 24 w 77"/>
                  <a:gd name="T11" fmla="*/ 2 h 72"/>
                  <a:gd name="T12" fmla="*/ 10 w 77"/>
                  <a:gd name="T13" fmla="*/ 4 h 72"/>
                  <a:gd name="T14" fmla="*/ 0 w 77"/>
                  <a:gd name="T15" fmla="*/ 9 h 72"/>
                  <a:gd name="T16" fmla="*/ 12 w 77"/>
                  <a:gd name="T17" fmla="*/ 25 h 72"/>
                  <a:gd name="T18" fmla="*/ 28 w 77"/>
                  <a:gd name="T19" fmla="*/ 46 h 72"/>
                  <a:gd name="T20" fmla="*/ 45 w 77"/>
                  <a:gd name="T21" fmla="*/ 65 h 72"/>
                  <a:gd name="T22" fmla="*/ 56 w 77"/>
                  <a:gd name="T23" fmla="*/ 72 h 72"/>
                  <a:gd name="T24" fmla="*/ 56 w 77"/>
                  <a:gd name="T25" fmla="*/ 67 h 72"/>
                  <a:gd name="T26" fmla="*/ 56 w 77"/>
                  <a:gd name="T27" fmla="*/ 6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72">
                    <a:moveTo>
                      <a:pt x="56" y="67"/>
                    </a:moveTo>
                    <a:lnTo>
                      <a:pt x="56" y="67"/>
                    </a:lnTo>
                    <a:cubicBezTo>
                      <a:pt x="56" y="62"/>
                      <a:pt x="70" y="41"/>
                      <a:pt x="73" y="41"/>
                    </a:cubicBezTo>
                    <a:cubicBezTo>
                      <a:pt x="77" y="41"/>
                      <a:pt x="77" y="23"/>
                      <a:pt x="77" y="14"/>
                    </a:cubicBezTo>
                    <a:cubicBezTo>
                      <a:pt x="66" y="7"/>
                      <a:pt x="56" y="4"/>
                      <a:pt x="56" y="4"/>
                    </a:cubicBezTo>
                    <a:cubicBezTo>
                      <a:pt x="56" y="4"/>
                      <a:pt x="28" y="2"/>
                      <a:pt x="24" y="2"/>
                    </a:cubicBezTo>
                    <a:cubicBezTo>
                      <a:pt x="19" y="0"/>
                      <a:pt x="14" y="7"/>
                      <a:pt x="10" y="4"/>
                    </a:cubicBezTo>
                    <a:cubicBezTo>
                      <a:pt x="7" y="0"/>
                      <a:pt x="0" y="4"/>
                      <a:pt x="0" y="9"/>
                    </a:cubicBezTo>
                    <a:cubicBezTo>
                      <a:pt x="3" y="14"/>
                      <a:pt x="12" y="18"/>
                      <a:pt x="12" y="25"/>
                    </a:cubicBezTo>
                    <a:cubicBezTo>
                      <a:pt x="12" y="32"/>
                      <a:pt x="28" y="41"/>
                      <a:pt x="28" y="46"/>
                    </a:cubicBezTo>
                    <a:cubicBezTo>
                      <a:pt x="28" y="48"/>
                      <a:pt x="40" y="55"/>
                      <a:pt x="45" y="65"/>
                    </a:cubicBezTo>
                    <a:cubicBezTo>
                      <a:pt x="49" y="67"/>
                      <a:pt x="54" y="69"/>
                      <a:pt x="56" y="72"/>
                    </a:cubicBezTo>
                    <a:cubicBezTo>
                      <a:pt x="56" y="69"/>
                      <a:pt x="59" y="67"/>
                      <a:pt x="56" y="67"/>
                    </a:cubicBezTo>
                    <a:lnTo>
                      <a:pt x="56" y="6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4" name="Freeform 250">
                <a:extLst>
                  <a:ext uri="{FF2B5EF4-FFF2-40B4-BE49-F238E27FC236}">
                    <a16:creationId xmlns:a16="http://schemas.microsoft.com/office/drawing/2014/main" id="{B96B9AEB-8DCB-9284-1232-C40749108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710"/>
                <a:ext cx="69" cy="61"/>
              </a:xfrm>
              <a:custGeom>
                <a:avLst/>
                <a:gdLst>
                  <a:gd name="T0" fmla="*/ 65 w 114"/>
                  <a:gd name="T1" fmla="*/ 82 h 101"/>
                  <a:gd name="T2" fmla="*/ 65 w 114"/>
                  <a:gd name="T3" fmla="*/ 82 h 101"/>
                  <a:gd name="T4" fmla="*/ 49 w 114"/>
                  <a:gd name="T5" fmla="*/ 61 h 101"/>
                  <a:gd name="T6" fmla="*/ 37 w 114"/>
                  <a:gd name="T7" fmla="*/ 45 h 101"/>
                  <a:gd name="T8" fmla="*/ 47 w 114"/>
                  <a:gd name="T9" fmla="*/ 40 h 101"/>
                  <a:gd name="T10" fmla="*/ 61 w 114"/>
                  <a:gd name="T11" fmla="*/ 38 h 101"/>
                  <a:gd name="T12" fmla="*/ 93 w 114"/>
                  <a:gd name="T13" fmla="*/ 40 h 101"/>
                  <a:gd name="T14" fmla="*/ 114 w 114"/>
                  <a:gd name="T15" fmla="*/ 50 h 101"/>
                  <a:gd name="T16" fmla="*/ 112 w 114"/>
                  <a:gd name="T17" fmla="*/ 45 h 101"/>
                  <a:gd name="T18" fmla="*/ 105 w 114"/>
                  <a:gd name="T19" fmla="*/ 31 h 101"/>
                  <a:gd name="T20" fmla="*/ 100 w 114"/>
                  <a:gd name="T21" fmla="*/ 17 h 101"/>
                  <a:gd name="T22" fmla="*/ 93 w 114"/>
                  <a:gd name="T23" fmla="*/ 19 h 101"/>
                  <a:gd name="T24" fmla="*/ 70 w 114"/>
                  <a:gd name="T25" fmla="*/ 14 h 101"/>
                  <a:gd name="T26" fmla="*/ 54 w 114"/>
                  <a:gd name="T27" fmla="*/ 0 h 101"/>
                  <a:gd name="T28" fmla="*/ 40 w 114"/>
                  <a:gd name="T29" fmla="*/ 10 h 101"/>
                  <a:gd name="T30" fmla="*/ 35 w 114"/>
                  <a:gd name="T31" fmla="*/ 21 h 101"/>
                  <a:gd name="T32" fmla="*/ 28 w 114"/>
                  <a:gd name="T33" fmla="*/ 31 h 101"/>
                  <a:gd name="T34" fmla="*/ 14 w 114"/>
                  <a:gd name="T35" fmla="*/ 29 h 101"/>
                  <a:gd name="T36" fmla="*/ 0 w 114"/>
                  <a:gd name="T37" fmla="*/ 33 h 101"/>
                  <a:gd name="T38" fmla="*/ 3 w 114"/>
                  <a:gd name="T39" fmla="*/ 40 h 101"/>
                  <a:gd name="T40" fmla="*/ 19 w 114"/>
                  <a:gd name="T41" fmla="*/ 47 h 101"/>
                  <a:gd name="T42" fmla="*/ 37 w 114"/>
                  <a:gd name="T43" fmla="*/ 77 h 101"/>
                  <a:gd name="T44" fmla="*/ 56 w 114"/>
                  <a:gd name="T45" fmla="*/ 87 h 101"/>
                  <a:gd name="T46" fmla="*/ 75 w 114"/>
                  <a:gd name="T47" fmla="*/ 96 h 101"/>
                  <a:gd name="T48" fmla="*/ 82 w 114"/>
                  <a:gd name="T49" fmla="*/ 101 h 101"/>
                  <a:gd name="T50" fmla="*/ 65 w 114"/>
                  <a:gd name="T51" fmla="*/ 8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4" h="101">
                    <a:moveTo>
                      <a:pt x="65" y="82"/>
                    </a:moveTo>
                    <a:lnTo>
                      <a:pt x="65" y="82"/>
                    </a:lnTo>
                    <a:cubicBezTo>
                      <a:pt x="65" y="77"/>
                      <a:pt x="49" y="68"/>
                      <a:pt x="49" y="61"/>
                    </a:cubicBezTo>
                    <a:cubicBezTo>
                      <a:pt x="49" y="54"/>
                      <a:pt x="40" y="50"/>
                      <a:pt x="37" y="45"/>
                    </a:cubicBezTo>
                    <a:cubicBezTo>
                      <a:pt x="37" y="40"/>
                      <a:pt x="44" y="36"/>
                      <a:pt x="47" y="40"/>
                    </a:cubicBezTo>
                    <a:cubicBezTo>
                      <a:pt x="51" y="43"/>
                      <a:pt x="56" y="36"/>
                      <a:pt x="61" y="38"/>
                    </a:cubicBezTo>
                    <a:cubicBezTo>
                      <a:pt x="65" y="38"/>
                      <a:pt x="93" y="40"/>
                      <a:pt x="93" y="40"/>
                    </a:cubicBezTo>
                    <a:cubicBezTo>
                      <a:pt x="93" y="40"/>
                      <a:pt x="103" y="43"/>
                      <a:pt x="114" y="50"/>
                    </a:cubicBezTo>
                    <a:cubicBezTo>
                      <a:pt x="112" y="47"/>
                      <a:pt x="112" y="47"/>
                      <a:pt x="112" y="45"/>
                    </a:cubicBezTo>
                    <a:cubicBezTo>
                      <a:pt x="110" y="40"/>
                      <a:pt x="112" y="33"/>
                      <a:pt x="105" y="31"/>
                    </a:cubicBezTo>
                    <a:cubicBezTo>
                      <a:pt x="103" y="29"/>
                      <a:pt x="100" y="24"/>
                      <a:pt x="100" y="17"/>
                    </a:cubicBezTo>
                    <a:cubicBezTo>
                      <a:pt x="96" y="19"/>
                      <a:pt x="93" y="19"/>
                      <a:pt x="93" y="19"/>
                    </a:cubicBezTo>
                    <a:cubicBezTo>
                      <a:pt x="86" y="21"/>
                      <a:pt x="75" y="19"/>
                      <a:pt x="70" y="14"/>
                    </a:cubicBezTo>
                    <a:cubicBezTo>
                      <a:pt x="68" y="10"/>
                      <a:pt x="58" y="5"/>
                      <a:pt x="54" y="0"/>
                    </a:cubicBezTo>
                    <a:cubicBezTo>
                      <a:pt x="51" y="3"/>
                      <a:pt x="44" y="10"/>
                      <a:pt x="40" y="10"/>
                    </a:cubicBezTo>
                    <a:cubicBezTo>
                      <a:pt x="37" y="10"/>
                      <a:pt x="40" y="21"/>
                      <a:pt x="35" y="21"/>
                    </a:cubicBezTo>
                    <a:cubicBezTo>
                      <a:pt x="30" y="21"/>
                      <a:pt x="28" y="26"/>
                      <a:pt x="28" y="31"/>
                    </a:cubicBezTo>
                    <a:cubicBezTo>
                      <a:pt x="26" y="33"/>
                      <a:pt x="19" y="29"/>
                      <a:pt x="14" y="29"/>
                    </a:cubicBezTo>
                    <a:cubicBezTo>
                      <a:pt x="12" y="31"/>
                      <a:pt x="5" y="31"/>
                      <a:pt x="0" y="33"/>
                    </a:cubicBezTo>
                    <a:cubicBezTo>
                      <a:pt x="0" y="36"/>
                      <a:pt x="0" y="40"/>
                      <a:pt x="3" y="40"/>
                    </a:cubicBezTo>
                    <a:cubicBezTo>
                      <a:pt x="10" y="40"/>
                      <a:pt x="19" y="40"/>
                      <a:pt x="19" y="47"/>
                    </a:cubicBezTo>
                    <a:cubicBezTo>
                      <a:pt x="19" y="56"/>
                      <a:pt x="33" y="73"/>
                      <a:pt x="37" y="77"/>
                    </a:cubicBezTo>
                    <a:cubicBezTo>
                      <a:pt x="44" y="84"/>
                      <a:pt x="54" y="82"/>
                      <a:pt x="56" y="87"/>
                    </a:cubicBezTo>
                    <a:cubicBezTo>
                      <a:pt x="56" y="91"/>
                      <a:pt x="65" y="96"/>
                      <a:pt x="75" y="96"/>
                    </a:cubicBezTo>
                    <a:cubicBezTo>
                      <a:pt x="77" y="96"/>
                      <a:pt x="79" y="98"/>
                      <a:pt x="82" y="101"/>
                    </a:cubicBezTo>
                    <a:cubicBezTo>
                      <a:pt x="77" y="91"/>
                      <a:pt x="65" y="84"/>
                      <a:pt x="65" y="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5" name="Freeform 251">
                <a:extLst>
                  <a:ext uri="{FF2B5EF4-FFF2-40B4-BE49-F238E27FC236}">
                    <a16:creationId xmlns:a16="http://schemas.microsoft.com/office/drawing/2014/main" id="{D401A7FF-C555-D51B-CA3A-CCE4F71E5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710"/>
                <a:ext cx="69" cy="61"/>
              </a:xfrm>
              <a:custGeom>
                <a:avLst/>
                <a:gdLst>
                  <a:gd name="T0" fmla="*/ 65 w 114"/>
                  <a:gd name="T1" fmla="*/ 82 h 101"/>
                  <a:gd name="T2" fmla="*/ 65 w 114"/>
                  <a:gd name="T3" fmla="*/ 82 h 101"/>
                  <a:gd name="T4" fmla="*/ 49 w 114"/>
                  <a:gd name="T5" fmla="*/ 61 h 101"/>
                  <a:gd name="T6" fmla="*/ 37 w 114"/>
                  <a:gd name="T7" fmla="*/ 45 h 101"/>
                  <a:gd name="T8" fmla="*/ 47 w 114"/>
                  <a:gd name="T9" fmla="*/ 40 h 101"/>
                  <a:gd name="T10" fmla="*/ 61 w 114"/>
                  <a:gd name="T11" fmla="*/ 38 h 101"/>
                  <a:gd name="T12" fmla="*/ 93 w 114"/>
                  <a:gd name="T13" fmla="*/ 40 h 101"/>
                  <a:gd name="T14" fmla="*/ 114 w 114"/>
                  <a:gd name="T15" fmla="*/ 50 h 101"/>
                  <a:gd name="T16" fmla="*/ 112 w 114"/>
                  <a:gd name="T17" fmla="*/ 45 h 101"/>
                  <a:gd name="T18" fmla="*/ 105 w 114"/>
                  <a:gd name="T19" fmla="*/ 31 h 101"/>
                  <a:gd name="T20" fmla="*/ 100 w 114"/>
                  <a:gd name="T21" fmla="*/ 17 h 101"/>
                  <a:gd name="T22" fmla="*/ 93 w 114"/>
                  <a:gd name="T23" fmla="*/ 19 h 101"/>
                  <a:gd name="T24" fmla="*/ 70 w 114"/>
                  <a:gd name="T25" fmla="*/ 14 h 101"/>
                  <a:gd name="T26" fmla="*/ 54 w 114"/>
                  <a:gd name="T27" fmla="*/ 0 h 101"/>
                  <a:gd name="T28" fmla="*/ 40 w 114"/>
                  <a:gd name="T29" fmla="*/ 10 h 101"/>
                  <a:gd name="T30" fmla="*/ 35 w 114"/>
                  <a:gd name="T31" fmla="*/ 21 h 101"/>
                  <a:gd name="T32" fmla="*/ 28 w 114"/>
                  <a:gd name="T33" fmla="*/ 31 h 101"/>
                  <a:gd name="T34" fmla="*/ 14 w 114"/>
                  <a:gd name="T35" fmla="*/ 29 h 101"/>
                  <a:gd name="T36" fmla="*/ 0 w 114"/>
                  <a:gd name="T37" fmla="*/ 33 h 101"/>
                  <a:gd name="T38" fmla="*/ 3 w 114"/>
                  <a:gd name="T39" fmla="*/ 40 h 101"/>
                  <a:gd name="T40" fmla="*/ 19 w 114"/>
                  <a:gd name="T41" fmla="*/ 47 h 101"/>
                  <a:gd name="T42" fmla="*/ 37 w 114"/>
                  <a:gd name="T43" fmla="*/ 77 h 101"/>
                  <a:gd name="T44" fmla="*/ 56 w 114"/>
                  <a:gd name="T45" fmla="*/ 87 h 101"/>
                  <a:gd name="T46" fmla="*/ 75 w 114"/>
                  <a:gd name="T47" fmla="*/ 96 h 101"/>
                  <a:gd name="T48" fmla="*/ 82 w 114"/>
                  <a:gd name="T49" fmla="*/ 101 h 101"/>
                  <a:gd name="T50" fmla="*/ 65 w 114"/>
                  <a:gd name="T51" fmla="*/ 82 h 101"/>
                  <a:gd name="T52" fmla="*/ 65 w 114"/>
                  <a:gd name="T53" fmla="*/ 8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4" h="101">
                    <a:moveTo>
                      <a:pt x="65" y="82"/>
                    </a:moveTo>
                    <a:lnTo>
                      <a:pt x="65" y="82"/>
                    </a:lnTo>
                    <a:cubicBezTo>
                      <a:pt x="65" y="77"/>
                      <a:pt x="49" y="68"/>
                      <a:pt x="49" y="61"/>
                    </a:cubicBezTo>
                    <a:cubicBezTo>
                      <a:pt x="49" y="54"/>
                      <a:pt x="40" y="50"/>
                      <a:pt x="37" y="45"/>
                    </a:cubicBezTo>
                    <a:cubicBezTo>
                      <a:pt x="37" y="40"/>
                      <a:pt x="44" y="36"/>
                      <a:pt x="47" y="40"/>
                    </a:cubicBezTo>
                    <a:cubicBezTo>
                      <a:pt x="51" y="43"/>
                      <a:pt x="56" y="36"/>
                      <a:pt x="61" y="38"/>
                    </a:cubicBezTo>
                    <a:cubicBezTo>
                      <a:pt x="65" y="38"/>
                      <a:pt x="93" y="40"/>
                      <a:pt x="93" y="40"/>
                    </a:cubicBezTo>
                    <a:cubicBezTo>
                      <a:pt x="93" y="40"/>
                      <a:pt x="103" y="43"/>
                      <a:pt x="114" y="50"/>
                    </a:cubicBezTo>
                    <a:cubicBezTo>
                      <a:pt x="112" y="47"/>
                      <a:pt x="112" y="47"/>
                      <a:pt x="112" y="45"/>
                    </a:cubicBezTo>
                    <a:cubicBezTo>
                      <a:pt x="110" y="40"/>
                      <a:pt x="112" y="33"/>
                      <a:pt x="105" y="31"/>
                    </a:cubicBezTo>
                    <a:cubicBezTo>
                      <a:pt x="103" y="29"/>
                      <a:pt x="100" y="24"/>
                      <a:pt x="100" y="17"/>
                    </a:cubicBezTo>
                    <a:cubicBezTo>
                      <a:pt x="96" y="19"/>
                      <a:pt x="93" y="19"/>
                      <a:pt x="93" y="19"/>
                    </a:cubicBezTo>
                    <a:cubicBezTo>
                      <a:pt x="86" y="21"/>
                      <a:pt x="75" y="19"/>
                      <a:pt x="70" y="14"/>
                    </a:cubicBezTo>
                    <a:cubicBezTo>
                      <a:pt x="68" y="10"/>
                      <a:pt x="58" y="5"/>
                      <a:pt x="54" y="0"/>
                    </a:cubicBezTo>
                    <a:cubicBezTo>
                      <a:pt x="51" y="3"/>
                      <a:pt x="44" y="10"/>
                      <a:pt x="40" y="10"/>
                    </a:cubicBezTo>
                    <a:cubicBezTo>
                      <a:pt x="37" y="10"/>
                      <a:pt x="40" y="21"/>
                      <a:pt x="35" y="21"/>
                    </a:cubicBezTo>
                    <a:cubicBezTo>
                      <a:pt x="30" y="21"/>
                      <a:pt x="28" y="26"/>
                      <a:pt x="28" y="31"/>
                    </a:cubicBezTo>
                    <a:cubicBezTo>
                      <a:pt x="26" y="33"/>
                      <a:pt x="19" y="29"/>
                      <a:pt x="14" y="29"/>
                    </a:cubicBezTo>
                    <a:cubicBezTo>
                      <a:pt x="12" y="31"/>
                      <a:pt x="5" y="31"/>
                      <a:pt x="0" y="33"/>
                    </a:cubicBezTo>
                    <a:cubicBezTo>
                      <a:pt x="0" y="36"/>
                      <a:pt x="0" y="40"/>
                      <a:pt x="3" y="40"/>
                    </a:cubicBezTo>
                    <a:cubicBezTo>
                      <a:pt x="10" y="40"/>
                      <a:pt x="19" y="40"/>
                      <a:pt x="19" y="47"/>
                    </a:cubicBezTo>
                    <a:cubicBezTo>
                      <a:pt x="19" y="56"/>
                      <a:pt x="33" y="73"/>
                      <a:pt x="37" y="77"/>
                    </a:cubicBezTo>
                    <a:cubicBezTo>
                      <a:pt x="44" y="84"/>
                      <a:pt x="54" y="82"/>
                      <a:pt x="56" y="87"/>
                    </a:cubicBezTo>
                    <a:cubicBezTo>
                      <a:pt x="56" y="91"/>
                      <a:pt x="65" y="96"/>
                      <a:pt x="75" y="96"/>
                    </a:cubicBezTo>
                    <a:cubicBezTo>
                      <a:pt x="77" y="96"/>
                      <a:pt x="79" y="98"/>
                      <a:pt x="82" y="101"/>
                    </a:cubicBezTo>
                    <a:cubicBezTo>
                      <a:pt x="77" y="91"/>
                      <a:pt x="65" y="84"/>
                      <a:pt x="65" y="82"/>
                    </a:cubicBezTo>
                    <a:lnTo>
                      <a:pt x="65" y="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6" name="Freeform 252">
                <a:extLst>
                  <a:ext uri="{FF2B5EF4-FFF2-40B4-BE49-F238E27FC236}">
                    <a16:creationId xmlns:a16="http://schemas.microsoft.com/office/drawing/2014/main" id="{27730DCA-B14B-E816-9E4D-9C7A82F0F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710"/>
                <a:ext cx="69" cy="61"/>
              </a:xfrm>
              <a:custGeom>
                <a:avLst/>
                <a:gdLst>
                  <a:gd name="T0" fmla="*/ 65 w 114"/>
                  <a:gd name="T1" fmla="*/ 82 h 101"/>
                  <a:gd name="T2" fmla="*/ 65 w 114"/>
                  <a:gd name="T3" fmla="*/ 82 h 101"/>
                  <a:gd name="T4" fmla="*/ 49 w 114"/>
                  <a:gd name="T5" fmla="*/ 61 h 101"/>
                  <a:gd name="T6" fmla="*/ 37 w 114"/>
                  <a:gd name="T7" fmla="*/ 45 h 101"/>
                  <a:gd name="T8" fmla="*/ 47 w 114"/>
                  <a:gd name="T9" fmla="*/ 40 h 101"/>
                  <a:gd name="T10" fmla="*/ 61 w 114"/>
                  <a:gd name="T11" fmla="*/ 38 h 101"/>
                  <a:gd name="T12" fmla="*/ 93 w 114"/>
                  <a:gd name="T13" fmla="*/ 40 h 101"/>
                  <a:gd name="T14" fmla="*/ 114 w 114"/>
                  <a:gd name="T15" fmla="*/ 50 h 101"/>
                  <a:gd name="T16" fmla="*/ 112 w 114"/>
                  <a:gd name="T17" fmla="*/ 45 h 101"/>
                  <a:gd name="T18" fmla="*/ 105 w 114"/>
                  <a:gd name="T19" fmla="*/ 31 h 101"/>
                  <a:gd name="T20" fmla="*/ 100 w 114"/>
                  <a:gd name="T21" fmla="*/ 17 h 101"/>
                  <a:gd name="T22" fmla="*/ 93 w 114"/>
                  <a:gd name="T23" fmla="*/ 19 h 101"/>
                  <a:gd name="T24" fmla="*/ 70 w 114"/>
                  <a:gd name="T25" fmla="*/ 14 h 101"/>
                  <a:gd name="T26" fmla="*/ 54 w 114"/>
                  <a:gd name="T27" fmla="*/ 0 h 101"/>
                  <a:gd name="T28" fmla="*/ 40 w 114"/>
                  <a:gd name="T29" fmla="*/ 10 h 101"/>
                  <a:gd name="T30" fmla="*/ 35 w 114"/>
                  <a:gd name="T31" fmla="*/ 21 h 101"/>
                  <a:gd name="T32" fmla="*/ 28 w 114"/>
                  <a:gd name="T33" fmla="*/ 31 h 101"/>
                  <a:gd name="T34" fmla="*/ 14 w 114"/>
                  <a:gd name="T35" fmla="*/ 29 h 101"/>
                  <a:gd name="T36" fmla="*/ 0 w 114"/>
                  <a:gd name="T37" fmla="*/ 33 h 101"/>
                  <a:gd name="T38" fmla="*/ 3 w 114"/>
                  <a:gd name="T39" fmla="*/ 40 h 101"/>
                  <a:gd name="T40" fmla="*/ 19 w 114"/>
                  <a:gd name="T41" fmla="*/ 47 h 101"/>
                  <a:gd name="T42" fmla="*/ 37 w 114"/>
                  <a:gd name="T43" fmla="*/ 77 h 101"/>
                  <a:gd name="T44" fmla="*/ 56 w 114"/>
                  <a:gd name="T45" fmla="*/ 87 h 101"/>
                  <a:gd name="T46" fmla="*/ 75 w 114"/>
                  <a:gd name="T47" fmla="*/ 96 h 101"/>
                  <a:gd name="T48" fmla="*/ 82 w 114"/>
                  <a:gd name="T49" fmla="*/ 101 h 101"/>
                  <a:gd name="T50" fmla="*/ 65 w 114"/>
                  <a:gd name="T51" fmla="*/ 8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4" h="101">
                    <a:moveTo>
                      <a:pt x="65" y="82"/>
                    </a:moveTo>
                    <a:lnTo>
                      <a:pt x="65" y="82"/>
                    </a:lnTo>
                    <a:cubicBezTo>
                      <a:pt x="65" y="77"/>
                      <a:pt x="49" y="68"/>
                      <a:pt x="49" y="61"/>
                    </a:cubicBezTo>
                    <a:cubicBezTo>
                      <a:pt x="49" y="54"/>
                      <a:pt x="40" y="50"/>
                      <a:pt x="37" y="45"/>
                    </a:cubicBezTo>
                    <a:cubicBezTo>
                      <a:pt x="37" y="40"/>
                      <a:pt x="44" y="36"/>
                      <a:pt x="47" y="40"/>
                    </a:cubicBezTo>
                    <a:cubicBezTo>
                      <a:pt x="51" y="43"/>
                      <a:pt x="56" y="36"/>
                      <a:pt x="61" y="38"/>
                    </a:cubicBezTo>
                    <a:cubicBezTo>
                      <a:pt x="65" y="38"/>
                      <a:pt x="93" y="40"/>
                      <a:pt x="93" y="40"/>
                    </a:cubicBezTo>
                    <a:cubicBezTo>
                      <a:pt x="93" y="40"/>
                      <a:pt x="103" y="43"/>
                      <a:pt x="114" y="50"/>
                    </a:cubicBezTo>
                    <a:cubicBezTo>
                      <a:pt x="112" y="47"/>
                      <a:pt x="112" y="47"/>
                      <a:pt x="112" y="45"/>
                    </a:cubicBezTo>
                    <a:cubicBezTo>
                      <a:pt x="110" y="40"/>
                      <a:pt x="112" y="33"/>
                      <a:pt x="105" y="31"/>
                    </a:cubicBezTo>
                    <a:cubicBezTo>
                      <a:pt x="103" y="29"/>
                      <a:pt x="100" y="24"/>
                      <a:pt x="100" y="17"/>
                    </a:cubicBezTo>
                    <a:cubicBezTo>
                      <a:pt x="96" y="19"/>
                      <a:pt x="93" y="19"/>
                      <a:pt x="93" y="19"/>
                    </a:cubicBezTo>
                    <a:cubicBezTo>
                      <a:pt x="86" y="21"/>
                      <a:pt x="75" y="19"/>
                      <a:pt x="70" y="14"/>
                    </a:cubicBezTo>
                    <a:cubicBezTo>
                      <a:pt x="68" y="10"/>
                      <a:pt x="58" y="5"/>
                      <a:pt x="54" y="0"/>
                    </a:cubicBezTo>
                    <a:cubicBezTo>
                      <a:pt x="51" y="3"/>
                      <a:pt x="44" y="10"/>
                      <a:pt x="40" y="10"/>
                    </a:cubicBezTo>
                    <a:cubicBezTo>
                      <a:pt x="37" y="10"/>
                      <a:pt x="40" y="21"/>
                      <a:pt x="35" y="21"/>
                    </a:cubicBezTo>
                    <a:cubicBezTo>
                      <a:pt x="30" y="21"/>
                      <a:pt x="28" y="26"/>
                      <a:pt x="28" y="31"/>
                    </a:cubicBezTo>
                    <a:cubicBezTo>
                      <a:pt x="26" y="33"/>
                      <a:pt x="19" y="29"/>
                      <a:pt x="14" y="29"/>
                    </a:cubicBezTo>
                    <a:cubicBezTo>
                      <a:pt x="12" y="31"/>
                      <a:pt x="5" y="31"/>
                      <a:pt x="0" y="33"/>
                    </a:cubicBezTo>
                    <a:cubicBezTo>
                      <a:pt x="0" y="36"/>
                      <a:pt x="0" y="40"/>
                      <a:pt x="3" y="40"/>
                    </a:cubicBezTo>
                    <a:cubicBezTo>
                      <a:pt x="10" y="40"/>
                      <a:pt x="19" y="40"/>
                      <a:pt x="19" y="47"/>
                    </a:cubicBezTo>
                    <a:cubicBezTo>
                      <a:pt x="19" y="56"/>
                      <a:pt x="33" y="73"/>
                      <a:pt x="37" y="77"/>
                    </a:cubicBezTo>
                    <a:cubicBezTo>
                      <a:pt x="44" y="84"/>
                      <a:pt x="54" y="82"/>
                      <a:pt x="56" y="87"/>
                    </a:cubicBezTo>
                    <a:cubicBezTo>
                      <a:pt x="56" y="91"/>
                      <a:pt x="65" y="96"/>
                      <a:pt x="75" y="96"/>
                    </a:cubicBezTo>
                    <a:cubicBezTo>
                      <a:pt x="77" y="96"/>
                      <a:pt x="79" y="98"/>
                      <a:pt x="82" y="101"/>
                    </a:cubicBezTo>
                    <a:cubicBezTo>
                      <a:pt x="77" y="91"/>
                      <a:pt x="65" y="84"/>
                      <a:pt x="65" y="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7" name="Freeform 253">
                <a:extLst>
                  <a:ext uri="{FF2B5EF4-FFF2-40B4-BE49-F238E27FC236}">
                    <a16:creationId xmlns:a16="http://schemas.microsoft.com/office/drawing/2014/main" id="{40C2FFC0-86D0-42F6-A2B5-E7D8F1B2F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710"/>
                <a:ext cx="69" cy="61"/>
              </a:xfrm>
              <a:custGeom>
                <a:avLst/>
                <a:gdLst>
                  <a:gd name="T0" fmla="*/ 65 w 114"/>
                  <a:gd name="T1" fmla="*/ 82 h 101"/>
                  <a:gd name="T2" fmla="*/ 65 w 114"/>
                  <a:gd name="T3" fmla="*/ 82 h 101"/>
                  <a:gd name="T4" fmla="*/ 49 w 114"/>
                  <a:gd name="T5" fmla="*/ 61 h 101"/>
                  <a:gd name="T6" fmla="*/ 37 w 114"/>
                  <a:gd name="T7" fmla="*/ 45 h 101"/>
                  <a:gd name="T8" fmla="*/ 47 w 114"/>
                  <a:gd name="T9" fmla="*/ 40 h 101"/>
                  <a:gd name="T10" fmla="*/ 61 w 114"/>
                  <a:gd name="T11" fmla="*/ 38 h 101"/>
                  <a:gd name="T12" fmla="*/ 93 w 114"/>
                  <a:gd name="T13" fmla="*/ 40 h 101"/>
                  <a:gd name="T14" fmla="*/ 114 w 114"/>
                  <a:gd name="T15" fmla="*/ 50 h 101"/>
                  <a:gd name="T16" fmla="*/ 112 w 114"/>
                  <a:gd name="T17" fmla="*/ 45 h 101"/>
                  <a:gd name="T18" fmla="*/ 105 w 114"/>
                  <a:gd name="T19" fmla="*/ 31 h 101"/>
                  <a:gd name="T20" fmla="*/ 100 w 114"/>
                  <a:gd name="T21" fmla="*/ 17 h 101"/>
                  <a:gd name="T22" fmla="*/ 93 w 114"/>
                  <a:gd name="T23" fmla="*/ 19 h 101"/>
                  <a:gd name="T24" fmla="*/ 70 w 114"/>
                  <a:gd name="T25" fmla="*/ 14 h 101"/>
                  <a:gd name="T26" fmla="*/ 54 w 114"/>
                  <a:gd name="T27" fmla="*/ 0 h 101"/>
                  <a:gd name="T28" fmla="*/ 40 w 114"/>
                  <a:gd name="T29" fmla="*/ 10 h 101"/>
                  <a:gd name="T30" fmla="*/ 35 w 114"/>
                  <a:gd name="T31" fmla="*/ 21 h 101"/>
                  <a:gd name="T32" fmla="*/ 28 w 114"/>
                  <a:gd name="T33" fmla="*/ 31 h 101"/>
                  <a:gd name="T34" fmla="*/ 14 w 114"/>
                  <a:gd name="T35" fmla="*/ 29 h 101"/>
                  <a:gd name="T36" fmla="*/ 0 w 114"/>
                  <a:gd name="T37" fmla="*/ 33 h 101"/>
                  <a:gd name="T38" fmla="*/ 3 w 114"/>
                  <a:gd name="T39" fmla="*/ 40 h 101"/>
                  <a:gd name="T40" fmla="*/ 19 w 114"/>
                  <a:gd name="T41" fmla="*/ 47 h 101"/>
                  <a:gd name="T42" fmla="*/ 37 w 114"/>
                  <a:gd name="T43" fmla="*/ 77 h 101"/>
                  <a:gd name="T44" fmla="*/ 56 w 114"/>
                  <a:gd name="T45" fmla="*/ 87 h 101"/>
                  <a:gd name="T46" fmla="*/ 75 w 114"/>
                  <a:gd name="T47" fmla="*/ 96 h 101"/>
                  <a:gd name="T48" fmla="*/ 82 w 114"/>
                  <a:gd name="T49" fmla="*/ 101 h 101"/>
                  <a:gd name="T50" fmla="*/ 65 w 114"/>
                  <a:gd name="T51" fmla="*/ 82 h 101"/>
                  <a:gd name="T52" fmla="*/ 65 w 114"/>
                  <a:gd name="T53" fmla="*/ 8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4" h="101">
                    <a:moveTo>
                      <a:pt x="65" y="82"/>
                    </a:moveTo>
                    <a:lnTo>
                      <a:pt x="65" y="82"/>
                    </a:lnTo>
                    <a:cubicBezTo>
                      <a:pt x="65" y="77"/>
                      <a:pt x="49" y="68"/>
                      <a:pt x="49" y="61"/>
                    </a:cubicBezTo>
                    <a:cubicBezTo>
                      <a:pt x="49" y="54"/>
                      <a:pt x="40" y="50"/>
                      <a:pt x="37" y="45"/>
                    </a:cubicBezTo>
                    <a:cubicBezTo>
                      <a:pt x="37" y="40"/>
                      <a:pt x="44" y="36"/>
                      <a:pt x="47" y="40"/>
                    </a:cubicBezTo>
                    <a:cubicBezTo>
                      <a:pt x="51" y="43"/>
                      <a:pt x="56" y="36"/>
                      <a:pt x="61" y="38"/>
                    </a:cubicBezTo>
                    <a:cubicBezTo>
                      <a:pt x="65" y="38"/>
                      <a:pt x="93" y="40"/>
                      <a:pt x="93" y="40"/>
                    </a:cubicBezTo>
                    <a:cubicBezTo>
                      <a:pt x="93" y="40"/>
                      <a:pt x="103" y="43"/>
                      <a:pt x="114" y="50"/>
                    </a:cubicBezTo>
                    <a:cubicBezTo>
                      <a:pt x="112" y="47"/>
                      <a:pt x="112" y="47"/>
                      <a:pt x="112" y="45"/>
                    </a:cubicBezTo>
                    <a:cubicBezTo>
                      <a:pt x="110" y="40"/>
                      <a:pt x="112" y="33"/>
                      <a:pt x="105" y="31"/>
                    </a:cubicBezTo>
                    <a:cubicBezTo>
                      <a:pt x="103" y="29"/>
                      <a:pt x="100" y="24"/>
                      <a:pt x="100" y="17"/>
                    </a:cubicBezTo>
                    <a:cubicBezTo>
                      <a:pt x="96" y="19"/>
                      <a:pt x="93" y="19"/>
                      <a:pt x="93" y="19"/>
                    </a:cubicBezTo>
                    <a:cubicBezTo>
                      <a:pt x="86" y="21"/>
                      <a:pt x="75" y="19"/>
                      <a:pt x="70" y="14"/>
                    </a:cubicBezTo>
                    <a:cubicBezTo>
                      <a:pt x="68" y="10"/>
                      <a:pt x="58" y="5"/>
                      <a:pt x="54" y="0"/>
                    </a:cubicBezTo>
                    <a:cubicBezTo>
                      <a:pt x="51" y="3"/>
                      <a:pt x="44" y="10"/>
                      <a:pt x="40" y="10"/>
                    </a:cubicBezTo>
                    <a:cubicBezTo>
                      <a:pt x="37" y="10"/>
                      <a:pt x="40" y="21"/>
                      <a:pt x="35" y="21"/>
                    </a:cubicBezTo>
                    <a:cubicBezTo>
                      <a:pt x="30" y="21"/>
                      <a:pt x="28" y="26"/>
                      <a:pt x="28" y="31"/>
                    </a:cubicBezTo>
                    <a:cubicBezTo>
                      <a:pt x="26" y="33"/>
                      <a:pt x="19" y="29"/>
                      <a:pt x="14" y="29"/>
                    </a:cubicBezTo>
                    <a:cubicBezTo>
                      <a:pt x="12" y="31"/>
                      <a:pt x="5" y="31"/>
                      <a:pt x="0" y="33"/>
                    </a:cubicBezTo>
                    <a:cubicBezTo>
                      <a:pt x="0" y="36"/>
                      <a:pt x="0" y="40"/>
                      <a:pt x="3" y="40"/>
                    </a:cubicBezTo>
                    <a:cubicBezTo>
                      <a:pt x="10" y="40"/>
                      <a:pt x="19" y="40"/>
                      <a:pt x="19" y="47"/>
                    </a:cubicBezTo>
                    <a:cubicBezTo>
                      <a:pt x="19" y="56"/>
                      <a:pt x="33" y="73"/>
                      <a:pt x="37" y="77"/>
                    </a:cubicBezTo>
                    <a:cubicBezTo>
                      <a:pt x="44" y="84"/>
                      <a:pt x="54" y="82"/>
                      <a:pt x="56" y="87"/>
                    </a:cubicBezTo>
                    <a:cubicBezTo>
                      <a:pt x="56" y="91"/>
                      <a:pt x="65" y="96"/>
                      <a:pt x="75" y="96"/>
                    </a:cubicBezTo>
                    <a:cubicBezTo>
                      <a:pt x="77" y="96"/>
                      <a:pt x="79" y="98"/>
                      <a:pt x="82" y="101"/>
                    </a:cubicBezTo>
                    <a:cubicBezTo>
                      <a:pt x="77" y="91"/>
                      <a:pt x="65" y="84"/>
                      <a:pt x="65" y="82"/>
                    </a:cubicBezTo>
                    <a:lnTo>
                      <a:pt x="65" y="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8" name="Freeform 254">
                <a:extLst>
                  <a:ext uri="{FF2B5EF4-FFF2-40B4-BE49-F238E27FC236}">
                    <a16:creationId xmlns:a16="http://schemas.microsoft.com/office/drawing/2014/main" id="{98DA443D-E111-6784-9364-415AC83BD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773"/>
                <a:ext cx="26" cy="47"/>
              </a:xfrm>
              <a:custGeom>
                <a:avLst/>
                <a:gdLst>
                  <a:gd name="T0" fmla="*/ 28 w 42"/>
                  <a:gd name="T1" fmla="*/ 68 h 77"/>
                  <a:gd name="T2" fmla="*/ 28 w 42"/>
                  <a:gd name="T3" fmla="*/ 68 h 77"/>
                  <a:gd name="T4" fmla="*/ 33 w 42"/>
                  <a:gd name="T5" fmla="*/ 59 h 77"/>
                  <a:gd name="T6" fmla="*/ 40 w 42"/>
                  <a:gd name="T7" fmla="*/ 47 h 77"/>
                  <a:gd name="T8" fmla="*/ 42 w 42"/>
                  <a:gd name="T9" fmla="*/ 47 h 77"/>
                  <a:gd name="T10" fmla="*/ 28 w 42"/>
                  <a:gd name="T11" fmla="*/ 33 h 77"/>
                  <a:gd name="T12" fmla="*/ 31 w 42"/>
                  <a:gd name="T13" fmla="*/ 10 h 77"/>
                  <a:gd name="T14" fmla="*/ 12 w 42"/>
                  <a:gd name="T15" fmla="*/ 0 h 77"/>
                  <a:gd name="T16" fmla="*/ 3 w 42"/>
                  <a:gd name="T17" fmla="*/ 17 h 77"/>
                  <a:gd name="T18" fmla="*/ 10 w 42"/>
                  <a:gd name="T19" fmla="*/ 29 h 77"/>
                  <a:gd name="T20" fmla="*/ 7 w 42"/>
                  <a:gd name="T21" fmla="*/ 61 h 77"/>
                  <a:gd name="T22" fmla="*/ 21 w 42"/>
                  <a:gd name="T23" fmla="*/ 77 h 77"/>
                  <a:gd name="T24" fmla="*/ 28 w 42"/>
                  <a:gd name="T25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77">
                    <a:moveTo>
                      <a:pt x="28" y="68"/>
                    </a:moveTo>
                    <a:lnTo>
                      <a:pt x="28" y="68"/>
                    </a:lnTo>
                    <a:cubicBezTo>
                      <a:pt x="33" y="66"/>
                      <a:pt x="31" y="61"/>
                      <a:pt x="33" y="59"/>
                    </a:cubicBezTo>
                    <a:cubicBezTo>
                      <a:pt x="37" y="57"/>
                      <a:pt x="40" y="50"/>
                      <a:pt x="40" y="47"/>
                    </a:cubicBezTo>
                    <a:lnTo>
                      <a:pt x="42" y="47"/>
                    </a:lnTo>
                    <a:cubicBezTo>
                      <a:pt x="35" y="40"/>
                      <a:pt x="31" y="38"/>
                      <a:pt x="28" y="33"/>
                    </a:cubicBezTo>
                    <a:cubicBezTo>
                      <a:pt x="28" y="29"/>
                      <a:pt x="28" y="19"/>
                      <a:pt x="31" y="10"/>
                    </a:cubicBezTo>
                    <a:cubicBezTo>
                      <a:pt x="28" y="7"/>
                      <a:pt x="17" y="0"/>
                      <a:pt x="12" y="0"/>
                    </a:cubicBezTo>
                    <a:cubicBezTo>
                      <a:pt x="10" y="0"/>
                      <a:pt x="5" y="7"/>
                      <a:pt x="3" y="17"/>
                    </a:cubicBezTo>
                    <a:cubicBezTo>
                      <a:pt x="12" y="19"/>
                      <a:pt x="14" y="24"/>
                      <a:pt x="10" y="29"/>
                    </a:cubicBezTo>
                    <a:cubicBezTo>
                      <a:pt x="3" y="36"/>
                      <a:pt x="0" y="54"/>
                      <a:pt x="7" y="61"/>
                    </a:cubicBezTo>
                    <a:cubicBezTo>
                      <a:pt x="14" y="66"/>
                      <a:pt x="17" y="75"/>
                      <a:pt x="21" y="77"/>
                    </a:cubicBezTo>
                    <a:cubicBezTo>
                      <a:pt x="24" y="73"/>
                      <a:pt x="26" y="68"/>
                      <a:pt x="28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9" name="Freeform 255">
                <a:extLst>
                  <a:ext uri="{FF2B5EF4-FFF2-40B4-BE49-F238E27FC236}">
                    <a16:creationId xmlns:a16="http://schemas.microsoft.com/office/drawing/2014/main" id="{97992E71-6CA9-D3B4-5AF6-488F11A03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773"/>
                <a:ext cx="26" cy="47"/>
              </a:xfrm>
              <a:custGeom>
                <a:avLst/>
                <a:gdLst>
                  <a:gd name="T0" fmla="*/ 28 w 42"/>
                  <a:gd name="T1" fmla="*/ 68 h 77"/>
                  <a:gd name="T2" fmla="*/ 28 w 42"/>
                  <a:gd name="T3" fmla="*/ 68 h 77"/>
                  <a:gd name="T4" fmla="*/ 33 w 42"/>
                  <a:gd name="T5" fmla="*/ 59 h 77"/>
                  <a:gd name="T6" fmla="*/ 40 w 42"/>
                  <a:gd name="T7" fmla="*/ 47 h 77"/>
                  <a:gd name="T8" fmla="*/ 42 w 42"/>
                  <a:gd name="T9" fmla="*/ 47 h 77"/>
                  <a:gd name="T10" fmla="*/ 28 w 42"/>
                  <a:gd name="T11" fmla="*/ 33 h 77"/>
                  <a:gd name="T12" fmla="*/ 31 w 42"/>
                  <a:gd name="T13" fmla="*/ 10 h 77"/>
                  <a:gd name="T14" fmla="*/ 12 w 42"/>
                  <a:gd name="T15" fmla="*/ 0 h 77"/>
                  <a:gd name="T16" fmla="*/ 3 w 42"/>
                  <a:gd name="T17" fmla="*/ 17 h 77"/>
                  <a:gd name="T18" fmla="*/ 10 w 42"/>
                  <a:gd name="T19" fmla="*/ 29 h 77"/>
                  <a:gd name="T20" fmla="*/ 7 w 42"/>
                  <a:gd name="T21" fmla="*/ 61 h 77"/>
                  <a:gd name="T22" fmla="*/ 21 w 42"/>
                  <a:gd name="T23" fmla="*/ 77 h 77"/>
                  <a:gd name="T24" fmla="*/ 28 w 42"/>
                  <a:gd name="T25" fmla="*/ 68 h 77"/>
                  <a:gd name="T26" fmla="*/ 28 w 42"/>
                  <a:gd name="T27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77">
                    <a:moveTo>
                      <a:pt x="28" y="68"/>
                    </a:moveTo>
                    <a:lnTo>
                      <a:pt x="28" y="68"/>
                    </a:lnTo>
                    <a:cubicBezTo>
                      <a:pt x="33" y="66"/>
                      <a:pt x="31" y="61"/>
                      <a:pt x="33" y="59"/>
                    </a:cubicBezTo>
                    <a:cubicBezTo>
                      <a:pt x="37" y="57"/>
                      <a:pt x="40" y="50"/>
                      <a:pt x="40" y="47"/>
                    </a:cubicBezTo>
                    <a:lnTo>
                      <a:pt x="42" y="47"/>
                    </a:lnTo>
                    <a:cubicBezTo>
                      <a:pt x="35" y="40"/>
                      <a:pt x="31" y="38"/>
                      <a:pt x="28" y="33"/>
                    </a:cubicBezTo>
                    <a:cubicBezTo>
                      <a:pt x="28" y="29"/>
                      <a:pt x="28" y="19"/>
                      <a:pt x="31" y="10"/>
                    </a:cubicBezTo>
                    <a:cubicBezTo>
                      <a:pt x="28" y="7"/>
                      <a:pt x="17" y="0"/>
                      <a:pt x="12" y="0"/>
                    </a:cubicBezTo>
                    <a:cubicBezTo>
                      <a:pt x="10" y="0"/>
                      <a:pt x="5" y="7"/>
                      <a:pt x="3" y="17"/>
                    </a:cubicBezTo>
                    <a:cubicBezTo>
                      <a:pt x="12" y="19"/>
                      <a:pt x="14" y="24"/>
                      <a:pt x="10" y="29"/>
                    </a:cubicBezTo>
                    <a:cubicBezTo>
                      <a:pt x="3" y="36"/>
                      <a:pt x="0" y="54"/>
                      <a:pt x="7" y="61"/>
                    </a:cubicBezTo>
                    <a:cubicBezTo>
                      <a:pt x="14" y="66"/>
                      <a:pt x="17" y="75"/>
                      <a:pt x="21" y="77"/>
                    </a:cubicBezTo>
                    <a:cubicBezTo>
                      <a:pt x="24" y="73"/>
                      <a:pt x="26" y="68"/>
                      <a:pt x="28" y="68"/>
                    </a:cubicBezTo>
                    <a:lnTo>
                      <a:pt x="28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0" name="Freeform 256">
                <a:extLst>
                  <a:ext uri="{FF2B5EF4-FFF2-40B4-BE49-F238E27FC236}">
                    <a16:creationId xmlns:a16="http://schemas.microsoft.com/office/drawing/2014/main" id="{7B51A432-E088-234E-9D42-0437DD64D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773"/>
                <a:ext cx="26" cy="47"/>
              </a:xfrm>
              <a:custGeom>
                <a:avLst/>
                <a:gdLst>
                  <a:gd name="T0" fmla="*/ 28 w 42"/>
                  <a:gd name="T1" fmla="*/ 68 h 77"/>
                  <a:gd name="T2" fmla="*/ 28 w 42"/>
                  <a:gd name="T3" fmla="*/ 68 h 77"/>
                  <a:gd name="T4" fmla="*/ 33 w 42"/>
                  <a:gd name="T5" fmla="*/ 59 h 77"/>
                  <a:gd name="T6" fmla="*/ 40 w 42"/>
                  <a:gd name="T7" fmla="*/ 47 h 77"/>
                  <a:gd name="T8" fmla="*/ 42 w 42"/>
                  <a:gd name="T9" fmla="*/ 47 h 77"/>
                  <a:gd name="T10" fmla="*/ 28 w 42"/>
                  <a:gd name="T11" fmla="*/ 33 h 77"/>
                  <a:gd name="T12" fmla="*/ 31 w 42"/>
                  <a:gd name="T13" fmla="*/ 10 h 77"/>
                  <a:gd name="T14" fmla="*/ 12 w 42"/>
                  <a:gd name="T15" fmla="*/ 0 h 77"/>
                  <a:gd name="T16" fmla="*/ 3 w 42"/>
                  <a:gd name="T17" fmla="*/ 17 h 77"/>
                  <a:gd name="T18" fmla="*/ 10 w 42"/>
                  <a:gd name="T19" fmla="*/ 29 h 77"/>
                  <a:gd name="T20" fmla="*/ 7 w 42"/>
                  <a:gd name="T21" fmla="*/ 61 h 77"/>
                  <a:gd name="T22" fmla="*/ 21 w 42"/>
                  <a:gd name="T23" fmla="*/ 77 h 77"/>
                  <a:gd name="T24" fmla="*/ 28 w 42"/>
                  <a:gd name="T25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77">
                    <a:moveTo>
                      <a:pt x="28" y="68"/>
                    </a:moveTo>
                    <a:lnTo>
                      <a:pt x="28" y="68"/>
                    </a:lnTo>
                    <a:cubicBezTo>
                      <a:pt x="33" y="66"/>
                      <a:pt x="31" y="61"/>
                      <a:pt x="33" y="59"/>
                    </a:cubicBezTo>
                    <a:cubicBezTo>
                      <a:pt x="37" y="57"/>
                      <a:pt x="40" y="50"/>
                      <a:pt x="40" y="47"/>
                    </a:cubicBezTo>
                    <a:lnTo>
                      <a:pt x="42" y="47"/>
                    </a:lnTo>
                    <a:cubicBezTo>
                      <a:pt x="35" y="40"/>
                      <a:pt x="31" y="38"/>
                      <a:pt x="28" y="33"/>
                    </a:cubicBezTo>
                    <a:cubicBezTo>
                      <a:pt x="28" y="29"/>
                      <a:pt x="28" y="19"/>
                      <a:pt x="31" y="10"/>
                    </a:cubicBezTo>
                    <a:cubicBezTo>
                      <a:pt x="28" y="7"/>
                      <a:pt x="17" y="0"/>
                      <a:pt x="12" y="0"/>
                    </a:cubicBezTo>
                    <a:cubicBezTo>
                      <a:pt x="10" y="0"/>
                      <a:pt x="5" y="7"/>
                      <a:pt x="3" y="17"/>
                    </a:cubicBezTo>
                    <a:cubicBezTo>
                      <a:pt x="12" y="19"/>
                      <a:pt x="14" y="24"/>
                      <a:pt x="10" y="29"/>
                    </a:cubicBezTo>
                    <a:cubicBezTo>
                      <a:pt x="3" y="36"/>
                      <a:pt x="0" y="54"/>
                      <a:pt x="7" y="61"/>
                    </a:cubicBezTo>
                    <a:cubicBezTo>
                      <a:pt x="14" y="66"/>
                      <a:pt x="17" y="75"/>
                      <a:pt x="21" y="77"/>
                    </a:cubicBezTo>
                    <a:cubicBezTo>
                      <a:pt x="24" y="73"/>
                      <a:pt x="26" y="68"/>
                      <a:pt x="28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1" name="Freeform 257">
                <a:extLst>
                  <a:ext uri="{FF2B5EF4-FFF2-40B4-BE49-F238E27FC236}">
                    <a16:creationId xmlns:a16="http://schemas.microsoft.com/office/drawing/2014/main" id="{A41D04F7-4DAA-BB5F-0767-246B289BC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773"/>
                <a:ext cx="26" cy="47"/>
              </a:xfrm>
              <a:custGeom>
                <a:avLst/>
                <a:gdLst>
                  <a:gd name="T0" fmla="*/ 28 w 42"/>
                  <a:gd name="T1" fmla="*/ 68 h 77"/>
                  <a:gd name="T2" fmla="*/ 28 w 42"/>
                  <a:gd name="T3" fmla="*/ 68 h 77"/>
                  <a:gd name="T4" fmla="*/ 33 w 42"/>
                  <a:gd name="T5" fmla="*/ 59 h 77"/>
                  <a:gd name="T6" fmla="*/ 40 w 42"/>
                  <a:gd name="T7" fmla="*/ 47 h 77"/>
                  <a:gd name="T8" fmla="*/ 42 w 42"/>
                  <a:gd name="T9" fmla="*/ 47 h 77"/>
                  <a:gd name="T10" fmla="*/ 28 w 42"/>
                  <a:gd name="T11" fmla="*/ 33 h 77"/>
                  <a:gd name="T12" fmla="*/ 31 w 42"/>
                  <a:gd name="T13" fmla="*/ 10 h 77"/>
                  <a:gd name="T14" fmla="*/ 12 w 42"/>
                  <a:gd name="T15" fmla="*/ 0 h 77"/>
                  <a:gd name="T16" fmla="*/ 3 w 42"/>
                  <a:gd name="T17" fmla="*/ 17 h 77"/>
                  <a:gd name="T18" fmla="*/ 10 w 42"/>
                  <a:gd name="T19" fmla="*/ 29 h 77"/>
                  <a:gd name="T20" fmla="*/ 7 w 42"/>
                  <a:gd name="T21" fmla="*/ 61 h 77"/>
                  <a:gd name="T22" fmla="*/ 21 w 42"/>
                  <a:gd name="T23" fmla="*/ 77 h 77"/>
                  <a:gd name="T24" fmla="*/ 28 w 42"/>
                  <a:gd name="T25" fmla="*/ 68 h 77"/>
                  <a:gd name="T26" fmla="*/ 28 w 42"/>
                  <a:gd name="T27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77">
                    <a:moveTo>
                      <a:pt x="28" y="68"/>
                    </a:moveTo>
                    <a:lnTo>
                      <a:pt x="28" y="68"/>
                    </a:lnTo>
                    <a:cubicBezTo>
                      <a:pt x="33" y="66"/>
                      <a:pt x="31" y="61"/>
                      <a:pt x="33" y="59"/>
                    </a:cubicBezTo>
                    <a:cubicBezTo>
                      <a:pt x="37" y="57"/>
                      <a:pt x="40" y="50"/>
                      <a:pt x="40" y="47"/>
                    </a:cubicBezTo>
                    <a:lnTo>
                      <a:pt x="42" y="47"/>
                    </a:lnTo>
                    <a:cubicBezTo>
                      <a:pt x="35" y="40"/>
                      <a:pt x="31" y="38"/>
                      <a:pt x="28" y="33"/>
                    </a:cubicBezTo>
                    <a:cubicBezTo>
                      <a:pt x="28" y="29"/>
                      <a:pt x="28" y="19"/>
                      <a:pt x="31" y="10"/>
                    </a:cubicBezTo>
                    <a:cubicBezTo>
                      <a:pt x="28" y="7"/>
                      <a:pt x="17" y="0"/>
                      <a:pt x="12" y="0"/>
                    </a:cubicBezTo>
                    <a:cubicBezTo>
                      <a:pt x="10" y="0"/>
                      <a:pt x="5" y="7"/>
                      <a:pt x="3" y="17"/>
                    </a:cubicBezTo>
                    <a:cubicBezTo>
                      <a:pt x="12" y="19"/>
                      <a:pt x="14" y="24"/>
                      <a:pt x="10" y="29"/>
                    </a:cubicBezTo>
                    <a:cubicBezTo>
                      <a:pt x="3" y="36"/>
                      <a:pt x="0" y="54"/>
                      <a:pt x="7" y="61"/>
                    </a:cubicBezTo>
                    <a:cubicBezTo>
                      <a:pt x="14" y="66"/>
                      <a:pt x="17" y="75"/>
                      <a:pt x="21" y="77"/>
                    </a:cubicBezTo>
                    <a:cubicBezTo>
                      <a:pt x="24" y="73"/>
                      <a:pt x="26" y="68"/>
                      <a:pt x="28" y="68"/>
                    </a:cubicBezTo>
                    <a:lnTo>
                      <a:pt x="28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2" name="Freeform 258">
                <a:extLst>
                  <a:ext uri="{FF2B5EF4-FFF2-40B4-BE49-F238E27FC236}">
                    <a16:creationId xmlns:a16="http://schemas.microsoft.com/office/drawing/2014/main" id="{C5B4254E-00EF-728B-409F-39F823411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651"/>
                <a:ext cx="10" cy="13"/>
              </a:xfrm>
              <a:custGeom>
                <a:avLst/>
                <a:gdLst>
                  <a:gd name="T0" fmla="*/ 10 w 17"/>
                  <a:gd name="T1" fmla="*/ 0 h 22"/>
                  <a:gd name="T2" fmla="*/ 10 w 17"/>
                  <a:gd name="T3" fmla="*/ 0 h 22"/>
                  <a:gd name="T4" fmla="*/ 3 w 17"/>
                  <a:gd name="T5" fmla="*/ 19 h 22"/>
                  <a:gd name="T6" fmla="*/ 17 w 17"/>
                  <a:gd name="T7" fmla="*/ 22 h 22"/>
                  <a:gd name="T8" fmla="*/ 10 w 17"/>
                  <a:gd name="T9" fmla="*/ 3 h 22"/>
                  <a:gd name="T10" fmla="*/ 10 w 1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3"/>
                      <a:pt x="0" y="7"/>
                      <a:pt x="3" y="19"/>
                    </a:cubicBezTo>
                    <a:cubicBezTo>
                      <a:pt x="5" y="19"/>
                      <a:pt x="12" y="19"/>
                      <a:pt x="17" y="22"/>
                    </a:cubicBezTo>
                    <a:cubicBezTo>
                      <a:pt x="14" y="10"/>
                      <a:pt x="10" y="5"/>
                      <a:pt x="10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3" name="Freeform 259">
                <a:extLst>
                  <a:ext uri="{FF2B5EF4-FFF2-40B4-BE49-F238E27FC236}">
                    <a16:creationId xmlns:a16="http://schemas.microsoft.com/office/drawing/2014/main" id="{766200ED-9E2C-F58E-3AF6-16B4C0091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651"/>
                <a:ext cx="10" cy="13"/>
              </a:xfrm>
              <a:custGeom>
                <a:avLst/>
                <a:gdLst>
                  <a:gd name="T0" fmla="*/ 10 w 17"/>
                  <a:gd name="T1" fmla="*/ 0 h 22"/>
                  <a:gd name="T2" fmla="*/ 10 w 17"/>
                  <a:gd name="T3" fmla="*/ 0 h 22"/>
                  <a:gd name="T4" fmla="*/ 3 w 17"/>
                  <a:gd name="T5" fmla="*/ 19 h 22"/>
                  <a:gd name="T6" fmla="*/ 17 w 17"/>
                  <a:gd name="T7" fmla="*/ 22 h 22"/>
                  <a:gd name="T8" fmla="*/ 10 w 17"/>
                  <a:gd name="T9" fmla="*/ 3 h 22"/>
                  <a:gd name="T10" fmla="*/ 10 w 17"/>
                  <a:gd name="T11" fmla="*/ 0 h 22"/>
                  <a:gd name="T12" fmla="*/ 10 w 17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2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3"/>
                      <a:pt x="0" y="7"/>
                      <a:pt x="3" y="19"/>
                    </a:cubicBezTo>
                    <a:cubicBezTo>
                      <a:pt x="5" y="19"/>
                      <a:pt x="12" y="19"/>
                      <a:pt x="17" y="22"/>
                    </a:cubicBezTo>
                    <a:cubicBezTo>
                      <a:pt x="14" y="10"/>
                      <a:pt x="10" y="5"/>
                      <a:pt x="10" y="3"/>
                    </a:cubicBez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4" name="Freeform 260">
                <a:extLst>
                  <a:ext uri="{FF2B5EF4-FFF2-40B4-BE49-F238E27FC236}">
                    <a16:creationId xmlns:a16="http://schemas.microsoft.com/office/drawing/2014/main" id="{6DB58C89-E5A4-846D-CA89-97E266244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651"/>
                <a:ext cx="10" cy="13"/>
              </a:xfrm>
              <a:custGeom>
                <a:avLst/>
                <a:gdLst>
                  <a:gd name="T0" fmla="*/ 10 w 17"/>
                  <a:gd name="T1" fmla="*/ 0 h 22"/>
                  <a:gd name="T2" fmla="*/ 10 w 17"/>
                  <a:gd name="T3" fmla="*/ 0 h 22"/>
                  <a:gd name="T4" fmla="*/ 3 w 17"/>
                  <a:gd name="T5" fmla="*/ 19 h 22"/>
                  <a:gd name="T6" fmla="*/ 17 w 17"/>
                  <a:gd name="T7" fmla="*/ 22 h 22"/>
                  <a:gd name="T8" fmla="*/ 10 w 17"/>
                  <a:gd name="T9" fmla="*/ 3 h 22"/>
                  <a:gd name="T10" fmla="*/ 10 w 1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3"/>
                      <a:pt x="0" y="7"/>
                      <a:pt x="3" y="19"/>
                    </a:cubicBezTo>
                    <a:cubicBezTo>
                      <a:pt x="5" y="19"/>
                      <a:pt x="12" y="19"/>
                      <a:pt x="17" y="22"/>
                    </a:cubicBezTo>
                    <a:cubicBezTo>
                      <a:pt x="14" y="10"/>
                      <a:pt x="10" y="5"/>
                      <a:pt x="10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5" name="Freeform 261">
                <a:extLst>
                  <a:ext uri="{FF2B5EF4-FFF2-40B4-BE49-F238E27FC236}">
                    <a16:creationId xmlns:a16="http://schemas.microsoft.com/office/drawing/2014/main" id="{8F692CF0-FDE0-427D-1CF1-A43819349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651"/>
                <a:ext cx="10" cy="13"/>
              </a:xfrm>
              <a:custGeom>
                <a:avLst/>
                <a:gdLst>
                  <a:gd name="T0" fmla="*/ 10 w 17"/>
                  <a:gd name="T1" fmla="*/ 0 h 22"/>
                  <a:gd name="T2" fmla="*/ 10 w 17"/>
                  <a:gd name="T3" fmla="*/ 0 h 22"/>
                  <a:gd name="T4" fmla="*/ 3 w 17"/>
                  <a:gd name="T5" fmla="*/ 19 h 22"/>
                  <a:gd name="T6" fmla="*/ 17 w 17"/>
                  <a:gd name="T7" fmla="*/ 22 h 22"/>
                  <a:gd name="T8" fmla="*/ 10 w 17"/>
                  <a:gd name="T9" fmla="*/ 3 h 22"/>
                  <a:gd name="T10" fmla="*/ 10 w 17"/>
                  <a:gd name="T11" fmla="*/ 0 h 22"/>
                  <a:gd name="T12" fmla="*/ 10 w 17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2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3"/>
                      <a:pt x="0" y="7"/>
                      <a:pt x="3" y="19"/>
                    </a:cubicBezTo>
                    <a:cubicBezTo>
                      <a:pt x="5" y="19"/>
                      <a:pt x="12" y="19"/>
                      <a:pt x="17" y="22"/>
                    </a:cubicBezTo>
                    <a:cubicBezTo>
                      <a:pt x="14" y="10"/>
                      <a:pt x="10" y="5"/>
                      <a:pt x="10" y="3"/>
                    </a:cubicBez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6" name="Freeform 262">
                <a:extLst>
                  <a:ext uri="{FF2B5EF4-FFF2-40B4-BE49-F238E27FC236}">
                    <a16:creationId xmlns:a16="http://schemas.microsoft.com/office/drawing/2014/main" id="{5DBCD528-E2AB-CC74-17FF-39E4C4BBA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678"/>
                <a:ext cx="39" cy="49"/>
              </a:xfrm>
              <a:custGeom>
                <a:avLst/>
                <a:gdLst>
                  <a:gd name="T0" fmla="*/ 47 w 65"/>
                  <a:gd name="T1" fmla="*/ 21 h 82"/>
                  <a:gd name="T2" fmla="*/ 47 w 65"/>
                  <a:gd name="T3" fmla="*/ 21 h 82"/>
                  <a:gd name="T4" fmla="*/ 33 w 65"/>
                  <a:gd name="T5" fmla="*/ 9 h 82"/>
                  <a:gd name="T6" fmla="*/ 14 w 65"/>
                  <a:gd name="T7" fmla="*/ 0 h 82"/>
                  <a:gd name="T8" fmla="*/ 0 w 65"/>
                  <a:gd name="T9" fmla="*/ 5 h 82"/>
                  <a:gd name="T10" fmla="*/ 14 w 65"/>
                  <a:gd name="T11" fmla="*/ 28 h 82"/>
                  <a:gd name="T12" fmla="*/ 28 w 65"/>
                  <a:gd name="T13" fmla="*/ 58 h 82"/>
                  <a:gd name="T14" fmla="*/ 30 w 65"/>
                  <a:gd name="T15" fmla="*/ 82 h 82"/>
                  <a:gd name="T16" fmla="*/ 42 w 65"/>
                  <a:gd name="T17" fmla="*/ 63 h 82"/>
                  <a:gd name="T18" fmla="*/ 51 w 65"/>
                  <a:gd name="T19" fmla="*/ 53 h 82"/>
                  <a:gd name="T20" fmla="*/ 65 w 65"/>
                  <a:gd name="T21" fmla="*/ 56 h 82"/>
                  <a:gd name="T22" fmla="*/ 61 w 65"/>
                  <a:gd name="T23" fmla="*/ 42 h 82"/>
                  <a:gd name="T24" fmla="*/ 47 w 65"/>
                  <a:gd name="T25" fmla="*/ 2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82">
                    <a:moveTo>
                      <a:pt x="47" y="21"/>
                    </a:moveTo>
                    <a:lnTo>
                      <a:pt x="47" y="21"/>
                    </a:lnTo>
                    <a:cubicBezTo>
                      <a:pt x="44" y="14"/>
                      <a:pt x="37" y="9"/>
                      <a:pt x="33" y="9"/>
                    </a:cubicBezTo>
                    <a:cubicBezTo>
                      <a:pt x="28" y="9"/>
                      <a:pt x="21" y="0"/>
                      <a:pt x="14" y="0"/>
                    </a:cubicBezTo>
                    <a:cubicBezTo>
                      <a:pt x="12" y="0"/>
                      <a:pt x="5" y="2"/>
                      <a:pt x="0" y="5"/>
                    </a:cubicBezTo>
                    <a:cubicBezTo>
                      <a:pt x="5" y="14"/>
                      <a:pt x="12" y="25"/>
                      <a:pt x="14" y="28"/>
                    </a:cubicBezTo>
                    <a:cubicBezTo>
                      <a:pt x="19" y="35"/>
                      <a:pt x="33" y="53"/>
                      <a:pt x="28" y="58"/>
                    </a:cubicBezTo>
                    <a:cubicBezTo>
                      <a:pt x="23" y="63"/>
                      <a:pt x="26" y="77"/>
                      <a:pt x="30" y="82"/>
                    </a:cubicBezTo>
                    <a:cubicBezTo>
                      <a:pt x="33" y="79"/>
                      <a:pt x="42" y="67"/>
                      <a:pt x="42" y="63"/>
                    </a:cubicBezTo>
                    <a:cubicBezTo>
                      <a:pt x="42" y="60"/>
                      <a:pt x="44" y="51"/>
                      <a:pt x="51" y="53"/>
                    </a:cubicBezTo>
                    <a:cubicBezTo>
                      <a:pt x="58" y="56"/>
                      <a:pt x="65" y="58"/>
                      <a:pt x="65" y="56"/>
                    </a:cubicBezTo>
                    <a:cubicBezTo>
                      <a:pt x="65" y="53"/>
                      <a:pt x="63" y="46"/>
                      <a:pt x="61" y="42"/>
                    </a:cubicBezTo>
                    <a:cubicBezTo>
                      <a:pt x="58" y="39"/>
                      <a:pt x="49" y="30"/>
                      <a:pt x="47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7" name="Freeform 263">
                <a:extLst>
                  <a:ext uri="{FF2B5EF4-FFF2-40B4-BE49-F238E27FC236}">
                    <a16:creationId xmlns:a16="http://schemas.microsoft.com/office/drawing/2014/main" id="{C8F7BB9F-215A-5BD8-850D-37A8C5FDA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678"/>
                <a:ext cx="39" cy="49"/>
              </a:xfrm>
              <a:custGeom>
                <a:avLst/>
                <a:gdLst>
                  <a:gd name="T0" fmla="*/ 47 w 65"/>
                  <a:gd name="T1" fmla="*/ 21 h 82"/>
                  <a:gd name="T2" fmla="*/ 47 w 65"/>
                  <a:gd name="T3" fmla="*/ 21 h 82"/>
                  <a:gd name="T4" fmla="*/ 33 w 65"/>
                  <a:gd name="T5" fmla="*/ 9 h 82"/>
                  <a:gd name="T6" fmla="*/ 14 w 65"/>
                  <a:gd name="T7" fmla="*/ 0 h 82"/>
                  <a:gd name="T8" fmla="*/ 0 w 65"/>
                  <a:gd name="T9" fmla="*/ 5 h 82"/>
                  <a:gd name="T10" fmla="*/ 14 w 65"/>
                  <a:gd name="T11" fmla="*/ 28 h 82"/>
                  <a:gd name="T12" fmla="*/ 28 w 65"/>
                  <a:gd name="T13" fmla="*/ 58 h 82"/>
                  <a:gd name="T14" fmla="*/ 30 w 65"/>
                  <a:gd name="T15" fmla="*/ 82 h 82"/>
                  <a:gd name="T16" fmla="*/ 42 w 65"/>
                  <a:gd name="T17" fmla="*/ 63 h 82"/>
                  <a:gd name="T18" fmla="*/ 51 w 65"/>
                  <a:gd name="T19" fmla="*/ 53 h 82"/>
                  <a:gd name="T20" fmla="*/ 65 w 65"/>
                  <a:gd name="T21" fmla="*/ 56 h 82"/>
                  <a:gd name="T22" fmla="*/ 61 w 65"/>
                  <a:gd name="T23" fmla="*/ 42 h 82"/>
                  <a:gd name="T24" fmla="*/ 47 w 65"/>
                  <a:gd name="T25" fmla="*/ 21 h 82"/>
                  <a:gd name="T26" fmla="*/ 47 w 65"/>
                  <a:gd name="T27" fmla="*/ 2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82">
                    <a:moveTo>
                      <a:pt x="47" y="21"/>
                    </a:moveTo>
                    <a:lnTo>
                      <a:pt x="47" y="21"/>
                    </a:lnTo>
                    <a:cubicBezTo>
                      <a:pt x="44" y="14"/>
                      <a:pt x="37" y="9"/>
                      <a:pt x="33" y="9"/>
                    </a:cubicBezTo>
                    <a:cubicBezTo>
                      <a:pt x="28" y="9"/>
                      <a:pt x="21" y="0"/>
                      <a:pt x="14" y="0"/>
                    </a:cubicBezTo>
                    <a:cubicBezTo>
                      <a:pt x="12" y="0"/>
                      <a:pt x="5" y="2"/>
                      <a:pt x="0" y="5"/>
                    </a:cubicBezTo>
                    <a:cubicBezTo>
                      <a:pt x="5" y="14"/>
                      <a:pt x="12" y="25"/>
                      <a:pt x="14" y="28"/>
                    </a:cubicBezTo>
                    <a:cubicBezTo>
                      <a:pt x="19" y="35"/>
                      <a:pt x="33" y="53"/>
                      <a:pt x="28" y="58"/>
                    </a:cubicBezTo>
                    <a:cubicBezTo>
                      <a:pt x="23" y="63"/>
                      <a:pt x="26" y="77"/>
                      <a:pt x="30" y="82"/>
                    </a:cubicBezTo>
                    <a:cubicBezTo>
                      <a:pt x="33" y="79"/>
                      <a:pt x="42" y="67"/>
                      <a:pt x="42" y="63"/>
                    </a:cubicBezTo>
                    <a:cubicBezTo>
                      <a:pt x="42" y="60"/>
                      <a:pt x="44" y="51"/>
                      <a:pt x="51" y="53"/>
                    </a:cubicBezTo>
                    <a:cubicBezTo>
                      <a:pt x="58" y="56"/>
                      <a:pt x="65" y="58"/>
                      <a:pt x="65" y="56"/>
                    </a:cubicBezTo>
                    <a:cubicBezTo>
                      <a:pt x="65" y="53"/>
                      <a:pt x="63" y="46"/>
                      <a:pt x="61" y="42"/>
                    </a:cubicBezTo>
                    <a:cubicBezTo>
                      <a:pt x="58" y="39"/>
                      <a:pt x="49" y="30"/>
                      <a:pt x="47" y="21"/>
                    </a:cubicBezTo>
                    <a:lnTo>
                      <a:pt x="47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8" name="Freeform 264">
                <a:extLst>
                  <a:ext uri="{FF2B5EF4-FFF2-40B4-BE49-F238E27FC236}">
                    <a16:creationId xmlns:a16="http://schemas.microsoft.com/office/drawing/2014/main" id="{DA112067-AFAC-616B-0381-C06392354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678"/>
                <a:ext cx="39" cy="49"/>
              </a:xfrm>
              <a:custGeom>
                <a:avLst/>
                <a:gdLst>
                  <a:gd name="T0" fmla="*/ 47 w 65"/>
                  <a:gd name="T1" fmla="*/ 21 h 82"/>
                  <a:gd name="T2" fmla="*/ 47 w 65"/>
                  <a:gd name="T3" fmla="*/ 21 h 82"/>
                  <a:gd name="T4" fmla="*/ 33 w 65"/>
                  <a:gd name="T5" fmla="*/ 9 h 82"/>
                  <a:gd name="T6" fmla="*/ 14 w 65"/>
                  <a:gd name="T7" fmla="*/ 0 h 82"/>
                  <a:gd name="T8" fmla="*/ 0 w 65"/>
                  <a:gd name="T9" fmla="*/ 5 h 82"/>
                  <a:gd name="T10" fmla="*/ 14 w 65"/>
                  <a:gd name="T11" fmla="*/ 28 h 82"/>
                  <a:gd name="T12" fmla="*/ 28 w 65"/>
                  <a:gd name="T13" fmla="*/ 58 h 82"/>
                  <a:gd name="T14" fmla="*/ 30 w 65"/>
                  <a:gd name="T15" fmla="*/ 82 h 82"/>
                  <a:gd name="T16" fmla="*/ 42 w 65"/>
                  <a:gd name="T17" fmla="*/ 63 h 82"/>
                  <a:gd name="T18" fmla="*/ 51 w 65"/>
                  <a:gd name="T19" fmla="*/ 53 h 82"/>
                  <a:gd name="T20" fmla="*/ 65 w 65"/>
                  <a:gd name="T21" fmla="*/ 56 h 82"/>
                  <a:gd name="T22" fmla="*/ 61 w 65"/>
                  <a:gd name="T23" fmla="*/ 42 h 82"/>
                  <a:gd name="T24" fmla="*/ 47 w 65"/>
                  <a:gd name="T25" fmla="*/ 2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82">
                    <a:moveTo>
                      <a:pt x="47" y="21"/>
                    </a:moveTo>
                    <a:lnTo>
                      <a:pt x="47" y="21"/>
                    </a:lnTo>
                    <a:cubicBezTo>
                      <a:pt x="44" y="14"/>
                      <a:pt x="37" y="9"/>
                      <a:pt x="33" y="9"/>
                    </a:cubicBezTo>
                    <a:cubicBezTo>
                      <a:pt x="28" y="9"/>
                      <a:pt x="21" y="0"/>
                      <a:pt x="14" y="0"/>
                    </a:cubicBezTo>
                    <a:cubicBezTo>
                      <a:pt x="12" y="0"/>
                      <a:pt x="5" y="2"/>
                      <a:pt x="0" y="5"/>
                    </a:cubicBezTo>
                    <a:cubicBezTo>
                      <a:pt x="5" y="14"/>
                      <a:pt x="12" y="25"/>
                      <a:pt x="14" y="28"/>
                    </a:cubicBezTo>
                    <a:cubicBezTo>
                      <a:pt x="19" y="35"/>
                      <a:pt x="33" y="53"/>
                      <a:pt x="28" y="58"/>
                    </a:cubicBezTo>
                    <a:cubicBezTo>
                      <a:pt x="23" y="63"/>
                      <a:pt x="26" y="77"/>
                      <a:pt x="30" y="82"/>
                    </a:cubicBezTo>
                    <a:cubicBezTo>
                      <a:pt x="33" y="79"/>
                      <a:pt x="42" y="67"/>
                      <a:pt x="42" y="63"/>
                    </a:cubicBezTo>
                    <a:cubicBezTo>
                      <a:pt x="42" y="60"/>
                      <a:pt x="44" y="51"/>
                      <a:pt x="51" y="53"/>
                    </a:cubicBezTo>
                    <a:cubicBezTo>
                      <a:pt x="58" y="56"/>
                      <a:pt x="65" y="58"/>
                      <a:pt x="65" y="56"/>
                    </a:cubicBezTo>
                    <a:cubicBezTo>
                      <a:pt x="65" y="53"/>
                      <a:pt x="63" y="46"/>
                      <a:pt x="61" y="42"/>
                    </a:cubicBezTo>
                    <a:cubicBezTo>
                      <a:pt x="58" y="39"/>
                      <a:pt x="49" y="30"/>
                      <a:pt x="47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9" name="Freeform 265">
                <a:extLst>
                  <a:ext uri="{FF2B5EF4-FFF2-40B4-BE49-F238E27FC236}">
                    <a16:creationId xmlns:a16="http://schemas.microsoft.com/office/drawing/2014/main" id="{42BED1F2-57AE-4D0E-0256-DFD882185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678"/>
                <a:ext cx="39" cy="49"/>
              </a:xfrm>
              <a:custGeom>
                <a:avLst/>
                <a:gdLst>
                  <a:gd name="T0" fmla="*/ 47 w 65"/>
                  <a:gd name="T1" fmla="*/ 21 h 82"/>
                  <a:gd name="T2" fmla="*/ 47 w 65"/>
                  <a:gd name="T3" fmla="*/ 21 h 82"/>
                  <a:gd name="T4" fmla="*/ 33 w 65"/>
                  <a:gd name="T5" fmla="*/ 9 h 82"/>
                  <a:gd name="T6" fmla="*/ 14 w 65"/>
                  <a:gd name="T7" fmla="*/ 0 h 82"/>
                  <a:gd name="T8" fmla="*/ 0 w 65"/>
                  <a:gd name="T9" fmla="*/ 5 h 82"/>
                  <a:gd name="T10" fmla="*/ 14 w 65"/>
                  <a:gd name="T11" fmla="*/ 28 h 82"/>
                  <a:gd name="T12" fmla="*/ 28 w 65"/>
                  <a:gd name="T13" fmla="*/ 58 h 82"/>
                  <a:gd name="T14" fmla="*/ 30 w 65"/>
                  <a:gd name="T15" fmla="*/ 82 h 82"/>
                  <a:gd name="T16" fmla="*/ 42 w 65"/>
                  <a:gd name="T17" fmla="*/ 63 h 82"/>
                  <a:gd name="T18" fmla="*/ 51 w 65"/>
                  <a:gd name="T19" fmla="*/ 53 h 82"/>
                  <a:gd name="T20" fmla="*/ 65 w 65"/>
                  <a:gd name="T21" fmla="*/ 56 h 82"/>
                  <a:gd name="T22" fmla="*/ 61 w 65"/>
                  <a:gd name="T23" fmla="*/ 42 h 82"/>
                  <a:gd name="T24" fmla="*/ 47 w 65"/>
                  <a:gd name="T25" fmla="*/ 21 h 82"/>
                  <a:gd name="T26" fmla="*/ 47 w 65"/>
                  <a:gd name="T27" fmla="*/ 2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82">
                    <a:moveTo>
                      <a:pt x="47" y="21"/>
                    </a:moveTo>
                    <a:lnTo>
                      <a:pt x="47" y="21"/>
                    </a:lnTo>
                    <a:cubicBezTo>
                      <a:pt x="44" y="14"/>
                      <a:pt x="37" y="9"/>
                      <a:pt x="33" y="9"/>
                    </a:cubicBezTo>
                    <a:cubicBezTo>
                      <a:pt x="28" y="9"/>
                      <a:pt x="21" y="0"/>
                      <a:pt x="14" y="0"/>
                    </a:cubicBezTo>
                    <a:cubicBezTo>
                      <a:pt x="12" y="0"/>
                      <a:pt x="5" y="2"/>
                      <a:pt x="0" y="5"/>
                    </a:cubicBezTo>
                    <a:cubicBezTo>
                      <a:pt x="5" y="14"/>
                      <a:pt x="12" y="25"/>
                      <a:pt x="14" y="28"/>
                    </a:cubicBezTo>
                    <a:cubicBezTo>
                      <a:pt x="19" y="35"/>
                      <a:pt x="33" y="53"/>
                      <a:pt x="28" y="58"/>
                    </a:cubicBezTo>
                    <a:cubicBezTo>
                      <a:pt x="23" y="63"/>
                      <a:pt x="26" y="77"/>
                      <a:pt x="30" y="82"/>
                    </a:cubicBezTo>
                    <a:cubicBezTo>
                      <a:pt x="33" y="79"/>
                      <a:pt x="42" y="67"/>
                      <a:pt x="42" y="63"/>
                    </a:cubicBezTo>
                    <a:cubicBezTo>
                      <a:pt x="42" y="60"/>
                      <a:pt x="44" y="51"/>
                      <a:pt x="51" y="53"/>
                    </a:cubicBezTo>
                    <a:cubicBezTo>
                      <a:pt x="58" y="56"/>
                      <a:pt x="65" y="58"/>
                      <a:pt x="65" y="56"/>
                    </a:cubicBezTo>
                    <a:cubicBezTo>
                      <a:pt x="65" y="53"/>
                      <a:pt x="63" y="46"/>
                      <a:pt x="61" y="42"/>
                    </a:cubicBezTo>
                    <a:cubicBezTo>
                      <a:pt x="58" y="39"/>
                      <a:pt x="49" y="30"/>
                      <a:pt x="47" y="21"/>
                    </a:cubicBezTo>
                    <a:lnTo>
                      <a:pt x="47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0" name="Freeform 266">
                <a:extLst>
                  <a:ext uri="{FF2B5EF4-FFF2-40B4-BE49-F238E27FC236}">
                    <a16:creationId xmlns:a16="http://schemas.microsoft.com/office/drawing/2014/main" id="{94EB6A11-6D45-EBD4-2EE6-1246F8280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776"/>
                <a:ext cx="35" cy="26"/>
              </a:xfrm>
              <a:custGeom>
                <a:avLst/>
                <a:gdLst>
                  <a:gd name="T0" fmla="*/ 14 w 58"/>
                  <a:gd name="T1" fmla="*/ 42 h 42"/>
                  <a:gd name="T2" fmla="*/ 14 w 58"/>
                  <a:gd name="T3" fmla="*/ 42 h 42"/>
                  <a:gd name="T4" fmla="*/ 14 w 58"/>
                  <a:gd name="T5" fmla="*/ 42 h 42"/>
                  <a:gd name="T6" fmla="*/ 14 w 58"/>
                  <a:gd name="T7" fmla="*/ 40 h 42"/>
                  <a:gd name="T8" fmla="*/ 16 w 58"/>
                  <a:gd name="T9" fmla="*/ 40 h 42"/>
                  <a:gd name="T10" fmla="*/ 23 w 58"/>
                  <a:gd name="T11" fmla="*/ 40 h 42"/>
                  <a:gd name="T12" fmla="*/ 26 w 58"/>
                  <a:gd name="T13" fmla="*/ 40 h 42"/>
                  <a:gd name="T14" fmla="*/ 28 w 58"/>
                  <a:gd name="T15" fmla="*/ 40 h 42"/>
                  <a:gd name="T16" fmla="*/ 37 w 58"/>
                  <a:gd name="T17" fmla="*/ 33 h 42"/>
                  <a:gd name="T18" fmla="*/ 56 w 58"/>
                  <a:gd name="T19" fmla="*/ 24 h 42"/>
                  <a:gd name="T20" fmla="*/ 58 w 58"/>
                  <a:gd name="T21" fmla="*/ 24 h 42"/>
                  <a:gd name="T22" fmla="*/ 54 w 58"/>
                  <a:gd name="T23" fmla="*/ 16 h 42"/>
                  <a:gd name="T24" fmla="*/ 42 w 58"/>
                  <a:gd name="T25" fmla="*/ 5 h 42"/>
                  <a:gd name="T26" fmla="*/ 42 w 58"/>
                  <a:gd name="T27" fmla="*/ 2 h 42"/>
                  <a:gd name="T28" fmla="*/ 42 w 58"/>
                  <a:gd name="T29" fmla="*/ 0 h 42"/>
                  <a:gd name="T30" fmla="*/ 5 w 58"/>
                  <a:gd name="T31" fmla="*/ 7 h 42"/>
                  <a:gd name="T32" fmla="*/ 3 w 58"/>
                  <a:gd name="T33" fmla="*/ 5 h 42"/>
                  <a:gd name="T34" fmla="*/ 0 w 58"/>
                  <a:gd name="T35" fmla="*/ 28 h 42"/>
                  <a:gd name="T36" fmla="*/ 14 w 58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3" y="40"/>
                    </a:lnTo>
                    <a:lnTo>
                      <a:pt x="26" y="40"/>
                    </a:lnTo>
                    <a:lnTo>
                      <a:pt x="28" y="40"/>
                    </a:lnTo>
                    <a:cubicBezTo>
                      <a:pt x="33" y="37"/>
                      <a:pt x="35" y="33"/>
                      <a:pt x="37" y="33"/>
                    </a:cubicBezTo>
                    <a:cubicBezTo>
                      <a:pt x="40" y="35"/>
                      <a:pt x="56" y="28"/>
                      <a:pt x="56" y="24"/>
                    </a:cubicBezTo>
                    <a:lnTo>
                      <a:pt x="58" y="24"/>
                    </a:lnTo>
                    <a:cubicBezTo>
                      <a:pt x="58" y="21"/>
                      <a:pt x="54" y="21"/>
                      <a:pt x="54" y="16"/>
                    </a:cubicBezTo>
                    <a:cubicBezTo>
                      <a:pt x="54" y="14"/>
                      <a:pt x="42" y="5"/>
                      <a:pt x="42" y="5"/>
                    </a:cubicBezTo>
                    <a:lnTo>
                      <a:pt x="42" y="2"/>
                    </a:lnTo>
                    <a:lnTo>
                      <a:pt x="42" y="0"/>
                    </a:lnTo>
                    <a:cubicBezTo>
                      <a:pt x="26" y="2"/>
                      <a:pt x="5" y="7"/>
                      <a:pt x="5" y="7"/>
                    </a:cubicBezTo>
                    <a:lnTo>
                      <a:pt x="3" y="5"/>
                    </a:lnTo>
                    <a:cubicBezTo>
                      <a:pt x="0" y="14"/>
                      <a:pt x="0" y="24"/>
                      <a:pt x="0" y="28"/>
                    </a:cubicBezTo>
                    <a:cubicBezTo>
                      <a:pt x="3" y="33"/>
                      <a:pt x="7" y="35"/>
                      <a:pt x="14" y="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1" name="Freeform 267">
                <a:extLst>
                  <a:ext uri="{FF2B5EF4-FFF2-40B4-BE49-F238E27FC236}">
                    <a16:creationId xmlns:a16="http://schemas.microsoft.com/office/drawing/2014/main" id="{9D58061A-2E60-73A1-3E7B-1D0D10A8F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776"/>
                <a:ext cx="35" cy="26"/>
              </a:xfrm>
              <a:custGeom>
                <a:avLst/>
                <a:gdLst>
                  <a:gd name="T0" fmla="*/ 14 w 58"/>
                  <a:gd name="T1" fmla="*/ 42 h 42"/>
                  <a:gd name="T2" fmla="*/ 14 w 58"/>
                  <a:gd name="T3" fmla="*/ 42 h 42"/>
                  <a:gd name="T4" fmla="*/ 14 w 58"/>
                  <a:gd name="T5" fmla="*/ 42 h 42"/>
                  <a:gd name="T6" fmla="*/ 14 w 58"/>
                  <a:gd name="T7" fmla="*/ 40 h 42"/>
                  <a:gd name="T8" fmla="*/ 16 w 58"/>
                  <a:gd name="T9" fmla="*/ 40 h 42"/>
                  <a:gd name="T10" fmla="*/ 23 w 58"/>
                  <a:gd name="T11" fmla="*/ 40 h 42"/>
                  <a:gd name="T12" fmla="*/ 26 w 58"/>
                  <a:gd name="T13" fmla="*/ 40 h 42"/>
                  <a:gd name="T14" fmla="*/ 28 w 58"/>
                  <a:gd name="T15" fmla="*/ 40 h 42"/>
                  <a:gd name="T16" fmla="*/ 37 w 58"/>
                  <a:gd name="T17" fmla="*/ 33 h 42"/>
                  <a:gd name="T18" fmla="*/ 56 w 58"/>
                  <a:gd name="T19" fmla="*/ 24 h 42"/>
                  <a:gd name="T20" fmla="*/ 58 w 58"/>
                  <a:gd name="T21" fmla="*/ 24 h 42"/>
                  <a:gd name="T22" fmla="*/ 54 w 58"/>
                  <a:gd name="T23" fmla="*/ 16 h 42"/>
                  <a:gd name="T24" fmla="*/ 42 w 58"/>
                  <a:gd name="T25" fmla="*/ 5 h 42"/>
                  <a:gd name="T26" fmla="*/ 42 w 58"/>
                  <a:gd name="T27" fmla="*/ 2 h 42"/>
                  <a:gd name="T28" fmla="*/ 42 w 58"/>
                  <a:gd name="T29" fmla="*/ 0 h 42"/>
                  <a:gd name="T30" fmla="*/ 5 w 58"/>
                  <a:gd name="T31" fmla="*/ 7 h 42"/>
                  <a:gd name="T32" fmla="*/ 3 w 58"/>
                  <a:gd name="T33" fmla="*/ 5 h 42"/>
                  <a:gd name="T34" fmla="*/ 0 w 58"/>
                  <a:gd name="T35" fmla="*/ 28 h 42"/>
                  <a:gd name="T36" fmla="*/ 14 w 58"/>
                  <a:gd name="T37" fmla="*/ 42 h 42"/>
                  <a:gd name="T38" fmla="*/ 14 w 58"/>
                  <a:gd name="T3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3" y="40"/>
                    </a:lnTo>
                    <a:lnTo>
                      <a:pt x="26" y="40"/>
                    </a:lnTo>
                    <a:lnTo>
                      <a:pt x="28" y="40"/>
                    </a:lnTo>
                    <a:cubicBezTo>
                      <a:pt x="33" y="37"/>
                      <a:pt x="35" y="33"/>
                      <a:pt x="37" y="33"/>
                    </a:cubicBezTo>
                    <a:cubicBezTo>
                      <a:pt x="40" y="35"/>
                      <a:pt x="56" y="28"/>
                      <a:pt x="56" y="24"/>
                    </a:cubicBezTo>
                    <a:lnTo>
                      <a:pt x="58" y="24"/>
                    </a:lnTo>
                    <a:cubicBezTo>
                      <a:pt x="58" y="21"/>
                      <a:pt x="54" y="21"/>
                      <a:pt x="54" y="16"/>
                    </a:cubicBezTo>
                    <a:cubicBezTo>
                      <a:pt x="54" y="14"/>
                      <a:pt x="42" y="5"/>
                      <a:pt x="42" y="5"/>
                    </a:cubicBezTo>
                    <a:lnTo>
                      <a:pt x="42" y="2"/>
                    </a:lnTo>
                    <a:lnTo>
                      <a:pt x="42" y="0"/>
                    </a:lnTo>
                    <a:cubicBezTo>
                      <a:pt x="26" y="2"/>
                      <a:pt x="5" y="7"/>
                      <a:pt x="5" y="7"/>
                    </a:cubicBezTo>
                    <a:lnTo>
                      <a:pt x="3" y="5"/>
                    </a:lnTo>
                    <a:cubicBezTo>
                      <a:pt x="0" y="14"/>
                      <a:pt x="0" y="24"/>
                      <a:pt x="0" y="28"/>
                    </a:cubicBezTo>
                    <a:cubicBezTo>
                      <a:pt x="3" y="33"/>
                      <a:pt x="7" y="35"/>
                      <a:pt x="14" y="42"/>
                    </a:cubicBezTo>
                    <a:lnTo>
                      <a:pt x="14" y="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2" name="Freeform 268">
                <a:extLst>
                  <a:ext uri="{FF2B5EF4-FFF2-40B4-BE49-F238E27FC236}">
                    <a16:creationId xmlns:a16="http://schemas.microsoft.com/office/drawing/2014/main" id="{2B079A82-5D0D-602C-08EA-338E04CA1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776"/>
                <a:ext cx="35" cy="26"/>
              </a:xfrm>
              <a:custGeom>
                <a:avLst/>
                <a:gdLst>
                  <a:gd name="T0" fmla="*/ 14 w 58"/>
                  <a:gd name="T1" fmla="*/ 42 h 42"/>
                  <a:gd name="T2" fmla="*/ 14 w 58"/>
                  <a:gd name="T3" fmla="*/ 42 h 42"/>
                  <a:gd name="T4" fmla="*/ 14 w 58"/>
                  <a:gd name="T5" fmla="*/ 42 h 42"/>
                  <a:gd name="T6" fmla="*/ 14 w 58"/>
                  <a:gd name="T7" fmla="*/ 40 h 42"/>
                  <a:gd name="T8" fmla="*/ 16 w 58"/>
                  <a:gd name="T9" fmla="*/ 40 h 42"/>
                  <a:gd name="T10" fmla="*/ 23 w 58"/>
                  <a:gd name="T11" fmla="*/ 40 h 42"/>
                  <a:gd name="T12" fmla="*/ 26 w 58"/>
                  <a:gd name="T13" fmla="*/ 40 h 42"/>
                  <a:gd name="T14" fmla="*/ 28 w 58"/>
                  <a:gd name="T15" fmla="*/ 40 h 42"/>
                  <a:gd name="T16" fmla="*/ 37 w 58"/>
                  <a:gd name="T17" fmla="*/ 33 h 42"/>
                  <a:gd name="T18" fmla="*/ 56 w 58"/>
                  <a:gd name="T19" fmla="*/ 24 h 42"/>
                  <a:gd name="T20" fmla="*/ 58 w 58"/>
                  <a:gd name="T21" fmla="*/ 24 h 42"/>
                  <a:gd name="T22" fmla="*/ 54 w 58"/>
                  <a:gd name="T23" fmla="*/ 16 h 42"/>
                  <a:gd name="T24" fmla="*/ 42 w 58"/>
                  <a:gd name="T25" fmla="*/ 5 h 42"/>
                  <a:gd name="T26" fmla="*/ 42 w 58"/>
                  <a:gd name="T27" fmla="*/ 2 h 42"/>
                  <a:gd name="T28" fmla="*/ 42 w 58"/>
                  <a:gd name="T29" fmla="*/ 0 h 42"/>
                  <a:gd name="T30" fmla="*/ 5 w 58"/>
                  <a:gd name="T31" fmla="*/ 7 h 42"/>
                  <a:gd name="T32" fmla="*/ 3 w 58"/>
                  <a:gd name="T33" fmla="*/ 5 h 42"/>
                  <a:gd name="T34" fmla="*/ 0 w 58"/>
                  <a:gd name="T35" fmla="*/ 28 h 42"/>
                  <a:gd name="T36" fmla="*/ 14 w 58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3" y="40"/>
                    </a:lnTo>
                    <a:lnTo>
                      <a:pt x="26" y="40"/>
                    </a:lnTo>
                    <a:lnTo>
                      <a:pt x="28" y="40"/>
                    </a:lnTo>
                    <a:cubicBezTo>
                      <a:pt x="33" y="37"/>
                      <a:pt x="35" y="33"/>
                      <a:pt x="37" y="33"/>
                    </a:cubicBezTo>
                    <a:cubicBezTo>
                      <a:pt x="40" y="35"/>
                      <a:pt x="56" y="28"/>
                      <a:pt x="56" y="24"/>
                    </a:cubicBezTo>
                    <a:lnTo>
                      <a:pt x="58" y="24"/>
                    </a:lnTo>
                    <a:cubicBezTo>
                      <a:pt x="58" y="21"/>
                      <a:pt x="54" y="21"/>
                      <a:pt x="54" y="16"/>
                    </a:cubicBezTo>
                    <a:cubicBezTo>
                      <a:pt x="54" y="14"/>
                      <a:pt x="42" y="5"/>
                      <a:pt x="42" y="5"/>
                    </a:cubicBezTo>
                    <a:lnTo>
                      <a:pt x="42" y="2"/>
                    </a:lnTo>
                    <a:lnTo>
                      <a:pt x="42" y="0"/>
                    </a:lnTo>
                    <a:cubicBezTo>
                      <a:pt x="26" y="2"/>
                      <a:pt x="5" y="7"/>
                      <a:pt x="5" y="7"/>
                    </a:cubicBezTo>
                    <a:lnTo>
                      <a:pt x="3" y="5"/>
                    </a:lnTo>
                    <a:cubicBezTo>
                      <a:pt x="0" y="14"/>
                      <a:pt x="0" y="24"/>
                      <a:pt x="0" y="28"/>
                    </a:cubicBezTo>
                    <a:cubicBezTo>
                      <a:pt x="3" y="33"/>
                      <a:pt x="7" y="35"/>
                      <a:pt x="14" y="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3" name="Freeform 269">
                <a:extLst>
                  <a:ext uri="{FF2B5EF4-FFF2-40B4-BE49-F238E27FC236}">
                    <a16:creationId xmlns:a16="http://schemas.microsoft.com/office/drawing/2014/main" id="{9AE7B536-FB62-67F8-14E7-EB81EDFF4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776"/>
                <a:ext cx="35" cy="26"/>
              </a:xfrm>
              <a:custGeom>
                <a:avLst/>
                <a:gdLst>
                  <a:gd name="T0" fmla="*/ 14 w 58"/>
                  <a:gd name="T1" fmla="*/ 42 h 42"/>
                  <a:gd name="T2" fmla="*/ 14 w 58"/>
                  <a:gd name="T3" fmla="*/ 42 h 42"/>
                  <a:gd name="T4" fmla="*/ 14 w 58"/>
                  <a:gd name="T5" fmla="*/ 42 h 42"/>
                  <a:gd name="T6" fmla="*/ 14 w 58"/>
                  <a:gd name="T7" fmla="*/ 40 h 42"/>
                  <a:gd name="T8" fmla="*/ 16 w 58"/>
                  <a:gd name="T9" fmla="*/ 40 h 42"/>
                  <a:gd name="T10" fmla="*/ 23 w 58"/>
                  <a:gd name="T11" fmla="*/ 40 h 42"/>
                  <a:gd name="T12" fmla="*/ 26 w 58"/>
                  <a:gd name="T13" fmla="*/ 40 h 42"/>
                  <a:gd name="T14" fmla="*/ 28 w 58"/>
                  <a:gd name="T15" fmla="*/ 40 h 42"/>
                  <a:gd name="T16" fmla="*/ 37 w 58"/>
                  <a:gd name="T17" fmla="*/ 33 h 42"/>
                  <a:gd name="T18" fmla="*/ 56 w 58"/>
                  <a:gd name="T19" fmla="*/ 24 h 42"/>
                  <a:gd name="T20" fmla="*/ 58 w 58"/>
                  <a:gd name="T21" fmla="*/ 24 h 42"/>
                  <a:gd name="T22" fmla="*/ 54 w 58"/>
                  <a:gd name="T23" fmla="*/ 16 h 42"/>
                  <a:gd name="T24" fmla="*/ 42 w 58"/>
                  <a:gd name="T25" fmla="*/ 5 h 42"/>
                  <a:gd name="T26" fmla="*/ 42 w 58"/>
                  <a:gd name="T27" fmla="*/ 2 h 42"/>
                  <a:gd name="T28" fmla="*/ 42 w 58"/>
                  <a:gd name="T29" fmla="*/ 0 h 42"/>
                  <a:gd name="T30" fmla="*/ 5 w 58"/>
                  <a:gd name="T31" fmla="*/ 7 h 42"/>
                  <a:gd name="T32" fmla="*/ 3 w 58"/>
                  <a:gd name="T33" fmla="*/ 5 h 42"/>
                  <a:gd name="T34" fmla="*/ 0 w 58"/>
                  <a:gd name="T35" fmla="*/ 28 h 42"/>
                  <a:gd name="T36" fmla="*/ 14 w 58"/>
                  <a:gd name="T37" fmla="*/ 42 h 42"/>
                  <a:gd name="T38" fmla="*/ 14 w 58"/>
                  <a:gd name="T3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3" y="40"/>
                    </a:lnTo>
                    <a:lnTo>
                      <a:pt x="26" y="40"/>
                    </a:lnTo>
                    <a:lnTo>
                      <a:pt x="28" y="40"/>
                    </a:lnTo>
                    <a:cubicBezTo>
                      <a:pt x="33" y="37"/>
                      <a:pt x="35" y="33"/>
                      <a:pt x="37" y="33"/>
                    </a:cubicBezTo>
                    <a:cubicBezTo>
                      <a:pt x="40" y="35"/>
                      <a:pt x="56" y="28"/>
                      <a:pt x="56" y="24"/>
                    </a:cubicBezTo>
                    <a:lnTo>
                      <a:pt x="58" y="24"/>
                    </a:lnTo>
                    <a:cubicBezTo>
                      <a:pt x="58" y="21"/>
                      <a:pt x="54" y="21"/>
                      <a:pt x="54" y="16"/>
                    </a:cubicBezTo>
                    <a:cubicBezTo>
                      <a:pt x="54" y="14"/>
                      <a:pt x="42" y="5"/>
                      <a:pt x="42" y="5"/>
                    </a:cubicBezTo>
                    <a:lnTo>
                      <a:pt x="42" y="2"/>
                    </a:lnTo>
                    <a:lnTo>
                      <a:pt x="42" y="0"/>
                    </a:lnTo>
                    <a:cubicBezTo>
                      <a:pt x="26" y="2"/>
                      <a:pt x="5" y="7"/>
                      <a:pt x="5" y="7"/>
                    </a:cubicBezTo>
                    <a:lnTo>
                      <a:pt x="3" y="5"/>
                    </a:lnTo>
                    <a:cubicBezTo>
                      <a:pt x="0" y="14"/>
                      <a:pt x="0" y="24"/>
                      <a:pt x="0" y="28"/>
                    </a:cubicBezTo>
                    <a:cubicBezTo>
                      <a:pt x="3" y="33"/>
                      <a:pt x="7" y="35"/>
                      <a:pt x="14" y="42"/>
                    </a:cubicBezTo>
                    <a:lnTo>
                      <a:pt x="14" y="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4" name="Freeform 270">
                <a:extLst>
                  <a:ext uri="{FF2B5EF4-FFF2-40B4-BE49-F238E27FC236}">
                    <a16:creationId xmlns:a16="http://schemas.microsoft.com/office/drawing/2014/main" id="{5C7D5401-7975-1BB8-7CF5-BC98BE5F1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544"/>
                <a:ext cx="120" cy="88"/>
              </a:xfrm>
              <a:custGeom>
                <a:avLst/>
                <a:gdLst>
                  <a:gd name="T0" fmla="*/ 186 w 200"/>
                  <a:gd name="T1" fmla="*/ 70 h 145"/>
                  <a:gd name="T2" fmla="*/ 186 w 200"/>
                  <a:gd name="T3" fmla="*/ 70 h 145"/>
                  <a:gd name="T4" fmla="*/ 175 w 200"/>
                  <a:gd name="T5" fmla="*/ 58 h 145"/>
                  <a:gd name="T6" fmla="*/ 165 w 200"/>
                  <a:gd name="T7" fmla="*/ 44 h 145"/>
                  <a:gd name="T8" fmla="*/ 163 w 200"/>
                  <a:gd name="T9" fmla="*/ 31 h 145"/>
                  <a:gd name="T10" fmla="*/ 161 w 200"/>
                  <a:gd name="T11" fmla="*/ 17 h 145"/>
                  <a:gd name="T12" fmla="*/ 142 w 200"/>
                  <a:gd name="T13" fmla="*/ 10 h 145"/>
                  <a:gd name="T14" fmla="*/ 131 w 200"/>
                  <a:gd name="T15" fmla="*/ 10 h 145"/>
                  <a:gd name="T16" fmla="*/ 119 w 200"/>
                  <a:gd name="T17" fmla="*/ 5 h 145"/>
                  <a:gd name="T18" fmla="*/ 107 w 200"/>
                  <a:gd name="T19" fmla="*/ 3 h 145"/>
                  <a:gd name="T20" fmla="*/ 107 w 200"/>
                  <a:gd name="T21" fmla="*/ 0 h 145"/>
                  <a:gd name="T22" fmla="*/ 100 w 200"/>
                  <a:gd name="T23" fmla="*/ 3 h 145"/>
                  <a:gd name="T24" fmla="*/ 91 w 200"/>
                  <a:gd name="T25" fmla="*/ 10 h 145"/>
                  <a:gd name="T26" fmla="*/ 77 w 200"/>
                  <a:gd name="T27" fmla="*/ 12 h 145"/>
                  <a:gd name="T28" fmla="*/ 72 w 200"/>
                  <a:gd name="T29" fmla="*/ 24 h 145"/>
                  <a:gd name="T30" fmla="*/ 70 w 200"/>
                  <a:gd name="T31" fmla="*/ 31 h 145"/>
                  <a:gd name="T32" fmla="*/ 63 w 200"/>
                  <a:gd name="T33" fmla="*/ 38 h 145"/>
                  <a:gd name="T34" fmla="*/ 51 w 200"/>
                  <a:gd name="T35" fmla="*/ 47 h 145"/>
                  <a:gd name="T36" fmla="*/ 49 w 200"/>
                  <a:gd name="T37" fmla="*/ 58 h 145"/>
                  <a:gd name="T38" fmla="*/ 35 w 200"/>
                  <a:gd name="T39" fmla="*/ 61 h 145"/>
                  <a:gd name="T40" fmla="*/ 24 w 200"/>
                  <a:gd name="T41" fmla="*/ 68 h 145"/>
                  <a:gd name="T42" fmla="*/ 10 w 200"/>
                  <a:gd name="T43" fmla="*/ 65 h 145"/>
                  <a:gd name="T44" fmla="*/ 10 w 200"/>
                  <a:gd name="T45" fmla="*/ 68 h 145"/>
                  <a:gd name="T46" fmla="*/ 12 w 200"/>
                  <a:gd name="T47" fmla="*/ 84 h 145"/>
                  <a:gd name="T48" fmla="*/ 12 w 200"/>
                  <a:gd name="T49" fmla="*/ 103 h 145"/>
                  <a:gd name="T50" fmla="*/ 0 w 200"/>
                  <a:gd name="T51" fmla="*/ 112 h 145"/>
                  <a:gd name="T52" fmla="*/ 7 w 200"/>
                  <a:gd name="T53" fmla="*/ 124 h 145"/>
                  <a:gd name="T54" fmla="*/ 7 w 200"/>
                  <a:gd name="T55" fmla="*/ 135 h 145"/>
                  <a:gd name="T56" fmla="*/ 19 w 200"/>
                  <a:gd name="T57" fmla="*/ 133 h 145"/>
                  <a:gd name="T58" fmla="*/ 33 w 200"/>
                  <a:gd name="T59" fmla="*/ 124 h 145"/>
                  <a:gd name="T60" fmla="*/ 68 w 200"/>
                  <a:gd name="T61" fmla="*/ 129 h 145"/>
                  <a:gd name="T62" fmla="*/ 89 w 200"/>
                  <a:gd name="T63" fmla="*/ 133 h 145"/>
                  <a:gd name="T64" fmla="*/ 103 w 200"/>
                  <a:gd name="T65" fmla="*/ 133 h 145"/>
                  <a:gd name="T66" fmla="*/ 117 w 200"/>
                  <a:gd name="T67" fmla="*/ 135 h 145"/>
                  <a:gd name="T68" fmla="*/ 131 w 200"/>
                  <a:gd name="T69" fmla="*/ 140 h 145"/>
                  <a:gd name="T70" fmla="*/ 149 w 200"/>
                  <a:gd name="T71" fmla="*/ 140 h 145"/>
                  <a:gd name="T72" fmla="*/ 154 w 200"/>
                  <a:gd name="T73" fmla="*/ 133 h 145"/>
                  <a:gd name="T74" fmla="*/ 165 w 200"/>
                  <a:gd name="T75" fmla="*/ 122 h 145"/>
                  <a:gd name="T76" fmla="*/ 179 w 200"/>
                  <a:gd name="T77" fmla="*/ 117 h 145"/>
                  <a:gd name="T78" fmla="*/ 177 w 200"/>
                  <a:gd name="T79" fmla="*/ 110 h 145"/>
                  <a:gd name="T80" fmla="*/ 172 w 200"/>
                  <a:gd name="T81" fmla="*/ 89 h 145"/>
                  <a:gd name="T82" fmla="*/ 189 w 200"/>
                  <a:gd name="T83" fmla="*/ 91 h 145"/>
                  <a:gd name="T84" fmla="*/ 200 w 200"/>
                  <a:gd name="T85" fmla="*/ 82 h 145"/>
                  <a:gd name="T86" fmla="*/ 186 w 200"/>
                  <a:gd name="T87" fmla="*/ 7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" h="145">
                    <a:moveTo>
                      <a:pt x="186" y="70"/>
                    </a:moveTo>
                    <a:lnTo>
                      <a:pt x="186" y="70"/>
                    </a:lnTo>
                    <a:cubicBezTo>
                      <a:pt x="184" y="70"/>
                      <a:pt x="182" y="61"/>
                      <a:pt x="175" y="58"/>
                    </a:cubicBezTo>
                    <a:cubicBezTo>
                      <a:pt x="170" y="56"/>
                      <a:pt x="170" y="49"/>
                      <a:pt x="165" y="44"/>
                    </a:cubicBezTo>
                    <a:cubicBezTo>
                      <a:pt x="161" y="42"/>
                      <a:pt x="163" y="35"/>
                      <a:pt x="163" y="31"/>
                    </a:cubicBezTo>
                    <a:cubicBezTo>
                      <a:pt x="163" y="26"/>
                      <a:pt x="163" y="17"/>
                      <a:pt x="161" y="17"/>
                    </a:cubicBezTo>
                    <a:cubicBezTo>
                      <a:pt x="158" y="14"/>
                      <a:pt x="147" y="7"/>
                      <a:pt x="142" y="10"/>
                    </a:cubicBezTo>
                    <a:cubicBezTo>
                      <a:pt x="135" y="12"/>
                      <a:pt x="133" y="14"/>
                      <a:pt x="131" y="10"/>
                    </a:cubicBezTo>
                    <a:cubicBezTo>
                      <a:pt x="128" y="5"/>
                      <a:pt x="124" y="3"/>
                      <a:pt x="119" y="5"/>
                    </a:cubicBezTo>
                    <a:cubicBezTo>
                      <a:pt x="114" y="7"/>
                      <a:pt x="110" y="5"/>
                      <a:pt x="107" y="3"/>
                    </a:cubicBezTo>
                    <a:lnTo>
                      <a:pt x="107" y="0"/>
                    </a:lnTo>
                    <a:cubicBezTo>
                      <a:pt x="105" y="0"/>
                      <a:pt x="103" y="0"/>
                      <a:pt x="100" y="3"/>
                    </a:cubicBezTo>
                    <a:cubicBezTo>
                      <a:pt x="98" y="5"/>
                      <a:pt x="96" y="10"/>
                      <a:pt x="91" y="10"/>
                    </a:cubicBezTo>
                    <a:cubicBezTo>
                      <a:pt x="89" y="10"/>
                      <a:pt x="82" y="7"/>
                      <a:pt x="77" y="12"/>
                    </a:cubicBezTo>
                    <a:cubicBezTo>
                      <a:pt x="72" y="17"/>
                      <a:pt x="72" y="21"/>
                      <a:pt x="72" y="24"/>
                    </a:cubicBezTo>
                    <a:cubicBezTo>
                      <a:pt x="72" y="26"/>
                      <a:pt x="72" y="31"/>
                      <a:pt x="70" y="31"/>
                    </a:cubicBezTo>
                    <a:cubicBezTo>
                      <a:pt x="65" y="31"/>
                      <a:pt x="65" y="35"/>
                      <a:pt x="63" y="38"/>
                    </a:cubicBezTo>
                    <a:cubicBezTo>
                      <a:pt x="58" y="38"/>
                      <a:pt x="51" y="44"/>
                      <a:pt x="51" y="47"/>
                    </a:cubicBezTo>
                    <a:cubicBezTo>
                      <a:pt x="51" y="51"/>
                      <a:pt x="51" y="58"/>
                      <a:pt x="49" y="58"/>
                    </a:cubicBezTo>
                    <a:cubicBezTo>
                      <a:pt x="47" y="58"/>
                      <a:pt x="37" y="58"/>
                      <a:pt x="35" y="61"/>
                    </a:cubicBezTo>
                    <a:cubicBezTo>
                      <a:pt x="33" y="65"/>
                      <a:pt x="28" y="68"/>
                      <a:pt x="24" y="68"/>
                    </a:cubicBezTo>
                    <a:cubicBezTo>
                      <a:pt x="21" y="65"/>
                      <a:pt x="14" y="65"/>
                      <a:pt x="10" y="65"/>
                    </a:cubicBezTo>
                    <a:lnTo>
                      <a:pt x="10" y="68"/>
                    </a:lnTo>
                    <a:cubicBezTo>
                      <a:pt x="5" y="75"/>
                      <a:pt x="7" y="79"/>
                      <a:pt x="12" y="84"/>
                    </a:cubicBezTo>
                    <a:cubicBezTo>
                      <a:pt x="17" y="87"/>
                      <a:pt x="17" y="101"/>
                      <a:pt x="12" y="103"/>
                    </a:cubicBezTo>
                    <a:cubicBezTo>
                      <a:pt x="10" y="105"/>
                      <a:pt x="0" y="110"/>
                      <a:pt x="0" y="112"/>
                    </a:cubicBezTo>
                    <a:cubicBezTo>
                      <a:pt x="0" y="117"/>
                      <a:pt x="10" y="119"/>
                      <a:pt x="7" y="124"/>
                    </a:cubicBezTo>
                    <a:lnTo>
                      <a:pt x="7" y="135"/>
                    </a:lnTo>
                    <a:cubicBezTo>
                      <a:pt x="12" y="135"/>
                      <a:pt x="14" y="135"/>
                      <a:pt x="19" y="133"/>
                    </a:cubicBezTo>
                    <a:cubicBezTo>
                      <a:pt x="21" y="129"/>
                      <a:pt x="24" y="124"/>
                      <a:pt x="33" y="124"/>
                    </a:cubicBezTo>
                    <a:cubicBezTo>
                      <a:pt x="40" y="124"/>
                      <a:pt x="65" y="124"/>
                      <a:pt x="68" y="129"/>
                    </a:cubicBezTo>
                    <a:cubicBezTo>
                      <a:pt x="72" y="133"/>
                      <a:pt x="82" y="131"/>
                      <a:pt x="89" y="133"/>
                    </a:cubicBezTo>
                    <a:cubicBezTo>
                      <a:pt x="93" y="135"/>
                      <a:pt x="103" y="138"/>
                      <a:pt x="103" y="133"/>
                    </a:cubicBezTo>
                    <a:cubicBezTo>
                      <a:pt x="103" y="131"/>
                      <a:pt x="112" y="138"/>
                      <a:pt x="117" y="135"/>
                    </a:cubicBezTo>
                    <a:cubicBezTo>
                      <a:pt x="121" y="133"/>
                      <a:pt x="128" y="143"/>
                      <a:pt x="131" y="140"/>
                    </a:cubicBezTo>
                    <a:cubicBezTo>
                      <a:pt x="133" y="138"/>
                      <a:pt x="147" y="138"/>
                      <a:pt x="149" y="140"/>
                    </a:cubicBezTo>
                    <a:cubicBezTo>
                      <a:pt x="154" y="145"/>
                      <a:pt x="154" y="138"/>
                      <a:pt x="154" y="133"/>
                    </a:cubicBezTo>
                    <a:cubicBezTo>
                      <a:pt x="154" y="131"/>
                      <a:pt x="165" y="122"/>
                      <a:pt x="165" y="122"/>
                    </a:cubicBezTo>
                    <a:cubicBezTo>
                      <a:pt x="165" y="122"/>
                      <a:pt x="175" y="119"/>
                      <a:pt x="179" y="117"/>
                    </a:cubicBezTo>
                    <a:cubicBezTo>
                      <a:pt x="179" y="117"/>
                      <a:pt x="177" y="112"/>
                      <a:pt x="177" y="110"/>
                    </a:cubicBezTo>
                    <a:cubicBezTo>
                      <a:pt x="175" y="98"/>
                      <a:pt x="170" y="91"/>
                      <a:pt x="172" y="89"/>
                    </a:cubicBezTo>
                    <a:cubicBezTo>
                      <a:pt x="177" y="87"/>
                      <a:pt x="184" y="94"/>
                      <a:pt x="189" y="91"/>
                    </a:cubicBezTo>
                    <a:cubicBezTo>
                      <a:pt x="193" y="89"/>
                      <a:pt x="200" y="87"/>
                      <a:pt x="200" y="82"/>
                    </a:cubicBezTo>
                    <a:cubicBezTo>
                      <a:pt x="198" y="77"/>
                      <a:pt x="191" y="72"/>
                      <a:pt x="186" y="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5" name="Freeform 271">
                <a:extLst>
                  <a:ext uri="{FF2B5EF4-FFF2-40B4-BE49-F238E27FC236}">
                    <a16:creationId xmlns:a16="http://schemas.microsoft.com/office/drawing/2014/main" id="{18DB1C40-A1CE-9BFC-81E4-B22415B00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544"/>
                <a:ext cx="120" cy="88"/>
              </a:xfrm>
              <a:custGeom>
                <a:avLst/>
                <a:gdLst>
                  <a:gd name="T0" fmla="*/ 186 w 200"/>
                  <a:gd name="T1" fmla="*/ 70 h 145"/>
                  <a:gd name="T2" fmla="*/ 186 w 200"/>
                  <a:gd name="T3" fmla="*/ 70 h 145"/>
                  <a:gd name="T4" fmla="*/ 175 w 200"/>
                  <a:gd name="T5" fmla="*/ 58 h 145"/>
                  <a:gd name="T6" fmla="*/ 165 w 200"/>
                  <a:gd name="T7" fmla="*/ 44 h 145"/>
                  <a:gd name="T8" fmla="*/ 163 w 200"/>
                  <a:gd name="T9" fmla="*/ 31 h 145"/>
                  <a:gd name="T10" fmla="*/ 161 w 200"/>
                  <a:gd name="T11" fmla="*/ 17 h 145"/>
                  <a:gd name="T12" fmla="*/ 142 w 200"/>
                  <a:gd name="T13" fmla="*/ 10 h 145"/>
                  <a:gd name="T14" fmla="*/ 131 w 200"/>
                  <a:gd name="T15" fmla="*/ 10 h 145"/>
                  <a:gd name="T16" fmla="*/ 119 w 200"/>
                  <a:gd name="T17" fmla="*/ 5 h 145"/>
                  <a:gd name="T18" fmla="*/ 107 w 200"/>
                  <a:gd name="T19" fmla="*/ 3 h 145"/>
                  <a:gd name="T20" fmla="*/ 107 w 200"/>
                  <a:gd name="T21" fmla="*/ 0 h 145"/>
                  <a:gd name="T22" fmla="*/ 100 w 200"/>
                  <a:gd name="T23" fmla="*/ 3 h 145"/>
                  <a:gd name="T24" fmla="*/ 91 w 200"/>
                  <a:gd name="T25" fmla="*/ 10 h 145"/>
                  <a:gd name="T26" fmla="*/ 77 w 200"/>
                  <a:gd name="T27" fmla="*/ 12 h 145"/>
                  <a:gd name="T28" fmla="*/ 72 w 200"/>
                  <a:gd name="T29" fmla="*/ 24 h 145"/>
                  <a:gd name="T30" fmla="*/ 70 w 200"/>
                  <a:gd name="T31" fmla="*/ 31 h 145"/>
                  <a:gd name="T32" fmla="*/ 63 w 200"/>
                  <a:gd name="T33" fmla="*/ 38 h 145"/>
                  <a:gd name="T34" fmla="*/ 51 w 200"/>
                  <a:gd name="T35" fmla="*/ 47 h 145"/>
                  <a:gd name="T36" fmla="*/ 49 w 200"/>
                  <a:gd name="T37" fmla="*/ 58 h 145"/>
                  <a:gd name="T38" fmla="*/ 35 w 200"/>
                  <a:gd name="T39" fmla="*/ 61 h 145"/>
                  <a:gd name="T40" fmla="*/ 24 w 200"/>
                  <a:gd name="T41" fmla="*/ 68 h 145"/>
                  <a:gd name="T42" fmla="*/ 10 w 200"/>
                  <a:gd name="T43" fmla="*/ 65 h 145"/>
                  <a:gd name="T44" fmla="*/ 10 w 200"/>
                  <a:gd name="T45" fmla="*/ 68 h 145"/>
                  <a:gd name="T46" fmla="*/ 12 w 200"/>
                  <a:gd name="T47" fmla="*/ 84 h 145"/>
                  <a:gd name="T48" fmla="*/ 12 w 200"/>
                  <a:gd name="T49" fmla="*/ 103 h 145"/>
                  <a:gd name="T50" fmla="*/ 0 w 200"/>
                  <a:gd name="T51" fmla="*/ 112 h 145"/>
                  <a:gd name="T52" fmla="*/ 7 w 200"/>
                  <a:gd name="T53" fmla="*/ 124 h 145"/>
                  <a:gd name="T54" fmla="*/ 7 w 200"/>
                  <a:gd name="T55" fmla="*/ 135 h 145"/>
                  <a:gd name="T56" fmla="*/ 19 w 200"/>
                  <a:gd name="T57" fmla="*/ 133 h 145"/>
                  <a:gd name="T58" fmla="*/ 33 w 200"/>
                  <a:gd name="T59" fmla="*/ 124 h 145"/>
                  <a:gd name="T60" fmla="*/ 68 w 200"/>
                  <a:gd name="T61" fmla="*/ 129 h 145"/>
                  <a:gd name="T62" fmla="*/ 89 w 200"/>
                  <a:gd name="T63" fmla="*/ 133 h 145"/>
                  <a:gd name="T64" fmla="*/ 103 w 200"/>
                  <a:gd name="T65" fmla="*/ 133 h 145"/>
                  <a:gd name="T66" fmla="*/ 117 w 200"/>
                  <a:gd name="T67" fmla="*/ 135 h 145"/>
                  <a:gd name="T68" fmla="*/ 131 w 200"/>
                  <a:gd name="T69" fmla="*/ 140 h 145"/>
                  <a:gd name="T70" fmla="*/ 149 w 200"/>
                  <a:gd name="T71" fmla="*/ 140 h 145"/>
                  <a:gd name="T72" fmla="*/ 154 w 200"/>
                  <a:gd name="T73" fmla="*/ 133 h 145"/>
                  <a:gd name="T74" fmla="*/ 165 w 200"/>
                  <a:gd name="T75" fmla="*/ 122 h 145"/>
                  <a:gd name="T76" fmla="*/ 179 w 200"/>
                  <a:gd name="T77" fmla="*/ 117 h 145"/>
                  <a:gd name="T78" fmla="*/ 177 w 200"/>
                  <a:gd name="T79" fmla="*/ 110 h 145"/>
                  <a:gd name="T80" fmla="*/ 172 w 200"/>
                  <a:gd name="T81" fmla="*/ 89 h 145"/>
                  <a:gd name="T82" fmla="*/ 189 w 200"/>
                  <a:gd name="T83" fmla="*/ 91 h 145"/>
                  <a:gd name="T84" fmla="*/ 200 w 200"/>
                  <a:gd name="T85" fmla="*/ 82 h 145"/>
                  <a:gd name="T86" fmla="*/ 186 w 200"/>
                  <a:gd name="T87" fmla="*/ 70 h 145"/>
                  <a:gd name="T88" fmla="*/ 186 w 200"/>
                  <a:gd name="T89" fmla="*/ 7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0" h="145">
                    <a:moveTo>
                      <a:pt x="186" y="70"/>
                    </a:moveTo>
                    <a:lnTo>
                      <a:pt x="186" y="70"/>
                    </a:lnTo>
                    <a:cubicBezTo>
                      <a:pt x="184" y="70"/>
                      <a:pt x="182" y="61"/>
                      <a:pt x="175" y="58"/>
                    </a:cubicBezTo>
                    <a:cubicBezTo>
                      <a:pt x="170" y="56"/>
                      <a:pt x="170" y="49"/>
                      <a:pt x="165" y="44"/>
                    </a:cubicBezTo>
                    <a:cubicBezTo>
                      <a:pt x="161" y="42"/>
                      <a:pt x="163" y="35"/>
                      <a:pt x="163" y="31"/>
                    </a:cubicBezTo>
                    <a:cubicBezTo>
                      <a:pt x="163" y="26"/>
                      <a:pt x="163" y="17"/>
                      <a:pt x="161" y="17"/>
                    </a:cubicBezTo>
                    <a:cubicBezTo>
                      <a:pt x="158" y="14"/>
                      <a:pt x="147" y="7"/>
                      <a:pt x="142" y="10"/>
                    </a:cubicBezTo>
                    <a:cubicBezTo>
                      <a:pt x="135" y="12"/>
                      <a:pt x="133" y="14"/>
                      <a:pt x="131" y="10"/>
                    </a:cubicBezTo>
                    <a:cubicBezTo>
                      <a:pt x="128" y="5"/>
                      <a:pt x="124" y="3"/>
                      <a:pt x="119" y="5"/>
                    </a:cubicBezTo>
                    <a:cubicBezTo>
                      <a:pt x="114" y="7"/>
                      <a:pt x="110" y="5"/>
                      <a:pt x="107" y="3"/>
                    </a:cubicBezTo>
                    <a:lnTo>
                      <a:pt x="107" y="0"/>
                    </a:lnTo>
                    <a:cubicBezTo>
                      <a:pt x="105" y="0"/>
                      <a:pt x="103" y="0"/>
                      <a:pt x="100" y="3"/>
                    </a:cubicBezTo>
                    <a:cubicBezTo>
                      <a:pt x="98" y="5"/>
                      <a:pt x="96" y="10"/>
                      <a:pt x="91" y="10"/>
                    </a:cubicBezTo>
                    <a:cubicBezTo>
                      <a:pt x="89" y="10"/>
                      <a:pt x="82" y="7"/>
                      <a:pt x="77" y="12"/>
                    </a:cubicBezTo>
                    <a:cubicBezTo>
                      <a:pt x="72" y="17"/>
                      <a:pt x="72" y="21"/>
                      <a:pt x="72" y="24"/>
                    </a:cubicBezTo>
                    <a:cubicBezTo>
                      <a:pt x="72" y="26"/>
                      <a:pt x="72" y="31"/>
                      <a:pt x="70" y="31"/>
                    </a:cubicBezTo>
                    <a:cubicBezTo>
                      <a:pt x="65" y="31"/>
                      <a:pt x="65" y="35"/>
                      <a:pt x="63" y="38"/>
                    </a:cubicBezTo>
                    <a:cubicBezTo>
                      <a:pt x="58" y="38"/>
                      <a:pt x="51" y="44"/>
                      <a:pt x="51" y="47"/>
                    </a:cubicBezTo>
                    <a:cubicBezTo>
                      <a:pt x="51" y="51"/>
                      <a:pt x="51" y="58"/>
                      <a:pt x="49" y="58"/>
                    </a:cubicBezTo>
                    <a:cubicBezTo>
                      <a:pt x="47" y="58"/>
                      <a:pt x="37" y="58"/>
                      <a:pt x="35" y="61"/>
                    </a:cubicBezTo>
                    <a:cubicBezTo>
                      <a:pt x="33" y="65"/>
                      <a:pt x="28" y="68"/>
                      <a:pt x="24" y="68"/>
                    </a:cubicBezTo>
                    <a:cubicBezTo>
                      <a:pt x="21" y="65"/>
                      <a:pt x="14" y="65"/>
                      <a:pt x="10" y="65"/>
                    </a:cubicBezTo>
                    <a:lnTo>
                      <a:pt x="10" y="68"/>
                    </a:lnTo>
                    <a:cubicBezTo>
                      <a:pt x="5" y="75"/>
                      <a:pt x="7" y="79"/>
                      <a:pt x="12" y="84"/>
                    </a:cubicBezTo>
                    <a:cubicBezTo>
                      <a:pt x="17" y="87"/>
                      <a:pt x="17" y="101"/>
                      <a:pt x="12" y="103"/>
                    </a:cubicBezTo>
                    <a:cubicBezTo>
                      <a:pt x="10" y="105"/>
                      <a:pt x="0" y="110"/>
                      <a:pt x="0" y="112"/>
                    </a:cubicBezTo>
                    <a:cubicBezTo>
                      <a:pt x="0" y="117"/>
                      <a:pt x="10" y="119"/>
                      <a:pt x="7" y="124"/>
                    </a:cubicBezTo>
                    <a:lnTo>
                      <a:pt x="7" y="135"/>
                    </a:lnTo>
                    <a:cubicBezTo>
                      <a:pt x="12" y="135"/>
                      <a:pt x="14" y="135"/>
                      <a:pt x="19" y="133"/>
                    </a:cubicBezTo>
                    <a:cubicBezTo>
                      <a:pt x="21" y="129"/>
                      <a:pt x="24" y="124"/>
                      <a:pt x="33" y="124"/>
                    </a:cubicBezTo>
                    <a:cubicBezTo>
                      <a:pt x="40" y="124"/>
                      <a:pt x="65" y="124"/>
                      <a:pt x="68" y="129"/>
                    </a:cubicBezTo>
                    <a:cubicBezTo>
                      <a:pt x="72" y="133"/>
                      <a:pt x="82" y="131"/>
                      <a:pt x="89" y="133"/>
                    </a:cubicBezTo>
                    <a:cubicBezTo>
                      <a:pt x="93" y="135"/>
                      <a:pt x="103" y="138"/>
                      <a:pt x="103" y="133"/>
                    </a:cubicBezTo>
                    <a:cubicBezTo>
                      <a:pt x="103" y="131"/>
                      <a:pt x="112" y="138"/>
                      <a:pt x="117" y="135"/>
                    </a:cubicBezTo>
                    <a:cubicBezTo>
                      <a:pt x="121" y="133"/>
                      <a:pt x="128" y="143"/>
                      <a:pt x="131" y="140"/>
                    </a:cubicBezTo>
                    <a:cubicBezTo>
                      <a:pt x="133" y="138"/>
                      <a:pt x="147" y="138"/>
                      <a:pt x="149" y="140"/>
                    </a:cubicBezTo>
                    <a:cubicBezTo>
                      <a:pt x="154" y="145"/>
                      <a:pt x="154" y="138"/>
                      <a:pt x="154" y="133"/>
                    </a:cubicBezTo>
                    <a:cubicBezTo>
                      <a:pt x="154" y="131"/>
                      <a:pt x="165" y="122"/>
                      <a:pt x="165" y="122"/>
                    </a:cubicBezTo>
                    <a:cubicBezTo>
                      <a:pt x="165" y="122"/>
                      <a:pt x="175" y="119"/>
                      <a:pt x="179" y="117"/>
                    </a:cubicBezTo>
                    <a:cubicBezTo>
                      <a:pt x="179" y="117"/>
                      <a:pt x="177" y="112"/>
                      <a:pt x="177" y="110"/>
                    </a:cubicBezTo>
                    <a:cubicBezTo>
                      <a:pt x="175" y="98"/>
                      <a:pt x="170" y="91"/>
                      <a:pt x="172" y="89"/>
                    </a:cubicBezTo>
                    <a:cubicBezTo>
                      <a:pt x="177" y="87"/>
                      <a:pt x="184" y="94"/>
                      <a:pt x="189" y="91"/>
                    </a:cubicBezTo>
                    <a:cubicBezTo>
                      <a:pt x="193" y="89"/>
                      <a:pt x="200" y="87"/>
                      <a:pt x="200" y="82"/>
                    </a:cubicBezTo>
                    <a:cubicBezTo>
                      <a:pt x="198" y="77"/>
                      <a:pt x="191" y="72"/>
                      <a:pt x="186" y="70"/>
                    </a:cubicBezTo>
                    <a:lnTo>
                      <a:pt x="186" y="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6" name="Freeform 272">
                <a:extLst>
                  <a:ext uri="{FF2B5EF4-FFF2-40B4-BE49-F238E27FC236}">
                    <a16:creationId xmlns:a16="http://schemas.microsoft.com/office/drawing/2014/main" id="{ADB55518-1D7E-A2C9-D23C-06131065D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544"/>
                <a:ext cx="120" cy="88"/>
              </a:xfrm>
              <a:custGeom>
                <a:avLst/>
                <a:gdLst>
                  <a:gd name="T0" fmla="*/ 186 w 200"/>
                  <a:gd name="T1" fmla="*/ 70 h 145"/>
                  <a:gd name="T2" fmla="*/ 186 w 200"/>
                  <a:gd name="T3" fmla="*/ 70 h 145"/>
                  <a:gd name="T4" fmla="*/ 175 w 200"/>
                  <a:gd name="T5" fmla="*/ 58 h 145"/>
                  <a:gd name="T6" fmla="*/ 165 w 200"/>
                  <a:gd name="T7" fmla="*/ 44 h 145"/>
                  <a:gd name="T8" fmla="*/ 163 w 200"/>
                  <a:gd name="T9" fmla="*/ 31 h 145"/>
                  <a:gd name="T10" fmla="*/ 161 w 200"/>
                  <a:gd name="T11" fmla="*/ 17 h 145"/>
                  <a:gd name="T12" fmla="*/ 142 w 200"/>
                  <a:gd name="T13" fmla="*/ 10 h 145"/>
                  <a:gd name="T14" fmla="*/ 131 w 200"/>
                  <a:gd name="T15" fmla="*/ 10 h 145"/>
                  <a:gd name="T16" fmla="*/ 119 w 200"/>
                  <a:gd name="T17" fmla="*/ 5 h 145"/>
                  <a:gd name="T18" fmla="*/ 107 w 200"/>
                  <a:gd name="T19" fmla="*/ 3 h 145"/>
                  <a:gd name="T20" fmla="*/ 107 w 200"/>
                  <a:gd name="T21" fmla="*/ 0 h 145"/>
                  <a:gd name="T22" fmla="*/ 100 w 200"/>
                  <a:gd name="T23" fmla="*/ 3 h 145"/>
                  <a:gd name="T24" fmla="*/ 91 w 200"/>
                  <a:gd name="T25" fmla="*/ 10 h 145"/>
                  <a:gd name="T26" fmla="*/ 77 w 200"/>
                  <a:gd name="T27" fmla="*/ 12 h 145"/>
                  <a:gd name="T28" fmla="*/ 72 w 200"/>
                  <a:gd name="T29" fmla="*/ 24 h 145"/>
                  <a:gd name="T30" fmla="*/ 70 w 200"/>
                  <a:gd name="T31" fmla="*/ 31 h 145"/>
                  <a:gd name="T32" fmla="*/ 63 w 200"/>
                  <a:gd name="T33" fmla="*/ 38 h 145"/>
                  <a:gd name="T34" fmla="*/ 51 w 200"/>
                  <a:gd name="T35" fmla="*/ 47 h 145"/>
                  <a:gd name="T36" fmla="*/ 49 w 200"/>
                  <a:gd name="T37" fmla="*/ 58 h 145"/>
                  <a:gd name="T38" fmla="*/ 35 w 200"/>
                  <a:gd name="T39" fmla="*/ 61 h 145"/>
                  <a:gd name="T40" fmla="*/ 24 w 200"/>
                  <a:gd name="T41" fmla="*/ 68 h 145"/>
                  <a:gd name="T42" fmla="*/ 10 w 200"/>
                  <a:gd name="T43" fmla="*/ 65 h 145"/>
                  <a:gd name="T44" fmla="*/ 10 w 200"/>
                  <a:gd name="T45" fmla="*/ 68 h 145"/>
                  <a:gd name="T46" fmla="*/ 12 w 200"/>
                  <a:gd name="T47" fmla="*/ 84 h 145"/>
                  <a:gd name="T48" fmla="*/ 12 w 200"/>
                  <a:gd name="T49" fmla="*/ 103 h 145"/>
                  <a:gd name="T50" fmla="*/ 0 w 200"/>
                  <a:gd name="T51" fmla="*/ 112 h 145"/>
                  <a:gd name="T52" fmla="*/ 7 w 200"/>
                  <a:gd name="T53" fmla="*/ 124 h 145"/>
                  <a:gd name="T54" fmla="*/ 7 w 200"/>
                  <a:gd name="T55" fmla="*/ 135 h 145"/>
                  <a:gd name="T56" fmla="*/ 19 w 200"/>
                  <a:gd name="T57" fmla="*/ 133 h 145"/>
                  <a:gd name="T58" fmla="*/ 33 w 200"/>
                  <a:gd name="T59" fmla="*/ 124 h 145"/>
                  <a:gd name="T60" fmla="*/ 68 w 200"/>
                  <a:gd name="T61" fmla="*/ 129 h 145"/>
                  <a:gd name="T62" fmla="*/ 89 w 200"/>
                  <a:gd name="T63" fmla="*/ 133 h 145"/>
                  <a:gd name="T64" fmla="*/ 103 w 200"/>
                  <a:gd name="T65" fmla="*/ 133 h 145"/>
                  <a:gd name="T66" fmla="*/ 117 w 200"/>
                  <a:gd name="T67" fmla="*/ 135 h 145"/>
                  <a:gd name="T68" fmla="*/ 131 w 200"/>
                  <a:gd name="T69" fmla="*/ 140 h 145"/>
                  <a:gd name="T70" fmla="*/ 149 w 200"/>
                  <a:gd name="T71" fmla="*/ 140 h 145"/>
                  <a:gd name="T72" fmla="*/ 154 w 200"/>
                  <a:gd name="T73" fmla="*/ 133 h 145"/>
                  <a:gd name="T74" fmla="*/ 165 w 200"/>
                  <a:gd name="T75" fmla="*/ 122 h 145"/>
                  <a:gd name="T76" fmla="*/ 179 w 200"/>
                  <a:gd name="T77" fmla="*/ 117 h 145"/>
                  <a:gd name="T78" fmla="*/ 177 w 200"/>
                  <a:gd name="T79" fmla="*/ 110 h 145"/>
                  <a:gd name="T80" fmla="*/ 172 w 200"/>
                  <a:gd name="T81" fmla="*/ 89 h 145"/>
                  <a:gd name="T82" fmla="*/ 189 w 200"/>
                  <a:gd name="T83" fmla="*/ 91 h 145"/>
                  <a:gd name="T84" fmla="*/ 200 w 200"/>
                  <a:gd name="T85" fmla="*/ 82 h 145"/>
                  <a:gd name="T86" fmla="*/ 186 w 200"/>
                  <a:gd name="T87" fmla="*/ 7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" h="145">
                    <a:moveTo>
                      <a:pt x="186" y="70"/>
                    </a:moveTo>
                    <a:lnTo>
                      <a:pt x="186" y="70"/>
                    </a:lnTo>
                    <a:cubicBezTo>
                      <a:pt x="184" y="70"/>
                      <a:pt x="182" y="61"/>
                      <a:pt x="175" y="58"/>
                    </a:cubicBezTo>
                    <a:cubicBezTo>
                      <a:pt x="170" y="56"/>
                      <a:pt x="170" y="49"/>
                      <a:pt x="165" y="44"/>
                    </a:cubicBezTo>
                    <a:cubicBezTo>
                      <a:pt x="161" y="42"/>
                      <a:pt x="163" y="35"/>
                      <a:pt x="163" y="31"/>
                    </a:cubicBezTo>
                    <a:cubicBezTo>
                      <a:pt x="163" y="26"/>
                      <a:pt x="163" y="17"/>
                      <a:pt x="161" y="17"/>
                    </a:cubicBezTo>
                    <a:cubicBezTo>
                      <a:pt x="158" y="14"/>
                      <a:pt x="147" y="7"/>
                      <a:pt x="142" y="10"/>
                    </a:cubicBezTo>
                    <a:cubicBezTo>
                      <a:pt x="135" y="12"/>
                      <a:pt x="133" y="14"/>
                      <a:pt x="131" y="10"/>
                    </a:cubicBezTo>
                    <a:cubicBezTo>
                      <a:pt x="128" y="5"/>
                      <a:pt x="124" y="3"/>
                      <a:pt x="119" y="5"/>
                    </a:cubicBezTo>
                    <a:cubicBezTo>
                      <a:pt x="114" y="7"/>
                      <a:pt x="110" y="5"/>
                      <a:pt x="107" y="3"/>
                    </a:cubicBezTo>
                    <a:lnTo>
                      <a:pt x="107" y="0"/>
                    </a:lnTo>
                    <a:cubicBezTo>
                      <a:pt x="105" y="0"/>
                      <a:pt x="103" y="0"/>
                      <a:pt x="100" y="3"/>
                    </a:cubicBezTo>
                    <a:cubicBezTo>
                      <a:pt x="98" y="5"/>
                      <a:pt x="96" y="10"/>
                      <a:pt x="91" y="10"/>
                    </a:cubicBezTo>
                    <a:cubicBezTo>
                      <a:pt x="89" y="10"/>
                      <a:pt x="82" y="7"/>
                      <a:pt x="77" y="12"/>
                    </a:cubicBezTo>
                    <a:cubicBezTo>
                      <a:pt x="72" y="17"/>
                      <a:pt x="72" y="21"/>
                      <a:pt x="72" y="24"/>
                    </a:cubicBezTo>
                    <a:cubicBezTo>
                      <a:pt x="72" y="26"/>
                      <a:pt x="72" y="31"/>
                      <a:pt x="70" y="31"/>
                    </a:cubicBezTo>
                    <a:cubicBezTo>
                      <a:pt x="65" y="31"/>
                      <a:pt x="65" y="35"/>
                      <a:pt x="63" y="38"/>
                    </a:cubicBezTo>
                    <a:cubicBezTo>
                      <a:pt x="58" y="38"/>
                      <a:pt x="51" y="44"/>
                      <a:pt x="51" y="47"/>
                    </a:cubicBezTo>
                    <a:cubicBezTo>
                      <a:pt x="51" y="51"/>
                      <a:pt x="51" y="58"/>
                      <a:pt x="49" y="58"/>
                    </a:cubicBezTo>
                    <a:cubicBezTo>
                      <a:pt x="47" y="58"/>
                      <a:pt x="37" y="58"/>
                      <a:pt x="35" y="61"/>
                    </a:cubicBezTo>
                    <a:cubicBezTo>
                      <a:pt x="33" y="65"/>
                      <a:pt x="28" y="68"/>
                      <a:pt x="24" y="68"/>
                    </a:cubicBezTo>
                    <a:cubicBezTo>
                      <a:pt x="21" y="65"/>
                      <a:pt x="14" y="65"/>
                      <a:pt x="10" y="65"/>
                    </a:cubicBezTo>
                    <a:lnTo>
                      <a:pt x="10" y="68"/>
                    </a:lnTo>
                    <a:cubicBezTo>
                      <a:pt x="5" y="75"/>
                      <a:pt x="7" y="79"/>
                      <a:pt x="12" y="84"/>
                    </a:cubicBezTo>
                    <a:cubicBezTo>
                      <a:pt x="17" y="87"/>
                      <a:pt x="17" y="101"/>
                      <a:pt x="12" y="103"/>
                    </a:cubicBezTo>
                    <a:cubicBezTo>
                      <a:pt x="10" y="105"/>
                      <a:pt x="0" y="110"/>
                      <a:pt x="0" y="112"/>
                    </a:cubicBezTo>
                    <a:cubicBezTo>
                      <a:pt x="0" y="117"/>
                      <a:pt x="10" y="119"/>
                      <a:pt x="7" y="124"/>
                    </a:cubicBezTo>
                    <a:lnTo>
                      <a:pt x="7" y="135"/>
                    </a:lnTo>
                    <a:cubicBezTo>
                      <a:pt x="12" y="135"/>
                      <a:pt x="14" y="135"/>
                      <a:pt x="19" y="133"/>
                    </a:cubicBezTo>
                    <a:cubicBezTo>
                      <a:pt x="21" y="129"/>
                      <a:pt x="24" y="124"/>
                      <a:pt x="33" y="124"/>
                    </a:cubicBezTo>
                    <a:cubicBezTo>
                      <a:pt x="40" y="124"/>
                      <a:pt x="65" y="124"/>
                      <a:pt x="68" y="129"/>
                    </a:cubicBezTo>
                    <a:cubicBezTo>
                      <a:pt x="72" y="133"/>
                      <a:pt x="82" y="131"/>
                      <a:pt x="89" y="133"/>
                    </a:cubicBezTo>
                    <a:cubicBezTo>
                      <a:pt x="93" y="135"/>
                      <a:pt x="103" y="138"/>
                      <a:pt x="103" y="133"/>
                    </a:cubicBezTo>
                    <a:cubicBezTo>
                      <a:pt x="103" y="131"/>
                      <a:pt x="112" y="138"/>
                      <a:pt x="117" y="135"/>
                    </a:cubicBezTo>
                    <a:cubicBezTo>
                      <a:pt x="121" y="133"/>
                      <a:pt x="128" y="143"/>
                      <a:pt x="131" y="140"/>
                    </a:cubicBezTo>
                    <a:cubicBezTo>
                      <a:pt x="133" y="138"/>
                      <a:pt x="147" y="138"/>
                      <a:pt x="149" y="140"/>
                    </a:cubicBezTo>
                    <a:cubicBezTo>
                      <a:pt x="154" y="145"/>
                      <a:pt x="154" y="138"/>
                      <a:pt x="154" y="133"/>
                    </a:cubicBezTo>
                    <a:cubicBezTo>
                      <a:pt x="154" y="131"/>
                      <a:pt x="165" y="122"/>
                      <a:pt x="165" y="122"/>
                    </a:cubicBezTo>
                    <a:cubicBezTo>
                      <a:pt x="165" y="122"/>
                      <a:pt x="175" y="119"/>
                      <a:pt x="179" y="117"/>
                    </a:cubicBezTo>
                    <a:cubicBezTo>
                      <a:pt x="179" y="117"/>
                      <a:pt x="177" y="112"/>
                      <a:pt x="177" y="110"/>
                    </a:cubicBezTo>
                    <a:cubicBezTo>
                      <a:pt x="175" y="98"/>
                      <a:pt x="170" y="91"/>
                      <a:pt x="172" y="89"/>
                    </a:cubicBezTo>
                    <a:cubicBezTo>
                      <a:pt x="177" y="87"/>
                      <a:pt x="184" y="94"/>
                      <a:pt x="189" y="91"/>
                    </a:cubicBezTo>
                    <a:cubicBezTo>
                      <a:pt x="193" y="89"/>
                      <a:pt x="200" y="87"/>
                      <a:pt x="200" y="82"/>
                    </a:cubicBezTo>
                    <a:cubicBezTo>
                      <a:pt x="198" y="77"/>
                      <a:pt x="191" y="72"/>
                      <a:pt x="186" y="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7" name="Freeform 273">
                <a:extLst>
                  <a:ext uri="{FF2B5EF4-FFF2-40B4-BE49-F238E27FC236}">
                    <a16:creationId xmlns:a16="http://schemas.microsoft.com/office/drawing/2014/main" id="{7A7472A9-AD18-5E80-8AB8-C5AD319C9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544"/>
                <a:ext cx="120" cy="88"/>
              </a:xfrm>
              <a:custGeom>
                <a:avLst/>
                <a:gdLst>
                  <a:gd name="T0" fmla="*/ 186 w 200"/>
                  <a:gd name="T1" fmla="*/ 70 h 145"/>
                  <a:gd name="T2" fmla="*/ 186 w 200"/>
                  <a:gd name="T3" fmla="*/ 70 h 145"/>
                  <a:gd name="T4" fmla="*/ 175 w 200"/>
                  <a:gd name="T5" fmla="*/ 58 h 145"/>
                  <a:gd name="T6" fmla="*/ 165 w 200"/>
                  <a:gd name="T7" fmla="*/ 44 h 145"/>
                  <a:gd name="T8" fmla="*/ 163 w 200"/>
                  <a:gd name="T9" fmla="*/ 31 h 145"/>
                  <a:gd name="T10" fmla="*/ 161 w 200"/>
                  <a:gd name="T11" fmla="*/ 17 h 145"/>
                  <a:gd name="T12" fmla="*/ 142 w 200"/>
                  <a:gd name="T13" fmla="*/ 10 h 145"/>
                  <a:gd name="T14" fmla="*/ 131 w 200"/>
                  <a:gd name="T15" fmla="*/ 10 h 145"/>
                  <a:gd name="T16" fmla="*/ 119 w 200"/>
                  <a:gd name="T17" fmla="*/ 5 h 145"/>
                  <a:gd name="T18" fmla="*/ 107 w 200"/>
                  <a:gd name="T19" fmla="*/ 3 h 145"/>
                  <a:gd name="T20" fmla="*/ 107 w 200"/>
                  <a:gd name="T21" fmla="*/ 0 h 145"/>
                  <a:gd name="T22" fmla="*/ 100 w 200"/>
                  <a:gd name="T23" fmla="*/ 3 h 145"/>
                  <a:gd name="T24" fmla="*/ 91 w 200"/>
                  <a:gd name="T25" fmla="*/ 10 h 145"/>
                  <a:gd name="T26" fmla="*/ 77 w 200"/>
                  <a:gd name="T27" fmla="*/ 12 h 145"/>
                  <a:gd name="T28" fmla="*/ 72 w 200"/>
                  <a:gd name="T29" fmla="*/ 24 h 145"/>
                  <a:gd name="T30" fmla="*/ 70 w 200"/>
                  <a:gd name="T31" fmla="*/ 31 h 145"/>
                  <a:gd name="T32" fmla="*/ 63 w 200"/>
                  <a:gd name="T33" fmla="*/ 38 h 145"/>
                  <a:gd name="T34" fmla="*/ 51 w 200"/>
                  <a:gd name="T35" fmla="*/ 47 h 145"/>
                  <a:gd name="T36" fmla="*/ 49 w 200"/>
                  <a:gd name="T37" fmla="*/ 58 h 145"/>
                  <a:gd name="T38" fmla="*/ 35 w 200"/>
                  <a:gd name="T39" fmla="*/ 61 h 145"/>
                  <a:gd name="T40" fmla="*/ 24 w 200"/>
                  <a:gd name="T41" fmla="*/ 68 h 145"/>
                  <a:gd name="T42" fmla="*/ 10 w 200"/>
                  <a:gd name="T43" fmla="*/ 65 h 145"/>
                  <a:gd name="T44" fmla="*/ 10 w 200"/>
                  <a:gd name="T45" fmla="*/ 68 h 145"/>
                  <a:gd name="T46" fmla="*/ 12 w 200"/>
                  <a:gd name="T47" fmla="*/ 84 h 145"/>
                  <a:gd name="T48" fmla="*/ 12 w 200"/>
                  <a:gd name="T49" fmla="*/ 103 h 145"/>
                  <a:gd name="T50" fmla="*/ 0 w 200"/>
                  <a:gd name="T51" fmla="*/ 112 h 145"/>
                  <a:gd name="T52" fmla="*/ 7 w 200"/>
                  <a:gd name="T53" fmla="*/ 124 h 145"/>
                  <a:gd name="T54" fmla="*/ 7 w 200"/>
                  <a:gd name="T55" fmla="*/ 135 h 145"/>
                  <a:gd name="T56" fmla="*/ 19 w 200"/>
                  <a:gd name="T57" fmla="*/ 133 h 145"/>
                  <a:gd name="T58" fmla="*/ 33 w 200"/>
                  <a:gd name="T59" fmla="*/ 124 h 145"/>
                  <a:gd name="T60" fmla="*/ 68 w 200"/>
                  <a:gd name="T61" fmla="*/ 129 h 145"/>
                  <a:gd name="T62" fmla="*/ 89 w 200"/>
                  <a:gd name="T63" fmla="*/ 133 h 145"/>
                  <a:gd name="T64" fmla="*/ 103 w 200"/>
                  <a:gd name="T65" fmla="*/ 133 h 145"/>
                  <a:gd name="T66" fmla="*/ 117 w 200"/>
                  <a:gd name="T67" fmla="*/ 135 h 145"/>
                  <a:gd name="T68" fmla="*/ 131 w 200"/>
                  <a:gd name="T69" fmla="*/ 140 h 145"/>
                  <a:gd name="T70" fmla="*/ 149 w 200"/>
                  <a:gd name="T71" fmla="*/ 140 h 145"/>
                  <a:gd name="T72" fmla="*/ 154 w 200"/>
                  <a:gd name="T73" fmla="*/ 133 h 145"/>
                  <a:gd name="T74" fmla="*/ 165 w 200"/>
                  <a:gd name="T75" fmla="*/ 122 h 145"/>
                  <a:gd name="T76" fmla="*/ 179 w 200"/>
                  <a:gd name="T77" fmla="*/ 117 h 145"/>
                  <a:gd name="T78" fmla="*/ 177 w 200"/>
                  <a:gd name="T79" fmla="*/ 110 h 145"/>
                  <a:gd name="T80" fmla="*/ 172 w 200"/>
                  <a:gd name="T81" fmla="*/ 89 h 145"/>
                  <a:gd name="T82" fmla="*/ 189 w 200"/>
                  <a:gd name="T83" fmla="*/ 91 h 145"/>
                  <a:gd name="T84" fmla="*/ 200 w 200"/>
                  <a:gd name="T85" fmla="*/ 82 h 145"/>
                  <a:gd name="T86" fmla="*/ 186 w 200"/>
                  <a:gd name="T87" fmla="*/ 70 h 145"/>
                  <a:gd name="T88" fmla="*/ 186 w 200"/>
                  <a:gd name="T89" fmla="*/ 7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0" h="145">
                    <a:moveTo>
                      <a:pt x="186" y="70"/>
                    </a:moveTo>
                    <a:lnTo>
                      <a:pt x="186" y="70"/>
                    </a:lnTo>
                    <a:cubicBezTo>
                      <a:pt x="184" y="70"/>
                      <a:pt x="182" y="61"/>
                      <a:pt x="175" y="58"/>
                    </a:cubicBezTo>
                    <a:cubicBezTo>
                      <a:pt x="170" y="56"/>
                      <a:pt x="170" y="49"/>
                      <a:pt x="165" y="44"/>
                    </a:cubicBezTo>
                    <a:cubicBezTo>
                      <a:pt x="161" y="42"/>
                      <a:pt x="163" y="35"/>
                      <a:pt x="163" y="31"/>
                    </a:cubicBezTo>
                    <a:cubicBezTo>
                      <a:pt x="163" y="26"/>
                      <a:pt x="163" y="17"/>
                      <a:pt x="161" y="17"/>
                    </a:cubicBezTo>
                    <a:cubicBezTo>
                      <a:pt x="158" y="14"/>
                      <a:pt x="147" y="7"/>
                      <a:pt x="142" y="10"/>
                    </a:cubicBezTo>
                    <a:cubicBezTo>
                      <a:pt x="135" y="12"/>
                      <a:pt x="133" y="14"/>
                      <a:pt x="131" y="10"/>
                    </a:cubicBezTo>
                    <a:cubicBezTo>
                      <a:pt x="128" y="5"/>
                      <a:pt x="124" y="3"/>
                      <a:pt x="119" y="5"/>
                    </a:cubicBezTo>
                    <a:cubicBezTo>
                      <a:pt x="114" y="7"/>
                      <a:pt x="110" y="5"/>
                      <a:pt x="107" y="3"/>
                    </a:cubicBezTo>
                    <a:lnTo>
                      <a:pt x="107" y="0"/>
                    </a:lnTo>
                    <a:cubicBezTo>
                      <a:pt x="105" y="0"/>
                      <a:pt x="103" y="0"/>
                      <a:pt x="100" y="3"/>
                    </a:cubicBezTo>
                    <a:cubicBezTo>
                      <a:pt x="98" y="5"/>
                      <a:pt x="96" y="10"/>
                      <a:pt x="91" y="10"/>
                    </a:cubicBezTo>
                    <a:cubicBezTo>
                      <a:pt x="89" y="10"/>
                      <a:pt x="82" y="7"/>
                      <a:pt x="77" y="12"/>
                    </a:cubicBezTo>
                    <a:cubicBezTo>
                      <a:pt x="72" y="17"/>
                      <a:pt x="72" y="21"/>
                      <a:pt x="72" y="24"/>
                    </a:cubicBezTo>
                    <a:cubicBezTo>
                      <a:pt x="72" y="26"/>
                      <a:pt x="72" y="31"/>
                      <a:pt x="70" y="31"/>
                    </a:cubicBezTo>
                    <a:cubicBezTo>
                      <a:pt x="65" y="31"/>
                      <a:pt x="65" y="35"/>
                      <a:pt x="63" y="38"/>
                    </a:cubicBezTo>
                    <a:cubicBezTo>
                      <a:pt x="58" y="38"/>
                      <a:pt x="51" y="44"/>
                      <a:pt x="51" y="47"/>
                    </a:cubicBezTo>
                    <a:cubicBezTo>
                      <a:pt x="51" y="51"/>
                      <a:pt x="51" y="58"/>
                      <a:pt x="49" y="58"/>
                    </a:cubicBezTo>
                    <a:cubicBezTo>
                      <a:pt x="47" y="58"/>
                      <a:pt x="37" y="58"/>
                      <a:pt x="35" y="61"/>
                    </a:cubicBezTo>
                    <a:cubicBezTo>
                      <a:pt x="33" y="65"/>
                      <a:pt x="28" y="68"/>
                      <a:pt x="24" y="68"/>
                    </a:cubicBezTo>
                    <a:cubicBezTo>
                      <a:pt x="21" y="65"/>
                      <a:pt x="14" y="65"/>
                      <a:pt x="10" y="65"/>
                    </a:cubicBezTo>
                    <a:lnTo>
                      <a:pt x="10" y="68"/>
                    </a:lnTo>
                    <a:cubicBezTo>
                      <a:pt x="5" y="75"/>
                      <a:pt x="7" y="79"/>
                      <a:pt x="12" y="84"/>
                    </a:cubicBezTo>
                    <a:cubicBezTo>
                      <a:pt x="17" y="87"/>
                      <a:pt x="17" y="101"/>
                      <a:pt x="12" y="103"/>
                    </a:cubicBezTo>
                    <a:cubicBezTo>
                      <a:pt x="10" y="105"/>
                      <a:pt x="0" y="110"/>
                      <a:pt x="0" y="112"/>
                    </a:cubicBezTo>
                    <a:cubicBezTo>
                      <a:pt x="0" y="117"/>
                      <a:pt x="10" y="119"/>
                      <a:pt x="7" y="124"/>
                    </a:cubicBezTo>
                    <a:lnTo>
                      <a:pt x="7" y="135"/>
                    </a:lnTo>
                    <a:cubicBezTo>
                      <a:pt x="12" y="135"/>
                      <a:pt x="14" y="135"/>
                      <a:pt x="19" y="133"/>
                    </a:cubicBezTo>
                    <a:cubicBezTo>
                      <a:pt x="21" y="129"/>
                      <a:pt x="24" y="124"/>
                      <a:pt x="33" y="124"/>
                    </a:cubicBezTo>
                    <a:cubicBezTo>
                      <a:pt x="40" y="124"/>
                      <a:pt x="65" y="124"/>
                      <a:pt x="68" y="129"/>
                    </a:cubicBezTo>
                    <a:cubicBezTo>
                      <a:pt x="72" y="133"/>
                      <a:pt x="82" y="131"/>
                      <a:pt x="89" y="133"/>
                    </a:cubicBezTo>
                    <a:cubicBezTo>
                      <a:pt x="93" y="135"/>
                      <a:pt x="103" y="138"/>
                      <a:pt x="103" y="133"/>
                    </a:cubicBezTo>
                    <a:cubicBezTo>
                      <a:pt x="103" y="131"/>
                      <a:pt x="112" y="138"/>
                      <a:pt x="117" y="135"/>
                    </a:cubicBezTo>
                    <a:cubicBezTo>
                      <a:pt x="121" y="133"/>
                      <a:pt x="128" y="143"/>
                      <a:pt x="131" y="140"/>
                    </a:cubicBezTo>
                    <a:cubicBezTo>
                      <a:pt x="133" y="138"/>
                      <a:pt x="147" y="138"/>
                      <a:pt x="149" y="140"/>
                    </a:cubicBezTo>
                    <a:cubicBezTo>
                      <a:pt x="154" y="145"/>
                      <a:pt x="154" y="138"/>
                      <a:pt x="154" y="133"/>
                    </a:cubicBezTo>
                    <a:cubicBezTo>
                      <a:pt x="154" y="131"/>
                      <a:pt x="165" y="122"/>
                      <a:pt x="165" y="122"/>
                    </a:cubicBezTo>
                    <a:cubicBezTo>
                      <a:pt x="165" y="122"/>
                      <a:pt x="175" y="119"/>
                      <a:pt x="179" y="117"/>
                    </a:cubicBezTo>
                    <a:cubicBezTo>
                      <a:pt x="179" y="117"/>
                      <a:pt x="177" y="112"/>
                      <a:pt x="177" y="110"/>
                    </a:cubicBezTo>
                    <a:cubicBezTo>
                      <a:pt x="175" y="98"/>
                      <a:pt x="170" y="91"/>
                      <a:pt x="172" y="89"/>
                    </a:cubicBezTo>
                    <a:cubicBezTo>
                      <a:pt x="177" y="87"/>
                      <a:pt x="184" y="94"/>
                      <a:pt x="189" y="91"/>
                    </a:cubicBezTo>
                    <a:cubicBezTo>
                      <a:pt x="193" y="89"/>
                      <a:pt x="200" y="87"/>
                      <a:pt x="200" y="82"/>
                    </a:cubicBezTo>
                    <a:cubicBezTo>
                      <a:pt x="198" y="77"/>
                      <a:pt x="191" y="72"/>
                      <a:pt x="186" y="70"/>
                    </a:cubicBezTo>
                    <a:lnTo>
                      <a:pt x="186" y="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8" name="Freeform 274">
                <a:extLst>
                  <a:ext uri="{FF2B5EF4-FFF2-40B4-BE49-F238E27FC236}">
                    <a16:creationId xmlns:a16="http://schemas.microsoft.com/office/drawing/2014/main" id="{1468D1F4-939E-92AD-5950-62898FEF1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09"/>
                <a:ext cx="95" cy="46"/>
              </a:xfrm>
              <a:custGeom>
                <a:avLst/>
                <a:gdLst>
                  <a:gd name="T0" fmla="*/ 54 w 158"/>
                  <a:gd name="T1" fmla="*/ 51 h 75"/>
                  <a:gd name="T2" fmla="*/ 54 w 158"/>
                  <a:gd name="T3" fmla="*/ 51 h 75"/>
                  <a:gd name="T4" fmla="*/ 81 w 158"/>
                  <a:gd name="T5" fmla="*/ 51 h 75"/>
                  <a:gd name="T6" fmla="*/ 93 w 158"/>
                  <a:gd name="T7" fmla="*/ 58 h 75"/>
                  <a:gd name="T8" fmla="*/ 114 w 158"/>
                  <a:gd name="T9" fmla="*/ 68 h 75"/>
                  <a:gd name="T10" fmla="*/ 123 w 158"/>
                  <a:gd name="T11" fmla="*/ 75 h 75"/>
                  <a:gd name="T12" fmla="*/ 128 w 158"/>
                  <a:gd name="T13" fmla="*/ 70 h 75"/>
                  <a:gd name="T14" fmla="*/ 142 w 158"/>
                  <a:gd name="T15" fmla="*/ 68 h 75"/>
                  <a:gd name="T16" fmla="*/ 151 w 158"/>
                  <a:gd name="T17" fmla="*/ 61 h 75"/>
                  <a:gd name="T18" fmla="*/ 158 w 158"/>
                  <a:gd name="T19" fmla="*/ 58 h 75"/>
                  <a:gd name="T20" fmla="*/ 154 w 158"/>
                  <a:gd name="T21" fmla="*/ 44 h 75"/>
                  <a:gd name="T22" fmla="*/ 147 w 158"/>
                  <a:gd name="T23" fmla="*/ 33 h 75"/>
                  <a:gd name="T24" fmla="*/ 144 w 158"/>
                  <a:gd name="T25" fmla="*/ 21 h 75"/>
                  <a:gd name="T26" fmla="*/ 140 w 158"/>
                  <a:gd name="T27" fmla="*/ 16 h 75"/>
                  <a:gd name="T28" fmla="*/ 121 w 158"/>
                  <a:gd name="T29" fmla="*/ 14 h 75"/>
                  <a:gd name="T30" fmla="*/ 100 w 158"/>
                  <a:gd name="T31" fmla="*/ 2 h 75"/>
                  <a:gd name="T32" fmla="*/ 77 w 158"/>
                  <a:gd name="T33" fmla="*/ 2 h 75"/>
                  <a:gd name="T34" fmla="*/ 75 w 158"/>
                  <a:gd name="T35" fmla="*/ 23 h 75"/>
                  <a:gd name="T36" fmla="*/ 56 w 158"/>
                  <a:gd name="T37" fmla="*/ 30 h 75"/>
                  <a:gd name="T38" fmla="*/ 37 w 158"/>
                  <a:gd name="T39" fmla="*/ 9 h 75"/>
                  <a:gd name="T40" fmla="*/ 19 w 158"/>
                  <a:gd name="T41" fmla="*/ 18 h 75"/>
                  <a:gd name="T42" fmla="*/ 9 w 158"/>
                  <a:gd name="T43" fmla="*/ 35 h 75"/>
                  <a:gd name="T44" fmla="*/ 7 w 158"/>
                  <a:gd name="T45" fmla="*/ 56 h 75"/>
                  <a:gd name="T46" fmla="*/ 23 w 158"/>
                  <a:gd name="T47" fmla="*/ 51 h 75"/>
                  <a:gd name="T48" fmla="*/ 54 w 158"/>
                  <a:gd name="T49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" h="75">
                    <a:moveTo>
                      <a:pt x="54" y="51"/>
                    </a:moveTo>
                    <a:lnTo>
                      <a:pt x="54" y="51"/>
                    </a:lnTo>
                    <a:cubicBezTo>
                      <a:pt x="61" y="51"/>
                      <a:pt x="72" y="56"/>
                      <a:pt x="81" y="51"/>
                    </a:cubicBezTo>
                    <a:cubicBezTo>
                      <a:pt x="88" y="49"/>
                      <a:pt x="88" y="58"/>
                      <a:pt x="93" y="58"/>
                    </a:cubicBezTo>
                    <a:cubicBezTo>
                      <a:pt x="98" y="56"/>
                      <a:pt x="107" y="63"/>
                      <a:pt x="114" y="68"/>
                    </a:cubicBezTo>
                    <a:cubicBezTo>
                      <a:pt x="116" y="70"/>
                      <a:pt x="121" y="72"/>
                      <a:pt x="123" y="75"/>
                    </a:cubicBezTo>
                    <a:cubicBezTo>
                      <a:pt x="126" y="72"/>
                      <a:pt x="126" y="72"/>
                      <a:pt x="128" y="70"/>
                    </a:cubicBezTo>
                    <a:cubicBezTo>
                      <a:pt x="133" y="65"/>
                      <a:pt x="140" y="68"/>
                      <a:pt x="142" y="68"/>
                    </a:cubicBezTo>
                    <a:cubicBezTo>
                      <a:pt x="147" y="68"/>
                      <a:pt x="149" y="63"/>
                      <a:pt x="151" y="61"/>
                    </a:cubicBezTo>
                    <a:cubicBezTo>
                      <a:pt x="154" y="58"/>
                      <a:pt x="156" y="58"/>
                      <a:pt x="158" y="58"/>
                    </a:cubicBezTo>
                    <a:cubicBezTo>
                      <a:pt x="156" y="54"/>
                      <a:pt x="156" y="47"/>
                      <a:pt x="154" y="44"/>
                    </a:cubicBezTo>
                    <a:cubicBezTo>
                      <a:pt x="149" y="42"/>
                      <a:pt x="144" y="35"/>
                      <a:pt x="147" y="33"/>
                    </a:cubicBezTo>
                    <a:cubicBezTo>
                      <a:pt x="149" y="30"/>
                      <a:pt x="149" y="25"/>
                      <a:pt x="144" y="21"/>
                    </a:cubicBezTo>
                    <a:cubicBezTo>
                      <a:pt x="142" y="18"/>
                      <a:pt x="142" y="16"/>
                      <a:pt x="140" y="16"/>
                    </a:cubicBezTo>
                    <a:cubicBezTo>
                      <a:pt x="133" y="14"/>
                      <a:pt x="123" y="14"/>
                      <a:pt x="121" y="14"/>
                    </a:cubicBezTo>
                    <a:cubicBezTo>
                      <a:pt x="116" y="16"/>
                      <a:pt x="102" y="2"/>
                      <a:pt x="100" y="2"/>
                    </a:cubicBezTo>
                    <a:cubicBezTo>
                      <a:pt x="98" y="0"/>
                      <a:pt x="86" y="0"/>
                      <a:pt x="77" y="2"/>
                    </a:cubicBezTo>
                    <a:cubicBezTo>
                      <a:pt x="70" y="9"/>
                      <a:pt x="75" y="14"/>
                      <a:pt x="75" y="23"/>
                    </a:cubicBezTo>
                    <a:cubicBezTo>
                      <a:pt x="75" y="33"/>
                      <a:pt x="63" y="30"/>
                      <a:pt x="56" y="30"/>
                    </a:cubicBezTo>
                    <a:cubicBezTo>
                      <a:pt x="51" y="30"/>
                      <a:pt x="42" y="14"/>
                      <a:pt x="37" y="9"/>
                    </a:cubicBezTo>
                    <a:cubicBezTo>
                      <a:pt x="35" y="5"/>
                      <a:pt x="26" y="14"/>
                      <a:pt x="19" y="18"/>
                    </a:cubicBezTo>
                    <a:cubicBezTo>
                      <a:pt x="9" y="23"/>
                      <a:pt x="14" y="30"/>
                      <a:pt x="9" y="35"/>
                    </a:cubicBezTo>
                    <a:cubicBezTo>
                      <a:pt x="5" y="40"/>
                      <a:pt x="0" y="47"/>
                      <a:pt x="7" y="56"/>
                    </a:cubicBezTo>
                    <a:cubicBezTo>
                      <a:pt x="12" y="56"/>
                      <a:pt x="19" y="56"/>
                      <a:pt x="23" y="51"/>
                    </a:cubicBezTo>
                    <a:cubicBezTo>
                      <a:pt x="30" y="47"/>
                      <a:pt x="49" y="51"/>
                      <a:pt x="54" y="5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9" name="Freeform 275">
                <a:extLst>
                  <a:ext uri="{FF2B5EF4-FFF2-40B4-BE49-F238E27FC236}">
                    <a16:creationId xmlns:a16="http://schemas.microsoft.com/office/drawing/2014/main" id="{00281683-3D4E-5F52-E84C-D35C345B6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09"/>
                <a:ext cx="95" cy="46"/>
              </a:xfrm>
              <a:custGeom>
                <a:avLst/>
                <a:gdLst>
                  <a:gd name="T0" fmla="*/ 54 w 158"/>
                  <a:gd name="T1" fmla="*/ 51 h 75"/>
                  <a:gd name="T2" fmla="*/ 54 w 158"/>
                  <a:gd name="T3" fmla="*/ 51 h 75"/>
                  <a:gd name="T4" fmla="*/ 81 w 158"/>
                  <a:gd name="T5" fmla="*/ 51 h 75"/>
                  <a:gd name="T6" fmla="*/ 93 w 158"/>
                  <a:gd name="T7" fmla="*/ 58 h 75"/>
                  <a:gd name="T8" fmla="*/ 114 w 158"/>
                  <a:gd name="T9" fmla="*/ 68 h 75"/>
                  <a:gd name="T10" fmla="*/ 123 w 158"/>
                  <a:gd name="T11" fmla="*/ 75 h 75"/>
                  <a:gd name="T12" fmla="*/ 128 w 158"/>
                  <a:gd name="T13" fmla="*/ 70 h 75"/>
                  <a:gd name="T14" fmla="*/ 142 w 158"/>
                  <a:gd name="T15" fmla="*/ 68 h 75"/>
                  <a:gd name="T16" fmla="*/ 151 w 158"/>
                  <a:gd name="T17" fmla="*/ 61 h 75"/>
                  <a:gd name="T18" fmla="*/ 158 w 158"/>
                  <a:gd name="T19" fmla="*/ 58 h 75"/>
                  <a:gd name="T20" fmla="*/ 154 w 158"/>
                  <a:gd name="T21" fmla="*/ 44 h 75"/>
                  <a:gd name="T22" fmla="*/ 147 w 158"/>
                  <a:gd name="T23" fmla="*/ 33 h 75"/>
                  <a:gd name="T24" fmla="*/ 144 w 158"/>
                  <a:gd name="T25" fmla="*/ 21 h 75"/>
                  <a:gd name="T26" fmla="*/ 140 w 158"/>
                  <a:gd name="T27" fmla="*/ 16 h 75"/>
                  <a:gd name="T28" fmla="*/ 121 w 158"/>
                  <a:gd name="T29" fmla="*/ 14 h 75"/>
                  <a:gd name="T30" fmla="*/ 100 w 158"/>
                  <a:gd name="T31" fmla="*/ 2 h 75"/>
                  <a:gd name="T32" fmla="*/ 77 w 158"/>
                  <a:gd name="T33" fmla="*/ 2 h 75"/>
                  <a:gd name="T34" fmla="*/ 75 w 158"/>
                  <a:gd name="T35" fmla="*/ 23 h 75"/>
                  <a:gd name="T36" fmla="*/ 56 w 158"/>
                  <a:gd name="T37" fmla="*/ 30 h 75"/>
                  <a:gd name="T38" fmla="*/ 37 w 158"/>
                  <a:gd name="T39" fmla="*/ 9 h 75"/>
                  <a:gd name="T40" fmla="*/ 19 w 158"/>
                  <a:gd name="T41" fmla="*/ 18 h 75"/>
                  <a:gd name="T42" fmla="*/ 9 w 158"/>
                  <a:gd name="T43" fmla="*/ 35 h 75"/>
                  <a:gd name="T44" fmla="*/ 7 w 158"/>
                  <a:gd name="T45" fmla="*/ 56 h 75"/>
                  <a:gd name="T46" fmla="*/ 23 w 158"/>
                  <a:gd name="T47" fmla="*/ 51 h 75"/>
                  <a:gd name="T48" fmla="*/ 54 w 158"/>
                  <a:gd name="T49" fmla="*/ 51 h 75"/>
                  <a:gd name="T50" fmla="*/ 54 w 158"/>
                  <a:gd name="T51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8" h="75">
                    <a:moveTo>
                      <a:pt x="54" y="51"/>
                    </a:moveTo>
                    <a:lnTo>
                      <a:pt x="54" y="51"/>
                    </a:lnTo>
                    <a:cubicBezTo>
                      <a:pt x="61" y="51"/>
                      <a:pt x="72" y="56"/>
                      <a:pt x="81" y="51"/>
                    </a:cubicBezTo>
                    <a:cubicBezTo>
                      <a:pt x="88" y="49"/>
                      <a:pt x="88" y="58"/>
                      <a:pt x="93" y="58"/>
                    </a:cubicBezTo>
                    <a:cubicBezTo>
                      <a:pt x="98" y="56"/>
                      <a:pt x="107" y="63"/>
                      <a:pt x="114" y="68"/>
                    </a:cubicBezTo>
                    <a:cubicBezTo>
                      <a:pt x="116" y="70"/>
                      <a:pt x="121" y="72"/>
                      <a:pt x="123" y="75"/>
                    </a:cubicBezTo>
                    <a:cubicBezTo>
                      <a:pt x="126" y="72"/>
                      <a:pt x="126" y="72"/>
                      <a:pt x="128" y="70"/>
                    </a:cubicBezTo>
                    <a:cubicBezTo>
                      <a:pt x="133" y="65"/>
                      <a:pt x="140" y="68"/>
                      <a:pt x="142" y="68"/>
                    </a:cubicBezTo>
                    <a:cubicBezTo>
                      <a:pt x="147" y="68"/>
                      <a:pt x="149" y="63"/>
                      <a:pt x="151" y="61"/>
                    </a:cubicBezTo>
                    <a:cubicBezTo>
                      <a:pt x="154" y="58"/>
                      <a:pt x="156" y="58"/>
                      <a:pt x="158" y="58"/>
                    </a:cubicBezTo>
                    <a:cubicBezTo>
                      <a:pt x="156" y="54"/>
                      <a:pt x="156" y="47"/>
                      <a:pt x="154" y="44"/>
                    </a:cubicBezTo>
                    <a:cubicBezTo>
                      <a:pt x="149" y="42"/>
                      <a:pt x="144" y="35"/>
                      <a:pt x="147" y="33"/>
                    </a:cubicBezTo>
                    <a:cubicBezTo>
                      <a:pt x="149" y="30"/>
                      <a:pt x="149" y="25"/>
                      <a:pt x="144" y="21"/>
                    </a:cubicBezTo>
                    <a:cubicBezTo>
                      <a:pt x="142" y="18"/>
                      <a:pt x="142" y="16"/>
                      <a:pt x="140" y="16"/>
                    </a:cubicBezTo>
                    <a:cubicBezTo>
                      <a:pt x="133" y="14"/>
                      <a:pt x="123" y="14"/>
                      <a:pt x="121" y="14"/>
                    </a:cubicBezTo>
                    <a:cubicBezTo>
                      <a:pt x="116" y="16"/>
                      <a:pt x="102" y="2"/>
                      <a:pt x="100" y="2"/>
                    </a:cubicBezTo>
                    <a:cubicBezTo>
                      <a:pt x="98" y="0"/>
                      <a:pt x="86" y="0"/>
                      <a:pt x="77" y="2"/>
                    </a:cubicBezTo>
                    <a:cubicBezTo>
                      <a:pt x="70" y="9"/>
                      <a:pt x="75" y="14"/>
                      <a:pt x="75" y="23"/>
                    </a:cubicBezTo>
                    <a:cubicBezTo>
                      <a:pt x="75" y="33"/>
                      <a:pt x="63" y="30"/>
                      <a:pt x="56" y="30"/>
                    </a:cubicBezTo>
                    <a:cubicBezTo>
                      <a:pt x="51" y="30"/>
                      <a:pt x="42" y="14"/>
                      <a:pt x="37" y="9"/>
                    </a:cubicBezTo>
                    <a:cubicBezTo>
                      <a:pt x="35" y="5"/>
                      <a:pt x="26" y="14"/>
                      <a:pt x="19" y="18"/>
                    </a:cubicBezTo>
                    <a:cubicBezTo>
                      <a:pt x="9" y="23"/>
                      <a:pt x="14" y="30"/>
                      <a:pt x="9" y="35"/>
                    </a:cubicBezTo>
                    <a:cubicBezTo>
                      <a:pt x="5" y="40"/>
                      <a:pt x="0" y="47"/>
                      <a:pt x="7" y="56"/>
                    </a:cubicBezTo>
                    <a:cubicBezTo>
                      <a:pt x="12" y="56"/>
                      <a:pt x="19" y="56"/>
                      <a:pt x="23" y="51"/>
                    </a:cubicBezTo>
                    <a:cubicBezTo>
                      <a:pt x="30" y="47"/>
                      <a:pt x="49" y="51"/>
                      <a:pt x="54" y="51"/>
                    </a:cubicBezTo>
                    <a:lnTo>
                      <a:pt x="54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10" name="Freeform 276">
                <a:extLst>
                  <a:ext uri="{FF2B5EF4-FFF2-40B4-BE49-F238E27FC236}">
                    <a16:creationId xmlns:a16="http://schemas.microsoft.com/office/drawing/2014/main" id="{00A3EF1D-53BB-50F8-EA96-52D6295D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09"/>
                <a:ext cx="95" cy="46"/>
              </a:xfrm>
              <a:custGeom>
                <a:avLst/>
                <a:gdLst>
                  <a:gd name="T0" fmla="*/ 54 w 158"/>
                  <a:gd name="T1" fmla="*/ 51 h 75"/>
                  <a:gd name="T2" fmla="*/ 54 w 158"/>
                  <a:gd name="T3" fmla="*/ 51 h 75"/>
                  <a:gd name="T4" fmla="*/ 81 w 158"/>
                  <a:gd name="T5" fmla="*/ 51 h 75"/>
                  <a:gd name="T6" fmla="*/ 93 w 158"/>
                  <a:gd name="T7" fmla="*/ 58 h 75"/>
                  <a:gd name="T8" fmla="*/ 114 w 158"/>
                  <a:gd name="T9" fmla="*/ 68 h 75"/>
                  <a:gd name="T10" fmla="*/ 123 w 158"/>
                  <a:gd name="T11" fmla="*/ 75 h 75"/>
                  <a:gd name="T12" fmla="*/ 128 w 158"/>
                  <a:gd name="T13" fmla="*/ 70 h 75"/>
                  <a:gd name="T14" fmla="*/ 142 w 158"/>
                  <a:gd name="T15" fmla="*/ 68 h 75"/>
                  <a:gd name="T16" fmla="*/ 151 w 158"/>
                  <a:gd name="T17" fmla="*/ 61 h 75"/>
                  <a:gd name="T18" fmla="*/ 158 w 158"/>
                  <a:gd name="T19" fmla="*/ 58 h 75"/>
                  <a:gd name="T20" fmla="*/ 154 w 158"/>
                  <a:gd name="T21" fmla="*/ 44 h 75"/>
                  <a:gd name="T22" fmla="*/ 147 w 158"/>
                  <a:gd name="T23" fmla="*/ 33 h 75"/>
                  <a:gd name="T24" fmla="*/ 144 w 158"/>
                  <a:gd name="T25" fmla="*/ 21 h 75"/>
                  <a:gd name="T26" fmla="*/ 140 w 158"/>
                  <a:gd name="T27" fmla="*/ 16 h 75"/>
                  <a:gd name="T28" fmla="*/ 121 w 158"/>
                  <a:gd name="T29" fmla="*/ 14 h 75"/>
                  <a:gd name="T30" fmla="*/ 100 w 158"/>
                  <a:gd name="T31" fmla="*/ 2 h 75"/>
                  <a:gd name="T32" fmla="*/ 77 w 158"/>
                  <a:gd name="T33" fmla="*/ 2 h 75"/>
                  <a:gd name="T34" fmla="*/ 75 w 158"/>
                  <a:gd name="T35" fmla="*/ 23 h 75"/>
                  <a:gd name="T36" fmla="*/ 56 w 158"/>
                  <a:gd name="T37" fmla="*/ 30 h 75"/>
                  <a:gd name="T38" fmla="*/ 37 w 158"/>
                  <a:gd name="T39" fmla="*/ 9 h 75"/>
                  <a:gd name="T40" fmla="*/ 19 w 158"/>
                  <a:gd name="T41" fmla="*/ 18 h 75"/>
                  <a:gd name="T42" fmla="*/ 9 w 158"/>
                  <a:gd name="T43" fmla="*/ 35 h 75"/>
                  <a:gd name="T44" fmla="*/ 7 w 158"/>
                  <a:gd name="T45" fmla="*/ 56 h 75"/>
                  <a:gd name="T46" fmla="*/ 23 w 158"/>
                  <a:gd name="T47" fmla="*/ 51 h 75"/>
                  <a:gd name="T48" fmla="*/ 54 w 158"/>
                  <a:gd name="T49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" h="75">
                    <a:moveTo>
                      <a:pt x="54" y="51"/>
                    </a:moveTo>
                    <a:lnTo>
                      <a:pt x="54" y="51"/>
                    </a:lnTo>
                    <a:cubicBezTo>
                      <a:pt x="61" y="51"/>
                      <a:pt x="72" y="56"/>
                      <a:pt x="81" y="51"/>
                    </a:cubicBezTo>
                    <a:cubicBezTo>
                      <a:pt x="88" y="49"/>
                      <a:pt x="88" y="58"/>
                      <a:pt x="93" y="58"/>
                    </a:cubicBezTo>
                    <a:cubicBezTo>
                      <a:pt x="98" y="56"/>
                      <a:pt x="107" y="63"/>
                      <a:pt x="114" y="68"/>
                    </a:cubicBezTo>
                    <a:cubicBezTo>
                      <a:pt x="116" y="70"/>
                      <a:pt x="121" y="72"/>
                      <a:pt x="123" y="75"/>
                    </a:cubicBezTo>
                    <a:cubicBezTo>
                      <a:pt x="126" y="72"/>
                      <a:pt x="126" y="72"/>
                      <a:pt x="128" y="70"/>
                    </a:cubicBezTo>
                    <a:cubicBezTo>
                      <a:pt x="133" y="65"/>
                      <a:pt x="140" y="68"/>
                      <a:pt x="142" y="68"/>
                    </a:cubicBezTo>
                    <a:cubicBezTo>
                      <a:pt x="147" y="68"/>
                      <a:pt x="149" y="63"/>
                      <a:pt x="151" y="61"/>
                    </a:cubicBezTo>
                    <a:cubicBezTo>
                      <a:pt x="154" y="58"/>
                      <a:pt x="156" y="58"/>
                      <a:pt x="158" y="58"/>
                    </a:cubicBezTo>
                    <a:cubicBezTo>
                      <a:pt x="156" y="54"/>
                      <a:pt x="156" y="47"/>
                      <a:pt x="154" y="44"/>
                    </a:cubicBezTo>
                    <a:cubicBezTo>
                      <a:pt x="149" y="42"/>
                      <a:pt x="144" y="35"/>
                      <a:pt x="147" y="33"/>
                    </a:cubicBezTo>
                    <a:cubicBezTo>
                      <a:pt x="149" y="30"/>
                      <a:pt x="149" y="25"/>
                      <a:pt x="144" y="21"/>
                    </a:cubicBezTo>
                    <a:cubicBezTo>
                      <a:pt x="142" y="18"/>
                      <a:pt x="142" y="16"/>
                      <a:pt x="140" y="16"/>
                    </a:cubicBezTo>
                    <a:cubicBezTo>
                      <a:pt x="133" y="14"/>
                      <a:pt x="123" y="14"/>
                      <a:pt x="121" y="14"/>
                    </a:cubicBezTo>
                    <a:cubicBezTo>
                      <a:pt x="116" y="16"/>
                      <a:pt x="102" y="2"/>
                      <a:pt x="100" y="2"/>
                    </a:cubicBezTo>
                    <a:cubicBezTo>
                      <a:pt x="98" y="0"/>
                      <a:pt x="86" y="0"/>
                      <a:pt x="77" y="2"/>
                    </a:cubicBezTo>
                    <a:cubicBezTo>
                      <a:pt x="70" y="9"/>
                      <a:pt x="75" y="14"/>
                      <a:pt x="75" y="23"/>
                    </a:cubicBezTo>
                    <a:cubicBezTo>
                      <a:pt x="75" y="33"/>
                      <a:pt x="63" y="30"/>
                      <a:pt x="56" y="30"/>
                    </a:cubicBezTo>
                    <a:cubicBezTo>
                      <a:pt x="51" y="30"/>
                      <a:pt x="42" y="14"/>
                      <a:pt x="37" y="9"/>
                    </a:cubicBezTo>
                    <a:cubicBezTo>
                      <a:pt x="35" y="5"/>
                      <a:pt x="26" y="14"/>
                      <a:pt x="19" y="18"/>
                    </a:cubicBezTo>
                    <a:cubicBezTo>
                      <a:pt x="9" y="23"/>
                      <a:pt x="14" y="30"/>
                      <a:pt x="9" y="35"/>
                    </a:cubicBezTo>
                    <a:cubicBezTo>
                      <a:pt x="5" y="40"/>
                      <a:pt x="0" y="47"/>
                      <a:pt x="7" y="56"/>
                    </a:cubicBezTo>
                    <a:cubicBezTo>
                      <a:pt x="12" y="56"/>
                      <a:pt x="19" y="56"/>
                      <a:pt x="23" y="51"/>
                    </a:cubicBezTo>
                    <a:cubicBezTo>
                      <a:pt x="30" y="47"/>
                      <a:pt x="49" y="51"/>
                      <a:pt x="54" y="51"/>
                    </a:cubicBezTo>
                    <a:close/>
                  </a:path>
                </a:pathLst>
              </a:custGeom>
              <a:solidFill>
                <a:srgbClr val="0033A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11" name="Freeform 277">
                <a:extLst>
                  <a:ext uri="{FF2B5EF4-FFF2-40B4-BE49-F238E27FC236}">
                    <a16:creationId xmlns:a16="http://schemas.microsoft.com/office/drawing/2014/main" id="{8455D423-5C8A-9F4A-E50C-6897EF891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09"/>
                <a:ext cx="95" cy="46"/>
              </a:xfrm>
              <a:custGeom>
                <a:avLst/>
                <a:gdLst>
                  <a:gd name="T0" fmla="*/ 54 w 158"/>
                  <a:gd name="T1" fmla="*/ 51 h 75"/>
                  <a:gd name="T2" fmla="*/ 54 w 158"/>
                  <a:gd name="T3" fmla="*/ 51 h 75"/>
                  <a:gd name="T4" fmla="*/ 81 w 158"/>
                  <a:gd name="T5" fmla="*/ 51 h 75"/>
                  <a:gd name="T6" fmla="*/ 93 w 158"/>
                  <a:gd name="T7" fmla="*/ 58 h 75"/>
                  <a:gd name="T8" fmla="*/ 114 w 158"/>
                  <a:gd name="T9" fmla="*/ 68 h 75"/>
                  <a:gd name="T10" fmla="*/ 123 w 158"/>
                  <a:gd name="T11" fmla="*/ 75 h 75"/>
                  <a:gd name="T12" fmla="*/ 128 w 158"/>
                  <a:gd name="T13" fmla="*/ 70 h 75"/>
                  <a:gd name="T14" fmla="*/ 142 w 158"/>
                  <a:gd name="T15" fmla="*/ 68 h 75"/>
                  <a:gd name="T16" fmla="*/ 151 w 158"/>
                  <a:gd name="T17" fmla="*/ 61 h 75"/>
                  <a:gd name="T18" fmla="*/ 158 w 158"/>
                  <a:gd name="T19" fmla="*/ 58 h 75"/>
                  <a:gd name="T20" fmla="*/ 154 w 158"/>
                  <a:gd name="T21" fmla="*/ 44 h 75"/>
                  <a:gd name="T22" fmla="*/ 147 w 158"/>
                  <a:gd name="T23" fmla="*/ 33 h 75"/>
                  <a:gd name="T24" fmla="*/ 144 w 158"/>
                  <a:gd name="T25" fmla="*/ 21 h 75"/>
                  <a:gd name="T26" fmla="*/ 140 w 158"/>
                  <a:gd name="T27" fmla="*/ 16 h 75"/>
                  <a:gd name="T28" fmla="*/ 121 w 158"/>
                  <a:gd name="T29" fmla="*/ 14 h 75"/>
                  <a:gd name="T30" fmla="*/ 100 w 158"/>
                  <a:gd name="T31" fmla="*/ 2 h 75"/>
                  <a:gd name="T32" fmla="*/ 77 w 158"/>
                  <a:gd name="T33" fmla="*/ 2 h 75"/>
                  <a:gd name="T34" fmla="*/ 75 w 158"/>
                  <a:gd name="T35" fmla="*/ 23 h 75"/>
                  <a:gd name="T36" fmla="*/ 56 w 158"/>
                  <a:gd name="T37" fmla="*/ 30 h 75"/>
                  <a:gd name="T38" fmla="*/ 37 w 158"/>
                  <a:gd name="T39" fmla="*/ 9 h 75"/>
                  <a:gd name="T40" fmla="*/ 19 w 158"/>
                  <a:gd name="T41" fmla="*/ 18 h 75"/>
                  <a:gd name="T42" fmla="*/ 9 w 158"/>
                  <a:gd name="T43" fmla="*/ 35 h 75"/>
                  <a:gd name="T44" fmla="*/ 7 w 158"/>
                  <a:gd name="T45" fmla="*/ 56 h 75"/>
                  <a:gd name="T46" fmla="*/ 23 w 158"/>
                  <a:gd name="T47" fmla="*/ 51 h 75"/>
                  <a:gd name="T48" fmla="*/ 54 w 158"/>
                  <a:gd name="T49" fmla="*/ 51 h 75"/>
                  <a:gd name="T50" fmla="*/ 54 w 158"/>
                  <a:gd name="T51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8" h="75">
                    <a:moveTo>
                      <a:pt x="54" y="51"/>
                    </a:moveTo>
                    <a:lnTo>
                      <a:pt x="54" y="51"/>
                    </a:lnTo>
                    <a:cubicBezTo>
                      <a:pt x="61" y="51"/>
                      <a:pt x="72" y="56"/>
                      <a:pt x="81" y="51"/>
                    </a:cubicBezTo>
                    <a:cubicBezTo>
                      <a:pt x="88" y="49"/>
                      <a:pt x="88" y="58"/>
                      <a:pt x="93" y="58"/>
                    </a:cubicBezTo>
                    <a:cubicBezTo>
                      <a:pt x="98" y="56"/>
                      <a:pt x="107" y="63"/>
                      <a:pt x="114" y="68"/>
                    </a:cubicBezTo>
                    <a:cubicBezTo>
                      <a:pt x="116" y="70"/>
                      <a:pt x="121" y="72"/>
                      <a:pt x="123" y="75"/>
                    </a:cubicBezTo>
                    <a:cubicBezTo>
                      <a:pt x="126" y="72"/>
                      <a:pt x="126" y="72"/>
                      <a:pt x="128" y="70"/>
                    </a:cubicBezTo>
                    <a:cubicBezTo>
                      <a:pt x="133" y="65"/>
                      <a:pt x="140" y="68"/>
                      <a:pt x="142" y="68"/>
                    </a:cubicBezTo>
                    <a:cubicBezTo>
                      <a:pt x="147" y="68"/>
                      <a:pt x="149" y="63"/>
                      <a:pt x="151" y="61"/>
                    </a:cubicBezTo>
                    <a:cubicBezTo>
                      <a:pt x="154" y="58"/>
                      <a:pt x="156" y="58"/>
                      <a:pt x="158" y="58"/>
                    </a:cubicBezTo>
                    <a:cubicBezTo>
                      <a:pt x="156" y="54"/>
                      <a:pt x="156" y="47"/>
                      <a:pt x="154" y="44"/>
                    </a:cubicBezTo>
                    <a:cubicBezTo>
                      <a:pt x="149" y="42"/>
                      <a:pt x="144" y="35"/>
                      <a:pt x="147" y="33"/>
                    </a:cubicBezTo>
                    <a:cubicBezTo>
                      <a:pt x="149" y="30"/>
                      <a:pt x="149" y="25"/>
                      <a:pt x="144" y="21"/>
                    </a:cubicBezTo>
                    <a:cubicBezTo>
                      <a:pt x="142" y="18"/>
                      <a:pt x="142" y="16"/>
                      <a:pt x="140" y="16"/>
                    </a:cubicBezTo>
                    <a:cubicBezTo>
                      <a:pt x="133" y="14"/>
                      <a:pt x="123" y="14"/>
                      <a:pt x="121" y="14"/>
                    </a:cubicBezTo>
                    <a:cubicBezTo>
                      <a:pt x="116" y="16"/>
                      <a:pt x="102" y="2"/>
                      <a:pt x="100" y="2"/>
                    </a:cubicBezTo>
                    <a:cubicBezTo>
                      <a:pt x="98" y="0"/>
                      <a:pt x="86" y="0"/>
                      <a:pt x="77" y="2"/>
                    </a:cubicBezTo>
                    <a:cubicBezTo>
                      <a:pt x="70" y="9"/>
                      <a:pt x="75" y="14"/>
                      <a:pt x="75" y="23"/>
                    </a:cubicBezTo>
                    <a:cubicBezTo>
                      <a:pt x="75" y="33"/>
                      <a:pt x="63" y="30"/>
                      <a:pt x="56" y="30"/>
                    </a:cubicBezTo>
                    <a:cubicBezTo>
                      <a:pt x="51" y="30"/>
                      <a:pt x="42" y="14"/>
                      <a:pt x="37" y="9"/>
                    </a:cubicBezTo>
                    <a:cubicBezTo>
                      <a:pt x="35" y="5"/>
                      <a:pt x="26" y="14"/>
                      <a:pt x="19" y="18"/>
                    </a:cubicBezTo>
                    <a:cubicBezTo>
                      <a:pt x="9" y="23"/>
                      <a:pt x="14" y="30"/>
                      <a:pt x="9" y="35"/>
                    </a:cubicBezTo>
                    <a:cubicBezTo>
                      <a:pt x="5" y="40"/>
                      <a:pt x="0" y="47"/>
                      <a:pt x="7" y="56"/>
                    </a:cubicBezTo>
                    <a:cubicBezTo>
                      <a:pt x="12" y="56"/>
                      <a:pt x="19" y="56"/>
                      <a:pt x="23" y="51"/>
                    </a:cubicBezTo>
                    <a:cubicBezTo>
                      <a:pt x="30" y="47"/>
                      <a:pt x="49" y="51"/>
                      <a:pt x="54" y="51"/>
                    </a:cubicBezTo>
                    <a:lnTo>
                      <a:pt x="54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12" name="Freeform 278">
                <a:extLst>
                  <a:ext uri="{FF2B5EF4-FFF2-40B4-BE49-F238E27FC236}">
                    <a16:creationId xmlns:a16="http://schemas.microsoft.com/office/drawing/2014/main" id="{78BB6EBF-DA9E-BDE9-E89C-459DD305D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38"/>
                <a:ext cx="74" cy="47"/>
              </a:xfrm>
              <a:custGeom>
                <a:avLst/>
                <a:gdLst>
                  <a:gd name="T0" fmla="*/ 19 w 123"/>
                  <a:gd name="T1" fmla="*/ 39 h 79"/>
                  <a:gd name="T2" fmla="*/ 19 w 123"/>
                  <a:gd name="T3" fmla="*/ 39 h 79"/>
                  <a:gd name="T4" fmla="*/ 30 w 123"/>
                  <a:gd name="T5" fmla="*/ 44 h 79"/>
                  <a:gd name="T6" fmla="*/ 42 w 123"/>
                  <a:gd name="T7" fmla="*/ 51 h 79"/>
                  <a:gd name="T8" fmla="*/ 42 w 123"/>
                  <a:gd name="T9" fmla="*/ 67 h 79"/>
                  <a:gd name="T10" fmla="*/ 61 w 123"/>
                  <a:gd name="T11" fmla="*/ 76 h 79"/>
                  <a:gd name="T12" fmla="*/ 75 w 123"/>
                  <a:gd name="T13" fmla="*/ 79 h 79"/>
                  <a:gd name="T14" fmla="*/ 86 w 123"/>
                  <a:gd name="T15" fmla="*/ 72 h 79"/>
                  <a:gd name="T16" fmla="*/ 100 w 123"/>
                  <a:gd name="T17" fmla="*/ 69 h 79"/>
                  <a:gd name="T18" fmla="*/ 102 w 123"/>
                  <a:gd name="T19" fmla="*/ 58 h 79"/>
                  <a:gd name="T20" fmla="*/ 114 w 123"/>
                  <a:gd name="T21" fmla="*/ 49 h 79"/>
                  <a:gd name="T22" fmla="*/ 121 w 123"/>
                  <a:gd name="T23" fmla="*/ 42 h 79"/>
                  <a:gd name="T24" fmla="*/ 123 w 123"/>
                  <a:gd name="T25" fmla="*/ 34 h 79"/>
                  <a:gd name="T26" fmla="*/ 123 w 123"/>
                  <a:gd name="T27" fmla="*/ 28 h 79"/>
                  <a:gd name="T28" fmla="*/ 114 w 123"/>
                  <a:gd name="T29" fmla="*/ 21 h 79"/>
                  <a:gd name="T30" fmla="*/ 93 w 123"/>
                  <a:gd name="T31" fmla="*/ 11 h 79"/>
                  <a:gd name="T32" fmla="*/ 81 w 123"/>
                  <a:gd name="T33" fmla="*/ 4 h 79"/>
                  <a:gd name="T34" fmla="*/ 54 w 123"/>
                  <a:gd name="T35" fmla="*/ 4 h 79"/>
                  <a:gd name="T36" fmla="*/ 23 w 123"/>
                  <a:gd name="T37" fmla="*/ 4 h 79"/>
                  <a:gd name="T38" fmla="*/ 7 w 123"/>
                  <a:gd name="T39" fmla="*/ 9 h 79"/>
                  <a:gd name="T40" fmla="*/ 5 w 123"/>
                  <a:gd name="T41" fmla="*/ 32 h 79"/>
                  <a:gd name="T42" fmla="*/ 5 w 123"/>
                  <a:gd name="T43" fmla="*/ 39 h 79"/>
                  <a:gd name="T44" fmla="*/ 19 w 123"/>
                  <a:gd name="T4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3" h="79">
                    <a:moveTo>
                      <a:pt x="19" y="39"/>
                    </a:moveTo>
                    <a:lnTo>
                      <a:pt x="19" y="39"/>
                    </a:lnTo>
                    <a:cubicBezTo>
                      <a:pt x="21" y="44"/>
                      <a:pt x="28" y="46"/>
                      <a:pt x="30" y="44"/>
                    </a:cubicBezTo>
                    <a:cubicBezTo>
                      <a:pt x="35" y="44"/>
                      <a:pt x="42" y="49"/>
                      <a:pt x="42" y="51"/>
                    </a:cubicBezTo>
                    <a:cubicBezTo>
                      <a:pt x="42" y="55"/>
                      <a:pt x="40" y="67"/>
                      <a:pt x="42" y="67"/>
                    </a:cubicBezTo>
                    <a:cubicBezTo>
                      <a:pt x="44" y="67"/>
                      <a:pt x="58" y="72"/>
                      <a:pt x="61" y="76"/>
                    </a:cubicBezTo>
                    <a:cubicBezTo>
                      <a:pt x="65" y="76"/>
                      <a:pt x="72" y="76"/>
                      <a:pt x="75" y="79"/>
                    </a:cubicBezTo>
                    <a:cubicBezTo>
                      <a:pt x="79" y="79"/>
                      <a:pt x="84" y="76"/>
                      <a:pt x="86" y="72"/>
                    </a:cubicBezTo>
                    <a:cubicBezTo>
                      <a:pt x="88" y="69"/>
                      <a:pt x="98" y="69"/>
                      <a:pt x="100" y="69"/>
                    </a:cubicBezTo>
                    <a:cubicBezTo>
                      <a:pt x="102" y="69"/>
                      <a:pt x="102" y="62"/>
                      <a:pt x="102" y="58"/>
                    </a:cubicBezTo>
                    <a:cubicBezTo>
                      <a:pt x="102" y="55"/>
                      <a:pt x="109" y="49"/>
                      <a:pt x="114" y="49"/>
                    </a:cubicBezTo>
                    <a:cubicBezTo>
                      <a:pt x="116" y="46"/>
                      <a:pt x="116" y="42"/>
                      <a:pt x="121" y="42"/>
                    </a:cubicBezTo>
                    <a:cubicBezTo>
                      <a:pt x="123" y="42"/>
                      <a:pt x="123" y="37"/>
                      <a:pt x="123" y="34"/>
                    </a:cubicBezTo>
                    <a:lnTo>
                      <a:pt x="123" y="28"/>
                    </a:lnTo>
                    <a:cubicBezTo>
                      <a:pt x="121" y="25"/>
                      <a:pt x="116" y="23"/>
                      <a:pt x="114" y="21"/>
                    </a:cubicBezTo>
                    <a:cubicBezTo>
                      <a:pt x="107" y="16"/>
                      <a:pt x="98" y="9"/>
                      <a:pt x="93" y="11"/>
                    </a:cubicBezTo>
                    <a:cubicBezTo>
                      <a:pt x="88" y="11"/>
                      <a:pt x="88" y="2"/>
                      <a:pt x="81" y="4"/>
                    </a:cubicBezTo>
                    <a:cubicBezTo>
                      <a:pt x="72" y="9"/>
                      <a:pt x="61" y="4"/>
                      <a:pt x="54" y="4"/>
                    </a:cubicBezTo>
                    <a:cubicBezTo>
                      <a:pt x="49" y="4"/>
                      <a:pt x="30" y="0"/>
                      <a:pt x="23" y="4"/>
                    </a:cubicBezTo>
                    <a:cubicBezTo>
                      <a:pt x="19" y="9"/>
                      <a:pt x="12" y="9"/>
                      <a:pt x="7" y="9"/>
                    </a:cubicBezTo>
                    <a:cubicBezTo>
                      <a:pt x="12" y="18"/>
                      <a:pt x="9" y="28"/>
                      <a:pt x="5" y="32"/>
                    </a:cubicBezTo>
                    <a:cubicBezTo>
                      <a:pt x="0" y="37"/>
                      <a:pt x="2" y="37"/>
                      <a:pt x="5" y="39"/>
                    </a:cubicBezTo>
                    <a:cubicBezTo>
                      <a:pt x="12" y="39"/>
                      <a:pt x="16" y="37"/>
                      <a:pt x="19" y="3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13" name="Freeform 279">
                <a:extLst>
                  <a:ext uri="{FF2B5EF4-FFF2-40B4-BE49-F238E27FC236}">
                    <a16:creationId xmlns:a16="http://schemas.microsoft.com/office/drawing/2014/main" id="{5F7020D4-2AA1-73AD-9EBF-4C028ABB9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38"/>
                <a:ext cx="74" cy="47"/>
              </a:xfrm>
              <a:custGeom>
                <a:avLst/>
                <a:gdLst>
                  <a:gd name="T0" fmla="*/ 19 w 123"/>
                  <a:gd name="T1" fmla="*/ 39 h 79"/>
                  <a:gd name="T2" fmla="*/ 19 w 123"/>
                  <a:gd name="T3" fmla="*/ 39 h 79"/>
                  <a:gd name="T4" fmla="*/ 30 w 123"/>
                  <a:gd name="T5" fmla="*/ 44 h 79"/>
                  <a:gd name="T6" fmla="*/ 42 w 123"/>
                  <a:gd name="T7" fmla="*/ 51 h 79"/>
                  <a:gd name="T8" fmla="*/ 42 w 123"/>
                  <a:gd name="T9" fmla="*/ 67 h 79"/>
                  <a:gd name="T10" fmla="*/ 61 w 123"/>
                  <a:gd name="T11" fmla="*/ 76 h 79"/>
                  <a:gd name="T12" fmla="*/ 75 w 123"/>
                  <a:gd name="T13" fmla="*/ 79 h 79"/>
                  <a:gd name="T14" fmla="*/ 86 w 123"/>
                  <a:gd name="T15" fmla="*/ 72 h 79"/>
                  <a:gd name="T16" fmla="*/ 100 w 123"/>
                  <a:gd name="T17" fmla="*/ 69 h 79"/>
                  <a:gd name="T18" fmla="*/ 102 w 123"/>
                  <a:gd name="T19" fmla="*/ 58 h 79"/>
                  <a:gd name="T20" fmla="*/ 114 w 123"/>
                  <a:gd name="T21" fmla="*/ 49 h 79"/>
                  <a:gd name="T22" fmla="*/ 121 w 123"/>
                  <a:gd name="T23" fmla="*/ 42 h 79"/>
                  <a:gd name="T24" fmla="*/ 123 w 123"/>
                  <a:gd name="T25" fmla="*/ 34 h 79"/>
                  <a:gd name="T26" fmla="*/ 123 w 123"/>
                  <a:gd name="T27" fmla="*/ 28 h 79"/>
                  <a:gd name="T28" fmla="*/ 114 w 123"/>
                  <a:gd name="T29" fmla="*/ 21 h 79"/>
                  <a:gd name="T30" fmla="*/ 93 w 123"/>
                  <a:gd name="T31" fmla="*/ 11 h 79"/>
                  <a:gd name="T32" fmla="*/ 81 w 123"/>
                  <a:gd name="T33" fmla="*/ 4 h 79"/>
                  <a:gd name="T34" fmla="*/ 54 w 123"/>
                  <a:gd name="T35" fmla="*/ 4 h 79"/>
                  <a:gd name="T36" fmla="*/ 23 w 123"/>
                  <a:gd name="T37" fmla="*/ 4 h 79"/>
                  <a:gd name="T38" fmla="*/ 7 w 123"/>
                  <a:gd name="T39" fmla="*/ 9 h 79"/>
                  <a:gd name="T40" fmla="*/ 5 w 123"/>
                  <a:gd name="T41" fmla="*/ 32 h 79"/>
                  <a:gd name="T42" fmla="*/ 5 w 123"/>
                  <a:gd name="T43" fmla="*/ 39 h 79"/>
                  <a:gd name="T44" fmla="*/ 19 w 123"/>
                  <a:gd name="T45" fmla="*/ 39 h 79"/>
                  <a:gd name="T46" fmla="*/ 19 w 123"/>
                  <a:gd name="T47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3" h="79">
                    <a:moveTo>
                      <a:pt x="19" y="39"/>
                    </a:moveTo>
                    <a:lnTo>
                      <a:pt x="19" y="39"/>
                    </a:lnTo>
                    <a:cubicBezTo>
                      <a:pt x="21" y="44"/>
                      <a:pt x="28" y="46"/>
                      <a:pt x="30" y="44"/>
                    </a:cubicBezTo>
                    <a:cubicBezTo>
                      <a:pt x="35" y="44"/>
                      <a:pt x="42" y="49"/>
                      <a:pt x="42" y="51"/>
                    </a:cubicBezTo>
                    <a:cubicBezTo>
                      <a:pt x="42" y="55"/>
                      <a:pt x="40" y="67"/>
                      <a:pt x="42" y="67"/>
                    </a:cubicBezTo>
                    <a:cubicBezTo>
                      <a:pt x="44" y="67"/>
                      <a:pt x="58" y="72"/>
                      <a:pt x="61" y="76"/>
                    </a:cubicBezTo>
                    <a:cubicBezTo>
                      <a:pt x="65" y="76"/>
                      <a:pt x="72" y="76"/>
                      <a:pt x="75" y="79"/>
                    </a:cubicBezTo>
                    <a:cubicBezTo>
                      <a:pt x="79" y="79"/>
                      <a:pt x="84" y="76"/>
                      <a:pt x="86" y="72"/>
                    </a:cubicBezTo>
                    <a:cubicBezTo>
                      <a:pt x="88" y="69"/>
                      <a:pt x="98" y="69"/>
                      <a:pt x="100" y="69"/>
                    </a:cubicBezTo>
                    <a:cubicBezTo>
                      <a:pt x="102" y="69"/>
                      <a:pt x="102" y="62"/>
                      <a:pt x="102" y="58"/>
                    </a:cubicBezTo>
                    <a:cubicBezTo>
                      <a:pt x="102" y="55"/>
                      <a:pt x="109" y="49"/>
                      <a:pt x="114" y="49"/>
                    </a:cubicBezTo>
                    <a:cubicBezTo>
                      <a:pt x="116" y="46"/>
                      <a:pt x="116" y="42"/>
                      <a:pt x="121" y="42"/>
                    </a:cubicBezTo>
                    <a:cubicBezTo>
                      <a:pt x="123" y="42"/>
                      <a:pt x="123" y="37"/>
                      <a:pt x="123" y="34"/>
                    </a:cubicBezTo>
                    <a:lnTo>
                      <a:pt x="123" y="28"/>
                    </a:lnTo>
                    <a:cubicBezTo>
                      <a:pt x="121" y="25"/>
                      <a:pt x="116" y="23"/>
                      <a:pt x="114" y="21"/>
                    </a:cubicBezTo>
                    <a:cubicBezTo>
                      <a:pt x="107" y="16"/>
                      <a:pt x="98" y="9"/>
                      <a:pt x="93" y="11"/>
                    </a:cubicBezTo>
                    <a:cubicBezTo>
                      <a:pt x="88" y="11"/>
                      <a:pt x="88" y="2"/>
                      <a:pt x="81" y="4"/>
                    </a:cubicBezTo>
                    <a:cubicBezTo>
                      <a:pt x="72" y="9"/>
                      <a:pt x="61" y="4"/>
                      <a:pt x="54" y="4"/>
                    </a:cubicBezTo>
                    <a:cubicBezTo>
                      <a:pt x="49" y="4"/>
                      <a:pt x="30" y="0"/>
                      <a:pt x="23" y="4"/>
                    </a:cubicBezTo>
                    <a:cubicBezTo>
                      <a:pt x="19" y="9"/>
                      <a:pt x="12" y="9"/>
                      <a:pt x="7" y="9"/>
                    </a:cubicBezTo>
                    <a:cubicBezTo>
                      <a:pt x="12" y="18"/>
                      <a:pt x="9" y="28"/>
                      <a:pt x="5" y="32"/>
                    </a:cubicBezTo>
                    <a:cubicBezTo>
                      <a:pt x="0" y="37"/>
                      <a:pt x="2" y="37"/>
                      <a:pt x="5" y="39"/>
                    </a:cubicBezTo>
                    <a:cubicBezTo>
                      <a:pt x="12" y="39"/>
                      <a:pt x="16" y="37"/>
                      <a:pt x="19" y="39"/>
                    </a:cubicBezTo>
                    <a:lnTo>
                      <a:pt x="19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14" name="Freeform 280">
                <a:extLst>
                  <a:ext uri="{FF2B5EF4-FFF2-40B4-BE49-F238E27FC236}">
                    <a16:creationId xmlns:a16="http://schemas.microsoft.com/office/drawing/2014/main" id="{65ED6F34-A825-B51C-D596-C91E66A87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38"/>
                <a:ext cx="74" cy="47"/>
              </a:xfrm>
              <a:custGeom>
                <a:avLst/>
                <a:gdLst>
                  <a:gd name="T0" fmla="*/ 19 w 123"/>
                  <a:gd name="T1" fmla="*/ 39 h 79"/>
                  <a:gd name="T2" fmla="*/ 19 w 123"/>
                  <a:gd name="T3" fmla="*/ 39 h 79"/>
                  <a:gd name="T4" fmla="*/ 30 w 123"/>
                  <a:gd name="T5" fmla="*/ 44 h 79"/>
                  <a:gd name="T6" fmla="*/ 42 w 123"/>
                  <a:gd name="T7" fmla="*/ 51 h 79"/>
                  <a:gd name="T8" fmla="*/ 42 w 123"/>
                  <a:gd name="T9" fmla="*/ 67 h 79"/>
                  <a:gd name="T10" fmla="*/ 61 w 123"/>
                  <a:gd name="T11" fmla="*/ 76 h 79"/>
                  <a:gd name="T12" fmla="*/ 75 w 123"/>
                  <a:gd name="T13" fmla="*/ 79 h 79"/>
                  <a:gd name="T14" fmla="*/ 86 w 123"/>
                  <a:gd name="T15" fmla="*/ 72 h 79"/>
                  <a:gd name="T16" fmla="*/ 100 w 123"/>
                  <a:gd name="T17" fmla="*/ 69 h 79"/>
                  <a:gd name="T18" fmla="*/ 102 w 123"/>
                  <a:gd name="T19" fmla="*/ 58 h 79"/>
                  <a:gd name="T20" fmla="*/ 114 w 123"/>
                  <a:gd name="T21" fmla="*/ 49 h 79"/>
                  <a:gd name="T22" fmla="*/ 121 w 123"/>
                  <a:gd name="T23" fmla="*/ 42 h 79"/>
                  <a:gd name="T24" fmla="*/ 123 w 123"/>
                  <a:gd name="T25" fmla="*/ 34 h 79"/>
                  <a:gd name="T26" fmla="*/ 123 w 123"/>
                  <a:gd name="T27" fmla="*/ 28 h 79"/>
                  <a:gd name="T28" fmla="*/ 114 w 123"/>
                  <a:gd name="T29" fmla="*/ 21 h 79"/>
                  <a:gd name="T30" fmla="*/ 93 w 123"/>
                  <a:gd name="T31" fmla="*/ 11 h 79"/>
                  <a:gd name="T32" fmla="*/ 81 w 123"/>
                  <a:gd name="T33" fmla="*/ 4 h 79"/>
                  <a:gd name="T34" fmla="*/ 54 w 123"/>
                  <a:gd name="T35" fmla="*/ 4 h 79"/>
                  <a:gd name="T36" fmla="*/ 23 w 123"/>
                  <a:gd name="T37" fmla="*/ 4 h 79"/>
                  <a:gd name="T38" fmla="*/ 7 w 123"/>
                  <a:gd name="T39" fmla="*/ 9 h 79"/>
                  <a:gd name="T40" fmla="*/ 5 w 123"/>
                  <a:gd name="T41" fmla="*/ 32 h 79"/>
                  <a:gd name="T42" fmla="*/ 5 w 123"/>
                  <a:gd name="T43" fmla="*/ 39 h 79"/>
                  <a:gd name="T44" fmla="*/ 19 w 123"/>
                  <a:gd name="T4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3" h="79">
                    <a:moveTo>
                      <a:pt x="19" y="39"/>
                    </a:moveTo>
                    <a:lnTo>
                      <a:pt x="19" y="39"/>
                    </a:lnTo>
                    <a:cubicBezTo>
                      <a:pt x="21" y="44"/>
                      <a:pt x="28" y="46"/>
                      <a:pt x="30" y="44"/>
                    </a:cubicBezTo>
                    <a:cubicBezTo>
                      <a:pt x="35" y="44"/>
                      <a:pt x="42" y="49"/>
                      <a:pt x="42" y="51"/>
                    </a:cubicBezTo>
                    <a:cubicBezTo>
                      <a:pt x="42" y="55"/>
                      <a:pt x="40" y="67"/>
                      <a:pt x="42" y="67"/>
                    </a:cubicBezTo>
                    <a:cubicBezTo>
                      <a:pt x="44" y="67"/>
                      <a:pt x="58" y="72"/>
                      <a:pt x="61" y="76"/>
                    </a:cubicBezTo>
                    <a:cubicBezTo>
                      <a:pt x="65" y="76"/>
                      <a:pt x="72" y="76"/>
                      <a:pt x="75" y="79"/>
                    </a:cubicBezTo>
                    <a:cubicBezTo>
                      <a:pt x="79" y="79"/>
                      <a:pt x="84" y="76"/>
                      <a:pt x="86" y="72"/>
                    </a:cubicBezTo>
                    <a:cubicBezTo>
                      <a:pt x="88" y="69"/>
                      <a:pt x="98" y="69"/>
                      <a:pt x="100" y="69"/>
                    </a:cubicBezTo>
                    <a:cubicBezTo>
                      <a:pt x="102" y="69"/>
                      <a:pt x="102" y="62"/>
                      <a:pt x="102" y="58"/>
                    </a:cubicBezTo>
                    <a:cubicBezTo>
                      <a:pt x="102" y="55"/>
                      <a:pt x="109" y="49"/>
                      <a:pt x="114" y="49"/>
                    </a:cubicBezTo>
                    <a:cubicBezTo>
                      <a:pt x="116" y="46"/>
                      <a:pt x="116" y="42"/>
                      <a:pt x="121" y="42"/>
                    </a:cubicBezTo>
                    <a:cubicBezTo>
                      <a:pt x="123" y="42"/>
                      <a:pt x="123" y="37"/>
                      <a:pt x="123" y="34"/>
                    </a:cubicBezTo>
                    <a:lnTo>
                      <a:pt x="123" y="28"/>
                    </a:lnTo>
                    <a:cubicBezTo>
                      <a:pt x="121" y="25"/>
                      <a:pt x="116" y="23"/>
                      <a:pt x="114" y="21"/>
                    </a:cubicBezTo>
                    <a:cubicBezTo>
                      <a:pt x="107" y="16"/>
                      <a:pt x="98" y="9"/>
                      <a:pt x="93" y="11"/>
                    </a:cubicBezTo>
                    <a:cubicBezTo>
                      <a:pt x="88" y="11"/>
                      <a:pt x="88" y="2"/>
                      <a:pt x="81" y="4"/>
                    </a:cubicBezTo>
                    <a:cubicBezTo>
                      <a:pt x="72" y="9"/>
                      <a:pt x="61" y="4"/>
                      <a:pt x="54" y="4"/>
                    </a:cubicBezTo>
                    <a:cubicBezTo>
                      <a:pt x="49" y="4"/>
                      <a:pt x="30" y="0"/>
                      <a:pt x="23" y="4"/>
                    </a:cubicBezTo>
                    <a:cubicBezTo>
                      <a:pt x="19" y="9"/>
                      <a:pt x="12" y="9"/>
                      <a:pt x="7" y="9"/>
                    </a:cubicBezTo>
                    <a:cubicBezTo>
                      <a:pt x="12" y="18"/>
                      <a:pt x="9" y="28"/>
                      <a:pt x="5" y="32"/>
                    </a:cubicBezTo>
                    <a:cubicBezTo>
                      <a:pt x="0" y="37"/>
                      <a:pt x="2" y="37"/>
                      <a:pt x="5" y="39"/>
                    </a:cubicBezTo>
                    <a:cubicBezTo>
                      <a:pt x="12" y="39"/>
                      <a:pt x="16" y="37"/>
                      <a:pt x="19" y="39"/>
                    </a:cubicBezTo>
                    <a:close/>
                  </a:path>
                </a:pathLst>
              </a:custGeom>
              <a:solidFill>
                <a:srgbClr val="0033A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15" name="Freeform 281">
                <a:extLst>
                  <a:ext uri="{FF2B5EF4-FFF2-40B4-BE49-F238E27FC236}">
                    <a16:creationId xmlns:a16="http://schemas.microsoft.com/office/drawing/2014/main" id="{A7E65892-56B7-BA8D-58E8-D1AA0F32E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38"/>
                <a:ext cx="74" cy="47"/>
              </a:xfrm>
              <a:custGeom>
                <a:avLst/>
                <a:gdLst>
                  <a:gd name="T0" fmla="*/ 19 w 123"/>
                  <a:gd name="T1" fmla="*/ 39 h 79"/>
                  <a:gd name="T2" fmla="*/ 19 w 123"/>
                  <a:gd name="T3" fmla="*/ 39 h 79"/>
                  <a:gd name="T4" fmla="*/ 30 w 123"/>
                  <a:gd name="T5" fmla="*/ 44 h 79"/>
                  <a:gd name="T6" fmla="*/ 42 w 123"/>
                  <a:gd name="T7" fmla="*/ 51 h 79"/>
                  <a:gd name="T8" fmla="*/ 42 w 123"/>
                  <a:gd name="T9" fmla="*/ 67 h 79"/>
                  <a:gd name="T10" fmla="*/ 61 w 123"/>
                  <a:gd name="T11" fmla="*/ 76 h 79"/>
                  <a:gd name="T12" fmla="*/ 75 w 123"/>
                  <a:gd name="T13" fmla="*/ 79 h 79"/>
                  <a:gd name="T14" fmla="*/ 86 w 123"/>
                  <a:gd name="T15" fmla="*/ 72 h 79"/>
                  <a:gd name="T16" fmla="*/ 100 w 123"/>
                  <a:gd name="T17" fmla="*/ 69 h 79"/>
                  <a:gd name="T18" fmla="*/ 102 w 123"/>
                  <a:gd name="T19" fmla="*/ 58 h 79"/>
                  <a:gd name="T20" fmla="*/ 114 w 123"/>
                  <a:gd name="T21" fmla="*/ 49 h 79"/>
                  <a:gd name="T22" fmla="*/ 121 w 123"/>
                  <a:gd name="T23" fmla="*/ 42 h 79"/>
                  <a:gd name="T24" fmla="*/ 123 w 123"/>
                  <a:gd name="T25" fmla="*/ 34 h 79"/>
                  <a:gd name="T26" fmla="*/ 123 w 123"/>
                  <a:gd name="T27" fmla="*/ 28 h 79"/>
                  <a:gd name="T28" fmla="*/ 114 w 123"/>
                  <a:gd name="T29" fmla="*/ 21 h 79"/>
                  <a:gd name="T30" fmla="*/ 93 w 123"/>
                  <a:gd name="T31" fmla="*/ 11 h 79"/>
                  <a:gd name="T32" fmla="*/ 81 w 123"/>
                  <a:gd name="T33" fmla="*/ 4 h 79"/>
                  <a:gd name="T34" fmla="*/ 54 w 123"/>
                  <a:gd name="T35" fmla="*/ 4 h 79"/>
                  <a:gd name="T36" fmla="*/ 23 w 123"/>
                  <a:gd name="T37" fmla="*/ 4 h 79"/>
                  <a:gd name="T38" fmla="*/ 7 w 123"/>
                  <a:gd name="T39" fmla="*/ 9 h 79"/>
                  <a:gd name="T40" fmla="*/ 5 w 123"/>
                  <a:gd name="T41" fmla="*/ 32 h 79"/>
                  <a:gd name="T42" fmla="*/ 5 w 123"/>
                  <a:gd name="T43" fmla="*/ 39 h 79"/>
                  <a:gd name="T44" fmla="*/ 19 w 123"/>
                  <a:gd name="T45" fmla="*/ 39 h 79"/>
                  <a:gd name="T46" fmla="*/ 19 w 123"/>
                  <a:gd name="T47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3" h="79">
                    <a:moveTo>
                      <a:pt x="19" y="39"/>
                    </a:moveTo>
                    <a:lnTo>
                      <a:pt x="19" y="39"/>
                    </a:lnTo>
                    <a:cubicBezTo>
                      <a:pt x="21" y="44"/>
                      <a:pt x="28" y="46"/>
                      <a:pt x="30" y="44"/>
                    </a:cubicBezTo>
                    <a:cubicBezTo>
                      <a:pt x="35" y="44"/>
                      <a:pt x="42" y="49"/>
                      <a:pt x="42" y="51"/>
                    </a:cubicBezTo>
                    <a:cubicBezTo>
                      <a:pt x="42" y="55"/>
                      <a:pt x="40" y="67"/>
                      <a:pt x="42" y="67"/>
                    </a:cubicBezTo>
                    <a:cubicBezTo>
                      <a:pt x="44" y="67"/>
                      <a:pt x="58" y="72"/>
                      <a:pt x="61" y="76"/>
                    </a:cubicBezTo>
                    <a:cubicBezTo>
                      <a:pt x="65" y="76"/>
                      <a:pt x="72" y="76"/>
                      <a:pt x="75" y="79"/>
                    </a:cubicBezTo>
                    <a:cubicBezTo>
                      <a:pt x="79" y="79"/>
                      <a:pt x="84" y="76"/>
                      <a:pt x="86" y="72"/>
                    </a:cubicBezTo>
                    <a:cubicBezTo>
                      <a:pt x="88" y="69"/>
                      <a:pt x="98" y="69"/>
                      <a:pt x="100" y="69"/>
                    </a:cubicBezTo>
                    <a:cubicBezTo>
                      <a:pt x="102" y="69"/>
                      <a:pt x="102" y="62"/>
                      <a:pt x="102" y="58"/>
                    </a:cubicBezTo>
                    <a:cubicBezTo>
                      <a:pt x="102" y="55"/>
                      <a:pt x="109" y="49"/>
                      <a:pt x="114" y="49"/>
                    </a:cubicBezTo>
                    <a:cubicBezTo>
                      <a:pt x="116" y="46"/>
                      <a:pt x="116" y="42"/>
                      <a:pt x="121" y="42"/>
                    </a:cubicBezTo>
                    <a:cubicBezTo>
                      <a:pt x="123" y="42"/>
                      <a:pt x="123" y="37"/>
                      <a:pt x="123" y="34"/>
                    </a:cubicBezTo>
                    <a:lnTo>
                      <a:pt x="123" y="28"/>
                    </a:lnTo>
                    <a:cubicBezTo>
                      <a:pt x="121" y="25"/>
                      <a:pt x="116" y="23"/>
                      <a:pt x="114" y="21"/>
                    </a:cubicBezTo>
                    <a:cubicBezTo>
                      <a:pt x="107" y="16"/>
                      <a:pt x="98" y="9"/>
                      <a:pt x="93" y="11"/>
                    </a:cubicBezTo>
                    <a:cubicBezTo>
                      <a:pt x="88" y="11"/>
                      <a:pt x="88" y="2"/>
                      <a:pt x="81" y="4"/>
                    </a:cubicBezTo>
                    <a:cubicBezTo>
                      <a:pt x="72" y="9"/>
                      <a:pt x="61" y="4"/>
                      <a:pt x="54" y="4"/>
                    </a:cubicBezTo>
                    <a:cubicBezTo>
                      <a:pt x="49" y="4"/>
                      <a:pt x="30" y="0"/>
                      <a:pt x="23" y="4"/>
                    </a:cubicBezTo>
                    <a:cubicBezTo>
                      <a:pt x="19" y="9"/>
                      <a:pt x="12" y="9"/>
                      <a:pt x="7" y="9"/>
                    </a:cubicBezTo>
                    <a:cubicBezTo>
                      <a:pt x="12" y="18"/>
                      <a:pt x="9" y="28"/>
                      <a:pt x="5" y="32"/>
                    </a:cubicBezTo>
                    <a:cubicBezTo>
                      <a:pt x="0" y="37"/>
                      <a:pt x="2" y="37"/>
                      <a:pt x="5" y="39"/>
                    </a:cubicBezTo>
                    <a:cubicBezTo>
                      <a:pt x="12" y="39"/>
                      <a:pt x="16" y="37"/>
                      <a:pt x="19" y="39"/>
                    </a:cubicBezTo>
                    <a:lnTo>
                      <a:pt x="19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16" name="Freeform 282">
                <a:extLst>
                  <a:ext uri="{FF2B5EF4-FFF2-40B4-BE49-F238E27FC236}">
                    <a16:creationId xmlns:a16="http://schemas.microsoft.com/office/drawing/2014/main" id="{359C4A95-634D-BF30-54B3-F835B26F3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31"/>
                <a:ext cx="268" cy="216"/>
              </a:xfrm>
              <a:custGeom>
                <a:avLst/>
                <a:gdLst>
                  <a:gd name="T0" fmla="*/ 267 w 446"/>
                  <a:gd name="T1" fmla="*/ 74 h 359"/>
                  <a:gd name="T2" fmla="*/ 267 w 446"/>
                  <a:gd name="T3" fmla="*/ 74 h 359"/>
                  <a:gd name="T4" fmla="*/ 230 w 446"/>
                  <a:gd name="T5" fmla="*/ 70 h 359"/>
                  <a:gd name="T6" fmla="*/ 204 w 446"/>
                  <a:gd name="T7" fmla="*/ 63 h 359"/>
                  <a:gd name="T8" fmla="*/ 153 w 446"/>
                  <a:gd name="T9" fmla="*/ 25 h 359"/>
                  <a:gd name="T10" fmla="*/ 111 w 446"/>
                  <a:gd name="T11" fmla="*/ 0 h 359"/>
                  <a:gd name="T12" fmla="*/ 93 w 446"/>
                  <a:gd name="T13" fmla="*/ 0 h 359"/>
                  <a:gd name="T14" fmla="*/ 72 w 446"/>
                  <a:gd name="T15" fmla="*/ 7 h 359"/>
                  <a:gd name="T16" fmla="*/ 51 w 446"/>
                  <a:gd name="T17" fmla="*/ 21 h 359"/>
                  <a:gd name="T18" fmla="*/ 67 w 446"/>
                  <a:gd name="T19" fmla="*/ 39 h 359"/>
                  <a:gd name="T20" fmla="*/ 53 w 446"/>
                  <a:gd name="T21" fmla="*/ 49 h 359"/>
                  <a:gd name="T22" fmla="*/ 42 w 446"/>
                  <a:gd name="T23" fmla="*/ 56 h 359"/>
                  <a:gd name="T24" fmla="*/ 23 w 446"/>
                  <a:gd name="T25" fmla="*/ 67 h 359"/>
                  <a:gd name="T26" fmla="*/ 2 w 446"/>
                  <a:gd name="T27" fmla="*/ 58 h 359"/>
                  <a:gd name="T28" fmla="*/ 0 w 446"/>
                  <a:gd name="T29" fmla="*/ 65 h 359"/>
                  <a:gd name="T30" fmla="*/ 0 w 446"/>
                  <a:gd name="T31" fmla="*/ 70 h 359"/>
                  <a:gd name="T32" fmla="*/ 4 w 446"/>
                  <a:gd name="T33" fmla="*/ 93 h 359"/>
                  <a:gd name="T34" fmla="*/ 21 w 446"/>
                  <a:gd name="T35" fmla="*/ 114 h 359"/>
                  <a:gd name="T36" fmla="*/ 51 w 446"/>
                  <a:gd name="T37" fmla="*/ 163 h 359"/>
                  <a:gd name="T38" fmla="*/ 67 w 446"/>
                  <a:gd name="T39" fmla="*/ 186 h 359"/>
                  <a:gd name="T40" fmla="*/ 88 w 446"/>
                  <a:gd name="T41" fmla="*/ 210 h 359"/>
                  <a:gd name="T42" fmla="*/ 93 w 446"/>
                  <a:gd name="T43" fmla="*/ 235 h 359"/>
                  <a:gd name="T44" fmla="*/ 109 w 446"/>
                  <a:gd name="T45" fmla="*/ 270 h 359"/>
                  <a:gd name="T46" fmla="*/ 135 w 446"/>
                  <a:gd name="T47" fmla="*/ 298 h 359"/>
                  <a:gd name="T48" fmla="*/ 153 w 446"/>
                  <a:gd name="T49" fmla="*/ 331 h 359"/>
                  <a:gd name="T50" fmla="*/ 160 w 446"/>
                  <a:gd name="T51" fmla="*/ 347 h 359"/>
                  <a:gd name="T52" fmla="*/ 167 w 446"/>
                  <a:gd name="T53" fmla="*/ 359 h 359"/>
                  <a:gd name="T54" fmla="*/ 177 w 446"/>
                  <a:gd name="T55" fmla="*/ 354 h 359"/>
                  <a:gd name="T56" fmla="*/ 177 w 446"/>
                  <a:gd name="T57" fmla="*/ 343 h 359"/>
                  <a:gd name="T58" fmla="*/ 186 w 446"/>
                  <a:gd name="T59" fmla="*/ 336 h 359"/>
                  <a:gd name="T60" fmla="*/ 202 w 446"/>
                  <a:gd name="T61" fmla="*/ 338 h 359"/>
                  <a:gd name="T62" fmla="*/ 228 w 446"/>
                  <a:gd name="T63" fmla="*/ 340 h 359"/>
                  <a:gd name="T64" fmla="*/ 258 w 446"/>
                  <a:gd name="T65" fmla="*/ 345 h 359"/>
                  <a:gd name="T66" fmla="*/ 272 w 446"/>
                  <a:gd name="T67" fmla="*/ 338 h 359"/>
                  <a:gd name="T68" fmla="*/ 305 w 446"/>
                  <a:gd name="T69" fmla="*/ 310 h 359"/>
                  <a:gd name="T70" fmla="*/ 346 w 446"/>
                  <a:gd name="T71" fmla="*/ 308 h 359"/>
                  <a:gd name="T72" fmla="*/ 432 w 446"/>
                  <a:gd name="T73" fmla="*/ 280 h 359"/>
                  <a:gd name="T74" fmla="*/ 446 w 446"/>
                  <a:gd name="T75" fmla="*/ 235 h 359"/>
                  <a:gd name="T76" fmla="*/ 437 w 446"/>
                  <a:gd name="T77" fmla="*/ 219 h 359"/>
                  <a:gd name="T78" fmla="*/ 384 w 446"/>
                  <a:gd name="T79" fmla="*/ 214 h 359"/>
                  <a:gd name="T80" fmla="*/ 367 w 446"/>
                  <a:gd name="T81" fmla="*/ 191 h 359"/>
                  <a:gd name="T82" fmla="*/ 358 w 446"/>
                  <a:gd name="T83" fmla="*/ 177 h 359"/>
                  <a:gd name="T84" fmla="*/ 339 w 446"/>
                  <a:gd name="T85" fmla="*/ 165 h 359"/>
                  <a:gd name="T86" fmla="*/ 328 w 446"/>
                  <a:gd name="T87" fmla="*/ 142 h 359"/>
                  <a:gd name="T88" fmla="*/ 319 w 446"/>
                  <a:gd name="T89" fmla="*/ 119 h 359"/>
                  <a:gd name="T90" fmla="*/ 297 w 446"/>
                  <a:gd name="T91" fmla="*/ 93 h 359"/>
                  <a:gd name="T92" fmla="*/ 295 w 446"/>
                  <a:gd name="T93" fmla="*/ 86 h 359"/>
                  <a:gd name="T94" fmla="*/ 279 w 446"/>
                  <a:gd name="T95" fmla="*/ 84 h 359"/>
                  <a:gd name="T96" fmla="*/ 267 w 446"/>
                  <a:gd name="T97" fmla="*/ 74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46" h="359">
                    <a:moveTo>
                      <a:pt x="267" y="74"/>
                    </a:moveTo>
                    <a:lnTo>
                      <a:pt x="267" y="74"/>
                    </a:lnTo>
                    <a:cubicBezTo>
                      <a:pt x="267" y="74"/>
                      <a:pt x="235" y="70"/>
                      <a:pt x="230" y="70"/>
                    </a:cubicBezTo>
                    <a:cubicBezTo>
                      <a:pt x="225" y="70"/>
                      <a:pt x="211" y="70"/>
                      <a:pt x="204" y="63"/>
                    </a:cubicBezTo>
                    <a:cubicBezTo>
                      <a:pt x="197" y="56"/>
                      <a:pt x="160" y="28"/>
                      <a:pt x="153" y="25"/>
                    </a:cubicBezTo>
                    <a:cubicBezTo>
                      <a:pt x="146" y="21"/>
                      <a:pt x="118" y="2"/>
                      <a:pt x="111" y="0"/>
                    </a:cubicBezTo>
                    <a:lnTo>
                      <a:pt x="93" y="0"/>
                    </a:lnTo>
                    <a:cubicBezTo>
                      <a:pt x="84" y="0"/>
                      <a:pt x="88" y="7"/>
                      <a:pt x="72" y="7"/>
                    </a:cubicBezTo>
                    <a:cubicBezTo>
                      <a:pt x="56" y="7"/>
                      <a:pt x="46" y="18"/>
                      <a:pt x="51" y="21"/>
                    </a:cubicBezTo>
                    <a:cubicBezTo>
                      <a:pt x="56" y="23"/>
                      <a:pt x="72" y="37"/>
                      <a:pt x="67" y="39"/>
                    </a:cubicBezTo>
                    <a:cubicBezTo>
                      <a:pt x="63" y="42"/>
                      <a:pt x="60" y="49"/>
                      <a:pt x="53" y="49"/>
                    </a:cubicBezTo>
                    <a:cubicBezTo>
                      <a:pt x="49" y="49"/>
                      <a:pt x="42" y="49"/>
                      <a:pt x="42" y="56"/>
                    </a:cubicBezTo>
                    <a:cubicBezTo>
                      <a:pt x="42" y="60"/>
                      <a:pt x="32" y="67"/>
                      <a:pt x="23" y="67"/>
                    </a:cubicBezTo>
                    <a:cubicBezTo>
                      <a:pt x="21" y="67"/>
                      <a:pt x="11" y="63"/>
                      <a:pt x="2" y="58"/>
                    </a:cubicBezTo>
                    <a:lnTo>
                      <a:pt x="0" y="65"/>
                    </a:lnTo>
                    <a:lnTo>
                      <a:pt x="0" y="70"/>
                    </a:lnTo>
                    <a:cubicBezTo>
                      <a:pt x="2" y="74"/>
                      <a:pt x="0" y="93"/>
                      <a:pt x="4" y="93"/>
                    </a:cubicBezTo>
                    <a:cubicBezTo>
                      <a:pt x="9" y="95"/>
                      <a:pt x="11" y="105"/>
                      <a:pt x="21" y="114"/>
                    </a:cubicBezTo>
                    <a:cubicBezTo>
                      <a:pt x="30" y="126"/>
                      <a:pt x="51" y="156"/>
                      <a:pt x="51" y="163"/>
                    </a:cubicBezTo>
                    <a:cubicBezTo>
                      <a:pt x="51" y="170"/>
                      <a:pt x="56" y="177"/>
                      <a:pt x="67" y="186"/>
                    </a:cubicBezTo>
                    <a:cubicBezTo>
                      <a:pt x="81" y="196"/>
                      <a:pt x="81" y="205"/>
                      <a:pt x="88" y="210"/>
                    </a:cubicBezTo>
                    <a:cubicBezTo>
                      <a:pt x="93" y="217"/>
                      <a:pt x="93" y="221"/>
                      <a:pt x="93" y="235"/>
                    </a:cubicBezTo>
                    <a:cubicBezTo>
                      <a:pt x="93" y="247"/>
                      <a:pt x="98" y="263"/>
                      <a:pt x="109" y="270"/>
                    </a:cubicBezTo>
                    <a:cubicBezTo>
                      <a:pt x="121" y="277"/>
                      <a:pt x="128" y="284"/>
                      <a:pt x="135" y="298"/>
                    </a:cubicBezTo>
                    <a:cubicBezTo>
                      <a:pt x="139" y="312"/>
                      <a:pt x="146" y="324"/>
                      <a:pt x="153" y="331"/>
                    </a:cubicBezTo>
                    <a:cubicBezTo>
                      <a:pt x="160" y="338"/>
                      <a:pt x="158" y="343"/>
                      <a:pt x="160" y="347"/>
                    </a:cubicBezTo>
                    <a:cubicBezTo>
                      <a:pt x="163" y="350"/>
                      <a:pt x="165" y="354"/>
                      <a:pt x="167" y="359"/>
                    </a:cubicBezTo>
                    <a:cubicBezTo>
                      <a:pt x="174" y="357"/>
                      <a:pt x="177" y="354"/>
                      <a:pt x="177" y="354"/>
                    </a:cubicBezTo>
                    <a:cubicBezTo>
                      <a:pt x="179" y="352"/>
                      <a:pt x="174" y="345"/>
                      <a:pt x="177" y="343"/>
                    </a:cubicBezTo>
                    <a:cubicBezTo>
                      <a:pt x="179" y="340"/>
                      <a:pt x="184" y="336"/>
                      <a:pt x="186" y="336"/>
                    </a:cubicBezTo>
                    <a:cubicBezTo>
                      <a:pt x="190" y="333"/>
                      <a:pt x="195" y="338"/>
                      <a:pt x="202" y="338"/>
                    </a:cubicBezTo>
                    <a:cubicBezTo>
                      <a:pt x="209" y="336"/>
                      <a:pt x="225" y="338"/>
                      <a:pt x="228" y="340"/>
                    </a:cubicBezTo>
                    <a:cubicBezTo>
                      <a:pt x="230" y="340"/>
                      <a:pt x="253" y="340"/>
                      <a:pt x="258" y="345"/>
                    </a:cubicBezTo>
                    <a:cubicBezTo>
                      <a:pt x="262" y="350"/>
                      <a:pt x="269" y="347"/>
                      <a:pt x="272" y="338"/>
                    </a:cubicBezTo>
                    <a:cubicBezTo>
                      <a:pt x="276" y="331"/>
                      <a:pt x="302" y="312"/>
                      <a:pt x="305" y="310"/>
                    </a:cubicBezTo>
                    <a:cubicBezTo>
                      <a:pt x="309" y="308"/>
                      <a:pt x="337" y="310"/>
                      <a:pt x="346" y="308"/>
                    </a:cubicBezTo>
                    <a:cubicBezTo>
                      <a:pt x="358" y="305"/>
                      <a:pt x="430" y="282"/>
                      <a:pt x="432" y="280"/>
                    </a:cubicBezTo>
                    <a:cubicBezTo>
                      <a:pt x="435" y="277"/>
                      <a:pt x="446" y="240"/>
                      <a:pt x="446" y="235"/>
                    </a:cubicBezTo>
                    <a:cubicBezTo>
                      <a:pt x="446" y="231"/>
                      <a:pt x="442" y="219"/>
                      <a:pt x="437" y="219"/>
                    </a:cubicBezTo>
                    <a:cubicBezTo>
                      <a:pt x="430" y="221"/>
                      <a:pt x="386" y="217"/>
                      <a:pt x="384" y="214"/>
                    </a:cubicBezTo>
                    <a:cubicBezTo>
                      <a:pt x="381" y="212"/>
                      <a:pt x="367" y="203"/>
                      <a:pt x="367" y="191"/>
                    </a:cubicBezTo>
                    <a:cubicBezTo>
                      <a:pt x="363" y="189"/>
                      <a:pt x="360" y="182"/>
                      <a:pt x="358" y="177"/>
                    </a:cubicBezTo>
                    <a:cubicBezTo>
                      <a:pt x="353" y="177"/>
                      <a:pt x="344" y="177"/>
                      <a:pt x="339" y="165"/>
                    </a:cubicBezTo>
                    <a:cubicBezTo>
                      <a:pt x="337" y="163"/>
                      <a:pt x="325" y="147"/>
                      <a:pt x="328" y="142"/>
                    </a:cubicBezTo>
                    <a:cubicBezTo>
                      <a:pt x="335" y="137"/>
                      <a:pt x="325" y="126"/>
                      <a:pt x="319" y="119"/>
                    </a:cubicBezTo>
                    <a:cubicBezTo>
                      <a:pt x="312" y="114"/>
                      <a:pt x="297" y="103"/>
                      <a:pt x="297" y="93"/>
                    </a:cubicBezTo>
                    <a:cubicBezTo>
                      <a:pt x="297" y="93"/>
                      <a:pt x="297" y="88"/>
                      <a:pt x="295" y="86"/>
                    </a:cubicBezTo>
                    <a:lnTo>
                      <a:pt x="279" y="84"/>
                    </a:lnTo>
                    <a:lnTo>
                      <a:pt x="267" y="7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17" name="Freeform 283">
                <a:extLst>
                  <a:ext uri="{FF2B5EF4-FFF2-40B4-BE49-F238E27FC236}">
                    <a16:creationId xmlns:a16="http://schemas.microsoft.com/office/drawing/2014/main" id="{630C9B4B-300D-4D95-3BD7-CD3C59FD4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31"/>
                <a:ext cx="268" cy="216"/>
              </a:xfrm>
              <a:custGeom>
                <a:avLst/>
                <a:gdLst>
                  <a:gd name="T0" fmla="*/ 267 w 446"/>
                  <a:gd name="T1" fmla="*/ 74 h 359"/>
                  <a:gd name="T2" fmla="*/ 267 w 446"/>
                  <a:gd name="T3" fmla="*/ 74 h 359"/>
                  <a:gd name="T4" fmla="*/ 230 w 446"/>
                  <a:gd name="T5" fmla="*/ 70 h 359"/>
                  <a:gd name="T6" fmla="*/ 204 w 446"/>
                  <a:gd name="T7" fmla="*/ 63 h 359"/>
                  <a:gd name="T8" fmla="*/ 153 w 446"/>
                  <a:gd name="T9" fmla="*/ 25 h 359"/>
                  <a:gd name="T10" fmla="*/ 111 w 446"/>
                  <a:gd name="T11" fmla="*/ 0 h 359"/>
                  <a:gd name="T12" fmla="*/ 93 w 446"/>
                  <a:gd name="T13" fmla="*/ 0 h 359"/>
                  <a:gd name="T14" fmla="*/ 72 w 446"/>
                  <a:gd name="T15" fmla="*/ 7 h 359"/>
                  <a:gd name="T16" fmla="*/ 51 w 446"/>
                  <a:gd name="T17" fmla="*/ 21 h 359"/>
                  <a:gd name="T18" fmla="*/ 67 w 446"/>
                  <a:gd name="T19" fmla="*/ 39 h 359"/>
                  <a:gd name="T20" fmla="*/ 53 w 446"/>
                  <a:gd name="T21" fmla="*/ 49 h 359"/>
                  <a:gd name="T22" fmla="*/ 42 w 446"/>
                  <a:gd name="T23" fmla="*/ 56 h 359"/>
                  <a:gd name="T24" fmla="*/ 23 w 446"/>
                  <a:gd name="T25" fmla="*/ 67 h 359"/>
                  <a:gd name="T26" fmla="*/ 2 w 446"/>
                  <a:gd name="T27" fmla="*/ 58 h 359"/>
                  <a:gd name="T28" fmla="*/ 0 w 446"/>
                  <a:gd name="T29" fmla="*/ 65 h 359"/>
                  <a:gd name="T30" fmla="*/ 0 w 446"/>
                  <a:gd name="T31" fmla="*/ 70 h 359"/>
                  <a:gd name="T32" fmla="*/ 4 w 446"/>
                  <a:gd name="T33" fmla="*/ 93 h 359"/>
                  <a:gd name="T34" fmla="*/ 21 w 446"/>
                  <a:gd name="T35" fmla="*/ 114 h 359"/>
                  <a:gd name="T36" fmla="*/ 51 w 446"/>
                  <a:gd name="T37" fmla="*/ 163 h 359"/>
                  <a:gd name="T38" fmla="*/ 67 w 446"/>
                  <a:gd name="T39" fmla="*/ 186 h 359"/>
                  <a:gd name="T40" fmla="*/ 88 w 446"/>
                  <a:gd name="T41" fmla="*/ 210 h 359"/>
                  <a:gd name="T42" fmla="*/ 93 w 446"/>
                  <a:gd name="T43" fmla="*/ 235 h 359"/>
                  <a:gd name="T44" fmla="*/ 109 w 446"/>
                  <a:gd name="T45" fmla="*/ 270 h 359"/>
                  <a:gd name="T46" fmla="*/ 135 w 446"/>
                  <a:gd name="T47" fmla="*/ 298 h 359"/>
                  <a:gd name="T48" fmla="*/ 153 w 446"/>
                  <a:gd name="T49" fmla="*/ 331 h 359"/>
                  <a:gd name="T50" fmla="*/ 160 w 446"/>
                  <a:gd name="T51" fmla="*/ 347 h 359"/>
                  <a:gd name="T52" fmla="*/ 167 w 446"/>
                  <a:gd name="T53" fmla="*/ 359 h 359"/>
                  <a:gd name="T54" fmla="*/ 177 w 446"/>
                  <a:gd name="T55" fmla="*/ 354 h 359"/>
                  <a:gd name="T56" fmla="*/ 177 w 446"/>
                  <a:gd name="T57" fmla="*/ 343 h 359"/>
                  <a:gd name="T58" fmla="*/ 186 w 446"/>
                  <a:gd name="T59" fmla="*/ 336 h 359"/>
                  <a:gd name="T60" fmla="*/ 202 w 446"/>
                  <a:gd name="T61" fmla="*/ 338 h 359"/>
                  <a:gd name="T62" fmla="*/ 228 w 446"/>
                  <a:gd name="T63" fmla="*/ 340 h 359"/>
                  <a:gd name="T64" fmla="*/ 258 w 446"/>
                  <a:gd name="T65" fmla="*/ 345 h 359"/>
                  <a:gd name="T66" fmla="*/ 272 w 446"/>
                  <a:gd name="T67" fmla="*/ 338 h 359"/>
                  <a:gd name="T68" fmla="*/ 305 w 446"/>
                  <a:gd name="T69" fmla="*/ 310 h 359"/>
                  <a:gd name="T70" fmla="*/ 346 w 446"/>
                  <a:gd name="T71" fmla="*/ 308 h 359"/>
                  <a:gd name="T72" fmla="*/ 432 w 446"/>
                  <a:gd name="T73" fmla="*/ 280 h 359"/>
                  <a:gd name="T74" fmla="*/ 446 w 446"/>
                  <a:gd name="T75" fmla="*/ 235 h 359"/>
                  <a:gd name="T76" fmla="*/ 437 w 446"/>
                  <a:gd name="T77" fmla="*/ 219 h 359"/>
                  <a:gd name="T78" fmla="*/ 384 w 446"/>
                  <a:gd name="T79" fmla="*/ 214 h 359"/>
                  <a:gd name="T80" fmla="*/ 367 w 446"/>
                  <a:gd name="T81" fmla="*/ 191 h 359"/>
                  <a:gd name="T82" fmla="*/ 358 w 446"/>
                  <a:gd name="T83" fmla="*/ 177 h 359"/>
                  <a:gd name="T84" fmla="*/ 339 w 446"/>
                  <a:gd name="T85" fmla="*/ 165 h 359"/>
                  <a:gd name="T86" fmla="*/ 328 w 446"/>
                  <a:gd name="T87" fmla="*/ 142 h 359"/>
                  <a:gd name="T88" fmla="*/ 319 w 446"/>
                  <a:gd name="T89" fmla="*/ 119 h 359"/>
                  <a:gd name="T90" fmla="*/ 297 w 446"/>
                  <a:gd name="T91" fmla="*/ 93 h 359"/>
                  <a:gd name="T92" fmla="*/ 295 w 446"/>
                  <a:gd name="T93" fmla="*/ 86 h 359"/>
                  <a:gd name="T94" fmla="*/ 279 w 446"/>
                  <a:gd name="T95" fmla="*/ 84 h 359"/>
                  <a:gd name="T96" fmla="*/ 267 w 446"/>
                  <a:gd name="T97" fmla="*/ 74 h 359"/>
                  <a:gd name="T98" fmla="*/ 267 w 446"/>
                  <a:gd name="T99" fmla="*/ 74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6" h="359">
                    <a:moveTo>
                      <a:pt x="267" y="74"/>
                    </a:moveTo>
                    <a:lnTo>
                      <a:pt x="267" y="74"/>
                    </a:lnTo>
                    <a:cubicBezTo>
                      <a:pt x="267" y="74"/>
                      <a:pt x="235" y="70"/>
                      <a:pt x="230" y="70"/>
                    </a:cubicBezTo>
                    <a:cubicBezTo>
                      <a:pt x="225" y="70"/>
                      <a:pt x="211" y="70"/>
                      <a:pt x="204" y="63"/>
                    </a:cubicBezTo>
                    <a:cubicBezTo>
                      <a:pt x="197" y="56"/>
                      <a:pt x="160" y="28"/>
                      <a:pt x="153" y="25"/>
                    </a:cubicBezTo>
                    <a:cubicBezTo>
                      <a:pt x="146" y="21"/>
                      <a:pt x="118" y="2"/>
                      <a:pt x="111" y="0"/>
                    </a:cubicBezTo>
                    <a:lnTo>
                      <a:pt x="93" y="0"/>
                    </a:lnTo>
                    <a:cubicBezTo>
                      <a:pt x="84" y="0"/>
                      <a:pt x="88" y="7"/>
                      <a:pt x="72" y="7"/>
                    </a:cubicBezTo>
                    <a:cubicBezTo>
                      <a:pt x="56" y="7"/>
                      <a:pt x="46" y="18"/>
                      <a:pt x="51" y="21"/>
                    </a:cubicBezTo>
                    <a:cubicBezTo>
                      <a:pt x="56" y="23"/>
                      <a:pt x="72" y="37"/>
                      <a:pt x="67" y="39"/>
                    </a:cubicBezTo>
                    <a:cubicBezTo>
                      <a:pt x="63" y="42"/>
                      <a:pt x="60" y="49"/>
                      <a:pt x="53" y="49"/>
                    </a:cubicBezTo>
                    <a:cubicBezTo>
                      <a:pt x="49" y="49"/>
                      <a:pt x="42" y="49"/>
                      <a:pt x="42" y="56"/>
                    </a:cubicBezTo>
                    <a:cubicBezTo>
                      <a:pt x="42" y="60"/>
                      <a:pt x="32" y="67"/>
                      <a:pt x="23" y="67"/>
                    </a:cubicBezTo>
                    <a:cubicBezTo>
                      <a:pt x="21" y="67"/>
                      <a:pt x="11" y="63"/>
                      <a:pt x="2" y="58"/>
                    </a:cubicBezTo>
                    <a:lnTo>
                      <a:pt x="0" y="65"/>
                    </a:lnTo>
                    <a:lnTo>
                      <a:pt x="0" y="70"/>
                    </a:lnTo>
                    <a:cubicBezTo>
                      <a:pt x="2" y="74"/>
                      <a:pt x="0" y="93"/>
                      <a:pt x="4" y="93"/>
                    </a:cubicBezTo>
                    <a:cubicBezTo>
                      <a:pt x="9" y="95"/>
                      <a:pt x="11" y="105"/>
                      <a:pt x="21" y="114"/>
                    </a:cubicBezTo>
                    <a:cubicBezTo>
                      <a:pt x="30" y="126"/>
                      <a:pt x="51" y="156"/>
                      <a:pt x="51" y="163"/>
                    </a:cubicBezTo>
                    <a:cubicBezTo>
                      <a:pt x="51" y="170"/>
                      <a:pt x="56" y="177"/>
                      <a:pt x="67" y="186"/>
                    </a:cubicBezTo>
                    <a:cubicBezTo>
                      <a:pt x="81" y="196"/>
                      <a:pt x="81" y="205"/>
                      <a:pt x="88" y="210"/>
                    </a:cubicBezTo>
                    <a:cubicBezTo>
                      <a:pt x="93" y="217"/>
                      <a:pt x="93" y="221"/>
                      <a:pt x="93" y="235"/>
                    </a:cubicBezTo>
                    <a:cubicBezTo>
                      <a:pt x="93" y="247"/>
                      <a:pt x="98" y="263"/>
                      <a:pt x="109" y="270"/>
                    </a:cubicBezTo>
                    <a:cubicBezTo>
                      <a:pt x="121" y="277"/>
                      <a:pt x="128" y="284"/>
                      <a:pt x="135" y="298"/>
                    </a:cubicBezTo>
                    <a:cubicBezTo>
                      <a:pt x="139" y="312"/>
                      <a:pt x="146" y="324"/>
                      <a:pt x="153" y="331"/>
                    </a:cubicBezTo>
                    <a:cubicBezTo>
                      <a:pt x="160" y="338"/>
                      <a:pt x="158" y="343"/>
                      <a:pt x="160" y="347"/>
                    </a:cubicBezTo>
                    <a:cubicBezTo>
                      <a:pt x="163" y="350"/>
                      <a:pt x="165" y="354"/>
                      <a:pt x="167" y="359"/>
                    </a:cubicBezTo>
                    <a:cubicBezTo>
                      <a:pt x="174" y="357"/>
                      <a:pt x="177" y="354"/>
                      <a:pt x="177" y="354"/>
                    </a:cubicBezTo>
                    <a:cubicBezTo>
                      <a:pt x="179" y="352"/>
                      <a:pt x="174" y="345"/>
                      <a:pt x="177" y="343"/>
                    </a:cubicBezTo>
                    <a:cubicBezTo>
                      <a:pt x="179" y="340"/>
                      <a:pt x="184" y="336"/>
                      <a:pt x="186" y="336"/>
                    </a:cubicBezTo>
                    <a:cubicBezTo>
                      <a:pt x="190" y="333"/>
                      <a:pt x="195" y="338"/>
                      <a:pt x="202" y="338"/>
                    </a:cubicBezTo>
                    <a:cubicBezTo>
                      <a:pt x="209" y="336"/>
                      <a:pt x="225" y="338"/>
                      <a:pt x="228" y="340"/>
                    </a:cubicBezTo>
                    <a:cubicBezTo>
                      <a:pt x="230" y="340"/>
                      <a:pt x="253" y="340"/>
                      <a:pt x="258" y="345"/>
                    </a:cubicBezTo>
                    <a:cubicBezTo>
                      <a:pt x="262" y="350"/>
                      <a:pt x="269" y="347"/>
                      <a:pt x="272" y="338"/>
                    </a:cubicBezTo>
                    <a:cubicBezTo>
                      <a:pt x="276" y="331"/>
                      <a:pt x="302" y="312"/>
                      <a:pt x="305" y="310"/>
                    </a:cubicBezTo>
                    <a:cubicBezTo>
                      <a:pt x="309" y="308"/>
                      <a:pt x="337" y="310"/>
                      <a:pt x="346" y="308"/>
                    </a:cubicBezTo>
                    <a:cubicBezTo>
                      <a:pt x="358" y="305"/>
                      <a:pt x="430" y="282"/>
                      <a:pt x="432" y="280"/>
                    </a:cubicBezTo>
                    <a:cubicBezTo>
                      <a:pt x="435" y="277"/>
                      <a:pt x="446" y="240"/>
                      <a:pt x="446" y="235"/>
                    </a:cubicBezTo>
                    <a:cubicBezTo>
                      <a:pt x="446" y="231"/>
                      <a:pt x="442" y="219"/>
                      <a:pt x="437" y="219"/>
                    </a:cubicBezTo>
                    <a:cubicBezTo>
                      <a:pt x="430" y="221"/>
                      <a:pt x="386" y="217"/>
                      <a:pt x="384" y="214"/>
                    </a:cubicBezTo>
                    <a:cubicBezTo>
                      <a:pt x="381" y="212"/>
                      <a:pt x="367" y="203"/>
                      <a:pt x="367" y="191"/>
                    </a:cubicBezTo>
                    <a:cubicBezTo>
                      <a:pt x="363" y="189"/>
                      <a:pt x="360" y="182"/>
                      <a:pt x="358" y="177"/>
                    </a:cubicBezTo>
                    <a:cubicBezTo>
                      <a:pt x="353" y="177"/>
                      <a:pt x="344" y="177"/>
                      <a:pt x="339" y="165"/>
                    </a:cubicBezTo>
                    <a:cubicBezTo>
                      <a:pt x="337" y="163"/>
                      <a:pt x="325" y="147"/>
                      <a:pt x="328" y="142"/>
                    </a:cubicBezTo>
                    <a:cubicBezTo>
                      <a:pt x="335" y="137"/>
                      <a:pt x="325" y="126"/>
                      <a:pt x="319" y="119"/>
                    </a:cubicBezTo>
                    <a:cubicBezTo>
                      <a:pt x="312" y="114"/>
                      <a:pt x="297" y="103"/>
                      <a:pt x="297" y="93"/>
                    </a:cubicBezTo>
                    <a:cubicBezTo>
                      <a:pt x="297" y="93"/>
                      <a:pt x="297" y="88"/>
                      <a:pt x="295" y="86"/>
                    </a:cubicBezTo>
                    <a:lnTo>
                      <a:pt x="279" y="84"/>
                    </a:lnTo>
                    <a:lnTo>
                      <a:pt x="267" y="74"/>
                    </a:lnTo>
                    <a:lnTo>
                      <a:pt x="267" y="7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18" name="Freeform 284">
                <a:extLst>
                  <a:ext uri="{FF2B5EF4-FFF2-40B4-BE49-F238E27FC236}">
                    <a16:creationId xmlns:a16="http://schemas.microsoft.com/office/drawing/2014/main" id="{0A5C4D8E-5EB2-6FEE-BDB3-BBC59275A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31"/>
                <a:ext cx="268" cy="216"/>
              </a:xfrm>
              <a:custGeom>
                <a:avLst/>
                <a:gdLst>
                  <a:gd name="T0" fmla="*/ 267 w 446"/>
                  <a:gd name="T1" fmla="*/ 74 h 359"/>
                  <a:gd name="T2" fmla="*/ 267 w 446"/>
                  <a:gd name="T3" fmla="*/ 74 h 359"/>
                  <a:gd name="T4" fmla="*/ 230 w 446"/>
                  <a:gd name="T5" fmla="*/ 70 h 359"/>
                  <a:gd name="T6" fmla="*/ 204 w 446"/>
                  <a:gd name="T7" fmla="*/ 63 h 359"/>
                  <a:gd name="T8" fmla="*/ 153 w 446"/>
                  <a:gd name="T9" fmla="*/ 25 h 359"/>
                  <a:gd name="T10" fmla="*/ 111 w 446"/>
                  <a:gd name="T11" fmla="*/ 0 h 359"/>
                  <a:gd name="T12" fmla="*/ 93 w 446"/>
                  <a:gd name="T13" fmla="*/ 0 h 359"/>
                  <a:gd name="T14" fmla="*/ 72 w 446"/>
                  <a:gd name="T15" fmla="*/ 7 h 359"/>
                  <a:gd name="T16" fmla="*/ 51 w 446"/>
                  <a:gd name="T17" fmla="*/ 21 h 359"/>
                  <a:gd name="T18" fmla="*/ 67 w 446"/>
                  <a:gd name="T19" fmla="*/ 39 h 359"/>
                  <a:gd name="T20" fmla="*/ 53 w 446"/>
                  <a:gd name="T21" fmla="*/ 49 h 359"/>
                  <a:gd name="T22" fmla="*/ 42 w 446"/>
                  <a:gd name="T23" fmla="*/ 56 h 359"/>
                  <a:gd name="T24" fmla="*/ 23 w 446"/>
                  <a:gd name="T25" fmla="*/ 67 h 359"/>
                  <a:gd name="T26" fmla="*/ 2 w 446"/>
                  <a:gd name="T27" fmla="*/ 58 h 359"/>
                  <a:gd name="T28" fmla="*/ 0 w 446"/>
                  <a:gd name="T29" fmla="*/ 65 h 359"/>
                  <a:gd name="T30" fmla="*/ 0 w 446"/>
                  <a:gd name="T31" fmla="*/ 70 h 359"/>
                  <a:gd name="T32" fmla="*/ 4 w 446"/>
                  <a:gd name="T33" fmla="*/ 93 h 359"/>
                  <a:gd name="T34" fmla="*/ 21 w 446"/>
                  <a:gd name="T35" fmla="*/ 114 h 359"/>
                  <a:gd name="T36" fmla="*/ 51 w 446"/>
                  <a:gd name="T37" fmla="*/ 163 h 359"/>
                  <a:gd name="T38" fmla="*/ 67 w 446"/>
                  <a:gd name="T39" fmla="*/ 186 h 359"/>
                  <a:gd name="T40" fmla="*/ 88 w 446"/>
                  <a:gd name="T41" fmla="*/ 210 h 359"/>
                  <a:gd name="T42" fmla="*/ 93 w 446"/>
                  <a:gd name="T43" fmla="*/ 235 h 359"/>
                  <a:gd name="T44" fmla="*/ 109 w 446"/>
                  <a:gd name="T45" fmla="*/ 270 h 359"/>
                  <a:gd name="T46" fmla="*/ 135 w 446"/>
                  <a:gd name="T47" fmla="*/ 298 h 359"/>
                  <a:gd name="T48" fmla="*/ 153 w 446"/>
                  <a:gd name="T49" fmla="*/ 331 h 359"/>
                  <a:gd name="T50" fmla="*/ 160 w 446"/>
                  <a:gd name="T51" fmla="*/ 347 h 359"/>
                  <a:gd name="T52" fmla="*/ 167 w 446"/>
                  <a:gd name="T53" fmla="*/ 359 h 359"/>
                  <a:gd name="T54" fmla="*/ 177 w 446"/>
                  <a:gd name="T55" fmla="*/ 354 h 359"/>
                  <a:gd name="T56" fmla="*/ 177 w 446"/>
                  <a:gd name="T57" fmla="*/ 343 h 359"/>
                  <a:gd name="T58" fmla="*/ 186 w 446"/>
                  <a:gd name="T59" fmla="*/ 336 h 359"/>
                  <a:gd name="T60" fmla="*/ 202 w 446"/>
                  <a:gd name="T61" fmla="*/ 338 h 359"/>
                  <a:gd name="T62" fmla="*/ 228 w 446"/>
                  <a:gd name="T63" fmla="*/ 340 h 359"/>
                  <a:gd name="T64" fmla="*/ 258 w 446"/>
                  <a:gd name="T65" fmla="*/ 345 h 359"/>
                  <a:gd name="T66" fmla="*/ 272 w 446"/>
                  <a:gd name="T67" fmla="*/ 338 h 359"/>
                  <a:gd name="T68" fmla="*/ 305 w 446"/>
                  <a:gd name="T69" fmla="*/ 310 h 359"/>
                  <a:gd name="T70" fmla="*/ 346 w 446"/>
                  <a:gd name="T71" fmla="*/ 308 h 359"/>
                  <a:gd name="T72" fmla="*/ 432 w 446"/>
                  <a:gd name="T73" fmla="*/ 280 h 359"/>
                  <a:gd name="T74" fmla="*/ 446 w 446"/>
                  <a:gd name="T75" fmla="*/ 235 h 359"/>
                  <a:gd name="T76" fmla="*/ 437 w 446"/>
                  <a:gd name="T77" fmla="*/ 219 h 359"/>
                  <a:gd name="T78" fmla="*/ 384 w 446"/>
                  <a:gd name="T79" fmla="*/ 214 h 359"/>
                  <a:gd name="T80" fmla="*/ 367 w 446"/>
                  <a:gd name="T81" fmla="*/ 191 h 359"/>
                  <a:gd name="T82" fmla="*/ 358 w 446"/>
                  <a:gd name="T83" fmla="*/ 177 h 359"/>
                  <a:gd name="T84" fmla="*/ 339 w 446"/>
                  <a:gd name="T85" fmla="*/ 165 h 359"/>
                  <a:gd name="T86" fmla="*/ 328 w 446"/>
                  <a:gd name="T87" fmla="*/ 142 h 359"/>
                  <a:gd name="T88" fmla="*/ 319 w 446"/>
                  <a:gd name="T89" fmla="*/ 119 h 359"/>
                  <a:gd name="T90" fmla="*/ 297 w 446"/>
                  <a:gd name="T91" fmla="*/ 93 h 359"/>
                  <a:gd name="T92" fmla="*/ 295 w 446"/>
                  <a:gd name="T93" fmla="*/ 86 h 359"/>
                  <a:gd name="T94" fmla="*/ 279 w 446"/>
                  <a:gd name="T95" fmla="*/ 84 h 359"/>
                  <a:gd name="T96" fmla="*/ 267 w 446"/>
                  <a:gd name="T97" fmla="*/ 74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46" h="359">
                    <a:moveTo>
                      <a:pt x="267" y="74"/>
                    </a:moveTo>
                    <a:lnTo>
                      <a:pt x="267" y="74"/>
                    </a:lnTo>
                    <a:cubicBezTo>
                      <a:pt x="267" y="74"/>
                      <a:pt x="235" y="70"/>
                      <a:pt x="230" y="70"/>
                    </a:cubicBezTo>
                    <a:cubicBezTo>
                      <a:pt x="225" y="70"/>
                      <a:pt x="211" y="70"/>
                      <a:pt x="204" y="63"/>
                    </a:cubicBezTo>
                    <a:cubicBezTo>
                      <a:pt x="197" y="56"/>
                      <a:pt x="160" y="28"/>
                      <a:pt x="153" y="25"/>
                    </a:cubicBezTo>
                    <a:cubicBezTo>
                      <a:pt x="146" y="21"/>
                      <a:pt x="118" y="2"/>
                      <a:pt x="111" y="0"/>
                    </a:cubicBezTo>
                    <a:lnTo>
                      <a:pt x="93" y="0"/>
                    </a:lnTo>
                    <a:cubicBezTo>
                      <a:pt x="84" y="0"/>
                      <a:pt x="88" y="7"/>
                      <a:pt x="72" y="7"/>
                    </a:cubicBezTo>
                    <a:cubicBezTo>
                      <a:pt x="56" y="7"/>
                      <a:pt x="46" y="18"/>
                      <a:pt x="51" y="21"/>
                    </a:cubicBezTo>
                    <a:cubicBezTo>
                      <a:pt x="56" y="23"/>
                      <a:pt x="72" y="37"/>
                      <a:pt x="67" y="39"/>
                    </a:cubicBezTo>
                    <a:cubicBezTo>
                      <a:pt x="63" y="42"/>
                      <a:pt x="60" y="49"/>
                      <a:pt x="53" y="49"/>
                    </a:cubicBezTo>
                    <a:cubicBezTo>
                      <a:pt x="49" y="49"/>
                      <a:pt x="42" y="49"/>
                      <a:pt x="42" y="56"/>
                    </a:cubicBezTo>
                    <a:cubicBezTo>
                      <a:pt x="42" y="60"/>
                      <a:pt x="32" y="67"/>
                      <a:pt x="23" y="67"/>
                    </a:cubicBezTo>
                    <a:cubicBezTo>
                      <a:pt x="21" y="67"/>
                      <a:pt x="11" y="63"/>
                      <a:pt x="2" y="58"/>
                    </a:cubicBezTo>
                    <a:lnTo>
                      <a:pt x="0" y="65"/>
                    </a:lnTo>
                    <a:lnTo>
                      <a:pt x="0" y="70"/>
                    </a:lnTo>
                    <a:cubicBezTo>
                      <a:pt x="2" y="74"/>
                      <a:pt x="0" y="93"/>
                      <a:pt x="4" y="93"/>
                    </a:cubicBezTo>
                    <a:cubicBezTo>
                      <a:pt x="9" y="95"/>
                      <a:pt x="11" y="105"/>
                      <a:pt x="21" y="114"/>
                    </a:cubicBezTo>
                    <a:cubicBezTo>
                      <a:pt x="30" y="126"/>
                      <a:pt x="51" y="156"/>
                      <a:pt x="51" y="163"/>
                    </a:cubicBezTo>
                    <a:cubicBezTo>
                      <a:pt x="51" y="170"/>
                      <a:pt x="56" y="177"/>
                      <a:pt x="67" y="186"/>
                    </a:cubicBezTo>
                    <a:cubicBezTo>
                      <a:pt x="81" y="196"/>
                      <a:pt x="81" y="205"/>
                      <a:pt x="88" y="210"/>
                    </a:cubicBezTo>
                    <a:cubicBezTo>
                      <a:pt x="93" y="217"/>
                      <a:pt x="93" y="221"/>
                      <a:pt x="93" y="235"/>
                    </a:cubicBezTo>
                    <a:cubicBezTo>
                      <a:pt x="93" y="247"/>
                      <a:pt x="98" y="263"/>
                      <a:pt x="109" y="270"/>
                    </a:cubicBezTo>
                    <a:cubicBezTo>
                      <a:pt x="121" y="277"/>
                      <a:pt x="128" y="284"/>
                      <a:pt x="135" y="298"/>
                    </a:cubicBezTo>
                    <a:cubicBezTo>
                      <a:pt x="139" y="312"/>
                      <a:pt x="146" y="324"/>
                      <a:pt x="153" y="331"/>
                    </a:cubicBezTo>
                    <a:cubicBezTo>
                      <a:pt x="160" y="338"/>
                      <a:pt x="158" y="343"/>
                      <a:pt x="160" y="347"/>
                    </a:cubicBezTo>
                    <a:cubicBezTo>
                      <a:pt x="163" y="350"/>
                      <a:pt x="165" y="354"/>
                      <a:pt x="167" y="359"/>
                    </a:cubicBezTo>
                    <a:cubicBezTo>
                      <a:pt x="174" y="357"/>
                      <a:pt x="177" y="354"/>
                      <a:pt x="177" y="354"/>
                    </a:cubicBezTo>
                    <a:cubicBezTo>
                      <a:pt x="179" y="352"/>
                      <a:pt x="174" y="345"/>
                      <a:pt x="177" y="343"/>
                    </a:cubicBezTo>
                    <a:cubicBezTo>
                      <a:pt x="179" y="340"/>
                      <a:pt x="184" y="336"/>
                      <a:pt x="186" y="336"/>
                    </a:cubicBezTo>
                    <a:cubicBezTo>
                      <a:pt x="190" y="333"/>
                      <a:pt x="195" y="338"/>
                      <a:pt x="202" y="338"/>
                    </a:cubicBezTo>
                    <a:cubicBezTo>
                      <a:pt x="209" y="336"/>
                      <a:pt x="225" y="338"/>
                      <a:pt x="228" y="340"/>
                    </a:cubicBezTo>
                    <a:cubicBezTo>
                      <a:pt x="230" y="340"/>
                      <a:pt x="253" y="340"/>
                      <a:pt x="258" y="345"/>
                    </a:cubicBezTo>
                    <a:cubicBezTo>
                      <a:pt x="262" y="350"/>
                      <a:pt x="269" y="347"/>
                      <a:pt x="272" y="338"/>
                    </a:cubicBezTo>
                    <a:cubicBezTo>
                      <a:pt x="276" y="331"/>
                      <a:pt x="302" y="312"/>
                      <a:pt x="305" y="310"/>
                    </a:cubicBezTo>
                    <a:cubicBezTo>
                      <a:pt x="309" y="308"/>
                      <a:pt x="337" y="310"/>
                      <a:pt x="346" y="308"/>
                    </a:cubicBezTo>
                    <a:cubicBezTo>
                      <a:pt x="358" y="305"/>
                      <a:pt x="430" y="282"/>
                      <a:pt x="432" y="280"/>
                    </a:cubicBezTo>
                    <a:cubicBezTo>
                      <a:pt x="435" y="277"/>
                      <a:pt x="446" y="240"/>
                      <a:pt x="446" y="235"/>
                    </a:cubicBezTo>
                    <a:cubicBezTo>
                      <a:pt x="446" y="231"/>
                      <a:pt x="442" y="219"/>
                      <a:pt x="437" y="219"/>
                    </a:cubicBezTo>
                    <a:cubicBezTo>
                      <a:pt x="430" y="221"/>
                      <a:pt x="386" y="217"/>
                      <a:pt x="384" y="214"/>
                    </a:cubicBezTo>
                    <a:cubicBezTo>
                      <a:pt x="381" y="212"/>
                      <a:pt x="367" y="203"/>
                      <a:pt x="367" y="191"/>
                    </a:cubicBezTo>
                    <a:cubicBezTo>
                      <a:pt x="363" y="189"/>
                      <a:pt x="360" y="182"/>
                      <a:pt x="358" y="177"/>
                    </a:cubicBezTo>
                    <a:cubicBezTo>
                      <a:pt x="353" y="177"/>
                      <a:pt x="344" y="177"/>
                      <a:pt x="339" y="165"/>
                    </a:cubicBezTo>
                    <a:cubicBezTo>
                      <a:pt x="337" y="163"/>
                      <a:pt x="325" y="147"/>
                      <a:pt x="328" y="142"/>
                    </a:cubicBezTo>
                    <a:cubicBezTo>
                      <a:pt x="335" y="137"/>
                      <a:pt x="325" y="126"/>
                      <a:pt x="319" y="119"/>
                    </a:cubicBezTo>
                    <a:cubicBezTo>
                      <a:pt x="312" y="114"/>
                      <a:pt x="297" y="103"/>
                      <a:pt x="297" y="93"/>
                    </a:cubicBezTo>
                    <a:cubicBezTo>
                      <a:pt x="297" y="93"/>
                      <a:pt x="297" y="88"/>
                      <a:pt x="295" y="86"/>
                    </a:cubicBezTo>
                    <a:lnTo>
                      <a:pt x="279" y="84"/>
                    </a:lnTo>
                    <a:lnTo>
                      <a:pt x="267" y="7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19" name="Freeform 285">
                <a:extLst>
                  <a:ext uri="{FF2B5EF4-FFF2-40B4-BE49-F238E27FC236}">
                    <a16:creationId xmlns:a16="http://schemas.microsoft.com/office/drawing/2014/main" id="{7C5B03FD-FCFB-ED10-FDB4-4B34B8A46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31"/>
                <a:ext cx="268" cy="216"/>
              </a:xfrm>
              <a:custGeom>
                <a:avLst/>
                <a:gdLst>
                  <a:gd name="T0" fmla="*/ 267 w 446"/>
                  <a:gd name="T1" fmla="*/ 74 h 359"/>
                  <a:gd name="T2" fmla="*/ 267 w 446"/>
                  <a:gd name="T3" fmla="*/ 74 h 359"/>
                  <a:gd name="T4" fmla="*/ 230 w 446"/>
                  <a:gd name="T5" fmla="*/ 70 h 359"/>
                  <a:gd name="T6" fmla="*/ 204 w 446"/>
                  <a:gd name="T7" fmla="*/ 63 h 359"/>
                  <a:gd name="T8" fmla="*/ 153 w 446"/>
                  <a:gd name="T9" fmla="*/ 25 h 359"/>
                  <a:gd name="T10" fmla="*/ 111 w 446"/>
                  <a:gd name="T11" fmla="*/ 0 h 359"/>
                  <a:gd name="T12" fmla="*/ 93 w 446"/>
                  <a:gd name="T13" fmla="*/ 0 h 359"/>
                  <a:gd name="T14" fmla="*/ 72 w 446"/>
                  <a:gd name="T15" fmla="*/ 7 h 359"/>
                  <a:gd name="T16" fmla="*/ 51 w 446"/>
                  <a:gd name="T17" fmla="*/ 21 h 359"/>
                  <a:gd name="T18" fmla="*/ 67 w 446"/>
                  <a:gd name="T19" fmla="*/ 39 h 359"/>
                  <a:gd name="T20" fmla="*/ 53 w 446"/>
                  <a:gd name="T21" fmla="*/ 49 h 359"/>
                  <a:gd name="T22" fmla="*/ 42 w 446"/>
                  <a:gd name="T23" fmla="*/ 56 h 359"/>
                  <a:gd name="T24" fmla="*/ 23 w 446"/>
                  <a:gd name="T25" fmla="*/ 67 h 359"/>
                  <a:gd name="T26" fmla="*/ 2 w 446"/>
                  <a:gd name="T27" fmla="*/ 58 h 359"/>
                  <a:gd name="T28" fmla="*/ 0 w 446"/>
                  <a:gd name="T29" fmla="*/ 65 h 359"/>
                  <a:gd name="T30" fmla="*/ 0 w 446"/>
                  <a:gd name="T31" fmla="*/ 70 h 359"/>
                  <a:gd name="T32" fmla="*/ 4 w 446"/>
                  <a:gd name="T33" fmla="*/ 93 h 359"/>
                  <a:gd name="T34" fmla="*/ 21 w 446"/>
                  <a:gd name="T35" fmla="*/ 114 h 359"/>
                  <a:gd name="T36" fmla="*/ 51 w 446"/>
                  <a:gd name="T37" fmla="*/ 163 h 359"/>
                  <a:gd name="T38" fmla="*/ 67 w 446"/>
                  <a:gd name="T39" fmla="*/ 186 h 359"/>
                  <a:gd name="T40" fmla="*/ 88 w 446"/>
                  <a:gd name="T41" fmla="*/ 210 h 359"/>
                  <a:gd name="T42" fmla="*/ 93 w 446"/>
                  <a:gd name="T43" fmla="*/ 235 h 359"/>
                  <a:gd name="T44" fmla="*/ 109 w 446"/>
                  <a:gd name="T45" fmla="*/ 270 h 359"/>
                  <a:gd name="T46" fmla="*/ 135 w 446"/>
                  <a:gd name="T47" fmla="*/ 298 h 359"/>
                  <a:gd name="T48" fmla="*/ 153 w 446"/>
                  <a:gd name="T49" fmla="*/ 331 h 359"/>
                  <a:gd name="T50" fmla="*/ 160 w 446"/>
                  <a:gd name="T51" fmla="*/ 347 h 359"/>
                  <a:gd name="T52" fmla="*/ 167 w 446"/>
                  <a:gd name="T53" fmla="*/ 359 h 359"/>
                  <a:gd name="T54" fmla="*/ 177 w 446"/>
                  <a:gd name="T55" fmla="*/ 354 h 359"/>
                  <a:gd name="T56" fmla="*/ 177 w 446"/>
                  <a:gd name="T57" fmla="*/ 343 h 359"/>
                  <a:gd name="T58" fmla="*/ 186 w 446"/>
                  <a:gd name="T59" fmla="*/ 336 h 359"/>
                  <a:gd name="T60" fmla="*/ 202 w 446"/>
                  <a:gd name="T61" fmla="*/ 338 h 359"/>
                  <a:gd name="T62" fmla="*/ 228 w 446"/>
                  <a:gd name="T63" fmla="*/ 340 h 359"/>
                  <a:gd name="T64" fmla="*/ 258 w 446"/>
                  <a:gd name="T65" fmla="*/ 345 h 359"/>
                  <a:gd name="T66" fmla="*/ 272 w 446"/>
                  <a:gd name="T67" fmla="*/ 338 h 359"/>
                  <a:gd name="T68" fmla="*/ 305 w 446"/>
                  <a:gd name="T69" fmla="*/ 310 h 359"/>
                  <a:gd name="T70" fmla="*/ 346 w 446"/>
                  <a:gd name="T71" fmla="*/ 308 h 359"/>
                  <a:gd name="T72" fmla="*/ 432 w 446"/>
                  <a:gd name="T73" fmla="*/ 280 h 359"/>
                  <a:gd name="T74" fmla="*/ 446 w 446"/>
                  <a:gd name="T75" fmla="*/ 235 h 359"/>
                  <a:gd name="T76" fmla="*/ 437 w 446"/>
                  <a:gd name="T77" fmla="*/ 219 h 359"/>
                  <a:gd name="T78" fmla="*/ 384 w 446"/>
                  <a:gd name="T79" fmla="*/ 214 h 359"/>
                  <a:gd name="T80" fmla="*/ 367 w 446"/>
                  <a:gd name="T81" fmla="*/ 191 h 359"/>
                  <a:gd name="T82" fmla="*/ 358 w 446"/>
                  <a:gd name="T83" fmla="*/ 177 h 359"/>
                  <a:gd name="T84" fmla="*/ 339 w 446"/>
                  <a:gd name="T85" fmla="*/ 165 h 359"/>
                  <a:gd name="T86" fmla="*/ 328 w 446"/>
                  <a:gd name="T87" fmla="*/ 142 h 359"/>
                  <a:gd name="T88" fmla="*/ 319 w 446"/>
                  <a:gd name="T89" fmla="*/ 119 h 359"/>
                  <a:gd name="T90" fmla="*/ 297 w 446"/>
                  <a:gd name="T91" fmla="*/ 93 h 359"/>
                  <a:gd name="T92" fmla="*/ 295 w 446"/>
                  <a:gd name="T93" fmla="*/ 86 h 359"/>
                  <a:gd name="T94" fmla="*/ 279 w 446"/>
                  <a:gd name="T95" fmla="*/ 84 h 359"/>
                  <a:gd name="T96" fmla="*/ 267 w 446"/>
                  <a:gd name="T97" fmla="*/ 74 h 359"/>
                  <a:gd name="T98" fmla="*/ 267 w 446"/>
                  <a:gd name="T99" fmla="*/ 74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6" h="359">
                    <a:moveTo>
                      <a:pt x="267" y="74"/>
                    </a:moveTo>
                    <a:lnTo>
                      <a:pt x="267" y="74"/>
                    </a:lnTo>
                    <a:cubicBezTo>
                      <a:pt x="267" y="74"/>
                      <a:pt x="235" y="70"/>
                      <a:pt x="230" y="70"/>
                    </a:cubicBezTo>
                    <a:cubicBezTo>
                      <a:pt x="225" y="70"/>
                      <a:pt x="211" y="70"/>
                      <a:pt x="204" y="63"/>
                    </a:cubicBezTo>
                    <a:cubicBezTo>
                      <a:pt x="197" y="56"/>
                      <a:pt x="160" y="28"/>
                      <a:pt x="153" y="25"/>
                    </a:cubicBezTo>
                    <a:cubicBezTo>
                      <a:pt x="146" y="21"/>
                      <a:pt x="118" y="2"/>
                      <a:pt x="111" y="0"/>
                    </a:cubicBezTo>
                    <a:lnTo>
                      <a:pt x="93" y="0"/>
                    </a:lnTo>
                    <a:cubicBezTo>
                      <a:pt x="84" y="0"/>
                      <a:pt x="88" y="7"/>
                      <a:pt x="72" y="7"/>
                    </a:cubicBezTo>
                    <a:cubicBezTo>
                      <a:pt x="56" y="7"/>
                      <a:pt x="46" y="18"/>
                      <a:pt x="51" y="21"/>
                    </a:cubicBezTo>
                    <a:cubicBezTo>
                      <a:pt x="56" y="23"/>
                      <a:pt x="72" y="37"/>
                      <a:pt x="67" y="39"/>
                    </a:cubicBezTo>
                    <a:cubicBezTo>
                      <a:pt x="63" y="42"/>
                      <a:pt x="60" y="49"/>
                      <a:pt x="53" y="49"/>
                    </a:cubicBezTo>
                    <a:cubicBezTo>
                      <a:pt x="49" y="49"/>
                      <a:pt x="42" y="49"/>
                      <a:pt x="42" y="56"/>
                    </a:cubicBezTo>
                    <a:cubicBezTo>
                      <a:pt x="42" y="60"/>
                      <a:pt x="32" y="67"/>
                      <a:pt x="23" y="67"/>
                    </a:cubicBezTo>
                    <a:cubicBezTo>
                      <a:pt x="21" y="67"/>
                      <a:pt x="11" y="63"/>
                      <a:pt x="2" y="58"/>
                    </a:cubicBezTo>
                    <a:lnTo>
                      <a:pt x="0" y="65"/>
                    </a:lnTo>
                    <a:lnTo>
                      <a:pt x="0" y="70"/>
                    </a:lnTo>
                    <a:cubicBezTo>
                      <a:pt x="2" y="74"/>
                      <a:pt x="0" y="93"/>
                      <a:pt x="4" y="93"/>
                    </a:cubicBezTo>
                    <a:cubicBezTo>
                      <a:pt x="9" y="95"/>
                      <a:pt x="11" y="105"/>
                      <a:pt x="21" y="114"/>
                    </a:cubicBezTo>
                    <a:cubicBezTo>
                      <a:pt x="30" y="126"/>
                      <a:pt x="51" y="156"/>
                      <a:pt x="51" y="163"/>
                    </a:cubicBezTo>
                    <a:cubicBezTo>
                      <a:pt x="51" y="170"/>
                      <a:pt x="56" y="177"/>
                      <a:pt x="67" y="186"/>
                    </a:cubicBezTo>
                    <a:cubicBezTo>
                      <a:pt x="81" y="196"/>
                      <a:pt x="81" y="205"/>
                      <a:pt x="88" y="210"/>
                    </a:cubicBezTo>
                    <a:cubicBezTo>
                      <a:pt x="93" y="217"/>
                      <a:pt x="93" y="221"/>
                      <a:pt x="93" y="235"/>
                    </a:cubicBezTo>
                    <a:cubicBezTo>
                      <a:pt x="93" y="247"/>
                      <a:pt x="98" y="263"/>
                      <a:pt x="109" y="270"/>
                    </a:cubicBezTo>
                    <a:cubicBezTo>
                      <a:pt x="121" y="277"/>
                      <a:pt x="128" y="284"/>
                      <a:pt x="135" y="298"/>
                    </a:cubicBezTo>
                    <a:cubicBezTo>
                      <a:pt x="139" y="312"/>
                      <a:pt x="146" y="324"/>
                      <a:pt x="153" y="331"/>
                    </a:cubicBezTo>
                    <a:cubicBezTo>
                      <a:pt x="160" y="338"/>
                      <a:pt x="158" y="343"/>
                      <a:pt x="160" y="347"/>
                    </a:cubicBezTo>
                    <a:cubicBezTo>
                      <a:pt x="163" y="350"/>
                      <a:pt x="165" y="354"/>
                      <a:pt x="167" y="359"/>
                    </a:cubicBezTo>
                    <a:cubicBezTo>
                      <a:pt x="174" y="357"/>
                      <a:pt x="177" y="354"/>
                      <a:pt x="177" y="354"/>
                    </a:cubicBezTo>
                    <a:cubicBezTo>
                      <a:pt x="179" y="352"/>
                      <a:pt x="174" y="345"/>
                      <a:pt x="177" y="343"/>
                    </a:cubicBezTo>
                    <a:cubicBezTo>
                      <a:pt x="179" y="340"/>
                      <a:pt x="184" y="336"/>
                      <a:pt x="186" y="336"/>
                    </a:cubicBezTo>
                    <a:cubicBezTo>
                      <a:pt x="190" y="333"/>
                      <a:pt x="195" y="338"/>
                      <a:pt x="202" y="338"/>
                    </a:cubicBezTo>
                    <a:cubicBezTo>
                      <a:pt x="209" y="336"/>
                      <a:pt x="225" y="338"/>
                      <a:pt x="228" y="340"/>
                    </a:cubicBezTo>
                    <a:cubicBezTo>
                      <a:pt x="230" y="340"/>
                      <a:pt x="253" y="340"/>
                      <a:pt x="258" y="345"/>
                    </a:cubicBezTo>
                    <a:cubicBezTo>
                      <a:pt x="262" y="350"/>
                      <a:pt x="269" y="347"/>
                      <a:pt x="272" y="338"/>
                    </a:cubicBezTo>
                    <a:cubicBezTo>
                      <a:pt x="276" y="331"/>
                      <a:pt x="302" y="312"/>
                      <a:pt x="305" y="310"/>
                    </a:cubicBezTo>
                    <a:cubicBezTo>
                      <a:pt x="309" y="308"/>
                      <a:pt x="337" y="310"/>
                      <a:pt x="346" y="308"/>
                    </a:cubicBezTo>
                    <a:cubicBezTo>
                      <a:pt x="358" y="305"/>
                      <a:pt x="430" y="282"/>
                      <a:pt x="432" y="280"/>
                    </a:cubicBezTo>
                    <a:cubicBezTo>
                      <a:pt x="435" y="277"/>
                      <a:pt x="446" y="240"/>
                      <a:pt x="446" y="235"/>
                    </a:cubicBezTo>
                    <a:cubicBezTo>
                      <a:pt x="446" y="231"/>
                      <a:pt x="442" y="219"/>
                      <a:pt x="437" y="219"/>
                    </a:cubicBezTo>
                    <a:cubicBezTo>
                      <a:pt x="430" y="221"/>
                      <a:pt x="386" y="217"/>
                      <a:pt x="384" y="214"/>
                    </a:cubicBezTo>
                    <a:cubicBezTo>
                      <a:pt x="381" y="212"/>
                      <a:pt x="367" y="203"/>
                      <a:pt x="367" y="191"/>
                    </a:cubicBezTo>
                    <a:cubicBezTo>
                      <a:pt x="363" y="189"/>
                      <a:pt x="360" y="182"/>
                      <a:pt x="358" y="177"/>
                    </a:cubicBezTo>
                    <a:cubicBezTo>
                      <a:pt x="353" y="177"/>
                      <a:pt x="344" y="177"/>
                      <a:pt x="339" y="165"/>
                    </a:cubicBezTo>
                    <a:cubicBezTo>
                      <a:pt x="337" y="163"/>
                      <a:pt x="325" y="147"/>
                      <a:pt x="328" y="142"/>
                    </a:cubicBezTo>
                    <a:cubicBezTo>
                      <a:pt x="335" y="137"/>
                      <a:pt x="325" y="126"/>
                      <a:pt x="319" y="119"/>
                    </a:cubicBezTo>
                    <a:cubicBezTo>
                      <a:pt x="312" y="114"/>
                      <a:pt x="297" y="103"/>
                      <a:pt x="297" y="93"/>
                    </a:cubicBezTo>
                    <a:cubicBezTo>
                      <a:pt x="297" y="93"/>
                      <a:pt x="297" y="88"/>
                      <a:pt x="295" y="86"/>
                    </a:cubicBezTo>
                    <a:lnTo>
                      <a:pt x="279" y="84"/>
                    </a:lnTo>
                    <a:lnTo>
                      <a:pt x="267" y="74"/>
                    </a:lnTo>
                    <a:lnTo>
                      <a:pt x="267" y="7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0" name="Freeform 286">
                <a:extLst>
                  <a:ext uri="{FF2B5EF4-FFF2-40B4-BE49-F238E27FC236}">
                    <a16:creationId xmlns:a16="http://schemas.microsoft.com/office/drawing/2014/main" id="{BF2DE339-CC6F-FD94-184E-89405EC2D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31"/>
                <a:ext cx="103" cy="115"/>
              </a:xfrm>
              <a:custGeom>
                <a:avLst/>
                <a:gdLst>
                  <a:gd name="T0" fmla="*/ 86 w 172"/>
                  <a:gd name="T1" fmla="*/ 5 h 192"/>
                  <a:gd name="T2" fmla="*/ 86 w 172"/>
                  <a:gd name="T3" fmla="*/ 5 h 192"/>
                  <a:gd name="T4" fmla="*/ 86 w 172"/>
                  <a:gd name="T5" fmla="*/ 19 h 192"/>
                  <a:gd name="T6" fmla="*/ 72 w 172"/>
                  <a:gd name="T7" fmla="*/ 38 h 192"/>
                  <a:gd name="T8" fmla="*/ 65 w 172"/>
                  <a:gd name="T9" fmla="*/ 54 h 192"/>
                  <a:gd name="T10" fmla="*/ 70 w 172"/>
                  <a:gd name="T11" fmla="*/ 54 h 192"/>
                  <a:gd name="T12" fmla="*/ 79 w 172"/>
                  <a:gd name="T13" fmla="*/ 70 h 192"/>
                  <a:gd name="T14" fmla="*/ 65 w 172"/>
                  <a:gd name="T15" fmla="*/ 115 h 192"/>
                  <a:gd name="T16" fmla="*/ 0 w 172"/>
                  <a:gd name="T17" fmla="*/ 136 h 192"/>
                  <a:gd name="T18" fmla="*/ 26 w 172"/>
                  <a:gd name="T19" fmla="*/ 192 h 192"/>
                  <a:gd name="T20" fmla="*/ 33 w 172"/>
                  <a:gd name="T21" fmla="*/ 187 h 192"/>
                  <a:gd name="T22" fmla="*/ 65 w 172"/>
                  <a:gd name="T23" fmla="*/ 182 h 192"/>
                  <a:gd name="T24" fmla="*/ 75 w 172"/>
                  <a:gd name="T25" fmla="*/ 166 h 192"/>
                  <a:gd name="T26" fmla="*/ 98 w 172"/>
                  <a:gd name="T27" fmla="*/ 161 h 192"/>
                  <a:gd name="T28" fmla="*/ 112 w 172"/>
                  <a:gd name="T29" fmla="*/ 143 h 192"/>
                  <a:gd name="T30" fmla="*/ 126 w 172"/>
                  <a:gd name="T31" fmla="*/ 136 h 192"/>
                  <a:gd name="T32" fmla="*/ 133 w 172"/>
                  <a:gd name="T33" fmla="*/ 105 h 192"/>
                  <a:gd name="T34" fmla="*/ 149 w 172"/>
                  <a:gd name="T35" fmla="*/ 94 h 192"/>
                  <a:gd name="T36" fmla="*/ 168 w 172"/>
                  <a:gd name="T37" fmla="*/ 70 h 192"/>
                  <a:gd name="T38" fmla="*/ 165 w 172"/>
                  <a:gd name="T39" fmla="*/ 59 h 192"/>
                  <a:gd name="T40" fmla="*/ 147 w 172"/>
                  <a:gd name="T41" fmla="*/ 35 h 192"/>
                  <a:gd name="T42" fmla="*/ 112 w 172"/>
                  <a:gd name="T43" fmla="*/ 21 h 192"/>
                  <a:gd name="T44" fmla="*/ 100 w 172"/>
                  <a:gd name="T45" fmla="*/ 0 h 192"/>
                  <a:gd name="T46" fmla="*/ 93 w 172"/>
                  <a:gd name="T47" fmla="*/ 5 h 192"/>
                  <a:gd name="T48" fmla="*/ 86 w 172"/>
                  <a:gd name="T49" fmla="*/ 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92">
                    <a:moveTo>
                      <a:pt x="86" y="5"/>
                    </a:moveTo>
                    <a:lnTo>
                      <a:pt x="86" y="5"/>
                    </a:lnTo>
                    <a:lnTo>
                      <a:pt x="86" y="19"/>
                    </a:lnTo>
                    <a:lnTo>
                      <a:pt x="72" y="38"/>
                    </a:lnTo>
                    <a:lnTo>
                      <a:pt x="65" y="54"/>
                    </a:lnTo>
                    <a:lnTo>
                      <a:pt x="70" y="54"/>
                    </a:lnTo>
                    <a:cubicBezTo>
                      <a:pt x="75" y="54"/>
                      <a:pt x="79" y="66"/>
                      <a:pt x="79" y="70"/>
                    </a:cubicBezTo>
                    <a:cubicBezTo>
                      <a:pt x="79" y="75"/>
                      <a:pt x="68" y="112"/>
                      <a:pt x="65" y="115"/>
                    </a:cubicBezTo>
                    <a:cubicBezTo>
                      <a:pt x="63" y="117"/>
                      <a:pt x="26" y="129"/>
                      <a:pt x="0" y="136"/>
                    </a:cubicBezTo>
                    <a:cubicBezTo>
                      <a:pt x="5" y="147"/>
                      <a:pt x="17" y="171"/>
                      <a:pt x="26" y="192"/>
                    </a:cubicBezTo>
                    <a:cubicBezTo>
                      <a:pt x="28" y="189"/>
                      <a:pt x="30" y="189"/>
                      <a:pt x="33" y="187"/>
                    </a:cubicBezTo>
                    <a:cubicBezTo>
                      <a:pt x="44" y="180"/>
                      <a:pt x="58" y="185"/>
                      <a:pt x="65" y="182"/>
                    </a:cubicBezTo>
                    <a:cubicBezTo>
                      <a:pt x="75" y="180"/>
                      <a:pt x="68" y="173"/>
                      <a:pt x="75" y="166"/>
                    </a:cubicBezTo>
                    <a:cubicBezTo>
                      <a:pt x="82" y="159"/>
                      <a:pt x="93" y="164"/>
                      <a:pt x="98" y="161"/>
                    </a:cubicBezTo>
                    <a:cubicBezTo>
                      <a:pt x="103" y="159"/>
                      <a:pt x="105" y="145"/>
                      <a:pt x="112" y="143"/>
                    </a:cubicBezTo>
                    <a:cubicBezTo>
                      <a:pt x="119" y="138"/>
                      <a:pt x="126" y="140"/>
                      <a:pt x="126" y="136"/>
                    </a:cubicBezTo>
                    <a:cubicBezTo>
                      <a:pt x="123" y="129"/>
                      <a:pt x="126" y="108"/>
                      <a:pt x="133" y="105"/>
                    </a:cubicBezTo>
                    <a:cubicBezTo>
                      <a:pt x="140" y="105"/>
                      <a:pt x="149" y="98"/>
                      <a:pt x="149" y="94"/>
                    </a:cubicBezTo>
                    <a:cubicBezTo>
                      <a:pt x="149" y="91"/>
                      <a:pt x="163" y="77"/>
                      <a:pt x="168" y="70"/>
                    </a:cubicBezTo>
                    <a:cubicBezTo>
                      <a:pt x="172" y="63"/>
                      <a:pt x="172" y="59"/>
                      <a:pt x="165" y="59"/>
                    </a:cubicBezTo>
                    <a:cubicBezTo>
                      <a:pt x="161" y="56"/>
                      <a:pt x="149" y="40"/>
                      <a:pt x="147" y="35"/>
                    </a:cubicBezTo>
                    <a:cubicBezTo>
                      <a:pt x="144" y="31"/>
                      <a:pt x="126" y="33"/>
                      <a:pt x="112" y="21"/>
                    </a:cubicBezTo>
                    <a:cubicBezTo>
                      <a:pt x="107" y="17"/>
                      <a:pt x="103" y="10"/>
                      <a:pt x="100" y="0"/>
                    </a:cubicBezTo>
                    <a:lnTo>
                      <a:pt x="93" y="5"/>
                    </a:lnTo>
                    <a:lnTo>
                      <a:pt x="86" y="5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1" name="Freeform 287">
                <a:extLst>
                  <a:ext uri="{FF2B5EF4-FFF2-40B4-BE49-F238E27FC236}">
                    <a16:creationId xmlns:a16="http://schemas.microsoft.com/office/drawing/2014/main" id="{F1041598-CB03-6AC0-7866-38BDE8730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31"/>
                <a:ext cx="103" cy="115"/>
              </a:xfrm>
              <a:custGeom>
                <a:avLst/>
                <a:gdLst>
                  <a:gd name="T0" fmla="*/ 86 w 172"/>
                  <a:gd name="T1" fmla="*/ 5 h 192"/>
                  <a:gd name="T2" fmla="*/ 86 w 172"/>
                  <a:gd name="T3" fmla="*/ 5 h 192"/>
                  <a:gd name="T4" fmla="*/ 86 w 172"/>
                  <a:gd name="T5" fmla="*/ 19 h 192"/>
                  <a:gd name="T6" fmla="*/ 72 w 172"/>
                  <a:gd name="T7" fmla="*/ 38 h 192"/>
                  <a:gd name="T8" fmla="*/ 65 w 172"/>
                  <a:gd name="T9" fmla="*/ 54 h 192"/>
                  <a:gd name="T10" fmla="*/ 70 w 172"/>
                  <a:gd name="T11" fmla="*/ 54 h 192"/>
                  <a:gd name="T12" fmla="*/ 79 w 172"/>
                  <a:gd name="T13" fmla="*/ 70 h 192"/>
                  <a:gd name="T14" fmla="*/ 65 w 172"/>
                  <a:gd name="T15" fmla="*/ 115 h 192"/>
                  <a:gd name="T16" fmla="*/ 0 w 172"/>
                  <a:gd name="T17" fmla="*/ 136 h 192"/>
                  <a:gd name="T18" fmla="*/ 26 w 172"/>
                  <a:gd name="T19" fmla="*/ 192 h 192"/>
                  <a:gd name="T20" fmla="*/ 33 w 172"/>
                  <a:gd name="T21" fmla="*/ 187 h 192"/>
                  <a:gd name="T22" fmla="*/ 65 w 172"/>
                  <a:gd name="T23" fmla="*/ 182 h 192"/>
                  <a:gd name="T24" fmla="*/ 75 w 172"/>
                  <a:gd name="T25" fmla="*/ 166 h 192"/>
                  <a:gd name="T26" fmla="*/ 98 w 172"/>
                  <a:gd name="T27" fmla="*/ 161 h 192"/>
                  <a:gd name="T28" fmla="*/ 112 w 172"/>
                  <a:gd name="T29" fmla="*/ 143 h 192"/>
                  <a:gd name="T30" fmla="*/ 126 w 172"/>
                  <a:gd name="T31" fmla="*/ 136 h 192"/>
                  <a:gd name="T32" fmla="*/ 133 w 172"/>
                  <a:gd name="T33" fmla="*/ 105 h 192"/>
                  <a:gd name="T34" fmla="*/ 149 w 172"/>
                  <a:gd name="T35" fmla="*/ 94 h 192"/>
                  <a:gd name="T36" fmla="*/ 168 w 172"/>
                  <a:gd name="T37" fmla="*/ 70 h 192"/>
                  <a:gd name="T38" fmla="*/ 165 w 172"/>
                  <a:gd name="T39" fmla="*/ 59 h 192"/>
                  <a:gd name="T40" fmla="*/ 147 w 172"/>
                  <a:gd name="T41" fmla="*/ 35 h 192"/>
                  <a:gd name="T42" fmla="*/ 112 w 172"/>
                  <a:gd name="T43" fmla="*/ 21 h 192"/>
                  <a:gd name="T44" fmla="*/ 100 w 172"/>
                  <a:gd name="T45" fmla="*/ 0 h 192"/>
                  <a:gd name="T46" fmla="*/ 93 w 172"/>
                  <a:gd name="T47" fmla="*/ 5 h 192"/>
                  <a:gd name="T48" fmla="*/ 86 w 172"/>
                  <a:gd name="T49" fmla="*/ 5 h 192"/>
                  <a:gd name="T50" fmla="*/ 86 w 172"/>
                  <a:gd name="T51" fmla="*/ 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2" h="192">
                    <a:moveTo>
                      <a:pt x="86" y="5"/>
                    </a:moveTo>
                    <a:lnTo>
                      <a:pt x="86" y="5"/>
                    </a:lnTo>
                    <a:lnTo>
                      <a:pt x="86" y="19"/>
                    </a:lnTo>
                    <a:lnTo>
                      <a:pt x="72" y="38"/>
                    </a:lnTo>
                    <a:lnTo>
                      <a:pt x="65" y="54"/>
                    </a:lnTo>
                    <a:lnTo>
                      <a:pt x="70" y="54"/>
                    </a:lnTo>
                    <a:cubicBezTo>
                      <a:pt x="75" y="54"/>
                      <a:pt x="79" y="66"/>
                      <a:pt x="79" y="70"/>
                    </a:cubicBezTo>
                    <a:cubicBezTo>
                      <a:pt x="79" y="75"/>
                      <a:pt x="68" y="112"/>
                      <a:pt x="65" y="115"/>
                    </a:cubicBezTo>
                    <a:cubicBezTo>
                      <a:pt x="63" y="117"/>
                      <a:pt x="26" y="129"/>
                      <a:pt x="0" y="136"/>
                    </a:cubicBezTo>
                    <a:cubicBezTo>
                      <a:pt x="5" y="147"/>
                      <a:pt x="17" y="171"/>
                      <a:pt x="26" y="192"/>
                    </a:cubicBezTo>
                    <a:cubicBezTo>
                      <a:pt x="28" y="189"/>
                      <a:pt x="30" y="189"/>
                      <a:pt x="33" y="187"/>
                    </a:cubicBezTo>
                    <a:cubicBezTo>
                      <a:pt x="44" y="180"/>
                      <a:pt x="58" y="185"/>
                      <a:pt x="65" y="182"/>
                    </a:cubicBezTo>
                    <a:cubicBezTo>
                      <a:pt x="75" y="180"/>
                      <a:pt x="68" y="173"/>
                      <a:pt x="75" y="166"/>
                    </a:cubicBezTo>
                    <a:cubicBezTo>
                      <a:pt x="82" y="159"/>
                      <a:pt x="93" y="164"/>
                      <a:pt x="98" y="161"/>
                    </a:cubicBezTo>
                    <a:cubicBezTo>
                      <a:pt x="103" y="159"/>
                      <a:pt x="105" y="145"/>
                      <a:pt x="112" y="143"/>
                    </a:cubicBezTo>
                    <a:cubicBezTo>
                      <a:pt x="119" y="138"/>
                      <a:pt x="126" y="140"/>
                      <a:pt x="126" y="136"/>
                    </a:cubicBezTo>
                    <a:cubicBezTo>
                      <a:pt x="123" y="129"/>
                      <a:pt x="126" y="108"/>
                      <a:pt x="133" y="105"/>
                    </a:cubicBezTo>
                    <a:cubicBezTo>
                      <a:pt x="140" y="105"/>
                      <a:pt x="149" y="98"/>
                      <a:pt x="149" y="94"/>
                    </a:cubicBezTo>
                    <a:cubicBezTo>
                      <a:pt x="149" y="91"/>
                      <a:pt x="163" y="77"/>
                      <a:pt x="168" y="70"/>
                    </a:cubicBezTo>
                    <a:cubicBezTo>
                      <a:pt x="172" y="63"/>
                      <a:pt x="172" y="59"/>
                      <a:pt x="165" y="59"/>
                    </a:cubicBezTo>
                    <a:cubicBezTo>
                      <a:pt x="161" y="56"/>
                      <a:pt x="149" y="40"/>
                      <a:pt x="147" y="35"/>
                    </a:cubicBezTo>
                    <a:cubicBezTo>
                      <a:pt x="144" y="31"/>
                      <a:pt x="126" y="33"/>
                      <a:pt x="112" y="21"/>
                    </a:cubicBezTo>
                    <a:cubicBezTo>
                      <a:pt x="107" y="17"/>
                      <a:pt x="103" y="10"/>
                      <a:pt x="100" y="0"/>
                    </a:cubicBezTo>
                    <a:lnTo>
                      <a:pt x="93" y="5"/>
                    </a:lnTo>
                    <a:lnTo>
                      <a:pt x="86" y="5"/>
                    </a:lnTo>
                    <a:lnTo>
                      <a:pt x="86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2" name="Freeform 288">
                <a:extLst>
                  <a:ext uri="{FF2B5EF4-FFF2-40B4-BE49-F238E27FC236}">
                    <a16:creationId xmlns:a16="http://schemas.microsoft.com/office/drawing/2014/main" id="{0F15909A-A0F7-6808-EABA-F4CA3A1BE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31"/>
                <a:ext cx="103" cy="115"/>
              </a:xfrm>
              <a:custGeom>
                <a:avLst/>
                <a:gdLst>
                  <a:gd name="T0" fmla="*/ 86 w 172"/>
                  <a:gd name="T1" fmla="*/ 5 h 192"/>
                  <a:gd name="T2" fmla="*/ 86 w 172"/>
                  <a:gd name="T3" fmla="*/ 5 h 192"/>
                  <a:gd name="T4" fmla="*/ 86 w 172"/>
                  <a:gd name="T5" fmla="*/ 19 h 192"/>
                  <a:gd name="T6" fmla="*/ 72 w 172"/>
                  <a:gd name="T7" fmla="*/ 38 h 192"/>
                  <a:gd name="T8" fmla="*/ 65 w 172"/>
                  <a:gd name="T9" fmla="*/ 54 h 192"/>
                  <a:gd name="T10" fmla="*/ 70 w 172"/>
                  <a:gd name="T11" fmla="*/ 54 h 192"/>
                  <a:gd name="T12" fmla="*/ 79 w 172"/>
                  <a:gd name="T13" fmla="*/ 70 h 192"/>
                  <a:gd name="T14" fmla="*/ 65 w 172"/>
                  <a:gd name="T15" fmla="*/ 115 h 192"/>
                  <a:gd name="T16" fmla="*/ 0 w 172"/>
                  <a:gd name="T17" fmla="*/ 136 h 192"/>
                  <a:gd name="T18" fmla="*/ 26 w 172"/>
                  <a:gd name="T19" fmla="*/ 192 h 192"/>
                  <a:gd name="T20" fmla="*/ 33 w 172"/>
                  <a:gd name="T21" fmla="*/ 187 h 192"/>
                  <a:gd name="T22" fmla="*/ 65 w 172"/>
                  <a:gd name="T23" fmla="*/ 182 h 192"/>
                  <a:gd name="T24" fmla="*/ 75 w 172"/>
                  <a:gd name="T25" fmla="*/ 166 h 192"/>
                  <a:gd name="T26" fmla="*/ 98 w 172"/>
                  <a:gd name="T27" fmla="*/ 161 h 192"/>
                  <a:gd name="T28" fmla="*/ 112 w 172"/>
                  <a:gd name="T29" fmla="*/ 143 h 192"/>
                  <a:gd name="T30" fmla="*/ 126 w 172"/>
                  <a:gd name="T31" fmla="*/ 136 h 192"/>
                  <a:gd name="T32" fmla="*/ 133 w 172"/>
                  <a:gd name="T33" fmla="*/ 105 h 192"/>
                  <a:gd name="T34" fmla="*/ 149 w 172"/>
                  <a:gd name="T35" fmla="*/ 94 h 192"/>
                  <a:gd name="T36" fmla="*/ 168 w 172"/>
                  <a:gd name="T37" fmla="*/ 70 h 192"/>
                  <a:gd name="T38" fmla="*/ 165 w 172"/>
                  <a:gd name="T39" fmla="*/ 59 h 192"/>
                  <a:gd name="T40" fmla="*/ 147 w 172"/>
                  <a:gd name="T41" fmla="*/ 35 h 192"/>
                  <a:gd name="T42" fmla="*/ 112 w 172"/>
                  <a:gd name="T43" fmla="*/ 21 h 192"/>
                  <a:gd name="T44" fmla="*/ 100 w 172"/>
                  <a:gd name="T45" fmla="*/ 0 h 192"/>
                  <a:gd name="T46" fmla="*/ 93 w 172"/>
                  <a:gd name="T47" fmla="*/ 5 h 192"/>
                  <a:gd name="T48" fmla="*/ 86 w 172"/>
                  <a:gd name="T49" fmla="*/ 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92">
                    <a:moveTo>
                      <a:pt x="86" y="5"/>
                    </a:moveTo>
                    <a:lnTo>
                      <a:pt x="86" y="5"/>
                    </a:lnTo>
                    <a:lnTo>
                      <a:pt x="86" y="19"/>
                    </a:lnTo>
                    <a:lnTo>
                      <a:pt x="72" y="38"/>
                    </a:lnTo>
                    <a:lnTo>
                      <a:pt x="65" y="54"/>
                    </a:lnTo>
                    <a:lnTo>
                      <a:pt x="70" y="54"/>
                    </a:lnTo>
                    <a:cubicBezTo>
                      <a:pt x="75" y="54"/>
                      <a:pt x="79" y="66"/>
                      <a:pt x="79" y="70"/>
                    </a:cubicBezTo>
                    <a:cubicBezTo>
                      <a:pt x="79" y="75"/>
                      <a:pt x="68" y="112"/>
                      <a:pt x="65" y="115"/>
                    </a:cubicBezTo>
                    <a:cubicBezTo>
                      <a:pt x="63" y="117"/>
                      <a:pt x="26" y="129"/>
                      <a:pt x="0" y="136"/>
                    </a:cubicBezTo>
                    <a:cubicBezTo>
                      <a:pt x="5" y="147"/>
                      <a:pt x="17" y="171"/>
                      <a:pt x="26" y="192"/>
                    </a:cubicBezTo>
                    <a:cubicBezTo>
                      <a:pt x="28" y="189"/>
                      <a:pt x="30" y="189"/>
                      <a:pt x="33" y="187"/>
                    </a:cubicBezTo>
                    <a:cubicBezTo>
                      <a:pt x="44" y="180"/>
                      <a:pt x="58" y="185"/>
                      <a:pt x="65" y="182"/>
                    </a:cubicBezTo>
                    <a:cubicBezTo>
                      <a:pt x="75" y="180"/>
                      <a:pt x="68" y="173"/>
                      <a:pt x="75" y="166"/>
                    </a:cubicBezTo>
                    <a:cubicBezTo>
                      <a:pt x="82" y="159"/>
                      <a:pt x="93" y="164"/>
                      <a:pt x="98" y="161"/>
                    </a:cubicBezTo>
                    <a:cubicBezTo>
                      <a:pt x="103" y="159"/>
                      <a:pt x="105" y="145"/>
                      <a:pt x="112" y="143"/>
                    </a:cubicBezTo>
                    <a:cubicBezTo>
                      <a:pt x="119" y="138"/>
                      <a:pt x="126" y="140"/>
                      <a:pt x="126" y="136"/>
                    </a:cubicBezTo>
                    <a:cubicBezTo>
                      <a:pt x="123" y="129"/>
                      <a:pt x="126" y="108"/>
                      <a:pt x="133" y="105"/>
                    </a:cubicBezTo>
                    <a:cubicBezTo>
                      <a:pt x="140" y="105"/>
                      <a:pt x="149" y="98"/>
                      <a:pt x="149" y="94"/>
                    </a:cubicBezTo>
                    <a:cubicBezTo>
                      <a:pt x="149" y="91"/>
                      <a:pt x="163" y="77"/>
                      <a:pt x="168" y="70"/>
                    </a:cubicBezTo>
                    <a:cubicBezTo>
                      <a:pt x="172" y="63"/>
                      <a:pt x="172" y="59"/>
                      <a:pt x="165" y="59"/>
                    </a:cubicBezTo>
                    <a:cubicBezTo>
                      <a:pt x="161" y="56"/>
                      <a:pt x="149" y="40"/>
                      <a:pt x="147" y="35"/>
                    </a:cubicBezTo>
                    <a:cubicBezTo>
                      <a:pt x="144" y="31"/>
                      <a:pt x="126" y="33"/>
                      <a:pt x="112" y="21"/>
                    </a:cubicBezTo>
                    <a:cubicBezTo>
                      <a:pt x="107" y="17"/>
                      <a:pt x="103" y="10"/>
                      <a:pt x="100" y="0"/>
                    </a:cubicBezTo>
                    <a:lnTo>
                      <a:pt x="93" y="5"/>
                    </a:lnTo>
                    <a:lnTo>
                      <a:pt x="86" y="5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3" name="Freeform 289">
                <a:extLst>
                  <a:ext uri="{FF2B5EF4-FFF2-40B4-BE49-F238E27FC236}">
                    <a16:creationId xmlns:a16="http://schemas.microsoft.com/office/drawing/2014/main" id="{9CECB63D-8E10-46E5-686E-157CF6EF7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31"/>
                <a:ext cx="103" cy="115"/>
              </a:xfrm>
              <a:custGeom>
                <a:avLst/>
                <a:gdLst>
                  <a:gd name="T0" fmla="*/ 86 w 172"/>
                  <a:gd name="T1" fmla="*/ 5 h 192"/>
                  <a:gd name="T2" fmla="*/ 86 w 172"/>
                  <a:gd name="T3" fmla="*/ 5 h 192"/>
                  <a:gd name="T4" fmla="*/ 86 w 172"/>
                  <a:gd name="T5" fmla="*/ 19 h 192"/>
                  <a:gd name="T6" fmla="*/ 72 w 172"/>
                  <a:gd name="T7" fmla="*/ 38 h 192"/>
                  <a:gd name="T8" fmla="*/ 65 w 172"/>
                  <a:gd name="T9" fmla="*/ 54 h 192"/>
                  <a:gd name="T10" fmla="*/ 70 w 172"/>
                  <a:gd name="T11" fmla="*/ 54 h 192"/>
                  <a:gd name="T12" fmla="*/ 79 w 172"/>
                  <a:gd name="T13" fmla="*/ 70 h 192"/>
                  <a:gd name="T14" fmla="*/ 65 w 172"/>
                  <a:gd name="T15" fmla="*/ 115 h 192"/>
                  <a:gd name="T16" fmla="*/ 0 w 172"/>
                  <a:gd name="T17" fmla="*/ 136 h 192"/>
                  <a:gd name="T18" fmla="*/ 26 w 172"/>
                  <a:gd name="T19" fmla="*/ 192 h 192"/>
                  <a:gd name="T20" fmla="*/ 33 w 172"/>
                  <a:gd name="T21" fmla="*/ 187 h 192"/>
                  <a:gd name="T22" fmla="*/ 65 w 172"/>
                  <a:gd name="T23" fmla="*/ 182 h 192"/>
                  <a:gd name="T24" fmla="*/ 75 w 172"/>
                  <a:gd name="T25" fmla="*/ 166 h 192"/>
                  <a:gd name="T26" fmla="*/ 98 w 172"/>
                  <a:gd name="T27" fmla="*/ 161 h 192"/>
                  <a:gd name="T28" fmla="*/ 112 w 172"/>
                  <a:gd name="T29" fmla="*/ 143 h 192"/>
                  <a:gd name="T30" fmla="*/ 126 w 172"/>
                  <a:gd name="T31" fmla="*/ 136 h 192"/>
                  <a:gd name="T32" fmla="*/ 133 w 172"/>
                  <a:gd name="T33" fmla="*/ 105 h 192"/>
                  <a:gd name="T34" fmla="*/ 149 w 172"/>
                  <a:gd name="T35" fmla="*/ 94 h 192"/>
                  <a:gd name="T36" fmla="*/ 168 w 172"/>
                  <a:gd name="T37" fmla="*/ 70 h 192"/>
                  <a:gd name="T38" fmla="*/ 165 w 172"/>
                  <a:gd name="T39" fmla="*/ 59 h 192"/>
                  <a:gd name="T40" fmla="*/ 147 w 172"/>
                  <a:gd name="T41" fmla="*/ 35 h 192"/>
                  <a:gd name="T42" fmla="*/ 112 w 172"/>
                  <a:gd name="T43" fmla="*/ 21 h 192"/>
                  <a:gd name="T44" fmla="*/ 100 w 172"/>
                  <a:gd name="T45" fmla="*/ 0 h 192"/>
                  <a:gd name="T46" fmla="*/ 93 w 172"/>
                  <a:gd name="T47" fmla="*/ 5 h 192"/>
                  <a:gd name="T48" fmla="*/ 86 w 172"/>
                  <a:gd name="T49" fmla="*/ 5 h 192"/>
                  <a:gd name="T50" fmla="*/ 86 w 172"/>
                  <a:gd name="T51" fmla="*/ 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2" h="192">
                    <a:moveTo>
                      <a:pt x="86" y="5"/>
                    </a:moveTo>
                    <a:lnTo>
                      <a:pt x="86" y="5"/>
                    </a:lnTo>
                    <a:lnTo>
                      <a:pt x="86" y="19"/>
                    </a:lnTo>
                    <a:lnTo>
                      <a:pt x="72" y="38"/>
                    </a:lnTo>
                    <a:lnTo>
                      <a:pt x="65" y="54"/>
                    </a:lnTo>
                    <a:lnTo>
                      <a:pt x="70" y="54"/>
                    </a:lnTo>
                    <a:cubicBezTo>
                      <a:pt x="75" y="54"/>
                      <a:pt x="79" y="66"/>
                      <a:pt x="79" y="70"/>
                    </a:cubicBezTo>
                    <a:cubicBezTo>
                      <a:pt x="79" y="75"/>
                      <a:pt x="68" y="112"/>
                      <a:pt x="65" y="115"/>
                    </a:cubicBezTo>
                    <a:cubicBezTo>
                      <a:pt x="63" y="117"/>
                      <a:pt x="26" y="129"/>
                      <a:pt x="0" y="136"/>
                    </a:cubicBezTo>
                    <a:cubicBezTo>
                      <a:pt x="5" y="147"/>
                      <a:pt x="17" y="171"/>
                      <a:pt x="26" y="192"/>
                    </a:cubicBezTo>
                    <a:cubicBezTo>
                      <a:pt x="28" y="189"/>
                      <a:pt x="30" y="189"/>
                      <a:pt x="33" y="187"/>
                    </a:cubicBezTo>
                    <a:cubicBezTo>
                      <a:pt x="44" y="180"/>
                      <a:pt x="58" y="185"/>
                      <a:pt x="65" y="182"/>
                    </a:cubicBezTo>
                    <a:cubicBezTo>
                      <a:pt x="75" y="180"/>
                      <a:pt x="68" y="173"/>
                      <a:pt x="75" y="166"/>
                    </a:cubicBezTo>
                    <a:cubicBezTo>
                      <a:pt x="82" y="159"/>
                      <a:pt x="93" y="164"/>
                      <a:pt x="98" y="161"/>
                    </a:cubicBezTo>
                    <a:cubicBezTo>
                      <a:pt x="103" y="159"/>
                      <a:pt x="105" y="145"/>
                      <a:pt x="112" y="143"/>
                    </a:cubicBezTo>
                    <a:cubicBezTo>
                      <a:pt x="119" y="138"/>
                      <a:pt x="126" y="140"/>
                      <a:pt x="126" y="136"/>
                    </a:cubicBezTo>
                    <a:cubicBezTo>
                      <a:pt x="123" y="129"/>
                      <a:pt x="126" y="108"/>
                      <a:pt x="133" y="105"/>
                    </a:cubicBezTo>
                    <a:cubicBezTo>
                      <a:pt x="140" y="105"/>
                      <a:pt x="149" y="98"/>
                      <a:pt x="149" y="94"/>
                    </a:cubicBezTo>
                    <a:cubicBezTo>
                      <a:pt x="149" y="91"/>
                      <a:pt x="163" y="77"/>
                      <a:pt x="168" y="70"/>
                    </a:cubicBezTo>
                    <a:cubicBezTo>
                      <a:pt x="172" y="63"/>
                      <a:pt x="172" y="59"/>
                      <a:pt x="165" y="59"/>
                    </a:cubicBezTo>
                    <a:cubicBezTo>
                      <a:pt x="161" y="56"/>
                      <a:pt x="149" y="40"/>
                      <a:pt x="147" y="35"/>
                    </a:cubicBezTo>
                    <a:cubicBezTo>
                      <a:pt x="144" y="31"/>
                      <a:pt x="126" y="33"/>
                      <a:pt x="112" y="21"/>
                    </a:cubicBezTo>
                    <a:cubicBezTo>
                      <a:pt x="107" y="17"/>
                      <a:pt x="103" y="10"/>
                      <a:pt x="100" y="0"/>
                    </a:cubicBezTo>
                    <a:lnTo>
                      <a:pt x="93" y="5"/>
                    </a:lnTo>
                    <a:lnTo>
                      <a:pt x="86" y="5"/>
                    </a:lnTo>
                    <a:lnTo>
                      <a:pt x="86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4" name="Freeform 290">
                <a:extLst>
                  <a:ext uri="{FF2B5EF4-FFF2-40B4-BE49-F238E27FC236}">
                    <a16:creationId xmlns:a16="http://schemas.microsoft.com/office/drawing/2014/main" id="{F921DADC-D885-3832-3D4F-027BF4A4F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017"/>
                <a:ext cx="16" cy="21"/>
              </a:xfrm>
              <a:custGeom>
                <a:avLst/>
                <a:gdLst>
                  <a:gd name="T0" fmla="*/ 19 w 26"/>
                  <a:gd name="T1" fmla="*/ 35 h 35"/>
                  <a:gd name="T2" fmla="*/ 19 w 26"/>
                  <a:gd name="T3" fmla="*/ 35 h 35"/>
                  <a:gd name="T4" fmla="*/ 19 w 26"/>
                  <a:gd name="T5" fmla="*/ 30 h 35"/>
                  <a:gd name="T6" fmla="*/ 17 w 26"/>
                  <a:gd name="T7" fmla="*/ 2 h 35"/>
                  <a:gd name="T8" fmla="*/ 3 w 26"/>
                  <a:gd name="T9" fmla="*/ 23 h 35"/>
                  <a:gd name="T10" fmla="*/ 0 w 26"/>
                  <a:gd name="T11" fmla="*/ 23 h 35"/>
                  <a:gd name="T12" fmla="*/ 19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19" y="35"/>
                    </a:moveTo>
                    <a:lnTo>
                      <a:pt x="19" y="35"/>
                    </a:lnTo>
                    <a:lnTo>
                      <a:pt x="19" y="30"/>
                    </a:lnTo>
                    <a:cubicBezTo>
                      <a:pt x="24" y="23"/>
                      <a:pt x="26" y="5"/>
                      <a:pt x="17" y="2"/>
                    </a:cubicBezTo>
                    <a:cubicBezTo>
                      <a:pt x="7" y="0"/>
                      <a:pt x="3" y="19"/>
                      <a:pt x="3" y="23"/>
                    </a:cubicBezTo>
                    <a:lnTo>
                      <a:pt x="0" y="23"/>
                    </a:lnTo>
                    <a:cubicBezTo>
                      <a:pt x="5" y="35"/>
                      <a:pt x="14" y="35"/>
                      <a:pt x="19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5" name="Freeform 291">
                <a:extLst>
                  <a:ext uri="{FF2B5EF4-FFF2-40B4-BE49-F238E27FC236}">
                    <a16:creationId xmlns:a16="http://schemas.microsoft.com/office/drawing/2014/main" id="{8D8FA62E-E5C8-892B-69F3-3ABFAC692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017"/>
                <a:ext cx="16" cy="21"/>
              </a:xfrm>
              <a:custGeom>
                <a:avLst/>
                <a:gdLst>
                  <a:gd name="T0" fmla="*/ 19 w 26"/>
                  <a:gd name="T1" fmla="*/ 35 h 35"/>
                  <a:gd name="T2" fmla="*/ 19 w 26"/>
                  <a:gd name="T3" fmla="*/ 35 h 35"/>
                  <a:gd name="T4" fmla="*/ 19 w 26"/>
                  <a:gd name="T5" fmla="*/ 30 h 35"/>
                  <a:gd name="T6" fmla="*/ 17 w 26"/>
                  <a:gd name="T7" fmla="*/ 2 h 35"/>
                  <a:gd name="T8" fmla="*/ 3 w 26"/>
                  <a:gd name="T9" fmla="*/ 23 h 35"/>
                  <a:gd name="T10" fmla="*/ 0 w 26"/>
                  <a:gd name="T11" fmla="*/ 23 h 35"/>
                  <a:gd name="T12" fmla="*/ 19 w 26"/>
                  <a:gd name="T13" fmla="*/ 35 h 35"/>
                  <a:gd name="T14" fmla="*/ 19 w 2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5">
                    <a:moveTo>
                      <a:pt x="19" y="35"/>
                    </a:moveTo>
                    <a:lnTo>
                      <a:pt x="19" y="35"/>
                    </a:lnTo>
                    <a:lnTo>
                      <a:pt x="19" y="30"/>
                    </a:lnTo>
                    <a:cubicBezTo>
                      <a:pt x="24" y="23"/>
                      <a:pt x="26" y="5"/>
                      <a:pt x="17" y="2"/>
                    </a:cubicBezTo>
                    <a:cubicBezTo>
                      <a:pt x="7" y="0"/>
                      <a:pt x="3" y="19"/>
                      <a:pt x="3" y="23"/>
                    </a:cubicBezTo>
                    <a:lnTo>
                      <a:pt x="0" y="23"/>
                    </a:lnTo>
                    <a:cubicBezTo>
                      <a:pt x="5" y="35"/>
                      <a:pt x="14" y="35"/>
                      <a:pt x="19" y="35"/>
                    </a:cubicBezTo>
                    <a:lnTo>
                      <a:pt x="19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6" name="Freeform 292">
                <a:extLst>
                  <a:ext uri="{FF2B5EF4-FFF2-40B4-BE49-F238E27FC236}">
                    <a16:creationId xmlns:a16="http://schemas.microsoft.com/office/drawing/2014/main" id="{01F39D11-CC99-A6B8-FD9D-B7E921489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017"/>
                <a:ext cx="16" cy="21"/>
              </a:xfrm>
              <a:custGeom>
                <a:avLst/>
                <a:gdLst>
                  <a:gd name="T0" fmla="*/ 19 w 26"/>
                  <a:gd name="T1" fmla="*/ 35 h 35"/>
                  <a:gd name="T2" fmla="*/ 19 w 26"/>
                  <a:gd name="T3" fmla="*/ 35 h 35"/>
                  <a:gd name="T4" fmla="*/ 19 w 26"/>
                  <a:gd name="T5" fmla="*/ 30 h 35"/>
                  <a:gd name="T6" fmla="*/ 17 w 26"/>
                  <a:gd name="T7" fmla="*/ 2 h 35"/>
                  <a:gd name="T8" fmla="*/ 3 w 26"/>
                  <a:gd name="T9" fmla="*/ 23 h 35"/>
                  <a:gd name="T10" fmla="*/ 0 w 26"/>
                  <a:gd name="T11" fmla="*/ 23 h 35"/>
                  <a:gd name="T12" fmla="*/ 19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19" y="35"/>
                    </a:moveTo>
                    <a:lnTo>
                      <a:pt x="19" y="35"/>
                    </a:lnTo>
                    <a:lnTo>
                      <a:pt x="19" y="30"/>
                    </a:lnTo>
                    <a:cubicBezTo>
                      <a:pt x="24" y="23"/>
                      <a:pt x="26" y="5"/>
                      <a:pt x="17" y="2"/>
                    </a:cubicBezTo>
                    <a:cubicBezTo>
                      <a:pt x="7" y="0"/>
                      <a:pt x="3" y="19"/>
                      <a:pt x="3" y="23"/>
                    </a:cubicBezTo>
                    <a:lnTo>
                      <a:pt x="0" y="23"/>
                    </a:lnTo>
                    <a:cubicBezTo>
                      <a:pt x="5" y="35"/>
                      <a:pt x="14" y="35"/>
                      <a:pt x="19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7" name="Freeform 293">
                <a:extLst>
                  <a:ext uri="{FF2B5EF4-FFF2-40B4-BE49-F238E27FC236}">
                    <a16:creationId xmlns:a16="http://schemas.microsoft.com/office/drawing/2014/main" id="{8346C8CD-FDDA-DEA2-1D37-A08A3E940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017"/>
                <a:ext cx="16" cy="21"/>
              </a:xfrm>
              <a:custGeom>
                <a:avLst/>
                <a:gdLst>
                  <a:gd name="T0" fmla="*/ 19 w 26"/>
                  <a:gd name="T1" fmla="*/ 35 h 35"/>
                  <a:gd name="T2" fmla="*/ 19 w 26"/>
                  <a:gd name="T3" fmla="*/ 35 h 35"/>
                  <a:gd name="T4" fmla="*/ 19 w 26"/>
                  <a:gd name="T5" fmla="*/ 30 h 35"/>
                  <a:gd name="T6" fmla="*/ 17 w 26"/>
                  <a:gd name="T7" fmla="*/ 2 h 35"/>
                  <a:gd name="T8" fmla="*/ 3 w 26"/>
                  <a:gd name="T9" fmla="*/ 23 h 35"/>
                  <a:gd name="T10" fmla="*/ 0 w 26"/>
                  <a:gd name="T11" fmla="*/ 23 h 35"/>
                  <a:gd name="T12" fmla="*/ 19 w 26"/>
                  <a:gd name="T13" fmla="*/ 35 h 35"/>
                  <a:gd name="T14" fmla="*/ 19 w 2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5">
                    <a:moveTo>
                      <a:pt x="19" y="35"/>
                    </a:moveTo>
                    <a:lnTo>
                      <a:pt x="19" y="35"/>
                    </a:lnTo>
                    <a:lnTo>
                      <a:pt x="19" y="30"/>
                    </a:lnTo>
                    <a:cubicBezTo>
                      <a:pt x="24" y="23"/>
                      <a:pt x="26" y="5"/>
                      <a:pt x="17" y="2"/>
                    </a:cubicBezTo>
                    <a:cubicBezTo>
                      <a:pt x="7" y="0"/>
                      <a:pt x="3" y="19"/>
                      <a:pt x="3" y="23"/>
                    </a:cubicBezTo>
                    <a:lnTo>
                      <a:pt x="0" y="23"/>
                    </a:lnTo>
                    <a:cubicBezTo>
                      <a:pt x="5" y="35"/>
                      <a:pt x="14" y="35"/>
                      <a:pt x="19" y="35"/>
                    </a:cubicBezTo>
                    <a:lnTo>
                      <a:pt x="19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8" name="Freeform 294">
                <a:extLst>
                  <a:ext uri="{FF2B5EF4-FFF2-40B4-BE49-F238E27FC236}">
                    <a16:creationId xmlns:a16="http://schemas.microsoft.com/office/drawing/2014/main" id="{FF107630-BF80-C0CA-47E9-53972BD40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14"/>
                <a:ext cx="60" cy="49"/>
              </a:xfrm>
              <a:custGeom>
                <a:avLst/>
                <a:gdLst>
                  <a:gd name="T0" fmla="*/ 17 w 100"/>
                  <a:gd name="T1" fmla="*/ 77 h 82"/>
                  <a:gd name="T2" fmla="*/ 17 w 100"/>
                  <a:gd name="T3" fmla="*/ 77 h 82"/>
                  <a:gd name="T4" fmla="*/ 65 w 100"/>
                  <a:gd name="T5" fmla="*/ 82 h 82"/>
                  <a:gd name="T6" fmla="*/ 72 w 100"/>
                  <a:gd name="T7" fmla="*/ 66 h 82"/>
                  <a:gd name="T8" fmla="*/ 86 w 100"/>
                  <a:gd name="T9" fmla="*/ 47 h 82"/>
                  <a:gd name="T10" fmla="*/ 86 w 100"/>
                  <a:gd name="T11" fmla="*/ 33 h 82"/>
                  <a:gd name="T12" fmla="*/ 93 w 100"/>
                  <a:gd name="T13" fmla="*/ 33 h 82"/>
                  <a:gd name="T14" fmla="*/ 100 w 100"/>
                  <a:gd name="T15" fmla="*/ 28 h 82"/>
                  <a:gd name="T16" fmla="*/ 96 w 100"/>
                  <a:gd name="T17" fmla="*/ 0 h 82"/>
                  <a:gd name="T18" fmla="*/ 70 w 100"/>
                  <a:gd name="T19" fmla="*/ 31 h 82"/>
                  <a:gd name="T20" fmla="*/ 30 w 100"/>
                  <a:gd name="T21" fmla="*/ 49 h 82"/>
                  <a:gd name="T22" fmla="*/ 5 w 100"/>
                  <a:gd name="T23" fmla="*/ 56 h 82"/>
                  <a:gd name="T24" fmla="*/ 0 w 100"/>
                  <a:gd name="T25" fmla="*/ 54 h 82"/>
                  <a:gd name="T26" fmla="*/ 17 w 100"/>
                  <a:gd name="T27" fmla="*/ 7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82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9" y="80"/>
                      <a:pt x="51" y="82"/>
                      <a:pt x="65" y="82"/>
                    </a:cubicBezTo>
                    <a:lnTo>
                      <a:pt x="72" y="66"/>
                    </a:lnTo>
                    <a:lnTo>
                      <a:pt x="86" y="47"/>
                    </a:lnTo>
                    <a:lnTo>
                      <a:pt x="86" y="33"/>
                    </a:lnTo>
                    <a:lnTo>
                      <a:pt x="93" y="33"/>
                    </a:lnTo>
                    <a:lnTo>
                      <a:pt x="100" y="28"/>
                    </a:lnTo>
                    <a:cubicBezTo>
                      <a:pt x="98" y="14"/>
                      <a:pt x="98" y="0"/>
                      <a:pt x="96" y="0"/>
                    </a:cubicBezTo>
                    <a:cubicBezTo>
                      <a:pt x="91" y="0"/>
                      <a:pt x="75" y="17"/>
                      <a:pt x="70" y="31"/>
                    </a:cubicBezTo>
                    <a:cubicBezTo>
                      <a:pt x="63" y="42"/>
                      <a:pt x="44" y="52"/>
                      <a:pt x="30" y="49"/>
                    </a:cubicBezTo>
                    <a:cubicBezTo>
                      <a:pt x="14" y="47"/>
                      <a:pt x="7" y="52"/>
                      <a:pt x="5" y="56"/>
                    </a:cubicBezTo>
                    <a:cubicBezTo>
                      <a:pt x="3" y="56"/>
                      <a:pt x="3" y="56"/>
                      <a:pt x="0" y="54"/>
                    </a:cubicBezTo>
                    <a:cubicBezTo>
                      <a:pt x="0" y="66"/>
                      <a:pt x="14" y="75"/>
                      <a:pt x="17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9" name="Freeform 295">
                <a:extLst>
                  <a:ext uri="{FF2B5EF4-FFF2-40B4-BE49-F238E27FC236}">
                    <a16:creationId xmlns:a16="http://schemas.microsoft.com/office/drawing/2014/main" id="{004AD555-CC7E-C6A7-06AC-758DC4F1B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14"/>
                <a:ext cx="60" cy="49"/>
              </a:xfrm>
              <a:custGeom>
                <a:avLst/>
                <a:gdLst>
                  <a:gd name="T0" fmla="*/ 17 w 100"/>
                  <a:gd name="T1" fmla="*/ 77 h 82"/>
                  <a:gd name="T2" fmla="*/ 17 w 100"/>
                  <a:gd name="T3" fmla="*/ 77 h 82"/>
                  <a:gd name="T4" fmla="*/ 65 w 100"/>
                  <a:gd name="T5" fmla="*/ 82 h 82"/>
                  <a:gd name="T6" fmla="*/ 72 w 100"/>
                  <a:gd name="T7" fmla="*/ 66 h 82"/>
                  <a:gd name="T8" fmla="*/ 86 w 100"/>
                  <a:gd name="T9" fmla="*/ 47 h 82"/>
                  <a:gd name="T10" fmla="*/ 86 w 100"/>
                  <a:gd name="T11" fmla="*/ 33 h 82"/>
                  <a:gd name="T12" fmla="*/ 93 w 100"/>
                  <a:gd name="T13" fmla="*/ 33 h 82"/>
                  <a:gd name="T14" fmla="*/ 100 w 100"/>
                  <a:gd name="T15" fmla="*/ 28 h 82"/>
                  <a:gd name="T16" fmla="*/ 96 w 100"/>
                  <a:gd name="T17" fmla="*/ 0 h 82"/>
                  <a:gd name="T18" fmla="*/ 70 w 100"/>
                  <a:gd name="T19" fmla="*/ 31 h 82"/>
                  <a:gd name="T20" fmla="*/ 30 w 100"/>
                  <a:gd name="T21" fmla="*/ 49 h 82"/>
                  <a:gd name="T22" fmla="*/ 5 w 100"/>
                  <a:gd name="T23" fmla="*/ 56 h 82"/>
                  <a:gd name="T24" fmla="*/ 0 w 100"/>
                  <a:gd name="T25" fmla="*/ 54 h 82"/>
                  <a:gd name="T26" fmla="*/ 17 w 100"/>
                  <a:gd name="T27" fmla="*/ 77 h 82"/>
                  <a:gd name="T28" fmla="*/ 17 w 100"/>
                  <a:gd name="T29" fmla="*/ 7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82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9" y="80"/>
                      <a:pt x="51" y="82"/>
                      <a:pt x="65" y="82"/>
                    </a:cubicBezTo>
                    <a:lnTo>
                      <a:pt x="72" y="66"/>
                    </a:lnTo>
                    <a:lnTo>
                      <a:pt x="86" y="47"/>
                    </a:lnTo>
                    <a:lnTo>
                      <a:pt x="86" y="33"/>
                    </a:lnTo>
                    <a:lnTo>
                      <a:pt x="93" y="33"/>
                    </a:lnTo>
                    <a:lnTo>
                      <a:pt x="100" y="28"/>
                    </a:lnTo>
                    <a:cubicBezTo>
                      <a:pt x="98" y="14"/>
                      <a:pt x="98" y="0"/>
                      <a:pt x="96" y="0"/>
                    </a:cubicBezTo>
                    <a:cubicBezTo>
                      <a:pt x="91" y="0"/>
                      <a:pt x="75" y="17"/>
                      <a:pt x="70" y="31"/>
                    </a:cubicBezTo>
                    <a:cubicBezTo>
                      <a:pt x="63" y="42"/>
                      <a:pt x="44" y="52"/>
                      <a:pt x="30" y="49"/>
                    </a:cubicBezTo>
                    <a:cubicBezTo>
                      <a:pt x="14" y="47"/>
                      <a:pt x="7" y="52"/>
                      <a:pt x="5" y="56"/>
                    </a:cubicBezTo>
                    <a:cubicBezTo>
                      <a:pt x="3" y="56"/>
                      <a:pt x="3" y="56"/>
                      <a:pt x="0" y="54"/>
                    </a:cubicBezTo>
                    <a:cubicBezTo>
                      <a:pt x="0" y="66"/>
                      <a:pt x="14" y="75"/>
                      <a:pt x="17" y="77"/>
                    </a:cubicBezTo>
                    <a:lnTo>
                      <a:pt x="17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0" name="Freeform 296">
                <a:extLst>
                  <a:ext uri="{FF2B5EF4-FFF2-40B4-BE49-F238E27FC236}">
                    <a16:creationId xmlns:a16="http://schemas.microsoft.com/office/drawing/2014/main" id="{644E9D78-64AA-99D9-B250-803ADE597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14"/>
                <a:ext cx="60" cy="49"/>
              </a:xfrm>
              <a:custGeom>
                <a:avLst/>
                <a:gdLst>
                  <a:gd name="T0" fmla="*/ 17 w 100"/>
                  <a:gd name="T1" fmla="*/ 77 h 82"/>
                  <a:gd name="T2" fmla="*/ 17 w 100"/>
                  <a:gd name="T3" fmla="*/ 77 h 82"/>
                  <a:gd name="T4" fmla="*/ 65 w 100"/>
                  <a:gd name="T5" fmla="*/ 82 h 82"/>
                  <a:gd name="T6" fmla="*/ 72 w 100"/>
                  <a:gd name="T7" fmla="*/ 66 h 82"/>
                  <a:gd name="T8" fmla="*/ 86 w 100"/>
                  <a:gd name="T9" fmla="*/ 47 h 82"/>
                  <a:gd name="T10" fmla="*/ 86 w 100"/>
                  <a:gd name="T11" fmla="*/ 33 h 82"/>
                  <a:gd name="T12" fmla="*/ 93 w 100"/>
                  <a:gd name="T13" fmla="*/ 33 h 82"/>
                  <a:gd name="T14" fmla="*/ 100 w 100"/>
                  <a:gd name="T15" fmla="*/ 28 h 82"/>
                  <a:gd name="T16" fmla="*/ 96 w 100"/>
                  <a:gd name="T17" fmla="*/ 0 h 82"/>
                  <a:gd name="T18" fmla="*/ 70 w 100"/>
                  <a:gd name="T19" fmla="*/ 31 h 82"/>
                  <a:gd name="T20" fmla="*/ 30 w 100"/>
                  <a:gd name="T21" fmla="*/ 49 h 82"/>
                  <a:gd name="T22" fmla="*/ 5 w 100"/>
                  <a:gd name="T23" fmla="*/ 56 h 82"/>
                  <a:gd name="T24" fmla="*/ 0 w 100"/>
                  <a:gd name="T25" fmla="*/ 54 h 82"/>
                  <a:gd name="T26" fmla="*/ 17 w 100"/>
                  <a:gd name="T27" fmla="*/ 7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82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9" y="80"/>
                      <a:pt x="51" y="82"/>
                      <a:pt x="65" y="82"/>
                    </a:cubicBezTo>
                    <a:lnTo>
                      <a:pt x="72" y="66"/>
                    </a:lnTo>
                    <a:lnTo>
                      <a:pt x="86" y="47"/>
                    </a:lnTo>
                    <a:lnTo>
                      <a:pt x="86" y="33"/>
                    </a:lnTo>
                    <a:lnTo>
                      <a:pt x="93" y="33"/>
                    </a:lnTo>
                    <a:lnTo>
                      <a:pt x="100" y="28"/>
                    </a:lnTo>
                    <a:cubicBezTo>
                      <a:pt x="98" y="14"/>
                      <a:pt x="98" y="0"/>
                      <a:pt x="96" y="0"/>
                    </a:cubicBezTo>
                    <a:cubicBezTo>
                      <a:pt x="91" y="0"/>
                      <a:pt x="75" y="17"/>
                      <a:pt x="70" y="31"/>
                    </a:cubicBezTo>
                    <a:cubicBezTo>
                      <a:pt x="63" y="42"/>
                      <a:pt x="44" y="52"/>
                      <a:pt x="30" y="49"/>
                    </a:cubicBezTo>
                    <a:cubicBezTo>
                      <a:pt x="14" y="47"/>
                      <a:pt x="7" y="52"/>
                      <a:pt x="5" y="56"/>
                    </a:cubicBezTo>
                    <a:cubicBezTo>
                      <a:pt x="3" y="56"/>
                      <a:pt x="3" y="56"/>
                      <a:pt x="0" y="54"/>
                    </a:cubicBezTo>
                    <a:cubicBezTo>
                      <a:pt x="0" y="66"/>
                      <a:pt x="14" y="75"/>
                      <a:pt x="17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1" name="Freeform 297">
                <a:extLst>
                  <a:ext uri="{FF2B5EF4-FFF2-40B4-BE49-F238E27FC236}">
                    <a16:creationId xmlns:a16="http://schemas.microsoft.com/office/drawing/2014/main" id="{407B0502-AF50-94E3-9B00-CE62E0B64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14"/>
                <a:ext cx="60" cy="49"/>
              </a:xfrm>
              <a:custGeom>
                <a:avLst/>
                <a:gdLst>
                  <a:gd name="T0" fmla="*/ 17 w 100"/>
                  <a:gd name="T1" fmla="*/ 77 h 82"/>
                  <a:gd name="T2" fmla="*/ 17 w 100"/>
                  <a:gd name="T3" fmla="*/ 77 h 82"/>
                  <a:gd name="T4" fmla="*/ 65 w 100"/>
                  <a:gd name="T5" fmla="*/ 82 h 82"/>
                  <a:gd name="T6" fmla="*/ 72 w 100"/>
                  <a:gd name="T7" fmla="*/ 66 h 82"/>
                  <a:gd name="T8" fmla="*/ 86 w 100"/>
                  <a:gd name="T9" fmla="*/ 47 h 82"/>
                  <a:gd name="T10" fmla="*/ 86 w 100"/>
                  <a:gd name="T11" fmla="*/ 33 h 82"/>
                  <a:gd name="T12" fmla="*/ 93 w 100"/>
                  <a:gd name="T13" fmla="*/ 33 h 82"/>
                  <a:gd name="T14" fmla="*/ 100 w 100"/>
                  <a:gd name="T15" fmla="*/ 28 h 82"/>
                  <a:gd name="T16" fmla="*/ 96 w 100"/>
                  <a:gd name="T17" fmla="*/ 0 h 82"/>
                  <a:gd name="T18" fmla="*/ 70 w 100"/>
                  <a:gd name="T19" fmla="*/ 31 h 82"/>
                  <a:gd name="T20" fmla="*/ 30 w 100"/>
                  <a:gd name="T21" fmla="*/ 49 h 82"/>
                  <a:gd name="T22" fmla="*/ 5 w 100"/>
                  <a:gd name="T23" fmla="*/ 56 h 82"/>
                  <a:gd name="T24" fmla="*/ 0 w 100"/>
                  <a:gd name="T25" fmla="*/ 54 h 82"/>
                  <a:gd name="T26" fmla="*/ 17 w 100"/>
                  <a:gd name="T27" fmla="*/ 77 h 82"/>
                  <a:gd name="T28" fmla="*/ 17 w 100"/>
                  <a:gd name="T29" fmla="*/ 7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82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9" y="80"/>
                      <a:pt x="51" y="82"/>
                      <a:pt x="65" y="82"/>
                    </a:cubicBezTo>
                    <a:lnTo>
                      <a:pt x="72" y="66"/>
                    </a:lnTo>
                    <a:lnTo>
                      <a:pt x="86" y="47"/>
                    </a:lnTo>
                    <a:lnTo>
                      <a:pt x="86" y="33"/>
                    </a:lnTo>
                    <a:lnTo>
                      <a:pt x="93" y="33"/>
                    </a:lnTo>
                    <a:lnTo>
                      <a:pt x="100" y="28"/>
                    </a:lnTo>
                    <a:cubicBezTo>
                      <a:pt x="98" y="14"/>
                      <a:pt x="98" y="0"/>
                      <a:pt x="96" y="0"/>
                    </a:cubicBezTo>
                    <a:cubicBezTo>
                      <a:pt x="91" y="0"/>
                      <a:pt x="75" y="17"/>
                      <a:pt x="70" y="31"/>
                    </a:cubicBezTo>
                    <a:cubicBezTo>
                      <a:pt x="63" y="42"/>
                      <a:pt x="44" y="52"/>
                      <a:pt x="30" y="49"/>
                    </a:cubicBezTo>
                    <a:cubicBezTo>
                      <a:pt x="14" y="47"/>
                      <a:pt x="7" y="52"/>
                      <a:pt x="5" y="56"/>
                    </a:cubicBezTo>
                    <a:cubicBezTo>
                      <a:pt x="3" y="56"/>
                      <a:pt x="3" y="56"/>
                      <a:pt x="0" y="54"/>
                    </a:cubicBezTo>
                    <a:cubicBezTo>
                      <a:pt x="0" y="66"/>
                      <a:pt x="14" y="75"/>
                      <a:pt x="17" y="77"/>
                    </a:cubicBezTo>
                    <a:lnTo>
                      <a:pt x="17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2" name="Freeform 298">
                <a:extLst>
                  <a:ext uri="{FF2B5EF4-FFF2-40B4-BE49-F238E27FC236}">
                    <a16:creationId xmlns:a16="http://schemas.microsoft.com/office/drawing/2014/main" id="{4A703047-3016-AC99-F4ED-478F56313A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0" y="2277"/>
                <a:ext cx="249" cy="77"/>
              </a:xfrm>
              <a:custGeom>
                <a:avLst/>
                <a:gdLst>
                  <a:gd name="T0" fmla="*/ 75 w 414"/>
                  <a:gd name="T1" fmla="*/ 46 h 128"/>
                  <a:gd name="T2" fmla="*/ 75 w 414"/>
                  <a:gd name="T3" fmla="*/ 46 h 128"/>
                  <a:gd name="T4" fmla="*/ 59 w 414"/>
                  <a:gd name="T5" fmla="*/ 23 h 128"/>
                  <a:gd name="T6" fmla="*/ 49 w 414"/>
                  <a:gd name="T7" fmla="*/ 14 h 128"/>
                  <a:gd name="T8" fmla="*/ 47 w 414"/>
                  <a:gd name="T9" fmla="*/ 9 h 128"/>
                  <a:gd name="T10" fmla="*/ 40 w 414"/>
                  <a:gd name="T11" fmla="*/ 18 h 128"/>
                  <a:gd name="T12" fmla="*/ 24 w 414"/>
                  <a:gd name="T13" fmla="*/ 16 h 128"/>
                  <a:gd name="T14" fmla="*/ 14 w 414"/>
                  <a:gd name="T15" fmla="*/ 4 h 128"/>
                  <a:gd name="T16" fmla="*/ 0 w 414"/>
                  <a:gd name="T17" fmla="*/ 2 h 128"/>
                  <a:gd name="T18" fmla="*/ 7 w 414"/>
                  <a:gd name="T19" fmla="*/ 35 h 128"/>
                  <a:gd name="T20" fmla="*/ 29 w 414"/>
                  <a:gd name="T21" fmla="*/ 77 h 128"/>
                  <a:gd name="T22" fmla="*/ 49 w 414"/>
                  <a:gd name="T23" fmla="*/ 95 h 128"/>
                  <a:gd name="T24" fmla="*/ 70 w 414"/>
                  <a:gd name="T25" fmla="*/ 109 h 128"/>
                  <a:gd name="T26" fmla="*/ 89 w 414"/>
                  <a:gd name="T27" fmla="*/ 116 h 128"/>
                  <a:gd name="T28" fmla="*/ 75 w 414"/>
                  <a:gd name="T29" fmla="*/ 86 h 128"/>
                  <a:gd name="T30" fmla="*/ 75 w 414"/>
                  <a:gd name="T31" fmla="*/ 46 h 128"/>
                  <a:gd name="T32" fmla="*/ 396 w 414"/>
                  <a:gd name="T33" fmla="*/ 21 h 128"/>
                  <a:gd name="T34" fmla="*/ 396 w 414"/>
                  <a:gd name="T35" fmla="*/ 21 h 128"/>
                  <a:gd name="T36" fmla="*/ 377 w 414"/>
                  <a:gd name="T37" fmla="*/ 16 h 128"/>
                  <a:gd name="T38" fmla="*/ 359 w 414"/>
                  <a:gd name="T39" fmla="*/ 0 h 128"/>
                  <a:gd name="T40" fmla="*/ 342 w 414"/>
                  <a:gd name="T41" fmla="*/ 21 h 128"/>
                  <a:gd name="T42" fmla="*/ 331 w 414"/>
                  <a:gd name="T43" fmla="*/ 35 h 128"/>
                  <a:gd name="T44" fmla="*/ 326 w 414"/>
                  <a:gd name="T45" fmla="*/ 42 h 128"/>
                  <a:gd name="T46" fmla="*/ 326 w 414"/>
                  <a:gd name="T47" fmla="*/ 53 h 128"/>
                  <a:gd name="T48" fmla="*/ 312 w 414"/>
                  <a:gd name="T49" fmla="*/ 58 h 128"/>
                  <a:gd name="T50" fmla="*/ 301 w 414"/>
                  <a:gd name="T51" fmla="*/ 44 h 128"/>
                  <a:gd name="T52" fmla="*/ 282 w 414"/>
                  <a:gd name="T53" fmla="*/ 74 h 128"/>
                  <a:gd name="T54" fmla="*/ 249 w 414"/>
                  <a:gd name="T55" fmla="*/ 84 h 128"/>
                  <a:gd name="T56" fmla="*/ 238 w 414"/>
                  <a:gd name="T57" fmla="*/ 109 h 128"/>
                  <a:gd name="T58" fmla="*/ 205 w 414"/>
                  <a:gd name="T59" fmla="*/ 102 h 128"/>
                  <a:gd name="T60" fmla="*/ 212 w 414"/>
                  <a:gd name="T61" fmla="*/ 116 h 128"/>
                  <a:gd name="T62" fmla="*/ 228 w 414"/>
                  <a:gd name="T63" fmla="*/ 126 h 128"/>
                  <a:gd name="T64" fmla="*/ 256 w 414"/>
                  <a:gd name="T65" fmla="*/ 121 h 128"/>
                  <a:gd name="T66" fmla="*/ 277 w 414"/>
                  <a:gd name="T67" fmla="*/ 114 h 128"/>
                  <a:gd name="T68" fmla="*/ 298 w 414"/>
                  <a:gd name="T69" fmla="*/ 116 h 128"/>
                  <a:gd name="T70" fmla="*/ 317 w 414"/>
                  <a:gd name="T71" fmla="*/ 105 h 128"/>
                  <a:gd name="T72" fmla="*/ 324 w 414"/>
                  <a:gd name="T73" fmla="*/ 84 h 128"/>
                  <a:gd name="T74" fmla="*/ 335 w 414"/>
                  <a:gd name="T75" fmla="*/ 65 h 128"/>
                  <a:gd name="T76" fmla="*/ 368 w 414"/>
                  <a:gd name="T77" fmla="*/ 51 h 128"/>
                  <a:gd name="T78" fmla="*/ 380 w 414"/>
                  <a:gd name="T79" fmla="*/ 56 h 128"/>
                  <a:gd name="T80" fmla="*/ 391 w 414"/>
                  <a:gd name="T81" fmla="*/ 42 h 128"/>
                  <a:gd name="T82" fmla="*/ 412 w 414"/>
                  <a:gd name="T83" fmla="*/ 35 h 128"/>
                  <a:gd name="T84" fmla="*/ 396 w 414"/>
                  <a:gd name="T85" fmla="*/ 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4" h="128">
                    <a:moveTo>
                      <a:pt x="75" y="46"/>
                    </a:moveTo>
                    <a:lnTo>
                      <a:pt x="75" y="46"/>
                    </a:lnTo>
                    <a:cubicBezTo>
                      <a:pt x="75" y="32"/>
                      <a:pt x="63" y="32"/>
                      <a:pt x="59" y="23"/>
                    </a:cubicBezTo>
                    <a:cubicBezTo>
                      <a:pt x="56" y="14"/>
                      <a:pt x="52" y="18"/>
                      <a:pt x="49" y="14"/>
                    </a:cubicBezTo>
                    <a:cubicBezTo>
                      <a:pt x="49" y="11"/>
                      <a:pt x="47" y="11"/>
                      <a:pt x="47" y="9"/>
                    </a:cubicBezTo>
                    <a:cubicBezTo>
                      <a:pt x="40" y="11"/>
                      <a:pt x="42" y="18"/>
                      <a:pt x="40" y="18"/>
                    </a:cubicBezTo>
                    <a:cubicBezTo>
                      <a:pt x="38" y="18"/>
                      <a:pt x="24" y="21"/>
                      <a:pt x="24" y="16"/>
                    </a:cubicBezTo>
                    <a:cubicBezTo>
                      <a:pt x="24" y="11"/>
                      <a:pt x="22" y="4"/>
                      <a:pt x="14" y="4"/>
                    </a:cubicBezTo>
                    <a:cubicBezTo>
                      <a:pt x="10" y="2"/>
                      <a:pt x="5" y="2"/>
                      <a:pt x="0" y="2"/>
                    </a:cubicBezTo>
                    <a:cubicBezTo>
                      <a:pt x="5" y="14"/>
                      <a:pt x="7" y="25"/>
                      <a:pt x="7" y="35"/>
                    </a:cubicBezTo>
                    <a:cubicBezTo>
                      <a:pt x="7" y="49"/>
                      <a:pt x="26" y="67"/>
                      <a:pt x="29" y="77"/>
                    </a:cubicBezTo>
                    <a:cubicBezTo>
                      <a:pt x="31" y="84"/>
                      <a:pt x="38" y="86"/>
                      <a:pt x="49" y="95"/>
                    </a:cubicBezTo>
                    <a:cubicBezTo>
                      <a:pt x="54" y="100"/>
                      <a:pt x="63" y="105"/>
                      <a:pt x="70" y="109"/>
                    </a:cubicBezTo>
                    <a:cubicBezTo>
                      <a:pt x="80" y="114"/>
                      <a:pt x="84" y="116"/>
                      <a:pt x="89" y="116"/>
                    </a:cubicBezTo>
                    <a:cubicBezTo>
                      <a:pt x="96" y="116"/>
                      <a:pt x="82" y="93"/>
                      <a:pt x="75" y="86"/>
                    </a:cubicBezTo>
                    <a:cubicBezTo>
                      <a:pt x="68" y="79"/>
                      <a:pt x="75" y="60"/>
                      <a:pt x="75" y="46"/>
                    </a:cubicBezTo>
                    <a:close/>
                    <a:moveTo>
                      <a:pt x="396" y="21"/>
                    </a:moveTo>
                    <a:lnTo>
                      <a:pt x="396" y="21"/>
                    </a:lnTo>
                    <a:cubicBezTo>
                      <a:pt x="391" y="23"/>
                      <a:pt x="377" y="23"/>
                      <a:pt x="377" y="16"/>
                    </a:cubicBezTo>
                    <a:cubicBezTo>
                      <a:pt x="377" y="11"/>
                      <a:pt x="366" y="0"/>
                      <a:pt x="359" y="0"/>
                    </a:cubicBezTo>
                    <a:cubicBezTo>
                      <a:pt x="352" y="0"/>
                      <a:pt x="342" y="16"/>
                      <a:pt x="342" y="21"/>
                    </a:cubicBezTo>
                    <a:cubicBezTo>
                      <a:pt x="340" y="28"/>
                      <a:pt x="328" y="28"/>
                      <a:pt x="331" y="35"/>
                    </a:cubicBezTo>
                    <a:cubicBezTo>
                      <a:pt x="331" y="39"/>
                      <a:pt x="328" y="42"/>
                      <a:pt x="326" y="42"/>
                    </a:cubicBezTo>
                    <a:cubicBezTo>
                      <a:pt x="328" y="49"/>
                      <a:pt x="328" y="56"/>
                      <a:pt x="326" y="53"/>
                    </a:cubicBezTo>
                    <a:cubicBezTo>
                      <a:pt x="321" y="53"/>
                      <a:pt x="319" y="58"/>
                      <a:pt x="312" y="58"/>
                    </a:cubicBezTo>
                    <a:cubicBezTo>
                      <a:pt x="310" y="58"/>
                      <a:pt x="305" y="53"/>
                      <a:pt x="301" y="44"/>
                    </a:cubicBezTo>
                    <a:cubicBezTo>
                      <a:pt x="296" y="44"/>
                      <a:pt x="284" y="63"/>
                      <a:pt x="282" y="74"/>
                    </a:cubicBezTo>
                    <a:cubicBezTo>
                      <a:pt x="280" y="86"/>
                      <a:pt x="268" y="81"/>
                      <a:pt x="249" y="84"/>
                    </a:cubicBezTo>
                    <a:cubicBezTo>
                      <a:pt x="233" y="84"/>
                      <a:pt x="240" y="102"/>
                      <a:pt x="238" y="109"/>
                    </a:cubicBezTo>
                    <a:cubicBezTo>
                      <a:pt x="233" y="119"/>
                      <a:pt x="214" y="105"/>
                      <a:pt x="205" y="102"/>
                    </a:cubicBezTo>
                    <a:cubicBezTo>
                      <a:pt x="207" y="109"/>
                      <a:pt x="210" y="116"/>
                      <a:pt x="212" y="116"/>
                    </a:cubicBezTo>
                    <a:cubicBezTo>
                      <a:pt x="217" y="116"/>
                      <a:pt x="224" y="128"/>
                      <a:pt x="228" y="126"/>
                    </a:cubicBezTo>
                    <a:cubicBezTo>
                      <a:pt x="233" y="121"/>
                      <a:pt x="249" y="126"/>
                      <a:pt x="256" y="121"/>
                    </a:cubicBezTo>
                    <a:cubicBezTo>
                      <a:pt x="263" y="119"/>
                      <a:pt x="266" y="114"/>
                      <a:pt x="277" y="114"/>
                    </a:cubicBezTo>
                    <a:cubicBezTo>
                      <a:pt x="291" y="114"/>
                      <a:pt x="287" y="123"/>
                      <a:pt x="298" y="116"/>
                    </a:cubicBezTo>
                    <a:cubicBezTo>
                      <a:pt x="310" y="112"/>
                      <a:pt x="319" y="116"/>
                      <a:pt x="317" y="105"/>
                    </a:cubicBezTo>
                    <a:cubicBezTo>
                      <a:pt x="317" y="93"/>
                      <a:pt x="324" y="93"/>
                      <a:pt x="324" y="84"/>
                    </a:cubicBezTo>
                    <a:cubicBezTo>
                      <a:pt x="321" y="74"/>
                      <a:pt x="338" y="81"/>
                      <a:pt x="335" y="65"/>
                    </a:cubicBezTo>
                    <a:cubicBezTo>
                      <a:pt x="335" y="49"/>
                      <a:pt x="359" y="51"/>
                      <a:pt x="368" y="51"/>
                    </a:cubicBezTo>
                    <a:cubicBezTo>
                      <a:pt x="370" y="51"/>
                      <a:pt x="375" y="53"/>
                      <a:pt x="380" y="56"/>
                    </a:cubicBezTo>
                    <a:cubicBezTo>
                      <a:pt x="386" y="51"/>
                      <a:pt x="396" y="46"/>
                      <a:pt x="391" y="42"/>
                    </a:cubicBezTo>
                    <a:cubicBezTo>
                      <a:pt x="386" y="37"/>
                      <a:pt x="410" y="42"/>
                      <a:pt x="412" y="35"/>
                    </a:cubicBezTo>
                    <a:cubicBezTo>
                      <a:pt x="414" y="25"/>
                      <a:pt x="403" y="21"/>
                      <a:pt x="396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3" name="Freeform 299">
                <a:extLst>
                  <a:ext uri="{FF2B5EF4-FFF2-40B4-BE49-F238E27FC236}">
                    <a16:creationId xmlns:a16="http://schemas.microsoft.com/office/drawing/2014/main" id="{E3458392-83A3-DE92-1FFF-9F2DC90097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0" y="2277"/>
                <a:ext cx="249" cy="77"/>
              </a:xfrm>
              <a:custGeom>
                <a:avLst/>
                <a:gdLst>
                  <a:gd name="T0" fmla="*/ 75 w 414"/>
                  <a:gd name="T1" fmla="*/ 46 h 128"/>
                  <a:gd name="T2" fmla="*/ 75 w 414"/>
                  <a:gd name="T3" fmla="*/ 46 h 128"/>
                  <a:gd name="T4" fmla="*/ 59 w 414"/>
                  <a:gd name="T5" fmla="*/ 23 h 128"/>
                  <a:gd name="T6" fmla="*/ 49 w 414"/>
                  <a:gd name="T7" fmla="*/ 14 h 128"/>
                  <a:gd name="T8" fmla="*/ 47 w 414"/>
                  <a:gd name="T9" fmla="*/ 9 h 128"/>
                  <a:gd name="T10" fmla="*/ 40 w 414"/>
                  <a:gd name="T11" fmla="*/ 18 h 128"/>
                  <a:gd name="T12" fmla="*/ 24 w 414"/>
                  <a:gd name="T13" fmla="*/ 16 h 128"/>
                  <a:gd name="T14" fmla="*/ 14 w 414"/>
                  <a:gd name="T15" fmla="*/ 4 h 128"/>
                  <a:gd name="T16" fmla="*/ 0 w 414"/>
                  <a:gd name="T17" fmla="*/ 2 h 128"/>
                  <a:gd name="T18" fmla="*/ 7 w 414"/>
                  <a:gd name="T19" fmla="*/ 35 h 128"/>
                  <a:gd name="T20" fmla="*/ 29 w 414"/>
                  <a:gd name="T21" fmla="*/ 77 h 128"/>
                  <a:gd name="T22" fmla="*/ 49 w 414"/>
                  <a:gd name="T23" fmla="*/ 95 h 128"/>
                  <a:gd name="T24" fmla="*/ 70 w 414"/>
                  <a:gd name="T25" fmla="*/ 109 h 128"/>
                  <a:gd name="T26" fmla="*/ 89 w 414"/>
                  <a:gd name="T27" fmla="*/ 116 h 128"/>
                  <a:gd name="T28" fmla="*/ 75 w 414"/>
                  <a:gd name="T29" fmla="*/ 86 h 128"/>
                  <a:gd name="T30" fmla="*/ 75 w 414"/>
                  <a:gd name="T31" fmla="*/ 46 h 128"/>
                  <a:gd name="T32" fmla="*/ 75 w 414"/>
                  <a:gd name="T33" fmla="*/ 46 h 128"/>
                  <a:gd name="T34" fmla="*/ 396 w 414"/>
                  <a:gd name="T35" fmla="*/ 21 h 128"/>
                  <a:gd name="T36" fmla="*/ 396 w 414"/>
                  <a:gd name="T37" fmla="*/ 21 h 128"/>
                  <a:gd name="T38" fmla="*/ 377 w 414"/>
                  <a:gd name="T39" fmla="*/ 16 h 128"/>
                  <a:gd name="T40" fmla="*/ 359 w 414"/>
                  <a:gd name="T41" fmla="*/ 0 h 128"/>
                  <a:gd name="T42" fmla="*/ 342 w 414"/>
                  <a:gd name="T43" fmla="*/ 21 h 128"/>
                  <a:gd name="T44" fmla="*/ 331 w 414"/>
                  <a:gd name="T45" fmla="*/ 35 h 128"/>
                  <a:gd name="T46" fmla="*/ 326 w 414"/>
                  <a:gd name="T47" fmla="*/ 42 h 128"/>
                  <a:gd name="T48" fmla="*/ 326 w 414"/>
                  <a:gd name="T49" fmla="*/ 53 h 128"/>
                  <a:gd name="T50" fmla="*/ 312 w 414"/>
                  <a:gd name="T51" fmla="*/ 58 h 128"/>
                  <a:gd name="T52" fmla="*/ 301 w 414"/>
                  <a:gd name="T53" fmla="*/ 44 h 128"/>
                  <a:gd name="T54" fmla="*/ 282 w 414"/>
                  <a:gd name="T55" fmla="*/ 74 h 128"/>
                  <a:gd name="T56" fmla="*/ 249 w 414"/>
                  <a:gd name="T57" fmla="*/ 84 h 128"/>
                  <a:gd name="T58" fmla="*/ 238 w 414"/>
                  <a:gd name="T59" fmla="*/ 109 h 128"/>
                  <a:gd name="T60" fmla="*/ 205 w 414"/>
                  <a:gd name="T61" fmla="*/ 102 h 128"/>
                  <a:gd name="T62" fmla="*/ 212 w 414"/>
                  <a:gd name="T63" fmla="*/ 116 h 128"/>
                  <a:gd name="T64" fmla="*/ 228 w 414"/>
                  <a:gd name="T65" fmla="*/ 126 h 128"/>
                  <a:gd name="T66" fmla="*/ 256 w 414"/>
                  <a:gd name="T67" fmla="*/ 121 h 128"/>
                  <a:gd name="T68" fmla="*/ 277 w 414"/>
                  <a:gd name="T69" fmla="*/ 114 h 128"/>
                  <a:gd name="T70" fmla="*/ 298 w 414"/>
                  <a:gd name="T71" fmla="*/ 116 h 128"/>
                  <a:gd name="T72" fmla="*/ 317 w 414"/>
                  <a:gd name="T73" fmla="*/ 105 h 128"/>
                  <a:gd name="T74" fmla="*/ 324 w 414"/>
                  <a:gd name="T75" fmla="*/ 84 h 128"/>
                  <a:gd name="T76" fmla="*/ 335 w 414"/>
                  <a:gd name="T77" fmla="*/ 65 h 128"/>
                  <a:gd name="T78" fmla="*/ 368 w 414"/>
                  <a:gd name="T79" fmla="*/ 51 h 128"/>
                  <a:gd name="T80" fmla="*/ 380 w 414"/>
                  <a:gd name="T81" fmla="*/ 56 h 128"/>
                  <a:gd name="T82" fmla="*/ 391 w 414"/>
                  <a:gd name="T83" fmla="*/ 42 h 128"/>
                  <a:gd name="T84" fmla="*/ 412 w 414"/>
                  <a:gd name="T85" fmla="*/ 35 h 128"/>
                  <a:gd name="T86" fmla="*/ 396 w 414"/>
                  <a:gd name="T87" fmla="*/ 21 h 128"/>
                  <a:gd name="T88" fmla="*/ 396 w 414"/>
                  <a:gd name="T89" fmla="*/ 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4" h="128">
                    <a:moveTo>
                      <a:pt x="75" y="46"/>
                    </a:moveTo>
                    <a:lnTo>
                      <a:pt x="75" y="46"/>
                    </a:lnTo>
                    <a:cubicBezTo>
                      <a:pt x="75" y="32"/>
                      <a:pt x="63" y="32"/>
                      <a:pt x="59" y="23"/>
                    </a:cubicBezTo>
                    <a:cubicBezTo>
                      <a:pt x="56" y="14"/>
                      <a:pt x="52" y="18"/>
                      <a:pt x="49" y="14"/>
                    </a:cubicBezTo>
                    <a:cubicBezTo>
                      <a:pt x="49" y="11"/>
                      <a:pt x="47" y="11"/>
                      <a:pt x="47" y="9"/>
                    </a:cubicBezTo>
                    <a:cubicBezTo>
                      <a:pt x="40" y="11"/>
                      <a:pt x="42" y="18"/>
                      <a:pt x="40" y="18"/>
                    </a:cubicBezTo>
                    <a:cubicBezTo>
                      <a:pt x="38" y="18"/>
                      <a:pt x="24" y="21"/>
                      <a:pt x="24" y="16"/>
                    </a:cubicBezTo>
                    <a:cubicBezTo>
                      <a:pt x="24" y="11"/>
                      <a:pt x="22" y="4"/>
                      <a:pt x="14" y="4"/>
                    </a:cubicBezTo>
                    <a:cubicBezTo>
                      <a:pt x="10" y="2"/>
                      <a:pt x="5" y="2"/>
                      <a:pt x="0" y="2"/>
                    </a:cubicBezTo>
                    <a:cubicBezTo>
                      <a:pt x="5" y="14"/>
                      <a:pt x="7" y="25"/>
                      <a:pt x="7" y="35"/>
                    </a:cubicBezTo>
                    <a:cubicBezTo>
                      <a:pt x="7" y="49"/>
                      <a:pt x="26" y="67"/>
                      <a:pt x="29" y="77"/>
                    </a:cubicBezTo>
                    <a:cubicBezTo>
                      <a:pt x="31" y="84"/>
                      <a:pt x="38" y="86"/>
                      <a:pt x="49" y="95"/>
                    </a:cubicBezTo>
                    <a:cubicBezTo>
                      <a:pt x="54" y="100"/>
                      <a:pt x="63" y="105"/>
                      <a:pt x="70" y="109"/>
                    </a:cubicBezTo>
                    <a:cubicBezTo>
                      <a:pt x="80" y="114"/>
                      <a:pt x="84" y="116"/>
                      <a:pt x="89" y="116"/>
                    </a:cubicBezTo>
                    <a:cubicBezTo>
                      <a:pt x="96" y="116"/>
                      <a:pt x="82" y="93"/>
                      <a:pt x="75" y="86"/>
                    </a:cubicBezTo>
                    <a:cubicBezTo>
                      <a:pt x="68" y="79"/>
                      <a:pt x="75" y="60"/>
                      <a:pt x="75" y="46"/>
                    </a:cubicBezTo>
                    <a:lnTo>
                      <a:pt x="75" y="46"/>
                    </a:lnTo>
                    <a:close/>
                    <a:moveTo>
                      <a:pt x="396" y="21"/>
                    </a:moveTo>
                    <a:lnTo>
                      <a:pt x="396" y="21"/>
                    </a:lnTo>
                    <a:cubicBezTo>
                      <a:pt x="391" y="23"/>
                      <a:pt x="377" y="23"/>
                      <a:pt x="377" y="16"/>
                    </a:cubicBezTo>
                    <a:cubicBezTo>
                      <a:pt x="377" y="11"/>
                      <a:pt x="366" y="0"/>
                      <a:pt x="359" y="0"/>
                    </a:cubicBezTo>
                    <a:cubicBezTo>
                      <a:pt x="352" y="0"/>
                      <a:pt x="342" y="16"/>
                      <a:pt x="342" y="21"/>
                    </a:cubicBezTo>
                    <a:cubicBezTo>
                      <a:pt x="340" y="28"/>
                      <a:pt x="328" y="28"/>
                      <a:pt x="331" y="35"/>
                    </a:cubicBezTo>
                    <a:cubicBezTo>
                      <a:pt x="331" y="39"/>
                      <a:pt x="328" y="42"/>
                      <a:pt x="326" y="42"/>
                    </a:cubicBezTo>
                    <a:cubicBezTo>
                      <a:pt x="328" y="49"/>
                      <a:pt x="328" y="56"/>
                      <a:pt x="326" y="53"/>
                    </a:cubicBezTo>
                    <a:cubicBezTo>
                      <a:pt x="321" y="53"/>
                      <a:pt x="319" y="58"/>
                      <a:pt x="312" y="58"/>
                    </a:cubicBezTo>
                    <a:cubicBezTo>
                      <a:pt x="310" y="58"/>
                      <a:pt x="305" y="53"/>
                      <a:pt x="301" y="44"/>
                    </a:cubicBezTo>
                    <a:cubicBezTo>
                      <a:pt x="296" y="44"/>
                      <a:pt x="284" y="63"/>
                      <a:pt x="282" y="74"/>
                    </a:cubicBezTo>
                    <a:cubicBezTo>
                      <a:pt x="280" y="86"/>
                      <a:pt x="268" y="81"/>
                      <a:pt x="249" y="84"/>
                    </a:cubicBezTo>
                    <a:cubicBezTo>
                      <a:pt x="233" y="84"/>
                      <a:pt x="240" y="102"/>
                      <a:pt x="238" y="109"/>
                    </a:cubicBezTo>
                    <a:cubicBezTo>
                      <a:pt x="233" y="119"/>
                      <a:pt x="214" y="105"/>
                      <a:pt x="205" y="102"/>
                    </a:cubicBezTo>
                    <a:cubicBezTo>
                      <a:pt x="207" y="109"/>
                      <a:pt x="210" y="116"/>
                      <a:pt x="212" y="116"/>
                    </a:cubicBezTo>
                    <a:cubicBezTo>
                      <a:pt x="217" y="116"/>
                      <a:pt x="224" y="128"/>
                      <a:pt x="228" y="126"/>
                    </a:cubicBezTo>
                    <a:cubicBezTo>
                      <a:pt x="233" y="121"/>
                      <a:pt x="249" y="126"/>
                      <a:pt x="256" y="121"/>
                    </a:cubicBezTo>
                    <a:cubicBezTo>
                      <a:pt x="263" y="119"/>
                      <a:pt x="266" y="114"/>
                      <a:pt x="277" y="114"/>
                    </a:cubicBezTo>
                    <a:cubicBezTo>
                      <a:pt x="291" y="114"/>
                      <a:pt x="287" y="123"/>
                      <a:pt x="298" y="116"/>
                    </a:cubicBezTo>
                    <a:cubicBezTo>
                      <a:pt x="310" y="112"/>
                      <a:pt x="319" y="116"/>
                      <a:pt x="317" y="105"/>
                    </a:cubicBezTo>
                    <a:cubicBezTo>
                      <a:pt x="317" y="93"/>
                      <a:pt x="324" y="93"/>
                      <a:pt x="324" y="84"/>
                    </a:cubicBezTo>
                    <a:cubicBezTo>
                      <a:pt x="321" y="74"/>
                      <a:pt x="338" y="81"/>
                      <a:pt x="335" y="65"/>
                    </a:cubicBezTo>
                    <a:cubicBezTo>
                      <a:pt x="335" y="49"/>
                      <a:pt x="359" y="51"/>
                      <a:pt x="368" y="51"/>
                    </a:cubicBezTo>
                    <a:cubicBezTo>
                      <a:pt x="370" y="51"/>
                      <a:pt x="375" y="53"/>
                      <a:pt x="380" y="56"/>
                    </a:cubicBezTo>
                    <a:cubicBezTo>
                      <a:pt x="386" y="51"/>
                      <a:pt x="396" y="46"/>
                      <a:pt x="391" y="42"/>
                    </a:cubicBezTo>
                    <a:cubicBezTo>
                      <a:pt x="386" y="37"/>
                      <a:pt x="410" y="42"/>
                      <a:pt x="412" y="35"/>
                    </a:cubicBezTo>
                    <a:cubicBezTo>
                      <a:pt x="414" y="25"/>
                      <a:pt x="403" y="21"/>
                      <a:pt x="396" y="21"/>
                    </a:cubicBezTo>
                    <a:lnTo>
                      <a:pt x="396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4" name="Freeform 300">
                <a:extLst>
                  <a:ext uri="{FF2B5EF4-FFF2-40B4-BE49-F238E27FC236}">
                    <a16:creationId xmlns:a16="http://schemas.microsoft.com/office/drawing/2014/main" id="{22FE1565-CBC7-CEC2-898C-BB1CE146AE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0" y="2277"/>
                <a:ext cx="249" cy="77"/>
              </a:xfrm>
              <a:custGeom>
                <a:avLst/>
                <a:gdLst>
                  <a:gd name="T0" fmla="*/ 75 w 414"/>
                  <a:gd name="T1" fmla="*/ 46 h 128"/>
                  <a:gd name="T2" fmla="*/ 75 w 414"/>
                  <a:gd name="T3" fmla="*/ 46 h 128"/>
                  <a:gd name="T4" fmla="*/ 59 w 414"/>
                  <a:gd name="T5" fmla="*/ 23 h 128"/>
                  <a:gd name="T6" fmla="*/ 49 w 414"/>
                  <a:gd name="T7" fmla="*/ 14 h 128"/>
                  <a:gd name="T8" fmla="*/ 47 w 414"/>
                  <a:gd name="T9" fmla="*/ 9 h 128"/>
                  <a:gd name="T10" fmla="*/ 40 w 414"/>
                  <a:gd name="T11" fmla="*/ 18 h 128"/>
                  <a:gd name="T12" fmla="*/ 24 w 414"/>
                  <a:gd name="T13" fmla="*/ 16 h 128"/>
                  <a:gd name="T14" fmla="*/ 14 w 414"/>
                  <a:gd name="T15" fmla="*/ 4 h 128"/>
                  <a:gd name="T16" fmla="*/ 0 w 414"/>
                  <a:gd name="T17" fmla="*/ 2 h 128"/>
                  <a:gd name="T18" fmla="*/ 7 w 414"/>
                  <a:gd name="T19" fmla="*/ 35 h 128"/>
                  <a:gd name="T20" fmla="*/ 29 w 414"/>
                  <a:gd name="T21" fmla="*/ 77 h 128"/>
                  <a:gd name="T22" fmla="*/ 49 w 414"/>
                  <a:gd name="T23" fmla="*/ 95 h 128"/>
                  <a:gd name="T24" fmla="*/ 70 w 414"/>
                  <a:gd name="T25" fmla="*/ 109 h 128"/>
                  <a:gd name="T26" fmla="*/ 89 w 414"/>
                  <a:gd name="T27" fmla="*/ 116 h 128"/>
                  <a:gd name="T28" fmla="*/ 75 w 414"/>
                  <a:gd name="T29" fmla="*/ 86 h 128"/>
                  <a:gd name="T30" fmla="*/ 75 w 414"/>
                  <a:gd name="T31" fmla="*/ 46 h 128"/>
                  <a:gd name="T32" fmla="*/ 396 w 414"/>
                  <a:gd name="T33" fmla="*/ 21 h 128"/>
                  <a:gd name="T34" fmla="*/ 396 w 414"/>
                  <a:gd name="T35" fmla="*/ 21 h 128"/>
                  <a:gd name="T36" fmla="*/ 377 w 414"/>
                  <a:gd name="T37" fmla="*/ 16 h 128"/>
                  <a:gd name="T38" fmla="*/ 359 w 414"/>
                  <a:gd name="T39" fmla="*/ 0 h 128"/>
                  <a:gd name="T40" fmla="*/ 342 w 414"/>
                  <a:gd name="T41" fmla="*/ 21 h 128"/>
                  <a:gd name="T42" fmla="*/ 331 w 414"/>
                  <a:gd name="T43" fmla="*/ 35 h 128"/>
                  <a:gd name="T44" fmla="*/ 326 w 414"/>
                  <a:gd name="T45" fmla="*/ 42 h 128"/>
                  <a:gd name="T46" fmla="*/ 326 w 414"/>
                  <a:gd name="T47" fmla="*/ 53 h 128"/>
                  <a:gd name="T48" fmla="*/ 312 w 414"/>
                  <a:gd name="T49" fmla="*/ 58 h 128"/>
                  <a:gd name="T50" fmla="*/ 301 w 414"/>
                  <a:gd name="T51" fmla="*/ 44 h 128"/>
                  <a:gd name="T52" fmla="*/ 282 w 414"/>
                  <a:gd name="T53" fmla="*/ 74 h 128"/>
                  <a:gd name="T54" fmla="*/ 249 w 414"/>
                  <a:gd name="T55" fmla="*/ 84 h 128"/>
                  <a:gd name="T56" fmla="*/ 238 w 414"/>
                  <a:gd name="T57" fmla="*/ 109 h 128"/>
                  <a:gd name="T58" fmla="*/ 205 w 414"/>
                  <a:gd name="T59" fmla="*/ 102 h 128"/>
                  <a:gd name="T60" fmla="*/ 212 w 414"/>
                  <a:gd name="T61" fmla="*/ 116 h 128"/>
                  <a:gd name="T62" fmla="*/ 228 w 414"/>
                  <a:gd name="T63" fmla="*/ 126 h 128"/>
                  <a:gd name="T64" fmla="*/ 256 w 414"/>
                  <a:gd name="T65" fmla="*/ 121 h 128"/>
                  <a:gd name="T66" fmla="*/ 277 w 414"/>
                  <a:gd name="T67" fmla="*/ 114 h 128"/>
                  <a:gd name="T68" fmla="*/ 298 w 414"/>
                  <a:gd name="T69" fmla="*/ 116 h 128"/>
                  <a:gd name="T70" fmla="*/ 317 w 414"/>
                  <a:gd name="T71" fmla="*/ 105 h 128"/>
                  <a:gd name="T72" fmla="*/ 324 w 414"/>
                  <a:gd name="T73" fmla="*/ 84 h 128"/>
                  <a:gd name="T74" fmla="*/ 335 w 414"/>
                  <a:gd name="T75" fmla="*/ 65 h 128"/>
                  <a:gd name="T76" fmla="*/ 368 w 414"/>
                  <a:gd name="T77" fmla="*/ 51 h 128"/>
                  <a:gd name="T78" fmla="*/ 380 w 414"/>
                  <a:gd name="T79" fmla="*/ 56 h 128"/>
                  <a:gd name="T80" fmla="*/ 391 w 414"/>
                  <a:gd name="T81" fmla="*/ 42 h 128"/>
                  <a:gd name="T82" fmla="*/ 412 w 414"/>
                  <a:gd name="T83" fmla="*/ 35 h 128"/>
                  <a:gd name="T84" fmla="*/ 396 w 414"/>
                  <a:gd name="T85" fmla="*/ 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4" h="128">
                    <a:moveTo>
                      <a:pt x="75" y="46"/>
                    </a:moveTo>
                    <a:lnTo>
                      <a:pt x="75" y="46"/>
                    </a:lnTo>
                    <a:cubicBezTo>
                      <a:pt x="75" y="32"/>
                      <a:pt x="63" y="32"/>
                      <a:pt x="59" y="23"/>
                    </a:cubicBezTo>
                    <a:cubicBezTo>
                      <a:pt x="56" y="14"/>
                      <a:pt x="52" y="18"/>
                      <a:pt x="49" y="14"/>
                    </a:cubicBezTo>
                    <a:cubicBezTo>
                      <a:pt x="49" y="11"/>
                      <a:pt x="47" y="11"/>
                      <a:pt x="47" y="9"/>
                    </a:cubicBezTo>
                    <a:cubicBezTo>
                      <a:pt x="40" y="11"/>
                      <a:pt x="42" y="18"/>
                      <a:pt x="40" y="18"/>
                    </a:cubicBezTo>
                    <a:cubicBezTo>
                      <a:pt x="38" y="18"/>
                      <a:pt x="24" y="21"/>
                      <a:pt x="24" y="16"/>
                    </a:cubicBezTo>
                    <a:cubicBezTo>
                      <a:pt x="24" y="11"/>
                      <a:pt x="22" y="4"/>
                      <a:pt x="14" y="4"/>
                    </a:cubicBezTo>
                    <a:cubicBezTo>
                      <a:pt x="10" y="2"/>
                      <a:pt x="5" y="2"/>
                      <a:pt x="0" y="2"/>
                    </a:cubicBezTo>
                    <a:cubicBezTo>
                      <a:pt x="5" y="14"/>
                      <a:pt x="7" y="25"/>
                      <a:pt x="7" y="35"/>
                    </a:cubicBezTo>
                    <a:cubicBezTo>
                      <a:pt x="7" y="49"/>
                      <a:pt x="26" y="67"/>
                      <a:pt x="29" y="77"/>
                    </a:cubicBezTo>
                    <a:cubicBezTo>
                      <a:pt x="31" y="84"/>
                      <a:pt x="38" y="86"/>
                      <a:pt x="49" y="95"/>
                    </a:cubicBezTo>
                    <a:cubicBezTo>
                      <a:pt x="54" y="100"/>
                      <a:pt x="63" y="105"/>
                      <a:pt x="70" y="109"/>
                    </a:cubicBezTo>
                    <a:cubicBezTo>
                      <a:pt x="80" y="114"/>
                      <a:pt x="84" y="116"/>
                      <a:pt x="89" y="116"/>
                    </a:cubicBezTo>
                    <a:cubicBezTo>
                      <a:pt x="96" y="116"/>
                      <a:pt x="82" y="93"/>
                      <a:pt x="75" y="86"/>
                    </a:cubicBezTo>
                    <a:cubicBezTo>
                      <a:pt x="68" y="79"/>
                      <a:pt x="75" y="60"/>
                      <a:pt x="75" y="46"/>
                    </a:cubicBezTo>
                    <a:close/>
                    <a:moveTo>
                      <a:pt x="396" y="21"/>
                    </a:moveTo>
                    <a:lnTo>
                      <a:pt x="396" y="21"/>
                    </a:lnTo>
                    <a:cubicBezTo>
                      <a:pt x="391" y="23"/>
                      <a:pt x="377" y="23"/>
                      <a:pt x="377" y="16"/>
                    </a:cubicBezTo>
                    <a:cubicBezTo>
                      <a:pt x="377" y="11"/>
                      <a:pt x="366" y="0"/>
                      <a:pt x="359" y="0"/>
                    </a:cubicBezTo>
                    <a:cubicBezTo>
                      <a:pt x="352" y="0"/>
                      <a:pt x="342" y="16"/>
                      <a:pt x="342" y="21"/>
                    </a:cubicBezTo>
                    <a:cubicBezTo>
                      <a:pt x="340" y="28"/>
                      <a:pt x="328" y="28"/>
                      <a:pt x="331" y="35"/>
                    </a:cubicBezTo>
                    <a:cubicBezTo>
                      <a:pt x="331" y="39"/>
                      <a:pt x="328" y="42"/>
                      <a:pt x="326" y="42"/>
                    </a:cubicBezTo>
                    <a:cubicBezTo>
                      <a:pt x="328" y="49"/>
                      <a:pt x="328" y="56"/>
                      <a:pt x="326" y="53"/>
                    </a:cubicBezTo>
                    <a:cubicBezTo>
                      <a:pt x="321" y="53"/>
                      <a:pt x="319" y="58"/>
                      <a:pt x="312" y="58"/>
                    </a:cubicBezTo>
                    <a:cubicBezTo>
                      <a:pt x="310" y="58"/>
                      <a:pt x="305" y="53"/>
                      <a:pt x="301" y="44"/>
                    </a:cubicBezTo>
                    <a:cubicBezTo>
                      <a:pt x="296" y="44"/>
                      <a:pt x="284" y="63"/>
                      <a:pt x="282" y="74"/>
                    </a:cubicBezTo>
                    <a:cubicBezTo>
                      <a:pt x="280" y="86"/>
                      <a:pt x="268" y="81"/>
                      <a:pt x="249" y="84"/>
                    </a:cubicBezTo>
                    <a:cubicBezTo>
                      <a:pt x="233" y="84"/>
                      <a:pt x="240" y="102"/>
                      <a:pt x="238" y="109"/>
                    </a:cubicBezTo>
                    <a:cubicBezTo>
                      <a:pt x="233" y="119"/>
                      <a:pt x="214" y="105"/>
                      <a:pt x="205" y="102"/>
                    </a:cubicBezTo>
                    <a:cubicBezTo>
                      <a:pt x="207" y="109"/>
                      <a:pt x="210" y="116"/>
                      <a:pt x="212" y="116"/>
                    </a:cubicBezTo>
                    <a:cubicBezTo>
                      <a:pt x="217" y="116"/>
                      <a:pt x="224" y="128"/>
                      <a:pt x="228" y="126"/>
                    </a:cubicBezTo>
                    <a:cubicBezTo>
                      <a:pt x="233" y="121"/>
                      <a:pt x="249" y="126"/>
                      <a:pt x="256" y="121"/>
                    </a:cubicBezTo>
                    <a:cubicBezTo>
                      <a:pt x="263" y="119"/>
                      <a:pt x="266" y="114"/>
                      <a:pt x="277" y="114"/>
                    </a:cubicBezTo>
                    <a:cubicBezTo>
                      <a:pt x="291" y="114"/>
                      <a:pt x="287" y="123"/>
                      <a:pt x="298" y="116"/>
                    </a:cubicBezTo>
                    <a:cubicBezTo>
                      <a:pt x="310" y="112"/>
                      <a:pt x="319" y="116"/>
                      <a:pt x="317" y="105"/>
                    </a:cubicBezTo>
                    <a:cubicBezTo>
                      <a:pt x="317" y="93"/>
                      <a:pt x="324" y="93"/>
                      <a:pt x="324" y="84"/>
                    </a:cubicBezTo>
                    <a:cubicBezTo>
                      <a:pt x="321" y="74"/>
                      <a:pt x="338" y="81"/>
                      <a:pt x="335" y="65"/>
                    </a:cubicBezTo>
                    <a:cubicBezTo>
                      <a:pt x="335" y="49"/>
                      <a:pt x="359" y="51"/>
                      <a:pt x="368" y="51"/>
                    </a:cubicBezTo>
                    <a:cubicBezTo>
                      <a:pt x="370" y="51"/>
                      <a:pt x="375" y="53"/>
                      <a:pt x="380" y="56"/>
                    </a:cubicBezTo>
                    <a:cubicBezTo>
                      <a:pt x="386" y="51"/>
                      <a:pt x="396" y="46"/>
                      <a:pt x="391" y="42"/>
                    </a:cubicBezTo>
                    <a:cubicBezTo>
                      <a:pt x="386" y="37"/>
                      <a:pt x="410" y="42"/>
                      <a:pt x="412" y="35"/>
                    </a:cubicBezTo>
                    <a:cubicBezTo>
                      <a:pt x="414" y="25"/>
                      <a:pt x="403" y="21"/>
                      <a:pt x="396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5" name="Freeform 301">
                <a:extLst>
                  <a:ext uri="{FF2B5EF4-FFF2-40B4-BE49-F238E27FC236}">
                    <a16:creationId xmlns:a16="http://schemas.microsoft.com/office/drawing/2014/main" id="{01EB0C9D-A65D-0111-16D3-14BFEDA07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0" y="2277"/>
                <a:ext cx="249" cy="77"/>
              </a:xfrm>
              <a:custGeom>
                <a:avLst/>
                <a:gdLst>
                  <a:gd name="T0" fmla="*/ 75 w 414"/>
                  <a:gd name="T1" fmla="*/ 46 h 128"/>
                  <a:gd name="T2" fmla="*/ 75 w 414"/>
                  <a:gd name="T3" fmla="*/ 46 h 128"/>
                  <a:gd name="T4" fmla="*/ 59 w 414"/>
                  <a:gd name="T5" fmla="*/ 23 h 128"/>
                  <a:gd name="T6" fmla="*/ 49 w 414"/>
                  <a:gd name="T7" fmla="*/ 14 h 128"/>
                  <a:gd name="T8" fmla="*/ 47 w 414"/>
                  <a:gd name="T9" fmla="*/ 9 h 128"/>
                  <a:gd name="T10" fmla="*/ 40 w 414"/>
                  <a:gd name="T11" fmla="*/ 18 h 128"/>
                  <a:gd name="T12" fmla="*/ 24 w 414"/>
                  <a:gd name="T13" fmla="*/ 16 h 128"/>
                  <a:gd name="T14" fmla="*/ 14 w 414"/>
                  <a:gd name="T15" fmla="*/ 4 h 128"/>
                  <a:gd name="T16" fmla="*/ 0 w 414"/>
                  <a:gd name="T17" fmla="*/ 2 h 128"/>
                  <a:gd name="T18" fmla="*/ 7 w 414"/>
                  <a:gd name="T19" fmla="*/ 35 h 128"/>
                  <a:gd name="T20" fmla="*/ 29 w 414"/>
                  <a:gd name="T21" fmla="*/ 77 h 128"/>
                  <a:gd name="T22" fmla="*/ 49 w 414"/>
                  <a:gd name="T23" fmla="*/ 95 h 128"/>
                  <a:gd name="T24" fmla="*/ 70 w 414"/>
                  <a:gd name="T25" fmla="*/ 109 h 128"/>
                  <a:gd name="T26" fmla="*/ 89 w 414"/>
                  <a:gd name="T27" fmla="*/ 116 h 128"/>
                  <a:gd name="T28" fmla="*/ 75 w 414"/>
                  <a:gd name="T29" fmla="*/ 86 h 128"/>
                  <a:gd name="T30" fmla="*/ 75 w 414"/>
                  <a:gd name="T31" fmla="*/ 46 h 128"/>
                  <a:gd name="T32" fmla="*/ 75 w 414"/>
                  <a:gd name="T33" fmla="*/ 46 h 128"/>
                  <a:gd name="T34" fmla="*/ 396 w 414"/>
                  <a:gd name="T35" fmla="*/ 21 h 128"/>
                  <a:gd name="T36" fmla="*/ 396 w 414"/>
                  <a:gd name="T37" fmla="*/ 21 h 128"/>
                  <a:gd name="T38" fmla="*/ 377 w 414"/>
                  <a:gd name="T39" fmla="*/ 16 h 128"/>
                  <a:gd name="T40" fmla="*/ 359 w 414"/>
                  <a:gd name="T41" fmla="*/ 0 h 128"/>
                  <a:gd name="T42" fmla="*/ 342 w 414"/>
                  <a:gd name="T43" fmla="*/ 21 h 128"/>
                  <a:gd name="T44" fmla="*/ 331 w 414"/>
                  <a:gd name="T45" fmla="*/ 35 h 128"/>
                  <a:gd name="T46" fmla="*/ 326 w 414"/>
                  <a:gd name="T47" fmla="*/ 42 h 128"/>
                  <a:gd name="T48" fmla="*/ 326 w 414"/>
                  <a:gd name="T49" fmla="*/ 53 h 128"/>
                  <a:gd name="T50" fmla="*/ 312 w 414"/>
                  <a:gd name="T51" fmla="*/ 58 h 128"/>
                  <a:gd name="T52" fmla="*/ 301 w 414"/>
                  <a:gd name="T53" fmla="*/ 44 h 128"/>
                  <a:gd name="T54" fmla="*/ 282 w 414"/>
                  <a:gd name="T55" fmla="*/ 74 h 128"/>
                  <a:gd name="T56" fmla="*/ 249 w 414"/>
                  <a:gd name="T57" fmla="*/ 84 h 128"/>
                  <a:gd name="T58" fmla="*/ 238 w 414"/>
                  <a:gd name="T59" fmla="*/ 109 h 128"/>
                  <a:gd name="T60" fmla="*/ 205 w 414"/>
                  <a:gd name="T61" fmla="*/ 102 h 128"/>
                  <a:gd name="T62" fmla="*/ 212 w 414"/>
                  <a:gd name="T63" fmla="*/ 116 h 128"/>
                  <a:gd name="T64" fmla="*/ 228 w 414"/>
                  <a:gd name="T65" fmla="*/ 126 h 128"/>
                  <a:gd name="T66" fmla="*/ 256 w 414"/>
                  <a:gd name="T67" fmla="*/ 121 h 128"/>
                  <a:gd name="T68" fmla="*/ 277 w 414"/>
                  <a:gd name="T69" fmla="*/ 114 h 128"/>
                  <a:gd name="T70" fmla="*/ 298 w 414"/>
                  <a:gd name="T71" fmla="*/ 116 h 128"/>
                  <a:gd name="T72" fmla="*/ 317 w 414"/>
                  <a:gd name="T73" fmla="*/ 105 h 128"/>
                  <a:gd name="T74" fmla="*/ 324 w 414"/>
                  <a:gd name="T75" fmla="*/ 84 h 128"/>
                  <a:gd name="T76" fmla="*/ 335 w 414"/>
                  <a:gd name="T77" fmla="*/ 65 h 128"/>
                  <a:gd name="T78" fmla="*/ 368 w 414"/>
                  <a:gd name="T79" fmla="*/ 51 h 128"/>
                  <a:gd name="T80" fmla="*/ 380 w 414"/>
                  <a:gd name="T81" fmla="*/ 56 h 128"/>
                  <a:gd name="T82" fmla="*/ 391 w 414"/>
                  <a:gd name="T83" fmla="*/ 42 h 128"/>
                  <a:gd name="T84" fmla="*/ 412 w 414"/>
                  <a:gd name="T85" fmla="*/ 35 h 128"/>
                  <a:gd name="T86" fmla="*/ 396 w 414"/>
                  <a:gd name="T87" fmla="*/ 21 h 128"/>
                  <a:gd name="T88" fmla="*/ 396 w 414"/>
                  <a:gd name="T89" fmla="*/ 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4" h="128">
                    <a:moveTo>
                      <a:pt x="75" y="46"/>
                    </a:moveTo>
                    <a:lnTo>
                      <a:pt x="75" y="46"/>
                    </a:lnTo>
                    <a:cubicBezTo>
                      <a:pt x="75" y="32"/>
                      <a:pt x="63" y="32"/>
                      <a:pt x="59" y="23"/>
                    </a:cubicBezTo>
                    <a:cubicBezTo>
                      <a:pt x="56" y="14"/>
                      <a:pt x="52" y="18"/>
                      <a:pt x="49" y="14"/>
                    </a:cubicBezTo>
                    <a:cubicBezTo>
                      <a:pt x="49" y="11"/>
                      <a:pt x="47" y="11"/>
                      <a:pt x="47" y="9"/>
                    </a:cubicBezTo>
                    <a:cubicBezTo>
                      <a:pt x="40" y="11"/>
                      <a:pt x="42" y="18"/>
                      <a:pt x="40" y="18"/>
                    </a:cubicBezTo>
                    <a:cubicBezTo>
                      <a:pt x="38" y="18"/>
                      <a:pt x="24" y="21"/>
                      <a:pt x="24" y="16"/>
                    </a:cubicBezTo>
                    <a:cubicBezTo>
                      <a:pt x="24" y="11"/>
                      <a:pt x="22" y="4"/>
                      <a:pt x="14" y="4"/>
                    </a:cubicBezTo>
                    <a:cubicBezTo>
                      <a:pt x="10" y="2"/>
                      <a:pt x="5" y="2"/>
                      <a:pt x="0" y="2"/>
                    </a:cubicBezTo>
                    <a:cubicBezTo>
                      <a:pt x="5" y="14"/>
                      <a:pt x="7" y="25"/>
                      <a:pt x="7" y="35"/>
                    </a:cubicBezTo>
                    <a:cubicBezTo>
                      <a:pt x="7" y="49"/>
                      <a:pt x="26" y="67"/>
                      <a:pt x="29" y="77"/>
                    </a:cubicBezTo>
                    <a:cubicBezTo>
                      <a:pt x="31" y="84"/>
                      <a:pt x="38" y="86"/>
                      <a:pt x="49" y="95"/>
                    </a:cubicBezTo>
                    <a:cubicBezTo>
                      <a:pt x="54" y="100"/>
                      <a:pt x="63" y="105"/>
                      <a:pt x="70" y="109"/>
                    </a:cubicBezTo>
                    <a:cubicBezTo>
                      <a:pt x="80" y="114"/>
                      <a:pt x="84" y="116"/>
                      <a:pt x="89" y="116"/>
                    </a:cubicBezTo>
                    <a:cubicBezTo>
                      <a:pt x="96" y="116"/>
                      <a:pt x="82" y="93"/>
                      <a:pt x="75" y="86"/>
                    </a:cubicBezTo>
                    <a:cubicBezTo>
                      <a:pt x="68" y="79"/>
                      <a:pt x="75" y="60"/>
                      <a:pt x="75" y="46"/>
                    </a:cubicBezTo>
                    <a:lnTo>
                      <a:pt x="75" y="46"/>
                    </a:lnTo>
                    <a:close/>
                    <a:moveTo>
                      <a:pt x="396" y="21"/>
                    </a:moveTo>
                    <a:lnTo>
                      <a:pt x="396" y="21"/>
                    </a:lnTo>
                    <a:cubicBezTo>
                      <a:pt x="391" y="23"/>
                      <a:pt x="377" y="23"/>
                      <a:pt x="377" y="16"/>
                    </a:cubicBezTo>
                    <a:cubicBezTo>
                      <a:pt x="377" y="11"/>
                      <a:pt x="366" y="0"/>
                      <a:pt x="359" y="0"/>
                    </a:cubicBezTo>
                    <a:cubicBezTo>
                      <a:pt x="352" y="0"/>
                      <a:pt x="342" y="16"/>
                      <a:pt x="342" y="21"/>
                    </a:cubicBezTo>
                    <a:cubicBezTo>
                      <a:pt x="340" y="28"/>
                      <a:pt x="328" y="28"/>
                      <a:pt x="331" y="35"/>
                    </a:cubicBezTo>
                    <a:cubicBezTo>
                      <a:pt x="331" y="39"/>
                      <a:pt x="328" y="42"/>
                      <a:pt x="326" y="42"/>
                    </a:cubicBezTo>
                    <a:cubicBezTo>
                      <a:pt x="328" y="49"/>
                      <a:pt x="328" y="56"/>
                      <a:pt x="326" y="53"/>
                    </a:cubicBezTo>
                    <a:cubicBezTo>
                      <a:pt x="321" y="53"/>
                      <a:pt x="319" y="58"/>
                      <a:pt x="312" y="58"/>
                    </a:cubicBezTo>
                    <a:cubicBezTo>
                      <a:pt x="310" y="58"/>
                      <a:pt x="305" y="53"/>
                      <a:pt x="301" y="44"/>
                    </a:cubicBezTo>
                    <a:cubicBezTo>
                      <a:pt x="296" y="44"/>
                      <a:pt x="284" y="63"/>
                      <a:pt x="282" y="74"/>
                    </a:cubicBezTo>
                    <a:cubicBezTo>
                      <a:pt x="280" y="86"/>
                      <a:pt x="268" y="81"/>
                      <a:pt x="249" y="84"/>
                    </a:cubicBezTo>
                    <a:cubicBezTo>
                      <a:pt x="233" y="84"/>
                      <a:pt x="240" y="102"/>
                      <a:pt x="238" y="109"/>
                    </a:cubicBezTo>
                    <a:cubicBezTo>
                      <a:pt x="233" y="119"/>
                      <a:pt x="214" y="105"/>
                      <a:pt x="205" y="102"/>
                    </a:cubicBezTo>
                    <a:cubicBezTo>
                      <a:pt x="207" y="109"/>
                      <a:pt x="210" y="116"/>
                      <a:pt x="212" y="116"/>
                    </a:cubicBezTo>
                    <a:cubicBezTo>
                      <a:pt x="217" y="116"/>
                      <a:pt x="224" y="128"/>
                      <a:pt x="228" y="126"/>
                    </a:cubicBezTo>
                    <a:cubicBezTo>
                      <a:pt x="233" y="121"/>
                      <a:pt x="249" y="126"/>
                      <a:pt x="256" y="121"/>
                    </a:cubicBezTo>
                    <a:cubicBezTo>
                      <a:pt x="263" y="119"/>
                      <a:pt x="266" y="114"/>
                      <a:pt x="277" y="114"/>
                    </a:cubicBezTo>
                    <a:cubicBezTo>
                      <a:pt x="291" y="114"/>
                      <a:pt x="287" y="123"/>
                      <a:pt x="298" y="116"/>
                    </a:cubicBezTo>
                    <a:cubicBezTo>
                      <a:pt x="310" y="112"/>
                      <a:pt x="319" y="116"/>
                      <a:pt x="317" y="105"/>
                    </a:cubicBezTo>
                    <a:cubicBezTo>
                      <a:pt x="317" y="93"/>
                      <a:pt x="324" y="93"/>
                      <a:pt x="324" y="84"/>
                    </a:cubicBezTo>
                    <a:cubicBezTo>
                      <a:pt x="321" y="74"/>
                      <a:pt x="338" y="81"/>
                      <a:pt x="335" y="65"/>
                    </a:cubicBezTo>
                    <a:cubicBezTo>
                      <a:pt x="335" y="49"/>
                      <a:pt x="359" y="51"/>
                      <a:pt x="368" y="51"/>
                    </a:cubicBezTo>
                    <a:cubicBezTo>
                      <a:pt x="370" y="51"/>
                      <a:pt x="375" y="53"/>
                      <a:pt x="380" y="56"/>
                    </a:cubicBezTo>
                    <a:cubicBezTo>
                      <a:pt x="386" y="51"/>
                      <a:pt x="396" y="46"/>
                      <a:pt x="391" y="42"/>
                    </a:cubicBezTo>
                    <a:cubicBezTo>
                      <a:pt x="386" y="37"/>
                      <a:pt x="410" y="42"/>
                      <a:pt x="412" y="35"/>
                    </a:cubicBezTo>
                    <a:cubicBezTo>
                      <a:pt x="414" y="25"/>
                      <a:pt x="403" y="21"/>
                      <a:pt x="396" y="21"/>
                    </a:cubicBezTo>
                    <a:lnTo>
                      <a:pt x="396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6" name="Freeform 302">
                <a:extLst>
                  <a:ext uri="{FF2B5EF4-FFF2-40B4-BE49-F238E27FC236}">
                    <a16:creationId xmlns:a16="http://schemas.microsoft.com/office/drawing/2014/main" id="{54F8E1B8-D4B9-D446-EA13-8933922E7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2302"/>
                <a:ext cx="16" cy="10"/>
              </a:xfrm>
              <a:custGeom>
                <a:avLst/>
                <a:gdLst>
                  <a:gd name="T0" fmla="*/ 11 w 27"/>
                  <a:gd name="T1" fmla="*/ 16 h 16"/>
                  <a:gd name="T2" fmla="*/ 11 w 27"/>
                  <a:gd name="T3" fmla="*/ 16 h 16"/>
                  <a:gd name="T4" fmla="*/ 25 w 27"/>
                  <a:gd name="T5" fmla="*/ 11 h 16"/>
                  <a:gd name="T6" fmla="*/ 25 w 27"/>
                  <a:gd name="T7" fmla="*/ 0 h 16"/>
                  <a:gd name="T8" fmla="*/ 13 w 27"/>
                  <a:gd name="T9" fmla="*/ 4 h 16"/>
                  <a:gd name="T10" fmla="*/ 0 w 27"/>
                  <a:gd name="T11" fmla="*/ 2 h 16"/>
                  <a:gd name="T12" fmla="*/ 11 w 27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6">
                    <a:moveTo>
                      <a:pt x="11" y="16"/>
                    </a:moveTo>
                    <a:lnTo>
                      <a:pt x="11" y="16"/>
                    </a:lnTo>
                    <a:cubicBezTo>
                      <a:pt x="18" y="16"/>
                      <a:pt x="20" y="11"/>
                      <a:pt x="25" y="11"/>
                    </a:cubicBezTo>
                    <a:cubicBezTo>
                      <a:pt x="27" y="14"/>
                      <a:pt x="27" y="7"/>
                      <a:pt x="25" y="0"/>
                    </a:cubicBezTo>
                    <a:cubicBezTo>
                      <a:pt x="20" y="2"/>
                      <a:pt x="13" y="2"/>
                      <a:pt x="13" y="4"/>
                    </a:cubicBezTo>
                    <a:cubicBezTo>
                      <a:pt x="13" y="9"/>
                      <a:pt x="4" y="2"/>
                      <a:pt x="0" y="2"/>
                    </a:cubicBezTo>
                    <a:cubicBezTo>
                      <a:pt x="4" y="11"/>
                      <a:pt x="9" y="16"/>
                      <a:pt x="11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7" name="Freeform 303">
                <a:extLst>
                  <a:ext uri="{FF2B5EF4-FFF2-40B4-BE49-F238E27FC236}">
                    <a16:creationId xmlns:a16="http://schemas.microsoft.com/office/drawing/2014/main" id="{58811C91-D551-D9EE-E78D-8F169BAC0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2302"/>
                <a:ext cx="16" cy="10"/>
              </a:xfrm>
              <a:custGeom>
                <a:avLst/>
                <a:gdLst>
                  <a:gd name="T0" fmla="*/ 11 w 27"/>
                  <a:gd name="T1" fmla="*/ 16 h 16"/>
                  <a:gd name="T2" fmla="*/ 11 w 27"/>
                  <a:gd name="T3" fmla="*/ 16 h 16"/>
                  <a:gd name="T4" fmla="*/ 25 w 27"/>
                  <a:gd name="T5" fmla="*/ 11 h 16"/>
                  <a:gd name="T6" fmla="*/ 25 w 27"/>
                  <a:gd name="T7" fmla="*/ 0 h 16"/>
                  <a:gd name="T8" fmla="*/ 13 w 27"/>
                  <a:gd name="T9" fmla="*/ 4 h 16"/>
                  <a:gd name="T10" fmla="*/ 0 w 27"/>
                  <a:gd name="T11" fmla="*/ 2 h 16"/>
                  <a:gd name="T12" fmla="*/ 11 w 27"/>
                  <a:gd name="T13" fmla="*/ 16 h 16"/>
                  <a:gd name="T14" fmla="*/ 11 w 27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1" y="16"/>
                    </a:moveTo>
                    <a:lnTo>
                      <a:pt x="11" y="16"/>
                    </a:lnTo>
                    <a:cubicBezTo>
                      <a:pt x="18" y="16"/>
                      <a:pt x="20" y="11"/>
                      <a:pt x="25" y="11"/>
                    </a:cubicBezTo>
                    <a:cubicBezTo>
                      <a:pt x="27" y="14"/>
                      <a:pt x="27" y="7"/>
                      <a:pt x="25" y="0"/>
                    </a:cubicBezTo>
                    <a:cubicBezTo>
                      <a:pt x="20" y="2"/>
                      <a:pt x="13" y="2"/>
                      <a:pt x="13" y="4"/>
                    </a:cubicBezTo>
                    <a:cubicBezTo>
                      <a:pt x="13" y="9"/>
                      <a:pt x="4" y="2"/>
                      <a:pt x="0" y="2"/>
                    </a:cubicBezTo>
                    <a:cubicBezTo>
                      <a:pt x="4" y="11"/>
                      <a:pt x="9" y="16"/>
                      <a:pt x="11" y="16"/>
                    </a:cubicBezTo>
                    <a:lnTo>
                      <a:pt x="11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8" name="Freeform 304">
                <a:extLst>
                  <a:ext uri="{FF2B5EF4-FFF2-40B4-BE49-F238E27FC236}">
                    <a16:creationId xmlns:a16="http://schemas.microsoft.com/office/drawing/2014/main" id="{525E4299-239C-0A12-DFF4-9B1065A13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2302"/>
                <a:ext cx="16" cy="10"/>
              </a:xfrm>
              <a:custGeom>
                <a:avLst/>
                <a:gdLst>
                  <a:gd name="T0" fmla="*/ 11 w 27"/>
                  <a:gd name="T1" fmla="*/ 16 h 16"/>
                  <a:gd name="T2" fmla="*/ 11 w 27"/>
                  <a:gd name="T3" fmla="*/ 16 h 16"/>
                  <a:gd name="T4" fmla="*/ 25 w 27"/>
                  <a:gd name="T5" fmla="*/ 11 h 16"/>
                  <a:gd name="T6" fmla="*/ 25 w 27"/>
                  <a:gd name="T7" fmla="*/ 0 h 16"/>
                  <a:gd name="T8" fmla="*/ 13 w 27"/>
                  <a:gd name="T9" fmla="*/ 4 h 16"/>
                  <a:gd name="T10" fmla="*/ 0 w 27"/>
                  <a:gd name="T11" fmla="*/ 2 h 16"/>
                  <a:gd name="T12" fmla="*/ 11 w 27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6">
                    <a:moveTo>
                      <a:pt x="11" y="16"/>
                    </a:moveTo>
                    <a:lnTo>
                      <a:pt x="11" y="16"/>
                    </a:lnTo>
                    <a:cubicBezTo>
                      <a:pt x="18" y="16"/>
                      <a:pt x="20" y="11"/>
                      <a:pt x="25" y="11"/>
                    </a:cubicBezTo>
                    <a:cubicBezTo>
                      <a:pt x="27" y="14"/>
                      <a:pt x="27" y="7"/>
                      <a:pt x="25" y="0"/>
                    </a:cubicBezTo>
                    <a:cubicBezTo>
                      <a:pt x="20" y="2"/>
                      <a:pt x="13" y="2"/>
                      <a:pt x="13" y="4"/>
                    </a:cubicBezTo>
                    <a:cubicBezTo>
                      <a:pt x="13" y="9"/>
                      <a:pt x="4" y="2"/>
                      <a:pt x="0" y="2"/>
                    </a:cubicBezTo>
                    <a:cubicBezTo>
                      <a:pt x="4" y="11"/>
                      <a:pt x="9" y="16"/>
                      <a:pt x="11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9" name="Freeform 305">
                <a:extLst>
                  <a:ext uri="{FF2B5EF4-FFF2-40B4-BE49-F238E27FC236}">
                    <a16:creationId xmlns:a16="http://schemas.microsoft.com/office/drawing/2014/main" id="{C5BB40CA-FC86-B9F1-29F6-2D990092B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2302"/>
                <a:ext cx="16" cy="10"/>
              </a:xfrm>
              <a:custGeom>
                <a:avLst/>
                <a:gdLst>
                  <a:gd name="T0" fmla="*/ 11 w 27"/>
                  <a:gd name="T1" fmla="*/ 16 h 16"/>
                  <a:gd name="T2" fmla="*/ 11 w 27"/>
                  <a:gd name="T3" fmla="*/ 16 h 16"/>
                  <a:gd name="T4" fmla="*/ 25 w 27"/>
                  <a:gd name="T5" fmla="*/ 11 h 16"/>
                  <a:gd name="T6" fmla="*/ 25 w 27"/>
                  <a:gd name="T7" fmla="*/ 0 h 16"/>
                  <a:gd name="T8" fmla="*/ 13 w 27"/>
                  <a:gd name="T9" fmla="*/ 4 h 16"/>
                  <a:gd name="T10" fmla="*/ 0 w 27"/>
                  <a:gd name="T11" fmla="*/ 2 h 16"/>
                  <a:gd name="T12" fmla="*/ 11 w 27"/>
                  <a:gd name="T13" fmla="*/ 16 h 16"/>
                  <a:gd name="T14" fmla="*/ 11 w 27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1" y="16"/>
                    </a:moveTo>
                    <a:lnTo>
                      <a:pt x="11" y="16"/>
                    </a:lnTo>
                    <a:cubicBezTo>
                      <a:pt x="18" y="16"/>
                      <a:pt x="20" y="11"/>
                      <a:pt x="25" y="11"/>
                    </a:cubicBezTo>
                    <a:cubicBezTo>
                      <a:pt x="27" y="14"/>
                      <a:pt x="27" y="7"/>
                      <a:pt x="25" y="0"/>
                    </a:cubicBezTo>
                    <a:cubicBezTo>
                      <a:pt x="20" y="2"/>
                      <a:pt x="13" y="2"/>
                      <a:pt x="13" y="4"/>
                    </a:cubicBezTo>
                    <a:cubicBezTo>
                      <a:pt x="13" y="9"/>
                      <a:pt x="4" y="2"/>
                      <a:pt x="0" y="2"/>
                    </a:cubicBezTo>
                    <a:cubicBezTo>
                      <a:pt x="4" y="11"/>
                      <a:pt x="9" y="16"/>
                      <a:pt x="11" y="16"/>
                    </a:cubicBezTo>
                    <a:lnTo>
                      <a:pt x="11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0" name="Freeform 306">
                <a:extLst>
                  <a:ext uri="{FF2B5EF4-FFF2-40B4-BE49-F238E27FC236}">
                    <a16:creationId xmlns:a16="http://schemas.microsoft.com/office/drawing/2014/main" id="{B74FBDCC-B2ED-FF90-2C02-11D128A3E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852"/>
                <a:ext cx="125" cy="124"/>
              </a:xfrm>
              <a:custGeom>
                <a:avLst/>
                <a:gdLst>
                  <a:gd name="T0" fmla="*/ 174 w 207"/>
                  <a:gd name="T1" fmla="*/ 184 h 205"/>
                  <a:gd name="T2" fmla="*/ 174 w 207"/>
                  <a:gd name="T3" fmla="*/ 184 h 205"/>
                  <a:gd name="T4" fmla="*/ 184 w 207"/>
                  <a:gd name="T5" fmla="*/ 177 h 205"/>
                  <a:gd name="T6" fmla="*/ 198 w 207"/>
                  <a:gd name="T7" fmla="*/ 187 h 205"/>
                  <a:gd name="T8" fmla="*/ 207 w 207"/>
                  <a:gd name="T9" fmla="*/ 180 h 205"/>
                  <a:gd name="T10" fmla="*/ 195 w 207"/>
                  <a:gd name="T11" fmla="*/ 163 h 205"/>
                  <a:gd name="T12" fmla="*/ 188 w 207"/>
                  <a:gd name="T13" fmla="*/ 149 h 205"/>
                  <a:gd name="T14" fmla="*/ 191 w 207"/>
                  <a:gd name="T15" fmla="*/ 135 h 205"/>
                  <a:gd name="T16" fmla="*/ 179 w 207"/>
                  <a:gd name="T17" fmla="*/ 124 h 205"/>
                  <a:gd name="T18" fmla="*/ 156 w 207"/>
                  <a:gd name="T19" fmla="*/ 107 h 205"/>
                  <a:gd name="T20" fmla="*/ 147 w 207"/>
                  <a:gd name="T21" fmla="*/ 96 h 205"/>
                  <a:gd name="T22" fmla="*/ 144 w 207"/>
                  <a:gd name="T23" fmla="*/ 75 h 205"/>
                  <a:gd name="T24" fmla="*/ 151 w 207"/>
                  <a:gd name="T25" fmla="*/ 58 h 205"/>
                  <a:gd name="T26" fmla="*/ 156 w 207"/>
                  <a:gd name="T27" fmla="*/ 47 h 205"/>
                  <a:gd name="T28" fmla="*/ 147 w 207"/>
                  <a:gd name="T29" fmla="*/ 37 h 205"/>
                  <a:gd name="T30" fmla="*/ 135 w 207"/>
                  <a:gd name="T31" fmla="*/ 26 h 205"/>
                  <a:gd name="T32" fmla="*/ 128 w 207"/>
                  <a:gd name="T33" fmla="*/ 10 h 205"/>
                  <a:gd name="T34" fmla="*/ 105 w 207"/>
                  <a:gd name="T35" fmla="*/ 5 h 205"/>
                  <a:gd name="T36" fmla="*/ 86 w 207"/>
                  <a:gd name="T37" fmla="*/ 3 h 205"/>
                  <a:gd name="T38" fmla="*/ 77 w 207"/>
                  <a:gd name="T39" fmla="*/ 10 h 205"/>
                  <a:gd name="T40" fmla="*/ 65 w 207"/>
                  <a:gd name="T41" fmla="*/ 19 h 205"/>
                  <a:gd name="T42" fmla="*/ 51 w 207"/>
                  <a:gd name="T43" fmla="*/ 28 h 205"/>
                  <a:gd name="T44" fmla="*/ 54 w 207"/>
                  <a:gd name="T45" fmla="*/ 47 h 205"/>
                  <a:gd name="T46" fmla="*/ 51 w 207"/>
                  <a:gd name="T47" fmla="*/ 63 h 205"/>
                  <a:gd name="T48" fmla="*/ 47 w 207"/>
                  <a:gd name="T49" fmla="*/ 75 h 205"/>
                  <a:gd name="T50" fmla="*/ 0 w 207"/>
                  <a:gd name="T51" fmla="*/ 100 h 205"/>
                  <a:gd name="T52" fmla="*/ 3 w 207"/>
                  <a:gd name="T53" fmla="*/ 110 h 205"/>
                  <a:gd name="T54" fmla="*/ 7 w 207"/>
                  <a:gd name="T55" fmla="*/ 131 h 205"/>
                  <a:gd name="T56" fmla="*/ 23 w 207"/>
                  <a:gd name="T57" fmla="*/ 131 h 205"/>
                  <a:gd name="T58" fmla="*/ 65 w 207"/>
                  <a:gd name="T59" fmla="*/ 156 h 205"/>
                  <a:gd name="T60" fmla="*/ 116 w 207"/>
                  <a:gd name="T61" fmla="*/ 194 h 205"/>
                  <a:gd name="T62" fmla="*/ 142 w 207"/>
                  <a:gd name="T63" fmla="*/ 201 h 205"/>
                  <a:gd name="T64" fmla="*/ 165 w 207"/>
                  <a:gd name="T65" fmla="*/ 205 h 205"/>
                  <a:gd name="T66" fmla="*/ 174 w 207"/>
                  <a:gd name="T67" fmla="*/ 18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7" h="205">
                    <a:moveTo>
                      <a:pt x="174" y="184"/>
                    </a:moveTo>
                    <a:lnTo>
                      <a:pt x="174" y="184"/>
                    </a:lnTo>
                    <a:cubicBezTo>
                      <a:pt x="177" y="182"/>
                      <a:pt x="179" y="180"/>
                      <a:pt x="184" y="177"/>
                    </a:cubicBezTo>
                    <a:cubicBezTo>
                      <a:pt x="191" y="177"/>
                      <a:pt x="193" y="180"/>
                      <a:pt x="198" y="187"/>
                    </a:cubicBezTo>
                    <a:cubicBezTo>
                      <a:pt x="200" y="184"/>
                      <a:pt x="205" y="182"/>
                      <a:pt x="207" y="180"/>
                    </a:cubicBezTo>
                    <a:cubicBezTo>
                      <a:pt x="202" y="175"/>
                      <a:pt x="195" y="168"/>
                      <a:pt x="195" y="163"/>
                    </a:cubicBezTo>
                    <a:cubicBezTo>
                      <a:pt x="198" y="156"/>
                      <a:pt x="188" y="154"/>
                      <a:pt x="188" y="149"/>
                    </a:cubicBezTo>
                    <a:cubicBezTo>
                      <a:pt x="188" y="145"/>
                      <a:pt x="193" y="138"/>
                      <a:pt x="191" y="135"/>
                    </a:cubicBezTo>
                    <a:cubicBezTo>
                      <a:pt x="186" y="133"/>
                      <a:pt x="186" y="124"/>
                      <a:pt x="179" y="124"/>
                    </a:cubicBezTo>
                    <a:cubicBezTo>
                      <a:pt x="174" y="122"/>
                      <a:pt x="156" y="112"/>
                      <a:pt x="156" y="107"/>
                    </a:cubicBezTo>
                    <a:cubicBezTo>
                      <a:pt x="158" y="100"/>
                      <a:pt x="149" y="96"/>
                      <a:pt x="147" y="96"/>
                    </a:cubicBezTo>
                    <a:cubicBezTo>
                      <a:pt x="144" y="93"/>
                      <a:pt x="140" y="77"/>
                      <a:pt x="144" y="75"/>
                    </a:cubicBezTo>
                    <a:cubicBezTo>
                      <a:pt x="149" y="72"/>
                      <a:pt x="147" y="58"/>
                      <a:pt x="151" y="58"/>
                    </a:cubicBezTo>
                    <a:cubicBezTo>
                      <a:pt x="158" y="58"/>
                      <a:pt x="154" y="51"/>
                      <a:pt x="156" y="47"/>
                    </a:cubicBezTo>
                    <a:cubicBezTo>
                      <a:pt x="156" y="42"/>
                      <a:pt x="151" y="37"/>
                      <a:pt x="147" y="37"/>
                    </a:cubicBezTo>
                    <a:cubicBezTo>
                      <a:pt x="142" y="37"/>
                      <a:pt x="135" y="33"/>
                      <a:pt x="135" y="26"/>
                    </a:cubicBezTo>
                    <a:cubicBezTo>
                      <a:pt x="135" y="21"/>
                      <a:pt x="126" y="12"/>
                      <a:pt x="128" y="10"/>
                    </a:cubicBezTo>
                    <a:cubicBezTo>
                      <a:pt x="126" y="21"/>
                      <a:pt x="109" y="3"/>
                      <a:pt x="105" y="5"/>
                    </a:cubicBezTo>
                    <a:cubicBezTo>
                      <a:pt x="100" y="7"/>
                      <a:pt x="96" y="0"/>
                      <a:pt x="86" y="3"/>
                    </a:cubicBezTo>
                    <a:cubicBezTo>
                      <a:pt x="79" y="3"/>
                      <a:pt x="79" y="7"/>
                      <a:pt x="77" y="10"/>
                    </a:cubicBezTo>
                    <a:lnTo>
                      <a:pt x="65" y="19"/>
                    </a:lnTo>
                    <a:cubicBezTo>
                      <a:pt x="65" y="19"/>
                      <a:pt x="54" y="21"/>
                      <a:pt x="51" y="28"/>
                    </a:cubicBezTo>
                    <a:cubicBezTo>
                      <a:pt x="49" y="35"/>
                      <a:pt x="56" y="42"/>
                      <a:pt x="54" y="47"/>
                    </a:cubicBezTo>
                    <a:cubicBezTo>
                      <a:pt x="49" y="51"/>
                      <a:pt x="51" y="61"/>
                      <a:pt x="51" y="63"/>
                    </a:cubicBezTo>
                    <a:cubicBezTo>
                      <a:pt x="51" y="65"/>
                      <a:pt x="47" y="75"/>
                      <a:pt x="47" y="75"/>
                    </a:cubicBezTo>
                    <a:cubicBezTo>
                      <a:pt x="47" y="75"/>
                      <a:pt x="21" y="89"/>
                      <a:pt x="0" y="100"/>
                    </a:cubicBezTo>
                    <a:cubicBezTo>
                      <a:pt x="0" y="103"/>
                      <a:pt x="0" y="107"/>
                      <a:pt x="3" y="110"/>
                    </a:cubicBezTo>
                    <a:cubicBezTo>
                      <a:pt x="3" y="115"/>
                      <a:pt x="5" y="124"/>
                      <a:pt x="7" y="131"/>
                    </a:cubicBezTo>
                    <a:lnTo>
                      <a:pt x="23" y="131"/>
                    </a:lnTo>
                    <a:cubicBezTo>
                      <a:pt x="30" y="133"/>
                      <a:pt x="58" y="152"/>
                      <a:pt x="65" y="156"/>
                    </a:cubicBezTo>
                    <a:cubicBezTo>
                      <a:pt x="72" y="159"/>
                      <a:pt x="109" y="187"/>
                      <a:pt x="116" y="194"/>
                    </a:cubicBezTo>
                    <a:cubicBezTo>
                      <a:pt x="123" y="201"/>
                      <a:pt x="137" y="201"/>
                      <a:pt x="142" y="201"/>
                    </a:cubicBezTo>
                    <a:cubicBezTo>
                      <a:pt x="144" y="201"/>
                      <a:pt x="156" y="203"/>
                      <a:pt x="165" y="205"/>
                    </a:cubicBezTo>
                    <a:cubicBezTo>
                      <a:pt x="170" y="196"/>
                      <a:pt x="172" y="187"/>
                      <a:pt x="174" y="1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1" name="Freeform 307">
                <a:extLst>
                  <a:ext uri="{FF2B5EF4-FFF2-40B4-BE49-F238E27FC236}">
                    <a16:creationId xmlns:a16="http://schemas.microsoft.com/office/drawing/2014/main" id="{A8FE1A75-F20B-5D19-F182-29B82B68A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852"/>
                <a:ext cx="125" cy="124"/>
              </a:xfrm>
              <a:custGeom>
                <a:avLst/>
                <a:gdLst>
                  <a:gd name="T0" fmla="*/ 174 w 207"/>
                  <a:gd name="T1" fmla="*/ 184 h 205"/>
                  <a:gd name="T2" fmla="*/ 174 w 207"/>
                  <a:gd name="T3" fmla="*/ 184 h 205"/>
                  <a:gd name="T4" fmla="*/ 184 w 207"/>
                  <a:gd name="T5" fmla="*/ 177 h 205"/>
                  <a:gd name="T6" fmla="*/ 198 w 207"/>
                  <a:gd name="T7" fmla="*/ 187 h 205"/>
                  <a:gd name="T8" fmla="*/ 207 w 207"/>
                  <a:gd name="T9" fmla="*/ 180 h 205"/>
                  <a:gd name="T10" fmla="*/ 195 w 207"/>
                  <a:gd name="T11" fmla="*/ 163 h 205"/>
                  <a:gd name="T12" fmla="*/ 188 w 207"/>
                  <a:gd name="T13" fmla="*/ 149 h 205"/>
                  <a:gd name="T14" fmla="*/ 191 w 207"/>
                  <a:gd name="T15" fmla="*/ 135 h 205"/>
                  <a:gd name="T16" fmla="*/ 179 w 207"/>
                  <a:gd name="T17" fmla="*/ 124 h 205"/>
                  <a:gd name="T18" fmla="*/ 156 w 207"/>
                  <a:gd name="T19" fmla="*/ 107 h 205"/>
                  <a:gd name="T20" fmla="*/ 147 w 207"/>
                  <a:gd name="T21" fmla="*/ 96 h 205"/>
                  <a:gd name="T22" fmla="*/ 144 w 207"/>
                  <a:gd name="T23" fmla="*/ 75 h 205"/>
                  <a:gd name="T24" fmla="*/ 151 w 207"/>
                  <a:gd name="T25" fmla="*/ 58 h 205"/>
                  <a:gd name="T26" fmla="*/ 156 w 207"/>
                  <a:gd name="T27" fmla="*/ 47 h 205"/>
                  <a:gd name="T28" fmla="*/ 147 w 207"/>
                  <a:gd name="T29" fmla="*/ 37 h 205"/>
                  <a:gd name="T30" fmla="*/ 135 w 207"/>
                  <a:gd name="T31" fmla="*/ 26 h 205"/>
                  <a:gd name="T32" fmla="*/ 128 w 207"/>
                  <a:gd name="T33" fmla="*/ 10 h 205"/>
                  <a:gd name="T34" fmla="*/ 105 w 207"/>
                  <a:gd name="T35" fmla="*/ 5 h 205"/>
                  <a:gd name="T36" fmla="*/ 86 w 207"/>
                  <a:gd name="T37" fmla="*/ 3 h 205"/>
                  <a:gd name="T38" fmla="*/ 77 w 207"/>
                  <a:gd name="T39" fmla="*/ 10 h 205"/>
                  <a:gd name="T40" fmla="*/ 65 w 207"/>
                  <a:gd name="T41" fmla="*/ 19 h 205"/>
                  <a:gd name="T42" fmla="*/ 51 w 207"/>
                  <a:gd name="T43" fmla="*/ 28 h 205"/>
                  <a:gd name="T44" fmla="*/ 54 w 207"/>
                  <a:gd name="T45" fmla="*/ 47 h 205"/>
                  <a:gd name="T46" fmla="*/ 51 w 207"/>
                  <a:gd name="T47" fmla="*/ 63 h 205"/>
                  <a:gd name="T48" fmla="*/ 47 w 207"/>
                  <a:gd name="T49" fmla="*/ 75 h 205"/>
                  <a:gd name="T50" fmla="*/ 0 w 207"/>
                  <a:gd name="T51" fmla="*/ 100 h 205"/>
                  <a:gd name="T52" fmla="*/ 3 w 207"/>
                  <a:gd name="T53" fmla="*/ 110 h 205"/>
                  <a:gd name="T54" fmla="*/ 7 w 207"/>
                  <a:gd name="T55" fmla="*/ 131 h 205"/>
                  <a:gd name="T56" fmla="*/ 23 w 207"/>
                  <a:gd name="T57" fmla="*/ 131 h 205"/>
                  <a:gd name="T58" fmla="*/ 65 w 207"/>
                  <a:gd name="T59" fmla="*/ 156 h 205"/>
                  <a:gd name="T60" fmla="*/ 116 w 207"/>
                  <a:gd name="T61" fmla="*/ 194 h 205"/>
                  <a:gd name="T62" fmla="*/ 142 w 207"/>
                  <a:gd name="T63" fmla="*/ 201 h 205"/>
                  <a:gd name="T64" fmla="*/ 165 w 207"/>
                  <a:gd name="T65" fmla="*/ 205 h 205"/>
                  <a:gd name="T66" fmla="*/ 174 w 207"/>
                  <a:gd name="T67" fmla="*/ 184 h 205"/>
                  <a:gd name="T68" fmla="*/ 174 w 207"/>
                  <a:gd name="T69" fmla="*/ 18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205">
                    <a:moveTo>
                      <a:pt x="174" y="184"/>
                    </a:moveTo>
                    <a:lnTo>
                      <a:pt x="174" y="184"/>
                    </a:lnTo>
                    <a:cubicBezTo>
                      <a:pt x="177" y="182"/>
                      <a:pt x="179" y="180"/>
                      <a:pt x="184" y="177"/>
                    </a:cubicBezTo>
                    <a:cubicBezTo>
                      <a:pt x="191" y="177"/>
                      <a:pt x="193" y="180"/>
                      <a:pt x="198" y="187"/>
                    </a:cubicBezTo>
                    <a:cubicBezTo>
                      <a:pt x="200" y="184"/>
                      <a:pt x="205" y="182"/>
                      <a:pt x="207" y="180"/>
                    </a:cubicBezTo>
                    <a:cubicBezTo>
                      <a:pt x="202" y="175"/>
                      <a:pt x="195" y="168"/>
                      <a:pt x="195" y="163"/>
                    </a:cubicBezTo>
                    <a:cubicBezTo>
                      <a:pt x="198" y="156"/>
                      <a:pt x="188" y="154"/>
                      <a:pt x="188" y="149"/>
                    </a:cubicBezTo>
                    <a:cubicBezTo>
                      <a:pt x="188" y="145"/>
                      <a:pt x="193" y="138"/>
                      <a:pt x="191" y="135"/>
                    </a:cubicBezTo>
                    <a:cubicBezTo>
                      <a:pt x="186" y="133"/>
                      <a:pt x="186" y="124"/>
                      <a:pt x="179" y="124"/>
                    </a:cubicBezTo>
                    <a:cubicBezTo>
                      <a:pt x="174" y="122"/>
                      <a:pt x="156" y="112"/>
                      <a:pt x="156" y="107"/>
                    </a:cubicBezTo>
                    <a:cubicBezTo>
                      <a:pt x="158" y="100"/>
                      <a:pt x="149" y="96"/>
                      <a:pt x="147" y="96"/>
                    </a:cubicBezTo>
                    <a:cubicBezTo>
                      <a:pt x="144" y="93"/>
                      <a:pt x="140" y="77"/>
                      <a:pt x="144" y="75"/>
                    </a:cubicBezTo>
                    <a:cubicBezTo>
                      <a:pt x="149" y="72"/>
                      <a:pt x="147" y="58"/>
                      <a:pt x="151" y="58"/>
                    </a:cubicBezTo>
                    <a:cubicBezTo>
                      <a:pt x="158" y="58"/>
                      <a:pt x="154" y="51"/>
                      <a:pt x="156" y="47"/>
                    </a:cubicBezTo>
                    <a:cubicBezTo>
                      <a:pt x="156" y="42"/>
                      <a:pt x="151" y="37"/>
                      <a:pt x="147" y="37"/>
                    </a:cubicBezTo>
                    <a:cubicBezTo>
                      <a:pt x="142" y="37"/>
                      <a:pt x="135" y="33"/>
                      <a:pt x="135" y="26"/>
                    </a:cubicBezTo>
                    <a:cubicBezTo>
                      <a:pt x="135" y="21"/>
                      <a:pt x="126" y="12"/>
                      <a:pt x="128" y="10"/>
                    </a:cubicBezTo>
                    <a:cubicBezTo>
                      <a:pt x="126" y="21"/>
                      <a:pt x="109" y="3"/>
                      <a:pt x="105" y="5"/>
                    </a:cubicBezTo>
                    <a:cubicBezTo>
                      <a:pt x="100" y="7"/>
                      <a:pt x="96" y="0"/>
                      <a:pt x="86" y="3"/>
                    </a:cubicBezTo>
                    <a:cubicBezTo>
                      <a:pt x="79" y="3"/>
                      <a:pt x="79" y="7"/>
                      <a:pt x="77" y="10"/>
                    </a:cubicBezTo>
                    <a:lnTo>
                      <a:pt x="65" y="19"/>
                    </a:lnTo>
                    <a:cubicBezTo>
                      <a:pt x="65" y="19"/>
                      <a:pt x="54" y="21"/>
                      <a:pt x="51" y="28"/>
                    </a:cubicBezTo>
                    <a:cubicBezTo>
                      <a:pt x="49" y="35"/>
                      <a:pt x="56" y="42"/>
                      <a:pt x="54" y="47"/>
                    </a:cubicBezTo>
                    <a:cubicBezTo>
                      <a:pt x="49" y="51"/>
                      <a:pt x="51" y="61"/>
                      <a:pt x="51" y="63"/>
                    </a:cubicBezTo>
                    <a:cubicBezTo>
                      <a:pt x="51" y="65"/>
                      <a:pt x="47" y="75"/>
                      <a:pt x="47" y="75"/>
                    </a:cubicBezTo>
                    <a:cubicBezTo>
                      <a:pt x="47" y="75"/>
                      <a:pt x="21" y="89"/>
                      <a:pt x="0" y="100"/>
                    </a:cubicBezTo>
                    <a:cubicBezTo>
                      <a:pt x="0" y="103"/>
                      <a:pt x="0" y="107"/>
                      <a:pt x="3" y="110"/>
                    </a:cubicBezTo>
                    <a:cubicBezTo>
                      <a:pt x="3" y="115"/>
                      <a:pt x="5" y="124"/>
                      <a:pt x="7" y="131"/>
                    </a:cubicBezTo>
                    <a:lnTo>
                      <a:pt x="23" y="131"/>
                    </a:lnTo>
                    <a:cubicBezTo>
                      <a:pt x="30" y="133"/>
                      <a:pt x="58" y="152"/>
                      <a:pt x="65" y="156"/>
                    </a:cubicBezTo>
                    <a:cubicBezTo>
                      <a:pt x="72" y="159"/>
                      <a:pt x="109" y="187"/>
                      <a:pt x="116" y="194"/>
                    </a:cubicBezTo>
                    <a:cubicBezTo>
                      <a:pt x="123" y="201"/>
                      <a:pt x="137" y="201"/>
                      <a:pt x="142" y="201"/>
                    </a:cubicBezTo>
                    <a:cubicBezTo>
                      <a:pt x="144" y="201"/>
                      <a:pt x="156" y="203"/>
                      <a:pt x="165" y="205"/>
                    </a:cubicBezTo>
                    <a:cubicBezTo>
                      <a:pt x="170" y="196"/>
                      <a:pt x="172" y="187"/>
                      <a:pt x="174" y="184"/>
                    </a:cubicBezTo>
                    <a:lnTo>
                      <a:pt x="174" y="1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2" name="Freeform 308">
                <a:extLst>
                  <a:ext uri="{FF2B5EF4-FFF2-40B4-BE49-F238E27FC236}">
                    <a16:creationId xmlns:a16="http://schemas.microsoft.com/office/drawing/2014/main" id="{2EA348BA-2696-4551-D355-C922EAC78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852"/>
                <a:ext cx="125" cy="124"/>
              </a:xfrm>
              <a:custGeom>
                <a:avLst/>
                <a:gdLst>
                  <a:gd name="T0" fmla="*/ 174 w 207"/>
                  <a:gd name="T1" fmla="*/ 184 h 205"/>
                  <a:gd name="T2" fmla="*/ 174 w 207"/>
                  <a:gd name="T3" fmla="*/ 184 h 205"/>
                  <a:gd name="T4" fmla="*/ 184 w 207"/>
                  <a:gd name="T5" fmla="*/ 177 h 205"/>
                  <a:gd name="T6" fmla="*/ 198 w 207"/>
                  <a:gd name="T7" fmla="*/ 187 h 205"/>
                  <a:gd name="T8" fmla="*/ 207 w 207"/>
                  <a:gd name="T9" fmla="*/ 180 h 205"/>
                  <a:gd name="T10" fmla="*/ 195 w 207"/>
                  <a:gd name="T11" fmla="*/ 163 h 205"/>
                  <a:gd name="T12" fmla="*/ 188 w 207"/>
                  <a:gd name="T13" fmla="*/ 149 h 205"/>
                  <a:gd name="T14" fmla="*/ 191 w 207"/>
                  <a:gd name="T15" fmla="*/ 135 h 205"/>
                  <a:gd name="T16" fmla="*/ 179 w 207"/>
                  <a:gd name="T17" fmla="*/ 124 h 205"/>
                  <a:gd name="T18" fmla="*/ 156 w 207"/>
                  <a:gd name="T19" fmla="*/ 107 h 205"/>
                  <a:gd name="T20" fmla="*/ 147 w 207"/>
                  <a:gd name="T21" fmla="*/ 96 h 205"/>
                  <a:gd name="T22" fmla="*/ 144 w 207"/>
                  <a:gd name="T23" fmla="*/ 75 h 205"/>
                  <a:gd name="T24" fmla="*/ 151 w 207"/>
                  <a:gd name="T25" fmla="*/ 58 h 205"/>
                  <a:gd name="T26" fmla="*/ 156 w 207"/>
                  <a:gd name="T27" fmla="*/ 47 h 205"/>
                  <a:gd name="T28" fmla="*/ 147 w 207"/>
                  <a:gd name="T29" fmla="*/ 37 h 205"/>
                  <a:gd name="T30" fmla="*/ 135 w 207"/>
                  <a:gd name="T31" fmla="*/ 26 h 205"/>
                  <a:gd name="T32" fmla="*/ 128 w 207"/>
                  <a:gd name="T33" fmla="*/ 10 h 205"/>
                  <a:gd name="T34" fmla="*/ 105 w 207"/>
                  <a:gd name="T35" fmla="*/ 5 h 205"/>
                  <a:gd name="T36" fmla="*/ 86 w 207"/>
                  <a:gd name="T37" fmla="*/ 3 h 205"/>
                  <a:gd name="T38" fmla="*/ 77 w 207"/>
                  <a:gd name="T39" fmla="*/ 10 h 205"/>
                  <a:gd name="T40" fmla="*/ 65 w 207"/>
                  <a:gd name="T41" fmla="*/ 19 h 205"/>
                  <a:gd name="T42" fmla="*/ 51 w 207"/>
                  <a:gd name="T43" fmla="*/ 28 h 205"/>
                  <a:gd name="T44" fmla="*/ 54 w 207"/>
                  <a:gd name="T45" fmla="*/ 47 h 205"/>
                  <a:gd name="T46" fmla="*/ 51 w 207"/>
                  <a:gd name="T47" fmla="*/ 63 h 205"/>
                  <a:gd name="T48" fmla="*/ 47 w 207"/>
                  <a:gd name="T49" fmla="*/ 75 h 205"/>
                  <a:gd name="T50" fmla="*/ 0 w 207"/>
                  <a:gd name="T51" fmla="*/ 100 h 205"/>
                  <a:gd name="T52" fmla="*/ 3 w 207"/>
                  <a:gd name="T53" fmla="*/ 110 h 205"/>
                  <a:gd name="T54" fmla="*/ 7 w 207"/>
                  <a:gd name="T55" fmla="*/ 131 h 205"/>
                  <a:gd name="T56" fmla="*/ 23 w 207"/>
                  <a:gd name="T57" fmla="*/ 131 h 205"/>
                  <a:gd name="T58" fmla="*/ 65 w 207"/>
                  <a:gd name="T59" fmla="*/ 156 h 205"/>
                  <a:gd name="T60" fmla="*/ 116 w 207"/>
                  <a:gd name="T61" fmla="*/ 194 h 205"/>
                  <a:gd name="T62" fmla="*/ 142 w 207"/>
                  <a:gd name="T63" fmla="*/ 201 h 205"/>
                  <a:gd name="T64" fmla="*/ 165 w 207"/>
                  <a:gd name="T65" fmla="*/ 205 h 205"/>
                  <a:gd name="T66" fmla="*/ 174 w 207"/>
                  <a:gd name="T67" fmla="*/ 18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7" h="205">
                    <a:moveTo>
                      <a:pt x="174" y="184"/>
                    </a:moveTo>
                    <a:lnTo>
                      <a:pt x="174" y="184"/>
                    </a:lnTo>
                    <a:cubicBezTo>
                      <a:pt x="177" y="182"/>
                      <a:pt x="179" y="180"/>
                      <a:pt x="184" y="177"/>
                    </a:cubicBezTo>
                    <a:cubicBezTo>
                      <a:pt x="191" y="177"/>
                      <a:pt x="193" y="180"/>
                      <a:pt x="198" y="187"/>
                    </a:cubicBezTo>
                    <a:cubicBezTo>
                      <a:pt x="200" y="184"/>
                      <a:pt x="205" y="182"/>
                      <a:pt x="207" y="180"/>
                    </a:cubicBezTo>
                    <a:cubicBezTo>
                      <a:pt x="202" y="175"/>
                      <a:pt x="195" y="168"/>
                      <a:pt x="195" y="163"/>
                    </a:cubicBezTo>
                    <a:cubicBezTo>
                      <a:pt x="198" y="156"/>
                      <a:pt x="188" y="154"/>
                      <a:pt x="188" y="149"/>
                    </a:cubicBezTo>
                    <a:cubicBezTo>
                      <a:pt x="188" y="145"/>
                      <a:pt x="193" y="138"/>
                      <a:pt x="191" y="135"/>
                    </a:cubicBezTo>
                    <a:cubicBezTo>
                      <a:pt x="186" y="133"/>
                      <a:pt x="186" y="124"/>
                      <a:pt x="179" y="124"/>
                    </a:cubicBezTo>
                    <a:cubicBezTo>
                      <a:pt x="174" y="122"/>
                      <a:pt x="156" y="112"/>
                      <a:pt x="156" y="107"/>
                    </a:cubicBezTo>
                    <a:cubicBezTo>
                      <a:pt x="158" y="100"/>
                      <a:pt x="149" y="96"/>
                      <a:pt x="147" y="96"/>
                    </a:cubicBezTo>
                    <a:cubicBezTo>
                      <a:pt x="144" y="93"/>
                      <a:pt x="140" y="77"/>
                      <a:pt x="144" y="75"/>
                    </a:cubicBezTo>
                    <a:cubicBezTo>
                      <a:pt x="149" y="72"/>
                      <a:pt x="147" y="58"/>
                      <a:pt x="151" y="58"/>
                    </a:cubicBezTo>
                    <a:cubicBezTo>
                      <a:pt x="158" y="58"/>
                      <a:pt x="154" y="51"/>
                      <a:pt x="156" y="47"/>
                    </a:cubicBezTo>
                    <a:cubicBezTo>
                      <a:pt x="156" y="42"/>
                      <a:pt x="151" y="37"/>
                      <a:pt x="147" y="37"/>
                    </a:cubicBezTo>
                    <a:cubicBezTo>
                      <a:pt x="142" y="37"/>
                      <a:pt x="135" y="33"/>
                      <a:pt x="135" y="26"/>
                    </a:cubicBezTo>
                    <a:cubicBezTo>
                      <a:pt x="135" y="21"/>
                      <a:pt x="126" y="12"/>
                      <a:pt x="128" y="10"/>
                    </a:cubicBezTo>
                    <a:cubicBezTo>
                      <a:pt x="126" y="21"/>
                      <a:pt x="109" y="3"/>
                      <a:pt x="105" y="5"/>
                    </a:cubicBezTo>
                    <a:cubicBezTo>
                      <a:pt x="100" y="7"/>
                      <a:pt x="96" y="0"/>
                      <a:pt x="86" y="3"/>
                    </a:cubicBezTo>
                    <a:cubicBezTo>
                      <a:pt x="79" y="3"/>
                      <a:pt x="79" y="7"/>
                      <a:pt x="77" y="10"/>
                    </a:cubicBezTo>
                    <a:lnTo>
                      <a:pt x="65" y="19"/>
                    </a:lnTo>
                    <a:cubicBezTo>
                      <a:pt x="65" y="19"/>
                      <a:pt x="54" y="21"/>
                      <a:pt x="51" y="28"/>
                    </a:cubicBezTo>
                    <a:cubicBezTo>
                      <a:pt x="49" y="35"/>
                      <a:pt x="56" y="42"/>
                      <a:pt x="54" y="47"/>
                    </a:cubicBezTo>
                    <a:cubicBezTo>
                      <a:pt x="49" y="51"/>
                      <a:pt x="51" y="61"/>
                      <a:pt x="51" y="63"/>
                    </a:cubicBezTo>
                    <a:cubicBezTo>
                      <a:pt x="51" y="65"/>
                      <a:pt x="47" y="75"/>
                      <a:pt x="47" y="75"/>
                    </a:cubicBezTo>
                    <a:cubicBezTo>
                      <a:pt x="47" y="75"/>
                      <a:pt x="21" y="89"/>
                      <a:pt x="0" y="100"/>
                    </a:cubicBezTo>
                    <a:cubicBezTo>
                      <a:pt x="0" y="103"/>
                      <a:pt x="0" y="107"/>
                      <a:pt x="3" y="110"/>
                    </a:cubicBezTo>
                    <a:cubicBezTo>
                      <a:pt x="3" y="115"/>
                      <a:pt x="5" y="124"/>
                      <a:pt x="7" y="131"/>
                    </a:cubicBezTo>
                    <a:lnTo>
                      <a:pt x="23" y="131"/>
                    </a:lnTo>
                    <a:cubicBezTo>
                      <a:pt x="30" y="133"/>
                      <a:pt x="58" y="152"/>
                      <a:pt x="65" y="156"/>
                    </a:cubicBezTo>
                    <a:cubicBezTo>
                      <a:pt x="72" y="159"/>
                      <a:pt x="109" y="187"/>
                      <a:pt x="116" y="194"/>
                    </a:cubicBezTo>
                    <a:cubicBezTo>
                      <a:pt x="123" y="201"/>
                      <a:pt x="137" y="201"/>
                      <a:pt x="142" y="201"/>
                    </a:cubicBezTo>
                    <a:cubicBezTo>
                      <a:pt x="144" y="201"/>
                      <a:pt x="156" y="203"/>
                      <a:pt x="165" y="205"/>
                    </a:cubicBezTo>
                    <a:cubicBezTo>
                      <a:pt x="170" y="196"/>
                      <a:pt x="172" y="187"/>
                      <a:pt x="174" y="1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3" name="Freeform 309">
                <a:extLst>
                  <a:ext uri="{FF2B5EF4-FFF2-40B4-BE49-F238E27FC236}">
                    <a16:creationId xmlns:a16="http://schemas.microsoft.com/office/drawing/2014/main" id="{3CD3C191-D71A-C107-E900-0630FE6D5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852"/>
                <a:ext cx="125" cy="124"/>
              </a:xfrm>
              <a:custGeom>
                <a:avLst/>
                <a:gdLst>
                  <a:gd name="T0" fmla="*/ 174 w 207"/>
                  <a:gd name="T1" fmla="*/ 184 h 205"/>
                  <a:gd name="T2" fmla="*/ 174 w 207"/>
                  <a:gd name="T3" fmla="*/ 184 h 205"/>
                  <a:gd name="T4" fmla="*/ 184 w 207"/>
                  <a:gd name="T5" fmla="*/ 177 h 205"/>
                  <a:gd name="T6" fmla="*/ 198 w 207"/>
                  <a:gd name="T7" fmla="*/ 187 h 205"/>
                  <a:gd name="T8" fmla="*/ 207 w 207"/>
                  <a:gd name="T9" fmla="*/ 180 h 205"/>
                  <a:gd name="T10" fmla="*/ 195 w 207"/>
                  <a:gd name="T11" fmla="*/ 163 h 205"/>
                  <a:gd name="T12" fmla="*/ 188 w 207"/>
                  <a:gd name="T13" fmla="*/ 149 h 205"/>
                  <a:gd name="T14" fmla="*/ 191 w 207"/>
                  <a:gd name="T15" fmla="*/ 135 h 205"/>
                  <a:gd name="T16" fmla="*/ 179 w 207"/>
                  <a:gd name="T17" fmla="*/ 124 h 205"/>
                  <a:gd name="T18" fmla="*/ 156 w 207"/>
                  <a:gd name="T19" fmla="*/ 107 h 205"/>
                  <a:gd name="T20" fmla="*/ 147 w 207"/>
                  <a:gd name="T21" fmla="*/ 96 h 205"/>
                  <a:gd name="T22" fmla="*/ 144 w 207"/>
                  <a:gd name="T23" fmla="*/ 75 h 205"/>
                  <a:gd name="T24" fmla="*/ 151 w 207"/>
                  <a:gd name="T25" fmla="*/ 58 h 205"/>
                  <a:gd name="T26" fmla="*/ 156 w 207"/>
                  <a:gd name="T27" fmla="*/ 47 h 205"/>
                  <a:gd name="T28" fmla="*/ 147 w 207"/>
                  <a:gd name="T29" fmla="*/ 37 h 205"/>
                  <a:gd name="T30" fmla="*/ 135 w 207"/>
                  <a:gd name="T31" fmla="*/ 26 h 205"/>
                  <a:gd name="T32" fmla="*/ 128 w 207"/>
                  <a:gd name="T33" fmla="*/ 10 h 205"/>
                  <a:gd name="T34" fmla="*/ 105 w 207"/>
                  <a:gd name="T35" fmla="*/ 5 h 205"/>
                  <a:gd name="T36" fmla="*/ 86 w 207"/>
                  <a:gd name="T37" fmla="*/ 3 h 205"/>
                  <a:gd name="T38" fmla="*/ 77 w 207"/>
                  <a:gd name="T39" fmla="*/ 10 h 205"/>
                  <a:gd name="T40" fmla="*/ 65 w 207"/>
                  <a:gd name="T41" fmla="*/ 19 h 205"/>
                  <a:gd name="T42" fmla="*/ 51 w 207"/>
                  <a:gd name="T43" fmla="*/ 28 h 205"/>
                  <a:gd name="T44" fmla="*/ 54 w 207"/>
                  <a:gd name="T45" fmla="*/ 47 h 205"/>
                  <a:gd name="T46" fmla="*/ 51 w 207"/>
                  <a:gd name="T47" fmla="*/ 63 h 205"/>
                  <a:gd name="T48" fmla="*/ 47 w 207"/>
                  <a:gd name="T49" fmla="*/ 75 h 205"/>
                  <a:gd name="T50" fmla="*/ 0 w 207"/>
                  <a:gd name="T51" fmla="*/ 100 h 205"/>
                  <a:gd name="T52" fmla="*/ 3 w 207"/>
                  <a:gd name="T53" fmla="*/ 110 h 205"/>
                  <a:gd name="T54" fmla="*/ 7 w 207"/>
                  <a:gd name="T55" fmla="*/ 131 h 205"/>
                  <a:gd name="T56" fmla="*/ 23 w 207"/>
                  <a:gd name="T57" fmla="*/ 131 h 205"/>
                  <a:gd name="T58" fmla="*/ 65 w 207"/>
                  <a:gd name="T59" fmla="*/ 156 h 205"/>
                  <a:gd name="T60" fmla="*/ 116 w 207"/>
                  <a:gd name="T61" fmla="*/ 194 h 205"/>
                  <a:gd name="T62" fmla="*/ 142 w 207"/>
                  <a:gd name="T63" fmla="*/ 201 h 205"/>
                  <a:gd name="T64" fmla="*/ 165 w 207"/>
                  <a:gd name="T65" fmla="*/ 205 h 205"/>
                  <a:gd name="T66" fmla="*/ 174 w 207"/>
                  <a:gd name="T67" fmla="*/ 184 h 205"/>
                  <a:gd name="T68" fmla="*/ 174 w 207"/>
                  <a:gd name="T69" fmla="*/ 18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205">
                    <a:moveTo>
                      <a:pt x="174" y="184"/>
                    </a:moveTo>
                    <a:lnTo>
                      <a:pt x="174" y="184"/>
                    </a:lnTo>
                    <a:cubicBezTo>
                      <a:pt x="177" y="182"/>
                      <a:pt x="179" y="180"/>
                      <a:pt x="184" y="177"/>
                    </a:cubicBezTo>
                    <a:cubicBezTo>
                      <a:pt x="191" y="177"/>
                      <a:pt x="193" y="180"/>
                      <a:pt x="198" y="187"/>
                    </a:cubicBezTo>
                    <a:cubicBezTo>
                      <a:pt x="200" y="184"/>
                      <a:pt x="205" y="182"/>
                      <a:pt x="207" y="180"/>
                    </a:cubicBezTo>
                    <a:cubicBezTo>
                      <a:pt x="202" y="175"/>
                      <a:pt x="195" y="168"/>
                      <a:pt x="195" y="163"/>
                    </a:cubicBezTo>
                    <a:cubicBezTo>
                      <a:pt x="198" y="156"/>
                      <a:pt x="188" y="154"/>
                      <a:pt x="188" y="149"/>
                    </a:cubicBezTo>
                    <a:cubicBezTo>
                      <a:pt x="188" y="145"/>
                      <a:pt x="193" y="138"/>
                      <a:pt x="191" y="135"/>
                    </a:cubicBezTo>
                    <a:cubicBezTo>
                      <a:pt x="186" y="133"/>
                      <a:pt x="186" y="124"/>
                      <a:pt x="179" y="124"/>
                    </a:cubicBezTo>
                    <a:cubicBezTo>
                      <a:pt x="174" y="122"/>
                      <a:pt x="156" y="112"/>
                      <a:pt x="156" y="107"/>
                    </a:cubicBezTo>
                    <a:cubicBezTo>
                      <a:pt x="158" y="100"/>
                      <a:pt x="149" y="96"/>
                      <a:pt x="147" y="96"/>
                    </a:cubicBezTo>
                    <a:cubicBezTo>
                      <a:pt x="144" y="93"/>
                      <a:pt x="140" y="77"/>
                      <a:pt x="144" y="75"/>
                    </a:cubicBezTo>
                    <a:cubicBezTo>
                      <a:pt x="149" y="72"/>
                      <a:pt x="147" y="58"/>
                      <a:pt x="151" y="58"/>
                    </a:cubicBezTo>
                    <a:cubicBezTo>
                      <a:pt x="158" y="58"/>
                      <a:pt x="154" y="51"/>
                      <a:pt x="156" y="47"/>
                    </a:cubicBezTo>
                    <a:cubicBezTo>
                      <a:pt x="156" y="42"/>
                      <a:pt x="151" y="37"/>
                      <a:pt x="147" y="37"/>
                    </a:cubicBezTo>
                    <a:cubicBezTo>
                      <a:pt x="142" y="37"/>
                      <a:pt x="135" y="33"/>
                      <a:pt x="135" y="26"/>
                    </a:cubicBezTo>
                    <a:cubicBezTo>
                      <a:pt x="135" y="21"/>
                      <a:pt x="126" y="12"/>
                      <a:pt x="128" y="10"/>
                    </a:cubicBezTo>
                    <a:cubicBezTo>
                      <a:pt x="126" y="21"/>
                      <a:pt x="109" y="3"/>
                      <a:pt x="105" y="5"/>
                    </a:cubicBezTo>
                    <a:cubicBezTo>
                      <a:pt x="100" y="7"/>
                      <a:pt x="96" y="0"/>
                      <a:pt x="86" y="3"/>
                    </a:cubicBezTo>
                    <a:cubicBezTo>
                      <a:pt x="79" y="3"/>
                      <a:pt x="79" y="7"/>
                      <a:pt x="77" y="10"/>
                    </a:cubicBezTo>
                    <a:lnTo>
                      <a:pt x="65" y="19"/>
                    </a:lnTo>
                    <a:cubicBezTo>
                      <a:pt x="65" y="19"/>
                      <a:pt x="54" y="21"/>
                      <a:pt x="51" y="28"/>
                    </a:cubicBezTo>
                    <a:cubicBezTo>
                      <a:pt x="49" y="35"/>
                      <a:pt x="56" y="42"/>
                      <a:pt x="54" y="47"/>
                    </a:cubicBezTo>
                    <a:cubicBezTo>
                      <a:pt x="49" y="51"/>
                      <a:pt x="51" y="61"/>
                      <a:pt x="51" y="63"/>
                    </a:cubicBezTo>
                    <a:cubicBezTo>
                      <a:pt x="51" y="65"/>
                      <a:pt x="47" y="75"/>
                      <a:pt x="47" y="75"/>
                    </a:cubicBezTo>
                    <a:cubicBezTo>
                      <a:pt x="47" y="75"/>
                      <a:pt x="21" y="89"/>
                      <a:pt x="0" y="100"/>
                    </a:cubicBezTo>
                    <a:cubicBezTo>
                      <a:pt x="0" y="103"/>
                      <a:pt x="0" y="107"/>
                      <a:pt x="3" y="110"/>
                    </a:cubicBezTo>
                    <a:cubicBezTo>
                      <a:pt x="3" y="115"/>
                      <a:pt x="5" y="124"/>
                      <a:pt x="7" y="131"/>
                    </a:cubicBezTo>
                    <a:lnTo>
                      <a:pt x="23" y="131"/>
                    </a:lnTo>
                    <a:cubicBezTo>
                      <a:pt x="30" y="133"/>
                      <a:pt x="58" y="152"/>
                      <a:pt x="65" y="156"/>
                    </a:cubicBezTo>
                    <a:cubicBezTo>
                      <a:pt x="72" y="159"/>
                      <a:pt x="109" y="187"/>
                      <a:pt x="116" y="194"/>
                    </a:cubicBezTo>
                    <a:cubicBezTo>
                      <a:pt x="123" y="201"/>
                      <a:pt x="137" y="201"/>
                      <a:pt x="142" y="201"/>
                    </a:cubicBezTo>
                    <a:cubicBezTo>
                      <a:pt x="144" y="201"/>
                      <a:pt x="156" y="203"/>
                      <a:pt x="165" y="205"/>
                    </a:cubicBezTo>
                    <a:cubicBezTo>
                      <a:pt x="170" y="196"/>
                      <a:pt x="172" y="187"/>
                      <a:pt x="174" y="184"/>
                    </a:cubicBezTo>
                    <a:lnTo>
                      <a:pt x="174" y="1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4" name="Freeform 310">
                <a:extLst>
                  <a:ext uri="{FF2B5EF4-FFF2-40B4-BE49-F238E27FC236}">
                    <a16:creationId xmlns:a16="http://schemas.microsoft.com/office/drawing/2014/main" id="{75C64152-C868-C6F7-9C69-2C4D6944B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959"/>
                <a:ext cx="26" cy="24"/>
              </a:xfrm>
              <a:custGeom>
                <a:avLst/>
                <a:gdLst>
                  <a:gd name="T0" fmla="*/ 14 w 42"/>
                  <a:gd name="T1" fmla="*/ 28 h 40"/>
                  <a:gd name="T2" fmla="*/ 14 w 42"/>
                  <a:gd name="T3" fmla="*/ 28 h 40"/>
                  <a:gd name="T4" fmla="*/ 26 w 42"/>
                  <a:gd name="T5" fmla="*/ 38 h 40"/>
                  <a:gd name="T6" fmla="*/ 42 w 42"/>
                  <a:gd name="T7" fmla="*/ 40 h 40"/>
                  <a:gd name="T8" fmla="*/ 33 w 42"/>
                  <a:gd name="T9" fmla="*/ 12 h 40"/>
                  <a:gd name="T10" fmla="*/ 33 w 42"/>
                  <a:gd name="T11" fmla="*/ 10 h 40"/>
                  <a:gd name="T12" fmla="*/ 19 w 42"/>
                  <a:gd name="T13" fmla="*/ 0 h 40"/>
                  <a:gd name="T14" fmla="*/ 9 w 42"/>
                  <a:gd name="T15" fmla="*/ 7 h 40"/>
                  <a:gd name="T16" fmla="*/ 0 w 42"/>
                  <a:gd name="T17" fmla="*/ 28 h 40"/>
                  <a:gd name="T18" fmla="*/ 14 w 42"/>
                  <a:gd name="T19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0">
                    <a:moveTo>
                      <a:pt x="14" y="28"/>
                    </a:moveTo>
                    <a:lnTo>
                      <a:pt x="14" y="28"/>
                    </a:lnTo>
                    <a:lnTo>
                      <a:pt x="26" y="38"/>
                    </a:lnTo>
                    <a:lnTo>
                      <a:pt x="42" y="40"/>
                    </a:lnTo>
                    <a:cubicBezTo>
                      <a:pt x="37" y="28"/>
                      <a:pt x="33" y="17"/>
                      <a:pt x="33" y="12"/>
                    </a:cubicBezTo>
                    <a:lnTo>
                      <a:pt x="33" y="10"/>
                    </a:lnTo>
                    <a:cubicBezTo>
                      <a:pt x="28" y="3"/>
                      <a:pt x="26" y="0"/>
                      <a:pt x="19" y="0"/>
                    </a:cubicBezTo>
                    <a:cubicBezTo>
                      <a:pt x="14" y="3"/>
                      <a:pt x="12" y="5"/>
                      <a:pt x="9" y="7"/>
                    </a:cubicBezTo>
                    <a:cubicBezTo>
                      <a:pt x="7" y="10"/>
                      <a:pt x="5" y="19"/>
                      <a:pt x="0" y="28"/>
                    </a:cubicBezTo>
                    <a:lnTo>
                      <a:pt x="14" y="28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5" name="Freeform 311">
                <a:extLst>
                  <a:ext uri="{FF2B5EF4-FFF2-40B4-BE49-F238E27FC236}">
                    <a16:creationId xmlns:a16="http://schemas.microsoft.com/office/drawing/2014/main" id="{3A405463-8802-2F69-C02C-586F3EC98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959"/>
                <a:ext cx="26" cy="24"/>
              </a:xfrm>
              <a:custGeom>
                <a:avLst/>
                <a:gdLst>
                  <a:gd name="T0" fmla="*/ 14 w 42"/>
                  <a:gd name="T1" fmla="*/ 28 h 40"/>
                  <a:gd name="T2" fmla="*/ 14 w 42"/>
                  <a:gd name="T3" fmla="*/ 28 h 40"/>
                  <a:gd name="T4" fmla="*/ 26 w 42"/>
                  <a:gd name="T5" fmla="*/ 38 h 40"/>
                  <a:gd name="T6" fmla="*/ 42 w 42"/>
                  <a:gd name="T7" fmla="*/ 40 h 40"/>
                  <a:gd name="T8" fmla="*/ 33 w 42"/>
                  <a:gd name="T9" fmla="*/ 12 h 40"/>
                  <a:gd name="T10" fmla="*/ 33 w 42"/>
                  <a:gd name="T11" fmla="*/ 10 h 40"/>
                  <a:gd name="T12" fmla="*/ 19 w 42"/>
                  <a:gd name="T13" fmla="*/ 0 h 40"/>
                  <a:gd name="T14" fmla="*/ 9 w 42"/>
                  <a:gd name="T15" fmla="*/ 7 h 40"/>
                  <a:gd name="T16" fmla="*/ 0 w 42"/>
                  <a:gd name="T17" fmla="*/ 28 h 40"/>
                  <a:gd name="T18" fmla="*/ 14 w 42"/>
                  <a:gd name="T19" fmla="*/ 28 h 40"/>
                  <a:gd name="T20" fmla="*/ 14 w 42"/>
                  <a:gd name="T21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14" y="28"/>
                    </a:moveTo>
                    <a:lnTo>
                      <a:pt x="14" y="28"/>
                    </a:lnTo>
                    <a:lnTo>
                      <a:pt x="26" y="38"/>
                    </a:lnTo>
                    <a:lnTo>
                      <a:pt x="42" y="40"/>
                    </a:lnTo>
                    <a:cubicBezTo>
                      <a:pt x="37" y="28"/>
                      <a:pt x="33" y="17"/>
                      <a:pt x="33" y="12"/>
                    </a:cubicBezTo>
                    <a:lnTo>
                      <a:pt x="33" y="10"/>
                    </a:lnTo>
                    <a:cubicBezTo>
                      <a:pt x="28" y="3"/>
                      <a:pt x="26" y="0"/>
                      <a:pt x="19" y="0"/>
                    </a:cubicBezTo>
                    <a:cubicBezTo>
                      <a:pt x="14" y="3"/>
                      <a:pt x="12" y="5"/>
                      <a:pt x="9" y="7"/>
                    </a:cubicBezTo>
                    <a:cubicBezTo>
                      <a:pt x="7" y="10"/>
                      <a:pt x="5" y="19"/>
                      <a:pt x="0" y="28"/>
                    </a:cubicBezTo>
                    <a:lnTo>
                      <a:pt x="14" y="28"/>
                    </a:lnTo>
                    <a:lnTo>
                      <a:pt x="14" y="2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6" name="Freeform 312">
                <a:extLst>
                  <a:ext uri="{FF2B5EF4-FFF2-40B4-BE49-F238E27FC236}">
                    <a16:creationId xmlns:a16="http://schemas.microsoft.com/office/drawing/2014/main" id="{1C7EA40D-4E02-124E-575D-4200A5C84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959"/>
                <a:ext cx="26" cy="24"/>
              </a:xfrm>
              <a:custGeom>
                <a:avLst/>
                <a:gdLst>
                  <a:gd name="T0" fmla="*/ 14 w 42"/>
                  <a:gd name="T1" fmla="*/ 28 h 40"/>
                  <a:gd name="T2" fmla="*/ 14 w 42"/>
                  <a:gd name="T3" fmla="*/ 28 h 40"/>
                  <a:gd name="T4" fmla="*/ 26 w 42"/>
                  <a:gd name="T5" fmla="*/ 38 h 40"/>
                  <a:gd name="T6" fmla="*/ 42 w 42"/>
                  <a:gd name="T7" fmla="*/ 40 h 40"/>
                  <a:gd name="T8" fmla="*/ 33 w 42"/>
                  <a:gd name="T9" fmla="*/ 12 h 40"/>
                  <a:gd name="T10" fmla="*/ 33 w 42"/>
                  <a:gd name="T11" fmla="*/ 10 h 40"/>
                  <a:gd name="T12" fmla="*/ 19 w 42"/>
                  <a:gd name="T13" fmla="*/ 0 h 40"/>
                  <a:gd name="T14" fmla="*/ 9 w 42"/>
                  <a:gd name="T15" fmla="*/ 7 h 40"/>
                  <a:gd name="T16" fmla="*/ 0 w 42"/>
                  <a:gd name="T17" fmla="*/ 28 h 40"/>
                  <a:gd name="T18" fmla="*/ 14 w 42"/>
                  <a:gd name="T19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0">
                    <a:moveTo>
                      <a:pt x="14" y="28"/>
                    </a:moveTo>
                    <a:lnTo>
                      <a:pt x="14" y="28"/>
                    </a:lnTo>
                    <a:lnTo>
                      <a:pt x="26" y="38"/>
                    </a:lnTo>
                    <a:lnTo>
                      <a:pt x="42" y="40"/>
                    </a:lnTo>
                    <a:cubicBezTo>
                      <a:pt x="37" y="28"/>
                      <a:pt x="33" y="17"/>
                      <a:pt x="33" y="12"/>
                    </a:cubicBezTo>
                    <a:lnTo>
                      <a:pt x="33" y="10"/>
                    </a:lnTo>
                    <a:cubicBezTo>
                      <a:pt x="28" y="3"/>
                      <a:pt x="26" y="0"/>
                      <a:pt x="19" y="0"/>
                    </a:cubicBezTo>
                    <a:cubicBezTo>
                      <a:pt x="14" y="3"/>
                      <a:pt x="12" y="5"/>
                      <a:pt x="9" y="7"/>
                    </a:cubicBezTo>
                    <a:cubicBezTo>
                      <a:pt x="7" y="10"/>
                      <a:pt x="5" y="19"/>
                      <a:pt x="0" y="28"/>
                    </a:cubicBezTo>
                    <a:lnTo>
                      <a:pt x="14" y="28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7" name="Freeform 313">
                <a:extLst>
                  <a:ext uri="{FF2B5EF4-FFF2-40B4-BE49-F238E27FC236}">
                    <a16:creationId xmlns:a16="http://schemas.microsoft.com/office/drawing/2014/main" id="{C4734AB7-E6A0-0D4B-906A-F5F00FE91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959"/>
                <a:ext cx="26" cy="24"/>
              </a:xfrm>
              <a:custGeom>
                <a:avLst/>
                <a:gdLst>
                  <a:gd name="T0" fmla="*/ 14 w 42"/>
                  <a:gd name="T1" fmla="*/ 28 h 40"/>
                  <a:gd name="T2" fmla="*/ 14 w 42"/>
                  <a:gd name="T3" fmla="*/ 28 h 40"/>
                  <a:gd name="T4" fmla="*/ 26 w 42"/>
                  <a:gd name="T5" fmla="*/ 38 h 40"/>
                  <a:gd name="T6" fmla="*/ 42 w 42"/>
                  <a:gd name="T7" fmla="*/ 40 h 40"/>
                  <a:gd name="T8" fmla="*/ 33 w 42"/>
                  <a:gd name="T9" fmla="*/ 12 h 40"/>
                  <a:gd name="T10" fmla="*/ 33 w 42"/>
                  <a:gd name="T11" fmla="*/ 10 h 40"/>
                  <a:gd name="T12" fmla="*/ 19 w 42"/>
                  <a:gd name="T13" fmla="*/ 0 h 40"/>
                  <a:gd name="T14" fmla="*/ 9 w 42"/>
                  <a:gd name="T15" fmla="*/ 7 h 40"/>
                  <a:gd name="T16" fmla="*/ 0 w 42"/>
                  <a:gd name="T17" fmla="*/ 28 h 40"/>
                  <a:gd name="T18" fmla="*/ 14 w 42"/>
                  <a:gd name="T19" fmla="*/ 28 h 40"/>
                  <a:gd name="T20" fmla="*/ 14 w 42"/>
                  <a:gd name="T21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14" y="28"/>
                    </a:moveTo>
                    <a:lnTo>
                      <a:pt x="14" y="28"/>
                    </a:lnTo>
                    <a:lnTo>
                      <a:pt x="26" y="38"/>
                    </a:lnTo>
                    <a:lnTo>
                      <a:pt x="42" y="40"/>
                    </a:lnTo>
                    <a:cubicBezTo>
                      <a:pt x="37" y="28"/>
                      <a:pt x="33" y="17"/>
                      <a:pt x="33" y="12"/>
                    </a:cubicBezTo>
                    <a:lnTo>
                      <a:pt x="33" y="10"/>
                    </a:lnTo>
                    <a:cubicBezTo>
                      <a:pt x="28" y="3"/>
                      <a:pt x="26" y="0"/>
                      <a:pt x="19" y="0"/>
                    </a:cubicBezTo>
                    <a:cubicBezTo>
                      <a:pt x="14" y="3"/>
                      <a:pt x="12" y="5"/>
                      <a:pt x="9" y="7"/>
                    </a:cubicBezTo>
                    <a:cubicBezTo>
                      <a:pt x="7" y="10"/>
                      <a:pt x="5" y="19"/>
                      <a:pt x="0" y="28"/>
                    </a:cubicBezTo>
                    <a:lnTo>
                      <a:pt x="14" y="28"/>
                    </a:lnTo>
                    <a:lnTo>
                      <a:pt x="14" y="2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8" name="Freeform 314">
                <a:extLst>
                  <a:ext uri="{FF2B5EF4-FFF2-40B4-BE49-F238E27FC236}">
                    <a16:creationId xmlns:a16="http://schemas.microsoft.com/office/drawing/2014/main" id="{CC8B8FA5-1E59-35F3-8460-A7ECBC9E9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174"/>
                <a:ext cx="30" cy="17"/>
              </a:xfrm>
              <a:custGeom>
                <a:avLst/>
                <a:gdLst>
                  <a:gd name="T0" fmla="*/ 47 w 49"/>
                  <a:gd name="T1" fmla="*/ 12 h 28"/>
                  <a:gd name="T2" fmla="*/ 47 w 49"/>
                  <a:gd name="T3" fmla="*/ 12 h 28"/>
                  <a:gd name="T4" fmla="*/ 26 w 49"/>
                  <a:gd name="T5" fmla="*/ 5 h 28"/>
                  <a:gd name="T6" fmla="*/ 17 w 49"/>
                  <a:gd name="T7" fmla="*/ 0 h 28"/>
                  <a:gd name="T8" fmla="*/ 14 w 49"/>
                  <a:gd name="T9" fmla="*/ 0 h 28"/>
                  <a:gd name="T10" fmla="*/ 0 w 49"/>
                  <a:gd name="T11" fmla="*/ 14 h 28"/>
                  <a:gd name="T12" fmla="*/ 40 w 49"/>
                  <a:gd name="T13" fmla="*/ 28 h 28"/>
                  <a:gd name="T14" fmla="*/ 47 w 49"/>
                  <a:gd name="T15" fmla="*/ 26 h 28"/>
                  <a:gd name="T16" fmla="*/ 47 w 49"/>
                  <a:gd name="T17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8">
                    <a:moveTo>
                      <a:pt x="47" y="12"/>
                    </a:moveTo>
                    <a:lnTo>
                      <a:pt x="47" y="12"/>
                    </a:lnTo>
                    <a:cubicBezTo>
                      <a:pt x="45" y="7"/>
                      <a:pt x="35" y="12"/>
                      <a:pt x="26" y="5"/>
                    </a:cubicBezTo>
                    <a:cubicBezTo>
                      <a:pt x="21" y="3"/>
                      <a:pt x="19" y="3"/>
                      <a:pt x="17" y="0"/>
                    </a:cubicBezTo>
                    <a:lnTo>
                      <a:pt x="14" y="0"/>
                    </a:lnTo>
                    <a:cubicBezTo>
                      <a:pt x="12" y="3"/>
                      <a:pt x="5" y="7"/>
                      <a:pt x="0" y="14"/>
                    </a:cubicBezTo>
                    <a:cubicBezTo>
                      <a:pt x="7" y="19"/>
                      <a:pt x="33" y="28"/>
                      <a:pt x="40" y="28"/>
                    </a:cubicBezTo>
                    <a:cubicBezTo>
                      <a:pt x="45" y="28"/>
                      <a:pt x="47" y="26"/>
                      <a:pt x="47" y="26"/>
                    </a:cubicBezTo>
                    <a:cubicBezTo>
                      <a:pt x="49" y="19"/>
                      <a:pt x="49" y="12"/>
                      <a:pt x="47" y="1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9" name="Freeform 315">
                <a:extLst>
                  <a:ext uri="{FF2B5EF4-FFF2-40B4-BE49-F238E27FC236}">
                    <a16:creationId xmlns:a16="http://schemas.microsoft.com/office/drawing/2014/main" id="{9C16687A-4B0D-3CBD-9197-37571B6D8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174"/>
                <a:ext cx="30" cy="17"/>
              </a:xfrm>
              <a:custGeom>
                <a:avLst/>
                <a:gdLst>
                  <a:gd name="T0" fmla="*/ 47 w 49"/>
                  <a:gd name="T1" fmla="*/ 12 h 28"/>
                  <a:gd name="T2" fmla="*/ 47 w 49"/>
                  <a:gd name="T3" fmla="*/ 12 h 28"/>
                  <a:gd name="T4" fmla="*/ 26 w 49"/>
                  <a:gd name="T5" fmla="*/ 5 h 28"/>
                  <a:gd name="T6" fmla="*/ 17 w 49"/>
                  <a:gd name="T7" fmla="*/ 0 h 28"/>
                  <a:gd name="T8" fmla="*/ 14 w 49"/>
                  <a:gd name="T9" fmla="*/ 0 h 28"/>
                  <a:gd name="T10" fmla="*/ 0 w 49"/>
                  <a:gd name="T11" fmla="*/ 14 h 28"/>
                  <a:gd name="T12" fmla="*/ 40 w 49"/>
                  <a:gd name="T13" fmla="*/ 28 h 28"/>
                  <a:gd name="T14" fmla="*/ 47 w 49"/>
                  <a:gd name="T15" fmla="*/ 26 h 28"/>
                  <a:gd name="T16" fmla="*/ 47 w 49"/>
                  <a:gd name="T17" fmla="*/ 12 h 28"/>
                  <a:gd name="T18" fmla="*/ 47 w 49"/>
                  <a:gd name="T1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8">
                    <a:moveTo>
                      <a:pt x="47" y="12"/>
                    </a:moveTo>
                    <a:lnTo>
                      <a:pt x="47" y="12"/>
                    </a:lnTo>
                    <a:cubicBezTo>
                      <a:pt x="45" y="7"/>
                      <a:pt x="35" y="12"/>
                      <a:pt x="26" y="5"/>
                    </a:cubicBezTo>
                    <a:cubicBezTo>
                      <a:pt x="21" y="3"/>
                      <a:pt x="19" y="3"/>
                      <a:pt x="17" y="0"/>
                    </a:cubicBezTo>
                    <a:lnTo>
                      <a:pt x="14" y="0"/>
                    </a:lnTo>
                    <a:cubicBezTo>
                      <a:pt x="12" y="3"/>
                      <a:pt x="5" y="7"/>
                      <a:pt x="0" y="14"/>
                    </a:cubicBezTo>
                    <a:cubicBezTo>
                      <a:pt x="7" y="19"/>
                      <a:pt x="33" y="28"/>
                      <a:pt x="40" y="28"/>
                    </a:cubicBezTo>
                    <a:cubicBezTo>
                      <a:pt x="45" y="28"/>
                      <a:pt x="47" y="26"/>
                      <a:pt x="47" y="26"/>
                    </a:cubicBezTo>
                    <a:cubicBezTo>
                      <a:pt x="49" y="19"/>
                      <a:pt x="49" y="12"/>
                      <a:pt x="47" y="12"/>
                    </a:cubicBezTo>
                    <a:lnTo>
                      <a:pt x="47" y="1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50" name="Freeform 316">
                <a:extLst>
                  <a:ext uri="{FF2B5EF4-FFF2-40B4-BE49-F238E27FC236}">
                    <a16:creationId xmlns:a16="http://schemas.microsoft.com/office/drawing/2014/main" id="{2C6743DB-9B08-5522-C292-2BD18A6AA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174"/>
                <a:ext cx="30" cy="17"/>
              </a:xfrm>
              <a:custGeom>
                <a:avLst/>
                <a:gdLst>
                  <a:gd name="T0" fmla="*/ 47 w 49"/>
                  <a:gd name="T1" fmla="*/ 12 h 28"/>
                  <a:gd name="T2" fmla="*/ 47 w 49"/>
                  <a:gd name="T3" fmla="*/ 12 h 28"/>
                  <a:gd name="T4" fmla="*/ 26 w 49"/>
                  <a:gd name="T5" fmla="*/ 5 h 28"/>
                  <a:gd name="T6" fmla="*/ 17 w 49"/>
                  <a:gd name="T7" fmla="*/ 0 h 28"/>
                  <a:gd name="T8" fmla="*/ 14 w 49"/>
                  <a:gd name="T9" fmla="*/ 0 h 28"/>
                  <a:gd name="T10" fmla="*/ 0 w 49"/>
                  <a:gd name="T11" fmla="*/ 14 h 28"/>
                  <a:gd name="T12" fmla="*/ 40 w 49"/>
                  <a:gd name="T13" fmla="*/ 28 h 28"/>
                  <a:gd name="T14" fmla="*/ 47 w 49"/>
                  <a:gd name="T15" fmla="*/ 26 h 28"/>
                  <a:gd name="T16" fmla="*/ 47 w 49"/>
                  <a:gd name="T17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8">
                    <a:moveTo>
                      <a:pt x="47" y="12"/>
                    </a:moveTo>
                    <a:lnTo>
                      <a:pt x="47" y="12"/>
                    </a:lnTo>
                    <a:cubicBezTo>
                      <a:pt x="45" y="7"/>
                      <a:pt x="35" y="12"/>
                      <a:pt x="26" y="5"/>
                    </a:cubicBezTo>
                    <a:cubicBezTo>
                      <a:pt x="21" y="3"/>
                      <a:pt x="19" y="3"/>
                      <a:pt x="17" y="0"/>
                    </a:cubicBezTo>
                    <a:lnTo>
                      <a:pt x="14" y="0"/>
                    </a:lnTo>
                    <a:cubicBezTo>
                      <a:pt x="12" y="3"/>
                      <a:pt x="5" y="7"/>
                      <a:pt x="0" y="14"/>
                    </a:cubicBezTo>
                    <a:cubicBezTo>
                      <a:pt x="7" y="19"/>
                      <a:pt x="33" y="28"/>
                      <a:pt x="40" y="28"/>
                    </a:cubicBezTo>
                    <a:cubicBezTo>
                      <a:pt x="45" y="28"/>
                      <a:pt x="47" y="26"/>
                      <a:pt x="47" y="26"/>
                    </a:cubicBezTo>
                    <a:cubicBezTo>
                      <a:pt x="49" y="19"/>
                      <a:pt x="49" y="12"/>
                      <a:pt x="47" y="1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51" name="Freeform 317">
                <a:extLst>
                  <a:ext uri="{FF2B5EF4-FFF2-40B4-BE49-F238E27FC236}">
                    <a16:creationId xmlns:a16="http://schemas.microsoft.com/office/drawing/2014/main" id="{75A430EF-51B7-BDF6-4793-76E58C18D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174"/>
                <a:ext cx="30" cy="17"/>
              </a:xfrm>
              <a:custGeom>
                <a:avLst/>
                <a:gdLst>
                  <a:gd name="T0" fmla="*/ 47 w 49"/>
                  <a:gd name="T1" fmla="*/ 12 h 28"/>
                  <a:gd name="T2" fmla="*/ 47 w 49"/>
                  <a:gd name="T3" fmla="*/ 12 h 28"/>
                  <a:gd name="T4" fmla="*/ 26 w 49"/>
                  <a:gd name="T5" fmla="*/ 5 h 28"/>
                  <a:gd name="T6" fmla="*/ 17 w 49"/>
                  <a:gd name="T7" fmla="*/ 0 h 28"/>
                  <a:gd name="T8" fmla="*/ 14 w 49"/>
                  <a:gd name="T9" fmla="*/ 0 h 28"/>
                  <a:gd name="T10" fmla="*/ 0 w 49"/>
                  <a:gd name="T11" fmla="*/ 14 h 28"/>
                  <a:gd name="T12" fmla="*/ 40 w 49"/>
                  <a:gd name="T13" fmla="*/ 28 h 28"/>
                  <a:gd name="T14" fmla="*/ 47 w 49"/>
                  <a:gd name="T15" fmla="*/ 26 h 28"/>
                  <a:gd name="T16" fmla="*/ 47 w 49"/>
                  <a:gd name="T17" fmla="*/ 12 h 28"/>
                  <a:gd name="T18" fmla="*/ 47 w 49"/>
                  <a:gd name="T1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8">
                    <a:moveTo>
                      <a:pt x="47" y="12"/>
                    </a:moveTo>
                    <a:lnTo>
                      <a:pt x="47" y="12"/>
                    </a:lnTo>
                    <a:cubicBezTo>
                      <a:pt x="45" y="7"/>
                      <a:pt x="35" y="12"/>
                      <a:pt x="26" y="5"/>
                    </a:cubicBezTo>
                    <a:cubicBezTo>
                      <a:pt x="21" y="3"/>
                      <a:pt x="19" y="3"/>
                      <a:pt x="17" y="0"/>
                    </a:cubicBezTo>
                    <a:lnTo>
                      <a:pt x="14" y="0"/>
                    </a:lnTo>
                    <a:cubicBezTo>
                      <a:pt x="12" y="3"/>
                      <a:pt x="5" y="7"/>
                      <a:pt x="0" y="14"/>
                    </a:cubicBezTo>
                    <a:cubicBezTo>
                      <a:pt x="7" y="19"/>
                      <a:pt x="33" y="28"/>
                      <a:pt x="40" y="28"/>
                    </a:cubicBezTo>
                    <a:cubicBezTo>
                      <a:pt x="45" y="28"/>
                      <a:pt x="47" y="26"/>
                      <a:pt x="47" y="26"/>
                    </a:cubicBezTo>
                    <a:cubicBezTo>
                      <a:pt x="49" y="19"/>
                      <a:pt x="49" y="12"/>
                      <a:pt x="47" y="12"/>
                    </a:cubicBezTo>
                    <a:lnTo>
                      <a:pt x="47" y="1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52" name="Freeform 318">
                <a:extLst>
                  <a:ext uri="{FF2B5EF4-FFF2-40B4-BE49-F238E27FC236}">
                    <a16:creationId xmlns:a16="http://schemas.microsoft.com/office/drawing/2014/main" id="{46F5E669-3724-A897-4145-0D6D86BFE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50"/>
                <a:ext cx="79" cy="44"/>
              </a:xfrm>
              <a:custGeom>
                <a:avLst/>
                <a:gdLst>
                  <a:gd name="T0" fmla="*/ 53 w 130"/>
                  <a:gd name="T1" fmla="*/ 65 h 72"/>
                  <a:gd name="T2" fmla="*/ 53 w 130"/>
                  <a:gd name="T3" fmla="*/ 65 h 72"/>
                  <a:gd name="T4" fmla="*/ 60 w 130"/>
                  <a:gd name="T5" fmla="*/ 51 h 72"/>
                  <a:gd name="T6" fmla="*/ 83 w 130"/>
                  <a:gd name="T7" fmla="*/ 42 h 72"/>
                  <a:gd name="T8" fmla="*/ 104 w 130"/>
                  <a:gd name="T9" fmla="*/ 37 h 72"/>
                  <a:gd name="T10" fmla="*/ 128 w 130"/>
                  <a:gd name="T11" fmla="*/ 28 h 72"/>
                  <a:gd name="T12" fmla="*/ 104 w 130"/>
                  <a:gd name="T13" fmla="*/ 9 h 72"/>
                  <a:gd name="T14" fmla="*/ 60 w 130"/>
                  <a:gd name="T15" fmla="*/ 9 h 72"/>
                  <a:gd name="T16" fmla="*/ 21 w 130"/>
                  <a:gd name="T17" fmla="*/ 11 h 72"/>
                  <a:gd name="T18" fmla="*/ 9 w 130"/>
                  <a:gd name="T19" fmla="*/ 23 h 72"/>
                  <a:gd name="T20" fmla="*/ 0 w 130"/>
                  <a:gd name="T21" fmla="*/ 39 h 72"/>
                  <a:gd name="T22" fmla="*/ 9 w 130"/>
                  <a:gd name="T23" fmla="*/ 44 h 72"/>
                  <a:gd name="T24" fmla="*/ 30 w 130"/>
                  <a:gd name="T25" fmla="*/ 51 h 72"/>
                  <a:gd name="T26" fmla="*/ 30 w 130"/>
                  <a:gd name="T27" fmla="*/ 65 h 72"/>
                  <a:gd name="T28" fmla="*/ 37 w 130"/>
                  <a:gd name="T29" fmla="*/ 65 h 72"/>
                  <a:gd name="T30" fmla="*/ 39 w 130"/>
                  <a:gd name="T31" fmla="*/ 72 h 72"/>
                  <a:gd name="T32" fmla="*/ 46 w 130"/>
                  <a:gd name="T33" fmla="*/ 70 h 72"/>
                  <a:gd name="T34" fmla="*/ 53 w 130"/>
                  <a:gd name="T35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0" h="72">
                    <a:moveTo>
                      <a:pt x="53" y="65"/>
                    </a:moveTo>
                    <a:lnTo>
                      <a:pt x="53" y="65"/>
                    </a:lnTo>
                    <a:cubicBezTo>
                      <a:pt x="53" y="63"/>
                      <a:pt x="49" y="51"/>
                      <a:pt x="60" y="51"/>
                    </a:cubicBezTo>
                    <a:cubicBezTo>
                      <a:pt x="72" y="51"/>
                      <a:pt x="81" y="49"/>
                      <a:pt x="83" y="42"/>
                    </a:cubicBezTo>
                    <a:cubicBezTo>
                      <a:pt x="86" y="32"/>
                      <a:pt x="100" y="37"/>
                      <a:pt x="104" y="37"/>
                    </a:cubicBezTo>
                    <a:cubicBezTo>
                      <a:pt x="107" y="37"/>
                      <a:pt x="118" y="25"/>
                      <a:pt x="128" y="28"/>
                    </a:cubicBezTo>
                    <a:cubicBezTo>
                      <a:pt x="130" y="16"/>
                      <a:pt x="114" y="18"/>
                      <a:pt x="104" y="9"/>
                    </a:cubicBezTo>
                    <a:cubicBezTo>
                      <a:pt x="95" y="0"/>
                      <a:pt x="72" y="4"/>
                      <a:pt x="60" y="9"/>
                    </a:cubicBezTo>
                    <a:cubicBezTo>
                      <a:pt x="49" y="14"/>
                      <a:pt x="35" y="4"/>
                      <a:pt x="21" y="11"/>
                    </a:cubicBezTo>
                    <a:cubicBezTo>
                      <a:pt x="16" y="16"/>
                      <a:pt x="14" y="21"/>
                      <a:pt x="9" y="23"/>
                    </a:cubicBezTo>
                    <a:cubicBezTo>
                      <a:pt x="0" y="30"/>
                      <a:pt x="2" y="37"/>
                      <a:pt x="0" y="39"/>
                    </a:cubicBezTo>
                    <a:cubicBezTo>
                      <a:pt x="2" y="42"/>
                      <a:pt x="4" y="42"/>
                      <a:pt x="9" y="44"/>
                    </a:cubicBezTo>
                    <a:cubicBezTo>
                      <a:pt x="18" y="51"/>
                      <a:pt x="28" y="47"/>
                      <a:pt x="30" y="51"/>
                    </a:cubicBezTo>
                    <a:cubicBezTo>
                      <a:pt x="32" y="51"/>
                      <a:pt x="32" y="58"/>
                      <a:pt x="30" y="65"/>
                    </a:cubicBezTo>
                    <a:cubicBezTo>
                      <a:pt x="32" y="63"/>
                      <a:pt x="35" y="63"/>
                      <a:pt x="37" y="65"/>
                    </a:cubicBezTo>
                    <a:cubicBezTo>
                      <a:pt x="39" y="67"/>
                      <a:pt x="39" y="70"/>
                      <a:pt x="39" y="72"/>
                    </a:cubicBezTo>
                    <a:lnTo>
                      <a:pt x="46" y="70"/>
                    </a:lnTo>
                    <a:cubicBezTo>
                      <a:pt x="46" y="70"/>
                      <a:pt x="53" y="67"/>
                      <a:pt x="53" y="6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53" name="Freeform 319">
                <a:extLst>
                  <a:ext uri="{FF2B5EF4-FFF2-40B4-BE49-F238E27FC236}">
                    <a16:creationId xmlns:a16="http://schemas.microsoft.com/office/drawing/2014/main" id="{802C878A-D4CD-D7A9-F03D-B96F1C2C9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50"/>
                <a:ext cx="79" cy="44"/>
              </a:xfrm>
              <a:custGeom>
                <a:avLst/>
                <a:gdLst>
                  <a:gd name="T0" fmla="*/ 53 w 130"/>
                  <a:gd name="T1" fmla="*/ 65 h 72"/>
                  <a:gd name="T2" fmla="*/ 53 w 130"/>
                  <a:gd name="T3" fmla="*/ 65 h 72"/>
                  <a:gd name="T4" fmla="*/ 60 w 130"/>
                  <a:gd name="T5" fmla="*/ 51 h 72"/>
                  <a:gd name="T6" fmla="*/ 83 w 130"/>
                  <a:gd name="T7" fmla="*/ 42 h 72"/>
                  <a:gd name="T8" fmla="*/ 104 w 130"/>
                  <a:gd name="T9" fmla="*/ 37 h 72"/>
                  <a:gd name="T10" fmla="*/ 128 w 130"/>
                  <a:gd name="T11" fmla="*/ 28 h 72"/>
                  <a:gd name="T12" fmla="*/ 104 w 130"/>
                  <a:gd name="T13" fmla="*/ 9 h 72"/>
                  <a:gd name="T14" fmla="*/ 60 w 130"/>
                  <a:gd name="T15" fmla="*/ 9 h 72"/>
                  <a:gd name="T16" fmla="*/ 21 w 130"/>
                  <a:gd name="T17" fmla="*/ 11 h 72"/>
                  <a:gd name="T18" fmla="*/ 9 w 130"/>
                  <a:gd name="T19" fmla="*/ 23 h 72"/>
                  <a:gd name="T20" fmla="*/ 0 w 130"/>
                  <a:gd name="T21" fmla="*/ 39 h 72"/>
                  <a:gd name="T22" fmla="*/ 9 w 130"/>
                  <a:gd name="T23" fmla="*/ 44 h 72"/>
                  <a:gd name="T24" fmla="*/ 30 w 130"/>
                  <a:gd name="T25" fmla="*/ 51 h 72"/>
                  <a:gd name="T26" fmla="*/ 30 w 130"/>
                  <a:gd name="T27" fmla="*/ 65 h 72"/>
                  <a:gd name="T28" fmla="*/ 37 w 130"/>
                  <a:gd name="T29" fmla="*/ 65 h 72"/>
                  <a:gd name="T30" fmla="*/ 39 w 130"/>
                  <a:gd name="T31" fmla="*/ 72 h 72"/>
                  <a:gd name="T32" fmla="*/ 46 w 130"/>
                  <a:gd name="T33" fmla="*/ 70 h 72"/>
                  <a:gd name="T34" fmla="*/ 53 w 130"/>
                  <a:gd name="T35" fmla="*/ 65 h 72"/>
                  <a:gd name="T36" fmla="*/ 53 w 130"/>
                  <a:gd name="T37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" h="72">
                    <a:moveTo>
                      <a:pt x="53" y="65"/>
                    </a:moveTo>
                    <a:lnTo>
                      <a:pt x="53" y="65"/>
                    </a:lnTo>
                    <a:cubicBezTo>
                      <a:pt x="53" y="63"/>
                      <a:pt x="49" y="51"/>
                      <a:pt x="60" y="51"/>
                    </a:cubicBezTo>
                    <a:cubicBezTo>
                      <a:pt x="72" y="51"/>
                      <a:pt x="81" y="49"/>
                      <a:pt x="83" y="42"/>
                    </a:cubicBezTo>
                    <a:cubicBezTo>
                      <a:pt x="86" y="32"/>
                      <a:pt x="100" y="37"/>
                      <a:pt x="104" y="37"/>
                    </a:cubicBezTo>
                    <a:cubicBezTo>
                      <a:pt x="107" y="37"/>
                      <a:pt x="118" y="25"/>
                      <a:pt x="128" y="28"/>
                    </a:cubicBezTo>
                    <a:cubicBezTo>
                      <a:pt x="130" y="16"/>
                      <a:pt x="114" y="18"/>
                      <a:pt x="104" y="9"/>
                    </a:cubicBezTo>
                    <a:cubicBezTo>
                      <a:pt x="95" y="0"/>
                      <a:pt x="72" y="4"/>
                      <a:pt x="60" y="9"/>
                    </a:cubicBezTo>
                    <a:cubicBezTo>
                      <a:pt x="49" y="14"/>
                      <a:pt x="35" y="4"/>
                      <a:pt x="21" y="11"/>
                    </a:cubicBezTo>
                    <a:cubicBezTo>
                      <a:pt x="16" y="16"/>
                      <a:pt x="14" y="21"/>
                      <a:pt x="9" y="23"/>
                    </a:cubicBezTo>
                    <a:cubicBezTo>
                      <a:pt x="0" y="30"/>
                      <a:pt x="2" y="37"/>
                      <a:pt x="0" y="39"/>
                    </a:cubicBezTo>
                    <a:cubicBezTo>
                      <a:pt x="2" y="42"/>
                      <a:pt x="4" y="42"/>
                      <a:pt x="9" y="44"/>
                    </a:cubicBezTo>
                    <a:cubicBezTo>
                      <a:pt x="18" y="51"/>
                      <a:pt x="28" y="47"/>
                      <a:pt x="30" y="51"/>
                    </a:cubicBezTo>
                    <a:cubicBezTo>
                      <a:pt x="32" y="51"/>
                      <a:pt x="32" y="58"/>
                      <a:pt x="30" y="65"/>
                    </a:cubicBezTo>
                    <a:cubicBezTo>
                      <a:pt x="32" y="63"/>
                      <a:pt x="35" y="63"/>
                      <a:pt x="37" y="65"/>
                    </a:cubicBezTo>
                    <a:cubicBezTo>
                      <a:pt x="39" y="67"/>
                      <a:pt x="39" y="70"/>
                      <a:pt x="39" y="72"/>
                    </a:cubicBezTo>
                    <a:lnTo>
                      <a:pt x="46" y="70"/>
                    </a:lnTo>
                    <a:cubicBezTo>
                      <a:pt x="46" y="70"/>
                      <a:pt x="53" y="67"/>
                      <a:pt x="53" y="65"/>
                    </a:cubicBezTo>
                    <a:lnTo>
                      <a:pt x="53" y="6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54" name="Freeform 320">
                <a:extLst>
                  <a:ext uri="{FF2B5EF4-FFF2-40B4-BE49-F238E27FC236}">
                    <a16:creationId xmlns:a16="http://schemas.microsoft.com/office/drawing/2014/main" id="{63B4F457-B88D-A073-F71C-60CEEF885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50"/>
                <a:ext cx="79" cy="44"/>
              </a:xfrm>
              <a:custGeom>
                <a:avLst/>
                <a:gdLst>
                  <a:gd name="T0" fmla="*/ 53 w 130"/>
                  <a:gd name="T1" fmla="*/ 65 h 72"/>
                  <a:gd name="T2" fmla="*/ 53 w 130"/>
                  <a:gd name="T3" fmla="*/ 65 h 72"/>
                  <a:gd name="T4" fmla="*/ 60 w 130"/>
                  <a:gd name="T5" fmla="*/ 51 h 72"/>
                  <a:gd name="T6" fmla="*/ 83 w 130"/>
                  <a:gd name="T7" fmla="*/ 42 h 72"/>
                  <a:gd name="T8" fmla="*/ 104 w 130"/>
                  <a:gd name="T9" fmla="*/ 37 h 72"/>
                  <a:gd name="T10" fmla="*/ 128 w 130"/>
                  <a:gd name="T11" fmla="*/ 28 h 72"/>
                  <a:gd name="T12" fmla="*/ 104 w 130"/>
                  <a:gd name="T13" fmla="*/ 9 h 72"/>
                  <a:gd name="T14" fmla="*/ 60 w 130"/>
                  <a:gd name="T15" fmla="*/ 9 h 72"/>
                  <a:gd name="T16" fmla="*/ 21 w 130"/>
                  <a:gd name="T17" fmla="*/ 11 h 72"/>
                  <a:gd name="T18" fmla="*/ 9 w 130"/>
                  <a:gd name="T19" fmla="*/ 23 h 72"/>
                  <a:gd name="T20" fmla="*/ 0 w 130"/>
                  <a:gd name="T21" fmla="*/ 39 h 72"/>
                  <a:gd name="T22" fmla="*/ 9 w 130"/>
                  <a:gd name="T23" fmla="*/ 44 h 72"/>
                  <a:gd name="T24" fmla="*/ 30 w 130"/>
                  <a:gd name="T25" fmla="*/ 51 h 72"/>
                  <a:gd name="T26" fmla="*/ 30 w 130"/>
                  <a:gd name="T27" fmla="*/ 65 h 72"/>
                  <a:gd name="T28" fmla="*/ 37 w 130"/>
                  <a:gd name="T29" fmla="*/ 65 h 72"/>
                  <a:gd name="T30" fmla="*/ 39 w 130"/>
                  <a:gd name="T31" fmla="*/ 72 h 72"/>
                  <a:gd name="T32" fmla="*/ 46 w 130"/>
                  <a:gd name="T33" fmla="*/ 70 h 72"/>
                  <a:gd name="T34" fmla="*/ 53 w 130"/>
                  <a:gd name="T35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0" h="72">
                    <a:moveTo>
                      <a:pt x="53" y="65"/>
                    </a:moveTo>
                    <a:lnTo>
                      <a:pt x="53" y="65"/>
                    </a:lnTo>
                    <a:cubicBezTo>
                      <a:pt x="53" y="63"/>
                      <a:pt x="49" y="51"/>
                      <a:pt x="60" y="51"/>
                    </a:cubicBezTo>
                    <a:cubicBezTo>
                      <a:pt x="72" y="51"/>
                      <a:pt x="81" y="49"/>
                      <a:pt x="83" y="42"/>
                    </a:cubicBezTo>
                    <a:cubicBezTo>
                      <a:pt x="86" y="32"/>
                      <a:pt x="100" y="37"/>
                      <a:pt x="104" y="37"/>
                    </a:cubicBezTo>
                    <a:cubicBezTo>
                      <a:pt x="107" y="37"/>
                      <a:pt x="118" y="25"/>
                      <a:pt x="128" y="28"/>
                    </a:cubicBezTo>
                    <a:cubicBezTo>
                      <a:pt x="130" y="16"/>
                      <a:pt x="114" y="18"/>
                      <a:pt x="104" y="9"/>
                    </a:cubicBezTo>
                    <a:cubicBezTo>
                      <a:pt x="95" y="0"/>
                      <a:pt x="72" y="4"/>
                      <a:pt x="60" y="9"/>
                    </a:cubicBezTo>
                    <a:cubicBezTo>
                      <a:pt x="49" y="14"/>
                      <a:pt x="35" y="4"/>
                      <a:pt x="21" y="11"/>
                    </a:cubicBezTo>
                    <a:cubicBezTo>
                      <a:pt x="16" y="16"/>
                      <a:pt x="14" y="21"/>
                      <a:pt x="9" y="23"/>
                    </a:cubicBezTo>
                    <a:cubicBezTo>
                      <a:pt x="0" y="30"/>
                      <a:pt x="2" y="37"/>
                      <a:pt x="0" y="39"/>
                    </a:cubicBezTo>
                    <a:cubicBezTo>
                      <a:pt x="2" y="42"/>
                      <a:pt x="4" y="42"/>
                      <a:pt x="9" y="44"/>
                    </a:cubicBezTo>
                    <a:cubicBezTo>
                      <a:pt x="18" y="51"/>
                      <a:pt x="28" y="47"/>
                      <a:pt x="30" y="51"/>
                    </a:cubicBezTo>
                    <a:cubicBezTo>
                      <a:pt x="32" y="51"/>
                      <a:pt x="32" y="58"/>
                      <a:pt x="30" y="65"/>
                    </a:cubicBezTo>
                    <a:cubicBezTo>
                      <a:pt x="32" y="63"/>
                      <a:pt x="35" y="63"/>
                      <a:pt x="37" y="65"/>
                    </a:cubicBezTo>
                    <a:cubicBezTo>
                      <a:pt x="39" y="67"/>
                      <a:pt x="39" y="70"/>
                      <a:pt x="39" y="72"/>
                    </a:cubicBezTo>
                    <a:lnTo>
                      <a:pt x="46" y="70"/>
                    </a:lnTo>
                    <a:cubicBezTo>
                      <a:pt x="46" y="70"/>
                      <a:pt x="53" y="67"/>
                      <a:pt x="53" y="6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55" name="Freeform 321">
                <a:extLst>
                  <a:ext uri="{FF2B5EF4-FFF2-40B4-BE49-F238E27FC236}">
                    <a16:creationId xmlns:a16="http://schemas.microsoft.com/office/drawing/2014/main" id="{33FABD3C-F99D-7C36-5E2D-6DB94F1B5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50"/>
                <a:ext cx="79" cy="44"/>
              </a:xfrm>
              <a:custGeom>
                <a:avLst/>
                <a:gdLst>
                  <a:gd name="T0" fmla="*/ 53 w 130"/>
                  <a:gd name="T1" fmla="*/ 65 h 72"/>
                  <a:gd name="T2" fmla="*/ 53 w 130"/>
                  <a:gd name="T3" fmla="*/ 65 h 72"/>
                  <a:gd name="T4" fmla="*/ 60 w 130"/>
                  <a:gd name="T5" fmla="*/ 51 h 72"/>
                  <a:gd name="T6" fmla="*/ 83 w 130"/>
                  <a:gd name="T7" fmla="*/ 42 h 72"/>
                  <a:gd name="T8" fmla="*/ 104 w 130"/>
                  <a:gd name="T9" fmla="*/ 37 h 72"/>
                  <a:gd name="T10" fmla="*/ 128 w 130"/>
                  <a:gd name="T11" fmla="*/ 28 h 72"/>
                  <a:gd name="T12" fmla="*/ 104 w 130"/>
                  <a:gd name="T13" fmla="*/ 9 h 72"/>
                  <a:gd name="T14" fmla="*/ 60 w 130"/>
                  <a:gd name="T15" fmla="*/ 9 h 72"/>
                  <a:gd name="T16" fmla="*/ 21 w 130"/>
                  <a:gd name="T17" fmla="*/ 11 h 72"/>
                  <a:gd name="T18" fmla="*/ 9 w 130"/>
                  <a:gd name="T19" fmla="*/ 23 h 72"/>
                  <a:gd name="T20" fmla="*/ 0 w 130"/>
                  <a:gd name="T21" fmla="*/ 39 h 72"/>
                  <a:gd name="T22" fmla="*/ 9 w 130"/>
                  <a:gd name="T23" fmla="*/ 44 h 72"/>
                  <a:gd name="T24" fmla="*/ 30 w 130"/>
                  <a:gd name="T25" fmla="*/ 51 h 72"/>
                  <a:gd name="T26" fmla="*/ 30 w 130"/>
                  <a:gd name="T27" fmla="*/ 65 h 72"/>
                  <a:gd name="T28" fmla="*/ 37 w 130"/>
                  <a:gd name="T29" fmla="*/ 65 h 72"/>
                  <a:gd name="T30" fmla="*/ 39 w 130"/>
                  <a:gd name="T31" fmla="*/ 72 h 72"/>
                  <a:gd name="T32" fmla="*/ 46 w 130"/>
                  <a:gd name="T33" fmla="*/ 70 h 72"/>
                  <a:gd name="T34" fmla="*/ 53 w 130"/>
                  <a:gd name="T35" fmla="*/ 65 h 72"/>
                  <a:gd name="T36" fmla="*/ 53 w 130"/>
                  <a:gd name="T37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" h="72">
                    <a:moveTo>
                      <a:pt x="53" y="65"/>
                    </a:moveTo>
                    <a:lnTo>
                      <a:pt x="53" y="65"/>
                    </a:lnTo>
                    <a:cubicBezTo>
                      <a:pt x="53" y="63"/>
                      <a:pt x="49" y="51"/>
                      <a:pt x="60" y="51"/>
                    </a:cubicBezTo>
                    <a:cubicBezTo>
                      <a:pt x="72" y="51"/>
                      <a:pt x="81" y="49"/>
                      <a:pt x="83" y="42"/>
                    </a:cubicBezTo>
                    <a:cubicBezTo>
                      <a:pt x="86" y="32"/>
                      <a:pt x="100" y="37"/>
                      <a:pt x="104" y="37"/>
                    </a:cubicBezTo>
                    <a:cubicBezTo>
                      <a:pt x="107" y="37"/>
                      <a:pt x="118" y="25"/>
                      <a:pt x="128" y="28"/>
                    </a:cubicBezTo>
                    <a:cubicBezTo>
                      <a:pt x="130" y="16"/>
                      <a:pt x="114" y="18"/>
                      <a:pt x="104" y="9"/>
                    </a:cubicBezTo>
                    <a:cubicBezTo>
                      <a:pt x="95" y="0"/>
                      <a:pt x="72" y="4"/>
                      <a:pt x="60" y="9"/>
                    </a:cubicBezTo>
                    <a:cubicBezTo>
                      <a:pt x="49" y="14"/>
                      <a:pt x="35" y="4"/>
                      <a:pt x="21" y="11"/>
                    </a:cubicBezTo>
                    <a:cubicBezTo>
                      <a:pt x="16" y="16"/>
                      <a:pt x="14" y="21"/>
                      <a:pt x="9" y="23"/>
                    </a:cubicBezTo>
                    <a:cubicBezTo>
                      <a:pt x="0" y="30"/>
                      <a:pt x="2" y="37"/>
                      <a:pt x="0" y="39"/>
                    </a:cubicBezTo>
                    <a:cubicBezTo>
                      <a:pt x="2" y="42"/>
                      <a:pt x="4" y="42"/>
                      <a:pt x="9" y="44"/>
                    </a:cubicBezTo>
                    <a:cubicBezTo>
                      <a:pt x="18" y="51"/>
                      <a:pt x="28" y="47"/>
                      <a:pt x="30" y="51"/>
                    </a:cubicBezTo>
                    <a:cubicBezTo>
                      <a:pt x="32" y="51"/>
                      <a:pt x="32" y="58"/>
                      <a:pt x="30" y="65"/>
                    </a:cubicBezTo>
                    <a:cubicBezTo>
                      <a:pt x="32" y="63"/>
                      <a:pt x="35" y="63"/>
                      <a:pt x="37" y="65"/>
                    </a:cubicBezTo>
                    <a:cubicBezTo>
                      <a:pt x="39" y="67"/>
                      <a:pt x="39" y="70"/>
                      <a:pt x="39" y="72"/>
                    </a:cubicBezTo>
                    <a:lnTo>
                      <a:pt x="46" y="70"/>
                    </a:lnTo>
                    <a:cubicBezTo>
                      <a:pt x="46" y="70"/>
                      <a:pt x="53" y="67"/>
                      <a:pt x="53" y="65"/>
                    </a:cubicBezTo>
                    <a:lnTo>
                      <a:pt x="53" y="6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56" name="Freeform 322">
                <a:extLst>
                  <a:ext uri="{FF2B5EF4-FFF2-40B4-BE49-F238E27FC236}">
                    <a16:creationId xmlns:a16="http://schemas.microsoft.com/office/drawing/2014/main" id="{2C4A01BA-C2E1-0EBF-77FE-898AB8A62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924"/>
                <a:ext cx="388" cy="243"/>
              </a:xfrm>
              <a:custGeom>
                <a:avLst/>
                <a:gdLst>
                  <a:gd name="T0" fmla="*/ 537 w 646"/>
                  <a:gd name="T1" fmla="*/ 380 h 404"/>
                  <a:gd name="T2" fmla="*/ 551 w 646"/>
                  <a:gd name="T3" fmla="*/ 357 h 404"/>
                  <a:gd name="T4" fmla="*/ 595 w 646"/>
                  <a:gd name="T5" fmla="*/ 341 h 404"/>
                  <a:gd name="T6" fmla="*/ 619 w 646"/>
                  <a:gd name="T7" fmla="*/ 334 h 404"/>
                  <a:gd name="T8" fmla="*/ 633 w 646"/>
                  <a:gd name="T9" fmla="*/ 280 h 404"/>
                  <a:gd name="T10" fmla="*/ 626 w 646"/>
                  <a:gd name="T11" fmla="*/ 259 h 404"/>
                  <a:gd name="T12" fmla="*/ 565 w 646"/>
                  <a:gd name="T13" fmla="*/ 285 h 404"/>
                  <a:gd name="T14" fmla="*/ 544 w 646"/>
                  <a:gd name="T15" fmla="*/ 322 h 404"/>
                  <a:gd name="T16" fmla="*/ 479 w 646"/>
                  <a:gd name="T17" fmla="*/ 331 h 404"/>
                  <a:gd name="T18" fmla="*/ 442 w 646"/>
                  <a:gd name="T19" fmla="*/ 299 h 404"/>
                  <a:gd name="T20" fmla="*/ 412 w 646"/>
                  <a:gd name="T21" fmla="*/ 229 h 404"/>
                  <a:gd name="T22" fmla="*/ 421 w 646"/>
                  <a:gd name="T23" fmla="*/ 161 h 404"/>
                  <a:gd name="T24" fmla="*/ 381 w 646"/>
                  <a:gd name="T25" fmla="*/ 147 h 404"/>
                  <a:gd name="T26" fmla="*/ 372 w 646"/>
                  <a:gd name="T27" fmla="*/ 117 h 404"/>
                  <a:gd name="T28" fmla="*/ 314 w 646"/>
                  <a:gd name="T29" fmla="*/ 68 h 404"/>
                  <a:gd name="T30" fmla="*/ 272 w 646"/>
                  <a:gd name="T31" fmla="*/ 75 h 404"/>
                  <a:gd name="T32" fmla="*/ 251 w 646"/>
                  <a:gd name="T33" fmla="*/ 44 h 404"/>
                  <a:gd name="T34" fmla="*/ 193 w 646"/>
                  <a:gd name="T35" fmla="*/ 21 h 404"/>
                  <a:gd name="T36" fmla="*/ 126 w 646"/>
                  <a:gd name="T37" fmla="*/ 30 h 404"/>
                  <a:gd name="T38" fmla="*/ 49 w 646"/>
                  <a:gd name="T39" fmla="*/ 0 h 404"/>
                  <a:gd name="T40" fmla="*/ 9 w 646"/>
                  <a:gd name="T41" fmla="*/ 23 h 404"/>
                  <a:gd name="T42" fmla="*/ 54 w 646"/>
                  <a:gd name="T43" fmla="*/ 86 h 404"/>
                  <a:gd name="T44" fmla="*/ 49 w 646"/>
                  <a:gd name="T45" fmla="*/ 117 h 404"/>
                  <a:gd name="T46" fmla="*/ 98 w 646"/>
                  <a:gd name="T47" fmla="*/ 149 h 404"/>
                  <a:gd name="T48" fmla="*/ 128 w 646"/>
                  <a:gd name="T49" fmla="*/ 198 h 404"/>
                  <a:gd name="T50" fmla="*/ 160 w 646"/>
                  <a:gd name="T51" fmla="*/ 219 h 404"/>
                  <a:gd name="T52" fmla="*/ 140 w 646"/>
                  <a:gd name="T53" fmla="*/ 196 h 404"/>
                  <a:gd name="T54" fmla="*/ 119 w 646"/>
                  <a:gd name="T55" fmla="*/ 145 h 404"/>
                  <a:gd name="T56" fmla="*/ 79 w 646"/>
                  <a:gd name="T57" fmla="*/ 91 h 404"/>
                  <a:gd name="T58" fmla="*/ 65 w 646"/>
                  <a:gd name="T59" fmla="*/ 72 h 404"/>
                  <a:gd name="T60" fmla="*/ 47 w 646"/>
                  <a:gd name="T61" fmla="*/ 23 h 404"/>
                  <a:gd name="T62" fmla="*/ 61 w 646"/>
                  <a:gd name="T63" fmla="*/ 26 h 404"/>
                  <a:gd name="T64" fmla="*/ 86 w 646"/>
                  <a:gd name="T65" fmla="*/ 33 h 404"/>
                  <a:gd name="T66" fmla="*/ 95 w 646"/>
                  <a:gd name="T67" fmla="*/ 84 h 404"/>
                  <a:gd name="T68" fmla="*/ 119 w 646"/>
                  <a:gd name="T69" fmla="*/ 103 h 404"/>
                  <a:gd name="T70" fmla="*/ 147 w 646"/>
                  <a:gd name="T71" fmla="*/ 128 h 404"/>
                  <a:gd name="T72" fmla="*/ 165 w 646"/>
                  <a:gd name="T73" fmla="*/ 152 h 404"/>
                  <a:gd name="T74" fmla="*/ 195 w 646"/>
                  <a:gd name="T75" fmla="*/ 184 h 404"/>
                  <a:gd name="T76" fmla="*/ 251 w 646"/>
                  <a:gd name="T77" fmla="*/ 259 h 404"/>
                  <a:gd name="T78" fmla="*/ 244 w 646"/>
                  <a:gd name="T79" fmla="*/ 282 h 404"/>
                  <a:gd name="T80" fmla="*/ 293 w 646"/>
                  <a:gd name="T81" fmla="*/ 329 h 404"/>
                  <a:gd name="T82" fmla="*/ 367 w 646"/>
                  <a:gd name="T83" fmla="*/ 362 h 404"/>
                  <a:gd name="T84" fmla="*/ 458 w 646"/>
                  <a:gd name="T85" fmla="*/ 380 h 404"/>
                  <a:gd name="T86" fmla="*/ 521 w 646"/>
                  <a:gd name="T87" fmla="*/ 404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46" h="404">
                    <a:moveTo>
                      <a:pt x="537" y="380"/>
                    </a:moveTo>
                    <a:lnTo>
                      <a:pt x="537" y="380"/>
                    </a:lnTo>
                    <a:cubicBezTo>
                      <a:pt x="540" y="380"/>
                      <a:pt x="563" y="383"/>
                      <a:pt x="565" y="378"/>
                    </a:cubicBezTo>
                    <a:cubicBezTo>
                      <a:pt x="567" y="371"/>
                      <a:pt x="549" y="357"/>
                      <a:pt x="551" y="357"/>
                    </a:cubicBezTo>
                    <a:cubicBezTo>
                      <a:pt x="554" y="355"/>
                      <a:pt x="554" y="341"/>
                      <a:pt x="558" y="341"/>
                    </a:cubicBezTo>
                    <a:lnTo>
                      <a:pt x="595" y="341"/>
                    </a:lnTo>
                    <a:cubicBezTo>
                      <a:pt x="598" y="341"/>
                      <a:pt x="605" y="327"/>
                      <a:pt x="609" y="327"/>
                    </a:cubicBezTo>
                    <a:cubicBezTo>
                      <a:pt x="612" y="327"/>
                      <a:pt x="616" y="329"/>
                      <a:pt x="619" y="334"/>
                    </a:cubicBezTo>
                    <a:cubicBezTo>
                      <a:pt x="626" y="327"/>
                      <a:pt x="628" y="315"/>
                      <a:pt x="628" y="303"/>
                    </a:cubicBezTo>
                    <a:cubicBezTo>
                      <a:pt x="630" y="292"/>
                      <a:pt x="626" y="287"/>
                      <a:pt x="633" y="280"/>
                    </a:cubicBezTo>
                    <a:cubicBezTo>
                      <a:pt x="640" y="273"/>
                      <a:pt x="646" y="273"/>
                      <a:pt x="644" y="264"/>
                    </a:cubicBezTo>
                    <a:cubicBezTo>
                      <a:pt x="642" y="252"/>
                      <a:pt x="633" y="264"/>
                      <a:pt x="626" y="259"/>
                    </a:cubicBezTo>
                    <a:cubicBezTo>
                      <a:pt x="619" y="254"/>
                      <a:pt x="612" y="257"/>
                      <a:pt x="593" y="259"/>
                    </a:cubicBezTo>
                    <a:cubicBezTo>
                      <a:pt x="572" y="261"/>
                      <a:pt x="565" y="271"/>
                      <a:pt x="565" y="285"/>
                    </a:cubicBezTo>
                    <a:cubicBezTo>
                      <a:pt x="565" y="299"/>
                      <a:pt x="558" y="292"/>
                      <a:pt x="558" y="303"/>
                    </a:cubicBezTo>
                    <a:cubicBezTo>
                      <a:pt x="561" y="315"/>
                      <a:pt x="544" y="315"/>
                      <a:pt x="544" y="322"/>
                    </a:cubicBezTo>
                    <a:cubicBezTo>
                      <a:pt x="547" y="329"/>
                      <a:pt x="533" y="322"/>
                      <a:pt x="528" y="320"/>
                    </a:cubicBezTo>
                    <a:cubicBezTo>
                      <a:pt x="526" y="317"/>
                      <a:pt x="484" y="331"/>
                      <a:pt x="479" y="331"/>
                    </a:cubicBezTo>
                    <a:cubicBezTo>
                      <a:pt x="474" y="331"/>
                      <a:pt x="463" y="320"/>
                      <a:pt x="456" y="320"/>
                    </a:cubicBezTo>
                    <a:cubicBezTo>
                      <a:pt x="446" y="320"/>
                      <a:pt x="444" y="308"/>
                      <a:pt x="442" y="299"/>
                    </a:cubicBezTo>
                    <a:cubicBezTo>
                      <a:pt x="442" y="289"/>
                      <a:pt x="426" y="280"/>
                      <a:pt x="421" y="271"/>
                    </a:cubicBezTo>
                    <a:cubicBezTo>
                      <a:pt x="414" y="261"/>
                      <a:pt x="412" y="243"/>
                      <a:pt x="412" y="229"/>
                    </a:cubicBezTo>
                    <a:cubicBezTo>
                      <a:pt x="412" y="217"/>
                      <a:pt x="409" y="194"/>
                      <a:pt x="419" y="170"/>
                    </a:cubicBezTo>
                    <a:cubicBezTo>
                      <a:pt x="421" y="166"/>
                      <a:pt x="421" y="163"/>
                      <a:pt x="421" y="161"/>
                    </a:cubicBezTo>
                    <a:cubicBezTo>
                      <a:pt x="419" y="159"/>
                      <a:pt x="414" y="156"/>
                      <a:pt x="412" y="156"/>
                    </a:cubicBezTo>
                    <a:cubicBezTo>
                      <a:pt x="405" y="159"/>
                      <a:pt x="386" y="147"/>
                      <a:pt x="381" y="147"/>
                    </a:cubicBezTo>
                    <a:cubicBezTo>
                      <a:pt x="379" y="147"/>
                      <a:pt x="379" y="138"/>
                      <a:pt x="377" y="133"/>
                    </a:cubicBezTo>
                    <a:cubicBezTo>
                      <a:pt x="374" y="128"/>
                      <a:pt x="374" y="121"/>
                      <a:pt x="372" y="117"/>
                    </a:cubicBezTo>
                    <a:cubicBezTo>
                      <a:pt x="367" y="115"/>
                      <a:pt x="356" y="103"/>
                      <a:pt x="351" y="89"/>
                    </a:cubicBezTo>
                    <a:cubicBezTo>
                      <a:pt x="347" y="75"/>
                      <a:pt x="323" y="68"/>
                      <a:pt x="314" y="68"/>
                    </a:cubicBezTo>
                    <a:cubicBezTo>
                      <a:pt x="305" y="65"/>
                      <a:pt x="300" y="86"/>
                      <a:pt x="298" y="86"/>
                    </a:cubicBezTo>
                    <a:cubicBezTo>
                      <a:pt x="295" y="86"/>
                      <a:pt x="277" y="77"/>
                      <a:pt x="272" y="75"/>
                    </a:cubicBezTo>
                    <a:cubicBezTo>
                      <a:pt x="268" y="72"/>
                      <a:pt x="265" y="65"/>
                      <a:pt x="265" y="61"/>
                    </a:cubicBezTo>
                    <a:cubicBezTo>
                      <a:pt x="265" y="54"/>
                      <a:pt x="253" y="44"/>
                      <a:pt x="251" y="44"/>
                    </a:cubicBezTo>
                    <a:cubicBezTo>
                      <a:pt x="249" y="42"/>
                      <a:pt x="228" y="21"/>
                      <a:pt x="228" y="21"/>
                    </a:cubicBezTo>
                    <a:lnTo>
                      <a:pt x="193" y="21"/>
                    </a:lnTo>
                    <a:lnTo>
                      <a:pt x="186" y="30"/>
                    </a:lnTo>
                    <a:lnTo>
                      <a:pt x="126" y="30"/>
                    </a:lnTo>
                    <a:cubicBezTo>
                      <a:pt x="126" y="30"/>
                      <a:pt x="79" y="14"/>
                      <a:pt x="72" y="12"/>
                    </a:cubicBezTo>
                    <a:cubicBezTo>
                      <a:pt x="63" y="9"/>
                      <a:pt x="49" y="0"/>
                      <a:pt x="49" y="0"/>
                    </a:cubicBezTo>
                    <a:lnTo>
                      <a:pt x="0" y="7"/>
                    </a:lnTo>
                    <a:cubicBezTo>
                      <a:pt x="2" y="12"/>
                      <a:pt x="5" y="16"/>
                      <a:pt x="9" y="23"/>
                    </a:cubicBezTo>
                    <a:cubicBezTo>
                      <a:pt x="21" y="35"/>
                      <a:pt x="28" y="58"/>
                      <a:pt x="28" y="65"/>
                    </a:cubicBezTo>
                    <a:cubicBezTo>
                      <a:pt x="30" y="72"/>
                      <a:pt x="42" y="79"/>
                      <a:pt x="54" y="86"/>
                    </a:cubicBezTo>
                    <a:cubicBezTo>
                      <a:pt x="68" y="93"/>
                      <a:pt x="68" y="110"/>
                      <a:pt x="65" y="115"/>
                    </a:cubicBezTo>
                    <a:cubicBezTo>
                      <a:pt x="63" y="119"/>
                      <a:pt x="49" y="112"/>
                      <a:pt x="49" y="117"/>
                    </a:cubicBezTo>
                    <a:cubicBezTo>
                      <a:pt x="47" y="121"/>
                      <a:pt x="68" y="138"/>
                      <a:pt x="75" y="135"/>
                    </a:cubicBezTo>
                    <a:cubicBezTo>
                      <a:pt x="81" y="135"/>
                      <a:pt x="86" y="140"/>
                      <a:pt x="98" y="149"/>
                    </a:cubicBezTo>
                    <a:cubicBezTo>
                      <a:pt x="109" y="161"/>
                      <a:pt x="109" y="173"/>
                      <a:pt x="105" y="177"/>
                    </a:cubicBezTo>
                    <a:cubicBezTo>
                      <a:pt x="100" y="180"/>
                      <a:pt x="114" y="189"/>
                      <a:pt x="128" y="198"/>
                    </a:cubicBezTo>
                    <a:cubicBezTo>
                      <a:pt x="144" y="208"/>
                      <a:pt x="149" y="222"/>
                      <a:pt x="151" y="226"/>
                    </a:cubicBezTo>
                    <a:cubicBezTo>
                      <a:pt x="151" y="231"/>
                      <a:pt x="158" y="226"/>
                      <a:pt x="160" y="219"/>
                    </a:cubicBezTo>
                    <a:cubicBezTo>
                      <a:pt x="163" y="212"/>
                      <a:pt x="156" y="210"/>
                      <a:pt x="156" y="203"/>
                    </a:cubicBezTo>
                    <a:cubicBezTo>
                      <a:pt x="156" y="194"/>
                      <a:pt x="144" y="196"/>
                      <a:pt x="140" y="196"/>
                    </a:cubicBezTo>
                    <a:cubicBezTo>
                      <a:pt x="133" y="194"/>
                      <a:pt x="140" y="182"/>
                      <a:pt x="133" y="175"/>
                    </a:cubicBezTo>
                    <a:cubicBezTo>
                      <a:pt x="128" y="170"/>
                      <a:pt x="123" y="156"/>
                      <a:pt x="119" y="145"/>
                    </a:cubicBezTo>
                    <a:cubicBezTo>
                      <a:pt x="116" y="135"/>
                      <a:pt x="102" y="126"/>
                      <a:pt x="95" y="115"/>
                    </a:cubicBezTo>
                    <a:cubicBezTo>
                      <a:pt x="91" y="103"/>
                      <a:pt x="84" y="93"/>
                      <a:pt x="79" y="91"/>
                    </a:cubicBezTo>
                    <a:cubicBezTo>
                      <a:pt x="75" y="89"/>
                      <a:pt x="86" y="84"/>
                      <a:pt x="81" y="79"/>
                    </a:cubicBezTo>
                    <a:cubicBezTo>
                      <a:pt x="77" y="75"/>
                      <a:pt x="72" y="75"/>
                      <a:pt x="65" y="72"/>
                    </a:cubicBezTo>
                    <a:cubicBezTo>
                      <a:pt x="58" y="68"/>
                      <a:pt x="54" y="63"/>
                      <a:pt x="54" y="56"/>
                    </a:cubicBezTo>
                    <a:cubicBezTo>
                      <a:pt x="54" y="49"/>
                      <a:pt x="49" y="30"/>
                      <a:pt x="47" y="23"/>
                    </a:cubicBezTo>
                    <a:cubicBezTo>
                      <a:pt x="44" y="19"/>
                      <a:pt x="51" y="19"/>
                      <a:pt x="54" y="21"/>
                    </a:cubicBezTo>
                    <a:cubicBezTo>
                      <a:pt x="56" y="23"/>
                      <a:pt x="58" y="28"/>
                      <a:pt x="61" y="26"/>
                    </a:cubicBezTo>
                    <a:cubicBezTo>
                      <a:pt x="65" y="23"/>
                      <a:pt x="70" y="26"/>
                      <a:pt x="72" y="30"/>
                    </a:cubicBezTo>
                    <a:cubicBezTo>
                      <a:pt x="75" y="35"/>
                      <a:pt x="84" y="30"/>
                      <a:pt x="86" y="33"/>
                    </a:cubicBezTo>
                    <a:cubicBezTo>
                      <a:pt x="91" y="35"/>
                      <a:pt x="79" y="37"/>
                      <a:pt x="91" y="61"/>
                    </a:cubicBezTo>
                    <a:cubicBezTo>
                      <a:pt x="102" y="82"/>
                      <a:pt x="95" y="70"/>
                      <a:pt x="95" y="84"/>
                    </a:cubicBezTo>
                    <a:cubicBezTo>
                      <a:pt x="95" y="98"/>
                      <a:pt x="102" y="91"/>
                      <a:pt x="105" y="89"/>
                    </a:cubicBezTo>
                    <a:cubicBezTo>
                      <a:pt x="107" y="86"/>
                      <a:pt x="114" y="93"/>
                      <a:pt x="119" y="103"/>
                    </a:cubicBezTo>
                    <a:cubicBezTo>
                      <a:pt x="126" y="110"/>
                      <a:pt x="137" y="110"/>
                      <a:pt x="137" y="115"/>
                    </a:cubicBezTo>
                    <a:cubicBezTo>
                      <a:pt x="137" y="119"/>
                      <a:pt x="140" y="126"/>
                      <a:pt x="147" y="128"/>
                    </a:cubicBezTo>
                    <a:cubicBezTo>
                      <a:pt x="156" y="131"/>
                      <a:pt x="156" y="138"/>
                      <a:pt x="163" y="140"/>
                    </a:cubicBezTo>
                    <a:cubicBezTo>
                      <a:pt x="167" y="140"/>
                      <a:pt x="167" y="147"/>
                      <a:pt x="165" y="152"/>
                    </a:cubicBezTo>
                    <a:cubicBezTo>
                      <a:pt x="163" y="159"/>
                      <a:pt x="165" y="163"/>
                      <a:pt x="179" y="168"/>
                    </a:cubicBezTo>
                    <a:cubicBezTo>
                      <a:pt x="191" y="175"/>
                      <a:pt x="186" y="175"/>
                      <a:pt x="195" y="184"/>
                    </a:cubicBezTo>
                    <a:cubicBezTo>
                      <a:pt x="207" y="196"/>
                      <a:pt x="235" y="226"/>
                      <a:pt x="242" y="236"/>
                    </a:cubicBezTo>
                    <a:cubicBezTo>
                      <a:pt x="249" y="245"/>
                      <a:pt x="249" y="252"/>
                      <a:pt x="251" y="259"/>
                    </a:cubicBezTo>
                    <a:cubicBezTo>
                      <a:pt x="253" y="266"/>
                      <a:pt x="246" y="268"/>
                      <a:pt x="251" y="275"/>
                    </a:cubicBezTo>
                    <a:cubicBezTo>
                      <a:pt x="256" y="280"/>
                      <a:pt x="244" y="278"/>
                      <a:pt x="244" y="282"/>
                    </a:cubicBezTo>
                    <a:cubicBezTo>
                      <a:pt x="244" y="287"/>
                      <a:pt x="251" y="308"/>
                      <a:pt x="260" y="308"/>
                    </a:cubicBezTo>
                    <a:cubicBezTo>
                      <a:pt x="272" y="310"/>
                      <a:pt x="284" y="322"/>
                      <a:pt x="293" y="329"/>
                    </a:cubicBezTo>
                    <a:cubicBezTo>
                      <a:pt x="300" y="336"/>
                      <a:pt x="314" y="336"/>
                      <a:pt x="326" y="341"/>
                    </a:cubicBezTo>
                    <a:cubicBezTo>
                      <a:pt x="340" y="345"/>
                      <a:pt x="349" y="357"/>
                      <a:pt x="367" y="362"/>
                    </a:cubicBezTo>
                    <a:cubicBezTo>
                      <a:pt x="386" y="366"/>
                      <a:pt x="405" y="373"/>
                      <a:pt x="416" y="383"/>
                    </a:cubicBezTo>
                    <a:cubicBezTo>
                      <a:pt x="428" y="390"/>
                      <a:pt x="442" y="387"/>
                      <a:pt x="458" y="380"/>
                    </a:cubicBezTo>
                    <a:cubicBezTo>
                      <a:pt x="474" y="373"/>
                      <a:pt x="488" y="383"/>
                      <a:pt x="498" y="385"/>
                    </a:cubicBezTo>
                    <a:cubicBezTo>
                      <a:pt x="502" y="387"/>
                      <a:pt x="512" y="394"/>
                      <a:pt x="521" y="404"/>
                    </a:cubicBezTo>
                    <a:cubicBezTo>
                      <a:pt x="528" y="392"/>
                      <a:pt x="537" y="380"/>
                      <a:pt x="537" y="38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57" name="Freeform 323">
                <a:extLst>
                  <a:ext uri="{FF2B5EF4-FFF2-40B4-BE49-F238E27FC236}">
                    <a16:creationId xmlns:a16="http://schemas.microsoft.com/office/drawing/2014/main" id="{0ED1FA73-C102-2193-1757-3550A6872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924"/>
                <a:ext cx="388" cy="243"/>
              </a:xfrm>
              <a:custGeom>
                <a:avLst/>
                <a:gdLst>
                  <a:gd name="T0" fmla="*/ 537 w 646"/>
                  <a:gd name="T1" fmla="*/ 380 h 404"/>
                  <a:gd name="T2" fmla="*/ 551 w 646"/>
                  <a:gd name="T3" fmla="*/ 357 h 404"/>
                  <a:gd name="T4" fmla="*/ 595 w 646"/>
                  <a:gd name="T5" fmla="*/ 341 h 404"/>
                  <a:gd name="T6" fmla="*/ 619 w 646"/>
                  <a:gd name="T7" fmla="*/ 334 h 404"/>
                  <a:gd name="T8" fmla="*/ 633 w 646"/>
                  <a:gd name="T9" fmla="*/ 280 h 404"/>
                  <a:gd name="T10" fmla="*/ 626 w 646"/>
                  <a:gd name="T11" fmla="*/ 259 h 404"/>
                  <a:gd name="T12" fmla="*/ 565 w 646"/>
                  <a:gd name="T13" fmla="*/ 285 h 404"/>
                  <a:gd name="T14" fmla="*/ 544 w 646"/>
                  <a:gd name="T15" fmla="*/ 322 h 404"/>
                  <a:gd name="T16" fmla="*/ 479 w 646"/>
                  <a:gd name="T17" fmla="*/ 331 h 404"/>
                  <a:gd name="T18" fmla="*/ 442 w 646"/>
                  <a:gd name="T19" fmla="*/ 299 h 404"/>
                  <a:gd name="T20" fmla="*/ 412 w 646"/>
                  <a:gd name="T21" fmla="*/ 229 h 404"/>
                  <a:gd name="T22" fmla="*/ 421 w 646"/>
                  <a:gd name="T23" fmla="*/ 161 h 404"/>
                  <a:gd name="T24" fmla="*/ 381 w 646"/>
                  <a:gd name="T25" fmla="*/ 147 h 404"/>
                  <a:gd name="T26" fmla="*/ 372 w 646"/>
                  <a:gd name="T27" fmla="*/ 117 h 404"/>
                  <a:gd name="T28" fmla="*/ 314 w 646"/>
                  <a:gd name="T29" fmla="*/ 68 h 404"/>
                  <a:gd name="T30" fmla="*/ 272 w 646"/>
                  <a:gd name="T31" fmla="*/ 75 h 404"/>
                  <a:gd name="T32" fmla="*/ 251 w 646"/>
                  <a:gd name="T33" fmla="*/ 44 h 404"/>
                  <a:gd name="T34" fmla="*/ 193 w 646"/>
                  <a:gd name="T35" fmla="*/ 21 h 404"/>
                  <a:gd name="T36" fmla="*/ 126 w 646"/>
                  <a:gd name="T37" fmla="*/ 30 h 404"/>
                  <a:gd name="T38" fmla="*/ 49 w 646"/>
                  <a:gd name="T39" fmla="*/ 0 h 404"/>
                  <a:gd name="T40" fmla="*/ 9 w 646"/>
                  <a:gd name="T41" fmla="*/ 23 h 404"/>
                  <a:gd name="T42" fmla="*/ 54 w 646"/>
                  <a:gd name="T43" fmla="*/ 86 h 404"/>
                  <a:gd name="T44" fmla="*/ 49 w 646"/>
                  <a:gd name="T45" fmla="*/ 117 h 404"/>
                  <a:gd name="T46" fmla="*/ 98 w 646"/>
                  <a:gd name="T47" fmla="*/ 149 h 404"/>
                  <a:gd name="T48" fmla="*/ 128 w 646"/>
                  <a:gd name="T49" fmla="*/ 198 h 404"/>
                  <a:gd name="T50" fmla="*/ 160 w 646"/>
                  <a:gd name="T51" fmla="*/ 219 h 404"/>
                  <a:gd name="T52" fmla="*/ 140 w 646"/>
                  <a:gd name="T53" fmla="*/ 196 h 404"/>
                  <a:gd name="T54" fmla="*/ 119 w 646"/>
                  <a:gd name="T55" fmla="*/ 145 h 404"/>
                  <a:gd name="T56" fmla="*/ 79 w 646"/>
                  <a:gd name="T57" fmla="*/ 91 h 404"/>
                  <a:gd name="T58" fmla="*/ 65 w 646"/>
                  <a:gd name="T59" fmla="*/ 72 h 404"/>
                  <a:gd name="T60" fmla="*/ 47 w 646"/>
                  <a:gd name="T61" fmla="*/ 23 h 404"/>
                  <a:gd name="T62" fmla="*/ 61 w 646"/>
                  <a:gd name="T63" fmla="*/ 26 h 404"/>
                  <a:gd name="T64" fmla="*/ 86 w 646"/>
                  <a:gd name="T65" fmla="*/ 33 h 404"/>
                  <a:gd name="T66" fmla="*/ 95 w 646"/>
                  <a:gd name="T67" fmla="*/ 84 h 404"/>
                  <a:gd name="T68" fmla="*/ 119 w 646"/>
                  <a:gd name="T69" fmla="*/ 103 h 404"/>
                  <a:gd name="T70" fmla="*/ 147 w 646"/>
                  <a:gd name="T71" fmla="*/ 128 h 404"/>
                  <a:gd name="T72" fmla="*/ 165 w 646"/>
                  <a:gd name="T73" fmla="*/ 152 h 404"/>
                  <a:gd name="T74" fmla="*/ 195 w 646"/>
                  <a:gd name="T75" fmla="*/ 184 h 404"/>
                  <a:gd name="T76" fmla="*/ 251 w 646"/>
                  <a:gd name="T77" fmla="*/ 259 h 404"/>
                  <a:gd name="T78" fmla="*/ 244 w 646"/>
                  <a:gd name="T79" fmla="*/ 282 h 404"/>
                  <a:gd name="T80" fmla="*/ 293 w 646"/>
                  <a:gd name="T81" fmla="*/ 329 h 404"/>
                  <a:gd name="T82" fmla="*/ 367 w 646"/>
                  <a:gd name="T83" fmla="*/ 362 h 404"/>
                  <a:gd name="T84" fmla="*/ 458 w 646"/>
                  <a:gd name="T85" fmla="*/ 380 h 404"/>
                  <a:gd name="T86" fmla="*/ 521 w 646"/>
                  <a:gd name="T87" fmla="*/ 404 h 404"/>
                  <a:gd name="T88" fmla="*/ 537 w 646"/>
                  <a:gd name="T89" fmla="*/ 38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46" h="404">
                    <a:moveTo>
                      <a:pt x="537" y="380"/>
                    </a:moveTo>
                    <a:lnTo>
                      <a:pt x="537" y="380"/>
                    </a:lnTo>
                    <a:cubicBezTo>
                      <a:pt x="540" y="380"/>
                      <a:pt x="563" y="383"/>
                      <a:pt x="565" y="378"/>
                    </a:cubicBezTo>
                    <a:cubicBezTo>
                      <a:pt x="567" y="371"/>
                      <a:pt x="549" y="357"/>
                      <a:pt x="551" y="357"/>
                    </a:cubicBezTo>
                    <a:cubicBezTo>
                      <a:pt x="554" y="355"/>
                      <a:pt x="554" y="341"/>
                      <a:pt x="558" y="341"/>
                    </a:cubicBezTo>
                    <a:lnTo>
                      <a:pt x="595" y="341"/>
                    </a:lnTo>
                    <a:cubicBezTo>
                      <a:pt x="598" y="341"/>
                      <a:pt x="605" y="327"/>
                      <a:pt x="609" y="327"/>
                    </a:cubicBezTo>
                    <a:cubicBezTo>
                      <a:pt x="612" y="327"/>
                      <a:pt x="616" y="329"/>
                      <a:pt x="619" y="334"/>
                    </a:cubicBezTo>
                    <a:cubicBezTo>
                      <a:pt x="626" y="327"/>
                      <a:pt x="628" y="315"/>
                      <a:pt x="628" y="303"/>
                    </a:cubicBezTo>
                    <a:cubicBezTo>
                      <a:pt x="630" y="292"/>
                      <a:pt x="626" y="287"/>
                      <a:pt x="633" y="280"/>
                    </a:cubicBezTo>
                    <a:cubicBezTo>
                      <a:pt x="640" y="273"/>
                      <a:pt x="646" y="273"/>
                      <a:pt x="644" y="264"/>
                    </a:cubicBezTo>
                    <a:cubicBezTo>
                      <a:pt x="642" y="252"/>
                      <a:pt x="633" y="264"/>
                      <a:pt x="626" y="259"/>
                    </a:cubicBezTo>
                    <a:cubicBezTo>
                      <a:pt x="619" y="254"/>
                      <a:pt x="612" y="257"/>
                      <a:pt x="593" y="259"/>
                    </a:cubicBezTo>
                    <a:cubicBezTo>
                      <a:pt x="572" y="261"/>
                      <a:pt x="565" y="271"/>
                      <a:pt x="565" y="285"/>
                    </a:cubicBezTo>
                    <a:cubicBezTo>
                      <a:pt x="565" y="299"/>
                      <a:pt x="558" y="292"/>
                      <a:pt x="558" y="303"/>
                    </a:cubicBezTo>
                    <a:cubicBezTo>
                      <a:pt x="561" y="315"/>
                      <a:pt x="544" y="315"/>
                      <a:pt x="544" y="322"/>
                    </a:cubicBezTo>
                    <a:cubicBezTo>
                      <a:pt x="547" y="329"/>
                      <a:pt x="533" y="322"/>
                      <a:pt x="528" y="320"/>
                    </a:cubicBezTo>
                    <a:cubicBezTo>
                      <a:pt x="526" y="317"/>
                      <a:pt x="484" y="331"/>
                      <a:pt x="479" y="331"/>
                    </a:cubicBezTo>
                    <a:cubicBezTo>
                      <a:pt x="474" y="331"/>
                      <a:pt x="463" y="320"/>
                      <a:pt x="456" y="320"/>
                    </a:cubicBezTo>
                    <a:cubicBezTo>
                      <a:pt x="446" y="320"/>
                      <a:pt x="444" y="308"/>
                      <a:pt x="442" y="299"/>
                    </a:cubicBezTo>
                    <a:cubicBezTo>
                      <a:pt x="442" y="289"/>
                      <a:pt x="426" y="280"/>
                      <a:pt x="421" y="271"/>
                    </a:cubicBezTo>
                    <a:cubicBezTo>
                      <a:pt x="414" y="261"/>
                      <a:pt x="412" y="243"/>
                      <a:pt x="412" y="229"/>
                    </a:cubicBezTo>
                    <a:cubicBezTo>
                      <a:pt x="412" y="217"/>
                      <a:pt x="409" y="194"/>
                      <a:pt x="419" y="170"/>
                    </a:cubicBezTo>
                    <a:cubicBezTo>
                      <a:pt x="421" y="166"/>
                      <a:pt x="421" y="163"/>
                      <a:pt x="421" y="161"/>
                    </a:cubicBezTo>
                    <a:cubicBezTo>
                      <a:pt x="419" y="159"/>
                      <a:pt x="414" y="156"/>
                      <a:pt x="412" y="156"/>
                    </a:cubicBezTo>
                    <a:cubicBezTo>
                      <a:pt x="405" y="159"/>
                      <a:pt x="386" y="147"/>
                      <a:pt x="381" y="147"/>
                    </a:cubicBezTo>
                    <a:cubicBezTo>
                      <a:pt x="379" y="147"/>
                      <a:pt x="379" y="138"/>
                      <a:pt x="377" y="133"/>
                    </a:cubicBezTo>
                    <a:cubicBezTo>
                      <a:pt x="374" y="128"/>
                      <a:pt x="374" y="121"/>
                      <a:pt x="372" y="117"/>
                    </a:cubicBezTo>
                    <a:cubicBezTo>
                      <a:pt x="367" y="115"/>
                      <a:pt x="356" y="103"/>
                      <a:pt x="351" y="89"/>
                    </a:cubicBezTo>
                    <a:cubicBezTo>
                      <a:pt x="347" y="75"/>
                      <a:pt x="323" y="68"/>
                      <a:pt x="314" y="68"/>
                    </a:cubicBezTo>
                    <a:cubicBezTo>
                      <a:pt x="305" y="65"/>
                      <a:pt x="300" y="86"/>
                      <a:pt x="298" y="86"/>
                    </a:cubicBezTo>
                    <a:cubicBezTo>
                      <a:pt x="295" y="86"/>
                      <a:pt x="277" y="77"/>
                      <a:pt x="272" y="75"/>
                    </a:cubicBezTo>
                    <a:cubicBezTo>
                      <a:pt x="268" y="72"/>
                      <a:pt x="265" y="65"/>
                      <a:pt x="265" y="61"/>
                    </a:cubicBezTo>
                    <a:cubicBezTo>
                      <a:pt x="265" y="54"/>
                      <a:pt x="253" y="44"/>
                      <a:pt x="251" y="44"/>
                    </a:cubicBezTo>
                    <a:cubicBezTo>
                      <a:pt x="249" y="42"/>
                      <a:pt x="228" y="21"/>
                      <a:pt x="228" y="21"/>
                    </a:cubicBezTo>
                    <a:lnTo>
                      <a:pt x="193" y="21"/>
                    </a:lnTo>
                    <a:lnTo>
                      <a:pt x="186" y="30"/>
                    </a:lnTo>
                    <a:lnTo>
                      <a:pt x="126" y="30"/>
                    </a:lnTo>
                    <a:cubicBezTo>
                      <a:pt x="126" y="30"/>
                      <a:pt x="79" y="14"/>
                      <a:pt x="72" y="12"/>
                    </a:cubicBezTo>
                    <a:cubicBezTo>
                      <a:pt x="63" y="9"/>
                      <a:pt x="49" y="0"/>
                      <a:pt x="49" y="0"/>
                    </a:cubicBezTo>
                    <a:lnTo>
                      <a:pt x="0" y="7"/>
                    </a:lnTo>
                    <a:cubicBezTo>
                      <a:pt x="2" y="12"/>
                      <a:pt x="5" y="16"/>
                      <a:pt x="9" y="23"/>
                    </a:cubicBezTo>
                    <a:cubicBezTo>
                      <a:pt x="21" y="35"/>
                      <a:pt x="28" y="58"/>
                      <a:pt x="28" y="65"/>
                    </a:cubicBezTo>
                    <a:cubicBezTo>
                      <a:pt x="30" y="72"/>
                      <a:pt x="42" y="79"/>
                      <a:pt x="54" y="86"/>
                    </a:cubicBezTo>
                    <a:cubicBezTo>
                      <a:pt x="68" y="93"/>
                      <a:pt x="68" y="110"/>
                      <a:pt x="65" y="115"/>
                    </a:cubicBezTo>
                    <a:cubicBezTo>
                      <a:pt x="63" y="119"/>
                      <a:pt x="49" y="112"/>
                      <a:pt x="49" y="117"/>
                    </a:cubicBezTo>
                    <a:cubicBezTo>
                      <a:pt x="47" y="121"/>
                      <a:pt x="68" y="138"/>
                      <a:pt x="75" y="135"/>
                    </a:cubicBezTo>
                    <a:cubicBezTo>
                      <a:pt x="81" y="135"/>
                      <a:pt x="86" y="140"/>
                      <a:pt x="98" y="149"/>
                    </a:cubicBezTo>
                    <a:cubicBezTo>
                      <a:pt x="109" y="161"/>
                      <a:pt x="109" y="173"/>
                      <a:pt x="105" y="177"/>
                    </a:cubicBezTo>
                    <a:cubicBezTo>
                      <a:pt x="100" y="180"/>
                      <a:pt x="114" y="189"/>
                      <a:pt x="128" y="198"/>
                    </a:cubicBezTo>
                    <a:cubicBezTo>
                      <a:pt x="144" y="208"/>
                      <a:pt x="149" y="222"/>
                      <a:pt x="151" y="226"/>
                    </a:cubicBezTo>
                    <a:cubicBezTo>
                      <a:pt x="151" y="231"/>
                      <a:pt x="158" y="226"/>
                      <a:pt x="160" y="219"/>
                    </a:cubicBezTo>
                    <a:cubicBezTo>
                      <a:pt x="163" y="212"/>
                      <a:pt x="156" y="210"/>
                      <a:pt x="156" y="203"/>
                    </a:cubicBezTo>
                    <a:cubicBezTo>
                      <a:pt x="156" y="194"/>
                      <a:pt x="144" y="196"/>
                      <a:pt x="140" y="196"/>
                    </a:cubicBezTo>
                    <a:cubicBezTo>
                      <a:pt x="133" y="194"/>
                      <a:pt x="140" y="182"/>
                      <a:pt x="133" y="175"/>
                    </a:cubicBezTo>
                    <a:cubicBezTo>
                      <a:pt x="128" y="170"/>
                      <a:pt x="123" y="156"/>
                      <a:pt x="119" y="145"/>
                    </a:cubicBezTo>
                    <a:cubicBezTo>
                      <a:pt x="116" y="135"/>
                      <a:pt x="102" y="126"/>
                      <a:pt x="95" y="115"/>
                    </a:cubicBezTo>
                    <a:cubicBezTo>
                      <a:pt x="91" y="103"/>
                      <a:pt x="84" y="93"/>
                      <a:pt x="79" y="91"/>
                    </a:cubicBezTo>
                    <a:cubicBezTo>
                      <a:pt x="75" y="89"/>
                      <a:pt x="86" y="84"/>
                      <a:pt x="81" y="79"/>
                    </a:cubicBezTo>
                    <a:cubicBezTo>
                      <a:pt x="77" y="75"/>
                      <a:pt x="72" y="75"/>
                      <a:pt x="65" y="72"/>
                    </a:cubicBezTo>
                    <a:cubicBezTo>
                      <a:pt x="58" y="68"/>
                      <a:pt x="54" y="63"/>
                      <a:pt x="54" y="56"/>
                    </a:cubicBezTo>
                    <a:cubicBezTo>
                      <a:pt x="54" y="49"/>
                      <a:pt x="49" y="30"/>
                      <a:pt x="47" y="23"/>
                    </a:cubicBezTo>
                    <a:cubicBezTo>
                      <a:pt x="44" y="19"/>
                      <a:pt x="51" y="19"/>
                      <a:pt x="54" y="21"/>
                    </a:cubicBezTo>
                    <a:cubicBezTo>
                      <a:pt x="56" y="23"/>
                      <a:pt x="58" y="28"/>
                      <a:pt x="61" y="26"/>
                    </a:cubicBezTo>
                    <a:cubicBezTo>
                      <a:pt x="65" y="23"/>
                      <a:pt x="70" y="26"/>
                      <a:pt x="72" y="30"/>
                    </a:cubicBezTo>
                    <a:cubicBezTo>
                      <a:pt x="75" y="35"/>
                      <a:pt x="84" y="30"/>
                      <a:pt x="86" y="33"/>
                    </a:cubicBezTo>
                    <a:cubicBezTo>
                      <a:pt x="91" y="35"/>
                      <a:pt x="79" y="37"/>
                      <a:pt x="91" y="61"/>
                    </a:cubicBezTo>
                    <a:cubicBezTo>
                      <a:pt x="102" y="82"/>
                      <a:pt x="95" y="70"/>
                      <a:pt x="95" y="84"/>
                    </a:cubicBezTo>
                    <a:cubicBezTo>
                      <a:pt x="95" y="98"/>
                      <a:pt x="102" y="91"/>
                      <a:pt x="105" y="89"/>
                    </a:cubicBezTo>
                    <a:cubicBezTo>
                      <a:pt x="107" y="86"/>
                      <a:pt x="114" y="93"/>
                      <a:pt x="119" y="103"/>
                    </a:cubicBezTo>
                    <a:cubicBezTo>
                      <a:pt x="126" y="110"/>
                      <a:pt x="137" y="110"/>
                      <a:pt x="137" y="115"/>
                    </a:cubicBezTo>
                    <a:cubicBezTo>
                      <a:pt x="137" y="119"/>
                      <a:pt x="140" y="126"/>
                      <a:pt x="147" y="128"/>
                    </a:cubicBezTo>
                    <a:cubicBezTo>
                      <a:pt x="156" y="131"/>
                      <a:pt x="156" y="138"/>
                      <a:pt x="163" y="140"/>
                    </a:cubicBezTo>
                    <a:cubicBezTo>
                      <a:pt x="167" y="140"/>
                      <a:pt x="167" y="147"/>
                      <a:pt x="165" y="152"/>
                    </a:cubicBezTo>
                    <a:cubicBezTo>
                      <a:pt x="163" y="159"/>
                      <a:pt x="165" y="163"/>
                      <a:pt x="179" y="168"/>
                    </a:cubicBezTo>
                    <a:cubicBezTo>
                      <a:pt x="191" y="175"/>
                      <a:pt x="186" y="175"/>
                      <a:pt x="195" y="184"/>
                    </a:cubicBezTo>
                    <a:cubicBezTo>
                      <a:pt x="207" y="196"/>
                      <a:pt x="235" y="226"/>
                      <a:pt x="242" y="236"/>
                    </a:cubicBezTo>
                    <a:cubicBezTo>
                      <a:pt x="249" y="245"/>
                      <a:pt x="249" y="252"/>
                      <a:pt x="251" y="259"/>
                    </a:cubicBezTo>
                    <a:cubicBezTo>
                      <a:pt x="253" y="266"/>
                      <a:pt x="246" y="268"/>
                      <a:pt x="251" y="275"/>
                    </a:cubicBezTo>
                    <a:cubicBezTo>
                      <a:pt x="256" y="280"/>
                      <a:pt x="244" y="278"/>
                      <a:pt x="244" y="282"/>
                    </a:cubicBezTo>
                    <a:cubicBezTo>
                      <a:pt x="244" y="287"/>
                      <a:pt x="251" y="308"/>
                      <a:pt x="260" y="308"/>
                    </a:cubicBezTo>
                    <a:cubicBezTo>
                      <a:pt x="272" y="310"/>
                      <a:pt x="284" y="322"/>
                      <a:pt x="293" y="329"/>
                    </a:cubicBezTo>
                    <a:cubicBezTo>
                      <a:pt x="300" y="336"/>
                      <a:pt x="314" y="336"/>
                      <a:pt x="326" y="341"/>
                    </a:cubicBezTo>
                    <a:cubicBezTo>
                      <a:pt x="340" y="345"/>
                      <a:pt x="349" y="357"/>
                      <a:pt x="367" y="362"/>
                    </a:cubicBezTo>
                    <a:cubicBezTo>
                      <a:pt x="386" y="366"/>
                      <a:pt x="405" y="373"/>
                      <a:pt x="416" y="383"/>
                    </a:cubicBezTo>
                    <a:cubicBezTo>
                      <a:pt x="428" y="390"/>
                      <a:pt x="442" y="387"/>
                      <a:pt x="458" y="380"/>
                    </a:cubicBezTo>
                    <a:cubicBezTo>
                      <a:pt x="474" y="373"/>
                      <a:pt x="488" y="383"/>
                      <a:pt x="498" y="385"/>
                    </a:cubicBezTo>
                    <a:cubicBezTo>
                      <a:pt x="502" y="387"/>
                      <a:pt x="512" y="394"/>
                      <a:pt x="521" y="404"/>
                    </a:cubicBezTo>
                    <a:cubicBezTo>
                      <a:pt x="528" y="392"/>
                      <a:pt x="537" y="380"/>
                      <a:pt x="537" y="380"/>
                    </a:cubicBezTo>
                    <a:lnTo>
                      <a:pt x="537" y="38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58" name="Freeform 324">
                <a:extLst>
                  <a:ext uri="{FF2B5EF4-FFF2-40B4-BE49-F238E27FC236}">
                    <a16:creationId xmlns:a16="http://schemas.microsoft.com/office/drawing/2014/main" id="{5854C93A-49FF-40AF-D5FF-A9EAFD56B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924"/>
                <a:ext cx="388" cy="243"/>
              </a:xfrm>
              <a:custGeom>
                <a:avLst/>
                <a:gdLst>
                  <a:gd name="T0" fmla="*/ 537 w 646"/>
                  <a:gd name="T1" fmla="*/ 380 h 404"/>
                  <a:gd name="T2" fmla="*/ 551 w 646"/>
                  <a:gd name="T3" fmla="*/ 357 h 404"/>
                  <a:gd name="T4" fmla="*/ 595 w 646"/>
                  <a:gd name="T5" fmla="*/ 341 h 404"/>
                  <a:gd name="T6" fmla="*/ 619 w 646"/>
                  <a:gd name="T7" fmla="*/ 334 h 404"/>
                  <a:gd name="T8" fmla="*/ 633 w 646"/>
                  <a:gd name="T9" fmla="*/ 280 h 404"/>
                  <a:gd name="T10" fmla="*/ 626 w 646"/>
                  <a:gd name="T11" fmla="*/ 259 h 404"/>
                  <a:gd name="T12" fmla="*/ 565 w 646"/>
                  <a:gd name="T13" fmla="*/ 285 h 404"/>
                  <a:gd name="T14" fmla="*/ 544 w 646"/>
                  <a:gd name="T15" fmla="*/ 322 h 404"/>
                  <a:gd name="T16" fmla="*/ 479 w 646"/>
                  <a:gd name="T17" fmla="*/ 331 h 404"/>
                  <a:gd name="T18" fmla="*/ 442 w 646"/>
                  <a:gd name="T19" fmla="*/ 299 h 404"/>
                  <a:gd name="T20" fmla="*/ 412 w 646"/>
                  <a:gd name="T21" fmla="*/ 229 h 404"/>
                  <a:gd name="T22" fmla="*/ 421 w 646"/>
                  <a:gd name="T23" fmla="*/ 161 h 404"/>
                  <a:gd name="T24" fmla="*/ 381 w 646"/>
                  <a:gd name="T25" fmla="*/ 147 h 404"/>
                  <a:gd name="T26" fmla="*/ 372 w 646"/>
                  <a:gd name="T27" fmla="*/ 117 h 404"/>
                  <a:gd name="T28" fmla="*/ 314 w 646"/>
                  <a:gd name="T29" fmla="*/ 68 h 404"/>
                  <a:gd name="T30" fmla="*/ 272 w 646"/>
                  <a:gd name="T31" fmla="*/ 75 h 404"/>
                  <a:gd name="T32" fmla="*/ 251 w 646"/>
                  <a:gd name="T33" fmla="*/ 44 h 404"/>
                  <a:gd name="T34" fmla="*/ 193 w 646"/>
                  <a:gd name="T35" fmla="*/ 21 h 404"/>
                  <a:gd name="T36" fmla="*/ 126 w 646"/>
                  <a:gd name="T37" fmla="*/ 30 h 404"/>
                  <a:gd name="T38" fmla="*/ 49 w 646"/>
                  <a:gd name="T39" fmla="*/ 0 h 404"/>
                  <a:gd name="T40" fmla="*/ 9 w 646"/>
                  <a:gd name="T41" fmla="*/ 23 h 404"/>
                  <a:gd name="T42" fmla="*/ 54 w 646"/>
                  <a:gd name="T43" fmla="*/ 86 h 404"/>
                  <a:gd name="T44" fmla="*/ 49 w 646"/>
                  <a:gd name="T45" fmla="*/ 117 h 404"/>
                  <a:gd name="T46" fmla="*/ 98 w 646"/>
                  <a:gd name="T47" fmla="*/ 149 h 404"/>
                  <a:gd name="T48" fmla="*/ 128 w 646"/>
                  <a:gd name="T49" fmla="*/ 198 h 404"/>
                  <a:gd name="T50" fmla="*/ 160 w 646"/>
                  <a:gd name="T51" fmla="*/ 219 h 404"/>
                  <a:gd name="T52" fmla="*/ 140 w 646"/>
                  <a:gd name="T53" fmla="*/ 196 h 404"/>
                  <a:gd name="T54" fmla="*/ 119 w 646"/>
                  <a:gd name="T55" fmla="*/ 145 h 404"/>
                  <a:gd name="T56" fmla="*/ 79 w 646"/>
                  <a:gd name="T57" fmla="*/ 91 h 404"/>
                  <a:gd name="T58" fmla="*/ 65 w 646"/>
                  <a:gd name="T59" fmla="*/ 72 h 404"/>
                  <a:gd name="T60" fmla="*/ 47 w 646"/>
                  <a:gd name="T61" fmla="*/ 23 h 404"/>
                  <a:gd name="T62" fmla="*/ 61 w 646"/>
                  <a:gd name="T63" fmla="*/ 26 h 404"/>
                  <a:gd name="T64" fmla="*/ 86 w 646"/>
                  <a:gd name="T65" fmla="*/ 33 h 404"/>
                  <a:gd name="T66" fmla="*/ 95 w 646"/>
                  <a:gd name="T67" fmla="*/ 84 h 404"/>
                  <a:gd name="T68" fmla="*/ 119 w 646"/>
                  <a:gd name="T69" fmla="*/ 103 h 404"/>
                  <a:gd name="T70" fmla="*/ 147 w 646"/>
                  <a:gd name="T71" fmla="*/ 128 h 404"/>
                  <a:gd name="T72" fmla="*/ 165 w 646"/>
                  <a:gd name="T73" fmla="*/ 152 h 404"/>
                  <a:gd name="T74" fmla="*/ 195 w 646"/>
                  <a:gd name="T75" fmla="*/ 184 h 404"/>
                  <a:gd name="T76" fmla="*/ 251 w 646"/>
                  <a:gd name="T77" fmla="*/ 259 h 404"/>
                  <a:gd name="T78" fmla="*/ 244 w 646"/>
                  <a:gd name="T79" fmla="*/ 282 h 404"/>
                  <a:gd name="T80" fmla="*/ 293 w 646"/>
                  <a:gd name="T81" fmla="*/ 329 h 404"/>
                  <a:gd name="T82" fmla="*/ 367 w 646"/>
                  <a:gd name="T83" fmla="*/ 362 h 404"/>
                  <a:gd name="T84" fmla="*/ 458 w 646"/>
                  <a:gd name="T85" fmla="*/ 380 h 404"/>
                  <a:gd name="T86" fmla="*/ 521 w 646"/>
                  <a:gd name="T87" fmla="*/ 404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46" h="404">
                    <a:moveTo>
                      <a:pt x="537" y="380"/>
                    </a:moveTo>
                    <a:lnTo>
                      <a:pt x="537" y="380"/>
                    </a:lnTo>
                    <a:cubicBezTo>
                      <a:pt x="540" y="380"/>
                      <a:pt x="563" y="383"/>
                      <a:pt x="565" y="378"/>
                    </a:cubicBezTo>
                    <a:cubicBezTo>
                      <a:pt x="567" y="371"/>
                      <a:pt x="549" y="357"/>
                      <a:pt x="551" y="357"/>
                    </a:cubicBezTo>
                    <a:cubicBezTo>
                      <a:pt x="554" y="355"/>
                      <a:pt x="554" y="341"/>
                      <a:pt x="558" y="341"/>
                    </a:cubicBezTo>
                    <a:lnTo>
                      <a:pt x="595" y="341"/>
                    </a:lnTo>
                    <a:cubicBezTo>
                      <a:pt x="598" y="341"/>
                      <a:pt x="605" y="327"/>
                      <a:pt x="609" y="327"/>
                    </a:cubicBezTo>
                    <a:cubicBezTo>
                      <a:pt x="612" y="327"/>
                      <a:pt x="616" y="329"/>
                      <a:pt x="619" y="334"/>
                    </a:cubicBezTo>
                    <a:cubicBezTo>
                      <a:pt x="626" y="327"/>
                      <a:pt x="628" y="315"/>
                      <a:pt x="628" y="303"/>
                    </a:cubicBezTo>
                    <a:cubicBezTo>
                      <a:pt x="630" y="292"/>
                      <a:pt x="626" y="287"/>
                      <a:pt x="633" y="280"/>
                    </a:cubicBezTo>
                    <a:cubicBezTo>
                      <a:pt x="640" y="273"/>
                      <a:pt x="646" y="273"/>
                      <a:pt x="644" y="264"/>
                    </a:cubicBezTo>
                    <a:cubicBezTo>
                      <a:pt x="642" y="252"/>
                      <a:pt x="633" y="264"/>
                      <a:pt x="626" y="259"/>
                    </a:cubicBezTo>
                    <a:cubicBezTo>
                      <a:pt x="619" y="254"/>
                      <a:pt x="612" y="257"/>
                      <a:pt x="593" y="259"/>
                    </a:cubicBezTo>
                    <a:cubicBezTo>
                      <a:pt x="572" y="261"/>
                      <a:pt x="565" y="271"/>
                      <a:pt x="565" y="285"/>
                    </a:cubicBezTo>
                    <a:cubicBezTo>
                      <a:pt x="565" y="299"/>
                      <a:pt x="558" y="292"/>
                      <a:pt x="558" y="303"/>
                    </a:cubicBezTo>
                    <a:cubicBezTo>
                      <a:pt x="561" y="315"/>
                      <a:pt x="544" y="315"/>
                      <a:pt x="544" y="322"/>
                    </a:cubicBezTo>
                    <a:cubicBezTo>
                      <a:pt x="547" y="329"/>
                      <a:pt x="533" y="322"/>
                      <a:pt x="528" y="320"/>
                    </a:cubicBezTo>
                    <a:cubicBezTo>
                      <a:pt x="526" y="317"/>
                      <a:pt x="484" y="331"/>
                      <a:pt x="479" y="331"/>
                    </a:cubicBezTo>
                    <a:cubicBezTo>
                      <a:pt x="474" y="331"/>
                      <a:pt x="463" y="320"/>
                      <a:pt x="456" y="320"/>
                    </a:cubicBezTo>
                    <a:cubicBezTo>
                      <a:pt x="446" y="320"/>
                      <a:pt x="444" y="308"/>
                      <a:pt x="442" y="299"/>
                    </a:cubicBezTo>
                    <a:cubicBezTo>
                      <a:pt x="442" y="289"/>
                      <a:pt x="426" y="280"/>
                      <a:pt x="421" y="271"/>
                    </a:cubicBezTo>
                    <a:cubicBezTo>
                      <a:pt x="414" y="261"/>
                      <a:pt x="412" y="243"/>
                      <a:pt x="412" y="229"/>
                    </a:cubicBezTo>
                    <a:cubicBezTo>
                      <a:pt x="412" y="217"/>
                      <a:pt x="409" y="194"/>
                      <a:pt x="419" y="170"/>
                    </a:cubicBezTo>
                    <a:cubicBezTo>
                      <a:pt x="421" y="166"/>
                      <a:pt x="421" y="163"/>
                      <a:pt x="421" y="161"/>
                    </a:cubicBezTo>
                    <a:cubicBezTo>
                      <a:pt x="419" y="159"/>
                      <a:pt x="414" y="156"/>
                      <a:pt x="412" y="156"/>
                    </a:cubicBezTo>
                    <a:cubicBezTo>
                      <a:pt x="405" y="159"/>
                      <a:pt x="386" y="147"/>
                      <a:pt x="381" y="147"/>
                    </a:cubicBezTo>
                    <a:cubicBezTo>
                      <a:pt x="379" y="147"/>
                      <a:pt x="379" y="138"/>
                      <a:pt x="377" y="133"/>
                    </a:cubicBezTo>
                    <a:cubicBezTo>
                      <a:pt x="374" y="128"/>
                      <a:pt x="374" y="121"/>
                      <a:pt x="372" y="117"/>
                    </a:cubicBezTo>
                    <a:cubicBezTo>
                      <a:pt x="367" y="115"/>
                      <a:pt x="356" y="103"/>
                      <a:pt x="351" y="89"/>
                    </a:cubicBezTo>
                    <a:cubicBezTo>
                      <a:pt x="347" y="75"/>
                      <a:pt x="323" y="68"/>
                      <a:pt x="314" y="68"/>
                    </a:cubicBezTo>
                    <a:cubicBezTo>
                      <a:pt x="305" y="65"/>
                      <a:pt x="300" y="86"/>
                      <a:pt x="298" y="86"/>
                    </a:cubicBezTo>
                    <a:cubicBezTo>
                      <a:pt x="295" y="86"/>
                      <a:pt x="277" y="77"/>
                      <a:pt x="272" y="75"/>
                    </a:cubicBezTo>
                    <a:cubicBezTo>
                      <a:pt x="268" y="72"/>
                      <a:pt x="265" y="65"/>
                      <a:pt x="265" y="61"/>
                    </a:cubicBezTo>
                    <a:cubicBezTo>
                      <a:pt x="265" y="54"/>
                      <a:pt x="253" y="44"/>
                      <a:pt x="251" y="44"/>
                    </a:cubicBezTo>
                    <a:cubicBezTo>
                      <a:pt x="249" y="42"/>
                      <a:pt x="228" y="21"/>
                      <a:pt x="228" y="21"/>
                    </a:cubicBezTo>
                    <a:lnTo>
                      <a:pt x="193" y="21"/>
                    </a:lnTo>
                    <a:lnTo>
                      <a:pt x="186" y="30"/>
                    </a:lnTo>
                    <a:lnTo>
                      <a:pt x="126" y="30"/>
                    </a:lnTo>
                    <a:cubicBezTo>
                      <a:pt x="126" y="30"/>
                      <a:pt x="79" y="14"/>
                      <a:pt x="72" y="12"/>
                    </a:cubicBezTo>
                    <a:cubicBezTo>
                      <a:pt x="63" y="9"/>
                      <a:pt x="49" y="0"/>
                      <a:pt x="49" y="0"/>
                    </a:cubicBezTo>
                    <a:lnTo>
                      <a:pt x="0" y="7"/>
                    </a:lnTo>
                    <a:cubicBezTo>
                      <a:pt x="2" y="12"/>
                      <a:pt x="5" y="16"/>
                      <a:pt x="9" y="23"/>
                    </a:cubicBezTo>
                    <a:cubicBezTo>
                      <a:pt x="21" y="35"/>
                      <a:pt x="28" y="58"/>
                      <a:pt x="28" y="65"/>
                    </a:cubicBezTo>
                    <a:cubicBezTo>
                      <a:pt x="30" y="72"/>
                      <a:pt x="42" y="79"/>
                      <a:pt x="54" y="86"/>
                    </a:cubicBezTo>
                    <a:cubicBezTo>
                      <a:pt x="68" y="93"/>
                      <a:pt x="68" y="110"/>
                      <a:pt x="65" y="115"/>
                    </a:cubicBezTo>
                    <a:cubicBezTo>
                      <a:pt x="63" y="119"/>
                      <a:pt x="49" y="112"/>
                      <a:pt x="49" y="117"/>
                    </a:cubicBezTo>
                    <a:cubicBezTo>
                      <a:pt x="47" y="121"/>
                      <a:pt x="68" y="138"/>
                      <a:pt x="75" y="135"/>
                    </a:cubicBezTo>
                    <a:cubicBezTo>
                      <a:pt x="81" y="135"/>
                      <a:pt x="86" y="140"/>
                      <a:pt x="98" y="149"/>
                    </a:cubicBezTo>
                    <a:cubicBezTo>
                      <a:pt x="109" y="161"/>
                      <a:pt x="109" y="173"/>
                      <a:pt x="105" y="177"/>
                    </a:cubicBezTo>
                    <a:cubicBezTo>
                      <a:pt x="100" y="180"/>
                      <a:pt x="114" y="189"/>
                      <a:pt x="128" y="198"/>
                    </a:cubicBezTo>
                    <a:cubicBezTo>
                      <a:pt x="144" y="208"/>
                      <a:pt x="149" y="222"/>
                      <a:pt x="151" y="226"/>
                    </a:cubicBezTo>
                    <a:cubicBezTo>
                      <a:pt x="151" y="231"/>
                      <a:pt x="158" y="226"/>
                      <a:pt x="160" y="219"/>
                    </a:cubicBezTo>
                    <a:cubicBezTo>
                      <a:pt x="163" y="212"/>
                      <a:pt x="156" y="210"/>
                      <a:pt x="156" y="203"/>
                    </a:cubicBezTo>
                    <a:cubicBezTo>
                      <a:pt x="156" y="194"/>
                      <a:pt x="144" y="196"/>
                      <a:pt x="140" y="196"/>
                    </a:cubicBezTo>
                    <a:cubicBezTo>
                      <a:pt x="133" y="194"/>
                      <a:pt x="140" y="182"/>
                      <a:pt x="133" y="175"/>
                    </a:cubicBezTo>
                    <a:cubicBezTo>
                      <a:pt x="128" y="170"/>
                      <a:pt x="123" y="156"/>
                      <a:pt x="119" y="145"/>
                    </a:cubicBezTo>
                    <a:cubicBezTo>
                      <a:pt x="116" y="135"/>
                      <a:pt x="102" y="126"/>
                      <a:pt x="95" y="115"/>
                    </a:cubicBezTo>
                    <a:cubicBezTo>
                      <a:pt x="91" y="103"/>
                      <a:pt x="84" y="93"/>
                      <a:pt x="79" y="91"/>
                    </a:cubicBezTo>
                    <a:cubicBezTo>
                      <a:pt x="75" y="89"/>
                      <a:pt x="86" y="84"/>
                      <a:pt x="81" y="79"/>
                    </a:cubicBezTo>
                    <a:cubicBezTo>
                      <a:pt x="77" y="75"/>
                      <a:pt x="72" y="75"/>
                      <a:pt x="65" y="72"/>
                    </a:cubicBezTo>
                    <a:cubicBezTo>
                      <a:pt x="58" y="68"/>
                      <a:pt x="54" y="63"/>
                      <a:pt x="54" y="56"/>
                    </a:cubicBezTo>
                    <a:cubicBezTo>
                      <a:pt x="54" y="49"/>
                      <a:pt x="49" y="30"/>
                      <a:pt x="47" y="23"/>
                    </a:cubicBezTo>
                    <a:cubicBezTo>
                      <a:pt x="44" y="19"/>
                      <a:pt x="51" y="19"/>
                      <a:pt x="54" y="21"/>
                    </a:cubicBezTo>
                    <a:cubicBezTo>
                      <a:pt x="56" y="23"/>
                      <a:pt x="58" y="28"/>
                      <a:pt x="61" y="26"/>
                    </a:cubicBezTo>
                    <a:cubicBezTo>
                      <a:pt x="65" y="23"/>
                      <a:pt x="70" y="26"/>
                      <a:pt x="72" y="30"/>
                    </a:cubicBezTo>
                    <a:cubicBezTo>
                      <a:pt x="75" y="35"/>
                      <a:pt x="84" y="30"/>
                      <a:pt x="86" y="33"/>
                    </a:cubicBezTo>
                    <a:cubicBezTo>
                      <a:pt x="91" y="35"/>
                      <a:pt x="79" y="37"/>
                      <a:pt x="91" y="61"/>
                    </a:cubicBezTo>
                    <a:cubicBezTo>
                      <a:pt x="102" y="82"/>
                      <a:pt x="95" y="70"/>
                      <a:pt x="95" y="84"/>
                    </a:cubicBezTo>
                    <a:cubicBezTo>
                      <a:pt x="95" y="98"/>
                      <a:pt x="102" y="91"/>
                      <a:pt x="105" y="89"/>
                    </a:cubicBezTo>
                    <a:cubicBezTo>
                      <a:pt x="107" y="86"/>
                      <a:pt x="114" y="93"/>
                      <a:pt x="119" y="103"/>
                    </a:cubicBezTo>
                    <a:cubicBezTo>
                      <a:pt x="126" y="110"/>
                      <a:pt x="137" y="110"/>
                      <a:pt x="137" y="115"/>
                    </a:cubicBezTo>
                    <a:cubicBezTo>
                      <a:pt x="137" y="119"/>
                      <a:pt x="140" y="126"/>
                      <a:pt x="147" y="128"/>
                    </a:cubicBezTo>
                    <a:cubicBezTo>
                      <a:pt x="156" y="131"/>
                      <a:pt x="156" y="138"/>
                      <a:pt x="163" y="140"/>
                    </a:cubicBezTo>
                    <a:cubicBezTo>
                      <a:pt x="167" y="140"/>
                      <a:pt x="167" y="147"/>
                      <a:pt x="165" y="152"/>
                    </a:cubicBezTo>
                    <a:cubicBezTo>
                      <a:pt x="163" y="159"/>
                      <a:pt x="165" y="163"/>
                      <a:pt x="179" y="168"/>
                    </a:cubicBezTo>
                    <a:cubicBezTo>
                      <a:pt x="191" y="175"/>
                      <a:pt x="186" y="175"/>
                      <a:pt x="195" y="184"/>
                    </a:cubicBezTo>
                    <a:cubicBezTo>
                      <a:pt x="207" y="196"/>
                      <a:pt x="235" y="226"/>
                      <a:pt x="242" y="236"/>
                    </a:cubicBezTo>
                    <a:cubicBezTo>
                      <a:pt x="249" y="245"/>
                      <a:pt x="249" y="252"/>
                      <a:pt x="251" y="259"/>
                    </a:cubicBezTo>
                    <a:cubicBezTo>
                      <a:pt x="253" y="266"/>
                      <a:pt x="246" y="268"/>
                      <a:pt x="251" y="275"/>
                    </a:cubicBezTo>
                    <a:cubicBezTo>
                      <a:pt x="256" y="280"/>
                      <a:pt x="244" y="278"/>
                      <a:pt x="244" y="282"/>
                    </a:cubicBezTo>
                    <a:cubicBezTo>
                      <a:pt x="244" y="287"/>
                      <a:pt x="251" y="308"/>
                      <a:pt x="260" y="308"/>
                    </a:cubicBezTo>
                    <a:cubicBezTo>
                      <a:pt x="272" y="310"/>
                      <a:pt x="284" y="322"/>
                      <a:pt x="293" y="329"/>
                    </a:cubicBezTo>
                    <a:cubicBezTo>
                      <a:pt x="300" y="336"/>
                      <a:pt x="314" y="336"/>
                      <a:pt x="326" y="341"/>
                    </a:cubicBezTo>
                    <a:cubicBezTo>
                      <a:pt x="340" y="345"/>
                      <a:pt x="349" y="357"/>
                      <a:pt x="367" y="362"/>
                    </a:cubicBezTo>
                    <a:cubicBezTo>
                      <a:pt x="386" y="366"/>
                      <a:pt x="405" y="373"/>
                      <a:pt x="416" y="383"/>
                    </a:cubicBezTo>
                    <a:cubicBezTo>
                      <a:pt x="428" y="390"/>
                      <a:pt x="442" y="387"/>
                      <a:pt x="458" y="380"/>
                    </a:cubicBezTo>
                    <a:cubicBezTo>
                      <a:pt x="474" y="373"/>
                      <a:pt x="488" y="383"/>
                      <a:pt x="498" y="385"/>
                    </a:cubicBezTo>
                    <a:cubicBezTo>
                      <a:pt x="502" y="387"/>
                      <a:pt x="512" y="394"/>
                      <a:pt x="521" y="404"/>
                    </a:cubicBezTo>
                    <a:cubicBezTo>
                      <a:pt x="528" y="392"/>
                      <a:pt x="537" y="380"/>
                      <a:pt x="537" y="38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59" name="Freeform 325">
                <a:extLst>
                  <a:ext uri="{FF2B5EF4-FFF2-40B4-BE49-F238E27FC236}">
                    <a16:creationId xmlns:a16="http://schemas.microsoft.com/office/drawing/2014/main" id="{54F288B2-B1BA-B70E-2837-0B05BB867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924"/>
                <a:ext cx="388" cy="243"/>
              </a:xfrm>
              <a:custGeom>
                <a:avLst/>
                <a:gdLst>
                  <a:gd name="T0" fmla="*/ 537 w 646"/>
                  <a:gd name="T1" fmla="*/ 380 h 404"/>
                  <a:gd name="T2" fmla="*/ 551 w 646"/>
                  <a:gd name="T3" fmla="*/ 357 h 404"/>
                  <a:gd name="T4" fmla="*/ 595 w 646"/>
                  <a:gd name="T5" fmla="*/ 341 h 404"/>
                  <a:gd name="T6" fmla="*/ 619 w 646"/>
                  <a:gd name="T7" fmla="*/ 334 h 404"/>
                  <a:gd name="T8" fmla="*/ 633 w 646"/>
                  <a:gd name="T9" fmla="*/ 280 h 404"/>
                  <a:gd name="T10" fmla="*/ 626 w 646"/>
                  <a:gd name="T11" fmla="*/ 259 h 404"/>
                  <a:gd name="T12" fmla="*/ 565 w 646"/>
                  <a:gd name="T13" fmla="*/ 285 h 404"/>
                  <a:gd name="T14" fmla="*/ 544 w 646"/>
                  <a:gd name="T15" fmla="*/ 322 h 404"/>
                  <a:gd name="T16" fmla="*/ 479 w 646"/>
                  <a:gd name="T17" fmla="*/ 331 h 404"/>
                  <a:gd name="T18" fmla="*/ 442 w 646"/>
                  <a:gd name="T19" fmla="*/ 299 h 404"/>
                  <a:gd name="T20" fmla="*/ 412 w 646"/>
                  <a:gd name="T21" fmla="*/ 229 h 404"/>
                  <a:gd name="T22" fmla="*/ 421 w 646"/>
                  <a:gd name="T23" fmla="*/ 161 h 404"/>
                  <a:gd name="T24" fmla="*/ 381 w 646"/>
                  <a:gd name="T25" fmla="*/ 147 h 404"/>
                  <a:gd name="T26" fmla="*/ 372 w 646"/>
                  <a:gd name="T27" fmla="*/ 117 h 404"/>
                  <a:gd name="T28" fmla="*/ 314 w 646"/>
                  <a:gd name="T29" fmla="*/ 68 h 404"/>
                  <a:gd name="T30" fmla="*/ 272 w 646"/>
                  <a:gd name="T31" fmla="*/ 75 h 404"/>
                  <a:gd name="T32" fmla="*/ 251 w 646"/>
                  <a:gd name="T33" fmla="*/ 44 h 404"/>
                  <a:gd name="T34" fmla="*/ 193 w 646"/>
                  <a:gd name="T35" fmla="*/ 21 h 404"/>
                  <a:gd name="T36" fmla="*/ 126 w 646"/>
                  <a:gd name="T37" fmla="*/ 30 h 404"/>
                  <a:gd name="T38" fmla="*/ 49 w 646"/>
                  <a:gd name="T39" fmla="*/ 0 h 404"/>
                  <a:gd name="T40" fmla="*/ 9 w 646"/>
                  <a:gd name="T41" fmla="*/ 23 h 404"/>
                  <a:gd name="T42" fmla="*/ 54 w 646"/>
                  <a:gd name="T43" fmla="*/ 86 h 404"/>
                  <a:gd name="T44" fmla="*/ 49 w 646"/>
                  <a:gd name="T45" fmla="*/ 117 h 404"/>
                  <a:gd name="T46" fmla="*/ 98 w 646"/>
                  <a:gd name="T47" fmla="*/ 149 h 404"/>
                  <a:gd name="T48" fmla="*/ 128 w 646"/>
                  <a:gd name="T49" fmla="*/ 198 h 404"/>
                  <a:gd name="T50" fmla="*/ 160 w 646"/>
                  <a:gd name="T51" fmla="*/ 219 h 404"/>
                  <a:gd name="T52" fmla="*/ 140 w 646"/>
                  <a:gd name="T53" fmla="*/ 196 h 404"/>
                  <a:gd name="T54" fmla="*/ 119 w 646"/>
                  <a:gd name="T55" fmla="*/ 145 h 404"/>
                  <a:gd name="T56" fmla="*/ 79 w 646"/>
                  <a:gd name="T57" fmla="*/ 91 h 404"/>
                  <a:gd name="T58" fmla="*/ 65 w 646"/>
                  <a:gd name="T59" fmla="*/ 72 h 404"/>
                  <a:gd name="T60" fmla="*/ 47 w 646"/>
                  <a:gd name="T61" fmla="*/ 23 h 404"/>
                  <a:gd name="T62" fmla="*/ 61 w 646"/>
                  <a:gd name="T63" fmla="*/ 26 h 404"/>
                  <a:gd name="T64" fmla="*/ 86 w 646"/>
                  <a:gd name="T65" fmla="*/ 33 h 404"/>
                  <a:gd name="T66" fmla="*/ 95 w 646"/>
                  <a:gd name="T67" fmla="*/ 84 h 404"/>
                  <a:gd name="T68" fmla="*/ 119 w 646"/>
                  <a:gd name="T69" fmla="*/ 103 h 404"/>
                  <a:gd name="T70" fmla="*/ 147 w 646"/>
                  <a:gd name="T71" fmla="*/ 128 h 404"/>
                  <a:gd name="T72" fmla="*/ 165 w 646"/>
                  <a:gd name="T73" fmla="*/ 152 h 404"/>
                  <a:gd name="T74" fmla="*/ 195 w 646"/>
                  <a:gd name="T75" fmla="*/ 184 h 404"/>
                  <a:gd name="T76" fmla="*/ 251 w 646"/>
                  <a:gd name="T77" fmla="*/ 259 h 404"/>
                  <a:gd name="T78" fmla="*/ 244 w 646"/>
                  <a:gd name="T79" fmla="*/ 282 h 404"/>
                  <a:gd name="T80" fmla="*/ 293 w 646"/>
                  <a:gd name="T81" fmla="*/ 329 h 404"/>
                  <a:gd name="T82" fmla="*/ 367 w 646"/>
                  <a:gd name="T83" fmla="*/ 362 h 404"/>
                  <a:gd name="T84" fmla="*/ 458 w 646"/>
                  <a:gd name="T85" fmla="*/ 380 h 404"/>
                  <a:gd name="T86" fmla="*/ 521 w 646"/>
                  <a:gd name="T87" fmla="*/ 404 h 404"/>
                  <a:gd name="T88" fmla="*/ 537 w 646"/>
                  <a:gd name="T89" fmla="*/ 38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46" h="404">
                    <a:moveTo>
                      <a:pt x="537" y="380"/>
                    </a:moveTo>
                    <a:lnTo>
                      <a:pt x="537" y="380"/>
                    </a:lnTo>
                    <a:cubicBezTo>
                      <a:pt x="540" y="380"/>
                      <a:pt x="563" y="383"/>
                      <a:pt x="565" y="378"/>
                    </a:cubicBezTo>
                    <a:cubicBezTo>
                      <a:pt x="567" y="371"/>
                      <a:pt x="549" y="357"/>
                      <a:pt x="551" y="357"/>
                    </a:cubicBezTo>
                    <a:cubicBezTo>
                      <a:pt x="554" y="355"/>
                      <a:pt x="554" y="341"/>
                      <a:pt x="558" y="341"/>
                    </a:cubicBezTo>
                    <a:lnTo>
                      <a:pt x="595" y="341"/>
                    </a:lnTo>
                    <a:cubicBezTo>
                      <a:pt x="598" y="341"/>
                      <a:pt x="605" y="327"/>
                      <a:pt x="609" y="327"/>
                    </a:cubicBezTo>
                    <a:cubicBezTo>
                      <a:pt x="612" y="327"/>
                      <a:pt x="616" y="329"/>
                      <a:pt x="619" y="334"/>
                    </a:cubicBezTo>
                    <a:cubicBezTo>
                      <a:pt x="626" y="327"/>
                      <a:pt x="628" y="315"/>
                      <a:pt x="628" y="303"/>
                    </a:cubicBezTo>
                    <a:cubicBezTo>
                      <a:pt x="630" y="292"/>
                      <a:pt x="626" y="287"/>
                      <a:pt x="633" y="280"/>
                    </a:cubicBezTo>
                    <a:cubicBezTo>
                      <a:pt x="640" y="273"/>
                      <a:pt x="646" y="273"/>
                      <a:pt x="644" y="264"/>
                    </a:cubicBezTo>
                    <a:cubicBezTo>
                      <a:pt x="642" y="252"/>
                      <a:pt x="633" y="264"/>
                      <a:pt x="626" y="259"/>
                    </a:cubicBezTo>
                    <a:cubicBezTo>
                      <a:pt x="619" y="254"/>
                      <a:pt x="612" y="257"/>
                      <a:pt x="593" y="259"/>
                    </a:cubicBezTo>
                    <a:cubicBezTo>
                      <a:pt x="572" y="261"/>
                      <a:pt x="565" y="271"/>
                      <a:pt x="565" y="285"/>
                    </a:cubicBezTo>
                    <a:cubicBezTo>
                      <a:pt x="565" y="299"/>
                      <a:pt x="558" y="292"/>
                      <a:pt x="558" y="303"/>
                    </a:cubicBezTo>
                    <a:cubicBezTo>
                      <a:pt x="561" y="315"/>
                      <a:pt x="544" y="315"/>
                      <a:pt x="544" y="322"/>
                    </a:cubicBezTo>
                    <a:cubicBezTo>
                      <a:pt x="547" y="329"/>
                      <a:pt x="533" y="322"/>
                      <a:pt x="528" y="320"/>
                    </a:cubicBezTo>
                    <a:cubicBezTo>
                      <a:pt x="526" y="317"/>
                      <a:pt x="484" y="331"/>
                      <a:pt x="479" y="331"/>
                    </a:cubicBezTo>
                    <a:cubicBezTo>
                      <a:pt x="474" y="331"/>
                      <a:pt x="463" y="320"/>
                      <a:pt x="456" y="320"/>
                    </a:cubicBezTo>
                    <a:cubicBezTo>
                      <a:pt x="446" y="320"/>
                      <a:pt x="444" y="308"/>
                      <a:pt x="442" y="299"/>
                    </a:cubicBezTo>
                    <a:cubicBezTo>
                      <a:pt x="442" y="289"/>
                      <a:pt x="426" y="280"/>
                      <a:pt x="421" y="271"/>
                    </a:cubicBezTo>
                    <a:cubicBezTo>
                      <a:pt x="414" y="261"/>
                      <a:pt x="412" y="243"/>
                      <a:pt x="412" y="229"/>
                    </a:cubicBezTo>
                    <a:cubicBezTo>
                      <a:pt x="412" y="217"/>
                      <a:pt x="409" y="194"/>
                      <a:pt x="419" y="170"/>
                    </a:cubicBezTo>
                    <a:cubicBezTo>
                      <a:pt x="421" y="166"/>
                      <a:pt x="421" y="163"/>
                      <a:pt x="421" y="161"/>
                    </a:cubicBezTo>
                    <a:cubicBezTo>
                      <a:pt x="419" y="159"/>
                      <a:pt x="414" y="156"/>
                      <a:pt x="412" y="156"/>
                    </a:cubicBezTo>
                    <a:cubicBezTo>
                      <a:pt x="405" y="159"/>
                      <a:pt x="386" y="147"/>
                      <a:pt x="381" y="147"/>
                    </a:cubicBezTo>
                    <a:cubicBezTo>
                      <a:pt x="379" y="147"/>
                      <a:pt x="379" y="138"/>
                      <a:pt x="377" y="133"/>
                    </a:cubicBezTo>
                    <a:cubicBezTo>
                      <a:pt x="374" y="128"/>
                      <a:pt x="374" y="121"/>
                      <a:pt x="372" y="117"/>
                    </a:cubicBezTo>
                    <a:cubicBezTo>
                      <a:pt x="367" y="115"/>
                      <a:pt x="356" y="103"/>
                      <a:pt x="351" y="89"/>
                    </a:cubicBezTo>
                    <a:cubicBezTo>
                      <a:pt x="347" y="75"/>
                      <a:pt x="323" y="68"/>
                      <a:pt x="314" y="68"/>
                    </a:cubicBezTo>
                    <a:cubicBezTo>
                      <a:pt x="305" y="65"/>
                      <a:pt x="300" y="86"/>
                      <a:pt x="298" y="86"/>
                    </a:cubicBezTo>
                    <a:cubicBezTo>
                      <a:pt x="295" y="86"/>
                      <a:pt x="277" y="77"/>
                      <a:pt x="272" y="75"/>
                    </a:cubicBezTo>
                    <a:cubicBezTo>
                      <a:pt x="268" y="72"/>
                      <a:pt x="265" y="65"/>
                      <a:pt x="265" y="61"/>
                    </a:cubicBezTo>
                    <a:cubicBezTo>
                      <a:pt x="265" y="54"/>
                      <a:pt x="253" y="44"/>
                      <a:pt x="251" y="44"/>
                    </a:cubicBezTo>
                    <a:cubicBezTo>
                      <a:pt x="249" y="42"/>
                      <a:pt x="228" y="21"/>
                      <a:pt x="228" y="21"/>
                    </a:cubicBezTo>
                    <a:lnTo>
                      <a:pt x="193" y="21"/>
                    </a:lnTo>
                    <a:lnTo>
                      <a:pt x="186" y="30"/>
                    </a:lnTo>
                    <a:lnTo>
                      <a:pt x="126" y="30"/>
                    </a:lnTo>
                    <a:cubicBezTo>
                      <a:pt x="126" y="30"/>
                      <a:pt x="79" y="14"/>
                      <a:pt x="72" y="12"/>
                    </a:cubicBezTo>
                    <a:cubicBezTo>
                      <a:pt x="63" y="9"/>
                      <a:pt x="49" y="0"/>
                      <a:pt x="49" y="0"/>
                    </a:cubicBezTo>
                    <a:lnTo>
                      <a:pt x="0" y="7"/>
                    </a:lnTo>
                    <a:cubicBezTo>
                      <a:pt x="2" y="12"/>
                      <a:pt x="5" y="16"/>
                      <a:pt x="9" y="23"/>
                    </a:cubicBezTo>
                    <a:cubicBezTo>
                      <a:pt x="21" y="35"/>
                      <a:pt x="28" y="58"/>
                      <a:pt x="28" y="65"/>
                    </a:cubicBezTo>
                    <a:cubicBezTo>
                      <a:pt x="30" y="72"/>
                      <a:pt x="42" y="79"/>
                      <a:pt x="54" y="86"/>
                    </a:cubicBezTo>
                    <a:cubicBezTo>
                      <a:pt x="68" y="93"/>
                      <a:pt x="68" y="110"/>
                      <a:pt x="65" y="115"/>
                    </a:cubicBezTo>
                    <a:cubicBezTo>
                      <a:pt x="63" y="119"/>
                      <a:pt x="49" y="112"/>
                      <a:pt x="49" y="117"/>
                    </a:cubicBezTo>
                    <a:cubicBezTo>
                      <a:pt x="47" y="121"/>
                      <a:pt x="68" y="138"/>
                      <a:pt x="75" y="135"/>
                    </a:cubicBezTo>
                    <a:cubicBezTo>
                      <a:pt x="81" y="135"/>
                      <a:pt x="86" y="140"/>
                      <a:pt x="98" y="149"/>
                    </a:cubicBezTo>
                    <a:cubicBezTo>
                      <a:pt x="109" y="161"/>
                      <a:pt x="109" y="173"/>
                      <a:pt x="105" y="177"/>
                    </a:cubicBezTo>
                    <a:cubicBezTo>
                      <a:pt x="100" y="180"/>
                      <a:pt x="114" y="189"/>
                      <a:pt x="128" y="198"/>
                    </a:cubicBezTo>
                    <a:cubicBezTo>
                      <a:pt x="144" y="208"/>
                      <a:pt x="149" y="222"/>
                      <a:pt x="151" y="226"/>
                    </a:cubicBezTo>
                    <a:cubicBezTo>
                      <a:pt x="151" y="231"/>
                      <a:pt x="158" y="226"/>
                      <a:pt x="160" y="219"/>
                    </a:cubicBezTo>
                    <a:cubicBezTo>
                      <a:pt x="163" y="212"/>
                      <a:pt x="156" y="210"/>
                      <a:pt x="156" y="203"/>
                    </a:cubicBezTo>
                    <a:cubicBezTo>
                      <a:pt x="156" y="194"/>
                      <a:pt x="144" y="196"/>
                      <a:pt x="140" y="196"/>
                    </a:cubicBezTo>
                    <a:cubicBezTo>
                      <a:pt x="133" y="194"/>
                      <a:pt x="140" y="182"/>
                      <a:pt x="133" y="175"/>
                    </a:cubicBezTo>
                    <a:cubicBezTo>
                      <a:pt x="128" y="170"/>
                      <a:pt x="123" y="156"/>
                      <a:pt x="119" y="145"/>
                    </a:cubicBezTo>
                    <a:cubicBezTo>
                      <a:pt x="116" y="135"/>
                      <a:pt x="102" y="126"/>
                      <a:pt x="95" y="115"/>
                    </a:cubicBezTo>
                    <a:cubicBezTo>
                      <a:pt x="91" y="103"/>
                      <a:pt x="84" y="93"/>
                      <a:pt x="79" y="91"/>
                    </a:cubicBezTo>
                    <a:cubicBezTo>
                      <a:pt x="75" y="89"/>
                      <a:pt x="86" y="84"/>
                      <a:pt x="81" y="79"/>
                    </a:cubicBezTo>
                    <a:cubicBezTo>
                      <a:pt x="77" y="75"/>
                      <a:pt x="72" y="75"/>
                      <a:pt x="65" y="72"/>
                    </a:cubicBezTo>
                    <a:cubicBezTo>
                      <a:pt x="58" y="68"/>
                      <a:pt x="54" y="63"/>
                      <a:pt x="54" y="56"/>
                    </a:cubicBezTo>
                    <a:cubicBezTo>
                      <a:pt x="54" y="49"/>
                      <a:pt x="49" y="30"/>
                      <a:pt x="47" y="23"/>
                    </a:cubicBezTo>
                    <a:cubicBezTo>
                      <a:pt x="44" y="19"/>
                      <a:pt x="51" y="19"/>
                      <a:pt x="54" y="21"/>
                    </a:cubicBezTo>
                    <a:cubicBezTo>
                      <a:pt x="56" y="23"/>
                      <a:pt x="58" y="28"/>
                      <a:pt x="61" y="26"/>
                    </a:cubicBezTo>
                    <a:cubicBezTo>
                      <a:pt x="65" y="23"/>
                      <a:pt x="70" y="26"/>
                      <a:pt x="72" y="30"/>
                    </a:cubicBezTo>
                    <a:cubicBezTo>
                      <a:pt x="75" y="35"/>
                      <a:pt x="84" y="30"/>
                      <a:pt x="86" y="33"/>
                    </a:cubicBezTo>
                    <a:cubicBezTo>
                      <a:pt x="91" y="35"/>
                      <a:pt x="79" y="37"/>
                      <a:pt x="91" y="61"/>
                    </a:cubicBezTo>
                    <a:cubicBezTo>
                      <a:pt x="102" y="82"/>
                      <a:pt x="95" y="70"/>
                      <a:pt x="95" y="84"/>
                    </a:cubicBezTo>
                    <a:cubicBezTo>
                      <a:pt x="95" y="98"/>
                      <a:pt x="102" y="91"/>
                      <a:pt x="105" y="89"/>
                    </a:cubicBezTo>
                    <a:cubicBezTo>
                      <a:pt x="107" y="86"/>
                      <a:pt x="114" y="93"/>
                      <a:pt x="119" y="103"/>
                    </a:cubicBezTo>
                    <a:cubicBezTo>
                      <a:pt x="126" y="110"/>
                      <a:pt x="137" y="110"/>
                      <a:pt x="137" y="115"/>
                    </a:cubicBezTo>
                    <a:cubicBezTo>
                      <a:pt x="137" y="119"/>
                      <a:pt x="140" y="126"/>
                      <a:pt x="147" y="128"/>
                    </a:cubicBezTo>
                    <a:cubicBezTo>
                      <a:pt x="156" y="131"/>
                      <a:pt x="156" y="138"/>
                      <a:pt x="163" y="140"/>
                    </a:cubicBezTo>
                    <a:cubicBezTo>
                      <a:pt x="167" y="140"/>
                      <a:pt x="167" y="147"/>
                      <a:pt x="165" y="152"/>
                    </a:cubicBezTo>
                    <a:cubicBezTo>
                      <a:pt x="163" y="159"/>
                      <a:pt x="165" y="163"/>
                      <a:pt x="179" y="168"/>
                    </a:cubicBezTo>
                    <a:cubicBezTo>
                      <a:pt x="191" y="175"/>
                      <a:pt x="186" y="175"/>
                      <a:pt x="195" y="184"/>
                    </a:cubicBezTo>
                    <a:cubicBezTo>
                      <a:pt x="207" y="196"/>
                      <a:pt x="235" y="226"/>
                      <a:pt x="242" y="236"/>
                    </a:cubicBezTo>
                    <a:cubicBezTo>
                      <a:pt x="249" y="245"/>
                      <a:pt x="249" y="252"/>
                      <a:pt x="251" y="259"/>
                    </a:cubicBezTo>
                    <a:cubicBezTo>
                      <a:pt x="253" y="266"/>
                      <a:pt x="246" y="268"/>
                      <a:pt x="251" y="275"/>
                    </a:cubicBezTo>
                    <a:cubicBezTo>
                      <a:pt x="256" y="280"/>
                      <a:pt x="244" y="278"/>
                      <a:pt x="244" y="282"/>
                    </a:cubicBezTo>
                    <a:cubicBezTo>
                      <a:pt x="244" y="287"/>
                      <a:pt x="251" y="308"/>
                      <a:pt x="260" y="308"/>
                    </a:cubicBezTo>
                    <a:cubicBezTo>
                      <a:pt x="272" y="310"/>
                      <a:pt x="284" y="322"/>
                      <a:pt x="293" y="329"/>
                    </a:cubicBezTo>
                    <a:cubicBezTo>
                      <a:pt x="300" y="336"/>
                      <a:pt x="314" y="336"/>
                      <a:pt x="326" y="341"/>
                    </a:cubicBezTo>
                    <a:cubicBezTo>
                      <a:pt x="340" y="345"/>
                      <a:pt x="349" y="357"/>
                      <a:pt x="367" y="362"/>
                    </a:cubicBezTo>
                    <a:cubicBezTo>
                      <a:pt x="386" y="366"/>
                      <a:pt x="405" y="373"/>
                      <a:pt x="416" y="383"/>
                    </a:cubicBezTo>
                    <a:cubicBezTo>
                      <a:pt x="428" y="390"/>
                      <a:pt x="442" y="387"/>
                      <a:pt x="458" y="380"/>
                    </a:cubicBezTo>
                    <a:cubicBezTo>
                      <a:pt x="474" y="373"/>
                      <a:pt x="488" y="383"/>
                      <a:pt x="498" y="385"/>
                    </a:cubicBezTo>
                    <a:cubicBezTo>
                      <a:pt x="502" y="387"/>
                      <a:pt x="512" y="394"/>
                      <a:pt x="521" y="404"/>
                    </a:cubicBezTo>
                    <a:cubicBezTo>
                      <a:pt x="528" y="392"/>
                      <a:pt x="537" y="380"/>
                      <a:pt x="537" y="380"/>
                    </a:cubicBezTo>
                    <a:lnTo>
                      <a:pt x="537" y="38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0" name="Freeform 326">
                <a:extLst>
                  <a:ext uri="{FF2B5EF4-FFF2-40B4-BE49-F238E27FC236}">
                    <a16:creationId xmlns:a16="http://schemas.microsoft.com/office/drawing/2014/main" id="{3AD34D5C-4382-5249-48ED-682B8BA0B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129"/>
                <a:ext cx="55" cy="53"/>
              </a:xfrm>
              <a:custGeom>
                <a:avLst/>
                <a:gdLst>
                  <a:gd name="T0" fmla="*/ 79 w 91"/>
                  <a:gd name="T1" fmla="*/ 58 h 88"/>
                  <a:gd name="T2" fmla="*/ 79 w 91"/>
                  <a:gd name="T3" fmla="*/ 58 h 88"/>
                  <a:gd name="T4" fmla="*/ 91 w 91"/>
                  <a:gd name="T5" fmla="*/ 46 h 88"/>
                  <a:gd name="T6" fmla="*/ 81 w 91"/>
                  <a:gd name="T7" fmla="*/ 42 h 88"/>
                  <a:gd name="T8" fmla="*/ 70 w 91"/>
                  <a:gd name="T9" fmla="*/ 42 h 88"/>
                  <a:gd name="T10" fmla="*/ 72 w 91"/>
                  <a:gd name="T11" fmla="*/ 0 h 88"/>
                  <a:gd name="T12" fmla="*/ 37 w 91"/>
                  <a:gd name="T13" fmla="*/ 0 h 88"/>
                  <a:gd name="T14" fmla="*/ 30 w 91"/>
                  <a:gd name="T15" fmla="*/ 16 h 88"/>
                  <a:gd name="T16" fmla="*/ 44 w 91"/>
                  <a:gd name="T17" fmla="*/ 37 h 88"/>
                  <a:gd name="T18" fmla="*/ 16 w 91"/>
                  <a:gd name="T19" fmla="*/ 39 h 88"/>
                  <a:gd name="T20" fmla="*/ 0 w 91"/>
                  <a:gd name="T21" fmla="*/ 63 h 88"/>
                  <a:gd name="T22" fmla="*/ 23 w 91"/>
                  <a:gd name="T23" fmla="*/ 82 h 88"/>
                  <a:gd name="T24" fmla="*/ 51 w 91"/>
                  <a:gd name="T25" fmla="*/ 88 h 88"/>
                  <a:gd name="T26" fmla="*/ 53 w 91"/>
                  <a:gd name="T27" fmla="*/ 88 h 88"/>
                  <a:gd name="T28" fmla="*/ 67 w 91"/>
                  <a:gd name="T29" fmla="*/ 74 h 88"/>
                  <a:gd name="T30" fmla="*/ 79 w 91"/>
                  <a:gd name="T31" fmla="*/ 5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" h="88">
                    <a:moveTo>
                      <a:pt x="79" y="58"/>
                    </a:moveTo>
                    <a:lnTo>
                      <a:pt x="79" y="58"/>
                    </a:lnTo>
                    <a:cubicBezTo>
                      <a:pt x="84" y="56"/>
                      <a:pt x="86" y="51"/>
                      <a:pt x="91" y="46"/>
                    </a:cubicBezTo>
                    <a:cubicBezTo>
                      <a:pt x="81" y="51"/>
                      <a:pt x="81" y="46"/>
                      <a:pt x="81" y="42"/>
                    </a:cubicBezTo>
                    <a:lnTo>
                      <a:pt x="70" y="42"/>
                    </a:lnTo>
                    <a:lnTo>
                      <a:pt x="72" y="0"/>
                    </a:lnTo>
                    <a:lnTo>
                      <a:pt x="37" y="0"/>
                    </a:lnTo>
                    <a:cubicBezTo>
                      <a:pt x="33" y="0"/>
                      <a:pt x="33" y="14"/>
                      <a:pt x="30" y="16"/>
                    </a:cubicBezTo>
                    <a:cubicBezTo>
                      <a:pt x="28" y="16"/>
                      <a:pt x="46" y="30"/>
                      <a:pt x="44" y="37"/>
                    </a:cubicBezTo>
                    <a:cubicBezTo>
                      <a:pt x="42" y="42"/>
                      <a:pt x="19" y="39"/>
                      <a:pt x="16" y="39"/>
                    </a:cubicBezTo>
                    <a:cubicBezTo>
                      <a:pt x="16" y="39"/>
                      <a:pt x="7" y="51"/>
                      <a:pt x="0" y="63"/>
                    </a:cubicBezTo>
                    <a:cubicBezTo>
                      <a:pt x="9" y="70"/>
                      <a:pt x="19" y="79"/>
                      <a:pt x="23" y="82"/>
                    </a:cubicBezTo>
                    <a:cubicBezTo>
                      <a:pt x="33" y="88"/>
                      <a:pt x="46" y="82"/>
                      <a:pt x="51" y="88"/>
                    </a:cubicBezTo>
                    <a:lnTo>
                      <a:pt x="53" y="88"/>
                    </a:lnTo>
                    <a:cubicBezTo>
                      <a:pt x="58" y="82"/>
                      <a:pt x="65" y="77"/>
                      <a:pt x="67" y="74"/>
                    </a:cubicBezTo>
                    <a:cubicBezTo>
                      <a:pt x="72" y="74"/>
                      <a:pt x="70" y="65"/>
                      <a:pt x="79" y="5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1" name="Freeform 327">
                <a:extLst>
                  <a:ext uri="{FF2B5EF4-FFF2-40B4-BE49-F238E27FC236}">
                    <a16:creationId xmlns:a16="http://schemas.microsoft.com/office/drawing/2014/main" id="{C15527F5-92F5-B704-9E6B-0BF1547DE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129"/>
                <a:ext cx="55" cy="53"/>
              </a:xfrm>
              <a:custGeom>
                <a:avLst/>
                <a:gdLst>
                  <a:gd name="T0" fmla="*/ 79 w 91"/>
                  <a:gd name="T1" fmla="*/ 58 h 88"/>
                  <a:gd name="T2" fmla="*/ 79 w 91"/>
                  <a:gd name="T3" fmla="*/ 58 h 88"/>
                  <a:gd name="T4" fmla="*/ 91 w 91"/>
                  <a:gd name="T5" fmla="*/ 46 h 88"/>
                  <a:gd name="T6" fmla="*/ 81 w 91"/>
                  <a:gd name="T7" fmla="*/ 42 h 88"/>
                  <a:gd name="T8" fmla="*/ 70 w 91"/>
                  <a:gd name="T9" fmla="*/ 42 h 88"/>
                  <a:gd name="T10" fmla="*/ 72 w 91"/>
                  <a:gd name="T11" fmla="*/ 0 h 88"/>
                  <a:gd name="T12" fmla="*/ 37 w 91"/>
                  <a:gd name="T13" fmla="*/ 0 h 88"/>
                  <a:gd name="T14" fmla="*/ 30 w 91"/>
                  <a:gd name="T15" fmla="*/ 16 h 88"/>
                  <a:gd name="T16" fmla="*/ 44 w 91"/>
                  <a:gd name="T17" fmla="*/ 37 h 88"/>
                  <a:gd name="T18" fmla="*/ 16 w 91"/>
                  <a:gd name="T19" fmla="*/ 39 h 88"/>
                  <a:gd name="T20" fmla="*/ 0 w 91"/>
                  <a:gd name="T21" fmla="*/ 63 h 88"/>
                  <a:gd name="T22" fmla="*/ 23 w 91"/>
                  <a:gd name="T23" fmla="*/ 82 h 88"/>
                  <a:gd name="T24" fmla="*/ 51 w 91"/>
                  <a:gd name="T25" fmla="*/ 88 h 88"/>
                  <a:gd name="T26" fmla="*/ 53 w 91"/>
                  <a:gd name="T27" fmla="*/ 88 h 88"/>
                  <a:gd name="T28" fmla="*/ 67 w 91"/>
                  <a:gd name="T29" fmla="*/ 74 h 88"/>
                  <a:gd name="T30" fmla="*/ 79 w 91"/>
                  <a:gd name="T31" fmla="*/ 58 h 88"/>
                  <a:gd name="T32" fmla="*/ 79 w 91"/>
                  <a:gd name="T33" fmla="*/ 5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88">
                    <a:moveTo>
                      <a:pt x="79" y="58"/>
                    </a:moveTo>
                    <a:lnTo>
                      <a:pt x="79" y="58"/>
                    </a:lnTo>
                    <a:cubicBezTo>
                      <a:pt x="84" y="56"/>
                      <a:pt x="86" y="51"/>
                      <a:pt x="91" y="46"/>
                    </a:cubicBezTo>
                    <a:cubicBezTo>
                      <a:pt x="81" y="51"/>
                      <a:pt x="81" y="46"/>
                      <a:pt x="81" y="42"/>
                    </a:cubicBezTo>
                    <a:lnTo>
                      <a:pt x="70" y="42"/>
                    </a:lnTo>
                    <a:lnTo>
                      <a:pt x="72" y="0"/>
                    </a:lnTo>
                    <a:lnTo>
                      <a:pt x="37" y="0"/>
                    </a:lnTo>
                    <a:cubicBezTo>
                      <a:pt x="33" y="0"/>
                      <a:pt x="33" y="14"/>
                      <a:pt x="30" y="16"/>
                    </a:cubicBezTo>
                    <a:cubicBezTo>
                      <a:pt x="28" y="16"/>
                      <a:pt x="46" y="30"/>
                      <a:pt x="44" y="37"/>
                    </a:cubicBezTo>
                    <a:cubicBezTo>
                      <a:pt x="42" y="42"/>
                      <a:pt x="19" y="39"/>
                      <a:pt x="16" y="39"/>
                    </a:cubicBezTo>
                    <a:cubicBezTo>
                      <a:pt x="16" y="39"/>
                      <a:pt x="7" y="51"/>
                      <a:pt x="0" y="63"/>
                    </a:cubicBezTo>
                    <a:cubicBezTo>
                      <a:pt x="9" y="70"/>
                      <a:pt x="19" y="79"/>
                      <a:pt x="23" y="82"/>
                    </a:cubicBezTo>
                    <a:cubicBezTo>
                      <a:pt x="33" y="88"/>
                      <a:pt x="46" y="82"/>
                      <a:pt x="51" y="88"/>
                    </a:cubicBezTo>
                    <a:lnTo>
                      <a:pt x="53" y="88"/>
                    </a:lnTo>
                    <a:cubicBezTo>
                      <a:pt x="58" y="82"/>
                      <a:pt x="65" y="77"/>
                      <a:pt x="67" y="74"/>
                    </a:cubicBezTo>
                    <a:cubicBezTo>
                      <a:pt x="72" y="74"/>
                      <a:pt x="70" y="65"/>
                      <a:pt x="79" y="58"/>
                    </a:cubicBezTo>
                    <a:lnTo>
                      <a:pt x="79" y="5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2" name="Freeform 328">
                <a:extLst>
                  <a:ext uri="{FF2B5EF4-FFF2-40B4-BE49-F238E27FC236}">
                    <a16:creationId xmlns:a16="http://schemas.microsoft.com/office/drawing/2014/main" id="{A571FFE1-1748-4406-859E-308159C78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129"/>
                <a:ext cx="55" cy="53"/>
              </a:xfrm>
              <a:custGeom>
                <a:avLst/>
                <a:gdLst>
                  <a:gd name="T0" fmla="*/ 79 w 91"/>
                  <a:gd name="T1" fmla="*/ 58 h 88"/>
                  <a:gd name="T2" fmla="*/ 79 w 91"/>
                  <a:gd name="T3" fmla="*/ 58 h 88"/>
                  <a:gd name="T4" fmla="*/ 91 w 91"/>
                  <a:gd name="T5" fmla="*/ 46 h 88"/>
                  <a:gd name="T6" fmla="*/ 81 w 91"/>
                  <a:gd name="T7" fmla="*/ 42 h 88"/>
                  <a:gd name="T8" fmla="*/ 70 w 91"/>
                  <a:gd name="T9" fmla="*/ 42 h 88"/>
                  <a:gd name="T10" fmla="*/ 72 w 91"/>
                  <a:gd name="T11" fmla="*/ 0 h 88"/>
                  <a:gd name="T12" fmla="*/ 37 w 91"/>
                  <a:gd name="T13" fmla="*/ 0 h 88"/>
                  <a:gd name="T14" fmla="*/ 30 w 91"/>
                  <a:gd name="T15" fmla="*/ 16 h 88"/>
                  <a:gd name="T16" fmla="*/ 44 w 91"/>
                  <a:gd name="T17" fmla="*/ 37 h 88"/>
                  <a:gd name="T18" fmla="*/ 16 w 91"/>
                  <a:gd name="T19" fmla="*/ 39 h 88"/>
                  <a:gd name="T20" fmla="*/ 0 w 91"/>
                  <a:gd name="T21" fmla="*/ 63 h 88"/>
                  <a:gd name="T22" fmla="*/ 23 w 91"/>
                  <a:gd name="T23" fmla="*/ 82 h 88"/>
                  <a:gd name="T24" fmla="*/ 51 w 91"/>
                  <a:gd name="T25" fmla="*/ 88 h 88"/>
                  <a:gd name="T26" fmla="*/ 53 w 91"/>
                  <a:gd name="T27" fmla="*/ 88 h 88"/>
                  <a:gd name="T28" fmla="*/ 67 w 91"/>
                  <a:gd name="T29" fmla="*/ 74 h 88"/>
                  <a:gd name="T30" fmla="*/ 79 w 91"/>
                  <a:gd name="T31" fmla="*/ 5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" h="88">
                    <a:moveTo>
                      <a:pt x="79" y="58"/>
                    </a:moveTo>
                    <a:lnTo>
                      <a:pt x="79" y="58"/>
                    </a:lnTo>
                    <a:cubicBezTo>
                      <a:pt x="84" y="56"/>
                      <a:pt x="86" y="51"/>
                      <a:pt x="91" y="46"/>
                    </a:cubicBezTo>
                    <a:cubicBezTo>
                      <a:pt x="81" y="51"/>
                      <a:pt x="81" y="46"/>
                      <a:pt x="81" y="42"/>
                    </a:cubicBezTo>
                    <a:lnTo>
                      <a:pt x="70" y="42"/>
                    </a:lnTo>
                    <a:lnTo>
                      <a:pt x="72" y="0"/>
                    </a:lnTo>
                    <a:lnTo>
                      <a:pt x="37" y="0"/>
                    </a:lnTo>
                    <a:cubicBezTo>
                      <a:pt x="33" y="0"/>
                      <a:pt x="33" y="14"/>
                      <a:pt x="30" y="16"/>
                    </a:cubicBezTo>
                    <a:cubicBezTo>
                      <a:pt x="28" y="16"/>
                      <a:pt x="46" y="30"/>
                      <a:pt x="44" y="37"/>
                    </a:cubicBezTo>
                    <a:cubicBezTo>
                      <a:pt x="42" y="42"/>
                      <a:pt x="19" y="39"/>
                      <a:pt x="16" y="39"/>
                    </a:cubicBezTo>
                    <a:cubicBezTo>
                      <a:pt x="16" y="39"/>
                      <a:pt x="7" y="51"/>
                      <a:pt x="0" y="63"/>
                    </a:cubicBezTo>
                    <a:cubicBezTo>
                      <a:pt x="9" y="70"/>
                      <a:pt x="19" y="79"/>
                      <a:pt x="23" y="82"/>
                    </a:cubicBezTo>
                    <a:cubicBezTo>
                      <a:pt x="33" y="88"/>
                      <a:pt x="46" y="82"/>
                      <a:pt x="51" y="88"/>
                    </a:cubicBezTo>
                    <a:lnTo>
                      <a:pt x="53" y="88"/>
                    </a:lnTo>
                    <a:cubicBezTo>
                      <a:pt x="58" y="82"/>
                      <a:pt x="65" y="77"/>
                      <a:pt x="67" y="74"/>
                    </a:cubicBezTo>
                    <a:cubicBezTo>
                      <a:pt x="72" y="74"/>
                      <a:pt x="70" y="65"/>
                      <a:pt x="79" y="5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3" name="Freeform 329">
                <a:extLst>
                  <a:ext uri="{FF2B5EF4-FFF2-40B4-BE49-F238E27FC236}">
                    <a16:creationId xmlns:a16="http://schemas.microsoft.com/office/drawing/2014/main" id="{8474DCEA-6624-85BD-11ED-85A0196F4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129"/>
                <a:ext cx="55" cy="53"/>
              </a:xfrm>
              <a:custGeom>
                <a:avLst/>
                <a:gdLst>
                  <a:gd name="T0" fmla="*/ 79 w 91"/>
                  <a:gd name="T1" fmla="*/ 58 h 88"/>
                  <a:gd name="T2" fmla="*/ 79 w 91"/>
                  <a:gd name="T3" fmla="*/ 58 h 88"/>
                  <a:gd name="T4" fmla="*/ 91 w 91"/>
                  <a:gd name="T5" fmla="*/ 46 h 88"/>
                  <a:gd name="T6" fmla="*/ 81 w 91"/>
                  <a:gd name="T7" fmla="*/ 42 h 88"/>
                  <a:gd name="T8" fmla="*/ 70 w 91"/>
                  <a:gd name="T9" fmla="*/ 42 h 88"/>
                  <a:gd name="T10" fmla="*/ 72 w 91"/>
                  <a:gd name="T11" fmla="*/ 0 h 88"/>
                  <a:gd name="T12" fmla="*/ 37 w 91"/>
                  <a:gd name="T13" fmla="*/ 0 h 88"/>
                  <a:gd name="T14" fmla="*/ 30 w 91"/>
                  <a:gd name="T15" fmla="*/ 16 h 88"/>
                  <a:gd name="T16" fmla="*/ 44 w 91"/>
                  <a:gd name="T17" fmla="*/ 37 h 88"/>
                  <a:gd name="T18" fmla="*/ 16 w 91"/>
                  <a:gd name="T19" fmla="*/ 39 h 88"/>
                  <a:gd name="T20" fmla="*/ 0 w 91"/>
                  <a:gd name="T21" fmla="*/ 63 h 88"/>
                  <a:gd name="T22" fmla="*/ 23 w 91"/>
                  <a:gd name="T23" fmla="*/ 82 h 88"/>
                  <a:gd name="T24" fmla="*/ 51 w 91"/>
                  <a:gd name="T25" fmla="*/ 88 h 88"/>
                  <a:gd name="T26" fmla="*/ 53 w 91"/>
                  <a:gd name="T27" fmla="*/ 88 h 88"/>
                  <a:gd name="T28" fmla="*/ 67 w 91"/>
                  <a:gd name="T29" fmla="*/ 74 h 88"/>
                  <a:gd name="T30" fmla="*/ 79 w 91"/>
                  <a:gd name="T31" fmla="*/ 58 h 88"/>
                  <a:gd name="T32" fmla="*/ 79 w 91"/>
                  <a:gd name="T33" fmla="*/ 5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88">
                    <a:moveTo>
                      <a:pt x="79" y="58"/>
                    </a:moveTo>
                    <a:lnTo>
                      <a:pt x="79" y="58"/>
                    </a:lnTo>
                    <a:cubicBezTo>
                      <a:pt x="84" y="56"/>
                      <a:pt x="86" y="51"/>
                      <a:pt x="91" y="46"/>
                    </a:cubicBezTo>
                    <a:cubicBezTo>
                      <a:pt x="81" y="51"/>
                      <a:pt x="81" y="46"/>
                      <a:pt x="81" y="42"/>
                    </a:cubicBezTo>
                    <a:lnTo>
                      <a:pt x="70" y="42"/>
                    </a:lnTo>
                    <a:lnTo>
                      <a:pt x="72" y="0"/>
                    </a:lnTo>
                    <a:lnTo>
                      <a:pt x="37" y="0"/>
                    </a:lnTo>
                    <a:cubicBezTo>
                      <a:pt x="33" y="0"/>
                      <a:pt x="33" y="14"/>
                      <a:pt x="30" y="16"/>
                    </a:cubicBezTo>
                    <a:cubicBezTo>
                      <a:pt x="28" y="16"/>
                      <a:pt x="46" y="30"/>
                      <a:pt x="44" y="37"/>
                    </a:cubicBezTo>
                    <a:cubicBezTo>
                      <a:pt x="42" y="42"/>
                      <a:pt x="19" y="39"/>
                      <a:pt x="16" y="39"/>
                    </a:cubicBezTo>
                    <a:cubicBezTo>
                      <a:pt x="16" y="39"/>
                      <a:pt x="7" y="51"/>
                      <a:pt x="0" y="63"/>
                    </a:cubicBezTo>
                    <a:cubicBezTo>
                      <a:pt x="9" y="70"/>
                      <a:pt x="19" y="79"/>
                      <a:pt x="23" y="82"/>
                    </a:cubicBezTo>
                    <a:cubicBezTo>
                      <a:pt x="33" y="88"/>
                      <a:pt x="46" y="82"/>
                      <a:pt x="51" y="88"/>
                    </a:cubicBezTo>
                    <a:lnTo>
                      <a:pt x="53" y="88"/>
                    </a:lnTo>
                    <a:cubicBezTo>
                      <a:pt x="58" y="82"/>
                      <a:pt x="65" y="77"/>
                      <a:pt x="67" y="74"/>
                    </a:cubicBezTo>
                    <a:cubicBezTo>
                      <a:pt x="72" y="74"/>
                      <a:pt x="70" y="65"/>
                      <a:pt x="79" y="58"/>
                    </a:cubicBezTo>
                    <a:lnTo>
                      <a:pt x="79" y="5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4" name="Freeform 330">
                <a:extLst>
                  <a:ext uri="{FF2B5EF4-FFF2-40B4-BE49-F238E27FC236}">
                    <a16:creationId xmlns:a16="http://schemas.microsoft.com/office/drawing/2014/main" id="{09348955-5393-4716-4FF0-B40C60512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21"/>
                <a:ext cx="17" cy="34"/>
              </a:xfrm>
              <a:custGeom>
                <a:avLst/>
                <a:gdLst>
                  <a:gd name="T0" fmla="*/ 4 w 28"/>
                  <a:gd name="T1" fmla="*/ 14 h 56"/>
                  <a:gd name="T2" fmla="*/ 4 w 28"/>
                  <a:gd name="T3" fmla="*/ 14 h 56"/>
                  <a:gd name="T4" fmla="*/ 2 w 28"/>
                  <a:gd name="T5" fmla="*/ 14 h 56"/>
                  <a:gd name="T6" fmla="*/ 0 w 28"/>
                  <a:gd name="T7" fmla="*/ 56 h 56"/>
                  <a:gd name="T8" fmla="*/ 11 w 28"/>
                  <a:gd name="T9" fmla="*/ 56 h 56"/>
                  <a:gd name="T10" fmla="*/ 18 w 28"/>
                  <a:gd name="T11" fmla="*/ 44 h 56"/>
                  <a:gd name="T12" fmla="*/ 23 w 28"/>
                  <a:gd name="T13" fmla="*/ 9 h 56"/>
                  <a:gd name="T14" fmla="*/ 28 w 28"/>
                  <a:gd name="T15" fmla="*/ 7 h 56"/>
                  <a:gd name="T16" fmla="*/ 18 w 28"/>
                  <a:gd name="T17" fmla="*/ 0 h 56"/>
                  <a:gd name="T18" fmla="*/ 4 w 28"/>
                  <a:gd name="T19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56">
                    <a:moveTo>
                      <a:pt x="4" y="14"/>
                    </a:moveTo>
                    <a:lnTo>
                      <a:pt x="4" y="14"/>
                    </a:lnTo>
                    <a:lnTo>
                      <a:pt x="2" y="14"/>
                    </a:lnTo>
                    <a:lnTo>
                      <a:pt x="0" y="56"/>
                    </a:lnTo>
                    <a:lnTo>
                      <a:pt x="11" y="56"/>
                    </a:lnTo>
                    <a:cubicBezTo>
                      <a:pt x="11" y="51"/>
                      <a:pt x="14" y="46"/>
                      <a:pt x="18" y="44"/>
                    </a:cubicBezTo>
                    <a:cubicBezTo>
                      <a:pt x="25" y="37"/>
                      <a:pt x="14" y="11"/>
                      <a:pt x="23" y="9"/>
                    </a:cubicBezTo>
                    <a:cubicBezTo>
                      <a:pt x="25" y="9"/>
                      <a:pt x="28" y="7"/>
                      <a:pt x="28" y="7"/>
                    </a:cubicBezTo>
                    <a:cubicBezTo>
                      <a:pt x="25" y="2"/>
                      <a:pt x="21" y="0"/>
                      <a:pt x="18" y="0"/>
                    </a:cubicBezTo>
                    <a:cubicBezTo>
                      <a:pt x="14" y="0"/>
                      <a:pt x="7" y="14"/>
                      <a:pt x="4" y="1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5" name="Freeform 331">
                <a:extLst>
                  <a:ext uri="{FF2B5EF4-FFF2-40B4-BE49-F238E27FC236}">
                    <a16:creationId xmlns:a16="http://schemas.microsoft.com/office/drawing/2014/main" id="{0C819CA6-9E76-BDDB-D9F9-A4E5D8F75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21"/>
                <a:ext cx="17" cy="34"/>
              </a:xfrm>
              <a:custGeom>
                <a:avLst/>
                <a:gdLst>
                  <a:gd name="T0" fmla="*/ 4 w 28"/>
                  <a:gd name="T1" fmla="*/ 14 h 56"/>
                  <a:gd name="T2" fmla="*/ 4 w 28"/>
                  <a:gd name="T3" fmla="*/ 14 h 56"/>
                  <a:gd name="T4" fmla="*/ 2 w 28"/>
                  <a:gd name="T5" fmla="*/ 14 h 56"/>
                  <a:gd name="T6" fmla="*/ 0 w 28"/>
                  <a:gd name="T7" fmla="*/ 56 h 56"/>
                  <a:gd name="T8" fmla="*/ 11 w 28"/>
                  <a:gd name="T9" fmla="*/ 56 h 56"/>
                  <a:gd name="T10" fmla="*/ 18 w 28"/>
                  <a:gd name="T11" fmla="*/ 44 h 56"/>
                  <a:gd name="T12" fmla="*/ 23 w 28"/>
                  <a:gd name="T13" fmla="*/ 9 h 56"/>
                  <a:gd name="T14" fmla="*/ 28 w 28"/>
                  <a:gd name="T15" fmla="*/ 7 h 56"/>
                  <a:gd name="T16" fmla="*/ 18 w 28"/>
                  <a:gd name="T17" fmla="*/ 0 h 56"/>
                  <a:gd name="T18" fmla="*/ 4 w 28"/>
                  <a:gd name="T19" fmla="*/ 14 h 56"/>
                  <a:gd name="T20" fmla="*/ 4 w 28"/>
                  <a:gd name="T21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56">
                    <a:moveTo>
                      <a:pt x="4" y="14"/>
                    </a:moveTo>
                    <a:lnTo>
                      <a:pt x="4" y="14"/>
                    </a:lnTo>
                    <a:lnTo>
                      <a:pt x="2" y="14"/>
                    </a:lnTo>
                    <a:lnTo>
                      <a:pt x="0" y="56"/>
                    </a:lnTo>
                    <a:lnTo>
                      <a:pt x="11" y="56"/>
                    </a:lnTo>
                    <a:cubicBezTo>
                      <a:pt x="11" y="51"/>
                      <a:pt x="14" y="46"/>
                      <a:pt x="18" y="44"/>
                    </a:cubicBezTo>
                    <a:cubicBezTo>
                      <a:pt x="25" y="37"/>
                      <a:pt x="14" y="11"/>
                      <a:pt x="23" y="9"/>
                    </a:cubicBezTo>
                    <a:cubicBezTo>
                      <a:pt x="25" y="9"/>
                      <a:pt x="28" y="7"/>
                      <a:pt x="28" y="7"/>
                    </a:cubicBezTo>
                    <a:cubicBezTo>
                      <a:pt x="25" y="2"/>
                      <a:pt x="21" y="0"/>
                      <a:pt x="18" y="0"/>
                    </a:cubicBezTo>
                    <a:cubicBezTo>
                      <a:pt x="14" y="0"/>
                      <a:pt x="7" y="14"/>
                      <a:pt x="4" y="14"/>
                    </a:cubicBezTo>
                    <a:lnTo>
                      <a:pt x="4" y="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6" name="Freeform 332">
                <a:extLst>
                  <a:ext uri="{FF2B5EF4-FFF2-40B4-BE49-F238E27FC236}">
                    <a16:creationId xmlns:a16="http://schemas.microsoft.com/office/drawing/2014/main" id="{FBA9306F-F188-BFC1-16D0-F1C4149D2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21"/>
                <a:ext cx="17" cy="34"/>
              </a:xfrm>
              <a:custGeom>
                <a:avLst/>
                <a:gdLst>
                  <a:gd name="T0" fmla="*/ 4 w 28"/>
                  <a:gd name="T1" fmla="*/ 14 h 56"/>
                  <a:gd name="T2" fmla="*/ 4 w 28"/>
                  <a:gd name="T3" fmla="*/ 14 h 56"/>
                  <a:gd name="T4" fmla="*/ 2 w 28"/>
                  <a:gd name="T5" fmla="*/ 14 h 56"/>
                  <a:gd name="T6" fmla="*/ 0 w 28"/>
                  <a:gd name="T7" fmla="*/ 56 h 56"/>
                  <a:gd name="T8" fmla="*/ 11 w 28"/>
                  <a:gd name="T9" fmla="*/ 56 h 56"/>
                  <a:gd name="T10" fmla="*/ 18 w 28"/>
                  <a:gd name="T11" fmla="*/ 44 h 56"/>
                  <a:gd name="T12" fmla="*/ 23 w 28"/>
                  <a:gd name="T13" fmla="*/ 9 h 56"/>
                  <a:gd name="T14" fmla="*/ 28 w 28"/>
                  <a:gd name="T15" fmla="*/ 7 h 56"/>
                  <a:gd name="T16" fmla="*/ 18 w 28"/>
                  <a:gd name="T17" fmla="*/ 0 h 56"/>
                  <a:gd name="T18" fmla="*/ 4 w 28"/>
                  <a:gd name="T19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56">
                    <a:moveTo>
                      <a:pt x="4" y="14"/>
                    </a:moveTo>
                    <a:lnTo>
                      <a:pt x="4" y="14"/>
                    </a:lnTo>
                    <a:lnTo>
                      <a:pt x="2" y="14"/>
                    </a:lnTo>
                    <a:lnTo>
                      <a:pt x="0" y="56"/>
                    </a:lnTo>
                    <a:lnTo>
                      <a:pt x="11" y="56"/>
                    </a:lnTo>
                    <a:cubicBezTo>
                      <a:pt x="11" y="51"/>
                      <a:pt x="14" y="46"/>
                      <a:pt x="18" y="44"/>
                    </a:cubicBezTo>
                    <a:cubicBezTo>
                      <a:pt x="25" y="37"/>
                      <a:pt x="14" y="11"/>
                      <a:pt x="23" y="9"/>
                    </a:cubicBezTo>
                    <a:cubicBezTo>
                      <a:pt x="25" y="9"/>
                      <a:pt x="28" y="7"/>
                      <a:pt x="28" y="7"/>
                    </a:cubicBezTo>
                    <a:cubicBezTo>
                      <a:pt x="25" y="2"/>
                      <a:pt x="21" y="0"/>
                      <a:pt x="18" y="0"/>
                    </a:cubicBezTo>
                    <a:cubicBezTo>
                      <a:pt x="14" y="0"/>
                      <a:pt x="7" y="14"/>
                      <a:pt x="4" y="1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7" name="Freeform 333">
                <a:extLst>
                  <a:ext uri="{FF2B5EF4-FFF2-40B4-BE49-F238E27FC236}">
                    <a16:creationId xmlns:a16="http://schemas.microsoft.com/office/drawing/2014/main" id="{8D9BE381-6DDA-9925-FBB3-155CA837D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21"/>
                <a:ext cx="17" cy="34"/>
              </a:xfrm>
              <a:custGeom>
                <a:avLst/>
                <a:gdLst>
                  <a:gd name="T0" fmla="*/ 4 w 28"/>
                  <a:gd name="T1" fmla="*/ 14 h 56"/>
                  <a:gd name="T2" fmla="*/ 4 w 28"/>
                  <a:gd name="T3" fmla="*/ 14 h 56"/>
                  <a:gd name="T4" fmla="*/ 2 w 28"/>
                  <a:gd name="T5" fmla="*/ 14 h 56"/>
                  <a:gd name="T6" fmla="*/ 0 w 28"/>
                  <a:gd name="T7" fmla="*/ 56 h 56"/>
                  <a:gd name="T8" fmla="*/ 11 w 28"/>
                  <a:gd name="T9" fmla="*/ 56 h 56"/>
                  <a:gd name="T10" fmla="*/ 18 w 28"/>
                  <a:gd name="T11" fmla="*/ 44 h 56"/>
                  <a:gd name="T12" fmla="*/ 23 w 28"/>
                  <a:gd name="T13" fmla="*/ 9 h 56"/>
                  <a:gd name="T14" fmla="*/ 28 w 28"/>
                  <a:gd name="T15" fmla="*/ 7 h 56"/>
                  <a:gd name="T16" fmla="*/ 18 w 28"/>
                  <a:gd name="T17" fmla="*/ 0 h 56"/>
                  <a:gd name="T18" fmla="*/ 4 w 28"/>
                  <a:gd name="T19" fmla="*/ 14 h 56"/>
                  <a:gd name="T20" fmla="*/ 4 w 28"/>
                  <a:gd name="T21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56">
                    <a:moveTo>
                      <a:pt x="4" y="14"/>
                    </a:moveTo>
                    <a:lnTo>
                      <a:pt x="4" y="14"/>
                    </a:lnTo>
                    <a:lnTo>
                      <a:pt x="2" y="14"/>
                    </a:lnTo>
                    <a:lnTo>
                      <a:pt x="0" y="56"/>
                    </a:lnTo>
                    <a:lnTo>
                      <a:pt x="11" y="56"/>
                    </a:lnTo>
                    <a:cubicBezTo>
                      <a:pt x="11" y="51"/>
                      <a:pt x="14" y="46"/>
                      <a:pt x="18" y="44"/>
                    </a:cubicBezTo>
                    <a:cubicBezTo>
                      <a:pt x="25" y="37"/>
                      <a:pt x="14" y="11"/>
                      <a:pt x="23" y="9"/>
                    </a:cubicBezTo>
                    <a:cubicBezTo>
                      <a:pt x="25" y="9"/>
                      <a:pt x="28" y="7"/>
                      <a:pt x="28" y="7"/>
                    </a:cubicBezTo>
                    <a:cubicBezTo>
                      <a:pt x="25" y="2"/>
                      <a:pt x="21" y="0"/>
                      <a:pt x="18" y="0"/>
                    </a:cubicBezTo>
                    <a:cubicBezTo>
                      <a:pt x="14" y="0"/>
                      <a:pt x="7" y="14"/>
                      <a:pt x="4" y="14"/>
                    </a:cubicBezTo>
                    <a:lnTo>
                      <a:pt x="4" y="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8" name="Freeform 334">
                <a:extLst>
                  <a:ext uri="{FF2B5EF4-FFF2-40B4-BE49-F238E27FC236}">
                    <a16:creationId xmlns:a16="http://schemas.microsoft.com/office/drawing/2014/main" id="{2D96060E-46D4-C4C5-74D7-49A64971B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97"/>
                <a:ext cx="38" cy="31"/>
              </a:xfrm>
              <a:custGeom>
                <a:avLst/>
                <a:gdLst>
                  <a:gd name="T0" fmla="*/ 28 w 63"/>
                  <a:gd name="T1" fmla="*/ 5 h 51"/>
                  <a:gd name="T2" fmla="*/ 28 w 63"/>
                  <a:gd name="T3" fmla="*/ 5 h 51"/>
                  <a:gd name="T4" fmla="*/ 42 w 63"/>
                  <a:gd name="T5" fmla="*/ 33 h 51"/>
                  <a:gd name="T6" fmla="*/ 0 w 63"/>
                  <a:gd name="T7" fmla="*/ 42 h 51"/>
                  <a:gd name="T8" fmla="*/ 28 w 63"/>
                  <a:gd name="T9" fmla="*/ 47 h 51"/>
                  <a:gd name="T10" fmla="*/ 58 w 63"/>
                  <a:gd name="T11" fmla="*/ 51 h 51"/>
                  <a:gd name="T12" fmla="*/ 63 w 63"/>
                  <a:gd name="T13" fmla="*/ 9 h 51"/>
                  <a:gd name="T14" fmla="*/ 28 w 63"/>
                  <a:gd name="T15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1">
                    <a:moveTo>
                      <a:pt x="28" y="5"/>
                    </a:moveTo>
                    <a:lnTo>
                      <a:pt x="28" y="5"/>
                    </a:lnTo>
                    <a:cubicBezTo>
                      <a:pt x="18" y="12"/>
                      <a:pt x="42" y="26"/>
                      <a:pt x="42" y="33"/>
                    </a:cubicBezTo>
                    <a:cubicBezTo>
                      <a:pt x="42" y="42"/>
                      <a:pt x="4" y="33"/>
                      <a:pt x="0" y="42"/>
                    </a:cubicBezTo>
                    <a:cubicBezTo>
                      <a:pt x="0" y="47"/>
                      <a:pt x="14" y="51"/>
                      <a:pt x="28" y="47"/>
                    </a:cubicBezTo>
                    <a:cubicBezTo>
                      <a:pt x="42" y="44"/>
                      <a:pt x="51" y="49"/>
                      <a:pt x="58" y="51"/>
                    </a:cubicBezTo>
                    <a:cubicBezTo>
                      <a:pt x="58" y="37"/>
                      <a:pt x="60" y="21"/>
                      <a:pt x="63" y="9"/>
                    </a:cubicBezTo>
                    <a:cubicBezTo>
                      <a:pt x="49" y="7"/>
                      <a:pt x="35" y="0"/>
                      <a:pt x="28" y="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9" name="Freeform 335">
                <a:extLst>
                  <a:ext uri="{FF2B5EF4-FFF2-40B4-BE49-F238E27FC236}">
                    <a16:creationId xmlns:a16="http://schemas.microsoft.com/office/drawing/2014/main" id="{B723FFBD-1D0F-8B88-D46B-52284F6C9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97"/>
                <a:ext cx="38" cy="31"/>
              </a:xfrm>
              <a:custGeom>
                <a:avLst/>
                <a:gdLst>
                  <a:gd name="T0" fmla="*/ 28 w 63"/>
                  <a:gd name="T1" fmla="*/ 5 h 51"/>
                  <a:gd name="T2" fmla="*/ 28 w 63"/>
                  <a:gd name="T3" fmla="*/ 5 h 51"/>
                  <a:gd name="T4" fmla="*/ 42 w 63"/>
                  <a:gd name="T5" fmla="*/ 33 h 51"/>
                  <a:gd name="T6" fmla="*/ 0 w 63"/>
                  <a:gd name="T7" fmla="*/ 42 h 51"/>
                  <a:gd name="T8" fmla="*/ 28 w 63"/>
                  <a:gd name="T9" fmla="*/ 47 h 51"/>
                  <a:gd name="T10" fmla="*/ 58 w 63"/>
                  <a:gd name="T11" fmla="*/ 51 h 51"/>
                  <a:gd name="T12" fmla="*/ 63 w 63"/>
                  <a:gd name="T13" fmla="*/ 9 h 51"/>
                  <a:gd name="T14" fmla="*/ 28 w 63"/>
                  <a:gd name="T15" fmla="*/ 5 h 51"/>
                  <a:gd name="T16" fmla="*/ 28 w 63"/>
                  <a:gd name="T17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1">
                    <a:moveTo>
                      <a:pt x="28" y="5"/>
                    </a:moveTo>
                    <a:lnTo>
                      <a:pt x="28" y="5"/>
                    </a:lnTo>
                    <a:cubicBezTo>
                      <a:pt x="18" y="12"/>
                      <a:pt x="42" y="26"/>
                      <a:pt x="42" y="33"/>
                    </a:cubicBezTo>
                    <a:cubicBezTo>
                      <a:pt x="42" y="42"/>
                      <a:pt x="4" y="33"/>
                      <a:pt x="0" y="42"/>
                    </a:cubicBezTo>
                    <a:cubicBezTo>
                      <a:pt x="0" y="47"/>
                      <a:pt x="14" y="51"/>
                      <a:pt x="28" y="47"/>
                    </a:cubicBezTo>
                    <a:cubicBezTo>
                      <a:pt x="42" y="44"/>
                      <a:pt x="51" y="49"/>
                      <a:pt x="58" y="51"/>
                    </a:cubicBezTo>
                    <a:cubicBezTo>
                      <a:pt x="58" y="37"/>
                      <a:pt x="60" y="21"/>
                      <a:pt x="63" y="9"/>
                    </a:cubicBezTo>
                    <a:cubicBezTo>
                      <a:pt x="49" y="7"/>
                      <a:pt x="35" y="0"/>
                      <a:pt x="28" y="5"/>
                    </a:cubicBezTo>
                    <a:lnTo>
                      <a:pt x="28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0" name="Freeform 336">
                <a:extLst>
                  <a:ext uri="{FF2B5EF4-FFF2-40B4-BE49-F238E27FC236}">
                    <a16:creationId xmlns:a16="http://schemas.microsoft.com/office/drawing/2014/main" id="{9B92EED3-BA6E-5BB5-A33E-AA3258DC4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97"/>
                <a:ext cx="38" cy="31"/>
              </a:xfrm>
              <a:custGeom>
                <a:avLst/>
                <a:gdLst>
                  <a:gd name="T0" fmla="*/ 28 w 63"/>
                  <a:gd name="T1" fmla="*/ 5 h 51"/>
                  <a:gd name="T2" fmla="*/ 28 w 63"/>
                  <a:gd name="T3" fmla="*/ 5 h 51"/>
                  <a:gd name="T4" fmla="*/ 42 w 63"/>
                  <a:gd name="T5" fmla="*/ 33 h 51"/>
                  <a:gd name="T6" fmla="*/ 0 w 63"/>
                  <a:gd name="T7" fmla="*/ 42 h 51"/>
                  <a:gd name="T8" fmla="*/ 28 w 63"/>
                  <a:gd name="T9" fmla="*/ 47 h 51"/>
                  <a:gd name="T10" fmla="*/ 58 w 63"/>
                  <a:gd name="T11" fmla="*/ 51 h 51"/>
                  <a:gd name="T12" fmla="*/ 63 w 63"/>
                  <a:gd name="T13" fmla="*/ 9 h 51"/>
                  <a:gd name="T14" fmla="*/ 28 w 63"/>
                  <a:gd name="T15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1">
                    <a:moveTo>
                      <a:pt x="28" y="5"/>
                    </a:moveTo>
                    <a:lnTo>
                      <a:pt x="28" y="5"/>
                    </a:lnTo>
                    <a:cubicBezTo>
                      <a:pt x="18" y="12"/>
                      <a:pt x="42" y="26"/>
                      <a:pt x="42" y="33"/>
                    </a:cubicBezTo>
                    <a:cubicBezTo>
                      <a:pt x="42" y="42"/>
                      <a:pt x="4" y="33"/>
                      <a:pt x="0" y="42"/>
                    </a:cubicBezTo>
                    <a:cubicBezTo>
                      <a:pt x="0" y="47"/>
                      <a:pt x="14" y="51"/>
                      <a:pt x="28" y="47"/>
                    </a:cubicBezTo>
                    <a:cubicBezTo>
                      <a:pt x="42" y="44"/>
                      <a:pt x="51" y="49"/>
                      <a:pt x="58" y="51"/>
                    </a:cubicBezTo>
                    <a:cubicBezTo>
                      <a:pt x="58" y="37"/>
                      <a:pt x="60" y="21"/>
                      <a:pt x="63" y="9"/>
                    </a:cubicBezTo>
                    <a:cubicBezTo>
                      <a:pt x="49" y="7"/>
                      <a:pt x="35" y="0"/>
                      <a:pt x="28" y="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1" name="Freeform 337">
                <a:extLst>
                  <a:ext uri="{FF2B5EF4-FFF2-40B4-BE49-F238E27FC236}">
                    <a16:creationId xmlns:a16="http://schemas.microsoft.com/office/drawing/2014/main" id="{1B3C90E3-2ABE-1FF2-E202-DECEF068B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97"/>
                <a:ext cx="38" cy="31"/>
              </a:xfrm>
              <a:custGeom>
                <a:avLst/>
                <a:gdLst>
                  <a:gd name="T0" fmla="*/ 28 w 63"/>
                  <a:gd name="T1" fmla="*/ 5 h 51"/>
                  <a:gd name="T2" fmla="*/ 28 w 63"/>
                  <a:gd name="T3" fmla="*/ 5 h 51"/>
                  <a:gd name="T4" fmla="*/ 42 w 63"/>
                  <a:gd name="T5" fmla="*/ 33 h 51"/>
                  <a:gd name="T6" fmla="*/ 0 w 63"/>
                  <a:gd name="T7" fmla="*/ 42 h 51"/>
                  <a:gd name="T8" fmla="*/ 28 w 63"/>
                  <a:gd name="T9" fmla="*/ 47 h 51"/>
                  <a:gd name="T10" fmla="*/ 58 w 63"/>
                  <a:gd name="T11" fmla="*/ 51 h 51"/>
                  <a:gd name="T12" fmla="*/ 63 w 63"/>
                  <a:gd name="T13" fmla="*/ 9 h 51"/>
                  <a:gd name="T14" fmla="*/ 28 w 63"/>
                  <a:gd name="T15" fmla="*/ 5 h 51"/>
                  <a:gd name="T16" fmla="*/ 28 w 63"/>
                  <a:gd name="T17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1">
                    <a:moveTo>
                      <a:pt x="28" y="5"/>
                    </a:moveTo>
                    <a:lnTo>
                      <a:pt x="28" y="5"/>
                    </a:lnTo>
                    <a:cubicBezTo>
                      <a:pt x="18" y="12"/>
                      <a:pt x="42" y="26"/>
                      <a:pt x="42" y="33"/>
                    </a:cubicBezTo>
                    <a:cubicBezTo>
                      <a:pt x="42" y="42"/>
                      <a:pt x="4" y="33"/>
                      <a:pt x="0" y="42"/>
                    </a:cubicBezTo>
                    <a:cubicBezTo>
                      <a:pt x="0" y="47"/>
                      <a:pt x="14" y="51"/>
                      <a:pt x="28" y="47"/>
                    </a:cubicBezTo>
                    <a:cubicBezTo>
                      <a:pt x="42" y="44"/>
                      <a:pt x="51" y="49"/>
                      <a:pt x="58" y="51"/>
                    </a:cubicBezTo>
                    <a:cubicBezTo>
                      <a:pt x="58" y="37"/>
                      <a:pt x="60" y="21"/>
                      <a:pt x="63" y="9"/>
                    </a:cubicBezTo>
                    <a:cubicBezTo>
                      <a:pt x="49" y="7"/>
                      <a:pt x="35" y="0"/>
                      <a:pt x="28" y="5"/>
                    </a:cubicBezTo>
                    <a:lnTo>
                      <a:pt x="28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2" name="Freeform 338">
                <a:extLst>
                  <a:ext uri="{FF2B5EF4-FFF2-40B4-BE49-F238E27FC236}">
                    <a16:creationId xmlns:a16="http://schemas.microsoft.com/office/drawing/2014/main" id="{6E423A0E-829C-A64F-10D3-11E7DC8E4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101"/>
                <a:ext cx="43" cy="30"/>
              </a:xfrm>
              <a:custGeom>
                <a:avLst/>
                <a:gdLst>
                  <a:gd name="T0" fmla="*/ 28 w 72"/>
                  <a:gd name="T1" fmla="*/ 35 h 49"/>
                  <a:gd name="T2" fmla="*/ 28 w 72"/>
                  <a:gd name="T3" fmla="*/ 35 h 49"/>
                  <a:gd name="T4" fmla="*/ 72 w 72"/>
                  <a:gd name="T5" fmla="*/ 28 h 49"/>
                  <a:gd name="T6" fmla="*/ 16 w 72"/>
                  <a:gd name="T7" fmla="*/ 5 h 49"/>
                  <a:gd name="T8" fmla="*/ 4 w 72"/>
                  <a:gd name="T9" fmla="*/ 2 h 49"/>
                  <a:gd name="T10" fmla="*/ 0 w 72"/>
                  <a:gd name="T11" fmla="*/ 44 h 49"/>
                  <a:gd name="T12" fmla="*/ 2 w 72"/>
                  <a:gd name="T13" fmla="*/ 44 h 49"/>
                  <a:gd name="T14" fmla="*/ 28 w 72"/>
                  <a:gd name="T15" fmla="*/ 3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49">
                    <a:moveTo>
                      <a:pt x="28" y="35"/>
                    </a:moveTo>
                    <a:lnTo>
                      <a:pt x="28" y="35"/>
                    </a:lnTo>
                    <a:cubicBezTo>
                      <a:pt x="44" y="30"/>
                      <a:pt x="72" y="40"/>
                      <a:pt x="72" y="28"/>
                    </a:cubicBezTo>
                    <a:cubicBezTo>
                      <a:pt x="72" y="14"/>
                      <a:pt x="25" y="0"/>
                      <a:pt x="16" y="5"/>
                    </a:cubicBezTo>
                    <a:cubicBezTo>
                      <a:pt x="11" y="5"/>
                      <a:pt x="9" y="5"/>
                      <a:pt x="4" y="2"/>
                    </a:cubicBezTo>
                    <a:cubicBezTo>
                      <a:pt x="2" y="14"/>
                      <a:pt x="0" y="30"/>
                      <a:pt x="0" y="44"/>
                    </a:cubicBezTo>
                    <a:lnTo>
                      <a:pt x="2" y="44"/>
                    </a:lnTo>
                    <a:cubicBezTo>
                      <a:pt x="9" y="49"/>
                      <a:pt x="11" y="42"/>
                      <a:pt x="28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3" name="Freeform 339">
                <a:extLst>
                  <a:ext uri="{FF2B5EF4-FFF2-40B4-BE49-F238E27FC236}">
                    <a16:creationId xmlns:a16="http://schemas.microsoft.com/office/drawing/2014/main" id="{2511F66B-6453-975B-4164-395FB8A03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101"/>
                <a:ext cx="43" cy="30"/>
              </a:xfrm>
              <a:custGeom>
                <a:avLst/>
                <a:gdLst>
                  <a:gd name="T0" fmla="*/ 28 w 72"/>
                  <a:gd name="T1" fmla="*/ 35 h 49"/>
                  <a:gd name="T2" fmla="*/ 28 w 72"/>
                  <a:gd name="T3" fmla="*/ 35 h 49"/>
                  <a:gd name="T4" fmla="*/ 72 w 72"/>
                  <a:gd name="T5" fmla="*/ 28 h 49"/>
                  <a:gd name="T6" fmla="*/ 16 w 72"/>
                  <a:gd name="T7" fmla="*/ 5 h 49"/>
                  <a:gd name="T8" fmla="*/ 4 w 72"/>
                  <a:gd name="T9" fmla="*/ 2 h 49"/>
                  <a:gd name="T10" fmla="*/ 0 w 72"/>
                  <a:gd name="T11" fmla="*/ 44 h 49"/>
                  <a:gd name="T12" fmla="*/ 2 w 72"/>
                  <a:gd name="T13" fmla="*/ 44 h 49"/>
                  <a:gd name="T14" fmla="*/ 28 w 72"/>
                  <a:gd name="T15" fmla="*/ 35 h 49"/>
                  <a:gd name="T16" fmla="*/ 28 w 72"/>
                  <a:gd name="T17" fmla="*/ 3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49">
                    <a:moveTo>
                      <a:pt x="28" y="35"/>
                    </a:moveTo>
                    <a:lnTo>
                      <a:pt x="28" y="35"/>
                    </a:lnTo>
                    <a:cubicBezTo>
                      <a:pt x="44" y="30"/>
                      <a:pt x="72" y="40"/>
                      <a:pt x="72" y="28"/>
                    </a:cubicBezTo>
                    <a:cubicBezTo>
                      <a:pt x="72" y="14"/>
                      <a:pt x="25" y="0"/>
                      <a:pt x="16" y="5"/>
                    </a:cubicBezTo>
                    <a:cubicBezTo>
                      <a:pt x="11" y="5"/>
                      <a:pt x="9" y="5"/>
                      <a:pt x="4" y="2"/>
                    </a:cubicBezTo>
                    <a:cubicBezTo>
                      <a:pt x="2" y="14"/>
                      <a:pt x="0" y="30"/>
                      <a:pt x="0" y="44"/>
                    </a:cubicBezTo>
                    <a:lnTo>
                      <a:pt x="2" y="44"/>
                    </a:lnTo>
                    <a:cubicBezTo>
                      <a:pt x="9" y="49"/>
                      <a:pt x="11" y="42"/>
                      <a:pt x="28" y="35"/>
                    </a:cubicBezTo>
                    <a:lnTo>
                      <a:pt x="28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4" name="Freeform 340">
                <a:extLst>
                  <a:ext uri="{FF2B5EF4-FFF2-40B4-BE49-F238E27FC236}">
                    <a16:creationId xmlns:a16="http://schemas.microsoft.com/office/drawing/2014/main" id="{1705A571-D058-9D6F-9A78-CE56F3B31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101"/>
                <a:ext cx="43" cy="30"/>
              </a:xfrm>
              <a:custGeom>
                <a:avLst/>
                <a:gdLst>
                  <a:gd name="T0" fmla="*/ 28 w 72"/>
                  <a:gd name="T1" fmla="*/ 35 h 49"/>
                  <a:gd name="T2" fmla="*/ 28 w 72"/>
                  <a:gd name="T3" fmla="*/ 35 h 49"/>
                  <a:gd name="T4" fmla="*/ 72 w 72"/>
                  <a:gd name="T5" fmla="*/ 28 h 49"/>
                  <a:gd name="T6" fmla="*/ 16 w 72"/>
                  <a:gd name="T7" fmla="*/ 5 h 49"/>
                  <a:gd name="T8" fmla="*/ 4 w 72"/>
                  <a:gd name="T9" fmla="*/ 2 h 49"/>
                  <a:gd name="T10" fmla="*/ 0 w 72"/>
                  <a:gd name="T11" fmla="*/ 44 h 49"/>
                  <a:gd name="T12" fmla="*/ 2 w 72"/>
                  <a:gd name="T13" fmla="*/ 44 h 49"/>
                  <a:gd name="T14" fmla="*/ 28 w 72"/>
                  <a:gd name="T15" fmla="*/ 3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49">
                    <a:moveTo>
                      <a:pt x="28" y="35"/>
                    </a:moveTo>
                    <a:lnTo>
                      <a:pt x="28" y="35"/>
                    </a:lnTo>
                    <a:cubicBezTo>
                      <a:pt x="44" y="30"/>
                      <a:pt x="72" y="40"/>
                      <a:pt x="72" y="28"/>
                    </a:cubicBezTo>
                    <a:cubicBezTo>
                      <a:pt x="72" y="14"/>
                      <a:pt x="25" y="0"/>
                      <a:pt x="16" y="5"/>
                    </a:cubicBezTo>
                    <a:cubicBezTo>
                      <a:pt x="11" y="5"/>
                      <a:pt x="9" y="5"/>
                      <a:pt x="4" y="2"/>
                    </a:cubicBezTo>
                    <a:cubicBezTo>
                      <a:pt x="2" y="14"/>
                      <a:pt x="0" y="30"/>
                      <a:pt x="0" y="44"/>
                    </a:cubicBezTo>
                    <a:lnTo>
                      <a:pt x="2" y="44"/>
                    </a:lnTo>
                    <a:cubicBezTo>
                      <a:pt x="9" y="49"/>
                      <a:pt x="11" y="42"/>
                      <a:pt x="28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5" name="Freeform 341">
                <a:extLst>
                  <a:ext uri="{FF2B5EF4-FFF2-40B4-BE49-F238E27FC236}">
                    <a16:creationId xmlns:a16="http://schemas.microsoft.com/office/drawing/2014/main" id="{AF72D671-0FB8-956D-8BD1-A8C380737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101"/>
                <a:ext cx="43" cy="30"/>
              </a:xfrm>
              <a:custGeom>
                <a:avLst/>
                <a:gdLst>
                  <a:gd name="T0" fmla="*/ 28 w 72"/>
                  <a:gd name="T1" fmla="*/ 35 h 49"/>
                  <a:gd name="T2" fmla="*/ 28 w 72"/>
                  <a:gd name="T3" fmla="*/ 35 h 49"/>
                  <a:gd name="T4" fmla="*/ 72 w 72"/>
                  <a:gd name="T5" fmla="*/ 28 h 49"/>
                  <a:gd name="T6" fmla="*/ 16 w 72"/>
                  <a:gd name="T7" fmla="*/ 5 h 49"/>
                  <a:gd name="T8" fmla="*/ 4 w 72"/>
                  <a:gd name="T9" fmla="*/ 2 h 49"/>
                  <a:gd name="T10" fmla="*/ 0 w 72"/>
                  <a:gd name="T11" fmla="*/ 44 h 49"/>
                  <a:gd name="T12" fmla="*/ 2 w 72"/>
                  <a:gd name="T13" fmla="*/ 44 h 49"/>
                  <a:gd name="T14" fmla="*/ 28 w 72"/>
                  <a:gd name="T15" fmla="*/ 35 h 49"/>
                  <a:gd name="T16" fmla="*/ 28 w 72"/>
                  <a:gd name="T17" fmla="*/ 3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49">
                    <a:moveTo>
                      <a:pt x="28" y="35"/>
                    </a:moveTo>
                    <a:lnTo>
                      <a:pt x="28" y="35"/>
                    </a:lnTo>
                    <a:cubicBezTo>
                      <a:pt x="44" y="30"/>
                      <a:pt x="72" y="40"/>
                      <a:pt x="72" y="28"/>
                    </a:cubicBezTo>
                    <a:cubicBezTo>
                      <a:pt x="72" y="14"/>
                      <a:pt x="25" y="0"/>
                      <a:pt x="16" y="5"/>
                    </a:cubicBezTo>
                    <a:cubicBezTo>
                      <a:pt x="11" y="5"/>
                      <a:pt x="9" y="5"/>
                      <a:pt x="4" y="2"/>
                    </a:cubicBezTo>
                    <a:cubicBezTo>
                      <a:pt x="2" y="14"/>
                      <a:pt x="0" y="30"/>
                      <a:pt x="0" y="44"/>
                    </a:cubicBezTo>
                    <a:lnTo>
                      <a:pt x="2" y="44"/>
                    </a:lnTo>
                    <a:cubicBezTo>
                      <a:pt x="9" y="49"/>
                      <a:pt x="11" y="42"/>
                      <a:pt x="28" y="35"/>
                    </a:cubicBezTo>
                    <a:lnTo>
                      <a:pt x="28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6" name="Freeform 342">
                <a:extLst>
                  <a:ext uri="{FF2B5EF4-FFF2-40B4-BE49-F238E27FC236}">
                    <a16:creationId xmlns:a16="http://schemas.microsoft.com/office/drawing/2014/main" id="{D0B6BE96-4972-146D-9086-6F8A749BA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165"/>
                <a:ext cx="55" cy="57"/>
              </a:xfrm>
              <a:custGeom>
                <a:avLst/>
                <a:gdLst>
                  <a:gd name="T0" fmla="*/ 49 w 91"/>
                  <a:gd name="T1" fmla="*/ 89 h 94"/>
                  <a:gd name="T2" fmla="*/ 49 w 91"/>
                  <a:gd name="T3" fmla="*/ 89 h 94"/>
                  <a:gd name="T4" fmla="*/ 70 w 91"/>
                  <a:gd name="T5" fmla="*/ 94 h 94"/>
                  <a:gd name="T6" fmla="*/ 79 w 91"/>
                  <a:gd name="T7" fmla="*/ 94 h 94"/>
                  <a:gd name="T8" fmla="*/ 77 w 91"/>
                  <a:gd name="T9" fmla="*/ 89 h 94"/>
                  <a:gd name="T10" fmla="*/ 82 w 91"/>
                  <a:gd name="T11" fmla="*/ 63 h 94"/>
                  <a:gd name="T12" fmla="*/ 84 w 91"/>
                  <a:gd name="T13" fmla="*/ 26 h 94"/>
                  <a:gd name="T14" fmla="*/ 89 w 91"/>
                  <a:gd name="T15" fmla="*/ 3 h 94"/>
                  <a:gd name="T16" fmla="*/ 65 w 91"/>
                  <a:gd name="T17" fmla="*/ 12 h 94"/>
                  <a:gd name="T18" fmla="*/ 44 w 91"/>
                  <a:gd name="T19" fmla="*/ 17 h 94"/>
                  <a:gd name="T20" fmla="*/ 21 w 91"/>
                  <a:gd name="T21" fmla="*/ 26 h 94"/>
                  <a:gd name="T22" fmla="*/ 14 w 91"/>
                  <a:gd name="T23" fmla="*/ 40 h 94"/>
                  <a:gd name="T24" fmla="*/ 7 w 91"/>
                  <a:gd name="T25" fmla="*/ 45 h 94"/>
                  <a:gd name="T26" fmla="*/ 0 w 91"/>
                  <a:gd name="T27" fmla="*/ 47 h 94"/>
                  <a:gd name="T28" fmla="*/ 3 w 91"/>
                  <a:gd name="T29" fmla="*/ 56 h 94"/>
                  <a:gd name="T30" fmla="*/ 30 w 91"/>
                  <a:gd name="T31" fmla="*/ 80 h 94"/>
                  <a:gd name="T32" fmla="*/ 37 w 91"/>
                  <a:gd name="T33" fmla="*/ 89 h 94"/>
                  <a:gd name="T34" fmla="*/ 49 w 91"/>
                  <a:gd name="T35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94">
                    <a:moveTo>
                      <a:pt x="49" y="89"/>
                    </a:moveTo>
                    <a:lnTo>
                      <a:pt x="49" y="89"/>
                    </a:lnTo>
                    <a:cubicBezTo>
                      <a:pt x="54" y="91"/>
                      <a:pt x="65" y="89"/>
                      <a:pt x="70" y="94"/>
                    </a:cubicBezTo>
                    <a:lnTo>
                      <a:pt x="79" y="94"/>
                    </a:lnTo>
                    <a:cubicBezTo>
                      <a:pt x="79" y="91"/>
                      <a:pt x="77" y="91"/>
                      <a:pt x="77" y="89"/>
                    </a:cubicBezTo>
                    <a:cubicBezTo>
                      <a:pt x="75" y="84"/>
                      <a:pt x="79" y="70"/>
                      <a:pt x="82" y="63"/>
                    </a:cubicBezTo>
                    <a:cubicBezTo>
                      <a:pt x="84" y="54"/>
                      <a:pt x="79" y="31"/>
                      <a:pt x="84" y="26"/>
                    </a:cubicBezTo>
                    <a:cubicBezTo>
                      <a:pt x="91" y="22"/>
                      <a:pt x="86" y="17"/>
                      <a:pt x="89" y="3"/>
                    </a:cubicBezTo>
                    <a:cubicBezTo>
                      <a:pt x="79" y="0"/>
                      <a:pt x="68" y="12"/>
                      <a:pt x="65" y="12"/>
                    </a:cubicBezTo>
                    <a:cubicBezTo>
                      <a:pt x="61" y="12"/>
                      <a:pt x="47" y="7"/>
                      <a:pt x="44" y="17"/>
                    </a:cubicBezTo>
                    <a:cubicBezTo>
                      <a:pt x="42" y="24"/>
                      <a:pt x="33" y="26"/>
                      <a:pt x="21" y="26"/>
                    </a:cubicBezTo>
                    <a:cubicBezTo>
                      <a:pt x="10" y="26"/>
                      <a:pt x="14" y="38"/>
                      <a:pt x="14" y="40"/>
                    </a:cubicBezTo>
                    <a:cubicBezTo>
                      <a:pt x="14" y="42"/>
                      <a:pt x="7" y="45"/>
                      <a:pt x="7" y="45"/>
                    </a:cubicBezTo>
                    <a:lnTo>
                      <a:pt x="0" y="47"/>
                    </a:lnTo>
                    <a:cubicBezTo>
                      <a:pt x="0" y="49"/>
                      <a:pt x="0" y="54"/>
                      <a:pt x="3" y="56"/>
                    </a:cubicBezTo>
                    <a:cubicBezTo>
                      <a:pt x="12" y="59"/>
                      <a:pt x="21" y="75"/>
                      <a:pt x="30" y="80"/>
                    </a:cubicBezTo>
                    <a:cubicBezTo>
                      <a:pt x="33" y="82"/>
                      <a:pt x="35" y="87"/>
                      <a:pt x="37" y="89"/>
                    </a:cubicBezTo>
                    <a:lnTo>
                      <a:pt x="49" y="8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7" name="Freeform 343">
                <a:extLst>
                  <a:ext uri="{FF2B5EF4-FFF2-40B4-BE49-F238E27FC236}">
                    <a16:creationId xmlns:a16="http://schemas.microsoft.com/office/drawing/2014/main" id="{CD95F797-A7AD-23E1-0DF7-B2EA429AC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165"/>
                <a:ext cx="55" cy="57"/>
              </a:xfrm>
              <a:custGeom>
                <a:avLst/>
                <a:gdLst>
                  <a:gd name="T0" fmla="*/ 49 w 91"/>
                  <a:gd name="T1" fmla="*/ 89 h 94"/>
                  <a:gd name="T2" fmla="*/ 49 w 91"/>
                  <a:gd name="T3" fmla="*/ 89 h 94"/>
                  <a:gd name="T4" fmla="*/ 70 w 91"/>
                  <a:gd name="T5" fmla="*/ 94 h 94"/>
                  <a:gd name="T6" fmla="*/ 79 w 91"/>
                  <a:gd name="T7" fmla="*/ 94 h 94"/>
                  <a:gd name="T8" fmla="*/ 77 w 91"/>
                  <a:gd name="T9" fmla="*/ 89 h 94"/>
                  <a:gd name="T10" fmla="*/ 82 w 91"/>
                  <a:gd name="T11" fmla="*/ 63 h 94"/>
                  <a:gd name="T12" fmla="*/ 84 w 91"/>
                  <a:gd name="T13" fmla="*/ 26 h 94"/>
                  <a:gd name="T14" fmla="*/ 89 w 91"/>
                  <a:gd name="T15" fmla="*/ 3 h 94"/>
                  <a:gd name="T16" fmla="*/ 65 w 91"/>
                  <a:gd name="T17" fmla="*/ 12 h 94"/>
                  <a:gd name="T18" fmla="*/ 44 w 91"/>
                  <a:gd name="T19" fmla="*/ 17 h 94"/>
                  <a:gd name="T20" fmla="*/ 21 w 91"/>
                  <a:gd name="T21" fmla="*/ 26 h 94"/>
                  <a:gd name="T22" fmla="*/ 14 w 91"/>
                  <a:gd name="T23" fmla="*/ 40 h 94"/>
                  <a:gd name="T24" fmla="*/ 7 w 91"/>
                  <a:gd name="T25" fmla="*/ 45 h 94"/>
                  <a:gd name="T26" fmla="*/ 0 w 91"/>
                  <a:gd name="T27" fmla="*/ 47 h 94"/>
                  <a:gd name="T28" fmla="*/ 3 w 91"/>
                  <a:gd name="T29" fmla="*/ 56 h 94"/>
                  <a:gd name="T30" fmla="*/ 30 w 91"/>
                  <a:gd name="T31" fmla="*/ 80 h 94"/>
                  <a:gd name="T32" fmla="*/ 37 w 91"/>
                  <a:gd name="T33" fmla="*/ 89 h 94"/>
                  <a:gd name="T34" fmla="*/ 49 w 91"/>
                  <a:gd name="T35" fmla="*/ 89 h 94"/>
                  <a:gd name="T36" fmla="*/ 49 w 91"/>
                  <a:gd name="T37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94">
                    <a:moveTo>
                      <a:pt x="49" y="89"/>
                    </a:moveTo>
                    <a:lnTo>
                      <a:pt x="49" y="89"/>
                    </a:lnTo>
                    <a:cubicBezTo>
                      <a:pt x="54" y="91"/>
                      <a:pt x="65" y="89"/>
                      <a:pt x="70" y="94"/>
                    </a:cubicBezTo>
                    <a:lnTo>
                      <a:pt x="79" y="94"/>
                    </a:lnTo>
                    <a:cubicBezTo>
                      <a:pt x="79" y="91"/>
                      <a:pt x="77" y="91"/>
                      <a:pt x="77" y="89"/>
                    </a:cubicBezTo>
                    <a:cubicBezTo>
                      <a:pt x="75" y="84"/>
                      <a:pt x="79" y="70"/>
                      <a:pt x="82" y="63"/>
                    </a:cubicBezTo>
                    <a:cubicBezTo>
                      <a:pt x="84" y="54"/>
                      <a:pt x="79" y="31"/>
                      <a:pt x="84" y="26"/>
                    </a:cubicBezTo>
                    <a:cubicBezTo>
                      <a:pt x="91" y="22"/>
                      <a:pt x="86" y="17"/>
                      <a:pt x="89" y="3"/>
                    </a:cubicBezTo>
                    <a:cubicBezTo>
                      <a:pt x="79" y="0"/>
                      <a:pt x="68" y="12"/>
                      <a:pt x="65" y="12"/>
                    </a:cubicBezTo>
                    <a:cubicBezTo>
                      <a:pt x="61" y="12"/>
                      <a:pt x="47" y="7"/>
                      <a:pt x="44" y="17"/>
                    </a:cubicBezTo>
                    <a:cubicBezTo>
                      <a:pt x="42" y="24"/>
                      <a:pt x="33" y="26"/>
                      <a:pt x="21" y="26"/>
                    </a:cubicBezTo>
                    <a:cubicBezTo>
                      <a:pt x="10" y="26"/>
                      <a:pt x="14" y="38"/>
                      <a:pt x="14" y="40"/>
                    </a:cubicBezTo>
                    <a:cubicBezTo>
                      <a:pt x="14" y="42"/>
                      <a:pt x="7" y="45"/>
                      <a:pt x="7" y="45"/>
                    </a:cubicBezTo>
                    <a:lnTo>
                      <a:pt x="0" y="47"/>
                    </a:lnTo>
                    <a:cubicBezTo>
                      <a:pt x="0" y="49"/>
                      <a:pt x="0" y="54"/>
                      <a:pt x="3" y="56"/>
                    </a:cubicBezTo>
                    <a:cubicBezTo>
                      <a:pt x="12" y="59"/>
                      <a:pt x="21" y="75"/>
                      <a:pt x="30" y="80"/>
                    </a:cubicBezTo>
                    <a:cubicBezTo>
                      <a:pt x="33" y="82"/>
                      <a:pt x="35" y="87"/>
                      <a:pt x="37" y="89"/>
                    </a:cubicBezTo>
                    <a:lnTo>
                      <a:pt x="49" y="89"/>
                    </a:lnTo>
                    <a:lnTo>
                      <a:pt x="49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8" name="Freeform 344">
                <a:extLst>
                  <a:ext uri="{FF2B5EF4-FFF2-40B4-BE49-F238E27FC236}">
                    <a16:creationId xmlns:a16="http://schemas.microsoft.com/office/drawing/2014/main" id="{FBEFD155-EEF3-20A6-4768-FE9951810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165"/>
                <a:ext cx="55" cy="57"/>
              </a:xfrm>
              <a:custGeom>
                <a:avLst/>
                <a:gdLst>
                  <a:gd name="T0" fmla="*/ 49 w 91"/>
                  <a:gd name="T1" fmla="*/ 89 h 94"/>
                  <a:gd name="T2" fmla="*/ 49 w 91"/>
                  <a:gd name="T3" fmla="*/ 89 h 94"/>
                  <a:gd name="T4" fmla="*/ 70 w 91"/>
                  <a:gd name="T5" fmla="*/ 94 h 94"/>
                  <a:gd name="T6" fmla="*/ 79 w 91"/>
                  <a:gd name="T7" fmla="*/ 94 h 94"/>
                  <a:gd name="T8" fmla="*/ 77 w 91"/>
                  <a:gd name="T9" fmla="*/ 89 h 94"/>
                  <a:gd name="T10" fmla="*/ 82 w 91"/>
                  <a:gd name="T11" fmla="*/ 63 h 94"/>
                  <a:gd name="T12" fmla="*/ 84 w 91"/>
                  <a:gd name="T13" fmla="*/ 26 h 94"/>
                  <a:gd name="T14" fmla="*/ 89 w 91"/>
                  <a:gd name="T15" fmla="*/ 3 h 94"/>
                  <a:gd name="T16" fmla="*/ 65 w 91"/>
                  <a:gd name="T17" fmla="*/ 12 h 94"/>
                  <a:gd name="T18" fmla="*/ 44 w 91"/>
                  <a:gd name="T19" fmla="*/ 17 h 94"/>
                  <a:gd name="T20" fmla="*/ 21 w 91"/>
                  <a:gd name="T21" fmla="*/ 26 h 94"/>
                  <a:gd name="T22" fmla="*/ 14 w 91"/>
                  <a:gd name="T23" fmla="*/ 40 h 94"/>
                  <a:gd name="T24" fmla="*/ 7 w 91"/>
                  <a:gd name="T25" fmla="*/ 45 h 94"/>
                  <a:gd name="T26" fmla="*/ 0 w 91"/>
                  <a:gd name="T27" fmla="*/ 47 h 94"/>
                  <a:gd name="T28" fmla="*/ 3 w 91"/>
                  <a:gd name="T29" fmla="*/ 56 h 94"/>
                  <a:gd name="T30" fmla="*/ 30 w 91"/>
                  <a:gd name="T31" fmla="*/ 80 h 94"/>
                  <a:gd name="T32" fmla="*/ 37 w 91"/>
                  <a:gd name="T33" fmla="*/ 89 h 94"/>
                  <a:gd name="T34" fmla="*/ 49 w 91"/>
                  <a:gd name="T35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94">
                    <a:moveTo>
                      <a:pt x="49" y="89"/>
                    </a:moveTo>
                    <a:lnTo>
                      <a:pt x="49" y="89"/>
                    </a:lnTo>
                    <a:cubicBezTo>
                      <a:pt x="54" y="91"/>
                      <a:pt x="65" y="89"/>
                      <a:pt x="70" y="94"/>
                    </a:cubicBezTo>
                    <a:lnTo>
                      <a:pt x="79" y="94"/>
                    </a:lnTo>
                    <a:cubicBezTo>
                      <a:pt x="79" y="91"/>
                      <a:pt x="77" y="91"/>
                      <a:pt x="77" y="89"/>
                    </a:cubicBezTo>
                    <a:cubicBezTo>
                      <a:pt x="75" y="84"/>
                      <a:pt x="79" y="70"/>
                      <a:pt x="82" y="63"/>
                    </a:cubicBezTo>
                    <a:cubicBezTo>
                      <a:pt x="84" y="54"/>
                      <a:pt x="79" y="31"/>
                      <a:pt x="84" y="26"/>
                    </a:cubicBezTo>
                    <a:cubicBezTo>
                      <a:pt x="91" y="22"/>
                      <a:pt x="86" y="17"/>
                      <a:pt x="89" y="3"/>
                    </a:cubicBezTo>
                    <a:cubicBezTo>
                      <a:pt x="79" y="0"/>
                      <a:pt x="68" y="12"/>
                      <a:pt x="65" y="12"/>
                    </a:cubicBezTo>
                    <a:cubicBezTo>
                      <a:pt x="61" y="12"/>
                      <a:pt x="47" y="7"/>
                      <a:pt x="44" y="17"/>
                    </a:cubicBezTo>
                    <a:cubicBezTo>
                      <a:pt x="42" y="24"/>
                      <a:pt x="33" y="26"/>
                      <a:pt x="21" y="26"/>
                    </a:cubicBezTo>
                    <a:cubicBezTo>
                      <a:pt x="10" y="26"/>
                      <a:pt x="14" y="38"/>
                      <a:pt x="14" y="40"/>
                    </a:cubicBezTo>
                    <a:cubicBezTo>
                      <a:pt x="14" y="42"/>
                      <a:pt x="7" y="45"/>
                      <a:pt x="7" y="45"/>
                    </a:cubicBezTo>
                    <a:lnTo>
                      <a:pt x="0" y="47"/>
                    </a:lnTo>
                    <a:cubicBezTo>
                      <a:pt x="0" y="49"/>
                      <a:pt x="0" y="54"/>
                      <a:pt x="3" y="56"/>
                    </a:cubicBezTo>
                    <a:cubicBezTo>
                      <a:pt x="12" y="59"/>
                      <a:pt x="21" y="75"/>
                      <a:pt x="30" y="80"/>
                    </a:cubicBezTo>
                    <a:cubicBezTo>
                      <a:pt x="33" y="82"/>
                      <a:pt x="35" y="87"/>
                      <a:pt x="37" y="89"/>
                    </a:cubicBezTo>
                    <a:lnTo>
                      <a:pt x="49" y="8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9" name="Freeform 345">
                <a:extLst>
                  <a:ext uri="{FF2B5EF4-FFF2-40B4-BE49-F238E27FC236}">
                    <a16:creationId xmlns:a16="http://schemas.microsoft.com/office/drawing/2014/main" id="{C11A7AEC-D792-1AE6-6861-F8E9F57CF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165"/>
                <a:ext cx="55" cy="57"/>
              </a:xfrm>
              <a:custGeom>
                <a:avLst/>
                <a:gdLst>
                  <a:gd name="T0" fmla="*/ 49 w 91"/>
                  <a:gd name="T1" fmla="*/ 89 h 94"/>
                  <a:gd name="T2" fmla="*/ 49 w 91"/>
                  <a:gd name="T3" fmla="*/ 89 h 94"/>
                  <a:gd name="T4" fmla="*/ 70 w 91"/>
                  <a:gd name="T5" fmla="*/ 94 h 94"/>
                  <a:gd name="T6" fmla="*/ 79 w 91"/>
                  <a:gd name="T7" fmla="*/ 94 h 94"/>
                  <a:gd name="T8" fmla="*/ 77 w 91"/>
                  <a:gd name="T9" fmla="*/ 89 h 94"/>
                  <a:gd name="T10" fmla="*/ 82 w 91"/>
                  <a:gd name="T11" fmla="*/ 63 h 94"/>
                  <a:gd name="T12" fmla="*/ 84 w 91"/>
                  <a:gd name="T13" fmla="*/ 26 h 94"/>
                  <a:gd name="T14" fmla="*/ 89 w 91"/>
                  <a:gd name="T15" fmla="*/ 3 h 94"/>
                  <a:gd name="T16" fmla="*/ 65 w 91"/>
                  <a:gd name="T17" fmla="*/ 12 h 94"/>
                  <a:gd name="T18" fmla="*/ 44 w 91"/>
                  <a:gd name="T19" fmla="*/ 17 h 94"/>
                  <a:gd name="T20" fmla="*/ 21 w 91"/>
                  <a:gd name="T21" fmla="*/ 26 h 94"/>
                  <a:gd name="T22" fmla="*/ 14 w 91"/>
                  <a:gd name="T23" fmla="*/ 40 h 94"/>
                  <a:gd name="T24" fmla="*/ 7 w 91"/>
                  <a:gd name="T25" fmla="*/ 45 h 94"/>
                  <a:gd name="T26" fmla="*/ 0 w 91"/>
                  <a:gd name="T27" fmla="*/ 47 h 94"/>
                  <a:gd name="T28" fmla="*/ 3 w 91"/>
                  <a:gd name="T29" fmla="*/ 56 h 94"/>
                  <a:gd name="T30" fmla="*/ 30 w 91"/>
                  <a:gd name="T31" fmla="*/ 80 h 94"/>
                  <a:gd name="T32" fmla="*/ 37 w 91"/>
                  <a:gd name="T33" fmla="*/ 89 h 94"/>
                  <a:gd name="T34" fmla="*/ 49 w 91"/>
                  <a:gd name="T35" fmla="*/ 89 h 94"/>
                  <a:gd name="T36" fmla="*/ 49 w 91"/>
                  <a:gd name="T37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94">
                    <a:moveTo>
                      <a:pt x="49" y="89"/>
                    </a:moveTo>
                    <a:lnTo>
                      <a:pt x="49" y="89"/>
                    </a:lnTo>
                    <a:cubicBezTo>
                      <a:pt x="54" y="91"/>
                      <a:pt x="65" y="89"/>
                      <a:pt x="70" y="94"/>
                    </a:cubicBezTo>
                    <a:lnTo>
                      <a:pt x="79" y="94"/>
                    </a:lnTo>
                    <a:cubicBezTo>
                      <a:pt x="79" y="91"/>
                      <a:pt x="77" y="91"/>
                      <a:pt x="77" y="89"/>
                    </a:cubicBezTo>
                    <a:cubicBezTo>
                      <a:pt x="75" y="84"/>
                      <a:pt x="79" y="70"/>
                      <a:pt x="82" y="63"/>
                    </a:cubicBezTo>
                    <a:cubicBezTo>
                      <a:pt x="84" y="54"/>
                      <a:pt x="79" y="31"/>
                      <a:pt x="84" y="26"/>
                    </a:cubicBezTo>
                    <a:cubicBezTo>
                      <a:pt x="91" y="22"/>
                      <a:pt x="86" y="17"/>
                      <a:pt x="89" y="3"/>
                    </a:cubicBezTo>
                    <a:cubicBezTo>
                      <a:pt x="79" y="0"/>
                      <a:pt x="68" y="12"/>
                      <a:pt x="65" y="12"/>
                    </a:cubicBezTo>
                    <a:cubicBezTo>
                      <a:pt x="61" y="12"/>
                      <a:pt x="47" y="7"/>
                      <a:pt x="44" y="17"/>
                    </a:cubicBezTo>
                    <a:cubicBezTo>
                      <a:pt x="42" y="24"/>
                      <a:pt x="33" y="26"/>
                      <a:pt x="21" y="26"/>
                    </a:cubicBezTo>
                    <a:cubicBezTo>
                      <a:pt x="10" y="26"/>
                      <a:pt x="14" y="38"/>
                      <a:pt x="14" y="40"/>
                    </a:cubicBezTo>
                    <a:cubicBezTo>
                      <a:pt x="14" y="42"/>
                      <a:pt x="7" y="45"/>
                      <a:pt x="7" y="45"/>
                    </a:cubicBezTo>
                    <a:lnTo>
                      <a:pt x="0" y="47"/>
                    </a:lnTo>
                    <a:cubicBezTo>
                      <a:pt x="0" y="49"/>
                      <a:pt x="0" y="54"/>
                      <a:pt x="3" y="56"/>
                    </a:cubicBezTo>
                    <a:cubicBezTo>
                      <a:pt x="12" y="59"/>
                      <a:pt x="21" y="75"/>
                      <a:pt x="30" y="80"/>
                    </a:cubicBezTo>
                    <a:cubicBezTo>
                      <a:pt x="33" y="82"/>
                      <a:pt x="35" y="87"/>
                      <a:pt x="37" y="89"/>
                    </a:cubicBezTo>
                    <a:lnTo>
                      <a:pt x="49" y="89"/>
                    </a:lnTo>
                    <a:lnTo>
                      <a:pt x="49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0" name="Freeform 346">
                <a:extLst>
                  <a:ext uri="{FF2B5EF4-FFF2-40B4-BE49-F238E27FC236}">
                    <a16:creationId xmlns:a16="http://schemas.microsoft.com/office/drawing/2014/main" id="{ED2724E5-5F92-7E25-9982-3C228696D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95"/>
                <a:ext cx="509" cy="523"/>
              </a:xfrm>
              <a:custGeom>
                <a:avLst/>
                <a:gdLst>
                  <a:gd name="T0" fmla="*/ 465 w 847"/>
                  <a:gd name="T1" fmla="*/ 831 h 868"/>
                  <a:gd name="T2" fmla="*/ 489 w 847"/>
                  <a:gd name="T3" fmla="*/ 803 h 868"/>
                  <a:gd name="T4" fmla="*/ 537 w 847"/>
                  <a:gd name="T5" fmla="*/ 744 h 868"/>
                  <a:gd name="T6" fmla="*/ 551 w 847"/>
                  <a:gd name="T7" fmla="*/ 667 h 868"/>
                  <a:gd name="T8" fmla="*/ 619 w 847"/>
                  <a:gd name="T9" fmla="*/ 628 h 868"/>
                  <a:gd name="T10" fmla="*/ 689 w 847"/>
                  <a:gd name="T11" fmla="*/ 609 h 868"/>
                  <a:gd name="T12" fmla="*/ 719 w 847"/>
                  <a:gd name="T13" fmla="*/ 565 h 868"/>
                  <a:gd name="T14" fmla="*/ 737 w 847"/>
                  <a:gd name="T15" fmla="*/ 509 h 868"/>
                  <a:gd name="T16" fmla="*/ 751 w 847"/>
                  <a:gd name="T17" fmla="*/ 429 h 868"/>
                  <a:gd name="T18" fmla="*/ 758 w 847"/>
                  <a:gd name="T19" fmla="*/ 383 h 868"/>
                  <a:gd name="T20" fmla="*/ 809 w 847"/>
                  <a:gd name="T21" fmla="*/ 338 h 868"/>
                  <a:gd name="T22" fmla="*/ 816 w 847"/>
                  <a:gd name="T23" fmla="*/ 222 h 868"/>
                  <a:gd name="T24" fmla="*/ 661 w 847"/>
                  <a:gd name="T25" fmla="*/ 166 h 868"/>
                  <a:gd name="T26" fmla="*/ 586 w 847"/>
                  <a:gd name="T27" fmla="*/ 128 h 868"/>
                  <a:gd name="T28" fmla="*/ 531 w 847"/>
                  <a:gd name="T29" fmla="*/ 149 h 868"/>
                  <a:gd name="T30" fmla="*/ 491 w 847"/>
                  <a:gd name="T31" fmla="*/ 131 h 868"/>
                  <a:gd name="T32" fmla="*/ 503 w 847"/>
                  <a:gd name="T33" fmla="*/ 63 h 868"/>
                  <a:gd name="T34" fmla="*/ 440 w 847"/>
                  <a:gd name="T35" fmla="*/ 65 h 868"/>
                  <a:gd name="T36" fmla="*/ 386 w 847"/>
                  <a:gd name="T37" fmla="*/ 72 h 868"/>
                  <a:gd name="T38" fmla="*/ 335 w 847"/>
                  <a:gd name="T39" fmla="*/ 82 h 868"/>
                  <a:gd name="T40" fmla="*/ 305 w 847"/>
                  <a:gd name="T41" fmla="*/ 19 h 868"/>
                  <a:gd name="T42" fmla="*/ 256 w 847"/>
                  <a:gd name="T43" fmla="*/ 23 h 868"/>
                  <a:gd name="T44" fmla="*/ 217 w 847"/>
                  <a:gd name="T45" fmla="*/ 23 h 868"/>
                  <a:gd name="T46" fmla="*/ 217 w 847"/>
                  <a:gd name="T47" fmla="*/ 56 h 868"/>
                  <a:gd name="T48" fmla="*/ 212 w 847"/>
                  <a:gd name="T49" fmla="*/ 79 h 868"/>
                  <a:gd name="T50" fmla="*/ 172 w 847"/>
                  <a:gd name="T51" fmla="*/ 96 h 868"/>
                  <a:gd name="T52" fmla="*/ 121 w 847"/>
                  <a:gd name="T53" fmla="*/ 75 h 868"/>
                  <a:gd name="T54" fmla="*/ 100 w 847"/>
                  <a:gd name="T55" fmla="*/ 98 h 868"/>
                  <a:gd name="T56" fmla="*/ 93 w 847"/>
                  <a:gd name="T57" fmla="*/ 173 h 868"/>
                  <a:gd name="T58" fmla="*/ 42 w 847"/>
                  <a:gd name="T59" fmla="*/ 212 h 868"/>
                  <a:gd name="T60" fmla="*/ 7 w 847"/>
                  <a:gd name="T61" fmla="*/ 257 h 868"/>
                  <a:gd name="T62" fmla="*/ 19 w 847"/>
                  <a:gd name="T63" fmla="*/ 308 h 868"/>
                  <a:gd name="T64" fmla="*/ 63 w 847"/>
                  <a:gd name="T65" fmla="*/ 324 h 868"/>
                  <a:gd name="T66" fmla="*/ 105 w 847"/>
                  <a:gd name="T67" fmla="*/ 350 h 868"/>
                  <a:gd name="T68" fmla="*/ 168 w 847"/>
                  <a:gd name="T69" fmla="*/ 327 h 868"/>
                  <a:gd name="T70" fmla="*/ 219 w 847"/>
                  <a:gd name="T71" fmla="*/ 383 h 868"/>
                  <a:gd name="T72" fmla="*/ 261 w 847"/>
                  <a:gd name="T73" fmla="*/ 404 h 868"/>
                  <a:gd name="T74" fmla="*/ 296 w 847"/>
                  <a:gd name="T75" fmla="*/ 439 h 868"/>
                  <a:gd name="T76" fmla="*/ 337 w 847"/>
                  <a:gd name="T77" fmla="*/ 478 h 868"/>
                  <a:gd name="T78" fmla="*/ 342 w 847"/>
                  <a:gd name="T79" fmla="*/ 541 h 868"/>
                  <a:gd name="T80" fmla="*/ 356 w 847"/>
                  <a:gd name="T81" fmla="*/ 595 h 868"/>
                  <a:gd name="T82" fmla="*/ 400 w 847"/>
                  <a:gd name="T83" fmla="*/ 639 h 868"/>
                  <a:gd name="T84" fmla="*/ 430 w 847"/>
                  <a:gd name="T85" fmla="*/ 674 h 868"/>
                  <a:gd name="T86" fmla="*/ 372 w 847"/>
                  <a:gd name="T87" fmla="*/ 761 h 868"/>
                  <a:gd name="T88" fmla="*/ 377 w 847"/>
                  <a:gd name="T89" fmla="*/ 789 h 868"/>
                  <a:gd name="T90" fmla="*/ 423 w 847"/>
                  <a:gd name="T91" fmla="*/ 819 h 868"/>
                  <a:gd name="T92" fmla="*/ 449 w 847"/>
                  <a:gd name="T93" fmla="*/ 856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47" h="868">
                    <a:moveTo>
                      <a:pt x="449" y="856"/>
                    </a:moveTo>
                    <a:lnTo>
                      <a:pt x="449" y="856"/>
                    </a:lnTo>
                    <a:cubicBezTo>
                      <a:pt x="463" y="847"/>
                      <a:pt x="458" y="842"/>
                      <a:pt x="465" y="831"/>
                    </a:cubicBezTo>
                    <a:cubicBezTo>
                      <a:pt x="472" y="819"/>
                      <a:pt x="465" y="814"/>
                      <a:pt x="477" y="805"/>
                    </a:cubicBezTo>
                    <a:cubicBezTo>
                      <a:pt x="486" y="796"/>
                      <a:pt x="475" y="789"/>
                      <a:pt x="489" y="782"/>
                    </a:cubicBezTo>
                    <a:cubicBezTo>
                      <a:pt x="500" y="777"/>
                      <a:pt x="500" y="789"/>
                      <a:pt x="489" y="803"/>
                    </a:cubicBezTo>
                    <a:cubicBezTo>
                      <a:pt x="477" y="814"/>
                      <a:pt x="475" y="819"/>
                      <a:pt x="489" y="810"/>
                    </a:cubicBezTo>
                    <a:cubicBezTo>
                      <a:pt x="505" y="798"/>
                      <a:pt x="510" y="784"/>
                      <a:pt x="517" y="768"/>
                    </a:cubicBezTo>
                    <a:cubicBezTo>
                      <a:pt x="526" y="751"/>
                      <a:pt x="531" y="744"/>
                      <a:pt x="537" y="744"/>
                    </a:cubicBezTo>
                    <a:cubicBezTo>
                      <a:pt x="544" y="744"/>
                      <a:pt x="544" y="726"/>
                      <a:pt x="544" y="714"/>
                    </a:cubicBezTo>
                    <a:cubicBezTo>
                      <a:pt x="544" y="702"/>
                      <a:pt x="540" y="691"/>
                      <a:pt x="544" y="681"/>
                    </a:cubicBezTo>
                    <a:cubicBezTo>
                      <a:pt x="549" y="674"/>
                      <a:pt x="544" y="667"/>
                      <a:pt x="551" y="667"/>
                    </a:cubicBezTo>
                    <a:cubicBezTo>
                      <a:pt x="558" y="667"/>
                      <a:pt x="568" y="656"/>
                      <a:pt x="579" y="646"/>
                    </a:cubicBezTo>
                    <a:cubicBezTo>
                      <a:pt x="589" y="637"/>
                      <a:pt x="596" y="635"/>
                      <a:pt x="605" y="635"/>
                    </a:cubicBezTo>
                    <a:cubicBezTo>
                      <a:pt x="616" y="632"/>
                      <a:pt x="612" y="630"/>
                      <a:pt x="619" y="628"/>
                    </a:cubicBezTo>
                    <a:cubicBezTo>
                      <a:pt x="626" y="625"/>
                      <a:pt x="630" y="618"/>
                      <a:pt x="635" y="614"/>
                    </a:cubicBezTo>
                    <a:cubicBezTo>
                      <a:pt x="640" y="611"/>
                      <a:pt x="658" y="616"/>
                      <a:pt x="670" y="616"/>
                    </a:cubicBezTo>
                    <a:cubicBezTo>
                      <a:pt x="682" y="616"/>
                      <a:pt x="689" y="616"/>
                      <a:pt x="689" y="609"/>
                    </a:cubicBezTo>
                    <a:cubicBezTo>
                      <a:pt x="689" y="602"/>
                      <a:pt x="693" y="597"/>
                      <a:pt x="700" y="597"/>
                    </a:cubicBezTo>
                    <a:cubicBezTo>
                      <a:pt x="707" y="597"/>
                      <a:pt x="710" y="595"/>
                      <a:pt x="710" y="586"/>
                    </a:cubicBezTo>
                    <a:cubicBezTo>
                      <a:pt x="710" y="576"/>
                      <a:pt x="712" y="569"/>
                      <a:pt x="719" y="565"/>
                    </a:cubicBezTo>
                    <a:cubicBezTo>
                      <a:pt x="724" y="562"/>
                      <a:pt x="726" y="551"/>
                      <a:pt x="726" y="546"/>
                    </a:cubicBezTo>
                    <a:cubicBezTo>
                      <a:pt x="728" y="539"/>
                      <a:pt x="735" y="544"/>
                      <a:pt x="735" y="534"/>
                    </a:cubicBezTo>
                    <a:cubicBezTo>
                      <a:pt x="735" y="525"/>
                      <a:pt x="737" y="516"/>
                      <a:pt x="737" y="509"/>
                    </a:cubicBezTo>
                    <a:cubicBezTo>
                      <a:pt x="737" y="502"/>
                      <a:pt x="744" y="502"/>
                      <a:pt x="749" y="497"/>
                    </a:cubicBezTo>
                    <a:cubicBezTo>
                      <a:pt x="751" y="492"/>
                      <a:pt x="747" y="485"/>
                      <a:pt x="751" y="471"/>
                    </a:cubicBezTo>
                    <a:cubicBezTo>
                      <a:pt x="756" y="455"/>
                      <a:pt x="751" y="441"/>
                      <a:pt x="751" y="429"/>
                    </a:cubicBezTo>
                    <a:cubicBezTo>
                      <a:pt x="751" y="415"/>
                      <a:pt x="751" y="401"/>
                      <a:pt x="756" y="397"/>
                    </a:cubicBezTo>
                    <a:cubicBezTo>
                      <a:pt x="761" y="394"/>
                      <a:pt x="758" y="392"/>
                      <a:pt x="754" y="390"/>
                    </a:cubicBezTo>
                    <a:cubicBezTo>
                      <a:pt x="751" y="387"/>
                      <a:pt x="754" y="383"/>
                      <a:pt x="758" y="383"/>
                    </a:cubicBezTo>
                    <a:cubicBezTo>
                      <a:pt x="761" y="385"/>
                      <a:pt x="765" y="392"/>
                      <a:pt x="772" y="387"/>
                    </a:cubicBezTo>
                    <a:cubicBezTo>
                      <a:pt x="777" y="383"/>
                      <a:pt x="784" y="366"/>
                      <a:pt x="789" y="355"/>
                    </a:cubicBezTo>
                    <a:cubicBezTo>
                      <a:pt x="793" y="341"/>
                      <a:pt x="803" y="341"/>
                      <a:pt x="809" y="338"/>
                    </a:cubicBezTo>
                    <a:cubicBezTo>
                      <a:pt x="814" y="336"/>
                      <a:pt x="828" y="320"/>
                      <a:pt x="837" y="296"/>
                    </a:cubicBezTo>
                    <a:cubicBezTo>
                      <a:pt x="847" y="273"/>
                      <a:pt x="837" y="250"/>
                      <a:pt x="833" y="236"/>
                    </a:cubicBezTo>
                    <a:cubicBezTo>
                      <a:pt x="830" y="219"/>
                      <a:pt x="826" y="222"/>
                      <a:pt x="816" y="222"/>
                    </a:cubicBezTo>
                    <a:cubicBezTo>
                      <a:pt x="807" y="224"/>
                      <a:pt x="789" y="222"/>
                      <a:pt x="765" y="196"/>
                    </a:cubicBezTo>
                    <a:cubicBezTo>
                      <a:pt x="742" y="170"/>
                      <a:pt x="719" y="170"/>
                      <a:pt x="703" y="175"/>
                    </a:cubicBezTo>
                    <a:cubicBezTo>
                      <a:pt x="686" y="180"/>
                      <a:pt x="670" y="168"/>
                      <a:pt x="661" y="166"/>
                    </a:cubicBezTo>
                    <a:cubicBezTo>
                      <a:pt x="651" y="163"/>
                      <a:pt x="640" y="177"/>
                      <a:pt x="633" y="180"/>
                    </a:cubicBezTo>
                    <a:cubicBezTo>
                      <a:pt x="626" y="182"/>
                      <a:pt x="637" y="168"/>
                      <a:pt x="637" y="159"/>
                    </a:cubicBezTo>
                    <a:cubicBezTo>
                      <a:pt x="637" y="149"/>
                      <a:pt x="610" y="138"/>
                      <a:pt x="586" y="128"/>
                    </a:cubicBezTo>
                    <a:cubicBezTo>
                      <a:pt x="565" y="121"/>
                      <a:pt x="556" y="124"/>
                      <a:pt x="556" y="138"/>
                    </a:cubicBezTo>
                    <a:cubicBezTo>
                      <a:pt x="556" y="152"/>
                      <a:pt x="547" y="133"/>
                      <a:pt x="542" y="149"/>
                    </a:cubicBezTo>
                    <a:cubicBezTo>
                      <a:pt x="535" y="163"/>
                      <a:pt x="521" y="154"/>
                      <a:pt x="531" y="149"/>
                    </a:cubicBezTo>
                    <a:cubicBezTo>
                      <a:pt x="537" y="145"/>
                      <a:pt x="547" y="133"/>
                      <a:pt x="549" y="124"/>
                    </a:cubicBezTo>
                    <a:cubicBezTo>
                      <a:pt x="551" y="117"/>
                      <a:pt x="517" y="110"/>
                      <a:pt x="505" y="114"/>
                    </a:cubicBezTo>
                    <a:cubicBezTo>
                      <a:pt x="493" y="119"/>
                      <a:pt x="503" y="135"/>
                      <a:pt x="491" y="131"/>
                    </a:cubicBezTo>
                    <a:cubicBezTo>
                      <a:pt x="482" y="124"/>
                      <a:pt x="491" y="112"/>
                      <a:pt x="498" y="112"/>
                    </a:cubicBezTo>
                    <a:cubicBezTo>
                      <a:pt x="505" y="112"/>
                      <a:pt x="514" y="98"/>
                      <a:pt x="519" y="86"/>
                    </a:cubicBezTo>
                    <a:cubicBezTo>
                      <a:pt x="524" y="75"/>
                      <a:pt x="510" y="72"/>
                      <a:pt x="503" y="63"/>
                    </a:cubicBezTo>
                    <a:cubicBezTo>
                      <a:pt x="493" y="54"/>
                      <a:pt x="496" y="26"/>
                      <a:pt x="486" y="23"/>
                    </a:cubicBezTo>
                    <a:cubicBezTo>
                      <a:pt x="477" y="30"/>
                      <a:pt x="465" y="47"/>
                      <a:pt x="461" y="56"/>
                    </a:cubicBezTo>
                    <a:cubicBezTo>
                      <a:pt x="456" y="70"/>
                      <a:pt x="452" y="63"/>
                      <a:pt x="440" y="65"/>
                    </a:cubicBezTo>
                    <a:cubicBezTo>
                      <a:pt x="426" y="70"/>
                      <a:pt x="421" y="65"/>
                      <a:pt x="419" y="58"/>
                    </a:cubicBezTo>
                    <a:cubicBezTo>
                      <a:pt x="414" y="54"/>
                      <a:pt x="403" y="58"/>
                      <a:pt x="393" y="58"/>
                    </a:cubicBezTo>
                    <a:cubicBezTo>
                      <a:pt x="386" y="58"/>
                      <a:pt x="391" y="70"/>
                      <a:pt x="386" y="72"/>
                    </a:cubicBezTo>
                    <a:cubicBezTo>
                      <a:pt x="379" y="75"/>
                      <a:pt x="365" y="65"/>
                      <a:pt x="361" y="72"/>
                    </a:cubicBezTo>
                    <a:cubicBezTo>
                      <a:pt x="354" y="77"/>
                      <a:pt x="351" y="72"/>
                      <a:pt x="349" y="77"/>
                    </a:cubicBezTo>
                    <a:cubicBezTo>
                      <a:pt x="347" y="82"/>
                      <a:pt x="337" y="79"/>
                      <a:pt x="335" y="82"/>
                    </a:cubicBezTo>
                    <a:cubicBezTo>
                      <a:pt x="333" y="84"/>
                      <a:pt x="324" y="86"/>
                      <a:pt x="312" y="75"/>
                    </a:cubicBezTo>
                    <a:cubicBezTo>
                      <a:pt x="300" y="61"/>
                      <a:pt x="303" y="40"/>
                      <a:pt x="307" y="37"/>
                    </a:cubicBezTo>
                    <a:cubicBezTo>
                      <a:pt x="312" y="33"/>
                      <a:pt x="312" y="21"/>
                      <a:pt x="305" y="19"/>
                    </a:cubicBezTo>
                    <a:cubicBezTo>
                      <a:pt x="298" y="16"/>
                      <a:pt x="305" y="2"/>
                      <a:pt x="296" y="0"/>
                    </a:cubicBezTo>
                    <a:cubicBezTo>
                      <a:pt x="289" y="0"/>
                      <a:pt x="289" y="12"/>
                      <a:pt x="284" y="12"/>
                    </a:cubicBezTo>
                    <a:cubicBezTo>
                      <a:pt x="277" y="14"/>
                      <a:pt x="263" y="23"/>
                      <a:pt x="256" y="23"/>
                    </a:cubicBezTo>
                    <a:cubicBezTo>
                      <a:pt x="252" y="21"/>
                      <a:pt x="242" y="23"/>
                      <a:pt x="242" y="30"/>
                    </a:cubicBezTo>
                    <a:cubicBezTo>
                      <a:pt x="242" y="37"/>
                      <a:pt x="235" y="37"/>
                      <a:pt x="235" y="30"/>
                    </a:cubicBezTo>
                    <a:cubicBezTo>
                      <a:pt x="233" y="26"/>
                      <a:pt x="219" y="28"/>
                      <a:pt x="217" y="23"/>
                    </a:cubicBezTo>
                    <a:cubicBezTo>
                      <a:pt x="212" y="21"/>
                      <a:pt x="193" y="23"/>
                      <a:pt x="202" y="26"/>
                    </a:cubicBezTo>
                    <a:cubicBezTo>
                      <a:pt x="209" y="30"/>
                      <a:pt x="209" y="35"/>
                      <a:pt x="209" y="42"/>
                    </a:cubicBezTo>
                    <a:cubicBezTo>
                      <a:pt x="209" y="49"/>
                      <a:pt x="217" y="49"/>
                      <a:pt x="217" y="56"/>
                    </a:cubicBezTo>
                    <a:cubicBezTo>
                      <a:pt x="217" y="65"/>
                      <a:pt x="221" y="58"/>
                      <a:pt x="226" y="58"/>
                    </a:cubicBezTo>
                    <a:cubicBezTo>
                      <a:pt x="231" y="58"/>
                      <a:pt x="231" y="65"/>
                      <a:pt x="224" y="68"/>
                    </a:cubicBezTo>
                    <a:cubicBezTo>
                      <a:pt x="217" y="70"/>
                      <a:pt x="214" y="72"/>
                      <a:pt x="212" y="79"/>
                    </a:cubicBezTo>
                    <a:cubicBezTo>
                      <a:pt x="209" y="86"/>
                      <a:pt x="202" y="82"/>
                      <a:pt x="198" y="86"/>
                    </a:cubicBezTo>
                    <a:cubicBezTo>
                      <a:pt x="191" y="91"/>
                      <a:pt x="186" y="96"/>
                      <a:pt x="184" y="93"/>
                    </a:cubicBezTo>
                    <a:cubicBezTo>
                      <a:pt x="179" y="91"/>
                      <a:pt x="177" y="93"/>
                      <a:pt x="172" y="96"/>
                    </a:cubicBezTo>
                    <a:cubicBezTo>
                      <a:pt x="168" y="98"/>
                      <a:pt x="165" y="96"/>
                      <a:pt x="158" y="91"/>
                    </a:cubicBezTo>
                    <a:cubicBezTo>
                      <a:pt x="154" y="86"/>
                      <a:pt x="151" y="77"/>
                      <a:pt x="142" y="70"/>
                    </a:cubicBezTo>
                    <a:cubicBezTo>
                      <a:pt x="137" y="72"/>
                      <a:pt x="128" y="75"/>
                      <a:pt x="121" y="75"/>
                    </a:cubicBezTo>
                    <a:cubicBezTo>
                      <a:pt x="114" y="75"/>
                      <a:pt x="91" y="75"/>
                      <a:pt x="91" y="77"/>
                    </a:cubicBezTo>
                    <a:cubicBezTo>
                      <a:pt x="89" y="82"/>
                      <a:pt x="91" y="89"/>
                      <a:pt x="96" y="89"/>
                    </a:cubicBezTo>
                    <a:cubicBezTo>
                      <a:pt x="100" y="91"/>
                      <a:pt x="107" y="93"/>
                      <a:pt x="100" y="98"/>
                    </a:cubicBezTo>
                    <a:cubicBezTo>
                      <a:pt x="91" y="103"/>
                      <a:pt x="86" y="96"/>
                      <a:pt x="86" y="110"/>
                    </a:cubicBezTo>
                    <a:cubicBezTo>
                      <a:pt x="86" y="124"/>
                      <a:pt x="103" y="131"/>
                      <a:pt x="98" y="145"/>
                    </a:cubicBezTo>
                    <a:cubicBezTo>
                      <a:pt x="98" y="152"/>
                      <a:pt x="93" y="168"/>
                      <a:pt x="93" y="173"/>
                    </a:cubicBezTo>
                    <a:cubicBezTo>
                      <a:pt x="93" y="180"/>
                      <a:pt x="91" y="201"/>
                      <a:pt x="86" y="203"/>
                    </a:cubicBezTo>
                    <a:cubicBezTo>
                      <a:pt x="82" y="203"/>
                      <a:pt x="75" y="198"/>
                      <a:pt x="68" y="203"/>
                    </a:cubicBezTo>
                    <a:cubicBezTo>
                      <a:pt x="61" y="210"/>
                      <a:pt x="51" y="205"/>
                      <a:pt x="42" y="212"/>
                    </a:cubicBezTo>
                    <a:cubicBezTo>
                      <a:pt x="33" y="219"/>
                      <a:pt x="24" y="217"/>
                      <a:pt x="24" y="226"/>
                    </a:cubicBezTo>
                    <a:cubicBezTo>
                      <a:pt x="24" y="233"/>
                      <a:pt x="14" y="238"/>
                      <a:pt x="17" y="245"/>
                    </a:cubicBezTo>
                    <a:cubicBezTo>
                      <a:pt x="19" y="254"/>
                      <a:pt x="12" y="252"/>
                      <a:pt x="7" y="257"/>
                    </a:cubicBezTo>
                    <a:cubicBezTo>
                      <a:pt x="3" y="264"/>
                      <a:pt x="7" y="266"/>
                      <a:pt x="5" y="271"/>
                    </a:cubicBezTo>
                    <a:cubicBezTo>
                      <a:pt x="0" y="275"/>
                      <a:pt x="5" y="282"/>
                      <a:pt x="10" y="289"/>
                    </a:cubicBezTo>
                    <a:cubicBezTo>
                      <a:pt x="14" y="296"/>
                      <a:pt x="19" y="301"/>
                      <a:pt x="19" y="308"/>
                    </a:cubicBezTo>
                    <a:cubicBezTo>
                      <a:pt x="19" y="313"/>
                      <a:pt x="24" y="317"/>
                      <a:pt x="28" y="315"/>
                    </a:cubicBezTo>
                    <a:cubicBezTo>
                      <a:pt x="35" y="315"/>
                      <a:pt x="31" y="327"/>
                      <a:pt x="40" y="327"/>
                    </a:cubicBezTo>
                    <a:cubicBezTo>
                      <a:pt x="51" y="327"/>
                      <a:pt x="61" y="329"/>
                      <a:pt x="63" y="324"/>
                    </a:cubicBezTo>
                    <a:cubicBezTo>
                      <a:pt x="65" y="320"/>
                      <a:pt x="72" y="315"/>
                      <a:pt x="72" y="322"/>
                    </a:cubicBezTo>
                    <a:cubicBezTo>
                      <a:pt x="72" y="331"/>
                      <a:pt x="70" y="352"/>
                      <a:pt x="77" y="350"/>
                    </a:cubicBezTo>
                    <a:cubicBezTo>
                      <a:pt x="84" y="348"/>
                      <a:pt x="98" y="348"/>
                      <a:pt x="105" y="350"/>
                    </a:cubicBezTo>
                    <a:cubicBezTo>
                      <a:pt x="112" y="352"/>
                      <a:pt x="119" y="350"/>
                      <a:pt x="123" y="348"/>
                    </a:cubicBezTo>
                    <a:cubicBezTo>
                      <a:pt x="128" y="343"/>
                      <a:pt x="133" y="343"/>
                      <a:pt x="142" y="336"/>
                    </a:cubicBezTo>
                    <a:cubicBezTo>
                      <a:pt x="151" y="331"/>
                      <a:pt x="158" y="327"/>
                      <a:pt x="168" y="327"/>
                    </a:cubicBezTo>
                    <a:cubicBezTo>
                      <a:pt x="175" y="327"/>
                      <a:pt x="189" y="320"/>
                      <a:pt x="186" y="327"/>
                    </a:cubicBezTo>
                    <a:cubicBezTo>
                      <a:pt x="184" y="334"/>
                      <a:pt x="184" y="357"/>
                      <a:pt x="193" y="369"/>
                    </a:cubicBezTo>
                    <a:cubicBezTo>
                      <a:pt x="202" y="380"/>
                      <a:pt x="209" y="385"/>
                      <a:pt x="219" y="383"/>
                    </a:cubicBezTo>
                    <a:cubicBezTo>
                      <a:pt x="228" y="383"/>
                      <a:pt x="226" y="387"/>
                      <a:pt x="233" y="387"/>
                    </a:cubicBezTo>
                    <a:cubicBezTo>
                      <a:pt x="240" y="387"/>
                      <a:pt x="238" y="394"/>
                      <a:pt x="242" y="394"/>
                    </a:cubicBezTo>
                    <a:cubicBezTo>
                      <a:pt x="249" y="394"/>
                      <a:pt x="261" y="397"/>
                      <a:pt x="261" y="404"/>
                    </a:cubicBezTo>
                    <a:cubicBezTo>
                      <a:pt x="261" y="411"/>
                      <a:pt x="279" y="404"/>
                      <a:pt x="284" y="408"/>
                    </a:cubicBezTo>
                    <a:cubicBezTo>
                      <a:pt x="289" y="411"/>
                      <a:pt x="293" y="415"/>
                      <a:pt x="291" y="422"/>
                    </a:cubicBezTo>
                    <a:cubicBezTo>
                      <a:pt x="291" y="429"/>
                      <a:pt x="300" y="436"/>
                      <a:pt x="296" y="439"/>
                    </a:cubicBezTo>
                    <a:cubicBezTo>
                      <a:pt x="289" y="441"/>
                      <a:pt x="296" y="448"/>
                      <a:pt x="298" y="455"/>
                    </a:cubicBezTo>
                    <a:cubicBezTo>
                      <a:pt x="298" y="464"/>
                      <a:pt x="307" y="467"/>
                      <a:pt x="321" y="467"/>
                    </a:cubicBezTo>
                    <a:cubicBezTo>
                      <a:pt x="335" y="467"/>
                      <a:pt x="337" y="467"/>
                      <a:pt x="337" y="478"/>
                    </a:cubicBezTo>
                    <a:cubicBezTo>
                      <a:pt x="337" y="488"/>
                      <a:pt x="347" y="490"/>
                      <a:pt x="351" y="499"/>
                    </a:cubicBezTo>
                    <a:cubicBezTo>
                      <a:pt x="354" y="509"/>
                      <a:pt x="347" y="518"/>
                      <a:pt x="349" y="525"/>
                    </a:cubicBezTo>
                    <a:cubicBezTo>
                      <a:pt x="349" y="532"/>
                      <a:pt x="344" y="539"/>
                      <a:pt x="342" y="541"/>
                    </a:cubicBezTo>
                    <a:cubicBezTo>
                      <a:pt x="347" y="546"/>
                      <a:pt x="347" y="551"/>
                      <a:pt x="342" y="553"/>
                    </a:cubicBezTo>
                    <a:cubicBezTo>
                      <a:pt x="337" y="555"/>
                      <a:pt x="349" y="565"/>
                      <a:pt x="347" y="579"/>
                    </a:cubicBezTo>
                    <a:cubicBezTo>
                      <a:pt x="342" y="593"/>
                      <a:pt x="342" y="595"/>
                      <a:pt x="356" y="595"/>
                    </a:cubicBezTo>
                    <a:cubicBezTo>
                      <a:pt x="372" y="595"/>
                      <a:pt x="370" y="600"/>
                      <a:pt x="375" y="597"/>
                    </a:cubicBezTo>
                    <a:cubicBezTo>
                      <a:pt x="382" y="595"/>
                      <a:pt x="389" y="609"/>
                      <a:pt x="391" y="616"/>
                    </a:cubicBezTo>
                    <a:cubicBezTo>
                      <a:pt x="393" y="623"/>
                      <a:pt x="398" y="639"/>
                      <a:pt x="400" y="639"/>
                    </a:cubicBezTo>
                    <a:cubicBezTo>
                      <a:pt x="403" y="639"/>
                      <a:pt x="412" y="632"/>
                      <a:pt x="419" y="635"/>
                    </a:cubicBezTo>
                    <a:cubicBezTo>
                      <a:pt x="426" y="639"/>
                      <a:pt x="416" y="662"/>
                      <a:pt x="416" y="674"/>
                    </a:cubicBezTo>
                    <a:cubicBezTo>
                      <a:pt x="421" y="672"/>
                      <a:pt x="428" y="672"/>
                      <a:pt x="430" y="674"/>
                    </a:cubicBezTo>
                    <a:cubicBezTo>
                      <a:pt x="435" y="677"/>
                      <a:pt x="435" y="702"/>
                      <a:pt x="435" y="707"/>
                    </a:cubicBezTo>
                    <a:cubicBezTo>
                      <a:pt x="433" y="712"/>
                      <a:pt x="416" y="716"/>
                      <a:pt x="410" y="721"/>
                    </a:cubicBezTo>
                    <a:cubicBezTo>
                      <a:pt x="400" y="726"/>
                      <a:pt x="382" y="744"/>
                      <a:pt x="372" y="761"/>
                    </a:cubicBezTo>
                    <a:cubicBezTo>
                      <a:pt x="365" y="768"/>
                      <a:pt x="358" y="777"/>
                      <a:pt x="354" y="782"/>
                    </a:cubicBezTo>
                    <a:lnTo>
                      <a:pt x="358" y="782"/>
                    </a:lnTo>
                    <a:cubicBezTo>
                      <a:pt x="363" y="779"/>
                      <a:pt x="370" y="779"/>
                      <a:pt x="377" y="789"/>
                    </a:cubicBezTo>
                    <a:cubicBezTo>
                      <a:pt x="384" y="798"/>
                      <a:pt x="384" y="805"/>
                      <a:pt x="386" y="803"/>
                    </a:cubicBezTo>
                    <a:cubicBezTo>
                      <a:pt x="391" y="803"/>
                      <a:pt x="393" y="791"/>
                      <a:pt x="398" y="800"/>
                    </a:cubicBezTo>
                    <a:cubicBezTo>
                      <a:pt x="405" y="807"/>
                      <a:pt x="419" y="814"/>
                      <a:pt x="423" y="819"/>
                    </a:cubicBezTo>
                    <a:cubicBezTo>
                      <a:pt x="426" y="821"/>
                      <a:pt x="438" y="826"/>
                      <a:pt x="438" y="835"/>
                    </a:cubicBezTo>
                    <a:cubicBezTo>
                      <a:pt x="438" y="842"/>
                      <a:pt x="433" y="856"/>
                      <a:pt x="440" y="868"/>
                    </a:cubicBezTo>
                    <a:cubicBezTo>
                      <a:pt x="442" y="863"/>
                      <a:pt x="445" y="861"/>
                      <a:pt x="449" y="8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1" name="Freeform 347">
                <a:extLst>
                  <a:ext uri="{FF2B5EF4-FFF2-40B4-BE49-F238E27FC236}">
                    <a16:creationId xmlns:a16="http://schemas.microsoft.com/office/drawing/2014/main" id="{60EF964E-DEBA-0C23-E709-474988B0B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95"/>
                <a:ext cx="509" cy="523"/>
              </a:xfrm>
              <a:custGeom>
                <a:avLst/>
                <a:gdLst>
                  <a:gd name="T0" fmla="*/ 465 w 847"/>
                  <a:gd name="T1" fmla="*/ 831 h 868"/>
                  <a:gd name="T2" fmla="*/ 489 w 847"/>
                  <a:gd name="T3" fmla="*/ 803 h 868"/>
                  <a:gd name="T4" fmla="*/ 537 w 847"/>
                  <a:gd name="T5" fmla="*/ 744 h 868"/>
                  <a:gd name="T6" fmla="*/ 551 w 847"/>
                  <a:gd name="T7" fmla="*/ 667 h 868"/>
                  <a:gd name="T8" fmla="*/ 619 w 847"/>
                  <a:gd name="T9" fmla="*/ 628 h 868"/>
                  <a:gd name="T10" fmla="*/ 689 w 847"/>
                  <a:gd name="T11" fmla="*/ 609 h 868"/>
                  <a:gd name="T12" fmla="*/ 719 w 847"/>
                  <a:gd name="T13" fmla="*/ 565 h 868"/>
                  <a:gd name="T14" fmla="*/ 737 w 847"/>
                  <a:gd name="T15" fmla="*/ 509 h 868"/>
                  <a:gd name="T16" fmla="*/ 751 w 847"/>
                  <a:gd name="T17" fmla="*/ 429 h 868"/>
                  <a:gd name="T18" fmla="*/ 758 w 847"/>
                  <a:gd name="T19" fmla="*/ 383 h 868"/>
                  <a:gd name="T20" fmla="*/ 809 w 847"/>
                  <a:gd name="T21" fmla="*/ 338 h 868"/>
                  <a:gd name="T22" fmla="*/ 816 w 847"/>
                  <a:gd name="T23" fmla="*/ 222 h 868"/>
                  <a:gd name="T24" fmla="*/ 661 w 847"/>
                  <a:gd name="T25" fmla="*/ 166 h 868"/>
                  <a:gd name="T26" fmla="*/ 586 w 847"/>
                  <a:gd name="T27" fmla="*/ 128 h 868"/>
                  <a:gd name="T28" fmla="*/ 531 w 847"/>
                  <a:gd name="T29" fmla="*/ 149 h 868"/>
                  <a:gd name="T30" fmla="*/ 491 w 847"/>
                  <a:gd name="T31" fmla="*/ 131 h 868"/>
                  <a:gd name="T32" fmla="*/ 503 w 847"/>
                  <a:gd name="T33" fmla="*/ 63 h 868"/>
                  <a:gd name="T34" fmla="*/ 440 w 847"/>
                  <a:gd name="T35" fmla="*/ 65 h 868"/>
                  <a:gd name="T36" fmla="*/ 386 w 847"/>
                  <a:gd name="T37" fmla="*/ 72 h 868"/>
                  <a:gd name="T38" fmla="*/ 335 w 847"/>
                  <a:gd name="T39" fmla="*/ 82 h 868"/>
                  <a:gd name="T40" fmla="*/ 305 w 847"/>
                  <a:gd name="T41" fmla="*/ 19 h 868"/>
                  <a:gd name="T42" fmla="*/ 256 w 847"/>
                  <a:gd name="T43" fmla="*/ 23 h 868"/>
                  <a:gd name="T44" fmla="*/ 217 w 847"/>
                  <a:gd name="T45" fmla="*/ 23 h 868"/>
                  <a:gd name="T46" fmla="*/ 217 w 847"/>
                  <a:gd name="T47" fmla="*/ 56 h 868"/>
                  <a:gd name="T48" fmla="*/ 212 w 847"/>
                  <a:gd name="T49" fmla="*/ 79 h 868"/>
                  <a:gd name="T50" fmla="*/ 172 w 847"/>
                  <a:gd name="T51" fmla="*/ 96 h 868"/>
                  <a:gd name="T52" fmla="*/ 121 w 847"/>
                  <a:gd name="T53" fmla="*/ 75 h 868"/>
                  <a:gd name="T54" fmla="*/ 100 w 847"/>
                  <a:gd name="T55" fmla="*/ 98 h 868"/>
                  <a:gd name="T56" fmla="*/ 93 w 847"/>
                  <a:gd name="T57" fmla="*/ 173 h 868"/>
                  <a:gd name="T58" fmla="*/ 42 w 847"/>
                  <a:gd name="T59" fmla="*/ 212 h 868"/>
                  <a:gd name="T60" fmla="*/ 7 w 847"/>
                  <a:gd name="T61" fmla="*/ 257 h 868"/>
                  <a:gd name="T62" fmla="*/ 19 w 847"/>
                  <a:gd name="T63" fmla="*/ 308 h 868"/>
                  <a:gd name="T64" fmla="*/ 63 w 847"/>
                  <a:gd name="T65" fmla="*/ 324 h 868"/>
                  <a:gd name="T66" fmla="*/ 105 w 847"/>
                  <a:gd name="T67" fmla="*/ 350 h 868"/>
                  <a:gd name="T68" fmla="*/ 168 w 847"/>
                  <a:gd name="T69" fmla="*/ 327 h 868"/>
                  <a:gd name="T70" fmla="*/ 219 w 847"/>
                  <a:gd name="T71" fmla="*/ 383 h 868"/>
                  <a:gd name="T72" fmla="*/ 261 w 847"/>
                  <a:gd name="T73" fmla="*/ 404 h 868"/>
                  <a:gd name="T74" fmla="*/ 296 w 847"/>
                  <a:gd name="T75" fmla="*/ 439 h 868"/>
                  <a:gd name="T76" fmla="*/ 337 w 847"/>
                  <a:gd name="T77" fmla="*/ 478 h 868"/>
                  <a:gd name="T78" fmla="*/ 342 w 847"/>
                  <a:gd name="T79" fmla="*/ 541 h 868"/>
                  <a:gd name="T80" fmla="*/ 356 w 847"/>
                  <a:gd name="T81" fmla="*/ 595 h 868"/>
                  <a:gd name="T82" fmla="*/ 400 w 847"/>
                  <a:gd name="T83" fmla="*/ 639 h 868"/>
                  <a:gd name="T84" fmla="*/ 430 w 847"/>
                  <a:gd name="T85" fmla="*/ 674 h 868"/>
                  <a:gd name="T86" fmla="*/ 372 w 847"/>
                  <a:gd name="T87" fmla="*/ 761 h 868"/>
                  <a:gd name="T88" fmla="*/ 377 w 847"/>
                  <a:gd name="T89" fmla="*/ 789 h 868"/>
                  <a:gd name="T90" fmla="*/ 423 w 847"/>
                  <a:gd name="T91" fmla="*/ 819 h 868"/>
                  <a:gd name="T92" fmla="*/ 449 w 847"/>
                  <a:gd name="T93" fmla="*/ 856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47" h="868">
                    <a:moveTo>
                      <a:pt x="449" y="856"/>
                    </a:moveTo>
                    <a:lnTo>
                      <a:pt x="449" y="856"/>
                    </a:lnTo>
                    <a:cubicBezTo>
                      <a:pt x="463" y="847"/>
                      <a:pt x="458" y="842"/>
                      <a:pt x="465" y="831"/>
                    </a:cubicBezTo>
                    <a:cubicBezTo>
                      <a:pt x="472" y="819"/>
                      <a:pt x="465" y="814"/>
                      <a:pt x="477" y="805"/>
                    </a:cubicBezTo>
                    <a:cubicBezTo>
                      <a:pt x="486" y="796"/>
                      <a:pt x="475" y="789"/>
                      <a:pt x="489" y="782"/>
                    </a:cubicBezTo>
                    <a:cubicBezTo>
                      <a:pt x="500" y="777"/>
                      <a:pt x="500" y="789"/>
                      <a:pt x="489" y="803"/>
                    </a:cubicBezTo>
                    <a:cubicBezTo>
                      <a:pt x="477" y="814"/>
                      <a:pt x="475" y="819"/>
                      <a:pt x="489" y="810"/>
                    </a:cubicBezTo>
                    <a:cubicBezTo>
                      <a:pt x="505" y="798"/>
                      <a:pt x="510" y="784"/>
                      <a:pt x="517" y="768"/>
                    </a:cubicBezTo>
                    <a:cubicBezTo>
                      <a:pt x="526" y="751"/>
                      <a:pt x="531" y="744"/>
                      <a:pt x="537" y="744"/>
                    </a:cubicBezTo>
                    <a:cubicBezTo>
                      <a:pt x="544" y="744"/>
                      <a:pt x="544" y="726"/>
                      <a:pt x="544" y="714"/>
                    </a:cubicBezTo>
                    <a:cubicBezTo>
                      <a:pt x="544" y="702"/>
                      <a:pt x="540" y="691"/>
                      <a:pt x="544" y="681"/>
                    </a:cubicBezTo>
                    <a:cubicBezTo>
                      <a:pt x="549" y="674"/>
                      <a:pt x="544" y="667"/>
                      <a:pt x="551" y="667"/>
                    </a:cubicBezTo>
                    <a:cubicBezTo>
                      <a:pt x="558" y="667"/>
                      <a:pt x="568" y="656"/>
                      <a:pt x="579" y="646"/>
                    </a:cubicBezTo>
                    <a:cubicBezTo>
                      <a:pt x="589" y="637"/>
                      <a:pt x="596" y="635"/>
                      <a:pt x="605" y="635"/>
                    </a:cubicBezTo>
                    <a:cubicBezTo>
                      <a:pt x="616" y="632"/>
                      <a:pt x="612" y="630"/>
                      <a:pt x="619" y="628"/>
                    </a:cubicBezTo>
                    <a:cubicBezTo>
                      <a:pt x="626" y="625"/>
                      <a:pt x="630" y="618"/>
                      <a:pt x="635" y="614"/>
                    </a:cubicBezTo>
                    <a:cubicBezTo>
                      <a:pt x="640" y="611"/>
                      <a:pt x="658" y="616"/>
                      <a:pt x="670" y="616"/>
                    </a:cubicBezTo>
                    <a:cubicBezTo>
                      <a:pt x="682" y="616"/>
                      <a:pt x="689" y="616"/>
                      <a:pt x="689" y="609"/>
                    </a:cubicBezTo>
                    <a:cubicBezTo>
                      <a:pt x="689" y="602"/>
                      <a:pt x="693" y="597"/>
                      <a:pt x="700" y="597"/>
                    </a:cubicBezTo>
                    <a:cubicBezTo>
                      <a:pt x="707" y="597"/>
                      <a:pt x="710" y="595"/>
                      <a:pt x="710" y="586"/>
                    </a:cubicBezTo>
                    <a:cubicBezTo>
                      <a:pt x="710" y="576"/>
                      <a:pt x="712" y="569"/>
                      <a:pt x="719" y="565"/>
                    </a:cubicBezTo>
                    <a:cubicBezTo>
                      <a:pt x="724" y="562"/>
                      <a:pt x="726" y="551"/>
                      <a:pt x="726" y="546"/>
                    </a:cubicBezTo>
                    <a:cubicBezTo>
                      <a:pt x="728" y="539"/>
                      <a:pt x="735" y="544"/>
                      <a:pt x="735" y="534"/>
                    </a:cubicBezTo>
                    <a:cubicBezTo>
                      <a:pt x="735" y="525"/>
                      <a:pt x="737" y="516"/>
                      <a:pt x="737" y="509"/>
                    </a:cubicBezTo>
                    <a:cubicBezTo>
                      <a:pt x="737" y="502"/>
                      <a:pt x="744" y="502"/>
                      <a:pt x="749" y="497"/>
                    </a:cubicBezTo>
                    <a:cubicBezTo>
                      <a:pt x="751" y="492"/>
                      <a:pt x="747" y="485"/>
                      <a:pt x="751" y="471"/>
                    </a:cubicBezTo>
                    <a:cubicBezTo>
                      <a:pt x="756" y="455"/>
                      <a:pt x="751" y="441"/>
                      <a:pt x="751" y="429"/>
                    </a:cubicBezTo>
                    <a:cubicBezTo>
                      <a:pt x="751" y="415"/>
                      <a:pt x="751" y="401"/>
                      <a:pt x="756" y="397"/>
                    </a:cubicBezTo>
                    <a:cubicBezTo>
                      <a:pt x="761" y="394"/>
                      <a:pt x="758" y="392"/>
                      <a:pt x="754" y="390"/>
                    </a:cubicBezTo>
                    <a:cubicBezTo>
                      <a:pt x="751" y="387"/>
                      <a:pt x="754" y="383"/>
                      <a:pt x="758" y="383"/>
                    </a:cubicBezTo>
                    <a:cubicBezTo>
                      <a:pt x="761" y="385"/>
                      <a:pt x="765" y="392"/>
                      <a:pt x="772" y="387"/>
                    </a:cubicBezTo>
                    <a:cubicBezTo>
                      <a:pt x="777" y="383"/>
                      <a:pt x="784" y="366"/>
                      <a:pt x="789" y="355"/>
                    </a:cubicBezTo>
                    <a:cubicBezTo>
                      <a:pt x="793" y="341"/>
                      <a:pt x="803" y="341"/>
                      <a:pt x="809" y="338"/>
                    </a:cubicBezTo>
                    <a:cubicBezTo>
                      <a:pt x="814" y="336"/>
                      <a:pt x="828" y="320"/>
                      <a:pt x="837" y="296"/>
                    </a:cubicBezTo>
                    <a:cubicBezTo>
                      <a:pt x="847" y="273"/>
                      <a:pt x="837" y="250"/>
                      <a:pt x="833" y="236"/>
                    </a:cubicBezTo>
                    <a:cubicBezTo>
                      <a:pt x="830" y="219"/>
                      <a:pt x="826" y="222"/>
                      <a:pt x="816" y="222"/>
                    </a:cubicBezTo>
                    <a:cubicBezTo>
                      <a:pt x="807" y="224"/>
                      <a:pt x="789" y="222"/>
                      <a:pt x="765" y="196"/>
                    </a:cubicBezTo>
                    <a:cubicBezTo>
                      <a:pt x="742" y="170"/>
                      <a:pt x="719" y="170"/>
                      <a:pt x="703" y="175"/>
                    </a:cubicBezTo>
                    <a:cubicBezTo>
                      <a:pt x="686" y="180"/>
                      <a:pt x="670" y="168"/>
                      <a:pt x="661" y="166"/>
                    </a:cubicBezTo>
                    <a:cubicBezTo>
                      <a:pt x="651" y="163"/>
                      <a:pt x="640" y="177"/>
                      <a:pt x="633" y="180"/>
                    </a:cubicBezTo>
                    <a:cubicBezTo>
                      <a:pt x="626" y="182"/>
                      <a:pt x="637" y="168"/>
                      <a:pt x="637" y="159"/>
                    </a:cubicBezTo>
                    <a:cubicBezTo>
                      <a:pt x="637" y="149"/>
                      <a:pt x="610" y="138"/>
                      <a:pt x="586" y="128"/>
                    </a:cubicBezTo>
                    <a:cubicBezTo>
                      <a:pt x="565" y="121"/>
                      <a:pt x="556" y="124"/>
                      <a:pt x="556" y="138"/>
                    </a:cubicBezTo>
                    <a:cubicBezTo>
                      <a:pt x="556" y="152"/>
                      <a:pt x="547" y="133"/>
                      <a:pt x="542" y="149"/>
                    </a:cubicBezTo>
                    <a:cubicBezTo>
                      <a:pt x="535" y="163"/>
                      <a:pt x="521" y="154"/>
                      <a:pt x="531" y="149"/>
                    </a:cubicBezTo>
                    <a:cubicBezTo>
                      <a:pt x="537" y="145"/>
                      <a:pt x="547" y="133"/>
                      <a:pt x="549" y="124"/>
                    </a:cubicBezTo>
                    <a:cubicBezTo>
                      <a:pt x="551" y="117"/>
                      <a:pt x="517" y="110"/>
                      <a:pt x="505" y="114"/>
                    </a:cubicBezTo>
                    <a:cubicBezTo>
                      <a:pt x="493" y="119"/>
                      <a:pt x="503" y="135"/>
                      <a:pt x="491" y="131"/>
                    </a:cubicBezTo>
                    <a:cubicBezTo>
                      <a:pt x="482" y="124"/>
                      <a:pt x="491" y="112"/>
                      <a:pt x="498" y="112"/>
                    </a:cubicBezTo>
                    <a:cubicBezTo>
                      <a:pt x="505" y="112"/>
                      <a:pt x="514" y="98"/>
                      <a:pt x="519" y="86"/>
                    </a:cubicBezTo>
                    <a:cubicBezTo>
                      <a:pt x="524" y="75"/>
                      <a:pt x="510" y="72"/>
                      <a:pt x="503" y="63"/>
                    </a:cubicBezTo>
                    <a:cubicBezTo>
                      <a:pt x="493" y="54"/>
                      <a:pt x="496" y="26"/>
                      <a:pt x="486" y="23"/>
                    </a:cubicBezTo>
                    <a:cubicBezTo>
                      <a:pt x="477" y="30"/>
                      <a:pt x="465" y="47"/>
                      <a:pt x="461" y="56"/>
                    </a:cubicBezTo>
                    <a:cubicBezTo>
                      <a:pt x="456" y="70"/>
                      <a:pt x="452" y="63"/>
                      <a:pt x="440" y="65"/>
                    </a:cubicBezTo>
                    <a:cubicBezTo>
                      <a:pt x="426" y="70"/>
                      <a:pt x="421" y="65"/>
                      <a:pt x="419" y="58"/>
                    </a:cubicBezTo>
                    <a:cubicBezTo>
                      <a:pt x="414" y="54"/>
                      <a:pt x="403" y="58"/>
                      <a:pt x="393" y="58"/>
                    </a:cubicBezTo>
                    <a:cubicBezTo>
                      <a:pt x="386" y="58"/>
                      <a:pt x="391" y="70"/>
                      <a:pt x="386" y="72"/>
                    </a:cubicBezTo>
                    <a:cubicBezTo>
                      <a:pt x="379" y="75"/>
                      <a:pt x="365" y="65"/>
                      <a:pt x="361" y="72"/>
                    </a:cubicBezTo>
                    <a:cubicBezTo>
                      <a:pt x="354" y="77"/>
                      <a:pt x="351" y="72"/>
                      <a:pt x="349" y="77"/>
                    </a:cubicBezTo>
                    <a:cubicBezTo>
                      <a:pt x="347" y="82"/>
                      <a:pt x="337" y="79"/>
                      <a:pt x="335" y="82"/>
                    </a:cubicBezTo>
                    <a:cubicBezTo>
                      <a:pt x="333" y="84"/>
                      <a:pt x="324" y="86"/>
                      <a:pt x="312" y="75"/>
                    </a:cubicBezTo>
                    <a:cubicBezTo>
                      <a:pt x="300" y="61"/>
                      <a:pt x="303" y="40"/>
                      <a:pt x="307" y="37"/>
                    </a:cubicBezTo>
                    <a:cubicBezTo>
                      <a:pt x="312" y="33"/>
                      <a:pt x="312" y="21"/>
                      <a:pt x="305" y="19"/>
                    </a:cubicBezTo>
                    <a:cubicBezTo>
                      <a:pt x="298" y="16"/>
                      <a:pt x="305" y="2"/>
                      <a:pt x="296" y="0"/>
                    </a:cubicBezTo>
                    <a:cubicBezTo>
                      <a:pt x="289" y="0"/>
                      <a:pt x="289" y="12"/>
                      <a:pt x="284" y="12"/>
                    </a:cubicBezTo>
                    <a:cubicBezTo>
                      <a:pt x="277" y="14"/>
                      <a:pt x="263" y="23"/>
                      <a:pt x="256" y="23"/>
                    </a:cubicBezTo>
                    <a:cubicBezTo>
                      <a:pt x="252" y="21"/>
                      <a:pt x="242" y="23"/>
                      <a:pt x="242" y="30"/>
                    </a:cubicBezTo>
                    <a:cubicBezTo>
                      <a:pt x="242" y="37"/>
                      <a:pt x="235" y="37"/>
                      <a:pt x="235" y="30"/>
                    </a:cubicBezTo>
                    <a:cubicBezTo>
                      <a:pt x="233" y="26"/>
                      <a:pt x="219" y="28"/>
                      <a:pt x="217" y="23"/>
                    </a:cubicBezTo>
                    <a:cubicBezTo>
                      <a:pt x="212" y="21"/>
                      <a:pt x="193" y="23"/>
                      <a:pt x="202" y="26"/>
                    </a:cubicBezTo>
                    <a:cubicBezTo>
                      <a:pt x="209" y="30"/>
                      <a:pt x="209" y="35"/>
                      <a:pt x="209" y="42"/>
                    </a:cubicBezTo>
                    <a:cubicBezTo>
                      <a:pt x="209" y="49"/>
                      <a:pt x="217" y="49"/>
                      <a:pt x="217" y="56"/>
                    </a:cubicBezTo>
                    <a:cubicBezTo>
                      <a:pt x="217" y="65"/>
                      <a:pt x="221" y="58"/>
                      <a:pt x="226" y="58"/>
                    </a:cubicBezTo>
                    <a:cubicBezTo>
                      <a:pt x="231" y="58"/>
                      <a:pt x="231" y="65"/>
                      <a:pt x="224" y="68"/>
                    </a:cubicBezTo>
                    <a:cubicBezTo>
                      <a:pt x="217" y="70"/>
                      <a:pt x="214" y="72"/>
                      <a:pt x="212" y="79"/>
                    </a:cubicBezTo>
                    <a:cubicBezTo>
                      <a:pt x="209" y="86"/>
                      <a:pt x="202" y="82"/>
                      <a:pt x="198" y="86"/>
                    </a:cubicBezTo>
                    <a:cubicBezTo>
                      <a:pt x="191" y="91"/>
                      <a:pt x="186" y="96"/>
                      <a:pt x="184" y="93"/>
                    </a:cubicBezTo>
                    <a:cubicBezTo>
                      <a:pt x="179" y="91"/>
                      <a:pt x="177" y="93"/>
                      <a:pt x="172" y="96"/>
                    </a:cubicBezTo>
                    <a:cubicBezTo>
                      <a:pt x="168" y="98"/>
                      <a:pt x="165" y="96"/>
                      <a:pt x="158" y="91"/>
                    </a:cubicBezTo>
                    <a:cubicBezTo>
                      <a:pt x="154" y="86"/>
                      <a:pt x="151" y="77"/>
                      <a:pt x="142" y="70"/>
                    </a:cubicBezTo>
                    <a:cubicBezTo>
                      <a:pt x="137" y="72"/>
                      <a:pt x="128" y="75"/>
                      <a:pt x="121" y="75"/>
                    </a:cubicBezTo>
                    <a:cubicBezTo>
                      <a:pt x="114" y="75"/>
                      <a:pt x="91" y="75"/>
                      <a:pt x="91" y="77"/>
                    </a:cubicBezTo>
                    <a:cubicBezTo>
                      <a:pt x="89" y="82"/>
                      <a:pt x="91" y="89"/>
                      <a:pt x="96" y="89"/>
                    </a:cubicBezTo>
                    <a:cubicBezTo>
                      <a:pt x="100" y="91"/>
                      <a:pt x="107" y="93"/>
                      <a:pt x="100" y="98"/>
                    </a:cubicBezTo>
                    <a:cubicBezTo>
                      <a:pt x="91" y="103"/>
                      <a:pt x="86" y="96"/>
                      <a:pt x="86" y="110"/>
                    </a:cubicBezTo>
                    <a:cubicBezTo>
                      <a:pt x="86" y="124"/>
                      <a:pt x="103" y="131"/>
                      <a:pt x="98" y="145"/>
                    </a:cubicBezTo>
                    <a:cubicBezTo>
                      <a:pt x="98" y="152"/>
                      <a:pt x="93" y="168"/>
                      <a:pt x="93" y="173"/>
                    </a:cubicBezTo>
                    <a:cubicBezTo>
                      <a:pt x="93" y="180"/>
                      <a:pt x="91" y="201"/>
                      <a:pt x="86" y="203"/>
                    </a:cubicBezTo>
                    <a:cubicBezTo>
                      <a:pt x="82" y="203"/>
                      <a:pt x="75" y="198"/>
                      <a:pt x="68" y="203"/>
                    </a:cubicBezTo>
                    <a:cubicBezTo>
                      <a:pt x="61" y="210"/>
                      <a:pt x="51" y="205"/>
                      <a:pt x="42" y="212"/>
                    </a:cubicBezTo>
                    <a:cubicBezTo>
                      <a:pt x="33" y="219"/>
                      <a:pt x="24" y="217"/>
                      <a:pt x="24" y="226"/>
                    </a:cubicBezTo>
                    <a:cubicBezTo>
                      <a:pt x="24" y="233"/>
                      <a:pt x="14" y="238"/>
                      <a:pt x="17" y="245"/>
                    </a:cubicBezTo>
                    <a:cubicBezTo>
                      <a:pt x="19" y="254"/>
                      <a:pt x="12" y="252"/>
                      <a:pt x="7" y="257"/>
                    </a:cubicBezTo>
                    <a:cubicBezTo>
                      <a:pt x="3" y="264"/>
                      <a:pt x="7" y="266"/>
                      <a:pt x="5" y="271"/>
                    </a:cubicBezTo>
                    <a:cubicBezTo>
                      <a:pt x="0" y="275"/>
                      <a:pt x="5" y="282"/>
                      <a:pt x="10" y="289"/>
                    </a:cubicBezTo>
                    <a:cubicBezTo>
                      <a:pt x="14" y="296"/>
                      <a:pt x="19" y="301"/>
                      <a:pt x="19" y="308"/>
                    </a:cubicBezTo>
                    <a:cubicBezTo>
                      <a:pt x="19" y="313"/>
                      <a:pt x="24" y="317"/>
                      <a:pt x="28" y="315"/>
                    </a:cubicBezTo>
                    <a:cubicBezTo>
                      <a:pt x="35" y="315"/>
                      <a:pt x="31" y="327"/>
                      <a:pt x="40" y="327"/>
                    </a:cubicBezTo>
                    <a:cubicBezTo>
                      <a:pt x="51" y="327"/>
                      <a:pt x="61" y="329"/>
                      <a:pt x="63" y="324"/>
                    </a:cubicBezTo>
                    <a:cubicBezTo>
                      <a:pt x="65" y="320"/>
                      <a:pt x="72" y="315"/>
                      <a:pt x="72" y="322"/>
                    </a:cubicBezTo>
                    <a:cubicBezTo>
                      <a:pt x="72" y="331"/>
                      <a:pt x="70" y="352"/>
                      <a:pt x="77" y="350"/>
                    </a:cubicBezTo>
                    <a:cubicBezTo>
                      <a:pt x="84" y="348"/>
                      <a:pt x="98" y="348"/>
                      <a:pt x="105" y="350"/>
                    </a:cubicBezTo>
                    <a:cubicBezTo>
                      <a:pt x="112" y="352"/>
                      <a:pt x="119" y="350"/>
                      <a:pt x="123" y="348"/>
                    </a:cubicBezTo>
                    <a:cubicBezTo>
                      <a:pt x="128" y="343"/>
                      <a:pt x="133" y="343"/>
                      <a:pt x="142" y="336"/>
                    </a:cubicBezTo>
                    <a:cubicBezTo>
                      <a:pt x="151" y="331"/>
                      <a:pt x="158" y="327"/>
                      <a:pt x="168" y="327"/>
                    </a:cubicBezTo>
                    <a:cubicBezTo>
                      <a:pt x="175" y="327"/>
                      <a:pt x="189" y="320"/>
                      <a:pt x="186" y="327"/>
                    </a:cubicBezTo>
                    <a:cubicBezTo>
                      <a:pt x="184" y="334"/>
                      <a:pt x="184" y="357"/>
                      <a:pt x="193" y="369"/>
                    </a:cubicBezTo>
                    <a:cubicBezTo>
                      <a:pt x="202" y="380"/>
                      <a:pt x="209" y="385"/>
                      <a:pt x="219" y="383"/>
                    </a:cubicBezTo>
                    <a:cubicBezTo>
                      <a:pt x="228" y="383"/>
                      <a:pt x="226" y="387"/>
                      <a:pt x="233" y="387"/>
                    </a:cubicBezTo>
                    <a:cubicBezTo>
                      <a:pt x="240" y="387"/>
                      <a:pt x="238" y="394"/>
                      <a:pt x="242" y="394"/>
                    </a:cubicBezTo>
                    <a:cubicBezTo>
                      <a:pt x="249" y="394"/>
                      <a:pt x="261" y="397"/>
                      <a:pt x="261" y="404"/>
                    </a:cubicBezTo>
                    <a:cubicBezTo>
                      <a:pt x="261" y="411"/>
                      <a:pt x="279" y="404"/>
                      <a:pt x="284" y="408"/>
                    </a:cubicBezTo>
                    <a:cubicBezTo>
                      <a:pt x="289" y="411"/>
                      <a:pt x="293" y="415"/>
                      <a:pt x="291" y="422"/>
                    </a:cubicBezTo>
                    <a:cubicBezTo>
                      <a:pt x="291" y="429"/>
                      <a:pt x="300" y="436"/>
                      <a:pt x="296" y="439"/>
                    </a:cubicBezTo>
                    <a:cubicBezTo>
                      <a:pt x="289" y="441"/>
                      <a:pt x="296" y="448"/>
                      <a:pt x="298" y="455"/>
                    </a:cubicBezTo>
                    <a:cubicBezTo>
                      <a:pt x="298" y="464"/>
                      <a:pt x="307" y="467"/>
                      <a:pt x="321" y="467"/>
                    </a:cubicBezTo>
                    <a:cubicBezTo>
                      <a:pt x="335" y="467"/>
                      <a:pt x="337" y="467"/>
                      <a:pt x="337" y="478"/>
                    </a:cubicBezTo>
                    <a:cubicBezTo>
                      <a:pt x="337" y="488"/>
                      <a:pt x="347" y="490"/>
                      <a:pt x="351" y="499"/>
                    </a:cubicBezTo>
                    <a:cubicBezTo>
                      <a:pt x="354" y="509"/>
                      <a:pt x="347" y="518"/>
                      <a:pt x="349" y="525"/>
                    </a:cubicBezTo>
                    <a:cubicBezTo>
                      <a:pt x="349" y="532"/>
                      <a:pt x="344" y="539"/>
                      <a:pt x="342" y="541"/>
                    </a:cubicBezTo>
                    <a:cubicBezTo>
                      <a:pt x="347" y="546"/>
                      <a:pt x="347" y="551"/>
                      <a:pt x="342" y="553"/>
                    </a:cubicBezTo>
                    <a:cubicBezTo>
                      <a:pt x="337" y="555"/>
                      <a:pt x="349" y="565"/>
                      <a:pt x="347" y="579"/>
                    </a:cubicBezTo>
                    <a:cubicBezTo>
                      <a:pt x="342" y="593"/>
                      <a:pt x="342" y="595"/>
                      <a:pt x="356" y="595"/>
                    </a:cubicBezTo>
                    <a:cubicBezTo>
                      <a:pt x="372" y="595"/>
                      <a:pt x="370" y="600"/>
                      <a:pt x="375" y="597"/>
                    </a:cubicBezTo>
                    <a:cubicBezTo>
                      <a:pt x="382" y="595"/>
                      <a:pt x="389" y="609"/>
                      <a:pt x="391" y="616"/>
                    </a:cubicBezTo>
                    <a:cubicBezTo>
                      <a:pt x="393" y="623"/>
                      <a:pt x="398" y="639"/>
                      <a:pt x="400" y="639"/>
                    </a:cubicBezTo>
                    <a:cubicBezTo>
                      <a:pt x="403" y="639"/>
                      <a:pt x="412" y="632"/>
                      <a:pt x="419" y="635"/>
                    </a:cubicBezTo>
                    <a:cubicBezTo>
                      <a:pt x="426" y="639"/>
                      <a:pt x="416" y="662"/>
                      <a:pt x="416" y="674"/>
                    </a:cubicBezTo>
                    <a:cubicBezTo>
                      <a:pt x="421" y="672"/>
                      <a:pt x="428" y="672"/>
                      <a:pt x="430" y="674"/>
                    </a:cubicBezTo>
                    <a:cubicBezTo>
                      <a:pt x="435" y="677"/>
                      <a:pt x="435" y="702"/>
                      <a:pt x="435" y="707"/>
                    </a:cubicBezTo>
                    <a:cubicBezTo>
                      <a:pt x="433" y="712"/>
                      <a:pt x="416" y="716"/>
                      <a:pt x="410" y="721"/>
                    </a:cubicBezTo>
                    <a:cubicBezTo>
                      <a:pt x="400" y="726"/>
                      <a:pt x="382" y="744"/>
                      <a:pt x="372" y="761"/>
                    </a:cubicBezTo>
                    <a:cubicBezTo>
                      <a:pt x="365" y="768"/>
                      <a:pt x="358" y="777"/>
                      <a:pt x="354" y="782"/>
                    </a:cubicBezTo>
                    <a:lnTo>
                      <a:pt x="358" y="782"/>
                    </a:lnTo>
                    <a:cubicBezTo>
                      <a:pt x="363" y="779"/>
                      <a:pt x="370" y="779"/>
                      <a:pt x="377" y="789"/>
                    </a:cubicBezTo>
                    <a:cubicBezTo>
                      <a:pt x="384" y="798"/>
                      <a:pt x="384" y="805"/>
                      <a:pt x="386" y="803"/>
                    </a:cubicBezTo>
                    <a:cubicBezTo>
                      <a:pt x="391" y="803"/>
                      <a:pt x="393" y="791"/>
                      <a:pt x="398" y="800"/>
                    </a:cubicBezTo>
                    <a:cubicBezTo>
                      <a:pt x="405" y="807"/>
                      <a:pt x="419" y="814"/>
                      <a:pt x="423" y="819"/>
                    </a:cubicBezTo>
                    <a:cubicBezTo>
                      <a:pt x="426" y="821"/>
                      <a:pt x="438" y="826"/>
                      <a:pt x="438" y="835"/>
                    </a:cubicBezTo>
                    <a:cubicBezTo>
                      <a:pt x="438" y="842"/>
                      <a:pt x="433" y="856"/>
                      <a:pt x="440" y="868"/>
                    </a:cubicBezTo>
                    <a:cubicBezTo>
                      <a:pt x="442" y="863"/>
                      <a:pt x="445" y="861"/>
                      <a:pt x="449" y="856"/>
                    </a:cubicBezTo>
                    <a:lnTo>
                      <a:pt x="449" y="8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2" name="Freeform 348">
                <a:extLst>
                  <a:ext uri="{FF2B5EF4-FFF2-40B4-BE49-F238E27FC236}">
                    <a16:creationId xmlns:a16="http://schemas.microsoft.com/office/drawing/2014/main" id="{9BA1572A-799E-2D01-ED60-281526966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95"/>
                <a:ext cx="509" cy="523"/>
              </a:xfrm>
              <a:custGeom>
                <a:avLst/>
                <a:gdLst>
                  <a:gd name="T0" fmla="*/ 465 w 847"/>
                  <a:gd name="T1" fmla="*/ 831 h 868"/>
                  <a:gd name="T2" fmla="*/ 489 w 847"/>
                  <a:gd name="T3" fmla="*/ 803 h 868"/>
                  <a:gd name="T4" fmla="*/ 537 w 847"/>
                  <a:gd name="T5" fmla="*/ 744 h 868"/>
                  <a:gd name="T6" fmla="*/ 551 w 847"/>
                  <a:gd name="T7" fmla="*/ 667 h 868"/>
                  <a:gd name="T8" fmla="*/ 619 w 847"/>
                  <a:gd name="T9" fmla="*/ 628 h 868"/>
                  <a:gd name="T10" fmla="*/ 689 w 847"/>
                  <a:gd name="T11" fmla="*/ 609 h 868"/>
                  <a:gd name="T12" fmla="*/ 719 w 847"/>
                  <a:gd name="T13" fmla="*/ 565 h 868"/>
                  <a:gd name="T14" fmla="*/ 737 w 847"/>
                  <a:gd name="T15" fmla="*/ 509 h 868"/>
                  <a:gd name="T16" fmla="*/ 751 w 847"/>
                  <a:gd name="T17" fmla="*/ 429 h 868"/>
                  <a:gd name="T18" fmla="*/ 758 w 847"/>
                  <a:gd name="T19" fmla="*/ 383 h 868"/>
                  <a:gd name="T20" fmla="*/ 809 w 847"/>
                  <a:gd name="T21" fmla="*/ 338 h 868"/>
                  <a:gd name="T22" fmla="*/ 816 w 847"/>
                  <a:gd name="T23" fmla="*/ 222 h 868"/>
                  <a:gd name="T24" fmla="*/ 661 w 847"/>
                  <a:gd name="T25" fmla="*/ 166 h 868"/>
                  <a:gd name="T26" fmla="*/ 586 w 847"/>
                  <a:gd name="T27" fmla="*/ 128 h 868"/>
                  <a:gd name="T28" fmla="*/ 531 w 847"/>
                  <a:gd name="T29" fmla="*/ 149 h 868"/>
                  <a:gd name="T30" fmla="*/ 491 w 847"/>
                  <a:gd name="T31" fmla="*/ 131 h 868"/>
                  <a:gd name="T32" fmla="*/ 503 w 847"/>
                  <a:gd name="T33" fmla="*/ 63 h 868"/>
                  <a:gd name="T34" fmla="*/ 440 w 847"/>
                  <a:gd name="T35" fmla="*/ 65 h 868"/>
                  <a:gd name="T36" fmla="*/ 386 w 847"/>
                  <a:gd name="T37" fmla="*/ 72 h 868"/>
                  <a:gd name="T38" fmla="*/ 335 w 847"/>
                  <a:gd name="T39" fmla="*/ 82 h 868"/>
                  <a:gd name="T40" fmla="*/ 305 w 847"/>
                  <a:gd name="T41" fmla="*/ 19 h 868"/>
                  <a:gd name="T42" fmla="*/ 256 w 847"/>
                  <a:gd name="T43" fmla="*/ 23 h 868"/>
                  <a:gd name="T44" fmla="*/ 217 w 847"/>
                  <a:gd name="T45" fmla="*/ 23 h 868"/>
                  <a:gd name="T46" fmla="*/ 217 w 847"/>
                  <a:gd name="T47" fmla="*/ 56 h 868"/>
                  <a:gd name="T48" fmla="*/ 212 w 847"/>
                  <a:gd name="T49" fmla="*/ 79 h 868"/>
                  <a:gd name="T50" fmla="*/ 172 w 847"/>
                  <a:gd name="T51" fmla="*/ 96 h 868"/>
                  <a:gd name="T52" fmla="*/ 121 w 847"/>
                  <a:gd name="T53" fmla="*/ 75 h 868"/>
                  <a:gd name="T54" fmla="*/ 100 w 847"/>
                  <a:gd name="T55" fmla="*/ 98 h 868"/>
                  <a:gd name="T56" fmla="*/ 93 w 847"/>
                  <a:gd name="T57" fmla="*/ 173 h 868"/>
                  <a:gd name="T58" fmla="*/ 42 w 847"/>
                  <a:gd name="T59" fmla="*/ 212 h 868"/>
                  <a:gd name="T60" fmla="*/ 7 w 847"/>
                  <a:gd name="T61" fmla="*/ 257 h 868"/>
                  <a:gd name="T62" fmla="*/ 19 w 847"/>
                  <a:gd name="T63" fmla="*/ 308 h 868"/>
                  <a:gd name="T64" fmla="*/ 63 w 847"/>
                  <a:gd name="T65" fmla="*/ 324 h 868"/>
                  <a:gd name="T66" fmla="*/ 105 w 847"/>
                  <a:gd name="T67" fmla="*/ 350 h 868"/>
                  <a:gd name="T68" fmla="*/ 168 w 847"/>
                  <a:gd name="T69" fmla="*/ 327 h 868"/>
                  <a:gd name="T70" fmla="*/ 219 w 847"/>
                  <a:gd name="T71" fmla="*/ 383 h 868"/>
                  <a:gd name="T72" fmla="*/ 261 w 847"/>
                  <a:gd name="T73" fmla="*/ 404 h 868"/>
                  <a:gd name="T74" fmla="*/ 296 w 847"/>
                  <a:gd name="T75" fmla="*/ 439 h 868"/>
                  <a:gd name="T76" fmla="*/ 337 w 847"/>
                  <a:gd name="T77" fmla="*/ 478 h 868"/>
                  <a:gd name="T78" fmla="*/ 342 w 847"/>
                  <a:gd name="T79" fmla="*/ 541 h 868"/>
                  <a:gd name="T80" fmla="*/ 356 w 847"/>
                  <a:gd name="T81" fmla="*/ 595 h 868"/>
                  <a:gd name="T82" fmla="*/ 400 w 847"/>
                  <a:gd name="T83" fmla="*/ 639 h 868"/>
                  <a:gd name="T84" fmla="*/ 430 w 847"/>
                  <a:gd name="T85" fmla="*/ 674 h 868"/>
                  <a:gd name="T86" fmla="*/ 372 w 847"/>
                  <a:gd name="T87" fmla="*/ 761 h 868"/>
                  <a:gd name="T88" fmla="*/ 377 w 847"/>
                  <a:gd name="T89" fmla="*/ 789 h 868"/>
                  <a:gd name="T90" fmla="*/ 423 w 847"/>
                  <a:gd name="T91" fmla="*/ 819 h 868"/>
                  <a:gd name="T92" fmla="*/ 449 w 847"/>
                  <a:gd name="T93" fmla="*/ 856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47" h="868">
                    <a:moveTo>
                      <a:pt x="449" y="856"/>
                    </a:moveTo>
                    <a:lnTo>
                      <a:pt x="449" y="856"/>
                    </a:lnTo>
                    <a:cubicBezTo>
                      <a:pt x="463" y="847"/>
                      <a:pt x="458" y="842"/>
                      <a:pt x="465" y="831"/>
                    </a:cubicBezTo>
                    <a:cubicBezTo>
                      <a:pt x="472" y="819"/>
                      <a:pt x="465" y="814"/>
                      <a:pt x="477" y="805"/>
                    </a:cubicBezTo>
                    <a:cubicBezTo>
                      <a:pt x="486" y="796"/>
                      <a:pt x="475" y="789"/>
                      <a:pt x="489" y="782"/>
                    </a:cubicBezTo>
                    <a:cubicBezTo>
                      <a:pt x="500" y="777"/>
                      <a:pt x="500" y="789"/>
                      <a:pt x="489" y="803"/>
                    </a:cubicBezTo>
                    <a:cubicBezTo>
                      <a:pt x="477" y="814"/>
                      <a:pt x="475" y="819"/>
                      <a:pt x="489" y="810"/>
                    </a:cubicBezTo>
                    <a:cubicBezTo>
                      <a:pt x="505" y="798"/>
                      <a:pt x="510" y="784"/>
                      <a:pt x="517" y="768"/>
                    </a:cubicBezTo>
                    <a:cubicBezTo>
                      <a:pt x="526" y="751"/>
                      <a:pt x="531" y="744"/>
                      <a:pt x="537" y="744"/>
                    </a:cubicBezTo>
                    <a:cubicBezTo>
                      <a:pt x="544" y="744"/>
                      <a:pt x="544" y="726"/>
                      <a:pt x="544" y="714"/>
                    </a:cubicBezTo>
                    <a:cubicBezTo>
                      <a:pt x="544" y="702"/>
                      <a:pt x="540" y="691"/>
                      <a:pt x="544" y="681"/>
                    </a:cubicBezTo>
                    <a:cubicBezTo>
                      <a:pt x="549" y="674"/>
                      <a:pt x="544" y="667"/>
                      <a:pt x="551" y="667"/>
                    </a:cubicBezTo>
                    <a:cubicBezTo>
                      <a:pt x="558" y="667"/>
                      <a:pt x="568" y="656"/>
                      <a:pt x="579" y="646"/>
                    </a:cubicBezTo>
                    <a:cubicBezTo>
                      <a:pt x="589" y="637"/>
                      <a:pt x="596" y="635"/>
                      <a:pt x="605" y="635"/>
                    </a:cubicBezTo>
                    <a:cubicBezTo>
                      <a:pt x="616" y="632"/>
                      <a:pt x="612" y="630"/>
                      <a:pt x="619" y="628"/>
                    </a:cubicBezTo>
                    <a:cubicBezTo>
                      <a:pt x="626" y="625"/>
                      <a:pt x="630" y="618"/>
                      <a:pt x="635" y="614"/>
                    </a:cubicBezTo>
                    <a:cubicBezTo>
                      <a:pt x="640" y="611"/>
                      <a:pt x="658" y="616"/>
                      <a:pt x="670" y="616"/>
                    </a:cubicBezTo>
                    <a:cubicBezTo>
                      <a:pt x="682" y="616"/>
                      <a:pt x="689" y="616"/>
                      <a:pt x="689" y="609"/>
                    </a:cubicBezTo>
                    <a:cubicBezTo>
                      <a:pt x="689" y="602"/>
                      <a:pt x="693" y="597"/>
                      <a:pt x="700" y="597"/>
                    </a:cubicBezTo>
                    <a:cubicBezTo>
                      <a:pt x="707" y="597"/>
                      <a:pt x="710" y="595"/>
                      <a:pt x="710" y="586"/>
                    </a:cubicBezTo>
                    <a:cubicBezTo>
                      <a:pt x="710" y="576"/>
                      <a:pt x="712" y="569"/>
                      <a:pt x="719" y="565"/>
                    </a:cubicBezTo>
                    <a:cubicBezTo>
                      <a:pt x="724" y="562"/>
                      <a:pt x="726" y="551"/>
                      <a:pt x="726" y="546"/>
                    </a:cubicBezTo>
                    <a:cubicBezTo>
                      <a:pt x="728" y="539"/>
                      <a:pt x="735" y="544"/>
                      <a:pt x="735" y="534"/>
                    </a:cubicBezTo>
                    <a:cubicBezTo>
                      <a:pt x="735" y="525"/>
                      <a:pt x="737" y="516"/>
                      <a:pt x="737" y="509"/>
                    </a:cubicBezTo>
                    <a:cubicBezTo>
                      <a:pt x="737" y="502"/>
                      <a:pt x="744" y="502"/>
                      <a:pt x="749" y="497"/>
                    </a:cubicBezTo>
                    <a:cubicBezTo>
                      <a:pt x="751" y="492"/>
                      <a:pt x="747" y="485"/>
                      <a:pt x="751" y="471"/>
                    </a:cubicBezTo>
                    <a:cubicBezTo>
                      <a:pt x="756" y="455"/>
                      <a:pt x="751" y="441"/>
                      <a:pt x="751" y="429"/>
                    </a:cubicBezTo>
                    <a:cubicBezTo>
                      <a:pt x="751" y="415"/>
                      <a:pt x="751" y="401"/>
                      <a:pt x="756" y="397"/>
                    </a:cubicBezTo>
                    <a:cubicBezTo>
                      <a:pt x="761" y="394"/>
                      <a:pt x="758" y="392"/>
                      <a:pt x="754" y="390"/>
                    </a:cubicBezTo>
                    <a:cubicBezTo>
                      <a:pt x="751" y="387"/>
                      <a:pt x="754" y="383"/>
                      <a:pt x="758" y="383"/>
                    </a:cubicBezTo>
                    <a:cubicBezTo>
                      <a:pt x="761" y="385"/>
                      <a:pt x="765" y="392"/>
                      <a:pt x="772" y="387"/>
                    </a:cubicBezTo>
                    <a:cubicBezTo>
                      <a:pt x="777" y="383"/>
                      <a:pt x="784" y="366"/>
                      <a:pt x="789" y="355"/>
                    </a:cubicBezTo>
                    <a:cubicBezTo>
                      <a:pt x="793" y="341"/>
                      <a:pt x="803" y="341"/>
                      <a:pt x="809" y="338"/>
                    </a:cubicBezTo>
                    <a:cubicBezTo>
                      <a:pt x="814" y="336"/>
                      <a:pt x="828" y="320"/>
                      <a:pt x="837" y="296"/>
                    </a:cubicBezTo>
                    <a:cubicBezTo>
                      <a:pt x="847" y="273"/>
                      <a:pt x="837" y="250"/>
                      <a:pt x="833" y="236"/>
                    </a:cubicBezTo>
                    <a:cubicBezTo>
                      <a:pt x="830" y="219"/>
                      <a:pt x="826" y="222"/>
                      <a:pt x="816" y="222"/>
                    </a:cubicBezTo>
                    <a:cubicBezTo>
                      <a:pt x="807" y="224"/>
                      <a:pt x="789" y="222"/>
                      <a:pt x="765" y="196"/>
                    </a:cubicBezTo>
                    <a:cubicBezTo>
                      <a:pt x="742" y="170"/>
                      <a:pt x="719" y="170"/>
                      <a:pt x="703" y="175"/>
                    </a:cubicBezTo>
                    <a:cubicBezTo>
                      <a:pt x="686" y="180"/>
                      <a:pt x="670" y="168"/>
                      <a:pt x="661" y="166"/>
                    </a:cubicBezTo>
                    <a:cubicBezTo>
                      <a:pt x="651" y="163"/>
                      <a:pt x="640" y="177"/>
                      <a:pt x="633" y="180"/>
                    </a:cubicBezTo>
                    <a:cubicBezTo>
                      <a:pt x="626" y="182"/>
                      <a:pt x="637" y="168"/>
                      <a:pt x="637" y="159"/>
                    </a:cubicBezTo>
                    <a:cubicBezTo>
                      <a:pt x="637" y="149"/>
                      <a:pt x="610" y="138"/>
                      <a:pt x="586" y="128"/>
                    </a:cubicBezTo>
                    <a:cubicBezTo>
                      <a:pt x="565" y="121"/>
                      <a:pt x="556" y="124"/>
                      <a:pt x="556" y="138"/>
                    </a:cubicBezTo>
                    <a:cubicBezTo>
                      <a:pt x="556" y="152"/>
                      <a:pt x="547" y="133"/>
                      <a:pt x="542" y="149"/>
                    </a:cubicBezTo>
                    <a:cubicBezTo>
                      <a:pt x="535" y="163"/>
                      <a:pt x="521" y="154"/>
                      <a:pt x="531" y="149"/>
                    </a:cubicBezTo>
                    <a:cubicBezTo>
                      <a:pt x="537" y="145"/>
                      <a:pt x="547" y="133"/>
                      <a:pt x="549" y="124"/>
                    </a:cubicBezTo>
                    <a:cubicBezTo>
                      <a:pt x="551" y="117"/>
                      <a:pt x="517" y="110"/>
                      <a:pt x="505" y="114"/>
                    </a:cubicBezTo>
                    <a:cubicBezTo>
                      <a:pt x="493" y="119"/>
                      <a:pt x="503" y="135"/>
                      <a:pt x="491" y="131"/>
                    </a:cubicBezTo>
                    <a:cubicBezTo>
                      <a:pt x="482" y="124"/>
                      <a:pt x="491" y="112"/>
                      <a:pt x="498" y="112"/>
                    </a:cubicBezTo>
                    <a:cubicBezTo>
                      <a:pt x="505" y="112"/>
                      <a:pt x="514" y="98"/>
                      <a:pt x="519" y="86"/>
                    </a:cubicBezTo>
                    <a:cubicBezTo>
                      <a:pt x="524" y="75"/>
                      <a:pt x="510" y="72"/>
                      <a:pt x="503" y="63"/>
                    </a:cubicBezTo>
                    <a:cubicBezTo>
                      <a:pt x="493" y="54"/>
                      <a:pt x="496" y="26"/>
                      <a:pt x="486" y="23"/>
                    </a:cubicBezTo>
                    <a:cubicBezTo>
                      <a:pt x="477" y="30"/>
                      <a:pt x="465" y="47"/>
                      <a:pt x="461" y="56"/>
                    </a:cubicBezTo>
                    <a:cubicBezTo>
                      <a:pt x="456" y="70"/>
                      <a:pt x="452" y="63"/>
                      <a:pt x="440" y="65"/>
                    </a:cubicBezTo>
                    <a:cubicBezTo>
                      <a:pt x="426" y="70"/>
                      <a:pt x="421" y="65"/>
                      <a:pt x="419" y="58"/>
                    </a:cubicBezTo>
                    <a:cubicBezTo>
                      <a:pt x="414" y="54"/>
                      <a:pt x="403" y="58"/>
                      <a:pt x="393" y="58"/>
                    </a:cubicBezTo>
                    <a:cubicBezTo>
                      <a:pt x="386" y="58"/>
                      <a:pt x="391" y="70"/>
                      <a:pt x="386" y="72"/>
                    </a:cubicBezTo>
                    <a:cubicBezTo>
                      <a:pt x="379" y="75"/>
                      <a:pt x="365" y="65"/>
                      <a:pt x="361" y="72"/>
                    </a:cubicBezTo>
                    <a:cubicBezTo>
                      <a:pt x="354" y="77"/>
                      <a:pt x="351" y="72"/>
                      <a:pt x="349" y="77"/>
                    </a:cubicBezTo>
                    <a:cubicBezTo>
                      <a:pt x="347" y="82"/>
                      <a:pt x="337" y="79"/>
                      <a:pt x="335" y="82"/>
                    </a:cubicBezTo>
                    <a:cubicBezTo>
                      <a:pt x="333" y="84"/>
                      <a:pt x="324" y="86"/>
                      <a:pt x="312" y="75"/>
                    </a:cubicBezTo>
                    <a:cubicBezTo>
                      <a:pt x="300" y="61"/>
                      <a:pt x="303" y="40"/>
                      <a:pt x="307" y="37"/>
                    </a:cubicBezTo>
                    <a:cubicBezTo>
                      <a:pt x="312" y="33"/>
                      <a:pt x="312" y="21"/>
                      <a:pt x="305" y="19"/>
                    </a:cubicBezTo>
                    <a:cubicBezTo>
                      <a:pt x="298" y="16"/>
                      <a:pt x="305" y="2"/>
                      <a:pt x="296" y="0"/>
                    </a:cubicBezTo>
                    <a:cubicBezTo>
                      <a:pt x="289" y="0"/>
                      <a:pt x="289" y="12"/>
                      <a:pt x="284" y="12"/>
                    </a:cubicBezTo>
                    <a:cubicBezTo>
                      <a:pt x="277" y="14"/>
                      <a:pt x="263" y="23"/>
                      <a:pt x="256" y="23"/>
                    </a:cubicBezTo>
                    <a:cubicBezTo>
                      <a:pt x="252" y="21"/>
                      <a:pt x="242" y="23"/>
                      <a:pt x="242" y="30"/>
                    </a:cubicBezTo>
                    <a:cubicBezTo>
                      <a:pt x="242" y="37"/>
                      <a:pt x="235" y="37"/>
                      <a:pt x="235" y="30"/>
                    </a:cubicBezTo>
                    <a:cubicBezTo>
                      <a:pt x="233" y="26"/>
                      <a:pt x="219" y="28"/>
                      <a:pt x="217" y="23"/>
                    </a:cubicBezTo>
                    <a:cubicBezTo>
                      <a:pt x="212" y="21"/>
                      <a:pt x="193" y="23"/>
                      <a:pt x="202" y="26"/>
                    </a:cubicBezTo>
                    <a:cubicBezTo>
                      <a:pt x="209" y="30"/>
                      <a:pt x="209" y="35"/>
                      <a:pt x="209" y="42"/>
                    </a:cubicBezTo>
                    <a:cubicBezTo>
                      <a:pt x="209" y="49"/>
                      <a:pt x="217" y="49"/>
                      <a:pt x="217" y="56"/>
                    </a:cubicBezTo>
                    <a:cubicBezTo>
                      <a:pt x="217" y="65"/>
                      <a:pt x="221" y="58"/>
                      <a:pt x="226" y="58"/>
                    </a:cubicBezTo>
                    <a:cubicBezTo>
                      <a:pt x="231" y="58"/>
                      <a:pt x="231" y="65"/>
                      <a:pt x="224" y="68"/>
                    </a:cubicBezTo>
                    <a:cubicBezTo>
                      <a:pt x="217" y="70"/>
                      <a:pt x="214" y="72"/>
                      <a:pt x="212" y="79"/>
                    </a:cubicBezTo>
                    <a:cubicBezTo>
                      <a:pt x="209" y="86"/>
                      <a:pt x="202" y="82"/>
                      <a:pt x="198" y="86"/>
                    </a:cubicBezTo>
                    <a:cubicBezTo>
                      <a:pt x="191" y="91"/>
                      <a:pt x="186" y="96"/>
                      <a:pt x="184" y="93"/>
                    </a:cubicBezTo>
                    <a:cubicBezTo>
                      <a:pt x="179" y="91"/>
                      <a:pt x="177" y="93"/>
                      <a:pt x="172" y="96"/>
                    </a:cubicBezTo>
                    <a:cubicBezTo>
                      <a:pt x="168" y="98"/>
                      <a:pt x="165" y="96"/>
                      <a:pt x="158" y="91"/>
                    </a:cubicBezTo>
                    <a:cubicBezTo>
                      <a:pt x="154" y="86"/>
                      <a:pt x="151" y="77"/>
                      <a:pt x="142" y="70"/>
                    </a:cubicBezTo>
                    <a:cubicBezTo>
                      <a:pt x="137" y="72"/>
                      <a:pt x="128" y="75"/>
                      <a:pt x="121" y="75"/>
                    </a:cubicBezTo>
                    <a:cubicBezTo>
                      <a:pt x="114" y="75"/>
                      <a:pt x="91" y="75"/>
                      <a:pt x="91" y="77"/>
                    </a:cubicBezTo>
                    <a:cubicBezTo>
                      <a:pt x="89" y="82"/>
                      <a:pt x="91" y="89"/>
                      <a:pt x="96" y="89"/>
                    </a:cubicBezTo>
                    <a:cubicBezTo>
                      <a:pt x="100" y="91"/>
                      <a:pt x="107" y="93"/>
                      <a:pt x="100" y="98"/>
                    </a:cubicBezTo>
                    <a:cubicBezTo>
                      <a:pt x="91" y="103"/>
                      <a:pt x="86" y="96"/>
                      <a:pt x="86" y="110"/>
                    </a:cubicBezTo>
                    <a:cubicBezTo>
                      <a:pt x="86" y="124"/>
                      <a:pt x="103" y="131"/>
                      <a:pt x="98" y="145"/>
                    </a:cubicBezTo>
                    <a:cubicBezTo>
                      <a:pt x="98" y="152"/>
                      <a:pt x="93" y="168"/>
                      <a:pt x="93" y="173"/>
                    </a:cubicBezTo>
                    <a:cubicBezTo>
                      <a:pt x="93" y="180"/>
                      <a:pt x="91" y="201"/>
                      <a:pt x="86" y="203"/>
                    </a:cubicBezTo>
                    <a:cubicBezTo>
                      <a:pt x="82" y="203"/>
                      <a:pt x="75" y="198"/>
                      <a:pt x="68" y="203"/>
                    </a:cubicBezTo>
                    <a:cubicBezTo>
                      <a:pt x="61" y="210"/>
                      <a:pt x="51" y="205"/>
                      <a:pt x="42" y="212"/>
                    </a:cubicBezTo>
                    <a:cubicBezTo>
                      <a:pt x="33" y="219"/>
                      <a:pt x="24" y="217"/>
                      <a:pt x="24" y="226"/>
                    </a:cubicBezTo>
                    <a:cubicBezTo>
                      <a:pt x="24" y="233"/>
                      <a:pt x="14" y="238"/>
                      <a:pt x="17" y="245"/>
                    </a:cubicBezTo>
                    <a:cubicBezTo>
                      <a:pt x="19" y="254"/>
                      <a:pt x="12" y="252"/>
                      <a:pt x="7" y="257"/>
                    </a:cubicBezTo>
                    <a:cubicBezTo>
                      <a:pt x="3" y="264"/>
                      <a:pt x="7" y="266"/>
                      <a:pt x="5" y="271"/>
                    </a:cubicBezTo>
                    <a:cubicBezTo>
                      <a:pt x="0" y="275"/>
                      <a:pt x="5" y="282"/>
                      <a:pt x="10" y="289"/>
                    </a:cubicBezTo>
                    <a:cubicBezTo>
                      <a:pt x="14" y="296"/>
                      <a:pt x="19" y="301"/>
                      <a:pt x="19" y="308"/>
                    </a:cubicBezTo>
                    <a:cubicBezTo>
                      <a:pt x="19" y="313"/>
                      <a:pt x="24" y="317"/>
                      <a:pt x="28" y="315"/>
                    </a:cubicBezTo>
                    <a:cubicBezTo>
                      <a:pt x="35" y="315"/>
                      <a:pt x="31" y="327"/>
                      <a:pt x="40" y="327"/>
                    </a:cubicBezTo>
                    <a:cubicBezTo>
                      <a:pt x="51" y="327"/>
                      <a:pt x="61" y="329"/>
                      <a:pt x="63" y="324"/>
                    </a:cubicBezTo>
                    <a:cubicBezTo>
                      <a:pt x="65" y="320"/>
                      <a:pt x="72" y="315"/>
                      <a:pt x="72" y="322"/>
                    </a:cubicBezTo>
                    <a:cubicBezTo>
                      <a:pt x="72" y="331"/>
                      <a:pt x="70" y="352"/>
                      <a:pt x="77" y="350"/>
                    </a:cubicBezTo>
                    <a:cubicBezTo>
                      <a:pt x="84" y="348"/>
                      <a:pt x="98" y="348"/>
                      <a:pt x="105" y="350"/>
                    </a:cubicBezTo>
                    <a:cubicBezTo>
                      <a:pt x="112" y="352"/>
                      <a:pt x="119" y="350"/>
                      <a:pt x="123" y="348"/>
                    </a:cubicBezTo>
                    <a:cubicBezTo>
                      <a:pt x="128" y="343"/>
                      <a:pt x="133" y="343"/>
                      <a:pt x="142" y="336"/>
                    </a:cubicBezTo>
                    <a:cubicBezTo>
                      <a:pt x="151" y="331"/>
                      <a:pt x="158" y="327"/>
                      <a:pt x="168" y="327"/>
                    </a:cubicBezTo>
                    <a:cubicBezTo>
                      <a:pt x="175" y="327"/>
                      <a:pt x="189" y="320"/>
                      <a:pt x="186" y="327"/>
                    </a:cubicBezTo>
                    <a:cubicBezTo>
                      <a:pt x="184" y="334"/>
                      <a:pt x="184" y="357"/>
                      <a:pt x="193" y="369"/>
                    </a:cubicBezTo>
                    <a:cubicBezTo>
                      <a:pt x="202" y="380"/>
                      <a:pt x="209" y="385"/>
                      <a:pt x="219" y="383"/>
                    </a:cubicBezTo>
                    <a:cubicBezTo>
                      <a:pt x="228" y="383"/>
                      <a:pt x="226" y="387"/>
                      <a:pt x="233" y="387"/>
                    </a:cubicBezTo>
                    <a:cubicBezTo>
                      <a:pt x="240" y="387"/>
                      <a:pt x="238" y="394"/>
                      <a:pt x="242" y="394"/>
                    </a:cubicBezTo>
                    <a:cubicBezTo>
                      <a:pt x="249" y="394"/>
                      <a:pt x="261" y="397"/>
                      <a:pt x="261" y="404"/>
                    </a:cubicBezTo>
                    <a:cubicBezTo>
                      <a:pt x="261" y="411"/>
                      <a:pt x="279" y="404"/>
                      <a:pt x="284" y="408"/>
                    </a:cubicBezTo>
                    <a:cubicBezTo>
                      <a:pt x="289" y="411"/>
                      <a:pt x="293" y="415"/>
                      <a:pt x="291" y="422"/>
                    </a:cubicBezTo>
                    <a:cubicBezTo>
                      <a:pt x="291" y="429"/>
                      <a:pt x="300" y="436"/>
                      <a:pt x="296" y="439"/>
                    </a:cubicBezTo>
                    <a:cubicBezTo>
                      <a:pt x="289" y="441"/>
                      <a:pt x="296" y="448"/>
                      <a:pt x="298" y="455"/>
                    </a:cubicBezTo>
                    <a:cubicBezTo>
                      <a:pt x="298" y="464"/>
                      <a:pt x="307" y="467"/>
                      <a:pt x="321" y="467"/>
                    </a:cubicBezTo>
                    <a:cubicBezTo>
                      <a:pt x="335" y="467"/>
                      <a:pt x="337" y="467"/>
                      <a:pt x="337" y="478"/>
                    </a:cubicBezTo>
                    <a:cubicBezTo>
                      <a:pt x="337" y="488"/>
                      <a:pt x="347" y="490"/>
                      <a:pt x="351" y="499"/>
                    </a:cubicBezTo>
                    <a:cubicBezTo>
                      <a:pt x="354" y="509"/>
                      <a:pt x="347" y="518"/>
                      <a:pt x="349" y="525"/>
                    </a:cubicBezTo>
                    <a:cubicBezTo>
                      <a:pt x="349" y="532"/>
                      <a:pt x="344" y="539"/>
                      <a:pt x="342" y="541"/>
                    </a:cubicBezTo>
                    <a:cubicBezTo>
                      <a:pt x="347" y="546"/>
                      <a:pt x="347" y="551"/>
                      <a:pt x="342" y="553"/>
                    </a:cubicBezTo>
                    <a:cubicBezTo>
                      <a:pt x="337" y="555"/>
                      <a:pt x="349" y="565"/>
                      <a:pt x="347" y="579"/>
                    </a:cubicBezTo>
                    <a:cubicBezTo>
                      <a:pt x="342" y="593"/>
                      <a:pt x="342" y="595"/>
                      <a:pt x="356" y="595"/>
                    </a:cubicBezTo>
                    <a:cubicBezTo>
                      <a:pt x="372" y="595"/>
                      <a:pt x="370" y="600"/>
                      <a:pt x="375" y="597"/>
                    </a:cubicBezTo>
                    <a:cubicBezTo>
                      <a:pt x="382" y="595"/>
                      <a:pt x="389" y="609"/>
                      <a:pt x="391" y="616"/>
                    </a:cubicBezTo>
                    <a:cubicBezTo>
                      <a:pt x="393" y="623"/>
                      <a:pt x="398" y="639"/>
                      <a:pt x="400" y="639"/>
                    </a:cubicBezTo>
                    <a:cubicBezTo>
                      <a:pt x="403" y="639"/>
                      <a:pt x="412" y="632"/>
                      <a:pt x="419" y="635"/>
                    </a:cubicBezTo>
                    <a:cubicBezTo>
                      <a:pt x="426" y="639"/>
                      <a:pt x="416" y="662"/>
                      <a:pt x="416" y="674"/>
                    </a:cubicBezTo>
                    <a:cubicBezTo>
                      <a:pt x="421" y="672"/>
                      <a:pt x="428" y="672"/>
                      <a:pt x="430" y="674"/>
                    </a:cubicBezTo>
                    <a:cubicBezTo>
                      <a:pt x="435" y="677"/>
                      <a:pt x="435" y="702"/>
                      <a:pt x="435" y="707"/>
                    </a:cubicBezTo>
                    <a:cubicBezTo>
                      <a:pt x="433" y="712"/>
                      <a:pt x="416" y="716"/>
                      <a:pt x="410" y="721"/>
                    </a:cubicBezTo>
                    <a:cubicBezTo>
                      <a:pt x="400" y="726"/>
                      <a:pt x="382" y="744"/>
                      <a:pt x="372" y="761"/>
                    </a:cubicBezTo>
                    <a:cubicBezTo>
                      <a:pt x="365" y="768"/>
                      <a:pt x="358" y="777"/>
                      <a:pt x="354" y="782"/>
                    </a:cubicBezTo>
                    <a:lnTo>
                      <a:pt x="358" y="782"/>
                    </a:lnTo>
                    <a:cubicBezTo>
                      <a:pt x="363" y="779"/>
                      <a:pt x="370" y="779"/>
                      <a:pt x="377" y="789"/>
                    </a:cubicBezTo>
                    <a:cubicBezTo>
                      <a:pt x="384" y="798"/>
                      <a:pt x="384" y="805"/>
                      <a:pt x="386" y="803"/>
                    </a:cubicBezTo>
                    <a:cubicBezTo>
                      <a:pt x="391" y="803"/>
                      <a:pt x="393" y="791"/>
                      <a:pt x="398" y="800"/>
                    </a:cubicBezTo>
                    <a:cubicBezTo>
                      <a:pt x="405" y="807"/>
                      <a:pt x="419" y="814"/>
                      <a:pt x="423" y="819"/>
                    </a:cubicBezTo>
                    <a:cubicBezTo>
                      <a:pt x="426" y="821"/>
                      <a:pt x="438" y="826"/>
                      <a:pt x="438" y="835"/>
                    </a:cubicBezTo>
                    <a:cubicBezTo>
                      <a:pt x="438" y="842"/>
                      <a:pt x="433" y="856"/>
                      <a:pt x="440" y="868"/>
                    </a:cubicBezTo>
                    <a:cubicBezTo>
                      <a:pt x="442" y="863"/>
                      <a:pt x="445" y="861"/>
                      <a:pt x="449" y="8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3" name="Freeform 349">
                <a:extLst>
                  <a:ext uri="{FF2B5EF4-FFF2-40B4-BE49-F238E27FC236}">
                    <a16:creationId xmlns:a16="http://schemas.microsoft.com/office/drawing/2014/main" id="{B79B9F0A-4BCE-E6F0-AA98-5B6B0ECEE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95"/>
                <a:ext cx="509" cy="523"/>
              </a:xfrm>
              <a:custGeom>
                <a:avLst/>
                <a:gdLst>
                  <a:gd name="T0" fmla="*/ 465 w 847"/>
                  <a:gd name="T1" fmla="*/ 831 h 868"/>
                  <a:gd name="T2" fmla="*/ 489 w 847"/>
                  <a:gd name="T3" fmla="*/ 803 h 868"/>
                  <a:gd name="T4" fmla="*/ 537 w 847"/>
                  <a:gd name="T5" fmla="*/ 744 h 868"/>
                  <a:gd name="T6" fmla="*/ 551 w 847"/>
                  <a:gd name="T7" fmla="*/ 667 h 868"/>
                  <a:gd name="T8" fmla="*/ 619 w 847"/>
                  <a:gd name="T9" fmla="*/ 628 h 868"/>
                  <a:gd name="T10" fmla="*/ 689 w 847"/>
                  <a:gd name="T11" fmla="*/ 609 h 868"/>
                  <a:gd name="T12" fmla="*/ 719 w 847"/>
                  <a:gd name="T13" fmla="*/ 565 h 868"/>
                  <a:gd name="T14" fmla="*/ 737 w 847"/>
                  <a:gd name="T15" fmla="*/ 509 h 868"/>
                  <a:gd name="T16" fmla="*/ 751 w 847"/>
                  <a:gd name="T17" fmla="*/ 429 h 868"/>
                  <a:gd name="T18" fmla="*/ 758 w 847"/>
                  <a:gd name="T19" fmla="*/ 383 h 868"/>
                  <a:gd name="T20" fmla="*/ 809 w 847"/>
                  <a:gd name="T21" fmla="*/ 338 h 868"/>
                  <a:gd name="T22" fmla="*/ 816 w 847"/>
                  <a:gd name="T23" fmla="*/ 222 h 868"/>
                  <a:gd name="T24" fmla="*/ 661 w 847"/>
                  <a:gd name="T25" fmla="*/ 166 h 868"/>
                  <a:gd name="T26" fmla="*/ 586 w 847"/>
                  <a:gd name="T27" fmla="*/ 128 h 868"/>
                  <a:gd name="T28" fmla="*/ 531 w 847"/>
                  <a:gd name="T29" fmla="*/ 149 h 868"/>
                  <a:gd name="T30" fmla="*/ 491 w 847"/>
                  <a:gd name="T31" fmla="*/ 131 h 868"/>
                  <a:gd name="T32" fmla="*/ 503 w 847"/>
                  <a:gd name="T33" fmla="*/ 63 h 868"/>
                  <a:gd name="T34" fmla="*/ 440 w 847"/>
                  <a:gd name="T35" fmla="*/ 65 h 868"/>
                  <a:gd name="T36" fmla="*/ 386 w 847"/>
                  <a:gd name="T37" fmla="*/ 72 h 868"/>
                  <a:gd name="T38" fmla="*/ 335 w 847"/>
                  <a:gd name="T39" fmla="*/ 82 h 868"/>
                  <a:gd name="T40" fmla="*/ 305 w 847"/>
                  <a:gd name="T41" fmla="*/ 19 h 868"/>
                  <a:gd name="T42" fmla="*/ 256 w 847"/>
                  <a:gd name="T43" fmla="*/ 23 h 868"/>
                  <a:gd name="T44" fmla="*/ 217 w 847"/>
                  <a:gd name="T45" fmla="*/ 23 h 868"/>
                  <a:gd name="T46" fmla="*/ 217 w 847"/>
                  <a:gd name="T47" fmla="*/ 56 h 868"/>
                  <a:gd name="T48" fmla="*/ 212 w 847"/>
                  <a:gd name="T49" fmla="*/ 79 h 868"/>
                  <a:gd name="T50" fmla="*/ 172 w 847"/>
                  <a:gd name="T51" fmla="*/ 96 h 868"/>
                  <a:gd name="T52" fmla="*/ 121 w 847"/>
                  <a:gd name="T53" fmla="*/ 75 h 868"/>
                  <a:gd name="T54" fmla="*/ 100 w 847"/>
                  <a:gd name="T55" fmla="*/ 98 h 868"/>
                  <a:gd name="T56" fmla="*/ 93 w 847"/>
                  <a:gd name="T57" fmla="*/ 173 h 868"/>
                  <a:gd name="T58" fmla="*/ 42 w 847"/>
                  <a:gd name="T59" fmla="*/ 212 h 868"/>
                  <a:gd name="T60" fmla="*/ 7 w 847"/>
                  <a:gd name="T61" fmla="*/ 257 h 868"/>
                  <a:gd name="T62" fmla="*/ 19 w 847"/>
                  <a:gd name="T63" fmla="*/ 308 h 868"/>
                  <a:gd name="T64" fmla="*/ 63 w 847"/>
                  <a:gd name="T65" fmla="*/ 324 h 868"/>
                  <a:gd name="T66" fmla="*/ 105 w 847"/>
                  <a:gd name="T67" fmla="*/ 350 h 868"/>
                  <a:gd name="T68" fmla="*/ 168 w 847"/>
                  <a:gd name="T69" fmla="*/ 327 h 868"/>
                  <a:gd name="T70" fmla="*/ 219 w 847"/>
                  <a:gd name="T71" fmla="*/ 383 h 868"/>
                  <a:gd name="T72" fmla="*/ 261 w 847"/>
                  <a:gd name="T73" fmla="*/ 404 h 868"/>
                  <a:gd name="T74" fmla="*/ 296 w 847"/>
                  <a:gd name="T75" fmla="*/ 439 h 868"/>
                  <a:gd name="T76" fmla="*/ 337 w 847"/>
                  <a:gd name="T77" fmla="*/ 478 h 868"/>
                  <a:gd name="T78" fmla="*/ 342 w 847"/>
                  <a:gd name="T79" fmla="*/ 541 h 868"/>
                  <a:gd name="T80" fmla="*/ 356 w 847"/>
                  <a:gd name="T81" fmla="*/ 595 h 868"/>
                  <a:gd name="T82" fmla="*/ 400 w 847"/>
                  <a:gd name="T83" fmla="*/ 639 h 868"/>
                  <a:gd name="T84" fmla="*/ 430 w 847"/>
                  <a:gd name="T85" fmla="*/ 674 h 868"/>
                  <a:gd name="T86" fmla="*/ 372 w 847"/>
                  <a:gd name="T87" fmla="*/ 761 h 868"/>
                  <a:gd name="T88" fmla="*/ 377 w 847"/>
                  <a:gd name="T89" fmla="*/ 789 h 868"/>
                  <a:gd name="T90" fmla="*/ 423 w 847"/>
                  <a:gd name="T91" fmla="*/ 819 h 868"/>
                  <a:gd name="T92" fmla="*/ 449 w 847"/>
                  <a:gd name="T93" fmla="*/ 856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47" h="868">
                    <a:moveTo>
                      <a:pt x="449" y="856"/>
                    </a:moveTo>
                    <a:lnTo>
                      <a:pt x="449" y="856"/>
                    </a:lnTo>
                    <a:cubicBezTo>
                      <a:pt x="463" y="847"/>
                      <a:pt x="458" y="842"/>
                      <a:pt x="465" y="831"/>
                    </a:cubicBezTo>
                    <a:cubicBezTo>
                      <a:pt x="472" y="819"/>
                      <a:pt x="465" y="814"/>
                      <a:pt x="477" y="805"/>
                    </a:cubicBezTo>
                    <a:cubicBezTo>
                      <a:pt x="486" y="796"/>
                      <a:pt x="475" y="789"/>
                      <a:pt x="489" y="782"/>
                    </a:cubicBezTo>
                    <a:cubicBezTo>
                      <a:pt x="500" y="777"/>
                      <a:pt x="500" y="789"/>
                      <a:pt x="489" y="803"/>
                    </a:cubicBezTo>
                    <a:cubicBezTo>
                      <a:pt x="477" y="814"/>
                      <a:pt x="475" y="819"/>
                      <a:pt x="489" y="810"/>
                    </a:cubicBezTo>
                    <a:cubicBezTo>
                      <a:pt x="505" y="798"/>
                      <a:pt x="510" y="784"/>
                      <a:pt x="517" y="768"/>
                    </a:cubicBezTo>
                    <a:cubicBezTo>
                      <a:pt x="526" y="751"/>
                      <a:pt x="531" y="744"/>
                      <a:pt x="537" y="744"/>
                    </a:cubicBezTo>
                    <a:cubicBezTo>
                      <a:pt x="544" y="744"/>
                      <a:pt x="544" y="726"/>
                      <a:pt x="544" y="714"/>
                    </a:cubicBezTo>
                    <a:cubicBezTo>
                      <a:pt x="544" y="702"/>
                      <a:pt x="540" y="691"/>
                      <a:pt x="544" y="681"/>
                    </a:cubicBezTo>
                    <a:cubicBezTo>
                      <a:pt x="549" y="674"/>
                      <a:pt x="544" y="667"/>
                      <a:pt x="551" y="667"/>
                    </a:cubicBezTo>
                    <a:cubicBezTo>
                      <a:pt x="558" y="667"/>
                      <a:pt x="568" y="656"/>
                      <a:pt x="579" y="646"/>
                    </a:cubicBezTo>
                    <a:cubicBezTo>
                      <a:pt x="589" y="637"/>
                      <a:pt x="596" y="635"/>
                      <a:pt x="605" y="635"/>
                    </a:cubicBezTo>
                    <a:cubicBezTo>
                      <a:pt x="616" y="632"/>
                      <a:pt x="612" y="630"/>
                      <a:pt x="619" y="628"/>
                    </a:cubicBezTo>
                    <a:cubicBezTo>
                      <a:pt x="626" y="625"/>
                      <a:pt x="630" y="618"/>
                      <a:pt x="635" y="614"/>
                    </a:cubicBezTo>
                    <a:cubicBezTo>
                      <a:pt x="640" y="611"/>
                      <a:pt x="658" y="616"/>
                      <a:pt x="670" y="616"/>
                    </a:cubicBezTo>
                    <a:cubicBezTo>
                      <a:pt x="682" y="616"/>
                      <a:pt x="689" y="616"/>
                      <a:pt x="689" y="609"/>
                    </a:cubicBezTo>
                    <a:cubicBezTo>
                      <a:pt x="689" y="602"/>
                      <a:pt x="693" y="597"/>
                      <a:pt x="700" y="597"/>
                    </a:cubicBezTo>
                    <a:cubicBezTo>
                      <a:pt x="707" y="597"/>
                      <a:pt x="710" y="595"/>
                      <a:pt x="710" y="586"/>
                    </a:cubicBezTo>
                    <a:cubicBezTo>
                      <a:pt x="710" y="576"/>
                      <a:pt x="712" y="569"/>
                      <a:pt x="719" y="565"/>
                    </a:cubicBezTo>
                    <a:cubicBezTo>
                      <a:pt x="724" y="562"/>
                      <a:pt x="726" y="551"/>
                      <a:pt x="726" y="546"/>
                    </a:cubicBezTo>
                    <a:cubicBezTo>
                      <a:pt x="728" y="539"/>
                      <a:pt x="735" y="544"/>
                      <a:pt x="735" y="534"/>
                    </a:cubicBezTo>
                    <a:cubicBezTo>
                      <a:pt x="735" y="525"/>
                      <a:pt x="737" y="516"/>
                      <a:pt x="737" y="509"/>
                    </a:cubicBezTo>
                    <a:cubicBezTo>
                      <a:pt x="737" y="502"/>
                      <a:pt x="744" y="502"/>
                      <a:pt x="749" y="497"/>
                    </a:cubicBezTo>
                    <a:cubicBezTo>
                      <a:pt x="751" y="492"/>
                      <a:pt x="747" y="485"/>
                      <a:pt x="751" y="471"/>
                    </a:cubicBezTo>
                    <a:cubicBezTo>
                      <a:pt x="756" y="455"/>
                      <a:pt x="751" y="441"/>
                      <a:pt x="751" y="429"/>
                    </a:cubicBezTo>
                    <a:cubicBezTo>
                      <a:pt x="751" y="415"/>
                      <a:pt x="751" y="401"/>
                      <a:pt x="756" y="397"/>
                    </a:cubicBezTo>
                    <a:cubicBezTo>
                      <a:pt x="761" y="394"/>
                      <a:pt x="758" y="392"/>
                      <a:pt x="754" y="390"/>
                    </a:cubicBezTo>
                    <a:cubicBezTo>
                      <a:pt x="751" y="387"/>
                      <a:pt x="754" y="383"/>
                      <a:pt x="758" y="383"/>
                    </a:cubicBezTo>
                    <a:cubicBezTo>
                      <a:pt x="761" y="385"/>
                      <a:pt x="765" y="392"/>
                      <a:pt x="772" y="387"/>
                    </a:cubicBezTo>
                    <a:cubicBezTo>
                      <a:pt x="777" y="383"/>
                      <a:pt x="784" y="366"/>
                      <a:pt x="789" y="355"/>
                    </a:cubicBezTo>
                    <a:cubicBezTo>
                      <a:pt x="793" y="341"/>
                      <a:pt x="803" y="341"/>
                      <a:pt x="809" y="338"/>
                    </a:cubicBezTo>
                    <a:cubicBezTo>
                      <a:pt x="814" y="336"/>
                      <a:pt x="828" y="320"/>
                      <a:pt x="837" y="296"/>
                    </a:cubicBezTo>
                    <a:cubicBezTo>
                      <a:pt x="847" y="273"/>
                      <a:pt x="837" y="250"/>
                      <a:pt x="833" y="236"/>
                    </a:cubicBezTo>
                    <a:cubicBezTo>
                      <a:pt x="830" y="219"/>
                      <a:pt x="826" y="222"/>
                      <a:pt x="816" y="222"/>
                    </a:cubicBezTo>
                    <a:cubicBezTo>
                      <a:pt x="807" y="224"/>
                      <a:pt x="789" y="222"/>
                      <a:pt x="765" y="196"/>
                    </a:cubicBezTo>
                    <a:cubicBezTo>
                      <a:pt x="742" y="170"/>
                      <a:pt x="719" y="170"/>
                      <a:pt x="703" y="175"/>
                    </a:cubicBezTo>
                    <a:cubicBezTo>
                      <a:pt x="686" y="180"/>
                      <a:pt x="670" y="168"/>
                      <a:pt x="661" y="166"/>
                    </a:cubicBezTo>
                    <a:cubicBezTo>
                      <a:pt x="651" y="163"/>
                      <a:pt x="640" y="177"/>
                      <a:pt x="633" y="180"/>
                    </a:cubicBezTo>
                    <a:cubicBezTo>
                      <a:pt x="626" y="182"/>
                      <a:pt x="637" y="168"/>
                      <a:pt x="637" y="159"/>
                    </a:cubicBezTo>
                    <a:cubicBezTo>
                      <a:pt x="637" y="149"/>
                      <a:pt x="610" y="138"/>
                      <a:pt x="586" y="128"/>
                    </a:cubicBezTo>
                    <a:cubicBezTo>
                      <a:pt x="565" y="121"/>
                      <a:pt x="556" y="124"/>
                      <a:pt x="556" y="138"/>
                    </a:cubicBezTo>
                    <a:cubicBezTo>
                      <a:pt x="556" y="152"/>
                      <a:pt x="547" y="133"/>
                      <a:pt x="542" y="149"/>
                    </a:cubicBezTo>
                    <a:cubicBezTo>
                      <a:pt x="535" y="163"/>
                      <a:pt x="521" y="154"/>
                      <a:pt x="531" y="149"/>
                    </a:cubicBezTo>
                    <a:cubicBezTo>
                      <a:pt x="537" y="145"/>
                      <a:pt x="547" y="133"/>
                      <a:pt x="549" y="124"/>
                    </a:cubicBezTo>
                    <a:cubicBezTo>
                      <a:pt x="551" y="117"/>
                      <a:pt x="517" y="110"/>
                      <a:pt x="505" y="114"/>
                    </a:cubicBezTo>
                    <a:cubicBezTo>
                      <a:pt x="493" y="119"/>
                      <a:pt x="503" y="135"/>
                      <a:pt x="491" y="131"/>
                    </a:cubicBezTo>
                    <a:cubicBezTo>
                      <a:pt x="482" y="124"/>
                      <a:pt x="491" y="112"/>
                      <a:pt x="498" y="112"/>
                    </a:cubicBezTo>
                    <a:cubicBezTo>
                      <a:pt x="505" y="112"/>
                      <a:pt x="514" y="98"/>
                      <a:pt x="519" y="86"/>
                    </a:cubicBezTo>
                    <a:cubicBezTo>
                      <a:pt x="524" y="75"/>
                      <a:pt x="510" y="72"/>
                      <a:pt x="503" y="63"/>
                    </a:cubicBezTo>
                    <a:cubicBezTo>
                      <a:pt x="493" y="54"/>
                      <a:pt x="496" y="26"/>
                      <a:pt x="486" y="23"/>
                    </a:cubicBezTo>
                    <a:cubicBezTo>
                      <a:pt x="477" y="30"/>
                      <a:pt x="465" y="47"/>
                      <a:pt x="461" y="56"/>
                    </a:cubicBezTo>
                    <a:cubicBezTo>
                      <a:pt x="456" y="70"/>
                      <a:pt x="452" y="63"/>
                      <a:pt x="440" y="65"/>
                    </a:cubicBezTo>
                    <a:cubicBezTo>
                      <a:pt x="426" y="70"/>
                      <a:pt x="421" y="65"/>
                      <a:pt x="419" y="58"/>
                    </a:cubicBezTo>
                    <a:cubicBezTo>
                      <a:pt x="414" y="54"/>
                      <a:pt x="403" y="58"/>
                      <a:pt x="393" y="58"/>
                    </a:cubicBezTo>
                    <a:cubicBezTo>
                      <a:pt x="386" y="58"/>
                      <a:pt x="391" y="70"/>
                      <a:pt x="386" y="72"/>
                    </a:cubicBezTo>
                    <a:cubicBezTo>
                      <a:pt x="379" y="75"/>
                      <a:pt x="365" y="65"/>
                      <a:pt x="361" y="72"/>
                    </a:cubicBezTo>
                    <a:cubicBezTo>
                      <a:pt x="354" y="77"/>
                      <a:pt x="351" y="72"/>
                      <a:pt x="349" y="77"/>
                    </a:cubicBezTo>
                    <a:cubicBezTo>
                      <a:pt x="347" y="82"/>
                      <a:pt x="337" y="79"/>
                      <a:pt x="335" y="82"/>
                    </a:cubicBezTo>
                    <a:cubicBezTo>
                      <a:pt x="333" y="84"/>
                      <a:pt x="324" y="86"/>
                      <a:pt x="312" y="75"/>
                    </a:cubicBezTo>
                    <a:cubicBezTo>
                      <a:pt x="300" y="61"/>
                      <a:pt x="303" y="40"/>
                      <a:pt x="307" y="37"/>
                    </a:cubicBezTo>
                    <a:cubicBezTo>
                      <a:pt x="312" y="33"/>
                      <a:pt x="312" y="21"/>
                      <a:pt x="305" y="19"/>
                    </a:cubicBezTo>
                    <a:cubicBezTo>
                      <a:pt x="298" y="16"/>
                      <a:pt x="305" y="2"/>
                      <a:pt x="296" y="0"/>
                    </a:cubicBezTo>
                    <a:cubicBezTo>
                      <a:pt x="289" y="0"/>
                      <a:pt x="289" y="12"/>
                      <a:pt x="284" y="12"/>
                    </a:cubicBezTo>
                    <a:cubicBezTo>
                      <a:pt x="277" y="14"/>
                      <a:pt x="263" y="23"/>
                      <a:pt x="256" y="23"/>
                    </a:cubicBezTo>
                    <a:cubicBezTo>
                      <a:pt x="252" y="21"/>
                      <a:pt x="242" y="23"/>
                      <a:pt x="242" y="30"/>
                    </a:cubicBezTo>
                    <a:cubicBezTo>
                      <a:pt x="242" y="37"/>
                      <a:pt x="235" y="37"/>
                      <a:pt x="235" y="30"/>
                    </a:cubicBezTo>
                    <a:cubicBezTo>
                      <a:pt x="233" y="26"/>
                      <a:pt x="219" y="28"/>
                      <a:pt x="217" y="23"/>
                    </a:cubicBezTo>
                    <a:cubicBezTo>
                      <a:pt x="212" y="21"/>
                      <a:pt x="193" y="23"/>
                      <a:pt x="202" y="26"/>
                    </a:cubicBezTo>
                    <a:cubicBezTo>
                      <a:pt x="209" y="30"/>
                      <a:pt x="209" y="35"/>
                      <a:pt x="209" y="42"/>
                    </a:cubicBezTo>
                    <a:cubicBezTo>
                      <a:pt x="209" y="49"/>
                      <a:pt x="217" y="49"/>
                      <a:pt x="217" y="56"/>
                    </a:cubicBezTo>
                    <a:cubicBezTo>
                      <a:pt x="217" y="65"/>
                      <a:pt x="221" y="58"/>
                      <a:pt x="226" y="58"/>
                    </a:cubicBezTo>
                    <a:cubicBezTo>
                      <a:pt x="231" y="58"/>
                      <a:pt x="231" y="65"/>
                      <a:pt x="224" y="68"/>
                    </a:cubicBezTo>
                    <a:cubicBezTo>
                      <a:pt x="217" y="70"/>
                      <a:pt x="214" y="72"/>
                      <a:pt x="212" y="79"/>
                    </a:cubicBezTo>
                    <a:cubicBezTo>
                      <a:pt x="209" y="86"/>
                      <a:pt x="202" y="82"/>
                      <a:pt x="198" y="86"/>
                    </a:cubicBezTo>
                    <a:cubicBezTo>
                      <a:pt x="191" y="91"/>
                      <a:pt x="186" y="96"/>
                      <a:pt x="184" y="93"/>
                    </a:cubicBezTo>
                    <a:cubicBezTo>
                      <a:pt x="179" y="91"/>
                      <a:pt x="177" y="93"/>
                      <a:pt x="172" y="96"/>
                    </a:cubicBezTo>
                    <a:cubicBezTo>
                      <a:pt x="168" y="98"/>
                      <a:pt x="165" y="96"/>
                      <a:pt x="158" y="91"/>
                    </a:cubicBezTo>
                    <a:cubicBezTo>
                      <a:pt x="154" y="86"/>
                      <a:pt x="151" y="77"/>
                      <a:pt x="142" y="70"/>
                    </a:cubicBezTo>
                    <a:cubicBezTo>
                      <a:pt x="137" y="72"/>
                      <a:pt x="128" y="75"/>
                      <a:pt x="121" y="75"/>
                    </a:cubicBezTo>
                    <a:cubicBezTo>
                      <a:pt x="114" y="75"/>
                      <a:pt x="91" y="75"/>
                      <a:pt x="91" y="77"/>
                    </a:cubicBezTo>
                    <a:cubicBezTo>
                      <a:pt x="89" y="82"/>
                      <a:pt x="91" y="89"/>
                      <a:pt x="96" y="89"/>
                    </a:cubicBezTo>
                    <a:cubicBezTo>
                      <a:pt x="100" y="91"/>
                      <a:pt x="107" y="93"/>
                      <a:pt x="100" y="98"/>
                    </a:cubicBezTo>
                    <a:cubicBezTo>
                      <a:pt x="91" y="103"/>
                      <a:pt x="86" y="96"/>
                      <a:pt x="86" y="110"/>
                    </a:cubicBezTo>
                    <a:cubicBezTo>
                      <a:pt x="86" y="124"/>
                      <a:pt x="103" y="131"/>
                      <a:pt x="98" y="145"/>
                    </a:cubicBezTo>
                    <a:cubicBezTo>
                      <a:pt x="98" y="152"/>
                      <a:pt x="93" y="168"/>
                      <a:pt x="93" y="173"/>
                    </a:cubicBezTo>
                    <a:cubicBezTo>
                      <a:pt x="93" y="180"/>
                      <a:pt x="91" y="201"/>
                      <a:pt x="86" y="203"/>
                    </a:cubicBezTo>
                    <a:cubicBezTo>
                      <a:pt x="82" y="203"/>
                      <a:pt x="75" y="198"/>
                      <a:pt x="68" y="203"/>
                    </a:cubicBezTo>
                    <a:cubicBezTo>
                      <a:pt x="61" y="210"/>
                      <a:pt x="51" y="205"/>
                      <a:pt x="42" y="212"/>
                    </a:cubicBezTo>
                    <a:cubicBezTo>
                      <a:pt x="33" y="219"/>
                      <a:pt x="24" y="217"/>
                      <a:pt x="24" y="226"/>
                    </a:cubicBezTo>
                    <a:cubicBezTo>
                      <a:pt x="24" y="233"/>
                      <a:pt x="14" y="238"/>
                      <a:pt x="17" y="245"/>
                    </a:cubicBezTo>
                    <a:cubicBezTo>
                      <a:pt x="19" y="254"/>
                      <a:pt x="12" y="252"/>
                      <a:pt x="7" y="257"/>
                    </a:cubicBezTo>
                    <a:cubicBezTo>
                      <a:pt x="3" y="264"/>
                      <a:pt x="7" y="266"/>
                      <a:pt x="5" y="271"/>
                    </a:cubicBezTo>
                    <a:cubicBezTo>
                      <a:pt x="0" y="275"/>
                      <a:pt x="5" y="282"/>
                      <a:pt x="10" y="289"/>
                    </a:cubicBezTo>
                    <a:cubicBezTo>
                      <a:pt x="14" y="296"/>
                      <a:pt x="19" y="301"/>
                      <a:pt x="19" y="308"/>
                    </a:cubicBezTo>
                    <a:cubicBezTo>
                      <a:pt x="19" y="313"/>
                      <a:pt x="24" y="317"/>
                      <a:pt x="28" y="315"/>
                    </a:cubicBezTo>
                    <a:cubicBezTo>
                      <a:pt x="35" y="315"/>
                      <a:pt x="31" y="327"/>
                      <a:pt x="40" y="327"/>
                    </a:cubicBezTo>
                    <a:cubicBezTo>
                      <a:pt x="51" y="327"/>
                      <a:pt x="61" y="329"/>
                      <a:pt x="63" y="324"/>
                    </a:cubicBezTo>
                    <a:cubicBezTo>
                      <a:pt x="65" y="320"/>
                      <a:pt x="72" y="315"/>
                      <a:pt x="72" y="322"/>
                    </a:cubicBezTo>
                    <a:cubicBezTo>
                      <a:pt x="72" y="331"/>
                      <a:pt x="70" y="352"/>
                      <a:pt x="77" y="350"/>
                    </a:cubicBezTo>
                    <a:cubicBezTo>
                      <a:pt x="84" y="348"/>
                      <a:pt x="98" y="348"/>
                      <a:pt x="105" y="350"/>
                    </a:cubicBezTo>
                    <a:cubicBezTo>
                      <a:pt x="112" y="352"/>
                      <a:pt x="119" y="350"/>
                      <a:pt x="123" y="348"/>
                    </a:cubicBezTo>
                    <a:cubicBezTo>
                      <a:pt x="128" y="343"/>
                      <a:pt x="133" y="343"/>
                      <a:pt x="142" y="336"/>
                    </a:cubicBezTo>
                    <a:cubicBezTo>
                      <a:pt x="151" y="331"/>
                      <a:pt x="158" y="327"/>
                      <a:pt x="168" y="327"/>
                    </a:cubicBezTo>
                    <a:cubicBezTo>
                      <a:pt x="175" y="327"/>
                      <a:pt x="189" y="320"/>
                      <a:pt x="186" y="327"/>
                    </a:cubicBezTo>
                    <a:cubicBezTo>
                      <a:pt x="184" y="334"/>
                      <a:pt x="184" y="357"/>
                      <a:pt x="193" y="369"/>
                    </a:cubicBezTo>
                    <a:cubicBezTo>
                      <a:pt x="202" y="380"/>
                      <a:pt x="209" y="385"/>
                      <a:pt x="219" y="383"/>
                    </a:cubicBezTo>
                    <a:cubicBezTo>
                      <a:pt x="228" y="383"/>
                      <a:pt x="226" y="387"/>
                      <a:pt x="233" y="387"/>
                    </a:cubicBezTo>
                    <a:cubicBezTo>
                      <a:pt x="240" y="387"/>
                      <a:pt x="238" y="394"/>
                      <a:pt x="242" y="394"/>
                    </a:cubicBezTo>
                    <a:cubicBezTo>
                      <a:pt x="249" y="394"/>
                      <a:pt x="261" y="397"/>
                      <a:pt x="261" y="404"/>
                    </a:cubicBezTo>
                    <a:cubicBezTo>
                      <a:pt x="261" y="411"/>
                      <a:pt x="279" y="404"/>
                      <a:pt x="284" y="408"/>
                    </a:cubicBezTo>
                    <a:cubicBezTo>
                      <a:pt x="289" y="411"/>
                      <a:pt x="293" y="415"/>
                      <a:pt x="291" y="422"/>
                    </a:cubicBezTo>
                    <a:cubicBezTo>
                      <a:pt x="291" y="429"/>
                      <a:pt x="300" y="436"/>
                      <a:pt x="296" y="439"/>
                    </a:cubicBezTo>
                    <a:cubicBezTo>
                      <a:pt x="289" y="441"/>
                      <a:pt x="296" y="448"/>
                      <a:pt x="298" y="455"/>
                    </a:cubicBezTo>
                    <a:cubicBezTo>
                      <a:pt x="298" y="464"/>
                      <a:pt x="307" y="467"/>
                      <a:pt x="321" y="467"/>
                    </a:cubicBezTo>
                    <a:cubicBezTo>
                      <a:pt x="335" y="467"/>
                      <a:pt x="337" y="467"/>
                      <a:pt x="337" y="478"/>
                    </a:cubicBezTo>
                    <a:cubicBezTo>
                      <a:pt x="337" y="488"/>
                      <a:pt x="347" y="490"/>
                      <a:pt x="351" y="499"/>
                    </a:cubicBezTo>
                    <a:cubicBezTo>
                      <a:pt x="354" y="509"/>
                      <a:pt x="347" y="518"/>
                      <a:pt x="349" y="525"/>
                    </a:cubicBezTo>
                    <a:cubicBezTo>
                      <a:pt x="349" y="532"/>
                      <a:pt x="344" y="539"/>
                      <a:pt x="342" y="541"/>
                    </a:cubicBezTo>
                    <a:cubicBezTo>
                      <a:pt x="347" y="546"/>
                      <a:pt x="347" y="551"/>
                      <a:pt x="342" y="553"/>
                    </a:cubicBezTo>
                    <a:cubicBezTo>
                      <a:pt x="337" y="555"/>
                      <a:pt x="349" y="565"/>
                      <a:pt x="347" y="579"/>
                    </a:cubicBezTo>
                    <a:cubicBezTo>
                      <a:pt x="342" y="593"/>
                      <a:pt x="342" y="595"/>
                      <a:pt x="356" y="595"/>
                    </a:cubicBezTo>
                    <a:cubicBezTo>
                      <a:pt x="372" y="595"/>
                      <a:pt x="370" y="600"/>
                      <a:pt x="375" y="597"/>
                    </a:cubicBezTo>
                    <a:cubicBezTo>
                      <a:pt x="382" y="595"/>
                      <a:pt x="389" y="609"/>
                      <a:pt x="391" y="616"/>
                    </a:cubicBezTo>
                    <a:cubicBezTo>
                      <a:pt x="393" y="623"/>
                      <a:pt x="398" y="639"/>
                      <a:pt x="400" y="639"/>
                    </a:cubicBezTo>
                    <a:cubicBezTo>
                      <a:pt x="403" y="639"/>
                      <a:pt x="412" y="632"/>
                      <a:pt x="419" y="635"/>
                    </a:cubicBezTo>
                    <a:cubicBezTo>
                      <a:pt x="426" y="639"/>
                      <a:pt x="416" y="662"/>
                      <a:pt x="416" y="674"/>
                    </a:cubicBezTo>
                    <a:cubicBezTo>
                      <a:pt x="421" y="672"/>
                      <a:pt x="428" y="672"/>
                      <a:pt x="430" y="674"/>
                    </a:cubicBezTo>
                    <a:cubicBezTo>
                      <a:pt x="435" y="677"/>
                      <a:pt x="435" y="702"/>
                      <a:pt x="435" y="707"/>
                    </a:cubicBezTo>
                    <a:cubicBezTo>
                      <a:pt x="433" y="712"/>
                      <a:pt x="416" y="716"/>
                      <a:pt x="410" y="721"/>
                    </a:cubicBezTo>
                    <a:cubicBezTo>
                      <a:pt x="400" y="726"/>
                      <a:pt x="382" y="744"/>
                      <a:pt x="372" y="761"/>
                    </a:cubicBezTo>
                    <a:cubicBezTo>
                      <a:pt x="365" y="768"/>
                      <a:pt x="358" y="777"/>
                      <a:pt x="354" y="782"/>
                    </a:cubicBezTo>
                    <a:lnTo>
                      <a:pt x="358" y="782"/>
                    </a:lnTo>
                    <a:cubicBezTo>
                      <a:pt x="363" y="779"/>
                      <a:pt x="370" y="779"/>
                      <a:pt x="377" y="789"/>
                    </a:cubicBezTo>
                    <a:cubicBezTo>
                      <a:pt x="384" y="798"/>
                      <a:pt x="384" y="805"/>
                      <a:pt x="386" y="803"/>
                    </a:cubicBezTo>
                    <a:cubicBezTo>
                      <a:pt x="391" y="803"/>
                      <a:pt x="393" y="791"/>
                      <a:pt x="398" y="800"/>
                    </a:cubicBezTo>
                    <a:cubicBezTo>
                      <a:pt x="405" y="807"/>
                      <a:pt x="419" y="814"/>
                      <a:pt x="423" y="819"/>
                    </a:cubicBezTo>
                    <a:cubicBezTo>
                      <a:pt x="426" y="821"/>
                      <a:pt x="438" y="826"/>
                      <a:pt x="438" y="835"/>
                    </a:cubicBezTo>
                    <a:cubicBezTo>
                      <a:pt x="438" y="842"/>
                      <a:pt x="433" y="856"/>
                      <a:pt x="440" y="868"/>
                    </a:cubicBezTo>
                    <a:cubicBezTo>
                      <a:pt x="442" y="863"/>
                      <a:pt x="445" y="861"/>
                      <a:pt x="449" y="856"/>
                    </a:cubicBezTo>
                    <a:lnTo>
                      <a:pt x="449" y="8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4" name="Freeform 350">
                <a:extLst>
                  <a:ext uri="{FF2B5EF4-FFF2-40B4-BE49-F238E27FC236}">
                    <a16:creationId xmlns:a16="http://schemas.microsoft.com/office/drawing/2014/main" id="{8607148B-0BC6-6FD7-3880-0C95F33B6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764"/>
                <a:ext cx="64" cy="71"/>
              </a:xfrm>
              <a:custGeom>
                <a:avLst/>
                <a:gdLst>
                  <a:gd name="T0" fmla="*/ 105 w 107"/>
                  <a:gd name="T1" fmla="*/ 56 h 117"/>
                  <a:gd name="T2" fmla="*/ 105 w 107"/>
                  <a:gd name="T3" fmla="*/ 56 h 117"/>
                  <a:gd name="T4" fmla="*/ 90 w 107"/>
                  <a:gd name="T5" fmla="*/ 40 h 117"/>
                  <a:gd name="T6" fmla="*/ 65 w 107"/>
                  <a:gd name="T7" fmla="*/ 21 h 117"/>
                  <a:gd name="T8" fmla="*/ 53 w 107"/>
                  <a:gd name="T9" fmla="*/ 24 h 117"/>
                  <a:gd name="T10" fmla="*/ 44 w 107"/>
                  <a:gd name="T11" fmla="*/ 10 h 117"/>
                  <a:gd name="T12" fmla="*/ 25 w 107"/>
                  <a:gd name="T13" fmla="*/ 3 h 117"/>
                  <a:gd name="T14" fmla="*/ 21 w 107"/>
                  <a:gd name="T15" fmla="*/ 3 h 117"/>
                  <a:gd name="T16" fmla="*/ 14 w 107"/>
                  <a:gd name="T17" fmla="*/ 14 h 117"/>
                  <a:gd name="T18" fmla="*/ 7 w 107"/>
                  <a:gd name="T19" fmla="*/ 52 h 117"/>
                  <a:gd name="T20" fmla="*/ 0 w 107"/>
                  <a:gd name="T21" fmla="*/ 80 h 117"/>
                  <a:gd name="T22" fmla="*/ 7 w 107"/>
                  <a:gd name="T23" fmla="*/ 91 h 117"/>
                  <a:gd name="T24" fmla="*/ 4 w 107"/>
                  <a:gd name="T25" fmla="*/ 100 h 117"/>
                  <a:gd name="T26" fmla="*/ 14 w 107"/>
                  <a:gd name="T27" fmla="*/ 105 h 117"/>
                  <a:gd name="T28" fmla="*/ 42 w 107"/>
                  <a:gd name="T29" fmla="*/ 112 h 117"/>
                  <a:gd name="T30" fmla="*/ 58 w 107"/>
                  <a:gd name="T31" fmla="*/ 112 h 117"/>
                  <a:gd name="T32" fmla="*/ 90 w 107"/>
                  <a:gd name="T33" fmla="*/ 108 h 117"/>
                  <a:gd name="T34" fmla="*/ 107 w 107"/>
                  <a:gd name="T35" fmla="*/ 89 h 117"/>
                  <a:gd name="T36" fmla="*/ 105 w 107"/>
                  <a:gd name="T37" fmla="*/ 5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17">
                    <a:moveTo>
                      <a:pt x="105" y="56"/>
                    </a:moveTo>
                    <a:lnTo>
                      <a:pt x="105" y="56"/>
                    </a:lnTo>
                    <a:cubicBezTo>
                      <a:pt x="105" y="47"/>
                      <a:pt x="93" y="42"/>
                      <a:pt x="90" y="40"/>
                    </a:cubicBezTo>
                    <a:cubicBezTo>
                      <a:pt x="86" y="35"/>
                      <a:pt x="72" y="28"/>
                      <a:pt x="65" y="21"/>
                    </a:cubicBezTo>
                    <a:cubicBezTo>
                      <a:pt x="60" y="12"/>
                      <a:pt x="58" y="24"/>
                      <a:pt x="53" y="24"/>
                    </a:cubicBezTo>
                    <a:cubicBezTo>
                      <a:pt x="51" y="26"/>
                      <a:pt x="51" y="19"/>
                      <a:pt x="44" y="10"/>
                    </a:cubicBezTo>
                    <a:cubicBezTo>
                      <a:pt x="37" y="0"/>
                      <a:pt x="30" y="0"/>
                      <a:pt x="25" y="3"/>
                    </a:cubicBezTo>
                    <a:lnTo>
                      <a:pt x="21" y="3"/>
                    </a:lnTo>
                    <a:cubicBezTo>
                      <a:pt x="16" y="7"/>
                      <a:pt x="14" y="12"/>
                      <a:pt x="14" y="14"/>
                    </a:cubicBezTo>
                    <a:cubicBezTo>
                      <a:pt x="14" y="24"/>
                      <a:pt x="7" y="35"/>
                      <a:pt x="7" y="52"/>
                    </a:cubicBezTo>
                    <a:cubicBezTo>
                      <a:pt x="7" y="68"/>
                      <a:pt x="2" y="66"/>
                      <a:pt x="0" y="80"/>
                    </a:cubicBezTo>
                    <a:cubicBezTo>
                      <a:pt x="0" y="93"/>
                      <a:pt x="4" y="91"/>
                      <a:pt x="7" y="91"/>
                    </a:cubicBezTo>
                    <a:cubicBezTo>
                      <a:pt x="7" y="93"/>
                      <a:pt x="7" y="98"/>
                      <a:pt x="4" y="100"/>
                    </a:cubicBezTo>
                    <a:cubicBezTo>
                      <a:pt x="7" y="103"/>
                      <a:pt x="9" y="105"/>
                      <a:pt x="14" y="105"/>
                    </a:cubicBezTo>
                    <a:cubicBezTo>
                      <a:pt x="23" y="105"/>
                      <a:pt x="30" y="108"/>
                      <a:pt x="42" y="112"/>
                    </a:cubicBezTo>
                    <a:cubicBezTo>
                      <a:pt x="51" y="117"/>
                      <a:pt x="46" y="110"/>
                      <a:pt x="58" y="112"/>
                    </a:cubicBezTo>
                    <a:cubicBezTo>
                      <a:pt x="67" y="115"/>
                      <a:pt x="79" y="115"/>
                      <a:pt x="90" y="108"/>
                    </a:cubicBezTo>
                    <a:cubicBezTo>
                      <a:pt x="97" y="103"/>
                      <a:pt x="100" y="96"/>
                      <a:pt x="107" y="89"/>
                    </a:cubicBezTo>
                    <a:cubicBezTo>
                      <a:pt x="100" y="77"/>
                      <a:pt x="105" y="63"/>
                      <a:pt x="105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5" name="Freeform 351">
                <a:extLst>
                  <a:ext uri="{FF2B5EF4-FFF2-40B4-BE49-F238E27FC236}">
                    <a16:creationId xmlns:a16="http://schemas.microsoft.com/office/drawing/2014/main" id="{8BCE2986-CA76-090B-5225-AC8BDF14F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764"/>
                <a:ext cx="64" cy="71"/>
              </a:xfrm>
              <a:custGeom>
                <a:avLst/>
                <a:gdLst>
                  <a:gd name="T0" fmla="*/ 105 w 107"/>
                  <a:gd name="T1" fmla="*/ 56 h 117"/>
                  <a:gd name="T2" fmla="*/ 105 w 107"/>
                  <a:gd name="T3" fmla="*/ 56 h 117"/>
                  <a:gd name="T4" fmla="*/ 90 w 107"/>
                  <a:gd name="T5" fmla="*/ 40 h 117"/>
                  <a:gd name="T6" fmla="*/ 65 w 107"/>
                  <a:gd name="T7" fmla="*/ 21 h 117"/>
                  <a:gd name="T8" fmla="*/ 53 w 107"/>
                  <a:gd name="T9" fmla="*/ 24 h 117"/>
                  <a:gd name="T10" fmla="*/ 44 w 107"/>
                  <a:gd name="T11" fmla="*/ 10 h 117"/>
                  <a:gd name="T12" fmla="*/ 25 w 107"/>
                  <a:gd name="T13" fmla="*/ 3 h 117"/>
                  <a:gd name="T14" fmla="*/ 21 w 107"/>
                  <a:gd name="T15" fmla="*/ 3 h 117"/>
                  <a:gd name="T16" fmla="*/ 14 w 107"/>
                  <a:gd name="T17" fmla="*/ 14 h 117"/>
                  <a:gd name="T18" fmla="*/ 7 w 107"/>
                  <a:gd name="T19" fmla="*/ 52 h 117"/>
                  <a:gd name="T20" fmla="*/ 0 w 107"/>
                  <a:gd name="T21" fmla="*/ 80 h 117"/>
                  <a:gd name="T22" fmla="*/ 7 w 107"/>
                  <a:gd name="T23" fmla="*/ 91 h 117"/>
                  <a:gd name="T24" fmla="*/ 4 w 107"/>
                  <a:gd name="T25" fmla="*/ 100 h 117"/>
                  <a:gd name="T26" fmla="*/ 14 w 107"/>
                  <a:gd name="T27" fmla="*/ 105 h 117"/>
                  <a:gd name="T28" fmla="*/ 42 w 107"/>
                  <a:gd name="T29" fmla="*/ 112 h 117"/>
                  <a:gd name="T30" fmla="*/ 58 w 107"/>
                  <a:gd name="T31" fmla="*/ 112 h 117"/>
                  <a:gd name="T32" fmla="*/ 90 w 107"/>
                  <a:gd name="T33" fmla="*/ 108 h 117"/>
                  <a:gd name="T34" fmla="*/ 107 w 107"/>
                  <a:gd name="T35" fmla="*/ 89 h 117"/>
                  <a:gd name="T36" fmla="*/ 105 w 107"/>
                  <a:gd name="T37" fmla="*/ 56 h 117"/>
                  <a:gd name="T38" fmla="*/ 105 w 107"/>
                  <a:gd name="T39" fmla="*/ 5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17">
                    <a:moveTo>
                      <a:pt x="105" y="56"/>
                    </a:moveTo>
                    <a:lnTo>
                      <a:pt x="105" y="56"/>
                    </a:lnTo>
                    <a:cubicBezTo>
                      <a:pt x="105" y="47"/>
                      <a:pt x="93" y="42"/>
                      <a:pt x="90" y="40"/>
                    </a:cubicBezTo>
                    <a:cubicBezTo>
                      <a:pt x="86" y="35"/>
                      <a:pt x="72" y="28"/>
                      <a:pt x="65" y="21"/>
                    </a:cubicBezTo>
                    <a:cubicBezTo>
                      <a:pt x="60" y="12"/>
                      <a:pt x="58" y="24"/>
                      <a:pt x="53" y="24"/>
                    </a:cubicBezTo>
                    <a:cubicBezTo>
                      <a:pt x="51" y="26"/>
                      <a:pt x="51" y="19"/>
                      <a:pt x="44" y="10"/>
                    </a:cubicBezTo>
                    <a:cubicBezTo>
                      <a:pt x="37" y="0"/>
                      <a:pt x="30" y="0"/>
                      <a:pt x="25" y="3"/>
                    </a:cubicBezTo>
                    <a:lnTo>
                      <a:pt x="21" y="3"/>
                    </a:lnTo>
                    <a:cubicBezTo>
                      <a:pt x="16" y="7"/>
                      <a:pt x="14" y="12"/>
                      <a:pt x="14" y="14"/>
                    </a:cubicBezTo>
                    <a:cubicBezTo>
                      <a:pt x="14" y="24"/>
                      <a:pt x="7" y="35"/>
                      <a:pt x="7" y="52"/>
                    </a:cubicBezTo>
                    <a:cubicBezTo>
                      <a:pt x="7" y="68"/>
                      <a:pt x="2" y="66"/>
                      <a:pt x="0" y="80"/>
                    </a:cubicBezTo>
                    <a:cubicBezTo>
                      <a:pt x="0" y="93"/>
                      <a:pt x="4" y="91"/>
                      <a:pt x="7" y="91"/>
                    </a:cubicBezTo>
                    <a:cubicBezTo>
                      <a:pt x="7" y="93"/>
                      <a:pt x="7" y="98"/>
                      <a:pt x="4" y="100"/>
                    </a:cubicBezTo>
                    <a:cubicBezTo>
                      <a:pt x="7" y="103"/>
                      <a:pt x="9" y="105"/>
                      <a:pt x="14" y="105"/>
                    </a:cubicBezTo>
                    <a:cubicBezTo>
                      <a:pt x="23" y="105"/>
                      <a:pt x="30" y="108"/>
                      <a:pt x="42" y="112"/>
                    </a:cubicBezTo>
                    <a:cubicBezTo>
                      <a:pt x="51" y="117"/>
                      <a:pt x="46" y="110"/>
                      <a:pt x="58" y="112"/>
                    </a:cubicBezTo>
                    <a:cubicBezTo>
                      <a:pt x="67" y="115"/>
                      <a:pt x="79" y="115"/>
                      <a:pt x="90" y="108"/>
                    </a:cubicBezTo>
                    <a:cubicBezTo>
                      <a:pt x="97" y="103"/>
                      <a:pt x="100" y="96"/>
                      <a:pt x="107" y="89"/>
                    </a:cubicBezTo>
                    <a:cubicBezTo>
                      <a:pt x="100" y="77"/>
                      <a:pt x="105" y="63"/>
                      <a:pt x="105" y="56"/>
                    </a:cubicBezTo>
                    <a:lnTo>
                      <a:pt x="105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6" name="Freeform 352">
                <a:extLst>
                  <a:ext uri="{FF2B5EF4-FFF2-40B4-BE49-F238E27FC236}">
                    <a16:creationId xmlns:a16="http://schemas.microsoft.com/office/drawing/2014/main" id="{DBF5320B-F106-A5E7-B888-DB964519D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764"/>
                <a:ext cx="64" cy="71"/>
              </a:xfrm>
              <a:custGeom>
                <a:avLst/>
                <a:gdLst>
                  <a:gd name="T0" fmla="*/ 105 w 107"/>
                  <a:gd name="T1" fmla="*/ 56 h 117"/>
                  <a:gd name="T2" fmla="*/ 105 w 107"/>
                  <a:gd name="T3" fmla="*/ 56 h 117"/>
                  <a:gd name="T4" fmla="*/ 90 w 107"/>
                  <a:gd name="T5" fmla="*/ 40 h 117"/>
                  <a:gd name="T6" fmla="*/ 65 w 107"/>
                  <a:gd name="T7" fmla="*/ 21 h 117"/>
                  <a:gd name="T8" fmla="*/ 53 w 107"/>
                  <a:gd name="T9" fmla="*/ 24 h 117"/>
                  <a:gd name="T10" fmla="*/ 44 w 107"/>
                  <a:gd name="T11" fmla="*/ 10 h 117"/>
                  <a:gd name="T12" fmla="*/ 25 w 107"/>
                  <a:gd name="T13" fmla="*/ 3 h 117"/>
                  <a:gd name="T14" fmla="*/ 21 w 107"/>
                  <a:gd name="T15" fmla="*/ 3 h 117"/>
                  <a:gd name="T16" fmla="*/ 14 w 107"/>
                  <a:gd name="T17" fmla="*/ 14 h 117"/>
                  <a:gd name="T18" fmla="*/ 7 w 107"/>
                  <a:gd name="T19" fmla="*/ 52 h 117"/>
                  <a:gd name="T20" fmla="*/ 0 w 107"/>
                  <a:gd name="T21" fmla="*/ 80 h 117"/>
                  <a:gd name="T22" fmla="*/ 7 w 107"/>
                  <a:gd name="T23" fmla="*/ 91 h 117"/>
                  <a:gd name="T24" fmla="*/ 4 w 107"/>
                  <a:gd name="T25" fmla="*/ 100 h 117"/>
                  <a:gd name="T26" fmla="*/ 14 w 107"/>
                  <a:gd name="T27" fmla="*/ 105 h 117"/>
                  <a:gd name="T28" fmla="*/ 42 w 107"/>
                  <a:gd name="T29" fmla="*/ 112 h 117"/>
                  <a:gd name="T30" fmla="*/ 58 w 107"/>
                  <a:gd name="T31" fmla="*/ 112 h 117"/>
                  <a:gd name="T32" fmla="*/ 90 w 107"/>
                  <a:gd name="T33" fmla="*/ 108 h 117"/>
                  <a:gd name="T34" fmla="*/ 107 w 107"/>
                  <a:gd name="T35" fmla="*/ 89 h 117"/>
                  <a:gd name="T36" fmla="*/ 105 w 107"/>
                  <a:gd name="T37" fmla="*/ 5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17">
                    <a:moveTo>
                      <a:pt x="105" y="56"/>
                    </a:moveTo>
                    <a:lnTo>
                      <a:pt x="105" y="56"/>
                    </a:lnTo>
                    <a:cubicBezTo>
                      <a:pt x="105" y="47"/>
                      <a:pt x="93" y="42"/>
                      <a:pt x="90" y="40"/>
                    </a:cubicBezTo>
                    <a:cubicBezTo>
                      <a:pt x="86" y="35"/>
                      <a:pt x="72" y="28"/>
                      <a:pt x="65" y="21"/>
                    </a:cubicBezTo>
                    <a:cubicBezTo>
                      <a:pt x="60" y="12"/>
                      <a:pt x="58" y="24"/>
                      <a:pt x="53" y="24"/>
                    </a:cubicBezTo>
                    <a:cubicBezTo>
                      <a:pt x="51" y="26"/>
                      <a:pt x="51" y="19"/>
                      <a:pt x="44" y="10"/>
                    </a:cubicBezTo>
                    <a:cubicBezTo>
                      <a:pt x="37" y="0"/>
                      <a:pt x="30" y="0"/>
                      <a:pt x="25" y="3"/>
                    </a:cubicBezTo>
                    <a:lnTo>
                      <a:pt x="21" y="3"/>
                    </a:lnTo>
                    <a:cubicBezTo>
                      <a:pt x="16" y="7"/>
                      <a:pt x="14" y="12"/>
                      <a:pt x="14" y="14"/>
                    </a:cubicBezTo>
                    <a:cubicBezTo>
                      <a:pt x="14" y="24"/>
                      <a:pt x="7" y="35"/>
                      <a:pt x="7" y="52"/>
                    </a:cubicBezTo>
                    <a:cubicBezTo>
                      <a:pt x="7" y="68"/>
                      <a:pt x="2" y="66"/>
                      <a:pt x="0" y="80"/>
                    </a:cubicBezTo>
                    <a:cubicBezTo>
                      <a:pt x="0" y="93"/>
                      <a:pt x="4" y="91"/>
                      <a:pt x="7" y="91"/>
                    </a:cubicBezTo>
                    <a:cubicBezTo>
                      <a:pt x="7" y="93"/>
                      <a:pt x="7" y="98"/>
                      <a:pt x="4" y="100"/>
                    </a:cubicBezTo>
                    <a:cubicBezTo>
                      <a:pt x="7" y="103"/>
                      <a:pt x="9" y="105"/>
                      <a:pt x="14" y="105"/>
                    </a:cubicBezTo>
                    <a:cubicBezTo>
                      <a:pt x="23" y="105"/>
                      <a:pt x="30" y="108"/>
                      <a:pt x="42" y="112"/>
                    </a:cubicBezTo>
                    <a:cubicBezTo>
                      <a:pt x="51" y="117"/>
                      <a:pt x="46" y="110"/>
                      <a:pt x="58" y="112"/>
                    </a:cubicBezTo>
                    <a:cubicBezTo>
                      <a:pt x="67" y="115"/>
                      <a:pt x="79" y="115"/>
                      <a:pt x="90" y="108"/>
                    </a:cubicBezTo>
                    <a:cubicBezTo>
                      <a:pt x="97" y="103"/>
                      <a:pt x="100" y="96"/>
                      <a:pt x="107" y="89"/>
                    </a:cubicBezTo>
                    <a:cubicBezTo>
                      <a:pt x="100" y="77"/>
                      <a:pt x="105" y="63"/>
                      <a:pt x="105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7" name="Freeform 353">
                <a:extLst>
                  <a:ext uri="{FF2B5EF4-FFF2-40B4-BE49-F238E27FC236}">
                    <a16:creationId xmlns:a16="http://schemas.microsoft.com/office/drawing/2014/main" id="{5FE2C4BD-5F8D-92A7-2BA3-18C9C060E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764"/>
                <a:ext cx="64" cy="71"/>
              </a:xfrm>
              <a:custGeom>
                <a:avLst/>
                <a:gdLst>
                  <a:gd name="T0" fmla="*/ 105 w 107"/>
                  <a:gd name="T1" fmla="*/ 56 h 117"/>
                  <a:gd name="T2" fmla="*/ 105 w 107"/>
                  <a:gd name="T3" fmla="*/ 56 h 117"/>
                  <a:gd name="T4" fmla="*/ 90 w 107"/>
                  <a:gd name="T5" fmla="*/ 40 h 117"/>
                  <a:gd name="T6" fmla="*/ 65 w 107"/>
                  <a:gd name="T7" fmla="*/ 21 h 117"/>
                  <a:gd name="T8" fmla="*/ 53 w 107"/>
                  <a:gd name="T9" fmla="*/ 24 h 117"/>
                  <a:gd name="T10" fmla="*/ 44 w 107"/>
                  <a:gd name="T11" fmla="*/ 10 h 117"/>
                  <a:gd name="T12" fmla="*/ 25 w 107"/>
                  <a:gd name="T13" fmla="*/ 3 h 117"/>
                  <a:gd name="T14" fmla="*/ 21 w 107"/>
                  <a:gd name="T15" fmla="*/ 3 h 117"/>
                  <a:gd name="T16" fmla="*/ 14 w 107"/>
                  <a:gd name="T17" fmla="*/ 14 h 117"/>
                  <a:gd name="T18" fmla="*/ 7 w 107"/>
                  <a:gd name="T19" fmla="*/ 52 h 117"/>
                  <a:gd name="T20" fmla="*/ 0 w 107"/>
                  <a:gd name="T21" fmla="*/ 80 h 117"/>
                  <a:gd name="T22" fmla="*/ 7 w 107"/>
                  <a:gd name="T23" fmla="*/ 91 h 117"/>
                  <a:gd name="T24" fmla="*/ 4 w 107"/>
                  <a:gd name="T25" fmla="*/ 100 h 117"/>
                  <a:gd name="T26" fmla="*/ 14 w 107"/>
                  <a:gd name="T27" fmla="*/ 105 h 117"/>
                  <a:gd name="T28" fmla="*/ 42 w 107"/>
                  <a:gd name="T29" fmla="*/ 112 h 117"/>
                  <a:gd name="T30" fmla="*/ 58 w 107"/>
                  <a:gd name="T31" fmla="*/ 112 h 117"/>
                  <a:gd name="T32" fmla="*/ 90 w 107"/>
                  <a:gd name="T33" fmla="*/ 108 h 117"/>
                  <a:gd name="T34" fmla="*/ 107 w 107"/>
                  <a:gd name="T35" fmla="*/ 89 h 117"/>
                  <a:gd name="T36" fmla="*/ 105 w 107"/>
                  <a:gd name="T37" fmla="*/ 56 h 117"/>
                  <a:gd name="T38" fmla="*/ 105 w 107"/>
                  <a:gd name="T39" fmla="*/ 5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17">
                    <a:moveTo>
                      <a:pt x="105" y="56"/>
                    </a:moveTo>
                    <a:lnTo>
                      <a:pt x="105" y="56"/>
                    </a:lnTo>
                    <a:cubicBezTo>
                      <a:pt x="105" y="47"/>
                      <a:pt x="93" y="42"/>
                      <a:pt x="90" y="40"/>
                    </a:cubicBezTo>
                    <a:cubicBezTo>
                      <a:pt x="86" y="35"/>
                      <a:pt x="72" y="28"/>
                      <a:pt x="65" y="21"/>
                    </a:cubicBezTo>
                    <a:cubicBezTo>
                      <a:pt x="60" y="12"/>
                      <a:pt x="58" y="24"/>
                      <a:pt x="53" y="24"/>
                    </a:cubicBezTo>
                    <a:cubicBezTo>
                      <a:pt x="51" y="26"/>
                      <a:pt x="51" y="19"/>
                      <a:pt x="44" y="10"/>
                    </a:cubicBezTo>
                    <a:cubicBezTo>
                      <a:pt x="37" y="0"/>
                      <a:pt x="30" y="0"/>
                      <a:pt x="25" y="3"/>
                    </a:cubicBezTo>
                    <a:lnTo>
                      <a:pt x="21" y="3"/>
                    </a:lnTo>
                    <a:cubicBezTo>
                      <a:pt x="16" y="7"/>
                      <a:pt x="14" y="12"/>
                      <a:pt x="14" y="14"/>
                    </a:cubicBezTo>
                    <a:cubicBezTo>
                      <a:pt x="14" y="24"/>
                      <a:pt x="7" y="35"/>
                      <a:pt x="7" y="52"/>
                    </a:cubicBezTo>
                    <a:cubicBezTo>
                      <a:pt x="7" y="68"/>
                      <a:pt x="2" y="66"/>
                      <a:pt x="0" y="80"/>
                    </a:cubicBezTo>
                    <a:cubicBezTo>
                      <a:pt x="0" y="93"/>
                      <a:pt x="4" y="91"/>
                      <a:pt x="7" y="91"/>
                    </a:cubicBezTo>
                    <a:cubicBezTo>
                      <a:pt x="7" y="93"/>
                      <a:pt x="7" y="98"/>
                      <a:pt x="4" y="100"/>
                    </a:cubicBezTo>
                    <a:cubicBezTo>
                      <a:pt x="7" y="103"/>
                      <a:pt x="9" y="105"/>
                      <a:pt x="14" y="105"/>
                    </a:cubicBezTo>
                    <a:cubicBezTo>
                      <a:pt x="23" y="105"/>
                      <a:pt x="30" y="108"/>
                      <a:pt x="42" y="112"/>
                    </a:cubicBezTo>
                    <a:cubicBezTo>
                      <a:pt x="51" y="117"/>
                      <a:pt x="46" y="110"/>
                      <a:pt x="58" y="112"/>
                    </a:cubicBezTo>
                    <a:cubicBezTo>
                      <a:pt x="67" y="115"/>
                      <a:pt x="79" y="115"/>
                      <a:pt x="90" y="108"/>
                    </a:cubicBezTo>
                    <a:cubicBezTo>
                      <a:pt x="97" y="103"/>
                      <a:pt x="100" y="96"/>
                      <a:pt x="107" y="89"/>
                    </a:cubicBezTo>
                    <a:cubicBezTo>
                      <a:pt x="100" y="77"/>
                      <a:pt x="105" y="63"/>
                      <a:pt x="105" y="56"/>
                    </a:cubicBezTo>
                    <a:lnTo>
                      <a:pt x="105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8" name="Freeform 354">
                <a:extLst>
                  <a:ext uri="{FF2B5EF4-FFF2-40B4-BE49-F238E27FC236}">
                    <a16:creationId xmlns:a16="http://schemas.microsoft.com/office/drawing/2014/main" id="{8299D862-B84C-7A0F-C06B-60C5B2769E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1" y="2648"/>
                <a:ext cx="258" cy="513"/>
              </a:xfrm>
              <a:custGeom>
                <a:avLst/>
                <a:gdLst>
                  <a:gd name="T0" fmla="*/ 165 w 430"/>
                  <a:gd name="T1" fmla="*/ 835 h 851"/>
                  <a:gd name="T2" fmla="*/ 112 w 430"/>
                  <a:gd name="T3" fmla="*/ 795 h 851"/>
                  <a:gd name="T4" fmla="*/ 107 w 430"/>
                  <a:gd name="T5" fmla="*/ 777 h 851"/>
                  <a:gd name="T6" fmla="*/ 142 w 430"/>
                  <a:gd name="T7" fmla="*/ 849 h 851"/>
                  <a:gd name="T8" fmla="*/ 179 w 430"/>
                  <a:gd name="T9" fmla="*/ 840 h 851"/>
                  <a:gd name="T10" fmla="*/ 425 w 430"/>
                  <a:gd name="T11" fmla="*/ 88 h 851"/>
                  <a:gd name="T12" fmla="*/ 411 w 430"/>
                  <a:gd name="T13" fmla="*/ 88 h 851"/>
                  <a:gd name="T14" fmla="*/ 384 w 430"/>
                  <a:gd name="T15" fmla="*/ 128 h 851"/>
                  <a:gd name="T16" fmla="*/ 344 w 430"/>
                  <a:gd name="T17" fmla="*/ 130 h 851"/>
                  <a:gd name="T18" fmla="*/ 332 w 430"/>
                  <a:gd name="T19" fmla="*/ 112 h 851"/>
                  <a:gd name="T20" fmla="*/ 309 w 430"/>
                  <a:gd name="T21" fmla="*/ 63 h 851"/>
                  <a:gd name="T22" fmla="*/ 263 w 430"/>
                  <a:gd name="T23" fmla="*/ 37 h 851"/>
                  <a:gd name="T24" fmla="*/ 212 w 430"/>
                  <a:gd name="T25" fmla="*/ 7 h 851"/>
                  <a:gd name="T26" fmla="*/ 174 w 430"/>
                  <a:gd name="T27" fmla="*/ 9 h 851"/>
                  <a:gd name="T28" fmla="*/ 139 w 430"/>
                  <a:gd name="T29" fmla="*/ 23 h 851"/>
                  <a:gd name="T30" fmla="*/ 112 w 430"/>
                  <a:gd name="T31" fmla="*/ 67 h 851"/>
                  <a:gd name="T32" fmla="*/ 112 w 430"/>
                  <a:gd name="T33" fmla="*/ 105 h 851"/>
                  <a:gd name="T34" fmla="*/ 100 w 430"/>
                  <a:gd name="T35" fmla="*/ 130 h 851"/>
                  <a:gd name="T36" fmla="*/ 84 w 430"/>
                  <a:gd name="T37" fmla="*/ 168 h 851"/>
                  <a:gd name="T38" fmla="*/ 79 w 430"/>
                  <a:gd name="T39" fmla="*/ 200 h 851"/>
                  <a:gd name="T40" fmla="*/ 70 w 430"/>
                  <a:gd name="T41" fmla="*/ 240 h 851"/>
                  <a:gd name="T42" fmla="*/ 81 w 430"/>
                  <a:gd name="T43" fmla="*/ 279 h 851"/>
                  <a:gd name="T44" fmla="*/ 70 w 430"/>
                  <a:gd name="T45" fmla="*/ 312 h 851"/>
                  <a:gd name="T46" fmla="*/ 54 w 430"/>
                  <a:gd name="T47" fmla="*/ 361 h 851"/>
                  <a:gd name="T48" fmla="*/ 60 w 430"/>
                  <a:gd name="T49" fmla="*/ 401 h 851"/>
                  <a:gd name="T50" fmla="*/ 47 w 430"/>
                  <a:gd name="T51" fmla="*/ 424 h 851"/>
                  <a:gd name="T52" fmla="*/ 35 w 430"/>
                  <a:gd name="T53" fmla="*/ 452 h 851"/>
                  <a:gd name="T54" fmla="*/ 37 w 430"/>
                  <a:gd name="T55" fmla="*/ 492 h 851"/>
                  <a:gd name="T56" fmla="*/ 37 w 430"/>
                  <a:gd name="T57" fmla="*/ 525 h 851"/>
                  <a:gd name="T58" fmla="*/ 47 w 430"/>
                  <a:gd name="T59" fmla="*/ 550 h 851"/>
                  <a:gd name="T60" fmla="*/ 42 w 430"/>
                  <a:gd name="T61" fmla="*/ 564 h 851"/>
                  <a:gd name="T62" fmla="*/ 42 w 430"/>
                  <a:gd name="T63" fmla="*/ 594 h 851"/>
                  <a:gd name="T64" fmla="*/ 35 w 430"/>
                  <a:gd name="T65" fmla="*/ 625 h 851"/>
                  <a:gd name="T66" fmla="*/ 26 w 430"/>
                  <a:gd name="T67" fmla="*/ 655 h 851"/>
                  <a:gd name="T68" fmla="*/ 5 w 430"/>
                  <a:gd name="T69" fmla="*/ 685 h 851"/>
                  <a:gd name="T70" fmla="*/ 9 w 430"/>
                  <a:gd name="T71" fmla="*/ 718 h 851"/>
                  <a:gd name="T72" fmla="*/ 30 w 430"/>
                  <a:gd name="T73" fmla="*/ 749 h 851"/>
                  <a:gd name="T74" fmla="*/ 79 w 430"/>
                  <a:gd name="T75" fmla="*/ 758 h 851"/>
                  <a:gd name="T76" fmla="*/ 109 w 430"/>
                  <a:gd name="T77" fmla="*/ 767 h 851"/>
                  <a:gd name="T78" fmla="*/ 98 w 430"/>
                  <a:gd name="T79" fmla="*/ 732 h 851"/>
                  <a:gd name="T80" fmla="*/ 112 w 430"/>
                  <a:gd name="T81" fmla="*/ 702 h 851"/>
                  <a:gd name="T82" fmla="*/ 139 w 430"/>
                  <a:gd name="T83" fmla="*/ 665 h 851"/>
                  <a:gd name="T84" fmla="*/ 170 w 430"/>
                  <a:gd name="T85" fmla="*/ 623 h 851"/>
                  <a:gd name="T86" fmla="*/ 132 w 430"/>
                  <a:gd name="T87" fmla="*/ 585 h 851"/>
                  <a:gd name="T88" fmla="*/ 174 w 430"/>
                  <a:gd name="T89" fmla="*/ 553 h 851"/>
                  <a:gd name="T90" fmla="*/ 188 w 430"/>
                  <a:gd name="T91" fmla="*/ 518 h 851"/>
                  <a:gd name="T92" fmla="*/ 195 w 430"/>
                  <a:gd name="T93" fmla="*/ 501 h 851"/>
                  <a:gd name="T94" fmla="*/ 214 w 430"/>
                  <a:gd name="T95" fmla="*/ 492 h 851"/>
                  <a:gd name="T96" fmla="*/ 188 w 430"/>
                  <a:gd name="T97" fmla="*/ 489 h 851"/>
                  <a:gd name="T98" fmla="*/ 184 w 430"/>
                  <a:gd name="T99" fmla="*/ 455 h 851"/>
                  <a:gd name="T100" fmla="*/ 242 w 430"/>
                  <a:gd name="T101" fmla="*/ 450 h 851"/>
                  <a:gd name="T102" fmla="*/ 244 w 430"/>
                  <a:gd name="T103" fmla="*/ 415 h 851"/>
                  <a:gd name="T104" fmla="*/ 305 w 430"/>
                  <a:gd name="T105" fmla="*/ 403 h 851"/>
                  <a:gd name="T106" fmla="*/ 365 w 430"/>
                  <a:gd name="T107" fmla="*/ 357 h 851"/>
                  <a:gd name="T108" fmla="*/ 353 w 430"/>
                  <a:gd name="T109" fmla="*/ 324 h 851"/>
                  <a:gd name="T110" fmla="*/ 326 w 430"/>
                  <a:gd name="T111" fmla="*/ 296 h 851"/>
                  <a:gd name="T112" fmla="*/ 335 w 430"/>
                  <a:gd name="T113" fmla="*/ 284 h 851"/>
                  <a:gd name="T114" fmla="*/ 335 w 430"/>
                  <a:gd name="T115" fmla="*/ 245 h 851"/>
                  <a:gd name="T116" fmla="*/ 367 w 430"/>
                  <a:gd name="T117" fmla="*/ 175 h 851"/>
                  <a:gd name="T118" fmla="*/ 430 w 430"/>
                  <a:gd name="T119" fmla="*/ 12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0" h="851">
                    <a:moveTo>
                      <a:pt x="165" y="835"/>
                    </a:moveTo>
                    <a:lnTo>
                      <a:pt x="165" y="835"/>
                    </a:lnTo>
                    <a:cubicBezTo>
                      <a:pt x="153" y="832"/>
                      <a:pt x="130" y="811"/>
                      <a:pt x="123" y="807"/>
                    </a:cubicBezTo>
                    <a:cubicBezTo>
                      <a:pt x="116" y="800"/>
                      <a:pt x="121" y="795"/>
                      <a:pt x="112" y="795"/>
                    </a:cubicBezTo>
                    <a:cubicBezTo>
                      <a:pt x="105" y="797"/>
                      <a:pt x="109" y="790"/>
                      <a:pt x="114" y="788"/>
                    </a:cubicBezTo>
                    <a:cubicBezTo>
                      <a:pt x="119" y="786"/>
                      <a:pt x="112" y="777"/>
                      <a:pt x="107" y="777"/>
                    </a:cubicBezTo>
                    <a:cubicBezTo>
                      <a:pt x="107" y="788"/>
                      <a:pt x="102" y="847"/>
                      <a:pt x="107" y="847"/>
                    </a:cubicBezTo>
                    <a:cubicBezTo>
                      <a:pt x="109" y="847"/>
                      <a:pt x="135" y="842"/>
                      <a:pt x="142" y="849"/>
                    </a:cubicBezTo>
                    <a:cubicBezTo>
                      <a:pt x="146" y="849"/>
                      <a:pt x="149" y="851"/>
                      <a:pt x="151" y="849"/>
                    </a:cubicBezTo>
                    <a:cubicBezTo>
                      <a:pt x="158" y="842"/>
                      <a:pt x="172" y="847"/>
                      <a:pt x="179" y="840"/>
                    </a:cubicBezTo>
                    <a:cubicBezTo>
                      <a:pt x="186" y="835"/>
                      <a:pt x="177" y="835"/>
                      <a:pt x="165" y="835"/>
                    </a:cubicBezTo>
                    <a:close/>
                    <a:moveTo>
                      <a:pt x="425" y="88"/>
                    </a:moveTo>
                    <a:lnTo>
                      <a:pt x="425" y="88"/>
                    </a:lnTo>
                    <a:cubicBezTo>
                      <a:pt x="423" y="86"/>
                      <a:pt x="416" y="86"/>
                      <a:pt x="411" y="88"/>
                    </a:cubicBezTo>
                    <a:cubicBezTo>
                      <a:pt x="414" y="98"/>
                      <a:pt x="407" y="121"/>
                      <a:pt x="400" y="121"/>
                    </a:cubicBezTo>
                    <a:cubicBezTo>
                      <a:pt x="395" y="121"/>
                      <a:pt x="388" y="130"/>
                      <a:pt x="384" y="128"/>
                    </a:cubicBezTo>
                    <a:cubicBezTo>
                      <a:pt x="379" y="128"/>
                      <a:pt x="372" y="137"/>
                      <a:pt x="365" y="133"/>
                    </a:cubicBezTo>
                    <a:cubicBezTo>
                      <a:pt x="360" y="128"/>
                      <a:pt x="351" y="135"/>
                      <a:pt x="344" y="130"/>
                    </a:cubicBezTo>
                    <a:cubicBezTo>
                      <a:pt x="339" y="128"/>
                      <a:pt x="326" y="130"/>
                      <a:pt x="326" y="126"/>
                    </a:cubicBezTo>
                    <a:cubicBezTo>
                      <a:pt x="326" y="123"/>
                      <a:pt x="332" y="123"/>
                      <a:pt x="332" y="112"/>
                    </a:cubicBezTo>
                    <a:cubicBezTo>
                      <a:pt x="332" y="100"/>
                      <a:pt x="351" y="88"/>
                      <a:pt x="349" y="84"/>
                    </a:cubicBezTo>
                    <a:cubicBezTo>
                      <a:pt x="346" y="79"/>
                      <a:pt x="314" y="70"/>
                      <a:pt x="309" y="63"/>
                    </a:cubicBezTo>
                    <a:cubicBezTo>
                      <a:pt x="305" y="58"/>
                      <a:pt x="298" y="53"/>
                      <a:pt x="286" y="51"/>
                    </a:cubicBezTo>
                    <a:cubicBezTo>
                      <a:pt x="274" y="51"/>
                      <a:pt x="274" y="44"/>
                      <a:pt x="263" y="37"/>
                    </a:cubicBezTo>
                    <a:cubicBezTo>
                      <a:pt x="253" y="30"/>
                      <a:pt x="237" y="16"/>
                      <a:pt x="233" y="7"/>
                    </a:cubicBezTo>
                    <a:cubicBezTo>
                      <a:pt x="226" y="7"/>
                      <a:pt x="214" y="4"/>
                      <a:pt x="212" y="7"/>
                    </a:cubicBezTo>
                    <a:cubicBezTo>
                      <a:pt x="209" y="11"/>
                      <a:pt x="205" y="28"/>
                      <a:pt x="200" y="18"/>
                    </a:cubicBezTo>
                    <a:cubicBezTo>
                      <a:pt x="195" y="11"/>
                      <a:pt x="184" y="11"/>
                      <a:pt x="174" y="9"/>
                    </a:cubicBezTo>
                    <a:cubicBezTo>
                      <a:pt x="165" y="9"/>
                      <a:pt x="165" y="0"/>
                      <a:pt x="156" y="9"/>
                    </a:cubicBezTo>
                    <a:cubicBezTo>
                      <a:pt x="151" y="14"/>
                      <a:pt x="146" y="18"/>
                      <a:pt x="139" y="23"/>
                    </a:cubicBezTo>
                    <a:cubicBezTo>
                      <a:pt x="139" y="32"/>
                      <a:pt x="137" y="44"/>
                      <a:pt x="137" y="49"/>
                    </a:cubicBezTo>
                    <a:cubicBezTo>
                      <a:pt x="132" y="53"/>
                      <a:pt x="112" y="63"/>
                      <a:pt x="112" y="67"/>
                    </a:cubicBezTo>
                    <a:cubicBezTo>
                      <a:pt x="112" y="72"/>
                      <a:pt x="114" y="79"/>
                      <a:pt x="112" y="81"/>
                    </a:cubicBezTo>
                    <a:cubicBezTo>
                      <a:pt x="107" y="86"/>
                      <a:pt x="119" y="102"/>
                      <a:pt x="112" y="105"/>
                    </a:cubicBezTo>
                    <a:cubicBezTo>
                      <a:pt x="105" y="109"/>
                      <a:pt x="119" y="116"/>
                      <a:pt x="114" y="119"/>
                    </a:cubicBezTo>
                    <a:cubicBezTo>
                      <a:pt x="109" y="123"/>
                      <a:pt x="100" y="126"/>
                      <a:pt x="100" y="130"/>
                    </a:cubicBezTo>
                    <a:cubicBezTo>
                      <a:pt x="100" y="135"/>
                      <a:pt x="100" y="144"/>
                      <a:pt x="93" y="147"/>
                    </a:cubicBezTo>
                    <a:cubicBezTo>
                      <a:pt x="88" y="149"/>
                      <a:pt x="84" y="161"/>
                      <a:pt x="84" y="168"/>
                    </a:cubicBezTo>
                    <a:cubicBezTo>
                      <a:pt x="84" y="175"/>
                      <a:pt x="77" y="170"/>
                      <a:pt x="79" y="179"/>
                    </a:cubicBezTo>
                    <a:cubicBezTo>
                      <a:pt x="81" y="186"/>
                      <a:pt x="86" y="198"/>
                      <a:pt x="79" y="200"/>
                    </a:cubicBezTo>
                    <a:cubicBezTo>
                      <a:pt x="72" y="203"/>
                      <a:pt x="74" y="217"/>
                      <a:pt x="70" y="217"/>
                    </a:cubicBezTo>
                    <a:cubicBezTo>
                      <a:pt x="65" y="217"/>
                      <a:pt x="65" y="233"/>
                      <a:pt x="70" y="240"/>
                    </a:cubicBezTo>
                    <a:cubicBezTo>
                      <a:pt x="77" y="247"/>
                      <a:pt x="77" y="254"/>
                      <a:pt x="77" y="261"/>
                    </a:cubicBezTo>
                    <a:cubicBezTo>
                      <a:pt x="77" y="268"/>
                      <a:pt x="84" y="273"/>
                      <a:pt x="81" y="279"/>
                    </a:cubicBezTo>
                    <a:cubicBezTo>
                      <a:pt x="79" y="286"/>
                      <a:pt x="81" y="293"/>
                      <a:pt x="77" y="298"/>
                    </a:cubicBezTo>
                    <a:cubicBezTo>
                      <a:pt x="72" y="301"/>
                      <a:pt x="77" y="310"/>
                      <a:pt x="70" y="312"/>
                    </a:cubicBezTo>
                    <a:cubicBezTo>
                      <a:pt x="65" y="315"/>
                      <a:pt x="74" y="336"/>
                      <a:pt x="70" y="340"/>
                    </a:cubicBezTo>
                    <a:cubicBezTo>
                      <a:pt x="65" y="343"/>
                      <a:pt x="54" y="347"/>
                      <a:pt x="54" y="361"/>
                    </a:cubicBezTo>
                    <a:cubicBezTo>
                      <a:pt x="54" y="375"/>
                      <a:pt x="56" y="382"/>
                      <a:pt x="54" y="389"/>
                    </a:cubicBezTo>
                    <a:cubicBezTo>
                      <a:pt x="54" y="394"/>
                      <a:pt x="60" y="391"/>
                      <a:pt x="60" y="401"/>
                    </a:cubicBezTo>
                    <a:cubicBezTo>
                      <a:pt x="58" y="410"/>
                      <a:pt x="49" y="403"/>
                      <a:pt x="47" y="410"/>
                    </a:cubicBezTo>
                    <a:cubicBezTo>
                      <a:pt x="47" y="415"/>
                      <a:pt x="51" y="424"/>
                      <a:pt x="47" y="424"/>
                    </a:cubicBezTo>
                    <a:cubicBezTo>
                      <a:pt x="42" y="427"/>
                      <a:pt x="39" y="429"/>
                      <a:pt x="39" y="438"/>
                    </a:cubicBezTo>
                    <a:cubicBezTo>
                      <a:pt x="39" y="448"/>
                      <a:pt x="35" y="450"/>
                      <a:pt x="35" y="452"/>
                    </a:cubicBezTo>
                    <a:cubicBezTo>
                      <a:pt x="35" y="457"/>
                      <a:pt x="39" y="464"/>
                      <a:pt x="39" y="469"/>
                    </a:cubicBezTo>
                    <a:cubicBezTo>
                      <a:pt x="39" y="473"/>
                      <a:pt x="42" y="489"/>
                      <a:pt x="37" y="492"/>
                    </a:cubicBezTo>
                    <a:cubicBezTo>
                      <a:pt x="33" y="492"/>
                      <a:pt x="30" y="510"/>
                      <a:pt x="35" y="513"/>
                    </a:cubicBezTo>
                    <a:cubicBezTo>
                      <a:pt x="39" y="515"/>
                      <a:pt x="39" y="520"/>
                      <a:pt x="37" y="525"/>
                    </a:cubicBezTo>
                    <a:cubicBezTo>
                      <a:pt x="35" y="529"/>
                      <a:pt x="47" y="532"/>
                      <a:pt x="39" y="539"/>
                    </a:cubicBezTo>
                    <a:cubicBezTo>
                      <a:pt x="35" y="543"/>
                      <a:pt x="39" y="553"/>
                      <a:pt x="47" y="550"/>
                    </a:cubicBezTo>
                    <a:cubicBezTo>
                      <a:pt x="54" y="548"/>
                      <a:pt x="56" y="560"/>
                      <a:pt x="49" y="560"/>
                    </a:cubicBezTo>
                    <a:cubicBezTo>
                      <a:pt x="42" y="560"/>
                      <a:pt x="35" y="560"/>
                      <a:pt x="42" y="564"/>
                    </a:cubicBezTo>
                    <a:cubicBezTo>
                      <a:pt x="47" y="569"/>
                      <a:pt x="54" y="574"/>
                      <a:pt x="44" y="578"/>
                    </a:cubicBezTo>
                    <a:cubicBezTo>
                      <a:pt x="37" y="581"/>
                      <a:pt x="44" y="585"/>
                      <a:pt x="42" y="594"/>
                    </a:cubicBezTo>
                    <a:cubicBezTo>
                      <a:pt x="39" y="601"/>
                      <a:pt x="47" y="608"/>
                      <a:pt x="39" y="611"/>
                    </a:cubicBezTo>
                    <a:cubicBezTo>
                      <a:pt x="35" y="613"/>
                      <a:pt x="44" y="625"/>
                      <a:pt x="35" y="625"/>
                    </a:cubicBezTo>
                    <a:cubicBezTo>
                      <a:pt x="26" y="627"/>
                      <a:pt x="30" y="634"/>
                      <a:pt x="26" y="639"/>
                    </a:cubicBezTo>
                    <a:cubicBezTo>
                      <a:pt x="19" y="644"/>
                      <a:pt x="33" y="651"/>
                      <a:pt x="26" y="655"/>
                    </a:cubicBezTo>
                    <a:cubicBezTo>
                      <a:pt x="19" y="660"/>
                      <a:pt x="23" y="672"/>
                      <a:pt x="16" y="672"/>
                    </a:cubicBezTo>
                    <a:cubicBezTo>
                      <a:pt x="9" y="672"/>
                      <a:pt x="7" y="681"/>
                      <a:pt x="5" y="685"/>
                    </a:cubicBezTo>
                    <a:cubicBezTo>
                      <a:pt x="5" y="690"/>
                      <a:pt x="0" y="697"/>
                      <a:pt x="7" y="704"/>
                    </a:cubicBezTo>
                    <a:cubicBezTo>
                      <a:pt x="12" y="711"/>
                      <a:pt x="5" y="716"/>
                      <a:pt x="9" y="718"/>
                    </a:cubicBezTo>
                    <a:cubicBezTo>
                      <a:pt x="14" y="720"/>
                      <a:pt x="33" y="718"/>
                      <a:pt x="30" y="725"/>
                    </a:cubicBezTo>
                    <a:cubicBezTo>
                      <a:pt x="28" y="732"/>
                      <a:pt x="28" y="749"/>
                      <a:pt x="30" y="749"/>
                    </a:cubicBezTo>
                    <a:cubicBezTo>
                      <a:pt x="35" y="749"/>
                      <a:pt x="37" y="758"/>
                      <a:pt x="42" y="758"/>
                    </a:cubicBezTo>
                    <a:cubicBezTo>
                      <a:pt x="47" y="758"/>
                      <a:pt x="70" y="756"/>
                      <a:pt x="79" y="758"/>
                    </a:cubicBezTo>
                    <a:cubicBezTo>
                      <a:pt x="84" y="758"/>
                      <a:pt x="88" y="763"/>
                      <a:pt x="91" y="765"/>
                    </a:cubicBezTo>
                    <a:cubicBezTo>
                      <a:pt x="95" y="763"/>
                      <a:pt x="107" y="770"/>
                      <a:pt x="109" y="767"/>
                    </a:cubicBezTo>
                    <a:cubicBezTo>
                      <a:pt x="114" y="763"/>
                      <a:pt x="98" y="751"/>
                      <a:pt x="100" y="746"/>
                    </a:cubicBezTo>
                    <a:cubicBezTo>
                      <a:pt x="100" y="744"/>
                      <a:pt x="98" y="737"/>
                      <a:pt x="98" y="732"/>
                    </a:cubicBezTo>
                    <a:cubicBezTo>
                      <a:pt x="98" y="725"/>
                      <a:pt x="95" y="716"/>
                      <a:pt x="100" y="711"/>
                    </a:cubicBezTo>
                    <a:cubicBezTo>
                      <a:pt x="107" y="706"/>
                      <a:pt x="107" y="702"/>
                      <a:pt x="112" y="702"/>
                    </a:cubicBezTo>
                    <a:cubicBezTo>
                      <a:pt x="116" y="704"/>
                      <a:pt x="126" y="699"/>
                      <a:pt x="126" y="688"/>
                    </a:cubicBezTo>
                    <a:cubicBezTo>
                      <a:pt x="126" y="676"/>
                      <a:pt x="130" y="672"/>
                      <a:pt x="139" y="665"/>
                    </a:cubicBezTo>
                    <a:cubicBezTo>
                      <a:pt x="151" y="655"/>
                      <a:pt x="167" y="646"/>
                      <a:pt x="165" y="644"/>
                    </a:cubicBezTo>
                    <a:cubicBezTo>
                      <a:pt x="163" y="639"/>
                      <a:pt x="170" y="627"/>
                      <a:pt x="170" y="623"/>
                    </a:cubicBezTo>
                    <a:cubicBezTo>
                      <a:pt x="170" y="618"/>
                      <a:pt x="153" y="618"/>
                      <a:pt x="149" y="618"/>
                    </a:cubicBezTo>
                    <a:cubicBezTo>
                      <a:pt x="142" y="615"/>
                      <a:pt x="123" y="601"/>
                      <a:pt x="132" y="585"/>
                    </a:cubicBezTo>
                    <a:cubicBezTo>
                      <a:pt x="142" y="567"/>
                      <a:pt x="163" y="564"/>
                      <a:pt x="167" y="564"/>
                    </a:cubicBezTo>
                    <a:cubicBezTo>
                      <a:pt x="174" y="564"/>
                      <a:pt x="170" y="555"/>
                      <a:pt x="174" y="553"/>
                    </a:cubicBezTo>
                    <a:cubicBezTo>
                      <a:pt x="179" y="550"/>
                      <a:pt x="179" y="546"/>
                      <a:pt x="179" y="539"/>
                    </a:cubicBezTo>
                    <a:cubicBezTo>
                      <a:pt x="179" y="529"/>
                      <a:pt x="179" y="518"/>
                      <a:pt x="188" y="518"/>
                    </a:cubicBezTo>
                    <a:cubicBezTo>
                      <a:pt x="195" y="515"/>
                      <a:pt x="198" y="510"/>
                      <a:pt x="193" y="510"/>
                    </a:cubicBezTo>
                    <a:cubicBezTo>
                      <a:pt x="188" y="508"/>
                      <a:pt x="186" y="501"/>
                      <a:pt x="195" y="501"/>
                    </a:cubicBezTo>
                    <a:cubicBezTo>
                      <a:pt x="202" y="499"/>
                      <a:pt x="200" y="508"/>
                      <a:pt x="207" y="508"/>
                    </a:cubicBezTo>
                    <a:cubicBezTo>
                      <a:pt x="212" y="508"/>
                      <a:pt x="223" y="496"/>
                      <a:pt x="214" y="492"/>
                    </a:cubicBezTo>
                    <a:cubicBezTo>
                      <a:pt x="207" y="485"/>
                      <a:pt x="205" y="494"/>
                      <a:pt x="200" y="494"/>
                    </a:cubicBezTo>
                    <a:cubicBezTo>
                      <a:pt x="195" y="496"/>
                      <a:pt x="193" y="489"/>
                      <a:pt x="188" y="489"/>
                    </a:cubicBezTo>
                    <a:cubicBezTo>
                      <a:pt x="184" y="489"/>
                      <a:pt x="186" y="478"/>
                      <a:pt x="184" y="473"/>
                    </a:cubicBezTo>
                    <a:cubicBezTo>
                      <a:pt x="184" y="469"/>
                      <a:pt x="179" y="459"/>
                      <a:pt x="184" y="455"/>
                    </a:cubicBezTo>
                    <a:cubicBezTo>
                      <a:pt x="188" y="448"/>
                      <a:pt x="205" y="462"/>
                      <a:pt x="219" y="462"/>
                    </a:cubicBezTo>
                    <a:cubicBezTo>
                      <a:pt x="233" y="464"/>
                      <a:pt x="242" y="455"/>
                      <a:pt x="242" y="450"/>
                    </a:cubicBezTo>
                    <a:cubicBezTo>
                      <a:pt x="242" y="445"/>
                      <a:pt x="235" y="436"/>
                      <a:pt x="244" y="431"/>
                    </a:cubicBezTo>
                    <a:cubicBezTo>
                      <a:pt x="253" y="424"/>
                      <a:pt x="247" y="422"/>
                      <a:pt x="244" y="415"/>
                    </a:cubicBezTo>
                    <a:cubicBezTo>
                      <a:pt x="242" y="408"/>
                      <a:pt x="247" y="403"/>
                      <a:pt x="251" y="406"/>
                    </a:cubicBezTo>
                    <a:cubicBezTo>
                      <a:pt x="253" y="410"/>
                      <a:pt x="281" y="408"/>
                      <a:pt x="305" y="403"/>
                    </a:cubicBezTo>
                    <a:cubicBezTo>
                      <a:pt x="328" y="398"/>
                      <a:pt x="344" y="389"/>
                      <a:pt x="346" y="382"/>
                    </a:cubicBezTo>
                    <a:cubicBezTo>
                      <a:pt x="346" y="378"/>
                      <a:pt x="363" y="361"/>
                      <a:pt x="365" y="357"/>
                    </a:cubicBezTo>
                    <a:cubicBezTo>
                      <a:pt x="367" y="350"/>
                      <a:pt x="365" y="343"/>
                      <a:pt x="356" y="340"/>
                    </a:cubicBezTo>
                    <a:cubicBezTo>
                      <a:pt x="346" y="340"/>
                      <a:pt x="346" y="329"/>
                      <a:pt x="353" y="324"/>
                    </a:cubicBezTo>
                    <a:cubicBezTo>
                      <a:pt x="358" y="317"/>
                      <a:pt x="349" y="310"/>
                      <a:pt x="339" y="310"/>
                    </a:cubicBezTo>
                    <a:cubicBezTo>
                      <a:pt x="332" y="310"/>
                      <a:pt x="319" y="303"/>
                      <a:pt x="326" y="296"/>
                    </a:cubicBezTo>
                    <a:cubicBezTo>
                      <a:pt x="330" y="291"/>
                      <a:pt x="330" y="293"/>
                      <a:pt x="332" y="293"/>
                    </a:cubicBezTo>
                    <a:cubicBezTo>
                      <a:pt x="335" y="291"/>
                      <a:pt x="335" y="286"/>
                      <a:pt x="335" y="284"/>
                    </a:cubicBezTo>
                    <a:cubicBezTo>
                      <a:pt x="332" y="284"/>
                      <a:pt x="328" y="286"/>
                      <a:pt x="328" y="273"/>
                    </a:cubicBezTo>
                    <a:cubicBezTo>
                      <a:pt x="330" y="259"/>
                      <a:pt x="335" y="261"/>
                      <a:pt x="335" y="245"/>
                    </a:cubicBezTo>
                    <a:cubicBezTo>
                      <a:pt x="335" y="228"/>
                      <a:pt x="342" y="217"/>
                      <a:pt x="342" y="207"/>
                    </a:cubicBezTo>
                    <a:cubicBezTo>
                      <a:pt x="342" y="200"/>
                      <a:pt x="358" y="188"/>
                      <a:pt x="367" y="175"/>
                    </a:cubicBezTo>
                    <a:cubicBezTo>
                      <a:pt x="377" y="158"/>
                      <a:pt x="395" y="140"/>
                      <a:pt x="405" y="135"/>
                    </a:cubicBezTo>
                    <a:cubicBezTo>
                      <a:pt x="411" y="130"/>
                      <a:pt x="428" y="126"/>
                      <a:pt x="430" y="121"/>
                    </a:cubicBezTo>
                    <a:cubicBezTo>
                      <a:pt x="430" y="116"/>
                      <a:pt x="430" y="91"/>
                      <a:pt x="425" y="8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9" name="Freeform 355">
                <a:extLst>
                  <a:ext uri="{FF2B5EF4-FFF2-40B4-BE49-F238E27FC236}">
                    <a16:creationId xmlns:a16="http://schemas.microsoft.com/office/drawing/2014/main" id="{22C83A56-D330-6544-9C57-EB7D87FED8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1" y="2648"/>
                <a:ext cx="258" cy="513"/>
              </a:xfrm>
              <a:custGeom>
                <a:avLst/>
                <a:gdLst>
                  <a:gd name="T0" fmla="*/ 165 w 430"/>
                  <a:gd name="T1" fmla="*/ 835 h 851"/>
                  <a:gd name="T2" fmla="*/ 112 w 430"/>
                  <a:gd name="T3" fmla="*/ 795 h 851"/>
                  <a:gd name="T4" fmla="*/ 107 w 430"/>
                  <a:gd name="T5" fmla="*/ 777 h 851"/>
                  <a:gd name="T6" fmla="*/ 142 w 430"/>
                  <a:gd name="T7" fmla="*/ 849 h 851"/>
                  <a:gd name="T8" fmla="*/ 179 w 430"/>
                  <a:gd name="T9" fmla="*/ 840 h 851"/>
                  <a:gd name="T10" fmla="*/ 165 w 430"/>
                  <a:gd name="T11" fmla="*/ 835 h 851"/>
                  <a:gd name="T12" fmla="*/ 425 w 430"/>
                  <a:gd name="T13" fmla="*/ 88 h 851"/>
                  <a:gd name="T14" fmla="*/ 400 w 430"/>
                  <a:gd name="T15" fmla="*/ 121 h 851"/>
                  <a:gd name="T16" fmla="*/ 365 w 430"/>
                  <a:gd name="T17" fmla="*/ 133 h 851"/>
                  <a:gd name="T18" fmla="*/ 326 w 430"/>
                  <a:gd name="T19" fmla="*/ 126 h 851"/>
                  <a:gd name="T20" fmla="*/ 349 w 430"/>
                  <a:gd name="T21" fmla="*/ 84 h 851"/>
                  <a:gd name="T22" fmla="*/ 286 w 430"/>
                  <a:gd name="T23" fmla="*/ 51 h 851"/>
                  <a:gd name="T24" fmla="*/ 233 w 430"/>
                  <a:gd name="T25" fmla="*/ 7 h 851"/>
                  <a:gd name="T26" fmla="*/ 200 w 430"/>
                  <a:gd name="T27" fmla="*/ 18 h 851"/>
                  <a:gd name="T28" fmla="*/ 156 w 430"/>
                  <a:gd name="T29" fmla="*/ 9 h 851"/>
                  <a:gd name="T30" fmla="*/ 137 w 430"/>
                  <a:gd name="T31" fmla="*/ 49 h 851"/>
                  <a:gd name="T32" fmla="*/ 112 w 430"/>
                  <a:gd name="T33" fmla="*/ 81 h 851"/>
                  <a:gd name="T34" fmla="*/ 114 w 430"/>
                  <a:gd name="T35" fmla="*/ 119 h 851"/>
                  <a:gd name="T36" fmla="*/ 93 w 430"/>
                  <a:gd name="T37" fmla="*/ 147 h 851"/>
                  <a:gd name="T38" fmla="*/ 79 w 430"/>
                  <a:gd name="T39" fmla="*/ 179 h 851"/>
                  <a:gd name="T40" fmla="*/ 70 w 430"/>
                  <a:gd name="T41" fmla="*/ 217 h 851"/>
                  <a:gd name="T42" fmla="*/ 77 w 430"/>
                  <a:gd name="T43" fmla="*/ 261 h 851"/>
                  <a:gd name="T44" fmla="*/ 77 w 430"/>
                  <a:gd name="T45" fmla="*/ 298 h 851"/>
                  <a:gd name="T46" fmla="*/ 70 w 430"/>
                  <a:gd name="T47" fmla="*/ 340 h 851"/>
                  <a:gd name="T48" fmla="*/ 54 w 430"/>
                  <a:gd name="T49" fmla="*/ 389 h 851"/>
                  <a:gd name="T50" fmla="*/ 47 w 430"/>
                  <a:gd name="T51" fmla="*/ 410 h 851"/>
                  <a:gd name="T52" fmla="*/ 39 w 430"/>
                  <a:gd name="T53" fmla="*/ 438 h 851"/>
                  <a:gd name="T54" fmla="*/ 39 w 430"/>
                  <a:gd name="T55" fmla="*/ 469 h 851"/>
                  <a:gd name="T56" fmla="*/ 35 w 430"/>
                  <a:gd name="T57" fmla="*/ 513 h 851"/>
                  <a:gd name="T58" fmla="*/ 39 w 430"/>
                  <a:gd name="T59" fmla="*/ 539 h 851"/>
                  <a:gd name="T60" fmla="*/ 49 w 430"/>
                  <a:gd name="T61" fmla="*/ 560 h 851"/>
                  <a:gd name="T62" fmla="*/ 44 w 430"/>
                  <a:gd name="T63" fmla="*/ 578 h 851"/>
                  <a:gd name="T64" fmla="*/ 39 w 430"/>
                  <a:gd name="T65" fmla="*/ 611 h 851"/>
                  <a:gd name="T66" fmla="*/ 26 w 430"/>
                  <a:gd name="T67" fmla="*/ 639 h 851"/>
                  <a:gd name="T68" fmla="*/ 16 w 430"/>
                  <a:gd name="T69" fmla="*/ 672 h 851"/>
                  <a:gd name="T70" fmla="*/ 7 w 430"/>
                  <a:gd name="T71" fmla="*/ 704 h 851"/>
                  <a:gd name="T72" fmla="*/ 30 w 430"/>
                  <a:gd name="T73" fmla="*/ 725 h 851"/>
                  <a:gd name="T74" fmla="*/ 42 w 430"/>
                  <a:gd name="T75" fmla="*/ 758 h 851"/>
                  <a:gd name="T76" fmla="*/ 91 w 430"/>
                  <a:gd name="T77" fmla="*/ 765 h 851"/>
                  <a:gd name="T78" fmla="*/ 100 w 430"/>
                  <a:gd name="T79" fmla="*/ 746 h 851"/>
                  <a:gd name="T80" fmla="*/ 100 w 430"/>
                  <a:gd name="T81" fmla="*/ 711 h 851"/>
                  <a:gd name="T82" fmla="*/ 126 w 430"/>
                  <a:gd name="T83" fmla="*/ 688 h 851"/>
                  <a:gd name="T84" fmla="*/ 165 w 430"/>
                  <a:gd name="T85" fmla="*/ 644 h 851"/>
                  <a:gd name="T86" fmla="*/ 149 w 430"/>
                  <a:gd name="T87" fmla="*/ 618 h 851"/>
                  <a:gd name="T88" fmla="*/ 167 w 430"/>
                  <a:gd name="T89" fmla="*/ 564 h 851"/>
                  <a:gd name="T90" fmla="*/ 179 w 430"/>
                  <a:gd name="T91" fmla="*/ 539 h 851"/>
                  <a:gd name="T92" fmla="*/ 193 w 430"/>
                  <a:gd name="T93" fmla="*/ 510 h 851"/>
                  <a:gd name="T94" fmla="*/ 207 w 430"/>
                  <a:gd name="T95" fmla="*/ 508 h 851"/>
                  <a:gd name="T96" fmla="*/ 200 w 430"/>
                  <a:gd name="T97" fmla="*/ 494 h 851"/>
                  <a:gd name="T98" fmla="*/ 184 w 430"/>
                  <a:gd name="T99" fmla="*/ 473 h 851"/>
                  <a:gd name="T100" fmla="*/ 219 w 430"/>
                  <a:gd name="T101" fmla="*/ 462 h 851"/>
                  <a:gd name="T102" fmla="*/ 244 w 430"/>
                  <a:gd name="T103" fmla="*/ 431 h 851"/>
                  <a:gd name="T104" fmla="*/ 251 w 430"/>
                  <a:gd name="T105" fmla="*/ 406 h 851"/>
                  <a:gd name="T106" fmla="*/ 346 w 430"/>
                  <a:gd name="T107" fmla="*/ 382 h 851"/>
                  <a:gd name="T108" fmla="*/ 356 w 430"/>
                  <a:gd name="T109" fmla="*/ 340 h 851"/>
                  <a:gd name="T110" fmla="*/ 339 w 430"/>
                  <a:gd name="T111" fmla="*/ 310 h 851"/>
                  <a:gd name="T112" fmla="*/ 332 w 430"/>
                  <a:gd name="T113" fmla="*/ 293 h 851"/>
                  <a:gd name="T114" fmla="*/ 328 w 430"/>
                  <a:gd name="T115" fmla="*/ 273 h 851"/>
                  <a:gd name="T116" fmla="*/ 342 w 430"/>
                  <a:gd name="T117" fmla="*/ 207 h 851"/>
                  <a:gd name="T118" fmla="*/ 405 w 430"/>
                  <a:gd name="T119" fmla="*/ 135 h 851"/>
                  <a:gd name="T120" fmla="*/ 425 w 430"/>
                  <a:gd name="T121" fmla="*/ 88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0" h="851">
                    <a:moveTo>
                      <a:pt x="165" y="835"/>
                    </a:moveTo>
                    <a:lnTo>
                      <a:pt x="165" y="835"/>
                    </a:lnTo>
                    <a:cubicBezTo>
                      <a:pt x="153" y="832"/>
                      <a:pt x="130" y="811"/>
                      <a:pt x="123" y="807"/>
                    </a:cubicBezTo>
                    <a:cubicBezTo>
                      <a:pt x="116" y="800"/>
                      <a:pt x="121" y="795"/>
                      <a:pt x="112" y="795"/>
                    </a:cubicBezTo>
                    <a:cubicBezTo>
                      <a:pt x="105" y="797"/>
                      <a:pt x="109" y="790"/>
                      <a:pt x="114" y="788"/>
                    </a:cubicBezTo>
                    <a:cubicBezTo>
                      <a:pt x="119" y="786"/>
                      <a:pt x="112" y="777"/>
                      <a:pt x="107" y="777"/>
                    </a:cubicBezTo>
                    <a:cubicBezTo>
                      <a:pt x="107" y="788"/>
                      <a:pt x="102" y="847"/>
                      <a:pt x="107" y="847"/>
                    </a:cubicBezTo>
                    <a:cubicBezTo>
                      <a:pt x="109" y="847"/>
                      <a:pt x="135" y="842"/>
                      <a:pt x="142" y="849"/>
                    </a:cubicBezTo>
                    <a:cubicBezTo>
                      <a:pt x="146" y="849"/>
                      <a:pt x="149" y="851"/>
                      <a:pt x="151" y="849"/>
                    </a:cubicBezTo>
                    <a:cubicBezTo>
                      <a:pt x="158" y="842"/>
                      <a:pt x="172" y="847"/>
                      <a:pt x="179" y="840"/>
                    </a:cubicBezTo>
                    <a:cubicBezTo>
                      <a:pt x="186" y="835"/>
                      <a:pt x="177" y="835"/>
                      <a:pt x="165" y="835"/>
                    </a:cubicBezTo>
                    <a:lnTo>
                      <a:pt x="165" y="835"/>
                    </a:lnTo>
                    <a:close/>
                    <a:moveTo>
                      <a:pt x="425" y="88"/>
                    </a:moveTo>
                    <a:lnTo>
                      <a:pt x="425" y="88"/>
                    </a:lnTo>
                    <a:cubicBezTo>
                      <a:pt x="423" y="86"/>
                      <a:pt x="416" y="86"/>
                      <a:pt x="411" y="88"/>
                    </a:cubicBezTo>
                    <a:cubicBezTo>
                      <a:pt x="414" y="98"/>
                      <a:pt x="407" y="121"/>
                      <a:pt x="400" y="121"/>
                    </a:cubicBezTo>
                    <a:cubicBezTo>
                      <a:pt x="395" y="121"/>
                      <a:pt x="388" y="130"/>
                      <a:pt x="384" y="128"/>
                    </a:cubicBezTo>
                    <a:cubicBezTo>
                      <a:pt x="379" y="128"/>
                      <a:pt x="372" y="137"/>
                      <a:pt x="365" y="133"/>
                    </a:cubicBezTo>
                    <a:cubicBezTo>
                      <a:pt x="360" y="128"/>
                      <a:pt x="351" y="135"/>
                      <a:pt x="344" y="130"/>
                    </a:cubicBezTo>
                    <a:cubicBezTo>
                      <a:pt x="339" y="128"/>
                      <a:pt x="326" y="130"/>
                      <a:pt x="326" y="126"/>
                    </a:cubicBezTo>
                    <a:cubicBezTo>
                      <a:pt x="326" y="123"/>
                      <a:pt x="332" y="123"/>
                      <a:pt x="332" y="112"/>
                    </a:cubicBezTo>
                    <a:cubicBezTo>
                      <a:pt x="332" y="100"/>
                      <a:pt x="351" y="88"/>
                      <a:pt x="349" y="84"/>
                    </a:cubicBezTo>
                    <a:cubicBezTo>
                      <a:pt x="346" y="79"/>
                      <a:pt x="314" y="70"/>
                      <a:pt x="309" y="63"/>
                    </a:cubicBezTo>
                    <a:cubicBezTo>
                      <a:pt x="305" y="58"/>
                      <a:pt x="298" y="53"/>
                      <a:pt x="286" y="51"/>
                    </a:cubicBezTo>
                    <a:cubicBezTo>
                      <a:pt x="274" y="51"/>
                      <a:pt x="274" y="44"/>
                      <a:pt x="263" y="37"/>
                    </a:cubicBezTo>
                    <a:cubicBezTo>
                      <a:pt x="253" y="30"/>
                      <a:pt x="237" y="16"/>
                      <a:pt x="233" y="7"/>
                    </a:cubicBezTo>
                    <a:cubicBezTo>
                      <a:pt x="226" y="7"/>
                      <a:pt x="214" y="4"/>
                      <a:pt x="212" y="7"/>
                    </a:cubicBezTo>
                    <a:cubicBezTo>
                      <a:pt x="209" y="11"/>
                      <a:pt x="205" y="28"/>
                      <a:pt x="200" y="18"/>
                    </a:cubicBezTo>
                    <a:cubicBezTo>
                      <a:pt x="195" y="11"/>
                      <a:pt x="184" y="11"/>
                      <a:pt x="174" y="9"/>
                    </a:cubicBezTo>
                    <a:cubicBezTo>
                      <a:pt x="165" y="9"/>
                      <a:pt x="165" y="0"/>
                      <a:pt x="156" y="9"/>
                    </a:cubicBezTo>
                    <a:cubicBezTo>
                      <a:pt x="151" y="14"/>
                      <a:pt x="146" y="18"/>
                      <a:pt x="139" y="23"/>
                    </a:cubicBezTo>
                    <a:cubicBezTo>
                      <a:pt x="139" y="32"/>
                      <a:pt x="137" y="44"/>
                      <a:pt x="137" y="49"/>
                    </a:cubicBezTo>
                    <a:cubicBezTo>
                      <a:pt x="132" y="53"/>
                      <a:pt x="112" y="63"/>
                      <a:pt x="112" y="67"/>
                    </a:cubicBezTo>
                    <a:cubicBezTo>
                      <a:pt x="112" y="72"/>
                      <a:pt x="114" y="79"/>
                      <a:pt x="112" y="81"/>
                    </a:cubicBezTo>
                    <a:cubicBezTo>
                      <a:pt x="107" y="86"/>
                      <a:pt x="119" y="102"/>
                      <a:pt x="112" y="105"/>
                    </a:cubicBezTo>
                    <a:cubicBezTo>
                      <a:pt x="105" y="109"/>
                      <a:pt x="119" y="116"/>
                      <a:pt x="114" y="119"/>
                    </a:cubicBezTo>
                    <a:cubicBezTo>
                      <a:pt x="109" y="123"/>
                      <a:pt x="100" y="126"/>
                      <a:pt x="100" y="130"/>
                    </a:cubicBezTo>
                    <a:cubicBezTo>
                      <a:pt x="100" y="135"/>
                      <a:pt x="100" y="144"/>
                      <a:pt x="93" y="147"/>
                    </a:cubicBezTo>
                    <a:cubicBezTo>
                      <a:pt x="88" y="149"/>
                      <a:pt x="84" y="161"/>
                      <a:pt x="84" y="168"/>
                    </a:cubicBezTo>
                    <a:cubicBezTo>
                      <a:pt x="84" y="175"/>
                      <a:pt x="77" y="170"/>
                      <a:pt x="79" y="179"/>
                    </a:cubicBezTo>
                    <a:cubicBezTo>
                      <a:pt x="81" y="186"/>
                      <a:pt x="86" y="198"/>
                      <a:pt x="79" y="200"/>
                    </a:cubicBezTo>
                    <a:cubicBezTo>
                      <a:pt x="72" y="203"/>
                      <a:pt x="74" y="217"/>
                      <a:pt x="70" y="217"/>
                    </a:cubicBezTo>
                    <a:cubicBezTo>
                      <a:pt x="65" y="217"/>
                      <a:pt x="65" y="233"/>
                      <a:pt x="70" y="240"/>
                    </a:cubicBezTo>
                    <a:cubicBezTo>
                      <a:pt x="77" y="247"/>
                      <a:pt x="77" y="254"/>
                      <a:pt x="77" y="261"/>
                    </a:cubicBezTo>
                    <a:cubicBezTo>
                      <a:pt x="77" y="268"/>
                      <a:pt x="84" y="273"/>
                      <a:pt x="81" y="279"/>
                    </a:cubicBezTo>
                    <a:cubicBezTo>
                      <a:pt x="79" y="286"/>
                      <a:pt x="81" y="293"/>
                      <a:pt x="77" y="298"/>
                    </a:cubicBezTo>
                    <a:cubicBezTo>
                      <a:pt x="72" y="301"/>
                      <a:pt x="77" y="310"/>
                      <a:pt x="70" y="312"/>
                    </a:cubicBezTo>
                    <a:cubicBezTo>
                      <a:pt x="65" y="315"/>
                      <a:pt x="74" y="336"/>
                      <a:pt x="70" y="340"/>
                    </a:cubicBezTo>
                    <a:cubicBezTo>
                      <a:pt x="65" y="343"/>
                      <a:pt x="54" y="347"/>
                      <a:pt x="54" y="361"/>
                    </a:cubicBezTo>
                    <a:cubicBezTo>
                      <a:pt x="54" y="375"/>
                      <a:pt x="56" y="382"/>
                      <a:pt x="54" y="389"/>
                    </a:cubicBezTo>
                    <a:cubicBezTo>
                      <a:pt x="54" y="394"/>
                      <a:pt x="60" y="391"/>
                      <a:pt x="60" y="401"/>
                    </a:cubicBezTo>
                    <a:cubicBezTo>
                      <a:pt x="58" y="410"/>
                      <a:pt x="49" y="403"/>
                      <a:pt x="47" y="410"/>
                    </a:cubicBezTo>
                    <a:cubicBezTo>
                      <a:pt x="47" y="415"/>
                      <a:pt x="51" y="424"/>
                      <a:pt x="47" y="424"/>
                    </a:cubicBezTo>
                    <a:cubicBezTo>
                      <a:pt x="42" y="427"/>
                      <a:pt x="39" y="429"/>
                      <a:pt x="39" y="438"/>
                    </a:cubicBezTo>
                    <a:cubicBezTo>
                      <a:pt x="39" y="448"/>
                      <a:pt x="35" y="450"/>
                      <a:pt x="35" y="452"/>
                    </a:cubicBezTo>
                    <a:cubicBezTo>
                      <a:pt x="35" y="457"/>
                      <a:pt x="39" y="464"/>
                      <a:pt x="39" y="469"/>
                    </a:cubicBezTo>
                    <a:cubicBezTo>
                      <a:pt x="39" y="473"/>
                      <a:pt x="42" y="489"/>
                      <a:pt x="37" y="492"/>
                    </a:cubicBezTo>
                    <a:cubicBezTo>
                      <a:pt x="33" y="492"/>
                      <a:pt x="30" y="510"/>
                      <a:pt x="35" y="513"/>
                    </a:cubicBezTo>
                    <a:cubicBezTo>
                      <a:pt x="39" y="515"/>
                      <a:pt x="39" y="520"/>
                      <a:pt x="37" y="525"/>
                    </a:cubicBezTo>
                    <a:cubicBezTo>
                      <a:pt x="35" y="529"/>
                      <a:pt x="47" y="532"/>
                      <a:pt x="39" y="539"/>
                    </a:cubicBezTo>
                    <a:cubicBezTo>
                      <a:pt x="35" y="543"/>
                      <a:pt x="39" y="553"/>
                      <a:pt x="47" y="550"/>
                    </a:cubicBezTo>
                    <a:cubicBezTo>
                      <a:pt x="54" y="548"/>
                      <a:pt x="56" y="560"/>
                      <a:pt x="49" y="560"/>
                    </a:cubicBezTo>
                    <a:cubicBezTo>
                      <a:pt x="42" y="560"/>
                      <a:pt x="35" y="560"/>
                      <a:pt x="42" y="564"/>
                    </a:cubicBezTo>
                    <a:cubicBezTo>
                      <a:pt x="47" y="569"/>
                      <a:pt x="54" y="574"/>
                      <a:pt x="44" y="578"/>
                    </a:cubicBezTo>
                    <a:cubicBezTo>
                      <a:pt x="37" y="581"/>
                      <a:pt x="44" y="585"/>
                      <a:pt x="42" y="594"/>
                    </a:cubicBezTo>
                    <a:cubicBezTo>
                      <a:pt x="39" y="601"/>
                      <a:pt x="47" y="608"/>
                      <a:pt x="39" y="611"/>
                    </a:cubicBezTo>
                    <a:cubicBezTo>
                      <a:pt x="35" y="613"/>
                      <a:pt x="44" y="625"/>
                      <a:pt x="35" y="625"/>
                    </a:cubicBezTo>
                    <a:cubicBezTo>
                      <a:pt x="26" y="627"/>
                      <a:pt x="30" y="634"/>
                      <a:pt x="26" y="639"/>
                    </a:cubicBezTo>
                    <a:cubicBezTo>
                      <a:pt x="19" y="644"/>
                      <a:pt x="33" y="651"/>
                      <a:pt x="26" y="655"/>
                    </a:cubicBezTo>
                    <a:cubicBezTo>
                      <a:pt x="19" y="660"/>
                      <a:pt x="23" y="672"/>
                      <a:pt x="16" y="672"/>
                    </a:cubicBezTo>
                    <a:cubicBezTo>
                      <a:pt x="9" y="672"/>
                      <a:pt x="7" y="681"/>
                      <a:pt x="5" y="685"/>
                    </a:cubicBezTo>
                    <a:cubicBezTo>
                      <a:pt x="5" y="690"/>
                      <a:pt x="0" y="697"/>
                      <a:pt x="7" y="704"/>
                    </a:cubicBezTo>
                    <a:cubicBezTo>
                      <a:pt x="12" y="711"/>
                      <a:pt x="5" y="716"/>
                      <a:pt x="9" y="718"/>
                    </a:cubicBezTo>
                    <a:cubicBezTo>
                      <a:pt x="14" y="720"/>
                      <a:pt x="33" y="718"/>
                      <a:pt x="30" y="725"/>
                    </a:cubicBezTo>
                    <a:cubicBezTo>
                      <a:pt x="28" y="732"/>
                      <a:pt x="28" y="749"/>
                      <a:pt x="30" y="749"/>
                    </a:cubicBezTo>
                    <a:cubicBezTo>
                      <a:pt x="35" y="749"/>
                      <a:pt x="37" y="758"/>
                      <a:pt x="42" y="758"/>
                    </a:cubicBezTo>
                    <a:cubicBezTo>
                      <a:pt x="47" y="758"/>
                      <a:pt x="70" y="756"/>
                      <a:pt x="79" y="758"/>
                    </a:cubicBezTo>
                    <a:cubicBezTo>
                      <a:pt x="84" y="758"/>
                      <a:pt x="88" y="763"/>
                      <a:pt x="91" y="765"/>
                    </a:cubicBezTo>
                    <a:cubicBezTo>
                      <a:pt x="95" y="763"/>
                      <a:pt x="107" y="770"/>
                      <a:pt x="109" y="767"/>
                    </a:cubicBezTo>
                    <a:cubicBezTo>
                      <a:pt x="114" y="763"/>
                      <a:pt x="98" y="751"/>
                      <a:pt x="100" y="746"/>
                    </a:cubicBezTo>
                    <a:cubicBezTo>
                      <a:pt x="100" y="744"/>
                      <a:pt x="98" y="737"/>
                      <a:pt x="98" y="732"/>
                    </a:cubicBezTo>
                    <a:cubicBezTo>
                      <a:pt x="98" y="725"/>
                      <a:pt x="95" y="716"/>
                      <a:pt x="100" y="711"/>
                    </a:cubicBezTo>
                    <a:cubicBezTo>
                      <a:pt x="107" y="706"/>
                      <a:pt x="107" y="702"/>
                      <a:pt x="112" y="702"/>
                    </a:cubicBezTo>
                    <a:cubicBezTo>
                      <a:pt x="116" y="704"/>
                      <a:pt x="126" y="699"/>
                      <a:pt x="126" y="688"/>
                    </a:cubicBezTo>
                    <a:cubicBezTo>
                      <a:pt x="126" y="676"/>
                      <a:pt x="130" y="672"/>
                      <a:pt x="139" y="665"/>
                    </a:cubicBezTo>
                    <a:cubicBezTo>
                      <a:pt x="151" y="655"/>
                      <a:pt x="167" y="646"/>
                      <a:pt x="165" y="644"/>
                    </a:cubicBezTo>
                    <a:cubicBezTo>
                      <a:pt x="163" y="639"/>
                      <a:pt x="170" y="627"/>
                      <a:pt x="170" y="623"/>
                    </a:cubicBezTo>
                    <a:cubicBezTo>
                      <a:pt x="170" y="618"/>
                      <a:pt x="153" y="618"/>
                      <a:pt x="149" y="618"/>
                    </a:cubicBezTo>
                    <a:cubicBezTo>
                      <a:pt x="142" y="615"/>
                      <a:pt x="123" y="601"/>
                      <a:pt x="132" y="585"/>
                    </a:cubicBezTo>
                    <a:cubicBezTo>
                      <a:pt x="142" y="567"/>
                      <a:pt x="163" y="564"/>
                      <a:pt x="167" y="564"/>
                    </a:cubicBezTo>
                    <a:cubicBezTo>
                      <a:pt x="174" y="564"/>
                      <a:pt x="170" y="555"/>
                      <a:pt x="174" y="553"/>
                    </a:cubicBezTo>
                    <a:cubicBezTo>
                      <a:pt x="179" y="550"/>
                      <a:pt x="179" y="546"/>
                      <a:pt x="179" y="539"/>
                    </a:cubicBezTo>
                    <a:cubicBezTo>
                      <a:pt x="179" y="529"/>
                      <a:pt x="179" y="518"/>
                      <a:pt x="188" y="518"/>
                    </a:cubicBezTo>
                    <a:cubicBezTo>
                      <a:pt x="195" y="515"/>
                      <a:pt x="198" y="510"/>
                      <a:pt x="193" y="510"/>
                    </a:cubicBezTo>
                    <a:cubicBezTo>
                      <a:pt x="188" y="508"/>
                      <a:pt x="186" y="501"/>
                      <a:pt x="195" y="501"/>
                    </a:cubicBezTo>
                    <a:cubicBezTo>
                      <a:pt x="202" y="499"/>
                      <a:pt x="200" y="508"/>
                      <a:pt x="207" y="508"/>
                    </a:cubicBezTo>
                    <a:cubicBezTo>
                      <a:pt x="212" y="508"/>
                      <a:pt x="223" y="496"/>
                      <a:pt x="214" y="492"/>
                    </a:cubicBezTo>
                    <a:cubicBezTo>
                      <a:pt x="207" y="485"/>
                      <a:pt x="205" y="494"/>
                      <a:pt x="200" y="494"/>
                    </a:cubicBezTo>
                    <a:cubicBezTo>
                      <a:pt x="195" y="496"/>
                      <a:pt x="193" y="489"/>
                      <a:pt x="188" y="489"/>
                    </a:cubicBezTo>
                    <a:cubicBezTo>
                      <a:pt x="184" y="489"/>
                      <a:pt x="186" y="478"/>
                      <a:pt x="184" y="473"/>
                    </a:cubicBezTo>
                    <a:cubicBezTo>
                      <a:pt x="184" y="469"/>
                      <a:pt x="179" y="459"/>
                      <a:pt x="184" y="455"/>
                    </a:cubicBezTo>
                    <a:cubicBezTo>
                      <a:pt x="188" y="448"/>
                      <a:pt x="205" y="462"/>
                      <a:pt x="219" y="462"/>
                    </a:cubicBezTo>
                    <a:cubicBezTo>
                      <a:pt x="233" y="464"/>
                      <a:pt x="242" y="455"/>
                      <a:pt x="242" y="450"/>
                    </a:cubicBezTo>
                    <a:cubicBezTo>
                      <a:pt x="242" y="445"/>
                      <a:pt x="235" y="436"/>
                      <a:pt x="244" y="431"/>
                    </a:cubicBezTo>
                    <a:cubicBezTo>
                      <a:pt x="253" y="424"/>
                      <a:pt x="247" y="422"/>
                      <a:pt x="244" y="415"/>
                    </a:cubicBezTo>
                    <a:cubicBezTo>
                      <a:pt x="242" y="408"/>
                      <a:pt x="247" y="403"/>
                      <a:pt x="251" y="406"/>
                    </a:cubicBezTo>
                    <a:cubicBezTo>
                      <a:pt x="253" y="410"/>
                      <a:pt x="281" y="408"/>
                      <a:pt x="305" y="403"/>
                    </a:cubicBezTo>
                    <a:cubicBezTo>
                      <a:pt x="328" y="398"/>
                      <a:pt x="344" y="389"/>
                      <a:pt x="346" y="382"/>
                    </a:cubicBezTo>
                    <a:cubicBezTo>
                      <a:pt x="346" y="378"/>
                      <a:pt x="363" y="361"/>
                      <a:pt x="365" y="357"/>
                    </a:cubicBezTo>
                    <a:cubicBezTo>
                      <a:pt x="367" y="350"/>
                      <a:pt x="365" y="343"/>
                      <a:pt x="356" y="340"/>
                    </a:cubicBezTo>
                    <a:cubicBezTo>
                      <a:pt x="346" y="340"/>
                      <a:pt x="346" y="329"/>
                      <a:pt x="353" y="324"/>
                    </a:cubicBezTo>
                    <a:cubicBezTo>
                      <a:pt x="358" y="317"/>
                      <a:pt x="349" y="310"/>
                      <a:pt x="339" y="310"/>
                    </a:cubicBezTo>
                    <a:cubicBezTo>
                      <a:pt x="332" y="310"/>
                      <a:pt x="319" y="303"/>
                      <a:pt x="326" y="296"/>
                    </a:cubicBezTo>
                    <a:cubicBezTo>
                      <a:pt x="330" y="291"/>
                      <a:pt x="330" y="293"/>
                      <a:pt x="332" y="293"/>
                    </a:cubicBezTo>
                    <a:cubicBezTo>
                      <a:pt x="335" y="291"/>
                      <a:pt x="335" y="286"/>
                      <a:pt x="335" y="284"/>
                    </a:cubicBezTo>
                    <a:cubicBezTo>
                      <a:pt x="332" y="284"/>
                      <a:pt x="328" y="286"/>
                      <a:pt x="328" y="273"/>
                    </a:cubicBezTo>
                    <a:cubicBezTo>
                      <a:pt x="330" y="259"/>
                      <a:pt x="335" y="261"/>
                      <a:pt x="335" y="245"/>
                    </a:cubicBezTo>
                    <a:cubicBezTo>
                      <a:pt x="335" y="228"/>
                      <a:pt x="342" y="217"/>
                      <a:pt x="342" y="207"/>
                    </a:cubicBezTo>
                    <a:cubicBezTo>
                      <a:pt x="342" y="200"/>
                      <a:pt x="358" y="188"/>
                      <a:pt x="367" y="175"/>
                    </a:cubicBezTo>
                    <a:cubicBezTo>
                      <a:pt x="377" y="158"/>
                      <a:pt x="395" y="140"/>
                      <a:pt x="405" y="135"/>
                    </a:cubicBezTo>
                    <a:cubicBezTo>
                      <a:pt x="411" y="130"/>
                      <a:pt x="428" y="126"/>
                      <a:pt x="430" y="121"/>
                    </a:cubicBezTo>
                    <a:cubicBezTo>
                      <a:pt x="430" y="116"/>
                      <a:pt x="430" y="91"/>
                      <a:pt x="425" y="88"/>
                    </a:cubicBezTo>
                    <a:lnTo>
                      <a:pt x="425" y="8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0" name="Freeform 356">
                <a:extLst>
                  <a:ext uri="{FF2B5EF4-FFF2-40B4-BE49-F238E27FC236}">
                    <a16:creationId xmlns:a16="http://schemas.microsoft.com/office/drawing/2014/main" id="{008E2CC2-C8A1-D091-15A4-93C97F4AF1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1" y="2648"/>
                <a:ext cx="258" cy="513"/>
              </a:xfrm>
              <a:custGeom>
                <a:avLst/>
                <a:gdLst>
                  <a:gd name="T0" fmla="*/ 165 w 430"/>
                  <a:gd name="T1" fmla="*/ 835 h 851"/>
                  <a:gd name="T2" fmla="*/ 112 w 430"/>
                  <a:gd name="T3" fmla="*/ 795 h 851"/>
                  <a:gd name="T4" fmla="*/ 107 w 430"/>
                  <a:gd name="T5" fmla="*/ 777 h 851"/>
                  <a:gd name="T6" fmla="*/ 142 w 430"/>
                  <a:gd name="T7" fmla="*/ 849 h 851"/>
                  <a:gd name="T8" fmla="*/ 179 w 430"/>
                  <a:gd name="T9" fmla="*/ 840 h 851"/>
                  <a:gd name="T10" fmla="*/ 425 w 430"/>
                  <a:gd name="T11" fmla="*/ 88 h 851"/>
                  <a:gd name="T12" fmla="*/ 411 w 430"/>
                  <a:gd name="T13" fmla="*/ 88 h 851"/>
                  <a:gd name="T14" fmla="*/ 384 w 430"/>
                  <a:gd name="T15" fmla="*/ 128 h 851"/>
                  <a:gd name="T16" fmla="*/ 344 w 430"/>
                  <a:gd name="T17" fmla="*/ 130 h 851"/>
                  <a:gd name="T18" fmla="*/ 332 w 430"/>
                  <a:gd name="T19" fmla="*/ 112 h 851"/>
                  <a:gd name="T20" fmla="*/ 309 w 430"/>
                  <a:gd name="T21" fmla="*/ 63 h 851"/>
                  <a:gd name="T22" fmla="*/ 263 w 430"/>
                  <a:gd name="T23" fmla="*/ 37 h 851"/>
                  <a:gd name="T24" fmla="*/ 212 w 430"/>
                  <a:gd name="T25" fmla="*/ 7 h 851"/>
                  <a:gd name="T26" fmla="*/ 174 w 430"/>
                  <a:gd name="T27" fmla="*/ 9 h 851"/>
                  <a:gd name="T28" fmla="*/ 139 w 430"/>
                  <a:gd name="T29" fmla="*/ 23 h 851"/>
                  <a:gd name="T30" fmla="*/ 112 w 430"/>
                  <a:gd name="T31" fmla="*/ 67 h 851"/>
                  <a:gd name="T32" fmla="*/ 112 w 430"/>
                  <a:gd name="T33" fmla="*/ 105 h 851"/>
                  <a:gd name="T34" fmla="*/ 100 w 430"/>
                  <a:gd name="T35" fmla="*/ 130 h 851"/>
                  <a:gd name="T36" fmla="*/ 84 w 430"/>
                  <a:gd name="T37" fmla="*/ 168 h 851"/>
                  <a:gd name="T38" fmla="*/ 79 w 430"/>
                  <a:gd name="T39" fmla="*/ 200 h 851"/>
                  <a:gd name="T40" fmla="*/ 70 w 430"/>
                  <a:gd name="T41" fmla="*/ 240 h 851"/>
                  <a:gd name="T42" fmla="*/ 81 w 430"/>
                  <a:gd name="T43" fmla="*/ 279 h 851"/>
                  <a:gd name="T44" fmla="*/ 70 w 430"/>
                  <a:gd name="T45" fmla="*/ 312 h 851"/>
                  <a:gd name="T46" fmla="*/ 54 w 430"/>
                  <a:gd name="T47" fmla="*/ 361 h 851"/>
                  <a:gd name="T48" fmla="*/ 60 w 430"/>
                  <a:gd name="T49" fmla="*/ 401 h 851"/>
                  <a:gd name="T50" fmla="*/ 47 w 430"/>
                  <a:gd name="T51" fmla="*/ 424 h 851"/>
                  <a:gd name="T52" fmla="*/ 35 w 430"/>
                  <a:gd name="T53" fmla="*/ 452 h 851"/>
                  <a:gd name="T54" fmla="*/ 37 w 430"/>
                  <a:gd name="T55" fmla="*/ 492 h 851"/>
                  <a:gd name="T56" fmla="*/ 37 w 430"/>
                  <a:gd name="T57" fmla="*/ 525 h 851"/>
                  <a:gd name="T58" fmla="*/ 47 w 430"/>
                  <a:gd name="T59" fmla="*/ 550 h 851"/>
                  <a:gd name="T60" fmla="*/ 42 w 430"/>
                  <a:gd name="T61" fmla="*/ 564 h 851"/>
                  <a:gd name="T62" fmla="*/ 42 w 430"/>
                  <a:gd name="T63" fmla="*/ 594 h 851"/>
                  <a:gd name="T64" fmla="*/ 35 w 430"/>
                  <a:gd name="T65" fmla="*/ 625 h 851"/>
                  <a:gd name="T66" fmla="*/ 26 w 430"/>
                  <a:gd name="T67" fmla="*/ 655 h 851"/>
                  <a:gd name="T68" fmla="*/ 5 w 430"/>
                  <a:gd name="T69" fmla="*/ 685 h 851"/>
                  <a:gd name="T70" fmla="*/ 9 w 430"/>
                  <a:gd name="T71" fmla="*/ 718 h 851"/>
                  <a:gd name="T72" fmla="*/ 30 w 430"/>
                  <a:gd name="T73" fmla="*/ 749 h 851"/>
                  <a:gd name="T74" fmla="*/ 79 w 430"/>
                  <a:gd name="T75" fmla="*/ 758 h 851"/>
                  <a:gd name="T76" fmla="*/ 109 w 430"/>
                  <a:gd name="T77" fmla="*/ 767 h 851"/>
                  <a:gd name="T78" fmla="*/ 98 w 430"/>
                  <a:gd name="T79" fmla="*/ 732 h 851"/>
                  <a:gd name="T80" fmla="*/ 112 w 430"/>
                  <a:gd name="T81" fmla="*/ 702 h 851"/>
                  <a:gd name="T82" fmla="*/ 139 w 430"/>
                  <a:gd name="T83" fmla="*/ 665 h 851"/>
                  <a:gd name="T84" fmla="*/ 170 w 430"/>
                  <a:gd name="T85" fmla="*/ 623 h 851"/>
                  <a:gd name="T86" fmla="*/ 132 w 430"/>
                  <a:gd name="T87" fmla="*/ 585 h 851"/>
                  <a:gd name="T88" fmla="*/ 174 w 430"/>
                  <a:gd name="T89" fmla="*/ 553 h 851"/>
                  <a:gd name="T90" fmla="*/ 188 w 430"/>
                  <a:gd name="T91" fmla="*/ 518 h 851"/>
                  <a:gd name="T92" fmla="*/ 195 w 430"/>
                  <a:gd name="T93" fmla="*/ 501 h 851"/>
                  <a:gd name="T94" fmla="*/ 214 w 430"/>
                  <a:gd name="T95" fmla="*/ 492 h 851"/>
                  <a:gd name="T96" fmla="*/ 188 w 430"/>
                  <a:gd name="T97" fmla="*/ 489 h 851"/>
                  <a:gd name="T98" fmla="*/ 184 w 430"/>
                  <a:gd name="T99" fmla="*/ 455 h 851"/>
                  <a:gd name="T100" fmla="*/ 242 w 430"/>
                  <a:gd name="T101" fmla="*/ 450 h 851"/>
                  <a:gd name="T102" fmla="*/ 244 w 430"/>
                  <a:gd name="T103" fmla="*/ 415 h 851"/>
                  <a:gd name="T104" fmla="*/ 305 w 430"/>
                  <a:gd name="T105" fmla="*/ 403 h 851"/>
                  <a:gd name="T106" fmla="*/ 365 w 430"/>
                  <a:gd name="T107" fmla="*/ 357 h 851"/>
                  <a:gd name="T108" fmla="*/ 353 w 430"/>
                  <a:gd name="T109" fmla="*/ 324 h 851"/>
                  <a:gd name="T110" fmla="*/ 326 w 430"/>
                  <a:gd name="T111" fmla="*/ 296 h 851"/>
                  <a:gd name="T112" fmla="*/ 335 w 430"/>
                  <a:gd name="T113" fmla="*/ 284 h 851"/>
                  <a:gd name="T114" fmla="*/ 335 w 430"/>
                  <a:gd name="T115" fmla="*/ 245 h 851"/>
                  <a:gd name="T116" fmla="*/ 367 w 430"/>
                  <a:gd name="T117" fmla="*/ 175 h 851"/>
                  <a:gd name="T118" fmla="*/ 430 w 430"/>
                  <a:gd name="T119" fmla="*/ 12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0" h="851">
                    <a:moveTo>
                      <a:pt x="165" y="835"/>
                    </a:moveTo>
                    <a:lnTo>
                      <a:pt x="165" y="835"/>
                    </a:lnTo>
                    <a:cubicBezTo>
                      <a:pt x="153" y="832"/>
                      <a:pt x="130" y="811"/>
                      <a:pt x="123" y="807"/>
                    </a:cubicBezTo>
                    <a:cubicBezTo>
                      <a:pt x="116" y="800"/>
                      <a:pt x="121" y="795"/>
                      <a:pt x="112" y="795"/>
                    </a:cubicBezTo>
                    <a:cubicBezTo>
                      <a:pt x="105" y="797"/>
                      <a:pt x="109" y="790"/>
                      <a:pt x="114" y="788"/>
                    </a:cubicBezTo>
                    <a:cubicBezTo>
                      <a:pt x="119" y="786"/>
                      <a:pt x="112" y="777"/>
                      <a:pt x="107" y="777"/>
                    </a:cubicBezTo>
                    <a:cubicBezTo>
                      <a:pt x="107" y="788"/>
                      <a:pt x="102" y="847"/>
                      <a:pt x="107" y="847"/>
                    </a:cubicBezTo>
                    <a:cubicBezTo>
                      <a:pt x="109" y="847"/>
                      <a:pt x="135" y="842"/>
                      <a:pt x="142" y="849"/>
                    </a:cubicBezTo>
                    <a:cubicBezTo>
                      <a:pt x="146" y="849"/>
                      <a:pt x="149" y="851"/>
                      <a:pt x="151" y="849"/>
                    </a:cubicBezTo>
                    <a:cubicBezTo>
                      <a:pt x="158" y="842"/>
                      <a:pt x="172" y="847"/>
                      <a:pt x="179" y="840"/>
                    </a:cubicBezTo>
                    <a:cubicBezTo>
                      <a:pt x="186" y="835"/>
                      <a:pt x="177" y="835"/>
                      <a:pt x="165" y="835"/>
                    </a:cubicBezTo>
                    <a:close/>
                    <a:moveTo>
                      <a:pt x="425" y="88"/>
                    </a:moveTo>
                    <a:lnTo>
                      <a:pt x="425" y="88"/>
                    </a:lnTo>
                    <a:cubicBezTo>
                      <a:pt x="423" y="86"/>
                      <a:pt x="416" y="86"/>
                      <a:pt x="411" y="88"/>
                    </a:cubicBezTo>
                    <a:cubicBezTo>
                      <a:pt x="414" y="98"/>
                      <a:pt x="407" y="121"/>
                      <a:pt x="400" y="121"/>
                    </a:cubicBezTo>
                    <a:cubicBezTo>
                      <a:pt x="395" y="121"/>
                      <a:pt x="388" y="130"/>
                      <a:pt x="384" y="128"/>
                    </a:cubicBezTo>
                    <a:cubicBezTo>
                      <a:pt x="379" y="128"/>
                      <a:pt x="372" y="137"/>
                      <a:pt x="365" y="133"/>
                    </a:cubicBezTo>
                    <a:cubicBezTo>
                      <a:pt x="360" y="128"/>
                      <a:pt x="351" y="135"/>
                      <a:pt x="344" y="130"/>
                    </a:cubicBezTo>
                    <a:cubicBezTo>
                      <a:pt x="339" y="128"/>
                      <a:pt x="326" y="130"/>
                      <a:pt x="326" y="126"/>
                    </a:cubicBezTo>
                    <a:cubicBezTo>
                      <a:pt x="326" y="123"/>
                      <a:pt x="332" y="123"/>
                      <a:pt x="332" y="112"/>
                    </a:cubicBezTo>
                    <a:cubicBezTo>
                      <a:pt x="332" y="100"/>
                      <a:pt x="351" y="88"/>
                      <a:pt x="349" y="84"/>
                    </a:cubicBezTo>
                    <a:cubicBezTo>
                      <a:pt x="346" y="79"/>
                      <a:pt x="314" y="70"/>
                      <a:pt x="309" y="63"/>
                    </a:cubicBezTo>
                    <a:cubicBezTo>
                      <a:pt x="305" y="58"/>
                      <a:pt x="298" y="53"/>
                      <a:pt x="286" y="51"/>
                    </a:cubicBezTo>
                    <a:cubicBezTo>
                      <a:pt x="274" y="51"/>
                      <a:pt x="274" y="44"/>
                      <a:pt x="263" y="37"/>
                    </a:cubicBezTo>
                    <a:cubicBezTo>
                      <a:pt x="253" y="30"/>
                      <a:pt x="237" y="16"/>
                      <a:pt x="233" y="7"/>
                    </a:cubicBezTo>
                    <a:cubicBezTo>
                      <a:pt x="226" y="7"/>
                      <a:pt x="214" y="4"/>
                      <a:pt x="212" y="7"/>
                    </a:cubicBezTo>
                    <a:cubicBezTo>
                      <a:pt x="209" y="11"/>
                      <a:pt x="205" y="28"/>
                      <a:pt x="200" y="18"/>
                    </a:cubicBezTo>
                    <a:cubicBezTo>
                      <a:pt x="195" y="11"/>
                      <a:pt x="184" y="11"/>
                      <a:pt x="174" y="9"/>
                    </a:cubicBezTo>
                    <a:cubicBezTo>
                      <a:pt x="165" y="9"/>
                      <a:pt x="165" y="0"/>
                      <a:pt x="156" y="9"/>
                    </a:cubicBezTo>
                    <a:cubicBezTo>
                      <a:pt x="151" y="14"/>
                      <a:pt x="146" y="18"/>
                      <a:pt x="139" y="23"/>
                    </a:cubicBezTo>
                    <a:cubicBezTo>
                      <a:pt x="139" y="32"/>
                      <a:pt x="137" y="44"/>
                      <a:pt x="137" y="49"/>
                    </a:cubicBezTo>
                    <a:cubicBezTo>
                      <a:pt x="132" y="53"/>
                      <a:pt x="112" y="63"/>
                      <a:pt x="112" y="67"/>
                    </a:cubicBezTo>
                    <a:cubicBezTo>
                      <a:pt x="112" y="72"/>
                      <a:pt x="114" y="79"/>
                      <a:pt x="112" y="81"/>
                    </a:cubicBezTo>
                    <a:cubicBezTo>
                      <a:pt x="107" y="86"/>
                      <a:pt x="119" y="102"/>
                      <a:pt x="112" y="105"/>
                    </a:cubicBezTo>
                    <a:cubicBezTo>
                      <a:pt x="105" y="109"/>
                      <a:pt x="119" y="116"/>
                      <a:pt x="114" y="119"/>
                    </a:cubicBezTo>
                    <a:cubicBezTo>
                      <a:pt x="109" y="123"/>
                      <a:pt x="100" y="126"/>
                      <a:pt x="100" y="130"/>
                    </a:cubicBezTo>
                    <a:cubicBezTo>
                      <a:pt x="100" y="135"/>
                      <a:pt x="100" y="144"/>
                      <a:pt x="93" y="147"/>
                    </a:cubicBezTo>
                    <a:cubicBezTo>
                      <a:pt x="88" y="149"/>
                      <a:pt x="84" y="161"/>
                      <a:pt x="84" y="168"/>
                    </a:cubicBezTo>
                    <a:cubicBezTo>
                      <a:pt x="84" y="175"/>
                      <a:pt x="77" y="170"/>
                      <a:pt x="79" y="179"/>
                    </a:cubicBezTo>
                    <a:cubicBezTo>
                      <a:pt x="81" y="186"/>
                      <a:pt x="86" y="198"/>
                      <a:pt x="79" y="200"/>
                    </a:cubicBezTo>
                    <a:cubicBezTo>
                      <a:pt x="72" y="203"/>
                      <a:pt x="74" y="217"/>
                      <a:pt x="70" y="217"/>
                    </a:cubicBezTo>
                    <a:cubicBezTo>
                      <a:pt x="65" y="217"/>
                      <a:pt x="65" y="233"/>
                      <a:pt x="70" y="240"/>
                    </a:cubicBezTo>
                    <a:cubicBezTo>
                      <a:pt x="77" y="247"/>
                      <a:pt x="77" y="254"/>
                      <a:pt x="77" y="261"/>
                    </a:cubicBezTo>
                    <a:cubicBezTo>
                      <a:pt x="77" y="268"/>
                      <a:pt x="84" y="273"/>
                      <a:pt x="81" y="279"/>
                    </a:cubicBezTo>
                    <a:cubicBezTo>
                      <a:pt x="79" y="286"/>
                      <a:pt x="81" y="293"/>
                      <a:pt x="77" y="298"/>
                    </a:cubicBezTo>
                    <a:cubicBezTo>
                      <a:pt x="72" y="301"/>
                      <a:pt x="77" y="310"/>
                      <a:pt x="70" y="312"/>
                    </a:cubicBezTo>
                    <a:cubicBezTo>
                      <a:pt x="65" y="315"/>
                      <a:pt x="74" y="336"/>
                      <a:pt x="70" y="340"/>
                    </a:cubicBezTo>
                    <a:cubicBezTo>
                      <a:pt x="65" y="343"/>
                      <a:pt x="54" y="347"/>
                      <a:pt x="54" y="361"/>
                    </a:cubicBezTo>
                    <a:cubicBezTo>
                      <a:pt x="54" y="375"/>
                      <a:pt x="56" y="382"/>
                      <a:pt x="54" y="389"/>
                    </a:cubicBezTo>
                    <a:cubicBezTo>
                      <a:pt x="54" y="394"/>
                      <a:pt x="60" y="391"/>
                      <a:pt x="60" y="401"/>
                    </a:cubicBezTo>
                    <a:cubicBezTo>
                      <a:pt x="58" y="410"/>
                      <a:pt x="49" y="403"/>
                      <a:pt x="47" y="410"/>
                    </a:cubicBezTo>
                    <a:cubicBezTo>
                      <a:pt x="47" y="415"/>
                      <a:pt x="51" y="424"/>
                      <a:pt x="47" y="424"/>
                    </a:cubicBezTo>
                    <a:cubicBezTo>
                      <a:pt x="42" y="427"/>
                      <a:pt x="39" y="429"/>
                      <a:pt x="39" y="438"/>
                    </a:cubicBezTo>
                    <a:cubicBezTo>
                      <a:pt x="39" y="448"/>
                      <a:pt x="35" y="450"/>
                      <a:pt x="35" y="452"/>
                    </a:cubicBezTo>
                    <a:cubicBezTo>
                      <a:pt x="35" y="457"/>
                      <a:pt x="39" y="464"/>
                      <a:pt x="39" y="469"/>
                    </a:cubicBezTo>
                    <a:cubicBezTo>
                      <a:pt x="39" y="473"/>
                      <a:pt x="42" y="489"/>
                      <a:pt x="37" y="492"/>
                    </a:cubicBezTo>
                    <a:cubicBezTo>
                      <a:pt x="33" y="492"/>
                      <a:pt x="30" y="510"/>
                      <a:pt x="35" y="513"/>
                    </a:cubicBezTo>
                    <a:cubicBezTo>
                      <a:pt x="39" y="515"/>
                      <a:pt x="39" y="520"/>
                      <a:pt x="37" y="525"/>
                    </a:cubicBezTo>
                    <a:cubicBezTo>
                      <a:pt x="35" y="529"/>
                      <a:pt x="47" y="532"/>
                      <a:pt x="39" y="539"/>
                    </a:cubicBezTo>
                    <a:cubicBezTo>
                      <a:pt x="35" y="543"/>
                      <a:pt x="39" y="553"/>
                      <a:pt x="47" y="550"/>
                    </a:cubicBezTo>
                    <a:cubicBezTo>
                      <a:pt x="54" y="548"/>
                      <a:pt x="56" y="560"/>
                      <a:pt x="49" y="560"/>
                    </a:cubicBezTo>
                    <a:cubicBezTo>
                      <a:pt x="42" y="560"/>
                      <a:pt x="35" y="560"/>
                      <a:pt x="42" y="564"/>
                    </a:cubicBezTo>
                    <a:cubicBezTo>
                      <a:pt x="47" y="569"/>
                      <a:pt x="54" y="574"/>
                      <a:pt x="44" y="578"/>
                    </a:cubicBezTo>
                    <a:cubicBezTo>
                      <a:pt x="37" y="581"/>
                      <a:pt x="44" y="585"/>
                      <a:pt x="42" y="594"/>
                    </a:cubicBezTo>
                    <a:cubicBezTo>
                      <a:pt x="39" y="601"/>
                      <a:pt x="47" y="608"/>
                      <a:pt x="39" y="611"/>
                    </a:cubicBezTo>
                    <a:cubicBezTo>
                      <a:pt x="35" y="613"/>
                      <a:pt x="44" y="625"/>
                      <a:pt x="35" y="625"/>
                    </a:cubicBezTo>
                    <a:cubicBezTo>
                      <a:pt x="26" y="627"/>
                      <a:pt x="30" y="634"/>
                      <a:pt x="26" y="639"/>
                    </a:cubicBezTo>
                    <a:cubicBezTo>
                      <a:pt x="19" y="644"/>
                      <a:pt x="33" y="651"/>
                      <a:pt x="26" y="655"/>
                    </a:cubicBezTo>
                    <a:cubicBezTo>
                      <a:pt x="19" y="660"/>
                      <a:pt x="23" y="672"/>
                      <a:pt x="16" y="672"/>
                    </a:cubicBezTo>
                    <a:cubicBezTo>
                      <a:pt x="9" y="672"/>
                      <a:pt x="7" y="681"/>
                      <a:pt x="5" y="685"/>
                    </a:cubicBezTo>
                    <a:cubicBezTo>
                      <a:pt x="5" y="690"/>
                      <a:pt x="0" y="697"/>
                      <a:pt x="7" y="704"/>
                    </a:cubicBezTo>
                    <a:cubicBezTo>
                      <a:pt x="12" y="711"/>
                      <a:pt x="5" y="716"/>
                      <a:pt x="9" y="718"/>
                    </a:cubicBezTo>
                    <a:cubicBezTo>
                      <a:pt x="14" y="720"/>
                      <a:pt x="33" y="718"/>
                      <a:pt x="30" y="725"/>
                    </a:cubicBezTo>
                    <a:cubicBezTo>
                      <a:pt x="28" y="732"/>
                      <a:pt x="28" y="749"/>
                      <a:pt x="30" y="749"/>
                    </a:cubicBezTo>
                    <a:cubicBezTo>
                      <a:pt x="35" y="749"/>
                      <a:pt x="37" y="758"/>
                      <a:pt x="42" y="758"/>
                    </a:cubicBezTo>
                    <a:cubicBezTo>
                      <a:pt x="47" y="758"/>
                      <a:pt x="70" y="756"/>
                      <a:pt x="79" y="758"/>
                    </a:cubicBezTo>
                    <a:cubicBezTo>
                      <a:pt x="84" y="758"/>
                      <a:pt x="88" y="763"/>
                      <a:pt x="91" y="765"/>
                    </a:cubicBezTo>
                    <a:cubicBezTo>
                      <a:pt x="95" y="763"/>
                      <a:pt x="107" y="770"/>
                      <a:pt x="109" y="767"/>
                    </a:cubicBezTo>
                    <a:cubicBezTo>
                      <a:pt x="114" y="763"/>
                      <a:pt x="98" y="751"/>
                      <a:pt x="100" y="746"/>
                    </a:cubicBezTo>
                    <a:cubicBezTo>
                      <a:pt x="100" y="744"/>
                      <a:pt x="98" y="737"/>
                      <a:pt x="98" y="732"/>
                    </a:cubicBezTo>
                    <a:cubicBezTo>
                      <a:pt x="98" y="725"/>
                      <a:pt x="95" y="716"/>
                      <a:pt x="100" y="711"/>
                    </a:cubicBezTo>
                    <a:cubicBezTo>
                      <a:pt x="107" y="706"/>
                      <a:pt x="107" y="702"/>
                      <a:pt x="112" y="702"/>
                    </a:cubicBezTo>
                    <a:cubicBezTo>
                      <a:pt x="116" y="704"/>
                      <a:pt x="126" y="699"/>
                      <a:pt x="126" y="688"/>
                    </a:cubicBezTo>
                    <a:cubicBezTo>
                      <a:pt x="126" y="676"/>
                      <a:pt x="130" y="672"/>
                      <a:pt x="139" y="665"/>
                    </a:cubicBezTo>
                    <a:cubicBezTo>
                      <a:pt x="151" y="655"/>
                      <a:pt x="167" y="646"/>
                      <a:pt x="165" y="644"/>
                    </a:cubicBezTo>
                    <a:cubicBezTo>
                      <a:pt x="163" y="639"/>
                      <a:pt x="170" y="627"/>
                      <a:pt x="170" y="623"/>
                    </a:cubicBezTo>
                    <a:cubicBezTo>
                      <a:pt x="170" y="618"/>
                      <a:pt x="153" y="618"/>
                      <a:pt x="149" y="618"/>
                    </a:cubicBezTo>
                    <a:cubicBezTo>
                      <a:pt x="142" y="615"/>
                      <a:pt x="123" y="601"/>
                      <a:pt x="132" y="585"/>
                    </a:cubicBezTo>
                    <a:cubicBezTo>
                      <a:pt x="142" y="567"/>
                      <a:pt x="163" y="564"/>
                      <a:pt x="167" y="564"/>
                    </a:cubicBezTo>
                    <a:cubicBezTo>
                      <a:pt x="174" y="564"/>
                      <a:pt x="170" y="555"/>
                      <a:pt x="174" y="553"/>
                    </a:cubicBezTo>
                    <a:cubicBezTo>
                      <a:pt x="179" y="550"/>
                      <a:pt x="179" y="546"/>
                      <a:pt x="179" y="539"/>
                    </a:cubicBezTo>
                    <a:cubicBezTo>
                      <a:pt x="179" y="529"/>
                      <a:pt x="179" y="518"/>
                      <a:pt x="188" y="518"/>
                    </a:cubicBezTo>
                    <a:cubicBezTo>
                      <a:pt x="195" y="515"/>
                      <a:pt x="198" y="510"/>
                      <a:pt x="193" y="510"/>
                    </a:cubicBezTo>
                    <a:cubicBezTo>
                      <a:pt x="188" y="508"/>
                      <a:pt x="186" y="501"/>
                      <a:pt x="195" y="501"/>
                    </a:cubicBezTo>
                    <a:cubicBezTo>
                      <a:pt x="202" y="499"/>
                      <a:pt x="200" y="508"/>
                      <a:pt x="207" y="508"/>
                    </a:cubicBezTo>
                    <a:cubicBezTo>
                      <a:pt x="212" y="508"/>
                      <a:pt x="223" y="496"/>
                      <a:pt x="214" y="492"/>
                    </a:cubicBezTo>
                    <a:cubicBezTo>
                      <a:pt x="207" y="485"/>
                      <a:pt x="205" y="494"/>
                      <a:pt x="200" y="494"/>
                    </a:cubicBezTo>
                    <a:cubicBezTo>
                      <a:pt x="195" y="496"/>
                      <a:pt x="193" y="489"/>
                      <a:pt x="188" y="489"/>
                    </a:cubicBezTo>
                    <a:cubicBezTo>
                      <a:pt x="184" y="489"/>
                      <a:pt x="186" y="478"/>
                      <a:pt x="184" y="473"/>
                    </a:cubicBezTo>
                    <a:cubicBezTo>
                      <a:pt x="184" y="469"/>
                      <a:pt x="179" y="459"/>
                      <a:pt x="184" y="455"/>
                    </a:cubicBezTo>
                    <a:cubicBezTo>
                      <a:pt x="188" y="448"/>
                      <a:pt x="205" y="462"/>
                      <a:pt x="219" y="462"/>
                    </a:cubicBezTo>
                    <a:cubicBezTo>
                      <a:pt x="233" y="464"/>
                      <a:pt x="242" y="455"/>
                      <a:pt x="242" y="450"/>
                    </a:cubicBezTo>
                    <a:cubicBezTo>
                      <a:pt x="242" y="445"/>
                      <a:pt x="235" y="436"/>
                      <a:pt x="244" y="431"/>
                    </a:cubicBezTo>
                    <a:cubicBezTo>
                      <a:pt x="253" y="424"/>
                      <a:pt x="247" y="422"/>
                      <a:pt x="244" y="415"/>
                    </a:cubicBezTo>
                    <a:cubicBezTo>
                      <a:pt x="242" y="408"/>
                      <a:pt x="247" y="403"/>
                      <a:pt x="251" y="406"/>
                    </a:cubicBezTo>
                    <a:cubicBezTo>
                      <a:pt x="253" y="410"/>
                      <a:pt x="281" y="408"/>
                      <a:pt x="305" y="403"/>
                    </a:cubicBezTo>
                    <a:cubicBezTo>
                      <a:pt x="328" y="398"/>
                      <a:pt x="344" y="389"/>
                      <a:pt x="346" y="382"/>
                    </a:cubicBezTo>
                    <a:cubicBezTo>
                      <a:pt x="346" y="378"/>
                      <a:pt x="363" y="361"/>
                      <a:pt x="365" y="357"/>
                    </a:cubicBezTo>
                    <a:cubicBezTo>
                      <a:pt x="367" y="350"/>
                      <a:pt x="365" y="343"/>
                      <a:pt x="356" y="340"/>
                    </a:cubicBezTo>
                    <a:cubicBezTo>
                      <a:pt x="346" y="340"/>
                      <a:pt x="346" y="329"/>
                      <a:pt x="353" y="324"/>
                    </a:cubicBezTo>
                    <a:cubicBezTo>
                      <a:pt x="358" y="317"/>
                      <a:pt x="349" y="310"/>
                      <a:pt x="339" y="310"/>
                    </a:cubicBezTo>
                    <a:cubicBezTo>
                      <a:pt x="332" y="310"/>
                      <a:pt x="319" y="303"/>
                      <a:pt x="326" y="296"/>
                    </a:cubicBezTo>
                    <a:cubicBezTo>
                      <a:pt x="330" y="291"/>
                      <a:pt x="330" y="293"/>
                      <a:pt x="332" y="293"/>
                    </a:cubicBezTo>
                    <a:cubicBezTo>
                      <a:pt x="335" y="291"/>
                      <a:pt x="335" y="286"/>
                      <a:pt x="335" y="284"/>
                    </a:cubicBezTo>
                    <a:cubicBezTo>
                      <a:pt x="332" y="284"/>
                      <a:pt x="328" y="286"/>
                      <a:pt x="328" y="273"/>
                    </a:cubicBezTo>
                    <a:cubicBezTo>
                      <a:pt x="330" y="259"/>
                      <a:pt x="335" y="261"/>
                      <a:pt x="335" y="245"/>
                    </a:cubicBezTo>
                    <a:cubicBezTo>
                      <a:pt x="335" y="228"/>
                      <a:pt x="342" y="217"/>
                      <a:pt x="342" y="207"/>
                    </a:cubicBezTo>
                    <a:cubicBezTo>
                      <a:pt x="342" y="200"/>
                      <a:pt x="358" y="188"/>
                      <a:pt x="367" y="175"/>
                    </a:cubicBezTo>
                    <a:cubicBezTo>
                      <a:pt x="377" y="158"/>
                      <a:pt x="395" y="140"/>
                      <a:pt x="405" y="135"/>
                    </a:cubicBezTo>
                    <a:cubicBezTo>
                      <a:pt x="411" y="130"/>
                      <a:pt x="428" y="126"/>
                      <a:pt x="430" y="121"/>
                    </a:cubicBezTo>
                    <a:cubicBezTo>
                      <a:pt x="430" y="116"/>
                      <a:pt x="430" y="91"/>
                      <a:pt x="425" y="8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1" name="Freeform 357">
                <a:extLst>
                  <a:ext uri="{FF2B5EF4-FFF2-40B4-BE49-F238E27FC236}">
                    <a16:creationId xmlns:a16="http://schemas.microsoft.com/office/drawing/2014/main" id="{792C2083-50CA-7547-A433-ECABE628CB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1" y="2648"/>
                <a:ext cx="258" cy="513"/>
              </a:xfrm>
              <a:custGeom>
                <a:avLst/>
                <a:gdLst>
                  <a:gd name="T0" fmla="*/ 165 w 430"/>
                  <a:gd name="T1" fmla="*/ 835 h 851"/>
                  <a:gd name="T2" fmla="*/ 112 w 430"/>
                  <a:gd name="T3" fmla="*/ 795 h 851"/>
                  <a:gd name="T4" fmla="*/ 107 w 430"/>
                  <a:gd name="T5" fmla="*/ 777 h 851"/>
                  <a:gd name="T6" fmla="*/ 142 w 430"/>
                  <a:gd name="T7" fmla="*/ 849 h 851"/>
                  <a:gd name="T8" fmla="*/ 179 w 430"/>
                  <a:gd name="T9" fmla="*/ 840 h 851"/>
                  <a:gd name="T10" fmla="*/ 165 w 430"/>
                  <a:gd name="T11" fmla="*/ 835 h 851"/>
                  <a:gd name="T12" fmla="*/ 425 w 430"/>
                  <a:gd name="T13" fmla="*/ 88 h 851"/>
                  <a:gd name="T14" fmla="*/ 400 w 430"/>
                  <a:gd name="T15" fmla="*/ 121 h 851"/>
                  <a:gd name="T16" fmla="*/ 365 w 430"/>
                  <a:gd name="T17" fmla="*/ 133 h 851"/>
                  <a:gd name="T18" fmla="*/ 326 w 430"/>
                  <a:gd name="T19" fmla="*/ 126 h 851"/>
                  <a:gd name="T20" fmla="*/ 349 w 430"/>
                  <a:gd name="T21" fmla="*/ 84 h 851"/>
                  <a:gd name="T22" fmla="*/ 286 w 430"/>
                  <a:gd name="T23" fmla="*/ 51 h 851"/>
                  <a:gd name="T24" fmla="*/ 233 w 430"/>
                  <a:gd name="T25" fmla="*/ 7 h 851"/>
                  <a:gd name="T26" fmla="*/ 200 w 430"/>
                  <a:gd name="T27" fmla="*/ 18 h 851"/>
                  <a:gd name="T28" fmla="*/ 156 w 430"/>
                  <a:gd name="T29" fmla="*/ 9 h 851"/>
                  <a:gd name="T30" fmla="*/ 137 w 430"/>
                  <a:gd name="T31" fmla="*/ 49 h 851"/>
                  <a:gd name="T32" fmla="*/ 112 w 430"/>
                  <a:gd name="T33" fmla="*/ 81 h 851"/>
                  <a:gd name="T34" fmla="*/ 114 w 430"/>
                  <a:gd name="T35" fmla="*/ 119 h 851"/>
                  <a:gd name="T36" fmla="*/ 93 w 430"/>
                  <a:gd name="T37" fmla="*/ 147 h 851"/>
                  <a:gd name="T38" fmla="*/ 79 w 430"/>
                  <a:gd name="T39" fmla="*/ 179 h 851"/>
                  <a:gd name="T40" fmla="*/ 70 w 430"/>
                  <a:gd name="T41" fmla="*/ 217 h 851"/>
                  <a:gd name="T42" fmla="*/ 77 w 430"/>
                  <a:gd name="T43" fmla="*/ 261 h 851"/>
                  <a:gd name="T44" fmla="*/ 77 w 430"/>
                  <a:gd name="T45" fmla="*/ 298 h 851"/>
                  <a:gd name="T46" fmla="*/ 70 w 430"/>
                  <a:gd name="T47" fmla="*/ 340 h 851"/>
                  <a:gd name="T48" fmla="*/ 54 w 430"/>
                  <a:gd name="T49" fmla="*/ 389 h 851"/>
                  <a:gd name="T50" fmla="*/ 47 w 430"/>
                  <a:gd name="T51" fmla="*/ 410 h 851"/>
                  <a:gd name="T52" fmla="*/ 39 w 430"/>
                  <a:gd name="T53" fmla="*/ 438 h 851"/>
                  <a:gd name="T54" fmla="*/ 39 w 430"/>
                  <a:gd name="T55" fmla="*/ 469 h 851"/>
                  <a:gd name="T56" fmla="*/ 35 w 430"/>
                  <a:gd name="T57" fmla="*/ 513 h 851"/>
                  <a:gd name="T58" fmla="*/ 39 w 430"/>
                  <a:gd name="T59" fmla="*/ 539 h 851"/>
                  <a:gd name="T60" fmla="*/ 49 w 430"/>
                  <a:gd name="T61" fmla="*/ 560 h 851"/>
                  <a:gd name="T62" fmla="*/ 44 w 430"/>
                  <a:gd name="T63" fmla="*/ 578 h 851"/>
                  <a:gd name="T64" fmla="*/ 39 w 430"/>
                  <a:gd name="T65" fmla="*/ 611 h 851"/>
                  <a:gd name="T66" fmla="*/ 26 w 430"/>
                  <a:gd name="T67" fmla="*/ 639 h 851"/>
                  <a:gd name="T68" fmla="*/ 16 w 430"/>
                  <a:gd name="T69" fmla="*/ 672 h 851"/>
                  <a:gd name="T70" fmla="*/ 7 w 430"/>
                  <a:gd name="T71" fmla="*/ 704 h 851"/>
                  <a:gd name="T72" fmla="*/ 30 w 430"/>
                  <a:gd name="T73" fmla="*/ 725 h 851"/>
                  <a:gd name="T74" fmla="*/ 42 w 430"/>
                  <a:gd name="T75" fmla="*/ 758 h 851"/>
                  <a:gd name="T76" fmla="*/ 91 w 430"/>
                  <a:gd name="T77" fmla="*/ 765 h 851"/>
                  <a:gd name="T78" fmla="*/ 100 w 430"/>
                  <a:gd name="T79" fmla="*/ 746 h 851"/>
                  <a:gd name="T80" fmla="*/ 100 w 430"/>
                  <a:gd name="T81" fmla="*/ 711 h 851"/>
                  <a:gd name="T82" fmla="*/ 126 w 430"/>
                  <a:gd name="T83" fmla="*/ 688 h 851"/>
                  <a:gd name="T84" fmla="*/ 165 w 430"/>
                  <a:gd name="T85" fmla="*/ 644 h 851"/>
                  <a:gd name="T86" fmla="*/ 149 w 430"/>
                  <a:gd name="T87" fmla="*/ 618 h 851"/>
                  <a:gd name="T88" fmla="*/ 167 w 430"/>
                  <a:gd name="T89" fmla="*/ 564 h 851"/>
                  <a:gd name="T90" fmla="*/ 179 w 430"/>
                  <a:gd name="T91" fmla="*/ 539 h 851"/>
                  <a:gd name="T92" fmla="*/ 193 w 430"/>
                  <a:gd name="T93" fmla="*/ 510 h 851"/>
                  <a:gd name="T94" fmla="*/ 207 w 430"/>
                  <a:gd name="T95" fmla="*/ 508 h 851"/>
                  <a:gd name="T96" fmla="*/ 200 w 430"/>
                  <a:gd name="T97" fmla="*/ 494 h 851"/>
                  <a:gd name="T98" fmla="*/ 184 w 430"/>
                  <a:gd name="T99" fmla="*/ 473 h 851"/>
                  <a:gd name="T100" fmla="*/ 219 w 430"/>
                  <a:gd name="T101" fmla="*/ 462 h 851"/>
                  <a:gd name="T102" fmla="*/ 244 w 430"/>
                  <a:gd name="T103" fmla="*/ 431 h 851"/>
                  <a:gd name="T104" fmla="*/ 251 w 430"/>
                  <a:gd name="T105" fmla="*/ 406 h 851"/>
                  <a:gd name="T106" fmla="*/ 346 w 430"/>
                  <a:gd name="T107" fmla="*/ 382 h 851"/>
                  <a:gd name="T108" fmla="*/ 356 w 430"/>
                  <a:gd name="T109" fmla="*/ 340 h 851"/>
                  <a:gd name="T110" fmla="*/ 339 w 430"/>
                  <a:gd name="T111" fmla="*/ 310 h 851"/>
                  <a:gd name="T112" fmla="*/ 332 w 430"/>
                  <a:gd name="T113" fmla="*/ 293 h 851"/>
                  <a:gd name="T114" fmla="*/ 328 w 430"/>
                  <a:gd name="T115" fmla="*/ 273 h 851"/>
                  <a:gd name="T116" fmla="*/ 342 w 430"/>
                  <a:gd name="T117" fmla="*/ 207 h 851"/>
                  <a:gd name="T118" fmla="*/ 405 w 430"/>
                  <a:gd name="T119" fmla="*/ 135 h 851"/>
                  <a:gd name="T120" fmla="*/ 425 w 430"/>
                  <a:gd name="T121" fmla="*/ 88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0" h="851">
                    <a:moveTo>
                      <a:pt x="165" y="835"/>
                    </a:moveTo>
                    <a:lnTo>
                      <a:pt x="165" y="835"/>
                    </a:lnTo>
                    <a:cubicBezTo>
                      <a:pt x="153" y="832"/>
                      <a:pt x="130" y="811"/>
                      <a:pt x="123" y="807"/>
                    </a:cubicBezTo>
                    <a:cubicBezTo>
                      <a:pt x="116" y="800"/>
                      <a:pt x="121" y="795"/>
                      <a:pt x="112" y="795"/>
                    </a:cubicBezTo>
                    <a:cubicBezTo>
                      <a:pt x="105" y="797"/>
                      <a:pt x="109" y="790"/>
                      <a:pt x="114" y="788"/>
                    </a:cubicBezTo>
                    <a:cubicBezTo>
                      <a:pt x="119" y="786"/>
                      <a:pt x="112" y="777"/>
                      <a:pt x="107" y="777"/>
                    </a:cubicBezTo>
                    <a:cubicBezTo>
                      <a:pt x="107" y="788"/>
                      <a:pt x="102" y="847"/>
                      <a:pt x="107" y="847"/>
                    </a:cubicBezTo>
                    <a:cubicBezTo>
                      <a:pt x="109" y="847"/>
                      <a:pt x="135" y="842"/>
                      <a:pt x="142" y="849"/>
                    </a:cubicBezTo>
                    <a:cubicBezTo>
                      <a:pt x="146" y="849"/>
                      <a:pt x="149" y="851"/>
                      <a:pt x="151" y="849"/>
                    </a:cubicBezTo>
                    <a:cubicBezTo>
                      <a:pt x="158" y="842"/>
                      <a:pt x="172" y="847"/>
                      <a:pt x="179" y="840"/>
                    </a:cubicBezTo>
                    <a:cubicBezTo>
                      <a:pt x="186" y="835"/>
                      <a:pt x="177" y="835"/>
                      <a:pt x="165" y="835"/>
                    </a:cubicBezTo>
                    <a:lnTo>
                      <a:pt x="165" y="835"/>
                    </a:lnTo>
                    <a:close/>
                    <a:moveTo>
                      <a:pt x="425" y="88"/>
                    </a:moveTo>
                    <a:lnTo>
                      <a:pt x="425" y="88"/>
                    </a:lnTo>
                    <a:cubicBezTo>
                      <a:pt x="423" y="86"/>
                      <a:pt x="416" y="86"/>
                      <a:pt x="411" y="88"/>
                    </a:cubicBezTo>
                    <a:cubicBezTo>
                      <a:pt x="414" y="98"/>
                      <a:pt x="407" y="121"/>
                      <a:pt x="400" y="121"/>
                    </a:cubicBezTo>
                    <a:cubicBezTo>
                      <a:pt x="395" y="121"/>
                      <a:pt x="388" y="130"/>
                      <a:pt x="384" y="128"/>
                    </a:cubicBezTo>
                    <a:cubicBezTo>
                      <a:pt x="379" y="128"/>
                      <a:pt x="372" y="137"/>
                      <a:pt x="365" y="133"/>
                    </a:cubicBezTo>
                    <a:cubicBezTo>
                      <a:pt x="360" y="128"/>
                      <a:pt x="351" y="135"/>
                      <a:pt x="344" y="130"/>
                    </a:cubicBezTo>
                    <a:cubicBezTo>
                      <a:pt x="339" y="128"/>
                      <a:pt x="326" y="130"/>
                      <a:pt x="326" y="126"/>
                    </a:cubicBezTo>
                    <a:cubicBezTo>
                      <a:pt x="326" y="123"/>
                      <a:pt x="332" y="123"/>
                      <a:pt x="332" y="112"/>
                    </a:cubicBezTo>
                    <a:cubicBezTo>
                      <a:pt x="332" y="100"/>
                      <a:pt x="351" y="88"/>
                      <a:pt x="349" y="84"/>
                    </a:cubicBezTo>
                    <a:cubicBezTo>
                      <a:pt x="346" y="79"/>
                      <a:pt x="314" y="70"/>
                      <a:pt x="309" y="63"/>
                    </a:cubicBezTo>
                    <a:cubicBezTo>
                      <a:pt x="305" y="58"/>
                      <a:pt x="298" y="53"/>
                      <a:pt x="286" y="51"/>
                    </a:cubicBezTo>
                    <a:cubicBezTo>
                      <a:pt x="274" y="51"/>
                      <a:pt x="274" y="44"/>
                      <a:pt x="263" y="37"/>
                    </a:cubicBezTo>
                    <a:cubicBezTo>
                      <a:pt x="253" y="30"/>
                      <a:pt x="237" y="16"/>
                      <a:pt x="233" y="7"/>
                    </a:cubicBezTo>
                    <a:cubicBezTo>
                      <a:pt x="226" y="7"/>
                      <a:pt x="214" y="4"/>
                      <a:pt x="212" y="7"/>
                    </a:cubicBezTo>
                    <a:cubicBezTo>
                      <a:pt x="209" y="11"/>
                      <a:pt x="205" y="28"/>
                      <a:pt x="200" y="18"/>
                    </a:cubicBezTo>
                    <a:cubicBezTo>
                      <a:pt x="195" y="11"/>
                      <a:pt x="184" y="11"/>
                      <a:pt x="174" y="9"/>
                    </a:cubicBezTo>
                    <a:cubicBezTo>
                      <a:pt x="165" y="9"/>
                      <a:pt x="165" y="0"/>
                      <a:pt x="156" y="9"/>
                    </a:cubicBezTo>
                    <a:cubicBezTo>
                      <a:pt x="151" y="14"/>
                      <a:pt x="146" y="18"/>
                      <a:pt x="139" y="23"/>
                    </a:cubicBezTo>
                    <a:cubicBezTo>
                      <a:pt x="139" y="32"/>
                      <a:pt x="137" y="44"/>
                      <a:pt x="137" y="49"/>
                    </a:cubicBezTo>
                    <a:cubicBezTo>
                      <a:pt x="132" y="53"/>
                      <a:pt x="112" y="63"/>
                      <a:pt x="112" y="67"/>
                    </a:cubicBezTo>
                    <a:cubicBezTo>
                      <a:pt x="112" y="72"/>
                      <a:pt x="114" y="79"/>
                      <a:pt x="112" y="81"/>
                    </a:cubicBezTo>
                    <a:cubicBezTo>
                      <a:pt x="107" y="86"/>
                      <a:pt x="119" y="102"/>
                      <a:pt x="112" y="105"/>
                    </a:cubicBezTo>
                    <a:cubicBezTo>
                      <a:pt x="105" y="109"/>
                      <a:pt x="119" y="116"/>
                      <a:pt x="114" y="119"/>
                    </a:cubicBezTo>
                    <a:cubicBezTo>
                      <a:pt x="109" y="123"/>
                      <a:pt x="100" y="126"/>
                      <a:pt x="100" y="130"/>
                    </a:cubicBezTo>
                    <a:cubicBezTo>
                      <a:pt x="100" y="135"/>
                      <a:pt x="100" y="144"/>
                      <a:pt x="93" y="147"/>
                    </a:cubicBezTo>
                    <a:cubicBezTo>
                      <a:pt x="88" y="149"/>
                      <a:pt x="84" y="161"/>
                      <a:pt x="84" y="168"/>
                    </a:cubicBezTo>
                    <a:cubicBezTo>
                      <a:pt x="84" y="175"/>
                      <a:pt x="77" y="170"/>
                      <a:pt x="79" y="179"/>
                    </a:cubicBezTo>
                    <a:cubicBezTo>
                      <a:pt x="81" y="186"/>
                      <a:pt x="86" y="198"/>
                      <a:pt x="79" y="200"/>
                    </a:cubicBezTo>
                    <a:cubicBezTo>
                      <a:pt x="72" y="203"/>
                      <a:pt x="74" y="217"/>
                      <a:pt x="70" y="217"/>
                    </a:cubicBezTo>
                    <a:cubicBezTo>
                      <a:pt x="65" y="217"/>
                      <a:pt x="65" y="233"/>
                      <a:pt x="70" y="240"/>
                    </a:cubicBezTo>
                    <a:cubicBezTo>
                      <a:pt x="77" y="247"/>
                      <a:pt x="77" y="254"/>
                      <a:pt x="77" y="261"/>
                    </a:cubicBezTo>
                    <a:cubicBezTo>
                      <a:pt x="77" y="268"/>
                      <a:pt x="84" y="273"/>
                      <a:pt x="81" y="279"/>
                    </a:cubicBezTo>
                    <a:cubicBezTo>
                      <a:pt x="79" y="286"/>
                      <a:pt x="81" y="293"/>
                      <a:pt x="77" y="298"/>
                    </a:cubicBezTo>
                    <a:cubicBezTo>
                      <a:pt x="72" y="301"/>
                      <a:pt x="77" y="310"/>
                      <a:pt x="70" y="312"/>
                    </a:cubicBezTo>
                    <a:cubicBezTo>
                      <a:pt x="65" y="315"/>
                      <a:pt x="74" y="336"/>
                      <a:pt x="70" y="340"/>
                    </a:cubicBezTo>
                    <a:cubicBezTo>
                      <a:pt x="65" y="343"/>
                      <a:pt x="54" y="347"/>
                      <a:pt x="54" y="361"/>
                    </a:cubicBezTo>
                    <a:cubicBezTo>
                      <a:pt x="54" y="375"/>
                      <a:pt x="56" y="382"/>
                      <a:pt x="54" y="389"/>
                    </a:cubicBezTo>
                    <a:cubicBezTo>
                      <a:pt x="54" y="394"/>
                      <a:pt x="60" y="391"/>
                      <a:pt x="60" y="401"/>
                    </a:cubicBezTo>
                    <a:cubicBezTo>
                      <a:pt x="58" y="410"/>
                      <a:pt x="49" y="403"/>
                      <a:pt x="47" y="410"/>
                    </a:cubicBezTo>
                    <a:cubicBezTo>
                      <a:pt x="47" y="415"/>
                      <a:pt x="51" y="424"/>
                      <a:pt x="47" y="424"/>
                    </a:cubicBezTo>
                    <a:cubicBezTo>
                      <a:pt x="42" y="427"/>
                      <a:pt x="39" y="429"/>
                      <a:pt x="39" y="438"/>
                    </a:cubicBezTo>
                    <a:cubicBezTo>
                      <a:pt x="39" y="448"/>
                      <a:pt x="35" y="450"/>
                      <a:pt x="35" y="452"/>
                    </a:cubicBezTo>
                    <a:cubicBezTo>
                      <a:pt x="35" y="457"/>
                      <a:pt x="39" y="464"/>
                      <a:pt x="39" y="469"/>
                    </a:cubicBezTo>
                    <a:cubicBezTo>
                      <a:pt x="39" y="473"/>
                      <a:pt x="42" y="489"/>
                      <a:pt x="37" y="492"/>
                    </a:cubicBezTo>
                    <a:cubicBezTo>
                      <a:pt x="33" y="492"/>
                      <a:pt x="30" y="510"/>
                      <a:pt x="35" y="513"/>
                    </a:cubicBezTo>
                    <a:cubicBezTo>
                      <a:pt x="39" y="515"/>
                      <a:pt x="39" y="520"/>
                      <a:pt x="37" y="525"/>
                    </a:cubicBezTo>
                    <a:cubicBezTo>
                      <a:pt x="35" y="529"/>
                      <a:pt x="47" y="532"/>
                      <a:pt x="39" y="539"/>
                    </a:cubicBezTo>
                    <a:cubicBezTo>
                      <a:pt x="35" y="543"/>
                      <a:pt x="39" y="553"/>
                      <a:pt x="47" y="550"/>
                    </a:cubicBezTo>
                    <a:cubicBezTo>
                      <a:pt x="54" y="548"/>
                      <a:pt x="56" y="560"/>
                      <a:pt x="49" y="560"/>
                    </a:cubicBezTo>
                    <a:cubicBezTo>
                      <a:pt x="42" y="560"/>
                      <a:pt x="35" y="560"/>
                      <a:pt x="42" y="564"/>
                    </a:cubicBezTo>
                    <a:cubicBezTo>
                      <a:pt x="47" y="569"/>
                      <a:pt x="54" y="574"/>
                      <a:pt x="44" y="578"/>
                    </a:cubicBezTo>
                    <a:cubicBezTo>
                      <a:pt x="37" y="581"/>
                      <a:pt x="44" y="585"/>
                      <a:pt x="42" y="594"/>
                    </a:cubicBezTo>
                    <a:cubicBezTo>
                      <a:pt x="39" y="601"/>
                      <a:pt x="47" y="608"/>
                      <a:pt x="39" y="611"/>
                    </a:cubicBezTo>
                    <a:cubicBezTo>
                      <a:pt x="35" y="613"/>
                      <a:pt x="44" y="625"/>
                      <a:pt x="35" y="625"/>
                    </a:cubicBezTo>
                    <a:cubicBezTo>
                      <a:pt x="26" y="627"/>
                      <a:pt x="30" y="634"/>
                      <a:pt x="26" y="639"/>
                    </a:cubicBezTo>
                    <a:cubicBezTo>
                      <a:pt x="19" y="644"/>
                      <a:pt x="33" y="651"/>
                      <a:pt x="26" y="655"/>
                    </a:cubicBezTo>
                    <a:cubicBezTo>
                      <a:pt x="19" y="660"/>
                      <a:pt x="23" y="672"/>
                      <a:pt x="16" y="672"/>
                    </a:cubicBezTo>
                    <a:cubicBezTo>
                      <a:pt x="9" y="672"/>
                      <a:pt x="7" y="681"/>
                      <a:pt x="5" y="685"/>
                    </a:cubicBezTo>
                    <a:cubicBezTo>
                      <a:pt x="5" y="690"/>
                      <a:pt x="0" y="697"/>
                      <a:pt x="7" y="704"/>
                    </a:cubicBezTo>
                    <a:cubicBezTo>
                      <a:pt x="12" y="711"/>
                      <a:pt x="5" y="716"/>
                      <a:pt x="9" y="718"/>
                    </a:cubicBezTo>
                    <a:cubicBezTo>
                      <a:pt x="14" y="720"/>
                      <a:pt x="33" y="718"/>
                      <a:pt x="30" y="725"/>
                    </a:cubicBezTo>
                    <a:cubicBezTo>
                      <a:pt x="28" y="732"/>
                      <a:pt x="28" y="749"/>
                      <a:pt x="30" y="749"/>
                    </a:cubicBezTo>
                    <a:cubicBezTo>
                      <a:pt x="35" y="749"/>
                      <a:pt x="37" y="758"/>
                      <a:pt x="42" y="758"/>
                    </a:cubicBezTo>
                    <a:cubicBezTo>
                      <a:pt x="47" y="758"/>
                      <a:pt x="70" y="756"/>
                      <a:pt x="79" y="758"/>
                    </a:cubicBezTo>
                    <a:cubicBezTo>
                      <a:pt x="84" y="758"/>
                      <a:pt x="88" y="763"/>
                      <a:pt x="91" y="765"/>
                    </a:cubicBezTo>
                    <a:cubicBezTo>
                      <a:pt x="95" y="763"/>
                      <a:pt x="107" y="770"/>
                      <a:pt x="109" y="767"/>
                    </a:cubicBezTo>
                    <a:cubicBezTo>
                      <a:pt x="114" y="763"/>
                      <a:pt x="98" y="751"/>
                      <a:pt x="100" y="746"/>
                    </a:cubicBezTo>
                    <a:cubicBezTo>
                      <a:pt x="100" y="744"/>
                      <a:pt x="98" y="737"/>
                      <a:pt x="98" y="732"/>
                    </a:cubicBezTo>
                    <a:cubicBezTo>
                      <a:pt x="98" y="725"/>
                      <a:pt x="95" y="716"/>
                      <a:pt x="100" y="711"/>
                    </a:cubicBezTo>
                    <a:cubicBezTo>
                      <a:pt x="107" y="706"/>
                      <a:pt x="107" y="702"/>
                      <a:pt x="112" y="702"/>
                    </a:cubicBezTo>
                    <a:cubicBezTo>
                      <a:pt x="116" y="704"/>
                      <a:pt x="126" y="699"/>
                      <a:pt x="126" y="688"/>
                    </a:cubicBezTo>
                    <a:cubicBezTo>
                      <a:pt x="126" y="676"/>
                      <a:pt x="130" y="672"/>
                      <a:pt x="139" y="665"/>
                    </a:cubicBezTo>
                    <a:cubicBezTo>
                      <a:pt x="151" y="655"/>
                      <a:pt x="167" y="646"/>
                      <a:pt x="165" y="644"/>
                    </a:cubicBezTo>
                    <a:cubicBezTo>
                      <a:pt x="163" y="639"/>
                      <a:pt x="170" y="627"/>
                      <a:pt x="170" y="623"/>
                    </a:cubicBezTo>
                    <a:cubicBezTo>
                      <a:pt x="170" y="618"/>
                      <a:pt x="153" y="618"/>
                      <a:pt x="149" y="618"/>
                    </a:cubicBezTo>
                    <a:cubicBezTo>
                      <a:pt x="142" y="615"/>
                      <a:pt x="123" y="601"/>
                      <a:pt x="132" y="585"/>
                    </a:cubicBezTo>
                    <a:cubicBezTo>
                      <a:pt x="142" y="567"/>
                      <a:pt x="163" y="564"/>
                      <a:pt x="167" y="564"/>
                    </a:cubicBezTo>
                    <a:cubicBezTo>
                      <a:pt x="174" y="564"/>
                      <a:pt x="170" y="555"/>
                      <a:pt x="174" y="553"/>
                    </a:cubicBezTo>
                    <a:cubicBezTo>
                      <a:pt x="179" y="550"/>
                      <a:pt x="179" y="546"/>
                      <a:pt x="179" y="539"/>
                    </a:cubicBezTo>
                    <a:cubicBezTo>
                      <a:pt x="179" y="529"/>
                      <a:pt x="179" y="518"/>
                      <a:pt x="188" y="518"/>
                    </a:cubicBezTo>
                    <a:cubicBezTo>
                      <a:pt x="195" y="515"/>
                      <a:pt x="198" y="510"/>
                      <a:pt x="193" y="510"/>
                    </a:cubicBezTo>
                    <a:cubicBezTo>
                      <a:pt x="188" y="508"/>
                      <a:pt x="186" y="501"/>
                      <a:pt x="195" y="501"/>
                    </a:cubicBezTo>
                    <a:cubicBezTo>
                      <a:pt x="202" y="499"/>
                      <a:pt x="200" y="508"/>
                      <a:pt x="207" y="508"/>
                    </a:cubicBezTo>
                    <a:cubicBezTo>
                      <a:pt x="212" y="508"/>
                      <a:pt x="223" y="496"/>
                      <a:pt x="214" y="492"/>
                    </a:cubicBezTo>
                    <a:cubicBezTo>
                      <a:pt x="207" y="485"/>
                      <a:pt x="205" y="494"/>
                      <a:pt x="200" y="494"/>
                    </a:cubicBezTo>
                    <a:cubicBezTo>
                      <a:pt x="195" y="496"/>
                      <a:pt x="193" y="489"/>
                      <a:pt x="188" y="489"/>
                    </a:cubicBezTo>
                    <a:cubicBezTo>
                      <a:pt x="184" y="489"/>
                      <a:pt x="186" y="478"/>
                      <a:pt x="184" y="473"/>
                    </a:cubicBezTo>
                    <a:cubicBezTo>
                      <a:pt x="184" y="469"/>
                      <a:pt x="179" y="459"/>
                      <a:pt x="184" y="455"/>
                    </a:cubicBezTo>
                    <a:cubicBezTo>
                      <a:pt x="188" y="448"/>
                      <a:pt x="205" y="462"/>
                      <a:pt x="219" y="462"/>
                    </a:cubicBezTo>
                    <a:cubicBezTo>
                      <a:pt x="233" y="464"/>
                      <a:pt x="242" y="455"/>
                      <a:pt x="242" y="450"/>
                    </a:cubicBezTo>
                    <a:cubicBezTo>
                      <a:pt x="242" y="445"/>
                      <a:pt x="235" y="436"/>
                      <a:pt x="244" y="431"/>
                    </a:cubicBezTo>
                    <a:cubicBezTo>
                      <a:pt x="253" y="424"/>
                      <a:pt x="247" y="422"/>
                      <a:pt x="244" y="415"/>
                    </a:cubicBezTo>
                    <a:cubicBezTo>
                      <a:pt x="242" y="408"/>
                      <a:pt x="247" y="403"/>
                      <a:pt x="251" y="406"/>
                    </a:cubicBezTo>
                    <a:cubicBezTo>
                      <a:pt x="253" y="410"/>
                      <a:pt x="281" y="408"/>
                      <a:pt x="305" y="403"/>
                    </a:cubicBezTo>
                    <a:cubicBezTo>
                      <a:pt x="328" y="398"/>
                      <a:pt x="344" y="389"/>
                      <a:pt x="346" y="382"/>
                    </a:cubicBezTo>
                    <a:cubicBezTo>
                      <a:pt x="346" y="378"/>
                      <a:pt x="363" y="361"/>
                      <a:pt x="365" y="357"/>
                    </a:cubicBezTo>
                    <a:cubicBezTo>
                      <a:pt x="367" y="350"/>
                      <a:pt x="365" y="343"/>
                      <a:pt x="356" y="340"/>
                    </a:cubicBezTo>
                    <a:cubicBezTo>
                      <a:pt x="346" y="340"/>
                      <a:pt x="346" y="329"/>
                      <a:pt x="353" y="324"/>
                    </a:cubicBezTo>
                    <a:cubicBezTo>
                      <a:pt x="358" y="317"/>
                      <a:pt x="349" y="310"/>
                      <a:pt x="339" y="310"/>
                    </a:cubicBezTo>
                    <a:cubicBezTo>
                      <a:pt x="332" y="310"/>
                      <a:pt x="319" y="303"/>
                      <a:pt x="326" y="296"/>
                    </a:cubicBezTo>
                    <a:cubicBezTo>
                      <a:pt x="330" y="291"/>
                      <a:pt x="330" y="293"/>
                      <a:pt x="332" y="293"/>
                    </a:cubicBezTo>
                    <a:cubicBezTo>
                      <a:pt x="335" y="291"/>
                      <a:pt x="335" y="286"/>
                      <a:pt x="335" y="284"/>
                    </a:cubicBezTo>
                    <a:cubicBezTo>
                      <a:pt x="332" y="284"/>
                      <a:pt x="328" y="286"/>
                      <a:pt x="328" y="273"/>
                    </a:cubicBezTo>
                    <a:cubicBezTo>
                      <a:pt x="330" y="259"/>
                      <a:pt x="335" y="261"/>
                      <a:pt x="335" y="245"/>
                    </a:cubicBezTo>
                    <a:cubicBezTo>
                      <a:pt x="335" y="228"/>
                      <a:pt x="342" y="217"/>
                      <a:pt x="342" y="207"/>
                    </a:cubicBezTo>
                    <a:cubicBezTo>
                      <a:pt x="342" y="200"/>
                      <a:pt x="358" y="188"/>
                      <a:pt x="367" y="175"/>
                    </a:cubicBezTo>
                    <a:cubicBezTo>
                      <a:pt x="377" y="158"/>
                      <a:pt x="395" y="140"/>
                      <a:pt x="405" y="135"/>
                    </a:cubicBezTo>
                    <a:cubicBezTo>
                      <a:pt x="411" y="130"/>
                      <a:pt x="428" y="126"/>
                      <a:pt x="430" y="121"/>
                    </a:cubicBezTo>
                    <a:cubicBezTo>
                      <a:pt x="430" y="116"/>
                      <a:pt x="430" y="91"/>
                      <a:pt x="425" y="88"/>
                    </a:cubicBezTo>
                    <a:lnTo>
                      <a:pt x="425" y="8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2" name="Freeform 358">
                <a:extLst>
                  <a:ext uri="{FF2B5EF4-FFF2-40B4-BE49-F238E27FC236}">
                    <a16:creationId xmlns:a16="http://schemas.microsoft.com/office/drawing/2014/main" id="{6FEF12CC-7BB8-C9E5-20C2-8B8E2453F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590"/>
                <a:ext cx="114" cy="581"/>
              </a:xfrm>
              <a:custGeom>
                <a:avLst/>
                <a:gdLst>
                  <a:gd name="T0" fmla="*/ 77 w 189"/>
                  <a:gd name="T1" fmla="*/ 845 h 964"/>
                  <a:gd name="T2" fmla="*/ 54 w 189"/>
                  <a:gd name="T3" fmla="*/ 800 h 964"/>
                  <a:gd name="T4" fmla="*/ 73 w 189"/>
                  <a:gd name="T5" fmla="*/ 751 h 964"/>
                  <a:gd name="T6" fmla="*/ 86 w 189"/>
                  <a:gd name="T7" fmla="*/ 707 h 964"/>
                  <a:gd name="T8" fmla="*/ 89 w 189"/>
                  <a:gd name="T9" fmla="*/ 660 h 964"/>
                  <a:gd name="T10" fmla="*/ 86 w 189"/>
                  <a:gd name="T11" fmla="*/ 635 h 964"/>
                  <a:gd name="T12" fmla="*/ 84 w 189"/>
                  <a:gd name="T13" fmla="*/ 588 h 964"/>
                  <a:gd name="T14" fmla="*/ 86 w 189"/>
                  <a:gd name="T15" fmla="*/ 534 h 964"/>
                  <a:gd name="T16" fmla="*/ 107 w 189"/>
                  <a:gd name="T17" fmla="*/ 497 h 964"/>
                  <a:gd name="T18" fmla="*/ 117 w 189"/>
                  <a:gd name="T19" fmla="*/ 436 h 964"/>
                  <a:gd name="T20" fmla="*/ 128 w 189"/>
                  <a:gd name="T21" fmla="*/ 375 h 964"/>
                  <a:gd name="T22" fmla="*/ 117 w 189"/>
                  <a:gd name="T23" fmla="*/ 313 h 964"/>
                  <a:gd name="T24" fmla="*/ 131 w 189"/>
                  <a:gd name="T25" fmla="*/ 264 h 964"/>
                  <a:gd name="T26" fmla="*/ 161 w 189"/>
                  <a:gd name="T27" fmla="*/ 215 h 964"/>
                  <a:gd name="T28" fmla="*/ 159 w 189"/>
                  <a:gd name="T29" fmla="*/ 163 h 964"/>
                  <a:gd name="T30" fmla="*/ 175 w 189"/>
                  <a:gd name="T31" fmla="*/ 124 h 964"/>
                  <a:gd name="T32" fmla="*/ 154 w 189"/>
                  <a:gd name="T33" fmla="*/ 63 h 964"/>
                  <a:gd name="T34" fmla="*/ 145 w 189"/>
                  <a:gd name="T35" fmla="*/ 12 h 964"/>
                  <a:gd name="T36" fmla="*/ 121 w 189"/>
                  <a:gd name="T37" fmla="*/ 23 h 964"/>
                  <a:gd name="T38" fmla="*/ 114 w 189"/>
                  <a:gd name="T39" fmla="*/ 131 h 964"/>
                  <a:gd name="T40" fmla="*/ 105 w 189"/>
                  <a:gd name="T41" fmla="*/ 219 h 964"/>
                  <a:gd name="T42" fmla="*/ 98 w 189"/>
                  <a:gd name="T43" fmla="*/ 284 h 964"/>
                  <a:gd name="T44" fmla="*/ 86 w 189"/>
                  <a:gd name="T45" fmla="*/ 369 h 964"/>
                  <a:gd name="T46" fmla="*/ 52 w 189"/>
                  <a:gd name="T47" fmla="*/ 460 h 964"/>
                  <a:gd name="T48" fmla="*/ 54 w 189"/>
                  <a:gd name="T49" fmla="*/ 523 h 964"/>
                  <a:gd name="T50" fmla="*/ 42 w 189"/>
                  <a:gd name="T51" fmla="*/ 578 h 964"/>
                  <a:gd name="T52" fmla="*/ 52 w 189"/>
                  <a:gd name="T53" fmla="*/ 578 h 964"/>
                  <a:gd name="T54" fmla="*/ 68 w 189"/>
                  <a:gd name="T55" fmla="*/ 588 h 964"/>
                  <a:gd name="T56" fmla="*/ 56 w 189"/>
                  <a:gd name="T57" fmla="*/ 637 h 964"/>
                  <a:gd name="T58" fmla="*/ 59 w 189"/>
                  <a:gd name="T59" fmla="*/ 667 h 964"/>
                  <a:gd name="T60" fmla="*/ 35 w 189"/>
                  <a:gd name="T61" fmla="*/ 683 h 964"/>
                  <a:gd name="T62" fmla="*/ 40 w 189"/>
                  <a:gd name="T63" fmla="*/ 670 h 964"/>
                  <a:gd name="T64" fmla="*/ 19 w 189"/>
                  <a:gd name="T65" fmla="*/ 695 h 964"/>
                  <a:gd name="T66" fmla="*/ 19 w 189"/>
                  <a:gd name="T67" fmla="*/ 707 h 964"/>
                  <a:gd name="T68" fmla="*/ 28 w 189"/>
                  <a:gd name="T69" fmla="*/ 733 h 964"/>
                  <a:gd name="T70" fmla="*/ 33 w 189"/>
                  <a:gd name="T71" fmla="*/ 740 h 964"/>
                  <a:gd name="T72" fmla="*/ 14 w 189"/>
                  <a:gd name="T73" fmla="*/ 763 h 964"/>
                  <a:gd name="T74" fmla="*/ 24 w 189"/>
                  <a:gd name="T75" fmla="*/ 765 h 964"/>
                  <a:gd name="T76" fmla="*/ 21 w 189"/>
                  <a:gd name="T77" fmla="*/ 795 h 964"/>
                  <a:gd name="T78" fmla="*/ 35 w 189"/>
                  <a:gd name="T79" fmla="*/ 791 h 964"/>
                  <a:gd name="T80" fmla="*/ 19 w 189"/>
                  <a:gd name="T81" fmla="*/ 821 h 964"/>
                  <a:gd name="T82" fmla="*/ 40 w 189"/>
                  <a:gd name="T83" fmla="*/ 831 h 964"/>
                  <a:gd name="T84" fmla="*/ 47 w 189"/>
                  <a:gd name="T85" fmla="*/ 849 h 964"/>
                  <a:gd name="T86" fmla="*/ 49 w 189"/>
                  <a:gd name="T87" fmla="*/ 859 h 964"/>
                  <a:gd name="T88" fmla="*/ 91 w 189"/>
                  <a:gd name="T89" fmla="*/ 868 h 964"/>
                  <a:gd name="T90" fmla="*/ 54 w 189"/>
                  <a:gd name="T91" fmla="*/ 882 h 964"/>
                  <a:gd name="T92" fmla="*/ 96 w 189"/>
                  <a:gd name="T93" fmla="*/ 879 h 964"/>
                  <a:gd name="T94" fmla="*/ 47 w 189"/>
                  <a:gd name="T95" fmla="*/ 896 h 964"/>
                  <a:gd name="T96" fmla="*/ 82 w 189"/>
                  <a:gd name="T97" fmla="*/ 919 h 964"/>
                  <a:gd name="T98" fmla="*/ 103 w 189"/>
                  <a:gd name="T99" fmla="*/ 891 h 964"/>
                  <a:gd name="T100" fmla="*/ 114 w 189"/>
                  <a:gd name="T101" fmla="*/ 893 h 964"/>
                  <a:gd name="T102" fmla="*/ 124 w 189"/>
                  <a:gd name="T103" fmla="*/ 919 h 964"/>
                  <a:gd name="T104" fmla="*/ 100 w 189"/>
                  <a:gd name="T105" fmla="*/ 910 h 964"/>
                  <a:gd name="T106" fmla="*/ 100 w 189"/>
                  <a:gd name="T107" fmla="*/ 931 h 964"/>
                  <a:gd name="T108" fmla="*/ 133 w 189"/>
                  <a:gd name="T109" fmla="*/ 952 h 964"/>
                  <a:gd name="T110" fmla="*/ 159 w 189"/>
                  <a:gd name="T111" fmla="*/ 947 h 964"/>
                  <a:gd name="T112" fmla="*/ 189 w 189"/>
                  <a:gd name="T113" fmla="*/ 945 h 964"/>
                  <a:gd name="T114" fmla="*/ 152 w 189"/>
                  <a:gd name="T115" fmla="*/ 873 h 964"/>
                  <a:gd name="T116" fmla="*/ 126 w 189"/>
                  <a:gd name="T117" fmla="*/ 854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964">
                    <a:moveTo>
                      <a:pt x="89" y="854"/>
                    </a:moveTo>
                    <a:lnTo>
                      <a:pt x="89" y="854"/>
                    </a:lnTo>
                    <a:cubicBezTo>
                      <a:pt x="84" y="854"/>
                      <a:pt x="82" y="845"/>
                      <a:pt x="77" y="845"/>
                    </a:cubicBezTo>
                    <a:cubicBezTo>
                      <a:pt x="75" y="845"/>
                      <a:pt x="75" y="828"/>
                      <a:pt x="77" y="821"/>
                    </a:cubicBezTo>
                    <a:cubicBezTo>
                      <a:pt x="80" y="814"/>
                      <a:pt x="61" y="816"/>
                      <a:pt x="56" y="814"/>
                    </a:cubicBezTo>
                    <a:cubicBezTo>
                      <a:pt x="52" y="812"/>
                      <a:pt x="59" y="807"/>
                      <a:pt x="54" y="800"/>
                    </a:cubicBezTo>
                    <a:cubicBezTo>
                      <a:pt x="47" y="793"/>
                      <a:pt x="52" y="786"/>
                      <a:pt x="52" y="781"/>
                    </a:cubicBezTo>
                    <a:cubicBezTo>
                      <a:pt x="54" y="777"/>
                      <a:pt x="56" y="768"/>
                      <a:pt x="63" y="768"/>
                    </a:cubicBezTo>
                    <a:cubicBezTo>
                      <a:pt x="70" y="768"/>
                      <a:pt x="66" y="756"/>
                      <a:pt x="73" y="751"/>
                    </a:cubicBezTo>
                    <a:cubicBezTo>
                      <a:pt x="80" y="747"/>
                      <a:pt x="66" y="740"/>
                      <a:pt x="73" y="735"/>
                    </a:cubicBezTo>
                    <a:cubicBezTo>
                      <a:pt x="77" y="730"/>
                      <a:pt x="73" y="723"/>
                      <a:pt x="82" y="721"/>
                    </a:cubicBezTo>
                    <a:cubicBezTo>
                      <a:pt x="91" y="721"/>
                      <a:pt x="82" y="709"/>
                      <a:pt x="86" y="707"/>
                    </a:cubicBezTo>
                    <a:cubicBezTo>
                      <a:pt x="93" y="704"/>
                      <a:pt x="86" y="697"/>
                      <a:pt x="89" y="690"/>
                    </a:cubicBezTo>
                    <a:cubicBezTo>
                      <a:pt x="91" y="681"/>
                      <a:pt x="84" y="676"/>
                      <a:pt x="91" y="674"/>
                    </a:cubicBezTo>
                    <a:cubicBezTo>
                      <a:pt x="100" y="670"/>
                      <a:pt x="93" y="665"/>
                      <a:pt x="89" y="660"/>
                    </a:cubicBezTo>
                    <a:cubicBezTo>
                      <a:pt x="82" y="656"/>
                      <a:pt x="89" y="656"/>
                      <a:pt x="96" y="656"/>
                    </a:cubicBezTo>
                    <a:cubicBezTo>
                      <a:pt x="103" y="656"/>
                      <a:pt x="100" y="644"/>
                      <a:pt x="93" y="646"/>
                    </a:cubicBezTo>
                    <a:cubicBezTo>
                      <a:pt x="86" y="649"/>
                      <a:pt x="82" y="639"/>
                      <a:pt x="86" y="635"/>
                    </a:cubicBezTo>
                    <a:cubicBezTo>
                      <a:pt x="93" y="628"/>
                      <a:pt x="82" y="625"/>
                      <a:pt x="84" y="621"/>
                    </a:cubicBezTo>
                    <a:cubicBezTo>
                      <a:pt x="86" y="616"/>
                      <a:pt x="86" y="611"/>
                      <a:pt x="82" y="609"/>
                    </a:cubicBezTo>
                    <a:cubicBezTo>
                      <a:pt x="77" y="606"/>
                      <a:pt x="80" y="588"/>
                      <a:pt x="84" y="588"/>
                    </a:cubicBezTo>
                    <a:cubicBezTo>
                      <a:pt x="89" y="585"/>
                      <a:pt x="86" y="569"/>
                      <a:pt x="86" y="565"/>
                    </a:cubicBezTo>
                    <a:cubicBezTo>
                      <a:pt x="86" y="560"/>
                      <a:pt x="82" y="553"/>
                      <a:pt x="82" y="548"/>
                    </a:cubicBezTo>
                    <a:cubicBezTo>
                      <a:pt x="82" y="546"/>
                      <a:pt x="86" y="544"/>
                      <a:pt x="86" y="534"/>
                    </a:cubicBezTo>
                    <a:cubicBezTo>
                      <a:pt x="86" y="525"/>
                      <a:pt x="89" y="523"/>
                      <a:pt x="93" y="520"/>
                    </a:cubicBezTo>
                    <a:cubicBezTo>
                      <a:pt x="98" y="520"/>
                      <a:pt x="93" y="511"/>
                      <a:pt x="93" y="506"/>
                    </a:cubicBezTo>
                    <a:cubicBezTo>
                      <a:pt x="96" y="499"/>
                      <a:pt x="105" y="506"/>
                      <a:pt x="107" y="497"/>
                    </a:cubicBezTo>
                    <a:cubicBezTo>
                      <a:pt x="107" y="487"/>
                      <a:pt x="100" y="490"/>
                      <a:pt x="100" y="485"/>
                    </a:cubicBezTo>
                    <a:cubicBezTo>
                      <a:pt x="103" y="478"/>
                      <a:pt x="100" y="471"/>
                      <a:pt x="100" y="457"/>
                    </a:cubicBezTo>
                    <a:cubicBezTo>
                      <a:pt x="100" y="443"/>
                      <a:pt x="112" y="439"/>
                      <a:pt x="117" y="436"/>
                    </a:cubicBezTo>
                    <a:cubicBezTo>
                      <a:pt x="121" y="432"/>
                      <a:pt x="112" y="411"/>
                      <a:pt x="117" y="408"/>
                    </a:cubicBezTo>
                    <a:cubicBezTo>
                      <a:pt x="124" y="406"/>
                      <a:pt x="119" y="397"/>
                      <a:pt x="124" y="394"/>
                    </a:cubicBezTo>
                    <a:cubicBezTo>
                      <a:pt x="128" y="389"/>
                      <a:pt x="126" y="382"/>
                      <a:pt x="128" y="375"/>
                    </a:cubicBezTo>
                    <a:cubicBezTo>
                      <a:pt x="131" y="369"/>
                      <a:pt x="124" y="364"/>
                      <a:pt x="124" y="357"/>
                    </a:cubicBezTo>
                    <a:cubicBezTo>
                      <a:pt x="124" y="350"/>
                      <a:pt x="124" y="343"/>
                      <a:pt x="117" y="336"/>
                    </a:cubicBezTo>
                    <a:cubicBezTo>
                      <a:pt x="112" y="329"/>
                      <a:pt x="112" y="313"/>
                      <a:pt x="117" y="313"/>
                    </a:cubicBezTo>
                    <a:cubicBezTo>
                      <a:pt x="121" y="313"/>
                      <a:pt x="119" y="299"/>
                      <a:pt x="126" y="296"/>
                    </a:cubicBezTo>
                    <a:cubicBezTo>
                      <a:pt x="133" y="294"/>
                      <a:pt x="128" y="282"/>
                      <a:pt x="126" y="275"/>
                    </a:cubicBezTo>
                    <a:cubicBezTo>
                      <a:pt x="124" y="266"/>
                      <a:pt x="131" y="271"/>
                      <a:pt x="131" y="264"/>
                    </a:cubicBezTo>
                    <a:cubicBezTo>
                      <a:pt x="131" y="257"/>
                      <a:pt x="135" y="245"/>
                      <a:pt x="140" y="243"/>
                    </a:cubicBezTo>
                    <a:cubicBezTo>
                      <a:pt x="147" y="240"/>
                      <a:pt x="147" y="231"/>
                      <a:pt x="147" y="226"/>
                    </a:cubicBezTo>
                    <a:cubicBezTo>
                      <a:pt x="147" y="222"/>
                      <a:pt x="156" y="219"/>
                      <a:pt x="161" y="215"/>
                    </a:cubicBezTo>
                    <a:cubicBezTo>
                      <a:pt x="165" y="212"/>
                      <a:pt x="152" y="205"/>
                      <a:pt x="159" y="201"/>
                    </a:cubicBezTo>
                    <a:cubicBezTo>
                      <a:pt x="165" y="198"/>
                      <a:pt x="154" y="182"/>
                      <a:pt x="159" y="177"/>
                    </a:cubicBezTo>
                    <a:cubicBezTo>
                      <a:pt x="161" y="175"/>
                      <a:pt x="159" y="168"/>
                      <a:pt x="159" y="163"/>
                    </a:cubicBezTo>
                    <a:cubicBezTo>
                      <a:pt x="159" y="159"/>
                      <a:pt x="179" y="149"/>
                      <a:pt x="184" y="145"/>
                    </a:cubicBezTo>
                    <a:cubicBezTo>
                      <a:pt x="184" y="140"/>
                      <a:pt x="186" y="128"/>
                      <a:pt x="186" y="119"/>
                    </a:cubicBezTo>
                    <a:cubicBezTo>
                      <a:pt x="182" y="124"/>
                      <a:pt x="175" y="126"/>
                      <a:pt x="175" y="124"/>
                    </a:cubicBezTo>
                    <a:cubicBezTo>
                      <a:pt x="172" y="119"/>
                      <a:pt x="175" y="105"/>
                      <a:pt x="170" y="100"/>
                    </a:cubicBezTo>
                    <a:cubicBezTo>
                      <a:pt x="163" y="93"/>
                      <a:pt x="168" y="82"/>
                      <a:pt x="161" y="79"/>
                    </a:cubicBezTo>
                    <a:cubicBezTo>
                      <a:pt x="156" y="77"/>
                      <a:pt x="149" y="65"/>
                      <a:pt x="154" y="63"/>
                    </a:cubicBezTo>
                    <a:cubicBezTo>
                      <a:pt x="159" y="58"/>
                      <a:pt x="154" y="51"/>
                      <a:pt x="159" y="47"/>
                    </a:cubicBezTo>
                    <a:cubicBezTo>
                      <a:pt x="163" y="44"/>
                      <a:pt x="156" y="42"/>
                      <a:pt x="149" y="35"/>
                    </a:cubicBezTo>
                    <a:cubicBezTo>
                      <a:pt x="142" y="28"/>
                      <a:pt x="152" y="19"/>
                      <a:pt x="145" y="12"/>
                    </a:cubicBezTo>
                    <a:cubicBezTo>
                      <a:pt x="138" y="7"/>
                      <a:pt x="138" y="0"/>
                      <a:pt x="135" y="2"/>
                    </a:cubicBezTo>
                    <a:cubicBezTo>
                      <a:pt x="133" y="7"/>
                      <a:pt x="133" y="16"/>
                      <a:pt x="126" y="21"/>
                    </a:cubicBezTo>
                    <a:cubicBezTo>
                      <a:pt x="126" y="21"/>
                      <a:pt x="124" y="21"/>
                      <a:pt x="121" y="23"/>
                    </a:cubicBezTo>
                    <a:cubicBezTo>
                      <a:pt x="121" y="28"/>
                      <a:pt x="119" y="37"/>
                      <a:pt x="121" y="42"/>
                    </a:cubicBezTo>
                    <a:cubicBezTo>
                      <a:pt x="126" y="49"/>
                      <a:pt x="126" y="84"/>
                      <a:pt x="124" y="98"/>
                    </a:cubicBezTo>
                    <a:cubicBezTo>
                      <a:pt x="121" y="112"/>
                      <a:pt x="117" y="121"/>
                      <a:pt x="114" y="131"/>
                    </a:cubicBezTo>
                    <a:cubicBezTo>
                      <a:pt x="112" y="138"/>
                      <a:pt x="121" y="138"/>
                      <a:pt x="117" y="142"/>
                    </a:cubicBezTo>
                    <a:cubicBezTo>
                      <a:pt x="114" y="147"/>
                      <a:pt x="114" y="156"/>
                      <a:pt x="114" y="170"/>
                    </a:cubicBezTo>
                    <a:cubicBezTo>
                      <a:pt x="114" y="187"/>
                      <a:pt x="107" y="210"/>
                      <a:pt x="105" y="219"/>
                    </a:cubicBezTo>
                    <a:cubicBezTo>
                      <a:pt x="105" y="226"/>
                      <a:pt x="100" y="233"/>
                      <a:pt x="100" y="240"/>
                    </a:cubicBezTo>
                    <a:cubicBezTo>
                      <a:pt x="100" y="250"/>
                      <a:pt x="96" y="254"/>
                      <a:pt x="91" y="259"/>
                    </a:cubicBezTo>
                    <a:cubicBezTo>
                      <a:pt x="86" y="264"/>
                      <a:pt x="100" y="277"/>
                      <a:pt x="98" y="284"/>
                    </a:cubicBezTo>
                    <a:cubicBezTo>
                      <a:pt x="98" y="292"/>
                      <a:pt x="89" y="296"/>
                      <a:pt x="91" y="308"/>
                    </a:cubicBezTo>
                    <a:cubicBezTo>
                      <a:pt x="93" y="324"/>
                      <a:pt x="91" y="350"/>
                      <a:pt x="91" y="355"/>
                    </a:cubicBezTo>
                    <a:cubicBezTo>
                      <a:pt x="91" y="359"/>
                      <a:pt x="84" y="359"/>
                      <a:pt x="86" y="369"/>
                    </a:cubicBezTo>
                    <a:cubicBezTo>
                      <a:pt x="89" y="380"/>
                      <a:pt x="80" y="382"/>
                      <a:pt x="80" y="397"/>
                    </a:cubicBezTo>
                    <a:cubicBezTo>
                      <a:pt x="77" y="411"/>
                      <a:pt x="66" y="432"/>
                      <a:pt x="63" y="441"/>
                    </a:cubicBezTo>
                    <a:cubicBezTo>
                      <a:pt x="59" y="453"/>
                      <a:pt x="59" y="460"/>
                      <a:pt x="52" y="460"/>
                    </a:cubicBezTo>
                    <a:cubicBezTo>
                      <a:pt x="47" y="460"/>
                      <a:pt x="45" y="464"/>
                      <a:pt x="49" y="474"/>
                    </a:cubicBezTo>
                    <a:cubicBezTo>
                      <a:pt x="54" y="483"/>
                      <a:pt x="47" y="492"/>
                      <a:pt x="52" y="502"/>
                    </a:cubicBezTo>
                    <a:cubicBezTo>
                      <a:pt x="59" y="511"/>
                      <a:pt x="56" y="513"/>
                      <a:pt x="54" y="523"/>
                    </a:cubicBezTo>
                    <a:cubicBezTo>
                      <a:pt x="52" y="532"/>
                      <a:pt x="47" y="532"/>
                      <a:pt x="47" y="541"/>
                    </a:cubicBezTo>
                    <a:cubicBezTo>
                      <a:pt x="47" y="548"/>
                      <a:pt x="40" y="555"/>
                      <a:pt x="45" y="567"/>
                    </a:cubicBezTo>
                    <a:cubicBezTo>
                      <a:pt x="47" y="576"/>
                      <a:pt x="47" y="578"/>
                      <a:pt x="42" y="578"/>
                    </a:cubicBezTo>
                    <a:cubicBezTo>
                      <a:pt x="38" y="578"/>
                      <a:pt x="35" y="585"/>
                      <a:pt x="33" y="602"/>
                    </a:cubicBezTo>
                    <a:cubicBezTo>
                      <a:pt x="31" y="618"/>
                      <a:pt x="31" y="616"/>
                      <a:pt x="42" y="616"/>
                    </a:cubicBezTo>
                    <a:cubicBezTo>
                      <a:pt x="54" y="616"/>
                      <a:pt x="45" y="578"/>
                      <a:pt x="52" y="578"/>
                    </a:cubicBezTo>
                    <a:cubicBezTo>
                      <a:pt x="59" y="578"/>
                      <a:pt x="54" y="572"/>
                      <a:pt x="61" y="569"/>
                    </a:cubicBezTo>
                    <a:cubicBezTo>
                      <a:pt x="68" y="567"/>
                      <a:pt x="61" y="576"/>
                      <a:pt x="66" y="578"/>
                    </a:cubicBezTo>
                    <a:cubicBezTo>
                      <a:pt x="70" y="578"/>
                      <a:pt x="75" y="583"/>
                      <a:pt x="68" y="588"/>
                    </a:cubicBezTo>
                    <a:cubicBezTo>
                      <a:pt x="61" y="590"/>
                      <a:pt x="68" y="599"/>
                      <a:pt x="66" y="604"/>
                    </a:cubicBezTo>
                    <a:cubicBezTo>
                      <a:pt x="63" y="611"/>
                      <a:pt x="59" y="616"/>
                      <a:pt x="61" y="623"/>
                    </a:cubicBezTo>
                    <a:cubicBezTo>
                      <a:pt x="63" y="628"/>
                      <a:pt x="56" y="628"/>
                      <a:pt x="56" y="637"/>
                    </a:cubicBezTo>
                    <a:cubicBezTo>
                      <a:pt x="56" y="644"/>
                      <a:pt x="61" y="644"/>
                      <a:pt x="59" y="646"/>
                    </a:cubicBezTo>
                    <a:cubicBezTo>
                      <a:pt x="54" y="649"/>
                      <a:pt x="61" y="653"/>
                      <a:pt x="56" y="656"/>
                    </a:cubicBezTo>
                    <a:cubicBezTo>
                      <a:pt x="52" y="656"/>
                      <a:pt x="56" y="663"/>
                      <a:pt x="59" y="667"/>
                    </a:cubicBezTo>
                    <a:cubicBezTo>
                      <a:pt x="61" y="674"/>
                      <a:pt x="52" y="670"/>
                      <a:pt x="47" y="674"/>
                    </a:cubicBezTo>
                    <a:cubicBezTo>
                      <a:pt x="42" y="679"/>
                      <a:pt x="52" y="683"/>
                      <a:pt x="49" y="688"/>
                    </a:cubicBezTo>
                    <a:cubicBezTo>
                      <a:pt x="47" y="693"/>
                      <a:pt x="38" y="686"/>
                      <a:pt x="35" y="683"/>
                    </a:cubicBezTo>
                    <a:cubicBezTo>
                      <a:pt x="33" y="679"/>
                      <a:pt x="40" y="674"/>
                      <a:pt x="45" y="667"/>
                    </a:cubicBezTo>
                    <a:cubicBezTo>
                      <a:pt x="49" y="663"/>
                      <a:pt x="40" y="651"/>
                      <a:pt x="33" y="653"/>
                    </a:cubicBezTo>
                    <a:cubicBezTo>
                      <a:pt x="26" y="656"/>
                      <a:pt x="40" y="663"/>
                      <a:pt x="40" y="670"/>
                    </a:cubicBezTo>
                    <a:cubicBezTo>
                      <a:pt x="40" y="676"/>
                      <a:pt x="28" y="667"/>
                      <a:pt x="28" y="674"/>
                    </a:cubicBezTo>
                    <a:cubicBezTo>
                      <a:pt x="31" y="681"/>
                      <a:pt x="21" y="679"/>
                      <a:pt x="17" y="683"/>
                    </a:cubicBezTo>
                    <a:cubicBezTo>
                      <a:pt x="12" y="688"/>
                      <a:pt x="24" y="693"/>
                      <a:pt x="19" y="695"/>
                    </a:cubicBezTo>
                    <a:cubicBezTo>
                      <a:pt x="14" y="695"/>
                      <a:pt x="5" y="702"/>
                      <a:pt x="5" y="707"/>
                    </a:cubicBezTo>
                    <a:cubicBezTo>
                      <a:pt x="5" y="711"/>
                      <a:pt x="10" y="714"/>
                      <a:pt x="10" y="707"/>
                    </a:cubicBezTo>
                    <a:cubicBezTo>
                      <a:pt x="10" y="702"/>
                      <a:pt x="17" y="702"/>
                      <a:pt x="19" y="707"/>
                    </a:cubicBezTo>
                    <a:cubicBezTo>
                      <a:pt x="21" y="714"/>
                      <a:pt x="26" y="707"/>
                      <a:pt x="33" y="709"/>
                    </a:cubicBezTo>
                    <a:cubicBezTo>
                      <a:pt x="38" y="711"/>
                      <a:pt x="38" y="721"/>
                      <a:pt x="33" y="721"/>
                    </a:cubicBezTo>
                    <a:cubicBezTo>
                      <a:pt x="31" y="721"/>
                      <a:pt x="26" y="726"/>
                      <a:pt x="28" y="733"/>
                    </a:cubicBezTo>
                    <a:cubicBezTo>
                      <a:pt x="28" y="740"/>
                      <a:pt x="42" y="733"/>
                      <a:pt x="47" y="735"/>
                    </a:cubicBezTo>
                    <a:cubicBezTo>
                      <a:pt x="54" y="737"/>
                      <a:pt x="52" y="747"/>
                      <a:pt x="47" y="744"/>
                    </a:cubicBezTo>
                    <a:cubicBezTo>
                      <a:pt x="45" y="740"/>
                      <a:pt x="38" y="735"/>
                      <a:pt x="33" y="740"/>
                    </a:cubicBezTo>
                    <a:cubicBezTo>
                      <a:pt x="31" y="747"/>
                      <a:pt x="26" y="744"/>
                      <a:pt x="21" y="742"/>
                    </a:cubicBezTo>
                    <a:cubicBezTo>
                      <a:pt x="17" y="740"/>
                      <a:pt x="0" y="749"/>
                      <a:pt x="7" y="754"/>
                    </a:cubicBezTo>
                    <a:cubicBezTo>
                      <a:pt x="12" y="758"/>
                      <a:pt x="12" y="763"/>
                      <a:pt x="14" y="763"/>
                    </a:cubicBezTo>
                    <a:cubicBezTo>
                      <a:pt x="19" y="763"/>
                      <a:pt x="24" y="761"/>
                      <a:pt x="26" y="756"/>
                    </a:cubicBezTo>
                    <a:cubicBezTo>
                      <a:pt x="26" y="754"/>
                      <a:pt x="33" y="749"/>
                      <a:pt x="33" y="758"/>
                    </a:cubicBezTo>
                    <a:cubicBezTo>
                      <a:pt x="35" y="765"/>
                      <a:pt x="26" y="761"/>
                      <a:pt x="24" y="765"/>
                    </a:cubicBezTo>
                    <a:cubicBezTo>
                      <a:pt x="21" y="770"/>
                      <a:pt x="17" y="775"/>
                      <a:pt x="12" y="779"/>
                    </a:cubicBezTo>
                    <a:cubicBezTo>
                      <a:pt x="5" y="784"/>
                      <a:pt x="12" y="791"/>
                      <a:pt x="17" y="788"/>
                    </a:cubicBezTo>
                    <a:cubicBezTo>
                      <a:pt x="21" y="786"/>
                      <a:pt x="14" y="793"/>
                      <a:pt x="21" y="795"/>
                    </a:cubicBezTo>
                    <a:cubicBezTo>
                      <a:pt x="28" y="795"/>
                      <a:pt x="31" y="791"/>
                      <a:pt x="28" y="786"/>
                    </a:cubicBezTo>
                    <a:cubicBezTo>
                      <a:pt x="26" y="781"/>
                      <a:pt x="31" y="770"/>
                      <a:pt x="38" y="777"/>
                    </a:cubicBezTo>
                    <a:cubicBezTo>
                      <a:pt x="42" y="781"/>
                      <a:pt x="35" y="786"/>
                      <a:pt x="35" y="791"/>
                    </a:cubicBezTo>
                    <a:cubicBezTo>
                      <a:pt x="35" y="795"/>
                      <a:pt x="31" y="802"/>
                      <a:pt x="31" y="807"/>
                    </a:cubicBezTo>
                    <a:cubicBezTo>
                      <a:pt x="31" y="812"/>
                      <a:pt x="26" y="809"/>
                      <a:pt x="26" y="814"/>
                    </a:cubicBezTo>
                    <a:cubicBezTo>
                      <a:pt x="26" y="821"/>
                      <a:pt x="12" y="816"/>
                      <a:pt x="19" y="821"/>
                    </a:cubicBezTo>
                    <a:cubicBezTo>
                      <a:pt x="24" y="826"/>
                      <a:pt x="14" y="831"/>
                      <a:pt x="19" y="833"/>
                    </a:cubicBezTo>
                    <a:cubicBezTo>
                      <a:pt x="21" y="838"/>
                      <a:pt x="24" y="828"/>
                      <a:pt x="28" y="831"/>
                    </a:cubicBezTo>
                    <a:cubicBezTo>
                      <a:pt x="35" y="833"/>
                      <a:pt x="33" y="833"/>
                      <a:pt x="40" y="831"/>
                    </a:cubicBezTo>
                    <a:cubicBezTo>
                      <a:pt x="47" y="828"/>
                      <a:pt x="52" y="835"/>
                      <a:pt x="45" y="838"/>
                    </a:cubicBezTo>
                    <a:cubicBezTo>
                      <a:pt x="38" y="840"/>
                      <a:pt x="31" y="847"/>
                      <a:pt x="35" y="847"/>
                    </a:cubicBezTo>
                    <a:cubicBezTo>
                      <a:pt x="38" y="849"/>
                      <a:pt x="45" y="842"/>
                      <a:pt x="47" y="849"/>
                    </a:cubicBezTo>
                    <a:cubicBezTo>
                      <a:pt x="49" y="856"/>
                      <a:pt x="54" y="854"/>
                      <a:pt x="54" y="847"/>
                    </a:cubicBezTo>
                    <a:cubicBezTo>
                      <a:pt x="54" y="840"/>
                      <a:pt x="66" y="847"/>
                      <a:pt x="68" y="852"/>
                    </a:cubicBezTo>
                    <a:cubicBezTo>
                      <a:pt x="70" y="856"/>
                      <a:pt x="56" y="861"/>
                      <a:pt x="49" y="859"/>
                    </a:cubicBezTo>
                    <a:cubicBezTo>
                      <a:pt x="42" y="859"/>
                      <a:pt x="38" y="866"/>
                      <a:pt x="42" y="873"/>
                    </a:cubicBezTo>
                    <a:cubicBezTo>
                      <a:pt x="47" y="877"/>
                      <a:pt x="54" y="873"/>
                      <a:pt x="59" y="868"/>
                    </a:cubicBezTo>
                    <a:cubicBezTo>
                      <a:pt x="63" y="861"/>
                      <a:pt x="89" y="863"/>
                      <a:pt x="91" y="868"/>
                    </a:cubicBezTo>
                    <a:cubicBezTo>
                      <a:pt x="93" y="875"/>
                      <a:pt x="80" y="870"/>
                      <a:pt x="77" y="873"/>
                    </a:cubicBezTo>
                    <a:cubicBezTo>
                      <a:pt x="77" y="877"/>
                      <a:pt x="66" y="879"/>
                      <a:pt x="66" y="875"/>
                    </a:cubicBezTo>
                    <a:cubicBezTo>
                      <a:pt x="63" y="873"/>
                      <a:pt x="54" y="877"/>
                      <a:pt x="54" y="882"/>
                    </a:cubicBezTo>
                    <a:cubicBezTo>
                      <a:pt x="52" y="889"/>
                      <a:pt x="45" y="889"/>
                      <a:pt x="54" y="891"/>
                    </a:cubicBezTo>
                    <a:cubicBezTo>
                      <a:pt x="61" y="893"/>
                      <a:pt x="59" y="882"/>
                      <a:pt x="73" y="884"/>
                    </a:cubicBezTo>
                    <a:cubicBezTo>
                      <a:pt x="86" y="884"/>
                      <a:pt x="93" y="870"/>
                      <a:pt x="96" y="879"/>
                    </a:cubicBezTo>
                    <a:cubicBezTo>
                      <a:pt x="100" y="886"/>
                      <a:pt x="86" y="891"/>
                      <a:pt x="80" y="886"/>
                    </a:cubicBezTo>
                    <a:cubicBezTo>
                      <a:pt x="75" y="882"/>
                      <a:pt x="70" y="891"/>
                      <a:pt x="70" y="898"/>
                    </a:cubicBezTo>
                    <a:cubicBezTo>
                      <a:pt x="70" y="905"/>
                      <a:pt x="54" y="896"/>
                      <a:pt x="47" y="896"/>
                    </a:cubicBezTo>
                    <a:cubicBezTo>
                      <a:pt x="40" y="893"/>
                      <a:pt x="42" y="903"/>
                      <a:pt x="49" y="910"/>
                    </a:cubicBezTo>
                    <a:cubicBezTo>
                      <a:pt x="56" y="917"/>
                      <a:pt x="61" y="907"/>
                      <a:pt x="68" y="914"/>
                    </a:cubicBezTo>
                    <a:cubicBezTo>
                      <a:pt x="75" y="919"/>
                      <a:pt x="75" y="924"/>
                      <a:pt x="82" y="919"/>
                    </a:cubicBezTo>
                    <a:cubicBezTo>
                      <a:pt x="86" y="914"/>
                      <a:pt x="82" y="914"/>
                      <a:pt x="77" y="912"/>
                    </a:cubicBezTo>
                    <a:cubicBezTo>
                      <a:pt x="75" y="910"/>
                      <a:pt x="77" y="903"/>
                      <a:pt x="86" y="905"/>
                    </a:cubicBezTo>
                    <a:cubicBezTo>
                      <a:pt x="96" y="910"/>
                      <a:pt x="105" y="903"/>
                      <a:pt x="103" y="891"/>
                    </a:cubicBezTo>
                    <a:cubicBezTo>
                      <a:pt x="100" y="879"/>
                      <a:pt x="110" y="875"/>
                      <a:pt x="121" y="870"/>
                    </a:cubicBezTo>
                    <a:cubicBezTo>
                      <a:pt x="133" y="868"/>
                      <a:pt x="126" y="877"/>
                      <a:pt x="119" y="882"/>
                    </a:cubicBezTo>
                    <a:cubicBezTo>
                      <a:pt x="110" y="884"/>
                      <a:pt x="110" y="886"/>
                      <a:pt x="114" y="893"/>
                    </a:cubicBezTo>
                    <a:cubicBezTo>
                      <a:pt x="121" y="900"/>
                      <a:pt x="131" y="889"/>
                      <a:pt x="135" y="893"/>
                    </a:cubicBezTo>
                    <a:cubicBezTo>
                      <a:pt x="140" y="898"/>
                      <a:pt x="126" y="898"/>
                      <a:pt x="124" y="903"/>
                    </a:cubicBezTo>
                    <a:cubicBezTo>
                      <a:pt x="121" y="910"/>
                      <a:pt x="133" y="914"/>
                      <a:pt x="124" y="919"/>
                    </a:cubicBezTo>
                    <a:cubicBezTo>
                      <a:pt x="117" y="921"/>
                      <a:pt x="119" y="903"/>
                      <a:pt x="114" y="900"/>
                    </a:cubicBezTo>
                    <a:cubicBezTo>
                      <a:pt x="110" y="898"/>
                      <a:pt x="105" y="903"/>
                      <a:pt x="110" y="914"/>
                    </a:cubicBezTo>
                    <a:cubicBezTo>
                      <a:pt x="114" y="926"/>
                      <a:pt x="105" y="917"/>
                      <a:pt x="100" y="910"/>
                    </a:cubicBezTo>
                    <a:cubicBezTo>
                      <a:pt x="96" y="905"/>
                      <a:pt x="89" y="912"/>
                      <a:pt x="96" y="919"/>
                    </a:cubicBezTo>
                    <a:cubicBezTo>
                      <a:pt x="100" y="924"/>
                      <a:pt x="84" y="919"/>
                      <a:pt x="84" y="926"/>
                    </a:cubicBezTo>
                    <a:cubicBezTo>
                      <a:pt x="84" y="936"/>
                      <a:pt x="91" y="928"/>
                      <a:pt x="100" y="931"/>
                    </a:cubicBezTo>
                    <a:cubicBezTo>
                      <a:pt x="107" y="933"/>
                      <a:pt x="105" y="945"/>
                      <a:pt x="110" y="950"/>
                    </a:cubicBezTo>
                    <a:cubicBezTo>
                      <a:pt x="117" y="954"/>
                      <a:pt x="112" y="933"/>
                      <a:pt x="117" y="933"/>
                    </a:cubicBezTo>
                    <a:cubicBezTo>
                      <a:pt x="124" y="931"/>
                      <a:pt x="119" y="947"/>
                      <a:pt x="133" y="952"/>
                    </a:cubicBezTo>
                    <a:cubicBezTo>
                      <a:pt x="147" y="957"/>
                      <a:pt x="133" y="950"/>
                      <a:pt x="140" y="945"/>
                    </a:cubicBezTo>
                    <a:cubicBezTo>
                      <a:pt x="147" y="940"/>
                      <a:pt x="156" y="959"/>
                      <a:pt x="163" y="961"/>
                    </a:cubicBezTo>
                    <a:cubicBezTo>
                      <a:pt x="170" y="964"/>
                      <a:pt x="165" y="952"/>
                      <a:pt x="159" y="947"/>
                    </a:cubicBezTo>
                    <a:cubicBezTo>
                      <a:pt x="154" y="943"/>
                      <a:pt x="165" y="945"/>
                      <a:pt x="172" y="947"/>
                    </a:cubicBezTo>
                    <a:cubicBezTo>
                      <a:pt x="179" y="950"/>
                      <a:pt x="184" y="950"/>
                      <a:pt x="186" y="945"/>
                    </a:cubicBezTo>
                    <a:cubicBezTo>
                      <a:pt x="186" y="943"/>
                      <a:pt x="189" y="943"/>
                      <a:pt x="189" y="945"/>
                    </a:cubicBezTo>
                    <a:cubicBezTo>
                      <a:pt x="182" y="938"/>
                      <a:pt x="156" y="943"/>
                      <a:pt x="154" y="943"/>
                    </a:cubicBezTo>
                    <a:cubicBezTo>
                      <a:pt x="149" y="943"/>
                      <a:pt x="154" y="884"/>
                      <a:pt x="154" y="873"/>
                    </a:cubicBezTo>
                    <a:lnTo>
                      <a:pt x="152" y="873"/>
                    </a:lnTo>
                    <a:cubicBezTo>
                      <a:pt x="147" y="873"/>
                      <a:pt x="133" y="873"/>
                      <a:pt x="135" y="863"/>
                    </a:cubicBezTo>
                    <a:cubicBezTo>
                      <a:pt x="135" y="861"/>
                      <a:pt x="135" y="861"/>
                      <a:pt x="138" y="861"/>
                    </a:cubicBezTo>
                    <a:cubicBezTo>
                      <a:pt x="135" y="859"/>
                      <a:pt x="131" y="854"/>
                      <a:pt x="126" y="854"/>
                    </a:cubicBezTo>
                    <a:cubicBezTo>
                      <a:pt x="117" y="852"/>
                      <a:pt x="93" y="854"/>
                      <a:pt x="89" y="85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3" name="Freeform 359">
                <a:extLst>
                  <a:ext uri="{FF2B5EF4-FFF2-40B4-BE49-F238E27FC236}">
                    <a16:creationId xmlns:a16="http://schemas.microsoft.com/office/drawing/2014/main" id="{1D2BF732-80EB-D707-44C4-8F3FF1A12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590"/>
                <a:ext cx="114" cy="581"/>
              </a:xfrm>
              <a:custGeom>
                <a:avLst/>
                <a:gdLst>
                  <a:gd name="T0" fmla="*/ 77 w 189"/>
                  <a:gd name="T1" fmla="*/ 845 h 964"/>
                  <a:gd name="T2" fmla="*/ 54 w 189"/>
                  <a:gd name="T3" fmla="*/ 800 h 964"/>
                  <a:gd name="T4" fmla="*/ 73 w 189"/>
                  <a:gd name="T5" fmla="*/ 751 h 964"/>
                  <a:gd name="T6" fmla="*/ 86 w 189"/>
                  <a:gd name="T7" fmla="*/ 707 h 964"/>
                  <a:gd name="T8" fmla="*/ 89 w 189"/>
                  <a:gd name="T9" fmla="*/ 660 h 964"/>
                  <a:gd name="T10" fmla="*/ 86 w 189"/>
                  <a:gd name="T11" fmla="*/ 635 h 964"/>
                  <a:gd name="T12" fmla="*/ 84 w 189"/>
                  <a:gd name="T13" fmla="*/ 588 h 964"/>
                  <a:gd name="T14" fmla="*/ 86 w 189"/>
                  <a:gd name="T15" fmla="*/ 534 h 964"/>
                  <a:gd name="T16" fmla="*/ 107 w 189"/>
                  <a:gd name="T17" fmla="*/ 497 h 964"/>
                  <a:gd name="T18" fmla="*/ 117 w 189"/>
                  <a:gd name="T19" fmla="*/ 436 h 964"/>
                  <a:gd name="T20" fmla="*/ 128 w 189"/>
                  <a:gd name="T21" fmla="*/ 375 h 964"/>
                  <a:gd name="T22" fmla="*/ 117 w 189"/>
                  <a:gd name="T23" fmla="*/ 313 h 964"/>
                  <a:gd name="T24" fmla="*/ 131 w 189"/>
                  <a:gd name="T25" fmla="*/ 264 h 964"/>
                  <a:gd name="T26" fmla="*/ 161 w 189"/>
                  <a:gd name="T27" fmla="*/ 215 h 964"/>
                  <a:gd name="T28" fmla="*/ 159 w 189"/>
                  <a:gd name="T29" fmla="*/ 163 h 964"/>
                  <a:gd name="T30" fmla="*/ 175 w 189"/>
                  <a:gd name="T31" fmla="*/ 124 h 964"/>
                  <a:gd name="T32" fmla="*/ 154 w 189"/>
                  <a:gd name="T33" fmla="*/ 63 h 964"/>
                  <a:gd name="T34" fmla="*/ 145 w 189"/>
                  <a:gd name="T35" fmla="*/ 12 h 964"/>
                  <a:gd name="T36" fmla="*/ 121 w 189"/>
                  <a:gd name="T37" fmla="*/ 23 h 964"/>
                  <a:gd name="T38" fmla="*/ 114 w 189"/>
                  <a:gd name="T39" fmla="*/ 131 h 964"/>
                  <a:gd name="T40" fmla="*/ 105 w 189"/>
                  <a:gd name="T41" fmla="*/ 219 h 964"/>
                  <a:gd name="T42" fmla="*/ 98 w 189"/>
                  <a:gd name="T43" fmla="*/ 284 h 964"/>
                  <a:gd name="T44" fmla="*/ 86 w 189"/>
                  <a:gd name="T45" fmla="*/ 369 h 964"/>
                  <a:gd name="T46" fmla="*/ 52 w 189"/>
                  <a:gd name="T47" fmla="*/ 460 h 964"/>
                  <a:gd name="T48" fmla="*/ 54 w 189"/>
                  <a:gd name="T49" fmla="*/ 523 h 964"/>
                  <a:gd name="T50" fmla="*/ 42 w 189"/>
                  <a:gd name="T51" fmla="*/ 578 h 964"/>
                  <a:gd name="T52" fmla="*/ 52 w 189"/>
                  <a:gd name="T53" fmla="*/ 578 h 964"/>
                  <a:gd name="T54" fmla="*/ 68 w 189"/>
                  <a:gd name="T55" fmla="*/ 588 h 964"/>
                  <a:gd name="T56" fmla="*/ 56 w 189"/>
                  <a:gd name="T57" fmla="*/ 637 h 964"/>
                  <a:gd name="T58" fmla="*/ 59 w 189"/>
                  <a:gd name="T59" fmla="*/ 667 h 964"/>
                  <a:gd name="T60" fmla="*/ 35 w 189"/>
                  <a:gd name="T61" fmla="*/ 683 h 964"/>
                  <a:gd name="T62" fmla="*/ 40 w 189"/>
                  <a:gd name="T63" fmla="*/ 670 h 964"/>
                  <a:gd name="T64" fmla="*/ 19 w 189"/>
                  <a:gd name="T65" fmla="*/ 695 h 964"/>
                  <a:gd name="T66" fmla="*/ 19 w 189"/>
                  <a:gd name="T67" fmla="*/ 707 h 964"/>
                  <a:gd name="T68" fmla="*/ 28 w 189"/>
                  <a:gd name="T69" fmla="*/ 733 h 964"/>
                  <a:gd name="T70" fmla="*/ 33 w 189"/>
                  <a:gd name="T71" fmla="*/ 740 h 964"/>
                  <a:gd name="T72" fmla="*/ 14 w 189"/>
                  <a:gd name="T73" fmla="*/ 763 h 964"/>
                  <a:gd name="T74" fmla="*/ 24 w 189"/>
                  <a:gd name="T75" fmla="*/ 765 h 964"/>
                  <a:gd name="T76" fmla="*/ 21 w 189"/>
                  <a:gd name="T77" fmla="*/ 795 h 964"/>
                  <a:gd name="T78" fmla="*/ 35 w 189"/>
                  <a:gd name="T79" fmla="*/ 791 h 964"/>
                  <a:gd name="T80" fmla="*/ 19 w 189"/>
                  <a:gd name="T81" fmla="*/ 821 h 964"/>
                  <a:gd name="T82" fmla="*/ 40 w 189"/>
                  <a:gd name="T83" fmla="*/ 831 h 964"/>
                  <a:gd name="T84" fmla="*/ 47 w 189"/>
                  <a:gd name="T85" fmla="*/ 849 h 964"/>
                  <a:gd name="T86" fmla="*/ 49 w 189"/>
                  <a:gd name="T87" fmla="*/ 859 h 964"/>
                  <a:gd name="T88" fmla="*/ 91 w 189"/>
                  <a:gd name="T89" fmla="*/ 868 h 964"/>
                  <a:gd name="T90" fmla="*/ 54 w 189"/>
                  <a:gd name="T91" fmla="*/ 882 h 964"/>
                  <a:gd name="T92" fmla="*/ 96 w 189"/>
                  <a:gd name="T93" fmla="*/ 879 h 964"/>
                  <a:gd name="T94" fmla="*/ 47 w 189"/>
                  <a:gd name="T95" fmla="*/ 896 h 964"/>
                  <a:gd name="T96" fmla="*/ 82 w 189"/>
                  <a:gd name="T97" fmla="*/ 919 h 964"/>
                  <a:gd name="T98" fmla="*/ 103 w 189"/>
                  <a:gd name="T99" fmla="*/ 891 h 964"/>
                  <a:gd name="T100" fmla="*/ 114 w 189"/>
                  <a:gd name="T101" fmla="*/ 893 h 964"/>
                  <a:gd name="T102" fmla="*/ 124 w 189"/>
                  <a:gd name="T103" fmla="*/ 919 h 964"/>
                  <a:gd name="T104" fmla="*/ 100 w 189"/>
                  <a:gd name="T105" fmla="*/ 910 h 964"/>
                  <a:gd name="T106" fmla="*/ 100 w 189"/>
                  <a:gd name="T107" fmla="*/ 931 h 964"/>
                  <a:gd name="T108" fmla="*/ 133 w 189"/>
                  <a:gd name="T109" fmla="*/ 952 h 964"/>
                  <a:gd name="T110" fmla="*/ 159 w 189"/>
                  <a:gd name="T111" fmla="*/ 947 h 964"/>
                  <a:gd name="T112" fmla="*/ 189 w 189"/>
                  <a:gd name="T113" fmla="*/ 945 h 964"/>
                  <a:gd name="T114" fmla="*/ 152 w 189"/>
                  <a:gd name="T115" fmla="*/ 873 h 964"/>
                  <a:gd name="T116" fmla="*/ 126 w 189"/>
                  <a:gd name="T117" fmla="*/ 854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964">
                    <a:moveTo>
                      <a:pt x="89" y="854"/>
                    </a:moveTo>
                    <a:lnTo>
                      <a:pt x="89" y="854"/>
                    </a:lnTo>
                    <a:cubicBezTo>
                      <a:pt x="84" y="854"/>
                      <a:pt x="82" y="845"/>
                      <a:pt x="77" y="845"/>
                    </a:cubicBezTo>
                    <a:cubicBezTo>
                      <a:pt x="75" y="845"/>
                      <a:pt x="75" y="828"/>
                      <a:pt x="77" y="821"/>
                    </a:cubicBezTo>
                    <a:cubicBezTo>
                      <a:pt x="80" y="814"/>
                      <a:pt x="61" y="816"/>
                      <a:pt x="56" y="814"/>
                    </a:cubicBezTo>
                    <a:cubicBezTo>
                      <a:pt x="52" y="812"/>
                      <a:pt x="59" y="807"/>
                      <a:pt x="54" y="800"/>
                    </a:cubicBezTo>
                    <a:cubicBezTo>
                      <a:pt x="47" y="793"/>
                      <a:pt x="52" y="786"/>
                      <a:pt x="52" y="781"/>
                    </a:cubicBezTo>
                    <a:cubicBezTo>
                      <a:pt x="54" y="777"/>
                      <a:pt x="56" y="768"/>
                      <a:pt x="63" y="768"/>
                    </a:cubicBezTo>
                    <a:cubicBezTo>
                      <a:pt x="70" y="768"/>
                      <a:pt x="66" y="756"/>
                      <a:pt x="73" y="751"/>
                    </a:cubicBezTo>
                    <a:cubicBezTo>
                      <a:pt x="80" y="747"/>
                      <a:pt x="66" y="740"/>
                      <a:pt x="73" y="735"/>
                    </a:cubicBezTo>
                    <a:cubicBezTo>
                      <a:pt x="77" y="730"/>
                      <a:pt x="73" y="723"/>
                      <a:pt x="82" y="721"/>
                    </a:cubicBezTo>
                    <a:cubicBezTo>
                      <a:pt x="91" y="721"/>
                      <a:pt x="82" y="709"/>
                      <a:pt x="86" y="707"/>
                    </a:cubicBezTo>
                    <a:cubicBezTo>
                      <a:pt x="93" y="704"/>
                      <a:pt x="86" y="697"/>
                      <a:pt x="89" y="690"/>
                    </a:cubicBezTo>
                    <a:cubicBezTo>
                      <a:pt x="91" y="681"/>
                      <a:pt x="84" y="676"/>
                      <a:pt x="91" y="674"/>
                    </a:cubicBezTo>
                    <a:cubicBezTo>
                      <a:pt x="100" y="670"/>
                      <a:pt x="93" y="665"/>
                      <a:pt x="89" y="660"/>
                    </a:cubicBezTo>
                    <a:cubicBezTo>
                      <a:pt x="82" y="656"/>
                      <a:pt x="89" y="656"/>
                      <a:pt x="96" y="656"/>
                    </a:cubicBezTo>
                    <a:cubicBezTo>
                      <a:pt x="103" y="656"/>
                      <a:pt x="100" y="644"/>
                      <a:pt x="93" y="646"/>
                    </a:cubicBezTo>
                    <a:cubicBezTo>
                      <a:pt x="86" y="649"/>
                      <a:pt x="82" y="639"/>
                      <a:pt x="86" y="635"/>
                    </a:cubicBezTo>
                    <a:cubicBezTo>
                      <a:pt x="93" y="628"/>
                      <a:pt x="82" y="625"/>
                      <a:pt x="84" y="621"/>
                    </a:cubicBezTo>
                    <a:cubicBezTo>
                      <a:pt x="86" y="616"/>
                      <a:pt x="86" y="611"/>
                      <a:pt x="82" y="609"/>
                    </a:cubicBezTo>
                    <a:cubicBezTo>
                      <a:pt x="77" y="606"/>
                      <a:pt x="80" y="588"/>
                      <a:pt x="84" y="588"/>
                    </a:cubicBezTo>
                    <a:cubicBezTo>
                      <a:pt x="89" y="585"/>
                      <a:pt x="86" y="569"/>
                      <a:pt x="86" y="565"/>
                    </a:cubicBezTo>
                    <a:cubicBezTo>
                      <a:pt x="86" y="560"/>
                      <a:pt x="82" y="553"/>
                      <a:pt x="82" y="548"/>
                    </a:cubicBezTo>
                    <a:cubicBezTo>
                      <a:pt x="82" y="546"/>
                      <a:pt x="86" y="544"/>
                      <a:pt x="86" y="534"/>
                    </a:cubicBezTo>
                    <a:cubicBezTo>
                      <a:pt x="86" y="525"/>
                      <a:pt x="89" y="523"/>
                      <a:pt x="93" y="520"/>
                    </a:cubicBezTo>
                    <a:cubicBezTo>
                      <a:pt x="98" y="520"/>
                      <a:pt x="93" y="511"/>
                      <a:pt x="93" y="506"/>
                    </a:cubicBezTo>
                    <a:cubicBezTo>
                      <a:pt x="96" y="499"/>
                      <a:pt x="105" y="506"/>
                      <a:pt x="107" y="497"/>
                    </a:cubicBezTo>
                    <a:cubicBezTo>
                      <a:pt x="107" y="487"/>
                      <a:pt x="100" y="490"/>
                      <a:pt x="100" y="485"/>
                    </a:cubicBezTo>
                    <a:cubicBezTo>
                      <a:pt x="103" y="478"/>
                      <a:pt x="100" y="471"/>
                      <a:pt x="100" y="457"/>
                    </a:cubicBezTo>
                    <a:cubicBezTo>
                      <a:pt x="100" y="443"/>
                      <a:pt x="112" y="439"/>
                      <a:pt x="117" y="436"/>
                    </a:cubicBezTo>
                    <a:cubicBezTo>
                      <a:pt x="121" y="432"/>
                      <a:pt x="112" y="411"/>
                      <a:pt x="117" y="408"/>
                    </a:cubicBezTo>
                    <a:cubicBezTo>
                      <a:pt x="124" y="406"/>
                      <a:pt x="119" y="397"/>
                      <a:pt x="124" y="394"/>
                    </a:cubicBezTo>
                    <a:cubicBezTo>
                      <a:pt x="128" y="389"/>
                      <a:pt x="126" y="382"/>
                      <a:pt x="128" y="375"/>
                    </a:cubicBezTo>
                    <a:cubicBezTo>
                      <a:pt x="131" y="369"/>
                      <a:pt x="124" y="364"/>
                      <a:pt x="124" y="357"/>
                    </a:cubicBezTo>
                    <a:cubicBezTo>
                      <a:pt x="124" y="350"/>
                      <a:pt x="124" y="343"/>
                      <a:pt x="117" y="336"/>
                    </a:cubicBezTo>
                    <a:cubicBezTo>
                      <a:pt x="112" y="329"/>
                      <a:pt x="112" y="313"/>
                      <a:pt x="117" y="313"/>
                    </a:cubicBezTo>
                    <a:cubicBezTo>
                      <a:pt x="121" y="313"/>
                      <a:pt x="119" y="299"/>
                      <a:pt x="126" y="296"/>
                    </a:cubicBezTo>
                    <a:cubicBezTo>
                      <a:pt x="133" y="294"/>
                      <a:pt x="128" y="282"/>
                      <a:pt x="126" y="275"/>
                    </a:cubicBezTo>
                    <a:cubicBezTo>
                      <a:pt x="124" y="266"/>
                      <a:pt x="131" y="271"/>
                      <a:pt x="131" y="264"/>
                    </a:cubicBezTo>
                    <a:cubicBezTo>
                      <a:pt x="131" y="257"/>
                      <a:pt x="135" y="245"/>
                      <a:pt x="140" y="243"/>
                    </a:cubicBezTo>
                    <a:cubicBezTo>
                      <a:pt x="147" y="240"/>
                      <a:pt x="147" y="231"/>
                      <a:pt x="147" y="226"/>
                    </a:cubicBezTo>
                    <a:cubicBezTo>
                      <a:pt x="147" y="222"/>
                      <a:pt x="156" y="219"/>
                      <a:pt x="161" y="215"/>
                    </a:cubicBezTo>
                    <a:cubicBezTo>
                      <a:pt x="165" y="212"/>
                      <a:pt x="152" y="205"/>
                      <a:pt x="159" y="201"/>
                    </a:cubicBezTo>
                    <a:cubicBezTo>
                      <a:pt x="165" y="198"/>
                      <a:pt x="154" y="182"/>
                      <a:pt x="159" y="177"/>
                    </a:cubicBezTo>
                    <a:cubicBezTo>
                      <a:pt x="161" y="175"/>
                      <a:pt x="159" y="168"/>
                      <a:pt x="159" y="163"/>
                    </a:cubicBezTo>
                    <a:cubicBezTo>
                      <a:pt x="159" y="159"/>
                      <a:pt x="179" y="149"/>
                      <a:pt x="184" y="145"/>
                    </a:cubicBezTo>
                    <a:cubicBezTo>
                      <a:pt x="184" y="140"/>
                      <a:pt x="186" y="128"/>
                      <a:pt x="186" y="119"/>
                    </a:cubicBezTo>
                    <a:cubicBezTo>
                      <a:pt x="182" y="124"/>
                      <a:pt x="175" y="126"/>
                      <a:pt x="175" y="124"/>
                    </a:cubicBezTo>
                    <a:cubicBezTo>
                      <a:pt x="172" y="119"/>
                      <a:pt x="175" y="105"/>
                      <a:pt x="170" y="100"/>
                    </a:cubicBezTo>
                    <a:cubicBezTo>
                      <a:pt x="163" y="93"/>
                      <a:pt x="168" y="82"/>
                      <a:pt x="161" y="79"/>
                    </a:cubicBezTo>
                    <a:cubicBezTo>
                      <a:pt x="156" y="77"/>
                      <a:pt x="149" y="65"/>
                      <a:pt x="154" y="63"/>
                    </a:cubicBezTo>
                    <a:cubicBezTo>
                      <a:pt x="159" y="58"/>
                      <a:pt x="154" y="51"/>
                      <a:pt x="159" y="47"/>
                    </a:cubicBezTo>
                    <a:cubicBezTo>
                      <a:pt x="163" y="44"/>
                      <a:pt x="156" y="42"/>
                      <a:pt x="149" y="35"/>
                    </a:cubicBezTo>
                    <a:cubicBezTo>
                      <a:pt x="142" y="28"/>
                      <a:pt x="152" y="19"/>
                      <a:pt x="145" y="12"/>
                    </a:cubicBezTo>
                    <a:cubicBezTo>
                      <a:pt x="138" y="7"/>
                      <a:pt x="138" y="0"/>
                      <a:pt x="135" y="2"/>
                    </a:cubicBezTo>
                    <a:cubicBezTo>
                      <a:pt x="133" y="7"/>
                      <a:pt x="133" y="16"/>
                      <a:pt x="126" y="21"/>
                    </a:cubicBezTo>
                    <a:cubicBezTo>
                      <a:pt x="126" y="21"/>
                      <a:pt x="124" y="21"/>
                      <a:pt x="121" y="23"/>
                    </a:cubicBezTo>
                    <a:cubicBezTo>
                      <a:pt x="121" y="28"/>
                      <a:pt x="119" y="37"/>
                      <a:pt x="121" y="42"/>
                    </a:cubicBezTo>
                    <a:cubicBezTo>
                      <a:pt x="126" y="49"/>
                      <a:pt x="126" y="84"/>
                      <a:pt x="124" y="98"/>
                    </a:cubicBezTo>
                    <a:cubicBezTo>
                      <a:pt x="121" y="112"/>
                      <a:pt x="117" y="121"/>
                      <a:pt x="114" y="131"/>
                    </a:cubicBezTo>
                    <a:cubicBezTo>
                      <a:pt x="112" y="138"/>
                      <a:pt x="121" y="138"/>
                      <a:pt x="117" y="142"/>
                    </a:cubicBezTo>
                    <a:cubicBezTo>
                      <a:pt x="114" y="147"/>
                      <a:pt x="114" y="156"/>
                      <a:pt x="114" y="170"/>
                    </a:cubicBezTo>
                    <a:cubicBezTo>
                      <a:pt x="114" y="187"/>
                      <a:pt x="107" y="210"/>
                      <a:pt x="105" y="219"/>
                    </a:cubicBezTo>
                    <a:cubicBezTo>
                      <a:pt x="105" y="226"/>
                      <a:pt x="100" y="233"/>
                      <a:pt x="100" y="240"/>
                    </a:cubicBezTo>
                    <a:cubicBezTo>
                      <a:pt x="100" y="250"/>
                      <a:pt x="96" y="254"/>
                      <a:pt x="91" y="259"/>
                    </a:cubicBezTo>
                    <a:cubicBezTo>
                      <a:pt x="86" y="264"/>
                      <a:pt x="100" y="277"/>
                      <a:pt x="98" y="284"/>
                    </a:cubicBezTo>
                    <a:cubicBezTo>
                      <a:pt x="98" y="292"/>
                      <a:pt x="89" y="296"/>
                      <a:pt x="91" y="308"/>
                    </a:cubicBezTo>
                    <a:cubicBezTo>
                      <a:pt x="93" y="324"/>
                      <a:pt x="91" y="350"/>
                      <a:pt x="91" y="355"/>
                    </a:cubicBezTo>
                    <a:cubicBezTo>
                      <a:pt x="91" y="359"/>
                      <a:pt x="84" y="359"/>
                      <a:pt x="86" y="369"/>
                    </a:cubicBezTo>
                    <a:cubicBezTo>
                      <a:pt x="89" y="380"/>
                      <a:pt x="80" y="382"/>
                      <a:pt x="80" y="397"/>
                    </a:cubicBezTo>
                    <a:cubicBezTo>
                      <a:pt x="77" y="411"/>
                      <a:pt x="66" y="432"/>
                      <a:pt x="63" y="441"/>
                    </a:cubicBezTo>
                    <a:cubicBezTo>
                      <a:pt x="59" y="453"/>
                      <a:pt x="59" y="460"/>
                      <a:pt x="52" y="460"/>
                    </a:cubicBezTo>
                    <a:cubicBezTo>
                      <a:pt x="47" y="460"/>
                      <a:pt x="45" y="464"/>
                      <a:pt x="49" y="474"/>
                    </a:cubicBezTo>
                    <a:cubicBezTo>
                      <a:pt x="54" y="483"/>
                      <a:pt x="47" y="492"/>
                      <a:pt x="52" y="502"/>
                    </a:cubicBezTo>
                    <a:cubicBezTo>
                      <a:pt x="59" y="511"/>
                      <a:pt x="56" y="513"/>
                      <a:pt x="54" y="523"/>
                    </a:cubicBezTo>
                    <a:cubicBezTo>
                      <a:pt x="52" y="532"/>
                      <a:pt x="47" y="532"/>
                      <a:pt x="47" y="541"/>
                    </a:cubicBezTo>
                    <a:cubicBezTo>
                      <a:pt x="47" y="548"/>
                      <a:pt x="40" y="555"/>
                      <a:pt x="45" y="567"/>
                    </a:cubicBezTo>
                    <a:cubicBezTo>
                      <a:pt x="47" y="576"/>
                      <a:pt x="47" y="578"/>
                      <a:pt x="42" y="578"/>
                    </a:cubicBezTo>
                    <a:cubicBezTo>
                      <a:pt x="38" y="578"/>
                      <a:pt x="35" y="585"/>
                      <a:pt x="33" y="602"/>
                    </a:cubicBezTo>
                    <a:cubicBezTo>
                      <a:pt x="31" y="618"/>
                      <a:pt x="31" y="616"/>
                      <a:pt x="42" y="616"/>
                    </a:cubicBezTo>
                    <a:cubicBezTo>
                      <a:pt x="54" y="616"/>
                      <a:pt x="45" y="578"/>
                      <a:pt x="52" y="578"/>
                    </a:cubicBezTo>
                    <a:cubicBezTo>
                      <a:pt x="59" y="578"/>
                      <a:pt x="54" y="572"/>
                      <a:pt x="61" y="569"/>
                    </a:cubicBezTo>
                    <a:cubicBezTo>
                      <a:pt x="68" y="567"/>
                      <a:pt x="61" y="576"/>
                      <a:pt x="66" y="578"/>
                    </a:cubicBezTo>
                    <a:cubicBezTo>
                      <a:pt x="70" y="578"/>
                      <a:pt x="75" y="583"/>
                      <a:pt x="68" y="588"/>
                    </a:cubicBezTo>
                    <a:cubicBezTo>
                      <a:pt x="61" y="590"/>
                      <a:pt x="68" y="599"/>
                      <a:pt x="66" y="604"/>
                    </a:cubicBezTo>
                    <a:cubicBezTo>
                      <a:pt x="63" y="611"/>
                      <a:pt x="59" y="616"/>
                      <a:pt x="61" y="623"/>
                    </a:cubicBezTo>
                    <a:cubicBezTo>
                      <a:pt x="63" y="628"/>
                      <a:pt x="56" y="628"/>
                      <a:pt x="56" y="637"/>
                    </a:cubicBezTo>
                    <a:cubicBezTo>
                      <a:pt x="56" y="644"/>
                      <a:pt x="61" y="644"/>
                      <a:pt x="59" y="646"/>
                    </a:cubicBezTo>
                    <a:cubicBezTo>
                      <a:pt x="54" y="649"/>
                      <a:pt x="61" y="653"/>
                      <a:pt x="56" y="656"/>
                    </a:cubicBezTo>
                    <a:cubicBezTo>
                      <a:pt x="52" y="656"/>
                      <a:pt x="56" y="663"/>
                      <a:pt x="59" y="667"/>
                    </a:cubicBezTo>
                    <a:cubicBezTo>
                      <a:pt x="61" y="674"/>
                      <a:pt x="52" y="670"/>
                      <a:pt x="47" y="674"/>
                    </a:cubicBezTo>
                    <a:cubicBezTo>
                      <a:pt x="42" y="679"/>
                      <a:pt x="52" y="683"/>
                      <a:pt x="49" y="688"/>
                    </a:cubicBezTo>
                    <a:cubicBezTo>
                      <a:pt x="47" y="693"/>
                      <a:pt x="38" y="686"/>
                      <a:pt x="35" y="683"/>
                    </a:cubicBezTo>
                    <a:cubicBezTo>
                      <a:pt x="33" y="679"/>
                      <a:pt x="40" y="674"/>
                      <a:pt x="45" y="667"/>
                    </a:cubicBezTo>
                    <a:cubicBezTo>
                      <a:pt x="49" y="663"/>
                      <a:pt x="40" y="651"/>
                      <a:pt x="33" y="653"/>
                    </a:cubicBezTo>
                    <a:cubicBezTo>
                      <a:pt x="26" y="656"/>
                      <a:pt x="40" y="663"/>
                      <a:pt x="40" y="670"/>
                    </a:cubicBezTo>
                    <a:cubicBezTo>
                      <a:pt x="40" y="676"/>
                      <a:pt x="28" y="667"/>
                      <a:pt x="28" y="674"/>
                    </a:cubicBezTo>
                    <a:cubicBezTo>
                      <a:pt x="31" y="681"/>
                      <a:pt x="21" y="679"/>
                      <a:pt x="17" y="683"/>
                    </a:cubicBezTo>
                    <a:cubicBezTo>
                      <a:pt x="12" y="688"/>
                      <a:pt x="24" y="693"/>
                      <a:pt x="19" y="695"/>
                    </a:cubicBezTo>
                    <a:cubicBezTo>
                      <a:pt x="14" y="695"/>
                      <a:pt x="5" y="702"/>
                      <a:pt x="5" y="707"/>
                    </a:cubicBezTo>
                    <a:cubicBezTo>
                      <a:pt x="5" y="711"/>
                      <a:pt x="10" y="714"/>
                      <a:pt x="10" y="707"/>
                    </a:cubicBezTo>
                    <a:cubicBezTo>
                      <a:pt x="10" y="702"/>
                      <a:pt x="17" y="702"/>
                      <a:pt x="19" y="707"/>
                    </a:cubicBezTo>
                    <a:cubicBezTo>
                      <a:pt x="21" y="714"/>
                      <a:pt x="26" y="707"/>
                      <a:pt x="33" y="709"/>
                    </a:cubicBezTo>
                    <a:cubicBezTo>
                      <a:pt x="38" y="711"/>
                      <a:pt x="38" y="721"/>
                      <a:pt x="33" y="721"/>
                    </a:cubicBezTo>
                    <a:cubicBezTo>
                      <a:pt x="31" y="721"/>
                      <a:pt x="26" y="726"/>
                      <a:pt x="28" y="733"/>
                    </a:cubicBezTo>
                    <a:cubicBezTo>
                      <a:pt x="28" y="740"/>
                      <a:pt x="42" y="733"/>
                      <a:pt x="47" y="735"/>
                    </a:cubicBezTo>
                    <a:cubicBezTo>
                      <a:pt x="54" y="737"/>
                      <a:pt x="52" y="747"/>
                      <a:pt x="47" y="744"/>
                    </a:cubicBezTo>
                    <a:cubicBezTo>
                      <a:pt x="45" y="740"/>
                      <a:pt x="38" y="735"/>
                      <a:pt x="33" y="740"/>
                    </a:cubicBezTo>
                    <a:cubicBezTo>
                      <a:pt x="31" y="747"/>
                      <a:pt x="26" y="744"/>
                      <a:pt x="21" y="742"/>
                    </a:cubicBezTo>
                    <a:cubicBezTo>
                      <a:pt x="17" y="740"/>
                      <a:pt x="0" y="749"/>
                      <a:pt x="7" y="754"/>
                    </a:cubicBezTo>
                    <a:cubicBezTo>
                      <a:pt x="12" y="758"/>
                      <a:pt x="12" y="763"/>
                      <a:pt x="14" y="763"/>
                    </a:cubicBezTo>
                    <a:cubicBezTo>
                      <a:pt x="19" y="763"/>
                      <a:pt x="24" y="761"/>
                      <a:pt x="26" y="756"/>
                    </a:cubicBezTo>
                    <a:cubicBezTo>
                      <a:pt x="26" y="754"/>
                      <a:pt x="33" y="749"/>
                      <a:pt x="33" y="758"/>
                    </a:cubicBezTo>
                    <a:cubicBezTo>
                      <a:pt x="35" y="765"/>
                      <a:pt x="26" y="761"/>
                      <a:pt x="24" y="765"/>
                    </a:cubicBezTo>
                    <a:cubicBezTo>
                      <a:pt x="21" y="770"/>
                      <a:pt x="17" y="775"/>
                      <a:pt x="12" y="779"/>
                    </a:cubicBezTo>
                    <a:cubicBezTo>
                      <a:pt x="5" y="784"/>
                      <a:pt x="12" y="791"/>
                      <a:pt x="17" y="788"/>
                    </a:cubicBezTo>
                    <a:cubicBezTo>
                      <a:pt x="21" y="786"/>
                      <a:pt x="14" y="793"/>
                      <a:pt x="21" y="795"/>
                    </a:cubicBezTo>
                    <a:cubicBezTo>
                      <a:pt x="28" y="795"/>
                      <a:pt x="31" y="791"/>
                      <a:pt x="28" y="786"/>
                    </a:cubicBezTo>
                    <a:cubicBezTo>
                      <a:pt x="26" y="781"/>
                      <a:pt x="31" y="770"/>
                      <a:pt x="38" y="777"/>
                    </a:cubicBezTo>
                    <a:cubicBezTo>
                      <a:pt x="42" y="781"/>
                      <a:pt x="35" y="786"/>
                      <a:pt x="35" y="791"/>
                    </a:cubicBezTo>
                    <a:cubicBezTo>
                      <a:pt x="35" y="795"/>
                      <a:pt x="31" y="802"/>
                      <a:pt x="31" y="807"/>
                    </a:cubicBezTo>
                    <a:cubicBezTo>
                      <a:pt x="31" y="812"/>
                      <a:pt x="26" y="809"/>
                      <a:pt x="26" y="814"/>
                    </a:cubicBezTo>
                    <a:cubicBezTo>
                      <a:pt x="26" y="821"/>
                      <a:pt x="12" y="816"/>
                      <a:pt x="19" y="821"/>
                    </a:cubicBezTo>
                    <a:cubicBezTo>
                      <a:pt x="24" y="826"/>
                      <a:pt x="14" y="831"/>
                      <a:pt x="19" y="833"/>
                    </a:cubicBezTo>
                    <a:cubicBezTo>
                      <a:pt x="21" y="838"/>
                      <a:pt x="24" y="828"/>
                      <a:pt x="28" y="831"/>
                    </a:cubicBezTo>
                    <a:cubicBezTo>
                      <a:pt x="35" y="833"/>
                      <a:pt x="33" y="833"/>
                      <a:pt x="40" y="831"/>
                    </a:cubicBezTo>
                    <a:cubicBezTo>
                      <a:pt x="47" y="828"/>
                      <a:pt x="52" y="835"/>
                      <a:pt x="45" y="838"/>
                    </a:cubicBezTo>
                    <a:cubicBezTo>
                      <a:pt x="38" y="840"/>
                      <a:pt x="31" y="847"/>
                      <a:pt x="35" y="847"/>
                    </a:cubicBezTo>
                    <a:cubicBezTo>
                      <a:pt x="38" y="849"/>
                      <a:pt x="45" y="842"/>
                      <a:pt x="47" y="849"/>
                    </a:cubicBezTo>
                    <a:cubicBezTo>
                      <a:pt x="49" y="856"/>
                      <a:pt x="54" y="854"/>
                      <a:pt x="54" y="847"/>
                    </a:cubicBezTo>
                    <a:cubicBezTo>
                      <a:pt x="54" y="840"/>
                      <a:pt x="66" y="847"/>
                      <a:pt x="68" y="852"/>
                    </a:cubicBezTo>
                    <a:cubicBezTo>
                      <a:pt x="70" y="856"/>
                      <a:pt x="56" y="861"/>
                      <a:pt x="49" y="859"/>
                    </a:cubicBezTo>
                    <a:cubicBezTo>
                      <a:pt x="42" y="859"/>
                      <a:pt x="38" y="866"/>
                      <a:pt x="42" y="873"/>
                    </a:cubicBezTo>
                    <a:cubicBezTo>
                      <a:pt x="47" y="877"/>
                      <a:pt x="54" y="873"/>
                      <a:pt x="59" y="868"/>
                    </a:cubicBezTo>
                    <a:cubicBezTo>
                      <a:pt x="63" y="861"/>
                      <a:pt x="89" y="863"/>
                      <a:pt x="91" y="868"/>
                    </a:cubicBezTo>
                    <a:cubicBezTo>
                      <a:pt x="93" y="875"/>
                      <a:pt x="80" y="870"/>
                      <a:pt x="77" y="873"/>
                    </a:cubicBezTo>
                    <a:cubicBezTo>
                      <a:pt x="77" y="877"/>
                      <a:pt x="66" y="879"/>
                      <a:pt x="66" y="875"/>
                    </a:cubicBezTo>
                    <a:cubicBezTo>
                      <a:pt x="63" y="873"/>
                      <a:pt x="54" y="877"/>
                      <a:pt x="54" y="882"/>
                    </a:cubicBezTo>
                    <a:cubicBezTo>
                      <a:pt x="52" y="889"/>
                      <a:pt x="45" y="889"/>
                      <a:pt x="54" y="891"/>
                    </a:cubicBezTo>
                    <a:cubicBezTo>
                      <a:pt x="61" y="893"/>
                      <a:pt x="59" y="882"/>
                      <a:pt x="73" y="884"/>
                    </a:cubicBezTo>
                    <a:cubicBezTo>
                      <a:pt x="86" y="884"/>
                      <a:pt x="93" y="870"/>
                      <a:pt x="96" y="879"/>
                    </a:cubicBezTo>
                    <a:cubicBezTo>
                      <a:pt x="100" y="886"/>
                      <a:pt x="86" y="891"/>
                      <a:pt x="80" y="886"/>
                    </a:cubicBezTo>
                    <a:cubicBezTo>
                      <a:pt x="75" y="882"/>
                      <a:pt x="70" y="891"/>
                      <a:pt x="70" y="898"/>
                    </a:cubicBezTo>
                    <a:cubicBezTo>
                      <a:pt x="70" y="905"/>
                      <a:pt x="54" y="896"/>
                      <a:pt x="47" y="896"/>
                    </a:cubicBezTo>
                    <a:cubicBezTo>
                      <a:pt x="40" y="893"/>
                      <a:pt x="42" y="903"/>
                      <a:pt x="49" y="910"/>
                    </a:cubicBezTo>
                    <a:cubicBezTo>
                      <a:pt x="56" y="917"/>
                      <a:pt x="61" y="907"/>
                      <a:pt x="68" y="914"/>
                    </a:cubicBezTo>
                    <a:cubicBezTo>
                      <a:pt x="75" y="919"/>
                      <a:pt x="75" y="924"/>
                      <a:pt x="82" y="919"/>
                    </a:cubicBezTo>
                    <a:cubicBezTo>
                      <a:pt x="86" y="914"/>
                      <a:pt x="82" y="914"/>
                      <a:pt x="77" y="912"/>
                    </a:cubicBezTo>
                    <a:cubicBezTo>
                      <a:pt x="75" y="910"/>
                      <a:pt x="77" y="903"/>
                      <a:pt x="86" y="905"/>
                    </a:cubicBezTo>
                    <a:cubicBezTo>
                      <a:pt x="96" y="910"/>
                      <a:pt x="105" y="903"/>
                      <a:pt x="103" y="891"/>
                    </a:cubicBezTo>
                    <a:cubicBezTo>
                      <a:pt x="100" y="879"/>
                      <a:pt x="110" y="875"/>
                      <a:pt x="121" y="870"/>
                    </a:cubicBezTo>
                    <a:cubicBezTo>
                      <a:pt x="133" y="868"/>
                      <a:pt x="126" y="877"/>
                      <a:pt x="119" y="882"/>
                    </a:cubicBezTo>
                    <a:cubicBezTo>
                      <a:pt x="110" y="884"/>
                      <a:pt x="110" y="886"/>
                      <a:pt x="114" y="893"/>
                    </a:cubicBezTo>
                    <a:cubicBezTo>
                      <a:pt x="121" y="900"/>
                      <a:pt x="131" y="889"/>
                      <a:pt x="135" y="893"/>
                    </a:cubicBezTo>
                    <a:cubicBezTo>
                      <a:pt x="140" y="898"/>
                      <a:pt x="126" y="898"/>
                      <a:pt x="124" y="903"/>
                    </a:cubicBezTo>
                    <a:cubicBezTo>
                      <a:pt x="121" y="910"/>
                      <a:pt x="133" y="914"/>
                      <a:pt x="124" y="919"/>
                    </a:cubicBezTo>
                    <a:cubicBezTo>
                      <a:pt x="117" y="921"/>
                      <a:pt x="119" y="903"/>
                      <a:pt x="114" y="900"/>
                    </a:cubicBezTo>
                    <a:cubicBezTo>
                      <a:pt x="110" y="898"/>
                      <a:pt x="105" y="903"/>
                      <a:pt x="110" y="914"/>
                    </a:cubicBezTo>
                    <a:cubicBezTo>
                      <a:pt x="114" y="926"/>
                      <a:pt x="105" y="917"/>
                      <a:pt x="100" y="910"/>
                    </a:cubicBezTo>
                    <a:cubicBezTo>
                      <a:pt x="96" y="905"/>
                      <a:pt x="89" y="912"/>
                      <a:pt x="96" y="919"/>
                    </a:cubicBezTo>
                    <a:cubicBezTo>
                      <a:pt x="100" y="924"/>
                      <a:pt x="84" y="919"/>
                      <a:pt x="84" y="926"/>
                    </a:cubicBezTo>
                    <a:cubicBezTo>
                      <a:pt x="84" y="936"/>
                      <a:pt x="91" y="928"/>
                      <a:pt x="100" y="931"/>
                    </a:cubicBezTo>
                    <a:cubicBezTo>
                      <a:pt x="107" y="933"/>
                      <a:pt x="105" y="945"/>
                      <a:pt x="110" y="950"/>
                    </a:cubicBezTo>
                    <a:cubicBezTo>
                      <a:pt x="117" y="954"/>
                      <a:pt x="112" y="933"/>
                      <a:pt x="117" y="933"/>
                    </a:cubicBezTo>
                    <a:cubicBezTo>
                      <a:pt x="124" y="931"/>
                      <a:pt x="119" y="947"/>
                      <a:pt x="133" y="952"/>
                    </a:cubicBezTo>
                    <a:cubicBezTo>
                      <a:pt x="147" y="957"/>
                      <a:pt x="133" y="950"/>
                      <a:pt x="140" y="945"/>
                    </a:cubicBezTo>
                    <a:cubicBezTo>
                      <a:pt x="147" y="940"/>
                      <a:pt x="156" y="959"/>
                      <a:pt x="163" y="961"/>
                    </a:cubicBezTo>
                    <a:cubicBezTo>
                      <a:pt x="170" y="964"/>
                      <a:pt x="165" y="952"/>
                      <a:pt x="159" y="947"/>
                    </a:cubicBezTo>
                    <a:cubicBezTo>
                      <a:pt x="154" y="943"/>
                      <a:pt x="165" y="945"/>
                      <a:pt x="172" y="947"/>
                    </a:cubicBezTo>
                    <a:cubicBezTo>
                      <a:pt x="179" y="950"/>
                      <a:pt x="184" y="950"/>
                      <a:pt x="186" y="945"/>
                    </a:cubicBezTo>
                    <a:cubicBezTo>
                      <a:pt x="186" y="943"/>
                      <a:pt x="189" y="943"/>
                      <a:pt x="189" y="945"/>
                    </a:cubicBezTo>
                    <a:cubicBezTo>
                      <a:pt x="182" y="938"/>
                      <a:pt x="156" y="943"/>
                      <a:pt x="154" y="943"/>
                    </a:cubicBezTo>
                    <a:cubicBezTo>
                      <a:pt x="149" y="943"/>
                      <a:pt x="154" y="884"/>
                      <a:pt x="154" y="873"/>
                    </a:cubicBezTo>
                    <a:lnTo>
                      <a:pt x="152" y="873"/>
                    </a:lnTo>
                    <a:cubicBezTo>
                      <a:pt x="147" y="873"/>
                      <a:pt x="133" y="873"/>
                      <a:pt x="135" y="863"/>
                    </a:cubicBezTo>
                    <a:cubicBezTo>
                      <a:pt x="135" y="861"/>
                      <a:pt x="135" y="861"/>
                      <a:pt x="138" y="861"/>
                    </a:cubicBezTo>
                    <a:cubicBezTo>
                      <a:pt x="135" y="859"/>
                      <a:pt x="131" y="854"/>
                      <a:pt x="126" y="854"/>
                    </a:cubicBezTo>
                    <a:cubicBezTo>
                      <a:pt x="117" y="852"/>
                      <a:pt x="93" y="854"/>
                      <a:pt x="89" y="854"/>
                    </a:cubicBezTo>
                    <a:lnTo>
                      <a:pt x="89" y="8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4" name="Freeform 360">
                <a:extLst>
                  <a:ext uri="{FF2B5EF4-FFF2-40B4-BE49-F238E27FC236}">
                    <a16:creationId xmlns:a16="http://schemas.microsoft.com/office/drawing/2014/main" id="{AD84F453-AC3C-B4D4-95E3-7E740F287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590"/>
                <a:ext cx="114" cy="581"/>
              </a:xfrm>
              <a:custGeom>
                <a:avLst/>
                <a:gdLst>
                  <a:gd name="T0" fmla="*/ 77 w 189"/>
                  <a:gd name="T1" fmla="*/ 845 h 964"/>
                  <a:gd name="T2" fmla="*/ 54 w 189"/>
                  <a:gd name="T3" fmla="*/ 800 h 964"/>
                  <a:gd name="T4" fmla="*/ 73 w 189"/>
                  <a:gd name="T5" fmla="*/ 751 h 964"/>
                  <a:gd name="T6" fmla="*/ 86 w 189"/>
                  <a:gd name="T7" fmla="*/ 707 h 964"/>
                  <a:gd name="T8" fmla="*/ 89 w 189"/>
                  <a:gd name="T9" fmla="*/ 660 h 964"/>
                  <a:gd name="T10" fmla="*/ 86 w 189"/>
                  <a:gd name="T11" fmla="*/ 635 h 964"/>
                  <a:gd name="T12" fmla="*/ 84 w 189"/>
                  <a:gd name="T13" fmla="*/ 588 h 964"/>
                  <a:gd name="T14" fmla="*/ 86 w 189"/>
                  <a:gd name="T15" fmla="*/ 534 h 964"/>
                  <a:gd name="T16" fmla="*/ 107 w 189"/>
                  <a:gd name="T17" fmla="*/ 497 h 964"/>
                  <a:gd name="T18" fmla="*/ 117 w 189"/>
                  <a:gd name="T19" fmla="*/ 436 h 964"/>
                  <a:gd name="T20" fmla="*/ 128 w 189"/>
                  <a:gd name="T21" fmla="*/ 375 h 964"/>
                  <a:gd name="T22" fmla="*/ 117 w 189"/>
                  <a:gd name="T23" fmla="*/ 313 h 964"/>
                  <a:gd name="T24" fmla="*/ 131 w 189"/>
                  <a:gd name="T25" fmla="*/ 264 h 964"/>
                  <a:gd name="T26" fmla="*/ 161 w 189"/>
                  <a:gd name="T27" fmla="*/ 215 h 964"/>
                  <a:gd name="T28" fmla="*/ 159 w 189"/>
                  <a:gd name="T29" fmla="*/ 163 h 964"/>
                  <a:gd name="T30" fmla="*/ 175 w 189"/>
                  <a:gd name="T31" fmla="*/ 124 h 964"/>
                  <a:gd name="T32" fmla="*/ 154 w 189"/>
                  <a:gd name="T33" fmla="*/ 63 h 964"/>
                  <a:gd name="T34" fmla="*/ 145 w 189"/>
                  <a:gd name="T35" fmla="*/ 12 h 964"/>
                  <a:gd name="T36" fmla="*/ 121 w 189"/>
                  <a:gd name="T37" fmla="*/ 23 h 964"/>
                  <a:gd name="T38" fmla="*/ 114 w 189"/>
                  <a:gd name="T39" fmla="*/ 131 h 964"/>
                  <a:gd name="T40" fmla="*/ 105 w 189"/>
                  <a:gd name="T41" fmla="*/ 219 h 964"/>
                  <a:gd name="T42" fmla="*/ 98 w 189"/>
                  <a:gd name="T43" fmla="*/ 284 h 964"/>
                  <a:gd name="T44" fmla="*/ 86 w 189"/>
                  <a:gd name="T45" fmla="*/ 369 h 964"/>
                  <a:gd name="T46" fmla="*/ 52 w 189"/>
                  <a:gd name="T47" fmla="*/ 460 h 964"/>
                  <a:gd name="T48" fmla="*/ 54 w 189"/>
                  <a:gd name="T49" fmla="*/ 523 h 964"/>
                  <a:gd name="T50" fmla="*/ 42 w 189"/>
                  <a:gd name="T51" fmla="*/ 578 h 964"/>
                  <a:gd name="T52" fmla="*/ 52 w 189"/>
                  <a:gd name="T53" fmla="*/ 578 h 964"/>
                  <a:gd name="T54" fmla="*/ 68 w 189"/>
                  <a:gd name="T55" fmla="*/ 588 h 964"/>
                  <a:gd name="T56" fmla="*/ 56 w 189"/>
                  <a:gd name="T57" fmla="*/ 637 h 964"/>
                  <a:gd name="T58" fmla="*/ 59 w 189"/>
                  <a:gd name="T59" fmla="*/ 667 h 964"/>
                  <a:gd name="T60" fmla="*/ 35 w 189"/>
                  <a:gd name="T61" fmla="*/ 683 h 964"/>
                  <a:gd name="T62" fmla="*/ 40 w 189"/>
                  <a:gd name="T63" fmla="*/ 670 h 964"/>
                  <a:gd name="T64" fmla="*/ 19 w 189"/>
                  <a:gd name="T65" fmla="*/ 695 h 964"/>
                  <a:gd name="T66" fmla="*/ 19 w 189"/>
                  <a:gd name="T67" fmla="*/ 707 h 964"/>
                  <a:gd name="T68" fmla="*/ 28 w 189"/>
                  <a:gd name="T69" fmla="*/ 733 h 964"/>
                  <a:gd name="T70" fmla="*/ 33 w 189"/>
                  <a:gd name="T71" fmla="*/ 740 h 964"/>
                  <a:gd name="T72" fmla="*/ 14 w 189"/>
                  <a:gd name="T73" fmla="*/ 763 h 964"/>
                  <a:gd name="T74" fmla="*/ 24 w 189"/>
                  <a:gd name="T75" fmla="*/ 765 h 964"/>
                  <a:gd name="T76" fmla="*/ 21 w 189"/>
                  <a:gd name="T77" fmla="*/ 795 h 964"/>
                  <a:gd name="T78" fmla="*/ 35 w 189"/>
                  <a:gd name="T79" fmla="*/ 791 h 964"/>
                  <a:gd name="T80" fmla="*/ 19 w 189"/>
                  <a:gd name="T81" fmla="*/ 821 h 964"/>
                  <a:gd name="T82" fmla="*/ 40 w 189"/>
                  <a:gd name="T83" fmla="*/ 831 h 964"/>
                  <a:gd name="T84" fmla="*/ 47 w 189"/>
                  <a:gd name="T85" fmla="*/ 849 h 964"/>
                  <a:gd name="T86" fmla="*/ 49 w 189"/>
                  <a:gd name="T87" fmla="*/ 859 h 964"/>
                  <a:gd name="T88" fmla="*/ 91 w 189"/>
                  <a:gd name="T89" fmla="*/ 868 h 964"/>
                  <a:gd name="T90" fmla="*/ 54 w 189"/>
                  <a:gd name="T91" fmla="*/ 882 h 964"/>
                  <a:gd name="T92" fmla="*/ 96 w 189"/>
                  <a:gd name="T93" fmla="*/ 879 h 964"/>
                  <a:gd name="T94" fmla="*/ 47 w 189"/>
                  <a:gd name="T95" fmla="*/ 896 h 964"/>
                  <a:gd name="T96" fmla="*/ 82 w 189"/>
                  <a:gd name="T97" fmla="*/ 919 h 964"/>
                  <a:gd name="T98" fmla="*/ 103 w 189"/>
                  <a:gd name="T99" fmla="*/ 891 h 964"/>
                  <a:gd name="T100" fmla="*/ 114 w 189"/>
                  <a:gd name="T101" fmla="*/ 893 h 964"/>
                  <a:gd name="T102" fmla="*/ 124 w 189"/>
                  <a:gd name="T103" fmla="*/ 919 h 964"/>
                  <a:gd name="T104" fmla="*/ 100 w 189"/>
                  <a:gd name="T105" fmla="*/ 910 h 964"/>
                  <a:gd name="T106" fmla="*/ 100 w 189"/>
                  <a:gd name="T107" fmla="*/ 931 h 964"/>
                  <a:gd name="T108" fmla="*/ 133 w 189"/>
                  <a:gd name="T109" fmla="*/ 952 h 964"/>
                  <a:gd name="T110" fmla="*/ 159 w 189"/>
                  <a:gd name="T111" fmla="*/ 947 h 964"/>
                  <a:gd name="T112" fmla="*/ 189 w 189"/>
                  <a:gd name="T113" fmla="*/ 945 h 964"/>
                  <a:gd name="T114" fmla="*/ 152 w 189"/>
                  <a:gd name="T115" fmla="*/ 873 h 964"/>
                  <a:gd name="T116" fmla="*/ 126 w 189"/>
                  <a:gd name="T117" fmla="*/ 854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964">
                    <a:moveTo>
                      <a:pt x="89" y="854"/>
                    </a:moveTo>
                    <a:lnTo>
                      <a:pt x="89" y="854"/>
                    </a:lnTo>
                    <a:cubicBezTo>
                      <a:pt x="84" y="854"/>
                      <a:pt x="82" y="845"/>
                      <a:pt x="77" y="845"/>
                    </a:cubicBezTo>
                    <a:cubicBezTo>
                      <a:pt x="75" y="845"/>
                      <a:pt x="75" y="828"/>
                      <a:pt x="77" y="821"/>
                    </a:cubicBezTo>
                    <a:cubicBezTo>
                      <a:pt x="80" y="814"/>
                      <a:pt x="61" y="816"/>
                      <a:pt x="56" y="814"/>
                    </a:cubicBezTo>
                    <a:cubicBezTo>
                      <a:pt x="52" y="812"/>
                      <a:pt x="59" y="807"/>
                      <a:pt x="54" y="800"/>
                    </a:cubicBezTo>
                    <a:cubicBezTo>
                      <a:pt x="47" y="793"/>
                      <a:pt x="52" y="786"/>
                      <a:pt x="52" y="781"/>
                    </a:cubicBezTo>
                    <a:cubicBezTo>
                      <a:pt x="54" y="777"/>
                      <a:pt x="56" y="768"/>
                      <a:pt x="63" y="768"/>
                    </a:cubicBezTo>
                    <a:cubicBezTo>
                      <a:pt x="70" y="768"/>
                      <a:pt x="66" y="756"/>
                      <a:pt x="73" y="751"/>
                    </a:cubicBezTo>
                    <a:cubicBezTo>
                      <a:pt x="80" y="747"/>
                      <a:pt x="66" y="740"/>
                      <a:pt x="73" y="735"/>
                    </a:cubicBezTo>
                    <a:cubicBezTo>
                      <a:pt x="77" y="730"/>
                      <a:pt x="73" y="723"/>
                      <a:pt x="82" y="721"/>
                    </a:cubicBezTo>
                    <a:cubicBezTo>
                      <a:pt x="91" y="721"/>
                      <a:pt x="82" y="709"/>
                      <a:pt x="86" y="707"/>
                    </a:cubicBezTo>
                    <a:cubicBezTo>
                      <a:pt x="93" y="704"/>
                      <a:pt x="86" y="697"/>
                      <a:pt x="89" y="690"/>
                    </a:cubicBezTo>
                    <a:cubicBezTo>
                      <a:pt x="91" y="681"/>
                      <a:pt x="84" y="676"/>
                      <a:pt x="91" y="674"/>
                    </a:cubicBezTo>
                    <a:cubicBezTo>
                      <a:pt x="100" y="670"/>
                      <a:pt x="93" y="665"/>
                      <a:pt x="89" y="660"/>
                    </a:cubicBezTo>
                    <a:cubicBezTo>
                      <a:pt x="82" y="656"/>
                      <a:pt x="89" y="656"/>
                      <a:pt x="96" y="656"/>
                    </a:cubicBezTo>
                    <a:cubicBezTo>
                      <a:pt x="103" y="656"/>
                      <a:pt x="100" y="644"/>
                      <a:pt x="93" y="646"/>
                    </a:cubicBezTo>
                    <a:cubicBezTo>
                      <a:pt x="86" y="649"/>
                      <a:pt x="82" y="639"/>
                      <a:pt x="86" y="635"/>
                    </a:cubicBezTo>
                    <a:cubicBezTo>
                      <a:pt x="93" y="628"/>
                      <a:pt x="82" y="625"/>
                      <a:pt x="84" y="621"/>
                    </a:cubicBezTo>
                    <a:cubicBezTo>
                      <a:pt x="86" y="616"/>
                      <a:pt x="86" y="611"/>
                      <a:pt x="82" y="609"/>
                    </a:cubicBezTo>
                    <a:cubicBezTo>
                      <a:pt x="77" y="606"/>
                      <a:pt x="80" y="588"/>
                      <a:pt x="84" y="588"/>
                    </a:cubicBezTo>
                    <a:cubicBezTo>
                      <a:pt x="89" y="585"/>
                      <a:pt x="86" y="569"/>
                      <a:pt x="86" y="565"/>
                    </a:cubicBezTo>
                    <a:cubicBezTo>
                      <a:pt x="86" y="560"/>
                      <a:pt x="82" y="553"/>
                      <a:pt x="82" y="548"/>
                    </a:cubicBezTo>
                    <a:cubicBezTo>
                      <a:pt x="82" y="546"/>
                      <a:pt x="86" y="544"/>
                      <a:pt x="86" y="534"/>
                    </a:cubicBezTo>
                    <a:cubicBezTo>
                      <a:pt x="86" y="525"/>
                      <a:pt x="89" y="523"/>
                      <a:pt x="93" y="520"/>
                    </a:cubicBezTo>
                    <a:cubicBezTo>
                      <a:pt x="98" y="520"/>
                      <a:pt x="93" y="511"/>
                      <a:pt x="93" y="506"/>
                    </a:cubicBezTo>
                    <a:cubicBezTo>
                      <a:pt x="96" y="499"/>
                      <a:pt x="105" y="506"/>
                      <a:pt x="107" y="497"/>
                    </a:cubicBezTo>
                    <a:cubicBezTo>
                      <a:pt x="107" y="487"/>
                      <a:pt x="100" y="490"/>
                      <a:pt x="100" y="485"/>
                    </a:cubicBezTo>
                    <a:cubicBezTo>
                      <a:pt x="103" y="478"/>
                      <a:pt x="100" y="471"/>
                      <a:pt x="100" y="457"/>
                    </a:cubicBezTo>
                    <a:cubicBezTo>
                      <a:pt x="100" y="443"/>
                      <a:pt x="112" y="439"/>
                      <a:pt x="117" y="436"/>
                    </a:cubicBezTo>
                    <a:cubicBezTo>
                      <a:pt x="121" y="432"/>
                      <a:pt x="112" y="411"/>
                      <a:pt x="117" y="408"/>
                    </a:cubicBezTo>
                    <a:cubicBezTo>
                      <a:pt x="124" y="406"/>
                      <a:pt x="119" y="397"/>
                      <a:pt x="124" y="394"/>
                    </a:cubicBezTo>
                    <a:cubicBezTo>
                      <a:pt x="128" y="389"/>
                      <a:pt x="126" y="382"/>
                      <a:pt x="128" y="375"/>
                    </a:cubicBezTo>
                    <a:cubicBezTo>
                      <a:pt x="131" y="369"/>
                      <a:pt x="124" y="364"/>
                      <a:pt x="124" y="357"/>
                    </a:cubicBezTo>
                    <a:cubicBezTo>
                      <a:pt x="124" y="350"/>
                      <a:pt x="124" y="343"/>
                      <a:pt x="117" y="336"/>
                    </a:cubicBezTo>
                    <a:cubicBezTo>
                      <a:pt x="112" y="329"/>
                      <a:pt x="112" y="313"/>
                      <a:pt x="117" y="313"/>
                    </a:cubicBezTo>
                    <a:cubicBezTo>
                      <a:pt x="121" y="313"/>
                      <a:pt x="119" y="299"/>
                      <a:pt x="126" y="296"/>
                    </a:cubicBezTo>
                    <a:cubicBezTo>
                      <a:pt x="133" y="294"/>
                      <a:pt x="128" y="282"/>
                      <a:pt x="126" y="275"/>
                    </a:cubicBezTo>
                    <a:cubicBezTo>
                      <a:pt x="124" y="266"/>
                      <a:pt x="131" y="271"/>
                      <a:pt x="131" y="264"/>
                    </a:cubicBezTo>
                    <a:cubicBezTo>
                      <a:pt x="131" y="257"/>
                      <a:pt x="135" y="245"/>
                      <a:pt x="140" y="243"/>
                    </a:cubicBezTo>
                    <a:cubicBezTo>
                      <a:pt x="147" y="240"/>
                      <a:pt x="147" y="231"/>
                      <a:pt x="147" y="226"/>
                    </a:cubicBezTo>
                    <a:cubicBezTo>
                      <a:pt x="147" y="222"/>
                      <a:pt x="156" y="219"/>
                      <a:pt x="161" y="215"/>
                    </a:cubicBezTo>
                    <a:cubicBezTo>
                      <a:pt x="165" y="212"/>
                      <a:pt x="152" y="205"/>
                      <a:pt x="159" y="201"/>
                    </a:cubicBezTo>
                    <a:cubicBezTo>
                      <a:pt x="165" y="198"/>
                      <a:pt x="154" y="182"/>
                      <a:pt x="159" y="177"/>
                    </a:cubicBezTo>
                    <a:cubicBezTo>
                      <a:pt x="161" y="175"/>
                      <a:pt x="159" y="168"/>
                      <a:pt x="159" y="163"/>
                    </a:cubicBezTo>
                    <a:cubicBezTo>
                      <a:pt x="159" y="159"/>
                      <a:pt x="179" y="149"/>
                      <a:pt x="184" y="145"/>
                    </a:cubicBezTo>
                    <a:cubicBezTo>
                      <a:pt x="184" y="140"/>
                      <a:pt x="186" y="128"/>
                      <a:pt x="186" y="119"/>
                    </a:cubicBezTo>
                    <a:cubicBezTo>
                      <a:pt x="182" y="124"/>
                      <a:pt x="175" y="126"/>
                      <a:pt x="175" y="124"/>
                    </a:cubicBezTo>
                    <a:cubicBezTo>
                      <a:pt x="172" y="119"/>
                      <a:pt x="175" y="105"/>
                      <a:pt x="170" y="100"/>
                    </a:cubicBezTo>
                    <a:cubicBezTo>
                      <a:pt x="163" y="93"/>
                      <a:pt x="168" y="82"/>
                      <a:pt x="161" y="79"/>
                    </a:cubicBezTo>
                    <a:cubicBezTo>
                      <a:pt x="156" y="77"/>
                      <a:pt x="149" y="65"/>
                      <a:pt x="154" y="63"/>
                    </a:cubicBezTo>
                    <a:cubicBezTo>
                      <a:pt x="159" y="58"/>
                      <a:pt x="154" y="51"/>
                      <a:pt x="159" y="47"/>
                    </a:cubicBezTo>
                    <a:cubicBezTo>
                      <a:pt x="163" y="44"/>
                      <a:pt x="156" y="42"/>
                      <a:pt x="149" y="35"/>
                    </a:cubicBezTo>
                    <a:cubicBezTo>
                      <a:pt x="142" y="28"/>
                      <a:pt x="152" y="19"/>
                      <a:pt x="145" y="12"/>
                    </a:cubicBezTo>
                    <a:cubicBezTo>
                      <a:pt x="138" y="7"/>
                      <a:pt x="138" y="0"/>
                      <a:pt x="135" y="2"/>
                    </a:cubicBezTo>
                    <a:cubicBezTo>
                      <a:pt x="133" y="7"/>
                      <a:pt x="133" y="16"/>
                      <a:pt x="126" y="21"/>
                    </a:cubicBezTo>
                    <a:cubicBezTo>
                      <a:pt x="126" y="21"/>
                      <a:pt x="124" y="21"/>
                      <a:pt x="121" y="23"/>
                    </a:cubicBezTo>
                    <a:cubicBezTo>
                      <a:pt x="121" y="28"/>
                      <a:pt x="119" y="37"/>
                      <a:pt x="121" y="42"/>
                    </a:cubicBezTo>
                    <a:cubicBezTo>
                      <a:pt x="126" y="49"/>
                      <a:pt x="126" y="84"/>
                      <a:pt x="124" y="98"/>
                    </a:cubicBezTo>
                    <a:cubicBezTo>
                      <a:pt x="121" y="112"/>
                      <a:pt x="117" y="121"/>
                      <a:pt x="114" y="131"/>
                    </a:cubicBezTo>
                    <a:cubicBezTo>
                      <a:pt x="112" y="138"/>
                      <a:pt x="121" y="138"/>
                      <a:pt x="117" y="142"/>
                    </a:cubicBezTo>
                    <a:cubicBezTo>
                      <a:pt x="114" y="147"/>
                      <a:pt x="114" y="156"/>
                      <a:pt x="114" y="170"/>
                    </a:cubicBezTo>
                    <a:cubicBezTo>
                      <a:pt x="114" y="187"/>
                      <a:pt x="107" y="210"/>
                      <a:pt x="105" y="219"/>
                    </a:cubicBezTo>
                    <a:cubicBezTo>
                      <a:pt x="105" y="226"/>
                      <a:pt x="100" y="233"/>
                      <a:pt x="100" y="240"/>
                    </a:cubicBezTo>
                    <a:cubicBezTo>
                      <a:pt x="100" y="250"/>
                      <a:pt x="96" y="254"/>
                      <a:pt x="91" y="259"/>
                    </a:cubicBezTo>
                    <a:cubicBezTo>
                      <a:pt x="86" y="264"/>
                      <a:pt x="100" y="277"/>
                      <a:pt x="98" y="284"/>
                    </a:cubicBezTo>
                    <a:cubicBezTo>
                      <a:pt x="98" y="292"/>
                      <a:pt x="89" y="296"/>
                      <a:pt x="91" y="308"/>
                    </a:cubicBezTo>
                    <a:cubicBezTo>
                      <a:pt x="93" y="324"/>
                      <a:pt x="91" y="350"/>
                      <a:pt x="91" y="355"/>
                    </a:cubicBezTo>
                    <a:cubicBezTo>
                      <a:pt x="91" y="359"/>
                      <a:pt x="84" y="359"/>
                      <a:pt x="86" y="369"/>
                    </a:cubicBezTo>
                    <a:cubicBezTo>
                      <a:pt x="89" y="380"/>
                      <a:pt x="80" y="382"/>
                      <a:pt x="80" y="397"/>
                    </a:cubicBezTo>
                    <a:cubicBezTo>
                      <a:pt x="77" y="411"/>
                      <a:pt x="66" y="432"/>
                      <a:pt x="63" y="441"/>
                    </a:cubicBezTo>
                    <a:cubicBezTo>
                      <a:pt x="59" y="453"/>
                      <a:pt x="59" y="460"/>
                      <a:pt x="52" y="460"/>
                    </a:cubicBezTo>
                    <a:cubicBezTo>
                      <a:pt x="47" y="460"/>
                      <a:pt x="45" y="464"/>
                      <a:pt x="49" y="474"/>
                    </a:cubicBezTo>
                    <a:cubicBezTo>
                      <a:pt x="54" y="483"/>
                      <a:pt x="47" y="492"/>
                      <a:pt x="52" y="502"/>
                    </a:cubicBezTo>
                    <a:cubicBezTo>
                      <a:pt x="59" y="511"/>
                      <a:pt x="56" y="513"/>
                      <a:pt x="54" y="523"/>
                    </a:cubicBezTo>
                    <a:cubicBezTo>
                      <a:pt x="52" y="532"/>
                      <a:pt x="47" y="532"/>
                      <a:pt x="47" y="541"/>
                    </a:cubicBezTo>
                    <a:cubicBezTo>
                      <a:pt x="47" y="548"/>
                      <a:pt x="40" y="555"/>
                      <a:pt x="45" y="567"/>
                    </a:cubicBezTo>
                    <a:cubicBezTo>
                      <a:pt x="47" y="576"/>
                      <a:pt x="47" y="578"/>
                      <a:pt x="42" y="578"/>
                    </a:cubicBezTo>
                    <a:cubicBezTo>
                      <a:pt x="38" y="578"/>
                      <a:pt x="35" y="585"/>
                      <a:pt x="33" y="602"/>
                    </a:cubicBezTo>
                    <a:cubicBezTo>
                      <a:pt x="31" y="618"/>
                      <a:pt x="31" y="616"/>
                      <a:pt x="42" y="616"/>
                    </a:cubicBezTo>
                    <a:cubicBezTo>
                      <a:pt x="54" y="616"/>
                      <a:pt x="45" y="578"/>
                      <a:pt x="52" y="578"/>
                    </a:cubicBezTo>
                    <a:cubicBezTo>
                      <a:pt x="59" y="578"/>
                      <a:pt x="54" y="572"/>
                      <a:pt x="61" y="569"/>
                    </a:cubicBezTo>
                    <a:cubicBezTo>
                      <a:pt x="68" y="567"/>
                      <a:pt x="61" y="576"/>
                      <a:pt x="66" y="578"/>
                    </a:cubicBezTo>
                    <a:cubicBezTo>
                      <a:pt x="70" y="578"/>
                      <a:pt x="75" y="583"/>
                      <a:pt x="68" y="588"/>
                    </a:cubicBezTo>
                    <a:cubicBezTo>
                      <a:pt x="61" y="590"/>
                      <a:pt x="68" y="599"/>
                      <a:pt x="66" y="604"/>
                    </a:cubicBezTo>
                    <a:cubicBezTo>
                      <a:pt x="63" y="611"/>
                      <a:pt x="59" y="616"/>
                      <a:pt x="61" y="623"/>
                    </a:cubicBezTo>
                    <a:cubicBezTo>
                      <a:pt x="63" y="628"/>
                      <a:pt x="56" y="628"/>
                      <a:pt x="56" y="637"/>
                    </a:cubicBezTo>
                    <a:cubicBezTo>
                      <a:pt x="56" y="644"/>
                      <a:pt x="61" y="644"/>
                      <a:pt x="59" y="646"/>
                    </a:cubicBezTo>
                    <a:cubicBezTo>
                      <a:pt x="54" y="649"/>
                      <a:pt x="61" y="653"/>
                      <a:pt x="56" y="656"/>
                    </a:cubicBezTo>
                    <a:cubicBezTo>
                      <a:pt x="52" y="656"/>
                      <a:pt x="56" y="663"/>
                      <a:pt x="59" y="667"/>
                    </a:cubicBezTo>
                    <a:cubicBezTo>
                      <a:pt x="61" y="674"/>
                      <a:pt x="52" y="670"/>
                      <a:pt x="47" y="674"/>
                    </a:cubicBezTo>
                    <a:cubicBezTo>
                      <a:pt x="42" y="679"/>
                      <a:pt x="52" y="683"/>
                      <a:pt x="49" y="688"/>
                    </a:cubicBezTo>
                    <a:cubicBezTo>
                      <a:pt x="47" y="693"/>
                      <a:pt x="38" y="686"/>
                      <a:pt x="35" y="683"/>
                    </a:cubicBezTo>
                    <a:cubicBezTo>
                      <a:pt x="33" y="679"/>
                      <a:pt x="40" y="674"/>
                      <a:pt x="45" y="667"/>
                    </a:cubicBezTo>
                    <a:cubicBezTo>
                      <a:pt x="49" y="663"/>
                      <a:pt x="40" y="651"/>
                      <a:pt x="33" y="653"/>
                    </a:cubicBezTo>
                    <a:cubicBezTo>
                      <a:pt x="26" y="656"/>
                      <a:pt x="40" y="663"/>
                      <a:pt x="40" y="670"/>
                    </a:cubicBezTo>
                    <a:cubicBezTo>
                      <a:pt x="40" y="676"/>
                      <a:pt x="28" y="667"/>
                      <a:pt x="28" y="674"/>
                    </a:cubicBezTo>
                    <a:cubicBezTo>
                      <a:pt x="31" y="681"/>
                      <a:pt x="21" y="679"/>
                      <a:pt x="17" y="683"/>
                    </a:cubicBezTo>
                    <a:cubicBezTo>
                      <a:pt x="12" y="688"/>
                      <a:pt x="24" y="693"/>
                      <a:pt x="19" y="695"/>
                    </a:cubicBezTo>
                    <a:cubicBezTo>
                      <a:pt x="14" y="695"/>
                      <a:pt x="5" y="702"/>
                      <a:pt x="5" y="707"/>
                    </a:cubicBezTo>
                    <a:cubicBezTo>
                      <a:pt x="5" y="711"/>
                      <a:pt x="10" y="714"/>
                      <a:pt x="10" y="707"/>
                    </a:cubicBezTo>
                    <a:cubicBezTo>
                      <a:pt x="10" y="702"/>
                      <a:pt x="17" y="702"/>
                      <a:pt x="19" y="707"/>
                    </a:cubicBezTo>
                    <a:cubicBezTo>
                      <a:pt x="21" y="714"/>
                      <a:pt x="26" y="707"/>
                      <a:pt x="33" y="709"/>
                    </a:cubicBezTo>
                    <a:cubicBezTo>
                      <a:pt x="38" y="711"/>
                      <a:pt x="38" y="721"/>
                      <a:pt x="33" y="721"/>
                    </a:cubicBezTo>
                    <a:cubicBezTo>
                      <a:pt x="31" y="721"/>
                      <a:pt x="26" y="726"/>
                      <a:pt x="28" y="733"/>
                    </a:cubicBezTo>
                    <a:cubicBezTo>
                      <a:pt x="28" y="740"/>
                      <a:pt x="42" y="733"/>
                      <a:pt x="47" y="735"/>
                    </a:cubicBezTo>
                    <a:cubicBezTo>
                      <a:pt x="54" y="737"/>
                      <a:pt x="52" y="747"/>
                      <a:pt x="47" y="744"/>
                    </a:cubicBezTo>
                    <a:cubicBezTo>
                      <a:pt x="45" y="740"/>
                      <a:pt x="38" y="735"/>
                      <a:pt x="33" y="740"/>
                    </a:cubicBezTo>
                    <a:cubicBezTo>
                      <a:pt x="31" y="747"/>
                      <a:pt x="26" y="744"/>
                      <a:pt x="21" y="742"/>
                    </a:cubicBezTo>
                    <a:cubicBezTo>
                      <a:pt x="17" y="740"/>
                      <a:pt x="0" y="749"/>
                      <a:pt x="7" y="754"/>
                    </a:cubicBezTo>
                    <a:cubicBezTo>
                      <a:pt x="12" y="758"/>
                      <a:pt x="12" y="763"/>
                      <a:pt x="14" y="763"/>
                    </a:cubicBezTo>
                    <a:cubicBezTo>
                      <a:pt x="19" y="763"/>
                      <a:pt x="24" y="761"/>
                      <a:pt x="26" y="756"/>
                    </a:cubicBezTo>
                    <a:cubicBezTo>
                      <a:pt x="26" y="754"/>
                      <a:pt x="33" y="749"/>
                      <a:pt x="33" y="758"/>
                    </a:cubicBezTo>
                    <a:cubicBezTo>
                      <a:pt x="35" y="765"/>
                      <a:pt x="26" y="761"/>
                      <a:pt x="24" y="765"/>
                    </a:cubicBezTo>
                    <a:cubicBezTo>
                      <a:pt x="21" y="770"/>
                      <a:pt x="17" y="775"/>
                      <a:pt x="12" y="779"/>
                    </a:cubicBezTo>
                    <a:cubicBezTo>
                      <a:pt x="5" y="784"/>
                      <a:pt x="12" y="791"/>
                      <a:pt x="17" y="788"/>
                    </a:cubicBezTo>
                    <a:cubicBezTo>
                      <a:pt x="21" y="786"/>
                      <a:pt x="14" y="793"/>
                      <a:pt x="21" y="795"/>
                    </a:cubicBezTo>
                    <a:cubicBezTo>
                      <a:pt x="28" y="795"/>
                      <a:pt x="31" y="791"/>
                      <a:pt x="28" y="786"/>
                    </a:cubicBezTo>
                    <a:cubicBezTo>
                      <a:pt x="26" y="781"/>
                      <a:pt x="31" y="770"/>
                      <a:pt x="38" y="777"/>
                    </a:cubicBezTo>
                    <a:cubicBezTo>
                      <a:pt x="42" y="781"/>
                      <a:pt x="35" y="786"/>
                      <a:pt x="35" y="791"/>
                    </a:cubicBezTo>
                    <a:cubicBezTo>
                      <a:pt x="35" y="795"/>
                      <a:pt x="31" y="802"/>
                      <a:pt x="31" y="807"/>
                    </a:cubicBezTo>
                    <a:cubicBezTo>
                      <a:pt x="31" y="812"/>
                      <a:pt x="26" y="809"/>
                      <a:pt x="26" y="814"/>
                    </a:cubicBezTo>
                    <a:cubicBezTo>
                      <a:pt x="26" y="821"/>
                      <a:pt x="12" y="816"/>
                      <a:pt x="19" y="821"/>
                    </a:cubicBezTo>
                    <a:cubicBezTo>
                      <a:pt x="24" y="826"/>
                      <a:pt x="14" y="831"/>
                      <a:pt x="19" y="833"/>
                    </a:cubicBezTo>
                    <a:cubicBezTo>
                      <a:pt x="21" y="838"/>
                      <a:pt x="24" y="828"/>
                      <a:pt x="28" y="831"/>
                    </a:cubicBezTo>
                    <a:cubicBezTo>
                      <a:pt x="35" y="833"/>
                      <a:pt x="33" y="833"/>
                      <a:pt x="40" y="831"/>
                    </a:cubicBezTo>
                    <a:cubicBezTo>
                      <a:pt x="47" y="828"/>
                      <a:pt x="52" y="835"/>
                      <a:pt x="45" y="838"/>
                    </a:cubicBezTo>
                    <a:cubicBezTo>
                      <a:pt x="38" y="840"/>
                      <a:pt x="31" y="847"/>
                      <a:pt x="35" y="847"/>
                    </a:cubicBezTo>
                    <a:cubicBezTo>
                      <a:pt x="38" y="849"/>
                      <a:pt x="45" y="842"/>
                      <a:pt x="47" y="849"/>
                    </a:cubicBezTo>
                    <a:cubicBezTo>
                      <a:pt x="49" y="856"/>
                      <a:pt x="54" y="854"/>
                      <a:pt x="54" y="847"/>
                    </a:cubicBezTo>
                    <a:cubicBezTo>
                      <a:pt x="54" y="840"/>
                      <a:pt x="66" y="847"/>
                      <a:pt x="68" y="852"/>
                    </a:cubicBezTo>
                    <a:cubicBezTo>
                      <a:pt x="70" y="856"/>
                      <a:pt x="56" y="861"/>
                      <a:pt x="49" y="859"/>
                    </a:cubicBezTo>
                    <a:cubicBezTo>
                      <a:pt x="42" y="859"/>
                      <a:pt x="38" y="866"/>
                      <a:pt x="42" y="873"/>
                    </a:cubicBezTo>
                    <a:cubicBezTo>
                      <a:pt x="47" y="877"/>
                      <a:pt x="54" y="873"/>
                      <a:pt x="59" y="868"/>
                    </a:cubicBezTo>
                    <a:cubicBezTo>
                      <a:pt x="63" y="861"/>
                      <a:pt x="89" y="863"/>
                      <a:pt x="91" y="868"/>
                    </a:cubicBezTo>
                    <a:cubicBezTo>
                      <a:pt x="93" y="875"/>
                      <a:pt x="80" y="870"/>
                      <a:pt x="77" y="873"/>
                    </a:cubicBezTo>
                    <a:cubicBezTo>
                      <a:pt x="77" y="877"/>
                      <a:pt x="66" y="879"/>
                      <a:pt x="66" y="875"/>
                    </a:cubicBezTo>
                    <a:cubicBezTo>
                      <a:pt x="63" y="873"/>
                      <a:pt x="54" y="877"/>
                      <a:pt x="54" y="882"/>
                    </a:cubicBezTo>
                    <a:cubicBezTo>
                      <a:pt x="52" y="889"/>
                      <a:pt x="45" y="889"/>
                      <a:pt x="54" y="891"/>
                    </a:cubicBezTo>
                    <a:cubicBezTo>
                      <a:pt x="61" y="893"/>
                      <a:pt x="59" y="882"/>
                      <a:pt x="73" y="884"/>
                    </a:cubicBezTo>
                    <a:cubicBezTo>
                      <a:pt x="86" y="884"/>
                      <a:pt x="93" y="870"/>
                      <a:pt x="96" y="879"/>
                    </a:cubicBezTo>
                    <a:cubicBezTo>
                      <a:pt x="100" y="886"/>
                      <a:pt x="86" y="891"/>
                      <a:pt x="80" y="886"/>
                    </a:cubicBezTo>
                    <a:cubicBezTo>
                      <a:pt x="75" y="882"/>
                      <a:pt x="70" y="891"/>
                      <a:pt x="70" y="898"/>
                    </a:cubicBezTo>
                    <a:cubicBezTo>
                      <a:pt x="70" y="905"/>
                      <a:pt x="54" y="896"/>
                      <a:pt x="47" y="896"/>
                    </a:cubicBezTo>
                    <a:cubicBezTo>
                      <a:pt x="40" y="893"/>
                      <a:pt x="42" y="903"/>
                      <a:pt x="49" y="910"/>
                    </a:cubicBezTo>
                    <a:cubicBezTo>
                      <a:pt x="56" y="917"/>
                      <a:pt x="61" y="907"/>
                      <a:pt x="68" y="914"/>
                    </a:cubicBezTo>
                    <a:cubicBezTo>
                      <a:pt x="75" y="919"/>
                      <a:pt x="75" y="924"/>
                      <a:pt x="82" y="919"/>
                    </a:cubicBezTo>
                    <a:cubicBezTo>
                      <a:pt x="86" y="914"/>
                      <a:pt x="82" y="914"/>
                      <a:pt x="77" y="912"/>
                    </a:cubicBezTo>
                    <a:cubicBezTo>
                      <a:pt x="75" y="910"/>
                      <a:pt x="77" y="903"/>
                      <a:pt x="86" y="905"/>
                    </a:cubicBezTo>
                    <a:cubicBezTo>
                      <a:pt x="96" y="910"/>
                      <a:pt x="105" y="903"/>
                      <a:pt x="103" y="891"/>
                    </a:cubicBezTo>
                    <a:cubicBezTo>
                      <a:pt x="100" y="879"/>
                      <a:pt x="110" y="875"/>
                      <a:pt x="121" y="870"/>
                    </a:cubicBezTo>
                    <a:cubicBezTo>
                      <a:pt x="133" y="868"/>
                      <a:pt x="126" y="877"/>
                      <a:pt x="119" y="882"/>
                    </a:cubicBezTo>
                    <a:cubicBezTo>
                      <a:pt x="110" y="884"/>
                      <a:pt x="110" y="886"/>
                      <a:pt x="114" y="893"/>
                    </a:cubicBezTo>
                    <a:cubicBezTo>
                      <a:pt x="121" y="900"/>
                      <a:pt x="131" y="889"/>
                      <a:pt x="135" y="893"/>
                    </a:cubicBezTo>
                    <a:cubicBezTo>
                      <a:pt x="140" y="898"/>
                      <a:pt x="126" y="898"/>
                      <a:pt x="124" y="903"/>
                    </a:cubicBezTo>
                    <a:cubicBezTo>
                      <a:pt x="121" y="910"/>
                      <a:pt x="133" y="914"/>
                      <a:pt x="124" y="919"/>
                    </a:cubicBezTo>
                    <a:cubicBezTo>
                      <a:pt x="117" y="921"/>
                      <a:pt x="119" y="903"/>
                      <a:pt x="114" y="900"/>
                    </a:cubicBezTo>
                    <a:cubicBezTo>
                      <a:pt x="110" y="898"/>
                      <a:pt x="105" y="903"/>
                      <a:pt x="110" y="914"/>
                    </a:cubicBezTo>
                    <a:cubicBezTo>
                      <a:pt x="114" y="926"/>
                      <a:pt x="105" y="917"/>
                      <a:pt x="100" y="910"/>
                    </a:cubicBezTo>
                    <a:cubicBezTo>
                      <a:pt x="96" y="905"/>
                      <a:pt x="89" y="912"/>
                      <a:pt x="96" y="919"/>
                    </a:cubicBezTo>
                    <a:cubicBezTo>
                      <a:pt x="100" y="924"/>
                      <a:pt x="84" y="919"/>
                      <a:pt x="84" y="926"/>
                    </a:cubicBezTo>
                    <a:cubicBezTo>
                      <a:pt x="84" y="936"/>
                      <a:pt x="91" y="928"/>
                      <a:pt x="100" y="931"/>
                    </a:cubicBezTo>
                    <a:cubicBezTo>
                      <a:pt x="107" y="933"/>
                      <a:pt x="105" y="945"/>
                      <a:pt x="110" y="950"/>
                    </a:cubicBezTo>
                    <a:cubicBezTo>
                      <a:pt x="117" y="954"/>
                      <a:pt x="112" y="933"/>
                      <a:pt x="117" y="933"/>
                    </a:cubicBezTo>
                    <a:cubicBezTo>
                      <a:pt x="124" y="931"/>
                      <a:pt x="119" y="947"/>
                      <a:pt x="133" y="952"/>
                    </a:cubicBezTo>
                    <a:cubicBezTo>
                      <a:pt x="147" y="957"/>
                      <a:pt x="133" y="950"/>
                      <a:pt x="140" y="945"/>
                    </a:cubicBezTo>
                    <a:cubicBezTo>
                      <a:pt x="147" y="940"/>
                      <a:pt x="156" y="959"/>
                      <a:pt x="163" y="961"/>
                    </a:cubicBezTo>
                    <a:cubicBezTo>
                      <a:pt x="170" y="964"/>
                      <a:pt x="165" y="952"/>
                      <a:pt x="159" y="947"/>
                    </a:cubicBezTo>
                    <a:cubicBezTo>
                      <a:pt x="154" y="943"/>
                      <a:pt x="165" y="945"/>
                      <a:pt x="172" y="947"/>
                    </a:cubicBezTo>
                    <a:cubicBezTo>
                      <a:pt x="179" y="950"/>
                      <a:pt x="184" y="950"/>
                      <a:pt x="186" y="945"/>
                    </a:cubicBezTo>
                    <a:cubicBezTo>
                      <a:pt x="186" y="943"/>
                      <a:pt x="189" y="943"/>
                      <a:pt x="189" y="945"/>
                    </a:cubicBezTo>
                    <a:cubicBezTo>
                      <a:pt x="182" y="938"/>
                      <a:pt x="156" y="943"/>
                      <a:pt x="154" y="943"/>
                    </a:cubicBezTo>
                    <a:cubicBezTo>
                      <a:pt x="149" y="943"/>
                      <a:pt x="154" y="884"/>
                      <a:pt x="154" y="873"/>
                    </a:cubicBezTo>
                    <a:lnTo>
                      <a:pt x="152" y="873"/>
                    </a:lnTo>
                    <a:cubicBezTo>
                      <a:pt x="147" y="873"/>
                      <a:pt x="133" y="873"/>
                      <a:pt x="135" y="863"/>
                    </a:cubicBezTo>
                    <a:cubicBezTo>
                      <a:pt x="135" y="861"/>
                      <a:pt x="135" y="861"/>
                      <a:pt x="138" y="861"/>
                    </a:cubicBezTo>
                    <a:cubicBezTo>
                      <a:pt x="135" y="859"/>
                      <a:pt x="131" y="854"/>
                      <a:pt x="126" y="854"/>
                    </a:cubicBezTo>
                    <a:cubicBezTo>
                      <a:pt x="117" y="852"/>
                      <a:pt x="93" y="854"/>
                      <a:pt x="89" y="85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5" name="Freeform 361">
                <a:extLst>
                  <a:ext uri="{FF2B5EF4-FFF2-40B4-BE49-F238E27FC236}">
                    <a16:creationId xmlns:a16="http://schemas.microsoft.com/office/drawing/2014/main" id="{9F5F3C17-A5FA-4A6E-DD52-28678747F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590"/>
                <a:ext cx="114" cy="581"/>
              </a:xfrm>
              <a:custGeom>
                <a:avLst/>
                <a:gdLst>
                  <a:gd name="T0" fmla="*/ 77 w 189"/>
                  <a:gd name="T1" fmla="*/ 845 h 964"/>
                  <a:gd name="T2" fmla="*/ 54 w 189"/>
                  <a:gd name="T3" fmla="*/ 800 h 964"/>
                  <a:gd name="T4" fmla="*/ 73 w 189"/>
                  <a:gd name="T5" fmla="*/ 751 h 964"/>
                  <a:gd name="T6" fmla="*/ 86 w 189"/>
                  <a:gd name="T7" fmla="*/ 707 h 964"/>
                  <a:gd name="T8" fmla="*/ 89 w 189"/>
                  <a:gd name="T9" fmla="*/ 660 h 964"/>
                  <a:gd name="T10" fmla="*/ 86 w 189"/>
                  <a:gd name="T11" fmla="*/ 635 h 964"/>
                  <a:gd name="T12" fmla="*/ 84 w 189"/>
                  <a:gd name="T13" fmla="*/ 588 h 964"/>
                  <a:gd name="T14" fmla="*/ 86 w 189"/>
                  <a:gd name="T15" fmla="*/ 534 h 964"/>
                  <a:gd name="T16" fmla="*/ 107 w 189"/>
                  <a:gd name="T17" fmla="*/ 497 h 964"/>
                  <a:gd name="T18" fmla="*/ 117 w 189"/>
                  <a:gd name="T19" fmla="*/ 436 h 964"/>
                  <a:gd name="T20" fmla="*/ 128 w 189"/>
                  <a:gd name="T21" fmla="*/ 375 h 964"/>
                  <a:gd name="T22" fmla="*/ 117 w 189"/>
                  <a:gd name="T23" fmla="*/ 313 h 964"/>
                  <a:gd name="T24" fmla="*/ 131 w 189"/>
                  <a:gd name="T25" fmla="*/ 264 h 964"/>
                  <a:gd name="T26" fmla="*/ 161 w 189"/>
                  <a:gd name="T27" fmla="*/ 215 h 964"/>
                  <a:gd name="T28" fmla="*/ 159 w 189"/>
                  <a:gd name="T29" fmla="*/ 163 h 964"/>
                  <a:gd name="T30" fmla="*/ 175 w 189"/>
                  <a:gd name="T31" fmla="*/ 124 h 964"/>
                  <a:gd name="T32" fmla="*/ 154 w 189"/>
                  <a:gd name="T33" fmla="*/ 63 h 964"/>
                  <a:gd name="T34" fmla="*/ 145 w 189"/>
                  <a:gd name="T35" fmla="*/ 12 h 964"/>
                  <a:gd name="T36" fmla="*/ 121 w 189"/>
                  <a:gd name="T37" fmla="*/ 23 h 964"/>
                  <a:gd name="T38" fmla="*/ 114 w 189"/>
                  <a:gd name="T39" fmla="*/ 131 h 964"/>
                  <a:gd name="T40" fmla="*/ 105 w 189"/>
                  <a:gd name="T41" fmla="*/ 219 h 964"/>
                  <a:gd name="T42" fmla="*/ 98 w 189"/>
                  <a:gd name="T43" fmla="*/ 284 h 964"/>
                  <a:gd name="T44" fmla="*/ 86 w 189"/>
                  <a:gd name="T45" fmla="*/ 369 h 964"/>
                  <a:gd name="T46" fmla="*/ 52 w 189"/>
                  <a:gd name="T47" fmla="*/ 460 h 964"/>
                  <a:gd name="T48" fmla="*/ 54 w 189"/>
                  <a:gd name="T49" fmla="*/ 523 h 964"/>
                  <a:gd name="T50" fmla="*/ 42 w 189"/>
                  <a:gd name="T51" fmla="*/ 578 h 964"/>
                  <a:gd name="T52" fmla="*/ 52 w 189"/>
                  <a:gd name="T53" fmla="*/ 578 h 964"/>
                  <a:gd name="T54" fmla="*/ 68 w 189"/>
                  <a:gd name="T55" fmla="*/ 588 h 964"/>
                  <a:gd name="T56" fmla="*/ 56 w 189"/>
                  <a:gd name="T57" fmla="*/ 637 h 964"/>
                  <a:gd name="T58" fmla="*/ 59 w 189"/>
                  <a:gd name="T59" fmla="*/ 667 h 964"/>
                  <a:gd name="T60" fmla="*/ 35 w 189"/>
                  <a:gd name="T61" fmla="*/ 683 h 964"/>
                  <a:gd name="T62" fmla="*/ 40 w 189"/>
                  <a:gd name="T63" fmla="*/ 670 h 964"/>
                  <a:gd name="T64" fmla="*/ 19 w 189"/>
                  <a:gd name="T65" fmla="*/ 695 h 964"/>
                  <a:gd name="T66" fmla="*/ 19 w 189"/>
                  <a:gd name="T67" fmla="*/ 707 h 964"/>
                  <a:gd name="T68" fmla="*/ 28 w 189"/>
                  <a:gd name="T69" fmla="*/ 733 h 964"/>
                  <a:gd name="T70" fmla="*/ 33 w 189"/>
                  <a:gd name="T71" fmla="*/ 740 h 964"/>
                  <a:gd name="T72" fmla="*/ 14 w 189"/>
                  <a:gd name="T73" fmla="*/ 763 h 964"/>
                  <a:gd name="T74" fmla="*/ 24 w 189"/>
                  <a:gd name="T75" fmla="*/ 765 h 964"/>
                  <a:gd name="T76" fmla="*/ 21 w 189"/>
                  <a:gd name="T77" fmla="*/ 795 h 964"/>
                  <a:gd name="T78" fmla="*/ 35 w 189"/>
                  <a:gd name="T79" fmla="*/ 791 h 964"/>
                  <a:gd name="T80" fmla="*/ 19 w 189"/>
                  <a:gd name="T81" fmla="*/ 821 h 964"/>
                  <a:gd name="T82" fmla="*/ 40 w 189"/>
                  <a:gd name="T83" fmla="*/ 831 h 964"/>
                  <a:gd name="T84" fmla="*/ 47 w 189"/>
                  <a:gd name="T85" fmla="*/ 849 h 964"/>
                  <a:gd name="T86" fmla="*/ 49 w 189"/>
                  <a:gd name="T87" fmla="*/ 859 h 964"/>
                  <a:gd name="T88" fmla="*/ 91 w 189"/>
                  <a:gd name="T89" fmla="*/ 868 h 964"/>
                  <a:gd name="T90" fmla="*/ 54 w 189"/>
                  <a:gd name="T91" fmla="*/ 882 h 964"/>
                  <a:gd name="T92" fmla="*/ 96 w 189"/>
                  <a:gd name="T93" fmla="*/ 879 h 964"/>
                  <a:gd name="T94" fmla="*/ 47 w 189"/>
                  <a:gd name="T95" fmla="*/ 896 h 964"/>
                  <a:gd name="T96" fmla="*/ 82 w 189"/>
                  <a:gd name="T97" fmla="*/ 919 h 964"/>
                  <a:gd name="T98" fmla="*/ 103 w 189"/>
                  <a:gd name="T99" fmla="*/ 891 h 964"/>
                  <a:gd name="T100" fmla="*/ 114 w 189"/>
                  <a:gd name="T101" fmla="*/ 893 h 964"/>
                  <a:gd name="T102" fmla="*/ 124 w 189"/>
                  <a:gd name="T103" fmla="*/ 919 h 964"/>
                  <a:gd name="T104" fmla="*/ 100 w 189"/>
                  <a:gd name="T105" fmla="*/ 910 h 964"/>
                  <a:gd name="T106" fmla="*/ 100 w 189"/>
                  <a:gd name="T107" fmla="*/ 931 h 964"/>
                  <a:gd name="T108" fmla="*/ 133 w 189"/>
                  <a:gd name="T109" fmla="*/ 952 h 964"/>
                  <a:gd name="T110" fmla="*/ 159 w 189"/>
                  <a:gd name="T111" fmla="*/ 947 h 964"/>
                  <a:gd name="T112" fmla="*/ 189 w 189"/>
                  <a:gd name="T113" fmla="*/ 945 h 964"/>
                  <a:gd name="T114" fmla="*/ 152 w 189"/>
                  <a:gd name="T115" fmla="*/ 873 h 964"/>
                  <a:gd name="T116" fmla="*/ 126 w 189"/>
                  <a:gd name="T117" fmla="*/ 854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964">
                    <a:moveTo>
                      <a:pt x="89" y="854"/>
                    </a:moveTo>
                    <a:lnTo>
                      <a:pt x="89" y="854"/>
                    </a:lnTo>
                    <a:cubicBezTo>
                      <a:pt x="84" y="854"/>
                      <a:pt x="82" y="845"/>
                      <a:pt x="77" y="845"/>
                    </a:cubicBezTo>
                    <a:cubicBezTo>
                      <a:pt x="75" y="845"/>
                      <a:pt x="75" y="828"/>
                      <a:pt x="77" y="821"/>
                    </a:cubicBezTo>
                    <a:cubicBezTo>
                      <a:pt x="80" y="814"/>
                      <a:pt x="61" y="816"/>
                      <a:pt x="56" y="814"/>
                    </a:cubicBezTo>
                    <a:cubicBezTo>
                      <a:pt x="52" y="812"/>
                      <a:pt x="59" y="807"/>
                      <a:pt x="54" y="800"/>
                    </a:cubicBezTo>
                    <a:cubicBezTo>
                      <a:pt x="47" y="793"/>
                      <a:pt x="52" y="786"/>
                      <a:pt x="52" y="781"/>
                    </a:cubicBezTo>
                    <a:cubicBezTo>
                      <a:pt x="54" y="777"/>
                      <a:pt x="56" y="768"/>
                      <a:pt x="63" y="768"/>
                    </a:cubicBezTo>
                    <a:cubicBezTo>
                      <a:pt x="70" y="768"/>
                      <a:pt x="66" y="756"/>
                      <a:pt x="73" y="751"/>
                    </a:cubicBezTo>
                    <a:cubicBezTo>
                      <a:pt x="80" y="747"/>
                      <a:pt x="66" y="740"/>
                      <a:pt x="73" y="735"/>
                    </a:cubicBezTo>
                    <a:cubicBezTo>
                      <a:pt x="77" y="730"/>
                      <a:pt x="73" y="723"/>
                      <a:pt x="82" y="721"/>
                    </a:cubicBezTo>
                    <a:cubicBezTo>
                      <a:pt x="91" y="721"/>
                      <a:pt x="82" y="709"/>
                      <a:pt x="86" y="707"/>
                    </a:cubicBezTo>
                    <a:cubicBezTo>
                      <a:pt x="93" y="704"/>
                      <a:pt x="86" y="697"/>
                      <a:pt x="89" y="690"/>
                    </a:cubicBezTo>
                    <a:cubicBezTo>
                      <a:pt x="91" y="681"/>
                      <a:pt x="84" y="676"/>
                      <a:pt x="91" y="674"/>
                    </a:cubicBezTo>
                    <a:cubicBezTo>
                      <a:pt x="100" y="670"/>
                      <a:pt x="93" y="665"/>
                      <a:pt x="89" y="660"/>
                    </a:cubicBezTo>
                    <a:cubicBezTo>
                      <a:pt x="82" y="656"/>
                      <a:pt x="89" y="656"/>
                      <a:pt x="96" y="656"/>
                    </a:cubicBezTo>
                    <a:cubicBezTo>
                      <a:pt x="103" y="656"/>
                      <a:pt x="100" y="644"/>
                      <a:pt x="93" y="646"/>
                    </a:cubicBezTo>
                    <a:cubicBezTo>
                      <a:pt x="86" y="649"/>
                      <a:pt x="82" y="639"/>
                      <a:pt x="86" y="635"/>
                    </a:cubicBezTo>
                    <a:cubicBezTo>
                      <a:pt x="93" y="628"/>
                      <a:pt x="82" y="625"/>
                      <a:pt x="84" y="621"/>
                    </a:cubicBezTo>
                    <a:cubicBezTo>
                      <a:pt x="86" y="616"/>
                      <a:pt x="86" y="611"/>
                      <a:pt x="82" y="609"/>
                    </a:cubicBezTo>
                    <a:cubicBezTo>
                      <a:pt x="77" y="606"/>
                      <a:pt x="80" y="588"/>
                      <a:pt x="84" y="588"/>
                    </a:cubicBezTo>
                    <a:cubicBezTo>
                      <a:pt x="89" y="585"/>
                      <a:pt x="86" y="569"/>
                      <a:pt x="86" y="565"/>
                    </a:cubicBezTo>
                    <a:cubicBezTo>
                      <a:pt x="86" y="560"/>
                      <a:pt x="82" y="553"/>
                      <a:pt x="82" y="548"/>
                    </a:cubicBezTo>
                    <a:cubicBezTo>
                      <a:pt x="82" y="546"/>
                      <a:pt x="86" y="544"/>
                      <a:pt x="86" y="534"/>
                    </a:cubicBezTo>
                    <a:cubicBezTo>
                      <a:pt x="86" y="525"/>
                      <a:pt x="89" y="523"/>
                      <a:pt x="93" y="520"/>
                    </a:cubicBezTo>
                    <a:cubicBezTo>
                      <a:pt x="98" y="520"/>
                      <a:pt x="93" y="511"/>
                      <a:pt x="93" y="506"/>
                    </a:cubicBezTo>
                    <a:cubicBezTo>
                      <a:pt x="96" y="499"/>
                      <a:pt x="105" y="506"/>
                      <a:pt x="107" y="497"/>
                    </a:cubicBezTo>
                    <a:cubicBezTo>
                      <a:pt x="107" y="487"/>
                      <a:pt x="100" y="490"/>
                      <a:pt x="100" y="485"/>
                    </a:cubicBezTo>
                    <a:cubicBezTo>
                      <a:pt x="103" y="478"/>
                      <a:pt x="100" y="471"/>
                      <a:pt x="100" y="457"/>
                    </a:cubicBezTo>
                    <a:cubicBezTo>
                      <a:pt x="100" y="443"/>
                      <a:pt x="112" y="439"/>
                      <a:pt x="117" y="436"/>
                    </a:cubicBezTo>
                    <a:cubicBezTo>
                      <a:pt x="121" y="432"/>
                      <a:pt x="112" y="411"/>
                      <a:pt x="117" y="408"/>
                    </a:cubicBezTo>
                    <a:cubicBezTo>
                      <a:pt x="124" y="406"/>
                      <a:pt x="119" y="397"/>
                      <a:pt x="124" y="394"/>
                    </a:cubicBezTo>
                    <a:cubicBezTo>
                      <a:pt x="128" y="389"/>
                      <a:pt x="126" y="382"/>
                      <a:pt x="128" y="375"/>
                    </a:cubicBezTo>
                    <a:cubicBezTo>
                      <a:pt x="131" y="369"/>
                      <a:pt x="124" y="364"/>
                      <a:pt x="124" y="357"/>
                    </a:cubicBezTo>
                    <a:cubicBezTo>
                      <a:pt x="124" y="350"/>
                      <a:pt x="124" y="343"/>
                      <a:pt x="117" y="336"/>
                    </a:cubicBezTo>
                    <a:cubicBezTo>
                      <a:pt x="112" y="329"/>
                      <a:pt x="112" y="313"/>
                      <a:pt x="117" y="313"/>
                    </a:cubicBezTo>
                    <a:cubicBezTo>
                      <a:pt x="121" y="313"/>
                      <a:pt x="119" y="299"/>
                      <a:pt x="126" y="296"/>
                    </a:cubicBezTo>
                    <a:cubicBezTo>
                      <a:pt x="133" y="294"/>
                      <a:pt x="128" y="282"/>
                      <a:pt x="126" y="275"/>
                    </a:cubicBezTo>
                    <a:cubicBezTo>
                      <a:pt x="124" y="266"/>
                      <a:pt x="131" y="271"/>
                      <a:pt x="131" y="264"/>
                    </a:cubicBezTo>
                    <a:cubicBezTo>
                      <a:pt x="131" y="257"/>
                      <a:pt x="135" y="245"/>
                      <a:pt x="140" y="243"/>
                    </a:cubicBezTo>
                    <a:cubicBezTo>
                      <a:pt x="147" y="240"/>
                      <a:pt x="147" y="231"/>
                      <a:pt x="147" y="226"/>
                    </a:cubicBezTo>
                    <a:cubicBezTo>
                      <a:pt x="147" y="222"/>
                      <a:pt x="156" y="219"/>
                      <a:pt x="161" y="215"/>
                    </a:cubicBezTo>
                    <a:cubicBezTo>
                      <a:pt x="165" y="212"/>
                      <a:pt x="152" y="205"/>
                      <a:pt x="159" y="201"/>
                    </a:cubicBezTo>
                    <a:cubicBezTo>
                      <a:pt x="165" y="198"/>
                      <a:pt x="154" y="182"/>
                      <a:pt x="159" y="177"/>
                    </a:cubicBezTo>
                    <a:cubicBezTo>
                      <a:pt x="161" y="175"/>
                      <a:pt x="159" y="168"/>
                      <a:pt x="159" y="163"/>
                    </a:cubicBezTo>
                    <a:cubicBezTo>
                      <a:pt x="159" y="159"/>
                      <a:pt x="179" y="149"/>
                      <a:pt x="184" y="145"/>
                    </a:cubicBezTo>
                    <a:cubicBezTo>
                      <a:pt x="184" y="140"/>
                      <a:pt x="186" y="128"/>
                      <a:pt x="186" y="119"/>
                    </a:cubicBezTo>
                    <a:cubicBezTo>
                      <a:pt x="182" y="124"/>
                      <a:pt x="175" y="126"/>
                      <a:pt x="175" y="124"/>
                    </a:cubicBezTo>
                    <a:cubicBezTo>
                      <a:pt x="172" y="119"/>
                      <a:pt x="175" y="105"/>
                      <a:pt x="170" y="100"/>
                    </a:cubicBezTo>
                    <a:cubicBezTo>
                      <a:pt x="163" y="93"/>
                      <a:pt x="168" y="82"/>
                      <a:pt x="161" y="79"/>
                    </a:cubicBezTo>
                    <a:cubicBezTo>
                      <a:pt x="156" y="77"/>
                      <a:pt x="149" y="65"/>
                      <a:pt x="154" y="63"/>
                    </a:cubicBezTo>
                    <a:cubicBezTo>
                      <a:pt x="159" y="58"/>
                      <a:pt x="154" y="51"/>
                      <a:pt x="159" y="47"/>
                    </a:cubicBezTo>
                    <a:cubicBezTo>
                      <a:pt x="163" y="44"/>
                      <a:pt x="156" y="42"/>
                      <a:pt x="149" y="35"/>
                    </a:cubicBezTo>
                    <a:cubicBezTo>
                      <a:pt x="142" y="28"/>
                      <a:pt x="152" y="19"/>
                      <a:pt x="145" y="12"/>
                    </a:cubicBezTo>
                    <a:cubicBezTo>
                      <a:pt x="138" y="7"/>
                      <a:pt x="138" y="0"/>
                      <a:pt x="135" y="2"/>
                    </a:cubicBezTo>
                    <a:cubicBezTo>
                      <a:pt x="133" y="7"/>
                      <a:pt x="133" y="16"/>
                      <a:pt x="126" y="21"/>
                    </a:cubicBezTo>
                    <a:cubicBezTo>
                      <a:pt x="126" y="21"/>
                      <a:pt x="124" y="21"/>
                      <a:pt x="121" y="23"/>
                    </a:cubicBezTo>
                    <a:cubicBezTo>
                      <a:pt x="121" y="28"/>
                      <a:pt x="119" y="37"/>
                      <a:pt x="121" y="42"/>
                    </a:cubicBezTo>
                    <a:cubicBezTo>
                      <a:pt x="126" y="49"/>
                      <a:pt x="126" y="84"/>
                      <a:pt x="124" y="98"/>
                    </a:cubicBezTo>
                    <a:cubicBezTo>
                      <a:pt x="121" y="112"/>
                      <a:pt x="117" y="121"/>
                      <a:pt x="114" y="131"/>
                    </a:cubicBezTo>
                    <a:cubicBezTo>
                      <a:pt x="112" y="138"/>
                      <a:pt x="121" y="138"/>
                      <a:pt x="117" y="142"/>
                    </a:cubicBezTo>
                    <a:cubicBezTo>
                      <a:pt x="114" y="147"/>
                      <a:pt x="114" y="156"/>
                      <a:pt x="114" y="170"/>
                    </a:cubicBezTo>
                    <a:cubicBezTo>
                      <a:pt x="114" y="187"/>
                      <a:pt x="107" y="210"/>
                      <a:pt x="105" y="219"/>
                    </a:cubicBezTo>
                    <a:cubicBezTo>
                      <a:pt x="105" y="226"/>
                      <a:pt x="100" y="233"/>
                      <a:pt x="100" y="240"/>
                    </a:cubicBezTo>
                    <a:cubicBezTo>
                      <a:pt x="100" y="250"/>
                      <a:pt x="96" y="254"/>
                      <a:pt x="91" y="259"/>
                    </a:cubicBezTo>
                    <a:cubicBezTo>
                      <a:pt x="86" y="264"/>
                      <a:pt x="100" y="277"/>
                      <a:pt x="98" y="284"/>
                    </a:cubicBezTo>
                    <a:cubicBezTo>
                      <a:pt x="98" y="292"/>
                      <a:pt x="89" y="296"/>
                      <a:pt x="91" y="308"/>
                    </a:cubicBezTo>
                    <a:cubicBezTo>
                      <a:pt x="93" y="324"/>
                      <a:pt x="91" y="350"/>
                      <a:pt x="91" y="355"/>
                    </a:cubicBezTo>
                    <a:cubicBezTo>
                      <a:pt x="91" y="359"/>
                      <a:pt x="84" y="359"/>
                      <a:pt x="86" y="369"/>
                    </a:cubicBezTo>
                    <a:cubicBezTo>
                      <a:pt x="89" y="380"/>
                      <a:pt x="80" y="382"/>
                      <a:pt x="80" y="397"/>
                    </a:cubicBezTo>
                    <a:cubicBezTo>
                      <a:pt x="77" y="411"/>
                      <a:pt x="66" y="432"/>
                      <a:pt x="63" y="441"/>
                    </a:cubicBezTo>
                    <a:cubicBezTo>
                      <a:pt x="59" y="453"/>
                      <a:pt x="59" y="460"/>
                      <a:pt x="52" y="460"/>
                    </a:cubicBezTo>
                    <a:cubicBezTo>
                      <a:pt x="47" y="460"/>
                      <a:pt x="45" y="464"/>
                      <a:pt x="49" y="474"/>
                    </a:cubicBezTo>
                    <a:cubicBezTo>
                      <a:pt x="54" y="483"/>
                      <a:pt x="47" y="492"/>
                      <a:pt x="52" y="502"/>
                    </a:cubicBezTo>
                    <a:cubicBezTo>
                      <a:pt x="59" y="511"/>
                      <a:pt x="56" y="513"/>
                      <a:pt x="54" y="523"/>
                    </a:cubicBezTo>
                    <a:cubicBezTo>
                      <a:pt x="52" y="532"/>
                      <a:pt x="47" y="532"/>
                      <a:pt x="47" y="541"/>
                    </a:cubicBezTo>
                    <a:cubicBezTo>
                      <a:pt x="47" y="548"/>
                      <a:pt x="40" y="555"/>
                      <a:pt x="45" y="567"/>
                    </a:cubicBezTo>
                    <a:cubicBezTo>
                      <a:pt x="47" y="576"/>
                      <a:pt x="47" y="578"/>
                      <a:pt x="42" y="578"/>
                    </a:cubicBezTo>
                    <a:cubicBezTo>
                      <a:pt x="38" y="578"/>
                      <a:pt x="35" y="585"/>
                      <a:pt x="33" y="602"/>
                    </a:cubicBezTo>
                    <a:cubicBezTo>
                      <a:pt x="31" y="618"/>
                      <a:pt x="31" y="616"/>
                      <a:pt x="42" y="616"/>
                    </a:cubicBezTo>
                    <a:cubicBezTo>
                      <a:pt x="54" y="616"/>
                      <a:pt x="45" y="578"/>
                      <a:pt x="52" y="578"/>
                    </a:cubicBezTo>
                    <a:cubicBezTo>
                      <a:pt x="59" y="578"/>
                      <a:pt x="54" y="572"/>
                      <a:pt x="61" y="569"/>
                    </a:cubicBezTo>
                    <a:cubicBezTo>
                      <a:pt x="68" y="567"/>
                      <a:pt x="61" y="576"/>
                      <a:pt x="66" y="578"/>
                    </a:cubicBezTo>
                    <a:cubicBezTo>
                      <a:pt x="70" y="578"/>
                      <a:pt x="75" y="583"/>
                      <a:pt x="68" y="588"/>
                    </a:cubicBezTo>
                    <a:cubicBezTo>
                      <a:pt x="61" y="590"/>
                      <a:pt x="68" y="599"/>
                      <a:pt x="66" y="604"/>
                    </a:cubicBezTo>
                    <a:cubicBezTo>
                      <a:pt x="63" y="611"/>
                      <a:pt x="59" y="616"/>
                      <a:pt x="61" y="623"/>
                    </a:cubicBezTo>
                    <a:cubicBezTo>
                      <a:pt x="63" y="628"/>
                      <a:pt x="56" y="628"/>
                      <a:pt x="56" y="637"/>
                    </a:cubicBezTo>
                    <a:cubicBezTo>
                      <a:pt x="56" y="644"/>
                      <a:pt x="61" y="644"/>
                      <a:pt x="59" y="646"/>
                    </a:cubicBezTo>
                    <a:cubicBezTo>
                      <a:pt x="54" y="649"/>
                      <a:pt x="61" y="653"/>
                      <a:pt x="56" y="656"/>
                    </a:cubicBezTo>
                    <a:cubicBezTo>
                      <a:pt x="52" y="656"/>
                      <a:pt x="56" y="663"/>
                      <a:pt x="59" y="667"/>
                    </a:cubicBezTo>
                    <a:cubicBezTo>
                      <a:pt x="61" y="674"/>
                      <a:pt x="52" y="670"/>
                      <a:pt x="47" y="674"/>
                    </a:cubicBezTo>
                    <a:cubicBezTo>
                      <a:pt x="42" y="679"/>
                      <a:pt x="52" y="683"/>
                      <a:pt x="49" y="688"/>
                    </a:cubicBezTo>
                    <a:cubicBezTo>
                      <a:pt x="47" y="693"/>
                      <a:pt x="38" y="686"/>
                      <a:pt x="35" y="683"/>
                    </a:cubicBezTo>
                    <a:cubicBezTo>
                      <a:pt x="33" y="679"/>
                      <a:pt x="40" y="674"/>
                      <a:pt x="45" y="667"/>
                    </a:cubicBezTo>
                    <a:cubicBezTo>
                      <a:pt x="49" y="663"/>
                      <a:pt x="40" y="651"/>
                      <a:pt x="33" y="653"/>
                    </a:cubicBezTo>
                    <a:cubicBezTo>
                      <a:pt x="26" y="656"/>
                      <a:pt x="40" y="663"/>
                      <a:pt x="40" y="670"/>
                    </a:cubicBezTo>
                    <a:cubicBezTo>
                      <a:pt x="40" y="676"/>
                      <a:pt x="28" y="667"/>
                      <a:pt x="28" y="674"/>
                    </a:cubicBezTo>
                    <a:cubicBezTo>
                      <a:pt x="31" y="681"/>
                      <a:pt x="21" y="679"/>
                      <a:pt x="17" y="683"/>
                    </a:cubicBezTo>
                    <a:cubicBezTo>
                      <a:pt x="12" y="688"/>
                      <a:pt x="24" y="693"/>
                      <a:pt x="19" y="695"/>
                    </a:cubicBezTo>
                    <a:cubicBezTo>
                      <a:pt x="14" y="695"/>
                      <a:pt x="5" y="702"/>
                      <a:pt x="5" y="707"/>
                    </a:cubicBezTo>
                    <a:cubicBezTo>
                      <a:pt x="5" y="711"/>
                      <a:pt x="10" y="714"/>
                      <a:pt x="10" y="707"/>
                    </a:cubicBezTo>
                    <a:cubicBezTo>
                      <a:pt x="10" y="702"/>
                      <a:pt x="17" y="702"/>
                      <a:pt x="19" y="707"/>
                    </a:cubicBezTo>
                    <a:cubicBezTo>
                      <a:pt x="21" y="714"/>
                      <a:pt x="26" y="707"/>
                      <a:pt x="33" y="709"/>
                    </a:cubicBezTo>
                    <a:cubicBezTo>
                      <a:pt x="38" y="711"/>
                      <a:pt x="38" y="721"/>
                      <a:pt x="33" y="721"/>
                    </a:cubicBezTo>
                    <a:cubicBezTo>
                      <a:pt x="31" y="721"/>
                      <a:pt x="26" y="726"/>
                      <a:pt x="28" y="733"/>
                    </a:cubicBezTo>
                    <a:cubicBezTo>
                      <a:pt x="28" y="740"/>
                      <a:pt x="42" y="733"/>
                      <a:pt x="47" y="735"/>
                    </a:cubicBezTo>
                    <a:cubicBezTo>
                      <a:pt x="54" y="737"/>
                      <a:pt x="52" y="747"/>
                      <a:pt x="47" y="744"/>
                    </a:cubicBezTo>
                    <a:cubicBezTo>
                      <a:pt x="45" y="740"/>
                      <a:pt x="38" y="735"/>
                      <a:pt x="33" y="740"/>
                    </a:cubicBezTo>
                    <a:cubicBezTo>
                      <a:pt x="31" y="747"/>
                      <a:pt x="26" y="744"/>
                      <a:pt x="21" y="742"/>
                    </a:cubicBezTo>
                    <a:cubicBezTo>
                      <a:pt x="17" y="740"/>
                      <a:pt x="0" y="749"/>
                      <a:pt x="7" y="754"/>
                    </a:cubicBezTo>
                    <a:cubicBezTo>
                      <a:pt x="12" y="758"/>
                      <a:pt x="12" y="763"/>
                      <a:pt x="14" y="763"/>
                    </a:cubicBezTo>
                    <a:cubicBezTo>
                      <a:pt x="19" y="763"/>
                      <a:pt x="24" y="761"/>
                      <a:pt x="26" y="756"/>
                    </a:cubicBezTo>
                    <a:cubicBezTo>
                      <a:pt x="26" y="754"/>
                      <a:pt x="33" y="749"/>
                      <a:pt x="33" y="758"/>
                    </a:cubicBezTo>
                    <a:cubicBezTo>
                      <a:pt x="35" y="765"/>
                      <a:pt x="26" y="761"/>
                      <a:pt x="24" y="765"/>
                    </a:cubicBezTo>
                    <a:cubicBezTo>
                      <a:pt x="21" y="770"/>
                      <a:pt x="17" y="775"/>
                      <a:pt x="12" y="779"/>
                    </a:cubicBezTo>
                    <a:cubicBezTo>
                      <a:pt x="5" y="784"/>
                      <a:pt x="12" y="791"/>
                      <a:pt x="17" y="788"/>
                    </a:cubicBezTo>
                    <a:cubicBezTo>
                      <a:pt x="21" y="786"/>
                      <a:pt x="14" y="793"/>
                      <a:pt x="21" y="795"/>
                    </a:cubicBezTo>
                    <a:cubicBezTo>
                      <a:pt x="28" y="795"/>
                      <a:pt x="31" y="791"/>
                      <a:pt x="28" y="786"/>
                    </a:cubicBezTo>
                    <a:cubicBezTo>
                      <a:pt x="26" y="781"/>
                      <a:pt x="31" y="770"/>
                      <a:pt x="38" y="777"/>
                    </a:cubicBezTo>
                    <a:cubicBezTo>
                      <a:pt x="42" y="781"/>
                      <a:pt x="35" y="786"/>
                      <a:pt x="35" y="791"/>
                    </a:cubicBezTo>
                    <a:cubicBezTo>
                      <a:pt x="35" y="795"/>
                      <a:pt x="31" y="802"/>
                      <a:pt x="31" y="807"/>
                    </a:cubicBezTo>
                    <a:cubicBezTo>
                      <a:pt x="31" y="812"/>
                      <a:pt x="26" y="809"/>
                      <a:pt x="26" y="814"/>
                    </a:cubicBezTo>
                    <a:cubicBezTo>
                      <a:pt x="26" y="821"/>
                      <a:pt x="12" y="816"/>
                      <a:pt x="19" y="821"/>
                    </a:cubicBezTo>
                    <a:cubicBezTo>
                      <a:pt x="24" y="826"/>
                      <a:pt x="14" y="831"/>
                      <a:pt x="19" y="833"/>
                    </a:cubicBezTo>
                    <a:cubicBezTo>
                      <a:pt x="21" y="838"/>
                      <a:pt x="24" y="828"/>
                      <a:pt x="28" y="831"/>
                    </a:cubicBezTo>
                    <a:cubicBezTo>
                      <a:pt x="35" y="833"/>
                      <a:pt x="33" y="833"/>
                      <a:pt x="40" y="831"/>
                    </a:cubicBezTo>
                    <a:cubicBezTo>
                      <a:pt x="47" y="828"/>
                      <a:pt x="52" y="835"/>
                      <a:pt x="45" y="838"/>
                    </a:cubicBezTo>
                    <a:cubicBezTo>
                      <a:pt x="38" y="840"/>
                      <a:pt x="31" y="847"/>
                      <a:pt x="35" y="847"/>
                    </a:cubicBezTo>
                    <a:cubicBezTo>
                      <a:pt x="38" y="849"/>
                      <a:pt x="45" y="842"/>
                      <a:pt x="47" y="849"/>
                    </a:cubicBezTo>
                    <a:cubicBezTo>
                      <a:pt x="49" y="856"/>
                      <a:pt x="54" y="854"/>
                      <a:pt x="54" y="847"/>
                    </a:cubicBezTo>
                    <a:cubicBezTo>
                      <a:pt x="54" y="840"/>
                      <a:pt x="66" y="847"/>
                      <a:pt x="68" y="852"/>
                    </a:cubicBezTo>
                    <a:cubicBezTo>
                      <a:pt x="70" y="856"/>
                      <a:pt x="56" y="861"/>
                      <a:pt x="49" y="859"/>
                    </a:cubicBezTo>
                    <a:cubicBezTo>
                      <a:pt x="42" y="859"/>
                      <a:pt x="38" y="866"/>
                      <a:pt x="42" y="873"/>
                    </a:cubicBezTo>
                    <a:cubicBezTo>
                      <a:pt x="47" y="877"/>
                      <a:pt x="54" y="873"/>
                      <a:pt x="59" y="868"/>
                    </a:cubicBezTo>
                    <a:cubicBezTo>
                      <a:pt x="63" y="861"/>
                      <a:pt x="89" y="863"/>
                      <a:pt x="91" y="868"/>
                    </a:cubicBezTo>
                    <a:cubicBezTo>
                      <a:pt x="93" y="875"/>
                      <a:pt x="80" y="870"/>
                      <a:pt x="77" y="873"/>
                    </a:cubicBezTo>
                    <a:cubicBezTo>
                      <a:pt x="77" y="877"/>
                      <a:pt x="66" y="879"/>
                      <a:pt x="66" y="875"/>
                    </a:cubicBezTo>
                    <a:cubicBezTo>
                      <a:pt x="63" y="873"/>
                      <a:pt x="54" y="877"/>
                      <a:pt x="54" y="882"/>
                    </a:cubicBezTo>
                    <a:cubicBezTo>
                      <a:pt x="52" y="889"/>
                      <a:pt x="45" y="889"/>
                      <a:pt x="54" y="891"/>
                    </a:cubicBezTo>
                    <a:cubicBezTo>
                      <a:pt x="61" y="893"/>
                      <a:pt x="59" y="882"/>
                      <a:pt x="73" y="884"/>
                    </a:cubicBezTo>
                    <a:cubicBezTo>
                      <a:pt x="86" y="884"/>
                      <a:pt x="93" y="870"/>
                      <a:pt x="96" y="879"/>
                    </a:cubicBezTo>
                    <a:cubicBezTo>
                      <a:pt x="100" y="886"/>
                      <a:pt x="86" y="891"/>
                      <a:pt x="80" y="886"/>
                    </a:cubicBezTo>
                    <a:cubicBezTo>
                      <a:pt x="75" y="882"/>
                      <a:pt x="70" y="891"/>
                      <a:pt x="70" y="898"/>
                    </a:cubicBezTo>
                    <a:cubicBezTo>
                      <a:pt x="70" y="905"/>
                      <a:pt x="54" y="896"/>
                      <a:pt x="47" y="896"/>
                    </a:cubicBezTo>
                    <a:cubicBezTo>
                      <a:pt x="40" y="893"/>
                      <a:pt x="42" y="903"/>
                      <a:pt x="49" y="910"/>
                    </a:cubicBezTo>
                    <a:cubicBezTo>
                      <a:pt x="56" y="917"/>
                      <a:pt x="61" y="907"/>
                      <a:pt x="68" y="914"/>
                    </a:cubicBezTo>
                    <a:cubicBezTo>
                      <a:pt x="75" y="919"/>
                      <a:pt x="75" y="924"/>
                      <a:pt x="82" y="919"/>
                    </a:cubicBezTo>
                    <a:cubicBezTo>
                      <a:pt x="86" y="914"/>
                      <a:pt x="82" y="914"/>
                      <a:pt x="77" y="912"/>
                    </a:cubicBezTo>
                    <a:cubicBezTo>
                      <a:pt x="75" y="910"/>
                      <a:pt x="77" y="903"/>
                      <a:pt x="86" y="905"/>
                    </a:cubicBezTo>
                    <a:cubicBezTo>
                      <a:pt x="96" y="910"/>
                      <a:pt x="105" y="903"/>
                      <a:pt x="103" y="891"/>
                    </a:cubicBezTo>
                    <a:cubicBezTo>
                      <a:pt x="100" y="879"/>
                      <a:pt x="110" y="875"/>
                      <a:pt x="121" y="870"/>
                    </a:cubicBezTo>
                    <a:cubicBezTo>
                      <a:pt x="133" y="868"/>
                      <a:pt x="126" y="877"/>
                      <a:pt x="119" y="882"/>
                    </a:cubicBezTo>
                    <a:cubicBezTo>
                      <a:pt x="110" y="884"/>
                      <a:pt x="110" y="886"/>
                      <a:pt x="114" y="893"/>
                    </a:cubicBezTo>
                    <a:cubicBezTo>
                      <a:pt x="121" y="900"/>
                      <a:pt x="131" y="889"/>
                      <a:pt x="135" y="893"/>
                    </a:cubicBezTo>
                    <a:cubicBezTo>
                      <a:pt x="140" y="898"/>
                      <a:pt x="126" y="898"/>
                      <a:pt x="124" y="903"/>
                    </a:cubicBezTo>
                    <a:cubicBezTo>
                      <a:pt x="121" y="910"/>
                      <a:pt x="133" y="914"/>
                      <a:pt x="124" y="919"/>
                    </a:cubicBezTo>
                    <a:cubicBezTo>
                      <a:pt x="117" y="921"/>
                      <a:pt x="119" y="903"/>
                      <a:pt x="114" y="900"/>
                    </a:cubicBezTo>
                    <a:cubicBezTo>
                      <a:pt x="110" y="898"/>
                      <a:pt x="105" y="903"/>
                      <a:pt x="110" y="914"/>
                    </a:cubicBezTo>
                    <a:cubicBezTo>
                      <a:pt x="114" y="926"/>
                      <a:pt x="105" y="917"/>
                      <a:pt x="100" y="910"/>
                    </a:cubicBezTo>
                    <a:cubicBezTo>
                      <a:pt x="96" y="905"/>
                      <a:pt x="89" y="912"/>
                      <a:pt x="96" y="919"/>
                    </a:cubicBezTo>
                    <a:cubicBezTo>
                      <a:pt x="100" y="924"/>
                      <a:pt x="84" y="919"/>
                      <a:pt x="84" y="926"/>
                    </a:cubicBezTo>
                    <a:cubicBezTo>
                      <a:pt x="84" y="936"/>
                      <a:pt x="91" y="928"/>
                      <a:pt x="100" y="931"/>
                    </a:cubicBezTo>
                    <a:cubicBezTo>
                      <a:pt x="107" y="933"/>
                      <a:pt x="105" y="945"/>
                      <a:pt x="110" y="950"/>
                    </a:cubicBezTo>
                    <a:cubicBezTo>
                      <a:pt x="117" y="954"/>
                      <a:pt x="112" y="933"/>
                      <a:pt x="117" y="933"/>
                    </a:cubicBezTo>
                    <a:cubicBezTo>
                      <a:pt x="124" y="931"/>
                      <a:pt x="119" y="947"/>
                      <a:pt x="133" y="952"/>
                    </a:cubicBezTo>
                    <a:cubicBezTo>
                      <a:pt x="147" y="957"/>
                      <a:pt x="133" y="950"/>
                      <a:pt x="140" y="945"/>
                    </a:cubicBezTo>
                    <a:cubicBezTo>
                      <a:pt x="147" y="940"/>
                      <a:pt x="156" y="959"/>
                      <a:pt x="163" y="961"/>
                    </a:cubicBezTo>
                    <a:cubicBezTo>
                      <a:pt x="170" y="964"/>
                      <a:pt x="165" y="952"/>
                      <a:pt x="159" y="947"/>
                    </a:cubicBezTo>
                    <a:cubicBezTo>
                      <a:pt x="154" y="943"/>
                      <a:pt x="165" y="945"/>
                      <a:pt x="172" y="947"/>
                    </a:cubicBezTo>
                    <a:cubicBezTo>
                      <a:pt x="179" y="950"/>
                      <a:pt x="184" y="950"/>
                      <a:pt x="186" y="945"/>
                    </a:cubicBezTo>
                    <a:cubicBezTo>
                      <a:pt x="186" y="943"/>
                      <a:pt x="189" y="943"/>
                      <a:pt x="189" y="945"/>
                    </a:cubicBezTo>
                    <a:cubicBezTo>
                      <a:pt x="182" y="938"/>
                      <a:pt x="156" y="943"/>
                      <a:pt x="154" y="943"/>
                    </a:cubicBezTo>
                    <a:cubicBezTo>
                      <a:pt x="149" y="943"/>
                      <a:pt x="154" y="884"/>
                      <a:pt x="154" y="873"/>
                    </a:cubicBezTo>
                    <a:lnTo>
                      <a:pt x="152" y="873"/>
                    </a:lnTo>
                    <a:cubicBezTo>
                      <a:pt x="147" y="873"/>
                      <a:pt x="133" y="873"/>
                      <a:pt x="135" y="863"/>
                    </a:cubicBezTo>
                    <a:cubicBezTo>
                      <a:pt x="135" y="861"/>
                      <a:pt x="135" y="861"/>
                      <a:pt x="138" y="861"/>
                    </a:cubicBezTo>
                    <a:cubicBezTo>
                      <a:pt x="135" y="859"/>
                      <a:pt x="131" y="854"/>
                      <a:pt x="126" y="854"/>
                    </a:cubicBezTo>
                    <a:cubicBezTo>
                      <a:pt x="117" y="852"/>
                      <a:pt x="93" y="854"/>
                      <a:pt x="89" y="854"/>
                    </a:cubicBezTo>
                    <a:lnTo>
                      <a:pt x="89" y="8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6" name="Freeform 362">
                <a:extLst>
                  <a:ext uri="{FF2B5EF4-FFF2-40B4-BE49-F238E27FC236}">
                    <a16:creationId xmlns:a16="http://schemas.microsoft.com/office/drawing/2014/main" id="{7DA3B87A-6A1F-2FC7-6B04-62568DF05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616"/>
                <a:ext cx="113" cy="115"/>
              </a:xfrm>
              <a:custGeom>
                <a:avLst/>
                <a:gdLst>
                  <a:gd name="T0" fmla="*/ 181 w 188"/>
                  <a:gd name="T1" fmla="*/ 103 h 191"/>
                  <a:gd name="T2" fmla="*/ 181 w 188"/>
                  <a:gd name="T3" fmla="*/ 103 h 191"/>
                  <a:gd name="T4" fmla="*/ 162 w 188"/>
                  <a:gd name="T5" fmla="*/ 107 h 191"/>
                  <a:gd name="T6" fmla="*/ 153 w 188"/>
                  <a:gd name="T7" fmla="*/ 84 h 191"/>
                  <a:gd name="T8" fmla="*/ 137 w 188"/>
                  <a:gd name="T9" fmla="*/ 65 h 191"/>
                  <a:gd name="T10" fmla="*/ 118 w 188"/>
                  <a:gd name="T11" fmla="*/ 63 h 191"/>
                  <a:gd name="T12" fmla="*/ 109 w 188"/>
                  <a:gd name="T13" fmla="*/ 47 h 191"/>
                  <a:gd name="T14" fmla="*/ 104 w 188"/>
                  <a:gd name="T15" fmla="*/ 21 h 191"/>
                  <a:gd name="T16" fmla="*/ 104 w 188"/>
                  <a:gd name="T17" fmla="*/ 9 h 191"/>
                  <a:gd name="T18" fmla="*/ 99 w 188"/>
                  <a:gd name="T19" fmla="*/ 9 h 191"/>
                  <a:gd name="T20" fmla="*/ 81 w 188"/>
                  <a:gd name="T21" fmla="*/ 0 h 191"/>
                  <a:gd name="T22" fmla="*/ 55 w 188"/>
                  <a:gd name="T23" fmla="*/ 5 h 191"/>
                  <a:gd name="T24" fmla="*/ 30 w 188"/>
                  <a:gd name="T25" fmla="*/ 7 h 191"/>
                  <a:gd name="T26" fmla="*/ 14 w 188"/>
                  <a:gd name="T27" fmla="*/ 28 h 191"/>
                  <a:gd name="T28" fmla="*/ 7 w 188"/>
                  <a:gd name="T29" fmla="*/ 61 h 191"/>
                  <a:gd name="T30" fmla="*/ 0 w 188"/>
                  <a:gd name="T31" fmla="*/ 61 h 191"/>
                  <a:gd name="T32" fmla="*/ 30 w 188"/>
                  <a:gd name="T33" fmla="*/ 91 h 191"/>
                  <a:gd name="T34" fmla="*/ 53 w 188"/>
                  <a:gd name="T35" fmla="*/ 105 h 191"/>
                  <a:gd name="T36" fmla="*/ 76 w 188"/>
                  <a:gd name="T37" fmla="*/ 117 h 191"/>
                  <a:gd name="T38" fmla="*/ 116 w 188"/>
                  <a:gd name="T39" fmla="*/ 138 h 191"/>
                  <a:gd name="T40" fmla="*/ 99 w 188"/>
                  <a:gd name="T41" fmla="*/ 166 h 191"/>
                  <a:gd name="T42" fmla="*/ 93 w 188"/>
                  <a:gd name="T43" fmla="*/ 180 h 191"/>
                  <a:gd name="T44" fmla="*/ 111 w 188"/>
                  <a:gd name="T45" fmla="*/ 184 h 191"/>
                  <a:gd name="T46" fmla="*/ 132 w 188"/>
                  <a:gd name="T47" fmla="*/ 187 h 191"/>
                  <a:gd name="T48" fmla="*/ 151 w 188"/>
                  <a:gd name="T49" fmla="*/ 182 h 191"/>
                  <a:gd name="T50" fmla="*/ 167 w 188"/>
                  <a:gd name="T51" fmla="*/ 175 h 191"/>
                  <a:gd name="T52" fmla="*/ 178 w 188"/>
                  <a:gd name="T53" fmla="*/ 142 h 191"/>
                  <a:gd name="T54" fmla="*/ 181 w 188"/>
                  <a:gd name="T55" fmla="*/ 10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8" h="191">
                    <a:moveTo>
                      <a:pt x="181" y="103"/>
                    </a:moveTo>
                    <a:lnTo>
                      <a:pt x="181" y="103"/>
                    </a:lnTo>
                    <a:cubicBezTo>
                      <a:pt x="174" y="100"/>
                      <a:pt x="165" y="107"/>
                      <a:pt x="162" y="107"/>
                    </a:cubicBezTo>
                    <a:cubicBezTo>
                      <a:pt x="160" y="107"/>
                      <a:pt x="155" y="91"/>
                      <a:pt x="153" y="84"/>
                    </a:cubicBezTo>
                    <a:cubicBezTo>
                      <a:pt x="151" y="77"/>
                      <a:pt x="144" y="63"/>
                      <a:pt x="137" y="65"/>
                    </a:cubicBezTo>
                    <a:cubicBezTo>
                      <a:pt x="132" y="68"/>
                      <a:pt x="134" y="63"/>
                      <a:pt x="118" y="63"/>
                    </a:cubicBezTo>
                    <a:cubicBezTo>
                      <a:pt x="104" y="63"/>
                      <a:pt x="104" y="61"/>
                      <a:pt x="109" y="47"/>
                    </a:cubicBezTo>
                    <a:cubicBezTo>
                      <a:pt x="111" y="33"/>
                      <a:pt x="99" y="23"/>
                      <a:pt x="104" y="21"/>
                    </a:cubicBezTo>
                    <a:cubicBezTo>
                      <a:pt x="109" y="19"/>
                      <a:pt x="109" y="14"/>
                      <a:pt x="104" y="9"/>
                    </a:cubicBezTo>
                    <a:lnTo>
                      <a:pt x="99" y="9"/>
                    </a:lnTo>
                    <a:cubicBezTo>
                      <a:pt x="95" y="9"/>
                      <a:pt x="88" y="0"/>
                      <a:pt x="81" y="0"/>
                    </a:cubicBezTo>
                    <a:cubicBezTo>
                      <a:pt x="72" y="0"/>
                      <a:pt x="62" y="0"/>
                      <a:pt x="55" y="5"/>
                    </a:cubicBezTo>
                    <a:cubicBezTo>
                      <a:pt x="48" y="7"/>
                      <a:pt x="37" y="2"/>
                      <a:pt x="30" y="7"/>
                    </a:cubicBezTo>
                    <a:cubicBezTo>
                      <a:pt x="23" y="14"/>
                      <a:pt x="14" y="23"/>
                      <a:pt x="14" y="28"/>
                    </a:cubicBezTo>
                    <a:cubicBezTo>
                      <a:pt x="14" y="33"/>
                      <a:pt x="11" y="61"/>
                      <a:pt x="7" y="61"/>
                    </a:cubicBezTo>
                    <a:lnTo>
                      <a:pt x="0" y="61"/>
                    </a:lnTo>
                    <a:cubicBezTo>
                      <a:pt x="4" y="70"/>
                      <a:pt x="20" y="84"/>
                      <a:pt x="30" y="91"/>
                    </a:cubicBezTo>
                    <a:cubicBezTo>
                      <a:pt x="41" y="98"/>
                      <a:pt x="41" y="105"/>
                      <a:pt x="53" y="105"/>
                    </a:cubicBezTo>
                    <a:cubicBezTo>
                      <a:pt x="65" y="107"/>
                      <a:pt x="72" y="112"/>
                      <a:pt x="76" y="117"/>
                    </a:cubicBezTo>
                    <a:cubicBezTo>
                      <a:pt x="81" y="124"/>
                      <a:pt x="113" y="133"/>
                      <a:pt x="116" y="138"/>
                    </a:cubicBezTo>
                    <a:cubicBezTo>
                      <a:pt x="118" y="142"/>
                      <a:pt x="99" y="154"/>
                      <a:pt x="99" y="166"/>
                    </a:cubicBezTo>
                    <a:cubicBezTo>
                      <a:pt x="99" y="177"/>
                      <a:pt x="93" y="177"/>
                      <a:pt x="93" y="180"/>
                    </a:cubicBezTo>
                    <a:cubicBezTo>
                      <a:pt x="93" y="184"/>
                      <a:pt x="106" y="182"/>
                      <a:pt x="111" y="184"/>
                    </a:cubicBezTo>
                    <a:cubicBezTo>
                      <a:pt x="118" y="189"/>
                      <a:pt x="127" y="182"/>
                      <a:pt x="132" y="187"/>
                    </a:cubicBezTo>
                    <a:cubicBezTo>
                      <a:pt x="139" y="191"/>
                      <a:pt x="146" y="182"/>
                      <a:pt x="151" y="182"/>
                    </a:cubicBezTo>
                    <a:cubicBezTo>
                      <a:pt x="155" y="184"/>
                      <a:pt x="162" y="175"/>
                      <a:pt x="167" y="175"/>
                    </a:cubicBezTo>
                    <a:cubicBezTo>
                      <a:pt x="174" y="175"/>
                      <a:pt x="181" y="152"/>
                      <a:pt x="178" y="142"/>
                    </a:cubicBezTo>
                    <a:cubicBezTo>
                      <a:pt x="176" y="135"/>
                      <a:pt x="188" y="107"/>
                      <a:pt x="181" y="10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7" name="Freeform 363">
                <a:extLst>
                  <a:ext uri="{FF2B5EF4-FFF2-40B4-BE49-F238E27FC236}">
                    <a16:creationId xmlns:a16="http://schemas.microsoft.com/office/drawing/2014/main" id="{4BBA9E50-4BE7-762B-7ADD-5293A8048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616"/>
                <a:ext cx="113" cy="115"/>
              </a:xfrm>
              <a:custGeom>
                <a:avLst/>
                <a:gdLst>
                  <a:gd name="T0" fmla="*/ 181 w 188"/>
                  <a:gd name="T1" fmla="*/ 103 h 191"/>
                  <a:gd name="T2" fmla="*/ 181 w 188"/>
                  <a:gd name="T3" fmla="*/ 103 h 191"/>
                  <a:gd name="T4" fmla="*/ 162 w 188"/>
                  <a:gd name="T5" fmla="*/ 107 h 191"/>
                  <a:gd name="T6" fmla="*/ 153 w 188"/>
                  <a:gd name="T7" fmla="*/ 84 h 191"/>
                  <a:gd name="T8" fmla="*/ 137 w 188"/>
                  <a:gd name="T9" fmla="*/ 65 h 191"/>
                  <a:gd name="T10" fmla="*/ 118 w 188"/>
                  <a:gd name="T11" fmla="*/ 63 h 191"/>
                  <a:gd name="T12" fmla="*/ 109 w 188"/>
                  <a:gd name="T13" fmla="*/ 47 h 191"/>
                  <a:gd name="T14" fmla="*/ 104 w 188"/>
                  <a:gd name="T15" fmla="*/ 21 h 191"/>
                  <a:gd name="T16" fmla="*/ 104 w 188"/>
                  <a:gd name="T17" fmla="*/ 9 h 191"/>
                  <a:gd name="T18" fmla="*/ 99 w 188"/>
                  <a:gd name="T19" fmla="*/ 9 h 191"/>
                  <a:gd name="T20" fmla="*/ 81 w 188"/>
                  <a:gd name="T21" fmla="*/ 0 h 191"/>
                  <a:gd name="T22" fmla="*/ 55 w 188"/>
                  <a:gd name="T23" fmla="*/ 5 h 191"/>
                  <a:gd name="T24" fmla="*/ 30 w 188"/>
                  <a:gd name="T25" fmla="*/ 7 h 191"/>
                  <a:gd name="T26" fmla="*/ 14 w 188"/>
                  <a:gd name="T27" fmla="*/ 28 h 191"/>
                  <a:gd name="T28" fmla="*/ 7 w 188"/>
                  <a:gd name="T29" fmla="*/ 61 h 191"/>
                  <a:gd name="T30" fmla="*/ 0 w 188"/>
                  <a:gd name="T31" fmla="*/ 61 h 191"/>
                  <a:gd name="T32" fmla="*/ 30 w 188"/>
                  <a:gd name="T33" fmla="*/ 91 h 191"/>
                  <a:gd name="T34" fmla="*/ 53 w 188"/>
                  <a:gd name="T35" fmla="*/ 105 h 191"/>
                  <a:gd name="T36" fmla="*/ 76 w 188"/>
                  <a:gd name="T37" fmla="*/ 117 h 191"/>
                  <a:gd name="T38" fmla="*/ 116 w 188"/>
                  <a:gd name="T39" fmla="*/ 138 h 191"/>
                  <a:gd name="T40" fmla="*/ 99 w 188"/>
                  <a:gd name="T41" fmla="*/ 166 h 191"/>
                  <a:gd name="T42" fmla="*/ 93 w 188"/>
                  <a:gd name="T43" fmla="*/ 180 h 191"/>
                  <a:gd name="T44" fmla="*/ 111 w 188"/>
                  <a:gd name="T45" fmla="*/ 184 h 191"/>
                  <a:gd name="T46" fmla="*/ 132 w 188"/>
                  <a:gd name="T47" fmla="*/ 187 h 191"/>
                  <a:gd name="T48" fmla="*/ 151 w 188"/>
                  <a:gd name="T49" fmla="*/ 182 h 191"/>
                  <a:gd name="T50" fmla="*/ 167 w 188"/>
                  <a:gd name="T51" fmla="*/ 175 h 191"/>
                  <a:gd name="T52" fmla="*/ 178 w 188"/>
                  <a:gd name="T53" fmla="*/ 142 h 191"/>
                  <a:gd name="T54" fmla="*/ 181 w 188"/>
                  <a:gd name="T55" fmla="*/ 103 h 191"/>
                  <a:gd name="T56" fmla="*/ 181 w 188"/>
                  <a:gd name="T57" fmla="*/ 10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8" h="191">
                    <a:moveTo>
                      <a:pt x="181" y="103"/>
                    </a:moveTo>
                    <a:lnTo>
                      <a:pt x="181" y="103"/>
                    </a:lnTo>
                    <a:cubicBezTo>
                      <a:pt x="174" y="100"/>
                      <a:pt x="165" y="107"/>
                      <a:pt x="162" y="107"/>
                    </a:cubicBezTo>
                    <a:cubicBezTo>
                      <a:pt x="160" y="107"/>
                      <a:pt x="155" y="91"/>
                      <a:pt x="153" y="84"/>
                    </a:cubicBezTo>
                    <a:cubicBezTo>
                      <a:pt x="151" y="77"/>
                      <a:pt x="144" y="63"/>
                      <a:pt x="137" y="65"/>
                    </a:cubicBezTo>
                    <a:cubicBezTo>
                      <a:pt x="132" y="68"/>
                      <a:pt x="134" y="63"/>
                      <a:pt x="118" y="63"/>
                    </a:cubicBezTo>
                    <a:cubicBezTo>
                      <a:pt x="104" y="63"/>
                      <a:pt x="104" y="61"/>
                      <a:pt x="109" y="47"/>
                    </a:cubicBezTo>
                    <a:cubicBezTo>
                      <a:pt x="111" y="33"/>
                      <a:pt x="99" y="23"/>
                      <a:pt x="104" y="21"/>
                    </a:cubicBezTo>
                    <a:cubicBezTo>
                      <a:pt x="109" y="19"/>
                      <a:pt x="109" y="14"/>
                      <a:pt x="104" y="9"/>
                    </a:cubicBezTo>
                    <a:lnTo>
                      <a:pt x="99" y="9"/>
                    </a:lnTo>
                    <a:cubicBezTo>
                      <a:pt x="95" y="9"/>
                      <a:pt x="88" y="0"/>
                      <a:pt x="81" y="0"/>
                    </a:cubicBezTo>
                    <a:cubicBezTo>
                      <a:pt x="72" y="0"/>
                      <a:pt x="62" y="0"/>
                      <a:pt x="55" y="5"/>
                    </a:cubicBezTo>
                    <a:cubicBezTo>
                      <a:pt x="48" y="7"/>
                      <a:pt x="37" y="2"/>
                      <a:pt x="30" y="7"/>
                    </a:cubicBezTo>
                    <a:cubicBezTo>
                      <a:pt x="23" y="14"/>
                      <a:pt x="14" y="23"/>
                      <a:pt x="14" y="28"/>
                    </a:cubicBezTo>
                    <a:cubicBezTo>
                      <a:pt x="14" y="33"/>
                      <a:pt x="11" y="61"/>
                      <a:pt x="7" y="61"/>
                    </a:cubicBezTo>
                    <a:lnTo>
                      <a:pt x="0" y="61"/>
                    </a:lnTo>
                    <a:cubicBezTo>
                      <a:pt x="4" y="70"/>
                      <a:pt x="20" y="84"/>
                      <a:pt x="30" y="91"/>
                    </a:cubicBezTo>
                    <a:cubicBezTo>
                      <a:pt x="41" y="98"/>
                      <a:pt x="41" y="105"/>
                      <a:pt x="53" y="105"/>
                    </a:cubicBezTo>
                    <a:cubicBezTo>
                      <a:pt x="65" y="107"/>
                      <a:pt x="72" y="112"/>
                      <a:pt x="76" y="117"/>
                    </a:cubicBezTo>
                    <a:cubicBezTo>
                      <a:pt x="81" y="124"/>
                      <a:pt x="113" y="133"/>
                      <a:pt x="116" y="138"/>
                    </a:cubicBezTo>
                    <a:cubicBezTo>
                      <a:pt x="118" y="142"/>
                      <a:pt x="99" y="154"/>
                      <a:pt x="99" y="166"/>
                    </a:cubicBezTo>
                    <a:cubicBezTo>
                      <a:pt x="99" y="177"/>
                      <a:pt x="93" y="177"/>
                      <a:pt x="93" y="180"/>
                    </a:cubicBezTo>
                    <a:cubicBezTo>
                      <a:pt x="93" y="184"/>
                      <a:pt x="106" y="182"/>
                      <a:pt x="111" y="184"/>
                    </a:cubicBezTo>
                    <a:cubicBezTo>
                      <a:pt x="118" y="189"/>
                      <a:pt x="127" y="182"/>
                      <a:pt x="132" y="187"/>
                    </a:cubicBezTo>
                    <a:cubicBezTo>
                      <a:pt x="139" y="191"/>
                      <a:pt x="146" y="182"/>
                      <a:pt x="151" y="182"/>
                    </a:cubicBezTo>
                    <a:cubicBezTo>
                      <a:pt x="155" y="184"/>
                      <a:pt x="162" y="175"/>
                      <a:pt x="167" y="175"/>
                    </a:cubicBezTo>
                    <a:cubicBezTo>
                      <a:pt x="174" y="175"/>
                      <a:pt x="181" y="152"/>
                      <a:pt x="178" y="142"/>
                    </a:cubicBezTo>
                    <a:cubicBezTo>
                      <a:pt x="176" y="135"/>
                      <a:pt x="188" y="107"/>
                      <a:pt x="181" y="103"/>
                    </a:cubicBezTo>
                    <a:lnTo>
                      <a:pt x="181" y="10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8" name="Freeform 364">
                <a:extLst>
                  <a:ext uri="{FF2B5EF4-FFF2-40B4-BE49-F238E27FC236}">
                    <a16:creationId xmlns:a16="http://schemas.microsoft.com/office/drawing/2014/main" id="{F256441D-6EF3-C87C-C427-B2E58B273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616"/>
                <a:ext cx="113" cy="115"/>
              </a:xfrm>
              <a:custGeom>
                <a:avLst/>
                <a:gdLst>
                  <a:gd name="T0" fmla="*/ 181 w 188"/>
                  <a:gd name="T1" fmla="*/ 103 h 191"/>
                  <a:gd name="T2" fmla="*/ 181 w 188"/>
                  <a:gd name="T3" fmla="*/ 103 h 191"/>
                  <a:gd name="T4" fmla="*/ 162 w 188"/>
                  <a:gd name="T5" fmla="*/ 107 h 191"/>
                  <a:gd name="T6" fmla="*/ 153 w 188"/>
                  <a:gd name="T7" fmla="*/ 84 h 191"/>
                  <a:gd name="T8" fmla="*/ 137 w 188"/>
                  <a:gd name="T9" fmla="*/ 65 h 191"/>
                  <a:gd name="T10" fmla="*/ 118 w 188"/>
                  <a:gd name="T11" fmla="*/ 63 h 191"/>
                  <a:gd name="T12" fmla="*/ 109 w 188"/>
                  <a:gd name="T13" fmla="*/ 47 h 191"/>
                  <a:gd name="T14" fmla="*/ 104 w 188"/>
                  <a:gd name="T15" fmla="*/ 21 h 191"/>
                  <a:gd name="T16" fmla="*/ 104 w 188"/>
                  <a:gd name="T17" fmla="*/ 9 h 191"/>
                  <a:gd name="T18" fmla="*/ 99 w 188"/>
                  <a:gd name="T19" fmla="*/ 9 h 191"/>
                  <a:gd name="T20" fmla="*/ 81 w 188"/>
                  <a:gd name="T21" fmla="*/ 0 h 191"/>
                  <a:gd name="T22" fmla="*/ 55 w 188"/>
                  <a:gd name="T23" fmla="*/ 5 h 191"/>
                  <a:gd name="T24" fmla="*/ 30 w 188"/>
                  <a:gd name="T25" fmla="*/ 7 h 191"/>
                  <a:gd name="T26" fmla="*/ 14 w 188"/>
                  <a:gd name="T27" fmla="*/ 28 h 191"/>
                  <a:gd name="T28" fmla="*/ 7 w 188"/>
                  <a:gd name="T29" fmla="*/ 61 h 191"/>
                  <a:gd name="T30" fmla="*/ 0 w 188"/>
                  <a:gd name="T31" fmla="*/ 61 h 191"/>
                  <a:gd name="T32" fmla="*/ 30 w 188"/>
                  <a:gd name="T33" fmla="*/ 91 h 191"/>
                  <a:gd name="T34" fmla="*/ 53 w 188"/>
                  <a:gd name="T35" fmla="*/ 105 h 191"/>
                  <a:gd name="T36" fmla="*/ 76 w 188"/>
                  <a:gd name="T37" fmla="*/ 117 h 191"/>
                  <a:gd name="T38" fmla="*/ 116 w 188"/>
                  <a:gd name="T39" fmla="*/ 138 h 191"/>
                  <a:gd name="T40" fmla="*/ 99 w 188"/>
                  <a:gd name="T41" fmla="*/ 166 h 191"/>
                  <a:gd name="T42" fmla="*/ 93 w 188"/>
                  <a:gd name="T43" fmla="*/ 180 h 191"/>
                  <a:gd name="T44" fmla="*/ 111 w 188"/>
                  <a:gd name="T45" fmla="*/ 184 h 191"/>
                  <a:gd name="T46" fmla="*/ 132 w 188"/>
                  <a:gd name="T47" fmla="*/ 187 h 191"/>
                  <a:gd name="T48" fmla="*/ 151 w 188"/>
                  <a:gd name="T49" fmla="*/ 182 h 191"/>
                  <a:gd name="T50" fmla="*/ 167 w 188"/>
                  <a:gd name="T51" fmla="*/ 175 h 191"/>
                  <a:gd name="T52" fmla="*/ 178 w 188"/>
                  <a:gd name="T53" fmla="*/ 142 h 191"/>
                  <a:gd name="T54" fmla="*/ 181 w 188"/>
                  <a:gd name="T55" fmla="*/ 10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8" h="191">
                    <a:moveTo>
                      <a:pt x="181" y="103"/>
                    </a:moveTo>
                    <a:lnTo>
                      <a:pt x="181" y="103"/>
                    </a:lnTo>
                    <a:cubicBezTo>
                      <a:pt x="174" y="100"/>
                      <a:pt x="165" y="107"/>
                      <a:pt x="162" y="107"/>
                    </a:cubicBezTo>
                    <a:cubicBezTo>
                      <a:pt x="160" y="107"/>
                      <a:pt x="155" y="91"/>
                      <a:pt x="153" y="84"/>
                    </a:cubicBezTo>
                    <a:cubicBezTo>
                      <a:pt x="151" y="77"/>
                      <a:pt x="144" y="63"/>
                      <a:pt x="137" y="65"/>
                    </a:cubicBezTo>
                    <a:cubicBezTo>
                      <a:pt x="132" y="68"/>
                      <a:pt x="134" y="63"/>
                      <a:pt x="118" y="63"/>
                    </a:cubicBezTo>
                    <a:cubicBezTo>
                      <a:pt x="104" y="63"/>
                      <a:pt x="104" y="61"/>
                      <a:pt x="109" y="47"/>
                    </a:cubicBezTo>
                    <a:cubicBezTo>
                      <a:pt x="111" y="33"/>
                      <a:pt x="99" y="23"/>
                      <a:pt x="104" y="21"/>
                    </a:cubicBezTo>
                    <a:cubicBezTo>
                      <a:pt x="109" y="19"/>
                      <a:pt x="109" y="14"/>
                      <a:pt x="104" y="9"/>
                    </a:cubicBezTo>
                    <a:lnTo>
                      <a:pt x="99" y="9"/>
                    </a:lnTo>
                    <a:cubicBezTo>
                      <a:pt x="95" y="9"/>
                      <a:pt x="88" y="0"/>
                      <a:pt x="81" y="0"/>
                    </a:cubicBezTo>
                    <a:cubicBezTo>
                      <a:pt x="72" y="0"/>
                      <a:pt x="62" y="0"/>
                      <a:pt x="55" y="5"/>
                    </a:cubicBezTo>
                    <a:cubicBezTo>
                      <a:pt x="48" y="7"/>
                      <a:pt x="37" y="2"/>
                      <a:pt x="30" y="7"/>
                    </a:cubicBezTo>
                    <a:cubicBezTo>
                      <a:pt x="23" y="14"/>
                      <a:pt x="14" y="23"/>
                      <a:pt x="14" y="28"/>
                    </a:cubicBezTo>
                    <a:cubicBezTo>
                      <a:pt x="14" y="33"/>
                      <a:pt x="11" y="61"/>
                      <a:pt x="7" y="61"/>
                    </a:cubicBezTo>
                    <a:lnTo>
                      <a:pt x="0" y="61"/>
                    </a:lnTo>
                    <a:cubicBezTo>
                      <a:pt x="4" y="70"/>
                      <a:pt x="20" y="84"/>
                      <a:pt x="30" y="91"/>
                    </a:cubicBezTo>
                    <a:cubicBezTo>
                      <a:pt x="41" y="98"/>
                      <a:pt x="41" y="105"/>
                      <a:pt x="53" y="105"/>
                    </a:cubicBezTo>
                    <a:cubicBezTo>
                      <a:pt x="65" y="107"/>
                      <a:pt x="72" y="112"/>
                      <a:pt x="76" y="117"/>
                    </a:cubicBezTo>
                    <a:cubicBezTo>
                      <a:pt x="81" y="124"/>
                      <a:pt x="113" y="133"/>
                      <a:pt x="116" y="138"/>
                    </a:cubicBezTo>
                    <a:cubicBezTo>
                      <a:pt x="118" y="142"/>
                      <a:pt x="99" y="154"/>
                      <a:pt x="99" y="166"/>
                    </a:cubicBezTo>
                    <a:cubicBezTo>
                      <a:pt x="99" y="177"/>
                      <a:pt x="93" y="177"/>
                      <a:pt x="93" y="180"/>
                    </a:cubicBezTo>
                    <a:cubicBezTo>
                      <a:pt x="93" y="184"/>
                      <a:pt x="106" y="182"/>
                      <a:pt x="111" y="184"/>
                    </a:cubicBezTo>
                    <a:cubicBezTo>
                      <a:pt x="118" y="189"/>
                      <a:pt x="127" y="182"/>
                      <a:pt x="132" y="187"/>
                    </a:cubicBezTo>
                    <a:cubicBezTo>
                      <a:pt x="139" y="191"/>
                      <a:pt x="146" y="182"/>
                      <a:pt x="151" y="182"/>
                    </a:cubicBezTo>
                    <a:cubicBezTo>
                      <a:pt x="155" y="184"/>
                      <a:pt x="162" y="175"/>
                      <a:pt x="167" y="175"/>
                    </a:cubicBezTo>
                    <a:cubicBezTo>
                      <a:pt x="174" y="175"/>
                      <a:pt x="181" y="152"/>
                      <a:pt x="178" y="142"/>
                    </a:cubicBezTo>
                    <a:cubicBezTo>
                      <a:pt x="176" y="135"/>
                      <a:pt x="188" y="107"/>
                      <a:pt x="181" y="10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9" name="Freeform 365">
                <a:extLst>
                  <a:ext uri="{FF2B5EF4-FFF2-40B4-BE49-F238E27FC236}">
                    <a16:creationId xmlns:a16="http://schemas.microsoft.com/office/drawing/2014/main" id="{43F30FE5-8572-5C70-1201-B1625D353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616"/>
                <a:ext cx="113" cy="115"/>
              </a:xfrm>
              <a:custGeom>
                <a:avLst/>
                <a:gdLst>
                  <a:gd name="T0" fmla="*/ 181 w 188"/>
                  <a:gd name="T1" fmla="*/ 103 h 191"/>
                  <a:gd name="T2" fmla="*/ 181 w 188"/>
                  <a:gd name="T3" fmla="*/ 103 h 191"/>
                  <a:gd name="T4" fmla="*/ 162 w 188"/>
                  <a:gd name="T5" fmla="*/ 107 h 191"/>
                  <a:gd name="T6" fmla="*/ 153 w 188"/>
                  <a:gd name="T7" fmla="*/ 84 h 191"/>
                  <a:gd name="T8" fmla="*/ 137 w 188"/>
                  <a:gd name="T9" fmla="*/ 65 h 191"/>
                  <a:gd name="T10" fmla="*/ 118 w 188"/>
                  <a:gd name="T11" fmla="*/ 63 h 191"/>
                  <a:gd name="T12" fmla="*/ 109 w 188"/>
                  <a:gd name="T13" fmla="*/ 47 h 191"/>
                  <a:gd name="T14" fmla="*/ 104 w 188"/>
                  <a:gd name="T15" fmla="*/ 21 h 191"/>
                  <a:gd name="T16" fmla="*/ 104 w 188"/>
                  <a:gd name="T17" fmla="*/ 9 h 191"/>
                  <a:gd name="T18" fmla="*/ 99 w 188"/>
                  <a:gd name="T19" fmla="*/ 9 h 191"/>
                  <a:gd name="T20" fmla="*/ 81 w 188"/>
                  <a:gd name="T21" fmla="*/ 0 h 191"/>
                  <a:gd name="T22" fmla="*/ 55 w 188"/>
                  <a:gd name="T23" fmla="*/ 5 h 191"/>
                  <a:gd name="T24" fmla="*/ 30 w 188"/>
                  <a:gd name="T25" fmla="*/ 7 h 191"/>
                  <a:gd name="T26" fmla="*/ 14 w 188"/>
                  <a:gd name="T27" fmla="*/ 28 h 191"/>
                  <a:gd name="T28" fmla="*/ 7 w 188"/>
                  <a:gd name="T29" fmla="*/ 61 h 191"/>
                  <a:gd name="T30" fmla="*/ 0 w 188"/>
                  <a:gd name="T31" fmla="*/ 61 h 191"/>
                  <a:gd name="T32" fmla="*/ 30 w 188"/>
                  <a:gd name="T33" fmla="*/ 91 h 191"/>
                  <a:gd name="T34" fmla="*/ 53 w 188"/>
                  <a:gd name="T35" fmla="*/ 105 h 191"/>
                  <a:gd name="T36" fmla="*/ 76 w 188"/>
                  <a:gd name="T37" fmla="*/ 117 h 191"/>
                  <a:gd name="T38" fmla="*/ 116 w 188"/>
                  <a:gd name="T39" fmla="*/ 138 h 191"/>
                  <a:gd name="T40" fmla="*/ 99 w 188"/>
                  <a:gd name="T41" fmla="*/ 166 h 191"/>
                  <a:gd name="T42" fmla="*/ 93 w 188"/>
                  <a:gd name="T43" fmla="*/ 180 h 191"/>
                  <a:gd name="T44" fmla="*/ 111 w 188"/>
                  <a:gd name="T45" fmla="*/ 184 h 191"/>
                  <a:gd name="T46" fmla="*/ 132 w 188"/>
                  <a:gd name="T47" fmla="*/ 187 h 191"/>
                  <a:gd name="T48" fmla="*/ 151 w 188"/>
                  <a:gd name="T49" fmla="*/ 182 h 191"/>
                  <a:gd name="T50" fmla="*/ 167 w 188"/>
                  <a:gd name="T51" fmla="*/ 175 h 191"/>
                  <a:gd name="T52" fmla="*/ 178 w 188"/>
                  <a:gd name="T53" fmla="*/ 142 h 191"/>
                  <a:gd name="T54" fmla="*/ 181 w 188"/>
                  <a:gd name="T55" fmla="*/ 103 h 191"/>
                  <a:gd name="T56" fmla="*/ 181 w 188"/>
                  <a:gd name="T57" fmla="*/ 10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8" h="191">
                    <a:moveTo>
                      <a:pt x="181" y="103"/>
                    </a:moveTo>
                    <a:lnTo>
                      <a:pt x="181" y="103"/>
                    </a:lnTo>
                    <a:cubicBezTo>
                      <a:pt x="174" y="100"/>
                      <a:pt x="165" y="107"/>
                      <a:pt x="162" y="107"/>
                    </a:cubicBezTo>
                    <a:cubicBezTo>
                      <a:pt x="160" y="107"/>
                      <a:pt x="155" y="91"/>
                      <a:pt x="153" y="84"/>
                    </a:cubicBezTo>
                    <a:cubicBezTo>
                      <a:pt x="151" y="77"/>
                      <a:pt x="144" y="63"/>
                      <a:pt x="137" y="65"/>
                    </a:cubicBezTo>
                    <a:cubicBezTo>
                      <a:pt x="132" y="68"/>
                      <a:pt x="134" y="63"/>
                      <a:pt x="118" y="63"/>
                    </a:cubicBezTo>
                    <a:cubicBezTo>
                      <a:pt x="104" y="63"/>
                      <a:pt x="104" y="61"/>
                      <a:pt x="109" y="47"/>
                    </a:cubicBezTo>
                    <a:cubicBezTo>
                      <a:pt x="111" y="33"/>
                      <a:pt x="99" y="23"/>
                      <a:pt x="104" y="21"/>
                    </a:cubicBezTo>
                    <a:cubicBezTo>
                      <a:pt x="109" y="19"/>
                      <a:pt x="109" y="14"/>
                      <a:pt x="104" y="9"/>
                    </a:cubicBezTo>
                    <a:lnTo>
                      <a:pt x="99" y="9"/>
                    </a:lnTo>
                    <a:cubicBezTo>
                      <a:pt x="95" y="9"/>
                      <a:pt x="88" y="0"/>
                      <a:pt x="81" y="0"/>
                    </a:cubicBezTo>
                    <a:cubicBezTo>
                      <a:pt x="72" y="0"/>
                      <a:pt x="62" y="0"/>
                      <a:pt x="55" y="5"/>
                    </a:cubicBezTo>
                    <a:cubicBezTo>
                      <a:pt x="48" y="7"/>
                      <a:pt x="37" y="2"/>
                      <a:pt x="30" y="7"/>
                    </a:cubicBezTo>
                    <a:cubicBezTo>
                      <a:pt x="23" y="14"/>
                      <a:pt x="14" y="23"/>
                      <a:pt x="14" y="28"/>
                    </a:cubicBezTo>
                    <a:cubicBezTo>
                      <a:pt x="14" y="33"/>
                      <a:pt x="11" y="61"/>
                      <a:pt x="7" y="61"/>
                    </a:cubicBezTo>
                    <a:lnTo>
                      <a:pt x="0" y="61"/>
                    </a:lnTo>
                    <a:cubicBezTo>
                      <a:pt x="4" y="70"/>
                      <a:pt x="20" y="84"/>
                      <a:pt x="30" y="91"/>
                    </a:cubicBezTo>
                    <a:cubicBezTo>
                      <a:pt x="41" y="98"/>
                      <a:pt x="41" y="105"/>
                      <a:pt x="53" y="105"/>
                    </a:cubicBezTo>
                    <a:cubicBezTo>
                      <a:pt x="65" y="107"/>
                      <a:pt x="72" y="112"/>
                      <a:pt x="76" y="117"/>
                    </a:cubicBezTo>
                    <a:cubicBezTo>
                      <a:pt x="81" y="124"/>
                      <a:pt x="113" y="133"/>
                      <a:pt x="116" y="138"/>
                    </a:cubicBezTo>
                    <a:cubicBezTo>
                      <a:pt x="118" y="142"/>
                      <a:pt x="99" y="154"/>
                      <a:pt x="99" y="166"/>
                    </a:cubicBezTo>
                    <a:cubicBezTo>
                      <a:pt x="99" y="177"/>
                      <a:pt x="93" y="177"/>
                      <a:pt x="93" y="180"/>
                    </a:cubicBezTo>
                    <a:cubicBezTo>
                      <a:pt x="93" y="184"/>
                      <a:pt x="106" y="182"/>
                      <a:pt x="111" y="184"/>
                    </a:cubicBezTo>
                    <a:cubicBezTo>
                      <a:pt x="118" y="189"/>
                      <a:pt x="127" y="182"/>
                      <a:pt x="132" y="187"/>
                    </a:cubicBezTo>
                    <a:cubicBezTo>
                      <a:pt x="139" y="191"/>
                      <a:pt x="146" y="182"/>
                      <a:pt x="151" y="182"/>
                    </a:cubicBezTo>
                    <a:cubicBezTo>
                      <a:pt x="155" y="184"/>
                      <a:pt x="162" y="175"/>
                      <a:pt x="167" y="175"/>
                    </a:cubicBezTo>
                    <a:cubicBezTo>
                      <a:pt x="174" y="175"/>
                      <a:pt x="181" y="152"/>
                      <a:pt x="178" y="142"/>
                    </a:cubicBezTo>
                    <a:cubicBezTo>
                      <a:pt x="176" y="135"/>
                      <a:pt x="188" y="107"/>
                      <a:pt x="181" y="103"/>
                    </a:cubicBezTo>
                    <a:lnTo>
                      <a:pt x="181" y="10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0" name="Freeform 366">
                <a:extLst>
                  <a:ext uri="{FF2B5EF4-FFF2-40B4-BE49-F238E27FC236}">
                    <a16:creationId xmlns:a16="http://schemas.microsoft.com/office/drawing/2014/main" id="{D4DCF6A3-C2B6-25AD-FF61-7006BCCF0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219"/>
                <a:ext cx="42" cy="34"/>
              </a:xfrm>
              <a:custGeom>
                <a:avLst/>
                <a:gdLst>
                  <a:gd name="T0" fmla="*/ 68 w 70"/>
                  <a:gd name="T1" fmla="*/ 44 h 56"/>
                  <a:gd name="T2" fmla="*/ 68 w 70"/>
                  <a:gd name="T3" fmla="*/ 44 h 56"/>
                  <a:gd name="T4" fmla="*/ 70 w 70"/>
                  <a:gd name="T5" fmla="*/ 33 h 56"/>
                  <a:gd name="T6" fmla="*/ 49 w 70"/>
                  <a:gd name="T7" fmla="*/ 5 h 56"/>
                  <a:gd name="T8" fmla="*/ 40 w 70"/>
                  <a:gd name="T9" fmla="*/ 5 h 56"/>
                  <a:gd name="T10" fmla="*/ 19 w 70"/>
                  <a:gd name="T11" fmla="*/ 0 h 56"/>
                  <a:gd name="T12" fmla="*/ 7 w 70"/>
                  <a:gd name="T13" fmla="*/ 0 h 56"/>
                  <a:gd name="T14" fmla="*/ 5 w 70"/>
                  <a:gd name="T15" fmla="*/ 9 h 56"/>
                  <a:gd name="T16" fmla="*/ 10 w 70"/>
                  <a:gd name="T17" fmla="*/ 26 h 56"/>
                  <a:gd name="T18" fmla="*/ 24 w 70"/>
                  <a:gd name="T19" fmla="*/ 23 h 56"/>
                  <a:gd name="T20" fmla="*/ 33 w 70"/>
                  <a:gd name="T21" fmla="*/ 33 h 56"/>
                  <a:gd name="T22" fmla="*/ 47 w 70"/>
                  <a:gd name="T23" fmla="*/ 47 h 56"/>
                  <a:gd name="T24" fmla="*/ 59 w 70"/>
                  <a:gd name="T25" fmla="*/ 56 h 56"/>
                  <a:gd name="T26" fmla="*/ 66 w 70"/>
                  <a:gd name="T27" fmla="*/ 56 h 56"/>
                  <a:gd name="T28" fmla="*/ 68 w 70"/>
                  <a:gd name="T29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56">
                    <a:moveTo>
                      <a:pt x="68" y="44"/>
                    </a:moveTo>
                    <a:lnTo>
                      <a:pt x="68" y="44"/>
                    </a:lnTo>
                    <a:cubicBezTo>
                      <a:pt x="68" y="42"/>
                      <a:pt x="68" y="37"/>
                      <a:pt x="70" y="33"/>
                    </a:cubicBezTo>
                    <a:cubicBezTo>
                      <a:pt x="63" y="23"/>
                      <a:pt x="54" y="12"/>
                      <a:pt x="49" y="5"/>
                    </a:cubicBezTo>
                    <a:lnTo>
                      <a:pt x="40" y="5"/>
                    </a:lnTo>
                    <a:cubicBezTo>
                      <a:pt x="35" y="0"/>
                      <a:pt x="24" y="2"/>
                      <a:pt x="19" y="0"/>
                    </a:cubicBezTo>
                    <a:lnTo>
                      <a:pt x="7" y="0"/>
                    </a:lnTo>
                    <a:cubicBezTo>
                      <a:pt x="7" y="2"/>
                      <a:pt x="7" y="7"/>
                      <a:pt x="5" y="9"/>
                    </a:cubicBezTo>
                    <a:cubicBezTo>
                      <a:pt x="0" y="12"/>
                      <a:pt x="0" y="23"/>
                      <a:pt x="10" y="26"/>
                    </a:cubicBezTo>
                    <a:cubicBezTo>
                      <a:pt x="21" y="30"/>
                      <a:pt x="17" y="23"/>
                      <a:pt x="24" y="23"/>
                    </a:cubicBezTo>
                    <a:cubicBezTo>
                      <a:pt x="28" y="23"/>
                      <a:pt x="28" y="33"/>
                      <a:pt x="33" y="33"/>
                    </a:cubicBezTo>
                    <a:cubicBezTo>
                      <a:pt x="38" y="33"/>
                      <a:pt x="47" y="37"/>
                      <a:pt x="47" y="47"/>
                    </a:cubicBezTo>
                    <a:cubicBezTo>
                      <a:pt x="47" y="54"/>
                      <a:pt x="52" y="56"/>
                      <a:pt x="59" y="56"/>
                    </a:cubicBezTo>
                    <a:lnTo>
                      <a:pt x="66" y="56"/>
                    </a:lnTo>
                    <a:cubicBezTo>
                      <a:pt x="66" y="51"/>
                      <a:pt x="68" y="47"/>
                      <a:pt x="68" y="4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1" name="Freeform 367">
                <a:extLst>
                  <a:ext uri="{FF2B5EF4-FFF2-40B4-BE49-F238E27FC236}">
                    <a16:creationId xmlns:a16="http://schemas.microsoft.com/office/drawing/2014/main" id="{6316C8A6-B80C-A13D-E58D-5C7C626CD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219"/>
                <a:ext cx="42" cy="34"/>
              </a:xfrm>
              <a:custGeom>
                <a:avLst/>
                <a:gdLst>
                  <a:gd name="T0" fmla="*/ 68 w 70"/>
                  <a:gd name="T1" fmla="*/ 44 h 56"/>
                  <a:gd name="T2" fmla="*/ 68 w 70"/>
                  <a:gd name="T3" fmla="*/ 44 h 56"/>
                  <a:gd name="T4" fmla="*/ 70 w 70"/>
                  <a:gd name="T5" fmla="*/ 33 h 56"/>
                  <a:gd name="T6" fmla="*/ 49 w 70"/>
                  <a:gd name="T7" fmla="*/ 5 h 56"/>
                  <a:gd name="T8" fmla="*/ 40 w 70"/>
                  <a:gd name="T9" fmla="*/ 5 h 56"/>
                  <a:gd name="T10" fmla="*/ 19 w 70"/>
                  <a:gd name="T11" fmla="*/ 0 h 56"/>
                  <a:gd name="T12" fmla="*/ 7 w 70"/>
                  <a:gd name="T13" fmla="*/ 0 h 56"/>
                  <a:gd name="T14" fmla="*/ 5 w 70"/>
                  <a:gd name="T15" fmla="*/ 9 h 56"/>
                  <a:gd name="T16" fmla="*/ 10 w 70"/>
                  <a:gd name="T17" fmla="*/ 26 h 56"/>
                  <a:gd name="T18" fmla="*/ 24 w 70"/>
                  <a:gd name="T19" fmla="*/ 23 h 56"/>
                  <a:gd name="T20" fmla="*/ 33 w 70"/>
                  <a:gd name="T21" fmla="*/ 33 h 56"/>
                  <a:gd name="T22" fmla="*/ 47 w 70"/>
                  <a:gd name="T23" fmla="*/ 47 h 56"/>
                  <a:gd name="T24" fmla="*/ 59 w 70"/>
                  <a:gd name="T25" fmla="*/ 56 h 56"/>
                  <a:gd name="T26" fmla="*/ 66 w 70"/>
                  <a:gd name="T27" fmla="*/ 56 h 56"/>
                  <a:gd name="T28" fmla="*/ 68 w 70"/>
                  <a:gd name="T29" fmla="*/ 44 h 56"/>
                  <a:gd name="T30" fmla="*/ 68 w 70"/>
                  <a:gd name="T31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" h="56">
                    <a:moveTo>
                      <a:pt x="68" y="44"/>
                    </a:moveTo>
                    <a:lnTo>
                      <a:pt x="68" y="44"/>
                    </a:lnTo>
                    <a:cubicBezTo>
                      <a:pt x="68" y="42"/>
                      <a:pt x="68" y="37"/>
                      <a:pt x="70" y="33"/>
                    </a:cubicBezTo>
                    <a:cubicBezTo>
                      <a:pt x="63" y="23"/>
                      <a:pt x="54" y="12"/>
                      <a:pt x="49" y="5"/>
                    </a:cubicBezTo>
                    <a:lnTo>
                      <a:pt x="40" y="5"/>
                    </a:lnTo>
                    <a:cubicBezTo>
                      <a:pt x="35" y="0"/>
                      <a:pt x="24" y="2"/>
                      <a:pt x="19" y="0"/>
                    </a:cubicBezTo>
                    <a:lnTo>
                      <a:pt x="7" y="0"/>
                    </a:lnTo>
                    <a:cubicBezTo>
                      <a:pt x="7" y="2"/>
                      <a:pt x="7" y="7"/>
                      <a:pt x="5" y="9"/>
                    </a:cubicBezTo>
                    <a:cubicBezTo>
                      <a:pt x="0" y="12"/>
                      <a:pt x="0" y="23"/>
                      <a:pt x="10" y="26"/>
                    </a:cubicBezTo>
                    <a:cubicBezTo>
                      <a:pt x="21" y="30"/>
                      <a:pt x="17" y="23"/>
                      <a:pt x="24" y="23"/>
                    </a:cubicBezTo>
                    <a:cubicBezTo>
                      <a:pt x="28" y="23"/>
                      <a:pt x="28" y="33"/>
                      <a:pt x="33" y="33"/>
                    </a:cubicBezTo>
                    <a:cubicBezTo>
                      <a:pt x="38" y="33"/>
                      <a:pt x="47" y="37"/>
                      <a:pt x="47" y="47"/>
                    </a:cubicBezTo>
                    <a:cubicBezTo>
                      <a:pt x="47" y="54"/>
                      <a:pt x="52" y="56"/>
                      <a:pt x="59" y="56"/>
                    </a:cubicBezTo>
                    <a:lnTo>
                      <a:pt x="66" y="56"/>
                    </a:lnTo>
                    <a:cubicBezTo>
                      <a:pt x="66" y="51"/>
                      <a:pt x="68" y="47"/>
                      <a:pt x="68" y="44"/>
                    </a:cubicBezTo>
                    <a:lnTo>
                      <a:pt x="68" y="4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2" name="Freeform 368">
                <a:extLst>
                  <a:ext uri="{FF2B5EF4-FFF2-40B4-BE49-F238E27FC236}">
                    <a16:creationId xmlns:a16="http://schemas.microsoft.com/office/drawing/2014/main" id="{35D872CF-4257-6625-19CE-F10E56C63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219"/>
                <a:ext cx="42" cy="34"/>
              </a:xfrm>
              <a:custGeom>
                <a:avLst/>
                <a:gdLst>
                  <a:gd name="T0" fmla="*/ 68 w 70"/>
                  <a:gd name="T1" fmla="*/ 44 h 56"/>
                  <a:gd name="T2" fmla="*/ 68 w 70"/>
                  <a:gd name="T3" fmla="*/ 44 h 56"/>
                  <a:gd name="T4" fmla="*/ 70 w 70"/>
                  <a:gd name="T5" fmla="*/ 33 h 56"/>
                  <a:gd name="T6" fmla="*/ 49 w 70"/>
                  <a:gd name="T7" fmla="*/ 5 h 56"/>
                  <a:gd name="T8" fmla="*/ 40 w 70"/>
                  <a:gd name="T9" fmla="*/ 5 h 56"/>
                  <a:gd name="T10" fmla="*/ 19 w 70"/>
                  <a:gd name="T11" fmla="*/ 0 h 56"/>
                  <a:gd name="T12" fmla="*/ 7 w 70"/>
                  <a:gd name="T13" fmla="*/ 0 h 56"/>
                  <a:gd name="T14" fmla="*/ 5 w 70"/>
                  <a:gd name="T15" fmla="*/ 9 h 56"/>
                  <a:gd name="T16" fmla="*/ 10 w 70"/>
                  <a:gd name="T17" fmla="*/ 26 h 56"/>
                  <a:gd name="T18" fmla="*/ 24 w 70"/>
                  <a:gd name="T19" fmla="*/ 23 h 56"/>
                  <a:gd name="T20" fmla="*/ 33 w 70"/>
                  <a:gd name="T21" fmla="*/ 33 h 56"/>
                  <a:gd name="T22" fmla="*/ 47 w 70"/>
                  <a:gd name="T23" fmla="*/ 47 h 56"/>
                  <a:gd name="T24" fmla="*/ 59 w 70"/>
                  <a:gd name="T25" fmla="*/ 56 h 56"/>
                  <a:gd name="T26" fmla="*/ 66 w 70"/>
                  <a:gd name="T27" fmla="*/ 56 h 56"/>
                  <a:gd name="T28" fmla="*/ 68 w 70"/>
                  <a:gd name="T29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56">
                    <a:moveTo>
                      <a:pt x="68" y="44"/>
                    </a:moveTo>
                    <a:lnTo>
                      <a:pt x="68" y="44"/>
                    </a:lnTo>
                    <a:cubicBezTo>
                      <a:pt x="68" y="42"/>
                      <a:pt x="68" y="37"/>
                      <a:pt x="70" y="33"/>
                    </a:cubicBezTo>
                    <a:cubicBezTo>
                      <a:pt x="63" y="23"/>
                      <a:pt x="54" y="12"/>
                      <a:pt x="49" y="5"/>
                    </a:cubicBezTo>
                    <a:lnTo>
                      <a:pt x="40" y="5"/>
                    </a:lnTo>
                    <a:cubicBezTo>
                      <a:pt x="35" y="0"/>
                      <a:pt x="24" y="2"/>
                      <a:pt x="19" y="0"/>
                    </a:cubicBezTo>
                    <a:lnTo>
                      <a:pt x="7" y="0"/>
                    </a:lnTo>
                    <a:cubicBezTo>
                      <a:pt x="7" y="2"/>
                      <a:pt x="7" y="7"/>
                      <a:pt x="5" y="9"/>
                    </a:cubicBezTo>
                    <a:cubicBezTo>
                      <a:pt x="0" y="12"/>
                      <a:pt x="0" y="23"/>
                      <a:pt x="10" y="26"/>
                    </a:cubicBezTo>
                    <a:cubicBezTo>
                      <a:pt x="21" y="30"/>
                      <a:pt x="17" y="23"/>
                      <a:pt x="24" y="23"/>
                    </a:cubicBezTo>
                    <a:cubicBezTo>
                      <a:pt x="28" y="23"/>
                      <a:pt x="28" y="33"/>
                      <a:pt x="33" y="33"/>
                    </a:cubicBezTo>
                    <a:cubicBezTo>
                      <a:pt x="38" y="33"/>
                      <a:pt x="47" y="37"/>
                      <a:pt x="47" y="47"/>
                    </a:cubicBezTo>
                    <a:cubicBezTo>
                      <a:pt x="47" y="54"/>
                      <a:pt x="52" y="56"/>
                      <a:pt x="59" y="56"/>
                    </a:cubicBezTo>
                    <a:lnTo>
                      <a:pt x="66" y="56"/>
                    </a:lnTo>
                    <a:cubicBezTo>
                      <a:pt x="66" y="51"/>
                      <a:pt x="68" y="47"/>
                      <a:pt x="68" y="4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3" name="Freeform 369">
                <a:extLst>
                  <a:ext uri="{FF2B5EF4-FFF2-40B4-BE49-F238E27FC236}">
                    <a16:creationId xmlns:a16="http://schemas.microsoft.com/office/drawing/2014/main" id="{548F0054-5D8D-5B3E-D4E3-BA8F1CF90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219"/>
                <a:ext cx="42" cy="34"/>
              </a:xfrm>
              <a:custGeom>
                <a:avLst/>
                <a:gdLst>
                  <a:gd name="T0" fmla="*/ 68 w 70"/>
                  <a:gd name="T1" fmla="*/ 44 h 56"/>
                  <a:gd name="T2" fmla="*/ 68 w 70"/>
                  <a:gd name="T3" fmla="*/ 44 h 56"/>
                  <a:gd name="T4" fmla="*/ 70 w 70"/>
                  <a:gd name="T5" fmla="*/ 33 h 56"/>
                  <a:gd name="T6" fmla="*/ 49 w 70"/>
                  <a:gd name="T7" fmla="*/ 5 h 56"/>
                  <a:gd name="T8" fmla="*/ 40 w 70"/>
                  <a:gd name="T9" fmla="*/ 5 h 56"/>
                  <a:gd name="T10" fmla="*/ 19 w 70"/>
                  <a:gd name="T11" fmla="*/ 0 h 56"/>
                  <a:gd name="T12" fmla="*/ 7 w 70"/>
                  <a:gd name="T13" fmla="*/ 0 h 56"/>
                  <a:gd name="T14" fmla="*/ 5 w 70"/>
                  <a:gd name="T15" fmla="*/ 9 h 56"/>
                  <a:gd name="T16" fmla="*/ 10 w 70"/>
                  <a:gd name="T17" fmla="*/ 26 h 56"/>
                  <a:gd name="T18" fmla="*/ 24 w 70"/>
                  <a:gd name="T19" fmla="*/ 23 h 56"/>
                  <a:gd name="T20" fmla="*/ 33 w 70"/>
                  <a:gd name="T21" fmla="*/ 33 h 56"/>
                  <a:gd name="T22" fmla="*/ 47 w 70"/>
                  <a:gd name="T23" fmla="*/ 47 h 56"/>
                  <a:gd name="T24" fmla="*/ 59 w 70"/>
                  <a:gd name="T25" fmla="*/ 56 h 56"/>
                  <a:gd name="T26" fmla="*/ 66 w 70"/>
                  <a:gd name="T27" fmla="*/ 56 h 56"/>
                  <a:gd name="T28" fmla="*/ 68 w 70"/>
                  <a:gd name="T29" fmla="*/ 44 h 56"/>
                  <a:gd name="T30" fmla="*/ 68 w 70"/>
                  <a:gd name="T31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" h="56">
                    <a:moveTo>
                      <a:pt x="68" y="44"/>
                    </a:moveTo>
                    <a:lnTo>
                      <a:pt x="68" y="44"/>
                    </a:lnTo>
                    <a:cubicBezTo>
                      <a:pt x="68" y="42"/>
                      <a:pt x="68" y="37"/>
                      <a:pt x="70" y="33"/>
                    </a:cubicBezTo>
                    <a:cubicBezTo>
                      <a:pt x="63" y="23"/>
                      <a:pt x="54" y="12"/>
                      <a:pt x="49" y="5"/>
                    </a:cubicBezTo>
                    <a:lnTo>
                      <a:pt x="40" y="5"/>
                    </a:lnTo>
                    <a:cubicBezTo>
                      <a:pt x="35" y="0"/>
                      <a:pt x="24" y="2"/>
                      <a:pt x="19" y="0"/>
                    </a:cubicBezTo>
                    <a:lnTo>
                      <a:pt x="7" y="0"/>
                    </a:lnTo>
                    <a:cubicBezTo>
                      <a:pt x="7" y="2"/>
                      <a:pt x="7" y="7"/>
                      <a:pt x="5" y="9"/>
                    </a:cubicBezTo>
                    <a:cubicBezTo>
                      <a:pt x="0" y="12"/>
                      <a:pt x="0" y="23"/>
                      <a:pt x="10" y="26"/>
                    </a:cubicBezTo>
                    <a:cubicBezTo>
                      <a:pt x="21" y="30"/>
                      <a:pt x="17" y="23"/>
                      <a:pt x="24" y="23"/>
                    </a:cubicBezTo>
                    <a:cubicBezTo>
                      <a:pt x="28" y="23"/>
                      <a:pt x="28" y="33"/>
                      <a:pt x="33" y="33"/>
                    </a:cubicBezTo>
                    <a:cubicBezTo>
                      <a:pt x="38" y="33"/>
                      <a:pt x="47" y="37"/>
                      <a:pt x="47" y="47"/>
                    </a:cubicBezTo>
                    <a:cubicBezTo>
                      <a:pt x="47" y="54"/>
                      <a:pt x="52" y="56"/>
                      <a:pt x="59" y="56"/>
                    </a:cubicBezTo>
                    <a:lnTo>
                      <a:pt x="66" y="56"/>
                    </a:lnTo>
                    <a:cubicBezTo>
                      <a:pt x="66" y="51"/>
                      <a:pt x="68" y="47"/>
                      <a:pt x="68" y="44"/>
                    </a:cubicBezTo>
                    <a:lnTo>
                      <a:pt x="68" y="4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4" name="Freeform 370">
                <a:extLst>
                  <a:ext uri="{FF2B5EF4-FFF2-40B4-BE49-F238E27FC236}">
                    <a16:creationId xmlns:a16="http://schemas.microsoft.com/office/drawing/2014/main" id="{A8D5A82F-1ED6-5303-C332-6364DDEF1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36"/>
                <a:ext cx="73" cy="35"/>
              </a:xfrm>
              <a:custGeom>
                <a:avLst/>
                <a:gdLst>
                  <a:gd name="T0" fmla="*/ 109 w 123"/>
                  <a:gd name="T1" fmla="*/ 16 h 58"/>
                  <a:gd name="T2" fmla="*/ 109 w 123"/>
                  <a:gd name="T3" fmla="*/ 16 h 58"/>
                  <a:gd name="T4" fmla="*/ 79 w 123"/>
                  <a:gd name="T5" fmla="*/ 2 h 58"/>
                  <a:gd name="T6" fmla="*/ 51 w 123"/>
                  <a:gd name="T7" fmla="*/ 14 h 58"/>
                  <a:gd name="T8" fmla="*/ 16 w 123"/>
                  <a:gd name="T9" fmla="*/ 14 h 58"/>
                  <a:gd name="T10" fmla="*/ 4 w 123"/>
                  <a:gd name="T11" fmla="*/ 5 h 58"/>
                  <a:gd name="T12" fmla="*/ 2 w 123"/>
                  <a:gd name="T13" fmla="*/ 16 h 58"/>
                  <a:gd name="T14" fmla="*/ 0 w 123"/>
                  <a:gd name="T15" fmla="*/ 28 h 58"/>
                  <a:gd name="T16" fmla="*/ 25 w 123"/>
                  <a:gd name="T17" fmla="*/ 42 h 58"/>
                  <a:gd name="T18" fmla="*/ 41 w 123"/>
                  <a:gd name="T19" fmla="*/ 51 h 58"/>
                  <a:gd name="T20" fmla="*/ 58 w 123"/>
                  <a:gd name="T21" fmla="*/ 47 h 58"/>
                  <a:gd name="T22" fmla="*/ 53 w 123"/>
                  <a:gd name="T23" fmla="*/ 35 h 58"/>
                  <a:gd name="T24" fmla="*/ 62 w 123"/>
                  <a:gd name="T25" fmla="*/ 26 h 58"/>
                  <a:gd name="T26" fmla="*/ 88 w 123"/>
                  <a:gd name="T27" fmla="*/ 19 h 58"/>
                  <a:gd name="T28" fmla="*/ 93 w 123"/>
                  <a:gd name="T29" fmla="*/ 33 h 58"/>
                  <a:gd name="T30" fmla="*/ 107 w 123"/>
                  <a:gd name="T31" fmla="*/ 54 h 58"/>
                  <a:gd name="T32" fmla="*/ 120 w 123"/>
                  <a:gd name="T33" fmla="*/ 40 h 58"/>
                  <a:gd name="T34" fmla="*/ 123 w 123"/>
                  <a:gd name="T35" fmla="*/ 33 h 58"/>
                  <a:gd name="T36" fmla="*/ 109 w 123"/>
                  <a:gd name="T37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58">
                    <a:moveTo>
                      <a:pt x="109" y="16"/>
                    </a:moveTo>
                    <a:lnTo>
                      <a:pt x="109" y="16"/>
                    </a:lnTo>
                    <a:cubicBezTo>
                      <a:pt x="102" y="5"/>
                      <a:pt x="88" y="7"/>
                      <a:pt x="79" y="2"/>
                    </a:cubicBezTo>
                    <a:cubicBezTo>
                      <a:pt x="72" y="0"/>
                      <a:pt x="60" y="5"/>
                      <a:pt x="51" y="14"/>
                    </a:cubicBezTo>
                    <a:cubicBezTo>
                      <a:pt x="39" y="23"/>
                      <a:pt x="25" y="19"/>
                      <a:pt x="16" y="14"/>
                    </a:cubicBezTo>
                    <a:cubicBezTo>
                      <a:pt x="14" y="12"/>
                      <a:pt x="9" y="7"/>
                      <a:pt x="4" y="5"/>
                    </a:cubicBezTo>
                    <a:cubicBezTo>
                      <a:pt x="2" y="9"/>
                      <a:pt x="2" y="14"/>
                      <a:pt x="2" y="16"/>
                    </a:cubicBezTo>
                    <a:cubicBezTo>
                      <a:pt x="2" y="19"/>
                      <a:pt x="0" y="23"/>
                      <a:pt x="0" y="28"/>
                    </a:cubicBezTo>
                    <a:cubicBezTo>
                      <a:pt x="9" y="30"/>
                      <a:pt x="21" y="35"/>
                      <a:pt x="25" y="42"/>
                    </a:cubicBezTo>
                    <a:cubicBezTo>
                      <a:pt x="32" y="49"/>
                      <a:pt x="37" y="44"/>
                      <a:pt x="41" y="51"/>
                    </a:cubicBezTo>
                    <a:cubicBezTo>
                      <a:pt x="46" y="58"/>
                      <a:pt x="55" y="51"/>
                      <a:pt x="58" y="47"/>
                    </a:cubicBezTo>
                    <a:cubicBezTo>
                      <a:pt x="60" y="42"/>
                      <a:pt x="53" y="40"/>
                      <a:pt x="53" y="35"/>
                    </a:cubicBezTo>
                    <a:cubicBezTo>
                      <a:pt x="51" y="30"/>
                      <a:pt x="62" y="33"/>
                      <a:pt x="62" y="26"/>
                    </a:cubicBezTo>
                    <a:cubicBezTo>
                      <a:pt x="65" y="19"/>
                      <a:pt x="81" y="14"/>
                      <a:pt x="88" y="19"/>
                    </a:cubicBezTo>
                    <a:cubicBezTo>
                      <a:pt x="93" y="21"/>
                      <a:pt x="100" y="26"/>
                      <a:pt x="93" y="33"/>
                    </a:cubicBezTo>
                    <a:cubicBezTo>
                      <a:pt x="88" y="37"/>
                      <a:pt x="97" y="47"/>
                      <a:pt x="107" y="54"/>
                    </a:cubicBezTo>
                    <a:cubicBezTo>
                      <a:pt x="111" y="49"/>
                      <a:pt x="118" y="42"/>
                      <a:pt x="120" y="40"/>
                    </a:cubicBezTo>
                    <a:cubicBezTo>
                      <a:pt x="120" y="40"/>
                      <a:pt x="123" y="37"/>
                      <a:pt x="123" y="33"/>
                    </a:cubicBezTo>
                    <a:cubicBezTo>
                      <a:pt x="118" y="33"/>
                      <a:pt x="113" y="26"/>
                      <a:pt x="109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5" name="Freeform 371">
                <a:extLst>
                  <a:ext uri="{FF2B5EF4-FFF2-40B4-BE49-F238E27FC236}">
                    <a16:creationId xmlns:a16="http://schemas.microsoft.com/office/drawing/2014/main" id="{4DA823DA-987B-5B3A-3DCF-43ABC869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36"/>
                <a:ext cx="73" cy="35"/>
              </a:xfrm>
              <a:custGeom>
                <a:avLst/>
                <a:gdLst>
                  <a:gd name="T0" fmla="*/ 109 w 123"/>
                  <a:gd name="T1" fmla="*/ 16 h 58"/>
                  <a:gd name="T2" fmla="*/ 109 w 123"/>
                  <a:gd name="T3" fmla="*/ 16 h 58"/>
                  <a:gd name="T4" fmla="*/ 79 w 123"/>
                  <a:gd name="T5" fmla="*/ 2 h 58"/>
                  <a:gd name="T6" fmla="*/ 51 w 123"/>
                  <a:gd name="T7" fmla="*/ 14 h 58"/>
                  <a:gd name="T8" fmla="*/ 16 w 123"/>
                  <a:gd name="T9" fmla="*/ 14 h 58"/>
                  <a:gd name="T10" fmla="*/ 4 w 123"/>
                  <a:gd name="T11" fmla="*/ 5 h 58"/>
                  <a:gd name="T12" fmla="*/ 2 w 123"/>
                  <a:gd name="T13" fmla="*/ 16 h 58"/>
                  <a:gd name="T14" fmla="*/ 0 w 123"/>
                  <a:gd name="T15" fmla="*/ 28 h 58"/>
                  <a:gd name="T16" fmla="*/ 25 w 123"/>
                  <a:gd name="T17" fmla="*/ 42 h 58"/>
                  <a:gd name="T18" fmla="*/ 41 w 123"/>
                  <a:gd name="T19" fmla="*/ 51 h 58"/>
                  <a:gd name="T20" fmla="*/ 58 w 123"/>
                  <a:gd name="T21" fmla="*/ 47 h 58"/>
                  <a:gd name="T22" fmla="*/ 53 w 123"/>
                  <a:gd name="T23" fmla="*/ 35 h 58"/>
                  <a:gd name="T24" fmla="*/ 62 w 123"/>
                  <a:gd name="T25" fmla="*/ 26 h 58"/>
                  <a:gd name="T26" fmla="*/ 88 w 123"/>
                  <a:gd name="T27" fmla="*/ 19 h 58"/>
                  <a:gd name="T28" fmla="*/ 93 w 123"/>
                  <a:gd name="T29" fmla="*/ 33 h 58"/>
                  <a:gd name="T30" fmla="*/ 107 w 123"/>
                  <a:gd name="T31" fmla="*/ 54 h 58"/>
                  <a:gd name="T32" fmla="*/ 120 w 123"/>
                  <a:gd name="T33" fmla="*/ 40 h 58"/>
                  <a:gd name="T34" fmla="*/ 123 w 123"/>
                  <a:gd name="T35" fmla="*/ 33 h 58"/>
                  <a:gd name="T36" fmla="*/ 109 w 123"/>
                  <a:gd name="T37" fmla="*/ 16 h 58"/>
                  <a:gd name="T38" fmla="*/ 109 w 123"/>
                  <a:gd name="T39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3" h="58">
                    <a:moveTo>
                      <a:pt x="109" y="16"/>
                    </a:moveTo>
                    <a:lnTo>
                      <a:pt x="109" y="16"/>
                    </a:lnTo>
                    <a:cubicBezTo>
                      <a:pt x="102" y="5"/>
                      <a:pt x="88" y="7"/>
                      <a:pt x="79" y="2"/>
                    </a:cubicBezTo>
                    <a:cubicBezTo>
                      <a:pt x="72" y="0"/>
                      <a:pt x="60" y="5"/>
                      <a:pt x="51" y="14"/>
                    </a:cubicBezTo>
                    <a:cubicBezTo>
                      <a:pt x="39" y="23"/>
                      <a:pt x="25" y="19"/>
                      <a:pt x="16" y="14"/>
                    </a:cubicBezTo>
                    <a:cubicBezTo>
                      <a:pt x="14" y="12"/>
                      <a:pt x="9" y="7"/>
                      <a:pt x="4" y="5"/>
                    </a:cubicBezTo>
                    <a:cubicBezTo>
                      <a:pt x="2" y="9"/>
                      <a:pt x="2" y="14"/>
                      <a:pt x="2" y="16"/>
                    </a:cubicBezTo>
                    <a:cubicBezTo>
                      <a:pt x="2" y="19"/>
                      <a:pt x="0" y="23"/>
                      <a:pt x="0" y="28"/>
                    </a:cubicBezTo>
                    <a:cubicBezTo>
                      <a:pt x="9" y="30"/>
                      <a:pt x="21" y="35"/>
                      <a:pt x="25" y="42"/>
                    </a:cubicBezTo>
                    <a:cubicBezTo>
                      <a:pt x="32" y="49"/>
                      <a:pt x="37" y="44"/>
                      <a:pt x="41" y="51"/>
                    </a:cubicBezTo>
                    <a:cubicBezTo>
                      <a:pt x="46" y="58"/>
                      <a:pt x="55" y="51"/>
                      <a:pt x="58" y="47"/>
                    </a:cubicBezTo>
                    <a:cubicBezTo>
                      <a:pt x="60" y="42"/>
                      <a:pt x="53" y="40"/>
                      <a:pt x="53" y="35"/>
                    </a:cubicBezTo>
                    <a:cubicBezTo>
                      <a:pt x="51" y="30"/>
                      <a:pt x="62" y="33"/>
                      <a:pt x="62" y="26"/>
                    </a:cubicBezTo>
                    <a:cubicBezTo>
                      <a:pt x="65" y="19"/>
                      <a:pt x="81" y="14"/>
                      <a:pt x="88" y="19"/>
                    </a:cubicBezTo>
                    <a:cubicBezTo>
                      <a:pt x="93" y="21"/>
                      <a:pt x="100" y="26"/>
                      <a:pt x="93" y="33"/>
                    </a:cubicBezTo>
                    <a:cubicBezTo>
                      <a:pt x="88" y="37"/>
                      <a:pt x="97" y="47"/>
                      <a:pt x="107" y="54"/>
                    </a:cubicBezTo>
                    <a:cubicBezTo>
                      <a:pt x="111" y="49"/>
                      <a:pt x="118" y="42"/>
                      <a:pt x="120" y="40"/>
                    </a:cubicBezTo>
                    <a:cubicBezTo>
                      <a:pt x="120" y="40"/>
                      <a:pt x="123" y="37"/>
                      <a:pt x="123" y="33"/>
                    </a:cubicBezTo>
                    <a:cubicBezTo>
                      <a:pt x="118" y="33"/>
                      <a:pt x="113" y="26"/>
                      <a:pt x="109" y="16"/>
                    </a:cubicBezTo>
                    <a:lnTo>
                      <a:pt x="109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6" name="Freeform 372">
                <a:extLst>
                  <a:ext uri="{FF2B5EF4-FFF2-40B4-BE49-F238E27FC236}">
                    <a16:creationId xmlns:a16="http://schemas.microsoft.com/office/drawing/2014/main" id="{C2E63C38-46F2-9A1D-17A2-674095D43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36"/>
                <a:ext cx="73" cy="35"/>
              </a:xfrm>
              <a:custGeom>
                <a:avLst/>
                <a:gdLst>
                  <a:gd name="T0" fmla="*/ 109 w 123"/>
                  <a:gd name="T1" fmla="*/ 16 h 58"/>
                  <a:gd name="T2" fmla="*/ 109 w 123"/>
                  <a:gd name="T3" fmla="*/ 16 h 58"/>
                  <a:gd name="T4" fmla="*/ 79 w 123"/>
                  <a:gd name="T5" fmla="*/ 2 h 58"/>
                  <a:gd name="T6" fmla="*/ 51 w 123"/>
                  <a:gd name="T7" fmla="*/ 14 h 58"/>
                  <a:gd name="T8" fmla="*/ 16 w 123"/>
                  <a:gd name="T9" fmla="*/ 14 h 58"/>
                  <a:gd name="T10" fmla="*/ 4 w 123"/>
                  <a:gd name="T11" fmla="*/ 5 h 58"/>
                  <a:gd name="T12" fmla="*/ 2 w 123"/>
                  <a:gd name="T13" fmla="*/ 16 h 58"/>
                  <a:gd name="T14" fmla="*/ 0 w 123"/>
                  <a:gd name="T15" fmla="*/ 28 h 58"/>
                  <a:gd name="T16" fmla="*/ 25 w 123"/>
                  <a:gd name="T17" fmla="*/ 42 h 58"/>
                  <a:gd name="T18" fmla="*/ 41 w 123"/>
                  <a:gd name="T19" fmla="*/ 51 h 58"/>
                  <a:gd name="T20" fmla="*/ 58 w 123"/>
                  <a:gd name="T21" fmla="*/ 47 h 58"/>
                  <a:gd name="T22" fmla="*/ 53 w 123"/>
                  <a:gd name="T23" fmla="*/ 35 h 58"/>
                  <a:gd name="T24" fmla="*/ 62 w 123"/>
                  <a:gd name="T25" fmla="*/ 26 h 58"/>
                  <a:gd name="T26" fmla="*/ 88 w 123"/>
                  <a:gd name="T27" fmla="*/ 19 h 58"/>
                  <a:gd name="T28" fmla="*/ 93 w 123"/>
                  <a:gd name="T29" fmla="*/ 33 h 58"/>
                  <a:gd name="T30" fmla="*/ 107 w 123"/>
                  <a:gd name="T31" fmla="*/ 54 h 58"/>
                  <a:gd name="T32" fmla="*/ 120 w 123"/>
                  <a:gd name="T33" fmla="*/ 40 h 58"/>
                  <a:gd name="T34" fmla="*/ 123 w 123"/>
                  <a:gd name="T35" fmla="*/ 33 h 58"/>
                  <a:gd name="T36" fmla="*/ 109 w 123"/>
                  <a:gd name="T37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58">
                    <a:moveTo>
                      <a:pt x="109" y="16"/>
                    </a:moveTo>
                    <a:lnTo>
                      <a:pt x="109" y="16"/>
                    </a:lnTo>
                    <a:cubicBezTo>
                      <a:pt x="102" y="5"/>
                      <a:pt x="88" y="7"/>
                      <a:pt x="79" y="2"/>
                    </a:cubicBezTo>
                    <a:cubicBezTo>
                      <a:pt x="72" y="0"/>
                      <a:pt x="60" y="5"/>
                      <a:pt x="51" y="14"/>
                    </a:cubicBezTo>
                    <a:cubicBezTo>
                      <a:pt x="39" y="23"/>
                      <a:pt x="25" y="19"/>
                      <a:pt x="16" y="14"/>
                    </a:cubicBezTo>
                    <a:cubicBezTo>
                      <a:pt x="14" y="12"/>
                      <a:pt x="9" y="7"/>
                      <a:pt x="4" y="5"/>
                    </a:cubicBezTo>
                    <a:cubicBezTo>
                      <a:pt x="2" y="9"/>
                      <a:pt x="2" y="14"/>
                      <a:pt x="2" y="16"/>
                    </a:cubicBezTo>
                    <a:cubicBezTo>
                      <a:pt x="2" y="19"/>
                      <a:pt x="0" y="23"/>
                      <a:pt x="0" y="28"/>
                    </a:cubicBezTo>
                    <a:cubicBezTo>
                      <a:pt x="9" y="30"/>
                      <a:pt x="21" y="35"/>
                      <a:pt x="25" y="42"/>
                    </a:cubicBezTo>
                    <a:cubicBezTo>
                      <a:pt x="32" y="49"/>
                      <a:pt x="37" y="44"/>
                      <a:pt x="41" y="51"/>
                    </a:cubicBezTo>
                    <a:cubicBezTo>
                      <a:pt x="46" y="58"/>
                      <a:pt x="55" y="51"/>
                      <a:pt x="58" y="47"/>
                    </a:cubicBezTo>
                    <a:cubicBezTo>
                      <a:pt x="60" y="42"/>
                      <a:pt x="53" y="40"/>
                      <a:pt x="53" y="35"/>
                    </a:cubicBezTo>
                    <a:cubicBezTo>
                      <a:pt x="51" y="30"/>
                      <a:pt x="62" y="33"/>
                      <a:pt x="62" y="26"/>
                    </a:cubicBezTo>
                    <a:cubicBezTo>
                      <a:pt x="65" y="19"/>
                      <a:pt x="81" y="14"/>
                      <a:pt x="88" y="19"/>
                    </a:cubicBezTo>
                    <a:cubicBezTo>
                      <a:pt x="93" y="21"/>
                      <a:pt x="100" y="26"/>
                      <a:pt x="93" y="33"/>
                    </a:cubicBezTo>
                    <a:cubicBezTo>
                      <a:pt x="88" y="37"/>
                      <a:pt x="97" y="47"/>
                      <a:pt x="107" y="54"/>
                    </a:cubicBezTo>
                    <a:cubicBezTo>
                      <a:pt x="111" y="49"/>
                      <a:pt x="118" y="42"/>
                      <a:pt x="120" y="40"/>
                    </a:cubicBezTo>
                    <a:cubicBezTo>
                      <a:pt x="120" y="40"/>
                      <a:pt x="123" y="37"/>
                      <a:pt x="123" y="33"/>
                    </a:cubicBezTo>
                    <a:cubicBezTo>
                      <a:pt x="118" y="33"/>
                      <a:pt x="113" y="26"/>
                      <a:pt x="109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7" name="Freeform 373">
                <a:extLst>
                  <a:ext uri="{FF2B5EF4-FFF2-40B4-BE49-F238E27FC236}">
                    <a16:creationId xmlns:a16="http://schemas.microsoft.com/office/drawing/2014/main" id="{D19BCA86-503A-F184-D8CF-089507E3B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36"/>
                <a:ext cx="73" cy="35"/>
              </a:xfrm>
              <a:custGeom>
                <a:avLst/>
                <a:gdLst>
                  <a:gd name="T0" fmla="*/ 109 w 123"/>
                  <a:gd name="T1" fmla="*/ 16 h 58"/>
                  <a:gd name="T2" fmla="*/ 109 w 123"/>
                  <a:gd name="T3" fmla="*/ 16 h 58"/>
                  <a:gd name="T4" fmla="*/ 79 w 123"/>
                  <a:gd name="T5" fmla="*/ 2 h 58"/>
                  <a:gd name="T6" fmla="*/ 51 w 123"/>
                  <a:gd name="T7" fmla="*/ 14 h 58"/>
                  <a:gd name="T8" fmla="*/ 16 w 123"/>
                  <a:gd name="T9" fmla="*/ 14 h 58"/>
                  <a:gd name="T10" fmla="*/ 4 w 123"/>
                  <a:gd name="T11" fmla="*/ 5 h 58"/>
                  <a:gd name="T12" fmla="*/ 2 w 123"/>
                  <a:gd name="T13" fmla="*/ 16 h 58"/>
                  <a:gd name="T14" fmla="*/ 0 w 123"/>
                  <a:gd name="T15" fmla="*/ 28 h 58"/>
                  <a:gd name="T16" fmla="*/ 25 w 123"/>
                  <a:gd name="T17" fmla="*/ 42 h 58"/>
                  <a:gd name="T18" fmla="*/ 41 w 123"/>
                  <a:gd name="T19" fmla="*/ 51 h 58"/>
                  <a:gd name="T20" fmla="*/ 58 w 123"/>
                  <a:gd name="T21" fmla="*/ 47 h 58"/>
                  <a:gd name="T22" fmla="*/ 53 w 123"/>
                  <a:gd name="T23" fmla="*/ 35 h 58"/>
                  <a:gd name="T24" fmla="*/ 62 w 123"/>
                  <a:gd name="T25" fmla="*/ 26 h 58"/>
                  <a:gd name="T26" fmla="*/ 88 w 123"/>
                  <a:gd name="T27" fmla="*/ 19 h 58"/>
                  <a:gd name="T28" fmla="*/ 93 w 123"/>
                  <a:gd name="T29" fmla="*/ 33 h 58"/>
                  <a:gd name="T30" fmla="*/ 107 w 123"/>
                  <a:gd name="T31" fmla="*/ 54 h 58"/>
                  <a:gd name="T32" fmla="*/ 120 w 123"/>
                  <a:gd name="T33" fmla="*/ 40 h 58"/>
                  <a:gd name="T34" fmla="*/ 123 w 123"/>
                  <a:gd name="T35" fmla="*/ 33 h 58"/>
                  <a:gd name="T36" fmla="*/ 109 w 123"/>
                  <a:gd name="T37" fmla="*/ 16 h 58"/>
                  <a:gd name="T38" fmla="*/ 109 w 123"/>
                  <a:gd name="T39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3" h="58">
                    <a:moveTo>
                      <a:pt x="109" y="16"/>
                    </a:moveTo>
                    <a:lnTo>
                      <a:pt x="109" y="16"/>
                    </a:lnTo>
                    <a:cubicBezTo>
                      <a:pt x="102" y="5"/>
                      <a:pt x="88" y="7"/>
                      <a:pt x="79" y="2"/>
                    </a:cubicBezTo>
                    <a:cubicBezTo>
                      <a:pt x="72" y="0"/>
                      <a:pt x="60" y="5"/>
                      <a:pt x="51" y="14"/>
                    </a:cubicBezTo>
                    <a:cubicBezTo>
                      <a:pt x="39" y="23"/>
                      <a:pt x="25" y="19"/>
                      <a:pt x="16" y="14"/>
                    </a:cubicBezTo>
                    <a:cubicBezTo>
                      <a:pt x="14" y="12"/>
                      <a:pt x="9" y="7"/>
                      <a:pt x="4" y="5"/>
                    </a:cubicBezTo>
                    <a:cubicBezTo>
                      <a:pt x="2" y="9"/>
                      <a:pt x="2" y="14"/>
                      <a:pt x="2" y="16"/>
                    </a:cubicBezTo>
                    <a:cubicBezTo>
                      <a:pt x="2" y="19"/>
                      <a:pt x="0" y="23"/>
                      <a:pt x="0" y="28"/>
                    </a:cubicBezTo>
                    <a:cubicBezTo>
                      <a:pt x="9" y="30"/>
                      <a:pt x="21" y="35"/>
                      <a:pt x="25" y="42"/>
                    </a:cubicBezTo>
                    <a:cubicBezTo>
                      <a:pt x="32" y="49"/>
                      <a:pt x="37" y="44"/>
                      <a:pt x="41" y="51"/>
                    </a:cubicBezTo>
                    <a:cubicBezTo>
                      <a:pt x="46" y="58"/>
                      <a:pt x="55" y="51"/>
                      <a:pt x="58" y="47"/>
                    </a:cubicBezTo>
                    <a:cubicBezTo>
                      <a:pt x="60" y="42"/>
                      <a:pt x="53" y="40"/>
                      <a:pt x="53" y="35"/>
                    </a:cubicBezTo>
                    <a:cubicBezTo>
                      <a:pt x="51" y="30"/>
                      <a:pt x="62" y="33"/>
                      <a:pt x="62" y="26"/>
                    </a:cubicBezTo>
                    <a:cubicBezTo>
                      <a:pt x="65" y="19"/>
                      <a:pt x="81" y="14"/>
                      <a:pt x="88" y="19"/>
                    </a:cubicBezTo>
                    <a:cubicBezTo>
                      <a:pt x="93" y="21"/>
                      <a:pt x="100" y="26"/>
                      <a:pt x="93" y="33"/>
                    </a:cubicBezTo>
                    <a:cubicBezTo>
                      <a:pt x="88" y="37"/>
                      <a:pt x="97" y="47"/>
                      <a:pt x="107" y="54"/>
                    </a:cubicBezTo>
                    <a:cubicBezTo>
                      <a:pt x="111" y="49"/>
                      <a:pt x="118" y="42"/>
                      <a:pt x="120" y="40"/>
                    </a:cubicBezTo>
                    <a:cubicBezTo>
                      <a:pt x="120" y="40"/>
                      <a:pt x="123" y="37"/>
                      <a:pt x="123" y="33"/>
                    </a:cubicBezTo>
                    <a:cubicBezTo>
                      <a:pt x="118" y="33"/>
                      <a:pt x="113" y="26"/>
                      <a:pt x="109" y="16"/>
                    </a:cubicBezTo>
                    <a:lnTo>
                      <a:pt x="109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8" name="Freeform 374">
                <a:extLst>
                  <a:ext uri="{FF2B5EF4-FFF2-40B4-BE49-F238E27FC236}">
                    <a16:creationId xmlns:a16="http://schemas.microsoft.com/office/drawing/2014/main" id="{E66F5034-39EE-2381-1513-A2E6178F5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198"/>
                <a:ext cx="153" cy="219"/>
              </a:xfrm>
              <a:custGeom>
                <a:avLst/>
                <a:gdLst>
                  <a:gd name="T0" fmla="*/ 40 w 254"/>
                  <a:gd name="T1" fmla="*/ 266 h 364"/>
                  <a:gd name="T2" fmla="*/ 40 w 254"/>
                  <a:gd name="T3" fmla="*/ 266 h 364"/>
                  <a:gd name="T4" fmla="*/ 56 w 254"/>
                  <a:gd name="T5" fmla="*/ 266 h 364"/>
                  <a:gd name="T6" fmla="*/ 70 w 254"/>
                  <a:gd name="T7" fmla="*/ 278 h 364"/>
                  <a:gd name="T8" fmla="*/ 72 w 254"/>
                  <a:gd name="T9" fmla="*/ 278 h 364"/>
                  <a:gd name="T10" fmla="*/ 91 w 254"/>
                  <a:gd name="T11" fmla="*/ 278 h 364"/>
                  <a:gd name="T12" fmla="*/ 103 w 254"/>
                  <a:gd name="T13" fmla="*/ 296 h 364"/>
                  <a:gd name="T14" fmla="*/ 117 w 254"/>
                  <a:gd name="T15" fmla="*/ 308 h 364"/>
                  <a:gd name="T16" fmla="*/ 124 w 254"/>
                  <a:gd name="T17" fmla="*/ 322 h 364"/>
                  <a:gd name="T18" fmla="*/ 149 w 254"/>
                  <a:gd name="T19" fmla="*/ 324 h 364"/>
                  <a:gd name="T20" fmla="*/ 161 w 254"/>
                  <a:gd name="T21" fmla="*/ 324 h 364"/>
                  <a:gd name="T22" fmla="*/ 175 w 254"/>
                  <a:gd name="T23" fmla="*/ 322 h 364"/>
                  <a:gd name="T24" fmla="*/ 191 w 254"/>
                  <a:gd name="T25" fmla="*/ 336 h 364"/>
                  <a:gd name="T26" fmla="*/ 179 w 254"/>
                  <a:gd name="T27" fmla="*/ 352 h 364"/>
                  <a:gd name="T28" fmla="*/ 193 w 254"/>
                  <a:gd name="T29" fmla="*/ 364 h 364"/>
                  <a:gd name="T30" fmla="*/ 200 w 254"/>
                  <a:gd name="T31" fmla="*/ 334 h 364"/>
                  <a:gd name="T32" fmla="*/ 205 w 254"/>
                  <a:gd name="T33" fmla="*/ 306 h 364"/>
                  <a:gd name="T34" fmla="*/ 193 w 254"/>
                  <a:gd name="T35" fmla="*/ 271 h 364"/>
                  <a:gd name="T36" fmla="*/ 207 w 254"/>
                  <a:gd name="T37" fmla="*/ 259 h 364"/>
                  <a:gd name="T38" fmla="*/ 203 w 254"/>
                  <a:gd name="T39" fmla="*/ 250 h 364"/>
                  <a:gd name="T40" fmla="*/ 198 w 254"/>
                  <a:gd name="T41" fmla="*/ 238 h 364"/>
                  <a:gd name="T42" fmla="*/ 228 w 254"/>
                  <a:gd name="T43" fmla="*/ 236 h 364"/>
                  <a:gd name="T44" fmla="*/ 254 w 254"/>
                  <a:gd name="T45" fmla="*/ 229 h 364"/>
                  <a:gd name="T46" fmla="*/ 249 w 254"/>
                  <a:gd name="T47" fmla="*/ 217 h 364"/>
                  <a:gd name="T48" fmla="*/ 249 w 254"/>
                  <a:gd name="T49" fmla="*/ 201 h 364"/>
                  <a:gd name="T50" fmla="*/ 242 w 254"/>
                  <a:gd name="T51" fmla="*/ 184 h 364"/>
                  <a:gd name="T52" fmla="*/ 247 w 254"/>
                  <a:gd name="T53" fmla="*/ 147 h 364"/>
                  <a:gd name="T54" fmla="*/ 221 w 254"/>
                  <a:gd name="T55" fmla="*/ 140 h 364"/>
                  <a:gd name="T56" fmla="*/ 191 w 254"/>
                  <a:gd name="T57" fmla="*/ 126 h 364"/>
                  <a:gd name="T58" fmla="*/ 156 w 254"/>
                  <a:gd name="T59" fmla="*/ 124 h 364"/>
                  <a:gd name="T60" fmla="*/ 142 w 254"/>
                  <a:gd name="T61" fmla="*/ 96 h 364"/>
                  <a:gd name="T62" fmla="*/ 133 w 254"/>
                  <a:gd name="T63" fmla="*/ 82 h 364"/>
                  <a:gd name="T64" fmla="*/ 124 w 254"/>
                  <a:gd name="T65" fmla="*/ 77 h 364"/>
                  <a:gd name="T66" fmla="*/ 126 w 254"/>
                  <a:gd name="T67" fmla="*/ 68 h 364"/>
                  <a:gd name="T68" fmla="*/ 128 w 254"/>
                  <a:gd name="T69" fmla="*/ 51 h 364"/>
                  <a:gd name="T70" fmla="*/ 147 w 254"/>
                  <a:gd name="T71" fmla="*/ 28 h 364"/>
                  <a:gd name="T72" fmla="*/ 154 w 254"/>
                  <a:gd name="T73" fmla="*/ 23 h 364"/>
                  <a:gd name="T74" fmla="*/ 158 w 254"/>
                  <a:gd name="T75" fmla="*/ 19 h 364"/>
                  <a:gd name="T76" fmla="*/ 165 w 254"/>
                  <a:gd name="T77" fmla="*/ 5 h 364"/>
                  <a:gd name="T78" fmla="*/ 140 w 254"/>
                  <a:gd name="T79" fmla="*/ 16 h 364"/>
                  <a:gd name="T80" fmla="*/ 121 w 254"/>
                  <a:gd name="T81" fmla="*/ 28 h 364"/>
                  <a:gd name="T82" fmla="*/ 103 w 254"/>
                  <a:gd name="T83" fmla="*/ 33 h 364"/>
                  <a:gd name="T84" fmla="*/ 93 w 254"/>
                  <a:gd name="T85" fmla="*/ 33 h 364"/>
                  <a:gd name="T86" fmla="*/ 72 w 254"/>
                  <a:gd name="T87" fmla="*/ 51 h 364"/>
                  <a:gd name="T88" fmla="*/ 65 w 254"/>
                  <a:gd name="T89" fmla="*/ 70 h 364"/>
                  <a:gd name="T90" fmla="*/ 44 w 254"/>
                  <a:gd name="T91" fmla="*/ 96 h 364"/>
                  <a:gd name="T92" fmla="*/ 40 w 254"/>
                  <a:gd name="T93" fmla="*/ 96 h 364"/>
                  <a:gd name="T94" fmla="*/ 37 w 254"/>
                  <a:gd name="T95" fmla="*/ 103 h 364"/>
                  <a:gd name="T96" fmla="*/ 24 w 254"/>
                  <a:gd name="T97" fmla="*/ 117 h 364"/>
                  <a:gd name="T98" fmla="*/ 28 w 254"/>
                  <a:gd name="T99" fmla="*/ 124 h 364"/>
                  <a:gd name="T100" fmla="*/ 33 w 254"/>
                  <a:gd name="T101" fmla="*/ 140 h 364"/>
                  <a:gd name="T102" fmla="*/ 33 w 254"/>
                  <a:gd name="T103" fmla="*/ 152 h 364"/>
                  <a:gd name="T104" fmla="*/ 37 w 254"/>
                  <a:gd name="T105" fmla="*/ 184 h 364"/>
                  <a:gd name="T106" fmla="*/ 33 w 254"/>
                  <a:gd name="T107" fmla="*/ 203 h 364"/>
                  <a:gd name="T108" fmla="*/ 14 w 254"/>
                  <a:gd name="T109" fmla="*/ 217 h 364"/>
                  <a:gd name="T110" fmla="*/ 5 w 254"/>
                  <a:gd name="T111" fmla="*/ 231 h 364"/>
                  <a:gd name="T112" fmla="*/ 0 w 254"/>
                  <a:gd name="T113" fmla="*/ 240 h 364"/>
                  <a:gd name="T114" fmla="*/ 26 w 254"/>
                  <a:gd name="T115" fmla="*/ 254 h 364"/>
                  <a:gd name="T116" fmla="*/ 40 w 254"/>
                  <a:gd name="T117" fmla="*/ 266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4" h="364">
                    <a:moveTo>
                      <a:pt x="40" y="266"/>
                    </a:moveTo>
                    <a:lnTo>
                      <a:pt x="40" y="266"/>
                    </a:lnTo>
                    <a:cubicBezTo>
                      <a:pt x="44" y="268"/>
                      <a:pt x="54" y="268"/>
                      <a:pt x="56" y="266"/>
                    </a:cubicBezTo>
                    <a:cubicBezTo>
                      <a:pt x="58" y="264"/>
                      <a:pt x="63" y="268"/>
                      <a:pt x="70" y="278"/>
                    </a:cubicBezTo>
                    <a:lnTo>
                      <a:pt x="72" y="278"/>
                    </a:lnTo>
                    <a:cubicBezTo>
                      <a:pt x="79" y="278"/>
                      <a:pt x="86" y="275"/>
                      <a:pt x="91" y="278"/>
                    </a:cubicBezTo>
                    <a:cubicBezTo>
                      <a:pt x="96" y="282"/>
                      <a:pt x="96" y="294"/>
                      <a:pt x="103" y="296"/>
                    </a:cubicBezTo>
                    <a:cubicBezTo>
                      <a:pt x="112" y="296"/>
                      <a:pt x="117" y="303"/>
                      <a:pt x="117" y="308"/>
                    </a:cubicBezTo>
                    <a:cubicBezTo>
                      <a:pt x="114" y="313"/>
                      <a:pt x="126" y="315"/>
                      <a:pt x="124" y="322"/>
                    </a:cubicBezTo>
                    <a:cubicBezTo>
                      <a:pt x="124" y="329"/>
                      <a:pt x="145" y="327"/>
                      <a:pt x="149" y="324"/>
                    </a:cubicBezTo>
                    <a:cubicBezTo>
                      <a:pt x="151" y="322"/>
                      <a:pt x="158" y="322"/>
                      <a:pt x="161" y="324"/>
                    </a:cubicBezTo>
                    <a:cubicBezTo>
                      <a:pt x="165" y="327"/>
                      <a:pt x="172" y="322"/>
                      <a:pt x="175" y="322"/>
                    </a:cubicBezTo>
                    <a:cubicBezTo>
                      <a:pt x="179" y="324"/>
                      <a:pt x="193" y="331"/>
                      <a:pt x="191" y="336"/>
                    </a:cubicBezTo>
                    <a:cubicBezTo>
                      <a:pt x="189" y="341"/>
                      <a:pt x="177" y="348"/>
                      <a:pt x="179" y="352"/>
                    </a:cubicBezTo>
                    <a:cubicBezTo>
                      <a:pt x="182" y="357"/>
                      <a:pt x="189" y="359"/>
                      <a:pt x="193" y="364"/>
                    </a:cubicBezTo>
                    <a:cubicBezTo>
                      <a:pt x="198" y="362"/>
                      <a:pt x="200" y="341"/>
                      <a:pt x="200" y="334"/>
                    </a:cubicBezTo>
                    <a:cubicBezTo>
                      <a:pt x="200" y="329"/>
                      <a:pt x="205" y="313"/>
                      <a:pt x="205" y="306"/>
                    </a:cubicBezTo>
                    <a:cubicBezTo>
                      <a:pt x="210" y="292"/>
                      <a:pt x="193" y="285"/>
                      <a:pt x="193" y="271"/>
                    </a:cubicBezTo>
                    <a:cubicBezTo>
                      <a:pt x="193" y="257"/>
                      <a:pt x="198" y="264"/>
                      <a:pt x="207" y="259"/>
                    </a:cubicBezTo>
                    <a:cubicBezTo>
                      <a:pt x="214" y="254"/>
                      <a:pt x="207" y="252"/>
                      <a:pt x="203" y="250"/>
                    </a:cubicBezTo>
                    <a:cubicBezTo>
                      <a:pt x="198" y="250"/>
                      <a:pt x="196" y="243"/>
                      <a:pt x="198" y="238"/>
                    </a:cubicBezTo>
                    <a:cubicBezTo>
                      <a:pt x="198" y="236"/>
                      <a:pt x="221" y="236"/>
                      <a:pt x="228" y="236"/>
                    </a:cubicBezTo>
                    <a:cubicBezTo>
                      <a:pt x="237" y="236"/>
                      <a:pt x="251" y="229"/>
                      <a:pt x="254" y="229"/>
                    </a:cubicBezTo>
                    <a:cubicBezTo>
                      <a:pt x="254" y="226"/>
                      <a:pt x="254" y="222"/>
                      <a:pt x="249" y="217"/>
                    </a:cubicBezTo>
                    <a:cubicBezTo>
                      <a:pt x="242" y="212"/>
                      <a:pt x="244" y="208"/>
                      <a:pt x="249" y="201"/>
                    </a:cubicBezTo>
                    <a:cubicBezTo>
                      <a:pt x="254" y="196"/>
                      <a:pt x="247" y="191"/>
                      <a:pt x="242" y="184"/>
                    </a:cubicBezTo>
                    <a:cubicBezTo>
                      <a:pt x="235" y="180"/>
                      <a:pt x="240" y="156"/>
                      <a:pt x="247" y="147"/>
                    </a:cubicBezTo>
                    <a:cubicBezTo>
                      <a:pt x="254" y="135"/>
                      <a:pt x="233" y="138"/>
                      <a:pt x="221" y="140"/>
                    </a:cubicBezTo>
                    <a:cubicBezTo>
                      <a:pt x="210" y="140"/>
                      <a:pt x="200" y="135"/>
                      <a:pt x="191" y="126"/>
                    </a:cubicBezTo>
                    <a:cubicBezTo>
                      <a:pt x="184" y="117"/>
                      <a:pt x="175" y="124"/>
                      <a:pt x="156" y="124"/>
                    </a:cubicBezTo>
                    <a:cubicBezTo>
                      <a:pt x="138" y="124"/>
                      <a:pt x="142" y="103"/>
                      <a:pt x="142" y="96"/>
                    </a:cubicBezTo>
                    <a:cubicBezTo>
                      <a:pt x="142" y="86"/>
                      <a:pt x="133" y="86"/>
                      <a:pt x="133" y="82"/>
                    </a:cubicBezTo>
                    <a:cubicBezTo>
                      <a:pt x="133" y="77"/>
                      <a:pt x="128" y="77"/>
                      <a:pt x="124" y="77"/>
                    </a:cubicBezTo>
                    <a:cubicBezTo>
                      <a:pt x="119" y="77"/>
                      <a:pt x="124" y="70"/>
                      <a:pt x="126" y="68"/>
                    </a:cubicBezTo>
                    <a:cubicBezTo>
                      <a:pt x="128" y="63"/>
                      <a:pt x="128" y="61"/>
                      <a:pt x="128" y="51"/>
                    </a:cubicBezTo>
                    <a:cubicBezTo>
                      <a:pt x="128" y="42"/>
                      <a:pt x="142" y="35"/>
                      <a:pt x="147" y="28"/>
                    </a:cubicBezTo>
                    <a:cubicBezTo>
                      <a:pt x="149" y="26"/>
                      <a:pt x="151" y="23"/>
                      <a:pt x="154" y="23"/>
                    </a:cubicBezTo>
                    <a:cubicBezTo>
                      <a:pt x="154" y="21"/>
                      <a:pt x="156" y="19"/>
                      <a:pt x="158" y="19"/>
                    </a:cubicBezTo>
                    <a:cubicBezTo>
                      <a:pt x="168" y="16"/>
                      <a:pt x="172" y="12"/>
                      <a:pt x="165" y="5"/>
                    </a:cubicBezTo>
                    <a:cubicBezTo>
                      <a:pt x="156" y="0"/>
                      <a:pt x="149" y="16"/>
                      <a:pt x="140" y="16"/>
                    </a:cubicBezTo>
                    <a:cubicBezTo>
                      <a:pt x="131" y="19"/>
                      <a:pt x="128" y="23"/>
                      <a:pt x="121" y="28"/>
                    </a:cubicBezTo>
                    <a:cubicBezTo>
                      <a:pt x="117" y="30"/>
                      <a:pt x="103" y="28"/>
                      <a:pt x="103" y="33"/>
                    </a:cubicBezTo>
                    <a:cubicBezTo>
                      <a:pt x="103" y="40"/>
                      <a:pt x="98" y="33"/>
                      <a:pt x="93" y="33"/>
                    </a:cubicBezTo>
                    <a:cubicBezTo>
                      <a:pt x="86" y="30"/>
                      <a:pt x="72" y="44"/>
                      <a:pt x="72" y="51"/>
                    </a:cubicBezTo>
                    <a:cubicBezTo>
                      <a:pt x="72" y="58"/>
                      <a:pt x="75" y="65"/>
                      <a:pt x="65" y="70"/>
                    </a:cubicBezTo>
                    <a:cubicBezTo>
                      <a:pt x="56" y="77"/>
                      <a:pt x="49" y="91"/>
                      <a:pt x="44" y="96"/>
                    </a:cubicBezTo>
                    <a:cubicBezTo>
                      <a:pt x="42" y="98"/>
                      <a:pt x="42" y="98"/>
                      <a:pt x="40" y="96"/>
                    </a:cubicBezTo>
                    <a:cubicBezTo>
                      <a:pt x="40" y="100"/>
                      <a:pt x="37" y="103"/>
                      <a:pt x="37" y="103"/>
                    </a:cubicBezTo>
                    <a:cubicBezTo>
                      <a:pt x="35" y="105"/>
                      <a:pt x="28" y="112"/>
                      <a:pt x="24" y="117"/>
                    </a:cubicBezTo>
                    <a:cubicBezTo>
                      <a:pt x="26" y="119"/>
                      <a:pt x="28" y="121"/>
                      <a:pt x="28" y="124"/>
                    </a:cubicBezTo>
                    <a:cubicBezTo>
                      <a:pt x="35" y="131"/>
                      <a:pt x="30" y="138"/>
                      <a:pt x="33" y="140"/>
                    </a:cubicBezTo>
                    <a:cubicBezTo>
                      <a:pt x="35" y="145"/>
                      <a:pt x="37" y="149"/>
                      <a:pt x="33" y="152"/>
                    </a:cubicBezTo>
                    <a:cubicBezTo>
                      <a:pt x="30" y="154"/>
                      <a:pt x="33" y="180"/>
                      <a:pt x="37" y="184"/>
                    </a:cubicBezTo>
                    <a:cubicBezTo>
                      <a:pt x="42" y="191"/>
                      <a:pt x="37" y="194"/>
                      <a:pt x="33" y="203"/>
                    </a:cubicBezTo>
                    <a:cubicBezTo>
                      <a:pt x="28" y="212"/>
                      <a:pt x="24" y="217"/>
                      <a:pt x="14" y="217"/>
                    </a:cubicBezTo>
                    <a:cubicBezTo>
                      <a:pt x="7" y="219"/>
                      <a:pt x="7" y="231"/>
                      <a:pt x="5" y="231"/>
                    </a:cubicBezTo>
                    <a:cubicBezTo>
                      <a:pt x="3" y="231"/>
                      <a:pt x="0" y="236"/>
                      <a:pt x="0" y="240"/>
                    </a:cubicBezTo>
                    <a:cubicBezTo>
                      <a:pt x="7" y="247"/>
                      <a:pt x="21" y="254"/>
                      <a:pt x="26" y="254"/>
                    </a:cubicBezTo>
                    <a:cubicBezTo>
                      <a:pt x="30" y="254"/>
                      <a:pt x="33" y="261"/>
                      <a:pt x="40" y="26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9" name="Freeform 375">
                <a:extLst>
                  <a:ext uri="{FF2B5EF4-FFF2-40B4-BE49-F238E27FC236}">
                    <a16:creationId xmlns:a16="http://schemas.microsoft.com/office/drawing/2014/main" id="{E2548378-7D7E-DB32-A82C-40A619D74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198"/>
                <a:ext cx="153" cy="219"/>
              </a:xfrm>
              <a:custGeom>
                <a:avLst/>
                <a:gdLst>
                  <a:gd name="T0" fmla="*/ 40 w 254"/>
                  <a:gd name="T1" fmla="*/ 266 h 364"/>
                  <a:gd name="T2" fmla="*/ 40 w 254"/>
                  <a:gd name="T3" fmla="*/ 266 h 364"/>
                  <a:gd name="T4" fmla="*/ 56 w 254"/>
                  <a:gd name="T5" fmla="*/ 266 h 364"/>
                  <a:gd name="T6" fmla="*/ 70 w 254"/>
                  <a:gd name="T7" fmla="*/ 278 h 364"/>
                  <a:gd name="T8" fmla="*/ 72 w 254"/>
                  <a:gd name="T9" fmla="*/ 278 h 364"/>
                  <a:gd name="T10" fmla="*/ 91 w 254"/>
                  <a:gd name="T11" fmla="*/ 278 h 364"/>
                  <a:gd name="T12" fmla="*/ 103 w 254"/>
                  <a:gd name="T13" fmla="*/ 296 h 364"/>
                  <a:gd name="T14" fmla="*/ 117 w 254"/>
                  <a:gd name="T15" fmla="*/ 308 h 364"/>
                  <a:gd name="T16" fmla="*/ 124 w 254"/>
                  <a:gd name="T17" fmla="*/ 322 h 364"/>
                  <a:gd name="T18" fmla="*/ 149 w 254"/>
                  <a:gd name="T19" fmla="*/ 324 h 364"/>
                  <a:gd name="T20" fmla="*/ 161 w 254"/>
                  <a:gd name="T21" fmla="*/ 324 h 364"/>
                  <a:gd name="T22" fmla="*/ 175 w 254"/>
                  <a:gd name="T23" fmla="*/ 322 h 364"/>
                  <a:gd name="T24" fmla="*/ 191 w 254"/>
                  <a:gd name="T25" fmla="*/ 336 h 364"/>
                  <a:gd name="T26" fmla="*/ 179 w 254"/>
                  <a:gd name="T27" fmla="*/ 352 h 364"/>
                  <a:gd name="T28" fmla="*/ 193 w 254"/>
                  <a:gd name="T29" fmla="*/ 364 h 364"/>
                  <a:gd name="T30" fmla="*/ 200 w 254"/>
                  <a:gd name="T31" fmla="*/ 334 h 364"/>
                  <a:gd name="T32" fmla="*/ 205 w 254"/>
                  <a:gd name="T33" fmla="*/ 306 h 364"/>
                  <a:gd name="T34" fmla="*/ 193 w 254"/>
                  <a:gd name="T35" fmla="*/ 271 h 364"/>
                  <a:gd name="T36" fmla="*/ 207 w 254"/>
                  <a:gd name="T37" fmla="*/ 259 h 364"/>
                  <a:gd name="T38" fmla="*/ 203 w 254"/>
                  <a:gd name="T39" fmla="*/ 250 h 364"/>
                  <a:gd name="T40" fmla="*/ 198 w 254"/>
                  <a:gd name="T41" fmla="*/ 238 h 364"/>
                  <a:gd name="T42" fmla="*/ 228 w 254"/>
                  <a:gd name="T43" fmla="*/ 236 h 364"/>
                  <a:gd name="T44" fmla="*/ 254 w 254"/>
                  <a:gd name="T45" fmla="*/ 229 h 364"/>
                  <a:gd name="T46" fmla="*/ 249 w 254"/>
                  <a:gd name="T47" fmla="*/ 217 h 364"/>
                  <a:gd name="T48" fmla="*/ 249 w 254"/>
                  <a:gd name="T49" fmla="*/ 201 h 364"/>
                  <a:gd name="T50" fmla="*/ 242 w 254"/>
                  <a:gd name="T51" fmla="*/ 184 h 364"/>
                  <a:gd name="T52" fmla="*/ 247 w 254"/>
                  <a:gd name="T53" fmla="*/ 147 h 364"/>
                  <a:gd name="T54" fmla="*/ 221 w 254"/>
                  <a:gd name="T55" fmla="*/ 140 h 364"/>
                  <a:gd name="T56" fmla="*/ 191 w 254"/>
                  <a:gd name="T57" fmla="*/ 126 h 364"/>
                  <a:gd name="T58" fmla="*/ 156 w 254"/>
                  <a:gd name="T59" fmla="*/ 124 h 364"/>
                  <a:gd name="T60" fmla="*/ 142 w 254"/>
                  <a:gd name="T61" fmla="*/ 96 h 364"/>
                  <a:gd name="T62" fmla="*/ 133 w 254"/>
                  <a:gd name="T63" fmla="*/ 82 h 364"/>
                  <a:gd name="T64" fmla="*/ 124 w 254"/>
                  <a:gd name="T65" fmla="*/ 77 h 364"/>
                  <a:gd name="T66" fmla="*/ 126 w 254"/>
                  <a:gd name="T67" fmla="*/ 68 h 364"/>
                  <a:gd name="T68" fmla="*/ 128 w 254"/>
                  <a:gd name="T69" fmla="*/ 51 h 364"/>
                  <a:gd name="T70" fmla="*/ 147 w 254"/>
                  <a:gd name="T71" fmla="*/ 28 h 364"/>
                  <a:gd name="T72" fmla="*/ 154 w 254"/>
                  <a:gd name="T73" fmla="*/ 23 h 364"/>
                  <a:gd name="T74" fmla="*/ 158 w 254"/>
                  <a:gd name="T75" fmla="*/ 19 h 364"/>
                  <a:gd name="T76" fmla="*/ 165 w 254"/>
                  <a:gd name="T77" fmla="*/ 5 h 364"/>
                  <a:gd name="T78" fmla="*/ 140 w 254"/>
                  <a:gd name="T79" fmla="*/ 16 h 364"/>
                  <a:gd name="T80" fmla="*/ 121 w 254"/>
                  <a:gd name="T81" fmla="*/ 28 h 364"/>
                  <a:gd name="T82" fmla="*/ 103 w 254"/>
                  <a:gd name="T83" fmla="*/ 33 h 364"/>
                  <a:gd name="T84" fmla="*/ 93 w 254"/>
                  <a:gd name="T85" fmla="*/ 33 h 364"/>
                  <a:gd name="T86" fmla="*/ 72 w 254"/>
                  <a:gd name="T87" fmla="*/ 51 h 364"/>
                  <a:gd name="T88" fmla="*/ 65 w 254"/>
                  <a:gd name="T89" fmla="*/ 70 h 364"/>
                  <a:gd name="T90" fmla="*/ 44 w 254"/>
                  <a:gd name="T91" fmla="*/ 96 h 364"/>
                  <a:gd name="T92" fmla="*/ 40 w 254"/>
                  <a:gd name="T93" fmla="*/ 96 h 364"/>
                  <a:gd name="T94" fmla="*/ 37 w 254"/>
                  <a:gd name="T95" fmla="*/ 103 h 364"/>
                  <a:gd name="T96" fmla="*/ 24 w 254"/>
                  <a:gd name="T97" fmla="*/ 117 h 364"/>
                  <a:gd name="T98" fmla="*/ 28 w 254"/>
                  <a:gd name="T99" fmla="*/ 124 h 364"/>
                  <a:gd name="T100" fmla="*/ 33 w 254"/>
                  <a:gd name="T101" fmla="*/ 140 h 364"/>
                  <a:gd name="T102" fmla="*/ 33 w 254"/>
                  <a:gd name="T103" fmla="*/ 152 h 364"/>
                  <a:gd name="T104" fmla="*/ 37 w 254"/>
                  <a:gd name="T105" fmla="*/ 184 h 364"/>
                  <a:gd name="T106" fmla="*/ 33 w 254"/>
                  <a:gd name="T107" fmla="*/ 203 h 364"/>
                  <a:gd name="T108" fmla="*/ 14 w 254"/>
                  <a:gd name="T109" fmla="*/ 217 h 364"/>
                  <a:gd name="T110" fmla="*/ 5 w 254"/>
                  <a:gd name="T111" fmla="*/ 231 h 364"/>
                  <a:gd name="T112" fmla="*/ 0 w 254"/>
                  <a:gd name="T113" fmla="*/ 240 h 364"/>
                  <a:gd name="T114" fmla="*/ 26 w 254"/>
                  <a:gd name="T115" fmla="*/ 254 h 364"/>
                  <a:gd name="T116" fmla="*/ 40 w 254"/>
                  <a:gd name="T117" fmla="*/ 266 h 364"/>
                  <a:gd name="T118" fmla="*/ 40 w 254"/>
                  <a:gd name="T119" fmla="*/ 266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4" h="364">
                    <a:moveTo>
                      <a:pt x="40" y="266"/>
                    </a:moveTo>
                    <a:lnTo>
                      <a:pt x="40" y="266"/>
                    </a:lnTo>
                    <a:cubicBezTo>
                      <a:pt x="44" y="268"/>
                      <a:pt x="54" y="268"/>
                      <a:pt x="56" y="266"/>
                    </a:cubicBezTo>
                    <a:cubicBezTo>
                      <a:pt x="58" y="264"/>
                      <a:pt x="63" y="268"/>
                      <a:pt x="70" y="278"/>
                    </a:cubicBezTo>
                    <a:lnTo>
                      <a:pt x="72" y="278"/>
                    </a:lnTo>
                    <a:cubicBezTo>
                      <a:pt x="79" y="278"/>
                      <a:pt x="86" y="275"/>
                      <a:pt x="91" y="278"/>
                    </a:cubicBezTo>
                    <a:cubicBezTo>
                      <a:pt x="96" y="282"/>
                      <a:pt x="96" y="294"/>
                      <a:pt x="103" y="296"/>
                    </a:cubicBezTo>
                    <a:cubicBezTo>
                      <a:pt x="112" y="296"/>
                      <a:pt x="117" y="303"/>
                      <a:pt x="117" y="308"/>
                    </a:cubicBezTo>
                    <a:cubicBezTo>
                      <a:pt x="114" y="313"/>
                      <a:pt x="126" y="315"/>
                      <a:pt x="124" y="322"/>
                    </a:cubicBezTo>
                    <a:cubicBezTo>
                      <a:pt x="124" y="329"/>
                      <a:pt x="145" y="327"/>
                      <a:pt x="149" y="324"/>
                    </a:cubicBezTo>
                    <a:cubicBezTo>
                      <a:pt x="151" y="322"/>
                      <a:pt x="158" y="322"/>
                      <a:pt x="161" y="324"/>
                    </a:cubicBezTo>
                    <a:cubicBezTo>
                      <a:pt x="165" y="327"/>
                      <a:pt x="172" y="322"/>
                      <a:pt x="175" y="322"/>
                    </a:cubicBezTo>
                    <a:cubicBezTo>
                      <a:pt x="179" y="324"/>
                      <a:pt x="193" y="331"/>
                      <a:pt x="191" y="336"/>
                    </a:cubicBezTo>
                    <a:cubicBezTo>
                      <a:pt x="189" y="341"/>
                      <a:pt x="177" y="348"/>
                      <a:pt x="179" y="352"/>
                    </a:cubicBezTo>
                    <a:cubicBezTo>
                      <a:pt x="182" y="357"/>
                      <a:pt x="189" y="359"/>
                      <a:pt x="193" y="364"/>
                    </a:cubicBezTo>
                    <a:cubicBezTo>
                      <a:pt x="198" y="362"/>
                      <a:pt x="200" y="341"/>
                      <a:pt x="200" y="334"/>
                    </a:cubicBezTo>
                    <a:cubicBezTo>
                      <a:pt x="200" y="329"/>
                      <a:pt x="205" y="313"/>
                      <a:pt x="205" y="306"/>
                    </a:cubicBezTo>
                    <a:cubicBezTo>
                      <a:pt x="210" y="292"/>
                      <a:pt x="193" y="285"/>
                      <a:pt x="193" y="271"/>
                    </a:cubicBezTo>
                    <a:cubicBezTo>
                      <a:pt x="193" y="257"/>
                      <a:pt x="198" y="264"/>
                      <a:pt x="207" y="259"/>
                    </a:cubicBezTo>
                    <a:cubicBezTo>
                      <a:pt x="214" y="254"/>
                      <a:pt x="207" y="252"/>
                      <a:pt x="203" y="250"/>
                    </a:cubicBezTo>
                    <a:cubicBezTo>
                      <a:pt x="198" y="250"/>
                      <a:pt x="196" y="243"/>
                      <a:pt x="198" y="238"/>
                    </a:cubicBezTo>
                    <a:cubicBezTo>
                      <a:pt x="198" y="236"/>
                      <a:pt x="221" y="236"/>
                      <a:pt x="228" y="236"/>
                    </a:cubicBezTo>
                    <a:cubicBezTo>
                      <a:pt x="237" y="236"/>
                      <a:pt x="251" y="229"/>
                      <a:pt x="254" y="229"/>
                    </a:cubicBezTo>
                    <a:cubicBezTo>
                      <a:pt x="254" y="226"/>
                      <a:pt x="254" y="222"/>
                      <a:pt x="249" y="217"/>
                    </a:cubicBezTo>
                    <a:cubicBezTo>
                      <a:pt x="242" y="212"/>
                      <a:pt x="244" y="208"/>
                      <a:pt x="249" y="201"/>
                    </a:cubicBezTo>
                    <a:cubicBezTo>
                      <a:pt x="254" y="196"/>
                      <a:pt x="247" y="191"/>
                      <a:pt x="242" y="184"/>
                    </a:cubicBezTo>
                    <a:cubicBezTo>
                      <a:pt x="235" y="180"/>
                      <a:pt x="240" y="156"/>
                      <a:pt x="247" y="147"/>
                    </a:cubicBezTo>
                    <a:cubicBezTo>
                      <a:pt x="254" y="135"/>
                      <a:pt x="233" y="138"/>
                      <a:pt x="221" y="140"/>
                    </a:cubicBezTo>
                    <a:cubicBezTo>
                      <a:pt x="210" y="140"/>
                      <a:pt x="200" y="135"/>
                      <a:pt x="191" y="126"/>
                    </a:cubicBezTo>
                    <a:cubicBezTo>
                      <a:pt x="184" y="117"/>
                      <a:pt x="175" y="124"/>
                      <a:pt x="156" y="124"/>
                    </a:cubicBezTo>
                    <a:cubicBezTo>
                      <a:pt x="138" y="124"/>
                      <a:pt x="142" y="103"/>
                      <a:pt x="142" y="96"/>
                    </a:cubicBezTo>
                    <a:cubicBezTo>
                      <a:pt x="142" y="86"/>
                      <a:pt x="133" y="86"/>
                      <a:pt x="133" y="82"/>
                    </a:cubicBezTo>
                    <a:cubicBezTo>
                      <a:pt x="133" y="77"/>
                      <a:pt x="128" y="77"/>
                      <a:pt x="124" y="77"/>
                    </a:cubicBezTo>
                    <a:cubicBezTo>
                      <a:pt x="119" y="77"/>
                      <a:pt x="124" y="70"/>
                      <a:pt x="126" y="68"/>
                    </a:cubicBezTo>
                    <a:cubicBezTo>
                      <a:pt x="128" y="63"/>
                      <a:pt x="128" y="61"/>
                      <a:pt x="128" y="51"/>
                    </a:cubicBezTo>
                    <a:cubicBezTo>
                      <a:pt x="128" y="42"/>
                      <a:pt x="142" y="35"/>
                      <a:pt x="147" y="28"/>
                    </a:cubicBezTo>
                    <a:cubicBezTo>
                      <a:pt x="149" y="26"/>
                      <a:pt x="151" y="23"/>
                      <a:pt x="154" y="23"/>
                    </a:cubicBezTo>
                    <a:cubicBezTo>
                      <a:pt x="154" y="21"/>
                      <a:pt x="156" y="19"/>
                      <a:pt x="158" y="19"/>
                    </a:cubicBezTo>
                    <a:cubicBezTo>
                      <a:pt x="168" y="16"/>
                      <a:pt x="172" y="12"/>
                      <a:pt x="165" y="5"/>
                    </a:cubicBezTo>
                    <a:cubicBezTo>
                      <a:pt x="156" y="0"/>
                      <a:pt x="149" y="16"/>
                      <a:pt x="140" y="16"/>
                    </a:cubicBezTo>
                    <a:cubicBezTo>
                      <a:pt x="131" y="19"/>
                      <a:pt x="128" y="23"/>
                      <a:pt x="121" y="28"/>
                    </a:cubicBezTo>
                    <a:cubicBezTo>
                      <a:pt x="117" y="30"/>
                      <a:pt x="103" y="28"/>
                      <a:pt x="103" y="33"/>
                    </a:cubicBezTo>
                    <a:cubicBezTo>
                      <a:pt x="103" y="40"/>
                      <a:pt x="98" y="33"/>
                      <a:pt x="93" y="33"/>
                    </a:cubicBezTo>
                    <a:cubicBezTo>
                      <a:pt x="86" y="30"/>
                      <a:pt x="72" y="44"/>
                      <a:pt x="72" y="51"/>
                    </a:cubicBezTo>
                    <a:cubicBezTo>
                      <a:pt x="72" y="58"/>
                      <a:pt x="75" y="65"/>
                      <a:pt x="65" y="70"/>
                    </a:cubicBezTo>
                    <a:cubicBezTo>
                      <a:pt x="56" y="77"/>
                      <a:pt x="49" y="91"/>
                      <a:pt x="44" y="96"/>
                    </a:cubicBezTo>
                    <a:cubicBezTo>
                      <a:pt x="42" y="98"/>
                      <a:pt x="42" y="98"/>
                      <a:pt x="40" y="96"/>
                    </a:cubicBezTo>
                    <a:cubicBezTo>
                      <a:pt x="40" y="100"/>
                      <a:pt x="37" y="103"/>
                      <a:pt x="37" y="103"/>
                    </a:cubicBezTo>
                    <a:cubicBezTo>
                      <a:pt x="35" y="105"/>
                      <a:pt x="28" y="112"/>
                      <a:pt x="24" y="117"/>
                    </a:cubicBezTo>
                    <a:cubicBezTo>
                      <a:pt x="26" y="119"/>
                      <a:pt x="28" y="121"/>
                      <a:pt x="28" y="124"/>
                    </a:cubicBezTo>
                    <a:cubicBezTo>
                      <a:pt x="35" y="131"/>
                      <a:pt x="30" y="138"/>
                      <a:pt x="33" y="140"/>
                    </a:cubicBezTo>
                    <a:cubicBezTo>
                      <a:pt x="35" y="145"/>
                      <a:pt x="37" y="149"/>
                      <a:pt x="33" y="152"/>
                    </a:cubicBezTo>
                    <a:cubicBezTo>
                      <a:pt x="30" y="154"/>
                      <a:pt x="33" y="180"/>
                      <a:pt x="37" y="184"/>
                    </a:cubicBezTo>
                    <a:cubicBezTo>
                      <a:pt x="42" y="191"/>
                      <a:pt x="37" y="194"/>
                      <a:pt x="33" y="203"/>
                    </a:cubicBezTo>
                    <a:cubicBezTo>
                      <a:pt x="28" y="212"/>
                      <a:pt x="24" y="217"/>
                      <a:pt x="14" y="217"/>
                    </a:cubicBezTo>
                    <a:cubicBezTo>
                      <a:pt x="7" y="219"/>
                      <a:pt x="7" y="231"/>
                      <a:pt x="5" y="231"/>
                    </a:cubicBezTo>
                    <a:cubicBezTo>
                      <a:pt x="3" y="231"/>
                      <a:pt x="0" y="236"/>
                      <a:pt x="0" y="240"/>
                    </a:cubicBezTo>
                    <a:cubicBezTo>
                      <a:pt x="7" y="247"/>
                      <a:pt x="21" y="254"/>
                      <a:pt x="26" y="254"/>
                    </a:cubicBezTo>
                    <a:cubicBezTo>
                      <a:pt x="30" y="254"/>
                      <a:pt x="33" y="261"/>
                      <a:pt x="40" y="266"/>
                    </a:cubicBezTo>
                    <a:lnTo>
                      <a:pt x="40" y="26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0" name="Freeform 376">
                <a:extLst>
                  <a:ext uri="{FF2B5EF4-FFF2-40B4-BE49-F238E27FC236}">
                    <a16:creationId xmlns:a16="http://schemas.microsoft.com/office/drawing/2014/main" id="{F76FAA70-B4EA-C129-9F8F-AAFC4C3FB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198"/>
                <a:ext cx="153" cy="219"/>
              </a:xfrm>
              <a:custGeom>
                <a:avLst/>
                <a:gdLst>
                  <a:gd name="T0" fmla="*/ 40 w 254"/>
                  <a:gd name="T1" fmla="*/ 266 h 364"/>
                  <a:gd name="T2" fmla="*/ 40 w 254"/>
                  <a:gd name="T3" fmla="*/ 266 h 364"/>
                  <a:gd name="T4" fmla="*/ 56 w 254"/>
                  <a:gd name="T5" fmla="*/ 266 h 364"/>
                  <a:gd name="T6" fmla="*/ 70 w 254"/>
                  <a:gd name="T7" fmla="*/ 278 h 364"/>
                  <a:gd name="T8" fmla="*/ 72 w 254"/>
                  <a:gd name="T9" fmla="*/ 278 h 364"/>
                  <a:gd name="T10" fmla="*/ 91 w 254"/>
                  <a:gd name="T11" fmla="*/ 278 h 364"/>
                  <a:gd name="T12" fmla="*/ 103 w 254"/>
                  <a:gd name="T13" fmla="*/ 296 h 364"/>
                  <a:gd name="T14" fmla="*/ 117 w 254"/>
                  <a:gd name="T15" fmla="*/ 308 h 364"/>
                  <a:gd name="T16" fmla="*/ 124 w 254"/>
                  <a:gd name="T17" fmla="*/ 322 h 364"/>
                  <a:gd name="T18" fmla="*/ 149 w 254"/>
                  <a:gd name="T19" fmla="*/ 324 h 364"/>
                  <a:gd name="T20" fmla="*/ 161 w 254"/>
                  <a:gd name="T21" fmla="*/ 324 h 364"/>
                  <a:gd name="T22" fmla="*/ 175 w 254"/>
                  <a:gd name="T23" fmla="*/ 322 h 364"/>
                  <a:gd name="T24" fmla="*/ 191 w 254"/>
                  <a:gd name="T25" fmla="*/ 336 h 364"/>
                  <a:gd name="T26" fmla="*/ 179 w 254"/>
                  <a:gd name="T27" fmla="*/ 352 h 364"/>
                  <a:gd name="T28" fmla="*/ 193 w 254"/>
                  <a:gd name="T29" fmla="*/ 364 h 364"/>
                  <a:gd name="T30" fmla="*/ 200 w 254"/>
                  <a:gd name="T31" fmla="*/ 334 h 364"/>
                  <a:gd name="T32" fmla="*/ 205 w 254"/>
                  <a:gd name="T33" fmla="*/ 306 h 364"/>
                  <a:gd name="T34" fmla="*/ 193 w 254"/>
                  <a:gd name="T35" fmla="*/ 271 h 364"/>
                  <a:gd name="T36" fmla="*/ 207 w 254"/>
                  <a:gd name="T37" fmla="*/ 259 h 364"/>
                  <a:gd name="T38" fmla="*/ 203 w 254"/>
                  <a:gd name="T39" fmla="*/ 250 h 364"/>
                  <a:gd name="T40" fmla="*/ 198 w 254"/>
                  <a:gd name="T41" fmla="*/ 238 h 364"/>
                  <a:gd name="T42" fmla="*/ 228 w 254"/>
                  <a:gd name="T43" fmla="*/ 236 h 364"/>
                  <a:gd name="T44" fmla="*/ 254 w 254"/>
                  <a:gd name="T45" fmla="*/ 229 h 364"/>
                  <a:gd name="T46" fmla="*/ 249 w 254"/>
                  <a:gd name="T47" fmla="*/ 217 h 364"/>
                  <a:gd name="T48" fmla="*/ 249 w 254"/>
                  <a:gd name="T49" fmla="*/ 201 h 364"/>
                  <a:gd name="T50" fmla="*/ 242 w 254"/>
                  <a:gd name="T51" fmla="*/ 184 h 364"/>
                  <a:gd name="T52" fmla="*/ 247 w 254"/>
                  <a:gd name="T53" fmla="*/ 147 h 364"/>
                  <a:gd name="T54" fmla="*/ 221 w 254"/>
                  <a:gd name="T55" fmla="*/ 140 h 364"/>
                  <a:gd name="T56" fmla="*/ 191 w 254"/>
                  <a:gd name="T57" fmla="*/ 126 h 364"/>
                  <a:gd name="T58" fmla="*/ 156 w 254"/>
                  <a:gd name="T59" fmla="*/ 124 h 364"/>
                  <a:gd name="T60" fmla="*/ 142 w 254"/>
                  <a:gd name="T61" fmla="*/ 96 h 364"/>
                  <a:gd name="T62" fmla="*/ 133 w 254"/>
                  <a:gd name="T63" fmla="*/ 82 h 364"/>
                  <a:gd name="T64" fmla="*/ 124 w 254"/>
                  <a:gd name="T65" fmla="*/ 77 h 364"/>
                  <a:gd name="T66" fmla="*/ 126 w 254"/>
                  <a:gd name="T67" fmla="*/ 68 h 364"/>
                  <a:gd name="T68" fmla="*/ 128 w 254"/>
                  <a:gd name="T69" fmla="*/ 51 h 364"/>
                  <a:gd name="T70" fmla="*/ 147 w 254"/>
                  <a:gd name="T71" fmla="*/ 28 h 364"/>
                  <a:gd name="T72" fmla="*/ 154 w 254"/>
                  <a:gd name="T73" fmla="*/ 23 h 364"/>
                  <a:gd name="T74" fmla="*/ 158 w 254"/>
                  <a:gd name="T75" fmla="*/ 19 h 364"/>
                  <a:gd name="T76" fmla="*/ 165 w 254"/>
                  <a:gd name="T77" fmla="*/ 5 h 364"/>
                  <a:gd name="T78" fmla="*/ 140 w 254"/>
                  <a:gd name="T79" fmla="*/ 16 h 364"/>
                  <a:gd name="T80" fmla="*/ 121 w 254"/>
                  <a:gd name="T81" fmla="*/ 28 h 364"/>
                  <a:gd name="T82" fmla="*/ 103 w 254"/>
                  <a:gd name="T83" fmla="*/ 33 h 364"/>
                  <a:gd name="T84" fmla="*/ 93 w 254"/>
                  <a:gd name="T85" fmla="*/ 33 h 364"/>
                  <a:gd name="T86" fmla="*/ 72 w 254"/>
                  <a:gd name="T87" fmla="*/ 51 h 364"/>
                  <a:gd name="T88" fmla="*/ 65 w 254"/>
                  <a:gd name="T89" fmla="*/ 70 h 364"/>
                  <a:gd name="T90" fmla="*/ 44 w 254"/>
                  <a:gd name="T91" fmla="*/ 96 h 364"/>
                  <a:gd name="T92" fmla="*/ 40 w 254"/>
                  <a:gd name="T93" fmla="*/ 96 h 364"/>
                  <a:gd name="T94" fmla="*/ 37 w 254"/>
                  <a:gd name="T95" fmla="*/ 103 h 364"/>
                  <a:gd name="T96" fmla="*/ 24 w 254"/>
                  <a:gd name="T97" fmla="*/ 117 h 364"/>
                  <a:gd name="T98" fmla="*/ 28 w 254"/>
                  <a:gd name="T99" fmla="*/ 124 h 364"/>
                  <a:gd name="T100" fmla="*/ 33 w 254"/>
                  <a:gd name="T101" fmla="*/ 140 h 364"/>
                  <a:gd name="T102" fmla="*/ 33 w 254"/>
                  <a:gd name="T103" fmla="*/ 152 h 364"/>
                  <a:gd name="T104" fmla="*/ 37 w 254"/>
                  <a:gd name="T105" fmla="*/ 184 h 364"/>
                  <a:gd name="T106" fmla="*/ 33 w 254"/>
                  <a:gd name="T107" fmla="*/ 203 h 364"/>
                  <a:gd name="T108" fmla="*/ 14 w 254"/>
                  <a:gd name="T109" fmla="*/ 217 h 364"/>
                  <a:gd name="T110" fmla="*/ 5 w 254"/>
                  <a:gd name="T111" fmla="*/ 231 h 364"/>
                  <a:gd name="T112" fmla="*/ 0 w 254"/>
                  <a:gd name="T113" fmla="*/ 240 h 364"/>
                  <a:gd name="T114" fmla="*/ 26 w 254"/>
                  <a:gd name="T115" fmla="*/ 254 h 364"/>
                  <a:gd name="T116" fmla="*/ 40 w 254"/>
                  <a:gd name="T117" fmla="*/ 266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4" h="364">
                    <a:moveTo>
                      <a:pt x="40" y="266"/>
                    </a:moveTo>
                    <a:lnTo>
                      <a:pt x="40" y="266"/>
                    </a:lnTo>
                    <a:cubicBezTo>
                      <a:pt x="44" y="268"/>
                      <a:pt x="54" y="268"/>
                      <a:pt x="56" y="266"/>
                    </a:cubicBezTo>
                    <a:cubicBezTo>
                      <a:pt x="58" y="264"/>
                      <a:pt x="63" y="268"/>
                      <a:pt x="70" y="278"/>
                    </a:cubicBezTo>
                    <a:lnTo>
                      <a:pt x="72" y="278"/>
                    </a:lnTo>
                    <a:cubicBezTo>
                      <a:pt x="79" y="278"/>
                      <a:pt x="86" y="275"/>
                      <a:pt x="91" y="278"/>
                    </a:cubicBezTo>
                    <a:cubicBezTo>
                      <a:pt x="96" y="282"/>
                      <a:pt x="96" y="294"/>
                      <a:pt x="103" y="296"/>
                    </a:cubicBezTo>
                    <a:cubicBezTo>
                      <a:pt x="112" y="296"/>
                      <a:pt x="117" y="303"/>
                      <a:pt x="117" y="308"/>
                    </a:cubicBezTo>
                    <a:cubicBezTo>
                      <a:pt x="114" y="313"/>
                      <a:pt x="126" y="315"/>
                      <a:pt x="124" y="322"/>
                    </a:cubicBezTo>
                    <a:cubicBezTo>
                      <a:pt x="124" y="329"/>
                      <a:pt x="145" y="327"/>
                      <a:pt x="149" y="324"/>
                    </a:cubicBezTo>
                    <a:cubicBezTo>
                      <a:pt x="151" y="322"/>
                      <a:pt x="158" y="322"/>
                      <a:pt x="161" y="324"/>
                    </a:cubicBezTo>
                    <a:cubicBezTo>
                      <a:pt x="165" y="327"/>
                      <a:pt x="172" y="322"/>
                      <a:pt x="175" y="322"/>
                    </a:cubicBezTo>
                    <a:cubicBezTo>
                      <a:pt x="179" y="324"/>
                      <a:pt x="193" y="331"/>
                      <a:pt x="191" y="336"/>
                    </a:cubicBezTo>
                    <a:cubicBezTo>
                      <a:pt x="189" y="341"/>
                      <a:pt x="177" y="348"/>
                      <a:pt x="179" y="352"/>
                    </a:cubicBezTo>
                    <a:cubicBezTo>
                      <a:pt x="182" y="357"/>
                      <a:pt x="189" y="359"/>
                      <a:pt x="193" y="364"/>
                    </a:cubicBezTo>
                    <a:cubicBezTo>
                      <a:pt x="198" y="362"/>
                      <a:pt x="200" y="341"/>
                      <a:pt x="200" y="334"/>
                    </a:cubicBezTo>
                    <a:cubicBezTo>
                      <a:pt x="200" y="329"/>
                      <a:pt x="205" y="313"/>
                      <a:pt x="205" y="306"/>
                    </a:cubicBezTo>
                    <a:cubicBezTo>
                      <a:pt x="210" y="292"/>
                      <a:pt x="193" y="285"/>
                      <a:pt x="193" y="271"/>
                    </a:cubicBezTo>
                    <a:cubicBezTo>
                      <a:pt x="193" y="257"/>
                      <a:pt x="198" y="264"/>
                      <a:pt x="207" y="259"/>
                    </a:cubicBezTo>
                    <a:cubicBezTo>
                      <a:pt x="214" y="254"/>
                      <a:pt x="207" y="252"/>
                      <a:pt x="203" y="250"/>
                    </a:cubicBezTo>
                    <a:cubicBezTo>
                      <a:pt x="198" y="250"/>
                      <a:pt x="196" y="243"/>
                      <a:pt x="198" y="238"/>
                    </a:cubicBezTo>
                    <a:cubicBezTo>
                      <a:pt x="198" y="236"/>
                      <a:pt x="221" y="236"/>
                      <a:pt x="228" y="236"/>
                    </a:cubicBezTo>
                    <a:cubicBezTo>
                      <a:pt x="237" y="236"/>
                      <a:pt x="251" y="229"/>
                      <a:pt x="254" y="229"/>
                    </a:cubicBezTo>
                    <a:cubicBezTo>
                      <a:pt x="254" y="226"/>
                      <a:pt x="254" y="222"/>
                      <a:pt x="249" y="217"/>
                    </a:cubicBezTo>
                    <a:cubicBezTo>
                      <a:pt x="242" y="212"/>
                      <a:pt x="244" y="208"/>
                      <a:pt x="249" y="201"/>
                    </a:cubicBezTo>
                    <a:cubicBezTo>
                      <a:pt x="254" y="196"/>
                      <a:pt x="247" y="191"/>
                      <a:pt x="242" y="184"/>
                    </a:cubicBezTo>
                    <a:cubicBezTo>
                      <a:pt x="235" y="180"/>
                      <a:pt x="240" y="156"/>
                      <a:pt x="247" y="147"/>
                    </a:cubicBezTo>
                    <a:cubicBezTo>
                      <a:pt x="254" y="135"/>
                      <a:pt x="233" y="138"/>
                      <a:pt x="221" y="140"/>
                    </a:cubicBezTo>
                    <a:cubicBezTo>
                      <a:pt x="210" y="140"/>
                      <a:pt x="200" y="135"/>
                      <a:pt x="191" y="126"/>
                    </a:cubicBezTo>
                    <a:cubicBezTo>
                      <a:pt x="184" y="117"/>
                      <a:pt x="175" y="124"/>
                      <a:pt x="156" y="124"/>
                    </a:cubicBezTo>
                    <a:cubicBezTo>
                      <a:pt x="138" y="124"/>
                      <a:pt x="142" y="103"/>
                      <a:pt x="142" y="96"/>
                    </a:cubicBezTo>
                    <a:cubicBezTo>
                      <a:pt x="142" y="86"/>
                      <a:pt x="133" y="86"/>
                      <a:pt x="133" y="82"/>
                    </a:cubicBezTo>
                    <a:cubicBezTo>
                      <a:pt x="133" y="77"/>
                      <a:pt x="128" y="77"/>
                      <a:pt x="124" y="77"/>
                    </a:cubicBezTo>
                    <a:cubicBezTo>
                      <a:pt x="119" y="77"/>
                      <a:pt x="124" y="70"/>
                      <a:pt x="126" y="68"/>
                    </a:cubicBezTo>
                    <a:cubicBezTo>
                      <a:pt x="128" y="63"/>
                      <a:pt x="128" y="61"/>
                      <a:pt x="128" y="51"/>
                    </a:cubicBezTo>
                    <a:cubicBezTo>
                      <a:pt x="128" y="42"/>
                      <a:pt x="142" y="35"/>
                      <a:pt x="147" y="28"/>
                    </a:cubicBezTo>
                    <a:cubicBezTo>
                      <a:pt x="149" y="26"/>
                      <a:pt x="151" y="23"/>
                      <a:pt x="154" y="23"/>
                    </a:cubicBezTo>
                    <a:cubicBezTo>
                      <a:pt x="154" y="21"/>
                      <a:pt x="156" y="19"/>
                      <a:pt x="158" y="19"/>
                    </a:cubicBezTo>
                    <a:cubicBezTo>
                      <a:pt x="168" y="16"/>
                      <a:pt x="172" y="12"/>
                      <a:pt x="165" y="5"/>
                    </a:cubicBezTo>
                    <a:cubicBezTo>
                      <a:pt x="156" y="0"/>
                      <a:pt x="149" y="16"/>
                      <a:pt x="140" y="16"/>
                    </a:cubicBezTo>
                    <a:cubicBezTo>
                      <a:pt x="131" y="19"/>
                      <a:pt x="128" y="23"/>
                      <a:pt x="121" y="28"/>
                    </a:cubicBezTo>
                    <a:cubicBezTo>
                      <a:pt x="117" y="30"/>
                      <a:pt x="103" y="28"/>
                      <a:pt x="103" y="33"/>
                    </a:cubicBezTo>
                    <a:cubicBezTo>
                      <a:pt x="103" y="40"/>
                      <a:pt x="98" y="33"/>
                      <a:pt x="93" y="33"/>
                    </a:cubicBezTo>
                    <a:cubicBezTo>
                      <a:pt x="86" y="30"/>
                      <a:pt x="72" y="44"/>
                      <a:pt x="72" y="51"/>
                    </a:cubicBezTo>
                    <a:cubicBezTo>
                      <a:pt x="72" y="58"/>
                      <a:pt x="75" y="65"/>
                      <a:pt x="65" y="70"/>
                    </a:cubicBezTo>
                    <a:cubicBezTo>
                      <a:pt x="56" y="77"/>
                      <a:pt x="49" y="91"/>
                      <a:pt x="44" y="96"/>
                    </a:cubicBezTo>
                    <a:cubicBezTo>
                      <a:pt x="42" y="98"/>
                      <a:pt x="42" y="98"/>
                      <a:pt x="40" y="96"/>
                    </a:cubicBezTo>
                    <a:cubicBezTo>
                      <a:pt x="40" y="100"/>
                      <a:pt x="37" y="103"/>
                      <a:pt x="37" y="103"/>
                    </a:cubicBezTo>
                    <a:cubicBezTo>
                      <a:pt x="35" y="105"/>
                      <a:pt x="28" y="112"/>
                      <a:pt x="24" y="117"/>
                    </a:cubicBezTo>
                    <a:cubicBezTo>
                      <a:pt x="26" y="119"/>
                      <a:pt x="28" y="121"/>
                      <a:pt x="28" y="124"/>
                    </a:cubicBezTo>
                    <a:cubicBezTo>
                      <a:pt x="35" y="131"/>
                      <a:pt x="30" y="138"/>
                      <a:pt x="33" y="140"/>
                    </a:cubicBezTo>
                    <a:cubicBezTo>
                      <a:pt x="35" y="145"/>
                      <a:pt x="37" y="149"/>
                      <a:pt x="33" y="152"/>
                    </a:cubicBezTo>
                    <a:cubicBezTo>
                      <a:pt x="30" y="154"/>
                      <a:pt x="33" y="180"/>
                      <a:pt x="37" y="184"/>
                    </a:cubicBezTo>
                    <a:cubicBezTo>
                      <a:pt x="42" y="191"/>
                      <a:pt x="37" y="194"/>
                      <a:pt x="33" y="203"/>
                    </a:cubicBezTo>
                    <a:cubicBezTo>
                      <a:pt x="28" y="212"/>
                      <a:pt x="24" y="217"/>
                      <a:pt x="14" y="217"/>
                    </a:cubicBezTo>
                    <a:cubicBezTo>
                      <a:pt x="7" y="219"/>
                      <a:pt x="7" y="231"/>
                      <a:pt x="5" y="231"/>
                    </a:cubicBezTo>
                    <a:cubicBezTo>
                      <a:pt x="3" y="231"/>
                      <a:pt x="0" y="236"/>
                      <a:pt x="0" y="240"/>
                    </a:cubicBezTo>
                    <a:cubicBezTo>
                      <a:pt x="7" y="247"/>
                      <a:pt x="21" y="254"/>
                      <a:pt x="26" y="254"/>
                    </a:cubicBezTo>
                    <a:cubicBezTo>
                      <a:pt x="30" y="254"/>
                      <a:pt x="33" y="261"/>
                      <a:pt x="40" y="26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1" name="Freeform 377">
                <a:extLst>
                  <a:ext uri="{FF2B5EF4-FFF2-40B4-BE49-F238E27FC236}">
                    <a16:creationId xmlns:a16="http://schemas.microsoft.com/office/drawing/2014/main" id="{B85972A4-5B7E-9E1E-9106-54CF1E0BB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198"/>
                <a:ext cx="153" cy="219"/>
              </a:xfrm>
              <a:custGeom>
                <a:avLst/>
                <a:gdLst>
                  <a:gd name="T0" fmla="*/ 40 w 254"/>
                  <a:gd name="T1" fmla="*/ 266 h 364"/>
                  <a:gd name="T2" fmla="*/ 40 w 254"/>
                  <a:gd name="T3" fmla="*/ 266 h 364"/>
                  <a:gd name="T4" fmla="*/ 56 w 254"/>
                  <a:gd name="T5" fmla="*/ 266 h 364"/>
                  <a:gd name="T6" fmla="*/ 70 w 254"/>
                  <a:gd name="T7" fmla="*/ 278 h 364"/>
                  <a:gd name="T8" fmla="*/ 72 w 254"/>
                  <a:gd name="T9" fmla="*/ 278 h 364"/>
                  <a:gd name="T10" fmla="*/ 91 w 254"/>
                  <a:gd name="T11" fmla="*/ 278 h 364"/>
                  <a:gd name="T12" fmla="*/ 103 w 254"/>
                  <a:gd name="T13" fmla="*/ 296 h 364"/>
                  <a:gd name="T14" fmla="*/ 117 w 254"/>
                  <a:gd name="T15" fmla="*/ 308 h 364"/>
                  <a:gd name="T16" fmla="*/ 124 w 254"/>
                  <a:gd name="T17" fmla="*/ 322 h 364"/>
                  <a:gd name="T18" fmla="*/ 149 w 254"/>
                  <a:gd name="T19" fmla="*/ 324 h 364"/>
                  <a:gd name="T20" fmla="*/ 161 w 254"/>
                  <a:gd name="T21" fmla="*/ 324 h 364"/>
                  <a:gd name="T22" fmla="*/ 175 w 254"/>
                  <a:gd name="T23" fmla="*/ 322 h 364"/>
                  <a:gd name="T24" fmla="*/ 191 w 254"/>
                  <a:gd name="T25" fmla="*/ 336 h 364"/>
                  <a:gd name="T26" fmla="*/ 179 w 254"/>
                  <a:gd name="T27" fmla="*/ 352 h 364"/>
                  <a:gd name="T28" fmla="*/ 193 w 254"/>
                  <a:gd name="T29" fmla="*/ 364 h 364"/>
                  <a:gd name="T30" fmla="*/ 200 w 254"/>
                  <a:gd name="T31" fmla="*/ 334 h 364"/>
                  <a:gd name="T32" fmla="*/ 205 w 254"/>
                  <a:gd name="T33" fmla="*/ 306 h 364"/>
                  <a:gd name="T34" fmla="*/ 193 w 254"/>
                  <a:gd name="T35" fmla="*/ 271 h 364"/>
                  <a:gd name="T36" fmla="*/ 207 w 254"/>
                  <a:gd name="T37" fmla="*/ 259 h 364"/>
                  <a:gd name="T38" fmla="*/ 203 w 254"/>
                  <a:gd name="T39" fmla="*/ 250 h 364"/>
                  <a:gd name="T40" fmla="*/ 198 w 254"/>
                  <a:gd name="T41" fmla="*/ 238 h 364"/>
                  <a:gd name="T42" fmla="*/ 228 w 254"/>
                  <a:gd name="T43" fmla="*/ 236 h 364"/>
                  <a:gd name="T44" fmla="*/ 254 w 254"/>
                  <a:gd name="T45" fmla="*/ 229 h 364"/>
                  <a:gd name="T46" fmla="*/ 249 w 254"/>
                  <a:gd name="T47" fmla="*/ 217 h 364"/>
                  <a:gd name="T48" fmla="*/ 249 w 254"/>
                  <a:gd name="T49" fmla="*/ 201 h 364"/>
                  <a:gd name="T50" fmla="*/ 242 w 254"/>
                  <a:gd name="T51" fmla="*/ 184 h 364"/>
                  <a:gd name="T52" fmla="*/ 247 w 254"/>
                  <a:gd name="T53" fmla="*/ 147 h 364"/>
                  <a:gd name="T54" fmla="*/ 221 w 254"/>
                  <a:gd name="T55" fmla="*/ 140 h 364"/>
                  <a:gd name="T56" fmla="*/ 191 w 254"/>
                  <a:gd name="T57" fmla="*/ 126 h 364"/>
                  <a:gd name="T58" fmla="*/ 156 w 254"/>
                  <a:gd name="T59" fmla="*/ 124 h 364"/>
                  <a:gd name="T60" fmla="*/ 142 w 254"/>
                  <a:gd name="T61" fmla="*/ 96 h 364"/>
                  <a:gd name="T62" fmla="*/ 133 w 254"/>
                  <a:gd name="T63" fmla="*/ 82 h 364"/>
                  <a:gd name="T64" fmla="*/ 124 w 254"/>
                  <a:gd name="T65" fmla="*/ 77 h 364"/>
                  <a:gd name="T66" fmla="*/ 126 w 254"/>
                  <a:gd name="T67" fmla="*/ 68 h 364"/>
                  <a:gd name="T68" fmla="*/ 128 w 254"/>
                  <a:gd name="T69" fmla="*/ 51 h 364"/>
                  <a:gd name="T70" fmla="*/ 147 w 254"/>
                  <a:gd name="T71" fmla="*/ 28 h 364"/>
                  <a:gd name="T72" fmla="*/ 154 w 254"/>
                  <a:gd name="T73" fmla="*/ 23 h 364"/>
                  <a:gd name="T74" fmla="*/ 158 w 254"/>
                  <a:gd name="T75" fmla="*/ 19 h 364"/>
                  <a:gd name="T76" fmla="*/ 165 w 254"/>
                  <a:gd name="T77" fmla="*/ 5 h 364"/>
                  <a:gd name="T78" fmla="*/ 140 w 254"/>
                  <a:gd name="T79" fmla="*/ 16 h 364"/>
                  <a:gd name="T80" fmla="*/ 121 w 254"/>
                  <a:gd name="T81" fmla="*/ 28 h 364"/>
                  <a:gd name="T82" fmla="*/ 103 w 254"/>
                  <a:gd name="T83" fmla="*/ 33 h 364"/>
                  <a:gd name="T84" fmla="*/ 93 w 254"/>
                  <a:gd name="T85" fmla="*/ 33 h 364"/>
                  <a:gd name="T86" fmla="*/ 72 w 254"/>
                  <a:gd name="T87" fmla="*/ 51 h 364"/>
                  <a:gd name="T88" fmla="*/ 65 w 254"/>
                  <a:gd name="T89" fmla="*/ 70 h 364"/>
                  <a:gd name="T90" fmla="*/ 44 w 254"/>
                  <a:gd name="T91" fmla="*/ 96 h 364"/>
                  <a:gd name="T92" fmla="*/ 40 w 254"/>
                  <a:gd name="T93" fmla="*/ 96 h 364"/>
                  <a:gd name="T94" fmla="*/ 37 w 254"/>
                  <a:gd name="T95" fmla="*/ 103 h 364"/>
                  <a:gd name="T96" fmla="*/ 24 w 254"/>
                  <a:gd name="T97" fmla="*/ 117 h 364"/>
                  <a:gd name="T98" fmla="*/ 28 w 254"/>
                  <a:gd name="T99" fmla="*/ 124 h 364"/>
                  <a:gd name="T100" fmla="*/ 33 w 254"/>
                  <a:gd name="T101" fmla="*/ 140 h 364"/>
                  <a:gd name="T102" fmla="*/ 33 w 254"/>
                  <a:gd name="T103" fmla="*/ 152 h 364"/>
                  <a:gd name="T104" fmla="*/ 37 w 254"/>
                  <a:gd name="T105" fmla="*/ 184 h 364"/>
                  <a:gd name="T106" fmla="*/ 33 w 254"/>
                  <a:gd name="T107" fmla="*/ 203 h 364"/>
                  <a:gd name="T108" fmla="*/ 14 w 254"/>
                  <a:gd name="T109" fmla="*/ 217 h 364"/>
                  <a:gd name="T110" fmla="*/ 5 w 254"/>
                  <a:gd name="T111" fmla="*/ 231 h 364"/>
                  <a:gd name="T112" fmla="*/ 0 w 254"/>
                  <a:gd name="T113" fmla="*/ 240 h 364"/>
                  <a:gd name="T114" fmla="*/ 26 w 254"/>
                  <a:gd name="T115" fmla="*/ 254 h 364"/>
                  <a:gd name="T116" fmla="*/ 40 w 254"/>
                  <a:gd name="T117" fmla="*/ 266 h 364"/>
                  <a:gd name="T118" fmla="*/ 40 w 254"/>
                  <a:gd name="T119" fmla="*/ 266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4" h="364">
                    <a:moveTo>
                      <a:pt x="40" y="266"/>
                    </a:moveTo>
                    <a:lnTo>
                      <a:pt x="40" y="266"/>
                    </a:lnTo>
                    <a:cubicBezTo>
                      <a:pt x="44" y="268"/>
                      <a:pt x="54" y="268"/>
                      <a:pt x="56" y="266"/>
                    </a:cubicBezTo>
                    <a:cubicBezTo>
                      <a:pt x="58" y="264"/>
                      <a:pt x="63" y="268"/>
                      <a:pt x="70" y="278"/>
                    </a:cubicBezTo>
                    <a:lnTo>
                      <a:pt x="72" y="278"/>
                    </a:lnTo>
                    <a:cubicBezTo>
                      <a:pt x="79" y="278"/>
                      <a:pt x="86" y="275"/>
                      <a:pt x="91" y="278"/>
                    </a:cubicBezTo>
                    <a:cubicBezTo>
                      <a:pt x="96" y="282"/>
                      <a:pt x="96" y="294"/>
                      <a:pt x="103" y="296"/>
                    </a:cubicBezTo>
                    <a:cubicBezTo>
                      <a:pt x="112" y="296"/>
                      <a:pt x="117" y="303"/>
                      <a:pt x="117" y="308"/>
                    </a:cubicBezTo>
                    <a:cubicBezTo>
                      <a:pt x="114" y="313"/>
                      <a:pt x="126" y="315"/>
                      <a:pt x="124" y="322"/>
                    </a:cubicBezTo>
                    <a:cubicBezTo>
                      <a:pt x="124" y="329"/>
                      <a:pt x="145" y="327"/>
                      <a:pt x="149" y="324"/>
                    </a:cubicBezTo>
                    <a:cubicBezTo>
                      <a:pt x="151" y="322"/>
                      <a:pt x="158" y="322"/>
                      <a:pt x="161" y="324"/>
                    </a:cubicBezTo>
                    <a:cubicBezTo>
                      <a:pt x="165" y="327"/>
                      <a:pt x="172" y="322"/>
                      <a:pt x="175" y="322"/>
                    </a:cubicBezTo>
                    <a:cubicBezTo>
                      <a:pt x="179" y="324"/>
                      <a:pt x="193" y="331"/>
                      <a:pt x="191" y="336"/>
                    </a:cubicBezTo>
                    <a:cubicBezTo>
                      <a:pt x="189" y="341"/>
                      <a:pt x="177" y="348"/>
                      <a:pt x="179" y="352"/>
                    </a:cubicBezTo>
                    <a:cubicBezTo>
                      <a:pt x="182" y="357"/>
                      <a:pt x="189" y="359"/>
                      <a:pt x="193" y="364"/>
                    </a:cubicBezTo>
                    <a:cubicBezTo>
                      <a:pt x="198" y="362"/>
                      <a:pt x="200" y="341"/>
                      <a:pt x="200" y="334"/>
                    </a:cubicBezTo>
                    <a:cubicBezTo>
                      <a:pt x="200" y="329"/>
                      <a:pt x="205" y="313"/>
                      <a:pt x="205" y="306"/>
                    </a:cubicBezTo>
                    <a:cubicBezTo>
                      <a:pt x="210" y="292"/>
                      <a:pt x="193" y="285"/>
                      <a:pt x="193" y="271"/>
                    </a:cubicBezTo>
                    <a:cubicBezTo>
                      <a:pt x="193" y="257"/>
                      <a:pt x="198" y="264"/>
                      <a:pt x="207" y="259"/>
                    </a:cubicBezTo>
                    <a:cubicBezTo>
                      <a:pt x="214" y="254"/>
                      <a:pt x="207" y="252"/>
                      <a:pt x="203" y="250"/>
                    </a:cubicBezTo>
                    <a:cubicBezTo>
                      <a:pt x="198" y="250"/>
                      <a:pt x="196" y="243"/>
                      <a:pt x="198" y="238"/>
                    </a:cubicBezTo>
                    <a:cubicBezTo>
                      <a:pt x="198" y="236"/>
                      <a:pt x="221" y="236"/>
                      <a:pt x="228" y="236"/>
                    </a:cubicBezTo>
                    <a:cubicBezTo>
                      <a:pt x="237" y="236"/>
                      <a:pt x="251" y="229"/>
                      <a:pt x="254" y="229"/>
                    </a:cubicBezTo>
                    <a:cubicBezTo>
                      <a:pt x="254" y="226"/>
                      <a:pt x="254" y="222"/>
                      <a:pt x="249" y="217"/>
                    </a:cubicBezTo>
                    <a:cubicBezTo>
                      <a:pt x="242" y="212"/>
                      <a:pt x="244" y="208"/>
                      <a:pt x="249" y="201"/>
                    </a:cubicBezTo>
                    <a:cubicBezTo>
                      <a:pt x="254" y="196"/>
                      <a:pt x="247" y="191"/>
                      <a:pt x="242" y="184"/>
                    </a:cubicBezTo>
                    <a:cubicBezTo>
                      <a:pt x="235" y="180"/>
                      <a:pt x="240" y="156"/>
                      <a:pt x="247" y="147"/>
                    </a:cubicBezTo>
                    <a:cubicBezTo>
                      <a:pt x="254" y="135"/>
                      <a:pt x="233" y="138"/>
                      <a:pt x="221" y="140"/>
                    </a:cubicBezTo>
                    <a:cubicBezTo>
                      <a:pt x="210" y="140"/>
                      <a:pt x="200" y="135"/>
                      <a:pt x="191" y="126"/>
                    </a:cubicBezTo>
                    <a:cubicBezTo>
                      <a:pt x="184" y="117"/>
                      <a:pt x="175" y="124"/>
                      <a:pt x="156" y="124"/>
                    </a:cubicBezTo>
                    <a:cubicBezTo>
                      <a:pt x="138" y="124"/>
                      <a:pt x="142" y="103"/>
                      <a:pt x="142" y="96"/>
                    </a:cubicBezTo>
                    <a:cubicBezTo>
                      <a:pt x="142" y="86"/>
                      <a:pt x="133" y="86"/>
                      <a:pt x="133" y="82"/>
                    </a:cubicBezTo>
                    <a:cubicBezTo>
                      <a:pt x="133" y="77"/>
                      <a:pt x="128" y="77"/>
                      <a:pt x="124" y="77"/>
                    </a:cubicBezTo>
                    <a:cubicBezTo>
                      <a:pt x="119" y="77"/>
                      <a:pt x="124" y="70"/>
                      <a:pt x="126" y="68"/>
                    </a:cubicBezTo>
                    <a:cubicBezTo>
                      <a:pt x="128" y="63"/>
                      <a:pt x="128" y="61"/>
                      <a:pt x="128" y="51"/>
                    </a:cubicBezTo>
                    <a:cubicBezTo>
                      <a:pt x="128" y="42"/>
                      <a:pt x="142" y="35"/>
                      <a:pt x="147" y="28"/>
                    </a:cubicBezTo>
                    <a:cubicBezTo>
                      <a:pt x="149" y="26"/>
                      <a:pt x="151" y="23"/>
                      <a:pt x="154" y="23"/>
                    </a:cubicBezTo>
                    <a:cubicBezTo>
                      <a:pt x="154" y="21"/>
                      <a:pt x="156" y="19"/>
                      <a:pt x="158" y="19"/>
                    </a:cubicBezTo>
                    <a:cubicBezTo>
                      <a:pt x="168" y="16"/>
                      <a:pt x="172" y="12"/>
                      <a:pt x="165" y="5"/>
                    </a:cubicBezTo>
                    <a:cubicBezTo>
                      <a:pt x="156" y="0"/>
                      <a:pt x="149" y="16"/>
                      <a:pt x="140" y="16"/>
                    </a:cubicBezTo>
                    <a:cubicBezTo>
                      <a:pt x="131" y="19"/>
                      <a:pt x="128" y="23"/>
                      <a:pt x="121" y="28"/>
                    </a:cubicBezTo>
                    <a:cubicBezTo>
                      <a:pt x="117" y="30"/>
                      <a:pt x="103" y="28"/>
                      <a:pt x="103" y="33"/>
                    </a:cubicBezTo>
                    <a:cubicBezTo>
                      <a:pt x="103" y="40"/>
                      <a:pt x="98" y="33"/>
                      <a:pt x="93" y="33"/>
                    </a:cubicBezTo>
                    <a:cubicBezTo>
                      <a:pt x="86" y="30"/>
                      <a:pt x="72" y="44"/>
                      <a:pt x="72" y="51"/>
                    </a:cubicBezTo>
                    <a:cubicBezTo>
                      <a:pt x="72" y="58"/>
                      <a:pt x="75" y="65"/>
                      <a:pt x="65" y="70"/>
                    </a:cubicBezTo>
                    <a:cubicBezTo>
                      <a:pt x="56" y="77"/>
                      <a:pt x="49" y="91"/>
                      <a:pt x="44" y="96"/>
                    </a:cubicBezTo>
                    <a:cubicBezTo>
                      <a:pt x="42" y="98"/>
                      <a:pt x="42" y="98"/>
                      <a:pt x="40" y="96"/>
                    </a:cubicBezTo>
                    <a:cubicBezTo>
                      <a:pt x="40" y="100"/>
                      <a:pt x="37" y="103"/>
                      <a:pt x="37" y="103"/>
                    </a:cubicBezTo>
                    <a:cubicBezTo>
                      <a:pt x="35" y="105"/>
                      <a:pt x="28" y="112"/>
                      <a:pt x="24" y="117"/>
                    </a:cubicBezTo>
                    <a:cubicBezTo>
                      <a:pt x="26" y="119"/>
                      <a:pt x="28" y="121"/>
                      <a:pt x="28" y="124"/>
                    </a:cubicBezTo>
                    <a:cubicBezTo>
                      <a:pt x="35" y="131"/>
                      <a:pt x="30" y="138"/>
                      <a:pt x="33" y="140"/>
                    </a:cubicBezTo>
                    <a:cubicBezTo>
                      <a:pt x="35" y="145"/>
                      <a:pt x="37" y="149"/>
                      <a:pt x="33" y="152"/>
                    </a:cubicBezTo>
                    <a:cubicBezTo>
                      <a:pt x="30" y="154"/>
                      <a:pt x="33" y="180"/>
                      <a:pt x="37" y="184"/>
                    </a:cubicBezTo>
                    <a:cubicBezTo>
                      <a:pt x="42" y="191"/>
                      <a:pt x="37" y="194"/>
                      <a:pt x="33" y="203"/>
                    </a:cubicBezTo>
                    <a:cubicBezTo>
                      <a:pt x="28" y="212"/>
                      <a:pt x="24" y="217"/>
                      <a:pt x="14" y="217"/>
                    </a:cubicBezTo>
                    <a:cubicBezTo>
                      <a:pt x="7" y="219"/>
                      <a:pt x="7" y="231"/>
                      <a:pt x="5" y="231"/>
                    </a:cubicBezTo>
                    <a:cubicBezTo>
                      <a:pt x="3" y="231"/>
                      <a:pt x="0" y="236"/>
                      <a:pt x="0" y="240"/>
                    </a:cubicBezTo>
                    <a:cubicBezTo>
                      <a:pt x="7" y="247"/>
                      <a:pt x="21" y="254"/>
                      <a:pt x="26" y="254"/>
                    </a:cubicBezTo>
                    <a:cubicBezTo>
                      <a:pt x="30" y="254"/>
                      <a:pt x="33" y="261"/>
                      <a:pt x="40" y="266"/>
                    </a:cubicBezTo>
                    <a:lnTo>
                      <a:pt x="40" y="26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2" name="Freeform 378">
                <a:extLst>
                  <a:ext uri="{FF2B5EF4-FFF2-40B4-BE49-F238E27FC236}">
                    <a16:creationId xmlns:a16="http://schemas.microsoft.com/office/drawing/2014/main" id="{5A1D3C44-FA42-6275-C925-B9934493F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488"/>
                <a:ext cx="156" cy="179"/>
              </a:xfrm>
              <a:custGeom>
                <a:avLst/>
                <a:gdLst>
                  <a:gd name="T0" fmla="*/ 258 w 261"/>
                  <a:gd name="T1" fmla="*/ 179 h 298"/>
                  <a:gd name="T2" fmla="*/ 258 w 261"/>
                  <a:gd name="T3" fmla="*/ 179 h 298"/>
                  <a:gd name="T4" fmla="*/ 244 w 261"/>
                  <a:gd name="T5" fmla="*/ 158 h 298"/>
                  <a:gd name="T6" fmla="*/ 228 w 261"/>
                  <a:gd name="T7" fmla="*/ 147 h 298"/>
                  <a:gd name="T8" fmla="*/ 205 w 261"/>
                  <a:gd name="T9" fmla="*/ 135 h 298"/>
                  <a:gd name="T10" fmla="*/ 203 w 261"/>
                  <a:gd name="T11" fmla="*/ 119 h 298"/>
                  <a:gd name="T12" fmla="*/ 198 w 261"/>
                  <a:gd name="T13" fmla="*/ 102 h 298"/>
                  <a:gd name="T14" fmla="*/ 191 w 261"/>
                  <a:gd name="T15" fmla="*/ 88 h 298"/>
                  <a:gd name="T16" fmla="*/ 168 w 261"/>
                  <a:gd name="T17" fmla="*/ 84 h 298"/>
                  <a:gd name="T18" fmla="*/ 149 w 261"/>
                  <a:gd name="T19" fmla="*/ 74 h 298"/>
                  <a:gd name="T20" fmla="*/ 140 w 261"/>
                  <a:gd name="T21" fmla="*/ 67 h 298"/>
                  <a:gd name="T22" fmla="*/ 126 w 261"/>
                  <a:gd name="T23" fmla="*/ 63 h 298"/>
                  <a:gd name="T24" fmla="*/ 100 w 261"/>
                  <a:gd name="T25" fmla="*/ 49 h 298"/>
                  <a:gd name="T26" fmla="*/ 93 w 261"/>
                  <a:gd name="T27" fmla="*/ 7 h 298"/>
                  <a:gd name="T28" fmla="*/ 75 w 261"/>
                  <a:gd name="T29" fmla="*/ 7 h 298"/>
                  <a:gd name="T30" fmla="*/ 49 w 261"/>
                  <a:gd name="T31" fmla="*/ 16 h 298"/>
                  <a:gd name="T32" fmla="*/ 31 w 261"/>
                  <a:gd name="T33" fmla="*/ 28 h 298"/>
                  <a:gd name="T34" fmla="*/ 12 w 261"/>
                  <a:gd name="T35" fmla="*/ 30 h 298"/>
                  <a:gd name="T36" fmla="*/ 5 w 261"/>
                  <a:gd name="T37" fmla="*/ 30 h 298"/>
                  <a:gd name="T38" fmla="*/ 19 w 261"/>
                  <a:gd name="T39" fmla="*/ 60 h 298"/>
                  <a:gd name="T40" fmla="*/ 14 w 261"/>
                  <a:gd name="T41" fmla="*/ 70 h 298"/>
                  <a:gd name="T42" fmla="*/ 17 w 261"/>
                  <a:gd name="T43" fmla="*/ 100 h 298"/>
                  <a:gd name="T44" fmla="*/ 12 w 261"/>
                  <a:gd name="T45" fmla="*/ 119 h 298"/>
                  <a:gd name="T46" fmla="*/ 5 w 261"/>
                  <a:gd name="T47" fmla="*/ 137 h 298"/>
                  <a:gd name="T48" fmla="*/ 14 w 261"/>
                  <a:gd name="T49" fmla="*/ 147 h 298"/>
                  <a:gd name="T50" fmla="*/ 3 w 261"/>
                  <a:gd name="T51" fmla="*/ 163 h 298"/>
                  <a:gd name="T52" fmla="*/ 0 w 261"/>
                  <a:gd name="T53" fmla="*/ 172 h 298"/>
                  <a:gd name="T54" fmla="*/ 10 w 261"/>
                  <a:gd name="T55" fmla="*/ 182 h 298"/>
                  <a:gd name="T56" fmla="*/ 14 w 261"/>
                  <a:gd name="T57" fmla="*/ 205 h 298"/>
                  <a:gd name="T58" fmla="*/ 24 w 261"/>
                  <a:gd name="T59" fmla="*/ 217 h 298"/>
                  <a:gd name="T60" fmla="*/ 19 w 261"/>
                  <a:gd name="T61" fmla="*/ 233 h 298"/>
                  <a:gd name="T62" fmla="*/ 26 w 261"/>
                  <a:gd name="T63" fmla="*/ 249 h 298"/>
                  <a:gd name="T64" fmla="*/ 35 w 261"/>
                  <a:gd name="T65" fmla="*/ 270 h 298"/>
                  <a:gd name="T66" fmla="*/ 40 w 261"/>
                  <a:gd name="T67" fmla="*/ 294 h 298"/>
                  <a:gd name="T68" fmla="*/ 68 w 261"/>
                  <a:gd name="T69" fmla="*/ 275 h 298"/>
                  <a:gd name="T70" fmla="*/ 86 w 261"/>
                  <a:gd name="T71" fmla="*/ 275 h 298"/>
                  <a:gd name="T72" fmla="*/ 112 w 261"/>
                  <a:gd name="T73" fmla="*/ 284 h 298"/>
                  <a:gd name="T74" fmla="*/ 124 w 261"/>
                  <a:gd name="T75" fmla="*/ 273 h 298"/>
                  <a:gd name="T76" fmla="*/ 152 w 261"/>
                  <a:gd name="T77" fmla="*/ 273 h 298"/>
                  <a:gd name="T78" fmla="*/ 159 w 261"/>
                  <a:gd name="T79" fmla="*/ 240 h 298"/>
                  <a:gd name="T80" fmla="*/ 175 w 261"/>
                  <a:gd name="T81" fmla="*/ 219 h 298"/>
                  <a:gd name="T82" fmla="*/ 200 w 261"/>
                  <a:gd name="T83" fmla="*/ 217 h 298"/>
                  <a:gd name="T84" fmla="*/ 226 w 261"/>
                  <a:gd name="T85" fmla="*/ 212 h 298"/>
                  <a:gd name="T86" fmla="*/ 244 w 261"/>
                  <a:gd name="T87" fmla="*/ 221 h 298"/>
                  <a:gd name="T88" fmla="*/ 256 w 261"/>
                  <a:gd name="T89" fmla="*/ 205 h 298"/>
                  <a:gd name="T90" fmla="*/ 258 w 261"/>
                  <a:gd name="T91" fmla="*/ 17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1" h="298">
                    <a:moveTo>
                      <a:pt x="258" y="179"/>
                    </a:moveTo>
                    <a:lnTo>
                      <a:pt x="258" y="179"/>
                    </a:lnTo>
                    <a:cubicBezTo>
                      <a:pt x="254" y="170"/>
                      <a:pt x="244" y="168"/>
                      <a:pt x="244" y="158"/>
                    </a:cubicBezTo>
                    <a:cubicBezTo>
                      <a:pt x="244" y="147"/>
                      <a:pt x="242" y="147"/>
                      <a:pt x="228" y="147"/>
                    </a:cubicBezTo>
                    <a:cubicBezTo>
                      <a:pt x="214" y="147"/>
                      <a:pt x="205" y="144"/>
                      <a:pt x="205" y="135"/>
                    </a:cubicBezTo>
                    <a:cubicBezTo>
                      <a:pt x="203" y="128"/>
                      <a:pt x="196" y="121"/>
                      <a:pt x="203" y="119"/>
                    </a:cubicBezTo>
                    <a:cubicBezTo>
                      <a:pt x="207" y="116"/>
                      <a:pt x="198" y="109"/>
                      <a:pt x="198" y="102"/>
                    </a:cubicBezTo>
                    <a:cubicBezTo>
                      <a:pt x="200" y="95"/>
                      <a:pt x="196" y="91"/>
                      <a:pt x="191" y="88"/>
                    </a:cubicBezTo>
                    <a:cubicBezTo>
                      <a:pt x="186" y="84"/>
                      <a:pt x="168" y="91"/>
                      <a:pt x="168" y="84"/>
                    </a:cubicBezTo>
                    <a:cubicBezTo>
                      <a:pt x="168" y="77"/>
                      <a:pt x="156" y="74"/>
                      <a:pt x="149" y="74"/>
                    </a:cubicBezTo>
                    <a:cubicBezTo>
                      <a:pt x="145" y="74"/>
                      <a:pt x="147" y="67"/>
                      <a:pt x="140" y="67"/>
                    </a:cubicBezTo>
                    <a:cubicBezTo>
                      <a:pt x="133" y="67"/>
                      <a:pt x="135" y="63"/>
                      <a:pt x="126" y="63"/>
                    </a:cubicBezTo>
                    <a:cubicBezTo>
                      <a:pt x="117" y="65"/>
                      <a:pt x="109" y="60"/>
                      <a:pt x="100" y="49"/>
                    </a:cubicBezTo>
                    <a:cubicBezTo>
                      <a:pt x="91" y="37"/>
                      <a:pt x="91" y="14"/>
                      <a:pt x="93" y="7"/>
                    </a:cubicBezTo>
                    <a:cubicBezTo>
                      <a:pt x="96" y="0"/>
                      <a:pt x="82" y="7"/>
                      <a:pt x="75" y="7"/>
                    </a:cubicBezTo>
                    <a:cubicBezTo>
                      <a:pt x="65" y="7"/>
                      <a:pt x="58" y="11"/>
                      <a:pt x="49" y="16"/>
                    </a:cubicBezTo>
                    <a:cubicBezTo>
                      <a:pt x="40" y="23"/>
                      <a:pt x="35" y="23"/>
                      <a:pt x="31" y="28"/>
                    </a:cubicBezTo>
                    <a:cubicBezTo>
                      <a:pt x="26" y="30"/>
                      <a:pt x="19" y="32"/>
                      <a:pt x="12" y="30"/>
                    </a:cubicBezTo>
                    <a:lnTo>
                      <a:pt x="5" y="30"/>
                    </a:lnTo>
                    <a:cubicBezTo>
                      <a:pt x="10" y="39"/>
                      <a:pt x="17" y="53"/>
                      <a:pt x="19" y="60"/>
                    </a:cubicBezTo>
                    <a:cubicBezTo>
                      <a:pt x="21" y="67"/>
                      <a:pt x="17" y="67"/>
                      <a:pt x="14" y="70"/>
                    </a:cubicBezTo>
                    <a:cubicBezTo>
                      <a:pt x="12" y="72"/>
                      <a:pt x="14" y="95"/>
                      <a:pt x="17" y="100"/>
                    </a:cubicBezTo>
                    <a:cubicBezTo>
                      <a:pt x="17" y="107"/>
                      <a:pt x="7" y="116"/>
                      <a:pt x="12" y="119"/>
                    </a:cubicBezTo>
                    <a:cubicBezTo>
                      <a:pt x="14" y="121"/>
                      <a:pt x="5" y="130"/>
                      <a:pt x="5" y="137"/>
                    </a:cubicBezTo>
                    <a:cubicBezTo>
                      <a:pt x="5" y="142"/>
                      <a:pt x="14" y="142"/>
                      <a:pt x="14" y="147"/>
                    </a:cubicBezTo>
                    <a:cubicBezTo>
                      <a:pt x="14" y="151"/>
                      <a:pt x="7" y="161"/>
                      <a:pt x="3" y="163"/>
                    </a:cubicBezTo>
                    <a:cubicBezTo>
                      <a:pt x="0" y="165"/>
                      <a:pt x="0" y="168"/>
                      <a:pt x="0" y="172"/>
                    </a:cubicBezTo>
                    <a:cubicBezTo>
                      <a:pt x="3" y="172"/>
                      <a:pt x="3" y="177"/>
                      <a:pt x="10" y="182"/>
                    </a:cubicBezTo>
                    <a:cubicBezTo>
                      <a:pt x="17" y="189"/>
                      <a:pt x="7" y="198"/>
                      <a:pt x="14" y="205"/>
                    </a:cubicBezTo>
                    <a:cubicBezTo>
                      <a:pt x="21" y="212"/>
                      <a:pt x="28" y="214"/>
                      <a:pt x="24" y="217"/>
                    </a:cubicBezTo>
                    <a:cubicBezTo>
                      <a:pt x="19" y="221"/>
                      <a:pt x="24" y="228"/>
                      <a:pt x="19" y="233"/>
                    </a:cubicBezTo>
                    <a:cubicBezTo>
                      <a:pt x="14" y="235"/>
                      <a:pt x="21" y="247"/>
                      <a:pt x="26" y="249"/>
                    </a:cubicBezTo>
                    <a:cubicBezTo>
                      <a:pt x="33" y="252"/>
                      <a:pt x="28" y="263"/>
                      <a:pt x="35" y="270"/>
                    </a:cubicBezTo>
                    <a:cubicBezTo>
                      <a:pt x="40" y="275"/>
                      <a:pt x="38" y="289"/>
                      <a:pt x="40" y="294"/>
                    </a:cubicBezTo>
                    <a:cubicBezTo>
                      <a:pt x="42" y="298"/>
                      <a:pt x="58" y="287"/>
                      <a:pt x="68" y="275"/>
                    </a:cubicBezTo>
                    <a:cubicBezTo>
                      <a:pt x="77" y="266"/>
                      <a:pt x="77" y="275"/>
                      <a:pt x="86" y="275"/>
                    </a:cubicBezTo>
                    <a:cubicBezTo>
                      <a:pt x="96" y="277"/>
                      <a:pt x="107" y="277"/>
                      <a:pt x="112" y="284"/>
                    </a:cubicBezTo>
                    <a:cubicBezTo>
                      <a:pt x="117" y="294"/>
                      <a:pt x="121" y="277"/>
                      <a:pt x="124" y="273"/>
                    </a:cubicBezTo>
                    <a:cubicBezTo>
                      <a:pt x="126" y="268"/>
                      <a:pt x="149" y="275"/>
                      <a:pt x="152" y="273"/>
                    </a:cubicBezTo>
                    <a:cubicBezTo>
                      <a:pt x="156" y="273"/>
                      <a:pt x="159" y="245"/>
                      <a:pt x="159" y="240"/>
                    </a:cubicBezTo>
                    <a:cubicBezTo>
                      <a:pt x="159" y="235"/>
                      <a:pt x="168" y="226"/>
                      <a:pt x="175" y="219"/>
                    </a:cubicBezTo>
                    <a:cubicBezTo>
                      <a:pt x="182" y="214"/>
                      <a:pt x="193" y="219"/>
                      <a:pt x="200" y="217"/>
                    </a:cubicBezTo>
                    <a:cubicBezTo>
                      <a:pt x="207" y="212"/>
                      <a:pt x="217" y="212"/>
                      <a:pt x="226" y="212"/>
                    </a:cubicBezTo>
                    <a:cubicBezTo>
                      <a:pt x="233" y="212"/>
                      <a:pt x="240" y="221"/>
                      <a:pt x="244" y="221"/>
                    </a:cubicBezTo>
                    <a:cubicBezTo>
                      <a:pt x="249" y="221"/>
                      <a:pt x="256" y="214"/>
                      <a:pt x="256" y="205"/>
                    </a:cubicBezTo>
                    <a:cubicBezTo>
                      <a:pt x="254" y="198"/>
                      <a:pt x="261" y="189"/>
                      <a:pt x="258" y="17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3" name="Freeform 379">
                <a:extLst>
                  <a:ext uri="{FF2B5EF4-FFF2-40B4-BE49-F238E27FC236}">
                    <a16:creationId xmlns:a16="http://schemas.microsoft.com/office/drawing/2014/main" id="{D78057E2-791B-2A66-C21B-4A9CF3CB8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488"/>
                <a:ext cx="156" cy="179"/>
              </a:xfrm>
              <a:custGeom>
                <a:avLst/>
                <a:gdLst>
                  <a:gd name="T0" fmla="*/ 258 w 261"/>
                  <a:gd name="T1" fmla="*/ 179 h 298"/>
                  <a:gd name="T2" fmla="*/ 258 w 261"/>
                  <a:gd name="T3" fmla="*/ 179 h 298"/>
                  <a:gd name="T4" fmla="*/ 244 w 261"/>
                  <a:gd name="T5" fmla="*/ 158 h 298"/>
                  <a:gd name="T6" fmla="*/ 228 w 261"/>
                  <a:gd name="T7" fmla="*/ 147 h 298"/>
                  <a:gd name="T8" fmla="*/ 205 w 261"/>
                  <a:gd name="T9" fmla="*/ 135 h 298"/>
                  <a:gd name="T10" fmla="*/ 203 w 261"/>
                  <a:gd name="T11" fmla="*/ 119 h 298"/>
                  <a:gd name="T12" fmla="*/ 198 w 261"/>
                  <a:gd name="T13" fmla="*/ 102 h 298"/>
                  <a:gd name="T14" fmla="*/ 191 w 261"/>
                  <a:gd name="T15" fmla="*/ 88 h 298"/>
                  <a:gd name="T16" fmla="*/ 168 w 261"/>
                  <a:gd name="T17" fmla="*/ 84 h 298"/>
                  <a:gd name="T18" fmla="*/ 149 w 261"/>
                  <a:gd name="T19" fmla="*/ 74 h 298"/>
                  <a:gd name="T20" fmla="*/ 140 w 261"/>
                  <a:gd name="T21" fmla="*/ 67 h 298"/>
                  <a:gd name="T22" fmla="*/ 126 w 261"/>
                  <a:gd name="T23" fmla="*/ 63 h 298"/>
                  <a:gd name="T24" fmla="*/ 100 w 261"/>
                  <a:gd name="T25" fmla="*/ 49 h 298"/>
                  <a:gd name="T26" fmla="*/ 93 w 261"/>
                  <a:gd name="T27" fmla="*/ 7 h 298"/>
                  <a:gd name="T28" fmla="*/ 75 w 261"/>
                  <a:gd name="T29" fmla="*/ 7 h 298"/>
                  <a:gd name="T30" fmla="*/ 49 w 261"/>
                  <a:gd name="T31" fmla="*/ 16 h 298"/>
                  <a:gd name="T32" fmla="*/ 31 w 261"/>
                  <a:gd name="T33" fmla="*/ 28 h 298"/>
                  <a:gd name="T34" fmla="*/ 12 w 261"/>
                  <a:gd name="T35" fmla="*/ 30 h 298"/>
                  <a:gd name="T36" fmla="*/ 5 w 261"/>
                  <a:gd name="T37" fmla="*/ 30 h 298"/>
                  <a:gd name="T38" fmla="*/ 19 w 261"/>
                  <a:gd name="T39" fmla="*/ 60 h 298"/>
                  <a:gd name="T40" fmla="*/ 14 w 261"/>
                  <a:gd name="T41" fmla="*/ 70 h 298"/>
                  <a:gd name="T42" fmla="*/ 17 w 261"/>
                  <a:gd name="T43" fmla="*/ 100 h 298"/>
                  <a:gd name="T44" fmla="*/ 12 w 261"/>
                  <a:gd name="T45" fmla="*/ 119 h 298"/>
                  <a:gd name="T46" fmla="*/ 5 w 261"/>
                  <a:gd name="T47" fmla="*/ 137 h 298"/>
                  <a:gd name="T48" fmla="*/ 14 w 261"/>
                  <a:gd name="T49" fmla="*/ 147 h 298"/>
                  <a:gd name="T50" fmla="*/ 3 w 261"/>
                  <a:gd name="T51" fmla="*/ 163 h 298"/>
                  <a:gd name="T52" fmla="*/ 0 w 261"/>
                  <a:gd name="T53" fmla="*/ 172 h 298"/>
                  <a:gd name="T54" fmla="*/ 10 w 261"/>
                  <a:gd name="T55" fmla="*/ 182 h 298"/>
                  <a:gd name="T56" fmla="*/ 14 w 261"/>
                  <a:gd name="T57" fmla="*/ 205 h 298"/>
                  <a:gd name="T58" fmla="*/ 24 w 261"/>
                  <a:gd name="T59" fmla="*/ 217 h 298"/>
                  <a:gd name="T60" fmla="*/ 19 w 261"/>
                  <a:gd name="T61" fmla="*/ 233 h 298"/>
                  <a:gd name="T62" fmla="*/ 26 w 261"/>
                  <a:gd name="T63" fmla="*/ 249 h 298"/>
                  <a:gd name="T64" fmla="*/ 35 w 261"/>
                  <a:gd name="T65" fmla="*/ 270 h 298"/>
                  <a:gd name="T66" fmla="*/ 40 w 261"/>
                  <a:gd name="T67" fmla="*/ 294 h 298"/>
                  <a:gd name="T68" fmla="*/ 68 w 261"/>
                  <a:gd name="T69" fmla="*/ 275 h 298"/>
                  <a:gd name="T70" fmla="*/ 86 w 261"/>
                  <a:gd name="T71" fmla="*/ 275 h 298"/>
                  <a:gd name="T72" fmla="*/ 112 w 261"/>
                  <a:gd name="T73" fmla="*/ 284 h 298"/>
                  <a:gd name="T74" fmla="*/ 124 w 261"/>
                  <a:gd name="T75" fmla="*/ 273 h 298"/>
                  <a:gd name="T76" fmla="*/ 152 w 261"/>
                  <a:gd name="T77" fmla="*/ 273 h 298"/>
                  <a:gd name="T78" fmla="*/ 159 w 261"/>
                  <a:gd name="T79" fmla="*/ 240 h 298"/>
                  <a:gd name="T80" fmla="*/ 175 w 261"/>
                  <a:gd name="T81" fmla="*/ 219 h 298"/>
                  <a:gd name="T82" fmla="*/ 200 w 261"/>
                  <a:gd name="T83" fmla="*/ 217 h 298"/>
                  <a:gd name="T84" fmla="*/ 226 w 261"/>
                  <a:gd name="T85" fmla="*/ 212 h 298"/>
                  <a:gd name="T86" fmla="*/ 244 w 261"/>
                  <a:gd name="T87" fmla="*/ 221 h 298"/>
                  <a:gd name="T88" fmla="*/ 256 w 261"/>
                  <a:gd name="T89" fmla="*/ 205 h 298"/>
                  <a:gd name="T90" fmla="*/ 258 w 261"/>
                  <a:gd name="T91" fmla="*/ 179 h 298"/>
                  <a:gd name="T92" fmla="*/ 258 w 261"/>
                  <a:gd name="T93" fmla="*/ 17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1" h="298">
                    <a:moveTo>
                      <a:pt x="258" y="179"/>
                    </a:moveTo>
                    <a:lnTo>
                      <a:pt x="258" y="179"/>
                    </a:lnTo>
                    <a:cubicBezTo>
                      <a:pt x="254" y="170"/>
                      <a:pt x="244" y="168"/>
                      <a:pt x="244" y="158"/>
                    </a:cubicBezTo>
                    <a:cubicBezTo>
                      <a:pt x="244" y="147"/>
                      <a:pt x="242" y="147"/>
                      <a:pt x="228" y="147"/>
                    </a:cubicBezTo>
                    <a:cubicBezTo>
                      <a:pt x="214" y="147"/>
                      <a:pt x="205" y="144"/>
                      <a:pt x="205" y="135"/>
                    </a:cubicBezTo>
                    <a:cubicBezTo>
                      <a:pt x="203" y="128"/>
                      <a:pt x="196" y="121"/>
                      <a:pt x="203" y="119"/>
                    </a:cubicBezTo>
                    <a:cubicBezTo>
                      <a:pt x="207" y="116"/>
                      <a:pt x="198" y="109"/>
                      <a:pt x="198" y="102"/>
                    </a:cubicBezTo>
                    <a:cubicBezTo>
                      <a:pt x="200" y="95"/>
                      <a:pt x="196" y="91"/>
                      <a:pt x="191" y="88"/>
                    </a:cubicBezTo>
                    <a:cubicBezTo>
                      <a:pt x="186" y="84"/>
                      <a:pt x="168" y="91"/>
                      <a:pt x="168" y="84"/>
                    </a:cubicBezTo>
                    <a:cubicBezTo>
                      <a:pt x="168" y="77"/>
                      <a:pt x="156" y="74"/>
                      <a:pt x="149" y="74"/>
                    </a:cubicBezTo>
                    <a:cubicBezTo>
                      <a:pt x="145" y="74"/>
                      <a:pt x="147" y="67"/>
                      <a:pt x="140" y="67"/>
                    </a:cubicBezTo>
                    <a:cubicBezTo>
                      <a:pt x="133" y="67"/>
                      <a:pt x="135" y="63"/>
                      <a:pt x="126" y="63"/>
                    </a:cubicBezTo>
                    <a:cubicBezTo>
                      <a:pt x="117" y="65"/>
                      <a:pt x="109" y="60"/>
                      <a:pt x="100" y="49"/>
                    </a:cubicBezTo>
                    <a:cubicBezTo>
                      <a:pt x="91" y="37"/>
                      <a:pt x="91" y="14"/>
                      <a:pt x="93" y="7"/>
                    </a:cubicBezTo>
                    <a:cubicBezTo>
                      <a:pt x="96" y="0"/>
                      <a:pt x="82" y="7"/>
                      <a:pt x="75" y="7"/>
                    </a:cubicBezTo>
                    <a:cubicBezTo>
                      <a:pt x="65" y="7"/>
                      <a:pt x="58" y="11"/>
                      <a:pt x="49" y="16"/>
                    </a:cubicBezTo>
                    <a:cubicBezTo>
                      <a:pt x="40" y="23"/>
                      <a:pt x="35" y="23"/>
                      <a:pt x="31" y="28"/>
                    </a:cubicBezTo>
                    <a:cubicBezTo>
                      <a:pt x="26" y="30"/>
                      <a:pt x="19" y="32"/>
                      <a:pt x="12" y="30"/>
                    </a:cubicBezTo>
                    <a:lnTo>
                      <a:pt x="5" y="30"/>
                    </a:lnTo>
                    <a:cubicBezTo>
                      <a:pt x="10" y="39"/>
                      <a:pt x="17" y="53"/>
                      <a:pt x="19" y="60"/>
                    </a:cubicBezTo>
                    <a:cubicBezTo>
                      <a:pt x="21" y="67"/>
                      <a:pt x="17" y="67"/>
                      <a:pt x="14" y="70"/>
                    </a:cubicBezTo>
                    <a:cubicBezTo>
                      <a:pt x="12" y="72"/>
                      <a:pt x="14" y="95"/>
                      <a:pt x="17" y="100"/>
                    </a:cubicBezTo>
                    <a:cubicBezTo>
                      <a:pt x="17" y="107"/>
                      <a:pt x="7" y="116"/>
                      <a:pt x="12" y="119"/>
                    </a:cubicBezTo>
                    <a:cubicBezTo>
                      <a:pt x="14" y="121"/>
                      <a:pt x="5" y="130"/>
                      <a:pt x="5" y="137"/>
                    </a:cubicBezTo>
                    <a:cubicBezTo>
                      <a:pt x="5" y="142"/>
                      <a:pt x="14" y="142"/>
                      <a:pt x="14" y="147"/>
                    </a:cubicBezTo>
                    <a:cubicBezTo>
                      <a:pt x="14" y="151"/>
                      <a:pt x="7" y="161"/>
                      <a:pt x="3" y="163"/>
                    </a:cubicBezTo>
                    <a:cubicBezTo>
                      <a:pt x="0" y="165"/>
                      <a:pt x="0" y="168"/>
                      <a:pt x="0" y="172"/>
                    </a:cubicBezTo>
                    <a:cubicBezTo>
                      <a:pt x="3" y="172"/>
                      <a:pt x="3" y="177"/>
                      <a:pt x="10" y="182"/>
                    </a:cubicBezTo>
                    <a:cubicBezTo>
                      <a:pt x="17" y="189"/>
                      <a:pt x="7" y="198"/>
                      <a:pt x="14" y="205"/>
                    </a:cubicBezTo>
                    <a:cubicBezTo>
                      <a:pt x="21" y="212"/>
                      <a:pt x="28" y="214"/>
                      <a:pt x="24" y="217"/>
                    </a:cubicBezTo>
                    <a:cubicBezTo>
                      <a:pt x="19" y="221"/>
                      <a:pt x="24" y="228"/>
                      <a:pt x="19" y="233"/>
                    </a:cubicBezTo>
                    <a:cubicBezTo>
                      <a:pt x="14" y="235"/>
                      <a:pt x="21" y="247"/>
                      <a:pt x="26" y="249"/>
                    </a:cubicBezTo>
                    <a:cubicBezTo>
                      <a:pt x="33" y="252"/>
                      <a:pt x="28" y="263"/>
                      <a:pt x="35" y="270"/>
                    </a:cubicBezTo>
                    <a:cubicBezTo>
                      <a:pt x="40" y="275"/>
                      <a:pt x="38" y="289"/>
                      <a:pt x="40" y="294"/>
                    </a:cubicBezTo>
                    <a:cubicBezTo>
                      <a:pt x="42" y="298"/>
                      <a:pt x="58" y="287"/>
                      <a:pt x="68" y="275"/>
                    </a:cubicBezTo>
                    <a:cubicBezTo>
                      <a:pt x="77" y="266"/>
                      <a:pt x="77" y="275"/>
                      <a:pt x="86" y="275"/>
                    </a:cubicBezTo>
                    <a:cubicBezTo>
                      <a:pt x="96" y="277"/>
                      <a:pt x="107" y="277"/>
                      <a:pt x="112" y="284"/>
                    </a:cubicBezTo>
                    <a:cubicBezTo>
                      <a:pt x="117" y="294"/>
                      <a:pt x="121" y="277"/>
                      <a:pt x="124" y="273"/>
                    </a:cubicBezTo>
                    <a:cubicBezTo>
                      <a:pt x="126" y="268"/>
                      <a:pt x="149" y="275"/>
                      <a:pt x="152" y="273"/>
                    </a:cubicBezTo>
                    <a:cubicBezTo>
                      <a:pt x="156" y="273"/>
                      <a:pt x="159" y="245"/>
                      <a:pt x="159" y="240"/>
                    </a:cubicBezTo>
                    <a:cubicBezTo>
                      <a:pt x="159" y="235"/>
                      <a:pt x="168" y="226"/>
                      <a:pt x="175" y="219"/>
                    </a:cubicBezTo>
                    <a:cubicBezTo>
                      <a:pt x="182" y="214"/>
                      <a:pt x="193" y="219"/>
                      <a:pt x="200" y="217"/>
                    </a:cubicBezTo>
                    <a:cubicBezTo>
                      <a:pt x="207" y="212"/>
                      <a:pt x="217" y="212"/>
                      <a:pt x="226" y="212"/>
                    </a:cubicBezTo>
                    <a:cubicBezTo>
                      <a:pt x="233" y="212"/>
                      <a:pt x="240" y="221"/>
                      <a:pt x="244" y="221"/>
                    </a:cubicBezTo>
                    <a:cubicBezTo>
                      <a:pt x="249" y="221"/>
                      <a:pt x="256" y="214"/>
                      <a:pt x="256" y="205"/>
                    </a:cubicBezTo>
                    <a:cubicBezTo>
                      <a:pt x="254" y="198"/>
                      <a:pt x="261" y="189"/>
                      <a:pt x="258" y="179"/>
                    </a:cubicBezTo>
                    <a:lnTo>
                      <a:pt x="258" y="17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4" name="Freeform 380">
                <a:extLst>
                  <a:ext uri="{FF2B5EF4-FFF2-40B4-BE49-F238E27FC236}">
                    <a16:creationId xmlns:a16="http://schemas.microsoft.com/office/drawing/2014/main" id="{F2270BA3-1DC2-89D1-8877-5394F3C72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488"/>
                <a:ext cx="156" cy="179"/>
              </a:xfrm>
              <a:custGeom>
                <a:avLst/>
                <a:gdLst>
                  <a:gd name="T0" fmla="*/ 258 w 261"/>
                  <a:gd name="T1" fmla="*/ 179 h 298"/>
                  <a:gd name="T2" fmla="*/ 258 w 261"/>
                  <a:gd name="T3" fmla="*/ 179 h 298"/>
                  <a:gd name="T4" fmla="*/ 244 w 261"/>
                  <a:gd name="T5" fmla="*/ 158 h 298"/>
                  <a:gd name="T6" fmla="*/ 228 w 261"/>
                  <a:gd name="T7" fmla="*/ 147 h 298"/>
                  <a:gd name="T8" fmla="*/ 205 w 261"/>
                  <a:gd name="T9" fmla="*/ 135 h 298"/>
                  <a:gd name="T10" fmla="*/ 203 w 261"/>
                  <a:gd name="T11" fmla="*/ 119 h 298"/>
                  <a:gd name="T12" fmla="*/ 198 w 261"/>
                  <a:gd name="T13" fmla="*/ 102 h 298"/>
                  <a:gd name="T14" fmla="*/ 191 w 261"/>
                  <a:gd name="T15" fmla="*/ 88 h 298"/>
                  <a:gd name="T16" fmla="*/ 168 w 261"/>
                  <a:gd name="T17" fmla="*/ 84 h 298"/>
                  <a:gd name="T18" fmla="*/ 149 w 261"/>
                  <a:gd name="T19" fmla="*/ 74 h 298"/>
                  <a:gd name="T20" fmla="*/ 140 w 261"/>
                  <a:gd name="T21" fmla="*/ 67 h 298"/>
                  <a:gd name="T22" fmla="*/ 126 w 261"/>
                  <a:gd name="T23" fmla="*/ 63 h 298"/>
                  <a:gd name="T24" fmla="*/ 100 w 261"/>
                  <a:gd name="T25" fmla="*/ 49 h 298"/>
                  <a:gd name="T26" fmla="*/ 93 w 261"/>
                  <a:gd name="T27" fmla="*/ 7 h 298"/>
                  <a:gd name="T28" fmla="*/ 75 w 261"/>
                  <a:gd name="T29" fmla="*/ 7 h 298"/>
                  <a:gd name="T30" fmla="*/ 49 w 261"/>
                  <a:gd name="T31" fmla="*/ 16 h 298"/>
                  <a:gd name="T32" fmla="*/ 31 w 261"/>
                  <a:gd name="T33" fmla="*/ 28 h 298"/>
                  <a:gd name="T34" fmla="*/ 12 w 261"/>
                  <a:gd name="T35" fmla="*/ 30 h 298"/>
                  <a:gd name="T36" fmla="*/ 5 w 261"/>
                  <a:gd name="T37" fmla="*/ 30 h 298"/>
                  <a:gd name="T38" fmla="*/ 19 w 261"/>
                  <a:gd name="T39" fmla="*/ 60 h 298"/>
                  <a:gd name="T40" fmla="*/ 14 w 261"/>
                  <a:gd name="T41" fmla="*/ 70 h 298"/>
                  <a:gd name="T42" fmla="*/ 17 w 261"/>
                  <a:gd name="T43" fmla="*/ 100 h 298"/>
                  <a:gd name="T44" fmla="*/ 12 w 261"/>
                  <a:gd name="T45" fmla="*/ 119 h 298"/>
                  <a:gd name="T46" fmla="*/ 5 w 261"/>
                  <a:gd name="T47" fmla="*/ 137 h 298"/>
                  <a:gd name="T48" fmla="*/ 14 w 261"/>
                  <a:gd name="T49" fmla="*/ 147 h 298"/>
                  <a:gd name="T50" fmla="*/ 3 w 261"/>
                  <a:gd name="T51" fmla="*/ 163 h 298"/>
                  <a:gd name="T52" fmla="*/ 0 w 261"/>
                  <a:gd name="T53" fmla="*/ 172 h 298"/>
                  <a:gd name="T54" fmla="*/ 10 w 261"/>
                  <a:gd name="T55" fmla="*/ 182 h 298"/>
                  <a:gd name="T56" fmla="*/ 14 w 261"/>
                  <a:gd name="T57" fmla="*/ 205 h 298"/>
                  <a:gd name="T58" fmla="*/ 24 w 261"/>
                  <a:gd name="T59" fmla="*/ 217 h 298"/>
                  <a:gd name="T60" fmla="*/ 19 w 261"/>
                  <a:gd name="T61" fmla="*/ 233 h 298"/>
                  <a:gd name="T62" fmla="*/ 26 w 261"/>
                  <a:gd name="T63" fmla="*/ 249 h 298"/>
                  <a:gd name="T64" fmla="*/ 35 w 261"/>
                  <a:gd name="T65" fmla="*/ 270 h 298"/>
                  <a:gd name="T66" fmla="*/ 40 w 261"/>
                  <a:gd name="T67" fmla="*/ 294 h 298"/>
                  <a:gd name="T68" fmla="*/ 68 w 261"/>
                  <a:gd name="T69" fmla="*/ 275 h 298"/>
                  <a:gd name="T70" fmla="*/ 86 w 261"/>
                  <a:gd name="T71" fmla="*/ 275 h 298"/>
                  <a:gd name="T72" fmla="*/ 112 w 261"/>
                  <a:gd name="T73" fmla="*/ 284 h 298"/>
                  <a:gd name="T74" fmla="*/ 124 w 261"/>
                  <a:gd name="T75" fmla="*/ 273 h 298"/>
                  <a:gd name="T76" fmla="*/ 152 w 261"/>
                  <a:gd name="T77" fmla="*/ 273 h 298"/>
                  <a:gd name="T78" fmla="*/ 159 w 261"/>
                  <a:gd name="T79" fmla="*/ 240 h 298"/>
                  <a:gd name="T80" fmla="*/ 175 w 261"/>
                  <a:gd name="T81" fmla="*/ 219 h 298"/>
                  <a:gd name="T82" fmla="*/ 200 w 261"/>
                  <a:gd name="T83" fmla="*/ 217 h 298"/>
                  <a:gd name="T84" fmla="*/ 226 w 261"/>
                  <a:gd name="T85" fmla="*/ 212 h 298"/>
                  <a:gd name="T86" fmla="*/ 244 w 261"/>
                  <a:gd name="T87" fmla="*/ 221 h 298"/>
                  <a:gd name="T88" fmla="*/ 256 w 261"/>
                  <a:gd name="T89" fmla="*/ 205 h 298"/>
                  <a:gd name="T90" fmla="*/ 258 w 261"/>
                  <a:gd name="T91" fmla="*/ 17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1" h="298">
                    <a:moveTo>
                      <a:pt x="258" y="179"/>
                    </a:moveTo>
                    <a:lnTo>
                      <a:pt x="258" y="179"/>
                    </a:lnTo>
                    <a:cubicBezTo>
                      <a:pt x="254" y="170"/>
                      <a:pt x="244" y="168"/>
                      <a:pt x="244" y="158"/>
                    </a:cubicBezTo>
                    <a:cubicBezTo>
                      <a:pt x="244" y="147"/>
                      <a:pt x="242" y="147"/>
                      <a:pt x="228" y="147"/>
                    </a:cubicBezTo>
                    <a:cubicBezTo>
                      <a:pt x="214" y="147"/>
                      <a:pt x="205" y="144"/>
                      <a:pt x="205" y="135"/>
                    </a:cubicBezTo>
                    <a:cubicBezTo>
                      <a:pt x="203" y="128"/>
                      <a:pt x="196" y="121"/>
                      <a:pt x="203" y="119"/>
                    </a:cubicBezTo>
                    <a:cubicBezTo>
                      <a:pt x="207" y="116"/>
                      <a:pt x="198" y="109"/>
                      <a:pt x="198" y="102"/>
                    </a:cubicBezTo>
                    <a:cubicBezTo>
                      <a:pt x="200" y="95"/>
                      <a:pt x="196" y="91"/>
                      <a:pt x="191" y="88"/>
                    </a:cubicBezTo>
                    <a:cubicBezTo>
                      <a:pt x="186" y="84"/>
                      <a:pt x="168" y="91"/>
                      <a:pt x="168" y="84"/>
                    </a:cubicBezTo>
                    <a:cubicBezTo>
                      <a:pt x="168" y="77"/>
                      <a:pt x="156" y="74"/>
                      <a:pt x="149" y="74"/>
                    </a:cubicBezTo>
                    <a:cubicBezTo>
                      <a:pt x="145" y="74"/>
                      <a:pt x="147" y="67"/>
                      <a:pt x="140" y="67"/>
                    </a:cubicBezTo>
                    <a:cubicBezTo>
                      <a:pt x="133" y="67"/>
                      <a:pt x="135" y="63"/>
                      <a:pt x="126" y="63"/>
                    </a:cubicBezTo>
                    <a:cubicBezTo>
                      <a:pt x="117" y="65"/>
                      <a:pt x="109" y="60"/>
                      <a:pt x="100" y="49"/>
                    </a:cubicBezTo>
                    <a:cubicBezTo>
                      <a:pt x="91" y="37"/>
                      <a:pt x="91" y="14"/>
                      <a:pt x="93" y="7"/>
                    </a:cubicBezTo>
                    <a:cubicBezTo>
                      <a:pt x="96" y="0"/>
                      <a:pt x="82" y="7"/>
                      <a:pt x="75" y="7"/>
                    </a:cubicBezTo>
                    <a:cubicBezTo>
                      <a:pt x="65" y="7"/>
                      <a:pt x="58" y="11"/>
                      <a:pt x="49" y="16"/>
                    </a:cubicBezTo>
                    <a:cubicBezTo>
                      <a:pt x="40" y="23"/>
                      <a:pt x="35" y="23"/>
                      <a:pt x="31" y="28"/>
                    </a:cubicBezTo>
                    <a:cubicBezTo>
                      <a:pt x="26" y="30"/>
                      <a:pt x="19" y="32"/>
                      <a:pt x="12" y="30"/>
                    </a:cubicBezTo>
                    <a:lnTo>
                      <a:pt x="5" y="30"/>
                    </a:lnTo>
                    <a:cubicBezTo>
                      <a:pt x="10" y="39"/>
                      <a:pt x="17" y="53"/>
                      <a:pt x="19" y="60"/>
                    </a:cubicBezTo>
                    <a:cubicBezTo>
                      <a:pt x="21" y="67"/>
                      <a:pt x="17" y="67"/>
                      <a:pt x="14" y="70"/>
                    </a:cubicBezTo>
                    <a:cubicBezTo>
                      <a:pt x="12" y="72"/>
                      <a:pt x="14" y="95"/>
                      <a:pt x="17" y="100"/>
                    </a:cubicBezTo>
                    <a:cubicBezTo>
                      <a:pt x="17" y="107"/>
                      <a:pt x="7" y="116"/>
                      <a:pt x="12" y="119"/>
                    </a:cubicBezTo>
                    <a:cubicBezTo>
                      <a:pt x="14" y="121"/>
                      <a:pt x="5" y="130"/>
                      <a:pt x="5" y="137"/>
                    </a:cubicBezTo>
                    <a:cubicBezTo>
                      <a:pt x="5" y="142"/>
                      <a:pt x="14" y="142"/>
                      <a:pt x="14" y="147"/>
                    </a:cubicBezTo>
                    <a:cubicBezTo>
                      <a:pt x="14" y="151"/>
                      <a:pt x="7" y="161"/>
                      <a:pt x="3" y="163"/>
                    </a:cubicBezTo>
                    <a:cubicBezTo>
                      <a:pt x="0" y="165"/>
                      <a:pt x="0" y="168"/>
                      <a:pt x="0" y="172"/>
                    </a:cubicBezTo>
                    <a:cubicBezTo>
                      <a:pt x="3" y="172"/>
                      <a:pt x="3" y="177"/>
                      <a:pt x="10" y="182"/>
                    </a:cubicBezTo>
                    <a:cubicBezTo>
                      <a:pt x="17" y="189"/>
                      <a:pt x="7" y="198"/>
                      <a:pt x="14" y="205"/>
                    </a:cubicBezTo>
                    <a:cubicBezTo>
                      <a:pt x="21" y="212"/>
                      <a:pt x="28" y="214"/>
                      <a:pt x="24" y="217"/>
                    </a:cubicBezTo>
                    <a:cubicBezTo>
                      <a:pt x="19" y="221"/>
                      <a:pt x="24" y="228"/>
                      <a:pt x="19" y="233"/>
                    </a:cubicBezTo>
                    <a:cubicBezTo>
                      <a:pt x="14" y="235"/>
                      <a:pt x="21" y="247"/>
                      <a:pt x="26" y="249"/>
                    </a:cubicBezTo>
                    <a:cubicBezTo>
                      <a:pt x="33" y="252"/>
                      <a:pt x="28" y="263"/>
                      <a:pt x="35" y="270"/>
                    </a:cubicBezTo>
                    <a:cubicBezTo>
                      <a:pt x="40" y="275"/>
                      <a:pt x="38" y="289"/>
                      <a:pt x="40" y="294"/>
                    </a:cubicBezTo>
                    <a:cubicBezTo>
                      <a:pt x="42" y="298"/>
                      <a:pt x="58" y="287"/>
                      <a:pt x="68" y="275"/>
                    </a:cubicBezTo>
                    <a:cubicBezTo>
                      <a:pt x="77" y="266"/>
                      <a:pt x="77" y="275"/>
                      <a:pt x="86" y="275"/>
                    </a:cubicBezTo>
                    <a:cubicBezTo>
                      <a:pt x="96" y="277"/>
                      <a:pt x="107" y="277"/>
                      <a:pt x="112" y="284"/>
                    </a:cubicBezTo>
                    <a:cubicBezTo>
                      <a:pt x="117" y="294"/>
                      <a:pt x="121" y="277"/>
                      <a:pt x="124" y="273"/>
                    </a:cubicBezTo>
                    <a:cubicBezTo>
                      <a:pt x="126" y="268"/>
                      <a:pt x="149" y="275"/>
                      <a:pt x="152" y="273"/>
                    </a:cubicBezTo>
                    <a:cubicBezTo>
                      <a:pt x="156" y="273"/>
                      <a:pt x="159" y="245"/>
                      <a:pt x="159" y="240"/>
                    </a:cubicBezTo>
                    <a:cubicBezTo>
                      <a:pt x="159" y="235"/>
                      <a:pt x="168" y="226"/>
                      <a:pt x="175" y="219"/>
                    </a:cubicBezTo>
                    <a:cubicBezTo>
                      <a:pt x="182" y="214"/>
                      <a:pt x="193" y="219"/>
                      <a:pt x="200" y="217"/>
                    </a:cubicBezTo>
                    <a:cubicBezTo>
                      <a:pt x="207" y="212"/>
                      <a:pt x="217" y="212"/>
                      <a:pt x="226" y="212"/>
                    </a:cubicBezTo>
                    <a:cubicBezTo>
                      <a:pt x="233" y="212"/>
                      <a:pt x="240" y="221"/>
                      <a:pt x="244" y="221"/>
                    </a:cubicBezTo>
                    <a:cubicBezTo>
                      <a:pt x="249" y="221"/>
                      <a:pt x="256" y="214"/>
                      <a:pt x="256" y="205"/>
                    </a:cubicBezTo>
                    <a:cubicBezTo>
                      <a:pt x="254" y="198"/>
                      <a:pt x="261" y="189"/>
                      <a:pt x="258" y="17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5" name="Freeform 381">
                <a:extLst>
                  <a:ext uri="{FF2B5EF4-FFF2-40B4-BE49-F238E27FC236}">
                    <a16:creationId xmlns:a16="http://schemas.microsoft.com/office/drawing/2014/main" id="{E54A7EFA-B571-F953-86C2-6BA9DFDD9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488"/>
                <a:ext cx="156" cy="179"/>
              </a:xfrm>
              <a:custGeom>
                <a:avLst/>
                <a:gdLst>
                  <a:gd name="T0" fmla="*/ 258 w 261"/>
                  <a:gd name="T1" fmla="*/ 179 h 298"/>
                  <a:gd name="T2" fmla="*/ 258 w 261"/>
                  <a:gd name="T3" fmla="*/ 179 h 298"/>
                  <a:gd name="T4" fmla="*/ 244 w 261"/>
                  <a:gd name="T5" fmla="*/ 158 h 298"/>
                  <a:gd name="T6" fmla="*/ 228 w 261"/>
                  <a:gd name="T7" fmla="*/ 147 h 298"/>
                  <a:gd name="T8" fmla="*/ 205 w 261"/>
                  <a:gd name="T9" fmla="*/ 135 h 298"/>
                  <a:gd name="T10" fmla="*/ 203 w 261"/>
                  <a:gd name="T11" fmla="*/ 119 h 298"/>
                  <a:gd name="T12" fmla="*/ 198 w 261"/>
                  <a:gd name="T13" fmla="*/ 102 h 298"/>
                  <a:gd name="T14" fmla="*/ 191 w 261"/>
                  <a:gd name="T15" fmla="*/ 88 h 298"/>
                  <a:gd name="T16" fmla="*/ 168 w 261"/>
                  <a:gd name="T17" fmla="*/ 84 h 298"/>
                  <a:gd name="T18" fmla="*/ 149 w 261"/>
                  <a:gd name="T19" fmla="*/ 74 h 298"/>
                  <a:gd name="T20" fmla="*/ 140 w 261"/>
                  <a:gd name="T21" fmla="*/ 67 h 298"/>
                  <a:gd name="T22" fmla="*/ 126 w 261"/>
                  <a:gd name="T23" fmla="*/ 63 h 298"/>
                  <a:gd name="T24" fmla="*/ 100 w 261"/>
                  <a:gd name="T25" fmla="*/ 49 h 298"/>
                  <a:gd name="T26" fmla="*/ 93 w 261"/>
                  <a:gd name="T27" fmla="*/ 7 h 298"/>
                  <a:gd name="T28" fmla="*/ 75 w 261"/>
                  <a:gd name="T29" fmla="*/ 7 h 298"/>
                  <a:gd name="T30" fmla="*/ 49 w 261"/>
                  <a:gd name="T31" fmla="*/ 16 h 298"/>
                  <a:gd name="T32" fmla="*/ 31 w 261"/>
                  <a:gd name="T33" fmla="*/ 28 h 298"/>
                  <a:gd name="T34" fmla="*/ 12 w 261"/>
                  <a:gd name="T35" fmla="*/ 30 h 298"/>
                  <a:gd name="T36" fmla="*/ 5 w 261"/>
                  <a:gd name="T37" fmla="*/ 30 h 298"/>
                  <a:gd name="T38" fmla="*/ 19 w 261"/>
                  <a:gd name="T39" fmla="*/ 60 h 298"/>
                  <a:gd name="T40" fmla="*/ 14 w 261"/>
                  <a:gd name="T41" fmla="*/ 70 h 298"/>
                  <a:gd name="T42" fmla="*/ 17 w 261"/>
                  <a:gd name="T43" fmla="*/ 100 h 298"/>
                  <a:gd name="T44" fmla="*/ 12 w 261"/>
                  <a:gd name="T45" fmla="*/ 119 h 298"/>
                  <a:gd name="T46" fmla="*/ 5 w 261"/>
                  <a:gd name="T47" fmla="*/ 137 h 298"/>
                  <a:gd name="T48" fmla="*/ 14 w 261"/>
                  <a:gd name="T49" fmla="*/ 147 h 298"/>
                  <a:gd name="T50" fmla="*/ 3 w 261"/>
                  <a:gd name="T51" fmla="*/ 163 h 298"/>
                  <a:gd name="T52" fmla="*/ 0 w 261"/>
                  <a:gd name="T53" fmla="*/ 172 h 298"/>
                  <a:gd name="T54" fmla="*/ 10 w 261"/>
                  <a:gd name="T55" fmla="*/ 182 h 298"/>
                  <a:gd name="T56" fmla="*/ 14 w 261"/>
                  <a:gd name="T57" fmla="*/ 205 h 298"/>
                  <a:gd name="T58" fmla="*/ 24 w 261"/>
                  <a:gd name="T59" fmla="*/ 217 h 298"/>
                  <a:gd name="T60" fmla="*/ 19 w 261"/>
                  <a:gd name="T61" fmla="*/ 233 h 298"/>
                  <a:gd name="T62" fmla="*/ 26 w 261"/>
                  <a:gd name="T63" fmla="*/ 249 h 298"/>
                  <a:gd name="T64" fmla="*/ 35 w 261"/>
                  <a:gd name="T65" fmla="*/ 270 h 298"/>
                  <a:gd name="T66" fmla="*/ 40 w 261"/>
                  <a:gd name="T67" fmla="*/ 294 h 298"/>
                  <a:gd name="T68" fmla="*/ 68 w 261"/>
                  <a:gd name="T69" fmla="*/ 275 h 298"/>
                  <a:gd name="T70" fmla="*/ 86 w 261"/>
                  <a:gd name="T71" fmla="*/ 275 h 298"/>
                  <a:gd name="T72" fmla="*/ 112 w 261"/>
                  <a:gd name="T73" fmla="*/ 284 h 298"/>
                  <a:gd name="T74" fmla="*/ 124 w 261"/>
                  <a:gd name="T75" fmla="*/ 273 h 298"/>
                  <a:gd name="T76" fmla="*/ 152 w 261"/>
                  <a:gd name="T77" fmla="*/ 273 h 298"/>
                  <a:gd name="T78" fmla="*/ 159 w 261"/>
                  <a:gd name="T79" fmla="*/ 240 h 298"/>
                  <a:gd name="T80" fmla="*/ 175 w 261"/>
                  <a:gd name="T81" fmla="*/ 219 h 298"/>
                  <a:gd name="T82" fmla="*/ 200 w 261"/>
                  <a:gd name="T83" fmla="*/ 217 h 298"/>
                  <a:gd name="T84" fmla="*/ 226 w 261"/>
                  <a:gd name="T85" fmla="*/ 212 h 298"/>
                  <a:gd name="T86" fmla="*/ 244 w 261"/>
                  <a:gd name="T87" fmla="*/ 221 h 298"/>
                  <a:gd name="T88" fmla="*/ 256 w 261"/>
                  <a:gd name="T89" fmla="*/ 205 h 298"/>
                  <a:gd name="T90" fmla="*/ 258 w 261"/>
                  <a:gd name="T91" fmla="*/ 179 h 298"/>
                  <a:gd name="T92" fmla="*/ 258 w 261"/>
                  <a:gd name="T93" fmla="*/ 17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1" h="298">
                    <a:moveTo>
                      <a:pt x="258" y="179"/>
                    </a:moveTo>
                    <a:lnTo>
                      <a:pt x="258" y="179"/>
                    </a:lnTo>
                    <a:cubicBezTo>
                      <a:pt x="254" y="170"/>
                      <a:pt x="244" y="168"/>
                      <a:pt x="244" y="158"/>
                    </a:cubicBezTo>
                    <a:cubicBezTo>
                      <a:pt x="244" y="147"/>
                      <a:pt x="242" y="147"/>
                      <a:pt x="228" y="147"/>
                    </a:cubicBezTo>
                    <a:cubicBezTo>
                      <a:pt x="214" y="147"/>
                      <a:pt x="205" y="144"/>
                      <a:pt x="205" y="135"/>
                    </a:cubicBezTo>
                    <a:cubicBezTo>
                      <a:pt x="203" y="128"/>
                      <a:pt x="196" y="121"/>
                      <a:pt x="203" y="119"/>
                    </a:cubicBezTo>
                    <a:cubicBezTo>
                      <a:pt x="207" y="116"/>
                      <a:pt x="198" y="109"/>
                      <a:pt x="198" y="102"/>
                    </a:cubicBezTo>
                    <a:cubicBezTo>
                      <a:pt x="200" y="95"/>
                      <a:pt x="196" y="91"/>
                      <a:pt x="191" y="88"/>
                    </a:cubicBezTo>
                    <a:cubicBezTo>
                      <a:pt x="186" y="84"/>
                      <a:pt x="168" y="91"/>
                      <a:pt x="168" y="84"/>
                    </a:cubicBezTo>
                    <a:cubicBezTo>
                      <a:pt x="168" y="77"/>
                      <a:pt x="156" y="74"/>
                      <a:pt x="149" y="74"/>
                    </a:cubicBezTo>
                    <a:cubicBezTo>
                      <a:pt x="145" y="74"/>
                      <a:pt x="147" y="67"/>
                      <a:pt x="140" y="67"/>
                    </a:cubicBezTo>
                    <a:cubicBezTo>
                      <a:pt x="133" y="67"/>
                      <a:pt x="135" y="63"/>
                      <a:pt x="126" y="63"/>
                    </a:cubicBezTo>
                    <a:cubicBezTo>
                      <a:pt x="117" y="65"/>
                      <a:pt x="109" y="60"/>
                      <a:pt x="100" y="49"/>
                    </a:cubicBezTo>
                    <a:cubicBezTo>
                      <a:pt x="91" y="37"/>
                      <a:pt x="91" y="14"/>
                      <a:pt x="93" y="7"/>
                    </a:cubicBezTo>
                    <a:cubicBezTo>
                      <a:pt x="96" y="0"/>
                      <a:pt x="82" y="7"/>
                      <a:pt x="75" y="7"/>
                    </a:cubicBezTo>
                    <a:cubicBezTo>
                      <a:pt x="65" y="7"/>
                      <a:pt x="58" y="11"/>
                      <a:pt x="49" y="16"/>
                    </a:cubicBezTo>
                    <a:cubicBezTo>
                      <a:pt x="40" y="23"/>
                      <a:pt x="35" y="23"/>
                      <a:pt x="31" y="28"/>
                    </a:cubicBezTo>
                    <a:cubicBezTo>
                      <a:pt x="26" y="30"/>
                      <a:pt x="19" y="32"/>
                      <a:pt x="12" y="30"/>
                    </a:cubicBezTo>
                    <a:lnTo>
                      <a:pt x="5" y="30"/>
                    </a:lnTo>
                    <a:cubicBezTo>
                      <a:pt x="10" y="39"/>
                      <a:pt x="17" y="53"/>
                      <a:pt x="19" y="60"/>
                    </a:cubicBezTo>
                    <a:cubicBezTo>
                      <a:pt x="21" y="67"/>
                      <a:pt x="17" y="67"/>
                      <a:pt x="14" y="70"/>
                    </a:cubicBezTo>
                    <a:cubicBezTo>
                      <a:pt x="12" y="72"/>
                      <a:pt x="14" y="95"/>
                      <a:pt x="17" y="100"/>
                    </a:cubicBezTo>
                    <a:cubicBezTo>
                      <a:pt x="17" y="107"/>
                      <a:pt x="7" y="116"/>
                      <a:pt x="12" y="119"/>
                    </a:cubicBezTo>
                    <a:cubicBezTo>
                      <a:pt x="14" y="121"/>
                      <a:pt x="5" y="130"/>
                      <a:pt x="5" y="137"/>
                    </a:cubicBezTo>
                    <a:cubicBezTo>
                      <a:pt x="5" y="142"/>
                      <a:pt x="14" y="142"/>
                      <a:pt x="14" y="147"/>
                    </a:cubicBezTo>
                    <a:cubicBezTo>
                      <a:pt x="14" y="151"/>
                      <a:pt x="7" y="161"/>
                      <a:pt x="3" y="163"/>
                    </a:cubicBezTo>
                    <a:cubicBezTo>
                      <a:pt x="0" y="165"/>
                      <a:pt x="0" y="168"/>
                      <a:pt x="0" y="172"/>
                    </a:cubicBezTo>
                    <a:cubicBezTo>
                      <a:pt x="3" y="172"/>
                      <a:pt x="3" y="177"/>
                      <a:pt x="10" y="182"/>
                    </a:cubicBezTo>
                    <a:cubicBezTo>
                      <a:pt x="17" y="189"/>
                      <a:pt x="7" y="198"/>
                      <a:pt x="14" y="205"/>
                    </a:cubicBezTo>
                    <a:cubicBezTo>
                      <a:pt x="21" y="212"/>
                      <a:pt x="28" y="214"/>
                      <a:pt x="24" y="217"/>
                    </a:cubicBezTo>
                    <a:cubicBezTo>
                      <a:pt x="19" y="221"/>
                      <a:pt x="24" y="228"/>
                      <a:pt x="19" y="233"/>
                    </a:cubicBezTo>
                    <a:cubicBezTo>
                      <a:pt x="14" y="235"/>
                      <a:pt x="21" y="247"/>
                      <a:pt x="26" y="249"/>
                    </a:cubicBezTo>
                    <a:cubicBezTo>
                      <a:pt x="33" y="252"/>
                      <a:pt x="28" y="263"/>
                      <a:pt x="35" y="270"/>
                    </a:cubicBezTo>
                    <a:cubicBezTo>
                      <a:pt x="40" y="275"/>
                      <a:pt x="38" y="289"/>
                      <a:pt x="40" y="294"/>
                    </a:cubicBezTo>
                    <a:cubicBezTo>
                      <a:pt x="42" y="298"/>
                      <a:pt x="58" y="287"/>
                      <a:pt x="68" y="275"/>
                    </a:cubicBezTo>
                    <a:cubicBezTo>
                      <a:pt x="77" y="266"/>
                      <a:pt x="77" y="275"/>
                      <a:pt x="86" y="275"/>
                    </a:cubicBezTo>
                    <a:cubicBezTo>
                      <a:pt x="96" y="277"/>
                      <a:pt x="107" y="277"/>
                      <a:pt x="112" y="284"/>
                    </a:cubicBezTo>
                    <a:cubicBezTo>
                      <a:pt x="117" y="294"/>
                      <a:pt x="121" y="277"/>
                      <a:pt x="124" y="273"/>
                    </a:cubicBezTo>
                    <a:cubicBezTo>
                      <a:pt x="126" y="268"/>
                      <a:pt x="149" y="275"/>
                      <a:pt x="152" y="273"/>
                    </a:cubicBezTo>
                    <a:cubicBezTo>
                      <a:pt x="156" y="273"/>
                      <a:pt x="159" y="245"/>
                      <a:pt x="159" y="240"/>
                    </a:cubicBezTo>
                    <a:cubicBezTo>
                      <a:pt x="159" y="235"/>
                      <a:pt x="168" y="226"/>
                      <a:pt x="175" y="219"/>
                    </a:cubicBezTo>
                    <a:cubicBezTo>
                      <a:pt x="182" y="214"/>
                      <a:pt x="193" y="219"/>
                      <a:pt x="200" y="217"/>
                    </a:cubicBezTo>
                    <a:cubicBezTo>
                      <a:pt x="207" y="212"/>
                      <a:pt x="217" y="212"/>
                      <a:pt x="226" y="212"/>
                    </a:cubicBezTo>
                    <a:cubicBezTo>
                      <a:pt x="233" y="212"/>
                      <a:pt x="240" y="221"/>
                      <a:pt x="244" y="221"/>
                    </a:cubicBezTo>
                    <a:cubicBezTo>
                      <a:pt x="249" y="221"/>
                      <a:pt x="256" y="214"/>
                      <a:pt x="256" y="205"/>
                    </a:cubicBezTo>
                    <a:cubicBezTo>
                      <a:pt x="254" y="198"/>
                      <a:pt x="261" y="189"/>
                      <a:pt x="258" y="179"/>
                    </a:cubicBezTo>
                    <a:lnTo>
                      <a:pt x="258" y="17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6" name="Freeform 382">
                <a:extLst>
                  <a:ext uri="{FF2B5EF4-FFF2-40B4-BE49-F238E27FC236}">
                    <a16:creationId xmlns:a16="http://schemas.microsoft.com/office/drawing/2014/main" id="{DAAE88B1-6140-906A-25A3-0A664D50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364"/>
                <a:ext cx="164" cy="240"/>
              </a:xfrm>
              <a:custGeom>
                <a:avLst/>
                <a:gdLst>
                  <a:gd name="T0" fmla="*/ 253 w 274"/>
                  <a:gd name="T1" fmla="*/ 378 h 399"/>
                  <a:gd name="T2" fmla="*/ 253 w 274"/>
                  <a:gd name="T3" fmla="*/ 378 h 399"/>
                  <a:gd name="T4" fmla="*/ 253 w 274"/>
                  <a:gd name="T5" fmla="*/ 378 h 399"/>
                  <a:gd name="T6" fmla="*/ 256 w 274"/>
                  <a:gd name="T7" fmla="*/ 369 h 399"/>
                  <a:gd name="T8" fmla="*/ 267 w 274"/>
                  <a:gd name="T9" fmla="*/ 353 h 399"/>
                  <a:gd name="T10" fmla="*/ 258 w 274"/>
                  <a:gd name="T11" fmla="*/ 343 h 399"/>
                  <a:gd name="T12" fmla="*/ 265 w 274"/>
                  <a:gd name="T13" fmla="*/ 325 h 399"/>
                  <a:gd name="T14" fmla="*/ 270 w 274"/>
                  <a:gd name="T15" fmla="*/ 306 h 399"/>
                  <a:gd name="T16" fmla="*/ 267 w 274"/>
                  <a:gd name="T17" fmla="*/ 276 h 399"/>
                  <a:gd name="T18" fmla="*/ 272 w 274"/>
                  <a:gd name="T19" fmla="*/ 266 h 399"/>
                  <a:gd name="T20" fmla="*/ 258 w 274"/>
                  <a:gd name="T21" fmla="*/ 236 h 399"/>
                  <a:gd name="T22" fmla="*/ 237 w 274"/>
                  <a:gd name="T23" fmla="*/ 236 h 399"/>
                  <a:gd name="T24" fmla="*/ 232 w 274"/>
                  <a:gd name="T25" fmla="*/ 208 h 399"/>
                  <a:gd name="T26" fmla="*/ 223 w 274"/>
                  <a:gd name="T27" fmla="*/ 210 h 399"/>
                  <a:gd name="T28" fmla="*/ 200 w 274"/>
                  <a:gd name="T29" fmla="*/ 213 h 399"/>
                  <a:gd name="T30" fmla="*/ 188 w 274"/>
                  <a:gd name="T31" fmla="*/ 201 h 399"/>
                  <a:gd name="T32" fmla="*/ 179 w 274"/>
                  <a:gd name="T33" fmla="*/ 194 h 399"/>
                  <a:gd name="T34" fmla="*/ 170 w 274"/>
                  <a:gd name="T35" fmla="*/ 175 h 399"/>
                  <a:gd name="T36" fmla="*/ 165 w 274"/>
                  <a:gd name="T37" fmla="*/ 157 h 399"/>
                  <a:gd name="T38" fmla="*/ 167 w 274"/>
                  <a:gd name="T39" fmla="*/ 143 h 399"/>
                  <a:gd name="T40" fmla="*/ 177 w 274"/>
                  <a:gd name="T41" fmla="*/ 131 h 399"/>
                  <a:gd name="T42" fmla="*/ 184 w 274"/>
                  <a:gd name="T43" fmla="*/ 112 h 399"/>
                  <a:gd name="T44" fmla="*/ 202 w 274"/>
                  <a:gd name="T45" fmla="*/ 98 h 399"/>
                  <a:gd name="T46" fmla="*/ 228 w 274"/>
                  <a:gd name="T47" fmla="*/ 89 h 399"/>
                  <a:gd name="T48" fmla="*/ 246 w 274"/>
                  <a:gd name="T49" fmla="*/ 89 h 399"/>
                  <a:gd name="T50" fmla="*/ 232 w 274"/>
                  <a:gd name="T51" fmla="*/ 77 h 399"/>
                  <a:gd name="T52" fmla="*/ 244 w 274"/>
                  <a:gd name="T53" fmla="*/ 61 h 399"/>
                  <a:gd name="T54" fmla="*/ 228 w 274"/>
                  <a:gd name="T55" fmla="*/ 47 h 399"/>
                  <a:gd name="T56" fmla="*/ 214 w 274"/>
                  <a:gd name="T57" fmla="*/ 49 h 399"/>
                  <a:gd name="T58" fmla="*/ 202 w 274"/>
                  <a:gd name="T59" fmla="*/ 49 h 399"/>
                  <a:gd name="T60" fmla="*/ 177 w 274"/>
                  <a:gd name="T61" fmla="*/ 47 h 399"/>
                  <a:gd name="T62" fmla="*/ 170 w 274"/>
                  <a:gd name="T63" fmla="*/ 33 h 399"/>
                  <a:gd name="T64" fmla="*/ 156 w 274"/>
                  <a:gd name="T65" fmla="*/ 21 h 399"/>
                  <a:gd name="T66" fmla="*/ 144 w 274"/>
                  <a:gd name="T67" fmla="*/ 3 h 399"/>
                  <a:gd name="T68" fmla="*/ 125 w 274"/>
                  <a:gd name="T69" fmla="*/ 3 h 399"/>
                  <a:gd name="T70" fmla="*/ 130 w 274"/>
                  <a:gd name="T71" fmla="*/ 19 h 399"/>
                  <a:gd name="T72" fmla="*/ 118 w 274"/>
                  <a:gd name="T73" fmla="*/ 40 h 399"/>
                  <a:gd name="T74" fmla="*/ 77 w 274"/>
                  <a:gd name="T75" fmla="*/ 63 h 399"/>
                  <a:gd name="T76" fmla="*/ 58 w 274"/>
                  <a:gd name="T77" fmla="*/ 96 h 399"/>
                  <a:gd name="T78" fmla="*/ 42 w 274"/>
                  <a:gd name="T79" fmla="*/ 98 h 399"/>
                  <a:gd name="T80" fmla="*/ 25 w 274"/>
                  <a:gd name="T81" fmla="*/ 94 h 399"/>
                  <a:gd name="T82" fmla="*/ 25 w 274"/>
                  <a:gd name="T83" fmla="*/ 82 h 399"/>
                  <a:gd name="T84" fmla="*/ 21 w 274"/>
                  <a:gd name="T85" fmla="*/ 70 h 399"/>
                  <a:gd name="T86" fmla="*/ 5 w 274"/>
                  <a:gd name="T87" fmla="*/ 89 h 399"/>
                  <a:gd name="T88" fmla="*/ 11 w 274"/>
                  <a:gd name="T89" fmla="*/ 119 h 399"/>
                  <a:gd name="T90" fmla="*/ 5 w 274"/>
                  <a:gd name="T91" fmla="*/ 124 h 399"/>
                  <a:gd name="T92" fmla="*/ 28 w 274"/>
                  <a:gd name="T93" fmla="*/ 143 h 399"/>
                  <a:gd name="T94" fmla="*/ 49 w 274"/>
                  <a:gd name="T95" fmla="*/ 173 h 399"/>
                  <a:gd name="T96" fmla="*/ 65 w 274"/>
                  <a:gd name="T97" fmla="*/ 206 h 399"/>
                  <a:gd name="T98" fmla="*/ 97 w 274"/>
                  <a:gd name="T99" fmla="*/ 269 h 399"/>
                  <a:gd name="T100" fmla="*/ 111 w 274"/>
                  <a:gd name="T101" fmla="*/ 297 h 399"/>
                  <a:gd name="T102" fmla="*/ 118 w 274"/>
                  <a:gd name="T103" fmla="*/ 315 h 399"/>
                  <a:gd name="T104" fmla="*/ 151 w 274"/>
                  <a:gd name="T105" fmla="*/ 339 h 399"/>
                  <a:gd name="T106" fmla="*/ 214 w 274"/>
                  <a:gd name="T107" fmla="*/ 376 h 399"/>
                  <a:gd name="T108" fmla="*/ 239 w 274"/>
                  <a:gd name="T109" fmla="*/ 395 h 399"/>
                  <a:gd name="T110" fmla="*/ 239 w 274"/>
                  <a:gd name="T111" fmla="*/ 399 h 399"/>
                  <a:gd name="T112" fmla="*/ 244 w 274"/>
                  <a:gd name="T113" fmla="*/ 397 h 399"/>
                  <a:gd name="T114" fmla="*/ 253 w 274"/>
                  <a:gd name="T115" fmla="*/ 37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399">
                    <a:moveTo>
                      <a:pt x="253" y="378"/>
                    </a:moveTo>
                    <a:lnTo>
                      <a:pt x="253" y="378"/>
                    </a:lnTo>
                    <a:lnTo>
                      <a:pt x="253" y="378"/>
                    </a:lnTo>
                    <a:cubicBezTo>
                      <a:pt x="253" y="374"/>
                      <a:pt x="253" y="371"/>
                      <a:pt x="256" y="369"/>
                    </a:cubicBezTo>
                    <a:cubicBezTo>
                      <a:pt x="260" y="367"/>
                      <a:pt x="267" y="357"/>
                      <a:pt x="267" y="353"/>
                    </a:cubicBezTo>
                    <a:cubicBezTo>
                      <a:pt x="267" y="348"/>
                      <a:pt x="258" y="348"/>
                      <a:pt x="258" y="343"/>
                    </a:cubicBezTo>
                    <a:cubicBezTo>
                      <a:pt x="258" y="336"/>
                      <a:pt x="267" y="327"/>
                      <a:pt x="265" y="325"/>
                    </a:cubicBezTo>
                    <a:cubicBezTo>
                      <a:pt x="260" y="322"/>
                      <a:pt x="270" y="313"/>
                      <a:pt x="270" y="306"/>
                    </a:cubicBezTo>
                    <a:cubicBezTo>
                      <a:pt x="267" y="301"/>
                      <a:pt x="265" y="278"/>
                      <a:pt x="267" y="276"/>
                    </a:cubicBezTo>
                    <a:cubicBezTo>
                      <a:pt x="270" y="273"/>
                      <a:pt x="274" y="273"/>
                      <a:pt x="272" y="266"/>
                    </a:cubicBezTo>
                    <a:cubicBezTo>
                      <a:pt x="270" y="259"/>
                      <a:pt x="263" y="245"/>
                      <a:pt x="258" y="236"/>
                    </a:cubicBezTo>
                    <a:cubicBezTo>
                      <a:pt x="251" y="234"/>
                      <a:pt x="242" y="234"/>
                      <a:pt x="237" y="236"/>
                    </a:cubicBezTo>
                    <a:cubicBezTo>
                      <a:pt x="230" y="238"/>
                      <a:pt x="232" y="217"/>
                      <a:pt x="232" y="208"/>
                    </a:cubicBezTo>
                    <a:cubicBezTo>
                      <a:pt x="232" y="201"/>
                      <a:pt x="225" y="206"/>
                      <a:pt x="223" y="210"/>
                    </a:cubicBezTo>
                    <a:cubicBezTo>
                      <a:pt x="221" y="215"/>
                      <a:pt x="212" y="213"/>
                      <a:pt x="200" y="213"/>
                    </a:cubicBezTo>
                    <a:cubicBezTo>
                      <a:pt x="191" y="213"/>
                      <a:pt x="195" y="201"/>
                      <a:pt x="188" y="201"/>
                    </a:cubicBezTo>
                    <a:cubicBezTo>
                      <a:pt x="184" y="203"/>
                      <a:pt x="179" y="199"/>
                      <a:pt x="179" y="194"/>
                    </a:cubicBezTo>
                    <a:cubicBezTo>
                      <a:pt x="179" y="187"/>
                      <a:pt x="174" y="182"/>
                      <a:pt x="170" y="175"/>
                    </a:cubicBezTo>
                    <a:cubicBezTo>
                      <a:pt x="165" y="168"/>
                      <a:pt x="160" y="161"/>
                      <a:pt x="165" y="157"/>
                    </a:cubicBezTo>
                    <a:cubicBezTo>
                      <a:pt x="167" y="152"/>
                      <a:pt x="163" y="150"/>
                      <a:pt x="167" y="143"/>
                    </a:cubicBezTo>
                    <a:cubicBezTo>
                      <a:pt x="172" y="138"/>
                      <a:pt x="179" y="140"/>
                      <a:pt x="177" y="131"/>
                    </a:cubicBezTo>
                    <a:cubicBezTo>
                      <a:pt x="174" y="124"/>
                      <a:pt x="184" y="119"/>
                      <a:pt x="184" y="112"/>
                    </a:cubicBezTo>
                    <a:cubicBezTo>
                      <a:pt x="184" y="103"/>
                      <a:pt x="193" y="105"/>
                      <a:pt x="202" y="98"/>
                    </a:cubicBezTo>
                    <a:cubicBezTo>
                      <a:pt x="212" y="91"/>
                      <a:pt x="221" y="96"/>
                      <a:pt x="228" y="89"/>
                    </a:cubicBezTo>
                    <a:cubicBezTo>
                      <a:pt x="235" y="84"/>
                      <a:pt x="239" y="89"/>
                      <a:pt x="246" y="89"/>
                    </a:cubicBezTo>
                    <a:cubicBezTo>
                      <a:pt x="242" y="84"/>
                      <a:pt x="235" y="82"/>
                      <a:pt x="232" y="77"/>
                    </a:cubicBezTo>
                    <a:cubicBezTo>
                      <a:pt x="230" y="73"/>
                      <a:pt x="242" y="66"/>
                      <a:pt x="244" y="61"/>
                    </a:cubicBezTo>
                    <a:cubicBezTo>
                      <a:pt x="246" y="56"/>
                      <a:pt x="232" y="49"/>
                      <a:pt x="228" y="47"/>
                    </a:cubicBezTo>
                    <a:cubicBezTo>
                      <a:pt x="225" y="47"/>
                      <a:pt x="219" y="52"/>
                      <a:pt x="214" y="49"/>
                    </a:cubicBezTo>
                    <a:cubicBezTo>
                      <a:pt x="212" y="47"/>
                      <a:pt x="204" y="47"/>
                      <a:pt x="202" y="49"/>
                    </a:cubicBezTo>
                    <a:cubicBezTo>
                      <a:pt x="198" y="52"/>
                      <a:pt x="177" y="54"/>
                      <a:pt x="177" y="47"/>
                    </a:cubicBezTo>
                    <a:cubicBezTo>
                      <a:pt x="179" y="40"/>
                      <a:pt x="167" y="38"/>
                      <a:pt x="170" y="33"/>
                    </a:cubicBezTo>
                    <a:cubicBezTo>
                      <a:pt x="170" y="28"/>
                      <a:pt x="165" y="21"/>
                      <a:pt x="156" y="21"/>
                    </a:cubicBezTo>
                    <a:cubicBezTo>
                      <a:pt x="149" y="19"/>
                      <a:pt x="149" y="7"/>
                      <a:pt x="144" y="3"/>
                    </a:cubicBezTo>
                    <a:cubicBezTo>
                      <a:pt x="139" y="0"/>
                      <a:pt x="132" y="3"/>
                      <a:pt x="125" y="3"/>
                    </a:cubicBezTo>
                    <a:cubicBezTo>
                      <a:pt x="132" y="12"/>
                      <a:pt x="135" y="14"/>
                      <a:pt x="130" y="19"/>
                    </a:cubicBezTo>
                    <a:cubicBezTo>
                      <a:pt x="123" y="24"/>
                      <a:pt x="130" y="24"/>
                      <a:pt x="118" y="40"/>
                    </a:cubicBezTo>
                    <a:cubicBezTo>
                      <a:pt x="107" y="56"/>
                      <a:pt x="86" y="59"/>
                      <a:pt x="77" y="63"/>
                    </a:cubicBezTo>
                    <a:cubicBezTo>
                      <a:pt x="67" y="66"/>
                      <a:pt x="63" y="84"/>
                      <a:pt x="58" y="96"/>
                    </a:cubicBezTo>
                    <a:cubicBezTo>
                      <a:pt x="51" y="110"/>
                      <a:pt x="46" y="105"/>
                      <a:pt x="42" y="98"/>
                    </a:cubicBezTo>
                    <a:cubicBezTo>
                      <a:pt x="37" y="91"/>
                      <a:pt x="32" y="98"/>
                      <a:pt x="25" y="94"/>
                    </a:cubicBezTo>
                    <a:cubicBezTo>
                      <a:pt x="18" y="87"/>
                      <a:pt x="23" y="87"/>
                      <a:pt x="25" y="82"/>
                    </a:cubicBezTo>
                    <a:cubicBezTo>
                      <a:pt x="28" y="80"/>
                      <a:pt x="25" y="75"/>
                      <a:pt x="21" y="70"/>
                    </a:cubicBezTo>
                    <a:cubicBezTo>
                      <a:pt x="14" y="73"/>
                      <a:pt x="7" y="82"/>
                      <a:pt x="5" y="89"/>
                    </a:cubicBezTo>
                    <a:cubicBezTo>
                      <a:pt x="0" y="98"/>
                      <a:pt x="11" y="115"/>
                      <a:pt x="11" y="119"/>
                    </a:cubicBezTo>
                    <a:cubicBezTo>
                      <a:pt x="14" y="124"/>
                      <a:pt x="7" y="119"/>
                      <a:pt x="5" y="124"/>
                    </a:cubicBezTo>
                    <a:cubicBezTo>
                      <a:pt x="5" y="131"/>
                      <a:pt x="21" y="138"/>
                      <a:pt x="28" y="143"/>
                    </a:cubicBezTo>
                    <a:cubicBezTo>
                      <a:pt x="37" y="150"/>
                      <a:pt x="42" y="166"/>
                      <a:pt x="49" y="173"/>
                    </a:cubicBezTo>
                    <a:cubicBezTo>
                      <a:pt x="58" y="180"/>
                      <a:pt x="58" y="187"/>
                      <a:pt x="65" y="206"/>
                    </a:cubicBezTo>
                    <a:cubicBezTo>
                      <a:pt x="72" y="224"/>
                      <a:pt x="88" y="255"/>
                      <a:pt x="97" y="269"/>
                    </a:cubicBezTo>
                    <a:cubicBezTo>
                      <a:pt x="109" y="280"/>
                      <a:pt x="114" y="292"/>
                      <a:pt x="111" y="297"/>
                    </a:cubicBezTo>
                    <a:cubicBezTo>
                      <a:pt x="109" y="299"/>
                      <a:pt x="111" y="311"/>
                      <a:pt x="118" y="315"/>
                    </a:cubicBezTo>
                    <a:cubicBezTo>
                      <a:pt x="125" y="320"/>
                      <a:pt x="132" y="329"/>
                      <a:pt x="151" y="339"/>
                    </a:cubicBezTo>
                    <a:cubicBezTo>
                      <a:pt x="172" y="348"/>
                      <a:pt x="209" y="367"/>
                      <a:pt x="214" y="376"/>
                    </a:cubicBezTo>
                    <a:cubicBezTo>
                      <a:pt x="219" y="385"/>
                      <a:pt x="235" y="395"/>
                      <a:pt x="239" y="395"/>
                    </a:cubicBezTo>
                    <a:lnTo>
                      <a:pt x="239" y="399"/>
                    </a:lnTo>
                    <a:cubicBezTo>
                      <a:pt x="242" y="397"/>
                      <a:pt x="244" y="397"/>
                      <a:pt x="244" y="397"/>
                    </a:cubicBezTo>
                    <a:cubicBezTo>
                      <a:pt x="251" y="392"/>
                      <a:pt x="251" y="383"/>
                      <a:pt x="253" y="37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7" name="Freeform 383">
                <a:extLst>
                  <a:ext uri="{FF2B5EF4-FFF2-40B4-BE49-F238E27FC236}">
                    <a16:creationId xmlns:a16="http://schemas.microsoft.com/office/drawing/2014/main" id="{3EC3E1A9-0226-9DF3-DDE8-909703535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364"/>
                <a:ext cx="164" cy="240"/>
              </a:xfrm>
              <a:custGeom>
                <a:avLst/>
                <a:gdLst>
                  <a:gd name="T0" fmla="*/ 253 w 274"/>
                  <a:gd name="T1" fmla="*/ 378 h 399"/>
                  <a:gd name="T2" fmla="*/ 253 w 274"/>
                  <a:gd name="T3" fmla="*/ 378 h 399"/>
                  <a:gd name="T4" fmla="*/ 253 w 274"/>
                  <a:gd name="T5" fmla="*/ 378 h 399"/>
                  <a:gd name="T6" fmla="*/ 256 w 274"/>
                  <a:gd name="T7" fmla="*/ 369 h 399"/>
                  <a:gd name="T8" fmla="*/ 267 w 274"/>
                  <a:gd name="T9" fmla="*/ 353 h 399"/>
                  <a:gd name="T10" fmla="*/ 258 w 274"/>
                  <a:gd name="T11" fmla="*/ 343 h 399"/>
                  <a:gd name="T12" fmla="*/ 265 w 274"/>
                  <a:gd name="T13" fmla="*/ 325 h 399"/>
                  <a:gd name="T14" fmla="*/ 270 w 274"/>
                  <a:gd name="T15" fmla="*/ 306 h 399"/>
                  <a:gd name="T16" fmla="*/ 267 w 274"/>
                  <a:gd name="T17" fmla="*/ 276 h 399"/>
                  <a:gd name="T18" fmla="*/ 272 w 274"/>
                  <a:gd name="T19" fmla="*/ 266 h 399"/>
                  <a:gd name="T20" fmla="*/ 258 w 274"/>
                  <a:gd name="T21" fmla="*/ 236 h 399"/>
                  <a:gd name="T22" fmla="*/ 237 w 274"/>
                  <a:gd name="T23" fmla="*/ 236 h 399"/>
                  <a:gd name="T24" fmla="*/ 232 w 274"/>
                  <a:gd name="T25" fmla="*/ 208 h 399"/>
                  <a:gd name="T26" fmla="*/ 223 w 274"/>
                  <a:gd name="T27" fmla="*/ 210 h 399"/>
                  <a:gd name="T28" fmla="*/ 200 w 274"/>
                  <a:gd name="T29" fmla="*/ 213 h 399"/>
                  <a:gd name="T30" fmla="*/ 188 w 274"/>
                  <a:gd name="T31" fmla="*/ 201 h 399"/>
                  <a:gd name="T32" fmla="*/ 179 w 274"/>
                  <a:gd name="T33" fmla="*/ 194 h 399"/>
                  <a:gd name="T34" fmla="*/ 170 w 274"/>
                  <a:gd name="T35" fmla="*/ 175 h 399"/>
                  <a:gd name="T36" fmla="*/ 165 w 274"/>
                  <a:gd name="T37" fmla="*/ 157 h 399"/>
                  <a:gd name="T38" fmla="*/ 167 w 274"/>
                  <a:gd name="T39" fmla="*/ 143 h 399"/>
                  <a:gd name="T40" fmla="*/ 177 w 274"/>
                  <a:gd name="T41" fmla="*/ 131 h 399"/>
                  <a:gd name="T42" fmla="*/ 184 w 274"/>
                  <a:gd name="T43" fmla="*/ 112 h 399"/>
                  <a:gd name="T44" fmla="*/ 202 w 274"/>
                  <a:gd name="T45" fmla="*/ 98 h 399"/>
                  <a:gd name="T46" fmla="*/ 228 w 274"/>
                  <a:gd name="T47" fmla="*/ 89 h 399"/>
                  <a:gd name="T48" fmla="*/ 246 w 274"/>
                  <a:gd name="T49" fmla="*/ 89 h 399"/>
                  <a:gd name="T50" fmla="*/ 232 w 274"/>
                  <a:gd name="T51" fmla="*/ 77 h 399"/>
                  <a:gd name="T52" fmla="*/ 244 w 274"/>
                  <a:gd name="T53" fmla="*/ 61 h 399"/>
                  <a:gd name="T54" fmla="*/ 228 w 274"/>
                  <a:gd name="T55" fmla="*/ 47 h 399"/>
                  <a:gd name="T56" fmla="*/ 214 w 274"/>
                  <a:gd name="T57" fmla="*/ 49 h 399"/>
                  <a:gd name="T58" fmla="*/ 202 w 274"/>
                  <a:gd name="T59" fmla="*/ 49 h 399"/>
                  <a:gd name="T60" fmla="*/ 177 w 274"/>
                  <a:gd name="T61" fmla="*/ 47 h 399"/>
                  <a:gd name="T62" fmla="*/ 170 w 274"/>
                  <a:gd name="T63" fmla="*/ 33 h 399"/>
                  <a:gd name="T64" fmla="*/ 156 w 274"/>
                  <a:gd name="T65" fmla="*/ 21 h 399"/>
                  <a:gd name="T66" fmla="*/ 144 w 274"/>
                  <a:gd name="T67" fmla="*/ 3 h 399"/>
                  <a:gd name="T68" fmla="*/ 125 w 274"/>
                  <a:gd name="T69" fmla="*/ 3 h 399"/>
                  <a:gd name="T70" fmla="*/ 130 w 274"/>
                  <a:gd name="T71" fmla="*/ 19 h 399"/>
                  <a:gd name="T72" fmla="*/ 118 w 274"/>
                  <a:gd name="T73" fmla="*/ 40 h 399"/>
                  <a:gd name="T74" fmla="*/ 77 w 274"/>
                  <a:gd name="T75" fmla="*/ 63 h 399"/>
                  <a:gd name="T76" fmla="*/ 58 w 274"/>
                  <a:gd name="T77" fmla="*/ 96 h 399"/>
                  <a:gd name="T78" fmla="*/ 42 w 274"/>
                  <a:gd name="T79" fmla="*/ 98 h 399"/>
                  <a:gd name="T80" fmla="*/ 25 w 274"/>
                  <a:gd name="T81" fmla="*/ 94 h 399"/>
                  <a:gd name="T82" fmla="*/ 25 w 274"/>
                  <a:gd name="T83" fmla="*/ 82 h 399"/>
                  <a:gd name="T84" fmla="*/ 21 w 274"/>
                  <a:gd name="T85" fmla="*/ 70 h 399"/>
                  <a:gd name="T86" fmla="*/ 5 w 274"/>
                  <a:gd name="T87" fmla="*/ 89 h 399"/>
                  <a:gd name="T88" fmla="*/ 11 w 274"/>
                  <a:gd name="T89" fmla="*/ 119 h 399"/>
                  <a:gd name="T90" fmla="*/ 5 w 274"/>
                  <a:gd name="T91" fmla="*/ 124 h 399"/>
                  <a:gd name="T92" fmla="*/ 28 w 274"/>
                  <a:gd name="T93" fmla="*/ 143 h 399"/>
                  <a:gd name="T94" fmla="*/ 49 w 274"/>
                  <a:gd name="T95" fmla="*/ 173 h 399"/>
                  <a:gd name="T96" fmla="*/ 65 w 274"/>
                  <a:gd name="T97" fmla="*/ 206 h 399"/>
                  <a:gd name="T98" fmla="*/ 97 w 274"/>
                  <a:gd name="T99" fmla="*/ 269 h 399"/>
                  <a:gd name="T100" fmla="*/ 111 w 274"/>
                  <a:gd name="T101" fmla="*/ 297 h 399"/>
                  <a:gd name="T102" fmla="*/ 118 w 274"/>
                  <a:gd name="T103" fmla="*/ 315 h 399"/>
                  <a:gd name="T104" fmla="*/ 151 w 274"/>
                  <a:gd name="T105" fmla="*/ 339 h 399"/>
                  <a:gd name="T106" fmla="*/ 214 w 274"/>
                  <a:gd name="T107" fmla="*/ 376 h 399"/>
                  <a:gd name="T108" fmla="*/ 239 w 274"/>
                  <a:gd name="T109" fmla="*/ 395 h 399"/>
                  <a:gd name="T110" fmla="*/ 239 w 274"/>
                  <a:gd name="T111" fmla="*/ 399 h 399"/>
                  <a:gd name="T112" fmla="*/ 244 w 274"/>
                  <a:gd name="T113" fmla="*/ 397 h 399"/>
                  <a:gd name="T114" fmla="*/ 253 w 274"/>
                  <a:gd name="T115" fmla="*/ 378 h 399"/>
                  <a:gd name="T116" fmla="*/ 253 w 274"/>
                  <a:gd name="T117" fmla="*/ 37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4" h="399">
                    <a:moveTo>
                      <a:pt x="253" y="378"/>
                    </a:moveTo>
                    <a:lnTo>
                      <a:pt x="253" y="378"/>
                    </a:lnTo>
                    <a:lnTo>
                      <a:pt x="253" y="378"/>
                    </a:lnTo>
                    <a:cubicBezTo>
                      <a:pt x="253" y="374"/>
                      <a:pt x="253" y="371"/>
                      <a:pt x="256" y="369"/>
                    </a:cubicBezTo>
                    <a:cubicBezTo>
                      <a:pt x="260" y="367"/>
                      <a:pt x="267" y="357"/>
                      <a:pt x="267" y="353"/>
                    </a:cubicBezTo>
                    <a:cubicBezTo>
                      <a:pt x="267" y="348"/>
                      <a:pt x="258" y="348"/>
                      <a:pt x="258" y="343"/>
                    </a:cubicBezTo>
                    <a:cubicBezTo>
                      <a:pt x="258" y="336"/>
                      <a:pt x="267" y="327"/>
                      <a:pt x="265" y="325"/>
                    </a:cubicBezTo>
                    <a:cubicBezTo>
                      <a:pt x="260" y="322"/>
                      <a:pt x="270" y="313"/>
                      <a:pt x="270" y="306"/>
                    </a:cubicBezTo>
                    <a:cubicBezTo>
                      <a:pt x="267" y="301"/>
                      <a:pt x="265" y="278"/>
                      <a:pt x="267" y="276"/>
                    </a:cubicBezTo>
                    <a:cubicBezTo>
                      <a:pt x="270" y="273"/>
                      <a:pt x="274" y="273"/>
                      <a:pt x="272" y="266"/>
                    </a:cubicBezTo>
                    <a:cubicBezTo>
                      <a:pt x="270" y="259"/>
                      <a:pt x="263" y="245"/>
                      <a:pt x="258" y="236"/>
                    </a:cubicBezTo>
                    <a:cubicBezTo>
                      <a:pt x="251" y="234"/>
                      <a:pt x="242" y="234"/>
                      <a:pt x="237" y="236"/>
                    </a:cubicBezTo>
                    <a:cubicBezTo>
                      <a:pt x="230" y="238"/>
                      <a:pt x="232" y="217"/>
                      <a:pt x="232" y="208"/>
                    </a:cubicBezTo>
                    <a:cubicBezTo>
                      <a:pt x="232" y="201"/>
                      <a:pt x="225" y="206"/>
                      <a:pt x="223" y="210"/>
                    </a:cubicBezTo>
                    <a:cubicBezTo>
                      <a:pt x="221" y="215"/>
                      <a:pt x="212" y="213"/>
                      <a:pt x="200" y="213"/>
                    </a:cubicBezTo>
                    <a:cubicBezTo>
                      <a:pt x="191" y="213"/>
                      <a:pt x="195" y="201"/>
                      <a:pt x="188" y="201"/>
                    </a:cubicBezTo>
                    <a:cubicBezTo>
                      <a:pt x="184" y="203"/>
                      <a:pt x="179" y="199"/>
                      <a:pt x="179" y="194"/>
                    </a:cubicBezTo>
                    <a:cubicBezTo>
                      <a:pt x="179" y="187"/>
                      <a:pt x="174" y="182"/>
                      <a:pt x="170" y="175"/>
                    </a:cubicBezTo>
                    <a:cubicBezTo>
                      <a:pt x="165" y="168"/>
                      <a:pt x="160" y="161"/>
                      <a:pt x="165" y="157"/>
                    </a:cubicBezTo>
                    <a:cubicBezTo>
                      <a:pt x="167" y="152"/>
                      <a:pt x="163" y="150"/>
                      <a:pt x="167" y="143"/>
                    </a:cubicBezTo>
                    <a:cubicBezTo>
                      <a:pt x="172" y="138"/>
                      <a:pt x="179" y="140"/>
                      <a:pt x="177" y="131"/>
                    </a:cubicBezTo>
                    <a:cubicBezTo>
                      <a:pt x="174" y="124"/>
                      <a:pt x="184" y="119"/>
                      <a:pt x="184" y="112"/>
                    </a:cubicBezTo>
                    <a:cubicBezTo>
                      <a:pt x="184" y="103"/>
                      <a:pt x="193" y="105"/>
                      <a:pt x="202" y="98"/>
                    </a:cubicBezTo>
                    <a:cubicBezTo>
                      <a:pt x="212" y="91"/>
                      <a:pt x="221" y="96"/>
                      <a:pt x="228" y="89"/>
                    </a:cubicBezTo>
                    <a:cubicBezTo>
                      <a:pt x="235" y="84"/>
                      <a:pt x="239" y="89"/>
                      <a:pt x="246" y="89"/>
                    </a:cubicBezTo>
                    <a:cubicBezTo>
                      <a:pt x="242" y="84"/>
                      <a:pt x="235" y="82"/>
                      <a:pt x="232" y="77"/>
                    </a:cubicBezTo>
                    <a:cubicBezTo>
                      <a:pt x="230" y="73"/>
                      <a:pt x="242" y="66"/>
                      <a:pt x="244" y="61"/>
                    </a:cubicBezTo>
                    <a:cubicBezTo>
                      <a:pt x="246" y="56"/>
                      <a:pt x="232" y="49"/>
                      <a:pt x="228" y="47"/>
                    </a:cubicBezTo>
                    <a:cubicBezTo>
                      <a:pt x="225" y="47"/>
                      <a:pt x="219" y="52"/>
                      <a:pt x="214" y="49"/>
                    </a:cubicBezTo>
                    <a:cubicBezTo>
                      <a:pt x="212" y="47"/>
                      <a:pt x="204" y="47"/>
                      <a:pt x="202" y="49"/>
                    </a:cubicBezTo>
                    <a:cubicBezTo>
                      <a:pt x="198" y="52"/>
                      <a:pt x="177" y="54"/>
                      <a:pt x="177" y="47"/>
                    </a:cubicBezTo>
                    <a:cubicBezTo>
                      <a:pt x="179" y="40"/>
                      <a:pt x="167" y="38"/>
                      <a:pt x="170" y="33"/>
                    </a:cubicBezTo>
                    <a:cubicBezTo>
                      <a:pt x="170" y="28"/>
                      <a:pt x="165" y="21"/>
                      <a:pt x="156" y="21"/>
                    </a:cubicBezTo>
                    <a:cubicBezTo>
                      <a:pt x="149" y="19"/>
                      <a:pt x="149" y="7"/>
                      <a:pt x="144" y="3"/>
                    </a:cubicBezTo>
                    <a:cubicBezTo>
                      <a:pt x="139" y="0"/>
                      <a:pt x="132" y="3"/>
                      <a:pt x="125" y="3"/>
                    </a:cubicBezTo>
                    <a:cubicBezTo>
                      <a:pt x="132" y="12"/>
                      <a:pt x="135" y="14"/>
                      <a:pt x="130" y="19"/>
                    </a:cubicBezTo>
                    <a:cubicBezTo>
                      <a:pt x="123" y="24"/>
                      <a:pt x="130" y="24"/>
                      <a:pt x="118" y="40"/>
                    </a:cubicBezTo>
                    <a:cubicBezTo>
                      <a:pt x="107" y="56"/>
                      <a:pt x="86" y="59"/>
                      <a:pt x="77" y="63"/>
                    </a:cubicBezTo>
                    <a:cubicBezTo>
                      <a:pt x="67" y="66"/>
                      <a:pt x="63" y="84"/>
                      <a:pt x="58" y="96"/>
                    </a:cubicBezTo>
                    <a:cubicBezTo>
                      <a:pt x="51" y="110"/>
                      <a:pt x="46" y="105"/>
                      <a:pt x="42" y="98"/>
                    </a:cubicBezTo>
                    <a:cubicBezTo>
                      <a:pt x="37" y="91"/>
                      <a:pt x="32" y="98"/>
                      <a:pt x="25" y="94"/>
                    </a:cubicBezTo>
                    <a:cubicBezTo>
                      <a:pt x="18" y="87"/>
                      <a:pt x="23" y="87"/>
                      <a:pt x="25" y="82"/>
                    </a:cubicBezTo>
                    <a:cubicBezTo>
                      <a:pt x="28" y="80"/>
                      <a:pt x="25" y="75"/>
                      <a:pt x="21" y="70"/>
                    </a:cubicBezTo>
                    <a:cubicBezTo>
                      <a:pt x="14" y="73"/>
                      <a:pt x="7" y="82"/>
                      <a:pt x="5" y="89"/>
                    </a:cubicBezTo>
                    <a:cubicBezTo>
                      <a:pt x="0" y="98"/>
                      <a:pt x="11" y="115"/>
                      <a:pt x="11" y="119"/>
                    </a:cubicBezTo>
                    <a:cubicBezTo>
                      <a:pt x="14" y="124"/>
                      <a:pt x="7" y="119"/>
                      <a:pt x="5" y="124"/>
                    </a:cubicBezTo>
                    <a:cubicBezTo>
                      <a:pt x="5" y="131"/>
                      <a:pt x="21" y="138"/>
                      <a:pt x="28" y="143"/>
                    </a:cubicBezTo>
                    <a:cubicBezTo>
                      <a:pt x="37" y="150"/>
                      <a:pt x="42" y="166"/>
                      <a:pt x="49" y="173"/>
                    </a:cubicBezTo>
                    <a:cubicBezTo>
                      <a:pt x="58" y="180"/>
                      <a:pt x="58" y="187"/>
                      <a:pt x="65" y="206"/>
                    </a:cubicBezTo>
                    <a:cubicBezTo>
                      <a:pt x="72" y="224"/>
                      <a:pt x="88" y="255"/>
                      <a:pt x="97" y="269"/>
                    </a:cubicBezTo>
                    <a:cubicBezTo>
                      <a:pt x="109" y="280"/>
                      <a:pt x="114" y="292"/>
                      <a:pt x="111" y="297"/>
                    </a:cubicBezTo>
                    <a:cubicBezTo>
                      <a:pt x="109" y="299"/>
                      <a:pt x="111" y="311"/>
                      <a:pt x="118" y="315"/>
                    </a:cubicBezTo>
                    <a:cubicBezTo>
                      <a:pt x="125" y="320"/>
                      <a:pt x="132" y="329"/>
                      <a:pt x="151" y="339"/>
                    </a:cubicBezTo>
                    <a:cubicBezTo>
                      <a:pt x="172" y="348"/>
                      <a:pt x="209" y="367"/>
                      <a:pt x="214" y="376"/>
                    </a:cubicBezTo>
                    <a:cubicBezTo>
                      <a:pt x="219" y="385"/>
                      <a:pt x="235" y="395"/>
                      <a:pt x="239" y="395"/>
                    </a:cubicBezTo>
                    <a:lnTo>
                      <a:pt x="239" y="399"/>
                    </a:lnTo>
                    <a:cubicBezTo>
                      <a:pt x="242" y="397"/>
                      <a:pt x="244" y="397"/>
                      <a:pt x="244" y="397"/>
                    </a:cubicBezTo>
                    <a:cubicBezTo>
                      <a:pt x="251" y="392"/>
                      <a:pt x="251" y="383"/>
                      <a:pt x="253" y="378"/>
                    </a:cubicBezTo>
                    <a:lnTo>
                      <a:pt x="253" y="37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8" name="Freeform 384">
                <a:extLst>
                  <a:ext uri="{FF2B5EF4-FFF2-40B4-BE49-F238E27FC236}">
                    <a16:creationId xmlns:a16="http://schemas.microsoft.com/office/drawing/2014/main" id="{1055422F-C80B-22BE-7BCF-BA0581097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364"/>
                <a:ext cx="164" cy="240"/>
              </a:xfrm>
              <a:custGeom>
                <a:avLst/>
                <a:gdLst>
                  <a:gd name="T0" fmla="*/ 253 w 274"/>
                  <a:gd name="T1" fmla="*/ 378 h 399"/>
                  <a:gd name="T2" fmla="*/ 253 w 274"/>
                  <a:gd name="T3" fmla="*/ 378 h 399"/>
                  <a:gd name="T4" fmla="*/ 253 w 274"/>
                  <a:gd name="T5" fmla="*/ 378 h 399"/>
                  <a:gd name="T6" fmla="*/ 256 w 274"/>
                  <a:gd name="T7" fmla="*/ 369 h 399"/>
                  <a:gd name="T8" fmla="*/ 267 w 274"/>
                  <a:gd name="T9" fmla="*/ 353 h 399"/>
                  <a:gd name="T10" fmla="*/ 258 w 274"/>
                  <a:gd name="T11" fmla="*/ 343 h 399"/>
                  <a:gd name="T12" fmla="*/ 265 w 274"/>
                  <a:gd name="T13" fmla="*/ 325 h 399"/>
                  <a:gd name="T14" fmla="*/ 270 w 274"/>
                  <a:gd name="T15" fmla="*/ 306 h 399"/>
                  <a:gd name="T16" fmla="*/ 267 w 274"/>
                  <a:gd name="T17" fmla="*/ 276 h 399"/>
                  <a:gd name="T18" fmla="*/ 272 w 274"/>
                  <a:gd name="T19" fmla="*/ 266 h 399"/>
                  <a:gd name="T20" fmla="*/ 258 w 274"/>
                  <a:gd name="T21" fmla="*/ 236 h 399"/>
                  <a:gd name="T22" fmla="*/ 237 w 274"/>
                  <a:gd name="T23" fmla="*/ 236 h 399"/>
                  <a:gd name="T24" fmla="*/ 232 w 274"/>
                  <a:gd name="T25" fmla="*/ 208 h 399"/>
                  <a:gd name="T26" fmla="*/ 223 w 274"/>
                  <a:gd name="T27" fmla="*/ 210 h 399"/>
                  <a:gd name="T28" fmla="*/ 200 w 274"/>
                  <a:gd name="T29" fmla="*/ 213 h 399"/>
                  <a:gd name="T30" fmla="*/ 188 w 274"/>
                  <a:gd name="T31" fmla="*/ 201 h 399"/>
                  <a:gd name="T32" fmla="*/ 179 w 274"/>
                  <a:gd name="T33" fmla="*/ 194 h 399"/>
                  <a:gd name="T34" fmla="*/ 170 w 274"/>
                  <a:gd name="T35" fmla="*/ 175 h 399"/>
                  <a:gd name="T36" fmla="*/ 165 w 274"/>
                  <a:gd name="T37" fmla="*/ 157 h 399"/>
                  <a:gd name="T38" fmla="*/ 167 w 274"/>
                  <a:gd name="T39" fmla="*/ 143 h 399"/>
                  <a:gd name="T40" fmla="*/ 177 w 274"/>
                  <a:gd name="T41" fmla="*/ 131 h 399"/>
                  <a:gd name="T42" fmla="*/ 184 w 274"/>
                  <a:gd name="T43" fmla="*/ 112 h 399"/>
                  <a:gd name="T44" fmla="*/ 202 w 274"/>
                  <a:gd name="T45" fmla="*/ 98 h 399"/>
                  <a:gd name="T46" fmla="*/ 228 w 274"/>
                  <a:gd name="T47" fmla="*/ 89 h 399"/>
                  <a:gd name="T48" fmla="*/ 246 w 274"/>
                  <a:gd name="T49" fmla="*/ 89 h 399"/>
                  <a:gd name="T50" fmla="*/ 232 w 274"/>
                  <a:gd name="T51" fmla="*/ 77 h 399"/>
                  <a:gd name="T52" fmla="*/ 244 w 274"/>
                  <a:gd name="T53" fmla="*/ 61 h 399"/>
                  <a:gd name="T54" fmla="*/ 228 w 274"/>
                  <a:gd name="T55" fmla="*/ 47 h 399"/>
                  <a:gd name="T56" fmla="*/ 214 w 274"/>
                  <a:gd name="T57" fmla="*/ 49 h 399"/>
                  <a:gd name="T58" fmla="*/ 202 w 274"/>
                  <a:gd name="T59" fmla="*/ 49 h 399"/>
                  <a:gd name="T60" fmla="*/ 177 w 274"/>
                  <a:gd name="T61" fmla="*/ 47 h 399"/>
                  <a:gd name="T62" fmla="*/ 170 w 274"/>
                  <a:gd name="T63" fmla="*/ 33 h 399"/>
                  <a:gd name="T64" fmla="*/ 156 w 274"/>
                  <a:gd name="T65" fmla="*/ 21 h 399"/>
                  <a:gd name="T66" fmla="*/ 144 w 274"/>
                  <a:gd name="T67" fmla="*/ 3 h 399"/>
                  <a:gd name="T68" fmla="*/ 125 w 274"/>
                  <a:gd name="T69" fmla="*/ 3 h 399"/>
                  <a:gd name="T70" fmla="*/ 130 w 274"/>
                  <a:gd name="T71" fmla="*/ 19 h 399"/>
                  <a:gd name="T72" fmla="*/ 118 w 274"/>
                  <a:gd name="T73" fmla="*/ 40 h 399"/>
                  <a:gd name="T74" fmla="*/ 77 w 274"/>
                  <a:gd name="T75" fmla="*/ 63 h 399"/>
                  <a:gd name="T76" fmla="*/ 58 w 274"/>
                  <a:gd name="T77" fmla="*/ 96 h 399"/>
                  <a:gd name="T78" fmla="*/ 42 w 274"/>
                  <a:gd name="T79" fmla="*/ 98 h 399"/>
                  <a:gd name="T80" fmla="*/ 25 w 274"/>
                  <a:gd name="T81" fmla="*/ 94 h 399"/>
                  <a:gd name="T82" fmla="*/ 25 w 274"/>
                  <a:gd name="T83" fmla="*/ 82 h 399"/>
                  <a:gd name="T84" fmla="*/ 21 w 274"/>
                  <a:gd name="T85" fmla="*/ 70 h 399"/>
                  <a:gd name="T86" fmla="*/ 5 w 274"/>
                  <a:gd name="T87" fmla="*/ 89 h 399"/>
                  <a:gd name="T88" fmla="*/ 11 w 274"/>
                  <a:gd name="T89" fmla="*/ 119 h 399"/>
                  <a:gd name="T90" fmla="*/ 5 w 274"/>
                  <a:gd name="T91" fmla="*/ 124 h 399"/>
                  <a:gd name="T92" fmla="*/ 28 w 274"/>
                  <a:gd name="T93" fmla="*/ 143 h 399"/>
                  <a:gd name="T94" fmla="*/ 49 w 274"/>
                  <a:gd name="T95" fmla="*/ 173 h 399"/>
                  <a:gd name="T96" fmla="*/ 65 w 274"/>
                  <a:gd name="T97" fmla="*/ 206 h 399"/>
                  <a:gd name="T98" fmla="*/ 97 w 274"/>
                  <a:gd name="T99" fmla="*/ 269 h 399"/>
                  <a:gd name="T100" fmla="*/ 111 w 274"/>
                  <a:gd name="T101" fmla="*/ 297 h 399"/>
                  <a:gd name="T102" fmla="*/ 118 w 274"/>
                  <a:gd name="T103" fmla="*/ 315 h 399"/>
                  <a:gd name="T104" fmla="*/ 151 w 274"/>
                  <a:gd name="T105" fmla="*/ 339 h 399"/>
                  <a:gd name="T106" fmla="*/ 214 w 274"/>
                  <a:gd name="T107" fmla="*/ 376 h 399"/>
                  <a:gd name="T108" fmla="*/ 239 w 274"/>
                  <a:gd name="T109" fmla="*/ 395 h 399"/>
                  <a:gd name="T110" fmla="*/ 239 w 274"/>
                  <a:gd name="T111" fmla="*/ 399 h 399"/>
                  <a:gd name="T112" fmla="*/ 244 w 274"/>
                  <a:gd name="T113" fmla="*/ 397 h 399"/>
                  <a:gd name="T114" fmla="*/ 253 w 274"/>
                  <a:gd name="T115" fmla="*/ 37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399">
                    <a:moveTo>
                      <a:pt x="253" y="378"/>
                    </a:moveTo>
                    <a:lnTo>
                      <a:pt x="253" y="378"/>
                    </a:lnTo>
                    <a:lnTo>
                      <a:pt x="253" y="378"/>
                    </a:lnTo>
                    <a:cubicBezTo>
                      <a:pt x="253" y="374"/>
                      <a:pt x="253" y="371"/>
                      <a:pt x="256" y="369"/>
                    </a:cubicBezTo>
                    <a:cubicBezTo>
                      <a:pt x="260" y="367"/>
                      <a:pt x="267" y="357"/>
                      <a:pt x="267" y="353"/>
                    </a:cubicBezTo>
                    <a:cubicBezTo>
                      <a:pt x="267" y="348"/>
                      <a:pt x="258" y="348"/>
                      <a:pt x="258" y="343"/>
                    </a:cubicBezTo>
                    <a:cubicBezTo>
                      <a:pt x="258" y="336"/>
                      <a:pt x="267" y="327"/>
                      <a:pt x="265" y="325"/>
                    </a:cubicBezTo>
                    <a:cubicBezTo>
                      <a:pt x="260" y="322"/>
                      <a:pt x="270" y="313"/>
                      <a:pt x="270" y="306"/>
                    </a:cubicBezTo>
                    <a:cubicBezTo>
                      <a:pt x="267" y="301"/>
                      <a:pt x="265" y="278"/>
                      <a:pt x="267" y="276"/>
                    </a:cubicBezTo>
                    <a:cubicBezTo>
                      <a:pt x="270" y="273"/>
                      <a:pt x="274" y="273"/>
                      <a:pt x="272" y="266"/>
                    </a:cubicBezTo>
                    <a:cubicBezTo>
                      <a:pt x="270" y="259"/>
                      <a:pt x="263" y="245"/>
                      <a:pt x="258" y="236"/>
                    </a:cubicBezTo>
                    <a:cubicBezTo>
                      <a:pt x="251" y="234"/>
                      <a:pt x="242" y="234"/>
                      <a:pt x="237" y="236"/>
                    </a:cubicBezTo>
                    <a:cubicBezTo>
                      <a:pt x="230" y="238"/>
                      <a:pt x="232" y="217"/>
                      <a:pt x="232" y="208"/>
                    </a:cubicBezTo>
                    <a:cubicBezTo>
                      <a:pt x="232" y="201"/>
                      <a:pt x="225" y="206"/>
                      <a:pt x="223" y="210"/>
                    </a:cubicBezTo>
                    <a:cubicBezTo>
                      <a:pt x="221" y="215"/>
                      <a:pt x="212" y="213"/>
                      <a:pt x="200" y="213"/>
                    </a:cubicBezTo>
                    <a:cubicBezTo>
                      <a:pt x="191" y="213"/>
                      <a:pt x="195" y="201"/>
                      <a:pt x="188" y="201"/>
                    </a:cubicBezTo>
                    <a:cubicBezTo>
                      <a:pt x="184" y="203"/>
                      <a:pt x="179" y="199"/>
                      <a:pt x="179" y="194"/>
                    </a:cubicBezTo>
                    <a:cubicBezTo>
                      <a:pt x="179" y="187"/>
                      <a:pt x="174" y="182"/>
                      <a:pt x="170" y="175"/>
                    </a:cubicBezTo>
                    <a:cubicBezTo>
                      <a:pt x="165" y="168"/>
                      <a:pt x="160" y="161"/>
                      <a:pt x="165" y="157"/>
                    </a:cubicBezTo>
                    <a:cubicBezTo>
                      <a:pt x="167" y="152"/>
                      <a:pt x="163" y="150"/>
                      <a:pt x="167" y="143"/>
                    </a:cubicBezTo>
                    <a:cubicBezTo>
                      <a:pt x="172" y="138"/>
                      <a:pt x="179" y="140"/>
                      <a:pt x="177" y="131"/>
                    </a:cubicBezTo>
                    <a:cubicBezTo>
                      <a:pt x="174" y="124"/>
                      <a:pt x="184" y="119"/>
                      <a:pt x="184" y="112"/>
                    </a:cubicBezTo>
                    <a:cubicBezTo>
                      <a:pt x="184" y="103"/>
                      <a:pt x="193" y="105"/>
                      <a:pt x="202" y="98"/>
                    </a:cubicBezTo>
                    <a:cubicBezTo>
                      <a:pt x="212" y="91"/>
                      <a:pt x="221" y="96"/>
                      <a:pt x="228" y="89"/>
                    </a:cubicBezTo>
                    <a:cubicBezTo>
                      <a:pt x="235" y="84"/>
                      <a:pt x="239" y="89"/>
                      <a:pt x="246" y="89"/>
                    </a:cubicBezTo>
                    <a:cubicBezTo>
                      <a:pt x="242" y="84"/>
                      <a:pt x="235" y="82"/>
                      <a:pt x="232" y="77"/>
                    </a:cubicBezTo>
                    <a:cubicBezTo>
                      <a:pt x="230" y="73"/>
                      <a:pt x="242" y="66"/>
                      <a:pt x="244" y="61"/>
                    </a:cubicBezTo>
                    <a:cubicBezTo>
                      <a:pt x="246" y="56"/>
                      <a:pt x="232" y="49"/>
                      <a:pt x="228" y="47"/>
                    </a:cubicBezTo>
                    <a:cubicBezTo>
                      <a:pt x="225" y="47"/>
                      <a:pt x="219" y="52"/>
                      <a:pt x="214" y="49"/>
                    </a:cubicBezTo>
                    <a:cubicBezTo>
                      <a:pt x="212" y="47"/>
                      <a:pt x="204" y="47"/>
                      <a:pt x="202" y="49"/>
                    </a:cubicBezTo>
                    <a:cubicBezTo>
                      <a:pt x="198" y="52"/>
                      <a:pt x="177" y="54"/>
                      <a:pt x="177" y="47"/>
                    </a:cubicBezTo>
                    <a:cubicBezTo>
                      <a:pt x="179" y="40"/>
                      <a:pt x="167" y="38"/>
                      <a:pt x="170" y="33"/>
                    </a:cubicBezTo>
                    <a:cubicBezTo>
                      <a:pt x="170" y="28"/>
                      <a:pt x="165" y="21"/>
                      <a:pt x="156" y="21"/>
                    </a:cubicBezTo>
                    <a:cubicBezTo>
                      <a:pt x="149" y="19"/>
                      <a:pt x="149" y="7"/>
                      <a:pt x="144" y="3"/>
                    </a:cubicBezTo>
                    <a:cubicBezTo>
                      <a:pt x="139" y="0"/>
                      <a:pt x="132" y="3"/>
                      <a:pt x="125" y="3"/>
                    </a:cubicBezTo>
                    <a:cubicBezTo>
                      <a:pt x="132" y="12"/>
                      <a:pt x="135" y="14"/>
                      <a:pt x="130" y="19"/>
                    </a:cubicBezTo>
                    <a:cubicBezTo>
                      <a:pt x="123" y="24"/>
                      <a:pt x="130" y="24"/>
                      <a:pt x="118" y="40"/>
                    </a:cubicBezTo>
                    <a:cubicBezTo>
                      <a:pt x="107" y="56"/>
                      <a:pt x="86" y="59"/>
                      <a:pt x="77" y="63"/>
                    </a:cubicBezTo>
                    <a:cubicBezTo>
                      <a:pt x="67" y="66"/>
                      <a:pt x="63" y="84"/>
                      <a:pt x="58" y="96"/>
                    </a:cubicBezTo>
                    <a:cubicBezTo>
                      <a:pt x="51" y="110"/>
                      <a:pt x="46" y="105"/>
                      <a:pt x="42" y="98"/>
                    </a:cubicBezTo>
                    <a:cubicBezTo>
                      <a:pt x="37" y="91"/>
                      <a:pt x="32" y="98"/>
                      <a:pt x="25" y="94"/>
                    </a:cubicBezTo>
                    <a:cubicBezTo>
                      <a:pt x="18" y="87"/>
                      <a:pt x="23" y="87"/>
                      <a:pt x="25" y="82"/>
                    </a:cubicBezTo>
                    <a:cubicBezTo>
                      <a:pt x="28" y="80"/>
                      <a:pt x="25" y="75"/>
                      <a:pt x="21" y="70"/>
                    </a:cubicBezTo>
                    <a:cubicBezTo>
                      <a:pt x="14" y="73"/>
                      <a:pt x="7" y="82"/>
                      <a:pt x="5" y="89"/>
                    </a:cubicBezTo>
                    <a:cubicBezTo>
                      <a:pt x="0" y="98"/>
                      <a:pt x="11" y="115"/>
                      <a:pt x="11" y="119"/>
                    </a:cubicBezTo>
                    <a:cubicBezTo>
                      <a:pt x="14" y="124"/>
                      <a:pt x="7" y="119"/>
                      <a:pt x="5" y="124"/>
                    </a:cubicBezTo>
                    <a:cubicBezTo>
                      <a:pt x="5" y="131"/>
                      <a:pt x="21" y="138"/>
                      <a:pt x="28" y="143"/>
                    </a:cubicBezTo>
                    <a:cubicBezTo>
                      <a:pt x="37" y="150"/>
                      <a:pt x="42" y="166"/>
                      <a:pt x="49" y="173"/>
                    </a:cubicBezTo>
                    <a:cubicBezTo>
                      <a:pt x="58" y="180"/>
                      <a:pt x="58" y="187"/>
                      <a:pt x="65" y="206"/>
                    </a:cubicBezTo>
                    <a:cubicBezTo>
                      <a:pt x="72" y="224"/>
                      <a:pt x="88" y="255"/>
                      <a:pt x="97" y="269"/>
                    </a:cubicBezTo>
                    <a:cubicBezTo>
                      <a:pt x="109" y="280"/>
                      <a:pt x="114" y="292"/>
                      <a:pt x="111" y="297"/>
                    </a:cubicBezTo>
                    <a:cubicBezTo>
                      <a:pt x="109" y="299"/>
                      <a:pt x="111" y="311"/>
                      <a:pt x="118" y="315"/>
                    </a:cubicBezTo>
                    <a:cubicBezTo>
                      <a:pt x="125" y="320"/>
                      <a:pt x="132" y="329"/>
                      <a:pt x="151" y="339"/>
                    </a:cubicBezTo>
                    <a:cubicBezTo>
                      <a:pt x="172" y="348"/>
                      <a:pt x="209" y="367"/>
                      <a:pt x="214" y="376"/>
                    </a:cubicBezTo>
                    <a:cubicBezTo>
                      <a:pt x="219" y="385"/>
                      <a:pt x="235" y="395"/>
                      <a:pt x="239" y="395"/>
                    </a:cubicBezTo>
                    <a:lnTo>
                      <a:pt x="239" y="399"/>
                    </a:lnTo>
                    <a:cubicBezTo>
                      <a:pt x="242" y="397"/>
                      <a:pt x="244" y="397"/>
                      <a:pt x="244" y="397"/>
                    </a:cubicBezTo>
                    <a:cubicBezTo>
                      <a:pt x="251" y="392"/>
                      <a:pt x="251" y="383"/>
                      <a:pt x="253" y="37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9" name="Freeform 385">
                <a:extLst>
                  <a:ext uri="{FF2B5EF4-FFF2-40B4-BE49-F238E27FC236}">
                    <a16:creationId xmlns:a16="http://schemas.microsoft.com/office/drawing/2014/main" id="{930216C9-40F2-924F-AC1E-63251326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364"/>
                <a:ext cx="164" cy="240"/>
              </a:xfrm>
              <a:custGeom>
                <a:avLst/>
                <a:gdLst>
                  <a:gd name="T0" fmla="*/ 253 w 274"/>
                  <a:gd name="T1" fmla="*/ 378 h 399"/>
                  <a:gd name="T2" fmla="*/ 253 w 274"/>
                  <a:gd name="T3" fmla="*/ 378 h 399"/>
                  <a:gd name="T4" fmla="*/ 253 w 274"/>
                  <a:gd name="T5" fmla="*/ 378 h 399"/>
                  <a:gd name="T6" fmla="*/ 256 w 274"/>
                  <a:gd name="T7" fmla="*/ 369 h 399"/>
                  <a:gd name="T8" fmla="*/ 267 w 274"/>
                  <a:gd name="T9" fmla="*/ 353 h 399"/>
                  <a:gd name="T10" fmla="*/ 258 w 274"/>
                  <a:gd name="T11" fmla="*/ 343 h 399"/>
                  <a:gd name="T12" fmla="*/ 265 w 274"/>
                  <a:gd name="T13" fmla="*/ 325 h 399"/>
                  <a:gd name="T14" fmla="*/ 270 w 274"/>
                  <a:gd name="T15" fmla="*/ 306 h 399"/>
                  <a:gd name="T16" fmla="*/ 267 w 274"/>
                  <a:gd name="T17" fmla="*/ 276 h 399"/>
                  <a:gd name="T18" fmla="*/ 272 w 274"/>
                  <a:gd name="T19" fmla="*/ 266 h 399"/>
                  <a:gd name="T20" fmla="*/ 258 w 274"/>
                  <a:gd name="T21" fmla="*/ 236 h 399"/>
                  <a:gd name="T22" fmla="*/ 237 w 274"/>
                  <a:gd name="T23" fmla="*/ 236 h 399"/>
                  <a:gd name="T24" fmla="*/ 232 w 274"/>
                  <a:gd name="T25" fmla="*/ 208 h 399"/>
                  <a:gd name="T26" fmla="*/ 223 w 274"/>
                  <a:gd name="T27" fmla="*/ 210 h 399"/>
                  <a:gd name="T28" fmla="*/ 200 w 274"/>
                  <a:gd name="T29" fmla="*/ 213 h 399"/>
                  <a:gd name="T30" fmla="*/ 188 w 274"/>
                  <a:gd name="T31" fmla="*/ 201 h 399"/>
                  <a:gd name="T32" fmla="*/ 179 w 274"/>
                  <a:gd name="T33" fmla="*/ 194 h 399"/>
                  <a:gd name="T34" fmla="*/ 170 w 274"/>
                  <a:gd name="T35" fmla="*/ 175 h 399"/>
                  <a:gd name="T36" fmla="*/ 165 w 274"/>
                  <a:gd name="T37" fmla="*/ 157 h 399"/>
                  <a:gd name="T38" fmla="*/ 167 w 274"/>
                  <a:gd name="T39" fmla="*/ 143 h 399"/>
                  <a:gd name="T40" fmla="*/ 177 w 274"/>
                  <a:gd name="T41" fmla="*/ 131 h 399"/>
                  <a:gd name="T42" fmla="*/ 184 w 274"/>
                  <a:gd name="T43" fmla="*/ 112 h 399"/>
                  <a:gd name="T44" fmla="*/ 202 w 274"/>
                  <a:gd name="T45" fmla="*/ 98 h 399"/>
                  <a:gd name="T46" fmla="*/ 228 w 274"/>
                  <a:gd name="T47" fmla="*/ 89 h 399"/>
                  <a:gd name="T48" fmla="*/ 246 w 274"/>
                  <a:gd name="T49" fmla="*/ 89 h 399"/>
                  <a:gd name="T50" fmla="*/ 232 w 274"/>
                  <a:gd name="T51" fmla="*/ 77 h 399"/>
                  <a:gd name="T52" fmla="*/ 244 w 274"/>
                  <a:gd name="T53" fmla="*/ 61 h 399"/>
                  <a:gd name="T54" fmla="*/ 228 w 274"/>
                  <a:gd name="T55" fmla="*/ 47 h 399"/>
                  <a:gd name="T56" fmla="*/ 214 w 274"/>
                  <a:gd name="T57" fmla="*/ 49 h 399"/>
                  <a:gd name="T58" fmla="*/ 202 w 274"/>
                  <a:gd name="T59" fmla="*/ 49 h 399"/>
                  <a:gd name="T60" fmla="*/ 177 w 274"/>
                  <a:gd name="T61" fmla="*/ 47 h 399"/>
                  <a:gd name="T62" fmla="*/ 170 w 274"/>
                  <a:gd name="T63" fmla="*/ 33 h 399"/>
                  <a:gd name="T64" fmla="*/ 156 w 274"/>
                  <a:gd name="T65" fmla="*/ 21 h 399"/>
                  <a:gd name="T66" fmla="*/ 144 w 274"/>
                  <a:gd name="T67" fmla="*/ 3 h 399"/>
                  <a:gd name="T68" fmla="*/ 125 w 274"/>
                  <a:gd name="T69" fmla="*/ 3 h 399"/>
                  <a:gd name="T70" fmla="*/ 130 w 274"/>
                  <a:gd name="T71" fmla="*/ 19 h 399"/>
                  <a:gd name="T72" fmla="*/ 118 w 274"/>
                  <a:gd name="T73" fmla="*/ 40 h 399"/>
                  <a:gd name="T74" fmla="*/ 77 w 274"/>
                  <a:gd name="T75" fmla="*/ 63 h 399"/>
                  <a:gd name="T76" fmla="*/ 58 w 274"/>
                  <a:gd name="T77" fmla="*/ 96 h 399"/>
                  <a:gd name="T78" fmla="*/ 42 w 274"/>
                  <a:gd name="T79" fmla="*/ 98 h 399"/>
                  <a:gd name="T80" fmla="*/ 25 w 274"/>
                  <a:gd name="T81" fmla="*/ 94 h 399"/>
                  <a:gd name="T82" fmla="*/ 25 w 274"/>
                  <a:gd name="T83" fmla="*/ 82 h 399"/>
                  <a:gd name="T84" fmla="*/ 21 w 274"/>
                  <a:gd name="T85" fmla="*/ 70 h 399"/>
                  <a:gd name="T86" fmla="*/ 5 w 274"/>
                  <a:gd name="T87" fmla="*/ 89 h 399"/>
                  <a:gd name="T88" fmla="*/ 11 w 274"/>
                  <a:gd name="T89" fmla="*/ 119 h 399"/>
                  <a:gd name="T90" fmla="*/ 5 w 274"/>
                  <a:gd name="T91" fmla="*/ 124 h 399"/>
                  <a:gd name="T92" fmla="*/ 28 w 274"/>
                  <a:gd name="T93" fmla="*/ 143 h 399"/>
                  <a:gd name="T94" fmla="*/ 49 w 274"/>
                  <a:gd name="T95" fmla="*/ 173 h 399"/>
                  <a:gd name="T96" fmla="*/ 65 w 274"/>
                  <a:gd name="T97" fmla="*/ 206 h 399"/>
                  <a:gd name="T98" fmla="*/ 97 w 274"/>
                  <a:gd name="T99" fmla="*/ 269 h 399"/>
                  <a:gd name="T100" fmla="*/ 111 w 274"/>
                  <a:gd name="T101" fmla="*/ 297 h 399"/>
                  <a:gd name="T102" fmla="*/ 118 w 274"/>
                  <a:gd name="T103" fmla="*/ 315 h 399"/>
                  <a:gd name="T104" fmla="*/ 151 w 274"/>
                  <a:gd name="T105" fmla="*/ 339 h 399"/>
                  <a:gd name="T106" fmla="*/ 214 w 274"/>
                  <a:gd name="T107" fmla="*/ 376 h 399"/>
                  <a:gd name="T108" fmla="*/ 239 w 274"/>
                  <a:gd name="T109" fmla="*/ 395 h 399"/>
                  <a:gd name="T110" fmla="*/ 239 w 274"/>
                  <a:gd name="T111" fmla="*/ 399 h 399"/>
                  <a:gd name="T112" fmla="*/ 244 w 274"/>
                  <a:gd name="T113" fmla="*/ 397 h 399"/>
                  <a:gd name="T114" fmla="*/ 253 w 274"/>
                  <a:gd name="T115" fmla="*/ 378 h 399"/>
                  <a:gd name="T116" fmla="*/ 253 w 274"/>
                  <a:gd name="T117" fmla="*/ 37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4" h="399">
                    <a:moveTo>
                      <a:pt x="253" y="378"/>
                    </a:moveTo>
                    <a:lnTo>
                      <a:pt x="253" y="378"/>
                    </a:lnTo>
                    <a:lnTo>
                      <a:pt x="253" y="378"/>
                    </a:lnTo>
                    <a:cubicBezTo>
                      <a:pt x="253" y="374"/>
                      <a:pt x="253" y="371"/>
                      <a:pt x="256" y="369"/>
                    </a:cubicBezTo>
                    <a:cubicBezTo>
                      <a:pt x="260" y="367"/>
                      <a:pt x="267" y="357"/>
                      <a:pt x="267" y="353"/>
                    </a:cubicBezTo>
                    <a:cubicBezTo>
                      <a:pt x="267" y="348"/>
                      <a:pt x="258" y="348"/>
                      <a:pt x="258" y="343"/>
                    </a:cubicBezTo>
                    <a:cubicBezTo>
                      <a:pt x="258" y="336"/>
                      <a:pt x="267" y="327"/>
                      <a:pt x="265" y="325"/>
                    </a:cubicBezTo>
                    <a:cubicBezTo>
                      <a:pt x="260" y="322"/>
                      <a:pt x="270" y="313"/>
                      <a:pt x="270" y="306"/>
                    </a:cubicBezTo>
                    <a:cubicBezTo>
                      <a:pt x="267" y="301"/>
                      <a:pt x="265" y="278"/>
                      <a:pt x="267" y="276"/>
                    </a:cubicBezTo>
                    <a:cubicBezTo>
                      <a:pt x="270" y="273"/>
                      <a:pt x="274" y="273"/>
                      <a:pt x="272" y="266"/>
                    </a:cubicBezTo>
                    <a:cubicBezTo>
                      <a:pt x="270" y="259"/>
                      <a:pt x="263" y="245"/>
                      <a:pt x="258" y="236"/>
                    </a:cubicBezTo>
                    <a:cubicBezTo>
                      <a:pt x="251" y="234"/>
                      <a:pt x="242" y="234"/>
                      <a:pt x="237" y="236"/>
                    </a:cubicBezTo>
                    <a:cubicBezTo>
                      <a:pt x="230" y="238"/>
                      <a:pt x="232" y="217"/>
                      <a:pt x="232" y="208"/>
                    </a:cubicBezTo>
                    <a:cubicBezTo>
                      <a:pt x="232" y="201"/>
                      <a:pt x="225" y="206"/>
                      <a:pt x="223" y="210"/>
                    </a:cubicBezTo>
                    <a:cubicBezTo>
                      <a:pt x="221" y="215"/>
                      <a:pt x="212" y="213"/>
                      <a:pt x="200" y="213"/>
                    </a:cubicBezTo>
                    <a:cubicBezTo>
                      <a:pt x="191" y="213"/>
                      <a:pt x="195" y="201"/>
                      <a:pt x="188" y="201"/>
                    </a:cubicBezTo>
                    <a:cubicBezTo>
                      <a:pt x="184" y="203"/>
                      <a:pt x="179" y="199"/>
                      <a:pt x="179" y="194"/>
                    </a:cubicBezTo>
                    <a:cubicBezTo>
                      <a:pt x="179" y="187"/>
                      <a:pt x="174" y="182"/>
                      <a:pt x="170" y="175"/>
                    </a:cubicBezTo>
                    <a:cubicBezTo>
                      <a:pt x="165" y="168"/>
                      <a:pt x="160" y="161"/>
                      <a:pt x="165" y="157"/>
                    </a:cubicBezTo>
                    <a:cubicBezTo>
                      <a:pt x="167" y="152"/>
                      <a:pt x="163" y="150"/>
                      <a:pt x="167" y="143"/>
                    </a:cubicBezTo>
                    <a:cubicBezTo>
                      <a:pt x="172" y="138"/>
                      <a:pt x="179" y="140"/>
                      <a:pt x="177" y="131"/>
                    </a:cubicBezTo>
                    <a:cubicBezTo>
                      <a:pt x="174" y="124"/>
                      <a:pt x="184" y="119"/>
                      <a:pt x="184" y="112"/>
                    </a:cubicBezTo>
                    <a:cubicBezTo>
                      <a:pt x="184" y="103"/>
                      <a:pt x="193" y="105"/>
                      <a:pt x="202" y="98"/>
                    </a:cubicBezTo>
                    <a:cubicBezTo>
                      <a:pt x="212" y="91"/>
                      <a:pt x="221" y="96"/>
                      <a:pt x="228" y="89"/>
                    </a:cubicBezTo>
                    <a:cubicBezTo>
                      <a:pt x="235" y="84"/>
                      <a:pt x="239" y="89"/>
                      <a:pt x="246" y="89"/>
                    </a:cubicBezTo>
                    <a:cubicBezTo>
                      <a:pt x="242" y="84"/>
                      <a:pt x="235" y="82"/>
                      <a:pt x="232" y="77"/>
                    </a:cubicBezTo>
                    <a:cubicBezTo>
                      <a:pt x="230" y="73"/>
                      <a:pt x="242" y="66"/>
                      <a:pt x="244" y="61"/>
                    </a:cubicBezTo>
                    <a:cubicBezTo>
                      <a:pt x="246" y="56"/>
                      <a:pt x="232" y="49"/>
                      <a:pt x="228" y="47"/>
                    </a:cubicBezTo>
                    <a:cubicBezTo>
                      <a:pt x="225" y="47"/>
                      <a:pt x="219" y="52"/>
                      <a:pt x="214" y="49"/>
                    </a:cubicBezTo>
                    <a:cubicBezTo>
                      <a:pt x="212" y="47"/>
                      <a:pt x="204" y="47"/>
                      <a:pt x="202" y="49"/>
                    </a:cubicBezTo>
                    <a:cubicBezTo>
                      <a:pt x="198" y="52"/>
                      <a:pt x="177" y="54"/>
                      <a:pt x="177" y="47"/>
                    </a:cubicBezTo>
                    <a:cubicBezTo>
                      <a:pt x="179" y="40"/>
                      <a:pt x="167" y="38"/>
                      <a:pt x="170" y="33"/>
                    </a:cubicBezTo>
                    <a:cubicBezTo>
                      <a:pt x="170" y="28"/>
                      <a:pt x="165" y="21"/>
                      <a:pt x="156" y="21"/>
                    </a:cubicBezTo>
                    <a:cubicBezTo>
                      <a:pt x="149" y="19"/>
                      <a:pt x="149" y="7"/>
                      <a:pt x="144" y="3"/>
                    </a:cubicBezTo>
                    <a:cubicBezTo>
                      <a:pt x="139" y="0"/>
                      <a:pt x="132" y="3"/>
                      <a:pt x="125" y="3"/>
                    </a:cubicBezTo>
                    <a:cubicBezTo>
                      <a:pt x="132" y="12"/>
                      <a:pt x="135" y="14"/>
                      <a:pt x="130" y="19"/>
                    </a:cubicBezTo>
                    <a:cubicBezTo>
                      <a:pt x="123" y="24"/>
                      <a:pt x="130" y="24"/>
                      <a:pt x="118" y="40"/>
                    </a:cubicBezTo>
                    <a:cubicBezTo>
                      <a:pt x="107" y="56"/>
                      <a:pt x="86" y="59"/>
                      <a:pt x="77" y="63"/>
                    </a:cubicBezTo>
                    <a:cubicBezTo>
                      <a:pt x="67" y="66"/>
                      <a:pt x="63" y="84"/>
                      <a:pt x="58" y="96"/>
                    </a:cubicBezTo>
                    <a:cubicBezTo>
                      <a:pt x="51" y="110"/>
                      <a:pt x="46" y="105"/>
                      <a:pt x="42" y="98"/>
                    </a:cubicBezTo>
                    <a:cubicBezTo>
                      <a:pt x="37" y="91"/>
                      <a:pt x="32" y="98"/>
                      <a:pt x="25" y="94"/>
                    </a:cubicBezTo>
                    <a:cubicBezTo>
                      <a:pt x="18" y="87"/>
                      <a:pt x="23" y="87"/>
                      <a:pt x="25" y="82"/>
                    </a:cubicBezTo>
                    <a:cubicBezTo>
                      <a:pt x="28" y="80"/>
                      <a:pt x="25" y="75"/>
                      <a:pt x="21" y="70"/>
                    </a:cubicBezTo>
                    <a:cubicBezTo>
                      <a:pt x="14" y="73"/>
                      <a:pt x="7" y="82"/>
                      <a:pt x="5" y="89"/>
                    </a:cubicBezTo>
                    <a:cubicBezTo>
                      <a:pt x="0" y="98"/>
                      <a:pt x="11" y="115"/>
                      <a:pt x="11" y="119"/>
                    </a:cubicBezTo>
                    <a:cubicBezTo>
                      <a:pt x="14" y="124"/>
                      <a:pt x="7" y="119"/>
                      <a:pt x="5" y="124"/>
                    </a:cubicBezTo>
                    <a:cubicBezTo>
                      <a:pt x="5" y="131"/>
                      <a:pt x="21" y="138"/>
                      <a:pt x="28" y="143"/>
                    </a:cubicBezTo>
                    <a:cubicBezTo>
                      <a:pt x="37" y="150"/>
                      <a:pt x="42" y="166"/>
                      <a:pt x="49" y="173"/>
                    </a:cubicBezTo>
                    <a:cubicBezTo>
                      <a:pt x="58" y="180"/>
                      <a:pt x="58" y="187"/>
                      <a:pt x="65" y="206"/>
                    </a:cubicBezTo>
                    <a:cubicBezTo>
                      <a:pt x="72" y="224"/>
                      <a:pt x="88" y="255"/>
                      <a:pt x="97" y="269"/>
                    </a:cubicBezTo>
                    <a:cubicBezTo>
                      <a:pt x="109" y="280"/>
                      <a:pt x="114" y="292"/>
                      <a:pt x="111" y="297"/>
                    </a:cubicBezTo>
                    <a:cubicBezTo>
                      <a:pt x="109" y="299"/>
                      <a:pt x="111" y="311"/>
                      <a:pt x="118" y="315"/>
                    </a:cubicBezTo>
                    <a:cubicBezTo>
                      <a:pt x="125" y="320"/>
                      <a:pt x="132" y="329"/>
                      <a:pt x="151" y="339"/>
                    </a:cubicBezTo>
                    <a:cubicBezTo>
                      <a:pt x="172" y="348"/>
                      <a:pt x="209" y="367"/>
                      <a:pt x="214" y="376"/>
                    </a:cubicBezTo>
                    <a:cubicBezTo>
                      <a:pt x="219" y="385"/>
                      <a:pt x="235" y="395"/>
                      <a:pt x="239" y="395"/>
                    </a:cubicBezTo>
                    <a:lnTo>
                      <a:pt x="239" y="399"/>
                    </a:lnTo>
                    <a:cubicBezTo>
                      <a:pt x="242" y="397"/>
                      <a:pt x="244" y="397"/>
                      <a:pt x="244" y="397"/>
                    </a:cubicBezTo>
                    <a:cubicBezTo>
                      <a:pt x="251" y="392"/>
                      <a:pt x="251" y="383"/>
                      <a:pt x="253" y="378"/>
                    </a:cubicBezTo>
                    <a:lnTo>
                      <a:pt x="253" y="37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0" name="Freeform 386">
                <a:extLst>
                  <a:ext uri="{FF2B5EF4-FFF2-40B4-BE49-F238E27FC236}">
                    <a16:creationId xmlns:a16="http://schemas.microsoft.com/office/drawing/2014/main" id="{D9001E47-7D5C-2E19-178F-B2E1A52D9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205"/>
                <a:ext cx="176" cy="149"/>
              </a:xfrm>
              <a:custGeom>
                <a:avLst/>
                <a:gdLst>
                  <a:gd name="T0" fmla="*/ 28 w 293"/>
                  <a:gd name="T1" fmla="*/ 16 h 247"/>
                  <a:gd name="T2" fmla="*/ 28 w 293"/>
                  <a:gd name="T3" fmla="*/ 16 h 247"/>
                  <a:gd name="T4" fmla="*/ 9 w 293"/>
                  <a:gd name="T5" fmla="*/ 39 h 247"/>
                  <a:gd name="T6" fmla="*/ 7 w 293"/>
                  <a:gd name="T7" fmla="*/ 56 h 247"/>
                  <a:gd name="T8" fmla="*/ 5 w 293"/>
                  <a:gd name="T9" fmla="*/ 65 h 247"/>
                  <a:gd name="T10" fmla="*/ 14 w 293"/>
                  <a:gd name="T11" fmla="*/ 70 h 247"/>
                  <a:gd name="T12" fmla="*/ 23 w 293"/>
                  <a:gd name="T13" fmla="*/ 84 h 247"/>
                  <a:gd name="T14" fmla="*/ 37 w 293"/>
                  <a:gd name="T15" fmla="*/ 112 h 247"/>
                  <a:gd name="T16" fmla="*/ 72 w 293"/>
                  <a:gd name="T17" fmla="*/ 114 h 247"/>
                  <a:gd name="T18" fmla="*/ 102 w 293"/>
                  <a:gd name="T19" fmla="*/ 128 h 247"/>
                  <a:gd name="T20" fmla="*/ 128 w 293"/>
                  <a:gd name="T21" fmla="*/ 135 h 247"/>
                  <a:gd name="T22" fmla="*/ 123 w 293"/>
                  <a:gd name="T23" fmla="*/ 172 h 247"/>
                  <a:gd name="T24" fmla="*/ 130 w 293"/>
                  <a:gd name="T25" fmla="*/ 189 h 247"/>
                  <a:gd name="T26" fmla="*/ 130 w 293"/>
                  <a:gd name="T27" fmla="*/ 205 h 247"/>
                  <a:gd name="T28" fmla="*/ 135 w 293"/>
                  <a:gd name="T29" fmla="*/ 217 h 247"/>
                  <a:gd name="T30" fmla="*/ 130 w 293"/>
                  <a:gd name="T31" fmla="*/ 219 h 247"/>
                  <a:gd name="T32" fmla="*/ 146 w 293"/>
                  <a:gd name="T33" fmla="*/ 240 h 247"/>
                  <a:gd name="T34" fmla="*/ 160 w 293"/>
                  <a:gd name="T35" fmla="*/ 245 h 247"/>
                  <a:gd name="T36" fmla="*/ 172 w 293"/>
                  <a:gd name="T37" fmla="*/ 242 h 247"/>
                  <a:gd name="T38" fmla="*/ 186 w 293"/>
                  <a:gd name="T39" fmla="*/ 235 h 247"/>
                  <a:gd name="T40" fmla="*/ 200 w 293"/>
                  <a:gd name="T41" fmla="*/ 228 h 247"/>
                  <a:gd name="T42" fmla="*/ 212 w 293"/>
                  <a:gd name="T43" fmla="*/ 217 h 247"/>
                  <a:gd name="T44" fmla="*/ 214 w 293"/>
                  <a:gd name="T45" fmla="*/ 207 h 247"/>
                  <a:gd name="T46" fmla="*/ 205 w 293"/>
                  <a:gd name="T47" fmla="*/ 205 h 247"/>
                  <a:gd name="T48" fmla="*/ 198 w 293"/>
                  <a:gd name="T49" fmla="*/ 191 h 247"/>
                  <a:gd name="T50" fmla="*/ 190 w 293"/>
                  <a:gd name="T51" fmla="*/ 175 h 247"/>
                  <a:gd name="T52" fmla="*/ 205 w 293"/>
                  <a:gd name="T53" fmla="*/ 172 h 247"/>
                  <a:gd name="T54" fmla="*/ 223 w 293"/>
                  <a:gd name="T55" fmla="*/ 179 h 247"/>
                  <a:gd name="T56" fmla="*/ 230 w 293"/>
                  <a:gd name="T57" fmla="*/ 179 h 247"/>
                  <a:gd name="T58" fmla="*/ 244 w 293"/>
                  <a:gd name="T59" fmla="*/ 172 h 247"/>
                  <a:gd name="T60" fmla="*/ 272 w 293"/>
                  <a:gd name="T61" fmla="*/ 161 h 247"/>
                  <a:gd name="T62" fmla="*/ 277 w 293"/>
                  <a:gd name="T63" fmla="*/ 154 h 247"/>
                  <a:gd name="T64" fmla="*/ 263 w 293"/>
                  <a:gd name="T65" fmla="*/ 137 h 247"/>
                  <a:gd name="T66" fmla="*/ 265 w 293"/>
                  <a:gd name="T67" fmla="*/ 126 h 247"/>
                  <a:gd name="T68" fmla="*/ 274 w 293"/>
                  <a:gd name="T69" fmla="*/ 116 h 247"/>
                  <a:gd name="T70" fmla="*/ 279 w 293"/>
                  <a:gd name="T71" fmla="*/ 105 h 247"/>
                  <a:gd name="T72" fmla="*/ 286 w 293"/>
                  <a:gd name="T73" fmla="*/ 88 h 247"/>
                  <a:gd name="T74" fmla="*/ 293 w 293"/>
                  <a:gd name="T75" fmla="*/ 79 h 247"/>
                  <a:gd name="T76" fmla="*/ 263 w 293"/>
                  <a:gd name="T77" fmla="*/ 77 h 247"/>
                  <a:gd name="T78" fmla="*/ 270 w 293"/>
                  <a:gd name="T79" fmla="*/ 58 h 247"/>
                  <a:gd name="T80" fmla="*/ 237 w 293"/>
                  <a:gd name="T81" fmla="*/ 46 h 247"/>
                  <a:gd name="T82" fmla="*/ 240 w 293"/>
                  <a:gd name="T83" fmla="*/ 35 h 247"/>
                  <a:gd name="T84" fmla="*/ 223 w 293"/>
                  <a:gd name="T85" fmla="*/ 30 h 247"/>
                  <a:gd name="T86" fmla="*/ 181 w 293"/>
                  <a:gd name="T87" fmla="*/ 44 h 247"/>
                  <a:gd name="T88" fmla="*/ 142 w 293"/>
                  <a:gd name="T89" fmla="*/ 32 h 247"/>
                  <a:gd name="T90" fmla="*/ 114 w 293"/>
                  <a:gd name="T91" fmla="*/ 28 h 247"/>
                  <a:gd name="T92" fmla="*/ 98 w 293"/>
                  <a:gd name="T93" fmla="*/ 11 h 247"/>
                  <a:gd name="T94" fmla="*/ 79 w 293"/>
                  <a:gd name="T95" fmla="*/ 0 h 247"/>
                  <a:gd name="T96" fmla="*/ 72 w 293"/>
                  <a:gd name="T97" fmla="*/ 14 h 247"/>
                  <a:gd name="T98" fmla="*/ 44 w 293"/>
                  <a:gd name="T99" fmla="*/ 30 h 247"/>
                  <a:gd name="T100" fmla="*/ 51 w 293"/>
                  <a:gd name="T101" fmla="*/ 60 h 247"/>
                  <a:gd name="T102" fmla="*/ 28 w 293"/>
                  <a:gd name="T103" fmla="*/ 53 h 247"/>
                  <a:gd name="T104" fmla="*/ 37 w 293"/>
                  <a:gd name="T105" fmla="*/ 25 h 247"/>
                  <a:gd name="T106" fmla="*/ 35 w 293"/>
                  <a:gd name="T107" fmla="*/ 11 h 247"/>
                  <a:gd name="T108" fmla="*/ 28 w 293"/>
                  <a:gd name="T109" fmla="*/ 1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3" h="247">
                    <a:moveTo>
                      <a:pt x="28" y="16"/>
                    </a:moveTo>
                    <a:lnTo>
                      <a:pt x="28" y="16"/>
                    </a:lnTo>
                    <a:cubicBezTo>
                      <a:pt x="23" y="23"/>
                      <a:pt x="9" y="30"/>
                      <a:pt x="9" y="39"/>
                    </a:cubicBezTo>
                    <a:cubicBezTo>
                      <a:pt x="9" y="49"/>
                      <a:pt x="9" y="51"/>
                      <a:pt x="7" y="56"/>
                    </a:cubicBezTo>
                    <a:cubicBezTo>
                      <a:pt x="5" y="58"/>
                      <a:pt x="0" y="65"/>
                      <a:pt x="5" y="65"/>
                    </a:cubicBezTo>
                    <a:cubicBezTo>
                      <a:pt x="9" y="65"/>
                      <a:pt x="14" y="65"/>
                      <a:pt x="14" y="70"/>
                    </a:cubicBezTo>
                    <a:cubicBezTo>
                      <a:pt x="14" y="74"/>
                      <a:pt x="23" y="74"/>
                      <a:pt x="23" y="84"/>
                    </a:cubicBezTo>
                    <a:cubicBezTo>
                      <a:pt x="23" y="91"/>
                      <a:pt x="19" y="112"/>
                      <a:pt x="37" y="112"/>
                    </a:cubicBezTo>
                    <a:cubicBezTo>
                      <a:pt x="56" y="112"/>
                      <a:pt x="65" y="105"/>
                      <a:pt x="72" y="114"/>
                    </a:cubicBezTo>
                    <a:cubicBezTo>
                      <a:pt x="81" y="123"/>
                      <a:pt x="91" y="128"/>
                      <a:pt x="102" y="128"/>
                    </a:cubicBezTo>
                    <a:cubicBezTo>
                      <a:pt x="114" y="126"/>
                      <a:pt x="135" y="123"/>
                      <a:pt x="128" y="135"/>
                    </a:cubicBezTo>
                    <a:cubicBezTo>
                      <a:pt x="121" y="144"/>
                      <a:pt x="116" y="168"/>
                      <a:pt x="123" y="172"/>
                    </a:cubicBezTo>
                    <a:cubicBezTo>
                      <a:pt x="128" y="179"/>
                      <a:pt x="135" y="184"/>
                      <a:pt x="130" y="189"/>
                    </a:cubicBezTo>
                    <a:cubicBezTo>
                      <a:pt x="125" y="196"/>
                      <a:pt x="123" y="200"/>
                      <a:pt x="130" y="205"/>
                    </a:cubicBezTo>
                    <a:cubicBezTo>
                      <a:pt x="135" y="210"/>
                      <a:pt x="135" y="214"/>
                      <a:pt x="135" y="217"/>
                    </a:cubicBezTo>
                    <a:cubicBezTo>
                      <a:pt x="135" y="217"/>
                      <a:pt x="132" y="217"/>
                      <a:pt x="130" y="219"/>
                    </a:cubicBezTo>
                    <a:cubicBezTo>
                      <a:pt x="139" y="226"/>
                      <a:pt x="142" y="235"/>
                      <a:pt x="146" y="240"/>
                    </a:cubicBezTo>
                    <a:cubicBezTo>
                      <a:pt x="153" y="245"/>
                      <a:pt x="156" y="247"/>
                      <a:pt x="160" y="245"/>
                    </a:cubicBezTo>
                    <a:cubicBezTo>
                      <a:pt x="165" y="242"/>
                      <a:pt x="167" y="240"/>
                      <a:pt x="172" y="242"/>
                    </a:cubicBezTo>
                    <a:cubicBezTo>
                      <a:pt x="174" y="245"/>
                      <a:pt x="179" y="240"/>
                      <a:pt x="186" y="235"/>
                    </a:cubicBezTo>
                    <a:cubicBezTo>
                      <a:pt x="190" y="231"/>
                      <a:pt x="198" y="235"/>
                      <a:pt x="200" y="228"/>
                    </a:cubicBezTo>
                    <a:cubicBezTo>
                      <a:pt x="202" y="221"/>
                      <a:pt x="205" y="219"/>
                      <a:pt x="212" y="217"/>
                    </a:cubicBezTo>
                    <a:cubicBezTo>
                      <a:pt x="219" y="214"/>
                      <a:pt x="219" y="207"/>
                      <a:pt x="214" y="207"/>
                    </a:cubicBezTo>
                    <a:cubicBezTo>
                      <a:pt x="209" y="207"/>
                      <a:pt x="205" y="214"/>
                      <a:pt x="205" y="205"/>
                    </a:cubicBezTo>
                    <a:cubicBezTo>
                      <a:pt x="205" y="198"/>
                      <a:pt x="198" y="198"/>
                      <a:pt x="198" y="191"/>
                    </a:cubicBezTo>
                    <a:cubicBezTo>
                      <a:pt x="198" y="184"/>
                      <a:pt x="198" y="179"/>
                      <a:pt x="190" y="175"/>
                    </a:cubicBezTo>
                    <a:cubicBezTo>
                      <a:pt x="181" y="172"/>
                      <a:pt x="200" y="170"/>
                      <a:pt x="205" y="172"/>
                    </a:cubicBezTo>
                    <a:cubicBezTo>
                      <a:pt x="207" y="177"/>
                      <a:pt x="221" y="175"/>
                      <a:pt x="223" y="179"/>
                    </a:cubicBezTo>
                    <a:cubicBezTo>
                      <a:pt x="223" y="186"/>
                      <a:pt x="230" y="186"/>
                      <a:pt x="230" y="179"/>
                    </a:cubicBezTo>
                    <a:cubicBezTo>
                      <a:pt x="230" y="172"/>
                      <a:pt x="240" y="170"/>
                      <a:pt x="244" y="172"/>
                    </a:cubicBezTo>
                    <a:cubicBezTo>
                      <a:pt x="251" y="172"/>
                      <a:pt x="265" y="163"/>
                      <a:pt x="272" y="161"/>
                    </a:cubicBezTo>
                    <a:cubicBezTo>
                      <a:pt x="274" y="161"/>
                      <a:pt x="274" y="156"/>
                      <a:pt x="277" y="154"/>
                    </a:cubicBezTo>
                    <a:cubicBezTo>
                      <a:pt x="272" y="149"/>
                      <a:pt x="265" y="140"/>
                      <a:pt x="263" y="137"/>
                    </a:cubicBezTo>
                    <a:cubicBezTo>
                      <a:pt x="258" y="133"/>
                      <a:pt x="265" y="130"/>
                      <a:pt x="265" y="126"/>
                    </a:cubicBezTo>
                    <a:cubicBezTo>
                      <a:pt x="265" y="121"/>
                      <a:pt x="265" y="116"/>
                      <a:pt x="274" y="116"/>
                    </a:cubicBezTo>
                    <a:cubicBezTo>
                      <a:pt x="286" y="114"/>
                      <a:pt x="284" y="107"/>
                      <a:pt x="279" y="105"/>
                    </a:cubicBezTo>
                    <a:cubicBezTo>
                      <a:pt x="272" y="100"/>
                      <a:pt x="281" y="93"/>
                      <a:pt x="286" y="88"/>
                    </a:cubicBezTo>
                    <a:cubicBezTo>
                      <a:pt x="288" y="88"/>
                      <a:pt x="291" y="84"/>
                      <a:pt x="293" y="79"/>
                    </a:cubicBezTo>
                    <a:cubicBezTo>
                      <a:pt x="284" y="74"/>
                      <a:pt x="270" y="77"/>
                      <a:pt x="263" y="77"/>
                    </a:cubicBezTo>
                    <a:cubicBezTo>
                      <a:pt x="256" y="77"/>
                      <a:pt x="267" y="67"/>
                      <a:pt x="270" y="58"/>
                    </a:cubicBezTo>
                    <a:cubicBezTo>
                      <a:pt x="270" y="51"/>
                      <a:pt x="246" y="49"/>
                      <a:pt x="237" y="46"/>
                    </a:cubicBezTo>
                    <a:cubicBezTo>
                      <a:pt x="228" y="44"/>
                      <a:pt x="230" y="35"/>
                      <a:pt x="240" y="35"/>
                    </a:cubicBezTo>
                    <a:cubicBezTo>
                      <a:pt x="249" y="35"/>
                      <a:pt x="235" y="28"/>
                      <a:pt x="223" y="30"/>
                    </a:cubicBezTo>
                    <a:cubicBezTo>
                      <a:pt x="209" y="32"/>
                      <a:pt x="190" y="39"/>
                      <a:pt x="181" y="44"/>
                    </a:cubicBezTo>
                    <a:cubicBezTo>
                      <a:pt x="170" y="51"/>
                      <a:pt x="153" y="28"/>
                      <a:pt x="142" y="32"/>
                    </a:cubicBezTo>
                    <a:cubicBezTo>
                      <a:pt x="130" y="37"/>
                      <a:pt x="114" y="37"/>
                      <a:pt x="114" y="28"/>
                    </a:cubicBezTo>
                    <a:cubicBezTo>
                      <a:pt x="114" y="18"/>
                      <a:pt x="109" y="11"/>
                      <a:pt x="98" y="11"/>
                    </a:cubicBezTo>
                    <a:cubicBezTo>
                      <a:pt x="86" y="11"/>
                      <a:pt x="88" y="0"/>
                      <a:pt x="79" y="0"/>
                    </a:cubicBezTo>
                    <a:cubicBezTo>
                      <a:pt x="70" y="0"/>
                      <a:pt x="79" y="11"/>
                      <a:pt x="72" y="14"/>
                    </a:cubicBezTo>
                    <a:cubicBezTo>
                      <a:pt x="67" y="16"/>
                      <a:pt x="46" y="21"/>
                      <a:pt x="44" y="30"/>
                    </a:cubicBezTo>
                    <a:cubicBezTo>
                      <a:pt x="42" y="39"/>
                      <a:pt x="56" y="53"/>
                      <a:pt x="51" y="60"/>
                    </a:cubicBezTo>
                    <a:cubicBezTo>
                      <a:pt x="46" y="70"/>
                      <a:pt x="32" y="63"/>
                      <a:pt x="28" y="53"/>
                    </a:cubicBezTo>
                    <a:cubicBezTo>
                      <a:pt x="23" y="44"/>
                      <a:pt x="42" y="30"/>
                      <a:pt x="37" y="25"/>
                    </a:cubicBezTo>
                    <a:cubicBezTo>
                      <a:pt x="35" y="23"/>
                      <a:pt x="32" y="16"/>
                      <a:pt x="35" y="11"/>
                    </a:cubicBezTo>
                    <a:cubicBezTo>
                      <a:pt x="32" y="11"/>
                      <a:pt x="30" y="14"/>
                      <a:pt x="28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1" name="Freeform 387">
                <a:extLst>
                  <a:ext uri="{FF2B5EF4-FFF2-40B4-BE49-F238E27FC236}">
                    <a16:creationId xmlns:a16="http://schemas.microsoft.com/office/drawing/2014/main" id="{D31BECF1-A283-09A6-03B2-88DFBFBA4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205"/>
                <a:ext cx="176" cy="149"/>
              </a:xfrm>
              <a:custGeom>
                <a:avLst/>
                <a:gdLst>
                  <a:gd name="T0" fmla="*/ 28 w 293"/>
                  <a:gd name="T1" fmla="*/ 16 h 247"/>
                  <a:gd name="T2" fmla="*/ 28 w 293"/>
                  <a:gd name="T3" fmla="*/ 16 h 247"/>
                  <a:gd name="T4" fmla="*/ 9 w 293"/>
                  <a:gd name="T5" fmla="*/ 39 h 247"/>
                  <a:gd name="T6" fmla="*/ 7 w 293"/>
                  <a:gd name="T7" fmla="*/ 56 h 247"/>
                  <a:gd name="T8" fmla="*/ 5 w 293"/>
                  <a:gd name="T9" fmla="*/ 65 h 247"/>
                  <a:gd name="T10" fmla="*/ 14 w 293"/>
                  <a:gd name="T11" fmla="*/ 70 h 247"/>
                  <a:gd name="T12" fmla="*/ 23 w 293"/>
                  <a:gd name="T13" fmla="*/ 84 h 247"/>
                  <a:gd name="T14" fmla="*/ 37 w 293"/>
                  <a:gd name="T15" fmla="*/ 112 h 247"/>
                  <a:gd name="T16" fmla="*/ 72 w 293"/>
                  <a:gd name="T17" fmla="*/ 114 h 247"/>
                  <a:gd name="T18" fmla="*/ 102 w 293"/>
                  <a:gd name="T19" fmla="*/ 128 h 247"/>
                  <a:gd name="T20" fmla="*/ 128 w 293"/>
                  <a:gd name="T21" fmla="*/ 135 h 247"/>
                  <a:gd name="T22" fmla="*/ 123 w 293"/>
                  <a:gd name="T23" fmla="*/ 172 h 247"/>
                  <a:gd name="T24" fmla="*/ 130 w 293"/>
                  <a:gd name="T25" fmla="*/ 189 h 247"/>
                  <a:gd name="T26" fmla="*/ 130 w 293"/>
                  <a:gd name="T27" fmla="*/ 205 h 247"/>
                  <a:gd name="T28" fmla="*/ 135 w 293"/>
                  <a:gd name="T29" fmla="*/ 217 h 247"/>
                  <a:gd name="T30" fmla="*/ 130 w 293"/>
                  <a:gd name="T31" fmla="*/ 219 h 247"/>
                  <a:gd name="T32" fmla="*/ 146 w 293"/>
                  <a:gd name="T33" fmla="*/ 240 h 247"/>
                  <a:gd name="T34" fmla="*/ 160 w 293"/>
                  <a:gd name="T35" fmla="*/ 245 h 247"/>
                  <a:gd name="T36" fmla="*/ 172 w 293"/>
                  <a:gd name="T37" fmla="*/ 242 h 247"/>
                  <a:gd name="T38" fmla="*/ 186 w 293"/>
                  <a:gd name="T39" fmla="*/ 235 h 247"/>
                  <a:gd name="T40" fmla="*/ 200 w 293"/>
                  <a:gd name="T41" fmla="*/ 228 h 247"/>
                  <a:gd name="T42" fmla="*/ 212 w 293"/>
                  <a:gd name="T43" fmla="*/ 217 h 247"/>
                  <a:gd name="T44" fmla="*/ 214 w 293"/>
                  <a:gd name="T45" fmla="*/ 207 h 247"/>
                  <a:gd name="T46" fmla="*/ 205 w 293"/>
                  <a:gd name="T47" fmla="*/ 205 h 247"/>
                  <a:gd name="T48" fmla="*/ 198 w 293"/>
                  <a:gd name="T49" fmla="*/ 191 h 247"/>
                  <a:gd name="T50" fmla="*/ 190 w 293"/>
                  <a:gd name="T51" fmla="*/ 175 h 247"/>
                  <a:gd name="T52" fmla="*/ 205 w 293"/>
                  <a:gd name="T53" fmla="*/ 172 h 247"/>
                  <a:gd name="T54" fmla="*/ 223 w 293"/>
                  <a:gd name="T55" fmla="*/ 179 h 247"/>
                  <a:gd name="T56" fmla="*/ 230 w 293"/>
                  <a:gd name="T57" fmla="*/ 179 h 247"/>
                  <a:gd name="T58" fmla="*/ 244 w 293"/>
                  <a:gd name="T59" fmla="*/ 172 h 247"/>
                  <a:gd name="T60" fmla="*/ 272 w 293"/>
                  <a:gd name="T61" fmla="*/ 161 h 247"/>
                  <a:gd name="T62" fmla="*/ 277 w 293"/>
                  <a:gd name="T63" fmla="*/ 154 h 247"/>
                  <a:gd name="T64" fmla="*/ 263 w 293"/>
                  <a:gd name="T65" fmla="*/ 137 h 247"/>
                  <a:gd name="T66" fmla="*/ 265 w 293"/>
                  <a:gd name="T67" fmla="*/ 126 h 247"/>
                  <a:gd name="T68" fmla="*/ 274 w 293"/>
                  <a:gd name="T69" fmla="*/ 116 h 247"/>
                  <a:gd name="T70" fmla="*/ 279 w 293"/>
                  <a:gd name="T71" fmla="*/ 105 h 247"/>
                  <a:gd name="T72" fmla="*/ 286 w 293"/>
                  <a:gd name="T73" fmla="*/ 88 h 247"/>
                  <a:gd name="T74" fmla="*/ 293 w 293"/>
                  <a:gd name="T75" fmla="*/ 79 h 247"/>
                  <a:gd name="T76" fmla="*/ 263 w 293"/>
                  <a:gd name="T77" fmla="*/ 77 h 247"/>
                  <a:gd name="T78" fmla="*/ 270 w 293"/>
                  <a:gd name="T79" fmla="*/ 58 h 247"/>
                  <a:gd name="T80" fmla="*/ 237 w 293"/>
                  <a:gd name="T81" fmla="*/ 46 h 247"/>
                  <a:gd name="T82" fmla="*/ 240 w 293"/>
                  <a:gd name="T83" fmla="*/ 35 h 247"/>
                  <a:gd name="T84" fmla="*/ 223 w 293"/>
                  <a:gd name="T85" fmla="*/ 30 h 247"/>
                  <a:gd name="T86" fmla="*/ 181 w 293"/>
                  <a:gd name="T87" fmla="*/ 44 h 247"/>
                  <a:gd name="T88" fmla="*/ 142 w 293"/>
                  <a:gd name="T89" fmla="*/ 32 h 247"/>
                  <a:gd name="T90" fmla="*/ 114 w 293"/>
                  <a:gd name="T91" fmla="*/ 28 h 247"/>
                  <a:gd name="T92" fmla="*/ 98 w 293"/>
                  <a:gd name="T93" fmla="*/ 11 h 247"/>
                  <a:gd name="T94" fmla="*/ 79 w 293"/>
                  <a:gd name="T95" fmla="*/ 0 h 247"/>
                  <a:gd name="T96" fmla="*/ 72 w 293"/>
                  <a:gd name="T97" fmla="*/ 14 h 247"/>
                  <a:gd name="T98" fmla="*/ 44 w 293"/>
                  <a:gd name="T99" fmla="*/ 30 h 247"/>
                  <a:gd name="T100" fmla="*/ 51 w 293"/>
                  <a:gd name="T101" fmla="*/ 60 h 247"/>
                  <a:gd name="T102" fmla="*/ 28 w 293"/>
                  <a:gd name="T103" fmla="*/ 53 h 247"/>
                  <a:gd name="T104" fmla="*/ 37 w 293"/>
                  <a:gd name="T105" fmla="*/ 25 h 247"/>
                  <a:gd name="T106" fmla="*/ 35 w 293"/>
                  <a:gd name="T107" fmla="*/ 11 h 247"/>
                  <a:gd name="T108" fmla="*/ 28 w 293"/>
                  <a:gd name="T109" fmla="*/ 16 h 247"/>
                  <a:gd name="T110" fmla="*/ 28 w 293"/>
                  <a:gd name="T111" fmla="*/ 1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3" h="247">
                    <a:moveTo>
                      <a:pt x="28" y="16"/>
                    </a:moveTo>
                    <a:lnTo>
                      <a:pt x="28" y="16"/>
                    </a:lnTo>
                    <a:cubicBezTo>
                      <a:pt x="23" y="23"/>
                      <a:pt x="9" y="30"/>
                      <a:pt x="9" y="39"/>
                    </a:cubicBezTo>
                    <a:cubicBezTo>
                      <a:pt x="9" y="49"/>
                      <a:pt x="9" y="51"/>
                      <a:pt x="7" y="56"/>
                    </a:cubicBezTo>
                    <a:cubicBezTo>
                      <a:pt x="5" y="58"/>
                      <a:pt x="0" y="65"/>
                      <a:pt x="5" y="65"/>
                    </a:cubicBezTo>
                    <a:cubicBezTo>
                      <a:pt x="9" y="65"/>
                      <a:pt x="14" y="65"/>
                      <a:pt x="14" y="70"/>
                    </a:cubicBezTo>
                    <a:cubicBezTo>
                      <a:pt x="14" y="74"/>
                      <a:pt x="23" y="74"/>
                      <a:pt x="23" y="84"/>
                    </a:cubicBezTo>
                    <a:cubicBezTo>
                      <a:pt x="23" y="91"/>
                      <a:pt x="19" y="112"/>
                      <a:pt x="37" y="112"/>
                    </a:cubicBezTo>
                    <a:cubicBezTo>
                      <a:pt x="56" y="112"/>
                      <a:pt x="65" y="105"/>
                      <a:pt x="72" y="114"/>
                    </a:cubicBezTo>
                    <a:cubicBezTo>
                      <a:pt x="81" y="123"/>
                      <a:pt x="91" y="128"/>
                      <a:pt x="102" y="128"/>
                    </a:cubicBezTo>
                    <a:cubicBezTo>
                      <a:pt x="114" y="126"/>
                      <a:pt x="135" y="123"/>
                      <a:pt x="128" y="135"/>
                    </a:cubicBezTo>
                    <a:cubicBezTo>
                      <a:pt x="121" y="144"/>
                      <a:pt x="116" y="168"/>
                      <a:pt x="123" y="172"/>
                    </a:cubicBezTo>
                    <a:cubicBezTo>
                      <a:pt x="128" y="179"/>
                      <a:pt x="135" y="184"/>
                      <a:pt x="130" y="189"/>
                    </a:cubicBezTo>
                    <a:cubicBezTo>
                      <a:pt x="125" y="196"/>
                      <a:pt x="123" y="200"/>
                      <a:pt x="130" y="205"/>
                    </a:cubicBezTo>
                    <a:cubicBezTo>
                      <a:pt x="135" y="210"/>
                      <a:pt x="135" y="214"/>
                      <a:pt x="135" y="217"/>
                    </a:cubicBezTo>
                    <a:cubicBezTo>
                      <a:pt x="135" y="217"/>
                      <a:pt x="132" y="217"/>
                      <a:pt x="130" y="219"/>
                    </a:cubicBezTo>
                    <a:cubicBezTo>
                      <a:pt x="139" y="226"/>
                      <a:pt x="142" y="235"/>
                      <a:pt x="146" y="240"/>
                    </a:cubicBezTo>
                    <a:cubicBezTo>
                      <a:pt x="153" y="245"/>
                      <a:pt x="156" y="247"/>
                      <a:pt x="160" y="245"/>
                    </a:cubicBezTo>
                    <a:cubicBezTo>
                      <a:pt x="165" y="242"/>
                      <a:pt x="167" y="240"/>
                      <a:pt x="172" y="242"/>
                    </a:cubicBezTo>
                    <a:cubicBezTo>
                      <a:pt x="174" y="245"/>
                      <a:pt x="179" y="240"/>
                      <a:pt x="186" y="235"/>
                    </a:cubicBezTo>
                    <a:cubicBezTo>
                      <a:pt x="190" y="231"/>
                      <a:pt x="198" y="235"/>
                      <a:pt x="200" y="228"/>
                    </a:cubicBezTo>
                    <a:cubicBezTo>
                      <a:pt x="202" y="221"/>
                      <a:pt x="205" y="219"/>
                      <a:pt x="212" y="217"/>
                    </a:cubicBezTo>
                    <a:cubicBezTo>
                      <a:pt x="219" y="214"/>
                      <a:pt x="219" y="207"/>
                      <a:pt x="214" y="207"/>
                    </a:cubicBezTo>
                    <a:cubicBezTo>
                      <a:pt x="209" y="207"/>
                      <a:pt x="205" y="214"/>
                      <a:pt x="205" y="205"/>
                    </a:cubicBezTo>
                    <a:cubicBezTo>
                      <a:pt x="205" y="198"/>
                      <a:pt x="198" y="198"/>
                      <a:pt x="198" y="191"/>
                    </a:cubicBezTo>
                    <a:cubicBezTo>
                      <a:pt x="198" y="184"/>
                      <a:pt x="198" y="179"/>
                      <a:pt x="190" y="175"/>
                    </a:cubicBezTo>
                    <a:cubicBezTo>
                      <a:pt x="181" y="172"/>
                      <a:pt x="200" y="170"/>
                      <a:pt x="205" y="172"/>
                    </a:cubicBezTo>
                    <a:cubicBezTo>
                      <a:pt x="207" y="177"/>
                      <a:pt x="221" y="175"/>
                      <a:pt x="223" y="179"/>
                    </a:cubicBezTo>
                    <a:cubicBezTo>
                      <a:pt x="223" y="186"/>
                      <a:pt x="230" y="186"/>
                      <a:pt x="230" y="179"/>
                    </a:cubicBezTo>
                    <a:cubicBezTo>
                      <a:pt x="230" y="172"/>
                      <a:pt x="240" y="170"/>
                      <a:pt x="244" y="172"/>
                    </a:cubicBezTo>
                    <a:cubicBezTo>
                      <a:pt x="251" y="172"/>
                      <a:pt x="265" y="163"/>
                      <a:pt x="272" y="161"/>
                    </a:cubicBezTo>
                    <a:cubicBezTo>
                      <a:pt x="274" y="161"/>
                      <a:pt x="274" y="156"/>
                      <a:pt x="277" y="154"/>
                    </a:cubicBezTo>
                    <a:cubicBezTo>
                      <a:pt x="272" y="149"/>
                      <a:pt x="265" y="140"/>
                      <a:pt x="263" y="137"/>
                    </a:cubicBezTo>
                    <a:cubicBezTo>
                      <a:pt x="258" y="133"/>
                      <a:pt x="265" y="130"/>
                      <a:pt x="265" y="126"/>
                    </a:cubicBezTo>
                    <a:cubicBezTo>
                      <a:pt x="265" y="121"/>
                      <a:pt x="265" y="116"/>
                      <a:pt x="274" y="116"/>
                    </a:cubicBezTo>
                    <a:cubicBezTo>
                      <a:pt x="286" y="114"/>
                      <a:pt x="284" y="107"/>
                      <a:pt x="279" y="105"/>
                    </a:cubicBezTo>
                    <a:cubicBezTo>
                      <a:pt x="272" y="100"/>
                      <a:pt x="281" y="93"/>
                      <a:pt x="286" y="88"/>
                    </a:cubicBezTo>
                    <a:cubicBezTo>
                      <a:pt x="288" y="88"/>
                      <a:pt x="291" y="84"/>
                      <a:pt x="293" y="79"/>
                    </a:cubicBezTo>
                    <a:cubicBezTo>
                      <a:pt x="284" y="74"/>
                      <a:pt x="270" y="77"/>
                      <a:pt x="263" y="77"/>
                    </a:cubicBezTo>
                    <a:cubicBezTo>
                      <a:pt x="256" y="77"/>
                      <a:pt x="267" y="67"/>
                      <a:pt x="270" y="58"/>
                    </a:cubicBezTo>
                    <a:cubicBezTo>
                      <a:pt x="270" y="51"/>
                      <a:pt x="246" y="49"/>
                      <a:pt x="237" y="46"/>
                    </a:cubicBezTo>
                    <a:cubicBezTo>
                      <a:pt x="228" y="44"/>
                      <a:pt x="230" y="35"/>
                      <a:pt x="240" y="35"/>
                    </a:cubicBezTo>
                    <a:cubicBezTo>
                      <a:pt x="249" y="35"/>
                      <a:pt x="235" y="28"/>
                      <a:pt x="223" y="30"/>
                    </a:cubicBezTo>
                    <a:cubicBezTo>
                      <a:pt x="209" y="32"/>
                      <a:pt x="190" y="39"/>
                      <a:pt x="181" y="44"/>
                    </a:cubicBezTo>
                    <a:cubicBezTo>
                      <a:pt x="170" y="51"/>
                      <a:pt x="153" y="28"/>
                      <a:pt x="142" y="32"/>
                    </a:cubicBezTo>
                    <a:cubicBezTo>
                      <a:pt x="130" y="37"/>
                      <a:pt x="114" y="37"/>
                      <a:pt x="114" y="28"/>
                    </a:cubicBezTo>
                    <a:cubicBezTo>
                      <a:pt x="114" y="18"/>
                      <a:pt x="109" y="11"/>
                      <a:pt x="98" y="11"/>
                    </a:cubicBezTo>
                    <a:cubicBezTo>
                      <a:pt x="86" y="11"/>
                      <a:pt x="88" y="0"/>
                      <a:pt x="79" y="0"/>
                    </a:cubicBezTo>
                    <a:cubicBezTo>
                      <a:pt x="70" y="0"/>
                      <a:pt x="79" y="11"/>
                      <a:pt x="72" y="14"/>
                    </a:cubicBezTo>
                    <a:cubicBezTo>
                      <a:pt x="67" y="16"/>
                      <a:pt x="46" y="21"/>
                      <a:pt x="44" y="30"/>
                    </a:cubicBezTo>
                    <a:cubicBezTo>
                      <a:pt x="42" y="39"/>
                      <a:pt x="56" y="53"/>
                      <a:pt x="51" y="60"/>
                    </a:cubicBezTo>
                    <a:cubicBezTo>
                      <a:pt x="46" y="70"/>
                      <a:pt x="32" y="63"/>
                      <a:pt x="28" y="53"/>
                    </a:cubicBezTo>
                    <a:cubicBezTo>
                      <a:pt x="23" y="44"/>
                      <a:pt x="42" y="30"/>
                      <a:pt x="37" y="25"/>
                    </a:cubicBezTo>
                    <a:cubicBezTo>
                      <a:pt x="35" y="23"/>
                      <a:pt x="32" y="16"/>
                      <a:pt x="35" y="11"/>
                    </a:cubicBezTo>
                    <a:cubicBezTo>
                      <a:pt x="32" y="11"/>
                      <a:pt x="30" y="14"/>
                      <a:pt x="28" y="16"/>
                    </a:cubicBezTo>
                    <a:lnTo>
                      <a:pt x="28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2" name="Freeform 388">
                <a:extLst>
                  <a:ext uri="{FF2B5EF4-FFF2-40B4-BE49-F238E27FC236}">
                    <a16:creationId xmlns:a16="http://schemas.microsoft.com/office/drawing/2014/main" id="{5C6875D1-E6CC-6FDA-F0F8-A1C5DE27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205"/>
                <a:ext cx="176" cy="149"/>
              </a:xfrm>
              <a:custGeom>
                <a:avLst/>
                <a:gdLst>
                  <a:gd name="T0" fmla="*/ 28 w 293"/>
                  <a:gd name="T1" fmla="*/ 16 h 247"/>
                  <a:gd name="T2" fmla="*/ 28 w 293"/>
                  <a:gd name="T3" fmla="*/ 16 h 247"/>
                  <a:gd name="T4" fmla="*/ 9 w 293"/>
                  <a:gd name="T5" fmla="*/ 39 h 247"/>
                  <a:gd name="T6" fmla="*/ 7 w 293"/>
                  <a:gd name="T7" fmla="*/ 56 h 247"/>
                  <a:gd name="T8" fmla="*/ 5 w 293"/>
                  <a:gd name="T9" fmla="*/ 65 h 247"/>
                  <a:gd name="T10" fmla="*/ 14 w 293"/>
                  <a:gd name="T11" fmla="*/ 70 h 247"/>
                  <a:gd name="T12" fmla="*/ 23 w 293"/>
                  <a:gd name="T13" fmla="*/ 84 h 247"/>
                  <a:gd name="T14" fmla="*/ 37 w 293"/>
                  <a:gd name="T15" fmla="*/ 112 h 247"/>
                  <a:gd name="T16" fmla="*/ 72 w 293"/>
                  <a:gd name="T17" fmla="*/ 114 h 247"/>
                  <a:gd name="T18" fmla="*/ 102 w 293"/>
                  <a:gd name="T19" fmla="*/ 128 h 247"/>
                  <a:gd name="T20" fmla="*/ 128 w 293"/>
                  <a:gd name="T21" fmla="*/ 135 h 247"/>
                  <a:gd name="T22" fmla="*/ 123 w 293"/>
                  <a:gd name="T23" fmla="*/ 172 h 247"/>
                  <a:gd name="T24" fmla="*/ 130 w 293"/>
                  <a:gd name="T25" fmla="*/ 189 h 247"/>
                  <a:gd name="T26" fmla="*/ 130 w 293"/>
                  <a:gd name="T27" fmla="*/ 205 h 247"/>
                  <a:gd name="T28" fmla="*/ 135 w 293"/>
                  <a:gd name="T29" fmla="*/ 217 h 247"/>
                  <a:gd name="T30" fmla="*/ 130 w 293"/>
                  <a:gd name="T31" fmla="*/ 219 h 247"/>
                  <a:gd name="T32" fmla="*/ 146 w 293"/>
                  <a:gd name="T33" fmla="*/ 240 h 247"/>
                  <a:gd name="T34" fmla="*/ 160 w 293"/>
                  <a:gd name="T35" fmla="*/ 245 h 247"/>
                  <a:gd name="T36" fmla="*/ 172 w 293"/>
                  <a:gd name="T37" fmla="*/ 242 h 247"/>
                  <a:gd name="T38" fmla="*/ 186 w 293"/>
                  <a:gd name="T39" fmla="*/ 235 h 247"/>
                  <a:gd name="T40" fmla="*/ 200 w 293"/>
                  <a:gd name="T41" fmla="*/ 228 h 247"/>
                  <a:gd name="T42" fmla="*/ 212 w 293"/>
                  <a:gd name="T43" fmla="*/ 217 h 247"/>
                  <a:gd name="T44" fmla="*/ 214 w 293"/>
                  <a:gd name="T45" fmla="*/ 207 h 247"/>
                  <a:gd name="T46" fmla="*/ 205 w 293"/>
                  <a:gd name="T47" fmla="*/ 205 h 247"/>
                  <a:gd name="T48" fmla="*/ 198 w 293"/>
                  <a:gd name="T49" fmla="*/ 191 h 247"/>
                  <a:gd name="T50" fmla="*/ 190 w 293"/>
                  <a:gd name="T51" fmla="*/ 175 h 247"/>
                  <a:gd name="T52" fmla="*/ 205 w 293"/>
                  <a:gd name="T53" fmla="*/ 172 h 247"/>
                  <a:gd name="T54" fmla="*/ 223 w 293"/>
                  <a:gd name="T55" fmla="*/ 179 h 247"/>
                  <a:gd name="T56" fmla="*/ 230 w 293"/>
                  <a:gd name="T57" fmla="*/ 179 h 247"/>
                  <a:gd name="T58" fmla="*/ 244 w 293"/>
                  <a:gd name="T59" fmla="*/ 172 h 247"/>
                  <a:gd name="T60" fmla="*/ 272 w 293"/>
                  <a:gd name="T61" fmla="*/ 161 h 247"/>
                  <a:gd name="T62" fmla="*/ 277 w 293"/>
                  <a:gd name="T63" fmla="*/ 154 h 247"/>
                  <a:gd name="T64" fmla="*/ 263 w 293"/>
                  <a:gd name="T65" fmla="*/ 137 h 247"/>
                  <a:gd name="T66" fmla="*/ 265 w 293"/>
                  <a:gd name="T67" fmla="*/ 126 h 247"/>
                  <a:gd name="T68" fmla="*/ 274 w 293"/>
                  <a:gd name="T69" fmla="*/ 116 h 247"/>
                  <a:gd name="T70" fmla="*/ 279 w 293"/>
                  <a:gd name="T71" fmla="*/ 105 h 247"/>
                  <a:gd name="T72" fmla="*/ 286 w 293"/>
                  <a:gd name="T73" fmla="*/ 88 h 247"/>
                  <a:gd name="T74" fmla="*/ 293 w 293"/>
                  <a:gd name="T75" fmla="*/ 79 h 247"/>
                  <a:gd name="T76" fmla="*/ 263 w 293"/>
                  <a:gd name="T77" fmla="*/ 77 h 247"/>
                  <a:gd name="T78" fmla="*/ 270 w 293"/>
                  <a:gd name="T79" fmla="*/ 58 h 247"/>
                  <a:gd name="T80" fmla="*/ 237 w 293"/>
                  <a:gd name="T81" fmla="*/ 46 h 247"/>
                  <a:gd name="T82" fmla="*/ 240 w 293"/>
                  <a:gd name="T83" fmla="*/ 35 h 247"/>
                  <a:gd name="T84" fmla="*/ 223 w 293"/>
                  <a:gd name="T85" fmla="*/ 30 h 247"/>
                  <a:gd name="T86" fmla="*/ 181 w 293"/>
                  <a:gd name="T87" fmla="*/ 44 h 247"/>
                  <a:gd name="T88" fmla="*/ 142 w 293"/>
                  <a:gd name="T89" fmla="*/ 32 h 247"/>
                  <a:gd name="T90" fmla="*/ 114 w 293"/>
                  <a:gd name="T91" fmla="*/ 28 h 247"/>
                  <a:gd name="T92" fmla="*/ 98 w 293"/>
                  <a:gd name="T93" fmla="*/ 11 h 247"/>
                  <a:gd name="T94" fmla="*/ 79 w 293"/>
                  <a:gd name="T95" fmla="*/ 0 h 247"/>
                  <a:gd name="T96" fmla="*/ 72 w 293"/>
                  <a:gd name="T97" fmla="*/ 14 h 247"/>
                  <a:gd name="T98" fmla="*/ 44 w 293"/>
                  <a:gd name="T99" fmla="*/ 30 h 247"/>
                  <a:gd name="T100" fmla="*/ 51 w 293"/>
                  <a:gd name="T101" fmla="*/ 60 h 247"/>
                  <a:gd name="T102" fmla="*/ 28 w 293"/>
                  <a:gd name="T103" fmla="*/ 53 h 247"/>
                  <a:gd name="T104" fmla="*/ 37 w 293"/>
                  <a:gd name="T105" fmla="*/ 25 h 247"/>
                  <a:gd name="T106" fmla="*/ 35 w 293"/>
                  <a:gd name="T107" fmla="*/ 11 h 247"/>
                  <a:gd name="T108" fmla="*/ 28 w 293"/>
                  <a:gd name="T109" fmla="*/ 1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3" h="247">
                    <a:moveTo>
                      <a:pt x="28" y="16"/>
                    </a:moveTo>
                    <a:lnTo>
                      <a:pt x="28" y="16"/>
                    </a:lnTo>
                    <a:cubicBezTo>
                      <a:pt x="23" y="23"/>
                      <a:pt x="9" y="30"/>
                      <a:pt x="9" y="39"/>
                    </a:cubicBezTo>
                    <a:cubicBezTo>
                      <a:pt x="9" y="49"/>
                      <a:pt x="9" y="51"/>
                      <a:pt x="7" y="56"/>
                    </a:cubicBezTo>
                    <a:cubicBezTo>
                      <a:pt x="5" y="58"/>
                      <a:pt x="0" y="65"/>
                      <a:pt x="5" y="65"/>
                    </a:cubicBezTo>
                    <a:cubicBezTo>
                      <a:pt x="9" y="65"/>
                      <a:pt x="14" y="65"/>
                      <a:pt x="14" y="70"/>
                    </a:cubicBezTo>
                    <a:cubicBezTo>
                      <a:pt x="14" y="74"/>
                      <a:pt x="23" y="74"/>
                      <a:pt x="23" y="84"/>
                    </a:cubicBezTo>
                    <a:cubicBezTo>
                      <a:pt x="23" y="91"/>
                      <a:pt x="19" y="112"/>
                      <a:pt x="37" y="112"/>
                    </a:cubicBezTo>
                    <a:cubicBezTo>
                      <a:pt x="56" y="112"/>
                      <a:pt x="65" y="105"/>
                      <a:pt x="72" y="114"/>
                    </a:cubicBezTo>
                    <a:cubicBezTo>
                      <a:pt x="81" y="123"/>
                      <a:pt x="91" y="128"/>
                      <a:pt x="102" y="128"/>
                    </a:cubicBezTo>
                    <a:cubicBezTo>
                      <a:pt x="114" y="126"/>
                      <a:pt x="135" y="123"/>
                      <a:pt x="128" y="135"/>
                    </a:cubicBezTo>
                    <a:cubicBezTo>
                      <a:pt x="121" y="144"/>
                      <a:pt x="116" y="168"/>
                      <a:pt x="123" y="172"/>
                    </a:cubicBezTo>
                    <a:cubicBezTo>
                      <a:pt x="128" y="179"/>
                      <a:pt x="135" y="184"/>
                      <a:pt x="130" y="189"/>
                    </a:cubicBezTo>
                    <a:cubicBezTo>
                      <a:pt x="125" y="196"/>
                      <a:pt x="123" y="200"/>
                      <a:pt x="130" y="205"/>
                    </a:cubicBezTo>
                    <a:cubicBezTo>
                      <a:pt x="135" y="210"/>
                      <a:pt x="135" y="214"/>
                      <a:pt x="135" y="217"/>
                    </a:cubicBezTo>
                    <a:cubicBezTo>
                      <a:pt x="135" y="217"/>
                      <a:pt x="132" y="217"/>
                      <a:pt x="130" y="219"/>
                    </a:cubicBezTo>
                    <a:cubicBezTo>
                      <a:pt x="139" y="226"/>
                      <a:pt x="142" y="235"/>
                      <a:pt x="146" y="240"/>
                    </a:cubicBezTo>
                    <a:cubicBezTo>
                      <a:pt x="153" y="245"/>
                      <a:pt x="156" y="247"/>
                      <a:pt x="160" y="245"/>
                    </a:cubicBezTo>
                    <a:cubicBezTo>
                      <a:pt x="165" y="242"/>
                      <a:pt x="167" y="240"/>
                      <a:pt x="172" y="242"/>
                    </a:cubicBezTo>
                    <a:cubicBezTo>
                      <a:pt x="174" y="245"/>
                      <a:pt x="179" y="240"/>
                      <a:pt x="186" y="235"/>
                    </a:cubicBezTo>
                    <a:cubicBezTo>
                      <a:pt x="190" y="231"/>
                      <a:pt x="198" y="235"/>
                      <a:pt x="200" y="228"/>
                    </a:cubicBezTo>
                    <a:cubicBezTo>
                      <a:pt x="202" y="221"/>
                      <a:pt x="205" y="219"/>
                      <a:pt x="212" y="217"/>
                    </a:cubicBezTo>
                    <a:cubicBezTo>
                      <a:pt x="219" y="214"/>
                      <a:pt x="219" y="207"/>
                      <a:pt x="214" y="207"/>
                    </a:cubicBezTo>
                    <a:cubicBezTo>
                      <a:pt x="209" y="207"/>
                      <a:pt x="205" y="214"/>
                      <a:pt x="205" y="205"/>
                    </a:cubicBezTo>
                    <a:cubicBezTo>
                      <a:pt x="205" y="198"/>
                      <a:pt x="198" y="198"/>
                      <a:pt x="198" y="191"/>
                    </a:cubicBezTo>
                    <a:cubicBezTo>
                      <a:pt x="198" y="184"/>
                      <a:pt x="198" y="179"/>
                      <a:pt x="190" y="175"/>
                    </a:cubicBezTo>
                    <a:cubicBezTo>
                      <a:pt x="181" y="172"/>
                      <a:pt x="200" y="170"/>
                      <a:pt x="205" y="172"/>
                    </a:cubicBezTo>
                    <a:cubicBezTo>
                      <a:pt x="207" y="177"/>
                      <a:pt x="221" y="175"/>
                      <a:pt x="223" y="179"/>
                    </a:cubicBezTo>
                    <a:cubicBezTo>
                      <a:pt x="223" y="186"/>
                      <a:pt x="230" y="186"/>
                      <a:pt x="230" y="179"/>
                    </a:cubicBezTo>
                    <a:cubicBezTo>
                      <a:pt x="230" y="172"/>
                      <a:pt x="240" y="170"/>
                      <a:pt x="244" y="172"/>
                    </a:cubicBezTo>
                    <a:cubicBezTo>
                      <a:pt x="251" y="172"/>
                      <a:pt x="265" y="163"/>
                      <a:pt x="272" y="161"/>
                    </a:cubicBezTo>
                    <a:cubicBezTo>
                      <a:pt x="274" y="161"/>
                      <a:pt x="274" y="156"/>
                      <a:pt x="277" y="154"/>
                    </a:cubicBezTo>
                    <a:cubicBezTo>
                      <a:pt x="272" y="149"/>
                      <a:pt x="265" y="140"/>
                      <a:pt x="263" y="137"/>
                    </a:cubicBezTo>
                    <a:cubicBezTo>
                      <a:pt x="258" y="133"/>
                      <a:pt x="265" y="130"/>
                      <a:pt x="265" y="126"/>
                    </a:cubicBezTo>
                    <a:cubicBezTo>
                      <a:pt x="265" y="121"/>
                      <a:pt x="265" y="116"/>
                      <a:pt x="274" y="116"/>
                    </a:cubicBezTo>
                    <a:cubicBezTo>
                      <a:pt x="286" y="114"/>
                      <a:pt x="284" y="107"/>
                      <a:pt x="279" y="105"/>
                    </a:cubicBezTo>
                    <a:cubicBezTo>
                      <a:pt x="272" y="100"/>
                      <a:pt x="281" y="93"/>
                      <a:pt x="286" y="88"/>
                    </a:cubicBezTo>
                    <a:cubicBezTo>
                      <a:pt x="288" y="88"/>
                      <a:pt x="291" y="84"/>
                      <a:pt x="293" y="79"/>
                    </a:cubicBezTo>
                    <a:cubicBezTo>
                      <a:pt x="284" y="74"/>
                      <a:pt x="270" y="77"/>
                      <a:pt x="263" y="77"/>
                    </a:cubicBezTo>
                    <a:cubicBezTo>
                      <a:pt x="256" y="77"/>
                      <a:pt x="267" y="67"/>
                      <a:pt x="270" y="58"/>
                    </a:cubicBezTo>
                    <a:cubicBezTo>
                      <a:pt x="270" y="51"/>
                      <a:pt x="246" y="49"/>
                      <a:pt x="237" y="46"/>
                    </a:cubicBezTo>
                    <a:cubicBezTo>
                      <a:pt x="228" y="44"/>
                      <a:pt x="230" y="35"/>
                      <a:pt x="240" y="35"/>
                    </a:cubicBezTo>
                    <a:cubicBezTo>
                      <a:pt x="249" y="35"/>
                      <a:pt x="235" y="28"/>
                      <a:pt x="223" y="30"/>
                    </a:cubicBezTo>
                    <a:cubicBezTo>
                      <a:pt x="209" y="32"/>
                      <a:pt x="190" y="39"/>
                      <a:pt x="181" y="44"/>
                    </a:cubicBezTo>
                    <a:cubicBezTo>
                      <a:pt x="170" y="51"/>
                      <a:pt x="153" y="28"/>
                      <a:pt x="142" y="32"/>
                    </a:cubicBezTo>
                    <a:cubicBezTo>
                      <a:pt x="130" y="37"/>
                      <a:pt x="114" y="37"/>
                      <a:pt x="114" y="28"/>
                    </a:cubicBezTo>
                    <a:cubicBezTo>
                      <a:pt x="114" y="18"/>
                      <a:pt x="109" y="11"/>
                      <a:pt x="98" y="11"/>
                    </a:cubicBezTo>
                    <a:cubicBezTo>
                      <a:pt x="86" y="11"/>
                      <a:pt x="88" y="0"/>
                      <a:pt x="79" y="0"/>
                    </a:cubicBezTo>
                    <a:cubicBezTo>
                      <a:pt x="70" y="0"/>
                      <a:pt x="79" y="11"/>
                      <a:pt x="72" y="14"/>
                    </a:cubicBezTo>
                    <a:cubicBezTo>
                      <a:pt x="67" y="16"/>
                      <a:pt x="46" y="21"/>
                      <a:pt x="44" y="30"/>
                    </a:cubicBezTo>
                    <a:cubicBezTo>
                      <a:pt x="42" y="39"/>
                      <a:pt x="56" y="53"/>
                      <a:pt x="51" y="60"/>
                    </a:cubicBezTo>
                    <a:cubicBezTo>
                      <a:pt x="46" y="70"/>
                      <a:pt x="32" y="63"/>
                      <a:pt x="28" y="53"/>
                    </a:cubicBezTo>
                    <a:cubicBezTo>
                      <a:pt x="23" y="44"/>
                      <a:pt x="42" y="30"/>
                      <a:pt x="37" y="25"/>
                    </a:cubicBezTo>
                    <a:cubicBezTo>
                      <a:pt x="35" y="23"/>
                      <a:pt x="32" y="16"/>
                      <a:pt x="35" y="11"/>
                    </a:cubicBezTo>
                    <a:cubicBezTo>
                      <a:pt x="32" y="11"/>
                      <a:pt x="30" y="14"/>
                      <a:pt x="28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3" name="Freeform 389">
                <a:extLst>
                  <a:ext uri="{FF2B5EF4-FFF2-40B4-BE49-F238E27FC236}">
                    <a16:creationId xmlns:a16="http://schemas.microsoft.com/office/drawing/2014/main" id="{0CF77524-DB86-A5C2-9B44-65B6C6567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205"/>
                <a:ext cx="176" cy="149"/>
              </a:xfrm>
              <a:custGeom>
                <a:avLst/>
                <a:gdLst>
                  <a:gd name="T0" fmla="*/ 28 w 293"/>
                  <a:gd name="T1" fmla="*/ 16 h 247"/>
                  <a:gd name="T2" fmla="*/ 28 w 293"/>
                  <a:gd name="T3" fmla="*/ 16 h 247"/>
                  <a:gd name="T4" fmla="*/ 9 w 293"/>
                  <a:gd name="T5" fmla="*/ 39 h 247"/>
                  <a:gd name="T6" fmla="*/ 7 w 293"/>
                  <a:gd name="T7" fmla="*/ 56 h 247"/>
                  <a:gd name="T8" fmla="*/ 5 w 293"/>
                  <a:gd name="T9" fmla="*/ 65 h 247"/>
                  <a:gd name="T10" fmla="*/ 14 w 293"/>
                  <a:gd name="T11" fmla="*/ 70 h 247"/>
                  <a:gd name="T12" fmla="*/ 23 w 293"/>
                  <a:gd name="T13" fmla="*/ 84 h 247"/>
                  <a:gd name="T14" fmla="*/ 37 w 293"/>
                  <a:gd name="T15" fmla="*/ 112 h 247"/>
                  <a:gd name="T16" fmla="*/ 72 w 293"/>
                  <a:gd name="T17" fmla="*/ 114 h 247"/>
                  <a:gd name="T18" fmla="*/ 102 w 293"/>
                  <a:gd name="T19" fmla="*/ 128 h 247"/>
                  <a:gd name="T20" fmla="*/ 128 w 293"/>
                  <a:gd name="T21" fmla="*/ 135 h 247"/>
                  <a:gd name="T22" fmla="*/ 123 w 293"/>
                  <a:gd name="T23" fmla="*/ 172 h 247"/>
                  <a:gd name="T24" fmla="*/ 130 w 293"/>
                  <a:gd name="T25" fmla="*/ 189 h 247"/>
                  <a:gd name="T26" fmla="*/ 130 w 293"/>
                  <a:gd name="T27" fmla="*/ 205 h 247"/>
                  <a:gd name="T28" fmla="*/ 135 w 293"/>
                  <a:gd name="T29" fmla="*/ 217 h 247"/>
                  <a:gd name="T30" fmla="*/ 130 w 293"/>
                  <a:gd name="T31" fmla="*/ 219 h 247"/>
                  <a:gd name="T32" fmla="*/ 146 w 293"/>
                  <a:gd name="T33" fmla="*/ 240 h 247"/>
                  <a:gd name="T34" fmla="*/ 160 w 293"/>
                  <a:gd name="T35" fmla="*/ 245 h 247"/>
                  <a:gd name="T36" fmla="*/ 172 w 293"/>
                  <a:gd name="T37" fmla="*/ 242 h 247"/>
                  <a:gd name="T38" fmla="*/ 186 w 293"/>
                  <a:gd name="T39" fmla="*/ 235 h 247"/>
                  <a:gd name="T40" fmla="*/ 200 w 293"/>
                  <a:gd name="T41" fmla="*/ 228 h 247"/>
                  <a:gd name="T42" fmla="*/ 212 w 293"/>
                  <a:gd name="T43" fmla="*/ 217 h 247"/>
                  <a:gd name="T44" fmla="*/ 214 w 293"/>
                  <a:gd name="T45" fmla="*/ 207 h 247"/>
                  <a:gd name="T46" fmla="*/ 205 w 293"/>
                  <a:gd name="T47" fmla="*/ 205 h 247"/>
                  <a:gd name="T48" fmla="*/ 198 w 293"/>
                  <a:gd name="T49" fmla="*/ 191 h 247"/>
                  <a:gd name="T50" fmla="*/ 190 w 293"/>
                  <a:gd name="T51" fmla="*/ 175 h 247"/>
                  <a:gd name="T52" fmla="*/ 205 w 293"/>
                  <a:gd name="T53" fmla="*/ 172 h 247"/>
                  <a:gd name="T54" fmla="*/ 223 w 293"/>
                  <a:gd name="T55" fmla="*/ 179 h 247"/>
                  <a:gd name="T56" fmla="*/ 230 w 293"/>
                  <a:gd name="T57" fmla="*/ 179 h 247"/>
                  <a:gd name="T58" fmla="*/ 244 w 293"/>
                  <a:gd name="T59" fmla="*/ 172 h 247"/>
                  <a:gd name="T60" fmla="*/ 272 w 293"/>
                  <a:gd name="T61" fmla="*/ 161 h 247"/>
                  <a:gd name="T62" fmla="*/ 277 w 293"/>
                  <a:gd name="T63" fmla="*/ 154 h 247"/>
                  <a:gd name="T64" fmla="*/ 263 w 293"/>
                  <a:gd name="T65" fmla="*/ 137 h 247"/>
                  <a:gd name="T66" fmla="*/ 265 w 293"/>
                  <a:gd name="T67" fmla="*/ 126 h 247"/>
                  <a:gd name="T68" fmla="*/ 274 w 293"/>
                  <a:gd name="T69" fmla="*/ 116 h 247"/>
                  <a:gd name="T70" fmla="*/ 279 w 293"/>
                  <a:gd name="T71" fmla="*/ 105 h 247"/>
                  <a:gd name="T72" fmla="*/ 286 w 293"/>
                  <a:gd name="T73" fmla="*/ 88 h 247"/>
                  <a:gd name="T74" fmla="*/ 293 w 293"/>
                  <a:gd name="T75" fmla="*/ 79 h 247"/>
                  <a:gd name="T76" fmla="*/ 263 w 293"/>
                  <a:gd name="T77" fmla="*/ 77 h 247"/>
                  <a:gd name="T78" fmla="*/ 270 w 293"/>
                  <a:gd name="T79" fmla="*/ 58 h 247"/>
                  <a:gd name="T80" fmla="*/ 237 w 293"/>
                  <a:gd name="T81" fmla="*/ 46 h 247"/>
                  <a:gd name="T82" fmla="*/ 240 w 293"/>
                  <a:gd name="T83" fmla="*/ 35 h 247"/>
                  <a:gd name="T84" fmla="*/ 223 w 293"/>
                  <a:gd name="T85" fmla="*/ 30 h 247"/>
                  <a:gd name="T86" fmla="*/ 181 w 293"/>
                  <a:gd name="T87" fmla="*/ 44 h 247"/>
                  <a:gd name="T88" fmla="*/ 142 w 293"/>
                  <a:gd name="T89" fmla="*/ 32 h 247"/>
                  <a:gd name="T90" fmla="*/ 114 w 293"/>
                  <a:gd name="T91" fmla="*/ 28 h 247"/>
                  <a:gd name="T92" fmla="*/ 98 w 293"/>
                  <a:gd name="T93" fmla="*/ 11 h 247"/>
                  <a:gd name="T94" fmla="*/ 79 w 293"/>
                  <a:gd name="T95" fmla="*/ 0 h 247"/>
                  <a:gd name="T96" fmla="*/ 72 w 293"/>
                  <a:gd name="T97" fmla="*/ 14 h 247"/>
                  <a:gd name="T98" fmla="*/ 44 w 293"/>
                  <a:gd name="T99" fmla="*/ 30 h 247"/>
                  <a:gd name="T100" fmla="*/ 51 w 293"/>
                  <a:gd name="T101" fmla="*/ 60 h 247"/>
                  <a:gd name="T102" fmla="*/ 28 w 293"/>
                  <a:gd name="T103" fmla="*/ 53 h 247"/>
                  <a:gd name="T104" fmla="*/ 37 w 293"/>
                  <a:gd name="T105" fmla="*/ 25 h 247"/>
                  <a:gd name="T106" fmla="*/ 35 w 293"/>
                  <a:gd name="T107" fmla="*/ 11 h 247"/>
                  <a:gd name="T108" fmla="*/ 28 w 293"/>
                  <a:gd name="T109" fmla="*/ 16 h 247"/>
                  <a:gd name="T110" fmla="*/ 28 w 293"/>
                  <a:gd name="T111" fmla="*/ 1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3" h="247">
                    <a:moveTo>
                      <a:pt x="28" y="16"/>
                    </a:moveTo>
                    <a:lnTo>
                      <a:pt x="28" y="16"/>
                    </a:lnTo>
                    <a:cubicBezTo>
                      <a:pt x="23" y="23"/>
                      <a:pt x="9" y="30"/>
                      <a:pt x="9" y="39"/>
                    </a:cubicBezTo>
                    <a:cubicBezTo>
                      <a:pt x="9" y="49"/>
                      <a:pt x="9" y="51"/>
                      <a:pt x="7" y="56"/>
                    </a:cubicBezTo>
                    <a:cubicBezTo>
                      <a:pt x="5" y="58"/>
                      <a:pt x="0" y="65"/>
                      <a:pt x="5" y="65"/>
                    </a:cubicBezTo>
                    <a:cubicBezTo>
                      <a:pt x="9" y="65"/>
                      <a:pt x="14" y="65"/>
                      <a:pt x="14" y="70"/>
                    </a:cubicBezTo>
                    <a:cubicBezTo>
                      <a:pt x="14" y="74"/>
                      <a:pt x="23" y="74"/>
                      <a:pt x="23" y="84"/>
                    </a:cubicBezTo>
                    <a:cubicBezTo>
                      <a:pt x="23" y="91"/>
                      <a:pt x="19" y="112"/>
                      <a:pt x="37" y="112"/>
                    </a:cubicBezTo>
                    <a:cubicBezTo>
                      <a:pt x="56" y="112"/>
                      <a:pt x="65" y="105"/>
                      <a:pt x="72" y="114"/>
                    </a:cubicBezTo>
                    <a:cubicBezTo>
                      <a:pt x="81" y="123"/>
                      <a:pt x="91" y="128"/>
                      <a:pt x="102" y="128"/>
                    </a:cubicBezTo>
                    <a:cubicBezTo>
                      <a:pt x="114" y="126"/>
                      <a:pt x="135" y="123"/>
                      <a:pt x="128" y="135"/>
                    </a:cubicBezTo>
                    <a:cubicBezTo>
                      <a:pt x="121" y="144"/>
                      <a:pt x="116" y="168"/>
                      <a:pt x="123" y="172"/>
                    </a:cubicBezTo>
                    <a:cubicBezTo>
                      <a:pt x="128" y="179"/>
                      <a:pt x="135" y="184"/>
                      <a:pt x="130" y="189"/>
                    </a:cubicBezTo>
                    <a:cubicBezTo>
                      <a:pt x="125" y="196"/>
                      <a:pt x="123" y="200"/>
                      <a:pt x="130" y="205"/>
                    </a:cubicBezTo>
                    <a:cubicBezTo>
                      <a:pt x="135" y="210"/>
                      <a:pt x="135" y="214"/>
                      <a:pt x="135" y="217"/>
                    </a:cubicBezTo>
                    <a:cubicBezTo>
                      <a:pt x="135" y="217"/>
                      <a:pt x="132" y="217"/>
                      <a:pt x="130" y="219"/>
                    </a:cubicBezTo>
                    <a:cubicBezTo>
                      <a:pt x="139" y="226"/>
                      <a:pt x="142" y="235"/>
                      <a:pt x="146" y="240"/>
                    </a:cubicBezTo>
                    <a:cubicBezTo>
                      <a:pt x="153" y="245"/>
                      <a:pt x="156" y="247"/>
                      <a:pt x="160" y="245"/>
                    </a:cubicBezTo>
                    <a:cubicBezTo>
                      <a:pt x="165" y="242"/>
                      <a:pt x="167" y="240"/>
                      <a:pt x="172" y="242"/>
                    </a:cubicBezTo>
                    <a:cubicBezTo>
                      <a:pt x="174" y="245"/>
                      <a:pt x="179" y="240"/>
                      <a:pt x="186" y="235"/>
                    </a:cubicBezTo>
                    <a:cubicBezTo>
                      <a:pt x="190" y="231"/>
                      <a:pt x="198" y="235"/>
                      <a:pt x="200" y="228"/>
                    </a:cubicBezTo>
                    <a:cubicBezTo>
                      <a:pt x="202" y="221"/>
                      <a:pt x="205" y="219"/>
                      <a:pt x="212" y="217"/>
                    </a:cubicBezTo>
                    <a:cubicBezTo>
                      <a:pt x="219" y="214"/>
                      <a:pt x="219" y="207"/>
                      <a:pt x="214" y="207"/>
                    </a:cubicBezTo>
                    <a:cubicBezTo>
                      <a:pt x="209" y="207"/>
                      <a:pt x="205" y="214"/>
                      <a:pt x="205" y="205"/>
                    </a:cubicBezTo>
                    <a:cubicBezTo>
                      <a:pt x="205" y="198"/>
                      <a:pt x="198" y="198"/>
                      <a:pt x="198" y="191"/>
                    </a:cubicBezTo>
                    <a:cubicBezTo>
                      <a:pt x="198" y="184"/>
                      <a:pt x="198" y="179"/>
                      <a:pt x="190" y="175"/>
                    </a:cubicBezTo>
                    <a:cubicBezTo>
                      <a:pt x="181" y="172"/>
                      <a:pt x="200" y="170"/>
                      <a:pt x="205" y="172"/>
                    </a:cubicBezTo>
                    <a:cubicBezTo>
                      <a:pt x="207" y="177"/>
                      <a:pt x="221" y="175"/>
                      <a:pt x="223" y="179"/>
                    </a:cubicBezTo>
                    <a:cubicBezTo>
                      <a:pt x="223" y="186"/>
                      <a:pt x="230" y="186"/>
                      <a:pt x="230" y="179"/>
                    </a:cubicBezTo>
                    <a:cubicBezTo>
                      <a:pt x="230" y="172"/>
                      <a:pt x="240" y="170"/>
                      <a:pt x="244" y="172"/>
                    </a:cubicBezTo>
                    <a:cubicBezTo>
                      <a:pt x="251" y="172"/>
                      <a:pt x="265" y="163"/>
                      <a:pt x="272" y="161"/>
                    </a:cubicBezTo>
                    <a:cubicBezTo>
                      <a:pt x="274" y="161"/>
                      <a:pt x="274" y="156"/>
                      <a:pt x="277" y="154"/>
                    </a:cubicBezTo>
                    <a:cubicBezTo>
                      <a:pt x="272" y="149"/>
                      <a:pt x="265" y="140"/>
                      <a:pt x="263" y="137"/>
                    </a:cubicBezTo>
                    <a:cubicBezTo>
                      <a:pt x="258" y="133"/>
                      <a:pt x="265" y="130"/>
                      <a:pt x="265" y="126"/>
                    </a:cubicBezTo>
                    <a:cubicBezTo>
                      <a:pt x="265" y="121"/>
                      <a:pt x="265" y="116"/>
                      <a:pt x="274" y="116"/>
                    </a:cubicBezTo>
                    <a:cubicBezTo>
                      <a:pt x="286" y="114"/>
                      <a:pt x="284" y="107"/>
                      <a:pt x="279" y="105"/>
                    </a:cubicBezTo>
                    <a:cubicBezTo>
                      <a:pt x="272" y="100"/>
                      <a:pt x="281" y="93"/>
                      <a:pt x="286" y="88"/>
                    </a:cubicBezTo>
                    <a:cubicBezTo>
                      <a:pt x="288" y="88"/>
                      <a:pt x="291" y="84"/>
                      <a:pt x="293" y="79"/>
                    </a:cubicBezTo>
                    <a:cubicBezTo>
                      <a:pt x="284" y="74"/>
                      <a:pt x="270" y="77"/>
                      <a:pt x="263" y="77"/>
                    </a:cubicBezTo>
                    <a:cubicBezTo>
                      <a:pt x="256" y="77"/>
                      <a:pt x="267" y="67"/>
                      <a:pt x="270" y="58"/>
                    </a:cubicBezTo>
                    <a:cubicBezTo>
                      <a:pt x="270" y="51"/>
                      <a:pt x="246" y="49"/>
                      <a:pt x="237" y="46"/>
                    </a:cubicBezTo>
                    <a:cubicBezTo>
                      <a:pt x="228" y="44"/>
                      <a:pt x="230" y="35"/>
                      <a:pt x="240" y="35"/>
                    </a:cubicBezTo>
                    <a:cubicBezTo>
                      <a:pt x="249" y="35"/>
                      <a:pt x="235" y="28"/>
                      <a:pt x="223" y="30"/>
                    </a:cubicBezTo>
                    <a:cubicBezTo>
                      <a:pt x="209" y="32"/>
                      <a:pt x="190" y="39"/>
                      <a:pt x="181" y="44"/>
                    </a:cubicBezTo>
                    <a:cubicBezTo>
                      <a:pt x="170" y="51"/>
                      <a:pt x="153" y="28"/>
                      <a:pt x="142" y="32"/>
                    </a:cubicBezTo>
                    <a:cubicBezTo>
                      <a:pt x="130" y="37"/>
                      <a:pt x="114" y="37"/>
                      <a:pt x="114" y="28"/>
                    </a:cubicBezTo>
                    <a:cubicBezTo>
                      <a:pt x="114" y="18"/>
                      <a:pt x="109" y="11"/>
                      <a:pt x="98" y="11"/>
                    </a:cubicBezTo>
                    <a:cubicBezTo>
                      <a:pt x="86" y="11"/>
                      <a:pt x="88" y="0"/>
                      <a:pt x="79" y="0"/>
                    </a:cubicBezTo>
                    <a:cubicBezTo>
                      <a:pt x="70" y="0"/>
                      <a:pt x="79" y="11"/>
                      <a:pt x="72" y="14"/>
                    </a:cubicBezTo>
                    <a:cubicBezTo>
                      <a:pt x="67" y="16"/>
                      <a:pt x="46" y="21"/>
                      <a:pt x="44" y="30"/>
                    </a:cubicBezTo>
                    <a:cubicBezTo>
                      <a:pt x="42" y="39"/>
                      <a:pt x="56" y="53"/>
                      <a:pt x="51" y="60"/>
                    </a:cubicBezTo>
                    <a:cubicBezTo>
                      <a:pt x="46" y="70"/>
                      <a:pt x="32" y="63"/>
                      <a:pt x="28" y="53"/>
                    </a:cubicBezTo>
                    <a:cubicBezTo>
                      <a:pt x="23" y="44"/>
                      <a:pt x="42" y="30"/>
                      <a:pt x="37" y="25"/>
                    </a:cubicBezTo>
                    <a:cubicBezTo>
                      <a:pt x="35" y="23"/>
                      <a:pt x="32" y="16"/>
                      <a:pt x="35" y="11"/>
                    </a:cubicBezTo>
                    <a:cubicBezTo>
                      <a:pt x="32" y="11"/>
                      <a:pt x="30" y="14"/>
                      <a:pt x="28" y="16"/>
                    </a:cubicBezTo>
                    <a:lnTo>
                      <a:pt x="28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4" name="Freeform 390">
                <a:extLst>
                  <a:ext uri="{FF2B5EF4-FFF2-40B4-BE49-F238E27FC236}">
                    <a16:creationId xmlns:a16="http://schemas.microsoft.com/office/drawing/2014/main" id="{C2D8331C-F801-28C9-4498-C0E454BB8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81"/>
                <a:ext cx="56" cy="59"/>
              </a:xfrm>
              <a:custGeom>
                <a:avLst/>
                <a:gdLst>
                  <a:gd name="T0" fmla="*/ 23 w 93"/>
                  <a:gd name="T1" fmla="*/ 21 h 98"/>
                  <a:gd name="T2" fmla="*/ 23 w 93"/>
                  <a:gd name="T3" fmla="*/ 21 h 98"/>
                  <a:gd name="T4" fmla="*/ 14 w 93"/>
                  <a:gd name="T5" fmla="*/ 30 h 98"/>
                  <a:gd name="T6" fmla="*/ 4 w 93"/>
                  <a:gd name="T7" fmla="*/ 49 h 98"/>
                  <a:gd name="T8" fmla="*/ 23 w 93"/>
                  <a:gd name="T9" fmla="*/ 70 h 98"/>
                  <a:gd name="T10" fmla="*/ 35 w 93"/>
                  <a:gd name="T11" fmla="*/ 95 h 98"/>
                  <a:gd name="T12" fmla="*/ 46 w 93"/>
                  <a:gd name="T13" fmla="*/ 95 h 98"/>
                  <a:gd name="T14" fmla="*/ 53 w 93"/>
                  <a:gd name="T15" fmla="*/ 81 h 98"/>
                  <a:gd name="T16" fmla="*/ 79 w 93"/>
                  <a:gd name="T17" fmla="*/ 81 h 98"/>
                  <a:gd name="T18" fmla="*/ 79 w 93"/>
                  <a:gd name="T19" fmla="*/ 86 h 98"/>
                  <a:gd name="T20" fmla="*/ 86 w 93"/>
                  <a:gd name="T21" fmla="*/ 74 h 98"/>
                  <a:gd name="T22" fmla="*/ 83 w 93"/>
                  <a:gd name="T23" fmla="*/ 46 h 98"/>
                  <a:gd name="T24" fmla="*/ 88 w 93"/>
                  <a:gd name="T25" fmla="*/ 21 h 98"/>
                  <a:gd name="T26" fmla="*/ 93 w 93"/>
                  <a:gd name="T27" fmla="*/ 11 h 98"/>
                  <a:gd name="T28" fmla="*/ 70 w 93"/>
                  <a:gd name="T29" fmla="*/ 7 h 98"/>
                  <a:gd name="T30" fmla="*/ 44 w 93"/>
                  <a:gd name="T31" fmla="*/ 7 h 98"/>
                  <a:gd name="T32" fmla="*/ 28 w 93"/>
                  <a:gd name="T33" fmla="*/ 7 h 98"/>
                  <a:gd name="T34" fmla="*/ 25 w 93"/>
                  <a:gd name="T35" fmla="*/ 7 h 98"/>
                  <a:gd name="T36" fmla="*/ 23 w 93"/>
                  <a:gd name="T37" fmla="*/ 2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98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5" y="25"/>
                      <a:pt x="18" y="30"/>
                      <a:pt x="14" y="30"/>
                    </a:cubicBezTo>
                    <a:cubicBezTo>
                      <a:pt x="7" y="30"/>
                      <a:pt x="9" y="44"/>
                      <a:pt x="4" y="49"/>
                    </a:cubicBezTo>
                    <a:cubicBezTo>
                      <a:pt x="0" y="53"/>
                      <a:pt x="18" y="63"/>
                      <a:pt x="23" y="70"/>
                    </a:cubicBezTo>
                    <a:cubicBezTo>
                      <a:pt x="23" y="77"/>
                      <a:pt x="30" y="86"/>
                      <a:pt x="35" y="95"/>
                    </a:cubicBezTo>
                    <a:cubicBezTo>
                      <a:pt x="39" y="95"/>
                      <a:pt x="44" y="98"/>
                      <a:pt x="46" y="95"/>
                    </a:cubicBezTo>
                    <a:cubicBezTo>
                      <a:pt x="51" y="93"/>
                      <a:pt x="46" y="81"/>
                      <a:pt x="53" y="81"/>
                    </a:cubicBezTo>
                    <a:cubicBezTo>
                      <a:pt x="63" y="81"/>
                      <a:pt x="74" y="77"/>
                      <a:pt x="79" y="81"/>
                    </a:cubicBezTo>
                    <a:lnTo>
                      <a:pt x="79" y="86"/>
                    </a:lnTo>
                    <a:cubicBezTo>
                      <a:pt x="83" y="81"/>
                      <a:pt x="86" y="77"/>
                      <a:pt x="86" y="74"/>
                    </a:cubicBezTo>
                    <a:cubicBezTo>
                      <a:pt x="88" y="72"/>
                      <a:pt x="88" y="56"/>
                      <a:pt x="83" y="46"/>
                    </a:cubicBezTo>
                    <a:cubicBezTo>
                      <a:pt x="81" y="37"/>
                      <a:pt x="83" y="25"/>
                      <a:pt x="88" y="21"/>
                    </a:cubicBezTo>
                    <a:cubicBezTo>
                      <a:pt x="88" y="21"/>
                      <a:pt x="90" y="16"/>
                      <a:pt x="93" y="11"/>
                    </a:cubicBezTo>
                    <a:cubicBezTo>
                      <a:pt x="83" y="7"/>
                      <a:pt x="76" y="4"/>
                      <a:pt x="70" y="7"/>
                    </a:cubicBezTo>
                    <a:cubicBezTo>
                      <a:pt x="60" y="7"/>
                      <a:pt x="49" y="11"/>
                      <a:pt x="44" y="7"/>
                    </a:cubicBezTo>
                    <a:cubicBezTo>
                      <a:pt x="39" y="0"/>
                      <a:pt x="32" y="2"/>
                      <a:pt x="28" y="7"/>
                    </a:cubicBezTo>
                    <a:lnTo>
                      <a:pt x="25" y="7"/>
                    </a:lnTo>
                    <a:cubicBezTo>
                      <a:pt x="23" y="11"/>
                      <a:pt x="21" y="16"/>
                      <a:pt x="23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5" name="Freeform 391">
                <a:extLst>
                  <a:ext uri="{FF2B5EF4-FFF2-40B4-BE49-F238E27FC236}">
                    <a16:creationId xmlns:a16="http://schemas.microsoft.com/office/drawing/2014/main" id="{CB65FFA1-8928-38B5-68EC-C09291F63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81"/>
                <a:ext cx="56" cy="59"/>
              </a:xfrm>
              <a:custGeom>
                <a:avLst/>
                <a:gdLst>
                  <a:gd name="T0" fmla="*/ 23 w 93"/>
                  <a:gd name="T1" fmla="*/ 21 h 98"/>
                  <a:gd name="T2" fmla="*/ 23 w 93"/>
                  <a:gd name="T3" fmla="*/ 21 h 98"/>
                  <a:gd name="T4" fmla="*/ 14 w 93"/>
                  <a:gd name="T5" fmla="*/ 30 h 98"/>
                  <a:gd name="T6" fmla="*/ 4 w 93"/>
                  <a:gd name="T7" fmla="*/ 49 h 98"/>
                  <a:gd name="T8" fmla="*/ 23 w 93"/>
                  <a:gd name="T9" fmla="*/ 70 h 98"/>
                  <a:gd name="T10" fmla="*/ 35 w 93"/>
                  <a:gd name="T11" fmla="*/ 95 h 98"/>
                  <a:gd name="T12" fmla="*/ 46 w 93"/>
                  <a:gd name="T13" fmla="*/ 95 h 98"/>
                  <a:gd name="T14" fmla="*/ 53 w 93"/>
                  <a:gd name="T15" fmla="*/ 81 h 98"/>
                  <a:gd name="T16" fmla="*/ 79 w 93"/>
                  <a:gd name="T17" fmla="*/ 81 h 98"/>
                  <a:gd name="T18" fmla="*/ 79 w 93"/>
                  <a:gd name="T19" fmla="*/ 86 h 98"/>
                  <a:gd name="T20" fmla="*/ 86 w 93"/>
                  <a:gd name="T21" fmla="*/ 74 h 98"/>
                  <a:gd name="T22" fmla="*/ 83 w 93"/>
                  <a:gd name="T23" fmla="*/ 46 h 98"/>
                  <a:gd name="T24" fmla="*/ 88 w 93"/>
                  <a:gd name="T25" fmla="*/ 21 h 98"/>
                  <a:gd name="T26" fmla="*/ 93 w 93"/>
                  <a:gd name="T27" fmla="*/ 11 h 98"/>
                  <a:gd name="T28" fmla="*/ 70 w 93"/>
                  <a:gd name="T29" fmla="*/ 7 h 98"/>
                  <a:gd name="T30" fmla="*/ 44 w 93"/>
                  <a:gd name="T31" fmla="*/ 7 h 98"/>
                  <a:gd name="T32" fmla="*/ 28 w 93"/>
                  <a:gd name="T33" fmla="*/ 7 h 98"/>
                  <a:gd name="T34" fmla="*/ 25 w 93"/>
                  <a:gd name="T35" fmla="*/ 7 h 98"/>
                  <a:gd name="T36" fmla="*/ 23 w 93"/>
                  <a:gd name="T37" fmla="*/ 21 h 98"/>
                  <a:gd name="T38" fmla="*/ 23 w 93"/>
                  <a:gd name="T39" fmla="*/ 2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3" h="98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5" y="25"/>
                      <a:pt x="18" y="30"/>
                      <a:pt x="14" y="30"/>
                    </a:cubicBezTo>
                    <a:cubicBezTo>
                      <a:pt x="7" y="30"/>
                      <a:pt x="9" y="44"/>
                      <a:pt x="4" y="49"/>
                    </a:cubicBezTo>
                    <a:cubicBezTo>
                      <a:pt x="0" y="53"/>
                      <a:pt x="18" y="63"/>
                      <a:pt x="23" y="70"/>
                    </a:cubicBezTo>
                    <a:cubicBezTo>
                      <a:pt x="23" y="77"/>
                      <a:pt x="30" y="86"/>
                      <a:pt x="35" y="95"/>
                    </a:cubicBezTo>
                    <a:cubicBezTo>
                      <a:pt x="39" y="95"/>
                      <a:pt x="44" y="98"/>
                      <a:pt x="46" y="95"/>
                    </a:cubicBezTo>
                    <a:cubicBezTo>
                      <a:pt x="51" y="93"/>
                      <a:pt x="46" y="81"/>
                      <a:pt x="53" y="81"/>
                    </a:cubicBezTo>
                    <a:cubicBezTo>
                      <a:pt x="63" y="81"/>
                      <a:pt x="74" y="77"/>
                      <a:pt x="79" y="81"/>
                    </a:cubicBezTo>
                    <a:lnTo>
                      <a:pt x="79" y="86"/>
                    </a:lnTo>
                    <a:cubicBezTo>
                      <a:pt x="83" y="81"/>
                      <a:pt x="86" y="77"/>
                      <a:pt x="86" y="74"/>
                    </a:cubicBezTo>
                    <a:cubicBezTo>
                      <a:pt x="88" y="72"/>
                      <a:pt x="88" y="56"/>
                      <a:pt x="83" y="46"/>
                    </a:cubicBezTo>
                    <a:cubicBezTo>
                      <a:pt x="81" y="37"/>
                      <a:pt x="83" y="25"/>
                      <a:pt x="88" y="21"/>
                    </a:cubicBezTo>
                    <a:cubicBezTo>
                      <a:pt x="88" y="21"/>
                      <a:pt x="90" y="16"/>
                      <a:pt x="93" y="11"/>
                    </a:cubicBezTo>
                    <a:cubicBezTo>
                      <a:pt x="83" y="7"/>
                      <a:pt x="76" y="4"/>
                      <a:pt x="70" y="7"/>
                    </a:cubicBezTo>
                    <a:cubicBezTo>
                      <a:pt x="60" y="7"/>
                      <a:pt x="49" y="11"/>
                      <a:pt x="44" y="7"/>
                    </a:cubicBezTo>
                    <a:cubicBezTo>
                      <a:pt x="39" y="0"/>
                      <a:pt x="32" y="2"/>
                      <a:pt x="28" y="7"/>
                    </a:cubicBezTo>
                    <a:lnTo>
                      <a:pt x="25" y="7"/>
                    </a:lnTo>
                    <a:cubicBezTo>
                      <a:pt x="23" y="11"/>
                      <a:pt x="21" y="16"/>
                      <a:pt x="23" y="21"/>
                    </a:cubicBezTo>
                    <a:lnTo>
                      <a:pt x="23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6" name="Freeform 392">
                <a:extLst>
                  <a:ext uri="{FF2B5EF4-FFF2-40B4-BE49-F238E27FC236}">
                    <a16:creationId xmlns:a16="http://schemas.microsoft.com/office/drawing/2014/main" id="{26D6582A-36A3-F14B-E977-03F06A011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81"/>
                <a:ext cx="56" cy="59"/>
              </a:xfrm>
              <a:custGeom>
                <a:avLst/>
                <a:gdLst>
                  <a:gd name="T0" fmla="*/ 23 w 93"/>
                  <a:gd name="T1" fmla="*/ 21 h 98"/>
                  <a:gd name="T2" fmla="*/ 23 w 93"/>
                  <a:gd name="T3" fmla="*/ 21 h 98"/>
                  <a:gd name="T4" fmla="*/ 14 w 93"/>
                  <a:gd name="T5" fmla="*/ 30 h 98"/>
                  <a:gd name="T6" fmla="*/ 4 w 93"/>
                  <a:gd name="T7" fmla="*/ 49 h 98"/>
                  <a:gd name="T8" fmla="*/ 23 w 93"/>
                  <a:gd name="T9" fmla="*/ 70 h 98"/>
                  <a:gd name="T10" fmla="*/ 35 w 93"/>
                  <a:gd name="T11" fmla="*/ 95 h 98"/>
                  <a:gd name="T12" fmla="*/ 46 w 93"/>
                  <a:gd name="T13" fmla="*/ 95 h 98"/>
                  <a:gd name="T14" fmla="*/ 53 w 93"/>
                  <a:gd name="T15" fmla="*/ 81 h 98"/>
                  <a:gd name="T16" fmla="*/ 79 w 93"/>
                  <a:gd name="T17" fmla="*/ 81 h 98"/>
                  <a:gd name="T18" fmla="*/ 79 w 93"/>
                  <a:gd name="T19" fmla="*/ 86 h 98"/>
                  <a:gd name="T20" fmla="*/ 86 w 93"/>
                  <a:gd name="T21" fmla="*/ 74 h 98"/>
                  <a:gd name="T22" fmla="*/ 83 w 93"/>
                  <a:gd name="T23" fmla="*/ 46 h 98"/>
                  <a:gd name="T24" fmla="*/ 88 w 93"/>
                  <a:gd name="T25" fmla="*/ 21 h 98"/>
                  <a:gd name="T26" fmla="*/ 93 w 93"/>
                  <a:gd name="T27" fmla="*/ 11 h 98"/>
                  <a:gd name="T28" fmla="*/ 70 w 93"/>
                  <a:gd name="T29" fmla="*/ 7 h 98"/>
                  <a:gd name="T30" fmla="*/ 44 w 93"/>
                  <a:gd name="T31" fmla="*/ 7 h 98"/>
                  <a:gd name="T32" fmla="*/ 28 w 93"/>
                  <a:gd name="T33" fmla="*/ 7 h 98"/>
                  <a:gd name="T34" fmla="*/ 25 w 93"/>
                  <a:gd name="T35" fmla="*/ 7 h 98"/>
                  <a:gd name="T36" fmla="*/ 23 w 93"/>
                  <a:gd name="T37" fmla="*/ 2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98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5" y="25"/>
                      <a:pt x="18" y="30"/>
                      <a:pt x="14" y="30"/>
                    </a:cubicBezTo>
                    <a:cubicBezTo>
                      <a:pt x="7" y="30"/>
                      <a:pt x="9" y="44"/>
                      <a:pt x="4" y="49"/>
                    </a:cubicBezTo>
                    <a:cubicBezTo>
                      <a:pt x="0" y="53"/>
                      <a:pt x="18" y="63"/>
                      <a:pt x="23" y="70"/>
                    </a:cubicBezTo>
                    <a:cubicBezTo>
                      <a:pt x="23" y="77"/>
                      <a:pt x="30" y="86"/>
                      <a:pt x="35" y="95"/>
                    </a:cubicBezTo>
                    <a:cubicBezTo>
                      <a:pt x="39" y="95"/>
                      <a:pt x="44" y="98"/>
                      <a:pt x="46" y="95"/>
                    </a:cubicBezTo>
                    <a:cubicBezTo>
                      <a:pt x="51" y="93"/>
                      <a:pt x="46" y="81"/>
                      <a:pt x="53" y="81"/>
                    </a:cubicBezTo>
                    <a:cubicBezTo>
                      <a:pt x="63" y="81"/>
                      <a:pt x="74" y="77"/>
                      <a:pt x="79" y="81"/>
                    </a:cubicBezTo>
                    <a:lnTo>
                      <a:pt x="79" y="86"/>
                    </a:lnTo>
                    <a:cubicBezTo>
                      <a:pt x="83" y="81"/>
                      <a:pt x="86" y="77"/>
                      <a:pt x="86" y="74"/>
                    </a:cubicBezTo>
                    <a:cubicBezTo>
                      <a:pt x="88" y="72"/>
                      <a:pt x="88" y="56"/>
                      <a:pt x="83" y="46"/>
                    </a:cubicBezTo>
                    <a:cubicBezTo>
                      <a:pt x="81" y="37"/>
                      <a:pt x="83" y="25"/>
                      <a:pt x="88" y="21"/>
                    </a:cubicBezTo>
                    <a:cubicBezTo>
                      <a:pt x="88" y="21"/>
                      <a:pt x="90" y="16"/>
                      <a:pt x="93" y="11"/>
                    </a:cubicBezTo>
                    <a:cubicBezTo>
                      <a:pt x="83" y="7"/>
                      <a:pt x="76" y="4"/>
                      <a:pt x="70" y="7"/>
                    </a:cubicBezTo>
                    <a:cubicBezTo>
                      <a:pt x="60" y="7"/>
                      <a:pt x="49" y="11"/>
                      <a:pt x="44" y="7"/>
                    </a:cubicBezTo>
                    <a:cubicBezTo>
                      <a:pt x="39" y="0"/>
                      <a:pt x="32" y="2"/>
                      <a:pt x="28" y="7"/>
                    </a:cubicBezTo>
                    <a:lnTo>
                      <a:pt x="25" y="7"/>
                    </a:lnTo>
                    <a:cubicBezTo>
                      <a:pt x="23" y="11"/>
                      <a:pt x="21" y="16"/>
                      <a:pt x="23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7" name="Freeform 393">
                <a:extLst>
                  <a:ext uri="{FF2B5EF4-FFF2-40B4-BE49-F238E27FC236}">
                    <a16:creationId xmlns:a16="http://schemas.microsoft.com/office/drawing/2014/main" id="{64F4BBCF-A13A-DF9C-1FD5-09E35D92B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81"/>
                <a:ext cx="56" cy="59"/>
              </a:xfrm>
              <a:custGeom>
                <a:avLst/>
                <a:gdLst>
                  <a:gd name="T0" fmla="*/ 23 w 93"/>
                  <a:gd name="T1" fmla="*/ 21 h 98"/>
                  <a:gd name="T2" fmla="*/ 23 w 93"/>
                  <a:gd name="T3" fmla="*/ 21 h 98"/>
                  <a:gd name="T4" fmla="*/ 14 w 93"/>
                  <a:gd name="T5" fmla="*/ 30 h 98"/>
                  <a:gd name="T6" fmla="*/ 4 w 93"/>
                  <a:gd name="T7" fmla="*/ 49 h 98"/>
                  <a:gd name="T8" fmla="*/ 23 w 93"/>
                  <a:gd name="T9" fmla="*/ 70 h 98"/>
                  <a:gd name="T10" fmla="*/ 35 w 93"/>
                  <a:gd name="T11" fmla="*/ 95 h 98"/>
                  <a:gd name="T12" fmla="*/ 46 w 93"/>
                  <a:gd name="T13" fmla="*/ 95 h 98"/>
                  <a:gd name="T14" fmla="*/ 53 w 93"/>
                  <a:gd name="T15" fmla="*/ 81 h 98"/>
                  <a:gd name="T16" fmla="*/ 79 w 93"/>
                  <a:gd name="T17" fmla="*/ 81 h 98"/>
                  <a:gd name="T18" fmla="*/ 79 w 93"/>
                  <a:gd name="T19" fmla="*/ 86 h 98"/>
                  <a:gd name="T20" fmla="*/ 86 w 93"/>
                  <a:gd name="T21" fmla="*/ 74 h 98"/>
                  <a:gd name="T22" fmla="*/ 83 w 93"/>
                  <a:gd name="T23" fmla="*/ 46 h 98"/>
                  <a:gd name="T24" fmla="*/ 88 w 93"/>
                  <a:gd name="T25" fmla="*/ 21 h 98"/>
                  <a:gd name="T26" fmla="*/ 93 w 93"/>
                  <a:gd name="T27" fmla="*/ 11 h 98"/>
                  <a:gd name="T28" fmla="*/ 70 w 93"/>
                  <a:gd name="T29" fmla="*/ 7 h 98"/>
                  <a:gd name="T30" fmla="*/ 44 w 93"/>
                  <a:gd name="T31" fmla="*/ 7 h 98"/>
                  <a:gd name="T32" fmla="*/ 28 w 93"/>
                  <a:gd name="T33" fmla="*/ 7 h 98"/>
                  <a:gd name="T34" fmla="*/ 25 w 93"/>
                  <a:gd name="T35" fmla="*/ 7 h 98"/>
                  <a:gd name="T36" fmla="*/ 23 w 93"/>
                  <a:gd name="T37" fmla="*/ 21 h 98"/>
                  <a:gd name="T38" fmla="*/ 23 w 93"/>
                  <a:gd name="T39" fmla="*/ 2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3" h="98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5" y="25"/>
                      <a:pt x="18" y="30"/>
                      <a:pt x="14" y="30"/>
                    </a:cubicBezTo>
                    <a:cubicBezTo>
                      <a:pt x="7" y="30"/>
                      <a:pt x="9" y="44"/>
                      <a:pt x="4" y="49"/>
                    </a:cubicBezTo>
                    <a:cubicBezTo>
                      <a:pt x="0" y="53"/>
                      <a:pt x="18" y="63"/>
                      <a:pt x="23" y="70"/>
                    </a:cubicBezTo>
                    <a:cubicBezTo>
                      <a:pt x="23" y="77"/>
                      <a:pt x="30" y="86"/>
                      <a:pt x="35" y="95"/>
                    </a:cubicBezTo>
                    <a:cubicBezTo>
                      <a:pt x="39" y="95"/>
                      <a:pt x="44" y="98"/>
                      <a:pt x="46" y="95"/>
                    </a:cubicBezTo>
                    <a:cubicBezTo>
                      <a:pt x="51" y="93"/>
                      <a:pt x="46" y="81"/>
                      <a:pt x="53" y="81"/>
                    </a:cubicBezTo>
                    <a:cubicBezTo>
                      <a:pt x="63" y="81"/>
                      <a:pt x="74" y="77"/>
                      <a:pt x="79" y="81"/>
                    </a:cubicBezTo>
                    <a:lnTo>
                      <a:pt x="79" y="86"/>
                    </a:lnTo>
                    <a:cubicBezTo>
                      <a:pt x="83" y="81"/>
                      <a:pt x="86" y="77"/>
                      <a:pt x="86" y="74"/>
                    </a:cubicBezTo>
                    <a:cubicBezTo>
                      <a:pt x="88" y="72"/>
                      <a:pt x="88" y="56"/>
                      <a:pt x="83" y="46"/>
                    </a:cubicBezTo>
                    <a:cubicBezTo>
                      <a:pt x="81" y="37"/>
                      <a:pt x="83" y="25"/>
                      <a:pt x="88" y="21"/>
                    </a:cubicBezTo>
                    <a:cubicBezTo>
                      <a:pt x="88" y="21"/>
                      <a:pt x="90" y="16"/>
                      <a:pt x="93" y="11"/>
                    </a:cubicBezTo>
                    <a:cubicBezTo>
                      <a:pt x="83" y="7"/>
                      <a:pt x="76" y="4"/>
                      <a:pt x="70" y="7"/>
                    </a:cubicBezTo>
                    <a:cubicBezTo>
                      <a:pt x="60" y="7"/>
                      <a:pt x="49" y="11"/>
                      <a:pt x="44" y="7"/>
                    </a:cubicBezTo>
                    <a:cubicBezTo>
                      <a:pt x="39" y="0"/>
                      <a:pt x="32" y="2"/>
                      <a:pt x="28" y="7"/>
                    </a:cubicBezTo>
                    <a:lnTo>
                      <a:pt x="25" y="7"/>
                    </a:lnTo>
                    <a:cubicBezTo>
                      <a:pt x="23" y="11"/>
                      <a:pt x="21" y="16"/>
                      <a:pt x="23" y="21"/>
                    </a:cubicBezTo>
                    <a:lnTo>
                      <a:pt x="23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8" name="Freeform 394">
                <a:extLst>
                  <a:ext uri="{FF2B5EF4-FFF2-40B4-BE49-F238E27FC236}">
                    <a16:creationId xmlns:a16="http://schemas.microsoft.com/office/drawing/2014/main" id="{48820536-CBC0-349B-916D-9498E8BD0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253"/>
                <a:ext cx="63" cy="94"/>
              </a:xfrm>
              <a:custGeom>
                <a:avLst/>
                <a:gdLst>
                  <a:gd name="T0" fmla="*/ 28 w 105"/>
                  <a:gd name="T1" fmla="*/ 9 h 156"/>
                  <a:gd name="T2" fmla="*/ 28 w 105"/>
                  <a:gd name="T3" fmla="*/ 9 h 156"/>
                  <a:gd name="T4" fmla="*/ 21 w 105"/>
                  <a:gd name="T5" fmla="*/ 26 h 156"/>
                  <a:gd name="T6" fmla="*/ 16 w 105"/>
                  <a:gd name="T7" fmla="*/ 37 h 156"/>
                  <a:gd name="T8" fmla="*/ 7 w 105"/>
                  <a:gd name="T9" fmla="*/ 47 h 156"/>
                  <a:gd name="T10" fmla="*/ 5 w 105"/>
                  <a:gd name="T11" fmla="*/ 58 h 156"/>
                  <a:gd name="T12" fmla="*/ 19 w 105"/>
                  <a:gd name="T13" fmla="*/ 75 h 156"/>
                  <a:gd name="T14" fmla="*/ 26 w 105"/>
                  <a:gd name="T15" fmla="*/ 70 h 156"/>
                  <a:gd name="T16" fmla="*/ 35 w 105"/>
                  <a:gd name="T17" fmla="*/ 89 h 156"/>
                  <a:gd name="T18" fmla="*/ 37 w 105"/>
                  <a:gd name="T19" fmla="*/ 107 h 156"/>
                  <a:gd name="T20" fmla="*/ 42 w 105"/>
                  <a:gd name="T21" fmla="*/ 145 h 156"/>
                  <a:gd name="T22" fmla="*/ 65 w 105"/>
                  <a:gd name="T23" fmla="*/ 152 h 156"/>
                  <a:gd name="T24" fmla="*/ 79 w 105"/>
                  <a:gd name="T25" fmla="*/ 147 h 156"/>
                  <a:gd name="T26" fmla="*/ 91 w 105"/>
                  <a:gd name="T27" fmla="*/ 142 h 156"/>
                  <a:gd name="T28" fmla="*/ 105 w 105"/>
                  <a:gd name="T29" fmla="*/ 142 h 156"/>
                  <a:gd name="T30" fmla="*/ 93 w 105"/>
                  <a:gd name="T31" fmla="*/ 117 h 156"/>
                  <a:gd name="T32" fmla="*/ 74 w 105"/>
                  <a:gd name="T33" fmla="*/ 96 h 156"/>
                  <a:gd name="T34" fmla="*/ 84 w 105"/>
                  <a:gd name="T35" fmla="*/ 77 h 156"/>
                  <a:gd name="T36" fmla="*/ 93 w 105"/>
                  <a:gd name="T37" fmla="*/ 68 h 156"/>
                  <a:gd name="T38" fmla="*/ 95 w 105"/>
                  <a:gd name="T39" fmla="*/ 54 h 156"/>
                  <a:gd name="T40" fmla="*/ 74 w 105"/>
                  <a:gd name="T41" fmla="*/ 35 h 156"/>
                  <a:gd name="T42" fmla="*/ 65 w 105"/>
                  <a:gd name="T43" fmla="*/ 23 h 156"/>
                  <a:gd name="T44" fmla="*/ 44 w 105"/>
                  <a:gd name="T45" fmla="*/ 5 h 156"/>
                  <a:gd name="T46" fmla="*/ 35 w 105"/>
                  <a:gd name="T47" fmla="*/ 0 h 156"/>
                  <a:gd name="T48" fmla="*/ 28 w 105"/>
                  <a:gd name="T49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156">
                    <a:moveTo>
                      <a:pt x="28" y="9"/>
                    </a:moveTo>
                    <a:lnTo>
                      <a:pt x="28" y="9"/>
                    </a:lnTo>
                    <a:cubicBezTo>
                      <a:pt x="23" y="14"/>
                      <a:pt x="14" y="21"/>
                      <a:pt x="21" y="26"/>
                    </a:cubicBezTo>
                    <a:cubicBezTo>
                      <a:pt x="26" y="28"/>
                      <a:pt x="28" y="35"/>
                      <a:pt x="16" y="37"/>
                    </a:cubicBezTo>
                    <a:cubicBezTo>
                      <a:pt x="7" y="37"/>
                      <a:pt x="7" y="42"/>
                      <a:pt x="7" y="47"/>
                    </a:cubicBezTo>
                    <a:cubicBezTo>
                      <a:pt x="7" y="51"/>
                      <a:pt x="0" y="54"/>
                      <a:pt x="5" y="58"/>
                    </a:cubicBezTo>
                    <a:cubicBezTo>
                      <a:pt x="7" y="61"/>
                      <a:pt x="14" y="70"/>
                      <a:pt x="19" y="75"/>
                    </a:cubicBezTo>
                    <a:cubicBezTo>
                      <a:pt x="21" y="72"/>
                      <a:pt x="23" y="70"/>
                      <a:pt x="26" y="70"/>
                    </a:cubicBezTo>
                    <a:cubicBezTo>
                      <a:pt x="35" y="72"/>
                      <a:pt x="28" y="86"/>
                      <a:pt x="35" y="89"/>
                    </a:cubicBezTo>
                    <a:cubicBezTo>
                      <a:pt x="42" y="91"/>
                      <a:pt x="42" y="103"/>
                      <a:pt x="37" y="107"/>
                    </a:cubicBezTo>
                    <a:cubicBezTo>
                      <a:pt x="33" y="110"/>
                      <a:pt x="30" y="131"/>
                      <a:pt x="42" y="145"/>
                    </a:cubicBezTo>
                    <a:cubicBezTo>
                      <a:pt x="54" y="156"/>
                      <a:pt x="63" y="154"/>
                      <a:pt x="65" y="152"/>
                    </a:cubicBezTo>
                    <a:cubicBezTo>
                      <a:pt x="67" y="149"/>
                      <a:pt x="77" y="152"/>
                      <a:pt x="79" y="147"/>
                    </a:cubicBezTo>
                    <a:cubicBezTo>
                      <a:pt x="81" y="142"/>
                      <a:pt x="84" y="147"/>
                      <a:pt x="91" y="142"/>
                    </a:cubicBezTo>
                    <a:cubicBezTo>
                      <a:pt x="93" y="138"/>
                      <a:pt x="98" y="140"/>
                      <a:pt x="105" y="142"/>
                    </a:cubicBezTo>
                    <a:cubicBezTo>
                      <a:pt x="100" y="133"/>
                      <a:pt x="93" y="124"/>
                      <a:pt x="93" y="117"/>
                    </a:cubicBezTo>
                    <a:cubicBezTo>
                      <a:pt x="88" y="110"/>
                      <a:pt x="70" y="100"/>
                      <a:pt x="74" y="96"/>
                    </a:cubicBezTo>
                    <a:cubicBezTo>
                      <a:pt x="79" y="91"/>
                      <a:pt x="77" y="77"/>
                      <a:pt x="84" y="77"/>
                    </a:cubicBezTo>
                    <a:cubicBezTo>
                      <a:pt x="88" y="77"/>
                      <a:pt x="95" y="72"/>
                      <a:pt x="93" y="68"/>
                    </a:cubicBezTo>
                    <a:cubicBezTo>
                      <a:pt x="91" y="63"/>
                      <a:pt x="93" y="58"/>
                      <a:pt x="95" y="54"/>
                    </a:cubicBezTo>
                    <a:cubicBezTo>
                      <a:pt x="88" y="54"/>
                      <a:pt x="81" y="35"/>
                      <a:pt x="74" y="35"/>
                    </a:cubicBezTo>
                    <a:cubicBezTo>
                      <a:pt x="70" y="35"/>
                      <a:pt x="63" y="30"/>
                      <a:pt x="65" y="23"/>
                    </a:cubicBezTo>
                    <a:cubicBezTo>
                      <a:pt x="65" y="14"/>
                      <a:pt x="51" y="14"/>
                      <a:pt x="44" y="5"/>
                    </a:cubicBezTo>
                    <a:cubicBezTo>
                      <a:pt x="42" y="2"/>
                      <a:pt x="40" y="2"/>
                      <a:pt x="35" y="0"/>
                    </a:cubicBezTo>
                    <a:cubicBezTo>
                      <a:pt x="33" y="5"/>
                      <a:pt x="30" y="9"/>
                      <a:pt x="28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9" name="Freeform 395">
                <a:extLst>
                  <a:ext uri="{FF2B5EF4-FFF2-40B4-BE49-F238E27FC236}">
                    <a16:creationId xmlns:a16="http://schemas.microsoft.com/office/drawing/2014/main" id="{A3C84D43-3101-BBAE-5691-5E56CABC6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253"/>
                <a:ext cx="63" cy="94"/>
              </a:xfrm>
              <a:custGeom>
                <a:avLst/>
                <a:gdLst>
                  <a:gd name="T0" fmla="*/ 28 w 105"/>
                  <a:gd name="T1" fmla="*/ 9 h 156"/>
                  <a:gd name="T2" fmla="*/ 28 w 105"/>
                  <a:gd name="T3" fmla="*/ 9 h 156"/>
                  <a:gd name="T4" fmla="*/ 21 w 105"/>
                  <a:gd name="T5" fmla="*/ 26 h 156"/>
                  <a:gd name="T6" fmla="*/ 16 w 105"/>
                  <a:gd name="T7" fmla="*/ 37 h 156"/>
                  <a:gd name="T8" fmla="*/ 7 w 105"/>
                  <a:gd name="T9" fmla="*/ 47 h 156"/>
                  <a:gd name="T10" fmla="*/ 5 w 105"/>
                  <a:gd name="T11" fmla="*/ 58 h 156"/>
                  <a:gd name="T12" fmla="*/ 19 w 105"/>
                  <a:gd name="T13" fmla="*/ 75 h 156"/>
                  <a:gd name="T14" fmla="*/ 26 w 105"/>
                  <a:gd name="T15" fmla="*/ 70 h 156"/>
                  <a:gd name="T16" fmla="*/ 35 w 105"/>
                  <a:gd name="T17" fmla="*/ 89 h 156"/>
                  <a:gd name="T18" fmla="*/ 37 w 105"/>
                  <a:gd name="T19" fmla="*/ 107 h 156"/>
                  <a:gd name="T20" fmla="*/ 42 w 105"/>
                  <a:gd name="T21" fmla="*/ 145 h 156"/>
                  <a:gd name="T22" fmla="*/ 65 w 105"/>
                  <a:gd name="T23" fmla="*/ 152 h 156"/>
                  <a:gd name="T24" fmla="*/ 79 w 105"/>
                  <a:gd name="T25" fmla="*/ 147 h 156"/>
                  <a:gd name="T26" fmla="*/ 91 w 105"/>
                  <a:gd name="T27" fmla="*/ 142 h 156"/>
                  <a:gd name="T28" fmla="*/ 105 w 105"/>
                  <a:gd name="T29" fmla="*/ 142 h 156"/>
                  <a:gd name="T30" fmla="*/ 93 w 105"/>
                  <a:gd name="T31" fmla="*/ 117 h 156"/>
                  <a:gd name="T32" fmla="*/ 74 w 105"/>
                  <a:gd name="T33" fmla="*/ 96 h 156"/>
                  <a:gd name="T34" fmla="*/ 84 w 105"/>
                  <a:gd name="T35" fmla="*/ 77 h 156"/>
                  <a:gd name="T36" fmla="*/ 93 w 105"/>
                  <a:gd name="T37" fmla="*/ 68 h 156"/>
                  <a:gd name="T38" fmla="*/ 95 w 105"/>
                  <a:gd name="T39" fmla="*/ 54 h 156"/>
                  <a:gd name="T40" fmla="*/ 74 w 105"/>
                  <a:gd name="T41" fmla="*/ 35 h 156"/>
                  <a:gd name="T42" fmla="*/ 65 w 105"/>
                  <a:gd name="T43" fmla="*/ 23 h 156"/>
                  <a:gd name="T44" fmla="*/ 44 w 105"/>
                  <a:gd name="T45" fmla="*/ 5 h 156"/>
                  <a:gd name="T46" fmla="*/ 35 w 105"/>
                  <a:gd name="T47" fmla="*/ 0 h 156"/>
                  <a:gd name="T48" fmla="*/ 28 w 105"/>
                  <a:gd name="T49" fmla="*/ 9 h 156"/>
                  <a:gd name="T50" fmla="*/ 28 w 105"/>
                  <a:gd name="T51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5" h="156">
                    <a:moveTo>
                      <a:pt x="28" y="9"/>
                    </a:moveTo>
                    <a:lnTo>
                      <a:pt x="28" y="9"/>
                    </a:lnTo>
                    <a:cubicBezTo>
                      <a:pt x="23" y="14"/>
                      <a:pt x="14" y="21"/>
                      <a:pt x="21" y="26"/>
                    </a:cubicBezTo>
                    <a:cubicBezTo>
                      <a:pt x="26" y="28"/>
                      <a:pt x="28" y="35"/>
                      <a:pt x="16" y="37"/>
                    </a:cubicBezTo>
                    <a:cubicBezTo>
                      <a:pt x="7" y="37"/>
                      <a:pt x="7" y="42"/>
                      <a:pt x="7" y="47"/>
                    </a:cubicBezTo>
                    <a:cubicBezTo>
                      <a:pt x="7" y="51"/>
                      <a:pt x="0" y="54"/>
                      <a:pt x="5" y="58"/>
                    </a:cubicBezTo>
                    <a:cubicBezTo>
                      <a:pt x="7" y="61"/>
                      <a:pt x="14" y="70"/>
                      <a:pt x="19" y="75"/>
                    </a:cubicBezTo>
                    <a:cubicBezTo>
                      <a:pt x="21" y="72"/>
                      <a:pt x="23" y="70"/>
                      <a:pt x="26" y="70"/>
                    </a:cubicBezTo>
                    <a:cubicBezTo>
                      <a:pt x="35" y="72"/>
                      <a:pt x="28" y="86"/>
                      <a:pt x="35" y="89"/>
                    </a:cubicBezTo>
                    <a:cubicBezTo>
                      <a:pt x="42" y="91"/>
                      <a:pt x="42" y="103"/>
                      <a:pt x="37" y="107"/>
                    </a:cubicBezTo>
                    <a:cubicBezTo>
                      <a:pt x="33" y="110"/>
                      <a:pt x="30" y="131"/>
                      <a:pt x="42" y="145"/>
                    </a:cubicBezTo>
                    <a:cubicBezTo>
                      <a:pt x="54" y="156"/>
                      <a:pt x="63" y="154"/>
                      <a:pt x="65" y="152"/>
                    </a:cubicBezTo>
                    <a:cubicBezTo>
                      <a:pt x="67" y="149"/>
                      <a:pt x="77" y="152"/>
                      <a:pt x="79" y="147"/>
                    </a:cubicBezTo>
                    <a:cubicBezTo>
                      <a:pt x="81" y="142"/>
                      <a:pt x="84" y="147"/>
                      <a:pt x="91" y="142"/>
                    </a:cubicBezTo>
                    <a:cubicBezTo>
                      <a:pt x="93" y="138"/>
                      <a:pt x="98" y="140"/>
                      <a:pt x="105" y="142"/>
                    </a:cubicBezTo>
                    <a:cubicBezTo>
                      <a:pt x="100" y="133"/>
                      <a:pt x="93" y="124"/>
                      <a:pt x="93" y="117"/>
                    </a:cubicBezTo>
                    <a:cubicBezTo>
                      <a:pt x="88" y="110"/>
                      <a:pt x="70" y="100"/>
                      <a:pt x="74" y="96"/>
                    </a:cubicBezTo>
                    <a:cubicBezTo>
                      <a:pt x="79" y="91"/>
                      <a:pt x="77" y="77"/>
                      <a:pt x="84" y="77"/>
                    </a:cubicBezTo>
                    <a:cubicBezTo>
                      <a:pt x="88" y="77"/>
                      <a:pt x="95" y="72"/>
                      <a:pt x="93" y="68"/>
                    </a:cubicBezTo>
                    <a:cubicBezTo>
                      <a:pt x="91" y="63"/>
                      <a:pt x="93" y="58"/>
                      <a:pt x="95" y="54"/>
                    </a:cubicBezTo>
                    <a:cubicBezTo>
                      <a:pt x="88" y="54"/>
                      <a:pt x="81" y="35"/>
                      <a:pt x="74" y="35"/>
                    </a:cubicBezTo>
                    <a:cubicBezTo>
                      <a:pt x="70" y="35"/>
                      <a:pt x="63" y="30"/>
                      <a:pt x="65" y="23"/>
                    </a:cubicBezTo>
                    <a:cubicBezTo>
                      <a:pt x="65" y="14"/>
                      <a:pt x="51" y="14"/>
                      <a:pt x="44" y="5"/>
                    </a:cubicBezTo>
                    <a:cubicBezTo>
                      <a:pt x="42" y="2"/>
                      <a:pt x="40" y="2"/>
                      <a:pt x="35" y="0"/>
                    </a:cubicBezTo>
                    <a:cubicBezTo>
                      <a:pt x="33" y="5"/>
                      <a:pt x="30" y="9"/>
                      <a:pt x="28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0" name="Freeform 396">
                <a:extLst>
                  <a:ext uri="{FF2B5EF4-FFF2-40B4-BE49-F238E27FC236}">
                    <a16:creationId xmlns:a16="http://schemas.microsoft.com/office/drawing/2014/main" id="{C13FA2FE-9E53-760A-2543-B22FD53F5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253"/>
                <a:ext cx="63" cy="94"/>
              </a:xfrm>
              <a:custGeom>
                <a:avLst/>
                <a:gdLst>
                  <a:gd name="T0" fmla="*/ 28 w 105"/>
                  <a:gd name="T1" fmla="*/ 9 h 156"/>
                  <a:gd name="T2" fmla="*/ 28 w 105"/>
                  <a:gd name="T3" fmla="*/ 9 h 156"/>
                  <a:gd name="T4" fmla="*/ 21 w 105"/>
                  <a:gd name="T5" fmla="*/ 26 h 156"/>
                  <a:gd name="T6" fmla="*/ 16 w 105"/>
                  <a:gd name="T7" fmla="*/ 37 h 156"/>
                  <a:gd name="T8" fmla="*/ 7 w 105"/>
                  <a:gd name="T9" fmla="*/ 47 h 156"/>
                  <a:gd name="T10" fmla="*/ 5 w 105"/>
                  <a:gd name="T11" fmla="*/ 58 h 156"/>
                  <a:gd name="T12" fmla="*/ 19 w 105"/>
                  <a:gd name="T13" fmla="*/ 75 h 156"/>
                  <a:gd name="T14" fmla="*/ 26 w 105"/>
                  <a:gd name="T15" fmla="*/ 70 h 156"/>
                  <a:gd name="T16" fmla="*/ 35 w 105"/>
                  <a:gd name="T17" fmla="*/ 89 h 156"/>
                  <a:gd name="T18" fmla="*/ 37 w 105"/>
                  <a:gd name="T19" fmla="*/ 107 h 156"/>
                  <a:gd name="T20" fmla="*/ 42 w 105"/>
                  <a:gd name="T21" fmla="*/ 145 h 156"/>
                  <a:gd name="T22" fmla="*/ 65 w 105"/>
                  <a:gd name="T23" fmla="*/ 152 h 156"/>
                  <a:gd name="T24" fmla="*/ 79 w 105"/>
                  <a:gd name="T25" fmla="*/ 147 h 156"/>
                  <a:gd name="T26" fmla="*/ 91 w 105"/>
                  <a:gd name="T27" fmla="*/ 142 h 156"/>
                  <a:gd name="T28" fmla="*/ 105 w 105"/>
                  <a:gd name="T29" fmla="*/ 142 h 156"/>
                  <a:gd name="T30" fmla="*/ 93 w 105"/>
                  <a:gd name="T31" fmla="*/ 117 h 156"/>
                  <a:gd name="T32" fmla="*/ 74 w 105"/>
                  <a:gd name="T33" fmla="*/ 96 h 156"/>
                  <a:gd name="T34" fmla="*/ 84 w 105"/>
                  <a:gd name="T35" fmla="*/ 77 h 156"/>
                  <a:gd name="T36" fmla="*/ 93 w 105"/>
                  <a:gd name="T37" fmla="*/ 68 h 156"/>
                  <a:gd name="T38" fmla="*/ 95 w 105"/>
                  <a:gd name="T39" fmla="*/ 54 h 156"/>
                  <a:gd name="T40" fmla="*/ 74 w 105"/>
                  <a:gd name="T41" fmla="*/ 35 h 156"/>
                  <a:gd name="T42" fmla="*/ 65 w 105"/>
                  <a:gd name="T43" fmla="*/ 23 h 156"/>
                  <a:gd name="T44" fmla="*/ 44 w 105"/>
                  <a:gd name="T45" fmla="*/ 5 h 156"/>
                  <a:gd name="T46" fmla="*/ 35 w 105"/>
                  <a:gd name="T47" fmla="*/ 0 h 156"/>
                  <a:gd name="T48" fmla="*/ 28 w 105"/>
                  <a:gd name="T49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156">
                    <a:moveTo>
                      <a:pt x="28" y="9"/>
                    </a:moveTo>
                    <a:lnTo>
                      <a:pt x="28" y="9"/>
                    </a:lnTo>
                    <a:cubicBezTo>
                      <a:pt x="23" y="14"/>
                      <a:pt x="14" y="21"/>
                      <a:pt x="21" y="26"/>
                    </a:cubicBezTo>
                    <a:cubicBezTo>
                      <a:pt x="26" y="28"/>
                      <a:pt x="28" y="35"/>
                      <a:pt x="16" y="37"/>
                    </a:cubicBezTo>
                    <a:cubicBezTo>
                      <a:pt x="7" y="37"/>
                      <a:pt x="7" y="42"/>
                      <a:pt x="7" y="47"/>
                    </a:cubicBezTo>
                    <a:cubicBezTo>
                      <a:pt x="7" y="51"/>
                      <a:pt x="0" y="54"/>
                      <a:pt x="5" y="58"/>
                    </a:cubicBezTo>
                    <a:cubicBezTo>
                      <a:pt x="7" y="61"/>
                      <a:pt x="14" y="70"/>
                      <a:pt x="19" y="75"/>
                    </a:cubicBezTo>
                    <a:cubicBezTo>
                      <a:pt x="21" y="72"/>
                      <a:pt x="23" y="70"/>
                      <a:pt x="26" y="70"/>
                    </a:cubicBezTo>
                    <a:cubicBezTo>
                      <a:pt x="35" y="72"/>
                      <a:pt x="28" y="86"/>
                      <a:pt x="35" y="89"/>
                    </a:cubicBezTo>
                    <a:cubicBezTo>
                      <a:pt x="42" y="91"/>
                      <a:pt x="42" y="103"/>
                      <a:pt x="37" y="107"/>
                    </a:cubicBezTo>
                    <a:cubicBezTo>
                      <a:pt x="33" y="110"/>
                      <a:pt x="30" y="131"/>
                      <a:pt x="42" y="145"/>
                    </a:cubicBezTo>
                    <a:cubicBezTo>
                      <a:pt x="54" y="156"/>
                      <a:pt x="63" y="154"/>
                      <a:pt x="65" y="152"/>
                    </a:cubicBezTo>
                    <a:cubicBezTo>
                      <a:pt x="67" y="149"/>
                      <a:pt x="77" y="152"/>
                      <a:pt x="79" y="147"/>
                    </a:cubicBezTo>
                    <a:cubicBezTo>
                      <a:pt x="81" y="142"/>
                      <a:pt x="84" y="147"/>
                      <a:pt x="91" y="142"/>
                    </a:cubicBezTo>
                    <a:cubicBezTo>
                      <a:pt x="93" y="138"/>
                      <a:pt x="98" y="140"/>
                      <a:pt x="105" y="142"/>
                    </a:cubicBezTo>
                    <a:cubicBezTo>
                      <a:pt x="100" y="133"/>
                      <a:pt x="93" y="124"/>
                      <a:pt x="93" y="117"/>
                    </a:cubicBezTo>
                    <a:cubicBezTo>
                      <a:pt x="88" y="110"/>
                      <a:pt x="70" y="100"/>
                      <a:pt x="74" y="96"/>
                    </a:cubicBezTo>
                    <a:cubicBezTo>
                      <a:pt x="79" y="91"/>
                      <a:pt x="77" y="77"/>
                      <a:pt x="84" y="77"/>
                    </a:cubicBezTo>
                    <a:cubicBezTo>
                      <a:pt x="88" y="77"/>
                      <a:pt x="95" y="72"/>
                      <a:pt x="93" y="68"/>
                    </a:cubicBezTo>
                    <a:cubicBezTo>
                      <a:pt x="91" y="63"/>
                      <a:pt x="93" y="58"/>
                      <a:pt x="95" y="54"/>
                    </a:cubicBezTo>
                    <a:cubicBezTo>
                      <a:pt x="88" y="54"/>
                      <a:pt x="81" y="35"/>
                      <a:pt x="74" y="35"/>
                    </a:cubicBezTo>
                    <a:cubicBezTo>
                      <a:pt x="70" y="35"/>
                      <a:pt x="63" y="30"/>
                      <a:pt x="65" y="23"/>
                    </a:cubicBezTo>
                    <a:cubicBezTo>
                      <a:pt x="65" y="14"/>
                      <a:pt x="51" y="14"/>
                      <a:pt x="44" y="5"/>
                    </a:cubicBezTo>
                    <a:cubicBezTo>
                      <a:pt x="42" y="2"/>
                      <a:pt x="40" y="2"/>
                      <a:pt x="35" y="0"/>
                    </a:cubicBezTo>
                    <a:cubicBezTo>
                      <a:pt x="33" y="5"/>
                      <a:pt x="30" y="9"/>
                      <a:pt x="28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1" name="Freeform 397">
                <a:extLst>
                  <a:ext uri="{FF2B5EF4-FFF2-40B4-BE49-F238E27FC236}">
                    <a16:creationId xmlns:a16="http://schemas.microsoft.com/office/drawing/2014/main" id="{3C0C41D6-3A2B-B17A-5D98-488767641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253"/>
                <a:ext cx="63" cy="94"/>
              </a:xfrm>
              <a:custGeom>
                <a:avLst/>
                <a:gdLst>
                  <a:gd name="T0" fmla="*/ 28 w 105"/>
                  <a:gd name="T1" fmla="*/ 9 h 156"/>
                  <a:gd name="T2" fmla="*/ 28 w 105"/>
                  <a:gd name="T3" fmla="*/ 9 h 156"/>
                  <a:gd name="T4" fmla="*/ 21 w 105"/>
                  <a:gd name="T5" fmla="*/ 26 h 156"/>
                  <a:gd name="T6" fmla="*/ 16 w 105"/>
                  <a:gd name="T7" fmla="*/ 37 h 156"/>
                  <a:gd name="T8" fmla="*/ 7 w 105"/>
                  <a:gd name="T9" fmla="*/ 47 h 156"/>
                  <a:gd name="T10" fmla="*/ 5 w 105"/>
                  <a:gd name="T11" fmla="*/ 58 h 156"/>
                  <a:gd name="T12" fmla="*/ 19 w 105"/>
                  <a:gd name="T13" fmla="*/ 75 h 156"/>
                  <a:gd name="T14" fmla="*/ 26 w 105"/>
                  <a:gd name="T15" fmla="*/ 70 h 156"/>
                  <a:gd name="T16" fmla="*/ 35 w 105"/>
                  <a:gd name="T17" fmla="*/ 89 h 156"/>
                  <a:gd name="T18" fmla="*/ 37 w 105"/>
                  <a:gd name="T19" fmla="*/ 107 h 156"/>
                  <a:gd name="T20" fmla="*/ 42 w 105"/>
                  <a:gd name="T21" fmla="*/ 145 h 156"/>
                  <a:gd name="T22" fmla="*/ 65 w 105"/>
                  <a:gd name="T23" fmla="*/ 152 h 156"/>
                  <a:gd name="T24" fmla="*/ 79 w 105"/>
                  <a:gd name="T25" fmla="*/ 147 h 156"/>
                  <a:gd name="T26" fmla="*/ 91 w 105"/>
                  <a:gd name="T27" fmla="*/ 142 h 156"/>
                  <a:gd name="T28" fmla="*/ 105 w 105"/>
                  <a:gd name="T29" fmla="*/ 142 h 156"/>
                  <a:gd name="T30" fmla="*/ 93 w 105"/>
                  <a:gd name="T31" fmla="*/ 117 h 156"/>
                  <a:gd name="T32" fmla="*/ 74 w 105"/>
                  <a:gd name="T33" fmla="*/ 96 h 156"/>
                  <a:gd name="T34" fmla="*/ 84 w 105"/>
                  <a:gd name="T35" fmla="*/ 77 h 156"/>
                  <a:gd name="T36" fmla="*/ 93 w 105"/>
                  <a:gd name="T37" fmla="*/ 68 h 156"/>
                  <a:gd name="T38" fmla="*/ 95 w 105"/>
                  <a:gd name="T39" fmla="*/ 54 h 156"/>
                  <a:gd name="T40" fmla="*/ 74 w 105"/>
                  <a:gd name="T41" fmla="*/ 35 h 156"/>
                  <a:gd name="T42" fmla="*/ 65 w 105"/>
                  <a:gd name="T43" fmla="*/ 23 h 156"/>
                  <a:gd name="T44" fmla="*/ 44 w 105"/>
                  <a:gd name="T45" fmla="*/ 5 h 156"/>
                  <a:gd name="T46" fmla="*/ 35 w 105"/>
                  <a:gd name="T47" fmla="*/ 0 h 156"/>
                  <a:gd name="T48" fmla="*/ 28 w 105"/>
                  <a:gd name="T49" fmla="*/ 9 h 156"/>
                  <a:gd name="T50" fmla="*/ 28 w 105"/>
                  <a:gd name="T51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5" h="156">
                    <a:moveTo>
                      <a:pt x="28" y="9"/>
                    </a:moveTo>
                    <a:lnTo>
                      <a:pt x="28" y="9"/>
                    </a:lnTo>
                    <a:cubicBezTo>
                      <a:pt x="23" y="14"/>
                      <a:pt x="14" y="21"/>
                      <a:pt x="21" y="26"/>
                    </a:cubicBezTo>
                    <a:cubicBezTo>
                      <a:pt x="26" y="28"/>
                      <a:pt x="28" y="35"/>
                      <a:pt x="16" y="37"/>
                    </a:cubicBezTo>
                    <a:cubicBezTo>
                      <a:pt x="7" y="37"/>
                      <a:pt x="7" y="42"/>
                      <a:pt x="7" y="47"/>
                    </a:cubicBezTo>
                    <a:cubicBezTo>
                      <a:pt x="7" y="51"/>
                      <a:pt x="0" y="54"/>
                      <a:pt x="5" y="58"/>
                    </a:cubicBezTo>
                    <a:cubicBezTo>
                      <a:pt x="7" y="61"/>
                      <a:pt x="14" y="70"/>
                      <a:pt x="19" y="75"/>
                    </a:cubicBezTo>
                    <a:cubicBezTo>
                      <a:pt x="21" y="72"/>
                      <a:pt x="23" y="70"/>
                      <a:pt x="26" y="70"/>
                    </a:cubicBezTo>
                    <a:cubicBezTo>
                      <a:pt x="35" y="72"/>
                      <a:pt x="28" y="86"/>
                      <a:pt x="35" y="89"/>
                    </a:cubicBezTo>
                    <a:cubicBezTo>
                      <a:pt x="42" y="91"/>
                      <a:pt x="42" y="103"/>
                      <a:pt x="37" y="107"/>
                    </a:cubicBezTo>
                    <a:cubicBezTo>
                      <a:pt x="33" y="110"/>
                      <a:pt x="30" y="131"/>
                      <a:pt x="42" y="145"/>
                    </a:cubicBezTo>
                    <a:cubicBezTo>
                      <a:pt x="54" y="156"/>
                      <a:pt x="63" y="154"/>
                      <a:pt x="65" y="152"/>
                    </a:cubicBezTo>
                    <a:cubicBezTo>
                      <a:pt x="67" y="149"/>
                      <a:pt x="77" y="152"/>
                      <a:pt x="79" y="147"/>
                    </a:cubicBezTo>
                    <a:cubicBezTo>
                      <a:pt x="81" y="142"/>
                      <a:pt x="84" y="147"/>
                      <a:pt x="91" y="142"/>
                    </a:cubicBezTo>
                    <a:cubicBezTo>
                      <a:pt x="93" y="138"/>
                      <a:pt x="98" y="140"/>
                      <a:pt x="105" y="142"/>
                    </a:cubicBezTo>
                    <a:cubicBezTo>
                      <a:pt x="100" y="133"/>
                      <a:pt x="93" y="124"/>
                      <a:pt x="93" y="117"/>
                    </a:cubicBezTo>
                    <a:cubicBezTo>
                      <a:pt x="88" y="110"/>
                      <a:pt x="70" y="100"/>
                      <a:pt x="74" y="96"/>
                    </a:cubicBezTo>
                    <a:cubicBezTo>
                      <a:pt x="79" y="91"/>
                      <a:pt x="77" y="77"/>
                      <a:pt x="84" y="77"/>
                    </a:cubicBezTo>
                    <a:cubicBezTo>
                      <a:pt x="88" y="77"/>
                      <a:pt x="95" y="72"/>
                      <a:pt x="93" y="68"/>
                    </a:cubicBezTo>
                    <a:cubicBezTo>
                      <a:pt x="91" y="63"/>
                      <a:pt x="93" y="58"/>
                      <a:pt x="95" y="54"/>
                    </a:cubicBezTo>
                    <a:cubicBezTo>
                      <a:pt x="88" y="54"/>
                      <a:pt x="81" y="35"/>
                      <a:pt x="74" y="35"/>
                    </a:cubicBezTo>
                    <a:cubicBezTo>
                      <a:pt x="70" y="35"/>
                      <a:pt x="63" y="30"/>
                      <a:pt x="65" y="23"/>
                    </a:cubicBezTo>
                    <a:cubicBezTo>
                      <a:pt x="65" y="14"/>
                      <a:pt x="51" y="14"/>
                      <a:pt x="44" y="5"/>
                    </a:cubicBezTo>
                    <a:cubicBezTo>
                      <a:pt x="42" y="2"/>
                      <a:pt x="40" y="2"/>
                      <a:pt x="35" y="0"/>
                    </a:cubicBezTo>
                    <a:cubicBezTo>
                      <a:pt x="33" y="5"/>
                      <a:pt x="30" y="9"/>
                      <a:pt x="28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2" name="Freeform 398">
                <a:extLst>
                  <a:ext uri="{FF2B5EF4-FFF2-40B4-BE49-F238E27FC236}">
                    <a16:creationId xmlns:a16="http://schemas.microsoft.com/office/drawing/2014/main" id="{985CFE31-AA5D-8002-EC60-5240022CD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88"/>
                <a:ext cx="40" cy="49"/>
              </a:xfrm>
              <a:custGeom>
                <a:avLst/>
                <a:gdLst>
                  <a:gd name="T0" fmla="*/ 4 w 67"/>
                  <a:gd name="T1" fmla="*/ 35 h 82"/>
                  <a:gd name="T2" fmla="*/ 4 w 67"/>
                  <a:gd name="T3" fmla="*/ 35 h 82"/>
                  <a:gd name="T4" fmla="*/ 7 w 67"/>
                  <a:gd name="T5" fmla="*/ 63 h 82"/>
                  <a:gd name="T6" fmla="*/ 0 w 67"/>
                  <a:gd name="T7" fmla="*/ 75 h 82"/>
                  <a:gd name="T8" fmla="*/ 21 w 67"/>
                  <a:gd name="T9" fmla="*/ 77 h 82"/>
                  <a:gd name="T10" fmla="*/ 42 w 67"/>
                  <a:gd name="T11" fmla="*/ 68 h 82"/>
                  <a:gd name="T12" fmla="*/ 67 w 67"/>
                  <a:gd name="T13" fmla="*/ 35 h 82"/>
                  <a:gd name="T14" fmla="*/ 67 w 67"/>
                  <a:gd name="T15" fmla="*/ 33 h 82"/>
                  <a:gd name="T16" fmla="*/ 30 w 67"/>
                  <a:gd name="T17" fmla="*/ 5 h 82"/>
                  <a:gd name="T18" fmla="*/ 14 w 67"/>
                  <a:gd name="T19" fmla="*/ 0 h 82"/>
                  <a:gd name="T20" fmla="*/ 9 w 67"/>
                  <a:gd name="T21" fmla="*/ 10 h 82"/>
                  <a:gd name="T22" fmla="*/ 4 w 67"/>
                  <a:gd name="T23" fmla="*/ 3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82">
                    <a:moveTo>
                      <a:pt x="4" y="35"/>
                    </a:moveTo>
                    <a:lnTo>
                      <a:pt x="4" y="35"/>
                    </a:lnTo>
                    <a:cubicBezTo>
                      <a:pt x="9" y="45"/>
                      <a:pt x="9" y="61"/>
                      <a:pt x="7" y="63"/>
                    </a:cubicBezTo>
                    <a:cubicBezTo>
                      <a:pt x="7" y="66"/>
                      <a:pt x="4" y="70"/>
                      <a:pt x="0" y="75"/>
                    </a:cubicBezTo>
                    <a:cubicBezTo>
                      <a:pt x="4" y="77"/>
                      <a:pt x="9" y="82"/>
                      <a:pt x="21" y="77"/>
                    </a:cubicBezTo>
                    <a:cubicBezTo>
                      <a:pt x="33" y="75"/>
                      <a:pt x="37" y="82"/>
                      <a:pt x="42" y="68"/>
                    </a:cubicBezTo>
                    <a:cubicBezTo>
                      <a:pt x="46" y="59"/>
                      <a:pt x="58" y="42"/>
                      <a:pt x="67" y="35"/>
                    </a:cubicBezTo>
                    <a:lnTo>
                      <a:pt x="67" y="33"/>
                    </a:lnTo>
                    <a:cubicBezTo>
                      <a:pt x="58" y="31"/>
                      <a:pt x="44" y="10"/>
                      <a:pt x="30" y="5"/>
                    </a:cubicBezTo>
                    <a:cubicBezTo>
                      <a:pt x="26" y="5"/>
                      <a:pt x="19" y="3"/>
                      <a:pt x="14" y="0"/>
                    </a:cubicBezTo>
                    <a:cubicBezTo>
                      <a:pt x="11" y="5"/>
                      <a:pt x="9" y="10"/>
                      <a:pt x="9" y="10"/>
                    </a:cubicBezTo>
                    <a:cubicBezTo>
                      <a:pt x="4" y="14"/>
                      <a:pt x="2" y="26"/>
                      <a:pt x="4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3" name="Freeform 399">
                <a:extLst>
                  <a:ext uri="{FF2B5EF4-FFF2-40B4-BE49-F238E27FC236}">
                    <a16:creationId xmlns:a16="http://schemas.microsoft.com/office/drawing/2014/main" id="{489F1828-5AA9-214F-370A-82D1BCCCF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88"/>
                <a:ext cx="40" cy="49"/>
              </a:xfrm>
              <a:custGeom>
                <a:avLst/>
                <a:gdLst>
                  <a:gd name="T0" fmla="*/ 4 w 67"/>
                  <a:gd name="T1" fmla="*/ 35 h 82"/>
                  <a:gd name="T2" fmla="*/ 4 w 67"/>
                  <a:gd name="T3" fmla="*/ 35 h 82"/>
                  <a:gd name="T4" fmla="*/ 7 w 67"/>
                  <a:gd name="T5" fmla="*/ 63 h 82"/>
                  <a:gd name="T6" fmla="*/ 0 w 67"/>
                  <a:gd name="T7" fmla="*/ 75 h 82"/>
                  <a:gd name="T8" fmla="*/ 21 w 67"/>
                  <a:gd name="T9" fmla="*/ 77 h 82"/>
                  <a:gd name="T10" fmla="*/ 42 w 67"/>
                  <a:gd name="T11" fmla="*/ 68 h 82"/>
                  <a:gd name="T12" fmla="*/ 67 w 67"/>
                  <a:gd name="T13" fmla="*/ 35 h 82"/>
                  <a:gd name="T14" fmla="*/ 67 w 67"/>
                  <a:gd name="T15" fmla="*/ 33 h 82"/>
                  <a:gd name="T16" fmla="*/ 30 w 67"/>
                  <a:gd name="T17" fmla="*/ 5 h 82"/>
                  <a:gd name="T18" fmla="*/ 14 w 67"/>
                  <a:gd name="T19" fmla="*/ 0 h 82"/>
                  <a:gd name="T20" fmla="*/ 9 w 67"/>
                  <a:gd name="T21" fmla="*/ 10 h 82"/>
                  <a:gd name="T22" fmla="*/ 4 w 67"/>
                  <a:gd name="T23" fmla="*/ 35 h 82"/>
                  <a:gd name="T24" fmla="*/ 4 w 67"/>
                  <a:gd name="T25" fmla="*/ 3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82">
                    <a:moveTo>
                      <a:pt x="4" y="35"/>
                    </a:moveTo>
                    <a:lnTo>
                      <a:pt x="4" y="35"/>
                    </a:lnTo>
                    <a:cubicBezTo>
                      <a:pt x="9" y="45"/>
                      <a:pt x="9" y="61"/>
                      <a:pt x="7" y="63"/>
                    </a:cubicBezTo>
                    <a:cubicBezTo>
                      <a:pt x="7" y="66"/>
                      <a:pt x="4" y="70"/>
                      <a:pt x="0" y="75"/>
                    </a:cubicBezTo>
                    <a:cubicBezTo>
                      <a:pt x="4" y="77"/>
                      <a:pt x="9" y="82"/>
                      <a:pt x="21" y="77"/>
                    </a:cubicBezTo>
                    <a:cubicBezTo>
                      <a:pt x="33" y="75"/>
                      <a:pt x="37" y="82"/>
                      <a:pt x="42" y="68"/>
                    </a:cubicBezTo>
                    <a:cubicBezTo>
                      <a:pt x="46" y="59"/>
                      <a:pt x="58" y="42"/>
                      <a:pt x="67" y="35"/>
                    </a:cubicBezTo>
                    <a:lnTo>
                      <a:pt x="67" y="33"/>
                    </a:lnTo>
                    <a:cubicBezTo>
                      <a:pt x="58" y="31"/>
                      <a:pt x="44" y="10"/>
                      <a:pt x="30" y="5"/>
                    </a:cubicBezTo>
                    <a:cubicBezTo>
                      <a:pt x="26" y="5"/>
                      <a:pt x="19" y="3"/>
                      <a:pt x="14" y="0"/>
                    </a:cubicBezTo>
                    <a:cubicBezTo>
                      <a:pt x="11" y="5"/>
                      <a:pt x="9" y="10"/>
                      <a:pt x="9" y="10"/>
                    </a:cubicBezTo>
                    <a:cubicBezTo>
                      <a:pt x="4" y="14"/>
                      <a:pt x="2" y="26"/>
                      <a:pt x="4" y="35"/>
                    </a:cubicBezTo>
                    <a:lnTo>
                      <a:pt x="4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4" name="Freeform 400">
                <a:extLst>
                  <a:ext uri="{FF2B5EF4-FFF2-40B4-BE49-F238E27FC236}">
                    <a16:creationId xmlns:a16="http://schemas.microsoft.com/office/drawing/2014/main" id="{AFF2FB94-84D9-6066-1221-A6BEEF170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88"/>
                <a:ext cx="40" cy="49"/>
              </a:xfrm>
              <a:custGeom>
                <a:avLst/>
                <a:gdLst>
                  <a:gd name="T0" fmla="*/ 4 w 67"/>
                  <a:gd name="T1" fmla="*/ 35 h 82"/>
                  <a:gd name="T2" fmla="*/ 4 w 67"/>
                  <a:gd name="T3" fmla="*/ 35 h 82"/>
                  <a:gd name="T4" fmla="*/ 7 w 67"/>
                  <a:gd name="T5" fmla="*/ 63 h 82"/>
                  <a:gd name="T6" fmla="*/ 0 w 67"/>
                  <a:gd name="T7" fmla="*/ 75 h 82"/>
                  <a:gd name="T8" fmla="*/ 21 w 67"/>
                  <a:gd name="T9" fmla="*/ 77 h 82"/>
                  <a:gd name="T10" fmla="*/ 42 w 67"/>
                  <a:gd name="T11" fmla="*/ 68 h 82"/>
                  <a:gd name="T12" fmla="*/ 67 w 67"/>
                  <a:gd name="T13" fmla="*/ 35 h 82"/>
                  <a:gd name="T14" fmla="*/ 67 w 67"/>
                  <a:gd name="T15" fmla="*/ 33 h 82"/>
                  <a:gd name="T16" fmla="*/ 30 w 67"/>
                  <a:gd name="T17" fmla="*/ 5 h 82"/>
                  <a:gd name="T18" fmla="*/ 14 w 67"/>
                  <a:gd name="T19" fmla="*/ 0 h 82"/>
                  <a:gd name="T20" fmla="*/ 9 w 67"/>
                  <a:gd name="T21" fmla="*/ 10 h 82"/>
                  <a:gd name="T22" fmla="*/ 4 w 67"/>
                  <a:gd name="T23" fmla="*/ 3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82">
                    <a:moveTo>
                      <a:pt x="4" y="35"/>
                    </a:moveTo>
                    <a:lnTo>
                      <a:pt x="4" y="35"/>
                    </a:lnTo>
                    <a:cubicBezTo>
                      <a:pt x="9" y="45"/>
                      <a:pt x="9" y="61"/>
                      <a:pt x="7" y="63"/>
                    </a:cubicBezTo>
                    <a:cubicBezTo>
                      <a:pt x="7" y="66"/>
                      <a:pt x="4" y="70"/>
                      <a:pt x="0" y="75"/>
                    </a:cubicBezTo>
                    <a:cubicBezTo>
                      <a:pt x="4" y="77"/>
                      <a:pt x="9" y="82"/>
                      <a:pt x="21" y="77"/>
                    </a:cubicBezTo>
                    <a:cubicBezTo>
                      <a:pt x="33" y="75"/>
                      <a:pt x="37" y="82"/>
                      <a:pt x="42" y="68"/>
                    </a:cubicBezTo>
                    <a:cubicBezTo>
                      <a:pt x="46" y="59"/>
                      <a:pt x="58" y="42"/>
                      <a:pt x="67" y="35"/>
                    </a:cubicBezTo>
                    <a:lnTo>
                      <a:pt x="67" y="33"/>
                    </a:lnTo>
                    <a:cubicBezTo>
                      <a:pt x="58" y="31"/>
                      <a:pt x="44" y="10"/>
                      <a:pt x="30" y="5"/>
                    </a:cubicBezTo>
                    <a:cubicBezTo>
                      <a:pt x="26" y="5"/>
                      <a:pt x="19" y="3"/>
                      <a:pt x="14" y="0"/>
                    </a:cubicBezTo>
                    <a:cubicBezTo>
                      <a:pt x="11" y="5"/>
                      <a:pt x="9" y="10"/>
                      <a:pt x="9" y="10"/>
                    </a:cubicBezTo>
                    <a:cubicBezTo>
                      <a:pt x="4" y="14"/>
                      <a:pt x="2" y="26"/>
                      <a:pt x="4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5" name="Freeform 401">
                <a:extLst>
                  <a:ext uri="{FF2B5EF4-FFF2-40B4-BE49-F238E27FC236}">
                    <a16:creationId xmlns:a16="http://schemas.microsoft.com/office/drawing/2014/main" id="{53A38FDE-AB14-F46C-780D-62B675D8A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88"/>
                <a:ext cx="40" cy="49"/>
              </a:xfrm>
              <a:custGeom>
                <a:avLst/>
                <a:gdLst>
                  <a:gd name="T0" fmla="*/ 4 w 67"/>
                  <a:gd name="T1" fmla="*/ 35 h 82"/>
                  <a:gd name="T2" fmla="*/ 4 w 67"/>
                  <a:gd name="T3" fmla="*/ 35 h 82"/>
                  <a:gd name="T4" fmla="*/ 7 w 67"/>
                  <a:gd name="T5" fmla="*/ 63 h 82"/>
                  <a:gd name="T6" fmla="*/ 0 w 67"/>
                  <a:gd name="T7" fmla="*/ 75 h 82"/>
                  <a:gd name="T8" fmla="*/ 21 w 67"/>
                  <a:gd name="T9" fmla="*/ 77 h 82"/>
                  <a:gd name="T10" fmla="*/ 42 w 67"/>
                  <a:gd name="T11" fmla="*/ 68 h 82"/>
                  <a:gd name="T12" fmla="*/ 67 w 67"/>
                  <a:gd name="T13" fmla="*/ 35 h 82"/>
                  <a:gd name="T14" fmla="*/ 67 w 67"/>
                  <a:gd name="T15" fmla="*/ 33 h 82"/>
                  <a:gd name="T16" fmla="*/ 30 w 67"/>
                  <a:gd name="T17" fmla="*/ 5 h 82"/>
                  <a:gd name="T18" fmla="*/ 14 w 67"/>
                  <a:gd name="T19" fmla="*/ 0 h 82"/>
                  <a:gd name="T20" fmla="*/ 9 w 67"/>
                  <a:gd name="T21" fmla="*/ 10 h 82"/>
                  <a:gd name="T22" fmla="*/ 4 w 67"/>
                  <a:gd name="T23" fmla="*/ 35 h 82"/>
                  <a:gd name="T24" fmla="*/ 4 w 67"/>
                  <a:gd name="T25" fmla="*/ 3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82">
                    <a:moveTo>
                      <a:pt x="4" y="35"/>
                    </a:moveTo>
                    <a:lnTo>
                      <a:pt x="4" y="35"/>
                    </a:lnTo>
                    <a:cubicBezTo>
                      <a:pt x="9" y="45"/>
                      <a:pt x="9" y="61"/>
                      <a:pt x="7" y="63"/>
                    </a:cubicBezTo>
                    <a:cubicBezTo>
                      <a:pt x="7" y="66"/>
                      <a:pt x="4" y="70"/>
                      <a:pt x="0" y="75"/>
                    </a:cubicBezTo>
                    <a:cubicBezTo>
                      <a:pt x="4" y="77"/>
                      <a:pt x="9" y="82"/>
                      <a:pt x="21" y="77"/>
                    </a:cubicBezTo>
                    <a:cubicBezTo>
                      <a:pt x="33" y="75"/>
                      <a:pt x="37" y="82"/>
                      <a:pt x="42" y="68"/>
                    </a:cubicBezTo>
                    <a:cubicBezTo>
                      <a:pt x="46" y="59"/>
                      <a:pt x="58" y="42"/>
                      <a:pt x="67" y="35"/>
                    </a:cubicBezTo>
                    <a:lnTo>
                      <a:pt x="67" y="33"/>
                    </a:lnTo>
                    <a:cubicBezTo>
                      <a:pt x="58" y="31"/>
                      <a:pt x="44" y="10"/>
                      <a:pt x="30" y="5"/>
                    </a:cubicBezTo>
                    <a:cubicBezTo>
                      <a:pt x="26" y="5"/>
                      <a:pt x="19" y="3"/>
                      <a:pt x="14" y="0"/>
                    </a:cubicBezTo>
                    <a:cubicBezTo>
                      <a:pt x="11" y="5"/>
                      <a:pt x="9" y="10"/>
                      <a:pt x="9" y="10"/>
                    </a:cubicBezTo>
                    <a:cubicBezTo>
                      <a:pt x="4" y="14"/>
                      <a:pt x="2" y="26"/>
                      <a:pt x="4" y="35"/>
                    </a:cubicBezTo>
                    <a:lnTo>
                      <a:pt x="4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6" name="Freeform 402">
                <a:extLst>
                  <a:ext uri="{FF2B5EF4-FFF2-40B4-BE49-F238E27FC236}">
                    <a16:creationId xmlns:a16="http://schemas.microsoft.com/office/drawing/2014/main" id="{F7953520-2B69-2EE5-33B8-91826EB5F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53"/>
                <a:ext cx="136" cy="48"/>
              </a:xfrm>
              <a:custGeom>
                <a:avLst/>
                <a:gdLst>
                  <a:gd name="T0" fmla="*/ 182 w 226"/>
                  <a:gd name="T1" fmla="*/ 49 h 79"/>
                  <a:gd name="T2" fmla="*/ 182 w 226"/>
                  <a:gd name="T3" fmla="*/ 49 h 79"/>
                  <a:gd name="T4" fmla="*/ 79 w 226"/>
                  <a:gd name="T5" fmla="*/ 9 h 79"/>
                  <a:gd name="T6" fmla="*/ 3 w 226"/>
                  <a:gd name="T7" fmla="*/ 35 h 79"/>
                  <a:gd name="T8" fmla="*/ 40 w 226"/>
                  <a:gd name="T9" fmla="*/ 18 h 79"/>
                  <a:gd name="T10" fmla="*/ 61 w 226"/>
                  <a:gd name="T11" fmla="*/ 25 h 79"/>
                  <a:gd name="T12" fmla="*/ 98 w 226"/>
                  <a:gd name="T13" fmla="*/ 35 h 79"/>
                  <a:gd name="T14" fmla="*/ 142 w 226"/>
                  <a:gd name="T15" fmla="*/ 58 h 79"/>
                  <a:gd name="T16" fmla="*/ 151 w 226"/>
                  <a:gd name="T17" fmla="*/ 74 h 79"/>
                  <a:gd name="T18" fmla="*/ 221 w 226"/>
                  <a:gd name="T19" fmla="*/ 74 h 79"/>
                  <a:gd name="T20" fmla="*/ 182 w 226"/>
                  <a:gd name="T21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79">
                    <a:moveTo>
                      <a:pt x="182" y="49"/>
                    </a:moveTo>
                    <a:lnTo>
                      <a:pt x="182" y="49"/>
                    </a:lnTo>
                    <a:cubicBezTo>
                      <a:pt x="168" y="49"/>
                      <a:pt x="121" y="18"/>
                      <a:pt x="79" y="9"/>
                    </a:cubicBezTo>
                    <a:cubicBezTo>
                      <a:pt x="38" y="0"/>
                      <a:pt x="0" y="30"/>
                      <a:pt x="3" y="35"/>
                    </a:cubicBezTo>
                    <a:cubicBezTo>
                      <a:pt x="10" y="42"/>
                      <a:pt x="31" y="25"/>
                      <a:pt x="40" y="18"/>
                    </a:cubicBezTo>
                    <a:cubicBezTo>
                      <a:pt x="52" y="9"/>
                      <a:pt x="61" y="21"/>
                      <a:pt x="61" y="25"/>
                    </a:cubicBezTo>
                    <a:cubicBezTo>
                      <a:pt x="63" y="30"/>
                      <a:pt x="75" y="35"/>
                      <a:pt x="98" y="35"/>
                    </a:cubicBezTo>
                    <a:cubicBezTo>
                      <a:pt x="119" y="35"/>
                      <a:pt x="121" y="53"/>
                      <a:pt x="142" y="58"/>
                    </a:cubicBezTo>
                    <a:cubicBezTo>
                      <a:pt x="163" y="63"/>
                      <a:pt x="142" y="72"/>
                      <a:pt x="151" y="74"/>
                    </a:cubicBezTo>
                    <a:cubicBezTo>
                      <a:pt x="163" y="79"/>
                      <a:pt x="217" y="79"/>
                      <a:pt x="221" y="74"/>
                    </a:cubicBezTo>
                    <a:cubicBezTo>
                      <a:pt x="226" y="70"/>
                      <a:pt x="196" y="49"/>
                      <a:pt x="182" y="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7" name="Freeform 403">
                <a:extLst>
                  <a:ext uri="{FF2B5EF4-FFF2-40B4-BE49-F238E27FC236}">
                    <a16:creationId xmlns:a16="http://schemas.microsoft.com/office/drawing/2014/main" id="{DB76E13D-A7CA-1467-392B-E7A34039C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53"/>
                <a:ext cx="136" cy="48"/>
              </a:xfrm>
              <a:custGeom>
                <a:avLst/>
                <a:gdLst>
                  <a:gd name="T0" fmla="*/ 182 w 226"/>
                  <a:gd name="T1" fmla="*/ 49 h 79"/>
                  <a:gd name="T2" fmla="*/ 182 w 226"/>
                  <a:gd name="T3" fmla="*/ 49 h 79"/>
                  <a:gd name="T4" fmla="*/ 79 w 226"/>
                  <a:gd name="T5" fmla="*/ 9 h 79"/>
                  <a:gd name="T6" fmla="*/ 3 w 226"/>
                  <a:gd name="T7" fmla="*/ 35 h 79"/>
                  <a:gd name="T8" fmla="*/ 40 w 226"/>
                  <a:gd name="T9" fmla="*/ 18 h 79"/>
                  <a:gd name="T10" fmla="*/ 61 w 226"/>
                  <a:gd name="T11" fmla="*/ 25 h 79"/>
                  <a:gd name="T12" fmla="*/ 98 w 226"/>
                  <a:gd name="T13" fmla="*/ 35 h 79"/>
                  <a:gd name="T14" fmla="*/ 142 w 226"/>
                  <a:gd name="T15" fmla="*/ 58 h 79"/>
                  <a:gd name="T16" fmla="*/ 151 w 226"/>
                  <a:gd name="T17" fmla="*/ 74 h 79"/>
                  <a:gd name="T18" fmla="*/ 221 w 226"/>
                  <a:gd name="T19" fmla="*/ 74 h 79"/>
                  <a:gd name="T20" fmla="*/ 182 w 226"/>
                  <a:gd name="T21" fmla="*/ 49 h 79"/>
                  <a:gd name="T22" fmla="*/ 182 w 226"/>
                  <a:gd name="T23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79">
                    <a:moveTo>
                      <a:pt x="182" y="49"/>
                    </a:moveTo>
                    <a:lnTo>
                      <a:pt x="182" y="49"/>
                    </a:lnTo>
                    <a:cubicBezTo>
                      <a:pt x="168" y="49"/>
                      <a:pt x="121" y="18"/>
                      <a:pt x="79" y="9"/>
                    </a:cubicBezTo>
                    <a:cubicBezTo>
                      <a:pt x="38" y="0"/>
                      <a:pt x="0" y="30"/>
                      <a:pt x="3" y="35"/>
                    </a:cubicBezTo>
                    <a:cubicBezTo>
                      <a:pt x="10" y="42"/>
                      <a:pt x="31" y="25"/>
                      <a:pt x="40" y="18"/>
                    </a:cubicBezTo>
                    <a:cubicBezTo>
                      <a:pt x="52" y="9"/>
                      <a:pt x="61" y="21"/>
                      <a:pt x="61" y="25"/>
                    </a:cubicBezTo>
                    <a:cubicBezTo>
                      <a:pt x="63" y="30"/>
                      <a:pt x="75" y="35"/>
                      <a:pt x="98" y="35"/>
                    </a:cubicBezTo>
                    <a:cubicBezTo>
                      <a:pt x="119" y="35"/>
                      <a:pt x="121" y="53"/>
                      <a:pt x="142" y="58"/>
                    </a:cubicBezTo>
                    <a:cubicBezTo>
                      <a:pt x="163" y="63"/>
                      <a:pt x="142" y="72"/>
                      <a:pt x="151" y="74"/>
                    </a:cubicBezTo>
                    <a:cubicBezTo>
                      <a:pt x="163" y="79"/>
                      <a:pt x="217" y="79"/>
                      <a:pt x="221" y="74"/>
                    </a:cubicBezTo>
                    <a:cubicBezTo>
                      <a:pt x="226" y="70"/>
                      <a:pt x="196" y="49"/>
                      <a:pt x="182" y="49"/>
                    </a:cubicBezTo>
                    <a:lnTo>
                      <a:pt x="182" y="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8" name="Freeform 404">
                <a:extLst>
                  <a:ext uri="{FF2B5EF4-FFF2-40B4-BE49-F238E27FC236}">
                    <a16:creationId xmlns:a16="http://schemas.microsoft.com/office/drawing/2014/main" id="{4BACB49D-6108-D8B9-9EDE-6695B19DB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53"/>
                <a:ext cx="136" cy="48"/>
              </a:xfrm>
              <a:custGeom>
                <a:avLst/>
                <a:gdLst>
                  <a:gd name="T0" fmla="*/ 182 w 226"/>
                  <a:gd name="T1" fmla="*/ 49 h 79"/>
                  <a:gd name="T2" fmla="*/ 182 w 226"/>
                  <a:gd name="T3" fmla="*/ 49 h 79"/>
                  <a:gd name="T4" fmla="*/ 79 w 226"/>
                  <a:gd name="T5" fmla="*/ 9 h 79"/>
                  <a:gd name="T6" fmla="*/ 3 w 226"/>
                  <a:gd name="T7" fmla="*/ 35 h 79"/>
                  <a:gd name="T8" fmla="*/ 40 w 226"/>
                  <a:gd name="T9" fmla="*/ 18 h 79"/>
                  <a:gd name="T10" fmla="*/ 61 w 226"/>
                  <a:gd name="T11" fmla="*/ 25 h 79"/>
                  <a:gd name="T12" fmla="*/ 98 w 226"/>
                  <a:gd name="T13" fmla="*/ 35 h 79"/>
                  <a:gd name="T14" fmla="*/ 142 w 226"/>
                  <a:gd name="T15" fmla="*/ 58 h 79"/>
                  <a:gd name="T16" fmla="*/ 151 w 226"/>
                  <a:gd name="T17" fmla="*/ 74 h 79"/>
                  <a:gd name="T18" fmla="*/ 221 w 226"/>
                  <a:gd name="T19" fmla="*/ 74 h 79"/>
                  <a:gd name="T20" fmla="*/ 182 w 226"/>
                  <a:gd name="T21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79">
                    <a:moveTo>
                      <a:pt x="182" y="49"/>
                    </a:moveTo>
                    <a:lnTo>
                      <a:pt x="182" y="49"/>
                    </a:lnTo>
                    <a:cubicBezTo>
                      <a:pt x="168" y="49"/>
                      <a:pt x="121" y="18"/>
                      <a:pt x="79" y="9"/>
                    </a:cubicBezTo>
                    <a:cubicBezTo>
                      <a:pt x="38" y="0"/>
                      <a:pt x="0" y="30"/>
                      <a:pt x="3" y="35"/>
                    </a:cubicBezTo>
                    <a:cubicBezTo>
                      <a:pt x="10" y="42"/>
                      <a:pt x="31" y="25"/>
                      <a:pt x="40" y="18"/>
                    </a:cubicBezTo>
                    <a:cubicBezTo>
                      <a:pt x="52" y="9"/>
                      <a:pt x="61" y="21"/>
                      <a:pt x="61" y="25"/>
                    </a:cubicBezTo>
                    <a:cubicBezTo>
                      <a:pt x="63" y="30"/>
                      <a:pt x="75" y="35"/>
                      <a:pt x="98" y="35"/>
                    </a:cubicBezTo>
                    <a:cubicBezTo>
                      <a:pt x="119" y="35"/>
                      <a:pt x="121" y="53"/>
                      <a:pt x="142" y="58"/>
                    </a:cubicBezTo>
                    <a:cubicBezTo>
                      <a:pt x="163" y="63"/>
                      <a:pt x="142" y="72"/>
                      <a:pt x="151" y="74"/>
                    </a:cubicBezTo>
                    <a:cubicBezTo>
                      <a:pt x="163" y="79"/>
                      <a:pt x="217" y="79"/>
                      <a:pt x="221" y="74"/>
                    </a:cubicBezTo>
                    <a:cubicBezTo>
                      <a:pt x="226" y="70"/>
                      <a:pt x="196" y="49"/>
                      <a:pt x="182" y="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9" name="Freeform 405">
                <a:extLst>
                  <a:ext uri="{FF2B5EF4-FFF2-40B4-BE49-F238E27FC236}">
                    <a16:creationId xmlns:a16="http://schemas.microsoft.com/office/drawing/2014/main" id="{37CEF551-254A-CADC-B581-5A06CA5A8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53"/>
                <a:ext cx="136" cy="48"/>
              </a:xfrm>
              <a:custGeom>
                <a:avLst/>
                <a:gdLst>
                  <a:gd name="T0" fmla="*/ 182 w 226"/>
                  <a:gd name="T1" fmla="*/ 49 h 79"/>
                  <a:gd name="T2" fmla="*/ 182 w 226"/>
                  <a:gd name="T3" fmla="*/ 49 h 79"/>
                  <a:gd name="T4" fmla="*/ 79 w 226"/>
                  <a:gd name="T5" fmla="*/ 9 h 79"/>
                  <a:gd name="T6" fmla="*/ 3 w 226"/>
                  <a:gd name="T7" fmla="*/ 35 h 79"/>
                  <a:gd name="T8" fmla="*/ 40 w 226"/>
                  <a:gd name="T9" fmla="*/ 18 h 79"/>
                  <a:gd name="T10" fmla="*/ 61 w 226"/>
                  <a:gd name="T11" fmla="*/ 25 h 79"/>
                  <a:gd name="T12" fmla="*/ 98 w 226"/>
                  <a:gd name="T13" fmla="*/ 35 h 79"/>
                  <a:gd name="T14" fmla="*/ 142 w 226"/>
                  <a:gd name="T15" fmla="*/ 58 h 79"/>
                  <a:gd name="T16" fmla="*/ 151 w 226"/>
                  <a:gd name="T17" fmla="*/ 74 h 79"/>
                  <a:gd name="T18" fmla="*/ 221 w 226"/>
                  <a:gd name="T19" fmla="*/ 74 h 79"/>
                  <a:gd name="T20" fmla="*/ 182 w 226"/>
                  <a:gd name="T21" fmla="*/ 49 h 79"/>
                  <a:gd name="T22" fmla="*/ 182 w 226"/>
                  <a:gd name="T23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79">
                    <a:moveTo>
                      <a:pt x="182" y="49"/>
                    </a:moveTo>
                    <a:lnTo>
                      <a:pt x="182" y="49"/>
                    </a:lnTo>
                    <a:cubicBezTo>
                      <a:pt x="168" y="49"/>
                      <a:pt x="121" y="18"/>
                      <a:pt x="79" y="9"/>
                    </a:cubicBezTo>
                    <a:cubicBezTo>
                      <a:pt x="38" y="0"/>
                      <a:pt x="0" y="30"/>
                      <a:pt x="3" y="35"/>
                    </a:cubicBezTo>
                    <a:cubicBezTo>
                      <a:pt x="10" y="42"/>
                      <a:pt x="31" y="25"/>
                      <a:pt x="40" y="18"/>
                    </a:cubicBezTo>
                    <a:cubicBezTo>
                      <a:pt x="52" y="9"/>
                      <a:pt x="61" y="21"/>
                      <a:pt x="61" y="25"/>
                    </a:cubicBezTo>
                    <a:cubicBezTo>
                      <a:pt x="63" y="30"/>
                      <a:pt x="75" y="35"/>
                      <a:pt x="98" y="35"/>
                    </a:cubicBezTo>
                    <a:cubicBezTo>
                      <a:pt x="119" y="35"/>
                      <a:pt x="121" y="53"/>
                      <a:pt x="142" y="58"/>
                    </a:cubicBezTo>
                    <a:cubicBezTo>
                      <a:pt x="163" y="63"/>
                      <a:pt x="142" y="72"/>
                      <a:pt x="151" y="74"/>
                    </a:cubicBezTo>
                    <a:cubicBezTo>
                      <a:pt x="163" y="79"/>
                      <a:pt x="217" y="79"/>
                      <a:pt x="221" y="74"/>
                    </a:cubicBezTo>
                    <a:cubicBezTo>
                      <a:pt x="226" y="70"/>
                      <a:pt x="196" y="49"/>
                      <a:pt x="182" y="49"/>
                    </a:cubicBezTo>
                    <a:lnTo>
                      <a:pt x="182" y="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40" name="Freeform 348">
                <a:extLst>
                  <a:ext uri="{FF2B5EF4-FFF2-40B4-BE49-F238E27FC236}">
                    <a16:creationId xmlns:a16="http://schemas.microsoft.com/office/drawing/2014/main" id="{63242F22-0754-B3A5-111F-02702B1A1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96"/>
                <a:ext cx="509" cy="523"/>
              </a:xfrm>
              <a:custGeom>
                <a:avLst/>
                <a:gdLst>
                  <a:gd name="T0" fmla="*/ 465 w 847"/>
                  <a:gd name="T1" fmla="*/ 831 h 868"/>
                  <a:gd name="T2" fmla="*/ 489 w 847"/>
                  <a:gd name="T3" fmla="*/ 803 h 868"/>
                  <a:gd name="T4" fmla="*/ 537 w 847"/>
                  <a:gd name="T5" fmla="*/ 744 h 868"/>
                  <a:gd name="T6" fmla="*/ 551 w 847"/>
                  <a:gd name="T7" fmla="*/ 667 h 868"/>
                  <a:gd name="T8" fmla="*/ 619 w 847"/>
                  <a:gd name="T9" fmla="*/ 628 h 868"/>
                  <a:gd name="T10" fmla="*/ 689 w 847"/>
                  <a:gd name="T11" fmla="*/ 609 h 868"/>
                  <a:gd name="T12" fmla="*/ 719 w 847"/>
                  <a:gd name="T13" fmla="*/ 565 h 868"/>
                  <a:gd name="T14" fmla="*/ 737 w 847"/>
                  <a:gd name="T15" fmla="*/ 509 h 868"/>
                  <a:gd name="T16" fmla="*/ 751 w 847"/>
                  <a:gd name="T17" fmla="*/ 429 h 868"/>
                  <a:gd name="T18" fmla="*/ 758 w 847"/>
                  <a:gd name="T19" fmla="*/ 383 h 868"/>
                  <a:gd name="T20" fmla="*/ 809 w 847"/>
                  <a:gd name="T21" fmla="*/ 338 h 868"/>
                  <a:gd name="T22" fmla="*/ 816 w 847"/>
                  <a:gd name="T23" fmla="*/ 222 h 868"/>
                  <a:gd name="T24" fmla="*/ 661 w 847"/>
                  <a:gd name="T25" fmla="*/ 166 h 868"/>
                  <a:gd name="T26" fmla="*/ 586 w 847"/>
                  <a:gd name="T27" fmla="*/ 128 h 868"/>
                  <a:gd name="T28" fmla="*/ 531 w 847"/>
                  <a:gd name="T29" fmla="*/ 149 h 868"/>
                  <a:gd name="T30" fmla="*/ 491 w 847"/>
                  <a:gd name="T31" fmla="*/ 131 h 868"/>
                  <a:gd name="T32" fmla="*/ 503 w 847"/>
                  <a:gd name="T33" fmla="*/ 63 h 868"/>
                  <a:gd name="T34" fmla="*/ 440 w 847"/>
                  <a:gd name="T35" fmla="*/ 65 h 868"/>
                  <a:gd name="T36" fmla="*/ 386 w 847"/>
                  <a:gd name="T37" fmla="*/ 72 h 868"/>
                  <a:gd name="T38" fmla="*/ 335 w 847"/>
                  <a:gd name="T39" fmla="*/ 82 h 868"/>
                  <a:gd name="T40" fmla="*/ 305 w 847"/>
                  <a:gd name="T41" fmla="*/ 19 h 868"/>
                  <a:gd name="T42" fmla="*/ 256 w 847"/>
                  <a:gd name="T43" fmla="*/ 23 h 868"/>
                  <a:gd name="T44" fmla="*/ 217 w 847"/>
                  <a:gd name="T45" fmla="*/ 23 h 868"/>
                  <a:gd name="T46" fmla="*/ 217 w 847"/>
                  <a:gd name="T47" fmla="*/ 56 h 868"/>
                  <a:gd name="T48" fmla="*/ 212 w 847"/>
                  <a:gd name="T49" fmla="*/ 79 h 868"/>
                  <a:gd name="T50" fmla="*/ 172 w 847"/>
                  <a:gd name="T51" fmla="*/ 96 h 868"/>
                  <a:gd name="T52" fmla="*/ 121 w 847"/>
                  <a:gd name="T53" fmla="*/ 75 h 868"/>
                  <a:gd name="T54" fmla="*/ 100 w 847"/>
                  <a:gd name="T55" fmla="*/ 98 h 868"/>
                  <a:gd name="T56" fmla="*/ 93 w 847"/>
                  <a:gd name="T57" fmla="*/ 173 h 868"/>
                  <a:gd name="T58" fmla="*/ 42 w 847"/>
                  <a:gd name="T59" fmla="*/ 212 h 868"/>
                  <a:gd name="T60" fmla="*/ 7 w 847"/>
                  <a:gd name="T61" fmla="*/ 257 h 868"/>
                  <a:gd name="T62" fmla="*/ 19 w 847"/>
                  <a:gd name="T63" fmla="*/ 308 h 868"/>
                  <a:gd name="T64" fmla="*/ 63 w 847"/>
                  <a:gd name="T65" fmla="*/ 324 h 868"/>
                  <a:gd name="T66" fmla="*/ 105 w 847"/>
                  <a:gd name="T67" fmla="*/ 350 h 868"/>
                  <a:gd name="T68" fmla="*/ 168 w 847"/>
                  <a:gd name="T69" fmla="*/ 327 h 868"/>
                  <a:gd name="T70" fmla="*/ 219 w 847"/>
                  <a:gd name="T71" fmla="*/ 383 h 868"/>
                  <a:gd name="T72" fmla="*/ 261 w 847"/>
                  <a:gd name="T73" fmla="*/ 404 h 868"/>
                  <a:gd name="T74" fmla="*/ 296 w 847"/>
                  <a:gd name="T75" fmla="*/ 439 h 868"/>
                  <a:gd name="T76" fmla="*/ 337 w 847"/>
                  <a:gd name="T77" fmla="*/ 478 h 868"/>
                  <a:gd name="T78" fmla="*/ 342 w 847"/>
                  <a:gd name="T79" fmla="*/ 541 h 868"/>
                  <a:gd name="T80" fmla="*/ 356 w 847"/>
                  <a:gd name="T81" fmla="*/ 595 h 868"/>
                  <a:gd name="T82" fmla="*/ 400 w 847"/>
                  <a:gd name="T83" fmla="*/ 639 h 868"/>
                  <a:gd name="T84" fmla="*/ 430 w 847"/>
                  <a:gd name="T85" fmla="*/ 674 h 868"/>
                  <a:gd name="T86" fmla="*/ 372 w 847"/>
                  <a:gd name="T87" fmla="*/ 761 h 868"/>
                  <a:gd name="T88" fmla="*/ 377 w 847"/>
                  <a:gd name="T89" fmla="*/ 789 h 868"/>
                  <a:gd name="T90" fmla="*/ 423 w 847"/>
                  <a:gd name="T91" fmla="*/ 819 h 868"/>
                  <a:gd name="T92" fmla="*/ 449 w 847"/>
                  <a:gd name="T93" fmla="*/ 856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47" h="868">
                    <a:moveTo>
                      <a:pt x="449" y="856"/>
                    </a:moveTo>
                    <a:lnTo>
                      <a:pt x="449" y="856"/>
                    </a:lnTo>
                    <a:cubicBezTo>
                      <a:pt x="463" y="847"/>
                      <a:pt x="458" y="842"/>
                      <a:pt x="465" y="831"/>
                    </a:cubicBezTo>
                    <a:cubicBezTo>
                      <a:pt x="472" y="819"/>
                      <a:pt x="465" y="814"/>
                      <a:pt x="477" y="805"/>
                    </a:cubicBezTo>
                    <a:cubicBezTo>
                      <a:pt x="486" y="796"/>
                      <a:pt x="475" y="789"/>
                      <a:pt x="489" y="782"/>
                    </a:cubicBezTo>
                    <a:cubicBezTo>
                      <a:pt x="500" y="777"/>
                      <a:pt x="500" y="789"/>
                      <a:pt x="489" y="803"/>
                    </a:cubicBezTo>
                    <a:cubicBezTo>
                      <a:pt x="477" y="814"/>
                      <a:pt x="475" y="819"/>
                      <a:pt x="489" y="810"/>
                    </a:cubicBezTo>
                    <a:cubicBezTo>
                      <a:pt x="505" y="798"/>
                      <a:pt x="510" y="784"/>
                      <a:pt x="517" y="768"/>
                    </a:cubicBezTo>
                    <a:cubicBezTo>
                      <a:pt x="526" y="751"/>
                      <a:pt x="531" y="744"/>
                      <a:pt x="537" y="744"/>
                    </a:cubicBezTo>
                    <a:cubicBezTo>
                      <a:pt x="544" y="744"/>
                      <a:pt x="544" y="726"/>
                      <a:pt x="544" y="714"/>
                    </a:cubicBezTo>
                    <a:cubicBezTo>
                      <a:pt x="544" y="702"/>
                      <a:pt x="540" y="691"/>
                      <a:pt x="544" y="681"/>
                    </a:cubicBezTo>
                    <a:cubicBezTo>
                      <a:pt x="549" y="674"/>
                      <a:pt x="544" y="667"/>
                      <a:pt x="551" y="667"/>
                    </a:cubicBezTo>
                    <a:cubicBezTo>
                      <a:pt x="558" y="667"/>
                      <a:pt x="568" y="656"/>
                      <a:pt x="579" y="646"/>
                    </a:cubicBezTo>
                    <a:cubicBezTo>
                      <a:pt x="589" y="637"/>
                      <a:pt x="596" y="635"/>
                      <a:pt x="605" y="635"/>
                    </a:cubicBezTo>
                    <a:cubicBezTo>
                      <a:pt x="616" y="632"/>
                      <a:pt x="612" y="630"/>
                      <a:pt x="619" y="628"/>
                    </a:cubicBezTo>
                    <a:cubicBezTo>
                      <a:pt x="626" y="625"/>
                      <a:pt x="630" y="618"/>
                      <a:pt x="635" y="614"/>
                    </a:cubicBezTo>
                    <a:cubicBezTo>
                      <a:pt x="640" y="611"/>
                      <a:pt x="658" y="616"/>
                      <a:pt x="670" y="616"/>
                    </a:cubicBezTo>
                    <a:cubicBezTo>
                      <a:pt x="682" y="616"/>
                      <a:pt x="689" y="616"/>
                      <a:pt x="689" y="609"/>
                    </a:cubicBezTo>
                    <a:cubicBezTo>
                      <a:pt x="689" y="602"/>
                      <a:pt x="693" y="597"/>
                      <a:pt x="700" y="597"/>
                    </a:cubicBezTo>
                    <a:cubicBezTo>
                      <a:pt x="707" y="597"/>
                      <a:pt x="710" y="595"/>
                      <a:pt x="710" y="586"/>
                    </a:cubicBezTo>
                    <a:cubicBezTo>
                      <a:pt x="710" y="576"/>
                      <a:pt x="712" y="569"/>
                      <a:pt x="719" y="565"/>
                    </a:cubicBezTo>
                    <a:cubicBezTo>
                      <a:pt x="724" y="562"/>
                      <a:pt x="726" y="551"/>
                      <a:pt x="726" y="546"/>
                    </a:cubicBezTo>
                    <a:cubicBezTo>
                      <a:pt x="728" y="539"/>
                      <a:pt x="735" y="544"/>
                      <a:pt x="735" y="534"/>
                    </a:cubicBezTo>
                    <a:cubicBezTo>
                      <a:pt x="735" y="525"/>
                      <a:pt x="737" y="516"/>
                      <a:pt x="737" y="509"/>
                    </a:cubicBezTo>
                    <a:cubicBezTo>
                      <a:pt x="737" y="502"/>
                      <a:pt x="744" y="502"/>
                      <a:pt x="749" y="497"/>
                    </a:cubicBezTo>
                    <a:cubicBezTo>
                      <a:pt x="751" y="492"/>
                      <a:pt x="747" y="485"/>
                      <a:pt x="751" y="471"/>
                    </a:cubicBezTo>
                    <a:cubicBezTo>
                      <a:pt x="756" y="455"/>
                      <a:pt x="751" y="441"/>
                      <a:pt x="751" y="429"/>
                    </a:cubicBezTo>
                    <a:cubicBezTo>
                      <a:pt x="751" y="415"/>
                      <a:pt x="751" y="401"/>
                      <a:pt x="756" y="397"/>
                    </a:cubicBezTo>
                    <a:cubicBezTo>
                      <a:pt x="761" y="394"/>
                      <a:pt x="758" y="392"/>
                      <a:pt x="754" y="390"/>
                    </a:cubicBezTo>
                    <a:cubicBezTo>
                      <a:pt x="751" y="387"/>
                      <a:pt x="754" y="383"/>
                      <a:pt x="758" y="383"/>
                    </a:cubicBezTo>
                    <a:cubicBezTo>
                      <a:pt x="761" y="385"/>
                      <a:pt x="765" y="392"/>
                      <a:pt x="772" y="387"/>
                    </a:cubicBezTo>
                    <a:cubicBezTo>
                      <a:pt x="777" y="383"/>
                      <a:pt x="784" y="366"/>
                      <a:pt x="789" y="355"/>
                    </a:cubicBezTo>
                    <a:cubicBezTo>
                      <a:pt x="793" y="341"/>
                      <a:pt x="803" y="341"/>
                      <a:pt x="809" y="338"/>
                    </a:cubicBezTo>
                    <a:cubicBezTo>
                      <a:pt x="814" y="336"/>
                      <a:pt x="828" y="320"/>
                      <a:pt x="837" y="296"/>
                    </a:cubicBezTo>
                    <a:cubicBezTo>
                      <a:pt x="847" y="273"/>
                      <a:pt x="837" y="250"/>
                      <a:pt x="833" y="236"/>
                    </a:cubicBezTo>
                    <a:cubicBezTo>
                      <a:pt x="830" y="219"/>
                      <a:pt x="826" y="222"/>
                      <a:pt x="816" y="222"/>
                    </a:cubicBezTo>
                    <a:cubicBezTo>
                      <a:pt x="807" y="224"/>
                      <a:pt x="789" y="222"/>
                      <a:pt x="765" y="196"/>
                    </a:cubicBezTo>
                    <a:cubicBezTo>
                      <a:pt x="742" y="170"/>
                      <a:pt x="719" y="170"/>
                      <a:pt x="703" y="175"/>
                    </a:cubicBezTo>
                    <a:cubicBezTo>
                      <a:pt x="686" y="180"/>
                      <a:pt x="670" y="168"/>
                      <a:pt x="661" y="166"/>
                    </a:cubicBezTo>
                    <a:cubicBezTo>
                      <a:pt x="651" y="163"/>
                      <a:pt x="640" y="177"/>
                      <a:pt x="633" y="180"/>
                    </a:cubicBezTo>
                    <a:cubicBezTo>
                      <a:pt x="626" y="182"/>
                      <a:pt x="637" y="168"/>
                      <a:pt x="637" y="159"/>
                    </a:cubicBezTo>
                    <a:cubicBezTo>
                      <a:pt x="637" y="149"/>
                      <a:pt x="610" y="138"/>
                      <a:pt x="586" y="128"/>
                    </a:cubicBezTo>
                    <a:cubicBezTo>
                      <a:pt x="565" y="121"/>
                      <a:pt x="556" y="124"/>
                      <a:pt x="556" y="138"/>
                    </a:cubicBezTo>
                    <a:cubicBezTo>
                      <a:pt x="556" y="152"/>
                      <a:pt x="547" y="133"/>
                      <a:pt x="542" y="149"/>
                    </a:cubicBezTo>
                    <a:cubicBezTo>
                      <a:pt x="535" y="163"/>
                      <a:pt x="521" y="154"/>
                      <a:pt x="531" y="149"/>
                    </a:cubicBezTo>
                    <a:cubicBezTo>
                      <a:pt x="537" y="145"/>
                      <a:pt x="547" y="133"/>
                      <a:pt x="549" y="124"/>
                    </a:cubicBezTo>
                    <a:cubicBezTo>
                      <a:pt x="551" y="117"/>
                      <a:pt x="517" y="110"/>
                      <a:pt x="505" y="114"/>
                    </a:cubicBezTo>
                    <a:cubicBezTo>
                      <a:pt x="493" y="119"/>
                      <a:pt x="503" y="135"/>
                      <a:pt x="491" y="131"/>
                    </a:cubicBezTo>
                    <a:cubicBezTo>
                      <a:pt x="482" y="124"/>
                      <a:pt x="491" y="112"/>
                      <a:pt x="498" y="112"/>
                    </a:cubicBezTo>
                    <a:cubicBezTo>
                      <a:pt x="505" y="112"/>
                      <a:pt x="514" y="98"/>
                      <a:pt x="519" y="86"/>
                    </a:cubicBezTo>
                    <a:cubicBezTo>
                      <a:pt x="524" y="75"/>
                      <a:pt x="510" y="72"/>
                      <a:pt x="503" y="63"/>
                    </a:cubicBezTo>
                    <a:cubicBezTo>
                      <a:pt x="493" y="54"/>
                      <a:pt x="496" y="26"/>
                      <a:pt x="486" y="23"/>
                    </a:cubicBezTo>
                    <a:cubicBezTo>
                      <a:pt x="477" y="30"/>
                      <a:pt x="465" y="47"/>
                      <a:pt x="461" y="56"/>
                    </a:cubicBezTo>
                    <a:cubicBezTo>
                      <a:pt x="456" y="70"/>
                      <a:pt x="452" y="63"/>
                      <a:pt x="440" y="65"/>
                    </a:cubicBezTo>
                    <a:cubicBezTo>
                      <a:pt x="426" y="70"/>
                      <a:pt x="421" y="65"/>
                      <a:pt x="419" y="58"/>
                    </a:cubicBezTo>
                    <a:cubicBezTo>
                      <a:pt x="414" y="54"/>
                      <a:pt x="403" y="58"/>
                      <a:pt x="393" y="58"/>
                    </a:cubicBezTo>
                    <a:cubicBezTo>
                      <a:pt x="386" y="58"/>
                      <a:pt x="391" y="70"/>
                      <a:pt x="386" y="72"/>
                    </a:cubicBezTo>
                    <a:cubicBezTo>
                      <a:pt x="379" y="75"/>
                      <a:pt x="365" y="65"/>
                      <a:pt x="361" y="72"/>
                    </a:cubicBezTo>
                    <a:cubicBezTo>
                      <a:pt x="354" y="77"/>
                      <a:pt x="351" y="72"/>
                      <a:pt x="349" y="77"/>
                    </a:cubicBezTo>
                    <a:cubicBezTo>
                      <a:pt x="347" y="82"/>
                      <a:pt x="337" y="79"/>
                      <a:pt x="335" y="82"/>
                    </a:cubicBezTo>
                    <a:cubicBezTo>
                      <a:pt x="333" y="84"/>
                      <a:pt x="324" y="86"/>
                      <a:pt x="312" y="75"/>
                    </a:cubicBezTo>
                    <a:cubicBezTo>
                      <a:pt x="300" y="61"/>
                      <a:pt x="303" y="40"/>
                      <a:pt x="307" y="37"/>
                    </a:cubicBezTo>
                    <a:cubicBezTo>
                      <a:pt x="312" y="33"/>
                      <a:pt x="312" y="21"/>
                      <a:pt x="305" y="19"/>
                    </a:cubicBezTo>
                    <a:cubicBezTo>
                      <a:pt x="298" y="16"/>
                      <a:pt x="305" y="2"/>
                      <a:pt x="296" y="0"/>
                    </a:cubicBezTo>
                    <a:cubicBezTo>
                      <a:pt x="289" y="0"/>
                      <a:pt x="289" y="12"/>
                      <a:pt x="284" y="12"/>
                    </a:cubicBezTo>
                    <a:cubicBezTo>
                      <a:pt x="277" y="14"/>
                      <a:pt x="263" y="23"/>
                      <a:pt x="256" y="23"/>
                    </a:cubicBezTo>
                    <a:cubicBezTo>
                      <a:pt x="252" y="21"/>
                      <a:pt x="242" y="23"/>
                      <a:pt x="242" y="30"/>
                    </a:cubicBezTo>
                    <a:cubicBezTo>
                      <a:pt x="242" y="37"/>
                      <a:pt x="235" y="37"/>
                      <a:pt x="235" y="30"/>
                    </a:cubicBezTo>
                    <a:cubicBezTo>
                      <a:pt x="233" y="26"/>
                      <a:pt x="219" y="28"/>
                      <a:pt x="217" y="23"/>
                    </a:cubicBezTo>
                    <a:cubicBezTo>
                      <a:pt x="212" y="21"/>
                      <a:pt x="193" y="23"/>
                      <a:pt x="202" y="26"/>
                    </a:cubicBezTo>
                    <a:cubicBezTo>
                      <a:pt x="209" y="30"/>
                      <a:pt x="209" y="35"/>
                      <a:pt x="209" y="42"/>
                    </a:cubicBezTo>
                    <a:cubicBezTo>
                      <a:pt x="209" y="49"/>
                      <a:pt x="217" y="49"/>
                      <a:pt x="217" y="56"/>
                    </a:cubicBezTo>
                    <a:cubicBezTo>
                      <a:pt x="217" y="65"/>
                      <a:pt x="221" y="58"/>
                      <a:pt x="226" y="58"/>
                    </a:cubicBezTo>
                    <a:cubicBezTo>
                      <a:pt x="231" y="58"/>
                      <a:pt x="231" y="65"/>
                      <a:pt x="224" y="68"/>
                    </a:cubicBezTo>
                    <a:cubicBezTo>
                      <a:pt x="217" y="70"/>
                      <a:pt x="214" y="72"/>
                      <a:pt x="212" y="79"/>
                    </a:cubicBezTo>
                    <a:cubicBezTo>
                      <a:pt x="209" y="86"/>
                      <a:pt x="202" y="82"/>
                      <a:pt x="198" y="86"/>
                    </a:cubicBezTo>
                    <a:cubicBezTo>
                      <a:pt x="191" y="91"/>
                      <a:pt x="186" y="96"/>
                      <a:pt x="184" y="93"/>
                    </a:cubicBezTo>
                    <a:cubicBezTo>
                      <a:pt x="179" y="91"/>
                      <a:pt x="177" y="93"/>
                      <a:pt x="172" y="96"/>
                    </a:cubicBezTo>
                    <a:cubicBezTo>
                      <a:pt x="168" y="98"/>
                      <a:pt x="165" y="96"/>
                      <a:pt x="158" y="91"/>
                    </a:cubicBezTo>
                    <a:cubicBezTo>
                      <a:pt x="154" y="86"/>
                      <a:pt x="151" y="77"/>
                      <a:pt x="142" y="70"/>
                    </a:cubicBezTo>
                    <a:cubicBezTo>
                      <a:pt x="137" y="72"/>
                      <a:pt x="128" y="75"/>
                      <a:pt x="121" y="75"/>
                    </a:cubicBezTo>
                    <a:cubicBezTo>
                      <a:pt x="114" y="75"/>
                      <a:pt x="91" y="75"/>
                      <a:pt x="91" y="77"/>
                    </a:cubicBezTo>
                    <a:cubicBezTo>
                      <a:pt x="89" y="82"/>
                      <a:pt x="91" y="89"/>
                      <a:pt x="96" y="89"/>
                    </a:cubicBezTo>
                    <a:cubicBezTo>
                      <a:pt x="100" y="91"/>
                      <a:pt x="107" y="93"/>
                      <a:pt x="100" y="98"/>
                    </a:cubicBezTo>
                    <a:cubicBezTo>
                      <a:pt x="91" y="103"/>
                      <a:pt x="86" y="96"/>
                      <a:pt x="86" y="110"/>
                    </a:cubicBezTo>
                    <a:cubicBezTo>
                      <a:pt x="86" y="124"/>
                      <a:pt x="103" y="131"/>
                      <a:pt x="98" y="145"/>
                    </a:cubicBezTo>
                    <a:cubicBezTo>
                      <a:pt x="98" y="152"/>
                      <a:pt x="93" y="168"/>
                      <a:pt x="93" y="173"/>
                    </a:cubicBezTo>
                    <a:cubicBezTo>
                      <a:pt x="93" y="180"/>
                      <a:pt x="91" y="201"/>
                      <a:pt x="86" y="203"/>
                    </a:cubicBezTo>
                    <a:cubicBezTo>
                      <a:pt x="82" y="203"/>
                      <a:pt x="75" y="198"/>
                      <a:pt x="68" y="203"/>
                    </a:cubicBezTo>
                    <a:cubicBezTo>
                      <a:pt x="61" y="210"/>
                      <a:pt x="51" y="205"/>
                      <a:pt x="42" y="212"/>
                    </a:cubicBezTo>
                    <a:cubicBezTo>
                      <a:pt x="33" y="219"/>
                      <a:pt x="24" y="217"/>
                      <a:pt x="24" y="226"/>
                    </a:cubicBezTo>
                    <a:cubicBezTo>
                      <a:pt x="24" y="233"/>
                      <a:pt x="14" y="238"/>
                      <a:pt x="17" y="245"/>
                    </a:cubicBezTo>
                    <a:cubicBezTo>
                      <a:pt x="19" y="254"/>
                      <a:pt x="12" y="252"/>
                      <a:pt x="7" y="257"/>
                    </a:cubicBezTo>
                    <a:cubicBezTo>
                      <a:pt x="3" y="264"/>
                      <a:pt x="7" y="266"/>
                      <a:pt x="5" y="271"/>
                    </a:cubicBezTo>
                    <a:cubicBezTo>
                      <a:pt x="0" y="275"/>
                      <a:pt x="5" y="282"/>
                      <a:pt x="10" y="289"/>
                    </a:cubicBezTo>
                    <a:cubicBezTo>
                      <a:pt x="14" y="296"/>
                      <a:pt x="19" y="301"/>
                      <a:pt x="19" y="308"/>
                    </a:cubicBezTo>
                    <a:cubicBezTo>
                      <a:pt x="19" y="313"/>
                      <a:pt x="24" y="317"/>
                      <a:pt x="28" y="315"/>
                    </a:cubicBezTo>
                    <a:cubicBezTo>
                      <a:pt x="35" y="315"/>
                      <a:pt x="31" y="327"/>
                      <a:pt x="40" y="327"/>
                    </a:cubicBezTo>
                    <a:cubicBezTo>
                      <a:pt x="51" y="327"/>
                      <a:pt x="61" y="329"/>
                      <a:pt x="63" y="324"/>
                    </a:cubicBezTo>
                    <a:cubicBezTo>
                      <a:pt x="65" y="320"/>
                      <a:pt x="72" y="315"/>
                      <a:pt x="72" y="322"/>
                    </a:cubicBezTo>
                    <a:cubicBezTo>
                      <a:pt x="72" y="331"/>
                      <a:pt x="70" y="352"/>
                      <a:pt x="77" y="350"/>
                    </a:cubicBezTo>
                    <a:cubicBezTo>
                      <a:pt x="84" y="348"/>
                      <a:pt x="98" y="348"/>
                      <a:pt x="105" y="350"/>
                    </a:cubicBezTo>
                    <a:cubicBezTo>
                      <a:pt x="112" y="352"/>
                      <a:pt x="119" y="350"/>
                      <a:pt x="123" y="348"/>
                    </a:cubicBezTo>
                    <a:cubicBezTo>
                      <a:pt x="128" y="343"/>
                      <a:pt x="133" y="343"/>
                      <a:pt x="142" y="336"/>
                    </a:cubicBezTo>
                    <a:cubicBezTo>
                      <a:pt x="151" y="331"/>
                      <a:pt x="158" y="327"/>
                      <a:pt x="168" y="327"/>
                    </a:cubicBezTo>
                    <a:cubicBezTo>
                      <a:pt x="175" y="327"/>
                      <a:pt x="189" y="320"/>
                      <a:pt x="186" y="327"/>
                    </a:cubicBezTo>
                    <a:cubicBezTo>
                      <a:pt x="184" y="334"/>
                      <a:pt x="184" y="357"/>
                      <a:pt x="193" y="369"/>
                    </a:cubicBezTo>
                    <a:cubicBezTo>
                      <a:pt x="202" y="380"/>
                      <a:pt x="209" y="385"/>
                      <a:pt x="219" y="383"/>
                    </a:cubicBezTo>
                    <a:cubicBezTo>
                      <a:pt x="228" y="383"/>
                      <a:pt x="226" y="387"/>
                      <a:pt x="233" y="387"/>
                    </a:cubicBezTo>
                    <a:cubicBezTo>
                      <a:pt x="240" y="387"/>
                      <a:pt x="238" y="394"/>
                      <a:pt x="242" y="394"/>
                    </a:cubicBezTo>
                    <a:cubicBezTo>
                      <a:pt x="249" y="394"/>
                      <a:pt x="261" y="397"/>
                      <a:pt x="261" y="404"/>
                    </a:cubicBezTo>
                    <a:cubicBezTo>
                      <a:pt x="261" y="411"/>
                      <a:pt x="279" y="404"/>
                      <a:pt x="284" y="408"/>
                    </a:cubicBezTo>
                    <a:cubicBezTo>
                      <a:pt x="289" y="411"/>
                      <a:pt x="293" y="415"/>
                      <a:pt x="291" y="422"/>
                    </a:cubicBezTo>
                    <a:cubicBezTo>
                      <a:pt x="291" y="429"/>
                      <a:pt x="300" y="436"/>
                      <a:pt x="296" y="439"/>
                    </a:cubicBezTo>
                    <a:cubicBezTo>
                      <a:pt x="289" y="441"/>
                      <a:pt x="296" y="448"/>
                      <a:pt x="298" y="455"/>
                    </a:cubicBezTo>
                    <a:cubicBezTo>
                      <a:pt x="298" y="464"/>
                      <a:pt x="307" y="467"/>
                      <a:pt x="321" y="467"/>
                    </a:cubicBezTo>
                    <a:cubicBezTo>
                      <a:pt x="335" y="467"/>
                      <a:pt x="337" y="467"/>
                      <a:pt x="337" y="478"/>
                    </a:cubicBezTo>
                    <a:cubicBezTo>
                      <a:pt x="337" y="488"/>
                      <a:pt x="347" y="490"/>
                      <a:pt x="351" y="499"/>
                    </a:cubicBezTo>
                    <a:cubicBezTo>
                      <a:pt x="354" y="509"/>
                      <a:pt x="347" y="518"/>
                      <a:pt x="349" y="525"/>
                    </a:cubicBezTo>
                    <a:cubicBezTo>
                      <a:pt x="349" y="532"/>
                      <a:pt x="344" y="539"/>
                      <a:pt x="342" y="541"/>
                    </a:cubicBezTo>
                    <a:cubicBezTo>
                      <a:pt x="347" y="546"/>
                      <a:pt x="347" y="551"/>
                      <a:pt x="342" y="553"/>
                    </a:cubicBezTo>
                    <a:cubicBezTo>
                      <a:pt x="337" y="555"/>
                      <a:pt x="349" y="565"/>
                      <a:pt x="347" y="579"/>
                    </a:cubicBezTo>
                    <a:cubicBezTo>
                      <a:pt x="342" y="593"/>
                      <a:pt x="342" y="595"/>
                      <a:pt x="356" y="595"/>
                    </a:cubicBezTo>
                    <a:cubicBezTo>
                      <a:pt x="372" y="595"/>
                      <a:pt x="370" y="600"/>
                      <a:pt x="375" y="597"/>
                    </a:cubicBezTo>
                    <a:cubicBezTo>
                      <a:pt x="382" y="595"/>
                      <a:pt x="389" y="609"/>
                      <a:pt x="391" y="616"/>
                    </a:cubicBezTo>
                    <a:cubicBezTo>
                      <a:pt x="393" y="623"/>
                      <a:pt x="398" y="639"/>
                      <a:pt x="400" y="639"/>
                    </a:cubicBezTo>
                    <a:cubicBezTo>
                      <a:pt x="403" y="639"/>
                      <a:pt x="412" y="632"/>
                      <a:pt x="419" y="635"/>
                    </a:cubicBezTo>
                    <a:cubicBezTo>
                      <a:pt x="426" y="639"/>
                      <a:pt x="416" y="662"/>
                      <a:pt x="416" y="674"/>
                    </a:cubicBezTo>
                    <a:cubicBezTo>
                      <a:pt x="421" y="672"/>
                      <a:pt x="428" y="672"/>
                      <a:pt x="430" y="674"/>
                    </a:cubicBezTo>
                    <a:cubicBezTo>
                      <a:pt x="435" y="677"/>
                      <a:pt x="435" y="702"/>
                      <a:pt x="435" y="707"/>
                    </a:cubicBezTo>
                    <a:cubicBezTo>
                      <a:pt x="433" y="712"/>
                      <a:pt x="416" y="716"/>
                      <a:pt x="410" y="721"/>
                    </a:cubicBezTo>
                    <a:cubicBezTo>
                      <a:pt x="400" y="726"/>
                      <a:pt x="382" y="744"/>
                      <a:pt x="372" y="761"/>
                    </a:cubicBezTo>
                    <a:cubicBezTo>
                      <a:pt x="365" y="768"/>
                      <a:pt x="358" y="777"/>
                      <a:pt x="354" y="782"/>
                    </a:cubicBezTo>
                    <a:lnTo>
                      <a:pt x="358" y="782"/>
                    </a:lnTo>
                    <a:cubicBezTo>
                      <a:pt x="363" y="779"/>
                      <a:pt x="370" y="779"/>
                      <a:pt x="377" y="789"/>
                    </a:cubicBezTo>
                    <a:cubicBezTo>
                      <a:pt x="384" y="798"/>
                      <a:pt x="384" y="805"/>
                      <a:pt x="386" y="803"/>
                    </a:cubicBezTo>
                    <a:cubicBezTo>
                      <a:pt x="391" y="803"/>
                      <a:pt x="393" y="791"/>
                      <a:pt x="398" y="800"/>
                    </a:cubicBezTo>
                    <a:cubicBezTo>
                      <a:pt x="405" y="807"/>
                      <a:pt x="419" y="814"/>
                      <a:pt x="423" y="819"/>
                    </a:cubicBezTo>
                    <a:cubicBezTo>
                      <a:pt x="426" y="821"/>
                      <a:pt x="438" y="826"/>
                      <a:pt x="438" y="835"/>
                    </a:cubicBezTo>
                    <a:cubicBezTo>
                      <a:pt x="438" y="842"/>
                      <a:pt x="433" y="856"/>
                      <a:pt x="440" y="868"/>
                    </a:cubicBezTo>
                    <a:cubicBezTo>
                      <a:pt x="442" y="863"/>
                      <a:pt x="445" y="861"/>
                      <a:pt x="449" y="856"/>
                    </a:cubicBezTo>
                    <a:close/>
                  </a:path>
                </a:pathLst>
              </a:custGeom>
              <a:solidFill>
                <a:srgbClr val="0033A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454" name="Group 607">
              <a:extLst>
                <a:ext uri="{FF2B5EF4-FFF2-40B4-BE49-F238E27FC236}">
                  <a16:creationId xmlns:a16="http://schemas.microsoft.com/office/drawing/2014/main" id="{989427EE-1386-0B74-8F65-5F2B5830EB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52675" y="1427163"/>
              <a:ext cx="7299325" cy="3594100"/>
              <a:chOff x="1482" y="899"/>
              <a:chExt cx="4598" cy="2264"/>
            </a:xfrm>
          </p:grpSpPr>
          <p:sp>
            <p:nvSpPr>
              <p:cNvPr id="759" name="Freeform 407">
                <a:extLst>
                  <a:ext uri="{FF2B5EF4-FFF2-40B4-BE49-F238E27FC236}">
                    <a16:creationId xmlns:a16="http://schemas.microsoft.com/office/drawing/2014/main" id="{3ACFC438-CD6B-094F-2571-C28C43141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118"/>
                <a:ext cx="32" cy="14"/>
              </a:xfrm>
              <a:custGeom>
                <a:avLst/>
                <a:gdLst>
                  <a:gd name="T0" fmla="*/ 5 w 54"/>
                  <a:gd name="T1" fmla="*/ 7 h 23"/>
                  <a:gd name="T2" fmla="*/ 5 w 54"/>
                  <a:gd name="T3" fmla="*/ 7 h 23"/>
                  <a:gd name="T4" fmla="*/ 49 w 54"/>
                  <a:gd name="T5" fmla="*/ 16 h 23"/>
                  <a:gd name="T6" fmla="*/ 5 w 54"/>
                  <a:gd name="T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3">
                    <a:moveTo>
                      <a:pt x="5" y="7"/>
                    </a:moveTo>
                    <a:lnTo>
                      <a:pt x="5" y="7"/>
                    </a:lnTo>
                    <a:cubicBezTo>
                      <a:pt x="10" y="14"/>
                      <a:pt x="44" y="23"/>
                      <a:pt x="49" y="16"/>
                    </a:cubicBezTo>
                    <a:cubicBezTo>
                      <a:pt x="54" y="7"/>
                      <a:pt x="0" y="0"/>
                      <a:pt x="5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0" name="Freeform 408">
                <a:extLst>
                  <a:ext uri="{FF2B5EF4-FFF2-40B4-BE49-F238E27FC236}">
                    <a16:creationId xmlns:a16="http://schemas.microsoft.com/office/drawing/2014/main" id="{3365C599-F75E-A9EE-B255-8B60C0328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118"/>
                <a:ext cx="32" cy="14"/>
              </a:xfrm>
              <a:custGeom>
                <a:avLst/>
                <a:gdLst>
                  <a:gd name="T0" fmla="*/ 5 w 54"/>
                  <a:gd name="T1" fmla="*/ 7 h 23"/>
                  <a:gd name="T2" fmla="*/ 5 w 54"/>
                  <a:gd name="T3" fmla="*/ 7 h 23"/>
                  <a:gd name="T4" fmla="*/ 49 w 54"/>
                  <a:gd name="T5" fmla="*/ 16 h 23"/>
                  <a:gd name="T6" fmla="*/ 5 w 54"/>
                  <a:gd name="T7" fmla="*/ 7 h 23"/>
                  <a:gd name="T8" fmla="*/ 5 w 54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5" y="7"/>
                    </a:moveTo>
                    <a:lnTo>
                      <a:pt x="5" y="7"/>
                    </a:lnTo>
                    <a:cubicBezTo>
                      <a:pt x="10" y="14"/>
                      <a:pt x="44" y="23"/>
                      <a:pt x="49" y="16"/>
                    </a:cubicBezTo>
                    <a:cubicBezTo>
                      <a:pt x="54" y="7"/>
                      <a:pt x="0" y="0"/>
                      <a:pt x="5" y="7"/>
                    </a:cubicBezTo>
                    <a:lnTo>
                      <a:pt x="5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1" name="Freeform 409">
                <a:extLst>
                  <a:ext uri="{FF2B5EF4-FFF2-40B4-BE49-F238E27FC236}">
                    <a16:creationId xmlns:a16="http://schemas.microsoft.com/office/drawing/2014/main" id="{4146C7CD-4392-160E-6E30-210BE8D5D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118"/>
                <a:ext cx="32" cy="14"/>
              </a:xfrm>
              <a:custGeom>
                <a:avLst/>
                <a:gdLst>
                  <a:gd name="T0" fmla="*/ 5 w 54"/>
                  <a:gd name="T1" fmla="*/ 7 h 23"/>
                  <a:gd name="T2" fmla="*/ 5 w 54"/>
                  <a:gd name="T3" fmla="*/ 7 h 23"/>
                  <a:gd name="T4" fmla="*/ 49 w 54"/>
                  <a:gd name="T5" fmla="*/ 16 h 23"/>
                  <a:gd name="T6" fmla="*/ 5 w 54"/>
                  <a:gd name="T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3">
                    <a:moveTo>
                      <a:pt x="5" y="7"/>
                    </a:moveTo>
                    <a:lnTo>
                      <a:pt x="5" y="7"/>
                    </a:lnTo>
                    <a:cubicBezTo>
                      <a:pt x="10" y="14"/>
                      <a:pt x="44" y="23"/>
                      <a:pt x="49" y="16"/>
                    </a:cubicBezTo>
                    <a:cubicBezTo>
                      <a:pt x="54" y="7"/>
                      <a:pt x="0" y="0"/>
                      <a:pt x="5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2" name="Freeform 410">
                <a:extLst>
                  <a:ext uri="{FF2B5EF4-FFF2-40B4-BE49-F238E27FC236}">
                    <a16:creationId xmlns:a16="http://schemas.microsoft.com/office/drawing/2014/main" id="{DA4730C6-9AEB-B743-C879-5DE8060FB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118"/>
                <a:ext cx="32" cy="14"/>
              </a:xfrm>
              <a:custGeom>
                <a:avLst/>
                <a:gdLst>
                  <a:gd name="T0" fmla="*/ 5 w 54"/>
                  <a:gd name="T1" fmla="*/ 7 h 23"/>
                  <a:gd name="T2" fmla="*/ 5 w 54"/>
                  <a:gd name="T3" fmla="*/ 7 h 23"/>
                  <a:gd name="T4" fmla="*/ 49 w 54"/>
                  <a:gd name="T5" fmla="*/ 16 h 23"/>
                  <a:gd name="T6" fmla="*/ 5 w 54"/>
                  <a:gd name="T7" fmla="*/ 7 h 23"/>
                  <a:gd name="T8" fmla="*/ 5 w 54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5" y="7"/>
                    </a:moveTo>
                    <a:lnTo>
                      <a:pt x="5" y="7"/>
                    </a:lnTo>
                    <a:cubicBezTo>
                      <a:pt x="10" y="14"/>
                      <a:pt x="44" y="23"/>
                      <a:pt x="49" y="16"/>
                    </a:cubicBezTo>
                    <a:cubicBezTo>
                      <a:pt x="54" y="7"/>
                      <a:pt x="0" y="0"/>
                      <a:pt x="5" y="7"/>
                    </a:cubicBezTo>
                    <a:lnTo>
                      <a:pt x="5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3" name="Freeform 411">
                <a:extLst>
                  <a:ext uri="{FF2B5EF4-FFF2-40B4-BE49-F238E27FC236}">
                    <a16:creationId xmlns:a16="http://schemas.microsoft.com/office/drawing/2014/main" id="{2B0FAE34-5118-A1C8-525A-FBF6B4A75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117"/>
                <a:ext cx="28" cy="15"/>
              </a:xfrm>
              <a:custGeom>
                <a:avLst/>
                <a:gdLst>
                  <a:gd name="T0" fmla="*/ 7 w 46"/>
                  <a:gd name="T1" fmla="*/ 11 h 25"/>
                  <a:gd name="T2" fmla="*/ 7 w 46"/>
                  <a:gd name="T3" fmla="*/ 11 h 25"/>
                  <a:gd name="T4" fmla="*/ 42 w 46"/>
                  <a:gd name="T5" fmla="*/ 11 h 25"/>
                  <a:gd name="T6" fmla="*/ 7 w 46"/>
                  <a:gd name="T7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5">
                    <a:moveTo>
                      <a:pt x="7" y="11"/>
                    </a:moveTo>
                    <a:lnTo>
                      <a:pt x="7" y="11"/>
                    </a:lnTo>
                    <a:cubicBezTo>
                      <a:pt x="16" y="25"/>
                      <a:pt x="42" y="18"/>
                      <a:pt x="42" y="11"/>
                    </a:cubicBezTo>
                    <a:cubicBezTo>
                      <a:pt x="46" y="2"/>
                      <a:pt x="0" y="0"/>
                      <a:pt x="7" y="1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4" name="Freeform 412">
                <a:extLst>
                  <a:ext uri="{FF2B5EF4-FFF2-40B4-BE49-F238E27FC236}">
                    <a16:creationId xmlns:a16="http://schemas.microsoft.com/office/drawing/2014/main" id="{F4B21363-0D9B-E861-564B-7EE5A3398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117"/>
                <a:ext cx="28" cy="15"/>
              </a:xfrm>
              <a:custGeom>
                <a:avLst/>
                <a:gdLst>
                  <a:gd name="T0" fmla="*/ 7 w 46"/>
                  <a:gd name="T1" fmla="*/ 11 h 25"/>
                  <a:gd name="T2" fmla="*/ 7 w 46"/>
                  <a:gd name="T3" fmla="*/ 11 h 25"/>
                  <a:gd name="T4" fmla="*/ 42 w 46"/>
                  <a:gd name="T5" fmla="*/ 11 h 25"/>
                  <a:gd name="T6" fmla="*/ 7 w 46"/>
                  <a:gd name="T7" fmla="*/ 11 h 25"/>
                  <a:gd name="T8" fmla="*/ 7 w 46"/>
                  <a:gd name="T9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5">
                    <a:moveTo>
                      <a:pt x="7" y="11"/>
                    </a:moveTo>
                    <a:lnTo>
                      <a:pt x="7" y="11"/>
                    </a:lnTo>
                    <a:cubicBezTo>
                      <a:pt x="16" y="25"/>
                      <a:pt x="42" y="18"/>
                      <a:pt x="42" y="11"/>
                    </a:cubicBezTo>
                    <a:cubicBezTo>
                      <a:pt x="46" y="2"/>
                      <a:pt x="0" y="0"/>
                      <a:pt x="7" y="11"/>
                    </a:cubicBezTo>
                    <a:lnTo>
                      <a:pt x="7" y="1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5" name="Freeform 413">
                <a:extLst>
                  <a:ext uri="{FF2B5EF4-FFF2-40B4-BE49-F238E27FC236}">
                    <a16:creationId xmlns:a16="http://schemas.microsoft.com/office/drawing/2014/main" id="{477B8FB0-193D-45B3-464F-AEEA26BD7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117"/>
                <a:ext cx="28" cy="15"/>
              </a:xfrm>
              <a:custGeom>
                <a:avLst/>
                <a:gdLst>
                  <a:gd name="T0" fmla="*/ 7 w 46"/>
                  <a:gd name="T1" fmla="*/ 11 h 25"/>
                  <a:gd name="T2" fmla="*/ 7 w 46"/>
                  <a:gd name="T3" fmla="*/ 11 h 25"/>
                  <a:gd name="T4" fmla="*/ 42 w 46"/>
                  <a:gd name="T5" fmla="*/ 11 h 25"/>
                  <a:gd name="T6" fmla="*/ 7 w 46"/>
                  <a:gd name="T7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5">
                    <a:moveTo>
                      <a:pt x="7" y="11"/>
                    </a:moveTo>
                    <a:lnTo>
                      <a:pt x="7" y="11"/>
                    </a:lnTo>
                    <a:cubicBezTo>
                      <a:pt x="16" y="25"/>
                      <a:pt x="42" y="18"/>
                      <a:pt x="42" y="11"/>
                    </a:cubicBezTo>
                    <a:cubicBezTo>
                      <a:pt x="46" y="2"/>
                      <a:pt x="0" y="0"/>
                      <a:pt x="7" y="1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6" name="Freeform 414">
                <a:extLst>
                  <a:ext uri="{FF2B5EF4-FFF2-40B4-BE49-F238E27FC236}">
                    <a16:creationId xmlns:a16="http://schemas.microsoft.com/office/drawing/2014/main" id="{A16C208E-E883-088F-4335-48BF2AFD9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117"/>
                <a:ext cx="28" cy="15"/>
              </a:xfrm>
              <a:custGeom>
                <a:avLst/>
                <a:gdLst>
                  <a:gd name="T0" fmla="*/ 7 w 46"/>
                  <a:gd name="T1" fmla="*/ 11 h 25"/>
                  <a:gd name="T2" fmla="*/ 7 w 46"/>
                  <a:gd name="T3" fmla="*/ 11 h 25"/>
                  <a:gd name="T4" fmla="*/ 42 w 46"/>
                  <a:gd name="T5" fmla="*/ 11 h 25"/>
                  <a:gd name="T6" fmla="*/ 7 w 46"/>
                  <a:gd name="T7" fmla="*/ 11 h 25"/>
                  <a:gd name="T8" fmla="*/ 7 w 46"/>
                  <a:gd name="T9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5">
                    <a:moveTo>
                      <a:pt x="7" y="11"/>
                    </a:moveTo>
                    <a:lnTo>
                      <a:pt x="7" y="11"/>
                    </a:lnTo>
                    <a:cubicBezTo>
                      <a:pt x="16" y="25"/>
                      <a:pt x="42" y="18"/>
                      <a:pt x="42" y="11"/>
                    </a:cubicBezTo>
                    <a:cubicBezTo>
                      <a:pt x="46" y="2"/>
                      <a:pt x="0" y="0"/>
                      <a:pt x="7" y="11"/>
                    </a:cubicBezTo>
                    <a:lnTo>
                      <a:pt x="7" y="1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7" name="Freeform 415">
                <a:extLst>
                  <a:ext uri="{FF2B5EF4-FFF2-40B4-BE49-F238E27FC236}">
                    <a16:creationId xmlns:a16="http://schemas.microsoft.com/office/drawing/2014/main" id="{694EE739-131D-860D-1EA4-46A3DC1A39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1" y="3089"/>
                <a:ext cx="46" cy="20"/>
              </a:xfrm>
              <a:custGeom>
                <a:avLst/>
                <a:gdLst>
                  <a:gd name="T0" fmla="*/ 72 w 77"/>
                  <a:gd name="T1" fmla="*/ 14 h 33"/>
                  <a:gd name="T2" fmla="*/ 72 w 77"/>
                  <a:gd name="T3" fmla="*/ 14 h 33"/>
                  <a:gd name="T4" fmla="*/ 40 w 77"/>
                  <a:gd name="T5" fmla="*/ 31 h 33"/>
                  <a:gd name="T6" fmla="*/ 72 w 77"/>
                  <a:gd name="T7" fmla="*/ 14 h 33"/>
                  <a:gd name="T8" fmla="*/ 35 w 77"/>
                  <a:gd name="T9" fmla="*/ 3 h 33"/>
                  <a:gd name="T10" fmla="*/ 35 w 77"/>
                  <a:gd name="T11" fmla="*/ 3 h 33"/>
                  <a:gd name="T12" fmla="*/ 10 w 77"/>
                  <a:gd name="T13" fmla="*/ 28 h 33"/>
                  <a:gd name="T14" fmla="*/ 35 w 77"/>
                  <a:gd name="T15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33">
                    <a:moveTo>
                      <a:pt x="72" y="14"/>
                    </a:moveTo>
                    <a:lnTo>
                      <a:pt x="72" y="14"/>
                    </a:lnTo>
                    <a:cubicBezTo>
                      <a:pt x="65" y="0"/>
                      <a:pt x="31" y="26"/>
                      <a:pt x="40" y="31"/>
                    </a:cubicBezTo>
                    <a:cubicBezTo>
                      <a:pt x="47" y="33"/>
                      <a:pt x="77" y="21"/>
                      <a:pt x="72" y="14"/>
                    </a:cubicBezTo>
                    <a:close/>
                    <a:moveTo>
                      <a:pt x="35" y="3"/>
                    </a:moveTo>
                    <a:lnTo>
                      <a:pt x="35" y="3"/>
                    </a:lnTo>
                    <a:cubicBezTo>
                      <a:pt x="24" y="3"/>
                      <a:pt x="0" y="24"/>
                      <a:pt x="10" y="28"/>
                    </a:cubicBezTo>
                    <a:cubicBezTo>
                      <a:pt x="21" y="33"/>
                      <a:pt x="45" y="5"/>
                      <a:pt x="35" y="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7" name="Freeform 416">
                <a:extLst>
                  <a:ext uri="{FF2B5EF4-FFF2-40B4-BE49-F238E27FC236}">
                    <a16:creationId xmlns:a16="http://schemas.microsoft.com/office/drawing/2014/main" id="{1BB11611-99AF-8C67-32E8-BEF3A16D5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1" y="3089"/>
                <a:ext cx="46" cy="20"/>
              </a:xfrm>
              <a:custGeom>
                <a:avLst/>
                <a:gdLst>
                  <a:gd name="T0" fmla="*/ 72 w 77"/>
                  <a:gd name="T1" fmla="*/ 14 h 33"/>
                  <a:gd name="T2" fmla="*/ 72 w 77"/>
                  <a:gd name="T3" fmla="*/ 14 h 33"/>
                  <a:gd name="T4" fmla="*/ 40 w 77"/>
                  <a:gd name="T5" fmla="*/ 31 h 33"/>
                  <a:gd name="T6" fmla="*/ 72 w 77"/>
                  <a:gd name="T7" fmla="*/ 14 h 33"/>
                  <a:gd name="T8" fmla="*/ 72 w 77"/>
                  <a:gd name="T9" fmla="*/ 14 h 33"/>
                  <a:gd name="T10" fmla="*/ 35 w 77"/>
                  <a:gd name="T11" fmla="*/ 3 h 33"/>
                  <a:gd name="T12" fmla="*/ 35 w 77"/>
                  <a:gd name="T13" fmla="*/ 3 h 33"/>
                  <a:gd name="T14" fmla="*/ 10 w 77"/>
                  <a:gd name="T15" fmla="*/ 28 h 33"/>
                  <a:gd name="T16" fmla="*/ 35 w 77"/>
                  <a:gd name="T17" fmla="*/ 3 h 33"/>
                  <a:gd name="T18" fmla="*/ 35 w 77"/>
                  <a:gd name="T1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33">
                    <a:moveTo>
                      <a:pt x="72" y="14"/>
                    </a:moveTo>
                    <a:lnTo>
                      <a:pt x="72" y="14"/>
                    </a:lnTo>
                    <a:cubicBezTo>
                      <a:pt x="65" y="0"/>
                      <a:pt x="31" y="26"/>
                      <a:pt x="40" y="31"/>
                    </a:cubicBezTo>
                    <a:cubicBezTo>
                      <a:pt x="47" y="33"/>
                      <a:pt x="77" y="21"/>
                      <a:pt x="72" y="14"/>
                    </a:cubicBezTo>
                    <a:lnTo>
                      <a:pt x="72" y="14"/>
                    </a:lnTo>
                    <a:close/>
                    <a:moveTo>
                      <a:pt x="35" y="3"/>
                    </a:moveTo>
                    <a:lnTo>
                      <a:pt x="35" y="3"/>
                    </a:lnTo>
                    <a:cubicBezTo>
                      <a:pt x="24" y="3"/>
                      <a:pt x="0" y="24"/>
                      <a:pt x="10" y="28"/>
                    </a:cubicBezTo>
                    <a:cubicBezTo>
                      <a:pt x="21" y="33"/>
                      <a:pt x="45" y="5"/>
                      <a:pt x="35" y="3"/>
                    </a:cubicBezTo>
                    <a:lnTo>
                      <a:pt x="35" y="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8" name="Freeform 417">
                <a:extLst>
                  <a:ext uri="{FF2B5EF4-FFF2-40B4-BE49-F238E27FC236}">
                    <a16:creationId xmlns:a16="http://schemas.microsoft.com/office/drawing/2014/main" id="{4F752CA5-CF2D-4016-330E-F35D09DDE4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1" y="3089"/>
                <a:ext cx="46" cy="20"/>
              </a:xfrm>
              <a:custGeom>
                <a:avLst/>
                <a:gdLst>
                  <a:gd name="T0" fmla="*/ 72 w 77"/>
                  <a:gd name="T1" fmla="*/ 14 h 33"/>
                  <a:gd name="T2" fmla="*/ 72 w 77"/>
                  <a:gd name="T3" fmla="*/ 14 h 33"/>
                  <a:gd name="T4" fmla="*/ 40 w 77"/>
                  <a:gd name="T5" fmla="*/ 31 h 33"/>
                  <a:gd name="T6" fmla="*/ 72 w 77"/>
                  <a:gd name="T7" fmla="*/ 14 h 33"/>
                  <a:gd name="T8" fmla="*/ 35 w 77"/>
                  <a:gd name="T9" fmla="*/ 3 h 33"/>
                  <a:gd name="T10" fmla="*/ 35 w 77"/>
                  <a:gd name="T11" fmla="*/ 3 h 33"/>
                  <a:gd name="T12" fmla="*/ 10 w 77"/>
                  <a:gd name="T13" fmla="*/ 28 h 33"/>
                  <a:gd name="T14" fmla="*/ 35 w 77"/>
                  <a:gd name="T15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33">
                    <a:moveTo>
                      <a:pt x="72" y="14"/>
                    </a:moveTo>
                    <a:lnTo>
                      <a:pt x="72" y="14"/>
                    </a:lnTo>
                    <a:cubicBezTo>
                      <a:pt x="65" y="0"/>
                      <a:pt x="31" y="26"/>
                      <a:pt x="40" y="31"/>
                    </a:cubicBezTo>
                    <a:cubicBezTo>
                      <a:pt x="47" y="33"/>
                      <a:pt x="77" y="21"/>
                      <a:pt x="72" y="14"/>
                    </a:cubicBezTo>
                    <a:close/>
                    <a:moveTo>
                      <a:pt x="35" y="3"/>
                    </a:moveTo>
                    <a:lnTo>
                      <a:pt x="35" y="3"/>
                    </a:lnTo>
                    <a:cubicBezTo>
                      <a:pt x="24" y="3"/>
                      <a:pt x="0" y="24"/>
                      <a:pt x="10" y="28"/>
                    </a:cubicBezTo>
                    <a:cubicBezTo>
                      <a:pt x="21" y="33"/>
                      <a:pt x="45" y="5"/>
                      <a:pt x="35" y="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9" name="Freeform 418">
                <a:extLst>
                  <a:ext uri="{FF2B5EF4-FFF2-40B4-BE49-F238E27FC236}">
                    <a16:creationId xmlns:a16="http://schemas.microsoft.com/office/drawing/2014/main" id="{5D2CC196-9EF1-8B92-E9FC-1F2B4CDB06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1" y="3089"/>
                <a:ext cx="46" cy="20"/>
              </a:xfrm>
              <a:custGeom>
                <a:avLst/>
                <a:gdLst>
                  <a:gd name="T0" fmla="*/ 72 w 77"/>
                  <a:gd name="T1" fmla="*/ 14 h 33"/>
                  <a:gd name="T2" fmla="*/ 72 w 77"/>
                  <a:gd name="T3" fmla="*/ 14 h 33"/>
                  <a:gd name="T4" fmla="*/ 40 w 77"/>
                  <a:gd name="T5" fmla="*/ 31 h 33"/>
                  <a:gd name="T6" fmla="*/ 72 w 77"/>
                  <a:gd name="T7" fmla="*/ 14 h 33"/>
                  <a:gd name="T8" fmla="*/ 72 w 77"/>
                  <a:gd name="T9" fmla="*/ 14 h 33"/>
                  <a:gd name="T10" fmla="*/ 35 w 77"/>
                  <a:gd name="T11" fmla="*/ 3 h 33"/>
                  <a:gd name="T12" fmla="*/ 35 w 77"/>
                  <a:gd name="T13" fmla="*/ 3 h 33"/>
                  <a:gd name="T14" fmla="*/ 10 w 77"/>
                  <a:gd name="T15" fmla="*/ 28 h 33"/>
                  <a:gd name="T16" fmla="*/ 35 w 77"/>
                  <a:gd name="T17" fmla="*/ 3 h 33"/>
                  <a:gd name="T18" fmla="*/ 35 w 77"/>
                  <a:gd name="T1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33">
                    <a:moveTo>
                      <a:pt x="72" y="14"/>
                    </a:moveTo>
                    <a:lnTo>
                      <a:pt x="72" y="14"/>
                    </a:lnTo>
                    <a:cubicBezTo>
                      <a:pt x="65" y="0"/>
                      <a:pt x="31" y="26"/>
                      <a:pt x="40" y="31"/>
                    </a:cubicBezTo>
                    <a:cubicBezTo>
                      <a:pt x="47" y="33"/>
                      <a:pt x="77" y="21"/>
                      <a:pt x="72" y="14"/>
                    </a:cubicBezTo>
                    <a:lnTo>
                      <a:pt x="72" y="14"/>
                    </a:lnTo>
                    <a:close/>
                    <a:moveTo>
                      <a:pt x="35" y="3"/>
                    </a:moveTo>
                    <a:lnTo>
                      <a:pt x="35" y="3"/>
                    </a:lnTo>
                    <a:cubicBezTo>
                      <a:pt x="24" y="3"/>
                      <a:pt x="0" y="24"/>
                      <a:pt x="10" y="28"/>
                    </a:cubicBezTo>
                    <a:cubicBezTo>
                      <a:pt x="21" y="33"/>
                      <a:pt x="45" y="5"/>
                      <a:pt x="35" y="3"/>
                    </a:cubicBezTo>
                    <a:lnTo>
                      <a:pt x="35" y="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0" name="Freeform 419">
                <a:extLst>
                  <a:ext uri="{FF2B5EF4-FFF2-40B4-BE49-F238E27FC236}">
                    <a16:creationId xmlns:a16="http://schemas.microsoft.com/office/drawing/2014/main" id="{5C27E0C1-ADBB-923E-B129-6C01C51C69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9" y="2343"/>
                <a:ext cx="214" cy="87"/>
              </a:xfrm>
              <a:custGeom>
                <a:avLst/>
                <a:gdLst>
                  <a:gd name="T0" fmla="*/ 344 w 356"/>
                  <a:gd name="T1" fmla="*/ 38 h 145"/>
                  <a:gd name="T2" fmla="*/ 344 w 356"/>
                  <a:gd name="T3" fmla="*/ 38 h 145"/>
                  <a:gd name="T4" fmla="*/ 330 w 356"/>
                  <a:gd name="T5" fmla="*/ 26 h 145"/>
                  <a:gd name="T6" fmla="*/ 314 w 356"/>
                  <a:gd name="T7" fmla="*/ 26 h 145"/>
                  <a:gd name="T8" fmla="*/ 300 w 356"/>
                  <a:gd name="T9" fmla="*/ 14 h 145"/>
                  <a:gd name="T10" fmla="*/ 274 w 356"/>
                  <a:gd name="T11" fmla="*/ 0 h 145"/>
                  <a:gd name="T12" fmla="*/ 274 w 356"/>
                  <a:gd name="T13" fmla="*/ 3 h 145"/>
                  <a:gd name="T14" fmla="*/ 260 w 356"/>
                  <a:gd name="T15" fmla="*/ 12 h 145"/>
                  <a:gd name="T16" fmla="*/ 253 w 356"/>
                  <a:gd name="T17" fmla="*/ 26 h 145"/>
                  <a:gd name="T18" fmla="*/ 244 w 356"/>
                  <a:gd name="T19" fmla="*/ 40 h 145"/>
                  <a:gd name="T20" fmla="*/ 237 w 356"/>
                  <a:gd name="T21" fmla="*/ 52 h 145"/>
                  <a:gd name="T22" fmla="*/ 232 w 356"/>
                  <a:gd name="T23" fmla="*/ 66 h 145"/>
                  <a:gd name="T24" fmla="*/ 230 w 356"/>
                  <a:gd name="T25" fmla="*/ 80 h 145"/>
                  <a:gd name="T26" fmla="*/ 244 w 356"/>
                  <a:gd name="T27" fmla="*/ 91 h 145"/>
                  <a:gd name="T28" fmla="*/ 253 w 356"/>
                  <a:gd name="T29" fmla="*/ 94 h 145"/>
                  <a:gd name="T30" fmla="*/ 244 w 356"/>
                  <a:gd name="T31" fmla="*/ 105 h 145"/>
                  <a:gd name="T32" fmla="*/ 242 w 356"/>
                  <a:gd name="T33" fmla="*/ 105 h 145"/>
                  <a:gd name="T34" fmla="*/ 246 w 356"/>
                  <a:gd name="T35" fmla="*/ 117 h 145"/>
                  <a:gd name="T36" fmla="*/ 246 w 356"/>
                  <a:gd name="T37" fmla="*/ 129 h 145"/>
                  <a:gd name="T38" fmla="*/ 263 w 356"/>
                  <a:gd name="T39" fmla="*/ 133 h 145"/>
                  <a:gd name="T40" fmla="*/ 279 w 356"/>
                  <a:gd name="T41" fmla="*/ 131 h 145"/>
                  <a:gd name="T42" fmla="*/ 298 w 356"/>
                  <a:gd name="T43" fmla="*/ 98 h 145"/>
                  <a:gd name="T44" fmla="*/ 339 w 356"/>
                  <a:gd name="T45" fmla="*/ 75 h 145"/>
                  <a:gd name="T46" fmla="*/ 351 w 356"/>
                  <a:gd name="T47" fmla="*/ 54 h 145"/>
                  <a:gd name="T48" fmla="*/ 344 w 356"/>
                  <a:gd name="T49" fmla="*/ 38 h 145"/>
                  <a:gd name="T50" fmla="*/ 9 w 356"/>
                  <a:gd name="T51" fmla="*/ 31 h 145"/>
                  <a:gd name="T52" fmla="*/ 9 w 356"/>
                  <a:gd name="T53" fmla="*/ 31 h 145"/>
                  <a:gd name="T54" fmla="*/ 23 w 356"/>
                  <a:gd name="T55" fmla="*/ 52 h 145"/>
                  <a:gd name="T56" fmla="*/ 9 w 356"/>
                  <a:gd name="T57" fmla="*/ 3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" h="145">
                    <a:moveTo>
                      <a:pt x="344" y="38"/>
                    </a:moveTo>
                    <a:lnTo>
                      <a:pt x="344" y="38"/>
                    </a:lnTo>
                    <a:cubicBezTo>
                      <a:pt x="337" y="28"/>
                      <a:pt x="332" y="24"/>
                      <a:pt x="330" y="26"/>
                    </a:cubicBezTo>
                    <a:cubicBezTo>
                      <a:pt x="328" y="28"/>
                      <a:pt x="318" y="28"/>
                      <a:pt x="314" y="26"/>
                    </a:cubicBezTo>
                    <a:cubicBezTo>
                      <a:pt x="307" y="21"/>
                      <a:pt x="304" y="14"/>
                      <a:pt x="300" y="14"/>
                    </a:cubicBezTo>
                    <a:cubicBezTo>
                      <a:pt x="295" y="14"/>
                      <a:pt x="281" y="7"/>
                      <a:pt x="274" y="0"/>
                    </a:cubicBezTo>
                    <a:lnTo>
                      <a:pt x="274" y="3"/>
                    </a:lnTo>
                    <a:cubicBezTo>
                      <a:pt x="274" y="7"/>
                      <a:pt x="267" y="10"/>
                      <a:pt x="260" y="12"/>
                    </a:cubicBezTo>
                    <a:cubicBezTo>
                      <a:pt x="251" y="12"/>
                      <a:pt x="253" y="21"/>
                      <a:pt x="253" y="26"/>
                    </a:cubicBezTo>
                    <a:cubicBezTo>
                      <a:pt x="253" y="33"/>
                      <a:pt x="246" y="33"/>
                      <a:pt x="244" y="40"/>
                    </a:cubicBezTo>
                    <a:cubicBezTo>
                      <a:pt x="239" y="47"/>
                      <a:pt x="244" y="47"/>
                      <a:pt x="237" y="52"/>
                    </a:cubicBezTo>
                    <a:cubicBezTo>
                      <a:pt x="230" y="54"/>
                      <a:pt x="228" y="59"/>
                      <a:pt x="232" y="66"/>
                    </a:cubicBezTo>
                    <a:cubicBezTo>
                      <a:pt x="237" y="70"/>
                      <a:pt x="232" y="77"/>
                      <a:pt x="230" y="80"/>
                    </a:cubicBezTo>
                    <a:cubicBezTo>
                      <a:pt x="230" y="82"/>
                      <a:pt x="237" y="84"/>
                      <a:pt x="244" y="91"/>
                    </a:cubicBezTo>
                    <a:cubicBezTo>
                      <a:pt x="251" y="96"/>
                      <a:pt x="251" y="89"/>
                      <a:pt x="253" y="94"/>
                    </a:cubicBezTo>
                    <a:cubicBezTo>
                      <a:pt x="256" y="98"/>
                      <a:pt x="251" y="105"/>
                      <a:pt x="244" y="105"/>
                    </a:cubicBezTo>
                    <a:lnTo>
                      <a:pt x="242" y="105"/>
                    </a:lnTo>
                    <a:cubicBezTo>
                      <a:pt x="246" y="110"/>
                      <a:pt x="249" y="115"/>
                      <a:pt x="246" y="117"/>
                    </a:cubicBezTo>
                    <a:cubicBezTo>
                      <a:pt x="244" y="122"/>
                      <a:pt x="239" y="122"/>
                      <a:pt x="246" y="129"/>
                    </a:cubicBezTo>
                    <a:cubicBezTo>
                      <a:pt x="253" y="133"/>
                      <a:pt x="258" y="126"/>
                      <a:pt x="263" y="133"/>
                    </a:cubicBezTo>
                    <a:cubicBezTo>
                      <a:pt x="267" y="140"/>
                      <a:pt x="272" y="145"/>
                      <a:pt x="279" y="131"/>
                    </a:cubicBezTo>
                    <a:cubicBezTo>
                      <a:pt x="284" y="119"/>
                      <a:pt x="288" y="101"/>
                      <a:pt x="298" y="98"/>
                    </a:cubicBezTo>
                    <a:cubicBezTo>
                      <a:pt x="307" y="94"/>
                      <a:pt x="328" y="91"/>
                      <a:pt x="339" y="75"/>
                    </a:cubicBezTo>
                    <a:cubicBezTo>
                      <a:pt x="351" y="59"/>
                      <a:pt x="344" y="59"/>
                      <a:pt x="351" y="54"/>
                    </a:cubicBezTo>
                    <a:cubicBezTo>
                      <a:pt x="356" y="49"/>
                      <a:pt x="353" y="47"/>
                      <a:pt x="344" y="38"/>
                    </a:cubicBezTo>
                    <a:close/>
                    <a:moveTo>
                      <a:pt x="9" y="31"/>
                    </a:moveTo>
                    <a:lnTo>
                      <a:pt x="9" y="31"/>
                    </a:lnTo>
                    <a:cubicBezTo>
                      <a:pt x="0" y="45"/>
                      <a:pt x="19" y="59"/>
                      <a:pt x="23" y="52"/>
                    </a:cubicBezTo>
                    <a:cubicBezTo>
                      <a:pt x="28" y="45"/>
                      <a:pt x="19" y="17"/>
                      <a:pt x="9" y="3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5" name="Freeform 420">
                <a:extLst>
                  <a:ext uri="{FF2B5EF4-FFF2-40B4-BE49-F238E27FC236}">
                    <a16:creationId xmlns:a16="http://schemas.microsoft.com/office/drawing/2014/main" id="{93348D99-6A57-A0D3-1C36-4CF3AE3AF2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9" y="2343"/>
                <a:ext cx="214" cy="87"/>
              </a:xfrm>
              <a:custGeom>
                <a:avLst/>
                <a:gdLst>
                  <a:gd name="T0" fmla="*/ 344 w 356"/>
                  <a:gd name="T1" fmla="*/ 38 h 145"/>
                  <a:gd name="T2" fmla="*/ 344 w 356"/>
                  <a:gd name="T3" fmla="*/ 38 h 145"/>
                  <a:gd name="T4" fmla="*/ 330 w 356"/>
                  <a:gd name="T5" fmla="*/ 26 h 145"/>
                  <a:gd name="T6" fmla="*/ 314 w 356"/>
                  <a:gd name="T7" fmla="*/ 26 h 145"/>
                  <a:gd name="T8" fmla="*/ 300 w 356"/>
                  <a:gd name="T9" fmla="*/ 14 h 145"/>
                  <a:gd name="T10" fmla="*/ 274 w 356"/>
                  <a:gd name="T11" fmla="*/ 0 h 145"/>
                  <a:gd name="T12" fmla="*/ 274 w 356"/>
                  <a:gd name="T13" fmla="*/ 3 h 145"/>
                  <a:gd name="T14" fmla="*/ 260 w 356"/>
                  <a:gd name="T15" fmla="*/ 12 h 145"/>
                  <a:gd name="T16" fmla="*/ 253 w 356"/>
                  <a:gd name="T17" fmla="*/ 26 h 145"/>
                  <a:gd name="T18" fmla="*/ 244 w 356"/>
                  <a:gd name="T19" fmla="*/ 40 h 145"/>
                  <a:gd name="T20" fmla="*/ 237 w 356"/>
                  <a:gd name="T21" fmla="*/ 52 h 145"/>
                  <a:gd name="T22" fmla="*/ 232 w 356"/>
                  <a:gd name="T23" fmla="*/ 66 h 145"/>
                  <a:gd name="T24" fmla="*/ 230 w 356"/>
                  <a:gd name="T25" fmla="*/ 80 h 145"/>
                  <a:gd name="T26" fmla="*/ 244 w 356"/>
                  <a:gd name="T27" fmla="*/ 91 h 145"/>
                  <a:gd name="T28" fmla="*/ 253 w 356"/>
                  <a:gd name="T29" fmla="*/ 94 h 145"/>
                  <a:gd name="T30" fmla="*/ 244 w 356"/>
                  <a:gd name="T31" fmla="*/ 105 h 145"/>
                  <a:gd name="T32" fmla="*/ 242 w 356"/>
                  <a:gd name="T33" fmla="*/ 105 h 145"/>
                  <a:gd name="T34" fmla="*/ 246 w 356"/>
                  <a:gd name="T35" fmla="*/ 117 h 145"/>
                  <a:gd name="T36" fmla="*/ 246 w 356"/>
                  <a:gd name="T37" fmla="*/ 129 h 145"/>
                  <a:gd name="T38" fmla="*/ 263 w 356"/>
                  <a:gd name="T39" fmla="*/ 133 h 145"/>
                  <a:gd name="T40" fmla="*/ 279 w 356"/>
                  <a:gd name="T41" fmla="*/ 131 h 145"/>
                  <a:gd name="T42" fmla="*/ 298 w 356"/>
                  <a:gd name="T43" fmla="*/ 98 h 145"/>
                  <a:gd name="T44" fmla="*/ 339 w 356"/>
                  <a:gd name="T45" fmla="*/ 75 h 145"/>
                  <a:gd name="T46" fmla="*/ 351 w 356"/>
                  <a:gd name="T47" fmla="*/ 54 h 145"/>
                  <a:gd name="T48" fmla="*/ 344 w 356"/>
                  <a:gd name="T49" fmla="*/ 38 h 145"/>
                  <a:gd name="T50" fmla="*/ 344 w 356"/>
                  <a:gd name="T51" fmla="*/ 38 h 145"/>
                  <a:gd name="T52" fmla="*/ 9 w 356"/>
                  <a:gd name="T53" fmla="*/ 31 h 145"/>
                  <a:gd name="T54" fmla="*/ 9 w 356"/>
                  <a:gd name="T55" fmla="*/ 31 h 145"/>
                  <a:gd name="T56" fmla="*/ 23 w 356"/>
                  <a:gd name="T57" fmla="*/ 52 h 145"/>
                  <a:gd name="T58" fmla="*/ 9 w 356"/>
                  <a:gd name="T59" fmla="*/ 31 h 145"/>
                  <a:gd name="T60" fmla="*/ 9 w 356"/>
                  <a:gd name="T61" fmla="*/ 3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56" h="145">
                    <a:moveTo>
                      <a:pt x="344" y="38"/>
                    </a:moveTo>
                    <a:lnTo>
                      <a:pt x="344" y="38"/>
                    </a:lnTo>
                    <a:cubicBezTo>
                      <a:pt x="337" y="28"/>
                      <a:pt x="332" y="24"/>
                      <a:pt x="330" y="26"/>
                    </a:cubicBezTo>
                    <a:cubicBezTo>
                      <a:pt x="328" y="28"/>
                      <a:pt x="318" y="28"/>
                      <a:pt x="314" y="26"/>
                    </a:cubicBezTo>
                    <a:cubicBezTo>
                      <a:pt x="307" y="21"/>
                      <a:pt x="304" y="14"/>
                      <a:pt x="300" y="14"/>
                    </a:cubicBezTo>
                    <a:cubicBezTo>
                      <a:pt x="295" y="14"/>
                      <a:pt x="281" y="7"/>
                      <a:pt x="274" y="0"/>
                    </a:cubicBezTo>
                    <a:lnTo>
                      <a:pt x="274" y="3"/>
                    </a:lnTo>
                    <a:cubicBezTo>
                      <a:pt x="274" y="7"/>
                      <a:pt x="267" y="10"/>
                      <a:pt x="260" y="12"/>
                    </a:cubicBezTo>
                    <a:cubicBezTo>
                      <a:pt x="251" y="12"/>
                      <a:pt x="253" y="21"/>
                      <a:pt x="253" y="26"/>
                    </a:cubicBezTo>
                    <a:cubicBezTo>
                      <a:pt x="253" y="33"/>
                      <a:pt x="246" y="33"/>
                      <a:pt x="244" y="40"/>
                    </a:cubicBezTo>
                    <a:cubicBezTo>
                      <a:pt x="239" y="47"/>
                      <a:pt x="244" y="47"/>
                      <a:pt x="237" y="52"/>
                    </a:cubicBezTo>
                    <a:cubicBezTo>
                      <a:pt x="230" y="54"/>
                      <a:pt x="228" y="59"/>
                      <a:pt x="232" y="66"/>
                    </a:cubicBezTo>
                    <a:cubicBezTo>
                      <a:pt x="237" y="70"/>
                      <a:pt x="232" y="77"/>
                      <a:pt x="230" y="80"/>
                    </a:cubicBezTo>
                    <a:cubicBezTo>
                      <a:pt x="230" y="82"/>
                      <a:pt x="237" y="84"/>
                      <a:pt x="244" y="91"/>
                    </a:cubicBezTo>
                    <a:cubicBezTo>
                      <a:pt x="251" y="96"/>
                      <a:pt x="251" y="89"/>
                      <a:pt x="253" y="94"/>
                    </a:cubicBezTo>
                    <a:cubicBezTo>
                      <a:pt x="256" y="98"/>
                      <a:pt x="251" y="105"/>
                      <a:pt x="244" y="105"/>
                    </a:cubicBezTo>
                    <a:lnTo>
                      <a:pt x="242" y="105"/>
                    </a:lnTo>
                    <a:cubicBezTo>
                      <a:pt x="246" y="110"/>
                      <a:pt x="249" y="115"/>
                      <a:pt x="246" y="117"/>
                    </a:cubicBezTo>
                    <a:cubicBezTo>
                      <a:pt x="244" y="122"/>
                      <a:pt x="239" y="122"/>
                      <a:pt x="246" y="129"/>
                    </a:cubicBezTo>
                    <a:cubicBezTo>
                      <a:pt x="253" y="133"/>
                      <a:pt x="258" y="126"/>
                      <a:pt x="263" y="133"/>
                    </a:cubicBezTo>
                    <a:cubicBezTo>
                      <a:pt x="267" y="140"/>
                      <a:pt x="272" y="145"/>
                      <a:pt x="279" y="131"/>
                    </a:cubicBezTo>
                    <a:cubicBezTo>
                      <a:pt x="284" y="119"/>
                      <a:pt x="288" y="101"/>
                      <a:pt x="298" y="98"/>
                    </a:cubicBezTo>
                    <a:cubicBezTo>
                      <a:pt x="307" y="94"/>
                      <a:pt x="328" y="91"/>
                      <a:pt x="339" y="75"/>
                    </a:cubicBezTo>
                    <a:cubicBezTo>
                      <a:pt x="351" y="59"/>
                      <a:pt x="344" y="59"/>
                      <a:pt x="351" y="54"/>
                    </a:cubicBezTo>
                    <a:cubicBezTo>
                      <a:pt x="356" y="49"/>
                      <a:pt x="353" y="47"/>
                      <a:pt x="344" y="38"/>
                    </a:cubicBezTo>
                    <a:lnTo>
                      <a:pt x="344" y="38"/>
                    </a:lnTo>
                    <a:close/>
                    <a:moveTo>
                      <a:pt x="9" y="31"/>
                    </a:moveTo>
                    <a:lnTo>
                      <a:pt x="9" y="31"/>
                    </a:lnTo>
                    <a:cubicBezTo>
                      <a:pt x="0" y="45"/>
                      <a:pt x="19" y="59"/>
                      <a:pt x="23" y="52"/>
                    </a:cubicBezTo>
                    <a:cubicBezTo>
                      <a:pt x="28" y="45"/>
                      <a:pt x="19" y="17"/>
                      <a:pt x="9" y="31"/>
                    </a:cubicBezTo>
                    <a:lnTo>
                      <a:pt x="9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6" name="Freeform 421">
                <a:extLst>
                  <a:ext uri="{FF2B5EF4-FFF2-40B4-BE49-F238E27FC236}">
                    <a16:creationId xmlns:a16="http://schemas.microsoft.com/office/drawing/2014/main" id="{74C2B935-46F5-744B-7C71-496E6D75B9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9" y="2343"/>
                <a:ext cx="214" cy="87"/>
              </a:xfrm>
              <a:custGeom>
                <a:avLst/>
                <a:gdLst>
                  <a:gd name="T0" fmla="*/ 344 w 356"/>
                  <a:gd name="T1" fmla="*/ 38 h 145"/>
                  <a:gd name="T2" fmla="*/ 344 w 356"/>
                  <a:gd name="T3" fmla="*/ 38 h 145"/>
                  <a:gd name="T4" fmla="*/ 330 w 356"/>
                  <a:gd name="T5" fmla="*/ 26 h 145"/>
                  <a:gd name="T6" fmla="*/ 314 w 356"/>
                  <a:gd name="T7" fmla="*/ 26 h 145"/>
                  <a:gd name="T8" fmla="*/ 300 w 356"/>
                  <a:gd name="T9" fmla="*/ 14 h 145"/>
                  <a:gd name="T10" fmla="*/ 274 w 356"/>
                  <a:gd name="T11" fmla="*/ 0 h 145"/>
                  <a:gd name="T12" fmla="*/ 274 w 356"/>
                  <a:gd name="T13" fmla="*/ 3 h 145"/>
                  <a:gd name="T14" fmla="*/ 260 w 356"/>
                  <a:gd name="T15" fmla="*/ 12 h 145"/>
                  <a:gd name="T16" fmla="*/ 253 w 356"/>
                  <a:gd name="T17" fmla="*/ 26 h 145"/>
                  <a:gd name="T18" fmla="*/ 244 w 356"/>
                  <a:gd name="T19" fmla="*/ 40 h 145"/>
                  <a:gd name="T20" fmla="*/ 237 w 356"/>
                  <a:gd name="T21" fmla="*/ 52 h 145"/>
                  <a:gd name="T22" fmla="*/ 232 w 356"/>
                  <a:gd name="T23" fmla="*/ 66 h 145"/>
                  <a:gd name="T24" fmla="*/ 230 w 356"/>
                  <a:gd name="T25" fmla="*/ 80 h 145"/>
                  <a:gd name="T26" fmla="*/ 244 w 356"/>
                  <a:gd name="T27" fmla="*/ 91 h 145"/>
                  <a:gd name="T28" fmla="*/ 253 w 356"/>
                  <a:gd name="T29" fmla="*/ 94 h 145"/>
                  <a:gd name="T30" fmla="*/ 244 w 356"/>
                  <a:gd name="T31" fmla="*/ 105 h 145"/>
                  <a:gd name="T32" fmla="*/ 242 w 356"/>
                  <a:gd name="T33" fmla="*/ 105 h 145"/>
                  <a:gd name="T34" fmla="*/ 246 w 356"/>
                  <a:gd name="T35" fmla="*/ 117 h 145"/>
                  <a:gd name="T36" fmla="*/ 246 w 356"/>
                  <a:gd name="T37" fmla="*/ 129 h 145"/>
                  <a:gd name="T38" fmla="*/ 263 w 356"/>
                  <a:gd name="T39" fmla="*/ 133 h 145"/>
                  <a:gd name="T40" fmla="*/ 279 w 356"/>
                  <a:gd name="T41" fmla="*/ 131 h 145"/>
                  <a:gd name="T42" fmla="*/ 298 w 356"/>
                  <a:gd name="T43" fmla="*/ 98 h 145"/>
                  <a:gd name="T44" fmla="*/ 339 w 356"/>
                  <a:gd name="T45" fmla="*/ 75 h 145"/>
                  <a:gd name="T46" fmla="*/ 351 w 356"/>
                  <a:gd name="T47" fmla="*/ 54 h 145"/>
                  <a:gd name="T48" fmla="*/ 344 w 356"/>
                  <a:gd name="T49" fmla="*/ 38 h 145"/>
                  <a:gd name="T50" fmla="*/ 9 w 356"/>
                  <a:gd name="T51" fmla="*/ 31 h 145"/>
                  <a:gd name="T52" fmla="*/ 9 w 356"/>
                  <a:gd name="T53" fmla="*/ 31 h 145"/>
                  <a:gd name="T54" fmla="*/ 23 w 356"/>
                  <a:gd name="T55" fmla="*/ 52 h 145"/>
                  <a:gd name="T56" fmla="*/ 9 w 356"/>
                  <a:gd name="T57" fmla="*/ 3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" h="145">
                    <a:moveTo>
                      <a:pt x="344" y="38"/>
                    </a:moveTo>
                    <a:lnTo>
                      <a:pt x="344" y="38"/>
                    </a:lnTo>
                    <a:cubicBezTo>
                      <a:pt x="337" y="28"/>
                      <a:pt x="332" y="24"/>
                      <a:pt x="330" y="26"/>
                    </a:cubicBezTo>
                    <a:cubicBezTo>
                      <a:pt x="328" y="28"/>
                      <a:pt x="318" y="28"/>
                      <a:pt x="314" y="26"/>
                    </a:cubicBezTo>
                    <a:cubicBezTo>
                      <a:pt x="307" y="21"/>
                      <a:pt x="304" y="14"/>
                      <a:pt x="300" y="14"/>
                    </a:cubicBezTo>
                    <a:cubicBezTo>
                      <a:pt x="295" y="14"/>
                      <a:pt x="281" y="7"/>
                      <a:pt x="274" y="0"/>
                    </a:cubicBezTo>
                    <a:lnTo>
                      <a:pt x="274" y="3"/>
                    </a:lnTo>
                    <a:cubicBezTo>
                      <a:pt x="274" y="7"/>
                      <a:pt x="267" y="10"/>
                      <a:pt x="260" y="12"/>
                    </a:cubicBezTo>
                    <a:cubicBezTo>
                      <a:pt x="251" y="12"/>
                      <a:pt x="253" y="21"/>
                      <a:pt x="253" y="26"/>
                    </a:cubicBezTo>
                    <a:cubicBezTo>
                      <a:pt x="253" y="33"/>
                      <a:pt x="246" y="33"/>
                      <a:pt x="244" y="40"/>
                    </a:cubicBezTo>
                    <a:cubicBezTo>
                      <a:pt x="239" y="47"/>
                      <a:pt x="244" y="47"/>
                      <a:pt x="237" y="52"/>
                    </a:cubicBezTo>
                    <a:cubicBezTo>
                      <a:pt x="230" y="54"/>
                      <a:pt x="228" y="59"/>
                      <a:pt x="232" y="66"/>
                    </a:cubicBezTo>
                    <a:cubicBezTo>
                      <a:pt x="237" y="70"/>
                      <a:pt x="232" y="77"/>
                      <a:pt x="230" y="80"/>
                    </a:cubicBezTo>
                    <a:cubicBezTo>
                      <a:pt x="230" y="82"/>
                      <a:pt x="237" y="84"/>
                      <a:pt x="244" y="91"/>
                    </a:cubicBezTo>
                    <a:cubicBezTo>
                      <a:pt x="251" y="96"/>
                      <a:pt x="251" y="89"/>
                      <a:pt x="253" y="94"/>
                    </a:cubicBezTo>
                    <a:cubicBezTo>
                      <a:pt x="256" y="98"/>
                      <a:pt x="251" y="105"/>
                      <a:pt x="244" y="105"/>
                    </a:cubicBezTo>
                    <a:lnTo>
                      <a:pt x="242" y="105"/>
                    </a:lnTo>
                    <a:cubicBezTo>
                      <a:pt x="246" y="110"/>
                      <a:pt x="249" y="115"/>
                      <a:pt x="246" y="117"/>
                    </a:cubicBezTo>
                    <a:cubicBezTo>
                      <a:pt x="244" y="122"/>
                      <a:pt x="239" y="122"/>
                      <a:pt x="246" y="129"/>
                    </a:cubicBezTo>
                    <a:cubicBezTo>
                      <a:pt x="253" y="133"/>
                      <a:pt x="258" y="126"/>
                      <a:pt x="263" y="133"/>
                    </a:cubicBezTo>
                    <a:cubicBezTo>
                      <a:pt x="267" y="140"/>
                      <a:pt x="272" y="145"/>
                      <a:pt x="279" y="131"/>
                    </a:cubicBezTo>
                    <a:cubicBezTo>
                      <a:pt x="284" y="119"/>
                      <a:pt x="288" y="101"/>
                      <a:pt x="298" y="98"/>
                    </a:cubicBezTo>
                    <a:cubicBezTo>
                      <a:pt x="307" y="94"/>
                      <a:pt x="328" y="91"/>
                      <a:pt x="339" y="75"/>
                    </a:cubicBezTo>
                    <a:cubicBezTo>
                      <a:pt x="351" y="59"/>
                      <a:pt x="344" y="59"/>
                      <a:pt x="351" y="54"/>
                    </a:cubicBezTo>
                    <a:cubicBezTo>
                      <a:pt x="356" y="49"/>
                      <a:pt x="353" y="47"/>
                      <a:pt x="344" y="38"/>
                    </a:cubicBezTo>
                    <a:close/>
                    <a:moveTo>
                      <a:pt x="9" y="31"/>
                    </a:moveTo>
                    <a:lnTo>
                      <a:pt x="9" y="31"/>
                    </a:lnTo>
                    <a:cubicBezTo>
                      <a:pt x="0" y="45"/>
                      <a:pt x="19" y="59"/>
                      <a:pt x="23" y="52"/>
                    </a:cubicBezTo>
                    <a:cubicBezTo>
                      <a:pt x="28" y="45"/>
                      <a:pt x="19" y="17"/>
                      <a:pt x="9" y="3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7" name="Freeform 422">
                <a:extLst>
                  <a:ext uri="{FF2B5EF4-FFF2-40B4-BE49-F238E27FC236}">
                    <a16:creationId xmlns:a16="http://schemas.microsoft.com/office/drawing/2014/main" id="{6735E533-25F0-2756-58A6-D47D2C01C2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9" y="2343"/>
                <a:ext cx="214" cy="87"/>
              </a:xfrm>
              <a:custGeom>
                <a:avLst/>
                <a:gdLst>
                  <a:gd name="T0" fmla="*/ 344 w 356"/>
                  <a:gd name="T1" fmla="*/ 38 h 145"/>
                  <a:gd name="T2" fmla="*/ 344 w 356"/>
                  <a:gd name="T3" fmla="*/ 38 h 145"/>
                  <a:gd name="T4" fmla="*/ 330 w 356"/>
                  <a:gd name="T5" fmla="*/ 26 h 145"/>
                  <a:gd name="T6" fmla="*/ 314 w 356"/>
                  <a:gd name="T7" fmla="*/ 26 h 145"/>
                  <a:gd name="T8" fmla="*/ 300 w 356"/>
                  <a:gd name="T9" fmla="*/ 14 h 145"/>
                  <a:gd name="T10" fmla="*/ 274 w 356"/>
                  <a:gd name="T11" fmla="*/ 0 h 145"/>
                  <a:gd name="T12" fmla="*/ 274 w 356"/>
                  <a:gd name="T13" fmla="*/ 3 h 145"/>
                  <a:gd name="T14" fmla="*/ 260 w 356"/>
                  <a:gd name="T15" fmla="*/ 12 h 145"/>
                  <a:gd name="T16" fmla="*/ 253 w 356"/>
                  <a:gd name="T17" fmla="*/ 26 h 145"/>
                  <a:gd name="T18" fmla="*/ 244 w 356"/>
                  <a:gd name="T19" fmla="*/ 40 h 145"/>
                  <a:gd name="T20" fmla="*/ 237 w 356"/>
                  <a:gd name="T21" fmla="*/ 52 h 145"/>
                  <a:gd name="T22" fmla="*/ 232 w 356"/>
                  <a:gd name="T23" fmla="*/ 66 h 145"/>
                  <a:gd name="T24" fmla="*/ 230 w 356"/>
                  <a:gd name="T25" fmla="*/ 80 h 145"/>
                  <a:gd name="T26" fmla="*/ 244 w 356"/>
                  <a:gd name="T27" fmla="*/ 91 h 145"/>
                  <a:gd name="T28" fmla="*/ 253 w 356"/>
                  <a:gd name="T29" fmla="*/ 94 h 145"/>
                  <a:gd name="T30" fmla="*/ 244 w 356"/>
                  <a:gd name="T31" fmla="*/ 105 h 145"/>
                  <a:gd name="T32" fmla="*/ 242 w 356"/>
                  <a:gd name="T33" fmla="*/ 105 h 145"/>
                  <a:gd name="T34" fmla="*/ 246 w 356"/>
                  <a:gd name="T35" fmla="*/ 117 h 145"/>
                  <a:gd name="T36" fmla="*/ 246 w 356"/>
                  <a:gd name="T37" fmla="*/ 129 h 145"/>
                  <a:gd name="T38" fmla="*/ 263 w 356"/>
                  <a:gd name="T39" fmla="*/ 133 h 145"/>
                  <a:gd name="T40" fmla="*/ 279 w 356"/>
                  <a:gd name="T41" fmla="*/ 131 h 145"/>
                  <a:gd name="T42" fmla="*/ 298 w 356"/>
                  <a:gd name="T43" fmla="*/ 98 h 145"/>
                  <a:gd name="T44" fmla="*/ 339 w 356"/>
                  <a:gd name="T45" fmla="*/ 75 h 145"/>
                  <a:gd name="T46" fmla="*/ 351 w 356"/>
                  <a:gd name="T47" fmla="*/ 54 h 145"/>
                  <a:gd name="T48" fmla="*/ 344 w 356"/>
                  <a:gd name="T49" fmla="*/ 38 h 145"/>
                  <a:gd name="T50" fmla="*/ 344 w 356"/>
                  <a:gd name="T51" fmla="*/ 38 h 145"/>
                  <a:gd name="T52" fmla="*/ 9 w 356"/>
                  <a:gd name="T53" fmla="*/ 31 h 145"/>
                  <a:gd name="T54" fmla="*/ 9 w 356"/>
                  <a:gd name="T55" fmla="*/ 31 h 145"/>
                  <a:gd name="T56" fmla="*/ 23 w 356"/>
                  <a:gd name="T57" fmla="*/ 52 h 145"/>
                  <a:gd name="T58" fmla="*/ 9 w 356"/>
                  <a:gd name="T59" fmla="*/ 31 h 145"/>
                  <a:gd name="T60" fmla="*/ 9 w 356"/>
                  <a:gd name="T61" fmla="*/ 3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56" h="145">
                    <a:moveTo>
                      <a:pt x="344" y="38"/>
                    </a:moveTo>
                    <a:lnTo>
                      <a:pt x="344" y="38"/>
                    </a:lnTo>
                    <a:cubicBezTo>
                      <a:pt x="337" y="28"/>
                      <a:pt x="332" y="24"/>
                      <a:pt x="330" y="26"/>
                    </a:cubicBezTo>
                    <a:cubicBezTo>
                      <a:pt x="328" y="28"/>
                      <a:pt x="318" y="28"/>
                      <a:pt x="314" y="26"/>
                    </a:cubicBezTo>
                    <a:cubicBezTo>
                      <a:pt x="307" y="21"/>
                      <a:pt x="304" y="14"/>
                      <a:pt x="300" y="14"/>
                    </a:cubicBezTo>
                    <a:cubicBezTo>
                      <a:pt x="295" y="14"/>
                      <a:pt x="281" y="7"/>
                      <a:pt x="274" y="0"/>
                    </a:cubicBezTo>
                    <a:lnTo>
                      <a:pt x="274" y="3"/>
                    </a:lnTo>
                    <a:cubicBezTo>
                      <a:pt x="274" y="7"/>
                      <a:pt x="267" y="10"/>
                      <a:pt x="260" y="12"/>
                    </a:cubicBezTo>
                    <a:cubicBezTo>
                      <a:pt x="251" y="12"/>
                      <a:pt x="253" y="21"/>
                      <a:pt x="253" y="26"/>
                    </a:cubicBezTo>
                    <a:cubicBezTo>
                      <a:pt x="253" y="33"/>
                      <a:pt x="246" y="33"/>
                      <a:pt x="244" y="40"/>
                    </a:cubicBezTo>
                    <a:cubicBezTo>
                      <a:pt x="239" y="47"/>
                      <a:pt x="244" y="47"/>
                      <a:pt x="237" y="52"/>
                    </a:cubicBezTo>
                    <a:cubicBezTo>
                      <a:pt x="230" y="54"/>
                      <a:pt x="228" y="59"/>
                      <a:pt x="232" y="66"/>
                    </a:cubicBezTo>
                    <a:cubicBezTo>
                      <a:pt x="237" y="70"/>
                      <a:pt x="232" y="77"/>
                      <a:pt x="230" y="80"/>
                    </a:cubicBezTo>
                    <a:cubicBezTo>
                      <a:pt x="230" y="82"/>
                      <a:pt x="237" y="84"/>
                      <a:pt x="244" y="91"/>
                    </a:cubicBezTo>
                    <a:cubicBezTo>
                      <a:pt x="251" y="96"/>
                      <a:pt x="251" y="89"/>
                      <a:pt x="253" y="94"/>
                    </a:cubicBezTo>
                    <a:cubicBezTo>
                      <a:pt x="256" y="98"/>
                      <a:pt x="251" y="105"/>
                      <a:pt x="244" y="105"/>
                    </a:cubicBezTo>
                    <a:lnTo>
                      <a:pt x="242" y="105"/>
                    </a:lnTo>
                    <a:cubicBezTo>
                      <a:pt x="246" y="110"/>
                      <a:pt x="249" y="115"/>
                      <a:pt x="246" y="117"/>
                    </a:cubicBezTo>
                    <a:cubicBezTo>
                      <a:pt x="244" y="122"/>
                      <a:pt x="239" y="122"/>
                      <a:pt x="246" y="129"/>
                    </a:cubicBezTo>
                    <a:cubicBezTo>
                      <a:pt x="253" y="133"/>
                      <a:pt x="258" y="126"/>
                      <a:pt x="263" y="133"/>
                    </a:cubicBezTo>
                    <a:cubicBezTo>
                      <a:pt x="267" y="140"/>
                      <a:pt x="272" y="145"/>
                      <a:pt x="279" y="131"/>
                    </a:cubicBezTo>
                    <a:cubicBezTo>
                      <a:pt x="284" y="119"/>
                      <a:pt x="288" y="101"/>
                      <a:pt x="298" y="98"/>
                    </a:cubicBezTo>
                    <a:cubicBezTo>
                      <a:pt x="307" y="94"/>
                      <a:pt x="328" y="91"/>
                      <a:pt x="339" y="75"/>
                    </a:cubicBezTo>
                    <a:cubicBezTo>
                      <a:pt x="351" y="59"/>
                      <a:pt x="344" y="59"/>
                      <a:pt x="351" y="54"/>
                    </a:cubicBezTo>
                    <a:cubicBezTo>
                      <a:pt x="356" y="49"/>
                      <a:pt x="353" y="47"/>
                      <a:pt x="344" y="38"/>
                    </a:cubicBezTo>
                    <a:lnTo>
                      <a:pt x="344" y="38"/>
                    </a:lnTo>
                    <a:close/>
                    <a:moveTo>
                      <a:pt x="9" y="31"/>
                    </a:moveTo>
                    <a:lnTo>
                      <a:pt x="9" y="31"/>
                    </a:lnTo>
                    <a:cubicBezTo>
                      <a:pt x="0" y="45"/>
                      <a:pt x="19" y="59"/>
                      <a:pt x="23" y="52"/>
                    </a:cubicBezTo>
                    <a:cubicBezTo>
                      <a:pt x="28" y="45"/>
                      <a:pt x="19" y="17"/>
                      <a:pt x="9" y="31"/>
                    </a:cubicBezTo>
                    <a:lnTo>
                      <a:pt x="9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8" name="Freeform 423">
                <a:extLst>
                  <a:ext uri="{FF2B5EF4-FFF2-40B4-BE49-F238E27FC236}">
                    <a16:creationId xmlns:a16="http://schemas.microsoft.com/office/drawing/2014/main" id="{BC810840-AC76-9F85-BC8B-003211B33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3140"/>
                <a:ext cx="30" cy="23"/>
              </a:xfrm>
              <a:custGeom>
                <a:avLst/>
                <a:gdLst>
                  <a:gd name="T0" fmla="*/ 0 w 51"/>
                  <a:gd name="T1" fmla="*/ 5 h 38"/>
                  <a:gd name="T2" fmla="*/ 0 w 51"/>
                  <a:gd name="T3" fmla="*/ 5 h 38"/>
                  <a:gd name="T4" fmla="*/ 19 w 51"/>
                  <a:gd name="T5" fmla="*/ 16 h 38"/>
                  <a:gd name="T6" fmla="*/ 44 w 51"/>
                  <a:gd name="T7" fmla="*/ 24 h 38"/>
                  <a:gd name="T8" fmla="*/ 0 w 51"/>
                  <a:gd name="T9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8">
                    <a:moveTo>
                      <a:pt x="0" y="5"/>
                    </a:moveTo>
                    <a:lnTo>
                      <a:pt x="0" y="5"/>
                    </a:lnTo>
                    <a:cubicBezTo>
                      <a:pt x="3" y="12"/>
                      <a:pt x="12" y="9"/>
                      <a:pt x="19" y="16"/>
                    </a:cubicBezTo>
                    <a:cubicBezTo>
                      <a:pt x="28" y="24"/>
                      <a:pt x="35" y="38"/>
                      <a:pt x="44" y="24"/>
                    </a:cubicBezTo>
                    <a:cubicBezTo>
                      <a:pt x="51" y="12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5" name="Freeform 424">
                <a:extLst>
                  <a:ext uri="{FF2B5EF4-FFF2-40B4-BE49-F238E27FC236}">
                    <a16:creationId xmlns:a16="http://schemas.microsoft.com/office/drawing/2014/main" id="{1E123BB2-60B4-71EF-B3FA-623C16EB4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3140"/>
                <a:ext cx="30" cy="23"/>
              </a:xfrm>
              <a:custGeom>
                <a:avLst/>
                <a:gdLst>
                  <a:gd name="T0" fmla="*/ 0 w 51"/>
                  <a:gd name="T1" fmla="*/ 5 h 38"/>
                  <a:gd name="T2" fmla="*/ 0 w 51"/>
                  <a:gd name="T3" fmla="*/ 5 h 38"/>
                  <a:gd name="T4" fmla="*/ 19 w 51"/>
                  <a:gd name="T5" fmla="*/ 16 h 38"/>
                  <a:gd name="T6" fmla="*/ 44 w 51"/>
                  <a:gd name="T7" fmla="*/ 24 h 38"/>
                  <a:gd name="T8" fmla="*/ 0 w 51"/>
                  <a:gd name="T9" fmla="*/ 5 h 38"/>
                  <a:gd name="T10" fmla="*/ 0 w 51"/>
                  <a:gd name="T1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8">
                    <a:moveTo>
                      <a:pt x="0" y="5"/>
                    </a:moveTo>
                    <a:lnTo>
                      <a:pt x="0" y="5"/>
                    </a:lnTo>
                    <a:cubicBezTo>
                      <a:pt x="3" y="12"/>
                      <a:pt x="12" y="9"/>
                      <a:pt x="19" y="16"/>
                    </a:cubicBezTo>
                    <a:cubicBezTo>
                      <a:pt x="28" y="24"/>
                      <a:pt x="35" y="38"/>
                      <a:pt x="44" y="24"/>
                    </a:cubicBezTo>
                    <a:cubicBezTo>
                      <a:pt x="51" y="12"/>
                      <a:pt x="0" y="0"/>
                      <a:pt x="0" y="5"/>
                    </a:cubicBezTo>
                    <a:lnTo>
                      <a:pt x="0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6" name="Freeform 425">
                <a:extLst>
                  <a:ext uri="{FF2B5EF4-FFF2-40B4-BE49-F238E27FC236}">
                    <a16:creationId xmlns:a16="http://schemas.microsoft.com/office/drawing/2014/main" id="{F235C037-5969-3981-11AA-68F64EC57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3140"/>
                <a:ext cx="30" cy="23"/>
              </a:xfrm>
              <a:custGeom>
                <a:avLst/>
                <a:gdLst>
                  <a:gd name="T0" fmla="*/ 0 w 51"/>
                  <a:gd name="T1" fmla="*/ 5 h 38"/>
                  <a:gd name="T2" fmla="*/ 0 w 51"/>
                  <a:gd name="T3" fmla="*/ 5 h 38"/>
                  <a:gd name="T4" fmla="*/ 19 w 51"/>
                  <a:gd name="T5" fmla="*/ 16 h 38"/>
                  <a:gd name="T6" fmla="*/ 44 w 51"/>
                  <a:gd name="T7" fmla="*/ 24 h 38"/>
                  <a:gd name="T8" fmla="*/ 0 w 51"/>
                  <a:gd name="T9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8">
                    <a:moveTo>
                      <a:pt x="0" y="5"/>
                    </a:moveTo>
                    <a:lnTo>
                      <a:pt x="0" y="5"/>
                    </a:lnTo>
                    <a:cubicBezTo>
                      <a:pt x="3" y="12"/>
                      <a:pt x="12" y="9"/>
                      <a:pt x="19" y="16"/>
                    </a:cubicBezTo>
                    <a:cubicBezTo>
                      <a:pt x="28" y="24"/>
                      <a:pt x="35" y="38"/>
                      <a:pt x="44" y="24"/>
                    </a:cubicBezTo>
                    <a:cubicBezTo>
                      <a:pt x="51" y="12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7" name="Freeform 426">
                <a:extLst>
                  <a:ext uri="{FF2B5EF4-FFF2-40B4-BE49-F238E27FC236}">
                    <a16:creationId xmlns:a16="http://schemas.microsoft.com/office/drawing/2014/main" id="{0E86C23D-7030-69FB-EC25-0EDD97733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3140"/>
                <a:ext cx="30" cy="23"/>
              </a:xfrm>
              <a:custGeom>
                <a:avLst/>
                <a:gdLst>
                  <a:gd name="T0" fmla="*/ 0 w 51"/>
                  <a:gd name="T1" fmla="*/ 5 h 38"/>
                  <a:gd name="T2" fmla="*/ 0 w 51"/>
                  <a:gd name="T3" fmla="*/ 5 h 38"/>
                  <a:gd name="T4" fmla="*/ 19 w 51"/>
                  <a:gd name="T5" fmla="*/ 16 h 38"/>
                  <a:gd name="T6" fmla="*/ 44 w 51"/>
                  <a:gd name="T7" fmla="*/ 24 h 38"/>
                  <a:gd name="T8" fmla="*/ 0 w 51"/>
                  <a:gd name="T9" fmla="*/ 5 h 38"/>
                  <a:gd name="T10" fmla="*/ 0 w 51"/>
                  <a:gd name="T1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8">
                    <a:moveTo>
                      <a:pt x="0" y="5"/>
                    </a:moveTo>
                    <a:lnTo>
                      <a:pt x="0" y="5"/>
                    </a:lnTo>
                    <a:cubicBezTo>
                      <a:pt x="3" y="12"/>
                      <a:pt x="12" y="9"/>
                      <a:pt x="19" y="16"/>
                    </a:cubicBezTo>
                    <a:cubicBezTo>
                      <a:pt x="28" y="24"/>
                      <a:pt x="35" y="38"/>
                      <a:pt x="44" y="24"/>
                    </a:cubicBezTo>
                    <a:cubicBezTo>
                      <a:pt x="51" y="12"/>
                      <a:pt x="0" y="0"/>
                      <a:pt x="0" y="5"/>
                    </a:cubicBezTo>
                    <a:lnTo>
                      <a:pt x="0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8" name="Freeform 427">
                <a:extLst>
                  <a:ext uri="{FF2B5EF4-FFF2-40B4-BE49-F238E27FC236}">
                    <a16:creationId xmlns:a16="http://schemas.microsoft.com/office/drawing/2014/main" id="{A71EA658-B3A3-8190-2D05-1EFF7E2455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899"/>
                <a:ext cx="1138" cy="881"/>
              </a:xfrm>
              <a:custGeom>
                <a:avLst/>
                <a:gdLst>
                  <a:gd name="T0" fmla="*/ 386 w 1893"/>
                  <a:gd name="T1" fmla="*/ 1300 h 1463"/>
                  <a:gd name="T2" fmla="*/ 465 w 1893"/>
                  <a:gd name="T3" fmla="*/ 432 h 1463"/>
                  <a:gd name="T4" fmla="*/ 774 w 1893"/>
                  <a:gd name="T5" fmla="*/ 453 h 1463"/>
                  <a:gd name="T6" fmla="*/ 574 w 1893"/>
                  <a:gd name="T7" fmla="*/ 497 h 1463"/>
                  <a:gd name="T8" fmla="*/ 588 w 1893"/>
                  <a:gd name="T9" fmla="*/ 637 h 1463"/>
                  <a:gd name="T10" fmla="*/ 393 w 1893"/>
                  <a:gd name="T11" fmla="*/ 350 h 1463"/>
                  <a:gd name="T12" fmla="*/ 532 w 1893"/>
                  <a:gd name="T13" fmla="*/ 290 h 1463"/>
                  <a:gd name="T14" fmla="*/ 565 w 1893"/>
                  <a:gd name="T15" fmla="*/ 395 h 1463"/>
                  <a:gd name="T16" fmla="*/ 683 w 1893"/>
                  <a:gd name="T17" fmla="*/ 376 h 1463"/>
                  <a:gd name="T18" fmla="*/ 658 w 1893"/>
                  <a:gd name="T19" fmla="*/ 280 h 1463"/>
                  <a:gd name="T20" fmla="*/ 856 w 1893"/>
                  <a:gd name="T21" fmla="*/ 262 h 1463"/>
                  <a:gd name="T22" fmla="*/ 879 w 1893"/>
                  <a:gd name="T23" fmla="*/ 171 h 1463"/>
                  <a:gd name="T24" fmla="*/ 790 w 1893"/>
                  <a:gd name="T25" fmla="*/ 350 h 1463"/>
                  <a:gd name="T26" fmla="*/ 946 w 1893"/>
                  <a:gd name="T27" fmla="*/ 273 h 1463"/>
                  <a:gd name="T28" fmla="*/ 944 w 1893"/>
                  <a:gd name="T29" fmla="*/ 483 h 1463"/>
                  <a:gd name="T30" fmla="*/ 1070 w 1893"/>
                  <a:gd name="T31" fmla="*/ 411 h 1463"/>
                  <a:gd name="T32" fmla="*/ 1016 w 1893"/>
                  <a:gd name="T33" fmla="*/ 343 h 1463"/>
                  <a:gd name="T34" fmla="*/ 1114 w 1893"/>
                  <a:gd name="T35" fmla="*/ 259 h 1463"/>
                  <a:gd name="T36" fmla="*/ 976 w 1893"/>
                  <a:gd name="T37" fmla="*/ 159 h 1463"/>
                  <a:gd name="T38" fmla="*/ 1316 w 1893"/>
                  <a:gd name="T39" fmla="*/ 136 h 1463"/>
                  <a:gd name="T40" fmla="*/ 1146 w 1893"/>
                  <a:gd name="T41" fmla="*/ 273 h 1463"/>
                  <a:gd name="T42" fmla="*/ 1337 w 1893"/>
                  <a:gd name="T43" fmla="*/ 292 h 1463"/>
                  <a:gd name="T44" fmla="*/ 1693 w 1893"/>
                  <a:gd name="T45" fmla="*/ 45 h 1463"/>
                  <a:gd name="T46" fmla="*/ 1249 w 1893"/>
                  <a:gd name="T47" fmla="*/ 45 h 1463"/>
                  <a:gd name="T48" fmla="*/ 1228 w 1893"/>
                  <a:gd name="T49" fmla="*/ 882 h 1463"/>
                  <a:gd name="T50" fmla="*/ 1251 w 1893"/>
                  <a:gd name="T51" fmla="*/ 828 h 1463"/>
                  <a:gd name="T52" fmla="*/ 1565 w 1893"/>
                  <a:gd name="T53" fmla="*/ 623 h 1463"/>
                  <a:gd name="T54" fmla="*/ 1337 w 1893"/>
                  <a:gd name="T55" fmla="*/ 514 h 1463"/>
                  <a:gd name="T56" fmla="*/ 1114 w 1893"/>
                  <a:gd name="T57" fmla="*/ 474 h 1463"/>
                  <a:gd name="T58" fmla="*/ 1365 w 1893"/>
                  <a:gd name="T59" fmla="*/ 609 h 1463"/>
                  <a:gd name="T60" fmla="*/ 1346 w 1893"/>
                  <a:gd name="T61" fmla="*/ 805 h 1463"/>
                  <a:gd name="T62" fmla="*/ 1572 w 1893"/>
                  <a:gd name="T63" fmla="*/ 735 h 1463"/>
                  <a:gd name="T64" fmla="*/ 1286 w 1893"/>
                  <a:gd name="T65" fmla="*/ 455 h 1463"/>
                  <a:gd name="T66" fmla="*/ 1809 w 1893"/>
                  <a:gd name="T67" fmla="*/ 1244 h 1463"/>
                  <a:gd name="T68" fmla="*/ 1879 w 1893"/>
                  <a:gd name="T69" fmla="*/ 1316 h 1463"/>
                  <a:gd name="T70" fmla="*/ 1630 w 1893"/>
                  <a:gd name="T71" fmla="*/ 1325 h 1463"/>
                  <a:gd name="T72" fmla="*/ 1821 w 1893"/>
                  <a:gd name="T73" fmla="*/ 1195 h 1463"/>
                  <a:gd name="T74" fmla="*/ 1749 w 1893"/>
                  <a:gd name="T75" fmla="*/ 1104 h 1463"/>
                  <a:gd name="T76" fmla="*/ 1618 w 1893"/>
                  <a:gd name="T77" fmla="*/ 964 h 1463"/>
                  <a:gd name="T78" fmla="*/ 1483 w 1893"/>
                  <a:gd name="T79" fmla="*/ 910 h 1463"/>
                  <a:gd name="T80" fmla="*/ 1360 w 1893"/>
                  <a:gd name="T81" fmla="*/ 955 h 1463"/>
                  <a:gd name="T82" fmla="*/ 1311 w 1893"/>
                  <a:gd name="T83" fmla="*/ 1223 h 1463"/>
                  <a:gd name="T84" fmla="*/ 1067 w 1893"/>
                  <a:gd name="T85" fmla="*/ 1038 h 1463"/>
                  <a:gd name="T86" fmla="*/ 1046 w 1893"/>
                  <a:gd name="T87" fmla="*/ 836 h 1463"/>
                  <a:gd name="T88" fmla="*/ 1193 w 1893"/>
                  <a:gd name="T89" fmla="*/ 742 h 1463"/>
                  <a:gd name="T90" fmla="*/ 1249 w 1893"/>
                  <a:gd name="T91" fmla="*/ 621 h 1463"/>
                  <a:gd name="T92" fmla="*/ 1135 w 1893"/>
                  <a:gd name="T93" fmla="*/ 668 h 1463"/>
                  <a:gd name="T94" fmla="*/ 1028 w 1893"/>
                  <a:gd name="T95" fmla="*/ 572 h 1463"/>
                  <a:gd name="T96" fmla="*/ 972 w 1893"/>
                  <a:gd name="T97" fmla="*/ 479 h 1463"/>
                  <a:gd name="T98" fmla="*/ 1000 w 1893"/>
                  <a:gd name="T99" fmla="*/ 668 h 1463"/>
                  <a:gd name="T100" fmla="*/ 939 w 1893"/>
                  <a:gd name="T101" fmla="*/ 616 h 1463"/>
                  <a:gd name="T102" fmla="*/ 728 w 1893"/>
                  <a:gd name="T103" fmla="*/ 651 h 1463"/>
                  <a:gd name="T104" fmla="*/ 553 w 1893"/>
                  <a:gd name="T105" fmla="*/ 686 h 1463"/>
                  <a:gd name="T106" fmla="*/ 272 w 1893"/>
                  <a:gd name="T107" fmla="*/ 602 h 1463"/>
                  <a:gd name="T108" fmla="*/ 142 w 1893"/>
                  <a:gd name="T109" fmla="*/ 619 h 1463"/>
                  <a:gd name="T110" fmla="*/ 132 w 1893"/>
                  <a:gd name="T111" fmla="*/ 973 h 1463"/>
                  <a:gd name="T112" fmla="*/ 283 w 1893"/>
                  <a:gd name="T113" fmla="*/ 1209 h 1463"/>
                  <a:gd name="T114" fmla="*/ 1053 w 1893"/>
                  <a:gd name="T115" fmla="*/ 1302 h 1463"/>
                  <a:gd name="T116" fmla="*/ 1253 w 1893"/>
                  <a:gd name="T117" fmla="*/ 1463 h 1463"/>
                  <a:gd name="T118" fmla="*/ 1567 w 1893"/>
                  <a:gd name="T119" fmla="*/ 1332 h 1463"/>
                  <a:gd name="T120" fmla="*/ 1728 w 1893"/>
                  <a:gd name="T121" fmla="*/ 1358 h 1463"/>
                  <a:gd name="T122" fmla="*/ 397 w 1893"/>
                  <a:gd name="T123" fmla="*/ 742 h 1463"/>
                  <a:gd name="T124" fmla="*/ 551 w 1893"/>
                  <a:gd name="T125" fmla="*/ 875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93" h="1463">
                    <a:moveTo>
                      <a:pt x="374" y="1281"/>
                    </a:moveTo>
                    <a:lnTo>
                      <a:pt x="374" y="1281"/>
                    </a:lnTo>
                    <a:cubicBezTo>
                      <a:pt x="367" y="1277"/>
                      <a:pt x="353" y="1277"/>
                      <a:pt x="351" y="1272"/>
                    </a:cubicBezTo>
                    <a:cubicBezTo>
                      <a:pt x="349" y="1265"/>
                      <a:pt x="332" y="1241"/>
                      <a:pt x="325" y="1244"/>
                    </a:cubicBezTo>
                    <a:cubicBezTo>
                      <a:pt x="316" y="1244"/>
                      <a:pt x="307" y="1244"/>
                      <a:pt x="297" y="1237"/>
                    </a:cubicBezTo>
                    <a:cubicBezTo>
                      <a:pt x="288" y="1230"/>
                      <a:pt x="281" y="1230"/>
                      <a:pt x="274" y="1234"/>
                    </a:cubicBezTo>
                    <a:cubicBezTo>
                      <a:pt x="267" y="1237"/>
                      <a:pt x="281" y="1239"/>
                      <a:pt x="281" y="1244"/>
                    </a:cubicBezTo>
                    <a:cubicBezTo>
                      <a:pt x="281" y="1248"/>
                      <a:pt x="286" y="1251"/>
                      <a:pt x="290" y="1251"/>
                    </a:cubicBezTo>
                    <a:cubicBezTo>
                      <a:pt x="297" y="1248"/>
                      <a:pt x="300" y="1260"/>
                      <a:pt x="307" y="1263"/>
                    </a:cubicBezTo>
                    <a:cubicBezTo>
                      <a:pt x="311" y="1263"/>
                      <a:pt x="314" y="1272"/>
                      <a:pt x="321" y="1272"/>
                    </a:cubicBezTo>
                    <a:cubicBezTo>
                      <a:pt x="328" y="1272"/>
                      <a:pt x="328" y="1279"/>
                      <a:pt x="332" y="1284"/>
                    </a:cubicBezTo>
                    <a:cubicBezTo>
                      <a:pt x="335" y="1286"/>
                      <a:pt x="342" y="1284"/>
                      <a:pt x="342" y="1288"/>
                    </a:cubicBezTo>
                    <a:cubicBezTo>
                      <a:pt x="342" y="1291"/>
                      <a:pt x="351" y="1295"/>
                      <a:pt x="351" y="1300"/>
                    </a:cubicBezTo>
                    <a:cubicBezTo>
                      <a:pt x="365" y="1302"/>
                      <a:pt x="377" y="1302"/>
                      <a:pt x="386" y="1300"/>
                    </a:cubicBezTo>
                    <a:cubicBezTo>
                      <a:pt x="386" y="1298"/>
                      <a:pt x="386" y="1293"/>
                      <a:pt x="388" y="1291"/>
                    </a:cubicBezTo>
                    <a:cubicBezTo>
                      <a:pt x="391" y="1284"/>
                      <a:pt x="381" y="1288"/>
                      <a:pt x="374" y="1281"/>
                    </a:cubicBezTo>
                    <a:close/>
                    <a:moveTo>
                      <a:pt x="358" y="532"/>
                    </a:moveTo>
                    <a:lnTo>
                      <a:pt x="358" y="532"/>
                    </a:lnTo>
                    <a:cubicBezTo>
                      <a:pt x="374" y="535"/>
                      <a:pt x="377" y="565"/>
                      <a:pt x="388" y="565"/>
                    </a:cubicBezTo>
                    <a:cubicBezTo>
                      <a:pt x="395" y="565"/>
                      <a:pt x="391" y="556"/>
                      <a:pt x="402" y="556"/>
                    </a:cubicBezTo>
                    <a:cubicBezTo>
                      <a:pt x="414" y="556"/>
                      <a:pt x="411" y="549"/>
                      <a:pt x="423" y="551"/>
                    </a:cubicBezTo>
                    <a:cubicBezTo>
                      <a:pt x="435" y="551"/>
                      <a:pt x="444" y="549"/>
                      <a:pt x="444" y="535"/>
                    </a:cubicBezTo>
                    <a:cubicBezTo>
                      <a:pt x="444" y="521"/>
                      <a:pt x="453" y="516"/>
                      <a:pt x="465" y="514"/>
                    </a:cubicBezTo>
                    <a:cubicBezTo>
                      <a:pt x="474" y="511"/>
                      <a:pt x="465" y="497"/>
                      <a:pt x="481" y="492"/>
                    </a:cubicBezTo>
                    <a:cubicBezTo>
                      <a:pt x="497" y="488"/>
                      <a:pt x="542" y="469"/>
                      <a:pt x="549" y="465"/>
                    </a:cubicBezTo>
                    <a:cubicBezTo>
                      <a:pt x="555" y="460"/>
                      <a:pt x="539" y="451"/>
                      <a:pt x="523" y="441"/>
                    </a:cubicBezTo>
                    <a:cubicBezTo>
                      <a:pt x="504" y="430"/>
                      <a:pt x="493" y="427"/>
                      <a:pt x="479" y="437"/>
                    </a:cubicBezTo>
                    <a:cubicBezTo>
                      <a:pt x="465" y="444"/>
                      <a:pt x="476" y="427"/>
                      <a:pt x="465" y="432"/>
                    </a:cubicBezTo>
                    <a:cubicBezTo>
                      <a:pt x="456" y="437"/>
                      <a:pt x="428" y="425"/>
                      <a:pt x="423" y="420"/>
                    </a:cubicBezTo>
                    <a:cubicBezTo>
                      <a:pt x="418" y="413"/>
                      <a:pt x="370" y="430"/>
                      <a:pt x="356" y="430"/>
                    </a:cubicBezTo>
                    <a:cubicBezTo>
                      <a:pt x="344" y="430"/>
                      <a:pt x="358" y="444"/>
                      <a:pt x="365" y="448"/>
                    </a:cubicBezTo>
                    <a:cubicBezTo>
                      <a:pt x="374" y="455"/>
                      <a:pt x="344" y="476"/>
                      <a:pt x="351" y="481"/>
                    </a:cubicBezTo>
                    <a:cubicBezTo>
                      <a:pt x="356" y="486"/>
                      <a:pt x="344" y="499"/>
                      <a:pt x="332" y="514"/>
                    </a:cubicBezTo>
                    <a:cubicBezTo>
                      <a:pt x="318" y="528"/>
                      <a:pt x="342" y="528"/>
                      <a:pt x="358" y="532"/>
                    </a:cubicBezTo>
                    <a:close/>
                    <a:moveTo>
                      <a:pt x="830" y="609"/>
                    </a:moveTo>
                    <a:lnTo>
                      <a:pt x="830" y="609"/>
                    </a:lnTo>
                    <a:cubicBezTo>
                      <a:pt x="835" y="602"/>
                      <a:pt x="858" y="623"/>
                      <a:pt x="860" y="609"/>
                    </a:cubicBezTo>
                    <a:cubicBezTo>
                      <a:pt x="860" y="593"/>
                      <a:pt x="832" y="588"/>
                      <a:pt x="821" y="579"/>
                    </a:cubicBezTo>
                    <a:cubicBezTo>
                      <a:pt x="811" y="572"/>
                      <a:pt x="807" y="577"/>
                      <a:pt x="788" y="563"/>
                    </a:cubicBezTo>
                    <a:cubicBezTo>
                      <a:pt x="769" y="549"/>
                      <a:pt x="793" y="544"/>
                      <a:pt x="779" y="532"/>
                    </a:cubicBezTo>
                    <a:cubicBezTo>
                      <a:pt x="767" y="523"/>
                      <a:pt x="762" y="492"/>
                      <a:pt x="772" y="483"/>
                    </a:cubicBezTo>
                    <a:cubicBezTo>
                      <a:pt x="781" y="474"/>
                      <a:pt x="790" y="460"/>
                      <a:pt x="774" y="453"/>
                    </a:cubicBezTo>
                    <a:cubicBezTo>
                      <a:pt x="755" y="448"/>
                      <a:pt x="730" y="460"/>
                      <a:pt x="732" y="465"/>
                    </a:cubicBezTo>
                    <a:cubicBezTo>
                      <a:pt x="735" y="467"/>
                      <a:pt x="758" y="481"/>
                      <a:pt x="758" y="486"/>
                    </a:cubicBezTo>
                    <a:cubicBezTo>
                      <a:pt x="758" y="492"/>
                      <a:pt x="737" y="469"/>
                      <a:pt x="730" y="474"/>
                    </a:cubicBezTo>
                    <a:cubicBezTo>
                      <a:pt x="721" y="479"/>
                      <a:pt x="714" y="465"/>
                      <a:pt x="707" y="474"/>
                    </a:cubicBezTo>
                    <a:cubicBezTo>
                      <a:pt x="700" y="483"/>
                      <a:pt x="716" y="518"/>
                      <a:pt x="721" y="528"/>
                    </a:cubicBezTo>
                    <a:cubicBezTo>
                      <a:pt x="728" y="537"/>
                      <a:pt x="716" y="537"/>
                      <a:pt x="707" y="539"/>
                    </a:cubicBezTo>
                    <a:cubicBezTo>
                      <a:pt x="700" y="539"/>
                      <a:pt x="700" y="511"/>
                      <a:pt x="693" y="502"/>
                    </a:cubicBezTo>
                    <a:cubicBezTo>
                      <a:pt x="683" y="490"/>
                      <a:pt x="653" y="479"/>
                      <a:pt x="653" y="486"/>
                    </a:cubicBezTo>
                    <a:cubicBezTo>
                      <a:pt x="651" y="492"/>
                      <a:pt x="672" y="492"/>
                      <a:pt x="667" y="504"/>
                    </a:cubicBezTo>
                    <a:cubicBezTo>
                      <a:pt x="665" y="514"/>
                      <a:pt x="653" y="497"/>
                      <a:pt x="644" y="507"/>
                    </a:cubicBezTo>
                    <a:cubicBezTo>
                      <a:pt x="632" y="514"/>
                      <a:pt x="635" y="509"/>
                      <a:pt x="637" y="499"/>
                    </a:cubicBezTo>
                    <a:cubicBezTo>
                      <a:pt x="639" y="492"/>
                      <a:pt x="623" y="483"/>
                      <a:pt x="602" y="483"/>
                    </a:cubicBezTo>
                    <a:cubicBezTo>
                      <a:pt x="584" y="486"/>
                      <a:pt x="595" y="499"/>
                      <a:pt x="588" y="504"/>
                    </a:cubicBezTo>
                    <a:cubicBezTo>
                      <a:pt x="584" y="509"/>
                      <a:pt x="555" y="502"/>
                      <a:pt x="574" y="497"/>
                    </a:cubicBezTo>
                    <a:cubicBezTo>
                      <a:pt x="591" y="492"/>
                      <a:pt x="584" y="483"/>
                      <a:pt x="577" y="474"/>
                    </a:cubicBezTo>
                    <a:cubicBezTo>
                      <a:pt x="570" y="462"/>
                      <a:pt x="553" y="474"/>
                      <a:pt x="523" y="486"/>
                    </a:cubicBezTo>
                    <a:cubicBezTo>
                      <a:pt x="493" y="495"/>
                      <a:pt x="481" y="507"/>
                      <a:pt x="483" y="509"/>
                    </a:cubicBezTo>
                    <a:cubicBezTo>
                      <a:pt x="488" y="509"/>
                      <a:pt x="488" y="514"/>
                      <a:pt x="479" y="523"/>
                    </a:cubicBezTo>
                    <a:cubicBezTo>
                      <a:pt x="467" y="532"/>
                      <a:pt x="479" y="542"/>
                      <a:pt x="488" y="542"/>
                    </a:cubicBezTo>
                    <a:cubicBezTo>
                      <a:pt x="500" y="542"/>
                      <a:pt x="490" y="549"/>
                      <a:pt x="497" y="551"/>
                    </a:cubicBezTo>
                    <a:cubicBezTo>
                      <a:pt x="504" y="553"/>
                      <a:pt x="537" y="539"/>
                      <a:pt x="546" y="544"/>
                    </a:cubicBezTo>
                    <a:cubicBezTo>
                      <a:pt x="555" y="551"/>
                      <a:pt x="490" y="556"/>
                      <a:pt x="490" y="567"/>
                    </a:cubicBezTo>
                    <a:cubicBezTo>
                      <a:pt x="490" y="579"/>
                      <a:pt x="528" y="584"/>
                      <a:pt x="553" y="579"/>
                    </a:cubicBezTo>
                    <a:cubicBezTo>
                      <a:pt x="579" y="574"/>
                      <a:pt x="625" y="584"/>
                      <a:pt x="625" y="591"/>
                    </a:cubicBezTo>
                    <a:cubicBezTo>
                      <a:pt x="625" y="598"/>
                      <a:pt x="595" y="595"/>
                      <a:pt x="572" y="593"/>
                    </a:cubicBezTo>
                    <a:cubicBezTo>
                      <a:pt x="549" y="593"/>
                      <a:pt x="507" y="600"/>
                      <a:pt x="509" y="609"/>
                    </a:cubicBezTo>
                    <a:cubicBezTo>
                      <a:pt x="511" y="616"/>
                      <a:pt x="514" y="616"/>
                      <a:pt x="539" y="628"/>
                    </a:cubicBezTo>
                    <a:cubicBezTo>
                      <a:pt x="563" y="640"/>
                      <a:pt x="588" y="623"/>
                      <a:pt x="588" y="637"/>
                    </a:cubicBezTo>
                    <a:cubicBezTo>
                      <a:pt x="586" y="654"/>
                      <a:pt x="600" y="658"/>
                      <a:pt x="632" y="658"/>
                    </a:cubicBezTo>
                    <a:cubicBezTo>
                      <a:pt x="667" y="661"/>
                      <a:pt x="681" y="644"/>
                      <a:pt x="697" y="644"/>
                    </a:cubicBezTo>
                    <a:cubicBezTo>
                      <a:pt x="714" y="647"/>
                      <a:pt x="721" y="642"/>
                      <a:pt x="728" y="633"/>
                    </a:cubicBezTo>
                    <a:cubicBezTo>
                      <a:pt x="737" y="621"/>
                      <a:pt x="742" y="628"/>
                      <a:pt x="744" y="633"/>
                    </a:cubicBezTo>
                    <a:cubicBezTo>
                      <a:pt x="746" y="637"/>
                      <a:pt x="767" y="637"/>
                      <a:pt x="772" y="642"/>
                    </a:cubicBezTo>
                    <a:cubicBezTo>
                      <a:pt x="784" y="654"/>
                      <a:pt x="823" y="651"/>
                      <a:pt x="839" y="642"/>
                    </a:cubicBezTo>
                    <a:cubicBezTo>
                      <a:pt x="853" y="635"/>
                      <a:pt x="832" y="614"/>
                      <a:pt x="825" y="623"/>
                    </a:cubicBezTo>
                    <a:cubicBezTo>
                      <a:pt x="816" y="633"/>
                      <a:pt x="811" y="628"/>
                      <a:pt x="809" y="623"/>
                    </a:cubicBezTo>
                    <a:cubicBezTo>
                      <a:pt x="807" y="619"/>
                      <a:pt x="823" y="616"/>
                      <a:pt x="830" y="609"/>
                    </a:cubicBezTo>
                    <a:close/>
                    <a:moveTo>
                      <a:pt x="472" y="376"/>
                    </a:moveTo>
                    <a:lnTo>
                      <a:pt x="472" y="376"/>
                    </a:lnTo>
                    <a:cubicBezTo>
                      <a:pt x="488" y="378"/>
                      <a:pt x="504" y="364"/>
                      <a:pt x="504" y="355"/>
                    </a:cubicBezTo>
                    <a:cubicBezTo>
                      <a:pt x="504" y="346"/>
                      <a:pt x="463" y="376"/>
                      <a:pt x="472" y="376"/>
                    </a:cubicBezTo>
                    <a:close/>
                    <a:moveTo>
                      <a:pt x="393" y="350"/>
                    </a:moveTo>
                    <a:lnTo>
                      <a:pt x="393" y="350"/>
                    </a:lnTo>
                    <a:cubicBezTo>
                      <a:pt x="400" y="353"/>
                      <a:pt x="393" y="367"/>
                      <a:pt x="400" y="362"/>
                    </a:cubicBezTo>
                    <a:cubicBezTo>
                      <a:pt x="409" y="360"/>
                      <a:pt x="409" y="357"/>
                      <a:pt x="416" y="360"/>
                    </a:cubicBezTo>
                    <a:cubicBezTo>
                      <a:pt x="425" y="362"/>
                      <a:pt x="428" y="355"/>
                      <a:pt x="432" y="350"/>
                    </a:cubicBezTo>
                    <a:cubicBezTo>
                      <a:pt x="437" y="346"/>
                      <a:pt x="435" y="367"/>
                      <a:pt x="449" y="367"/>
                    </a:cubicBezTo>
                    <a:cubicBezTo>
                      <a:pt x="458" y="367"/>
                      <a:pt x="456" y="343"/>
                      <a:pt x="465" y="350"/>
                    </a:cubicBezTo>
                    <a:cubicBezTo>
                      <a:pt x="474" y="357"/>
                      <a:pt x="479" y="348"/>
                      <a:pt x="479" y="341"/>
                    </a:cubicBezTo>
                    <a:cubicBezTo>
                      <a:pt x="481" y="334"/>
                      <a:pt x="481" y="322"/>
                      <a:pt x="493" y="320"/>
                    </a:cubicBezTo>
                    <a:cubicBezTo>
                      <a:pt x="502" y="320"/>
                      <a:pt x="493" y="332"/>
                      <a:pt x="500" y="339"/>
                    </a:cubicBezTo>
                    <a:cubicBezTo>
                      <a:pt x="504" y="353"/>
                      <a:pt x="518" y="341"/>
                      <a:pt x="518" y="334"/>
                    </a:cubicBezTo>
                    <a:cubicBezTo>
                      <a:pt x="518" y="329"/>
                      <a:pt x="537" y="334"/>
                      <a:pt x="535" y="327"/>
                    </a:cubicBezTo>
                    <a:cubicBezTo>
                      <a:pt x="535" y="320"/>
                      <a:pt x="539" y="318"/>
                      <a:pt x="535" y="311"/>
                    </a:cubicBezTo>
                    <a:cubicBezTo>
                      <a:pt x="530" y="304"/>
                      <a:pt x="544" y="304"/>
                      <a:pt x="549" y="299"/>
                    </a:cubicBezTo>
                    <a:cubicBezTo>
                      <a:pt x="553" y="294"/>
                      <a:pt x="542" y="299"/>
                      <a:pt x="532" y="290"/>
                    </a:cubicBezTo>
                    <a:cubicBezTo>
                      <a:pt x="523" y="280"/>
                      <a:pt x="518" y="292"/>
                      <a:pt x="518" y="299"/>
                    </a:cubicBezTo>
                    <a:cubicBezTo>
                      <a:pt x="518" y="304"/>
                      <a:pt x="500" y="299"/>
                      <a:pt x="490" y="294"/>
                    </a:cubicBezTo>
                    <a:cubicBezTo>
                      <a:pt x="479" y="292"/>
                      <a:pt x="467" y="308"/>
                      <a:pt x="451" y="315"/>
                    </a:cubicBezTo>
                    <a:cubicBezTo>
                      <a:pt x="437" y="322"/>
                      <a:pt x="435" y="336"/>
                      <a:pt x="421" y="334"/>
                    </a:cubicBezTo>
                    <a:cubicBezTo>
                      <a:pt x="407" y="334"/>
                      <a:pt x="386" y="348"/>
                      <a:pt x="393" y="350"/>
                    </a:cubicBezTo>
                    <a:close/>
                    <a:moveTo>
                      <a:pt x="539" y="346"/>
                    </a:moveTo>
                    <a:lnTo>
                      <a:pt x="539" y="346"/>
                    </a:lnTo>
                    <a:cubicBezTo>
                      <a:pt x="528" y="346"/>
                      <a:pt x="528" y="360"/>
                      <a:pt x="544" y="360"/>
                    </a:cubicBezTo>
                    <a:cubicBezTo>
                      <a:pt x="558" y="360"/>
                      <a:pt x="563" y="364"/>
                      <a:pt x="542" y="364"/>
                    </a:cubicBezTo>
                    <a:cubicBezTo>
                      <a:pt x="518" y="362"/>
                      <a:pt x="509" y="381"/>
                      <a:pt x="525" y="378"/>
                    </a:cubicBezTo>
                    <a:cubicBezTo>
                      <a:pt x="539" y="374"/>
                      <a:pt x="558" y="374"/>
                      <a:pt x="546" y="378"/>
                    </a:cubicBezTo>
                    <a:cubicBezTo>
                      <a:pt x="535" y="381"/>
                      <a:pt x="504" y="383"/>
                      <a:pt x="509" y="390"/>
                    </a:cubicBezTo>
                    <a:cubicBezTo>
                      <a:pt x="511" y="395"/>
                      <a:pt x="523" y="392"/>
                      <a:pt x="537" y="397"/>
                    </a:cubicBezTo>
                    <a:cubicBezTo>
                      <a:pt x="549" y="402"/>
                      <a:pt x="555" y="404"/>
                      <a:pt x="565" y="395"/>
                    </a:cubicBezTo>
                    <a:cubicBezTo>
                      <a:pt x="574" y="385"/>
                      <a:pt x="588" y="374"/>
                      <a:pt x="584" y="388"/>
                    </a:cubicBezTo>
                    <a:cubicBezTo>
                      <a:pt x="579" y="402"/>
                      <a:pt x="597" y="392"/>
                      <a:pt x="623" y="390"/>
                    </a:cubicBezTo>
                    <a:cubicBezTo>
                      <a:pt x="649" y="390"/>
                      <a:pt x="618" y="406"/>
                      <a:pt x="593" y="409"/>
                    </a:cubicBezTo>
                    <a:cubicBezTo>
                      <a:pt x="565" y="409"/>
                      <a:pt x="570" y="423"/>
                      <a:pt x="591" y="427"/>
                    </a:cubicBezTo>
                    <a:cubicBezTo>
                      <a:pt x="611" y="432"/>
                      <a:pt x="656" y="413"/>
                      <a:pt x="667" y="404"/>
                    </a:cubicBezTo>
                    <a:cubicBezTo>
                      <a:pt x="676" y="395"/>
                      <a:pt x="686" y="409"/>
                      <a:pt x="697" y="402"/>
                    </a:cubicBezTo>
                    <a:cubicBezTo>
                      <a:pt x="707" y="395"/>
                      <a:pt x="728" y="404"/>
                      <a:pt x="744" y="399"/>
                    </a:cubicBezTo>
                    <a:cubicBezTo>
                      <a:pt x="762" y="395"/>
                      <a:pt x="765" y="362"/>
                      <a:pt x="751" y="355"/>
                    </a:cubicBezTo>
                    <a:cubicBezTo>
                      <a:pt x="739" y="350"/>
                      <a:pt x="739" y="362"/>
                      <a:pt x="728" y="364"/>
                    </a:cubicBezTo>
                    <a:cubicBezTo>
                      <a:pt x="718" y="367"/>
                      <a:pt x="711" y="353"/>
                      <a:pt x="704" y="346"/>
                    </a:cubicBezTo>
                    <a:cubicBezTo>
                      <a:pt x="695" y="336"/>
                      <a:pt x="702" y="320"/>
                      <a:pt x="688" y="322"/>
                    </a:cubicBezTo>
                    <a:cubicBezTo>
                      <a:pt x="676" y="325"/>
                      <a:pt x="651" y="343"/>
                      <a:pt x="667" y="346"/>
                    </a:cubicBezTo>
                    <a:cubicBezTo>
                      <a:pt x="681" y="348"/>
                      <a:pt x="676" y="355"/>
                      <a:pt x="667" y="360"/>
                    </a:cubicBezTo>
                    <a:cubicBezTo>
                      <a:pt x="660" y="364"/>
                      <a:pt x="688" y="369"/>
                      <a:pt x="683" y="376"/>
                    </a:cubicBezTo>
                    <a:cubicBezTo>
                      <a:pt x="681" y="381"/>
                      <a:pt x="637" y="376"/>
                      <a:pt x="635" y="367"/>
                    </a:cubicBezTo>
                    <a:cubicBezTo>
                      <a:pt x="632" y="357"/>
                      <a:pt x="600" y="341"/>
                      <a:pt x="586" y="346"/>
                    </a:cubicBezTo>
                    <a:cubicBezTo>
                      <a:pt x="572" y="348"/>
                      <a:pt x="577" y="334"/>
                      <a:pt x="563" y="332"/>
                    </a:cubicBezTo>
                    <a:cubicBezTo>
                      <a:pt x="549" y="332"/>
                      <a:pt x="553" y="346"/>
                      <a:pt x="539" y="346"/>
                    </a:cubicBezTo>
                    <a:close/>
                    <a:moveTo>
                      <a:pt x="588" y="278"/>
                    </a:moveTo>
                    <a:lnTo>
                      <a:pt x="588" y="278"/>
                    </a:lnTo>
                    <a:cubicBezTo>
                      <a:pt x="593" y="266"/>
                      <a:pt x="558" y="269"/>
                      <a:pt x="560" y="271"/>
                    </a:cubicBezTo>
                    <a:cubicBezTo>
                      <a:pt x="567" y="280"/>
                      <a:pt x="584" y="290"/>
                      <a:pt x="588" y="278"/>
                    </a:cubicBezTo>
                    <a:close/>
                    <a:moveTo>
                      <a:pt x="667" y="273"/>
                    </a:moveTo>
                    <a:lnTo>
                      <a:pt x="667" y="273"/>
                    </a:lnTo>
                    <a:cubicBezTo>
                      <a:pt x="679" y="271"/>
                      <a:pt x="674" y="262"/>
                      <a:pt x="653" y="264"/>
                    </a:cubicBezTo>
                    <a:cubicBezTo>
                      <a:pt x="635" y="266"/>
                      <a:pt x="600" y="266"/>
                      <a:pt x="600" y="280"/>
                    </a:cubicBezTo>
                    <a:cubicBezTo>
                      <a:pt x="600" y="292"/>
                      <a:pt x="607" y="299"/>
                      <a:pt x="628" y="299"/>
                    </a:cubicBezTo>
                    <a:cubicBezTo>
                      <a:pt x="651" y="301"/>
                      <a:pt x="669" y="280"/>
                      <a:pt x="658" y="280"/>
                    </a:cubicBezTo>
                    <a:cubicBezTo>
                      <a:pt x="649" y="280"/>
                      <a:pt x="656" y="276"/>
                      <a:pt x="667" y="273"/>
                    </a:cubicBezTo>
                    <a:close/>
                    <a:moveTo>
                      <a:pt x="621" y="255"/>
                    </a:moveTo>
                    <a:lnTo>
                      <a:pt x="621" y="255"/>
                    </a:lnTo>
                    <a:cubicBezTo>
                      <a:pt x="630" y="259"/>
                      <a:pt x="639" y="245"/>
                      <a:pt x="646" y="252"/>
                    </a:cubicBezTo>
                    <a:cubicBezTo>
                      <a:pt x="653" y="257"/>
                      <a:pt x="681" y="262"/>
                      <a:pt x="681" y="248"/>
                    </a:cubicBezTo>
                    <a:cubicBezTo>
                      <a:pt x="681" y="231"/>
                      <a:pt x="646" y="231"/>
                      <a:pt x="637" y="236"/>
                    </a:cubicBezTo>
                    <a:cubicBezTo>
                      <a:pt x="628" y="241"/>
                      <a:pt x="584" y="243"/>
                      <a:pt x="595" y="252"/>
                    </a:cubicBezTo>
                    <a:cubicBezTo>
                      <a:pt x="602" y="259"/>
                      <a:pt x="611" y="250"/>
                      <a:pt x="621" y="255"/>
                    </a:cubicBezTo>
                    <a:close/>
                    <a:moveTo>
                      <a:pt x="779" y="224"/>
                    </a:moveTo>
                    <a:lnTo>
                      <a:pt x="779" y="224"/>
                    </a:lnTo>
                    <a:cubicBezTo>
                      <a:pt x="790" y="217"/>
                      <a:pt x="811" y="231"/>
                      <a:pt x="807" y="238"/>
                    </a:cubicBezTo>
                    <a:cubicBezTo>
                      <a:pt x="802" y="248"/>
                      <a:pt x="769" y="236"/>
                      <a:pt x="772" y="245"/>
                    </a:cubicBezTo>
                    <a:cubicBezTo>
                      <a:pt x="774" y="248"/>
                      <a:pt x="776" y="259"/>
                      <a:pt x="800" y="252"/>
                    </a:cubicBezTo>
                    <a:cubicBezTo>
                      <a:pt x="823" y="245"/>
                      <a:pt x="842" y="250"/>
                      <a:pt x="856" y="262"/>
                    </a:cubicBezTo>
                    <a:cubicBezTo>
                      <a:pt x="872" y="276"/>
                      <a:pt x="886" y="280"/>
                      <a:pt x="895" y="266"/>
                    </a:cubicBezTo>
                    <a:cubicBezTo>
                      <a:pt x="907" y="255"/>
                      <a:pt x="883" y="252"/>
                      <a:pt x="888" y="243"/>
                    </a:cubicBezTo>
                    <a:cubicBezTo>
                      <a:pt x="893" y="234"/>
                      <a:pt x="872" y="229"/>
                      <a:pt x="863" y="229"/>
                    </a:cubicBezTo>
                    <a:cubicBezTo>
                      <a:pt x="851" y="229"/>
                      <a:pt x="849" y="210"/>
                      <a:pt x="839" y="213"/>
                    </a:cubicBezTo>
                    <a:cubicBezTo>
                      <a:pt x="830" y="217"/>
                      <a:pt x="825" y="224"/>
                      <a:pt x="825" y="210"/>
                    </a:cubicBezTo>
                    <a:cubicBezTo>
                      <a:pt x="825" y="199"/>
                      <a:pt x="776" y="199"/>
                      <a:pt x="765" y="203"/>
                    </a:cubicBezTo>
                    <a:cubicBezTo>
                      <a:pt x="751" y="208"/>
                      <a:pt x="767" y="234"/>
                      <a:pt x="779" y="224"/>
                    </a:cubicBezTo>
                    <a:close/>
                    <a:moveTo>
                      <a:pt x="786" y="304"/>
                    </a:moveTo>
                    <a:lnTo>
                      <a:pt x="786" y="304"/>
                    </a:lnTo>
                    <a:cubicBezTo>
                      <a:pt x="793" y="294"/>
                      <a:pt x="755" y="264"/>
                      <a:pt x="753" y="280"/>
                    </a:cubicBezTo>
                    <a:cubicBezTo>
                      <a:pt x="751" y="294"/>
                      <a:pt x="776" y="315"/>
                      <a:pt x="786" y="304"/>
                    </a:cubicBezTo>
                    <a:close/>
                    <a:moveTo>
                      <a:pt x="907" y="180"/>
                    </a:moveTo>
                    <a:lnTo>
                      <a:pt x="907" y="180"/>
                    </a:lnTo>
                    <a:cubicBezTo>
                      <a:pt x="914" y="171"/>
                      <a:pt x="867" y="161"/>
                      <a:pt x="879" y="171"/>
                    </a:cubicBezTo>
                    <a:cubicBezTo>
                      <a:pt x="886" y="175"/>
                      <a:pt x="900" y="192"/>
                      <a:pt x="907" y="180"/>
                    </a:cubicBezTo>
                    <a:close/>
                    <a:moveTo>
                      <a:pt x="802" y="395"/>
                    </a:moveTo>
                    <a:lnTo>
                      <a:pt x="802" y="395"/>
                    </a:lnTo>
                    <a:cubicBezTo>
                      <a:pt x="807" y="388"/>
                      <a:pt x="786" y="371"/>
                      <a:pt x="781" y="385"/>
                    </a:cubicBezTo>
                    <a:cubicBezTo>
                      <a:pt x="776" y="399"/>
                      <a:pt x="795" y="404"/>
                      <a:pt x="802" y="395"/>
                    </a:cubicBezTo>
                    <a:close/>
                    <a:moveTo>
                      <a:pt x="907" y="329"/>
                    </a:moveTo>
                    <a:lnTo>
                      <a:pt x="907" y="329"/>
                    </a:lnTo>
                    <a:cubicBezTo>
                      <a:pt x="907" y="339"/>
                      <a:pt x="886" y="327"/>
                      <a:pt x="867" y="320"/>
                    </a:cubicBezTo>
                    <a:cubicBezTo>
                      <a:pt x="851" y="315"/>
                      <a:pt x="860" y="334"/>
                      <a:pt x="874" y="346"/>
                    </a:cubicBezTo>
                    <a:cubicBezTo>
                      <a:pt x="888" y="357"/>
                      <a:pt x="867" y="350"/>
                      <a:pt x="851" y="339"/>
                    </a:cubicBezTo>
                    <a:cubicBezTo>
                      <a:pt x="832" y="327"/>
                      <a:pt x="835" y="348"/>
                      <a:pt x="842" y="355"/>
                    </a:cubicBezTo>
                    <a:cubicBezTo>
                      <a:pt x="851" y="360"/>
                      <a:pt x="842" y="369"/>
                      <a:pt x="830" y="355"/>
                    </a:cubicBezTo>
                    <a:cubicBezTo>
                      <a:pt x="818" y="339"/>
                      <a:pt x="811" y="325"/>
                      <a:pt x="795" y="322"/>
                    </a:cubicBezTo>
                    <a:cubicBezTo>
                      <a:pt x="776" y="322"/>
                      <a:pt x="784" y="341"/>
                      <a:pt x="790" y="350"/>
                    </a:cubicBezTo>
                    <a:cubicBezTo>
                      <a:pt x="802" y="362"/>
                      <a:pt x="811" y="364"/>
                      <a:pt x="825" y="374"/>
                    </a:cubicBezTo>
                    <a:cubicBezTo>
                      <a:pt x="842" y="381"/>
                      <a:pt x="865" y="369"/>
                      <a:pt x="877" y="371"/>
                    </a:cubicBezTo>
                    <a:cubicBezTo>
                      <a:pt x="888" y="374"/>
                      <a:pt x="865" y="390"/>
                      <a:pt x="872" y="399"/>
                    </a:cubicBezTo>
                    <a:cubicBezTo>
                      <a:pt x="879" y="409"/>
                      <a:pt x="900" y="402"/>
                      <a:pt x="916" y="399"/>
                    </a:cubicBezTo>
                    <a:cubicBezTo>
                      <a:pt x="932" y="399"/>
                      <a:pt x="925" y="390"/>
                      <a:pt x="935" y="383"/>
                    </a:cubicBezTo>
                    <a:cubicBezTo>
                      <a:pt x="944" y="376"/>
                      <a:pt x="925" y="378"/>
                      <a:pt x="932" y="362"/>
                    </a:cubicBezTo>
                    <a:cubicBezTo>
                      <a:pt x="939" y="346"/>
                      <a:pt x="909" y="320"/>
                      <a:pt x="907" y="329"/>
                    </a:cubicBezTo>
                    <a:close/>
                    <a:moveTo>
                      <a:pt x="946" y="273"/>
                    </a:moveTo>
                    <a:lnTo>
                      <a:pt x="946" y="273"/>
                    </a:lnTo>
                    <a:cubicBezTo>
                      <a:pt x="960" y="273"/>
                      <a:pt x="972" y="271"/>
                      <a:pt x="983" y="266"/>
                    </a:cubicBezTo>
                    <a:cubicBezTo>
                      <a:pt x="998" y="262"/>
                      <a:pt x="979" y="262"/>
                      <a:pt x="986" y="250"/>
                    </a:cubicBezTo>
                    <a:cubicBezTo>
                      <a:pt x="995" y="241"/>
                      <a:pt x="965" y="238"/>
                      <a:pt x="965" y="243"/>
                    </a:cubicBezTo>
                    <a:cubicBezTo>
                      <a:pt x="962" y="245"/>
                      <a:pt x="925" y="220"/>
                      <a:pt x="921" y="229"/>
                    </a:cubicBezTo>
                    <a:cubicBezTo>
                      <a:pt x="914" y="236"/>
                      <a:pt x="932" y="273"/>
                      <a:pt x="946" y="273"/>
                    </a:cubicBezTo>
                    <a:close/>
                    <a:moveTo>
                      <a:pt x="1023" y="278"/>
                    </a:moveTo>
                    <a:lnTo>
                      <a:pt x="1023" y="278"/>
                    </a:lnTo>
                    <a:cubicBezTo>
                      <a:pt x="1021" y="273"/>
                      <a:pt x="951" y="280"/>
                      <a:pt x="960" y="290"/>
                    </a:cubicBezTo>
                    <a:cubicBezTo>
                      <a:pt x="979" y="304"/>
                      <a:pt x="1025" y="285"/>
                      <a:pt x="1023" y="278"/>
                    </a:cubicBezTo>
                    <a:close/>
                    <a:moveTo>
                      <a:pt x="1014" y="416"/>
                    </a:moveTo>
                    <a:lnTo>
                      <a:pt x="1014" y="416"/>
                    </a:lnTo>
                    <a:cubicBezTo>
                      <a:pt x="1030" y="416"/>
                      <a:pt x="1021" y="395"/>
                      <a:pt x="1002" y="381"/>
                    </a:cubicBezTo>
                    <a:cubicBezTo>
                      <a:pt x="983" y="367"/>
                      <a:pt x="942" y="395"/>
                      <a:pt x="949" y="402"/>
                    </a:cubicBezTo>
                    <a:cubicBezTo>
                      <a:pt x="958" y="409"/>
                      <a:pt x="995" y="418"/>
                      <a:pt x="1014" y="416"/>
                    </a:cubicBezTo>
                    <a:close/>
                    <a:moveTo>
                      <a:pt x="893" y="549"/>
                    </a:moveTo>
                    <a:lnTo>
                      <a:pt x="893" y="549"/>
                    </a:lnTo>
                    <a:cubicBezTo>
                      <a:pt x="914" y="563"/>
                      <a:pt x="907" y="537"/>
                      <a:pt x="930" y="539"/>
                    </a:cubicBezTo>
                    <a:cubicBezTo>
                      <a:pt x="953" y="539"/>
                      <a:pt x="956" y="499"/>
                      <a:pt x="958" y="486"/>
                    </a:cubicBezTo>
                    <a:cubicBezTo>
                      <a:pt x="962" y="472"/>
                      <a:pt x="939" y="474"/>
                      <a:pt x="944" y="483"/>
                    </a:cubicBezTo>
                    <a:cubicBezTo>
                      <a:pt x="951" y="492"/>
                      <a:pt x="944" y="504"/>
                      <a:pt x="942" y="492"/>
                    </a:cubicBezTo>
                    <a:cubicBezTo>
                      <a:pt x="939" y="479"/>
                      <a:pt x="923" y="490"/>
                      <a:pt x="916" y="481"/>
                    </a:cubicBezTo>
                    <a:cubicBezTo>
                      <a:pt x="909" y="472"/>
                      <a:pt x="937" y="472"/>
                      <a:pt x="944" y="460"/>
                    </a:cubicBezTo>
                    <a:cubicBezTo>
                      <a:pt x="951" y="446"/>
                      <a:pt x="921" y="448"/>
                      <a:pt x="928" y="439"/>
                    </a:cubicBezTo>
                    <a:cubicBezTo>
                      <a:pt x="935" y="430"/>
                      <a:pt x="886" y="439"/>
                      <a:pt x="900" y="446"/>
                    </a:cubicBezTo>
                    <a:cubicBezTo>
                      <a:pt x="916" y="451"/>
                      <a:pt x="902" y="460"/>
                      <a:pt x="888" y="448"/>
                    </a:cubicBezTo>
                    <a:cubicBezTo>
                      <a:pt x="877" y="439"/>
                      <a:pt x="839" y="455"/>
                      <a:pt x="851" y="467"/>
                    </a:cubicBezTo>
                    <a:cubicBezTo>
                      <a:pt x="863" y="474"/>
                      <a:pt x="893" y="460"/>
                      <a:pt x="877" y="486"/>
                    </a:cubicBezTo>
                    <a:cubicBezTo>
                      <a:pt x="858" y="509"/>
                      <a:pt x="851" y="479"/>
                      <a:pt x="832" y="481"/>
                    </a:cubicBezTo>
                    <a:cubicBezTo>
                      <a:pt x="816" y="483"/>
                      <a:pt x="823" y="504"/>
                      <a:pt x="849" y="514"/>
                    </a:cubicBezTo>
                    <a:cubicBezTo>
                      <a:pt x="874" y="521"/>
                      <a:pt x="872" y="535"/>
                      <a:pt x="893" y="549"/>
                    </a:cubicBezTo>
                    <a:close/>
                    <a:moveTo>
                      <a:pt x="1046" y="397"/>
                    </a:moveTo>
                    <a:lnTo>
                      <a:pt x="1046" y="397"/>
                    </a:lnTo>
                    <a:cubicBezTo>
                      <a:pt x="1053" y="416"/>
                      <a:pt x="1060" y="404"/>
                      <a:pt x="1070" y="411"/>
                    </a:cubicBezTo>
                    <a:cubicBezTo>
                      <a:pt x="1081" y="418"/>
                      <a:pt x="1097" y="423"/>
                      <a:pt x="1104" y="416"/>
                    </a:cubicBezTo>
                    <a:cubicBezTo>
                      <a:pt x="1114" y="409"/>
                      <a:pt x="1118" y="402"/>
                      <a:pt x="1121" y="409"/>
                    </a:cubicBezTo>
                    <a:cubicBezTo>
                      <a:pt x="1125" y="420"/>
                      <a:pt x="1146" y="420"/>
                      <a:pt x="1190" y="423"/>
                    </a:cubicBezTo>
                    <a:cubicBezTo>
                      <a:pt x="1237" y="423"/>
                      <a:pt x="1225" y="404"/>
                      <a:pt x="1237" y="411"/>
                    </a:cubicBezTo>
                    <a:cubicBezTo>
                      <a:pt x="1251" y="418"/>
                      <a:pt x="1281" y="418"/>
                      <a:pt x="1295" y="416"/>
                    </a:cubicBezTo>
                    <a:cubicBezTo>
                      <a:pt x="1307" y="413"/>
                      <a:pt x="1314" y="392"/>
                      <a:pt x="1314" y="381"/>
                    </a:cubicBezTo>
                    <a:cubicBezTo>
                      <a:pt x="1311" y="371"/>
                      <a:pt x="1211" y="362"/>
                      <a:pt x="1193" y="374"/>
                    </a:cubicBezTo>
                    <a:cubicBezTo>
                      <a:pt x="1176" y="383"/>
                      <a:pt x="1149" y="369"/>
                      <a:pt x="1132" y="376"/>
                    </a:cubicBezTo>
                    <a:cubicBezTo>
                      <a:pt x="1118" y="383"/>
                      <a:pt x="1123" y="367"/>
                      <a:pt x="1097" y="364"/>
                    </a:cubicBezTo>
                    <a:cubicBezTo>
                      <a:pt x="1074" y="364"/>
                      <a:pt x="1100" y="350"/>
                      <a:pt x="1104" y="346"/>
                    </a:cubicBezTo>
                    <a:cubicBezTo>
                      <a:pt x="1109" y="339"/>
                      <a:pt x="1067" y="325"/>
                      <a:pt x="1049" y="329"/>
                    </a:cubicBezTo>
                    <a:cubicBezTo>
                      <a:pt x="1030" y="332"/>
                      <a:pt x="1021" y="322"/>
                      <a:pt x="1004" y="315"/>
                    </a:cubicBezTo>
                    <a:cubicBezTo>
                      <a:pt x="986" y="308"/>
                      <a:pt x="942" y="308"/>
                      <a:pt x="951" y="322"/>
                    </a:cubicBezTo>
                    <a:cubicBezTo>
                      <a:pt x="956" y="332"/>
                      <a:pt x="1011" y="353"/>
                      <a:pt x="1016" y="343"/>
                    </a:cubicBezTo>
                    <a:cubicBezTo>
                      <a:pt x="1023" y="334"/>
                      <a:pt x="1037" y="355"/>
                      <a:pt x="1044" y="364"/>
                    </a:cubicBezTo>
                    <a:cubicBezTo>
                      <a:pt x="1053" y="374"/>
                      <a:pt x="1039" y="378"/>
                      <a:pt x="1046" y="397"/>
                    </a:cubicBezTo>
                    <a:close/>
                    <a:moveTo>
                      <a:pt x="1093" y="285"/>
                    </a:moveTo>
                    <a:lnTo>
                      <a:pt x="1093" y="285"/>
                    </a:lnTo>
                    <a:cubicBezTo>
                      <a:pt x="1077" y="278"/>
                      <a:pt x="1056" y="294"/>
                      <a:pt x="1074" y="301"/>
                    </a:cubicBezTo>
                    <a:cubicBezTo>
                      <a:pt x="1088" y="308"/>
                      <a:pt x="1111" y="294"/>
                      <a:pt x="1093" y="285"/>
                    </a:cubicBezTo>
                    <a:close/>
                    <a:moveTo>
                      <a:pt x="958" y="180"/>
                    </a:moveTo>
                    <a:lnTo>
                      <a:pt x="958" y="180"/>
                    </a:lnTo>
                    <a:cubicBezTo>
                      <a:pt x="972" y="187"/>
                      <a:pt x="965" y="196"/>
                      <a:pt x="979" y="203"/>
                    </a:cubicBezTo>
                    <a:cubicBezTo>
                      <a:pt x="995" y="210"/>
                      <a:pt x="1037" y="194"/>
                      <a:pt x="1042" y="206"/>
                    </a:cubicBezTo>
                    <a:cubicBezTo>
                      <a:pt x="1044" y="215"/>
                      <a:pt x="998" y="215"/>
                      <a:pt x="1004" y="222"/>
                    </a:cubicBezTo>
                    <a:cubicBezTo>
                      <a:pt x="1009" y="229"/>
                      <a:pt x="1037" y="241"/>
                      <a:pt x="1035" y="245"/>
                    </a:cubicBezTo>
                    <a:cubicBezTo>
                      <a:pt x="1030" y="250"/>
                      <a:pt x="1079" y="266"/>
                      <a:pt x="1083" y="259"/>
                    </a:cubicBezTo>
                    <a:cubicBezTo>
                      <a:pt x="1088" y="252"/>
                      <a:pt x="1102" y="255"/>
                      <a:pt x="1114" y="259"/>
                    </a:cubicBezTo>
                    <a:cubicBezTo>
                      <a:pt x="1125" y="264"/>
                      <a:pt x="1128" y="229"/>
                      <a:pt x="1135" y="236"/>
                    </a:cubicBezTo>
                    <a:cubicBezTo>
                      <a:pt x="1144" y="241"/>
                      <a:pt x="1144" y="222"/>
                      <a:pt x="1158" y="217"/>
                    </a:cubicBezTo>
                    <a:cubicBezTo>
                      <a:pt x="1172" y="210"/>
                      <a:pt x="1190" y="210"/>
                      <a:pt x="1193" y="206"/>
                    </a:cubicBezTo>
                    <a:cubicBezTo>
                      <a:pt x="1193" y="201"/>
                      <a:pt x="1188" y="194"/>
                      <a:pt x="1172" y="196"/>
                    </a:cubicBezTo>
                    <a:cubicBezTo>
                      <a:pt x="1156" y="196"/>
                      <a:pt x="1144" y="189"/>
                      <a:pt x="1151" y="180"/>
                    </a:cubicBezTo>
                    <a:cubicBezTo>
                      <a:pt x="1158" y="171"/>
                      <a:pt x="1132" y="168"/>
                      <a:pt x="1142" y="161"/>
                    </a:cubicBezTo>
                    <a:cubicBezTo>
                      <a:pt x="1151" y="154"/>
                      <a:pt x="1123" y="145"/>
                      <a:pt x="1128" y="157"/>
                    </a:cubicBezTo>
                    <a:cubicBezTo>
                      <a:pt x="1130" y="168"/>
                      <a:pt x="1109" y="159"/>
                      <a:pt x="1107" y="147"/>
                    </a:cubicBezTo>
                    <a:cubicBezTo>
                      <a:pt x="1104" y="138"/>
                      <a:pt x="1065" y="133"/>
                      <a:pt x="1039" y="110"/>
                    </a:cubicBezTo>
                    <a:cubicBezTo>
                      <a:pt x="1014" y="89"/>
                      <a:pt x="988" y="103"/>
                      <a:pt x="1004" y="105"/>
                    </a:cubicBezTo>
                    <a:cubicBezTo>
                      <a:pt x="1018" y="110"/>
                      <a:pt x="1018" y="117"/>
                      <a:pt x="1004" y="115"/>
                    </a:cubicBezTo>
                    <a:cubicBezTo>
                      <a:pt x="993" y="115"/>
                      <a:pt x="972" y="117"/>
                      <a:pt x="990" y="124"/>
                    </a:cubicBezTo>
                    <a:cubicBezTo>
                      <a:pt x="1011" y="131"/>
                      <a:pt x="990" y="136"/>
                      <a:pt x="974" y="136"/>
                    </a:cubicBezTo>
                    <a:cubicBezTo>
                      <a:pt x="958" y="136"/>
                      <a:pt x="956" y="157"/>
                      <a:pt x="976" y="159"/>
                    </a:cubicBezTo>
                    <a:cubicBezTo>
                      <a:pt x="998" y="161"/>
                      <a:pt x="983" y="173"/>
                      <a:pt x="965" y="168"/>
                    </a:cubicBezTo>
                    <a:cubicBezTo>
                      <a:pt x="949" y="164"/>
                      <a:pt x="944" y="173"/>
                      <a:pt x="958" y="180"/>
                    </a:cubicBezTo>
                    <a:close/>
                    <a:moveTo>
                      <a:pt x="1072" y="87"/>
                    </a:moveTo>
                    <a:lnTo>
                      <a:pt x="1072" y="87"/>
                    </a:lnTo>
                    <a:cubicBezTo>
                      <a:pt x="1086" y="77"/>
                      <a:pt x="1095" y="84"/>
                      <a:pt x="1083" y="89"/>
                    </a:cubicBezTo>
                    <a:cubicBezTo>
                      <a:pt x="1074" y="96"/>
                      <a:pt x="1077" y="98"/>
                      <a:pt x="1093" y="98"/>
                    </a:cubicBezTo>
                    <a:cubicBezTo>
                      <a:pt x="1109" y="96"/>
                      <a:pt x="1086" y="103"/>
                      <a:pt x="1086" y="112"/>
                    </a:cubicBezTo>
                    <a:cubicBezTo>
                      <a:pt x="1086" y="122"/>
                      <a:pt x="1104" y="115"/>
                      <a:pt x="1107" y="126"/>
                    </a:cubicBezTo>
                    <a:cubicBezTo>
                      <a:pt x="1107" y="136"/>
                      <a:pt x="1149" y="138"/>
                      <a:pt x="1160" y="126"/>
                    </a:cubicBezTo>
                    <a:cubicBezTo>
                      <a:pt x="1172" y="115"/>
                      <a:pt x="1167" y="131"/>
                      <a:pt x="1167" y="138"/>
                    </a:cubicBezTo>
                    <a:cubicBezTo>
                      <a:pt x="1165" y="145"/>
                      <a:pt x="1223" y="152"/>
                      <a:pt x="1228" y="143"/>
                    </a:cubicBezTo>
                    <a:cubicBezTo>
                      <a:pt x="1230" y="133"/>
                      <a:pt x="1237" y="136"/>
                      <a:pt x="1249" y="140"/>
                    </a:cubicBezTo>
                    <a:cubicBezTo>
                      <a:pt x="1260" y="143"/>
                      <a:pt x="1316" y="129"/>
                      <a:pt x="1316" y="117"/>
                    </a:cubicBezTo>
                    <a:cubicBezTo>
                      <a:pt x="1318" y="105"/>
                      <a:pt x="1335" y="124"/>
                      <a:pt x="1316" y="136"/>
                    </a:cubicBezTo>
                    <a:cubicBezTo>
                      <a:pt x="1300" y="147"/>
                      <a:pt x="1263" y="145"/>
                      <a:pt x="1246" y="150"/>
                    </a:cubicBezTo>
                    <a:cubicBezTo>
                      <a:pt x="1232" y="157"/>
                      <a:pt x="1258" y="166"/>
                      <a:pt x="1274" y="180"/>
                    </a:cubicBezTo>
                    <a:cubicBezTo>
                      <a:pt x="1290" y="192"/>
                      <a:pt x="1253" y="185"/>
                      <a:pt x="1237" y="168"/>
                    </a:cubicBezTo>
                    <a:cubicBezTo>
                      <a:pt x="1223" y="152"/>
                      <a:pt x="1188" y="152"/>
                      <a:pt x="1172" y="154"/>
                    </a:cubicBezTo>
                    <a:cubicBezTo>
                      <a:pt x="1153" y="154"/>
                      <a:pt x="1158" y="187"/>
                      <a:pt x="1172" y="187"/>
                    </a:cubicBezTo>
                    <a:cubicBezTo>
                      <a:pt x="1186" y="187"/>
                      <a:pt x="1197" y="192"/>
                      <a:pt x="1211" y="213"/>
                    </a:cubicBezTo>
                    <a:cubicBezTo>
                      <a:pt x="1225" y="234"/>
                      <a:pt x="1253" y="229"/>
                      <a:pt x="1253" y="238"/>
                    </a:cubicBezTo>
                    <a:cubicBezTo>
                      <a:pt x="1253" y="248"/>
                      <a:pt x="1216" y="231"/>
                      <a:pt x="1195" y="227"/>
                    </a:cubicBezTo>
                    <a:cubicBezTo>
                      <a:pt x="1174" y="224"/>
                      <a:pt x="1142" y="236"/>
                      <a:pt x="1142" y="252"/>
                    </a:cubicBezTo>
                    <a:cubicBezTo>
                      <a:pt x="1139" y="266"/>
                      <a:pt x="1172" y="264"/>
                      <a:pt x="1193" y="252"/>
                    </a:cubicBezTo>
                    <a:cubicBezTo>
                      <a:pt x="1211" y="241"/>
                      <a:pt x="1197" y="257"/>
                      <a:pt x="1188" y="266"/>
                    </a:cubicBezTo>
                    <a:cubicBezTo>
                      <a:pt x="1176" y="276"/>
                      <a:pt x="1211" y="283"/>
                      <a:pt x="1211" y="294"/>
                    </a:cubicBezTo>
                    <a:cubicBezTo>
                      <a:pt x="1211" y="306"/>
                      <a:pt x="1186" y="301"/>
                      <a:pt x="1183" y="292"/>
                    </a:cubicBezTo>
                    <a:cubicBezTo>
                      <a:pt x="1181" y="280"/>
                      <a:pt x="1172" y="271"/>
                      <a:pt x="1146" y="273"/>
                    </a:cubicBezTo>
                    <a:cubicBezTo>
                      <a:pt x="1123" y="276"/>
                      <a:pt x="1128" y="292"/>
                      <a:pt x="1144" y="294"/>
                    </a:cubicBezTo>
                    <a:cubicBezTo>
                      <a:pt x="1158" y="294"/>
                      <a:pt x="1160" y="306"/>
                      <a:pt x="1144" y="306"/>
                    </a:cubicBezTo>
                    <a:cubicBezTo>
                      <a:pt x="1125" y="306"/>
                      <a:pt x="1088" y="318"/>
                      <a:pt x="1100" y="329"/>
                    </a:cubicBezTo>
                    <a:cubicBezTo>
                      <a:pt x="1114" y="341"/>
                      <a:pt x="1160" y="329"/>
                      <a:pt x="1169" y="336"/>
                    </a:cubicBezTo>
                    <a:cubicBezTo>
                      <a:pt x="1179" y="343"/>
                      <a:pt x="1202" y="346"/>
                      <a:pt x="1207" y="339"/>
                    </a:cubicBezTo>
                    <a:cubicBezTo>
                      <a:pt x="1211" y="329"/>
                      <a:pt x="1232" y="334"/>
                      <a:pt x="1251" y="334"/>
                    </a:cubicBezTo>
                    <a:cubicBezTo>
                      <a:pt x="1270" y="334"/>
                      <a:pt x="1274" y="336"/>
                      <a:pt x="1281" y="343"/>
                    </a:cubicBezTo>
                    <a:cubicBezTo>
                      <a:pt x="1290" y="350"/>
                      <a:pt x="1307" y="348"/>
                      <a:pt x="1316" y="341"/>
                    </a:cubicBezTo>
                    <a:cubicBezTo>
                      <a:pt x="1328" y="334"/>
                      <a:pt x="1328" y="334"/>
                      <a:pt x="1339" y="334"/>
                    </a:cubicBezTo>
                    <a:cubicBezTo>
                      <a:pt x="1353" y="334"/>
                      <a:pt x="1355" y="325"/>
                      <a:pt x="1349" y="315"/>
                    </a:cubicBezTo>
                    <a:cubicBezTo>
                      <a:pt x="1342" y="304"/>
                      <a:pt x="1325" y="322"/>
                      <a:pt x="1323" y="315"/>
                    </a:cubicBezTo>
                    <a:cubicBezTo>
                      <a:pt x="1321" y="306"/>
                      <a:pt x="1307" y="301"/>
                      <a:pt x="1279" y="306"/>
                    </a:cubicBezTo>
                    <a:cubicBezTo>
                      <a:pt x="1253" y="311"/>
                      <a:pt x="1265" y="290"/>
                      <a:pt x="1281" y="294"/>
                    </a:cubicBezTo>
                    <a:cubicBezTo>
                      <a:pt x="1297" y="299"/>
                      <a:pt x="1318" y="297"/>
                      <a:pt x="1337" y="292"/>
                    </a:cubicBezTo>
                    <a:cubicBezTo>
                      <a:pt x="1353" y="287"/>
                      <a:pt x="1339" y="278"/>
                      <a:pt x="1339" y="271"/>
                    </a:cubicBezTo>
                    <a:cubicBezTo>
                      <a:pt x="1339" y="264"/>
                      <a:pt x="1362" y="269"/>
                      <a:pt x="1379" y="269"/>
                    </a:cubicBezTo>
                    <a:cubicBezTo>
                      <a:pt x="1395" y="269"/>
                      <a:pt x="1421" y="241"/>
                      <a:pt x="1421" y="224"/>
                    </a:cubicBezTo>
                    <a:cubicBezTo>
                      <a:pt x="1423" y="208"/>
                      <a:pt x="1383" y="213"/>
                      <a:pt x="1365" y="213"/>
                    </a:cubicBezTo>
                    <a:cubicBezTo>
                      <a:pt x="1346" y="213"/>
                      <a:pt x="1376" y="199"/>
                      <a:pt x="1414" y="201"/>
                    </a:cubicBezTo>
                    <a:cubicBezTo>
                      <a:pt x="1449" y="201"/>
                      <a:pt x="1432" y="185"/>
                      <a:pt x="1439" y="180"/>
                    </a:cubicBezTo>
                    <a:cubicBezTo>
                      <a:pt x="1446" y="175"/>
                      <a:pt x="1463" y="187"/>
                      <a:pt x="1481" y="182"/>
                    </a:cubicBezTo>
                    <a:cubicBezTo>
                      <a:pt x="1500" y="180"/>
                      <a:pt x="1486" y="164"/>
                      <a:pt x="1500" y="164"/>
                    </a:cubicBezTo>
                    <a:cubicBezTo>
                      <a:pt x="1507" y="164"/>
                      <a:pt x="1528" y="150"/>
                      <a:pt x="1565" y="129"/>
                    </a:cubicBezTo>
                    <a:cubicBezTo>
                      <a:pt x="1604" y="108"/>
                      <a:pt x="1634" y="110"/>
                      <a:pt x="1637" y="98"/>
                    </a:cubicBezTo>
                    <a:cubicBezTo>
                      <a:pt x="1639" y="87"/>
                      <a:pt x="1583" y="98"/>
                      <a:pt x="1574" y="96"/>
                    </a:cubicBezTo>
                    <a:cubicBezTo>
                      <a:pt x="1565" y="91"/>
                      <a:pt x="1611" y="82"/>
                      <a:pt x="1623" y="84"/>
                    </a:cubicBezTo>
                    <a:cubicBezTo>
                      <a:pt x="1634" y="87"/>
                      <a:pt x="1649" y="84"/>
                      <a:pt x="1688" y="66"/>
                    </a:cubicBezTo>
                    <a:cubicBezTo>
                      <a:pt x="1728" y="47"/>
                      <a:pt x="1709" y="42"/>
                      <a:pt x="1693" y="45"/>
                    </a:cubicBezTo>
                    <a:cubicBezTo>
                      <a:pt x="1679" y="47"/>
                      <a:pt x="1660" y="42"/>
                      <a:pt x="1660" y="31"/>
                    </a:cubicBezTo>
                    <a:cubicBezTo>
                      <a:pt x="1663" y="21"/>
                      <a:pt x="1637" y="31"/>
                      <a:pt x="1637" y="24"/>
                    </a:cubicBezTo>
                    <a:cubicBezTo>
                      <a:pt x="1634" y="19"/>
                      <a:pt x="1614" y="21"/>
                      <a:pt x="1588" y="31"/>
                    </a:cubicBezTo>
                    <a:cubicBezTo>
                      <a:pt x="1565" y="40"/>
                      <a:pt x="1586" y="21"/>
                      <a:pt x="1597" y="17"/>
                    </a:cubicBezTo>
                    <a:cubicBezTo>
                      <a:pt x="1607" y="14"/>
                      <a:pt x="1535" y="17"/>
                      <a:pt x="1523" y="10"/>
                    </a:cubicBezTo>
                    <a:cubicBezTo>
                      <a:pt x="1509" y="0"/>
                      <a:pt x="1495" y="24"/>
                      <a:pt x="1486" y="12"/>
                    </a:cubicBezTo>
                    <a:cubicBezTo>
                      <a:pt x="1474" y="0"/>
                      <a:pt x="1444" y="10"/>
                      <a:pt x="1449" y="19"/>
                    </a:cubicBezTo>
                    <a:cubicBezTo>
                      <a:pt x="1451" y="26"/>
                      <a:pt x="1444" y="26"/>
                      <a:pt x="1432" y="17"/>
                    </a:cubicBezTo>
                    <a:cubicBezTo>
                      <a:pt x="1421" y="7"/>
                      <a:pt x="1400" y="19"/>
                      <a:pt x="1379" y="17"/>
                    </a:cubicBezTo>
                    <a:cubicBezTo>
                      <a:pt x="1360" y="12"/>
                      <a:pt x="1367" y="31"/>
                      <a:pt x="1346" y="21"/>
                    </a:cubicBezTo>
                    <a:cubicBezTo>
                      <a:pt x="1325" y="12"/>
                      <a:pt x="1302" y="17"/>
                      <a:pt x="1307" y="21"/>
                    </a:cubicBezTo>
                    <a:cubicBezTo>
                      <a:pt x="1314" y="24"/>
                      <a:pt x="1307" y="28"/>
                      <a:pt x="1297" y="26"/>
                    </a:cubicBezTo>
                    <a:cubicBezTo>
                      <a:pt x="1286" y="24"/>
                      <a:pt x="1279" y="26"/>
                      <a:pt x="1283" y="35"/>
                    </a:cubicBezTo>
                    <a:cubicBezTo>
                      <a:pt x="1288" y="47"/>
                      <a:pt x="1249" y="33"/>
                      <a:pt x="1249" y="45"/>
                    </a:cubicBezTo>
                    <a:cubicBezTo>
                      <a:pt x="1249" y="54"/>
                      <a:pt x="1235" y="61"/>
                      <a:pt x="1223" y="52"/>
                    </a:cubicBezTo>
                    <a:cubicBezTo>
                      <a:pt x="1211" y="42"/>
                      <a:pt x="1176" y="38"/>
                      <a:pt x="1186" y="47"/>
                    </a:cubicBezTo>
                    <a:cubicBezTo>
                      <a:pt x="1197" y="56"/>
                      <a:pt x="1153" y="52"/>
                      <a:pt x="1165" y="59"/>
                    </a:cubicBezTo>
                    <a:cubicBezTo>
                      <a:pt x="1176" y="68"/>
                      <a:pt x="1151" y="75"/>
                      <a:pt x="1151" y="70"/>
                    </a:cubicBezTo>
                    <a:cubicBezTo>
                      <a:pt x="1151" y="66"/>
                      <a:pt x="1128" y="56"/>
                      <a:pt x="1118" y="66"/>
                    </a:cubicBezTo>
                    <a:cubicBezTo>
                      <a:pt x="1109" y="73"/>
                      <a:pt x="1107" y="84"/>
                      <a:pt x="1102" y="77"/>
                    </a:cubicBezTo>
                    <a:cubicBezTo>
                      <a:pt x="1097" y="73"/>
                      <a:pt x="1077" y="75"/>
                      <a:pt x="1056" y="82"/>
                    </a:cubicBezTo>
                    <a:cubicBezTo>
                      <a:pt x="1037" y="89"/>
                      <a:pt x="1058" y="96"/>
                      <a:pt x="1072" y="87"/>
                    </a:cubicBezTo>
                    <a:close/>
                    <a:moveTo>
                      <a:pt x="1309" y="901"/>
                    </a:moveTo>
                    <a:lnTo>
                      <a:pt x="1309" y="901"/>
                    </a:lnTo>
                    <a:cubicBezTo>
                      <a:pt x="1316" y="901"/>
                      <a:pt x="1330" y="878"/>
                      <a:pt x="1311" y="878"/>
                    </a:cubicBezTo>
                    <a:cubicBezTo>
                      <a:pt x="1295" y="880"/>
                      <a:pt x="1300" y="903"/>
                      <a:pt x="1309" y="901"/>
                    </a:cubicBezTo>
                    <a:close/>
                    <a:moveTo>
                      <a:pt x="1228" y="882"/>
                    </a:moveTo>
                    <a:lnTo>
                      <a:pt x="1228" y="882"/>
                    </a:lnTo>
                    <a:cubicBezTo>
                      <a:pt x="1242" y="892"/>
                      <a:pt x="1265" y="866"/>
                      <a:pt x="1263" y="857"/>
                    </a:cubicBezTo>
                    <a:cubicBezTo>
                      <a:pt x="1260" y="850"/>
                      <a:pt x="1209" y="871"/>
                      <a:pt x="1228" y="882"/>
                    </a:cubicBezTo>
                    <a:close/>
                    <a:moveTo>
                      <a:pt x="1295" y="828"/>
                    </a:moveTo>
                    <a:lnTo>
                      <a:pt x="1295" y="828"/>
                    </a:lnTo>
                    <a:cubicBezTo>
                      <a:pt x="1297" y="819"/>
                      <a:pt x="1263" y="817"/>
                      <a:pt x="1265" y="805"/>
                    </a:cubicBezTo>
                    <a:cubicBezTo>
                      <a:pt x="1267" y="796"/>
                      <a:pt x="1235" y="786"/>
                      <a:pt x="1223" y="782"/>
                    </a:cubicBezTo>
                    <a:cubicBezTo>
                      <a:pt x="1214" y="775"/>
                      <a:pt x="1197" y="773"/>
                      <a:pt x="1197" y="761"/>
                    </a:cubicBezTo>
                    <a:cubicBezTo>
                      <a:pt x="1197" y="749"/>
                      <a:pt x="1174" y="759"/>
                      <a:pt x="1174" y="775"/>
                    </a:cubicBezTo>
                    <a:cubicBezTo>
                      <a:pt x="1172" y="791"/>
                      <a:pt x="1162" y="789"/>
                      <a:pt x="1167" y="805"/>
                    </a:cubicBezTo>
                    <a:cubicBezTo>
                      <a:pt x="1172" y="821"/>
                      <a:pt x="1149" y="824"/>
                      <a:pt x="1151" y="833"/>
                    </a:cubicBezTo>
                    <a:cubicBezTo>
                      <a:pt x="1153" y="843"/>
                      <a:pt x="1165" y="831"/>
                      <a:pt x="1176" y="831"/>
                    </a:cubicBezTo>
                    <a:cubicBezTo>
                      <a:pt x="1188" y="831"/>
                      <a:pt x="1174" y="847"/>
                      <a:pt x="1188" y="850"/>
                    </a:cubicBezTo>
                    <a:cubicBezTo>
                      <a:pt x="1200" y="850"/>
                      <a:pt x="1218" y="838"/>
                      <a:pt x="1223" y="828"/>
                    </a:cubicBezTo>
                    <a:cubicBezTo>
                      <a:pt x="1228" y="821"/>
                      <a:pt x="1237" y="819"/>
                      <a:pt x="1251" y="828"/>
                    </a:cubicBezTo>
                    <a:cubicBezTo>
                      <a:pt x="1265" y="838"/>
                      <a:pt x="1293" y="838"/>
                      <a:pt x="1295" y="828"/>
                    </a:cubicBezTo>
                    <a:close/>
                    <a:moveTo>
                      <a:pt x="1602" y="747"/>
                    </a:moveTo>
                    <a:lnTo>
                      <a:pt x="1602" y="747"/>
                    </a:lnTo>
                    <a:cubicBezTo>
                      <a:pt x="1614" y="747"/>
                      <a:pt x="1616" y="761"/>
                      <a:pt x="1634" y="777"/>
                    </a:cubicBezTo>
                    <a:cubicBezTo>
                      <a:pt x="1651" y="791"/>
                      <a:pt x="1653" y="782"/>
                      <a:pt x="1656" y="770"/>
                    </a:cubicBezTo>
                    <a:cubicBezTo>
                      <a:pt x="1658" y="761"/>
                      <a:pt x="1679" y="768"/>
                      <a:pt x="1679" y="759"/>
                    </a:cubicBezTo>
                    <a:cubicBezTo>
                      <a:pt x="1677" y="747"/>
                      <a:pt x="1693" y="735"/>
                      <a:pt x="1704" y="731"/>
                    </a:cubicBezTo>
                    <a:cubicBezTo>
                      <a:pt x="1716" y="726"/>
                      <a:pt x="1695" y="714"/>
                      <a:pt x="1681" y="716"/>
                    </a:cubicBezTo>
                    <a:cubicBezTo>
                      <a:pt x="1665" y="716"/>
                      <a:pt x="1663" y="707"/>
                      <a:pt x="1663" y="700"/>
                    </a:cubicBezTo>
                    <a:cubicBezTo>
                      <a:pt x="1663" y="693"/>
                      <a:pt x="1634" y="677"/>
                      <a:pt x="1625" y="679"/>
                    </a:cubicBezTo>
                    <a:cubicBezTo>
                      <a:pt x="1616" y="682"/>
                      <a:pt x="1600" y="668"/>
                      <a:pt x="1588" y="668"/>
                    </a:cubicBezTo>
                    <a:cubicBezTo>
                      <a:pt x="1574" y="665"/>
                      <a:pt x="1558" y="656"/>
                      <a:pt x="1560" y="642"/>
                    </a:cubicBezTo>
                    <a:cubicBezTo>
                      <a:pt x="1560" y="630"/>
                      <a:pt x="1583" y="647"/>
                      <a:pt x="1588" y="637"/>
                    </a:cubicBezTo>
                    <a:cubicBezTo>
                      <a:pt x="1593" y="626"/>
                      <a:pt x="1565" y="633"/>
                      <a:pt x="1565" y="623"/>
                    </a:cubicBezTo>
                    <a:cubicBezTo>
                      <a:pt x="1562" y="616"/>
                      <a:pt x="1569" y="619"/>
                      <a:pt x="1576" y="614"/>
                    </a:cubicBezTo>
                    <a:cubicBezTo>
                      <a:pt x="1581" y="609"/>
                      <a:pt x="1572" y="600"/>
                      <a:pt x="1565" y="598"/>
                    </a:cubicBezTo>
                    <a:cubicBezTo>
                      <a:pt x="1558" y="593"/>
                      <a:pt x="1555" y="604"/>
                      <a:pt x="1549" y="604"/>
                    </a:cubicBezTo>
                    <a:cubicBezTo>
                      <a:pt x="1544" y="604"/>
                      <a:pt x="1549" y="593"/>
                      <a:pt x="1553" y="588"/>
                    </a:cubicBezTo>
                    <a:cubicBezTo>
                      <a:pt x="1558" y="581"/>
                      <a:pt x="1532" y="574"/>
                      <a:pt x="1521" y="577"/>
                    </a:cubicBezTo>
                    <a:cubicBezTo>
                      <a:pt x="1509" y="581"/>
                      <a:pt x="1504" y="574"/>
                      <a:pt x="1504" y="567"/>
                    </a:cubicBezTo>
                    <a:cubicBezTo>
                      <a:pt x="1504" y="558"/>
                      <a:pt x="1486" y="567"/>
                      <a:pt x="1479" y="572"/>
                    </a:cubicBezTo>
                    <a:cubicBezTo>
                      <a:pt x="1470" y="579"/>
                      <a:pt x="1460" y="567"/>
                      <a:pt x="1470" y="565"/>
                    </a:cubicBezTo>
                    <a:cubicBezTo>
                      <a:pt x="1481" y="565"/>
                      <a:pt x="1490" y="558"/>
                      <a:pt x="1488" y="549"/>
                    </a:cubicBezTo>
                    <a:cubicBezTo>
                      <a:pt x="1486" y="539"/>
                      <a:pt x="1460" y="539"/>
                      <a:pt x="1456" y="549"/>
                    </a:cubicBezTo>
                    <a:cubicBezTo>
                      <a:pt x="1451" y="560"/>
                      <a:pt x="1432" y="539"/>
                      <a:pt x="1432" y="530"/>
                    </a:cubicBezTo>
                    <a:cubicBezTo>
                      <a:pt x="1432" y="521"/>
                      <a:pt x="1402" y="528"/>
                      <a:pt x="1407" y="514"/>
                    </a:cubicBezTo>
                    <a:cubicBezTo>
                      <a:pt x="1409" y="499"/>
                      <a:pt x="1372" y="497"/>
                      <a:pt x="1360" y="497"/>
                    </a:cubicBezTo>
                    <a:cubicBezTo>
                      <a:pt x="1351" y="497"/>
                      <a:pt x="1335" y="504"/>
                      <a:pt x="1337" y="514"/>
                    </a:cubicBezTo>
                    <a:cubicBezTo>
                      <a:pt x="1339" y="523"/>
                      <a:pt x="1325" y="521"/>
                      <a:pt x="1323" y="509"/>
                    </a:cubicBezTo>
                    <a:cubicBezTo>
                      <a:pt x="1321" y="499"/>
                      <a:pt x="1297" y="521"/>
                      <a:pt x="1288" y="521"/>
                    </a:cubicBezTo>
                    <a:cubicBezTo>
                      <a:pt x="1281" y="521"/>
                      <a:pt x="1293" y="492"/>
                      <a:pt x="1290" y="486"/>
                    </a:cubicBezTo>
                    <a:cubicBezTo>
                      <a:pt x="1286" y="476"/>
                      <a:pt x="1281" y="474"/>
                      <a:pt x="1274" y="460"/>
                    </a:cubicBezTo>
                    <a:cubicBezTo>
                      <a:pt x="1270" y="446"/>
                      <a:pt x="1242" y="451"/>
                      <a:pt x="1232" y="460"/>
                    </a:cubicBezTo>
                    <a:cubicBezTo>
                      <a:pt x="1225" y="469"/>
                      <a:pt x="1202" y="465"/>
                      <a:pt x="1188" y="479"/>
                    </a:cubicBezTo>
                    <a:cubicBezTo>
                      <a:pt x="1174" y="490"/>
                      <a:pt x="1188" y="504"/>
                      <a:pt x="1195" y="509"/>
                    </a:cubicBezTo>
                    <a:cubicBezTo>
                      <a:pt x="1200" y="514"/>
                      <a:pt x="1174" y="521"/>
                      <a:pt x="1183" y="528"/>
                    </a:cubicBezTo>
                    <a:cubicBezTo>
                      <a:pt x="1193" y="537"/>
                      <a:pt x="1204" y="532"/>
                      <a:pt x="1207" y="544"/>
                    </a:cubicBezTo>
                    <a:cubicBezTo>
                      <a:pt x="1207" y="558"/>
                      <a:pt x="1174" y="542"/>
                      <a:pt x="1169" y="530"/>
                    </a:cubicBezTo>
                    <a:cubicBezTo>
                      <a:pt x="1165" y="521"/>
                      <a:pt x="1172" y="511"/>
                      <a:pt x="1165" y="504"/>
                    </a:cubicBezTo>
                    <a:cubicBezTo>
                      <a:pt x="1158" y="495"/>
                      <a:pt x="1165" y="486"/>
                      <a:pt x="1176" y="474"/>
                    </a:cubicBezTo>
                    <a:cubicBezTo>
                      <a:pt x="1188" y="460"/>
                      <a:pt x="1197" y="462"/>
                      <a:pt x="1197" y="453"/>
                    </a:cubicBezTo>
                    <a:cubicBezTo>
                      <a:pt x="1197" y="446"/>
                      <a:pt x="1146" y="446"/>
                      <a:pt x="1114" y="474"/>
                    </a:cubicBezTo>
                    <a:cubicBezTo>
                      <a:pt x="1083" y="504"/>
                      <a:pt x="1093" y="542"/>
                      <a:pt x="1095" y="549"/>
                    </a:cubicBezTo>
                    <a:cubicBezTo>
                      <a:pt x="1097" y="556"/>
                      <a:pt x="1123" y="553"/>
                      <a:pt x="1139" y="558"/>
                    </a:cubicBezTo>
                    <a:cubicBezTo>
                      <a:pt x="1156" y="563"/>
                      <a:pt x="1149" y="567"/>
                      <a:pt x="1135" y="567"/>
                    </a:cubicBezTo>
                    <a:cubicBezTo>
                      <a:pt x="1123" y="565"/>
                      <a:pt x="1102" y="560"/>
                      <a:pt x="1104" y="570"/>
                    </a:cubicBezTo>
                    <a:cubicBezTo>
                      <a:pt x="1104" y="579"/>
                      <a:pt x="1130" y="593"/>
                      <a:pt x="1144" y="591"/>
                    </a:cubicBezTo>
                    <a:cubicBezTo>
                      <a:pt x="1160" y="586"/>
                      <a:pt x="1160" y="586"/>
                      <a:pt x="1167" y="595"/>
                    </a:cubicBezTo>
                    <a:cubicBezTo>
                      <a:pt x="1172" y="602"/>
                      <a:pt x="1190" y="600"/>
                      <a:pt x="1209" y="602"/>
                    </a:cubicBezTo>
                    <a:cubicBezTo>
                      <a:pt x="1228" y="602"/>
                      <a:pt x="1246" y="609"/>
                      <a:pt x="1256" y="609"/>
                    </a:cubicBezTo>
                    <a:cubicBezTo>
                      <a:pt x="1265" y="611"/>
                      <a:pt x="1274" y="604"/>
                      <a:pt x="1277" y="600"/>
                    </a:cubicBezTo>
                    <a:cubicBezTo>
                      <a:pt x="1281" y="595"/>
                      <a:pt x="1316" y="609"/>
                      <a:pt x="1325" y="607"/>
                    </a:cubicBezTo>
                    <a:cubicBezTo>
                      <a:pt x="1337" y="607"/>
                      <a:pt x="1330" y="598"/>
                      <a:pt x="1323" y="593"/>
                    </a:cubicBezTo>
                    <a:cubicBezTo>
                      <a:pt x="1316" y="591"/>
                      <a:pt x="1318" y="579"/>
                      <a:pt x="1328" y="584"/>
                    </a:cubicBezTo>
                    <a:cubicBezTo>
                      <a:pt x="1337" y="588"/>
                      <a:pt x="1351" y="591"/>
                      <a:pt x="1353" y="600"/>
                    </a:cubicBezTo>
                    <a:cubicBezTo>
                      <a:pt x="1355" y="607"/>
                      <a:pt x="1362" y="602"/>
                      <a:pt x="1365" y="609"/>
                    </a:cubicBezTo>
                    <a:cubicBezTo>
                      <a:pt x="1365" y="616"/>
                      <a:pt x="1395" y="623"/>
                      <a:pt x="1395" y="633"/>
                    </a:cubicBezTo>
                    <a:cubicBezTo>
                      <a:pt x="1397" y="640"/>
                      <a:pt x="1367" y="642"/>
                      <a:pt x="1376" y="649"/>
                    </a:cubicBezTo>
                    <a:cubicBezTo>
                      <a:pt x="1383" y="656"/>
                      <a:pt x="1397" y="642"/>
                      <a:pt x="1409" y="640"/>
                    </a:cubicBezTo>
                    <a:cubicBezTo>
                      <a:pt x="1421" y="640"/>
                      <a:pt x="1421" y="665"/>
                      <a:pt x="1428" y="661"/>
                    </a:cubicBezTo>
                    <a:cubicBezTo>
                      <a:pt x="1439" y="656"/>
                      <a:pt x="1449" y="665"/>
                      <a:pt x="1460" y="682"/>
                    </a:cubicBezTo>
                    <a:cubicBezTo>
                      <a:pt x="1472" y="698"/>
                      <a:pt x="1460" y="712"/>
                      <a:pt x="1460" y="719"/>
                    </a:cubicBezTo>
                    <a:cubicBezTo>
                      <a:pt x="1460" y="724"/>
                      <a:pt x="1483" y="724"/>
                      <a:pt x="1495" y="716"/>
                    </a:cubicBezTo>
                    <a:cubicBezTo>
                      <a:pt x="1507" y="709"/>
                      <a:pt x="1518" y="724"/>
                      <a:pt x="1528" y="733"/>
                    </a:cubicBezTo>
                    <a:cubicBezTo>
                      <a:pt x="1537" y="740"/>
                      <a:pt x="1493" y="754"/>
                      <a:pt x="1497" y="747"/>
                    </a:cubicBezTo>
                    <a:cubicBezTo>
                      <a:pt x="1500" y="740"/>
                      <a:pt x="1470" y="716"/>
                      <a:pt x="1444" y="728"/>
                    </a:cubicBezTo>
                    <a:cubicBezTo>
                      <a:pt x="1416" y="738"/>
                      <a:pt x="1435" y="754"/>
                      <a:pt x="1437" y="763"/>
                    </a:cubicBezTo>
                    <a:cubicBezTo>
                      <a:pt x="1442" y="773"/>
                      <a:pt x="1414" y="782"/>
                      <a:pt x="1388" y="773"/>
                    </a:cubicBezTo>
                    <a:cubicBezTo>
                      <a:pt x="1362" y="766"/>
                      <a:pt x="1369" y="780"/>
                      <a:pt x="1360" y="780"/>
                    </a:cubicBezTo>
                    <a:cubicBezTo>
                      <a:pt x="1349" y="780"/>
                      <a:pt x="1337" y="796"/>
                      <a:pt x="1346" y="805"/>
                    </a:cubicBezTo>
                    <a:cubicBezTo>
                      <a:pt x="1355" y="817"/>
                      <a:pt x="1376" y="807"/>
                      <a:pt x="1395" y="807"/>
                    </a:cubicBezTo>
                    <a:cubicBezTo>
                      <a:pt x="1411" y="807"/>
                      <a:pt x="1414" y="812"/>
                      <a:pt x="1416" y="803"/>
                    </a:cubicBezTo>
                    <a:cubicBezTo>
                      <a:pt x="1416" y="794"/>
                      <a:pt x="1435" y="798"/>
                      <a:pt x="1446" y="803"/>
                    </a:cubicBezTo>
                    <a:cubicBezTo>
                      <a:pt x="1460" y="805"/>
                      <a:pt x="1456" y="821"/>
                      <a:pt x="1472" y="824"/>
                    </a:cubicBezTo>
                    <a:cubicBezTo>
                      <a:pt x="1486" y="826"/>
                      <a:pt x="1474" y="840"/>
                      <a:pt x="1483" y="852"/>
                    </a:cubicBezTo>
                    <a:cubicBezTo>
                      <a:pt x="1493" y="861"/>
                      <a:pt x="1523" y="857"/>
                      <a:pt x="1535" y="866"/>
                    </a:cubicBezTo>
                    <a:cubicBezTo>
                      <a:pt x="1546" y="878"/>
                      <a:pt x="1593" y="901"/>
                      <a:pt x="1600" y="892"/>
                    </a:cubicBezTo>
                    <a:cubicBezTo>
                      <a:pt x="1609" y="882"/>
                      <a:pt x="1560" y="840"/>
                      <a:pt x="1544" y="836"/>
                    </a:cubicBezTo>
                    <a:cubicBezTo>
                      <a:pt x="1530" y="831"/>
                      <a:pt x="1560" y="826"/>
                      <a:pt x="1576" y="843"/>
                    </a:cubicBezTo>
                    <a:cubicBezTo>
                      <a:pt x="1595" y="857"/>
                      <a:pt x="1621" y="861"/>
                      <a:pt x="1634" y="845"/>
                    </a:cubicBezTo>
                    <a:cubicBezTo>
                      <a:pt x="1649" y="828"/>
                      <a:pt x="1623" y="833"/>
                      <a:pt x="1623" y="821"/>
                    </a:cubicBezTo>
                    <a:cubicBezTo>
                      <a:pt x="1623" y="807"/>
                      <a:pt x="1614" y="791"/>
                      <a:pt x="1602" y="791"/>
                    </a:cubicBezTo>
                    <a:cubicBezTo>
                      <a:pt x="1588" y="791"/>
                      <a:pt x="1555" y="766"/>
                      <a:pt x="1567" y="759"/>
                    </a:cubicBezTo>
                    <a:cubicBezTo>
                      <a:pt x="1579" y="754"/>
                      <a:pt x="1562" y="747"/>
                      <a:pt x="1572" y="735"/>
                    </a:cubicBezTo>
                    <a:cubicBezTo>
                      <a:pt x="1581" y="726"/>
                      <a:pt x="1590" y="745"/>
                      <a:pt x="1602" y="747"/>
                    </a:cubicBezTo>
                    <a:close/>
                    <a:moveTo>
                      <a:pt x="1404" y="700"/>
                    </a:moveTo>
                    <a:lnTo>
                      <a:pt x="1404" y="700"/>
                    </a:lnTo>
                    <a:cubicBezTo>
                      <a:pt x="1416" y="698"/>
                      <a:pt x="1414" y="682"/>
                      <a:pt x="1407" y="672"/>
                    </a:cubicBezTo>
                    <a:cubicBezTo>
                      <a:pt x="1402" y="665"/>
                      <a:pt x="1390" y="665"/>
                      <a:pt x="1379" y="665"/>
                    </a:cubicBezTo>
                    <a:cubicBezTo>
                      <a:pt x="1369" y="668"/>
                      <a:pt x="1351" y="682"/>
                      <a:pt x="1360" y="698"/>
                    </a:cubicBezTo>
                    <a:cubicBezTo>
                      <a:pt x="1369" y="714"/>
                      <a:pt x="1393" y="703"/>
                      <a:pt x="1404" y="700"/>
                    </a:cubicBezTo>
                    <a:close/>
                    <a:moveTo>
                      <a:pt x="1286" y="455"/>
                    </a:moveTo>
                    <a:lnTo>
                      <a:pt x="1286" y="455"/>
                    </a:lnTo>
                    <a:cubicBezTo>
                      <a:pt x="1281" y="467"/>
                      <a:pt x="1297" y="467"/>
                      <a:pt x="1300" y="481"/>
                    </a:cubicBezTo>
                    <a:cubicBezTo>
                      <a:pt x="1300" y="495"/>
                      <a:pt x="1318" y="499"/>
                      <a:pt x="1332" y="492"/>
                    </a:cubicBezTo>
                    <a:cubicBezTo>
                      <a:pt x="1344" y="483"/>
                      <a:pt x="1381" y="495"/>
                      <a:pt x="1381" y="483"/>
                    </a:cubicBezTo>
                    <a:cubicBezTo>
                      <a:pt x="1381" y="474"/>
                      <a:pt x="1342" y="453"/>
                      <a:pt x="1328" y="458"/>
                    </a:cubicBezTo>
                    <a:cubicBezTo>
                      <a:pt x="1314" y="460"/>
                      <a:pt x="1293" y="444"/>
                      <a:pt x="1286" y="455"/>
                    </a:cubicBezTo>
                    <a:close/>
                    <a:moveTo>
                      <a:pt x="1639" y="1260"/>
                    </a:moveTo>
                    <a:lnTo>
                      <a:pt x="1639" y="1260"/>
                    </a:lnTo>
                    <a:cubicBezTo>
                      <a:pt x="1641" y="1267"/>
                      <a:pt x="1695" y="1291"/>
                      <a:pt x="1697" y="1279"/>
                    </a:cubicBezTo>
                    <a:cubicBezTo>
                      <a:pt x="1700" y="1270"/>
                      <a:pt x="1637" y="1253"/>
                      <a:pt x="1639" y="1260"/>
                    </a:cubicBezTo>
                    <a:close/>
                    <a:moveTo>
                      <a:pt x="1879" y="1316"/>
                    </a:moveTo>
                    <a:lnTo>
                      <a:pt x="1879" y="1316"/>
                    </a:lnTo>
                    <a:cubicBezTo>
                      <a:pt x="1874" y="1323"/>
                      <a:pt x="1870" y="1311"/>
                      <a:pt x="1877" y="1305"/>
                    </a:cubicBezTo>
                    <a:cubicBezTo>
                      <a:pt x="1886" y="1298"/>
                      <a:pt x="1877" y="1295"/>
                      <a:pt x="1867" y="1300"/>
                    </a:cubicBezTo>
                    <a:cubicBezTo>
                      <a:pt x="1860" y="1302"/>
                      <a:pt x="1862" y="1281"/>
                      <a:pt x="1870" y="1279"/>
                    </a:cubicBezTo>
                    <a:cubicBezTo>
                      <a:pt x="1877" y="1274"/>
                      <a:pt x="1853" y="1267"/>
                      <a:pt x="1853" y="1274"/>
                    </a:cubicBezTo>
                    <a:cubicBezTo>
                      <a:pt x="1853" y="1281"/>
                      <a:pt x="1835" y="1277"/>
                      <a:pt x="1835" y="1270"/>
                    </a:cubicBezTo>
                    <a:cubicBezTo>
                      <a:pt x="1832" y="1265"/>
                      <a:pt x="1821" y="1263"/>
                      <a:pt x="1823" y="1258"/>
                    </a:cubicBezTo>
                    <a:cubicBezTo>
                      <a:pt x="1828" y="1253"/>
                      <a:pt x="1809" y="1251"/>
                      <a:pt x="1807" y="1258"/>
                    </a:cubicBezTo>
                    <a:cubicBezTo>
                      <a:pt x="1807" y="1265"/>
                      <a:pt x="1800" y="1253"/>
                      <a:pt x="1809" y="1244"/>
                    </a:cubicBezTo>
                    <a:cubicBezTo>
                      <a:pt x="1818" y="1232"/>
                      <a:pt x="1816" y="1225"/>
                      <a:pt x="1825" y="1218"/>
                    </a:cubicBezTo>
                    <a:cubicBezTo>
                      <a:pt x="1835" y="1214"/>
                      <a:pt x="1823" y="1209"/>
                      <a:pt x="1814" y="1211"/>
                    </a:cubicBezTo>
                    <a:cubicBezTo>
                      <a:pt x="1804" y="1216"/>
                      <a:pt x="1781" y="1251"/>
                      <a:pt x="1781" y="1260"/>
                    </a:cubicBezTo>
                    <a:cubicBezTo>
                      <a:pt x="1781" y="1270"/>
                      <a:pt x="1779" y="1281"/>
                      <a:pt x="1772" y="1281"/>
                    </a:cubicBezTo>
                    <a:cubicBezTo>
                      <a:pt x="1763" y="1279"/>
                      <a:pt x="1751" y="1288"/>
                      <a:pt x="1758" y="1293"/>
                    </a:cubicBezTo>
                    <a:cubicBezTo>
                      <a:pt x="1765" y="1298"/>
                      <a:pt x="1742" y="1311"/>
                      <a:pt x="1753" y="1318"/>
                    </a:cubicBezTo>
                    <a:cubicBezTo>
                      <a:pt x="1760" y="1323"/>
                      <a:pt x="1774" y="1316"/>
                      <a:pt x="1786" y="1318"/>
                    </a:cubicBezTo>
                    <a:cubicBezTo>
                      <a:pt x="1797" y="1318"/>
                      <a:pt x="1807" y="1321"/>
                      <a:pt x="1816" y="1314"/>
                    </a:cubicBezTo>
                    <a:cubicBezTo>
                      <a:pt x="1825" y="1307"/>
                      <a:pt x="1825" y="1318"/>
                      <a:pt x="1835" y="1318"/>
                    </a:cubicBezTo>
                    <a:cubicBezTo>
                      <a:pt x="1844" y="1316"/>
                      <a:pt x="1830" y="1325"/>
                      <a:pt x="1830" y="1332"/>
                    </a:cubicBezTo>
                    <a:cubicBezTo>
                      <a:pt x="1830" y="1339"/>
                      <a:pt x="1842" y="1330"/>
                      <a:pt x="1848" y="1325"/>
                    </a:cubicBezTo>
                    <a:cubicBezTo>
                      <a:pt x="1855" y="1321"/>
                      <a:pt x="1865" y="1325"/>
                      <a:pt x="1860" y="1332"/>
                    </a:cubicBezTo>
                    <a:cubicBezTo>
                      <a:pt x="1858" y="1337"/>
                      <a:pt x="1881" y="1344"/>
                      <a:pt x="1888" y="1335"/>
                    </a:cubicBezTo>
                    <a:cubicBezTo>
                      <a:pt x="1893" y="1323"/>
                      <a:pt x="1881" y="1309"/>
                      <a:pt x="1879" y="1316"/>
                    </a:cubicBezTo>
                    <a:close/>
                    <a:moveTo>
                      <a:pt x="177" y="1141"/>
                    </a:moveTo>
                    <a:lnTo>
                      <a:pt x="177" y="1141"/>
                    </a:lnTo>
                    <a:cubicBezTo>
                      <a:pt x="158" y="1150"/>
                      <a:pt x="200" y="1195"/>
                      <a:pt x="209" y="1188"/>
                    </a:cubicBezTo>
                    <a:cubicBezTo>
                      <a:pt x="214" y="1186"/>
                      <a:pt x="197" y="1167"/>
                      <a:pt x="197" y="1155"/>
                    </a:cubicBezTo>
                    <a:cubicBezTo>
                      <a:pt x="197" y="1143"/>
                      <a:pt x="193" y="1132"/>
                      <a:pt x="177" y="1141"/>
                    </a:cubicBezTo>
                    <a:close/>
                    <a:moveTo>
                      <a:pt x="1728" y="1358"/>
                    </a:moveTo>
                    <a:lnTo>
                      <a:pt x="1728" y="1358"/>
                    </a:lnTo>
                    <a:cubicBezTo>
                      <a:pt x="1721" y="1358"/>
                      <a:pt x="1725" y="1349"/>
                      <a:pt x="1728" y="1342"/>
                    </a:cubicBezTo>
                    <a:cubicBezTo>
                      <a:pt x="1728" y="1337"/>
                      <a:pt x="1714" y="1344"/>
                      <a:pt x="1714" y="1351"/>
                    </a:cubicBezTo>
                    <a:cubicBezTo>
                      <a:pt x="1711" y="1358"/>
                      <a:pt x="1702" y="1360"/>
                      <a:pt x="1702" y="1363"/>
                    </a:cubicBezTo>
                    <a:cubicBezTo>
                      <a:pt x="1702" y="1375"/>
                      <a:pt x="1700" y="1370"/>
                      <a:pt x="1693" y="1372"/>
                    </a:cubicBezTo>
                    <a:cubicBezTo>
                      <a:pt x="1686" y="1377"/>
                      <a:pt x="1656" y="1372"/>
                      <a:pt x="1656" y="1365"/>
                    </a:cubicBezTo>
                    <a:cubicBezTo>
                      <a:pt x="1653" y="1358"/>
                      <a:pt x="1632" y="1356"/>
                      <a:pt x="1632" y="1346"/>
                    </a:cubicBezTo>
                    <a:cubicBezTo>
                      <a:pt x="1632" y="1337"/>
                      <a:pt x="1621" y="1335"/>
                      <a:pt x="1630" y="1325"/>
                    </a:cubicBezTo>
                    <a:cubicBezTo>
                      <a:pt x="1637" y="1316"/>
                      <a:pt x="1628" y="1311"/>
                      <a:pt x="1621" y="1318"/>
                    </a:cubicBezTo>
                    <a:cubicBezTo>
                      <a:pt x="1611" y="1325"/>
                      <a:pt x="1607" y="1314"/>
                      <a:pt x="1618" y="1309"/>
                    </a:cubicBezTo>
                    <a:cubicBezTo>
                      <a:pt x="1630" y="1305"/>
                      <a:pt x="1649" y="1302"/>
                      <a:pt x="1639" y="1281"/>
                    </a:cubicBezTo>
                    <a:cubicBezTo>
                      <a:pt x="1628" y="1263"/>
                      <a:pt x="1562" y="1288"/>
                      <a:pt x="1546" y="1298"/>
                    </a:cubicBezTo>
                    <a:cubicBezTo>
                      <a:pt x="1530" y="1307"/>
                      <a:pt x="1509" y="1337"/>
                      <a:pt x="1500" y="1337"/>
                    </a:cubicBezTo>
                    <a:cubicBezTo>
                      <a:pt x="1493" y="1337"/>
                      <a:pt x="1516" y="1321"/>
                      <a:pt x="1521" y="1314"/>
                    </a:cubicBezTo>
                    <a:cubicBezTo>
                      <a:pt x="1523" y="1309"/>
                      <a:pt x="1518" y="1302"/>
                      <a:pt x="1525" y="1305"/>
                    </a:cubicBezTo>
                    <a:cubicBezTo>
                      <a:pt x="1530" y="1307"/>
                      <a:pt x="1544" y="1284"/>
                      <a:pt x="1553" y="1277"/>
                    </a:cubicBezTo>
                    <a:cubicBezTo>
                      <a:pt x="1565" y="1270"/>
                      <a:pt x="1574" y="1277"/>
                      <a:pt x="1576" y="1270"/>
                    </a:cubicBezTo>
                    <a:cubicBezTo>
                      <a:pt x="1576" y="1265"/>
                      <a:pt x="1581" y="1260"/>
                      <a:pt x="1593" y="1251"/>
                    </a:cubicBezTo>
                    <a:cubicBezTo>
                      <a:pt x="1602" y="1244"/>
                      <a:pt x="1714" y="1244"/>
                      <a:pt x="1725" y="1244"/>
                    </a:cubicBezTo>
                    <a:cubicBezTo>
                      <a:pt x="1735" y="1246"/>
                      <a:pt x="1756" y="1230"/>
                      <a:pt x="1763" y="1220"/>
                    </a:cubicBezTo>
                    <a:cubicBezTo>
                      <a:pt x="1769" y="1211"/>
                      <a:pt x="1776" y="1211"/>
                      <a:pt x="1793" y="1214"/>
                    </a:cubicBezTo>
                    <a:cubicBezTo>
                      <a:pt x="1807" y="1214"/>
                      <a:pt x="1814" y="1200"/>
                      <a:pt x="1821" y="1195"/>
                    </a:cubicBezTo>
                    <a:cubicBezTo>
                      <a:pt x="1830" y="1190"/>
                      <a:pt x="1825" y="1188"/>
                      <a:pt x="1821" y="1186"/>
                    </a:cubicBezTo>
                    <a:cubicBezTo>
                      <a:pt x="1814" y="1186"/>
                      <a:pt x="1807" y="1181"/>
                      <a:pt x="1814" y="1181"/>
                    </a:cubicBezTo>
                    <a:cubicBezTo>
                      <a:pt x="1821" y="1179"/>
                      <a:pt x="1823" y="1176"/>
                      <a:pt x="1825" y="1167"/>
                    </a:cubicBezTo>
                    <a:cubicBezTo>
                      <a:pt x="1830" y="1158"/>
                      <a:pt x="1823" y="1162"/>
                      <a:pt x="1814" y="1150"/>
                    </a:cubicBezTo>
                    <a:cubicBezTo>
                      <a:pt x="1807" y="1139"/>
                      <a:pt x="1802" y="1155"/>
                      <a:pt x="1793" y="1153"/>
                    </a:cubicBezTo>
                    <a:cubicBezTo>
                      <a:pt x="1783" y="1153"/>
                      <a:pt x="1797" y="1141"/>
                      <a:pt x="1790" y="1136"/>
                    </a:cubicBezTo>
                    <a:cubicBezTo>
                      <a:pt x="1783" y="1132"/>
                      <a:pt x="1769" y="1134"/>
                      <a:pt x="1758" y="1143"/>
                    </a:cubicBezTo>
                    <a:cubicBezTo>
                      <a:pt x="1746" y="1153"/>
                      <a:pt x="1749" y="1143"/>
                      <a:pt x="1737" y="1153"/>
                    </a:cubicBezTo>
                    <a:cubicBezTo>
                      <a:pt x="1728" y="1162"/>
                      <a:pt x="1728" y="1148"/>
                      <a:pt x="1732" y="1146"/>
                    </a:cubicBezTo>
                    <a:cubicBezTo>
                      <a:pt x="1737" y="1141"/>
                      <a:pt x="1742" y="1146"/>
                      <a:pt x="1744" y="1139"/>
                    </a:cubicBezTo>
                    <a:cubicBezTo>
                      <a:pt x="1749" y="1134"/>
                      <a:pt x="1753" y="1139"/>
                      <a:pt x="1765" y="1132"/>
                    </a:cubicBezTo>
                    <a:cubicBezTo>
                      <a:pt x="1774" y="1125"/>
                      <a:pt x="1783" y="1129"/>
                      <a:pt x="1788" y="1122"/>
                    </a:cubicBezTo>
                    <a:cubicBezTo>
                      <a:pt x="1790" y="1118"/>
                      <a:pt x="1783" y="1111"/>
                      <a:pt x="1772" y="1113"/>
                    </a:cubicBezTo>
                    <a:cubicBezTo>
                      <a:pt x="1763" y="1115"/>
                      <a:pt x="1756" y="1099"/>
                      <a:pt x="1749" y="1104"/>
                    </a:cubicBezTo>
                    <a:cubicBezTo>
                      <a:pt x="1742" y="1109"/>
                      <a:pt x="1744" y="1097"/>
                      <a:pt x="1735" y="1102"/>
                    </a:cubicBezTo>
                    <a:cubicBezTo>
                      <a:pt x="1728" y="1106"/>
                      <a:pt x="1723" y="1102"/>
                      <a:pt x="1721" y="1092"/>
                    </a:cubicBezTo>
                    <a:cubicBezTo>
                      <a:pt x="1716" y="1083"/>
                      <a:pt x="1697" y="1069"/>
                      <a:pt x="1684" y="1064"/>
                    </a:cubicBezTo>
                    <a:cubicBezTo>
                      <a:pt x="1672" y="1060"/>
                      <a:pt x="1681" y="1053"/>
                      <a:pt x="1686" y="1057"/>
                    </a:cubicBezTo>
                    <a:cubicBezTo>
                      <a:pt x="1693" y="1064"/>
                      <a:pt x="1700" y="1053"/>
                      <a:pt x="1704" y="1048"/>
                    </a:cubicBezTo>
                    <a:cubicBezTo>
                      <a:pt x="1707" y="1043"/>
                      <a:pt x="1700" y="1041"/>
                      <a:pt x="1695" y="1038"/>
                    </a:cubicBezTo>
                    <a:cubicBezTo>
                      <a:pt x="1690" y="1038"/>
                      <a:pt x="1690" y="1034"/>
                      <a:pt x="1693" y="1029"/>
                    </a:cubicBezTo>
                    <a:cubicBezTo>
                      <a:pt x="1693" y="1024"/>
                      <a:pt x="1679" y="1018"/>
                      <a:pt x="1679" y="1013"/>
                    </a:cubicBezTo>
                    <a:cubicBezTo>
                      <a:pt x="1679" y="1008"/>
                      <a:pt x="1670" y="1003"/>
                      <a:pt x="1672" y="1001"/>
                    </a:cubicBezTo>
                    <a:cubicBezTo>
                      <a:pt x="1672" y="997"/>
                      <a:pt x="1663" y="990"/>
                      <a:pt x="1663" y="985"/>
                    </a:cubicBezTo>
                    <a:cubicBezTo>
                      <a:pt x="1663" y="978"/>
                      <a:pt x="1649" y="966"/>
                      <a:pt x="1649" y="962"/>
                    </a:cubicBezTo>
                    <a:cubicBezTo>
                      <a:pt x="1649" y="955"/>
                      <a:pt x="1639" y="950"/>
                      <a:pt x="1637" y="941"/>
                    </a:cubicBezTo>
                    <a:cubicBezTo>
                      <a:pt x="1634" y="933"/>
                      <a:pt x="1630" y="936"/>
                      <a:pt x="1628" y="948"/>
                    </a:cubicBezTo>
                    <a:cubicBezTo>
                      <a:pt x="1625" y="959"/>
                      <a:pt x="1616" y="959"/>
                      <a:pt x="1618" y="964"/>
                    </a:cubicBezTo>
                    <a:cubicBezTo>
                      <a:pt x="1623" y="971"/>
                      <a:pt x="1618" y="971"/>
                      <a:pt x="1616" y="976"/>
                    </a:cubicBezTo>
                    <a:cubicBezTo>
                      <a:pt x="1611" y="980"/>
                      <a:pt x="1618" y="987"/>
                      <a:pt x="1611" y="987"/>
                    </a:cubicBezTo>
                    <a:cubicBezTo>
                      <a:pt x="1604" y="987"/>
                      <a:pt x="1607" y="1001"/>
                      <a:pt x="1604" y="997"/>
                    </a:cubicBezTo>
                    <a:cubicBezTo>
                      <a:pt x="1600" y="990"/>
                      <a:pt x="1590" y="992"/>
                      <a:pt x="1590" y="997"/>
                    </a:cubicBezTo>
                    <a:cubicBezTo>
                      <a:pt x="1590" y="1003"/>
                      <a:pt x="1576" y="1010"/>
                      <a:pt x="1569" y="1010"/>
                    </a:cubicBezTo>
                    <a:cubicBezTo>
                      <a:pt x="1562" y="1008"/>
                      <a:pt x="1562" y="997"/>
                      <a:pt x="1558" y="1001"/>
                    </a:cubicBezTo>
                    <a:cubicBezTo>
                      <a:pt x="1553" y="1003"/>
                      <a:pt x="1553" y="990"/>
                      <a:pt x="1546" y="990"/>
                    </a:cubicBezTo>
                    <a:cubicBezTo>
                      <a:pt x="1537" y="990"/>
                      <a:pt x="1532" y="990"/>
                      <a:pt x="1535" y="983"/>
                    </a:cubicBezTo>
                    <a:cubicBezTo>
                      <a:pt x="1537" y="976"/>
                      <a:pt x="1521" y="971"/>
                      <a:pt x="1525" y="969"/>
                    </a:cubicBezTo>
                    <a:cubicBezTo>
                      <a:pt x="1532" y="964"/>
                      <a:pt x="1525" y="957"/>
                      <a:pt x="1523" y="943"/>
                    </a:cubicBezTo>
                    <a:cubicBezTo>
                      <a:pt x="1523" y="931"/>
                      <a:pt x="1530" y="931"/>
                      <a:pt x="1530" y="926"/>
                    </a:cubicBezTo>
                    <a:cubicBezTo>
                      <a:pt x="1530" y="922"/>
                      <a:pt x="1525" y="922"/>
                      <a:pt x="1521" y="924"/>
                    </a:cubicBezTo>
                    <a:cubicBezTo>
                      <a:pt x="1514" y="929"/>
                      <a:pt x="1514" y="919"/>
                      <a:pt x="1507" y="919"/>
                    </a:cubicBezTo>
                    <a:cubicBezTo>
                      <a:pt x="1502" y="919"/>
                      <a:pt x="1483" y="919"/>
                      <a:pt x="1483" y="910"/>
                    </a:cubicBezTo>
                    <a:cubicBezTo>
                      <a:pt x="1481" y="903"/>
                      <a:pt x="1474" y="906"/>
                      <a:pt x="1472" y="899"/>
                    </a:cubicBezTo>
                    <a:cubicBezTo>
                      <a:pt x="1470" y="892"/>
                      <a:pt x="1463" y="896"/>
                      <a:pt x="1463" y="892"/>
                    </a:cubicBezTo>
                    <a:cubicBezTo>
                      <a:pt x="1463" y="885"/>
                      <a:pt x="1458" y="882"/>
                      <a:pt x="1453" y="882"/>
                    </a:cubicBezTo>
                    <a:cubicBezTo>
                      <a:pt x="1449" y="882"/>
                      <a:pt x="1446" y="875"/>
                      <a:pt x="1437" y="875"/>
                    </a:cubicBezTo>
                    <a:cubicBezTo>
                      <a:pt x="1430" y="875"/>
                      <a:pt x="1421" y="880"/>
                      <a:pt x="1416" y="882"/>
                    </a:cubicBezTo>
                    <a:cubicBezTo>
                      <a:pt x="1414" y="885"/>
                      <a:pt x="1402" y="875"/>
                      <a:pt x="1397" y="880"/>
                    </a:cubicBezTo>
                    <a:cubicBezTo>
                      <a:pt x="1393" y="882"/>
                      <a:pt x="1393" y="878"/>
                      <a:pt x="1381" y="873"/>
                    </a:cubicBezTo>
                    <a:cubicBezTo>
                      <a:pt x="1369" y="871"/>
                      <a:pt x="1353" y="868"/>
                      <a:pt x="1353" y="873"/>
                    </a:cubicBezTo>
                    <a:cubicBezTo>
                      <a:pt x="1351" y="878"/>
                      <a:pt x="1342" y="880"/>
                      <a:pt x="1344" y="889"/>
                    </a:cubicBezTo>
                    <a:cubicBezTo>
                      <a:pt x="1344" y="899"/>
                      <a:pt x="1355" y="896"/>
                      <a:pt x="1358" y="903"/>
                    </a:cubicBezTo>
                    <a:cubicBezTo>
                      <a:pt x="1360" y="910"/>
                      <a:pt x="1353" y="908"/>
                      <a:pt x="1351" y="915"/>
                    </a:cubicBezTo>
                    <a:cubicBezTo>
                      <a:pt x="1351" y="919"/>
                      <a:pt x="1346" y="919"/>
                      <a:pt x="1346" y="924"/>
                    </a:cubicBezTo>
                    <a:cubicBezTo>
                      <a:pt x="1346" y="929"/>
                      <a:pt x="1349" y="926"/>
                      <a:pt x="1351" y="936"/>
                    </a:cubicBezTo>
                    <a:cubicBezTo>
                      <a:pt x="1353" y="943"/>
                      <a:pt x="1358" y="943"/>
                      <a:pt x="1360" y="955"/>
                    </a:cubicBezTo>
                    <a:cubicBezTo>
                      <a:pt x="1362" y="966"/>
                      <a:pt x="1355" y="964"/>
                      <a:pt x="1351" y="966"/>
                    </a:cubicBezTo>
                    <a:cubicBezTo>
                      <a:pt x="1346" y="966"/>
                      <a:pt x="1353" y="973"/>
                      <a:pt x="1346" y="980"/>
                    </a:cubicBezTo>
                    <a:cubicBezTo>
                      <a:pt x="1339" y="987"/>
                      <a:pt x="1335" y="997"/>
                      <a:pt x="1339" y="1001"/>
                    </a:cubicBezTo>
                    <a:cubicBezTo>
                      <a:pt x="1344" y="1006"/>
                      <a:pt x="1362" y="1013"/>
                      <a:pt x="1372" y="1027"/>
                    </a:cubicBezTo>
                    <a:cubicBezTo>
                      <a:pt x="1379" y="1038"/>
                      <a:pt x="1379" y="1057"/>
                      <a:pt x="1376" y="1074"/>
                    </a:cubicBezTo>
                    <a:cubicBezTo>
                      <a:pt x="1374" y="1088"/>
                      <a:pt x="1358" y="1090"/>
                      <a:pt x="1346" y="1102"/>
                    </a:cubicBezTo>
                    <a:cubicBezTo>
                      <a:pt x="1335" y="1115"/>
                      <a:pt x="1321" y="1113"/>
                      <a:pt x="1316" y="1113"/>
                    </a:cubicBezTo>
                    <a:cubicBezTo>
                      <a:pt x="1309" y="1113"/>
                      <a:pt x="1314" y="1125"/>
                      <a:pt x="1321" y="1134"/>
                    </a:cubicBezTo>
                    <a:cubicBezTo>
                      <a:pt x="1330" y="1143"/>
                      <a:pt x="1323" y="1146"/>
                      <a:pt x="1328" y="1155"/>
                    </a:cubicBezTo>
                    <a:cubicBezTo>
                      <a:pt x="1332" y="1165"/>
                      <a:pt x="1328" y="1172"/>
                      <a:pt x="1332" y="1181"/>
                    </a:cubicBezTo>
                    <a:cubicBezTo>
                      <a:pt x="1339" y="1190"/>
                      <a:pt x="1335" y="1193"/>
                      <a:pt x="1328" y="1200"/>
                    </a:cubicBezTo>
                    <a:cubicBezTo>
                      <a:pt x="1321" y="1204"/>
                      <a:pt x="1332" y="1202"/>
                      <a:pt x="1332" y="1209"/>
                    </a:cubicBezTo>
                    <a:cubicBezTo>
                      <a:pt x="1332" y="1218"/>
                      <a:pt x="1328" y="1214"/>
                      <a:pt x="1323" y="1209"/>
                    </a:cubicBezTo>
                    <a:cubicBezTo>
                      <a:pt x="1316" y="1204"/>
                      <a:pt x="1311" y="1216"/>
                      <a:pt x="1311" y="1223"/>
                    </a:cubicBezTo>
                    <a:cubicBezTo>
                      <a:pt x="1311" y="1227"/>
                      <a:pt x="1295" y="1216"/>
                      <a:pt x="1293" y="1216"/>
                    </a:cubicBezTo>
                    <a:cubicBezTo>
                      <a:pt x="1290" y="1216"/>
                      <a:pt x="1293" y="1206"/>
                      <a:pt x="1286" y="1200"/>
                    </a:cubicBezTo>
                    <a:cubicBezTo>
                      <a:pt x="1277" y="1195"/>
                      <a:pt x="1270" y="1193"/>
                      <a:pt x="1270" y="1186"/>
                    </a:cubicBezTo>
                    <a:cubicBezTo>
                      <a:pt x="1270" y="1179"/>
                      <a:pt x="1256" y="1174"/>
                      <a:pt x="1256" y="1167"/>
                    </a:cubicBezTo>
                    <a:cubicBezTo>
                      <a:pt x="1256" y="1160"/>
                      <a:pt x="1258" y="1141"/>
                      <a:pt x="1253" y="1134"/>
                    </a:cubicBezTo>
                    <a:cubicBezTo>
                      <a:pt x="1251" y="1129"/>
                      <a:pt x="1253" y="1122"/>
                      <a:pt x="1256" y="1118"/>
                    </a:cubicBezTo>
                    <a:cubicBezTo>
                      <a:pt x="1260" y="1113"/>
                      <a:pt x="1253" y="1104"/>
                      <a:pt x="1244" y="1104"/>
                    </a:cubicBezTo>
                    <a:cubicBezTo>
                      <a:pt x="1237" y="1104"/>
                      <a:pt x="1225" y="1102"/>
                      <a:pt x="1211" y="1102"/>
                    </a:cubicBezTo>
                    <a:cubicBezTo>
                      <a:pt x="1200" y="1104"/>
                      <a:pt x="1195" y="1102"/>
                      <a:pt x="1190" y="1097"/>
                    </a:cubicBezTo>
                    <a:cubicBezTo>
                      <a:pt x="1186" y="1094"/>
                      <a:pt x="1176" y="1088"/>
                      <a:pt x="1160" y="1083"/>
                    </a:cubicBezTo>
                    <a:cubicBezTo>
                      <a:pt x="1146" y="1081"/>
                      <a:pt x="1139" y="1074"/>
                      <a:pt x="1139" y="1069"/>
                    </a:cubicBezTo>
                    <a:cubicBezTo>
                      <a:pt x="1137" y="1064"/>
                      <a:pt x="1123" y="1062"/>
                      <a:pt x="1118" y="1057"/>
                    </a:cubicBezTo>
                    <a:cubicBezTo>
                      <a:pt x="1116" y="1053"/>
                      <a:pt x="1102" y="1050"/>
                      <a:pt x="1095" y="1050"/>
                    </a:cubicBezTo>
                    <a:cubicBezTo>
                      <a:pt x="1090" y="1053"/>
                      <a:pt x="1077" y="1038"/>
                      <a:pt x="1067" y="1038"/>
                    </a:cubicBezTo>
                    <a:cubicBezTo>
                      <a:pt x="1060" y="1041"/>
                      <a:pt x="1039" y="1048"/>
                      <a:pt x="1037" y="1048"/>
                    </a:cubicBezTo>
                    <a:cubicBezTo>
                      <a:pt x="1032" y="1050"/>
                      <a:pt x="1037" y="1041"/>
                      <a:pt x="1039" y="1038"/>
                    </a:cubicBezTo>
                    <a:cubicBezTo>
                      <a:pt x="1042" y="1036"/>
                      <a:pt x="1032" y="1020"/>
                      <a:pt x="1030" y="1010"/>
                    </a:cubicBezTo>
                    <a:cubicBezTo>
                      <a:pt x="1028" y="1001"/>
                      <a:pt x="1023" y="992"/>
                      <a:pt x="1014" y="994"/>
                    </a:cubicBezTo>
                    <a:cubicBezTo>
                      <a:pt x="1004" y="994"/>
                      <a:pt x="993" y="990"/>
                      <a:pt x="990" y="987"/>
                    </a:cubicBezTo>
                    <a:cubicBezTo>
                      <a:pt x="988" y="985"/>
                      <a:pt x="988" y="959"/>
                      <a:pt x="990" y="948"/>
                    </a:cubicBezTo>
                    <a:cubicBezTo>
                      <a:pt x="993" y="936"/>
                      <a:pt x="1004" y="919"/>
                      <a:pt x="1004" y="912"/>
                    </a:cubicBezTo>
                    <a:cubicBezTo>
                      <a:pt x="1004" y="906"/>
                      <a:pt x="1011" y="901"/>
                      <a:pt x="1018" y="899"/>
                    </a:cubicBezTo>
                    <a:cubicBezTo>
                      <a:pt x="1028" y="899"/>
                      <a:pt x="1021" y="885"/>
                      <a:pt x="1028" y="882"/>
                    </a:cubicBezTo>
                    <a:cubicBezTo>
                      <a:pt x="1035" y="882"/>
                      <a:pt x="1035" y="880"/>
                      <a:pt x="1037" y="873"/>
                    </a:cubicBezTo>
                    <a:cubicBezTo>
                      <a:pt x="1039" y="868"/>
                      <a:pt x="1046" y="871"/>
                      <a:pt x="1042" y="866"/>
                    </a:cubicBezTo>
                    <a:cubicBezTo>
                      <a:pt x="1037" y="861"/>
                      <a:pt x="1042" y="861"/>
                      <a:pt x="1051" y="861"/>
                    </a:cubicBezTo>
                    <a:cubicBezTo>
                      <a:pt x="1063" y="861"/>
                      <a:pt x="1079" y="857"/>
                      <a:pt x="1077" y="847"/>
                    </a:cubicBezTo>
                    <a:cubicBezTo>
                      <a:pt x="1074" y="836"/>
                      <a:pt x="1046" y="843"/>
                      <a:pt x="1046" y="836"/>
                    </a:cubicBezTo>
                    <a:cubicBezTo>
                      <a:pt x="1046" y="826"/>
                      <a:pt x="1009" y="824"/>
                      <a:pt x="1011" y="819"/>
                    </a:cubicBezTo>
                    <a:cubicBezTo>
                      <a:pt x="1014" y="815"/>
                      <a:pt x="1049" y="824"/>
                      <a:pt x="1060" y="828"/>
                    </a:cubicBezTo>
                    <a:cubicBezTo>
                      <a:pt x="1072" y="833"/>
                      <a:pt x="1077" y="833"/>
                      <a:pt x="1086" y="831"/>
                    </a:cubicBezTo>
                    <a:cubicBezTo>
                      <a:pt x="1095" y="831"/>
                      <a:pt x="1088" y="819"/>
                      <a:pt x="1090" y="815"/>
                    </a:cubicBezTo>
                    <a:cubicBezTo>
                      <a:pt x="1093" y="807"/>
                      <a:pt x="1111" y="821"/>
                      <a:pt x="1123" y="819"/>
                    </a:cubicBezTo>
                    <a:cubicBezTo>
                      <a:pt x="1132" y="817"/>
                      <a:pt x="1144" y="794"/>
                      <a:pt x="1153" y="786"/>
                    </a:cubicBezTo>
                    <a:cubicBezTo>
                      <a:pt x="1162" y="782"/>
                      <a:pt x="1153" y="775"/>
                      <a:pt x="1137" y="777"/>
                    </a:cubicBezTo>
                    <a:cubicBezTo>
                      <a:pt x="1118" y="780"/>
                      <a:pt x="1109" y="773"/>
                      <a:pt x="1100" y="766"/>
                    </a:cubicBezTo>
                    <a:cubicBezTo>
                      <a:pt x="1090" y="759"/>
                      <a:pt x="1090" y="752"/>
                      <a:pt x="1102" y="754"/>
                    </a:cubicBezTo>
                    <a:cubicBezTo>
                      <a:pt x="1111" y="754"/>
                      <a:pt x="1135" y="773"/>
                      <a:pt x="1144" y="775"/>
                    </a:cubicBezTo>
                    <a:cubicBezTo>
                      <a:pt x="1153" y="775"/>
                      <a:pt x="1167" y="756"/>
                      <a:pt x="1176" y="752"/>
                    </a:cubicBezTo>
                    <a:cubicBezTo>
                      <a:pt x="1183" y="745"/>
                      <a:pt x="1167" y="742"/>
                      <a:pt x="1162" y="738"/>
                    </a:cubicBezTo>
                    <a:cubicBezTo>
                      <a:pt x="1158" y="735"/>
                      <a:pt x="1172" y="731"/>
                      <a:pt x="1179" y="731"/>
                    </a:cubicBezTo>
                    <a:cubicBezTo>
                      <a:pt x="1188" y="731"/>
                      <a:pt x="1190" y="738"/>
                      <a:pt x="1193" y="742"/>
                    </a:cubicBezTo>
                    <a:cubicBezTo>
                      <a:pt x="1195" y="745"/>
                      <a:pt x="1209" y="740"/>
                      <a:pt x="1216" y="740"/>
                    </a:cubicBezTo>
                    <a:cubicBezTo>
                      <a:pt x="1223" y="740"/>
                      <a:pt x="1216" y="728"/>
                      <a:pt x="1204" y="724"/>
                    </a:cubicBezTo>
                    <a:cubicBezTo>
                      <a:pt x="1193" y="719"/>
                      <a:pt x="1204" y="712"/>
                      <a:pt x="1207" y="719"/>
                    </a:cubicBezTo>
                    <a:cubicBezTo>
                      <a:pt x="1211" y="726"/>
                      <a:pt x="1218" y="724"/>
                      <a:pt x="1223" y="731"/>
                    </a:cubicBezTo>
                    <a:cubicBezTo>
                      <a:pt x="1228" y="742"/>
                      <a:pt x="1232" y="735"/>
                      <a:pt x="1242" y="731"/>
                    </a:cubicBezTo>
                    <a:cubicBezTo>
                      <a:pt x="1251" y="728"/>
                      <a:pt x="1256" y="724"/>
                      <a:pt x="1260" y="716"/>
                    </a:cubicBezTo>
                    <a:cubicBezTo>
                      <a:pt x="1265" y="712"/>
                      <a:pt x="1267" y="716"/>
                      <a:pt x="1272" y="709"/>
                    </a:cubicBezTo>
                    <a:cubicBezTo>
                      <a:pt x="1279" y="700"/>
                      <a:pt x="1270" y="691"/>
                      <a:pt x="1263" y="686"/>
                    </a:cubicBezTo>
                    <a:cubicBezTo>
                      <a:pt x="1256" y="679"/>
                      <a:pt x="1263" y="675"/>
                      <a:pt x="1256" y="670"/>
                    </a:cubicBezTo>
                    <a:cubicBezTo>
                      <a:pt x="1246" y="668"/>
                      <a:pt x="1246" y="661"/>
                      <a:pt x="1256" y="661"/>
                    </a:cubicBezTo>
                    <a:cubicBezTo>
                      <a:pt x="1265" y="663"/>
                      <a:pt x="1272" y="661"/>
                      <a:pt x="1277" y="654"/>
                    </a:cubicBezTo>
                    <a:cubicBezTo>
                      <a:pt x="1281" y="647"/>
                      <a:pt x="1263" y="647"/>
                      <a:pt x="1272" y="642"/>
                    </a:cubicBezTo>
                    <a:cubicBezTo>
                      <a:pt x="1279" y="637"/>
                      <a:pt x="1272" y="633"/>
                      <a:pt x="1265" y="633"/>
                    </a:cubicBezTo>
                    <a:cubicBezTo>
                      <a:pt x="1256" y="633"/>
                      <a:pt x="1249" y="628"/>
                      <a:pt x="1249" y="621"/>
                    </a:cubicBezTo>
                    <a:cubicBezTo>
                      <a:pt x="1246" y="614"/>
                      <a:pt x="1232" y="619"/>
                      <a:pt x="1223" y="614"/>
                    </a:cubicBezTo>
                    <a:cubicBezTo>
                      <a:pt x="1216" y="609"/>
                      <a:pt x="1195" y="611"/>
                      <a:pt x="1190" y="611"/>
                    </a:cubicBezTo>
                    <a:cubicBezTo>
                      <a:pt x="1186" y="611"/>
                      <a:pt x="1186" y="630"/>
                      <a:pt x="1193" y="630"/>
                    </a:cubicBezTo>
                    <a:cubicBezTo>
                      <a:pt x="1200" y="633"/>
                      <a:pt x="1204" y="640"/>
                      <a:pt x="1200" y="642"/>
                    </a:cubicBezTo>
                    <a:cubicBezTo>
                      <a:pt x="1193" y="644"/>
                      <a:pt x="1200" y="651"/>
                      <a:pt x="1195" y="651"/>
                    </a:cubicBezTo>
                    <a:cubicBezTo>
                      <a:pt x="1190" y="651"/>
                      <a:pt x="1183" y="649"/>
                      <a:pt x="1181" y="661"/>
                    </a:cubicBezTo>
                    <a:cubicBezTo>
                      <a:pt x="1181" y="672"/>
                      <a:pt x="1179" y="677"/>
                      <a:pt x="1172" y="682"/>
                    </a:cubicBezTo>
                    <a:cubicBezTo>
                      <a:pt x="1162" y="686"/>
                      <a:pt x="1169" y="668"/>
                      <a:pt x="1162" y="668"/>
                    </a:cubicBezTo>
                    <a:cubicBezTo>
                      <a:pt x="1153" y="670"/>
                      <a:pt x="1153" y="684"/>
                      <a:pt x="1158" y="686"/>
                    </a:cubicBezTo>
                    <a:cubicBezTo>
                      <a:pt x="1165" y="686"/>
                      <a:pt x="1165" y="691"/>
                      <a:pt x="1167" y="698"/>
                    </a:cubicBezTo>
                    <a:cubicBezTo>
                      <a:pt x="1167" y="705"/>
                      <a:pt x="1156" y="700"/>
                      <a:pt x="1151" y="709"/>
                    </a:cubicBezTo>
                    <a:cubicBezTo>
                      <a:pt x="1146" y="716"/>
                      <a:pt x="1146" y="705"/>
                      <a:pt x="1139" y="700"/>
                    </a:cubicBezTo>
                    <a:cubicBezTo>
                      <a:pt x="1132" y="693"/>
                      <a:pt x="1125" y="684"/>
                      <a:pt x="1125" y="677"/>
                    </a:cubicBezTo>
                    <a:cubicBezTo>
                      <a:pt x="1125" y="670"/>
                      <a:pt x="1130" y="668"/>
                      <a:pt x="1135" y="668"/>
                    </a:cubicBezTo>
                    <a:cubicBezTo>
                      <a:pt x="1139" y="668"/>
                      <a:pt x="1135" y="663"/>
                      <a:pt x="1135" y="654"/>
                    </a:cubicBezTo>
                    <a:cubicBezTo>
                      <a:pt x="1135" y="644"/>
                      <a:pt x="1128" y="649"/>
                      <a:pt x="1121" y="640"/>
                    </a:cubicBezTo>
                    <a:cubicBezTo>
                      <a:pt x="1114" y="630"/>
                      <a:pt x="1104" y="630"/>
                      <a:pt x="1100" y="635"/>
                    </a:cubicBezTo>
                    <a:cubicBezTo>
                      <a:pt x="1095" y="637"/>
                      <a:pt x="1100" y="647"/>
                      <a:pt x="1093" y="649"/>
                    </a:cubicBezTo>
                    <a:cubicBezTo>
                      <a:pt x="1086" y="651"/>
                      <a:pt x="1088" y="665"/>
                      <a:pt x="1083" y="665"/>
                    </a:cubicBezTo>
                    <a:cubicBezTo>
                      <a:pt x="1077" y="668"/>
                      <a:pt x="1081" y="642"/>
                      <a:pt x="1077" y="640"/>
                    </a:cubicBezTo>
                    <a:cubicBezTo>
                      <a:pt x="1072" y="637"/>
                      <a:pt x="1072" y="633"/>
                      <a:pt x="1079" y="633"/>
                    </a:cubicBezTo>
                    <a:cubicBezTo>
                      <a:pt x="1086" y="630"/>
                      <a:pt x="1090" y="623"/>
                      <a:pt x="1083" y="623"/>
                    </a:cubicBezTo>
                    <a:cubicBezTo>
                      <a:pt x="1079" y="623"/>
                      <a:pt x="1067" y="616"/>
                      <a:pt x="1063" y="614"/>
                    </a:cubicBezTo>
                    <a:cubicBezTo>
                      <a:pt x="1058" y="614"/>
                      <a:pt x="1051" y="623"/>
                      <a:pt x="1046" y="619"/>
                    </a:cubicBezTo>
                    <a:cubicBezTo>
                      <a:pt x="1042" y="616"/>
                      <a:pt x="1046" y="604"/>
                      <a:pt x="1049" y="600"/>
                    </a:cubicBezTo>
                    <a:cubicBezTo>
                      <a:pt x="1049" y="595"/>
                      <a:pt x="1056" y="602"/>
                      <a:pt x="1060" y="595"/>
                    </a:cubicBezTo>
                    <a:cubicBezTo>
                      <a:pt x="1065" y="591"/>
                      <a:pt x="1046" y="591"/>
                      <a:pt x="1046" y="584"/>
                    </a:cubicBezTo>
                    <a:cubicBezTo>
                      <a:pt x="1046" y="577"/>
                      <a:pt x="1032" y="574"/>
                      <a:pt x="1028" y="572"/>
                    </a:cubicBezTo>
                    <a:cubicBezTo>
                      <a:pt x="1023" y="570"/>
                      <a:pt x="1032" y="558"/>
                      <a:pt x="1030" y="553"/>
                    </a:cubicBezTo>
                    <a:cubicBezTo>
                      <a:pt x="1028" y="549"/>
                      <a:pt x="1009" y="532"/>
                      <a:pt x="1002" y="535"/>
                    </a:cubicBezTo>
                    <a:cubicBezTo>
                      <a:pt x="995" y="535"/>
                      <a:pt x="993" y="523"/>
                      <a:pt x="998" y="523"/>
                    </a:cubicBezTo>
                    <a:cubicBezTo>
                      <a:pt x="1000" y="525"/>
                      <a:pt x="1004" y="521"/>
                      <a:pt x="1011" y="514"/>
                    </a:cubicBezTo>
                    <a:cubicBezTo>
                      <a:pt x="1021" y="504"/>
                      <a:pt x="1021" y="502"/>
                      <a:pt x="1016" y="499"/>
                    </a:cubicBezTo>
                    <a:cubicBezTo>
                      <a:pt x="1009" y="497"/>
                      <a:pt x="1007" y="490"/>
                      <a:pt x="1016" y="492"/>
                    </a:cubicBezTo>
                    <a:cubicBezTo>
                      <a:pt x="1028" y="492"/>
                      <a:pt x="1044" y="499"/>
                      <a:pt x="1049" y="495"/>
                    </a:cubicBezTo>
                    <a:cubicBezTo>
                      <a:pt x="1056" y="490"/>
                      <a:pt x="1074" y="462"/>
                      <a:pt x="1081" y="453"/>
                    </a:cubicBezTo>
                    <a:cubicBezTo>
                      <a:pt x="1088" y="444"/>
                      <a:pt x="1074" y="441"/>
                      <a:pt x="1058" y="444"/>
                    </a:cubicBezTo>
                    <a:cubicBezTo>
                      <a:pt x="1042" y="444"/>
                      <a:pt x="1037" y="437"/>
                      <a:pt x="1023" y="437"/>
                    </a:cubicBezTo>
                    <a:cubicBezTo>
                      <a:pt x="1009" y="434"/>
                      <a:pt x="983" y="439"/>
                      <a:pt x="979" y="444"/>
                    </a:cubicBezTo>
                    <a:cubicBezTo>
                      <a:pt x="974" y="446"/>
                      <a:pt x="986" y="451"/>
                      <a:pt x="983" y="455"/>
                    </a:cubicBezTo>
                    <a:cubicBezTo>
                      <a:pt x="983" y="460"/>
                      <a:pt x="974" y="453"/>
                      <a:pt x="972" y="453"/>
                    </a:cubicBezTo>
                    <a:cubicBezTo>
                      <a:pt x="967" y="455"/>
                      <a:pt x="972" y="462"/>
                      <a:pt x="972" y="479"/>
                    </a:cubicBezTo>
                    <a:cubicBezTo>
                      <a:pt x="969" y="495"/>
                      <a:pt x="974" y="497"/>
                      <a:pt x="979" y="502"/>
                    </a:cubicBezTo>
                    <a:cubicBezTo>
                      <a:pt x="983" y="509"/>
                      <a:pt x="983" y="516"/>
                      <a:pt x="983" y="528"/>
                    </a:cubicBezTo>
                    <a:cubicBezTo>
                      <a:pt x="983" y="537"/>
                      <a:pt x="972" y="537"/>
                      <a:pt x="969" y="539"/>
                    </a:cubicBezTo>
                    <a:cubicBezTo>
                      <a:pt x="967" y="542"/>
                      <a:pt x="979" y="546"/>
                      <a:pt x="976" y="551"/>
                    </a:cubicBezTo>
                    <a:cubicBezTo>
                      <a:pt x="974" y="558"/>
                      <a:pt x="965" y="549"/>
                      <a:pt x="958" y="551"/>
                    </a:cubicBezTo>
                    <a:cubicBezTo>
                      <a:pt x="953" y="551"/>
                      <a:pt x="949" y="567"/>
                      <a:pt x="956" y="574"/>
                    </a:cubicBezTo>
                    <a:cubicBezTo>
                      <a:pt x="960" y="579"/>
                      <a:pt x="962" y="577"/>
                      <a:pt x="958" y="584"/>
                    </a:cubicBezTo>
                    <a:cubicBezTo>
                      <a:pt x="953" y="591"/>
                      <a:pt x="949" y="598"/>
                      <a:pt x="960" y="607"/>
                    </a:cubicBezTo>
                    <a:cubicBezTo>
                      <a:pt x="972" y="616"/>
                      <a:pt x="993" y="616"/>
                      <a:pt x="1002" y="623"/>
                    </a:cubicBezTo>
                    <a:cubicBezTo>
                      <a:pt x="1014" y="630"/>
                      <a:pt x="998" y="626"/>
                      <a:pt x="1002" y="633"/>
                    </a:cubicBezTo>
                    <a:cubicBezTo>
                      <a:pt x="1007" y="642"/>
                      <a:pt x="995" y="644"/>
                      <a:pt x="995" y="651"/>
                    </a:cubicBezTo>
                    <a:cubicBezTo>
                      <a:pt x="995" y="656"/>
                      <a:pt x="1000" y="654"/>
                      <a:pt x="1007" y="642"/>
                    </a:cubicBezTo>
                    <a:cubicBezTo>
                      <a:pt x="1011" y="633"/>
                      <a:pt x="1016" y="647"/>
                      <a:pt x="1016" y="656"/>
                    </a:cubicBezTo>
                    <a:cubicBezTo>
                      <a:pt x="1014" y="663"/>
                      <a:pt x="1007" y="658"/>
                      <a:pt x="1000" y="668"/>
                    </a:cubicBezTo>
                    <a:cubicBezTo>
                      <a:pt x="995" y="677"/>
                      <a:pt x="988" y="677"/>
                      <a:pt x="979" y="677"/>
                    </a:cubicBezTo>
                    <a:cubicBezTo>
                      <a:pt x="972" y="675"/>
                      <a:pt x="976" y="689"/>
                      <a:pt x="979" y="698"/>
                    </a:cubicBezTo>
                    <a:cubicBezTo>
                      <a:pt x="983" y="705"/>
                      <a:pt x="979" y="707"/>
                      <a:pt x="969" y="705"/>
                    </a:cubicBezTo>
                    <a:cubicBezTo>
                      <a:pt x="958" y="703"/>
                      <a:pt x="953" y="695"/>
                      <a:pt x="958" y="689"/>
                    </a:cubicBezTo>
                    <a:cubicBezTo>
                      <a:pt x="962" y="679"/>
                      <a:pt x="967" y="670"/>
                      <a:pt x="960" y="670"/>
                    </a:cubicBezTo>
                    <a:cubicBezTo>
                      <a:pt x="953" y="672"/>
                      <a:pt x="939" y="670"/>
                      <a:pt x="935" y="663"/>
                    </a:cubicBezTo>
                    <a:cubicBezTo>
                      <a:pt x="932" y="658"/>
                      <a:pt x="939" y="661"/>
                      <a:pt x="951" y="661"/>
                    </a:cubicBezTo>
                    <a:cubicBezTo>
                      <a:pt x="965" y="663"/>
                      <a:pt x="953" y="654"/>
                      <a:pt x="962" y="654"/>
                    </a:cubicBezTo>
                    <a:cubicBezTo>
                      <a:pt x="972" y="654"/>
                      <a:pt x="979" y="658"/>
                      <a:pt x="988" y="651"/>
                    </a:cubicBezTo>
                    <a:cubicBezTo>
                      <a:pt x="995" y="644"/>
                      <a:pt x="981" y="630"/>
                      <a:pt x="974" y="633"/>
                    </a:cubicBezTo>
                    <a:cubicBezTo>
                      <a:pt x="969" y="635"/>
                      <a:pt x="958" y="637"/>
                      <a:pt x="958" y="630"/>
                    </a:cubicBezTo>
                    <a:cubicBezTo>
                      <a:pt x="958" y="626"/>
                      <a:pt x="969" y="630"/>
                      <a:pt x="976" y="628"/>
                    </a:cubicBezTo>
                    <a:cubicBezTo>
                      <a:pt x="981" y="626"/>
                      <a:pt x="972" y="619"/>
                      <a:pt x="962" y="621"/>
                    </a:cubicBezTo>
                    <a:cubicBezTo>
                      <a:pt x="953" y="623"/>
                      <a:pt x="946" y="623"/>
                      <a:pt x="939" y="616"/>
                    </a:cubicBezTo>
                    <a:cubicBezTo>
                      <a:pt x="932" y="607"/>
                      <a:pt x="918" y="602"/>
                      <a:pt x="916" y="621"/>
                    </a:cubicBezTo>
                    <a:cubicBezTo>
                      <a:pt x="911" y="640"/>
                      <a:pt x="897" y="630"/>
                      <a:pt x="893" y="635"/>
                    </a:cubicBezTo>
                    <a:cubicBezTo>
                      <a:pt x="888" y="642"/>
                      <a:pt x="900" y="647"/>
                      <a:pt x="911" y="647"/>
                    </a:cubicBezTo>
                    <a:cubicBezTo>
                      <a:pt x="925" y="647"/>
                      <a:pt x="935" y="658"/>
                      <a:pt x="928" y="658"/>
                    </a:cubicBezTo>
                    <a:cubicBezTo>
                      <a:pt x="923" y="658"/>
                      <a:pt x="925" y="668"/>
                      <a:pt x="918" y="665"/>
                    </a:cubicBezTo>
                    <a:cubicBezTo>
                      <a:pt x="911" y="661"/>
                      <a:pt x="904" y="665"/>
                      <a:pt x="909" y="670"/>
                    </a:cubicBezTo>
                    <a:cubicBezTo>
                      <a:pt x="914" y="675"/>
                      <a:pt x="907" y="677"/>
                      <a:pt x="909" y="684"/>
                    </a:cubicBezTo>
                    <a:cubicBezTo>
                      <a:pt x="909" y="689"/>
                      <a:pt x="897" y="684"/>
                      <a:pt x="888" y="684"/>
                    </a:cubicBezTo>
                    <a:cubicBezTo>
                      <a:pt x="879" y="682"/>
                      <a:pt x="860" y="686"/>
                      <a:pt x="846" y="689"/>
                    </a:cubicBezTo>
                    <a:cubicBezTo>
                      <a:pt x="835" y="691"/>
                      <a:pt x="818" y="686"/>
                      <a:pt x="814" y="679"/>
                    </a:cubicBezTo>
                    <a:cubicBezTo>
                      <a:pt x="809" y="675"/>
                      <a:pt x="800" y="675"/>
                      <a:pt x="790" y="675"/>
                    </a:cubicBezTo>
                    <a:cubicBezTo>
                      <a:pt x="781" y="675"/>
                      <a:pt x="784" y="665"/>
                      <a:pt x="772" y="665"/>
                    </a:cubicBezTo>
                    <a:cubicBezTo>
                      <a:pt x="760" y="665"/>
                      <a:pt x="762" y="656"/>
                      <a:pt x="762" y="649"/>
                    </a:cubicBezTo>
                    <a:cubicBezTo>
                      <a:pt x="760" y="642"/>
                      <a:pt x="735" y="644"/>
                      <a:pt x="728" y="651"/>
                    </a:cubicBezTo>
                    <a:cubicBezTo>
                      <a:pt x="718" y="656"/>
                      <a:pt x="700" y="654"/>
                      <a:pt x="695" y="663"/>
                    </a:cubicBezTo>
                    <a:cubicBezTo>
                      <a:pt x="690" y="675"/>
                      <a:pt x="700" y="672"/>
                      <a:pt x="704" y="672"/>
                    </a:cubicBezTo>
                    <a:cubicBezTo>
                      <a:pt x="711" y="672"/>
                      <a:pt x="711" y="665"/>
                      <a:pt x="725" y="665"/>
                    </a:cubicBezTo>
                    <a:cubicBezTo>
                      <a:pt x="737" y="668"/>
                      <a:pt x="746" y="654"/>
                      <a:pt x="753" y="658"/>
                    </a:cubicBezTo>
                    <a:cubicBezTo>
                      <a:pt x="758" y="663"/>
                      <a:pt x="730" y="675"/>
                      <a:pt x="718" y="677"/>
                    </a:cubicBezTo>
                    <a:cubicBezTo>
                      <a:pt x="707" y="679"/>
                      <a:pt x="709" y="689"/>
                      <a:pt x="721" y="705"/>
                    </a:cubicBezTo>
                    <a:cubicBezTo>
                      <a:pt x="732" y="724"/>
                      <a:pt x="716" y="714"/>
                      <a:pt x="716" y="721"/>
                    </a:cubicBezTo>
                    <a:cubicBezTo>
                      <a:pt x="716" y="731"/>
                      <a:pt x="693" y="719"/>
                      <a:pt x="702" y="716"/>
                    </a:cubicBezTo>
                    <a:cubicBezTo>
                      <a:pt x="711" y="714"/>
                      <a:pt x="707" y="705"/>
                      <a:pt x="700" y="698"/>
                    </a:cubicBezTo>
                    <a:cubicBezTo>
                      <a:pt x="693" y="693"/>
                      <a:pt x="688" y="698"/>
                      <a:pt x="688" y="693"/>
                    </a:cubicBezTo>
                    <a:cubicBezTo>
                      <a:pt x="690" y="686"/>
                      <a:pt x="681" y="693"/>
                      <a:pt x="674" y="689"/>
                    </a:cubicBezTo>
                    <a:cubicBezTo>
                      <a:pt x="667" y="682"/>
                      <a:pt x="665" y="679"/>
                      <a:pt x="656" y="684"/>
                    </a:cubicBezTo>
                    <a:cubicBezTo>
                      <a:pt x="646" y="689"/>
                      <a:pt x="637" y="686"/>
                      <a:pt x="616" y="691"/>
                    </a:cubicBezTo>
                    <a:cubicBezTo>
                      <a:pt x="597" y="693"/>
                      <a:pt x="560" y="693"/>
                      <a:pt x="553" y="686"/>
                    </a:cubicBezTo>
                    <a:cubicBezTo>
                      <a:pt x="549" y="679"/>
                      <a:pt x="572" y="668"/>
                      <a:pt x="579" y="670"/>
                    </a:cubicBezTo>
                    <a:cubicBezTo>
                      <a:pt x="586" y="670"/>
                      <a:pt x="581" y="661"/>
                      <a:pt x="570" y="654"/>
                    </a:cubicBezTo>
                    <a:cubicBezTo>
                      <a:pt x="560" y="644"/>
                      <a:pt x="535" y="640"/>
                      <a:pt x="537" y="644"/>
                    </a:cubicBezTo>
                    <a:cubicBezTo>
                      <a:pt x="537" y="649"/>
                      <a:pt x="523" y="644"/>
                      <a:pt x="504" y="642"/>
                    </a:cubicBezTo>
                    <a:cubicBezTo>
                      <a:pt x="488" y="637"/>
                      <a:pt x="486" y="633"/>
                      <a:pt x="474" y="633"/>
                    </a:cubicBezTo>
                    <a:cubicBezTo>
                      <a:pt x="463" y="630"/>
                      <a:pt x="446" y="628"/>
                      <a:pt x="432" y="619"/>
                    </a:cubicBezTo>
                    <a:cubicBezTo>
                      <a:pt x="418" y="607"/>
                      <a:pt x="388" y="609"/>
                      <a:pt x="384" y="619"/>
                    </a:cubicBezTo>
                    <a:cubicBezTo>
                      <a:pt x="381" y="628"/>
                      <a:pt x="370" y="628"/>
                      <a:pt x="360" y="628"/>
                    </a:cubicBezTo>
                    <a:cubicBezTo>
                      <a:pt x="349" y="628"/>
                      <a:pt x="365" y="616"/>
                      <a:pt x="360" y="614"/>
                    </a:cubicBezTo>
                    <a:cubicBezTo>
                      <a:pt x="356" y="611"/>
                      <a:pt x="360" y="600"/>
                      <a:pt x="353" y="598"/>
                    </a:cubicBezTo>
                    <a:cubicBezTo>
                      <a:pt x="346" y="598"/>
                      <a:pt x="339" y="630"/>
                      <a:pt x="325" y="628"/>
                    </a:cubicBezTo>
                    <a:cubicBezTo>
                      <a:pt x="311" y="628"/>
                      <a:pt x="304" y="595"/>
                      <a:pt x="293" y="586"/>
                    </a:cubicBezTo>
                    <a:cubicBezTo>
                      <a:pt x="281" y="577"/>
                      <a:pt x="270" y="577"/>
                      <a:pt x="281" y="591"/>
                    </a:cubicBezTo>
                    <a:cubicBezTo>
                      <a:pt x="290" y="602"/>
                      <a:pt x="272" y="593"/>
                      <a:pt x="272" y="602"/>
                    </a:cubicBezTo>
                    <a:cubicBezTo>
                      <a:pt x="274" y="611"/>
                      <a:pt x="256" y="621"/>
                      <a:pt x="258" y="616"/>
                    </a:cubicBezTo>
                    <a:cubicBezTo>
                      <a:pt x="258" y="611"/>
                      <a:pt x="249" y="604"/>
                      <a:pt x="237" y="619"/>
                    </a:cubicBezTo>
                    <a:cubicBezTo>
                      <a:pt x="225" y="633"/>
                      <a:pt x="216" y="630"/>
                      <a:pt x="216" y="626"/>
                    </a:cubicBezTo>
                    <a:cubicBezTo>
                      <a:pt x="216" y="621"/>
                      <a:pt x="181" y="637"/>
                      <a:pt x="184" y="644"/>
                    </a:cubicBezTo>
                    <a:cubicBezTo>
                      <a:pt x="184" y="649"/>
                      <a:pt x="179" y="654"/>
                      <a:pt x="170" y="654"/>
                    </a:cubicBezTo>
                    <a:cubicBezTo>
                      <a:pt x="160" y="654"/>
                      <a:pt x="167" y="644"/>
                      <a:pt x="174" y="642"/>
                    </a:cubicBezTo>
                    <a:cubicBezTo>
                      <a:pt x="181" y="637"/>
                      <a:pt x="204" y="619"/>
                      <a:pt x="216" y="619"/>
                    </a:cubicBezTo>
                    <a:cubicBezTo>
                      <a:pt x="225" y="616"/>
                      <a:pt x="249" y="607"/>
                      <a:pt x="249" y="602"/>
                    </a:cubicBezTo>
                    <a:cubicBezTo>
                      <a:pt x="249" y="595"/>
                      <a:pt x="237" y="600"/>
                      <a:pt x="230" y="600"/>
                    </a:cubicBezTo>
                    <a:cubicBezTo>
                      <a:pt x="223" y="598"/>
                      <a:pt x="209" y="607"/>
                      <a:pt x="197" y="611"/>
                    </a:cubicBezTo>
                    <a:cubicBezTo>
                      <a:pt x="184" y="619"/>
                      <a:pt x="170" y="616"/>
                      <a:pt x="174" y="623"/>
                    </a:cubicBezTo>
                    <a:cubicBezTo>
                      <a:pt x="177" y="630"/>
                      <a:pt x="163" y="623"/>
                      <a:pt x="158" y="628"/>
                    </a:cubicBezTo>
                    <a:cubicBezTo>
                      <a:pt x="156" y="633"/>
                      <a:pt x="149" y="628"/>
                      <a:pt x="153" y="623"/>
                    </a:cubicBezTo>
                    <a:cubicBezTo>
                      <a:pt x="158" y="621"/>
                      <a:pt x="142" y="616"/>
                      <a:pt x="142" y="619"/>
                    </a:cubicBezTo>
                    <a:cubicBezTo>
                      <a:pt x="142" y="623"/>
                      <a:pt x="139" y="628"/>
                      <a:pt x="128" y="628"/>
                    </a:cubicBezTo>
                    <a:cubicBezTo>
                      <a:pt x="116" y="628"/>
                      <a:pt x="104" y="635"/>
                      <a:pt x="114" y="640"/>
                    </a:cubicBezTo>
                    <a:cubicBezTo>
                      <a:pt x="121" y="647"/>
                      <a:pt x="125" y="649"/>
                      <a:pt x="121" y="654"/>
                    </a:cubicBezTo>
                    <a:cubicBezTo>
                      <a:pt x="118" y="656"/>
                      <a:pt x="107" y="642"/>
                      <a:pt x="90" y="644"/>
                    </a:cubicBezTo>
                    <a:cubicBezTo>
                      <a:pt x="72" y="647"/>
                      <a:pt x="39" y="626"/>
                      <a:pt x="39" y="621"/>
                    </a:cubicBezTo>
                    <a:cubicBezTo>
                      <a:pt x="39" y="619"/>
                      <a:pt x="16" y="621"/>
                      <a:pt x="0" y="619"/>
                    </a:cubicBezTo>
                    <a:lnTo>
                      <a:pt x="0" y="945"/>
                    </a:lnTo>
                    <a:cubicBezTo>
                      <a:pt x="0" y="945"/>
                      <a:pt x="9" y="950"/>
                      <a:pt x="11" y="948"/>
                    </a:cubicBezTo>
                    <a:cubicBezTo>
                      <a:pt x="16" y="943"/>
                      <a:pt x="21" y="948"/>
                      <a:pt x="32" y="943"/>
                    </a:cubicBezTo>
                    <a:cubicBezTo>
                      <a:pt x="42" y="938"/>
                      <a:pt x="46" y="950"/>
                      <a:pt x="46" y="955"/>
                    </a:cubicBezTo>
                    <a:cubicBezTo>
                      <a:pt x="46" y="959"/>
                      <a:pt x="60" y="966"/>
                      <a:pt x="67" y="976"/>
                    </a:cubicBezTo>
                    <a:cubicBezTo>
                      <a:pt x="74" y="983"/>
                      <a:pt x="76" y="990"/>
                      <a:pt x="83" y="987"/>
                    </a:cubicBezTo>
                    <a:cubicBezTo>
                      <a:pt x="90" y="983"/>
                      <a:pt x="102" y="980"/>
                      <a:pt x="102" y="971"/>
                    </a:cubicBezTo>
                    <a:cubicBezTo>
                      <a:pt x="102" y="964"/>
                      <a:pt x="132" y="962"/>
                      <a:pt x="132" y="973"/>
                    </a:cubicBezTo>
                    <a:cubicBezTo>
                      <a:pt x="132" y="983"/>
                      <a:pt x="163" y="997"/>
                      <a:pt x="179" y="1024"/>
                    </a:cubicBezTo>
                    <a:cubicBezTo>
                      <a:pt x="195" y="1053"/>
                      <a:pt x="191" y="1060"/>
                      <a:pt x="216" y="1069"/>
                    </a:cubicBezTo>
                    <a:cubicBezTo>
                      <a:pt x="239" y="1078"/>
                      <a:pt x="239" y="1083"/>
                      <a:pt x="235" y="1092"/>
                    </a:cubicBezTo>
                    <a:cubicBezTo>
                      <a:pt x="232" y="1099"/>
                      <a:pt x="251" y="1104"/>
                      <a:pt x="239" y="1111"/>
                    </a:cubicBezTo>
                    <a:cubicBezTo>
                      <a:pt x="237" y="1113"/>
                      <a:pt x="230" y="1118"/>
                      <a:pt x="225" y="1122"/>
                    </a:cubicBezTo>
                    <a:cubicBezTo>
                      <a:pt x="225" y="1125"/>
                      <a:pt x="230" y="1129"/>
                      <a:pt x="235" y="1132"/>
                    </a:cubicBezTo>
                    <a:cubicBezTo>
                      <a:pt x="239" y="1136"/>
                      <a:pt x="223" y="1136"/>
                      <a:pt x="228" y="1141"/>
                    </a:cubicBezTo>
                    <a:cubicBezTo>
                      <a:pt x="235" y="1146"/>
                      <a:pt x="228" y="1153"/>
                      <a:pt x="232" y="1158"/>
                    </a:cubicBezTo>
                    <a:cubicBezTo>
                      <a:pt x="237" y="1162"/>
                      <a:pt x="246" y="1160"/>
                      <a:pt x="251" y="1158"/>
                    </a:cubicBezTo>
                    <a:cubicBezTo>
                      <a:pt x="256" y="1153"/>
                      <a:pt x="260" y="1162"/>
                      <a:pt x="256" y="1169"/>
                    </a:cubicBezTo>
                    <a:cubicBezTo>
                      <a:pt x="251" y="1176"/>
                      <a:pt x="260" y="1181"/>
                      <a:pt x="265" y="1176"/>
                    </a:cubicBezTo>
                    <a:cubicBezTo>
                      <a:pt x="270" y="1172"/>
                      <a:pt x="279" y="1186"/>
                      <a:pt x="281" y="1188"/>
                    </a:cubicBezTo>
                    <a:cubicBezTo>
                      <a:pt x="286" y="1190"/>
                      <a:pt x="290" y="1197"/>
                      <a:pt x="283" y="1197"/>
                    </a:cubicBezTo>
                    <a:cubicBezTo>
                      <a:pt x="276" y="1197"/>
                      <a:pt x="276" y="1209"/>
                      <a:pt x="283" y="1209"/>
                    </a:cubicBezTo>
                    <a:cubicBezTo>
                      <a:pt x="288" y="1209"/>
                      <a:pt x="288" y="1216"/>
                      <a:pt x="288" y="1220"/>
                    </a:cubicBezTo>
                    <a:cubicBezTo>
                      <a:pt x="288" y="1225"/>
                      <a:pt x="304" y="1230"/>
                      <a:pt x="309" y="1230"/>
                    </a:cubicBezTo>
                    <a:cubicBezTo>
                      <a:pt x="316" y="1227"/>
                      <a:pt x="321" y="1232"/>
                      <a:pt x="325" y="1237"/>
                    </a:cubicBezTo>
                    <a:cubicBezTo>
                      <a:pt x="328" y="1244"/>
                      <a:pt x="339" y="1246"/>
                      <a:pt x="342" y="1244"/>
                    </a:cubicBezTo>
                    <a:cubicBezTo>
                      <a:pt x="346" y="1239"/>
                      <a:pt x="351" y="1251"/>
                      <a:pt x="351" y="1255"/>
                    </a:cubicBezTo>
                    <a:cubicBezTo>
                      <a:pt x="351" y="1263"/>
                      <a:pt x="360" y="1260"/>
                      <a:pt x="367" y="1258"/>
                    </a:cubicBezTo>
                    <a:cubicBezTo>
                      <a:pt x="372" y="1258"/>
                      <a:pt x="377" y="1267"/>
                      <a:pt x="379" y="1265"/>
                    </a:cubicBezTo>
                    <a:cubicBezTo>
                      <a:pt x="388" y="1263"/>
                      <a:pt x="391" y="1277"/>
                      <a:pt x="395" y="1286"/>
                    </a:cubicBezTo>
                    <a:lnTo>
                      <a:pt x="981" y="1281"/>
                    </a:lnTo>
                    <a:cubicBezTo>
                      <a:pt x="981" y="1281"/>
                      <a:pt x="981" y="1267"/>
                      <a:pt x="988" y="1272"/>
                    </a:cubicBezTo>
                    <a:cubicBezTo>
                      <a:pt x="995" y="1277"/>
                      <a:pt x="988" y="1286"/>
                      <a:pt x="998" y="1288"/>
                    </a:cubicBezTo>
                    <a:cubicBezTo>
                      <a:pt x="1004" y="1291"/>
                      <a:pt x="1011" y="1298"/>
                      <a:pt x="1016" y="1295"/>
                    </a:cubicBezTo>
                    <a:cubicBezTo>
                      <a:pt x="1021" y="1293"/>
                      <a:pt x="1028" y="1286"/>
                      <a:pt x="1035" y="1295"/>
                    </a:cubicBezTo>
                    <a:cubicBezTo>
                      <a:pt x="1042" y="1305"/>
                      <a:pt x="1049" y="1298"/>
                      <a:pt x="1053" y="1302"/>
                    </a:cubicBezTo>
                    <a:cubicBezTo>
                      <a:pt x="1058" y="1307"/>
                      <a:pt x="1065" y="1311"/>
                      <a:pt x="1070" y="1305"/>
                    </a:cubicBezTo>
                    <a:cubicBezTo>
                      <a:pt x="1074" y="1300"/>
                      <a:pt x="1093" y="1307"/>
                      <a:pt x="1102" y="1309"/>
                    </a:cubicBezTo>
                    <a:cubicBezTo>
                      <a:pt x="1111" y="1302"/>
                      <a:pt x="1118" y="1284"/>
                      <a:pt x="1128" y="1284"/>
                    </a:cubicBezTo>
                    <a:cubicBezTo>
                      <a:pt x="1142" y="1284"/>
                      <a:pt x="1172" y="1286"/>
                      <a:pt x="1174" y="1302"/>
                    </a:cubicBezTo>
                    <a:cubicBezTo>
                      <a:pt x="1176" y="1318"/>
                      <a:pt x="1195" y="1305"/>
                      <a:pt x="1197" y="1318"/>
                    </a:cubicBezTo>
                    <a:cubicBezTo>
                      <a:pt x="1197" y="1332"/>
                      <a:pt x="1211" y="1342"/>
                      <a:pt x="1209" y="1349"/>
                    </a:cubicBezTo>
                    <a:cubicBezTo>
                      <a:pt x="1211" y="1351"/>
                      <a:pt x="1216" y="1353"/>
                      <a:pt x="1221" y="1356"/>
                    </a:cubicBezTo>
                    <a:cubicBezTo>
                      <a:pt x="1228" y="1356"/>
                      <a:pt x="1242" y="1358"/>
                      <a:pt x="1253" y="1360"/>
                    </a:cubicBezTo>
                    <a:cubicBezTo>
                      <a:pt x="1267" y="1365"/>
                      <a:pt x="1286" y="1356"/>
                      <a:pt x="1293" y="1372"/>
                    </a:cubicBezTo>
                    <a:cubicBezTo>
                      <a:pt x="1300" y="1389"/>
                      <a:pt x="1314" y="1400"/>
                      <a:pt x="1300" y="1400"/>
                    </a:cubicBezTo>
                    <a:cubicBezTo>
                      <a:pt x="1288" y="1402"/>
                      <a:pt x="1272" y="1384"/>
                      <a:pt x="1272" y="1393"/>
                    </a:cubicBezTo>
                    <a:cubicBezTo>
                      <a:pt x="1274" y="1405"/>
                      <a:pt x="1267" y="1398"/>
                      <a:pt x="1267" y="1414"/>
                    </a:cubicBezTo>
                    <a:cubicBezTo>
                      <a:pt x="1267" y="1428"/>
                      <a:pt x="1258" y="1447"/>
                      <a:pt x="1251" y="1447"/>
                    </a:cubicBezTo>
                    <a:cubicBezTo>
                      <a:pt x="1249" y="1451"/>
                      <a:pt x="1249" y="1458"/>
                      <a:pt x="1253" y="1463"/>
                    </a:cubicBezTo>
                    <a:cubicBezTo>
                      <a:pt x="1260" y="1458"/>
                      <a:pt x="1272" y="1449"/>
                      <a:pt x="1281" y="1449"/>
                    </a:cubicBezTo>
                    <a:cubicBezTo>
                      <a:pt x="1295" y="1449"/>
                      <a:pt x="1297" y="1458"/>
                      <a:pt x="1307" y="1451"/>
                    </a:cubicBezTo>
                    <a:cubicBezTo>
                      <a:pt x="1316" y="1444"/>
                      <a:pt x="1318" y="1442"/>
                      <a:pt x="1321" y="1447"/>
                    </a:cubicBezTo>
                    <a:lnTo>
                      <a:pt x="1321" y="1449"/>
                    </a:lnTo>
                    <a:cubicBezTo>
                      <a:pt x="1323" y="1447"/>
                      <a:pt x="1328" y="1444"/>
                      <a:pt x="1328" y="1444"/>
                    </a:cubicBezTo>
                    <a:cubicBezTo>
                      <a:pt x="1328" y="1442"/>
                      <a:pt x="1325" y="1437"/>
                      <a:pt x="1325" y="1435"/>
                    </a:cubicBezTo>
                    <a:cubicBezTo>
                      <a:pt x="1316" y="1437"/>
                      <a:pt x="1314" y="1437"/>
                      <a:pt x="1311" y="1430"/>
                    </a:cubicBezTo>
                    <a:cubicBezTo>
                      <a:pt x="1307" y="1421"/>
                      <a:pt x="1339" y="1412"/>
                      <a:pt x="1353" y="1414"/>
                    </a:cubicBezTo>
                    <a:cubicBezTo>
                      <a:pt x="1367" y="1417"/>
                      <a:pt x="1379" y="1405"/>
                      <a:pt x="1383" y="1412"/>
                    </a:cubicBezTo>
                    <a:cubicBezTo>
                      <a:pt x="1393" y="1405"/>
                      <a:pt x="1407" y="1391"/>
                      <a:pt x="1411" y="1391"/>
                    </a:cubicBezTo>
                    <a:lnTo>
                      <a:pt x="1483" y="1391"/>
                    </a:lnTo>
                    <a:cubicBezTo>
                      <a:pt x="1483" y="1391"/>
                      <a:pt x="1507" y="1375"/>
                      <a:pt x="1511" y="1363"/>
                    </a:cubicBezTo>
                    <a:cubicBezTo>
                      <a:pt x="1514" y="1349"/>
                      <a:pt x="1530" y="1318"/>
                      <a:pt x="1537" y="1323"/>
                    </a:cubicBezTo>
                    <a:cubicBezTo>
                      <a:pt x="1546" y="1330"/>
                      <a:pt x="1565" y="1325"/>
                      <a:pt x="1567" y="1332"/>
                    </a:cubicBezTo>
                    <a:cubicBezTo>
                      <a:pt x="1567" y="1337"/>
                      <a:pt x="1560" y="1360"/>
                      <a:pt x="1583" y="1391"/>
                    </a:cubicBezTo>
                    <a:cubicBezTo>
                      <a:pt x="1593" y="1386"/>
                      <a:pt x="1602" y="1382"/>
                      <a:pt x="1607" y="1382"/>
                    </a:cubicBezTo>
                    <a:cubicBezTo>
                      <a:pt x="1614" y="1384"/>
                      <a:pt x="1628" y="1372"/>
                      <a:pt x="1632" y="1365"/>
                    </a:cubicBezTo>
                    <a:cubicBezTo>
                      <a:pt x="1634" y="1358"/>
                      <a:pt x="1639" y="1372"/>
                      <a:pt x="1632" y="1375"/>
                    </a:cubicBezTo>
                    <a:cubicBezTo>
                      <a:pt x="1625" y="1377"/>
                      <a:pt x="1639" y="1382"/>
                      <a:pt x="1651" y="1382"/>
                    </a:cubicBezTo>
                    <a:cubicBezTo>
                      <a:pt x="1665" y="1382"/>
                      <a:pt x="1646" y="1386"/>
                      <a:pt x="1637" y="1386"/>
                    </a:cubicBezTo>
                    <a:cubicBezTo>
                      <a:pt x="1625" y="1384"/>
                      <a:pt x="1621" y="1386"/>
                      <a:pt x="1609" y="1400"/>
                    </a:cubicBezTo>
                    <a:cubicBezTo>
                      <a:pt x="1595" y="1412"/>
                      <a:pt x="1600" y="1417"/>
                      <a:pt x="1607" y="1423"/>
                    </a:cubicBezTo>
                    <a:cubicBezTo>
                      <a:pt x="1614" y="1430"/>
                      <a:pt x="1623" y="1426"/>
                      <a:pt x="1634" y="1419"/>
                    </a:cubicBezTo>
                    <a:cubicBezTo>
                      <a:pt x="1644" y="1409"/>
                      <a:pt x="1644" y="1400"/>
                      <a:pt x="1653" y="1400"/>
                    </a:cubicBezTo>
                    <a:cubicBezTo>
                      <a:pt x="1665" y="1400"/>
                      <a:pt x="1690" y="1391"/>
                      <a:pt x="1704" y="1386"/>
                    </a:cubicBezTo>
                    <a:cubicBezTo>
                      <a:pt x="1716" y="1384"/>
                      <a:pt x="1707" y="1382"/>
                      <a:pt x="1707" y="1377"/>
                    </a:cubicBezTo>
                    <a:cubicBezTo>
                      <a:pt x="1707" y="1372"/>
                      <a:pt x="1728" y="1372"/>
                      <a:pt x="1735" y="1365"/>
                    </a:cubicBezTo>
                    <a:cubicBezTo>
                      <a:pt x="1744" y="1360"/>
                      <a:pt x="1735" y="1356"/>
                      <a:pt x="1728" y="1358"/>
                    </a:cubicBezTo>
                    <a:close/>
                    <a:moveTo>
                      <a:pt x="502" y="745"/>
                    </a:moveTo>
                    <a:lnTo>
                      <a:pt x="502" y="745"/>
                    </a:lnTo>
                    <a:cubicBezTo>
                      <a:pt x="490" y="761"/>
                      <a:pt x="486" y="763"/>
                      <a:pt x="472" y="761"/>
                    </a:cubicBezTo>
                    <a:cubicBezTo>
                      <a:pt x="460" y="759"/>
                      <a:pt x="453" y="766"/>
                      <a:pt x="458" y="770"/>
                    </a:cubicBezTo>
                    <a:cubicBezTo>
                      <a:pt x="465" y="773"/>
                      <a:pt x="465" y="777"/>
                      <a:pt x="453" y="780"/>
                    </a:cubicBezTo>
                    <a:cubicBezTo>
                      <a:pt x="439" y="784"/>
                      <a:pt x="430" y="794"/>
                      <a:pt x="425" y="791"/>
                    </a:cubicBezTo>
                    <a:cubicBezTo>
                      <a:pt x="421" y="791"/>
                      <a:pt x="449" y="770"/>
                      <a:pt x="442" y="766"/>
                    </a:cubicBezTo>
                    <a:cubicBezTo>
                      <a:pt x="435" y="761"/>
                      <a:pt x="416" y="775"/>
                      <a:pt x="416" y="782"/>
                    </a:cubicBezTo>
                    <a:cubicBezTo>
                      <a:pt x="416" y="789"/>
                      <a:pt x="404" y="789"/>
                      <a:pt x="397" y="789"/>
                    </a:cubicBezTo>
                    <a:cubicBezTo>
                      <a:pt x="391" y="786"/>
                      <a:pt x="379" y="780"/>
                      <a:pt x="388" y="780"/>
                    </a:cubicBezTo>
                    <a:cubicBezTo>
                      <a:pt x="395" y="780"/>
                      <a:pt x="391" y="770"/>
                      <a:pt x="400" y="768"/>
                    </a:cubicBezTo>
                    <a:cubicBezTo>
                      <a:pt x="409" y="763"/>
                      <a:pt x="397" y="759"/>
                      <a:pt x="400" y="754"/>
                    </a:cubicBezTo>
                    <a:cubicBezTo>
                      <a:pt x="402" y="749"/>
                      <a:pt x="423" y="759"/>
                      <a:pt x="423" y="752"/>
                    </a:cubicBezTo>
                    <a:cubicBezTo>
                      <a:pt x="423" y="742"/>
                      <a:pt x="404" y="738"/>
                      <a:pt x="397" y="742"/>
                    </a:cubicBezTo>
                    <a:cubicBezTo>
                      <a:pt x="391" y="747"/>
                      <a:pt x="374" y="756"/>
                      <a:pt x="356" y="747"/>
                    </a:cubicBezTo>
                    <a:cubicBezTo>
                      <a:pt x="349" y="745"/>
                      <a:pt x="402" y="740"/>
                      <a:pt x="411" y="731"/>
                    </a:cubicBezTo>
                    <a:cubicBezTo>
                      <a:pt x="421" y="724"/>
                      <a:pt x="460" y="714"/>
                      <a:pt x="465" y="721"/>
                    </a:cubicBezTo>
                    <a:cubicBezTo>
                      <a:pt x="467" y="728"/>
                      <a:pt x="442" y="733"/>
                      <a:pt x="456" y="740"/>
                    </a:cubicBezTo>
                    <a:cubicBezTo>
                      <a:pt x="467" y="747"/>
                      <a:pt x="486" y="742"/>
                      <a:pt x="490" y="735"/>
                    </a:cubicBezTo>
                    <a:cubicBezTo>
                      <a:pt x="495" y="728"/>
                      <a:pt x="514" y="731"/>
                      <a:pt x="502" y="745"/>
                    </a:cubicBezTo>
                    <a:close/>
                    <a:moveTo>
                      <a:pt x="621" y="896"/>
                    </a:moveTo>
                    <a:lnTo>
                      <a:pt x="621" y="896"/>
                    </a:lnTo>
                    <a:cubicBezTo>
                      <a:pt x="607" y="910"/>
                      <a:pt x="607" y="906"/>
                      <a:pt x="595" y="908"/>
                    </a:cubicBezTo>
                    <a:cubicBezTo>
                      <a:pt x="581" y="910"/>
                      <a:pt x="593" y="924"/>
                      <a:pt x="577" y="924"/>
                    </a:cubicBezTo>
                    <a:cubicBezTo>
                      <a:pt x="563" y="926"/>
                      <a:pt x="525" y="926"/>
                      <a:pt x="518" y="919"/>
                    </a:cubicBezTo>
                    <a:cubicBezTo>
                      <a:pt x="518" y="915"/>
                      <a:pt x="539" y="917"/>
                      <a:pt x="542" y="912"/>
                    </a:cubicBezTo>
                    <a:cubicBezTo>
                      <a:pt x="542" y="906"/>
                      <a:pt x="549" y="894"/>
                      <a:pt x="558" y="894"/>
                    </a:cubicBezTo>
                    <a:cubicBezTo>
                      <a:pt x="567" y="894"/>
                      <a:pt x="567" y="882"/>
                      <a:pt x="551" y="875"/>
                    </a:cubicBezTo>
                    <a:cubicBezTo>
                      <a:pt x="535" y="868"/>
                      <a:pt x="574" y="864"/>
                      <a:pt x="581" y="875"/>
                    </a:cubicBezTo>
                    <a:cubicBezTo>
                      <a:pt x="591" y="887"/>
                      <a:pt x="607" y="896"/>
                      <a:pt x="614" y="887"/>
                    </a:cubicBezTo>
                    <a:cubicBezTo>
                      <a:pt x="623" y="878"/>
                      <a:pt x="672" y="854"/>
                      <a:pt x="672" y="866"/>
                    </a:cubicBezTo>
                    <a:cubicBezTo>
                      <a:pt x="672" y="878"/>
                      <a:pt x="635" y="885"/>
                      <a:pt x="621" y="896"/>
                    </a:cubicBezTo>
                    <a:close/>
                    <a:moveTo>
                      <a:pt x="949" y="1239"/>
                    </a:moveTo>
                    <a:lnTo>
                      <a:pt x="949" y="1239"/>
                    </a:lnTo>
                    <a:cubicBezTo>
                      <a:pt x="939" y="1241"/>
                      <a:pt x="951" y="1214"/>
                      <a:pt x="930" y="1202"/>
                    </a:cubicBezTo>
                    <a:cubicBezTo>
                      <a:pt x="909" y="1190"/>
                      <a:pt x="900" y="1167"/>
                      <a:pt x="900" y="1155"/>
                    </a:cubicBezTo>
                    <a:cubicBezTo>
                      <a:pt x="900" y="1143"/>
                      <a:pt x="918" y="1136"/>
                      <a:pt x="925" y="1146"/>
                    </a:cubicBezTo>
                    <a:cubicBezTo>
                      <a:pt x="932" y="1155"/>
                      <a:pt x="944" y="1195"/>
                      <a:pt x="951" y="1206"/>
                    </a:cubicBezTo>
                    <a:cubicBezTo>
                      <a:pt x="958" y="1220"/>
                      <a:pt x="958" y="1239"/>
                      <a:pt x="949" y="123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9" name="Freeform 428">
                <a:extLst>
                  <a:ext uri="{FF2B5EF4-FFF2-40B4-BE49-F238E27FC236}">
                    <a16:creationId xmlns:a16="http://schemas.microsoft.com/office/drawing/2014/main" id="{DA495B34-DE2C-8137-78D4-66213EC870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899"/>
                <a:ext cx="1138" cy="881"/>
              </a:xfrm>
              <a:custGeom>
                <a:avLst/>
                <a:gdLst>
                  <a:gd name="T0" fmla="*/ 388 w 1893"/>
                  <a:gd name="T1" fmla="*/ 1291 h 1463"/>
                  <a:gd name="T2" fmla="*/ 423 w 1893"/>
                  <a:gd name="T3" fmla="*/ 420 h 1463"/>
                  <a:gd name="T4" fmla="*/ 732 w 1893"/>
                  <a:gd name="T5" fmla="*/ 465 h 1463"/>
                  <a:gd name="T6" fmla="*/ 523 w 1893"/>
                  <a:gd name="T7" fmla="*/ 486 h 1463"/>
                  <a:gd name="T8" fmla="*/ 728 w 1893"/>
                  <a:gd name="T9" fmla="*/ 633 h 1463"/>
                  <a:gd name="T10" fmla="*/ 400 w 1893"/>
                  <a:gd name="T11" fmla="*/ 362 h 1463"/>
                  <a:gd name="T12" fmla="*/ 451 w 1893"/>
                  <a:gd name="T13" fmla="*/ 315 h 1463"/>
                  <a:gd name="T14" fmla="*/ 593 w 1893"/>
                  <a:gd name="T15" fmla="*/ 409 h 1463"/>
                  <a:gd name="T16" fmla="*/ 539 w 1893"/>
                  <a:gd name="T17" fmla="*/ 346 h 1463"/>
                  <a:gd name="T18" fmla="*/ 621 w 1893"/>
                  <a:gd name="T19" fmla="*/ 255 h 1463"/>
                  <a:gd name="T20" fmla="*/ 888 w 1893"/>
                  <a:gd name="T21" fmla="*/ 243 h 1463"/>
                  <a:gd name="T22" fmla="*/ 907 w 1893"/>
                  <a:gd name="T23" fmla="*/ 180 h 1463"/>
                  <a:gd name="T24" fmla="*/ 790 w 1893"/>
                  <a:gd name="T25" fmla="*/ 350 h 1463"/>
                  <a:gd name="T26" fmla="*/ 946 w 1893"/>
                  <a:gd name="T27" fmla="*/ 273 h 1463"/>
                  <a:gd name="T28" fmla="*/ 930 w 1893"/>
                  <a:gd name="T29" fmla="*/ 539 h 1463"/>
                  <a:gd name="T30" fmla="*/ 1046 w 1893"/>
                  <a:gd name="T31" fmla="*/ 397 h 1463"/>
                  <a:gd name="T32" fmla="*/ 951 w 1893"/>
                  <a:gd name="T33" fmla="*/ 322 h 1463"/>
                  <a:gd name="T34" fmla="*/ 1035 w 1893"/>
                  <a:gd name="T35" fmla="*/ 245 h 1463"/>
                  <a:gd name="T36" fmla="*/ 974 w 1893"/>
                  <a:gd name="T37" fmla="*/ 136 h 1463"/>
                  <a:gd name="T38" fmla="*/ 1316 w 1893"/>
                  <a:gd name="T39" fmla="*/ 117 h 1463"/>
                  <a:gd name="T40" fmla="*/ 1146 w 1893"/>
                  <a:gd name="T41" fmla="*/ 273 h 1463"/>
                  <a:gd name="T42" fmla="*/ 1339 w 1893"/>
                  <a:gd name="T43" fmla="*/ 271 h 1463"/>
                  <a:gd name="T44" fmla="*/ 1637 w 1893"/>
                  <a:gd name="T45" fmla="*/ 24 h 1463"/>
                  <a:gd name="T46" fmla="*/ 1165 w 1893"/>
                  <a:gd name="T47" fmla="*/ 59 h 1463"/>
                  <a:gd name="T48" fmla="*/ 1228 w 1893"/>
                  <a:gd name="T49" fmla="*/ 882 h 1463"/>
                  <a:gd name="T50" fmla="*/ 1295 w 1893"/>
                  <a:gd name="T51" fmla="*/ 828 h 1463"/>
                  <a:gd name="T52" fmla="*/ 1565 w 1893"/>
                  <a:gd name="T53" fmla="*/ 598 h 1463"/>
                  <a:gd name="T54" fmla="*/ 1290 w 1893"/>
                  <a:gd name="T55" fmla="*/ 486 h 1463"/>
                  <a:gd name="T56" fmla="*/ 1104 w 1893"/>
                  <a:gd name="T57" fmla="*/ 570 h 1463"/>
                  <a:gd name="T58" fmla="*/ 1460 w 1893"/>
                  <a:gd name="T59" fmla="*/ 682 h 1463"/>
                  <a:gd name="T60" fmla="*/ 1535 w 1893"/>
                  <a:gd name="T61" fmla="*/ 866 h 1463"/>
                  <a:gd name="T62" fmla="*/ 1360 w 1893"/>
                  <a:gd name="T63" fmla="*/ 698 h 1463"/>
                  <a:gd name="T64" fmla="*/ 1639 w 1893"/>
                  <a:gd name="T65" fmla="*/ 1260 h 1463"/>
                  <a:gd name="T66" fmla="*/ 1758 w 1893"/>
                  <a:gd name="T67" fmla="*/ 1293 h 1463"/>
                  <a:gd name="T68" fmla="*/ 177 w 1893"/>
                  <a:gd name="T69" fmla="*/ 1141 h 1463"/>
                  <a:gd name="T70" fmla="*/ 1500 w 1893"/>
                  <a:gd name="T71" fmla="*/ 1337 h 1463"/>
                  <a:gd name="T72" fmla="*/ 1790 w 1893"/>
                  <a:gd name="T73" fmla="*/ 1136 h 1463"/>
                  <a:gd name="T74" fmla="*/ 1693 w 1893"/>
                  <a:gd name="T75" fmla="*/ 1029 h 1463"/>
                  <a:gd name="T76" fmla="*/ 1535 w 1893"/>
                  <a:gd name="T77" fmla="*/ 983 h 1463"/>
                  <a:gd name="T78" fmla="*/ 1344 w 1893"/>
                  <a:gd name="T79" fmla="*/ 889 h 1463"/>
                  <a:gd name="T80" fmla="*/ 1332 w 1893"/>
                  <a:gd name="T81" fmla="*/ 1181 h 1463"/>
                  <a:gd name="T82" fmla="*/ 1139 w 1893"/>
                  <a:gd name="T83" fmla="*/ 1069 h 1463"/>
                  <a:gd name="T84" fmla="*/ 1051 w 1893"/>
                  <a:gd name="T85" fmla="*/ 861 h 1463"/>
                  <a:gd name="T86" fmla="*/ 1179 w 1893"/>
                  <a:gd name="T87" fmla="*/ 731 h 1463"/>
                  <a:gd name="T88" fmla="*/ 1249 w 1893"/>
                  <a:gd name="T89" fmla="*/ 621 h 1463"/>
                  <a:gd name="T90" fmla="*/ 1135 w 1893"/>
                  <a:gd name="T91" fmla="*/ 654 h 1463"/>
                  <a:gd name="T92" fmla="*/ 1002 w 1893"/>
                  <a:gd name="T93" fmla="*/ 535 h 1463"/>
                  <a:gd name="T94" fmla="*/ 969 w 1893"/>
                  <a:gd name="T95" fmla="*/ 539 h 1463"/>
                  <a:gd name="T96" fmla="*/ 958 w 1893"/>
                  <a:gd name="T97" fmla="*/ 689 h 1463"/>
                  <a:gd name="T98" fmla="*/ 918 w 1893"/>
                  <a:gd name="T99" fmla="*/ 665 h 1463"/>
                  <a:gd name="T100" fmla="*/ 721 w 1893"/>
                  <a:gd name="T101" fmla="*/ 705 h 1463"/>
                  <a:gd name="T102" fmla="*/ 384 w 1893"/>
                  <a:gd name="T103" fmla="*/ 619 h 1463"/>
                  <a:gd name="T104" fmla="*/ 249 w 1893"/>
                  <a:gd name="T105" fmla="*/ 602 h 1463"/>
                  <a:gd name="T106" fmla="*/ 32 w 1893"/>
                  <a:gd name="T107" fmla="*/ 943 h 1463"/>
                  <a:gd name="T108" fmla="*/ 256 w 1893"/>
                  <a:gd name="T109" fmla="*/ 1169 h 1463"/>
                  <a:gd name="T110" fmla="*/ 998 w 1893"/>
                  <a:gd name="T111" fmla="*/ 1288 h 1463"/>
                  <a:gd name="T112" fmla="*/ 1267 w 1893"/>
                  <a:gd name="T113" fmla="*/ 1414 h 1463"/>
                  <a:gd name="T114" fmla="*/ 1537 w 1893"/>
                  <a:gd name="T115" fmla="*/ 1323 h 1463"/>
                  <a:gd name="T116" fmla="*/ 1728 w 1893"/>
                  <a:gd name="T117" fmla="*/ 1358 h 1463"/>
                  <a:gd name="T118" fmla="*/ 397 w 1893"/>
                  <a:gd name="T119" fmla="*/ 742 h 1463"/>
                  <a:gd name="T120" fmla="*/ 551 w 1893"/>
                  <a:gd name="T121" fmla="*/ 875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93" h="1463">
                    <a:moveTo>
                      <a:pt x="374" y="1281"/>
                    </a:moveTo>
                    <a:lnTo>
                      <a:pt x="374" y="1281"/>
                    </a:lnTo>
                    <a:cubicBezTo>
                      <a:pt x="367" y="1277"/>
                      <a:pt x="353" y="1277"/>
                      <a:pt x="351" y="1272"/>
                    </a:cubicBezTo>
                    <a:cubicBezTo>
                      <a:pt x="349" y="1265"/>
                      <a:pt x="332" y="1241"/>
                      <a:pt x="325" y="1244"/>
                    </a:cubicBezTo>
                    <a:cubicBezTo>
                      <a:pt x="316" y="1244"/>
                      <a:pt x="307" y="1244"/>
                      <a:pt x="297" y="1237"/>
                    </a:cubicBezTo>
                    <a:cubicBezTo>
                      <a:pt x="288" y="1230"/>
                      <a:pt x="281" y="1230"/>
                      <a:pt x="274" y="1234"/>
                    </a:cubicBezTo>
                    <a:cubicBezTo>
                      <a:pt x="267" y="1237"/>
                      <a:pt x="281" y="1239"/>
                      <a:pt x="281" y="1244"/>
                    </a:cubicBezTo>
                    <a:cubicBezTo>
                      <a:pt x="281" y="1248"/>
                      <a:pt x="286" y="1251"/>
                      <a:pt x="290" y="1251"/>
                    </a:cubicBezTo>
                    <a:cubicBezTo>
                      <a:pt x="297" y="1248"/>
                      <a:pt x="300" y="1260"/>
                      <a:pt x="307" y="1263"/>
                    </a:cubicBezTo>
                    <a:cubicBezTo>
                      <a:pt x="311" y="1263"/>
                      <a:pt x="314" y="1272"/>
                      <a:pt x="321" y="1272"/>
                    </a:cubicBezTo>
                    <a:cubicBezTo>
                      <a:pt x="328" y="1272"/>
                      <a:pt x="328" y="1279"/>
                      <a:pt x="332" y="1284"/>
                    </a:cubicBezTo>
                    <a:cubicBezTo>
                      <a:pt x="335" y="1286"/>
                      <a:pt x="342" y="1284"/>
                      <a:pt x="342" y="1288"/>
                    </a:cubicBezTo>
                    <a:cubicBezTo>
                      <a:pt x="342" y="1291"/>
                      <a:pt x="351" y="1295"/>
                      <a:pt x="351" y="1300"/>
                    </a:cubicBezTo>
                    <a:cubicBezTo>
                      <a:pt x="365" y="1302"/>
                      <a:pt x="377" y="1302"/>
                      <a:pt x="386" y="1300"/>
                    </a:cubicBezTo>
                    <a:cubicBezTo>
                      <a:pt x="386" y="1298"/>
                      <a:pt x="386" y="1293"/>
                      <a:pt x="388" y="1291"/>
                    </a:cubicBezTo>
                    <a:cubicBezTo>
                      <a:pt x="391" y="1284"/>
                      <a:pt x="381" y="1288"/>
                      <a:pt x="374" y="1281"/>
                    </a:cubicBezTo>
                    <a:lnTo>
                      <a:pt x="374" y="1281"/>
                    </a:lnTo>
                    <a:close/>
                    <a:moveTo>
                      <a:pt x="358" y="532"/>
                    </a:moveTo>
                    <a:lnTo>
                      <a:pt x="358" y="532"/>
                    </a:lnTo>
                    <a:cubicBezTo>
                      <a:pt x="374" y="535"/>
                      <a:pt x="377" y="565"/>
                      <a:pt x="388" y="565"/>
                    </a:cubicBezTo>
                    <a:cubicBezTo>
                      <a:pt x="395" y="565"/>
                      <a:pt x="391" y="556"/>
                      <a:pt x="402" y="556"/>
                    </a:cubicBezTo>
                    <a:cubicBezTo>
                      <a:pt x="414" y="556"/>
                      <a:pt x="411" y="549"/>
                      <a:pt x="423" y="551"/>
                    </a:cubicBezTo>
                    <a:cubicBezTo>
                      <a:pt x="435" y="551"/>
                      <a:pt x="444" y="549"/>
                      <a:pt x="444" y="535"/>
                    </a:cubicBezTo>
                    <a:cubicBezTo>
                      <a:pt x="444" y="521"/>
                      <a:pt x="453" y="516"/>
                      <a:pt x="465" y="514"/>
                    </a:cubicBezTo>
                    <a:cubicBezTo>
                      <a:pt x="474" y="511"/>
                      <a:pt x="465" y="497"/>
                      <a:pt x="481" y="492"/>
                    </a:cubicBezTo>
                    <a:cubicBezTo>
                      <a:pt x="497" y="488"/>
                      <a:pt x="542" y="469"/>
                      <a:pt x="549" y="465"/>
                    </a:cubicBezTo>
                    <a:cubicBezTo>
                      <a:pt x="555" y="460"/>
                      <a:pt x="539" y="451"/>
                      <a:pt x="523" y="441"/>
                    </a:cubicBezTo>
                    <a:cubicBezTo>
                      <a:pt x="504" y="430"/>
                      <a:pt x="493" y="427"/>
                      <a:pt x="479" y="437"/>
                    </a:cubicBezTo>
                    <a:cubicBezTo>
                      <a:pt x="465" y="444"/>
                      <a:pt x="476" y="427"/>
                      <a:pt x="465" y="432"/>
                    </a:cubicBezTo>
                    <a:cubicBezTo>
                      <a:pt x="456" y="437"/>
                      <a:pt x="428" y="425"/>
                      <a:pt x="423" y="420"/>
                    </a:cubicBezTo>
                    <a:cubicBezTo>
                      <a:pt x="418" y="413"/>
                      <a:pt x="370" y="430"/>
                      <a:pt x="356" y="430"/>
                    </a:cubicBezTo>
                    <a:cubicBezTo>
                      <a:pt x="344" y="430"/>
                      <a:pt x="358" y="444"/>
                      <a:pt x="365" y="448"/>
                    </a:cubicBezTo>
                    <a:cubicBezTo>
                      <a:pt x="374" y="455"/>
                      <a:pt x="344" y="476"/>
                      <a:pt x="351" y="481"/>
                    </a:cubicBezTo>
                    <a:cubicBezTo>
                      <a:pt x="356" y="486"/>
                      <a:pt x="344" y="499"/>
                      <a:pt x="332" y="514"/>
                    </a:cubicBezTo>
                    <a:cubicBezTo>
                      <a:pt x="318" y="528"/>
                      <a:pt x="342" y="528"/>
                      <a:pt x="358" y="532"/>
                    </a:cubicBezTo>
                    <a:lnTo>
                      <a:pt x="358" y="532"/>
                    </a:lnTo>
                    <a:close/>
                    <a:moveTo>
                      <a:pt x="830" y="609"/>
                    </a:moveTo>
                    <a:lnTo>
                      <a:pt x="830" y="609"/>
                    </a:lnTo>
                    <a:cubicBezTo>
                      <a:pt x="835" y="602"/>
                      <a:pt x="858" y="623"/>
                      <a:pt x="860" y="609"/>
                    </a:cubicBezTo>
                    <a:cubicBezTo>
                      <a:pt x="860" y="593"/>
                      <a:pt x="832" y="588"/>
                      <a:pt x="821" y="579"/>
                    </a:cubicBezTo>
                    <a:cubicBezTo>
                      <a:pt x="811" y="572"/>
                      <a:pt x="807" y="577"/>
                      <a:pt x="788" y="563"/>
                    </a:cubicBezTo>
                    <a:cubicBezTo>
                      <a:pt x="769" y="549"/>
                      <a:pt x="793" y="544"/>
                      <a:pt x="779" y="532"/>
                    </a:cubicBezTo>
                    <a:cubicBezTo>
                      <a:pt x="767" y="523"/>
                      <a:pt x="762" y="492"/>
                      <a:pt x="772" y="483"/>
                    </a:cubicBezTo>
                    <a:cubicBezTo>
                      <a:pt x="781" y="474"/>
                      <a:pt x="790" y="460"/>
                      <a:pt x="774" y="453"/>
                    </a:cubicBezTo>
                    <a:cubicBezTo>
                      <a:pt x="755" y="448"/>
                      <a:pt x="730" y="460"/>
                      <a:pt x="732" y="465"/>
                    </a:cubicBezTo>
                    <a:cubicBezTo>
                      <a:pt x="735" y="467"/>
                      <a:pt x="758" y="481"/>
                      <a:pt x="758" y="486"/>
                    </a:cubicBezTo>
                    <a:cubicBezTo>
                      <a:pt x="758" y="492"/>
                      <a:pt x="737" y="469"/>
                      <a:pt x="730" y="474"/>
                    </a:cubicBezTo>
                    <a:cubicBezTo>
                      <a:pt x="721" y="479"/>
                      <a:pt x="714" y="465"/>
                      <a:pt x="707" y="474"/>
                    </a:cubicBezTo>
                    <a:cubicBezTo>
                      <a:pt x="700" y="483"/>
                      <a:pt x="716" y="518"/>
                      <a:pt x="721" y="528"/>
                    </a:cubicBezTo>
                    <a:cubicBezTo>
                      <a:pt x="728" y="537"/>
                      <a:pt x="716" y="537"/>
                      <a:pt x="707" y="539"/>
                    </a:cubicBezTo>
                    <a:cubicBezTo>
                      <a:pt x="700" y="539"/>
                      <a:pt x="700" y="511"/>
                      <a:pt x="693" y="502"/>
                    </a:cubicBezTo>
                    <a:cubicBezTo>
                      <a:pt x="683" y="490"/>
                      <a:pt x="653" y="479"/>
                      <a:pt x="653" y="486"/>
                    </a:cubicBezTo>
                    <a:cubicBezTo>
                      <a:pt x="651" y="492"/>
                      <a:pt x="672" y="492"/>
                      <a:pt x="667" y="504"/>
                    </a:cubicBezTo>
                    <a:cubicBezTo>
                      <a:pt x="665" y="514"/>
                      <a:pt x="653" y="497"/>
                      <a:pt x="644" y="507"/>
                    </a:cubicBezTo>
                    <a:cubicBezTo>
                      <a:pt x="632" y="514"/>
                      <a:pt x="635" y="509"/>
                      <a:pt x="637" y="499"/>
                    </a:cubicBezTo>
                    <a:cubicBezTo>
                      <a:pt x="639" y="492"/>
                      <a:pt x="623" y="483"/>
                      <a:pt x="602" y="483"/>
                    </a:cubicBezTo>
                    <a:cubicBezTo>
                      <a:pt x="584" y="486"/>
                      <a:pt x="595" y="499"/>
                      <a:pt x="588" y="504"/>
                    </a:cubicBezTo>
                    <a:cubicBezTo>
                      <a:pt x="584" y="509"/>
                      <a:pt x="555" y="502"/>
                      <a:pt x="574" y="497"/>
                    </a:cubicBezTo>
                    <a:cubicBezTo>
                      <a:pt x="591" y="492"/>
                      <a:pt x="584" y="483"/>
                      <a:pt x="577" y="474"/>
                    </a:cubicBezTo>
                    <a:cubicBezTo>
                      <a:pt x="570" y="462"/>
                      <a:pt x="553" y="474"/>
                      <a:pt x="523" y="486"/>
                    </a:cubicBezTo>
                    <a:cubicBezTo>
                      <a:pt x="493" y="495"/>
                      <a:pt x="481" y="507"/>
                      <a:pt x="483" y="509"/>
                    </a:cubicBezTo>
                    <a:cubicBezTo>
                      <a:pt x="488" y="509"/>
                      <a:pt x="488" y="514"/>
                      <a:pt x="479" y="523"/>
                    </a:cubicBezTo>
                    <a:cubicBezTo>
                      <a:pt x="467" y="532"/>
                      <a:pt x="479" y="542"/>
                      <a:pt x="488" y="542"/>
                    </a:cubicBezTo>
                    <a:cubicBezTo>
                      <a:pt x="500" y="542"/>
                      <a:pt x="490" y="549"/>
                      <a:pt x="497" y="551"/>
                    </a:cubicBezTo>
                    <a:cubicBezTo>
                      <a:pt x="504" y="553"/>
                      <a:pt x="537" y="539"/>
                      <a:pt x="546" y="544"/>
                    </a:cubicBezTo>
                    <a:cubicBezTo>
                      <a:pt x="555" y="551"/>
                      <a:pt x="490" y="556"/>
                      <a:pt x="490" y="567"/>
                    </a:cubicBezTo>
                    <a:cubicBezTo>
                      <a:pt x="490" y="579"/>
                      <a:pt x="528" y="584"/>
                      <a:pt x="553" y="579"/>
                    </a:cubicBezTo>
                    <a:cubicBezTo>
                      <a:pt x="579" y="574"/>
                      <a:pt x="625" y="584"/>
                      <a:pt x="625" y="591"/>
                    </a:cubicBezTo>
                    <a:cubicBezTo>
                      <a:pt x="625" y="598"/>
                      <a:pt x="595" y="595"/>
                      <a:pt x="572" y="593"/>
                    </a:cubicBezTo>
                    <a:cubicBezTo>
                      <a:pt x="549" y="593"/>
                      <a:pt x="507" y="600"/>
                      <a:pt x="509" y="609"/>
                    </a:cubicBezTo>
                    <a:cubicBezTo>
                      <a:pt x="511" y="616"/>
                      <a:pt x="514" y="616"/>
                      <a:pt x="539" y="628"/>
                    </a:cubicBezTo>
                    <a:cubicBezTo>
                      <a:pt x="563" y="640"/>
                      <a:pt x="588" y="623"/>
                      <a:pt x="588" y="637"/>
                    </a:cubicBezTo>
                    <a:cubicBezTo>
                      <a:pt x="586" y="654"/>
                      <a:pt x="600" y="658"/>
                      <a:pt x="632" y="658"/>
                    </a:cubicBezTo>
                    <a:cubicBezTo>
                      <a:pt x="667" y="661"/>
                      <a:pt x="681" y="644"/>
                      <a:pt x="697" y="644"/>
                    </a:cubicBezTo>
                    <a:cubicBezTo>
                      <a:pt x="714" y="647"/>
                      <a:pt x="721" y="642"/>
                      <a:pt x="728" y="633"/>
                    </a:cubicBezTo>
                    <a:cubicBezTo>
                      <a:pt x="737" y="621"/>
                      <a:pt x="742" y="628"/>
                      <a:pt x="744" y="633"/>
                    </a:cubicBezTo>
                    <a:cubicBezTo>
                      <a:pt x="746" y="637"/>
                      <a:pt x="767" y="637"/>
                      <a:pt x="772" y="642"/>
                    </a:cubicBezTo>
                    <a:cubicBezTo>
                      <a:pt x="784" y="654"/>
                      <a:pt x="823" y="651"/>
                      <a:pt x="839" y="642"/>
                    </a:cubicBezTo>
                    <a:cubicBezTo>
                      <a:pt x="853" y="635"/>
                      <a:pt x="832" y="614"/>
                      <a:pt x="825" y="623"/>
                    </a:cubicBezTo>
                    <a:cubicBezTo>
                      <a:pt x="816" y="633"/>
                      <a:pt x="811" y="628"/>
                      <a:pt x="809" y="623"/>
                    </a:cubicBezTo>
                    <a:cubicBezTo>
                      <a:pt x="807" y="619"/>
                      <a:pt x="823" y="616"/>
                      <a:pt x="830" y="609"/>
                    </a:cubicBezTo>
                    <a:lnTo>
                      <a:pt x="830" y="609"/>
                    </a:lnTo>
                    <a:close/>
                    <a:moveTo>
                      <a:pt x="472" y="376"/>
                    </a:moveTo>
                    <a:lnTo>
                      <a:pt x="472" y="376"/>
                    </a:lnTo>
                    <a:cubicBezTo>
                      <a:pt x="488" y="378"/>
                      <a:pt x="504" y="364"/>
                      <a:pt x="504" y="355"/>
                    </a:cubicBezTo>
                    <a:cubicBezTo>
                      <a:pt x="504" y="346"/>
                      <a:pt x="463" y="376"/>
                      <a:pt x="472" y="376"/>
                    </a:cubicBezTo>
                    <a:lnTo>
                      <a:pt x="472" y="376"/>
                    </a:lnTo>
                    <a:close/>
                    <a:moveTo>
                      <a:pt x="393" y="350"/>
                    </a:moveTo>
                    <a:lnTo>
                      <a:pt x="393" y="350"/>
                    </a:lnTo>
                    <a:cubicBezTo>
                      <a:pt x="400" y="353"/>
                      <a:pt x="393" y="367"/>
                      <a:pt x="400" y="362"/>
                    </a:cubicBezTo>
                    <a:cubicBezTo>
                      <a:pt x="409" y="360"/>
                      <a:pt x="409" y="357"/>
                      <a:pt x="416" y="360"/>
                    </a:cubicBezTo>
                    <a:cubicBezTo>
                      <a:pt x="425" y="362"/>
                      <a:pt x="428" y="355"/>
                      <a:pt x="432" y="350"/>
                    </a:cubicBezTo>
                    <a:cubicBezTo>
                      <a:pt x="437" y="346"/>
                      <a:pt x="435" y="367"/>
                      <a:pt x="449" y="367"/>
                    </a:cubicBezTo>
                    <a:cubicBezTo>
                      <a:pt x="458" y="367"/>
                      <a:pt x="456" y="343"/>
                      <a:pt x="465" y="350"/>
                    </a:cubicBezTo>
                    <a:cubicBezTo>
                      <a:pt x="474" y="357"/>
                      <a:pt x="479" y="348"/>
                      <a:pt x="479" y="341"/>
                    </a:cubicBezTo>
                    <a:cubicBezTo>
                      <a:pt x="481" y="334"/>
                      <a:pt x="481" y="322"/>
                      <a:pt x="493" y="320"/>
                    </a:cubicBezTo>
                    <a:cubicBezTo>
                      <a:pt x="502" y="320"/>
                      <a:pt x="493" y="332"/>
                      <a:pt x="500" y="339"/>
                    </a:cubicBezTo>
                    <a:cubicBezTo>
                      <a:pt x="504" y="353"/>
                      <a:pt x="518" y="341"/>
                      <a:pt x="518" y="334"/>
                    </a:cubicBezTo>
                    <a:cubicBezTo>
                      <a:pt x="518" y="329"/>
                      <a:pt x="537" y="334"/>
                      <a:pt x="535" y="327"/>
                    </a:cubicBezTo>
                    <a:cubicBezTo>
                      <a:pt x="535" y="320"/>
                      <a:pt x="539" y="318"/>
                      <a:pt x="535" y="311"/>
                    </a:cubicBezTo>
                    <a:cubicBezTo>
                      <a:pt x="530" y="304"/>
                      <a:pt x="544" y="304"/>
                      <a:pt x="549" y="299"/>
                    </a:cubicBezTo>
                    <a:cubicBezTo>
                      <a:pt x="553" y="294"/>
                      <a:pt x="542" y="299"/>
                      <a:pt x="532" y="290"/>
                    </a:cubicBezTo>
                    <a:cubicBezTo>
                      <a:pt x="523" y="280"/>
                      <a:pt x="518" y="292"/>
                      <a:pt x="518" y="299"/>
                    </a:cubicBezTo>
                    <a:cubicBezTo>
                      <a:pt x="518" y="304"/>
                      <a:pt x="500" y="299"/>
                      <a:pt x="490" y="294"/>
                    </a:cubicBezTo>
                    <a:cubicBezTo>
                      <a:pt x="479" y="292"/>
                      <a:pt x="467" y="308"/>
                      <a:pt x="451" y="315"/>
                    </a:cubicBezTo>
                    <a:cubicBezTo>
                      <a:pt x="437" y="322"/>
                      <a:pt x="435" y="336"/>
                      <a:pt x="421" y="334"/>
                    </a:cubicBezTo>
                    <a:cubicBezTo>
                      <a:pt x="407" y="334"/>
                      <a:pt x="386" y="348"/>
                      <a:pt x="393" y="350"/>
                    </a:cubicBezTo>
                    <a:lnTo>
                      <a:pt x="393" y="350"/>
                    </a:lnTo>
                    <a:close/>
                    <a:moveTo>
                      <a:pt x="539" y="346"/>
                    </a:moveTo>
                    <a:lnTo>
                      <a:pt x="539" y="346"/>
                    </a:lnTo>
                    <a:cubicBezTo>
                      <a:pt x="528" y="346"/>
                      <a:pt x="528" y="360"/>
                      <a:pt x="544" y="360"/>
                    </a:cubicBezTo>
                    <a:cubicBezTo>
                      <a:pt x="558" y="360"/>
                      <a:pt x="563" y="364"/>
                      <a:pt x="542" y="364"/>
                    </a:cubicBezTo>
                    <a:cubicBezTo>
                      <a:pt x="518" y="362"/>
                      <a:pt x="509" y="381"/>
                      <a:pt x="525" y="378"/>
                    </a:cubicBezTo>
                    <a:cubicBezTo>
                      <a:pt x="539" y="374"/>
                      <a:pt x="558" y="374"/>
                      <a:pt x="546" y="378"/>
                    </a:cubicBezTo>
                    <a:cubicBezTo>
                      <a:pt x="535" y="381"/>
                      <a:pt x="504" y="383"/>
                      <a:pt x="509" y="390"/>
                    </a:cubicBezTo>
                    <a:cubicBezTo>
                      <a:pt x="511" y="395"/>
                      <a:pt x="523" y="392"/>
                      <a:pt x="537" y="397"/>
                    </a:cubicBezTo>
                    <a:cubicBezTo>
                      <a:pt x="549" y="402"/>
                      <a:pt x="555" y="404"/>
                      <a:pt x="565" y="395"/>
                    </a:cubicBezTo>
                    <a:cubicBezTo>
                      <a:pt x="574" y="385"/>
                      <a:pt x="588" y="374"/>
                      <a:pt x="584" y="388"/>
                    </a:cubicBezTo>
                    <a:cubicBezTo>
                      <a:pt x="579" y="402"/>
                      <a:pt x="597" y="392"/>
                      <a:pt x="623" y="390"/>
                    </a:cubicBezTo>
                    <a:cubicBezTo>
                      <a:pt x="649" y="390"/>
                      <a:pt x="618" y="406"/>
                      <a:pt x="593" y="409"/>
                    </a:cubicBezTo>
                    <a:cubicBezTo>
                      <a:pt x="565" y="409"/>
                      <a:pt x="570" y="423"/>
                      <a:pt x="591" y="427"/>
                    </a:cubicBezTo>
                    <a:cubicBezTo>
                      <a:pt x="611" y="432"/>
                      <a:pt x="656" y="413"/>
                      <a:pt x="667" y="404"/>
                    </a:cubicBezTo>
                    <a:cubicBezTo>
                      <a:pt x="676" y="395"/>
                      <a:pt x="686" y="409"/>
                      <a:pt x="697" y="402"/>
                    </a:cubicBezTo>
                    <a:cubicBezTo>
                      <a:pt x="707" y="395"/>
                      <a:pt x="728" y="404"/>
                      <a:pt x="744" y="399"/>
                    </a:cubicBezTo>
                    <a:cubicBezTo>
                      <a:pt x="762" y="395"/>
                      <a:pt x="765" y="362"/>
                      <a:pt x="751" y="355"/>
                    </a:cubicBezTo>
                    <a:cubicBezTo>
                      <a:pt x="739" y="350"/>
                      <a:pt x="739" y="362"/>
                      <a:pt x="728" y="364"/>
                    </a:cubicBezTo>
                    <a:cubicBezTo>
                      <a:pt x="718" y="367"/>
                      <a:pt x="711" y="353"/>
                      <a:pt x="704" y="346"/>
                    </a:cubicBezTo>
                    <a:cubicBezTo>
                      <a:pt x="695" y="336"/>
                      <a:pt x="702" y="320"/>
                      <a:pt x="688" y="322"/>
                    </a:cubicBezTo>
                    <a:cubicBezTo>
                      <a:pt x="676" y="325"/>
                      <a:pt x="651" y="343"/>
                      <a:pt x="667" y="346"/>
                    </a:cubicBezTo>
                    <a:cubicBezTo>
                      <a:pt x="681" y="348"/>
                      <a:pt x="676" y="355"/>
                      <a:pt x="667" y="360"/>
                    </a:cubicBezTo>
                    <a:cubicBezTo>
                      <a:pt x="660" y="364"/>
                      <a:pt x="688" y="369"/>
                      <a:pt x="683" y="376"/>
                    </a:cubicBezTo>
                    <a:cubicBezTo>
                      <a:pt x="681" y="381"/>
                      <a:pt x="637" y="376"/>
                      <a:pt x="635" y="367"/>
                    </a:cubicBezTo>
                    <a:cubicBezTo>
                      <a:pt x="632" y="357"/>
                      <a:pt x="600" y="341"/>
                      <a:pt x="586" y="346"/>
                    </a:cubicBezTo>
                    <a:cubicBezTo>
                      <a:pt x="572" y="348"/>
                      <a:pt x="577" y="334"/>
                      <a:pt x="563" y="332"/>
                    </a:cubicBezTo>
                    <a:cubicBezTo>
                      <a:pt x="549" y="332"/>
                      <a:pt x="553" y="346"/>
                      <a:pt x="539" y="346"/>
                    </a:cubicBezTo>
                    <a:lnTo>
                      <a:pt x="539" y="346"/>
                    </a:lnTo>
                    <a:close/>
                    <a:moveTo>
                      <a:pt x="588" y="278"/>
                    </a:moveTo>
                    <a:lnTo>
                      <a:pt x="588" y="278"/>
                    </a:lnTo>
                    <a:cubicBezTo>
                      <a:pt x="593" y="266"/>
                      <a:pt x="558" y="269"/>
                      <a:pt x="560" y="271"/>
                    </a:cubicBezTo>
                    <a:cubicBezTo>
                      <a:pt x="567" y="280"/>
                      <a:pt x="584" y="290"/>
                      <a:pt x="588" y="278"/>
                    </a:cubicBezTo>
                    <a:lnTo>
                      <a:pt x="588" y="278"/>
                    </a:lnTo>
                    <a:close/>
                    <a:moveTo>
                      <a:pt x="667" y="273"/>
                    </a:moveTo>
                    <a:lnTo>
                      <a:pt x="667" y="273"/>
                    </a:lnTo>
                    <a:cubicBezTo>
                      <a:pt x="679" y="271"/>
                      <a:pt x="674" y="262"/>
                      <a:pt x="653" y="264"/>
                    </a:cubicBezTo>
                    <a:cubicBezTo>
                      <a:pt x="635" y="266"/>
                      <a:pt x="600" y="266"/>
                      <a:pt x="600" y="280"/>
                    </a:cubicBezTo>
                    <a:cubicBezTo>
                      <a:pt x="600" y="292"/>
                      <a:pt x="607" y="299"/>
                      <a:pt x="628" y="299"/>
                    </a:cubicBezTo>
                    <a:cubicBezTo>
                      <a:pt x="651" y="301"/>
                      <a:pt x="669" y="280"/>
                      <a:pt x="658" y="280"/>
                    </a:cubicBezTo>
                    <a:cubicBezTo>
                      <a:pt x="649" y="280"/>
                      <a:pt x="656" y="276"/>
                      <a:pt x="667" y="273"/>
                    </a:cubicBezTo>
                    <a:lnTo>
                      <a:pt x="667" y="273"/>
                    </a:lnTo>
                    <a:close/>
                    <a:moveTo>
                      <a:pt x="621" y="255"/>
                    </a:moveTo>
                    <a:lnTo>
                      <a:pt x="621" y="255"/>
                    </a:lnTo>
                    <a:cubicBezTo>
                      <a:pt x="630" y="259"/>
                      <a:pt x="639" y="245"/>
                      <a:pt x="646" y="252"/>
                    </a:cubicBezTo>
                    <a:cubicBezTo>
                      <a:pt x="653" y="257"/>
                      <a:pt x="681" y="262"/>
                      <a:pt x="681" y="248"/>
                    </a:cubicBezTo>
                    <a:cubicBezTo>
                      <a:pt x="681" y="231"/>
                      <a:pt x="646" y="231"/>
                      <a:pt x="637" y="236"/>
                    </a:cubicBezTo>
                    <a:cubicBezTo>
                      <a:pt x="628" y="241"/>
                      <a:pt x="584" y="243"/>
                      <a:pt x="595" y="252"/>
                    </a:cubicBezTo>
                    <a:cubicBezTo>
                      <a:pt x="602" y="259"/>
                      <a:pt x="611" y="250"/>
                      <a:pt x="621" y="255"/>
                    </a:cubicBezTo>
                    <a:lnTo>
                      <a:pt x="621" y="255"/>
                    </a:lnTo>
                    <a:close/>
                    <a:moveTo>
                      <a:pt x="779" y="224"/>
                    </a:moveTo>
                    <a:lnTo>
                      <a:pt x="779" y="224"/>
                    </a:lnTo>
                    <a:cubicBezTo>
                      <a:pt x="790" y="217"/>
                      <a:pt x="811" y="231"/>
                      <a:pt x="807" y="238"/>
                    </a:cubicBezTo>
                    <a:cubicBezTo>
                      <a:pt x="802" y="248"/>
                      <a:pt x="769" y="236"/>
                      <a:pt x="772" y="245"/>
                    </a:cubicBezTo>
                    <a:cubicBezTo>
                      <a:pt x="774" y="248"/>
                      <a:pt x="776" y="259"/>
                      <a:pt x="800" y="252"/>
                    </a:cubicBezTo>
                    <a:cubicBezTo>
                      <a:pt x="823" y="245"/>
                      <a:pt x="842" y="250"/>
                      <a:pt x="856" y="262"/>
                    </a:cubicBezTo>
                    <a:cubicBezTo>
                      <a:pt x="872" y="276"/>
                      <a:pt x="886" y="280"/>
                      <a:pt x="895" y="266"/>
                    </a:cubicBezTo>
                    <a:cubicBezTo>
                      <a:pt x="907" y="255"/>
                      <a:pt x="883" y="252"/>
                      <a:pt x="888" y="243"/>
                    </a:cubicBezTo>
                    <a:cubicBezTo>
                      <a:pt x="893" y="234"/>
                      <a:pt x="872" y="229"/>
                      <a:pt x="863" y="229"/>
                    </a:cubicBezTo>
                    <a:cubicBezTo>
                      <a:pt x="851" y="229"/>
                      <a:pt x="849" y="210"/>
                      <a:pt x="839" y="213"/>
                    </a:cubicBezTo>
                    <a:cubicBezTo>
                      <a:pt x="830" y="217"/>
                      <a:pt x="825" y="224"/>
                      <a:pt x="825" y="210"/>
                    </a:cubicBezTo>
                    <a:cubicBezTo>
                      <a:pt x="825" y="199"/>
                      <a:pt x="776" y="199"/>
                      <a:pt x="765" y="203"/>
                    </a:cubicBezTo>
                    <a:cubicBezTo>
                      <a:pt x="751" y="208"/>
                      <a:pt x="767" y="234"/>
                      <a:pt x="779" y="224"/>
                    </a:cubicBezTo>
                    <a:lnTo>
                      <a:pt x="779" y="224"/>
                    </a:lnTo>
                    <a:close/>
                    <a:moveTo>
                      <a:pt x="786" y="304"/>
                    </a:moveTo>
                    <a:lnTo>
                      <a:pt x="786" y="304"/>
                    </a:lnTo>
                    <a:cubicBezTo>
                      <a:pt x="793" y="294"/>
                      <a:pt x="755" y="264"/>
                      <a:pt x="753" y="280"/>
                    </a:cubicBezTo>
                    <a:cubicBezTo>
                      <a:pt x="751" y="294"/>
                      <a:pt x="776" y="315"/>
                      <a:pt x="786" y="304"/>
                    </a:cubicBezTo>
                    <a:lnTo>
                      <a:pt x="786" y="304"/>
                    </a:lnTo>
                    <a:close/>
                    <a:moveTo>
                      <a:pt x="907" y="180"/>
                    </a:moveTo>
                    <a:lnTo>
                      <a:pt x="907" y="180"/>
                    </a:lnTo>
                    <a:cubicBezTo>
                      <a:pt x="914" y="171"/>
                      <a:pt x="867" y="161"/>
                      <a:pt x="879" y="171"/>
                    </a:cubicBezTo>
                    <a:cubicBezTo>
                      <a:pt x="886" y="175"/>
                      <a:pt x="900" y="192"/>
                      <a:pt x="907" y="180"/>
                    </a:cubicBezTo>
                    <a:lnTo>
                      <a:pt x="907" y="180"/>
                    </a:lnTo>
                    <a:close/>
                    <a:moveTo>
                      <a:pt x="802" y="395"/>
                    </a:moveTo>
                    <a:lnTo>
                      <a:pt x="802" y="395"/>
                    </a:lnTo>
                    <a:cubicBezTo>
                      <a:pt x="807" y="388"/>
                      <a:pt x="786" y="371"/>
                      <a:pt x="781" y="385"/>
                    </a:cubicBezTo>
                    <a:cubicBezTo>
                      <a:pt x="776" y="399"/>
                      <a:pt x="795" y="404"/>
                      <a:pt x="802" y="395"/>
                    </a:cubicBezTo>
                    <a:lnTo>
                      <a:pt x="802" y="395"/>
                    </a:lnTo>
                    <a:close/>
                    <a:moveTo>
                      <a:pt x="907" y="329"/>
                    </a:moveTo>
                    <a:lnTo>
                      <a:pt x="907" y="329"/>
                    </a:lnTo>
                    <a:cubicBezTo>
                      <a:pt x="907" y="339"/>
                      <a:pt x="886" y="327"/>
                      <a:pt x="867" y="320"/>
                    </a:cubicBezTo>
                    <a:cubicBezTo>
                      <a:pt x="851" y="315"/>
                      <a:pt x="860" y="334"/>
                      <a:pt x="874" y="346"/>
                    </a:cubicBezTo>
                    <a:cubicBezTo>
                      <a:pt x="888" y="357"/>
                      <a:pt x="867" y="350"/>
                      <a:pt x="851" y="339"/>
                    </a:cubicBezTo>
                    <a:cubicBezTo>
                      <a:pt x="832" y="327"/>
                      <a:pt x="835" y="348"/>
                      <a:pt x="842" y="355"/>
                    </a:cubicBezTo>
                    <a:cubicBezTo>
                      <a:pt x="851" y="360"/>
                      <a:pt x="842" y="369"/>
                      <a:pt x="830" y="355"/>
                    </a:cubicBezTo>
                    <a:cubicBezTo>
                      <a:pt x="818" y="339"/>
                      <a:pt x="811" y="325"/>
                      <a:pt x="795" y="322"/>
                    </a:cubicBezTo>
                    <a:cubicBezTo>
                      <a:pt x="776" y="322"/>
                      <a:pt x="784" y="341"/>
                      <a:pt x="790" y="350"/>
                    </a:cubicBezTo>
                    <a:cubicBezTo>
                      <a:pt x="802" y="362"/>
                      <a:pt x="811" y="364"/>
                      <a:pt x="825" y="374"/>
                    </a:cubicBezTo>
                    <a:cubicBezTo>
                      <a:pt x="842" y="381"/>
                      <a:pt x="865" y="369"/>
                      <a:pt x="877" y="371"/>
                    </a:cubicBezTo>
                    <a:cubicBezTo>
                      <a:pt x="888" y="374"/>
                      <a:pt x="865" y="390"/>
                      <a:pt x="872" y="399"/>
                    </a:cubicBezTo>
                    <a:cubicBezTo>
                      <a:pt x="879" y="409"/>
                      <a:pt x="900" y="402"/>
                      <a:pt x="916" y="399"/>
                    </a:cubicBezTo>
                    <a:cubicBezTo>
                      <a:pt x="932" y="399"/>
                      <a:pt x="925" y="390"/>
                      <a:pt x="935" y="383"/>
                    </a:cubicBezTo>
                    <a:cubicBezTo>
                      <a:pt x="944" y="376"/>
                      <a:pt x="925" y="378"/>
                      <a:pt x="932" y="362"/>
                    </a:cubicBezTo>
                    <a:cubicBezTo>
                      <a:pt x="939" y="346"/>
                      <a:pt x="909" y="320"/>
                      <a:pt x="907" y="329"/>
                    </a:cubicBezTo>
                    <a:lnTo>
                      <a:pt x="907" y="329"/>
                    </a:lnTo>
                    <a:close/>
                    <a:moveTo>
                      <a:pt x="946" y="273"/>
                    </a:moveTo>
                    <a:lnTo>
                      <a:pt x="946" y="273"/>
                    </a:lnTo>
                    <a:cubicBezTo>
                      <a:pt x="960" y="273"/>
                      <a:pt x="972" y="271"/>
                      <a:pt x="983" y="266"/>
                    </a:cubicBezTo>
                    <a:cubicBezTo>
                      <a:pt x="998" y="262"/>
                      <a:pt x="979" y="262"/>
                      <a:pt x="986" y="250"/>
                    </a:cubicBezTo>
                    <a:cubicBezTo>
                      <a:pt x="995" y="241"/>
                      <a:pt x="965" y="238"/>
                      <a:pt x="965" y="243"/>
                    </a:cubicBezTo>
                    <a:cubicBezTo>
                      <a:pt x="962" y="245"/>
                      <a:pt x="925" y="220"/>
                      <a:pt x="921" y="229"/>
                    </a:cubicBezTo>
                    <a:cubicBezTo>
                      <a:pt x="914" y="236"/>
                      <a:pt x="932" y="273"/>
                      <a:pt x="946" y="273"/>
                    </a:cubicBezTo>
                    <a:lnTo>
                      <a:pt x="946" y="273"/>
                    </a:lnTo>
                    <a:close/>
                    <a:moveTo>
                      <a:pt x="1023" y="278"/>
                    </a:moveTo>
                    <a:lnTo>
                      <a:pt x="1023" y="278"/>
                    </a:lnTo>
                    <a:cubicBezTo>
                      <a:pt x="1021" y="273"/>
                      <a:pt x="951" y="280"/>
                      <a:pt x="960" y="290"/>
                    </a:cubicBezTo>
                    <a:cubicBezTo>
                      <a:pt x="979" y="304"/>
                      <a:pt x="1025" y="285"/>
                      <a:pt x="1023" y="278"/>
                    </a:cubicBezTo>
                    <a:lnTo>
                      <a:pt x="1023" y="278"/>
                    </a:lnTo>
                    <a:close/>
                    <a:moveTo>
                      <a:pt x="1014" y="416"/>
                    </a:moveTo>
                    <a:lnTo>
                      <a:pt x="1014" y="416"/>
                    </a:lnTo>
                    <a:cubicBezTo>
                      <a:pt x="1030" y="416"/>
                      <a:pt x="1021" y="395"/>
                      <a:pt x="1002" y="381"/>
                    </a:cubicBezTo>
                    <a:cubicBezTo>
                      <a:pt x="983" y="367"/>
                      <a:pt x="942" y="395"/>
                      <a:pt x="949" y="402"/>
                    </a:cubicBezTo>
                    <a:cubicBezTo>
                      <a:pt x="958" y="409"/>
                      <a:pt x="995" y="418"/>
                      <a:pt x="1014" y="416"/>
                    </a:cubicBezTo>
                    <a:lnTo>
                      <a:pt x="1014" y="416"/>
                    </a:lnTo>
                    <a:close/>
                    <a:moveTo>
                      <a:pt x="893" y="549"/>
                    </a:moveTo>
                    <a:lnTo>
                      <a:pt x="893" y="549"/>
                    </a:lnTo>
                    <a:cubicBezTo>
                      <a:pt x="914" y="563"/>
                      <a:pt x="907" y="537"/>
                      <a:pt x="930" y="539"/>
                    </a:cubicBezTo>
                    <a:cubicBezTo>
                      <a:pt x="953" y="539"/>
                      <a:pt x="956" y="499"/>
                      <a:pt x="958" y="486"/>
                    </a:cubicBezTo>
                    <a:cubicBezTo>
                      <a:pt x="962" y="472"/>
                      <a:pt x="939" y="474"/>
                      <a:pt x="944" y="483"/>
                    </a:cubicBezTo>
                    <a:cubicBezTo>
                      <a:pt x="951" y="492"/>
                      <a:pt x="944" y="504"/>
                      <a:pt x="942" y="492"/>
                    </a:cubicBezTo>
                    <a:cubicBezTo>
                      <a:pt x="939" y="479"/>
                      <a:pt x="923" y="490"/>
                      <a:pt x="916" y="481"/>
                    </a:cubicBezTo>
                    <a:cubicBezTo>
                      <a:pt x="909" y="472"/>
                      <a:pt x="937" y="472"/>
                      <a:pt x="944" y="460"/>
                    </a:cubicBezTo>
                    <a:cubicBezTo>
                      <a:pt x="951" y="446"/>
                      <a:pt x="921" y="448"/>
                      <a:pt x="928" y="439"/>
                    </a:cubicBezTo>
                    <a:cubicBezTo>
                      <a:pt x="935" y="430"/>
                      <a:pt x="886" y="439"/>
                      <a:pt x="900" y="446"/>
                    </a:cubicBezTo>
                    <a:cubicBezTo>
                      <a:pt x="916" y="451"/>
                      <a:pt x="902" y="460"/>
                      <a:pt x="888" y="448"/>
                    </a:cubicBezTo>
                    <a:cubicBezTo>
                      <a:pt x="877" y="439"/>
                      <a:pt x="839" y="455"/>
                      <a:pt x="851" y="467"/>
                    </a:cubicBezTo>
                    <a:cubicBezTo>
                      <a:pt x="863" y="474"/>
                      <a:pt x="893" y="460"/>
                      <a:pt x="877" y="486"/>
                    </a:cubicBezTo>
                    <a:cubicBezTo>
                      <a:pt x="858" y="509"/>
                      <a:pt x="851" y="479"/>
                      <a:pt x="832" y="481"/>
                    </a:cubicBezTo>
                    <a:cubicBezTo>
                      <a:pt x="816" y="483"/>
                      <a:pt x="823" y="504"/>
                      <a:pt x="849" y="514"/>
                    </a:cubicBezTo>
                    <a:cubicBezTo>
                      <a:pt x="874" y="521"/>
                      <a:pt x="872" y="535"/>
                      <a:pt x="893" y="549"/>
                    </a:cubicBezTo>
                    <a:lnTo>
                      <a:pt x="893" y="549"/>
                    </a:lnTo>
                    <a:close/>
                    <a:moveTo>
                      <a:pt x="1046" y="397"/>
                    </a:moveTo>
                    <a:lnTo>
                      <a:pt x="1046" y="397"/>
                    </a:lnTo>
                    <a:cubicBezTo>
                      <a:pt x="1053" y="416"/>
                      <a:pt x="1060" y="404"/>
                      <a:pt x="1070" y="411"/>
                    </a:cubicBezTo>
                    <a:cubicBezTo>
                      <a:pt x="1081" y="418"/>
                      <a:pt x="1097" y="423"/>
                      <a:pt x="1104" y="416"/>
                    </a:cubicBezTo>
                    <a:cubicBezTo>
                      <a:pt x="1114" y="409"/>
                      <a:pt x="1118" y="402"/>
                      <a:pt x="1121" y="409"/>
                    </a:cubicBezTo>
                    <a:cubicBezTo>
                      <a:pt x="1125" y="420"/>
                      <a:pt x="1146" y="420"/>
                      <a:pt x="1190" y="423"/>
                    </a:cubicBezTo>
                    <a:cubicBezTo>
                      <a:pt x="1237" y="423"/>
                      <a:pt x="1225" y="404"/>
                      <a:pt x="1237" y="411"/>
                    </a:cubicBezTo>
                    <a:cubicBezTo>
                      <a:pt x="1251" y="418"/>
                      <a:pt x="1281" y="418"/>
                      <a:pt x="1295" y="416"/>
                    </a:cubicBezTo>
                    <a:cubicBezTo>
                      <a:pt x="1307" y="413"/>
                      <a:pt x="1314" y="392"/>
                      <a:pt x="1314" y="381"/>
                    </a:cubicBezTo>
                    <a:cubicBezTo>
                      <a:pt x="1311" y="371"/>
                      <a:pt x="1211" y="362"/>
                      <a:pt x="1193" y="374"/>
                    </a:cubicBezTo>
                    <a:cubicBezTo>
                      <a:pt x="1176" y="383"/>
                      <a:pt x="1149" y="369"/>
                      <a:pt x="1132" y="376"/>
                    </a:cubicBezTo>
                    <a:cubicBezTo>
                      <a:pt x="1118" y="383"/>
                      <a:pt x="1123" y="367"/>
                      <a:pt x="1097" y="364"/>
                    </a:cubicBezTo>
                    <a:cubicBezTo>
                      <a:pt x="1074" y="364"/>
                      <a:pt x="1100" y="350"/>
                      <a:pt x="1104" y="346"/>
                    </a:cubicBezTo>
                    <a:cubicBezTo>
                      <a:pt x="1109" y="339"/>
                      <a:pt x="1067" y="325"/>
                      <a:pt x="1049" y="329"/>
                    </a:cubicBezTo>
                    <a:cubicBezTo>
                      <a:pt x="1030" y="332"/>
                      <a:pt x="1021" y="322"/>
                      <a:pt x="1004" y="315"/>
                    </a:cubicBezTo>
                    <a:cubicBezTo>
                      <a:pt x="986" y="308"/>
                      <a:pt x="942" y="308"/>
                      <a:pt x="951" y="322"/>
                    </a:cubicBezTo>
                    <a:cubicBezTo>
                      <a:pt x="956" y="332"/>
                      <a:pt x="1011" y="353"/>
                      <a:pt x="1016" y="343"/>
                    </a:cubicBezTo>
                    <a:cubicBezTo>
                      <a:pt x="1023" y="334"/>
                      <a:pt x="1037" y="355"/>
                      <a:pt x="1044" y="364"/>
                    </a:cubicBezTo>
                    <a:cubicBezTo>
                      <a:pt x="1053" y="374"/>
                      <a:pt x="1039" y="378"/>
                      <a:pt x="1046" y="397"/>
                    </a:cubicBezTo>
                    <a:lnTo>
                      <a:pt x="1046" y="397"/>
                    </a:lnTo>
                    <a:close/>
                    <a:moveTo>
                      <a:pt x="1093" y="285"/>
                    </a:moveTo>
                    <a:lnTo>
                      <a:pt x="1093" y="285"/>
                    </a:lnTo>
                    <a:cubicBezTo>
                      <a:pt x="1077" y="278"/>
                      <a:pt x="1056" y="294"/>
                      <a:pt x="1074" y="301"/>
                    </a:cubicBezTo>
                    <a:cubicBezTo>
                      <a:pt x="1088" y="308"/>
                      <a:pt x="1111" y="294"/>
                      <a:pt x="1093" y="285"/>
                    </a:cubicBezTo>
                    <a:lnTo>
                      <a:pt x="1093" y="285"/>
                    </a:lnTo>
                    <a:close/>
                    <a:moveTo>
                      <a:pt x="958" y="180"/>
                    </a:moveTo>
                    <a:lnTo>
                      <a:pt x="958" y="180"/>
                    </a:lnTo>
                    <a:cubicBezTo>
                      <a:pt x="972" y="187"/>
                      <a:pt x="965" y="196"/>
                      <a:pt x="979" y="203"/>
                    </a:cubicBezTo>
                    <a:cubicBezTo>
                      <a:pt x="995" y="210"/>
                      <a:pt x="1037" y="194"/>
                      <a:pt x="1042" y="206"/>
                    </a:cubicBezTo>
                    <a:cubicBezTo>
                      <a:pt x="1044" y="215"/>
                      <a:pt x="998" y="215"/>
                      <a:pt x="1004" y="222"/>
                    </a:cubicBezTo>
                    <a:cubicBezTo>
                      <a:pt x="1009" y="229"/>
                      <a:pt x="1037" y="241"/>
                      <a:pt x="1035" y="245"/>
                    </a:cubicBezTo>
                    <a:cubicBezTo>
                      <a:pt x="1030" y="250"/>
                      <a:pt x="1079" y="266"/>
                      <a:pt x="1083" y="259"/>
                    </a:cubicBezTo>
                    <a:cubicBezTo>
                      <a:pt x="1088" y="252"/>
                      <a:pt x="1102" y="255"/>
                      <a:pt x="1114" y="259"/>
                    </a:cubicBezTo>
                    <a:cubicBezTo>
                      <a:pt x="1125" y="264"/>
                      <a:pt x="1128" y="229"/>
                      <a:pt x="1135" y="236"/>
                    </a:cubicBezTo>
                    <a:cubicBezTo>
                      <a:pt x="1144" y="241"/>
                      <a:pt x="1144" y="222"/>
                      <a:pt x="1158" y="217"/>
                    </a:cubicBezTo>
                    <a:cubicBezTo>
                      <a:pt x="1172" y="210"/>
                      <a:pt x="1190" y="210"/>
                      <a:pt x="1193" y="206"/>
                    </a:cubicBezTo>
                    <a:cubicBezTo>
                      <a:pt x="1193" y="201"/>
                      <a:pt x="1188" y="194"/>
                      <a:pt x="1172" y="196"/>
                    </a:cubicBezTo>
                    <a:cubicBezTo>
                      <a:pt x="1156" y="196"/>
                      <a:pt x="1144" y="189"/>
                      <a:pt x="1151" y="180"/>
                    </a:cubicBezTo>
                    <a:cubicBezTo>
                      <a:pt x="1158" y="171"/>
                      <a:pt x="1132" y="168"/>
                      <a:pt x="1142" y="161"/>
                    </a:cubicBezTo>
                    <a:cubicBezTo>
                      <a:pt x="1151" y="154"/>
                      <a:pt x="1123" y="145"/>
                      <a:pt x="1128" y="157"/>
                    </a:cubicBezTo>
                    <a:cubicBezTo>
                      <a:pt x="1130" y="168"/>
                      <a:pt x="1109" y="159"/>
                      <a:pt x="1107" y="147"/>
                    </a:cubicBezTo>
                    <a:cubicBezTo>
                      <a:pt x="1104" y="138"/>
                      <a:pt x="1065" y="133"/>
                      <a:pt x="1039" y="110"/>
                    </a:cubicBezTo>
                    <a:cubicBezTo>
                      <a:pt x="1014" y="89"/>
                      <a:pt x="988" y="103"/>
                      <a:pt x="1004" y="105"/>
                    </a:cubicBezTo>
                    <a:cubicBezTo>
                      <a:pt x="1018" y="110"/>
                      <a:pt x="1018" y="117"/>
                      <a:pt x="1004" y="115"/>
                    </a:cubicBezTo>
                    <a:cubicBezTo>
                      <a:pt x="993" y="115"/>
                      <a:pt x="972" y="117"/>
                      <a:pt x="990" y="124"/>
                    </a:cubicBezTo>
                    <a:cubicBezTo>
                      <a:pt x="1011" y="131"/>
                      <a:pt x="990" y="136"/>
                      <a:pt x="974" y="136"/>
                    </a:cubicBezTo>
                    <a:cubicBezTo>
                      <a:pt x="958" y="136"/>
                      <a:pt x="956" y="157"/>
                      <a:pt x="976" y="159"/>
                    </a:cubicBezTo>
                    <a:cubicBezTo>
                      <a:pt x="998" y="161"/>
                      <a:pt x="983" y="173"/>
                      <a:pt x="965" y="168"/>
                    </a:cubicBezTo>
                    <a:cubicBezTo>
                      <a:pt x="949" y="164"/>
                      <a:pt x="944" y="173"/>
                      <a:pt x="958" y="180"/>
                    </a:cubicBezTo>
                    <a:lnTo>
                      <a:pt x="958" y="180"/>
                    </a:lnTo>
                    <a:close/>
                    <a:moveTo>
                      <a:pt x="1072" y="87"/>
                    </a:moveTo>
                    <a:lnTo>
                      <a:pt x="1072" y="87"/>
                    </a:lnTo>
                    <a:cubicBezTo>
                      <a:pt x="1086" y="77"/>
                      <a:pt x="1095" y="84"/>
                      <a:pt x="1083" y="89"/>
                    </a:cubicBezTo>
                    <a:cubicBezTo>
                      <a:pt x="1074" y="96"/>
                      <a:pt x="1077" y="98"/>
                      <a:pt x="1093" y="98"/>
                    </a:cubicBezTo>
                    <a:cubicBezTo>
                      <a:pt x="1109" y="96"/>
                      <a:pt x="1086" y="103"/>
                      <a:pt x="1086" y="112"/>
                    </a:cubicBezTo>
                    <a:cubicBezTo>
                      <a:pt x="1086" y="122"/>
                      <a:pt x="1104" y="115"/>
                      <a:pt x="1107" y="126"/>
                    </a:cubicBezTo>
                    <a:cubicBezTo>
                      <a:pt x="1107" y="136"/>
                      <a:pt x="1149" y="138"/>
                      <a:pt x="1160" y="126"/>
                    </a:cubicBezTo>
                    <a:cubicBezTo>
                      <a:pt x="1172" y="115"/>
                      <a:pt x="1167" y="131"/>
                      <a:pt x="1167" y="138"/>
                    </a:cubicBezTo>
                    <a:cubicBezTo>
                      <a:pt x="1165" y="145"/>
                      <a:pt x="1223" y="152"/>
                      <a:pt x="1228" y="143"/>
                    </a:cubicBezTo>
                    <a:cubicBezTo>
                      <a:pt x="1230" y="133"/>
                      <a:pt x="1237" y="136"/>
                      <a:pt x="1249" y="140"/>
                    </a:cubicBezTo>
                    <a:cubicBezTo>
                      <a:pt x="1260" y="143"/>
                      <a:pt x="1316" y="129"/>
                      <a:pt x="1316" y="117"/>
                    </a:cubicBezTo>
                    <a:cubicBezTo>
                      <a:pt x="1318" y="105"/>
                      <a:pt x="1335" y="124"/>
                      <a:pt x="1316" y="136"/>
                    </a:cubicBezTo>
                    <a:cubicBezTo>
                      <a:pt x="1300" y="147"/>
                      <a:pt x="1263" y="145"/>
                      <a:pt x="1246" y="150"/>
                    </a:cubicBezTo>
                    <a:cubicBezTo>
                      <a:pt x="1232" y="157"/>
                      <a:pt x="1258" y="166"/>
                      <a:pt x="1274" y="180"/>
                    </a:cubicBezTo>
                    <a:cubicBezTo>
                      <a:pt x="1290" y="192"/>
                      <a:pt x="1253" y="185"/>
                      <a:pt x="1237" y="168"/>
                    </a:cubicBezTo>
                    <a:cubicBezTo>
                      <a:pt x="1223" y="152"/>
                      <a:pt x="1188" y="152"/>
                      <a:pt x="1172" y="154"/>
                    </a:cubicBezTo>
                    <a:cubicBezTo>
                      <a:pt x="1153" y="154"/>
                      <a:pt x="1158" y="187"/>
                      <a:pt x="1172" y="187"/>
                    </a:cubicBezTo>
                    <a:cubicBezTo>
                      <a:pt x="1186" y="187"/>
                      <a:pt x="1197" y="192"/>
                      <a:pt x="1211" y="213"/>
                    </a:cubicBezTo>
                    <a:cubicBezTo>
                      <a:pt x="1225" y="234"/>
                      <a:pt x="1253" y="229"/>
                      <a:pt x="1253" y="238"/>
                    </a:cubicBezTo>
                    <a:cubicBezTo>
                      <a:pt x="1253" y="248"/>
                      <a:pt x="1216" y="231"/>
                      <a:pt x="1195" y="227"/>
                    </a:cubicBezTo>
                    <a:cubicBezTo>
                      <a:pt x="1174" y="224"/>
                      <a:pt x="1142" y="236"/>
                      <a:pt x="1142" y="252"/>
                    </a:cubicBezTo>
                    <a:cubicBezTo>
                      <a:pt x="1139" y="266"/>
                      <a:pt x="1172" y="264"/>
                      <a:pt x="1193" y="252"/>
                    </a:cubicBezTo>
                    <a:cubicBezTo>
                      <a:pt x="1211" y="241"/>
                      <a:pt x="1197" y="257"/>
                      <a:pt x="1188" y="266"/>
                    </a:cubicBezTo>
                    <a:cubicBezTo>
                      <a:pt x="1176" y="276"/>
                      <a:pt x="1211" y="283"/>
                      <a:pt x="1211" y="294"/>
                    </a:cubicBezTo>
                    <a:cubicBezTo>
                      <a:pt x="1211" y="306"/>
                      <a:pt x="1186" y="301"/>
                      <a:pt x="1183" y="292"/>
                    </a:cubicBezTo>
                    <a:cubicBezTo>
                      <a:pt x="1181" y="280"/>
                      <a:pt x="1172" y="271"/>
                      <a:pt x="1146" y="273"/>
                    </a:cubicBezTo>
                    <a:cubicBezTo>
                      <a:pt x="1123" y="276"/>
                      <a:pt x="1128" y="292"/>
                      <a:pt x="1144" y="294"/>
                    </a:cubicBezTo>
                    <a:cubicBezTo>
                      <a:pt x="1158" y="294"/>
                      <a:pt x="1160" y="306"/>
                      <a:pt x="1144" y="306"/>
                    </a:cubicBezTo>
                    <a:cubicBezTo>
                      <a:pt x="1125" y="306"/>
                      <a:pt x="1088" y="318"/>
                      <a:pt x="1100" y="329"/>
                    </a:cubicBezTo>
                    <a:cubicBezTo>
                      <a:pt x="1114" y="341"/>
                      <a:pt x="1160" y="329"/>
                      <a:pt x="1169" y="336"/>
                    </a:cubicBezTo>
                    <a:cubicBezTo>
                      <a:pt x="1179" y="343"/>
                      <a:pt x="1202" y="346"/>
                      <a:pt x="1207" y="339"/>
                    </a:cubicBezTo>
                    <a:cubicBezTo>
                      <a:pt x="1211" y="329"/>
                      <a:pt x="1232" y="334"/>
                      <a:pt x="1251" y="334"/>
                    </a:cubicBezTo>
                    <a:cubicBezTo>
                      <a:pt x="1270" y="334"/>
                      <a:pt x="1274" y="336"/>
                      <a:pt x="1281" y="343"/>
                    </a:cubicBezTo>
                    <a:cubicBezTo>
                      <a:pt x="1290" y="350"/>
                      <a:pt x="1307" y="348"/>
                      <a:pt x="1316" y="341"/>
                    </a:cubicBezTo>
                    <a:cubicBezTo>
                      <a:pt x="1328" y="334"/>
                      <a:pt x="1328" y="334"/>
                      <a:pt x="1339" y="334"/>
                    </a:cubicBezTo>
                    <a:cubicBezTo>
                      <a:pt x="1353" y="334"/>
                      <a:pt x="1355" y="325"/>
                      <a:pt x="1349" y="315"/>
                    </a:cubicBezTo>
                    <a:cubicBezTo>
                      <a:pt x="1342" y="304"/>
                      <a:pt x="1325" y="322"/>
                      <a:pt x="1323" y="315"/>
                    </a:cubicBezTo>
                    <a:cubicBezTo>
                      <a:pt x="1321" y="306"/>
                      <a:pt x="1307" y="301"/>
                      <a:pt x="1279" y="306"/>
                    </a:cubicBezTo>
                    <a:cubicBezTo>
                      <a:pt x="1253" y="311"/>
                      <a:pt x="1265" y="290"/>
                      <a:pt x="1281" y="294"/>
                    </a:cubicBezTo>
                    <a:cubicBezTo>
                      <a:pt x="1297" y="299"/>
                      <a:pt x="1318" y="297"/>
                      <a:pt x="1337" y="292"/>
                    </a:cubicBezTo>
                    <a:cubicBezTo>
                      <a:pt x="1353" y="287"/>
                      <a:pt x="1339" y="278"/>
                      <a:pt x="1339" y="271"/>
                    </a:cubicBezTo>
                    <a:cubicBezTo>
                      <a:pt x="1339" y="264"/>
                      <a:pt x="1362" y="269"/>
                      <a:pt x="1379" y="269"/>
                    </a:cubicBezTo>
                    <a:cubicBezTo>
                      <a:pt x="1395" y="269"/>
                      <a:pt x="1421" y="241"/>
                      <a:pt x="1421" y="224"/>
                    </a:cubicBezTo>
                    <a:cubicBezTo>
                      <a:pt x="1423" y="208"/>
                      <a:pt x="1383" y="213"/>
                      <a:pt x="1365" y="213"/>
                    </a:cubicBezTo>
                    <a:cubicBezTo>
                      <a:pt x="1346" y="213"/>
                      <a:pt x="1376" y="199"/>
                      <a:pt x="1414" y="201"/>
                    </a:cubicBezTo>
                    <a:cubicBezTo>
                      <a:pt x="1449" y="201"/>
                      <a:pt x="1432" y="185"/>
                      <a:pt x="1439" y="180"/>
                    </a:cubicBezTo>
                    <a:cubicBezTo>
                      <a:pt x="1446" y="175"/>
                      <a:pt x="1463" y="187"/>
                      <a:pt x="1481" y="182"/>
                    </a:cubicBezTo>
                    <a:cubicBezTo>
                      <a:pt x="1500" y="180"/>
                      <a:pt x="1486" y="164"/>
                      <a:pt x="1500" y="164"/>
                    </a:cubicBezTo>
                    <a:cubicBezTo>
                      <a:pt x="1507" y="164"/>
                      <a:pt x="1528" y="150"/>
                      <a:pt x="1565" y="129"/>
                    </a:cubicBezTo>
                    <a:cubicBezTo>
                      <a:pt x="1604" y="108"/>
                      <a:pt x="1634" y="110"/>
                      <a:pt x="1637" y="98"/>
                    </a:cubicBezTo>
                    <a:cubicBezTo>
                      <a:pt x="1639" y="87"/>
                      <a:pt x="1583" y="98"/>
                      <a:pt x="1574" y="96"/>
                    </a:cubicBezTo>
                    <a:cubicBezTo>
                      <a:pt x="1565" y="91"/>
                      <a:pt x="1611" y="82"/>
                      <a:pt x="1623" y="84"/>
                    </a:cubicBezTo>
                    <a:cubicBezTo>
                      <a:pt x="1634" y="87"/>
                      <a:pt x="1649" y="84"/>
                      <a:pt x="1688" y="66"/>
                    </a:cubicBezTo>
                    <a:cubicBezTo>
                      <a:pt x="1728" y="47"/>
                      <a:pt x="1709" y="42"/>
                      <a:pt x="1693" y="45"/>
                    </a:cubicBezTo>
                    <a:cubicBezTo>
                      <a:pt x="1679" y="47"/>
                      <a:pt x="1660" y="42"/>
                      <a:pt x="1660" y="31"/>
                    </a:cubicBezTo>
                    <a:cubicBezTo>
                      <a:pt x="1663" y="21"/>
                      <a:pt x="1637" y="31"/>
                      <a:pt x="1637" y="24"/>
                    </a:cubicBezTo>
                    <a:cubicBezTo>
                      <a:pt x="1634" y="19"/>
                      <a:pt x="1614" y="21"/>
                      <a:pt x="1588" y="31"/>
                    </a:cubicBezTo>
                    <a:cubicBezTo>
                      <a:pt x="1565" y="40"/>
                      <a:pt x="1586" y="21"/>
                      <a:pt x="1597" y="17"/>
                    </a:cubicBezTo>
                    <a:cubicBezTo>
                      <a:pt x="1607" y="14"/>
                      <a:pt x="1535" y="17"/>
                      <a:pt x="1523" y="10"/>
                    </a:cubicBezTo>
                    <a:cubicBezTo>
                      <a:pt x="1509" y="0"/>
                      <a:pt x="1495" y="24"/>
                      <a:pt x="1486" y="12"/>
                    </a:cubicBezTo>
                    <a:cubicBezTo>
                      <a:pt x="1474" y="0"/>
                      <a:pt x="1444" y="10"/>
                      <a:pt x="1449" y="19"/>
                    </a:cubicBezTo>
                    <a:cubicBezTo>
                      <a:pt x="1451" y="26"/>
                      <a:pt x="1444" y="26"/>
                      <a:pt x="1432" y="17"/>
                    </a:cubicBezTo>
                    <a:cubicBezTo>
                      <a:pt x="1421" y="7"/>
                      <a:pt x="1400" y="19"/>
                      <a:pt x="1379" y="17"/>
                    </a:cubicBezTo>
                    <a:cubicBezTo>
                      <a:pt x="1360" y="12"/>
                      <a:pt x="1367" y="31"/>
                      <a:pt x="1346" y="21"/>
                    </a:cubicBezTo>
                    <a:cubicBezTo>
                      <a:pt x="1325" y="12"/>
                      <a:pt x="1302" y="17"/>
                      <a:pt x="1307" y="21"/>
                    </a:cubicBezTo>
                    <a:cubicBezTo>
                      <a:pt x="1314" y="24"/>
                      <a:pt x="1307" y="28"/>
                      <a:pt x="1297" y="26"/>
                    </a:cubicBezTo>
                    <a:cubicBezTo>
                      <a:pt x="1286" y="24"/>
                      <a:pt x="1279" y="26"/>
                      <a:pt x="1283" y="35"/>
                    </a:cubicBezTo>
                    <a:cubicBezTo>
                      <a:pt x="1288" y="47"/>
                      <a:pt x="1249" y="33"/>
                      <a:pt x="1249" y="45"/>
                    </a:cubicBezTo>
                    <a:cubicBezTo>
                      <a:pt x="1249" y="54"/>
                      <a:pt x="1235" y="61"/>
                      <a:pt x="1223" y="52"/>
                    </a:cubicBezTo>
                    <a:cubicBezTo>
                      <a:pt x="1211" y="42"/>
                      <a:pt x="1176" y="38"/>
                      <a:pt x="1186" y="47"/>
                    </a:cubicBezTo>
                    <a:cubicBezTo>
                      <a:pt x="1197" y="56"/>
                      <a:pt x="1153" y="52"/>
                      <a:pt x="1165" y="59"/>
                    </a:cubicBezTo>
                    <a:cubicBezTo>
                      <a:pt x="1176" y="68"/>
                      <a:pt x="1151" y="75"/>
                      <a:pt x="1151" y="70"/>
                    </a:cubicBezTo>
                    <a:cubicBezTo>
                      <a:pt x="1151" y="66"/>
                      <a:pt x="1128" y="56"/>
                      <a:pt x="1118" y="66"/>
                    </a:cubicBezTo>
                    <a:cubicBezTo>
                      <a:pt x="1109" y="73"/>
                      <a:pt x="1107" y="84"/>
                      <a:pt x="1102" y="77"/>
                    </a:cubicBezTo>
                    <a:cubicBezTo>
                      <a:pt x="1097" y="73"/>
                      <a:pt x="1077" y="75"/>
                      <a:pt x="1056" y="82"/>
                    </a:cubicBezTo>
                    <a:cubicBezTo>
                      <a:pt x="1037" y="89"/>
                      <a:pt x="1058" y="96"/>
                      <a:pt x="1072" y="87"/>
                    </a:cubicBezTo>
                    <a:lnTo>
                      <a:pt x="1072" y="87"/>
                    </a:lnTo>
                    <a:close/>
                    <a:moveTo>
                      <a:pt x="1309" y="901"/>
                    </a:moveTo>
                    <a:lnTo>
                      <a:pt x="1309" y="901"/>
                    </a:lnTo>
                    <a:cubicBezTo>
                      <a:pt x="1316" y="901"/>
                      <a:pt x="1330" y="878"/>
                      <a:pt x="1311" y="878"/>
                    </a:cubicBezTo>
                    <a:cubicBezTo>
                      <a:pt x="1295" y="880"/>
                      <a:pt x="1300" y="903"/>
                      <a:pt x="1309" y="901"/>
                    </a:cubicBezTo>
                    <a:lnTo>
                      <a:pt x="1309" y="901"/>
                    </a:lnTo>
                    <a:close/>
                    <a:moveTo>
                      <a:pt x="1228" y="882"/>
                    </a:moveTo>
                    <a:lnTo>
                      <a:pt x="1228" y="882"/>
                    </a:lnTo>
                    <a:cubicBezTo>
                      <a:pt x="1242" y="892"/>
                      <a:pt x="1265" y="866"/>
                      <a:pt x="1263" y="857"/>
                    </a:cubicBezTo>
                    <a:cubicBezTo>
                      <a:pt x="1260" y="850"/>
                      <a:pt x="1209" y="871"/>
                      <a:pt x="1228" y="882"/>
                    </a:cubicBezTo>
                    <a:lnTo>
                      <a:pt x="1228" y="882"/>
                    </a:lnTo>
                    <a:close/>
                    <a:moveTo>
                      <a:pt x="1295" y="828"/>
                    </a:moveTo>
                    <a:lnTo>
                      <a:pt x="1295" y="828"/>
                    </a:lnTo>
                    <a:cubicBezTo>
                      <a:pt x="1297" y="819"/>
                      <a:pt x="1263" y="817"/>
                      <a:pt x="1265" y="805"/>
                    </a:cubicBezTo>
                    <a:cubicBezTo>
                      <a:pt x="1267" y="796"/>
                      <a:pt x="1235" y="786"/>
                      <a:pt x="1223" y="782"/>
                    </a:cubicBezTo>
                    <a:cubicBezTo>
                      <a:pt x="1214" y="775"/>
                      <a:pt x="1197" y="773"/>
                      <a:pt x="1197" y="761"/>
                    </a:cubicBezTo>
                    <a:cubicBezTo>
                      <a:pt x="1197" y="749"/>
                      <a:pt x="1174" y="759"/>
                      <a:pt x="1174" y="775"/>
                    </a:cubicBezTo>
                    <a:cubicBezTo>
                      <a:pt x="1172" y="791"/>
                      <a:pt x="1162" y="789"/>
                      <a:pt x="1167" y="805"/>
                    </a:cubicBezTo>
                    <a:cubicBezTo>
                      <a:pt x="1172" y="821"/>
                      <a:pt x="1149" y="824"/>
                      <a:pt x="1151" y="833"/>
                    </a:cubicBezTo>
                    <a:cubicBezTo>
                      <a:pt x="1153" y="843"/>
                      <a:pt x="1165" y="831"/>
                      <a:pt x="1176" y="831"/>
                    </a:cubicBezTo>
                    <a:cubicBezTo>
                      <a:pt x="1188" y="831"/>
                      <a:pt x="1174" y="847"/>
                      <a:pt x="1188" y="850"/>
                    </a:cubicBezTo>
                    <a:cubicBezTo>
                      <a:pt x="1200" y="850"/>
                      <a:pt x="1218" y="838"/>
                      <a:pt x="1223" y="828"/>
                    </a:cubicBezTo>
                    <a:cubicBezTo>
                      <a:pt x="1228" y="821"/>
                      <a:pt x="1237" y="819"/>
                      <a:pt x="1251" y="828"/>
                    </a:cubicBezTo>
                    <a:cubicBezTo>
                      <a:pt x="1265" y="838"/>
                      <a:pt x="1293" y="838"/>
                      <a:pt x="1295" y="828"/>
                    </a:cubicBezTo>
                    <a:lnTo>
                      <a:pt x="1295" y="828"/>
                    </a:lnTo>
                    <a:close/>
                    <a:moveTo>
                      <a:pt x="1602" y="747"/>
                    </a:moveTo>
                    <a:lnTo>
                      <a:pt x="1602" y="747"/>
                    </a:lnTo>
                    <a:cubicBezTo>
                      <a:pt x="1614" y="747"/>
                      <a:pt x="1616" y="761"/>
                      <a:pt x="1634" y="777"/>
                    </a:cubicBezTo>
                    <a:cubicBezTo>
                      <a:pt x="1651" y="791"/>
                      <a:pt x="1653" y="782"/>
                      <a:pt x="1656" y="770"/>
                    </a:cubicBezTo>
                    <a:cubicBezTo>
                      <a:pt x="1658" y="761"/>
                      <a:pt x="1679" y="768"/>
                      <a:pt x="1679" y="759"/>
                    </a:cubicBezTo>
                    <a:cubicBezTo>
                      <a:pt x="1677" y="747"/>
                      <a:pt x="1693" y="735"/>
                      <a:pt x="1704" y="731"/>
                    </a:cubicBezTo>
                    <a:cubicBezTo>
                      <a:pt x="1716" y="726"/>
                      <a:pt x="1695" y="714"/>
                      <a:pt x="1681" y="716"/>
                    </a:cubicBezTo>
                    <a:cubicBezTo>
                      <a:pt x="1665" y="716"/>
                      <a:pt x="1663" y="707"/>
                      <a:pt x="1663" y="700"/>
                    </a:cubicBezTo>
                    <a:cubicBezTo>
                      <a:pt x="1663" y="693"/>
                      <a:pt x="1634" y="677"/>
                      <a:pt x="1625" y="679"/>
                    </a:cubicBezTo>
                    <a:cubicBezTo>
                      <a:pt x="1616" y="682"/>
                      <a:pt x="1600" y="668"/>
                      <a:pt x="1588" y="668"/>
                    </a:cubicBezTo>
                    <a:cubicBezTo>
                      <a:pt x="1574" y="665"/>
                      <a:pt x="1558" y="656"/>
                      <a:pt x="1560" y="642"/>
                    </a:cubicBezTo>
                    <a:cubicBezTo>
                      <a:pt x="1560" y="630"/>
                      <a:pt x="1583" y="647"/>
                      <a:pt x="1588" y="637"/>
                    </a:cubicBezTo>
                    <a:cubicBezTo>
                      <a:pt x="1593" y="626"/>
                      <a:pt x="1565" y="633"/>
                      <a:pt x="1565" y="623"/>
                    </a:cubicBezTo>
                    <a:cubicBezTo>
                      <a:pt x="1562" y="616"/>
                      <a:pt x="1569" y="619"/>
                      <a:pt x="1576" y="614"/>
                    </a:cubicBezTo>
                    <a:cubicBezTo>
                      <a:pt x="1581" y="609"/>
                      <a:pt x="1572" y="600"/>
                      <a:pt x="1565" y="598"/>
                    </a:cubicBezTo>
                    <a:cubicBezTo>
                      <a:pt x="1558" y="593"/>
                      <a:pt x="1555" y="604"/>
                      <a:pt x="1549" y="604"/>
                    </a:cubicBezTo>
                    <a:cubicBezTo>
                      <a:pt x="1544" y="604"/>
                      <a:pt x="1549" y="593"/>
                      <a:pt x="1553" y="588"/>
                    </a:cubicBezTo>
                    <a:cubicBezTo>
                      <a:pt x="1558" y="581"/>
                      <a:pt x="1532" y="574"/>
                      <a:pt x="1521" y="577"/>
                    </a:cubicBezTo>
                    <a:cubicBezTo>
                      <a:pt x="1509" y="581"/>
                      <a:pt x="1504" y="574"/>
                      <a:pt x="1504" y="567"/>
                    </a:cubicBezTo>
                    <a:cubicBezTo>
                      <a:pt x="1504" y="558"/>
                      <a:pt x="1486" y="567"/>
                      <a:pt x="1479" y="572"/>
                    </a:cubicBezTo>
                    <a:cubicBezTo>
                      <a:pt x="1470" y="579"/>
                      <a:pt x="1460" y="567"/>
                      <a:pt x="1470" y="565"/>
                    </a:cubicBezTo>
                    <a:cubicBezTo>
                      <a:pt x="1481" y="565"/>
                      <a:pt x="1490" y="558"/>
                      <a:pt x="1488" y="549"/>
                    </a:cubicBezTo>
                    <a:cubicBezTo>
                      <a:pt x="1486" y="539"/>
                      <a:pt x="1460" y="539"/>
                      <a:pt x="1456" y="549"/>
                    </a:cubicBezTo>
                    <a:cubicBezTo>
                      <a:pt x="1451" y="560"/>
                      <a:pt x="1432" y="539"/>
                      <a:pt x="1432" y="530"/>
                    </a:cubicBezTo>
                    <a:cubicBezTo>
                      <a:pt x="1432" y="521"/>
                      <a:pt x="1402" y="528"/>
                      <a:pt x="1407" y="514"/>
                    </a:cubicBezTo>
                    <a:cubicBezTo>
                      <a:pt x="1409" y="499"/>
                      <a:pt x="1372" y="497"/>
                      <a:pt x="1360" y="497"/>
                    </a:cubicBezTo>
                    <a:cubicBezTo>
                      <a:pt x="1351" y="497"/>
                      <a:pt x="1335" y="504"/>
                      <a:pt x="1337" y="514"/>
                    </a:cubicBezTo>
                    <a:cubicBezTo>
                      <a:pt x="1339" y="523"/>
                      <a:pt x="1325" y="521"/>
                      <a:pt x="1323" y="509"/>
                    </a:cubicBezTo>
                    <a:cubicBezTo>
                      <a:pt x="1321" y="499"/>
                      <a:pt x="1297" y="521"/>
                      <a:pt x="1288" y="521"/>
                    </a:cubicBezTo>
                    <a:cubicBezTo>
                      <a:pt x="1281" y="521"/>
                      <a:pt x="1293" y="492"/>
                      <a:pt x="1290" y="486"/>
                    </a:cubicBezTo>
                    <a:cubicBezTo>
                      <a:pt x="1286" y="476"/>
                      <a:pt x="1281" y="474"/>
                      <a:pt x="1274" y="460"/>
                    </a:cubicBezTo>
                    <a:cubicBezTo>
                      <a:pt x="1270" y="446"/>
                      <a:pt x="1242" y="451"/>
                      <a:pt x="1232" y="460"/>
                    </a:cubicBezTo>
                    <a:cubicBezTo>
                      <a:pt x="1225" y="469"/>
                      <a:pt x="1202" y="465"/>
                      <a:pt x="1188" y="479"/>
                    </a:cubicBezTo>
                    <a:cubicBezTo>
                      <a:pt x="1174" y="490"/>
                      <a:pt x="1188" y="504"/>
                      <a:pt x="1195" y="509"/>
                    </a:cubicBezTo>
                    <a:cubicBezTo>
                      <a:pt x="1200" y="514"/>
                      <a:pt x="1174" y="521"/>
                      <a:pt x="1183" y="528"/>
                    </a:cubicBezTo>
                    <a:cubicBezTo>
                      <a:pt x="1193" y="537"/>
                      <a:pt x="1204" y="532"/>
                      <a:pt x="1207" y="544"/>
                    </a:cubicBezTo>
                    <a:cubicBezTo>
                      <a:pt x="1207" y="558"/>
                      <a:pt x="1174" y="542"/>
                      <a:pt x="1169" y="530"/>
                    </a:cubicBezTo>
                    <a:cubicBezTo>
                      <a:pt x="1165" y="521"/>
                      <a:pt x="1172" y="511"/>
                      <a:pt x="1165" y="504"/>
                    </a:cubicBezTo>
                    <a:cubicBezTo>
                      <a:pt x="1158" y="495"/>
                      <a:pt x="1165" y="486"/>
                      <a:pt x="1176" y="474"/>
                    </a:cubicBezTo>
                    <a:cubicBezTo>
                      <a:pt x="1188" y="460"/>
                      <a:pt x="1197" y="462"/>
                      <a:pt x="1197" y="453"/>
                    </a:cubicBezTo>
                    <a:cubicBezTo>
                      <a:pt x="1197" y="446"/>
                      <a:pt x="1146" y="446"/>
                      <a:pt x="1114" y="474"/>
                    </a:cubicBezTo>
                    <a:cubicBezTo>
                      <a:pt x="1083" y="504"/>
                      <a:pt x="1093" y="542"/>
                      <a:pt x="1095" y="549"/>
                    </a:cubicBezTo>
                    <a:cubicBezTo>
                      <a:pt x="1097" y="556"/>
                      <a:pt x="1123" y="553"/>
                      <a:pt x="1139" y="558"/>
                    </a:cubicBezTo>
                    <a:cubicBezTo>
                      <a:pt x="1156" y="563"/>
                      <a:pt x="1149" y="567"/>
                      <a:pt x="1135" y="567"/>
                    </a:cubicBezTo>
                    <a:cubicBezTo>
                      <a:pt x="1123" y="565"/>
                      <a:pt x="1102" y="560"/>
                      <a:pt x="1104" y="570"/>
                    </a:cubicBezTo>
                    <a:cubicBezTo>
                      <a:pt x="1104" y="579"/>
                      <a:pt x="1130" y="593"/>
                      <a:pt x="1144" y="591"/>
                    </a:cubicBezTo>
                    <a:cubicBezTo>
                      <a:pt x="1160" y="586"/>
                      <a:pt x="1160" y="586"/>
                      <a:pt x="1167" y="595"/>
                    </a:cubicBezTo>
                    <a:cubicBezTo>
                      <a:pt x="1172" y="602"/>
                      <a:pt x="1190" y="600"/>
                      <a:pt x="1209" y="602"/>
                    </a:cubicBezTo>
                    <a:cubicBezTo>
                      <a:pt x="1228" y="602"/>
                      <a:pt x="1246" y="609"/>
                      <a:pt x="1256" y="609"/>
                    </a:cubicBezTo>
                    <a:cubicBezTo>
                      <a:pt x="1265" y="611"/>
                      <a:pt x="1274" y="604"/>
                      <a:pt x="1277" y="600"/>
                    </a:cubicBezTo>
                    <a:cubicBezTo>
                      <a:pt x="1281" y="595"/>
                      <a:pt x="1316" y="609"/>
                      <a:pt x="1325" y="607"/>
                    </a:cubicBezTo>
                    <a:cubicBezTo>
                      <a:pt x="1337" y="607"/>
                      <a:pt x="1330" y="598"/>
                      <a:pt x="1323" y="593"/>
                    </a:cubicBezTo>
                    <a:cubicBezTo>
                      <a:pt x="1316" y="591"/>
                      <a:pt x="1318" y="579"/>
                      <a:pt x="1328" y="584"/>
                    </a:cubicBezTo>
                    <a:cubicBezTo>
                      <a:pt x="1337" y="588"/>
                      <a:pt x="1351" y="591"/>
                      <a:pt x="1353" y="600"/>
                    </a:cubicBezTo>
                    <a:cubicBezTo>
                      <a:pt x="1355" y="607"/>
                      <a:pt x="1362" y="602"/>
                      <a:pt x="1365" y="609"/>
                    </a:cubicBezTo>
                    <a:cubicBezTo>
                      <a:pt x="1365" y="616"/>
                      <a:pt x="1395" y="623"/>
                      <a:pt x="1395" y="633"/>
                    </a:cubicBezTo>
                    <a:cubicBezTo>
                      <a:pt x="1397" y="640"/>
                      <a:pt x="1367" y="642"/>
                      <a:pt x="1376" y="649"/>
                    </a:cubicBezTo>
                    <a:cubicBezTo>
                      <a:pt x="1383" y="656"/>
                      <a:pt x="1397" y="642"/>
                      <a:pt x="1409" y="640"/>
                    </a:cubicBezTo>
                    <a:cubicBezTo>
                      <a:pt x="1421" y="640"/>
                      <a:pt x="1421" y="665"/>
                      <a:pt x="1428" y="661"/>
                    </a:cubicBezTo>
                    <a:cubicBezTo>
                      <a:pt x="1439" y="656"/>
                      <a:pt x="1449" y="665"/>
                      <a:pt x="1460" y="682"/>
                    </a:cubicBezTo>
                    <a:cubicBezTo>
                      <a:pt x="1472" y="698"/>
                      <a:pt x="1460" y="712"/>
                      <a:pt x="1460" y="719"/>
                    </a:cubicBezTo>
                    <a:cubicBezTo>
                      <a:pt x="1460" y="724"/>
                      <a:pt x="1483" y="724"/>
                      <a:pt x="1495" y="716"/>
                    </a:cubicBezTo>
                    <a:cubicBezTo>
                      <a:pt x="1507" y="709"/>
                      <a:pt x="1518" y="724"/>
                      <a:pt x="1528" y="733"/>
                    </a:cubicBezTo>
                    <a:cubicBezTo>
                      <a:pt x="1537" y="740"/>
                      <a:pt x="1493" y="754"/>
                      <a:pt x="1497" y="747"/>
                    </a:cubicBezTo>
                    <a:cubicBezTo>
                      <a:pt x="1500" y="740"/>
                      <a:pt x="1470" y="716"/>
                      <a:pt x="1444" y="728"/>
                    </a:cubicBezTo>
                    <a:cubicBezTo>
                      <a:pt x="1416" y="738"/>
                      <a:pt x="1435" y="754"/>
                      <a:pt x="1437" y="763"/>
                    </a:cubicBezTo>
                    <a:cubicBezTo>
                      <a:pt x="1442" y="773"/>
                      <a:pt x="1414" y="782"/>
                      <a:pt x="1388" y="773"/>
                    </a:cubicBezTo>
                    <a:cubicBezTo>
                      <a:pt x="1362" y="766"/>
                      <a:pt x="1369" y="780"/>
                      <a:pt x="1360" y="780"/>
                    </a:cubicBezTo>
                    <a:cubicBezTo>
                      <a:pt x="1349" y="780"/>
                      <a:pt x="1337" y="796"/>
                      <a:pt x="1346" y="805"/>
                    </a:cubicBezTo>
                    <a:cubicBezTo>
                      <a:pt x="1355" y="817"/>
                      <a:pt x="1376" y="807"/>
                      <a:pt x="1395" y="807"/>
                    </a:cubicBezTo>
                    <a:cubicBezTo>
                      <a:pt x="1411" y="807"/>
                      <a:pt x="1414" y="812"/>
                      <a:pt x="1416" y="803"/>
                    </a:cubicBezTo>
                    <a:cubicBezTo>
                      <a:pt x="1416" y="794"/>
                      <a:pt x="1435" y="798"/>
                      <a:pt x="1446" y="803"/>
                    </a:cubicBezTo>
                    <a:cubicBezTo>
                      <a:pt x="1460" y="805"/>
                      <a:pt x="1456" y="821"/>
                      <a:pt x="1472" y="824"/>
                    </a:cubicBezTo>
                    <a:cubicBezTo>
                      <a:pt x="1486" y="826"/>
                      <a:pt x="1474" y="840"/>
                      <a:pt x="1483" y="852"/>
                    </a:cubicBezTo>
                    <a:cubicBezTo>
                      <a:pt x="1493" y="861"/>
                      <a:pt x="1523" y="857"/>
                      <a:pt x="1535" y="866"/>
                    </a:cubicBezTo>
                    <a:cubicBezTo>
                      <a:pt x="1546" y="878"/>
                      <a:pt x="1593" y="901"/>
                      <a:pt x="1600" y="892"/>
                    </a:cubicBezTo>
                    <a:cubicBezTo>
                      <a:pt x="1609" y="882"/>
                      <a:pt x="1560" y="840"/>
                      <a:pt x="1544" y="836"/>
                    </a:cubicBezTo>
                    <a:cubicBezTo>
                      <a:pt x="1530" y="831"/>
                      <a:pt x="1560" y="826"/>
                      <a:pt x="1576" y="843"/>
                    </a:cubicBezTo>
                    <a:cubicBezTo>
                      <a:pt x="1595" y="857"/>
                      <a:pt x="1621" y="861"/>
                      <a:pt x="1634" y="845"/>
                    </a:cubicBezTo>
                    <a:cubicBezTo>
                      <a:pt x="1649" y="828"/>
                      <a:pt x="1623" y="833"/>
                      <a:pt x="1623" y="821"/>
                    </a:cubicBezTo>
                    <a:cubicBezTo>
                      <a:pt x="1623" y="807"/>
                      <a:pt x="1614" y="791"/>
                      <a:pt x="1602" y="791"/>
                    </a:cubicBezTo>
                    <a:cubicBezTo>
                      <a:pt x="1588" y="791"/>
                      <a:pt x="1555" y="766"/>
                      <a:pt x="1567" y="759"/>
                    </a:cubicBezTo>
                    <a:cubicBezTo>
                      <a:pt x="1579" y="754"/>
                      <a:pt x="1562" y="747"/>
                      <a:pt x="1572" y="735"/>
                    </a:cubicBezTo>
                    <a:cubicBezTo>
                      <a:pt x="1581" y="726"/>
                      <a:pt x="1590" y="745"/>
                      <a:pt x="1602" y="747"/>
                    </a:cubicBezTo>
                    <a:lnTo>
                      <a:pt x="1602" y="747"/>
                    </a:lnTo>
                    <a:close/>
                    <a:moveTo>
                      <a:pt x="1404" y="700"/>
                    </a:moveTo>
                    <a:lnTo>
                      <a:pt x="1404" y="700"/>
                    </a:lnTo>
                    <a:cubicBezTo>
                      <a:pt x="1416" y="698"/>
                      <a:pt x="1414" y="682"/>
                      <a:pt x="1407" y="672"/>
                    </a:cubicBezTo>
                    <a:cubicBezTo>
                      <a:pt x="1402" y="665"/>
                      <a:pt x="1390" y="665"/>
                      <a:pt x="1379" y="665"/>
                    </a:cubicBezTo>
                    <a:cubicBezTo>
                      <a:pt x="1369" y="668"/>
                      <a:pt x="1351" y="682"/>
                      <a:pt x="1360" y="698"/>
                    </a:cubicBezTo>
                    <a:cubicBezTo>
                      <a:pt x="1369" y="714"/>
                      <a:pt x="1393" y="703"/>
                      <a:pt x="1404" y="700"/>
                    </a:cubicBezTo>
                    <a:lnTo>
                      <a:pt x="1404" y="700"/>
                    </a:lnTo>
                    <a:close/>
                    <a:moveTo>
                      <a:pt x="1286" y="455"/>
                    </a:moveTo>
                    <a:lnTo>
                      <a:pt x="1286" y="455"/>
                    </a:lnTo>
                    <a:cubicBezTo>
                      <a:pt x="1281" y="467"/>
                      <a:pt x="1297" y="467"/>
                      <a:pt x="1300" y="481"/>
                    </a:cubicBezTo>
                    <a:cubicBezTo>
                      <a:pt x="1300" y="495"/>
                      <a:pt x="1318" y="499"/>
                      <a:pt x="1332" y="492"/>
                    </a:cubicBezTo>
                    <a:cubicBezTo>
                      <a:pt x="1344" y="483"/>
                      <a:pt x="1381" y="495"/>
                      <a:pt x="1381" y="483"/>
                    </a:cubicBezTo>
                    <a:cubicBezTo>
                      <a:pt x="1381" y="474"/>
                      <a:pt x="1342" y="453"/>
                      <a:pt x="1328" y="458"/>
                    </a:cubicBezTo>
                    <a:cubicBezTo>
                      <a:pt x="1314" y="460"/>
                      <a:pt x="1293" y="444"/>
                      <a:pt x="1286" y="455"/>
                    </a:cubicBezTo>
                    <a:lnTo>
                      <a:pt x="1286" y="455"/>
                    </a:lnTo>
                    <a:close/>
                    <a:moveTo>
                      <a:pt x="1639" y="1260"/>
                    </a:moveTo>
                    <a:lnTo>
                      <a:pt x="1639" y="1260"/>
                    </a:lnTo>
                    <a:cubicBezTo>
                      <a:pt x="1641" y="1267"/>
                      <a:pt x="1695" y="1291"/>
                      <a:pt x="1697" y="1279"/>
                    </a:cubicBezTo>
                    <a:cubicBezTo>
                      <a:pt x="1700" y="1270"/>
                      <a:pt x="1637" y="1253"/>
                      <a:pt x="1639" y="1260"/>
                    </a:cubicBezTo>
                    <a:lnTo>
                      <a:pt x="1639" y="1260"/>
                    </a:lnTo>
                    <a:close/>
                    <a:moveTo>
                      <a:pt x="1879" y="1316"/>
                    </a:moveTo>
                    <a:lnTo>
                      <a:pt x="1879" y="1316"/>
                    </a:lnTo>
                    <a:cubicBezTo>
                      <a:pt x="1874" y="1323"/>
                      <a:pt x="1870" y="1311"/>
                      <a:pt x="1877" y="1305"/>
                    </a:cubicBezTo>
                    <a:cubicBezTo>
                      <a:pt x="1886" y="1298"/>
                      <a:pt x="1877" y="1295"/>
                      <a:pt x="1867" y="1300"/>
                    </a:cubicBezTo>
                    <a:cubicBezTo>
                      <a:pt x="1860" y="1302"/>
                      <a:pt x="1862" y="1281"/>
                      <a:pt x="1870" y="1279"/>
                    </a:cubicBezTo>
                    <a:cubicBezTo>
                      <a:pt x="1877" y="1274"/>
                      <a:pt x="1853" y="1267"/>
                      <a:pt x="1853" y="1274"/>
                    </a:cubicBezTo>
                    <a:cubicBezTo>
                      <a:pt x="1853" y="1281"/>
                      <a:pt x="1835" y="1277"/>
                      <a:pt x="1835" y="1270"/>
                    </a:cubicBezTo>
                    <a:cubicBezTo>
                      <a:pt x="1832" y="1265"/>
                      <a:pt x="1821" y="1263"/>
                      <a:pt x="1823" y="1258"/>
                    </a:cubicBezTo>
                    <a:cubicBezTo>
                      <a:pt x="1828" y="1253"/>
                      <a:pt x="1809" y="1251"/>
                      <a:pt x="1807" y="1258"/>
                    </a:cubicBezTo>
                    <a:cubicBezTo>
                      <a:pt x="1807" y="1265"/>
                      <a:pt x="1800" y="1253"/>
                      <a:pt x="1809" y="1244"/>
                    </a:cubicBezTo>
                    <a:cubicBezTo>
                      <a:pt x="1818" y="1232"/>
                      <a:pt x="1816" y="1225"/>
                      <a:pt x="1825" y="1218"/>
                    </a:cubicBezTo>
                    <a:cubicBezTo>
                      <a:pt x="1835" y="1214"/>
                      <a:pt x="1823" y="1209"/>
                      <a:pt x="1814" y="1211"/>
                    </a:cubicBezTo>
                    <a:cubicBezTo>
                      <a:pt x="1804" y="1216"/>
                      <a:pt x="1781" y="1251"/>
                      <a:pt x="1781" y="1260"/>
                    </a:cubicBezTo>
                    <a:cubicBezTo>
                      <a:pt x="1781" y="1270"/>
                      <a:pt x="1779" y="1281"/>
                      <a:pt x="1772" y="1281"/>
                    </a:cubicBezTo>
                    <a:cubicBezTo>
                      <a:pt x="1763" y="1279"/>
                      <a:pt x="1751" y="1288"/>
                      <a:pt x="1758" y="1293"/>
                    </a:cubicBezTo>
                    <a:cubicBezTo>
                      <a:pt x="1765" y="1298"/>
                      <a:pt x="1742" y="1311"/>
                      <a:pt x="1753" y="1318"/>
                    </a:cubicBezTo>
                    <a:cubicBezTo>
                      <a:pt x="1760" y="1323"/>
                      <a:pt x="1774" y="1316"/>
                      <a:pt x="1786" y="1318"/>
                    </a:cubicBezTo>
                    <a:cubicBezTo>
                      <a:pt x="1797" y="1318"/>
                      <a:pt x="1807" y="1321"/>
                      <a:pt x="1816" y="1314"/>
                    </a:cubicBezTo>
                    <a:cubicBezTo>
                      <a:pt x="1825" y="1307"/>
                      <a:pt x="1825" y="1318"/>
                      <a:pt x="1835" y="1318"/>
                    </a:cubicBezTo>
                    <a:cubicBezTo>
                      <a:pt x="1844" y="1316"/>
                      <a:pt x="1830" y="1325"/>
                      <a:pt x="1830" y="1332"/>
                    </a:cubicBezTo>
                    <a:cubicBezTo>
                      <a:pt x="1830" y="1339"/>
                      <a:pt x="1842" y="1330"/>
                      <a:pt x="1848" y="1325"/>
                    </a:cubicBezTo>
                    <a:cubicBezTo>
                      <a:pt x="1855" y="1321"/>
                      <a:pt x="1865" y="1325"/>
                      <a:pt x="1860" y="1332"/>
                    </a:cubicBezTo>
                    <a:cubicBezTo>
                      <a:pt x="1858" y="1337"/>
                      <a:pt x="1881" y="1344"/>
                      <a:pt x="1888" y="1335"/>
                    </a:cubicBezTo>
                    <a:cubicBezTo>
                      <a:pt x="1893" y="1323"/>
                      <a:pt x="1881" y="1309"/>
                      <a:pt x="1879" y="1316"/>
                    </a:cubicBezTo>
                    <a:lnTo>
                      <a:pt x="1879" y="1316"/>
                    </a:lnTo>
                    <a:close/>
                    <a:moveTo>
                      <a:pt x="177" y="1141"/>
                    </a:moveTo>
                    <a:lnTo>
                      <a:pt x="177" y="1141"/>
                    </a:lnTo>
                    <a:cubicBezTo>
                      <a:pt x="158" y="1150"/>
                      <a:pt x="200" y="1195"/>
                      <a:pt x="209" y="1188"/>
                    </a:cubicBezTo>
                    <a:cubicBezTo>
                      <a:pt x="214" y="1186"/>
                      <a:pt x="197" y="1167"/>
                      <a:pt x="197" y="1155"/>
                    </a:cubicBezTo>
                    <a:cubicBezTo>
                      <a:pt x="197" y="1143"/>
                      <a:pt x="193" y="1132"/>
                      <a:pt x="177" y="1141"/>
                    </a:cubicBezTo>
                    <a:lnTo>
                      <a:pt x="177" y="1141"/>
                    </a:lnTo>
                    <a:close/>
                    <a:moveTo>
                      <a:pt x="1728" y="1358"/>
                    </a:moveTo>
                    <a:lnTo>
                      <a:pt x="1728" y="1358"/>
                    </a:lnTo>
                    <a:cubicBezTo>
                      <a:pt x="1721" y="1358"/>
                      <a:pt x="1725" y="1349"/>
                      <a:pt x="1728" y="1342"/>
                    </a:cubicBezTo>
                    <a:cubicBezTo>
                      <a:pt x="1728" y="1337"/>
                      <a:pt x="1714" y="1344"/>
                      <a:pt x="1714" y="1351"/>
                    </a:cubicBezTo>
                    <a:cubicBezTo>
                      <a:pt x="1711" y="1358"/>
                      <a:pt x="1702" y="1360"/>
                      <a:pt x="1702" y="1363"/>
                    </a:cubicBezTo>
                    <a:cubicBezTo>
                      <a:pt x="1702" y="1375"/>
                      <a:pt x="1700" y="1370"/>
                      <a:pt x="1693" y="1372"/>
                    </a:cubicBezTo>
                    <a:cubicBezTo>
                      <a:pt x="1686" y="1377"/>
                      <a:pt x="1656" y="1372"/>
                      <a:pt x="1656" y="1365"/>
                    </a:cubicBezTo>
                    <a:cubicBezTo>
                      <a:pt x="1653" y="1358"/>
                      <a:pt x="1632" y="1356"/>
                      <a:pt x="1632" y="1346"/>
                    </a:cubicBezTo>
                    <a:cubicBezTo>
                      <a:pt x="1632" y="1337"/>
                      <a:pt x="1621" y="1335"/>
                      <a:pt x="1630" y="1325"/>
                    </a:cubicBezTo>
                    <a:cubicBezTo>
                      <a:pt x="1637" y="1316"/>
                      <a:pt x="1628" y="1311"/>
                      <a:pt x="1621" y="1318"/>
                    </a:cubicBezTo>
                    <a:cubicBezTo>
                      <a:pt x="1611" y="1325"/>
                      <a:pt x="1607" y="1314"/>
                      <a:pt x="1618" y="1309"/>
                    </a:cubicBezTo>
                    <a:cubicBezTo>
                      <a:pt x="1630" y="1305"/>
                      <a:pt x="1649" y="1302"/>
                      <a:pt x="1639" y="1281"/>
                    </a:cubicBezTo>
                    <a:cubicBezTo>
                      <a:pt x="1628" y="1263"/>
                      <a:pt x="1562" y="1288"/>
                      <a:pt x="1546" y="1298"/>
                    </a:cubicBezTo>
                    <a:cubicBezTo>
                      <a:pt x="1530" y="1307"/>
                      <a:pt x="1509" y="1337"/>
                      <a:pt x="1500" y="1337"/>
                    </a:cubicBezTo>
                    <a:cubicBezTo>
                      <a:pt x="1493" y="1337"/>
                      <a:pt x="1516" y="1321"/>
                      <a:pt x="1521" y="1314"/>
                    </a:cubicBezTo>
                    <a:cubicBezTo>
                      <a:pt x="1523" y="1309"/>
                      <a:pt x="1518" y="1302"/>
                      <a:pt x="1525" y="1305"/>
                    </a:cubicBezTo>
                    <a:cubicBezTo>
                      <a:pt x="1530" y="1307"/>
                      <a:pt x="1544" y="1284"/>
                      <a:pt x="1553" y="1277"/>
                    </a:cubicBezTo>
                    <a:cubicBezTo>
                      <a:pt x="1565" y="1270"/>
                      <a:pt x="1574" y="1277"/>
                      <a:pt x="1576" y="1270"/>
                    </a:cubicBezTo>
                    <a:cubicBezTo>
                      <a:pt x="1576" y="1265"/>
                      <a:pt x="1581" y="1260"/>
                      <a:pt x="1593" y="1251"/>
                    </a:cubicBezTo>
                    <a:cubicBezTo>
                      <a:pt x="1602" y="1244"/>
                      <a:pt x="1714" y="1244"/>
                      <a:pt x="1725" y="1244"/>
                    </a:cubicBezTo>
                    <a:cubicBezTo>
                      <a:pt x="1735" y="1246"/>
                      <a:pt x="1756" y="1230"/>
                      <a:pt x="1763" y="1220"/>
                    </a:cubicBezTo>
                    <a:cubicBezTo>
                      <a:pt x="1769" y="1211"/>
                      <a:pt x="1776" y="1211"/>
                      <a:pt x="1793" y="1214"/>
                    </a:cubicBezTo>
                    <a:cubicBezTo>
                      <a:pt x="1807" y="1214"/>
                      <a:pt x="1814" y="1200"/>
                      <a:pt x="1821" y="1195"/>
                    </a:cubicBezTo>
                    <a:cubicBezTo>
                      <a:pt x="1830" y="1190"/>
                      <a:pt x="1825" y="1188"/>
                      <a:pt x="1821" y="1186"/>
                    </a:cubicBezTo>
                    <a:cubicBezTo>
                      <a:pt x="1814" y="1186"/>
                      <a:pt x="1807" y="1181"/>
                      <a:pt x="1814" y="1181"/>
                    </a:cubicBezTo>
                    <a:cubicBezTo>
                      <a:pt x="1821" y="1179"/>
                      <a:pt x="1823" y="1176"/>
                      <a:pt x="1825" y="1167"/>
                    </a:cubicBezTo>
                    <a:cubicBezTo>
                      <a:pt x="1830" y="1158"/>
                      <a:pt x="1823" y="1162"/>
                      <a:pt x="1814" y="1150"/>
                    </a:cubicBezTo>
                    <a:cubicBezTo>
                      <a:pt x="1807" y="1139"/>
                      <a:pt x="1802" y="1155"/>
                      <a:pt x="1793" y="1153"/>
                    </a:cubicBezTo>
                    <a:cubicBezTo>
                      <a:pt x="1783" y="1153"/>
                      <a:pt x="1797" y="1141"/>
                      <a:pt x="1790" y="1136"/>
                    </a:cubicBezTo>
                    <a:cubicBezTo>
                      <a:pt x="1783" y="1132"/>
                      <a:pt x="1769" y="1134"/>
                      <a:pt x="1758" y="1143"/>
                    </a:cubicBezTo>
                    <a:cubicBezTo>
                      <a:pt x="1746" y="1153"/>
                      <a:pt x="1749" y="1143"/>
                      <a:pt x="1737" y="1153"/>
                    </a:cubicBezTo>
                    <a:cubicBezTo>
                      <a:pt x="1728" y="1162"/>
                      <a:pt x="1728" y="1148"/>
                      <a:pt x="1732" y="1146"/>
                    </a:cubicBezTo>
                    <a:cubicBezTo>
                      <a:pt x="1737" y="1141"/>
                      <a:pt x="1742" y="1146"/>
                      <a:pt x="1744" y="1139"/>
                    </a:cubicBezTo>
                    <a:cubicBezTo>
                      <a:pt x="1749" y="1134"/>
                      <a:pt x="1753" y="1139"/>
                      <a:pt x="1765" y="1132"/>
                    </a:cubicBezTo>
                    <a:cubicBezTo>
                      <a:pt x="1774" y="1125"/>
                      <a:pt x="1783" y="1129"/>
                      <a:pt x="1788" y="1122"/>
                    </a:cubicBezTo>
                    <a:cubicBezTo>
                      <a:pt x="1790" y="1118"/>
                      <a:pt x="1783" y="1111"/>
                      <a:pt x="1772" y="1113"/>
                    </a:cubicBezTo>
                    <a:cubicBezTo>
                      <a:pt x="1763" y="1115"/>
                      <a:pt x="1756" y="1099"/>
                      <a:pt x="1749" y="1104"/>
                    </a:cubicBezTo>
                    <a:cubicBezTo>
                      <a:pt x="1742" y="1109"/>
                      <a:pt x="1744" y="1097"/>
                      <a:pt x="1735" y="1102"/>
                    </a:cubicBezTo>
                    <a:cubicBezTo>
                      <a:pt x="1728" y="1106"/>
                      <a:pt x="1723" y="1102"/>
                      <a:pt x="1721" y="1092"/>
                    </a:cubicBezTo>
                    <a:cubicBezTo>
                      <a:pt x="1716" y="1083"/>
                      <a:pt x="1697" y="1069"/>
                      <a:pt x="1684" y="1064"/>
                    </a:cubicBezTo>
                    <a:cubicBezTo>
                      <a:pt x="1672" y="1060"/>
                      <a:pt x="1681" y="1053"/>
                      <a:pt x="1686" y="1057"/>
                    </a:cubicBezTo>
                    <a:cubicBezTo>
                      <a:pt x="1693" y="1064"/>
                      <a:pt x="1700" y="1053"/>
                      <a:pt x="1704" y="1048"/>
                    </a:cubicBezTo>
                    <a:cubicBezTo>
                      <a:pt x="1707" y="1043"/>
                      <a:pt x="1700" y="1041"/>
                      <a:pt x="1695" y="1038"/>
                    </a:cubicBezTo>
                    <a:cubicBezTo>
                      <a:pt x="1690" y="1038"/>
                      <a:pt x="1690" y="1034"/>
                      <a:pt x="1693" y="1029"/>
                    </a:cubicBezTo>
                    <a:cubicBezTo>
                      <a:pt x="1693" y="1024"/>
                      <a:pt x="1679" y="1018"/>
                      <a:pt x="1679" y="1013"/>
                    </a:cubicBezTo>
                    <a:cubicBezTo>
                      <a:pt x="1679" y="1008"/>
                      <a:pt x="1670" y="1003"/>
                      <a:pt x="1672" y="1001"/>
                    </a:cubicBezTo>
                    <a:cubicBezTo>
                      <a:pt x="1672" y="997"/>
                      <a:pt x="1663" y="990"/>
                      <a:pt x="1663" y="985"/>
                    </a:cubicBezTo>
                    <a:cubicBezTo>
                      <a:pt x="1663" y="978"/>
                      <a:pt x="1649" y="966"/>
                      <a:pt x="1649" y="962"/>
                    </a:cubicBezTo>
                    <a:cubicBezTo>
                      <a:pt x="1649" y="955"/>
                      <a:pt x="1639" y="950"/>
                      <a:pt x="1637" y="941"/>
                    </a:cubicBezTo>
                    <a:cubicBezTo>
                      <a:pt x="1634" y="933"/>
                      <a:pt x="1630" y="936"/>
                      <a:pt x="1628" y="948"/>
                    </a:cubicBezTo>
                    <a:cubicBezTo>
                      <a:pt x="1625" y="959"/>
                      <a:pt x="1616" y="959"/>
                      <a:pt x="1618" y="964"/>
                    </a:cubicBezTo>
                    <a:cubicBezTo>
                      <a:pt x="1623" y="971"/>
                      <a:pt x="1618" y="971"/>
                      <a:pt x="1616" y="976"/>
                    </a:cubicBezTo>
                    <a:cubicBezTo>
                      <a:pt x="1611" y="980"/>
                      <a:pt x="1618" y="987"/>
                      <a:pt x="1611" y="987"/>
                    </a:cubicBezTo>
                    <a:cubicBezTo>
                      <a:pt x="1604" y="987"/>
                      <a:pt x="1607" y="1001"/>
                      <a:pt x="1604" y="997"/>
                    </a:cubicBezTo>
                    <a:cubicBezTo>
                      <a:pt x="1600" y="990"/>
                      <a:pt x="1590" y="992"/>
                      <a:pt x="1590" y="997"/>
                    </a:cubicBezTo>
                    <a:cubicBezTo>
                      <a:pt x="1590" y="1003"/>
                      <a:pt x="1576" y="1010"/>
                      <a:pt x="1569" y="1010"/>
                    </a:cubicBezTo>
                    <a:cubicBezTo>
                      <a:pt x="1562" y="1008"/>
                      <a:pt x="1562" y="997"/>
                      <a:pt x="1558" y="1001"/>
                    </a:cubicBezTo>
                    <a:cubicBezTo>
                      <a:pt x="1553" y="1003"/>
                      <a:pt x="1553" y="990"/>
                      <a:pt x="1546" y="990"/>
                    </a:cubicBezTo>
                    <a:cubicBezTo>
                      <a:pt x="1537" y="990"/>
                      <a:pt x="1532" y="990"/>
                      <a:pt x="1535" y="983"/>
                    </a:cubicBezTo>
                    <a:cubicBezTo>
                      <a:pt x="1537" y="976"/>
                      <a:pt x="1521" y="971"/>
                      <a:pt x="1525" y="969"/>
                    </a:cubicBezTo>
                    <a:cubicBezTo>
                      <a:pt x="1532" y="964"/>
                      <a:pt x="1525" y="957"/>
                      <a:pt x="1523" y="943"/>
                    </a:cubicBezTo>
                    <a:cubicBezTo>
                      <a:pt x="1523" y="931"/>
                      <a:pt x="1530" y="931"/>
                      <a:pt x="1530" y="926"/>
                    </a:cubicBezTo>
                    <a:cubicBezTo>
                      <a:pt x="1530" y="922"/>
                      <a:pt x="1525" y="922"/>
                      <a:pt x="1521" y="924"/>
                    </a:cubicBezTo>
                    <a:cubicBezTo>
                      <a:pt x="1514" y="929"/>
                      <a:pt x="1514" y="919"/>
                      <a:pt x="1507" y="919"/>
                    </a:cubicBezTo>
                    <a:cubicBezTo>
                      <a:pt x="1502" y="919"/>
                      <a:pt x="1483" y="919"/>
                      <a:pt x="1483" y="910"/>
                    </a:cubicBezTo>
                    <a:cubicBezTo>
                      <a:pt x="1481" y="903"/>
                      <a:pt x="1474" y="906"/>
                      <a:pt x="1472" y="899"/>
                    </a:cubicBezTo>
                    <a:cubicBezTo>
                      <a:pt x="1470" y="892"/>
                      <a:pt x="1463" y="896"/>
                      <a:pt x="1463" y="892"/>
                    </a:cubicBezTo>
                    <a:cubicBezTo>
                      <a:pt x="1463" y="885"/>
                      <a:pt x="1458" y="882"/>
                      <a:pt x="1453" y="882"/>
                    </a:cubicBezTo>
                    <a:cubicBezTo>
                      <a:pt x="1449" y="882"/>
                      <a:pt x="1446" y="875"/>
                      <a:pt x="1437" y="875"/>
                    </a:cubicBezTo>
                    <a:cubicBezTo>
                      <a:pt x="1430" y="875"/>
                      <a:pt x="1421" y="880"/>
                      <a:pt x="1416" y="882"/>
                    </a:cubicBezTo>
                    <a:cubicBezTo>
                      <a:pt x="1414" y="885"/>
                      <a:pt x="1402" y="875"/>
                      <a:pt x="1397" y="880"/>
                    </a:cubicBezTo>
                    <a:cubicBezTo>
                      <a:pt x="1393" y="882"/>
                      <a:pt x="1393" y="878"/>
                      <a:pt x="1381" y="873"/>
                    </a:cubicBezTo>
                    <a:cubicBezTo>
                      <a:pt x="1369" y="871"/>
                      <a:pt x="1353" y="868"/>
                      <a:pt x="1353" y="873"/>
                    </a:cubicBezTo>
                    <a:cubicBezTo>
                      <a:pt x="1351" y="878"/>
                      <a:pt x="1342" y="880"/>
                      <a:pt x="1344" y="889"/>
                    </a:cubicBezTo>
                    <a:cubicBezTo>
                      <a:pt x="1344" y="899"/>
                      <a:pt x="1355" y="896"/>
                      <a:pt x="1358" y="903"/>
                    </a:cubicBezTo>
                    <a:cubicBezTo>
                      <a:pt x="1360" y="910"/>
                      <a:pt x="1353" y="908"/>
                      <a:pt x="1351" y="915"/>
                    </a:cubicBezTo>
                    <a:cubicBezTo>
                      <a:pt x="1351" y="919"/>
                      <a:pt x="1346" y="919"/>
                      <a:pt x="1346" y="924"/>
                    </a:cubicBezTo>
                    <a:cubicBezTo>
                      <a:pt x="1346" y="929"/>
                      <a:pt x="1349" y="926"/>
                      <a:pt x="1351" y="936"/>
                    </a:cubicBezTo>
                    <a:cubicBezTo>
                      <a:pt x="1353" y="943"/>
                      <a:pt x="1358" y="943"/>
                      <a:pt x="1360" y="955"/>
                    </a:cubicBezTo>
                    <a:cubicBezTo>
                      <a:pt x="1362" y="966"/>
                      <a:pt x="1355" y="964"/>
                      <a:pt x="1351" y="966"/>
                    </a:cubicBezTo>
                    <a:cubicBezTo>
                      <a:pt x="1346" y="966"/>
                      <a:pt x="1353" y="973"/>
                      <a:pt x="1346" y="980"/>
                    </a:cubicBezTo>
                    <a:cubicBezTo>
                      <a:pt x="1339" y="987"/>
                      <a:pt x="1335" y="997"/>
                      <a:pt x="1339" y="1001"/>
                    </a:cubicBezTo>
                    <a:cubicBezTo>
                      <a:pt x="1344" y="1006"/>
                      <a:pt x="1362" y="1013"/>
                      <a:pt x="1372" y="1027"/>
                    </a:cubicBezTo>
                    <a:cubicBezTo>
                      <a:pt x="1379" y="1038"/>
                      <a:pt x="1379" y="1057"/>
                      <a:pt x="1376" y="1074"/>
                    </a:cubicBezTo>
                    <a:cubicBezTo>
                      <a:pt x="1374" y="1088"/>
                      <a:pt x="1358" y="1090"/>
                      <a:pt x="1346" y="1102"/>
                    </a:cubicBezTo>
                    <a:cubicBezTo>
                      <a:pt x="1335" y="1115"/>
                      <a:pt x="1321" y="1113"/>
                      <a:pt x="1316" y="1113"/>
                    </a:cubicBezTo>
                    <a:cubicBezTo>
                      <a:pt x="1309" y="1113"/>
                      <a:pt x="1314" y="1125"/>
                      <a:pt x="1321" y="1134"/>
                    </a:cubicBezTo>
                    <a:cubicBezTo>
                      <a:pt x="1330" y="1143"/>
                      <a:pt x="1323" y="1146"/>
                      <a:pt x="1328" y="1155"/>
                    </a:cubicBezTo>
                    <a:cubicBezTo>
                      <a:pt x="1332" y="1165"/>
                      <a:pt x="1328" y="1172"/>
                      <a:pt x="1332" y="1181"/>
                    </a:cubicBezTo>
                    <a:cubicBezTo>
                      <a:pt x="1339" y="1190"/>
                      <a:pt x="1335" y="1193"/>
                      <a:pt x="1328" y="1200"/>
                    </a:cubicBezTo>
                    <a:cubicBezTo>
                      <a:pt x="1321" y="1204"/>
                      <a:pt x="1332" y="1202"/>
                      <a:pt x="1332" y="1209"/>
                    </a:cubicBezTo>
                    <a:cubicBezTo>
                      <a:pt x="1332" y="1218"/>
                      <a:pt x="1328" y="1214"/>
                      <a:pt x="1323" y="1209"/>
                    </a:cubicBezTo>
                    <a:cubicBezTo>
                      <a:pt x="1316" y="1204"/>
                      <a:pt x="1311" y="1216"/>
                      <a:pt x="1311" y="1223"/>
                    </a:cubicBezTo>
                    <a:cubicBezTo>
                      <a:pt x="1311" y="1227"/>
                      <a:pt x="1295" y="1216"/>
                      <a:pt x="1293" y="1216"/>
                    </a:cubicBezTo>
                    <a:cubicBezTo>
                      <a:pt x="1290" y="1216"/>
                      <a:pt x="1293" y="1206"/>
                      <a:pt x="1286" y="1200"/>
                    </a:cubicBezTo>
                    <a:cubicBezTo>
                      <a:pt x="1277" y="1195"/>
                      <a:pt x="1270" y="1193"/>
                      <a:pt x="1270" y="1186"/>
                    </a:cubicBezTo>
                    <a:cubicBezTo>
                      <a:pt x="1270" y="1179"/>
                      <a:pt x="1256" y="1174"/>
                      <a:pt x="1256" y="1167"/>
                    </a:cubicBezTo>
                    <a:cubicBezTo>
                      <a:pt x="1256" y="1160"/>
                      <a:pt x="1258" y="1141"/>
                      <a:pt x="1253" y="1134"/>
                    </a:cubicBezTo>
                    <a:cubicBezTo>
                      <a:pt x="1251" y="1129"/>
                      <a:pt x="1253" y="1122"/>
                      <a:pt x="1256" y="1118"/>
                    </a:cubicBezTo>
                    <a:cubicBezTo>
                      <a:pt x="1260" y="1113"/>
                      <a:pt x="1253" y="1104"/>
                      <a:pt x="1244" y="1104"/>
                    </a:cubicBezTo>
                    <a:cubicBezTo>
                      <a:pt x="1237" y="1104"/>
                      <a:pt x="1225" y="1102"/>
                      <a:pt x="1211" y="1102"/>
                    </a:cubicBezTo>
                    <a:cubicBezTo>
                      <a:pt x="1200" y="1104"/>
                      <a:pt x="1195" y="1102"/>
                      <a:pt x="1190" y="1097"/>
                    </a:cubicBezTo>
                    <a:cubicBezTo>
                      <a:pt x="1186" y="1094"/>
                      <a:pt x="1176" y="1088"/>
                      <a:pt x="1160" y="1083"/>
                    </a:cubicBezTo>
                    <a:cubicBezTo>
                      <a:pt x="1146" y="1081"/>
                      <a:pt x="1139" y="1074"/>
                      <a:pt x="1139" y="1069"/>
                    </a:cubicBezTo>
                    <a:cubicBezTo>
                      <a:pt x="1137" y="1064"/>
                      <a:pt x="1123" y="1062"/>
                      <a:pt x="1118" y="1057"/>
                    </a:cubicBezTo>
                    <a:cubicBezTo>
                      <a:pt x="1116" y="1053"/>
                      <a:pt x="1102" y="1050"/>
                      <a:pt x="1095" y="1050"/>
                    </a:cubicBezTo>
                    <a:cubicBezTo>
                      <a:pt x="1090" y="1053"/>
                      <a:pt x="1077" y="1038"/>
                      <a:pt x="1067" y="1038"/>
                    </a:cubicBezTo>
                    <a:cubicBezTo>
                      <a:pt x="1060" y="1041"/>
                      <a:pt x="1039" y="1048"/>
                      <a:pt x="1037" y="1048"/>
                    </a:cubicBezTo>
                    <a:cubicBezTo>
                      <a:pt x="1032" y="1050"/>
                      <a:pt x="1037" y="1041"/>
                      <a:pt x="1039" y="1038"/>
                    </a:cubicBezTo>
                    <a:cubicBezTo>
                      <a:pt x="1042" y="1036"/>
                      <a:pt x="1032" y="1020"/>
                      <a:pt x="1030" y="1010"/>
                    </a:cubicBezTo>
                    <a:cubicBezTo>
                      <a:pt x="1028" y="1001"/>
                      <a:pt x="1023" y="992"/>
                      <a:pt x="1014" y="994"/>
                    </a:cubicBezTo>
                    <a:cubicBezTo>
                      <a:pt x="1004" y="994"/>
                      <a:pt x="993" y="990"/>
                      <a:pt x="990" y="987"/>
                    </a:cubicBezTo>
                    <a:cubicBezTo>
                      <a:pt x="988" y="985"/>
                      <a:pt x="988" y="959"/>
                      <a:pt x="990" y="948"/>
                    </a:cubicBezTo>
                    <a:cubicBezTo>
                      <a:pt x="993" y="936"/>
                      <a:pt x="1004" y="919"/>
                      <a:pt x="1004" y="912"/>
                    </a:cubicBezTo>
                    <a:cubicBezTo>
                      <a:pt x="1004" y="906"/>
                      <a:pt x="1011" y="901"/>
                      <a:pt x="1018" y="899"/>
                    </a:cubicBezTo>
                    <a:cubicBezTo>
                      <a:pt x="1028" y="899"/>
                      <a:pt x="1021" y="885"/>
                      <a:pt x="1028" y="882"/>
                    </a:cubicBezTo>
                    <a:cubicBezTo>
                      <a:pt x="1035" y="882"/>
                      <a:pt x="1035" y="880"/>
                      <a:pt x="1037" y="873"/>
                    </a:cubicBezTo>
                    <a:cubicBezTo>
                      <a:pt x="1039" y="868"/>
                      <a:pt x="1046" y="871"/>
                      <a:pt x="1042" y="866"/>
                    </a:cubicBezTo>
                    <a:cubicBezTo>
                      <a:pt x="1037" y="861"/>
                      <a:pt x="1042" y="861"/>
                      <a:pt x="1051" y="861"/>
                    </a:cubicBezTo>
                    <a:cubicBezTo>
                      <a:pt x="1063" y="861"/>
                      <a:pt x="1079" y="857"/>
                      <a:pt x="1077" y="847"/>
                    </a:cubicBezTo>
                    <a:cubicBezTo>
                      <a:pt x="1074" y="836"/>
                      <a:pt x="1046" y="843"/>
                      <a:pt x="1046" y="836"/>
                    </a:cubicBezTo>
                    <a:cubicBezTo>
                      <a:pt x="1046" y="826"/>
                      <a:pt x="1009" y="824"/>
                      <a:pt x="1011" y="819"/>
                    </a:cubicBezTo>
                    <a:cubicBezTo>
                      <a:pt x="1014" y="815"/>
                      <a:pt x="1049" y="824"/>
                      <a:pt x="1060" y="828"/>
                    </a:cubicBezTo>
                    <a:cubicBezTo>
                      <a:pt x="1072" y="833"/>
                      <a:pt x="1077" y="833"/>
                      <a:pt x="1086" y="831"/>
                    </a:cubicBezTo>
                    <a:cubicBezTo>
                      <a:pt x="1095" y="831"/>
                      <a:pt x="1088" y="819"/>
                      <a:pt x="1090" y="815"/>
                    </a:cubicBezTo>
                    <a:cubicBezTo>
                      <a:pt x="1093" y="807"/>
                      <a:pt x="1111" y="821"/>
                      <a:pt x="1123" y="819"/>
                    </a:cubicBezTo>
                    <a:cubicBezTo>
                      <a:pt x="1132" y="817"/>
                      <a:pt x="1144" y="794"/>
                      <a:pt x="1153" y="786"/>
                    </a:cubicBezTo>
                    <a:cubicBezTo>
                      <a:pt x="1162" y="782"/>
                      <a:pt x="1153" y="775"/>
                      <a:pt x="1137" y="777"/>
                    </a:cubicBezTo>
                    <a:cubicBezTo>
                      <a:pt x="1118" y="780"/>
                      <a:pt x="1109" y="773"/>
                      <a:pt x="1100" y="766"/>
                    </a:cubicBezTo>
                    <a:cubicBezTo>
                      <a:pt x="1090" y="759"/>
                      <a:pt x="1090" y="752"/>
                      <a:pt x="1102" y="754"/>
                    </a:cubicBezTo>
                    <a:cubicBezTo>
                      <a:pt x="1111" y="754"/>
                      <a:pt x="1135" y="773"/>
                      <a:pt x="1144" y="775"/>
                    </a:cubicBezTo>
                    <a:cubicBezTo>
                      <a:pt x="1153" y="775"/>
                      <a:pt x="1167" y="756"/>
                      <a:pt x="1176" y="752"/>
                    </a:cubicBezTo>
                    <a:cubicBezTo>
                      <a:pt x="1183" y="745"/>
                      <a:pt x="1167" y="742"/>
                      <a:pt x="1162" y="738"/>
                    </a:cubicBezTo>
                    <a:cubicBezTo>
                      <a:pt x="1158" y="735"/>
                      <a:pt x="1172" y="731"/>
                      <a:pt x="1179" y="731"/>
                    </a:cubicBezTo>
                    <a:cubicBezTo>
                      <a:pt x="1188" y="731"/>
                      <a:pt x="1190" y="738"/>
                      <a:pt x="1193" y="742"/>
                    </a:cubicBezTo>
                    <a:cubicBezTo>
                      <a:pt x="1195" y="745"/>
                      <a:pt x="1209" y="740"/>
                      <a:pt x="1216" y="740"/>
                    </a:cubicBezTo>
                    <a:cubicBezTo>
                      <a:pt x="1223" y="740"/>
                      <a:pt x="1216" y="728"/>
                      <a:pt x="1204" y="724"/>
                    </a:cubicBezTo>
                    <a:cubicBezTo>
                      <a:pt x="1193" y="719"/>
                      <a:pt x="1204" y="712"/>
                      <a:pt x="1207" y="719"/>
                    </a:cubicBezTo>
                    <a:cubicBezTo>
                      <a:pt x="1211" y="726"/>
                      <a:pt x="1218" y="724"/>
                      <a:pt x="1223" y="731"/>
                    </a:cubicBezTo>
                    <a:cubicBezTo>
                      <a:pt x="1228" y="742"/>
                      <a:pt x="1232" y="735"/>
                      <a:pt x="1242" y="731"/>
                    </a:cubicBezTo>
                    <a:cubicBezTo>
                      <a:pt x="1251" y="728"/>
                      <a:pt x="1256" y="724"/>
                      <a:pt x="1260" y="716"/>
                    </a:cubicBezTo>
                    <a:cubicBezTo>
                      <a:pt x="1265" y="712"/>
                      <a:pt x="1267" y="716"/>
                      <a:pt x="1272" y="709"/>
                    </a:cubicBezTo>
                    <a:cubicBezTo>
                      <a:pt x="1279" y="700"/>
                      <a:pt x="1270" y="691"/>
                      <a:pt x="1263" y="686"/>
                    </a:cubicBezTo>
                    <a:cubicBezTo>
                      <a:pt x="1256" y="679"/>
                      <a:pt x="1263" y="675"/>
                      <a:pt x="1256" y="670"/>
                    </a:cubicBezTo>
                    <a:cubicBezTo>
                      <a:pt x="1246" y="668"/>
                      <a:pt x="1246" y="661"/>
                      <a:pt x="1256" y="661"/>
                    </a:cubicBezTo>
                    <a:cubicBezTo>
                      <a:pt x="1265" y="663"/>
                      <a:pt x="1272" y="661"/>
                      <a:pt x="1277" y="654"/>
                    </a:cubicBezTo>
                    <a:cubicBezTo>
                      <a:pt x="1281" y="647"/>
                      <a:pt x="1263" y="647"/>
                      <a:pt x="1272" y="642"/>
                    </a:cubicBezTo>
                    <a:cubicBezTo>
                      <a:pt x="1279" y="637"/>
                      <a:pt x="1272" y="633"/>
                      <a:pt x="1265" y="633"/>
                    </a:cubicBezTo>
                    <a:cubicBezTo>
                      <a:pt x="1256" y="633"/>
                      <a:pt x="1249" y="628"/>
                      <a:pt x="1249" y="621"/>
                    </a:cubicBezTo>
                    <a:cubicBezTo>
                      <a:pt x="1246" y="614"/>
                      <a:pt x="1232" y="619"/>
                      <a:pt x="1223" y="614"/>
                    </a:cubicBezTo>
                    <a:cubicBezTo>
                      <a:pt x="1216" y="609"/>
                      <a:pt x="1195" y="611"/>
                      <a:pt x="1190" y="611"/>
                    </a:cubicBezTo>
                    <a:cubicBezTo>
                      <a:pt x="1186" y="611"/>
                      <a:pt x="1186" y="630"/>
                      <a:pt x="1193" y="630"/>
                    </a:cubicBezTo>
                    <a:cubicBezTo>
                      <a:pt x="1200" y="633"/>
                      <a:pt x="1204" y="640"/>
                      <a:pt x="1200" y="642"/>
                    </a:cubicBezTo>
                    <a:cubicBezTo>
                      <a:pt x="1193" y="644"/>
                      <a:pt x="1200" y="651"/>
                      <a:pt x="1195" y="651"/>
                    </a:cubicBezTo>
                    <a:cubicBezTo>
                      <a:pt x="1190" y="651"/>
                      <a:pt x="1183" y="649"/>
                      <a:pt x="1181" y="661"/>
                    </a:cubicBezTo>
                    <a:cubicBezTo>
                      <a:pt x="1181" y="672"/>
                      <a:pt x="1179" y="677"/>
                      <a:pt x="1172" y="682"/>
                    </a:cubicBezTo>
                    <a:cubicBezTo>
                      <a:pt x="1162" y="686"/>
                      <a:pt x="1169" y="668"/>
                      <a:pt x="1162" y="668"/>
                    </a:cubicBezTo>
                    <a:cubicBezTo>
                      <a:pt x="1153" y="670"/>
                      <a:pt x="1153" y="684"/>
                      <a:pt x="1158" y="686"/>
                    </a:cubicBezTo>
                    <a:cubicBezTo>
                      <a:pt x="1165" y="686"/>
                      <a:pt x="1165" y="691"/>
                      <a:pt x="1167" y="698"/>
                    </a:cubicBezTo>
                    <a:cubicBezTo>
                      <a:pt x="1167" y="705"/>
                      <a:pt x="1156" y="700"/>
                      <a:pt x="1151" y="709"/>
                    </a:cubicBezTo>
                    <a:cubicBezTo>
                      <a:pt x="1146" y="716"/>
                      <a:pt x="1146" y="705"/>
                      <a:pt x="1139" y="700"/>
                    </a:cubicBezTo>
                    <a:cubicBezTo>
                      <a:pt x="1132" y="693"/>
                      <a:pt x="1125" y="684"/>
                      <a:pt x="1125" y="677"/>
                    </a:cubicBezTo>
                    <a:cubicBezTo>
                      <a:pt x="1125" y="670"/>
                      <a:pt x="1130" y="668"/>
                      <a:pt x="1135" y="668"/>
                    </a:cubicBezTo>
                    <a:cubicBezTo>
                      <a:pt x="1139" y="668"/>
                      <a:pt x="1135" y="663"/>
                      <a:pt x="1135" y="654"/>
                    </a:cubicBezTo>
                    <a:cubicBezTo>
                      <a:pt x="1135" y="644"/>
                      <a:pt x="1128" y="649"/>
                      <a:pt x="1121" y="640"/>
                    </a:cubicBezTo>
                    <a:cubicBezTo>
                      <a:pt x="1114" y="630"/>
                      <a:pt x="1104" y="630"/>
                      <a:pt x="1100" y="635"/>
                    </a:cubicBezTo>
                    <a:cubicBezTo>
                      <a:pt x="1095" y="637"/>
                      <a:pt x="1100" y="647"/>
                      <a:pt x="1093" y="649"/>
                    </a:cubicBezTo>
                    <a:cubicBezTo>
                      <a:pt x="1086" y="651"/>
                      <a:pt x="1088" y="665"/>
                      <a:pt x="1083" y="665"/>
                    </a:cubicBezTo>
                    <a:cubicBezTo>
                      <a:pt x="1077" y="668"/>
                      <a:pt x="1081" y="642"/>
                      <a:pt x="1077" y="640"/>
                    </a:cubicBezTo>
                    <a:cubicBezTo>
                      <a:pt x="1072" y="637"/>
                      <a:pt x="1072" y="633"/>
                      <a:pt x="1079" y="633"/>
                    </a:cubicBezTo>
                    <a:cubicBezTo>
                      <a:pt x="1086" y="630"/>
                      <a:pt x="1090" y="623"/>
                      <a:pt x="1083" y="623"/>
                    </a:cubicBezTo>
                    <a:cubicBezTo>
                      <a:pt x="1079" y="623"/>
                      <a:pt x="1067" y="616"/>
                      <a:pt x="1063" y="614"/>
                    </a:cubicBezTo>
                    <a:cubicBezTo>
                      <a:pt x="1058" y="614"/>
                      <a:pt x="1051" y="623"/>
                      <a:pt x="1046" y="619"/>
                    </a:cubicBezTo>
                    <a:cubicBezTo>
                      <a:pt x="1042" y="616"/>
                      <a:pt x="1046" y="604"/>
                      <a:pt x="1049" y="600"/>
                    </a:cubicBezTo>
                    <a:cubicBezTo>
                      <a:pt x="1049" y="595"/>
                      <a:pt x="1056" y="602"/>
                      <a:pt x="1060" y="595"/>
                    </a:cubicBezTo>
                    <a:cubicBezTo>
                      <a:pt x="1065" y="591"/>
                      <a:pt x="1046" y="591"/>
                      <a:pt x="1046" y="584"/>
                    </a:cubicBezTo>
                    <a:cubicBezTo>
                      <a:pt x="1046" y="577"/>
                      <a:pt x="1032" y="574"/>
                      <a:pt x="1028" y="572"/>
                    </a:cubicBezTo>
                    <a:cubicBezTo>
                      <a:pt x="1023" y="570"/>
                      <a:pt x="1032" y="558"/>
                      <a:pt x="1030" y="553"/>
                    </a:cubicBezTo>
                    <a:cubicBezTo>
                      <a:pt x="1028" y="549"/>
                      <a:pt x="1009" y="532"/>
                      <a:pt x="1002" y="535"/>
                    </a:cubicBezTo>
                    <a:cubicBezTo>
                      <a:pt x="995" y="535"/>
                      <a:pt x="993" y="523"/>
                      <a:pt x="998" y="523"/>
                    </a:cubicBezTo>
                    <a:cubicBezTo>
                      <a:pt x="1000" y="525"/>
                      <a:pt x="1004" y="521"/>
                      <a:pt x="1011" y="514"/>
                    </a:cubicBezTo>
                    <a:cubicBezTo>
                      <a:pt x="1021" y="504"/>
                      <a:pt x="1021" y="502"/>
                      <a:pt x="1016" y="499"/>
                    </a:cubicBezTo>
                    <a:cubicBezTo>
                      <a:pt x="1009" y="497"/>
                      <a:pt x="1007" y="490"/>
                      <a:pt x="1016" y="492"/>
                    </a:cubicBezTo>
                    <a:cubicBezTo>
                      <a:pt x="1028" y="492"/>
                      <a:pt x="1044" y="499"/>
                      <a:pt x="1049" y="495"/>
                    </a:cubicBezTo>
                    <a:cubicBezTo>
                      <a:pt x="1056" y="490"/>
                      <a:pt x="1074" y="462"/>
                      <a:pt x="1081" y="453"/>
                    </a:cubicBezTo>
                    <a:cubicBezTo>
                      <a:pt x="1088" y="444"/>
                      <a:pt x="1074" y="441"/>
                      <a:pt x="1058" y="444"/>
                    </a:cubicBezTo>
                    <a:cubicBezTo>
                      <a:pt x="1042" y="444"/>
                      <a:pt x="1037" y="437"/>
                      <a:pt x="1023" y="437"/>
                    </a:cubicBezTo>
                    <a:cubicBezTo>
                      <a:pt x="1009" y="434"/>
                      <a:pt x="983" y="439"/>
                      <a:pt x="979" y="444"/>
                    </a:cubicBezTo>
                    <a:cubicBezTo>
                      <a:pt x="974" y="446"/>
                      <a:pt x="986" y="451"/>
                      <a:pt x="983" y="455"/>
                    </a:cubicBezTo>
                    <a:cubicBezTo>
                      <a:pt x="983" y="460"/>
                      <a:pt x="974" y="453"/>
                      <a:pt x="972" y="453"/>
                    </a:cubicBezTo>
                    <a:cubicBezTo>
                      <a:pt x="967" y="455"/>
                      <a:pt x="972" y="462"/>
                      <a:pt x="972" y="479"/>
                    </a:cubicBezTo>
                    <a:cubicBezTo>
                      <a:pt x="969" y="495"/>
                      <a:pt x="974" y="497"/>
                      <a:pt x="979" y="502"/>
                    </a:cubicBezTo>
                    <a:cubicBezTo>
                      <a:pt x="983" y="509"/>
                      <a:pt x="983" y="516"/>
                      <a:pt x="983" y="528"/>
                    </a:cubicBezTo>
                    <a:cubicBezTo>
                      <a:pt x="983" y="537"/>
                      <a:pt x="972" y="537"/>
                      <a:pt x="969" y="539"/>
                    </a:cubicBezTo>
                    <a:cubicBezTo>
                      <a:pt x="967" y="542"/>
                      <a:pt x="979" y="546"/>
                      <a:pt x="976" y="551"/>
                    </a:cubicBezTo>
                    <a:cubicBezTo>
                      <a:pt x="974" y="558"/>
                      <a:pt x="965" y="549"/>
                      <a:pt x="958" y="551"/>
                    </a:cubicBezTo>
                    <a:cubicBezTo>
                      <a:pt x="953" y="551"/>
                      <a:pt x="949" y="567"/>
                      <a:pt x="956" y="574"/>
                    </a:cubicBezTo>
                    <a:cubicBezTo>
                      <a:pt x="960" y="579"/>
                      <a:pt x="962" y="577"/>
                      <a:pt x="958" y="584"/>
                    </a:cubicBezTo>
                    <a:cubicBezTo>
                      <a:pt x="953" y="591"/>
                      <a:pt x="949" y="598"/>
                      <a:pt x="960" y="607"/>
                    </a:cubicBezTo>
                    <a:cubicBezTo>
                      <a:pt x="972" y="616"/>
                      <a:pt x="993" y="616"/>
                      <a:pt x="1002" y="623"/>
                    </a:cubicBezTo>
                    <a:cubicBezTo>
                      <a:pt x="1014" y="630"/>
                      <a:pt x="998" y="626"/>
                      <a:pt x="1002" y="633"/>
                    </a:cubicBezTo>
                    <a:cubicBezTo>
                      <a:pt x="1007" y="642"/>
                      <a:pt x="995" y="644"/>
                      <a:pt x="995" y="651"/>
                    </a:cubicBezTo>
                    <a:cubicBezTo>
                      <a:pt x="995" y="656"/>
                      <a:pt x="1000" y="654"/>
                      <a:pt x="1007" y="642"/>
                    </a:cubicBezTo>
                    <a:cubicBezTo>
                      <a:pt x="1011" y="633"/>
                      <a:pt x="1016" y="647"/>
                      <a:pt x="1016" y="656"/>
                    </a:cubicBezTo>
                    <a:cubicBezTo>
                      <a:pt x="1014" y="663"/>
                      <a:pt x="1007" y="658"/>
                      <a:pt x="1000" y="668"/>
                    </a:cubicBezTo>
                    <a:cubicBezTo>
                      <a:pt x="995" y="677"/>
                      <a:pt x="988" y="677"/>
                      <a:pt x="979" y="677"/>
                    </a:cubicBezTo>
                    <a:cubicBezTo>
                      <a:pt x="972" y="675"/>
                      <a:pt x="976" y="689"/>
                      <a:pt x="979" y="698"/>
                    </a:cubicBezTo>
                    <a:cubicBezTo>
                      <a:pt x="983" y="705"/>
                      <a:pt x="979" y="707"/>
                      <a:pt x="969" y="705"/>
                    </a:cubicBezTo>
                    <a:cubicBezTo>
                      <a:pt x="958" y="703"/>
                      <a:pt x="953" y="695"/>
                      <a:pt x="958" y="689"/>
                    </a:cubicBezTo>
                    <a:cubicBezTo>
                      <a:pt x="962" y="679"/>
                      <a:pt x="967" y="670"/>
                      <a:pt x="960" y="670"/>
                    </a:cubicBezTo>
                    <a:cubicBezTo>
                      <a:pt x="953" y="672"/>
                      <a:pt x="939" y="670"/>
                      <a:pt x="935" y="663"/>
                    </a:cubicBezTo>
                    <a:cubicBezTo>
                      <a:pt x="932" y="658"/>
                      <a:pt x="939" y="661"/>
                      <a:pt x="951" y="661"/>
                    </a:cubicBezTo>
                    <a:cubicBezTo>
                      <a:pt x="965" y="663"/>
                      <a:pt x="953" y="654"/>
                      <a:pt x="962" y="654"/>
                    </a:cubicBezTo>
                    <a:cubicBezTo>
                      <a:pt x="972" y="654"/>
                      <a:pt x="979" y="658"/>
                      <a:pt x="988" y="651"/>
                    </a:cubicBezTo>
                    <a:cubicBezTo>
                      <a:pt x="995" y="644"/>
                      <a:pt x="981" y="630"/>
                      <a:pt x="974" y="633"/>
                    </a:cubicBezTo>
                    <a:cubicBezTo>
                      <a:pt x="969" y="635"/>
                      <a:pt x="958" y="637"/>
                      <a:pt x="958" y="630"/>
                    </a:cubicBezTo>
                    <a:cubicBezTo>
                      <a:pt x="958" y="626"/>
                      <a:pt x="969" y="630"/>
                      <a:pt x="976" y="628"/>
                    </a:cubicBezTo>
                    <a:cubicBezTo>
                      <a:pt x="981" y="626"/>
                      <a:pt x="972" y="619"/>
                      <a:pt x="962" y="621"/>
                    </a:cubicBezTo>
                    <a:cubicBezTo>
                      <a:pt x="953" y="623"/>
                      <a:pt x="946" y="623"/>
                      <a:pt x="939" y="616"/>
                    </a:cubicBezTo>
                    <a:cubicBezTo>
                      <a:pt x="932" y="607"/>
                      <a:pt x="918" y="602"/>
                      <a:pt x="916" y="621"/>
                    </a:cubicBezTo>
                    <a:cubicBezTo>
                      <a:pt x="911" y="640"/>
                      <a:pt x="897" y="630"/>
                      <a:pt x="893" y="635"/>
                    </a:cubicBezTo>
                    <a:cubicBezTo>
                      <a:pt x="888" y="642"/>
                      <a:pt x="900" y="647"/>
                      <a:pt x="911" y="647"/>
                    </a:cubicBezTo>
                    <a:cubicBezTo>
                      <a:pt x="925" y="647"/>
                      <a:pt x="935" y="658"/>
                      <a:pt x="928" y="658"/>
                    </a:cubicBezTo>
                    <a:cubicBezTo>
                      <a:pt x="923" y="658"/>
                      <a:pt x="925" y="668"/>
                      <a:pt x="918" y="665"/>
                    </a:cubicBezTo>
                    <a:cubicBezTo>
                      <a:pt x="911" y="661"/>
                      <a:pt x="904" y="665"/>
                      <a:pt x="909" y="670"/>
                    </a:cubicBezTo>
                    <a:cubicBezTo>
                      <a:pt x="914" y="675"/>
                      <a:pt x="907" y="677"/>
                      <a:pt x="909" y="684"/>
                    </a:cubicBezTo>
                    <a:cubicBezTo>
                      <a:pt x="909" y="689"/>
                      <a:pt x="897" y="684"/>
                      <a:pt x="888" y="684"/>
                    </a:cubicBezTo>
                    <a:cubicBezTo>
                      <a:pt x="879" y="682"/>
                      <a:pt x="860" y="686"/>
                      <a:pt x="846" y="689"/>
                    </a:cubicBezTo>
                    <a:cubicBezTo>
                      <a:pt x="835" y="691"/>
                      <a:pt x="818" y="686"/>
                      <a:pt x="814" y="679"/>
                    </a:cubicBezTo>
                    <a:cubicBezTo>
                      <a:pt x="809" y="675"/>
                      <a:pt x="800" y="675"/>
                      <a:pt x="790" y="675"/>
                    </a:cubicBezTo>
                    <a:cubicBezTo>
                      <a:pt x="781" y="675"/>
                      <a:pt x="784" y="665"/>
                      <a:pt x="772" y="665"/>
                    </a:cubicBezTo>
                    <a:cubicBezTo>
                      <a:pt x="760" y="665"/>
                      <a:pt x="762" y="656"/>
                      <a:pt x="762" y="649"/>
                    </a:cubicBezTo>
                    <a:cubicBezTo>
                      <a:pt x="760" y="642"/>
                      <a:pt x="735" y="644"/>
                      <a:pt x="728" y="651"/>
                    </a:cubicBezTo>
                    <a:cubicBezTo>
                      <a:pt x="718" y="656"/>
                      <a:pt x="700" y="654"/>
                      <a:pt x="695" y="663"/>
                    </a:cubicBezTo>
                    <a:cubicBezTo>
                      <a:pt x="690" y="675"/>
                      <a:pt x="700" y="672"/>
                      <a:pt x="704" y="672"/>
                    </a:cubicBezTo>
                    <a:cubicBezTo>
                      <a:pt x="711" y="672"/>
                      <a:pt x="711" y="665"/>
                      <a:pt x="725" y="665"/>
                    </a:cubicBezTo>
                    <a:cubicBezTo>
                      <a:pt x="737" y="668"/>
                      <a:pt x="746" y="654"/>
                      <a:pt x="753" y="658"/>
                    </a:cubicBezTo>
                    <a:cubicBezTo>
                      <a:pt x="758" y="663"/>
                      <a:pt x="730" y="675"/>
                      <a:pt x="718" y="677"/>
                    </a:cubicBezTo>
                    <a:cubicBezTo>
                      <a:pt x="707" y="679"/>
                      <a:pt x="709" y="689"/>
                      <a:pt x="721" y="705"/>
                    </a:cubicBezTo>
                    <a:cubicBezTo>
                      <a:pt x="732" y="724"/>
                      <a:pt x="716" y="714"/>
                      <a:pt x="716" y="721"/>
                    </a:cubicBezTo>
                    <a:cubicBezTo>
                      <a:pt x="716" y="731"/>
                      <a:pt x="693" y="719"/>
                      <a:pt x="702" y="716"/>
                    </a:cubicBezTo>
                    <a:cubicBezTo>
                      <a:pt x="711" y="714"/>
                      <a:pt x="707" y="705"/>
                      <a:pt x="700" y="698"/>
                    </a:cubicBezTo>
                    <a:cubicBezTo>
                      <a:pt x="693" y="693"/>
                      <a:pt x="688" y="698"/>
                      <a:pt x="688" y="693"/>
                    </a:cubicBezTo>
                    <a:cubicBezTo>
                      <a:pt x="690" y="686"/>
                      <a:pt x="681" y="693"/>
                      <a:pt x="674" y="689"/>
                    </a:cubicBezTo>
                    <a:cubicBezTo>
                      <a:pt x="667" y="682"/>
                      <a:pt x="665" y="679"/>
                      <a:pt x="656" y="684"/>
                    </a:cubicBezTo>
                    <a:cubicBezTo>
                      <a:pt x="646" y="689"/>
                      <a:pt x="637" y="686"/>
                      <a:pt x="616" y="691"/>
                    </a:cubicBezTo>
                    <a:cubicBezTo>
                      <a:pt x="597" y="693"/>
                      <a:pt x="560" y="693"/>
                      <a:pt x="553" y="686"/>
                    </a:cubicBezTo>
                    <a:cubicBezTo>
                      <a:pt x="549" y="679"/>
                      <a:pt x="572" y="668"/>
                      <a:pt x="579" y="670"/>
                    </a:cubicBezTo>
                    <a:cubicBezTo>
                      <a:pt x="586" y="670"/>
                      <a:pt x="581" y="661"/>
                      <a:pt x="570" y="654"/>
                    </a:cubicBezTo>
                    <a:cubicBezTo>
                      <a:pt x="560" y="644"/>
                      <a:pt x="535" y="640"/>
                      <a:pt x="537" y="644"/>
                    </a:cubicBezTo>
                    <a:cubicBezTo>
                      <a:pt x="537" y="649"/>
                      <a:pt x="523" y="644"/>
                      <a:pt x="504" y="642"/>
                    </a:cubicBezTo>
                    <a:cubicBezTo>
                      <a:pt x="488" y="637"/>
                      <a:pt x="486" y="633"/>
                      <a:pt x="474" y="633"/>
                    </a:cubicBezTo>
                    <a:cubicBezTo>
                      <a:pt x="463" y="630"/>
                      <a:pt x="446" y="628"/>
                      <a:pt x="432" y="619"/>
                    </a:cubicBezTo>
                    <a:cubicBezTo>
                      <a:pt x="418" y="607"/>
                      <a:pt x="388" y="609"/>
                      <a:pt x="384" y="619"/>
                    </a:cubicBezTo>
                    <a:cubicBezTo>
                      <a:pt x="381" y="628"/>
                      <a:pt x="370" y="628"/>
                      <a:pt x="360" y="628"/>
                    </a:cubicBezTo>
                    <a:cubicBezTo>
                      <a:pt x="349" y="628"/>
                      <a:pt x="365" y="616"/>
                      <a:pt x="360" y="614"/>
                    </a:cubicBezTo>
                    <a:cubicBezTo>
                      <a:pt x="356" y="611"/>
                      <a:pt x="360" y="600"/>
                      <a:pt x="353" y="598"/>
                    </a:cubicBezTo>
                    <a:cubicBezTo>
                      <a:pt x="346" y="598"/>
                      <a:pt x="339" y="630"/>
                      <a:pt x="325" y="628"/>
                    </a:cubicBezTo>
                    <a:cubicBezTo>
                      <a:pt x="311" y="628"/>
                      <a:pt x="304" y="595"/>
                      <a:pt x="293" y="586"/>
                    </a:cubicBezTo>
                    <a:cubicBezTo>
                      <a:pt x="281" y="577"/>
                      <a:pt x="270" y="577"/>
                      <a:pt x="281" y="591"/>
                    </a:cubicBezTo>
                    <a:cubicBezTo>
                      <a:pt x="290" y="602"/>
                      <a:pt x="272" y="593"/>
                      <a:pt x="272" y="602"/>
                    </a:cubicBezTo>
                    <a:cubicBezTo>
                      <a:pt x="274" y="611"/>
                      <a:pt x="256" y="621"/>
                      <a:pt x="258" y="616"/>
                    </a:cubicBezTo>
                    <a:cubicBezTo>
                      <a:pt x="258" y="611"/>
                      <a:pt x="249" y="604"/>
                      <a:pt x="237" y="619"/>
                    </a:cubicBezTo>
                    <a:cubicBezTo>
                      <a:pt x="225" y="633"/>
                      <a:pt x="216" y="630"/>
                      <a:pt x="216" y="626"/>
                    </a:cubicBezTo>
                    <a:cubicBezTo>
                      <a:pt x="216" y="621"/>
                      <a:pt x="181" y="637"/>
                      <a:pt x="184" y="644"/>
                    </a:cubicBezTo>
                    <a:cubicBezTo>
                      <a:pt x="184" y="649"/>
                      <a:pt x="179" y="654"/>
                      <a:pt x="170" y="654"/>
                    </a:cubicBezTo>
                    <a:cubicBezTo>
                      <a:pt x="160" y="654"/>
                      <a:pt x="167" y="644"/>
                      <a:pt x="174" y="642"/>
                    </a:cubicBezTo>
                    <a:cubicBezTo>
                      <a:pt x="181" y="637"/>
                      <a:pt x="204" y="619"/>
                      <a:pt x="216" y="619"/>
                    </a:cubicBezTo>
                    <a:cubicBezTo>
                      <a:pt x="225" y="616"/>
                      <a:pt x="249" y="607"/>
                      <a:pt x="249" y="602"/>
                    </a:cubicBezTo>
                    <a:cubicBezTo>
                      <a:pt x="249" y="595"/>
                      <a:pt x="237" y="600"/>
                      <a:pt x="230" y="600"/>
                    </a:cubicBezTo>
                    <a:cubicBezTo>
                      <a:pt x="223" y="598"/>
                      <a:pt x="209" y="607"/>
                      <a:pt x="197" y="611"/>
                    </a:cubicBezTo>
                    <a:cubicBezTo>
                      <a:pt x="184" y="619"/>
                      <a:pt x="170" y="616"/>
                      <a:pt x="174" y="623"/>
                    </a:cubicBezTo>
                    <a:cubicBezTo>
                      <a:pt x="177" y="630"/>
                      <a:pt x="163" y="623"/>
                      <a:pt x="158" y="628"/>
                    </a:cubicBezTo>
                    <a:cubicBezTo>
                      <a:pt x="156" y="633"/>
                      <a:pt x="149" y="628"/>
                      <a:pt x="153" y="623"/>
                    </a:cubicBezTo>
                    <a:cubicBezTo>
                      <a:pt x="158" y="621"/>
                      <a:pt x="142" y="616"/>
                      <a:pt x="142" y="619"/>
                    </a:cubicBezTo>
                    <a:cubicBezTo>
                      <a:pt x="142" y="623"/>
                      <a:pt x="139" y="628"/>
                      <a:pt x="128" y="628"/>
                    </a:cubicBezTo>
                    <a:cubicBezTo>
                      <a:pt x="116" y="628"/>
                      <a:pt x="104" y="635"/>
                      <a:pt x="114" y="640"/>
                    </a:cubicBezTo>
                    <a:cubicBezTo>
                      <a:pt x="121" y="647"/>
                      <a:pt x="125" y="649"/>
                      <a:pt x="121" y="654"/>
                    </a:cubicBezTo>
                    <a:cubicBezTo>
                      <a:pt x="118" y="656"/>
                      <a:pt x="107" y="642"/>
                      <a:pt x="90" y="644"/>
                    </a:cubicBezTo>
                    <a:cubicBezTo>
                      <a:pt x="72" y="647"/>
                      <a:pt x="39" y="626"/>
                      <a:pt x="39" y="621"/>
                    </a:cubicBezTo>
                    <a:cubicBezTo>
                      <a:pt x="39" y="619"/>
                      <a:pt x="16" y="621"/>
                      <a:pt x="0" y="619"/>
                    </a:cubicBezTo>
                    <a:lnTo>
                      <a:pt x="0" y="945"/>
                    </a:lnTo>
                    <a:cubicBezTo>
                      <a:pt x="0" y="945"/>
                      <a:pt x="9" y="950"/>
                      <a:pt x="11" y="948"/>
                    </a:cubicBezTo>
                    <a:cubicBezTo>
                      <a:pt x="16" y="943"/>
                      <a:pt x="21" y="948"/>
                      <a:pt x="32" y="943"/>
                    </a:cubicBezTo>
                    <a:cubicBezTo>
                      <a:pt x="42" y="938"/>
                      <a:pt x="46" y="950"/>
                      <a:pt x="46" y="955"/>
                    </a:cubicBezTo>
                    <a:cubicBezTo>
                      <a:pt x="46" y="959"/>
                      <a:pt x="60" y="966"/>
                      <a:pt x="67" y="976"/>
                    </a:cubicBezTo>
                    <a:cubicBezTo>
                      <a:pt x="74" y="983"/>
                      <a:pt x="76" y="990"/>
                      <a:pt x="83" y="987"/>
                    </a:cubicBezTo>
                    <a:cubicBezTo>
                      <a:pt x="90" y="983"/>
                      <a:pt x="102" y="980"/>
                      <a:pt x="102" y="971"/>
                    </a:cubicBezTo>
                    <a:cubicBezTo>
                      <a:pt x="102" y="964"/>
                      <a:pt x="132" y="962"/>
                      <a:pt x="132" y="973"/>
                    </a:cubicBezTo>
                    <a:cubicBezTo>
                      <a:pt x="132" y="983"/>
                      <a:pt x="163" y="997"/>
                      <a:pt x="179" y="1024"/>
                    </a:cubicBezTo>
                    <a:cubicBezTo>
                      <a:pt x="195" y="1053"/>
                      <a:pt x="191" y="1060"/>
                      <a:pt x="216" y="1069"/>
                    </a:cubicBezTo>
                    <a:cubicBezTo>
                      <a:pt x="239" y="1078"/>
                      <a:pt x="239" y="1083"/>
                      <a:pt x="235" y="1092"/>
                    </a:cubicBezTo>
                    <a:cubicBezTo>
                      <a:pt x="232" y="1099"/>
                      <a:pt x="251" y="1104"/>
                      <a:pt x="239" y="1111"/>
                    </a:cubicBezTo>
                    <a:cubicBezTo>
                      <a:pt x="237" y="1113"/>
                      <a:pt x="230" y="1118"/>
                      <a:pt x="225" y="1122"/>
                    </a:cubicBezTo>
                    <a:cubicBezTo>
                      <a:pt x="225" y="1125"/>
                      <a:pt x="230" y="1129"/>
                      <a:pt x="235" y="1132"/>
                    </a:cubicBezTo>
                    <a:cubicBezTo>
                      <a:pt x="239" y="1136"/>
                      <a:pt x="223" y="1136"/>
                      <a:pt x="228" y="1141"/>
                    </a:cubicBezTo>
                    <a:cubicBezTo>
                      <a:pt x="235" y="1146"/>
                      <a:pt x="228" y="1153"/>
                      <a:pt x="232" y="1158"/>
                    </a:cubicBezTo>
                    <a:cubicBezTo>
                      <a:pt x="237" y="1162"/>
                      <a:pt x="246" y="1160"/>
                      <a:pt x="251" y="1158"/>
                    </a:cubicBezTo>
                    <a:cubicBezTo>
                      <a:pt x="256" y="1153"/>
                      <a:pt x="260" y="1162"/>
                      <a:pt x="256" y="1169"/>
                    </a:cubicBezTo>
                    <a:cubicBezTo>
                      <a:pt x="251" y="1176"/>
                      <a:pt x="260" y="1181"/>
                      <a:pt x="265" y="1176"/>
                    </a:cubicBezTo>
                    <a:cubicBezTo>
                      <a:pt x="270" y="1172"/>
                      <a:pt x="279" y="1186"/>
                      <a:pt x="281" y="1188"/>
                    </a:cubicBezTo>
                    <a:cubicBezTo>
                      <a:pt x="286" y="1190"/>
                      <a:pt x="290" y="1197"/>
                      <a:pt x="283" y="1197"/>
                    </a:cubicBezTo>
                    <a:cubicBezTo>
                      <a:pt x="276" y="1197"/>
                      <a:pt x="276" y="1209"/>
                      <a:pt x="283" y="1209"/>
                    </a:cubicBezTo>
                    <a:cubicBezTo>
                      <a:pt x="288" y="1209"/>
                      <a:pt x="288" y="1216"/>
                      <a:pt x="288" y="1220"/>
                    </a:cubicBezTo>
                    <a:cubicBezTo>
                      <a:pt x="288" y="1225"/>
                      <a:pt x="304" y="1230"/>
                      <a:pt x="309" y="1230"/>
                    </a:cubicBezTo>
                    <a:cubicBezTo>
                      <a:pt x="316" y="1227"/>
                      <a:pt x="321" y="1232"/>
                      <a:pt x="325" y="1237"/>
                    </a:cubicBezTo>
                    <a:cubicBezTo>
                      <a:pt x="328" y="1244"/>
                      <a:pt x="339" y="1246"/>
                      <a:pt x="342" y="1244"/>
                    </a:cubicBezTo>
                    <a:cubicBezTo>
                      <a:pt x="346" y="1239"/>
                      <a:pt x="351" y="1251"/>
                      <a:pt x="351" y="1255"/>
                    </a:cubicBezTo>
                    <a:cubicBezTo>
                      <a:pt x="351" y="1263"/>
                      <a:pt x="360" y="1260"/>
                      <a:pt x="367" y="1258"/>
                    </a:cubicBezTo>
                    <a:cubicBezTo>
                      <a:pt x="372" y="1258"/>
                      <a:pt x="377" y="1267"/>
                      <a:pt x="379" y="1265"/>
                    </a:cubicBezTo>
                    <a:cubicBezTo>
                      <a:pt x="388" y="1263"/>
                      <a:pt x="391" y="1277"/>
                      <a:pt x="395" y="1286"/>
                    </a:cubicBezTo>
                    <a:lnTo>
                      <a:pt x="981" y="1281"/>
                    </a:lnTo>
                    <a:cubicBezTo>
                      <a:pt x="981" y="1281"/>
                      <a:pt x="981" y="1267"/>
                      <a:pt x="988" y="1272"/>
                    </a:cubicBezTo>
                    <a:cubicBezTo>
                      <a:pt x="995" y="1277"/>
                      <a:pt x="988" y="1286"/>
                      <a:pt x="998" y="1288"/>
                    </a:cubicBezTo>
                    <a:cubicBezTo>
                      <a:pt x="1004" y="1291"/>
                      <a:pt x="1011" y="1298"/>
                      <a:pt x="1016" y="1295"/>
                    </a:cubicBezTo>
                    <a:cubicBezTo>
                      <a:pt x="1021" y="1293"/>
                      <a:pt x="1028" y="1286"/>
                      <a:pt x="1035" y="1295"/>
                    </a:cubicBezTo>
                    <a:cubicBezTo>
                      <a:pt x="1042" y="1305"/>
                      <a:pt x="1049" y="1298"/>
                      <a:pt x="1053" y="1302"/>
                    </a:cubicBezTo>
                    <a:cubicBezTo>
                      <a:pt x="1058" y="1307"/>
                      <a:pt x="1065" y="1311"/>
                      <a:pt x="1070" y="1305"/>
                    </a:cubicBezTo>
                    <a:cubicBezTo>
                      <a:pt x="1074" y="1300"/>
                      <a:pt x="1093" y="1307"/>
                      <a:pt x="1102" y="1309"/>
                    </a:cubicBezTo>
                    <a:cubicBezTo>
                      <a:pt x="1111" y="1302"/>
                      <a:pt x="1118" y="1284"/>
                      <a:pt x="1128" y="1284"/>
                    </a:cubicBezTo>
                    <a:cubicBezTo>
                      <a:pt x="1142" y="1284"/>
                      <a:pt x="1172" y="1286"/>
                      <a:pt x="1174" y="1302"/>
                    </a:cubicBezTo>
                    <a:cubicBezTo>
                      <a:pt x="1176" y="1318"/>
                      <a:pt x="1195" y="1305"/>
                      <a:pt x="1197" y="1318"/>
                    </a:cubicBezTo>
                    <a:cubicBezTo>
                      <a:pt x="1197" y="1332"/>
                      <a:pt x="1211" y="1342"/>
                      <a:pt x="1209" y="1349"/>
                    </a:cubicBezTo>
                    <a:cubicBezTo>
                      <a:pt x="1211" y="1351"/>
                      <a:pt x="1216" y="1353"/>
                      <a:pt x="1221" y="1356"/>
                    </a:cubicBezTo>
                    <a:cubicBezTo>
                      <a:pt x="1228" y="1356"/>
                      <a:pt x="1242" y="1358"/>
                      <a:pt x="1253" y="1360"/>
                    </a:cubicBezTo>
                    <a:cubicBezTo>
                      <a:pt x="1267" y="1365"/>
                      <a:pt x="1286" y="1356"/>
                      <a:pt x="1293" y="1372"/>
                    </a:cubicBezTo>
                    <a:cubicBezTo>
                      <a:pt x="1300" y="1389"/>
                      <a:pt x="1314" y="1400"/>
                      <a:pt x="1300" y="1400"/>
                    </a:cubicBezTo>
                    <a:cubicBezTo>
                      <a:pt x="1288" y="1402"/>
                      <a:pt x="1272" y="1384"/>
                      <a:pt x="1272" y="1393"/>
                    </a:cubicBezTo>
                    <a:cubicBezTo>
                      <a:pt x="1274" y="1405"/>
                      <a:pt x="1267" y="1398"/>
                      <a:pt x="1267" y="1414"/>
                    </a:cubicBezTo>
                    <a:cubicBezTo>
                      <a:pt x="1267" y="1428"/>
                      <a:pt x="1258" y="1447"/>
                      <a:pt x="1251" y="1447"/>
                    </a:cubicBezTo>
                    <a:cubicBezTo>
                      <a:pt x="1249" y="1451"/>
                      <a:pt x="1249" y="1458"/>
                      <a:pt x="1253" y="1463"/>
                    </a:cubicBezTo>
                    <a:cubicBezTo>
                      <a:pt x="1260" y="1458"/>
                      <a:pt x="1272" y="1449"/>
                      <a:pt x="1281" y="1449"/>
                    </a:cubicBezTo>
                    <a:cubicBezTo>
                      <a:pt x="1295" y="1449"/>
                      <a:pt x="1297" y="1458"/>
                      <a:pt x="1307" y="1451"/>
                    </a:cubicBezTo>
                    <a:cubicBezTo>
                      <a:pt x="1316" y="1444"/>
                      <a:pt x="1318" y="1442"/>
                      <a:pt x="1321" y="1447"/>
                    </a:cubicBezTo>
                    <a:lnTo>
                      <a:pt x="1321" y="1449"/>
                    </a:lnTo>
                    <a:cubicBezTo>
                      <a:pt x="1323" y="1447"/>
                      <a:pt x="1328" y="1444"/>
                      <a:pt x="1328" y="1444"/>
                    </a:cubicBezTo>
                    <a:cubicBezTo>
                      <a:pt x="1328" y="1442"/>
                      <a:pt x="1325" y="1437"/>
                      <a:pt x="1325" y="1435"/>
                    </a:cubicBezTo>
                    <a:cubicBezTo>
                      <a:pt x="1316" y="1437"/>
                      <a:pt x="1314" y="1437"/>
                      <a:pt x="1311" y="1430"/>
                    </a:cubicBezTo>
                    <a:cubicBezTo>
                      <a:pt x="1307" y="1421"/>
                      <a:pt x="1339" y="1412"/>
                      <a:pt x="1353" y="1414"/>
                    </a:cubicBezTo>
                    <a:cubicBezTo>
                      <a:pt x="1367" y="1417"/>
                      <a:pt x="1379" y="1405"/>
                      <a:pt x="1383" y="1412"/>
                    </a:cubicBezTo>
                    <a:cubicBezTo>
                      <a:pt x="1393" y="1405"/>
                      <a:pt x="1407" y="1391"/>
                      <a:pt x="1411" y="1391"/>
                    </a:cubicBezTo>
                    <a:lnTo>
                      <a:pt x="1483" y="1391"/>
                    </a:lnTo>
                    <a:cubicBezTo>
                      <a:pt x="1483" y="1391"/>
                      <a:pt x="1507" y="1375"/>
                      <a:pt x="1511" y="1363"/>
                    </a:cubicBezTo>
                    <a:cubicBezTo>
                      <a:pt x="1514" y="1349"/>
                      <a:pt x="1530" y="1318"/>
                      <a:pt x="1537" y="1323"/>
                    </a:cubicBezTo>
                    <a:cubicBezTo>
                      <a:pt x="1546" y="1330"/>
                      <a:pt x="1565" y="1325"/>
                      <a:pt x="1567" y="1332"/>
                    </a:cubicBezTo>
                    <a:cubicBezTo>
                      <a:pt x="1567" y="1337"/>
                      <a:pt x="1560" y="1360"/>
                      <a:pt x="1583" y="1391"/>
                    </a:cubicBezTo>
                    <a:cubicBezTo>
                      <a:pt x="1593" y="1386"/>
                      <a:pt x="1602" y="1382"/>
                      <a:pt x="1607" y="1382"/>
                    </a:cubicBezTo>
                    <a:cubicBezTo>
                      <a:pt x="1614" y="1384"/>
                      <a:pt x="1628" y="1372"/>
                      <a:pt x="1632" y="1365"/>
                    </a:cubicBezTo>
                    <a:cubicBezTo>
                      <a:pt x="1634" y="1358"/>
                      <a:pt x="1639" y="1372"/>
                      <a:pt x="1632" y="1375"/>
                    </a:cubicBezTo>
                    <a:cubicBezTo>
                      <a:pt x="1625" y="1377"/>
                      <a:pt x="1639" y="1382"/>
                      <a:pt x="1651" y="1382"/>
                    </a:cubicBezTo>
                    <a:cubicBezTo>
                      <a:pt x="1665" y="1382"/>
                      <a:pt x="1646" y="1386"/>
                      <a:pt x="1637" y="1386"/>
                    </a:cubicBezTo>
                    <a:cubicBezTo>
                      <a:pt x="1625" y="1384"/>
                      <a:pt x="1621" y="1386"/>
                      <a:pt x="1609" y="1400"/>
                    </a:cubicBezTo>
                    <a:cubicBezTo>
                      <a:pt x="1595" y="1412"/>
                      <a:pt x="1600" y="1417"/>
                      <a:pt x="1607" y="1423"/>
                    </a:cubicBezTo>
                    <a:cubicBezTo>
                      <a:pt x="1614" y="1430"/>
                      <a:pt x="1623" y="1426"/>
                      <a:pt x="1634" y="1419"/>
                    </a:cubicBezTo>
                    <a:cubicBezTo>
                      <a:pt x="1644" y="1409"/>
                      <a:pt x="1644" y="1400"/>
                      <a:pt x="1653" y="1400"/>
                    </a:cubicBezTo>
                    <a:cubicBezTo>
                      <a:pt x="1665" y="1400"/>
                      <a:pt x="1690" y="1391"/>
                      <a:pt x="1704" y="1386"/>
                    </a:cubicBezTo>
                    <a:cubicBezTo>
                      <a:pt x="1716" y="1384"/>
                      <a:pt x="1707" y="1382"/>
                      <a:pt x="1707" y="1377"/>
                    </a:cubicBezTo>
                    <a:cubicBezTo>
                      <a:pt x="1707" y="1372"/>
                      <a:pt x="1728" y="1372"/>
                      <a:pt x="1735" y="1365"/>
                    </a:cubicBezTo>
                    <a:cubicBezTo>
                      <a:pt x="1744" y="1360"/>
                      <a:pt x="1735" y="1356"/>
                      <a:pt x="1728" y="1358"/>
                    </a:cubicBezTo>
                    <a:lnTo>
                      <a:pt x="1728" y="1358"/>
                    </a:lnTo>
                    <a:close/>
                    <a:moveTo>
                      <a:pt x="502" y="745"/>
                    </a:moveTo>
                    <a:lnTo>
                      <a:pt x="502" y="745"/>
                    </a:lnTo>
                    <a:cubicBezTo>
                      <a:pt x="490" y="761"/>
                      <a:pt x="486" y="763"/>
                      <a:pt x="472" y="761"/>
                    </a:cubicBezTo>
                    <a:cubicBezTo>
                      <a:pt x="460" y="759"/>
                      <a:pt x="453" y="766"/>
                      <a:pt x="458" y="770"/>
                    </a:cubicBezTo>
                    <a:cubicBezTo>
                      <a:pt x="465" y="773"/>
                      <a:pt x="465" y="777"/>
                      <a:pt x="453" y="780"/>
                    </a:cubicBezTo>
                    <a:cubicBezTo>
                      <a:pt x="439" y="784"/>
                      <a:pt x="430" y="794"/>
                      <a:pt x="425" y="791"/>
                    </a:cubicBezTo>
                    <a:cubicBezTo>
                      <a:pt x="421" y="791"/>
                      <a:pt x="449" y="770"/>
                      <a:pt x="442" y="766"/>
                    </a:cubicBezTo>
                    <a:cubicBezTo>
                      <a:pt x="435" y="761"/>
                      <a:pt x="416" y="775"/>
                      <a:pt x="416" y="782"/>
                    </a:cubicBezTo>
                    <a:cubicBezTo>
                      <a:pt x="416" y="789"/>
                      <a:pt x="404" y="789"/>
                      <a:pt x="397" y="789"/>
                    </a:cubicBezTo>
                    <a:cubicBezTo>
                      <a:pt x="391" y="786"/>
                      <a:pt x="379" y="780"/>
                      <a:pt x="388" y="780"/>
                    </a:cubicBezTo>
                    <a:cubicBezTo>
                      <a:pt x="395" y="780"/>
                      <a:pt x="391" y="770"/>
                      <a:pt x="400" y="768"/>
                    </a:cubicBezTo>
                    <a:cubicBezTo>
                      <a:pt x="409" y="763"/>
                      <a:pt x="397" y="759"/>
                      <a:pt x="400" y="754"/>
                    </a:cubicBezTo>
                    <a:cubicBezTo>
                      <a:pt x="402" y="749"/>
                      <a:pt x="423" y="759"/>
                      <a:pt x="423" y="752"/>
                    </a:cubicBezTo>
                    <a:cubicBezTo>
                      <a:pt x="423" y="742"/>
                      <a:pt x="404" y="738"/>
                      <a:pt x="397" y="742"/>
                    </a:cubicBezTo>
                    <a:cubicBezTo>
                      <a:pt x="391" y="747"/>
                      <a:pt x="374" y="756"/>
                      <a:pt x="356" y="747"/>
                    </a:cubicBezTo>
                    <a:cubicBezTo>
                      <a:pt x="349" y="745"/>
                      <a:pt x="402" y="740"/>
                      <a:pt x="411" y="731"/>
                    </a:cubicBezTo>
                    <a:cubicBezTo>
                      <a:pt x="421" y="724"/>
                      <a:pt x="460" y="714"/>
                      <a:pt x="465" y="721"/>
                    </a:cubicBezTo>
                    <a:cubicBezTo>
                      <a:pt x="467" y="728"/>
                      <a:pt x="442" y="733"/>
                      <a:pt x="456" y="740"/>
                    </a:cubicBezTo>
                    <a:cubicBezTo>
                      <a:pt x="467" y="747"/>
                      <a:pt x="486" y="742"/>
                      <a:pt x="490" y="735"/>
                    </a:cubicBezTo>
                    <a:cubicBezTo>
                      <a:pt x="495" y="728"/>
                      <a:pt x="514" y="731"/>
                      <a:pt x="502" y="745"/>
                    </a:cubicBezTo>
                    <a:lnTo>
                      <a:pt x="502" y="745"/>
                    </a:lnTo>
                    <a:close/>
                    <a:moveTo>
                      <a:pt x="621" y="896"/>
                    </a:moveTo>
                    <a:lnTo>
                      <a:pt x="621" y="896"/>
                    </a:lnTo>
                    <a:cubicBezTo>
                      <a:pt x="607" y="910"/>
                      <a:pt x="607" y="906"/>
                      <a:pt x="595" y="908"/>
                    </a:cubicBezTo>
                    <a:cubicBezTo>
                      <a:pt x="581" y="910"/>
                      <a:pt x="593" y="924"/>
                      <a:pt x="577" y="924"/>
                    </a:cubicBezTo>
                    <a:cubicBezTo>
                      <a:pt x="563" y="926"/>
                      <a:pt x="525" y="926"/>
                      <a:pt x="518" y="919"/>
                    </a:cubicBezTo>
                    <a:cubicBezTo>
                      <a:pt x="518" y="915"/>
                      <a:pt x="539" y="917"/>
                      <a:pt x="542" y="912"/>
                    </a:cubicBezTo>
                    <a:cubicBezTo>
                      <a:pt x="542" y="906"/>
                      <a:pt x="549" y="894"/>
                      <a:pt x="558" y="894"/>
                    </a:cubicBezTo>
                    <a:cubicBezTo>
                      <a:pt x="567" y="894"/>
                      <a:pt x="567" y="882"/>
                      <a:pt x="551" y="875"/>
                    </a:cubicBezTo>
                    <a:cubicBezTo>
                      <a:pt x="535" y="868"/>
                      <a:pt x="574" y="864"/>
                      <a:pt x="581" y="875"/>
                    </a:cubicBezTo>
                    <a:cubicBezTo>
                      <a:pt x="591" y="887"/>
                      <a:pt x="607" y="896"/>
                      <a:pt x="614" y="887"/>
                    </a:cubicBezTo>
                    <a:cubicBezTo>
                      <a:pt x="623" y="878"/>
                      <a:pt x="672" y="854"/>
                      <a:pt x="672" y="866"/>
                    </a:cubicBezTo>
                    <a:cubicBezTo>
                      <a:pt x="672" y="878"/>
                      <a:pt x="635" y="885"/>
                      <a:pt x="621" y="896"/>
                    </a:cubicBezTo>
                    <a:lnTo>
                      <a:pt x="621" y="896"/>
                    </a:lnTo>
                    <a:close/>
                    <a:moveTo>
                      <a:pt x="949" y="1239"/>
                    </a:moveTo>
                    <a:lnTo>
                      <a:pt x="949" y="1239"/>
                    </a:lnTo>
                    <a:cubicBezTo>
                      <a:pt x="939" y="1241"/>
                      <a:pt x="951" y="1214"/>
                      <a:pt x="930" y="1202"/>
                    </a:cubicBezTo>
                    <a:cubicBezTo>
                      <a:pt x="909" y="1190"/>
                      <a:pt x="900" y="1167"/>
                      <a:pt x="900" y="1155"/>
                    </a:cubicBezTo>
                    <a:cubicBezTo>
                      <a:pt x="900" y="1143"/>
                      <a:pt x="918" y="1136"/>
                      <a:pt x="925" y="1146"/>
                    </a:cubicBezTo>
                    <a:cubicBezTo>
                      <a:pt x="932" y="1155"/>
                      <a:pt x="944" y="1195"/>
                      <a:pt x="951" y="1206"/>
                    </a:cubicBezTo>
                    <a:cubicBezTo>
                      <a:pt x="958" y="1220"/>
                      <a:pt x="958" y="1239"/>
                      <a:pt x="949" y="1239"/>
                    </a:cubicBezTo>
                    <a:lnTo>
                      <a:pt x="949" y="12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0" name="Freeform 429">
                <a:extLst>
                  <a:ext uri="{FF2B5EF4-FFF2-40B4-BE49-F238E27FC236}">
                    <a16:creationId xmlns:a16="http://schemas.microsoft.com/office/drawing/2014/main" id="{E6092768-F673-84C9-4CFD-D789352967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899"/>
                <a:ext cx="1138" cy="881"/>
              </a:xfrm>
              <a:custGeom>
                <a:avLst/>
                <a:gdLst>
                  <a:gd name="T0" fmla="*/ 386 w 1893"/>
                  <a:gd name="T1" fmla="*/ 1300 h 1463"/>
                  <a:gd name="T2" fmla="*/ 465 w 1893"/>
                  <a:gd name="T3" fmla="*/ 432 h 1463"/>
                  <a:gd name="T4" fmla="*/ 774 w 1893"/>
                  <a:gd name="T5" fmla="*/ 453 h 1463"/>
                  <a:gd name="T6" fmla="*/ 574 w 1893"/>
                  <a:gd name="T7" fmla="*/ 497 h 1463"/>
                  <a:gd name="T8" fmla="*/ 588 w 1893"/>
                  <a:gd name="T9" fmla="*/ 637 h 1463"/>
                  <a:gd name="T10" fmla="*/ 393 w 1893"/>
                  <a:gd name="T11" fmla="*/ 350 h 1463"/>
                  <a:gd name="T12" fmla="*/ 532 w 1893"/>
                  <a:gd name="T13" fmla="*/ 290 h 1463"/>
                  <a:gd name="T14" fmla="*/ 565 w 1893"/>
                  <a:gd name="T15" fmla="*/ 395 h 1463"/>
                  <a:gd name="T16" fmla="*/ 683 w 1893"/>
                  <a:gd name="T17" fmla="*/ 376 h 1463"/>
                  <a:gd name="T18" fmla="*/ 658 w 1893"/>
                  <a:gd name="T19" fmla="*/ 280 h 1463"/>
                  <a:gd name="T20" fmla="*/ 856 w 1893"/>
                  <a:gd name="T21" fmla="*/ 262 h 1463"/>
                  <a:gd name="T22" fmla="*/ 879 w 1893"/>
                  <a:gd name="T23" fmla="*/ 171 h 1463"/>
                  <a:gd name="T24" fmla="*/ 790 w 1893"/>
                  <a:gd name="T25" fmla="*/ 350 h 1463"/>
                  <a:gd name="T26" fmla="*/ 946 w 1893"/>
                  <a:gd name="T27" fmla="*/ 273 h 1463"/>
                  <a:gd name="T28" fmla="*/ 944 w 1893"/>
                  <a:gd name="T29" fmla="*/ 483 h 1463"/>
                  <a:gd name="T30" fmla="*/ 1070 w 1893"/>
                  <a:gd name="T31" fmla="*/ 411 h 1463"/>
                  <a:gd name="T32" fmla="*/ 1016 w 1893"/>
                  <a:gd name="T33" fmla="*/ 343 h 1463"/>
                  <a:gd name="T34" fmla="*/ 1114 w 1893"/>
                  <a:gd name="T35" fmla="*/ 259 h 1463"/>
                  <a:gd name="T36" fmla="*/ 976 w 1893"/>
                  <a:gd name="T37" fmla="*/ 159 h 1463"/>
                  <a:gd name="T38" fmla="*/ 1316 w 1893"/>
                  <a:gd name="T39" fmla="*/ 136 h 1463"/>
                  <a:gd name="T40" fmla="*/ 1146 w 1893"/>
                  <a:gd name="T41" fmla="*/ 273 h 1463"/>
                  <a:gd name="T42" fmla="*/ 1337 w 1893"/>
                  <a:gd name="T43" fmla="*/ 292 h 1463"/>
                  <a:gd name="T44" fmla="*/ 1693 w 1893"/>
                  <a:gd name="T45" fmla="*/ 45 h 1463"/>
                  <a:gd name="T46" fmla="*/ 1249 w 1893"/>
                  <a:gd name="T47" fmla="*/ 45 h 1463"/>
                  <a:gd name="T48" fmla="*/ 1228 w 1893"/>
                  <a:gd name="T49" fmla="*/ 882 h 1463"/>
                  <a:gd name="T50" fmla="*/ 1251 w 1893"/>
                  <a:gd name="T51" fmla="*/ 828 h 1463"/>
                  <a:gd name="T52" fmla="*/ 1565 w 1893"/>
                  <a:gd name="T53" fmla="*/ 623 h 1463"/>
                  <a:gd name="T54" fmla="*/ 1337 w 1893"/>
                  <a:gd name="T55" fmla="*/ 514 h 1463"/>
                  <a:gd name="T56" fmla="*/ 1114 w 1893"/>
                  <a:gd name="T57" fmla="*/ 474 h 1463"/>
                  <a:gd name="T58" fmla="*/ 1365 w 1893"/>
                  <a:gd name="T59" fmla="*/ 609 h 1463"/>
                  <a:gd name="T60" fmla="*/ 1346 w 1893"/>
                  <a:gd name="T61" fmla="*/ 805 h 1463"/>
                  <a:gd name="T62" fmla="*/ 1572 w 1893"/>
                  <a:gd name="T63" fmla="*/ 735 h 1463"/>
                  <a:gd name="T64" fmla="*/ 1286 w 1893"/>
                  <a:gd name="T65" fmla="*/ 455 h 1463"/>
                  <a:gd name="T66" fmla="*/ 1809 w 1893"/>
                  <a:gd name="T67" fmla="*/ 1244 h 1463"/>
                  <a:gd name="T68" fmla="*/ 1879 w 1893"/>
                  <a:gd name="T69" fmla="*/ 1316 h 1463"/>
                  <a:gd name="T70" fmla="*/ 1630 w 1893"/>
                  <a:gd name="T71" fmla="*/ 1325 h 1463"/>
                  <a:gd name="T72" fmla="*/ 1821 w 1893"/>
                  <a:gd name="T73" fmla="*/ 1195 h 1463"/>
                  <a:gd name="T74" fmla="*/ 1749 w 1893"/>
                  <a:gd name="T75" fmla="*/ 1104 h 1463"/>
                  <a:gd name="T76" fmla="*/ 1618 w 1893"/>
                  <a:gd name="T77" fmla="*/ 964 h 1463"/>
                  <a:gd name="T78" fmla="*/ 1483 w 1893"/>
                  <a:gd name="T79" fmla="*/ 910 h 1463"/>
                  <a:gd name="T80" fmla="*/ 1360 w 1893"/>
                  <a:gd name="T81" fmla="*/ 955 h 1463"/>
                  <a:gd name="T82" fmla="*/ 1311 w 1893"/>
                  <a:gd name="T83" fmla="*/ 1223 h 1463"/>
                  <a:gd name="T84" fmla="*/ 1067 w 1893"/>
                  <a:gd name="T85" fmla="*/ 1038 h 1463"/>
                  <a:gd name="T86" fmla="*/ 1046 w 1893"/>
                  <a:gd name="T87" fmla="*/ 836 h 1463"/>
                  <a:gd name="T88" fmla="*/ 1193 w 1893"/>
                  <a:gd name="T89" fmla="*/ 742 h 1463"/>
                  <a:gd name="T90" fmla="*/ 1249 w 1893"/>
                  <a:gd name="T91" fmla="*/ 621 h 1463"/>
                  <a:gd name="T92" fmla="*/ 1135 w 1893"/>
                  <a:gd name="T93" fmla="*/ 668 h 1463"/>
                  <a:gd name="T94" fmla="*/ 1028 w 1893"/>
                  <a:gd name="T95" fmla="*/ 572 h 1463"/>
                  <a:gd name="T96" fmla="*/ 972 w 1893"/>
                  <a:gd name="T97" fmla="*/ 479 h 1463"/>
                  <a:gd name="T98" fmla="*/ 1000 w 1893"/>
                  <a:gd name="T99" fmla="*/ 668 h 1463"/>
                  <a:gd name="T100" fmla="*/ 939 w 1893"/>
                  <a:gd name="T101" fmla="*/ 616 h 1463"/>
                  <a:gd name="T102" fmla="*/ 728 w 1893"/>
                  <a:gd name="T103" fmla="*/ 651 h 1463"/>
                  <a:gd name="T104" fmla="*/ 553 w 1893"/>
                  <a:gd name="T105" fmla="*/ 686 h 1463"/>
                  <a:gd name="T106" fmla="*/ 272 w 1893"/>
                  <a:gd name="T107" fmla="*/ 602 h 1463"/>
                  <a:gd name="T108" fmla="*/ 142 w 1893"/>
                  <a:gd name="T109" fmla="*/ 619 h 1463"/>
                  <a:gd name="T110" fmla="*/ 132 w 1893"/>
                  <a:gd name="T111" fmla="*/ 973 h 1463"/>
                  <a:gd name="T112" fmla="*/ 283 w 1893"/>
                  <a:gd name="T113" fmla="*/ 1209 h 1463"/>
                  <a:gd name="T114" fmla="*/ 1053 w 1893"/>
                  <a:gd name="T115" fmla="*/ 1302 h 1463"/>
                  <a:gd name="T116" fmla="*/ 1253 w 1893"/>
                  <a:gd name="T117" fmla="*/ 1463 h 1463"/>
                  <a:gd name="T118" fmla="*/ 1567 w 1893"/>
                  <a:gd name="T119" fmla="*/ 1332 h 1463"/>
                  <a:gd name="T120" fmla="*/ 1728 w 1893"/>
                  <a:gd name="T121" fmla="*/ 1358 h 1463"/>
                  <a:gd name="T122" fmla="*/ 397 w 1893"/>
                  <a:gd name="T123" fmla="*/ 742 h 1463"/>
                  <a:gd name="T124" fmla="*/ 551 w 1893"/>
                  <a:gd name="T125" fmla="*/ 875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93" h="1463">
                    <a:moveTo>
                      <a:pt x="374" y="1281"/>
                    </a:moveTo>
                    <a:lnTo>
                      <a:pt x="374" y="1281"/>
                    </a:lnTo>
                    <a:cubicBezTo>
                      <a:pt x="367" y="1277"/>
                      <a:pt x="353" y="1277"/>
                      <a:pt x="351" y="1272"/>
                    </a:cubicBezTo>
                    <a:cubicBezTo>
                      <a:pt x="349" y="1265"/>
                      <a:pt x="332" y="1241"/>
                      <a:pt x="325" y="1244"/>
                    </a:cubicBezTo>
                    <a:cubicBezTo>
                      <a:pt x="316" y="1244"/>
                      <a:pt x="307" y="1244"/>
                      <a:pt x="297" y="1237"/>
                    </a:cubicBezTo>
                    <a:cubicBezTo>
                      <a:pt x="288" y="1230"/>
                      <a:pt x="281" y="1230"/>
                      <a:pt x="274" y="1234"/>
                    </a:cubicBezTo>
                    <a:cubicBezTo>
                      <a:pt x="267" y="1237"/>
                      <a:pt x="281" y="1239"/>
                      <a:pt x="281" y="1244"/>
                    </a:cubicBezTo>
                    <a:cubicBezTo>
                      <a:pt x="281" y="1248"/>
                      <a:pt x="286" y="1251"/>
                      <a:pt x="290" y="1251"/>
                    </a:cubicBezTo>
                    <a:cubicBezTo>
                      <a:pt x="297" y="1248"/>
                      <a:pt x="300" y="1260"/>
                      <a:pt x="307" y="1263"/>
                    </a:cubicBezTo>
                    <a:cubicBezTo>
                      <a:pt x="311" y="1263"/>
                      <a:pt x="314" y="1272"/>
                      <a:pt x="321" y="1272"/>
                    </a:cubicBezTo>
                    <a:cubicBezTo>
                      <a:pt x="328" y="1272"/>
                      <a:pt x="328" y="1279"/>
                      <a:pt x="332" y="1284"/>
                    </a:cubicBezTo>
                    <a:cubicBezTo>
                      <a:pt x="335" y="1286"/>
                      <a:pt x="342" y="1284"/>
                      <a:pt x="342" y="1288"/>
                    </a:cubicBezTo>
                    <a:cubicBezTo>
                      <a:pt x="342" y="1291"/>
                      <a:pt x="351" y="1295"/>
                      <a:pt x="351" y="1300"/>
                    </a:cubicBezTo>
                    <a:cubicBezTo>
                      <a:pt x="365" y="1302"/>
                      <a:pt x="377" y="1302"/>
                      <a:pt x="386" y="1300"/>
                    </a:cubicBezTo>
                    <a:cubicBezTo>
                      <a:pt x="386" y="1298"/>
                      <a:pt x="386" y="1293"/>
                      <a:pt x="388" y="1291"/>
                    </a:cubicBezTo>
                    <a:cubicBezTo>
                      <a:pt x="391" y="1284"/>
                      <a:pt x="381" y="1288"/>
                      <a:pt x="374" y="1281"/>
                    </a:cubicBezTo>
                    <a:close/>
                    <a:moveTo>
                      <a:pt x="358" y="532"/>
                    </a:moveTo>
                    <a:lnTo>
                      <a:pt x="358" y="532"/>
                    </a:lnTo>
                    <a:cubicBezTo>
                      <a:pt x="374" y="535"/>
                      <a:pt x="377" y="565"/>
                      <a:pt x="388" y="565"/>
                    </a:cubicBezTo>
                    <a:cubicBezTo>
                      <a:pt x="395" y="565"/>
                      <a:pt x="391" y="556"/>
                      <a:pt x="402" y="556"/>
                    </a:cubicBezTo>
                    <a:cubicBezTo>
                      <a:pt x="414" y="556"/>
                      <a:pt x="411" y="549"/>
                      <a:pt x="423" y="551"/>
                    </a:cubicBezTo>
                    <a:cubicBezTo>
                      <a:pt x="435" y="551"/>
                      <a:pt x="444" y="549"/>
                      <a:pt x="444" y="535"/>
                    </a:cubicBezTo>
                    <a:cubicBezTo>
                      <a:pt x="444" y="521"/>
                      <a:pt x="453" y="516"/>
                      <a:pt x="465" y="514"/>
                    </a:cubicBezTo>
                    <a:cubicBezTo>
                      <a:pt x="474" y="511"/>
                      <a:pt x="465" y="497"/>
                      <a:pt x="481" y="492"/>
                    </a:cubicBezTo>
                    <a:cubicBezTo>
                      <a:pt x="497" y="488"/>
                      <a:pt x="542" y="469"/>
                      <a:pt x="549" y="465"/>
                    </a:cubicBezTo>
                    <a:cubicBezTo>
                      <a:pt x="555" y="460"/>
                      <a:pt x="539" y="451"/>
                      <a:pt x="523" y="441"/>
                    </a:cubicBezTo>
                    <a:cubicBezTo>
                      <a:pt x="504" y="430"/>
                      <a:pt x="493" y="427"/>
                      <a:pt x="479" y="437"/>
                    </a:cubicBezTo>
                    <a:cubicBezTo>
                      <a:pt x="465" y="444"/>
                      <a:pt x="476" y="427"/>
                      <a:pt x="465" y="432"/>
                    </a:cubicBezTo>
                    <a:cubicBezTo>
                      <a:pt x="456" y="437"/>
                      <a:pt x="428" y="425"/>
                      <a:pt x="423" y="420"/>
                    </a:cubicBezTo>
                    <a:cubicBezTo>
                      <a:pt x="418" y="413"/>
                      <a:pt x="370" y="430"/>
                      <a:pt x="356" y="430"/>
                    </a:cubicBezTo>
                    <a:cubicBezTo>
                      <a:pt x="344" y="430"/>
                      <a:pt x="358" y="444"/>
                      <a:pt x="365" y="448"/>
                    </a:cubicBezTo>
                    <a:cubicBezTo>
                      <a:pt x="374" y="455"/>
                      <a:pt x="344" y="476"/>
                      <a:pt x="351" y="481"/>
                    </a:cubicBezTo>
                    <a:cubicBezTo>
                      <a:pt x="356" y="486"/>
                      <a:pt x="344" y="499"/>
                      <a:pt x="332" y="514"/>
                    </a:cubicBezTo>
                    <a:cubicBezTo>
                      <a:pt x="318" y="528"/>
                      <a:pt x="342" y="528"/>
                      <a:pt x="358" y="532"/>
                    </a:cubicBezTo>
                    <a:close/>
                    <a:moveTo>
                      <a:pt x="830" y="609"/>
                    </a:moveTo>
                    <a:lnTo>
                      <a:pt x="830" y="609"/>
                    </a:lnTo>
                    <a:cubicBezTo>
                      <a:pt x="835" y="602"/>
                      <a:pt x="858" y="623"/>
                      <a:pt x="860" y="609"/>
                    </a:cubicBezTo>
                    <a:cubicBezTo>
                      <a:pt x="860" y="593"/>
                      <a:pt x="832" y="588"/>
                      <a:pt x="821" y="579"/>
                    </a:cubicBezTo>
                    <a:cubicBezTo>
                      <a:pt x="811" y="572"/>
                      <a:pt x="807" y="577"/>
                      <a:pt x="788" y="563"/>
                    </a:cubicBezTo>
                    <a:cubicBezTo>
                      <a:pt x="769" y="549"/>
                      <a:pt x="793" y="544"/>
                      <a:pt x="779" y="532"/>
                    </a:cubicBezTo>
                    <a:cubicBezTo>
                      <a:pt x="767" y="523"/>
                      <a:pt x="762" y="492"/>
                      <a:pt x="772" y="483"/>
                    </a:cubicBezTo>
                    <a:cubicBezTo>
                      <a:pt x="781" y="474"/>
                      <a:pt x="790" y="460"/>
                      <a:pt x="774" y="453"/>
                    </a:cubicBezTo>
                    <a:cubicBezTo>
                      <a:pt x="755" y="448"/>
                      <a:pt x="730" y="460"/>
                      <a:pt x="732" y="465"/>
                    </a:cubicBezTo>
                    <a:cubicBezTo>
                      <a:pt x="735" y="467"/>
                      <a:pt x="758" y="481"/>
                      <a:pt x="758" y="486"/>
                    </a:cubicBezTo>
                    <a:cubicBezTo>
                      <a:pt x="758" y="492"/>
                      <a:pt x="737" y="469"/>
                      <a:pt x="730" y="474"/>
                    </a:cubicBezTo>
                    <a:cubicBezTo>
                      <a:pt x="721" y="479"/>
                      <a:pt x="714" y="465"/>
                      <a:pt x="707" y="474"/>
                    </a:cubicBezTo>
                    <a:cubicBezTo>
                      <a:pt x="700" y="483"/>
                      <a:pt x="716" y="518"/>
                      <a:pt x="721" y="528"/>
                    </a:cubicBezTo>
                    <a:cubicBezTo>
                      <a:pt x="728" y="537"/>
                      <a:pt x="716" y="537"/>
                      <a:pt x="707" y="539"/>
                    </a:cubicBezTo>
                    <a:cubicBezTo>
                      <a:pt x="700" y="539"/>
                      <a:pt x="700" y="511"/>
                      <a:pt x="693" y="502"/>
                    </a:cubicBezTo>
                    <a:cubicBezTo>
                      <a:pt x="683" y="490"/>
                      <a:pt x="653" y="479"/>
                      <a:pt x="653" y="486"/>
                    </a:cubicBezTo>
                    <a:cubicBezTo>
                      <a:pt x="651" y="492"/>
                      <a:pt x="672" y="492"/>
                      <a:pt x="667" y="504"/>
                    </a:cubicBezTo>
                    <a:cubicBezTo>
                      <a:pt x="665" y="514"/>
                      <a:pt x="653" y="497"/>
                      <a:pt x="644" y="507"/>
                    </a:cubicBezTo>
                    <a:cubicBezTo>
                      <a:pt x="632" y="514"/>
                      <a:pt x="635" y="509"/>
                      <a:pt x="637" y="499"/>
                    </a:cubicBezTo>
                    <a:cubicBezTo>
                      <a:pt x="639" y="492"/>
                      <a:pt x="623" y="483"/>
                      <a:pt x="602" y="483"/>
                    </a:cubicBezTo>
                    <a:cubicBezTo>
                      <a:pt x="584" y="486"/>
                      <a:pt x="595" y="499"/>
                      <a:pt x="588" y="504"/>
                    </a:cubicBezTo>
                    <a:cubicBezTo>
                      <a:pt x="584" y="509"/>
                      <a:pt x="555" y="502"/>
                      <a:pt x="574" y="497"/>
                    </a:cubicBezTo>
                    <a:cubicBezTo>
                      <a:pt x="591" y="492"/>
                      <a:pt x="584" y="483"/>
                      <a:pt x="577" y="474"/>
                    </a:cubicBezTo>
                    <a:cubicBezTo>
                      <a:pt x="570" y="462"/>
                      <a:pt x="553" y="474"/>
                      <a:pt x="523" y="486"/>
                    </a:cubicBezTo>
                    <a:cubicBezTo>
                      <a:pt x="493" y="495"/>
                      <a:pt x="481" y="507"/>
                      <a:pt x="483" y="509"/>
                    </a:cubicBezTo>
                    <a:cubicBezTo>
                      <a:pt x="488" y="509"/>
                      <a:pt x="488" y="514"/>
                      <a:pt x="479" y="523"/>
                    </a:cubicBezTo>
                    <a:cubicBezTo>
                      <a:pt x="467" y="532"/>
                      <a:pt x="479" y="542"/>
                      <a:pt x="488" y="542"/>
                    </a:cubicBezTo>
                    <a:cubicBezTo>
                      <a:pt x="500" y="542"/>
                      <a:pt x="490" y="549"/>
                      <a:pt x="497" y="551"/>
                    </a:cubicBezTo>
                    <a:cubicBezTo>
                      <a:pt x="504" y="553"/>
                      <a:pt x="537" y="539"/>
                      <a:pt x="546" y="544"/>
                    </a:cubicBezTo>
                    <a:cubicBezTo>
                      <a:pt x="555" y="551"/>
                      <a:pt x="490" y="556"/>
                      <a:pt x="490" y="567"/>
                    </a:cubicBezTo>
                    <a:cubicBezTo>
                      <a:pt x="490" y="579"/>
                      <a:pt x="528" y="584"/>
                      <a:pt x="553" y="579"/>
                    </a:cubicBezTo>
                    <a:cubicBezTo>
                      <a:pt x="579" y="574"/>
                      <a:pt x="625" y="584"/>
                      <a:pt x="625" y="591"/>
                    </a:cubicBezTo>
                    <a:cubicBezTo>
                      <a:pt x="625" y="598"/>
                      <a:pt x="595" y="595"/>
                      <a:pt x="572" y="593"/>
                    </a:cubicBezTo>
                    <a:cubicBezTo>
                      <a:pt x="549" y="593"/>
                      <a:pt x="507" y="600"/>
                      <a:pt x="509" y="609"/>
                    </a:cubicBezTo>
                    <a:cubicBezTo>
                      <a:pt x="511" y="616"/>
                      <a:pt x="514" y="616"/>
                      <a:pt x="539" y="628"/>
                    </a:cubicBezTo>
                    <a:cubicBezTo>
                      <a:pt x="563" y="640"/>
                      <a:pt x="588" y="623"/>
                      <a:pt x="588" y="637"/>
                    </a:cubicBezTo>
                    <a:cubicBezTo>
                      <a:pt x="586" y="654"/>
                      <a:pt x="600" y="658"/>
                      <a:pt x="632" y="658"/>
                    </a:cubicBezTo>
                    <a:cubicBezTo>
                      <a:pt x="667" y="661"/>
                      <a:pt x="681" y="644"/>
                      <a:pt x="697" y="644"/>
                    </a:cubicBezTo>
                    <a:cubicBezTo>
                      <a:pt x="714" y="647"/>
                      <a:pt x="721" y="642"/>
                      <a:pt x="728" y="633"/>
                    </a:cubicBezTo>
                    <a:cubicBezTo>
                      <a:pt x="737" y="621"/>
                      <a:pt x="742" y="628"/>
                      <a:pt x="744" y="633"/>
                    </a:cubicBezTo>
                    <a:cubicBezTo>
                      <a:pt x="746" y="637"/>
                      <a:pt x="767" y="637"/>
                      <a:pt x="772" y="642"/>
                    </a:cubicBezTo>
                    <a:cubicBezTo>
                      <a:pt x="784" y="654"/>
                      <a:pt x="823" y="651"/>
                      <a:pt x="839" y="642"/>
                    </a:cubicBezTo>
                    <a:cubicBezTo>
                      <a:pt x="853" y="635"/>
                      <a:pt x="832" y="614"/>
                      <a:pt x="825" y="623"/>
                    </a:cubicBezTo>
                    <a:cubicBezTo>
                      <a:pt x="816" y="633"/>
                      <a:pt x="811" y="628"/>
                      <a:pt x="809" y="623"/>
                    </a:cubicBezTo>
                    <a:cubicBezTo>
                      <a:pt x="807" y="619"/>
                      <a:pt x="823" y="616"/>
                      <a:pt x="830" y="609"/>
                    </a:cubicBezTo>
                    <a:close/>
                    <a:moveTo>
                      <a:pt x="472" y="376"/>
                    </a:moveTo>
                    <a:lnTo>
                      <a:pt x="472" y="376"/>
                    </a:lnTo>
                    <a:cubicBezTo>
                      <a:pt x="488" y="378"/>
                      <a:pt x="504" y="364"/>
                      <a:pt x="504" y="355"/>
                    </a:cubicBezTo>
                    <a:cubicBezTo>
                      <a:pt x="504" y="346"/>
                      <a:pt x="463" y="376"/>
                      <a:pt x="472" y="376"/>
                    </a:cubicBezTo>
                    <a:close/>
                    <a:moveTo>
                      <a:pt x="393" y="350"/>
                    </a:moveTo>
                    <a:lnTo>
                      <a:pt x="393" y="350"/>
                    </a:lnTo>
                    <a:cubicBezTo>
                      <a:pt x="400" y="353"/>
                      <a:pt x="393" y="367"/>
                      <a:pt x="400" y="362"/>
                    </a:cubicBezTo>
                    <a:cubicBezTo>
                      <a:pt x="409" y="360"/>
                      <a:pt x="409" y="357"/>
                      <a:pt x="416" y="360"/>
                    </a:cubicBezTo>
                    <a:cubicBezTo>
                      <a:pt x="425" y="362"/>
                      <a:pt x="428" y="355"/>
                      <a:pt x="432" y="350"/>
                    </a:cubicBezTo>
                    <a:cubicBezTo>
                      <a:pt x="437" y="346"/>
                      <a:pt x="435" y="367"/>
                      <a:pt x="449" y="367"/>
                    </a:cubicBezTo>
                    <a:cubicBezTo>
                      <a:pt x="458" y="367"/>
                      <a:pt x="456" y="343"/>
                      <a:pt x="465" y="350"/>
                    </a:cubicBezTo>
                    <a:cubicBezTo>
                      <a:pt x="474" y="357"/>
                      <a:pt x="479" y="348"/>
                      <a:pt x="479" y="341"/>
                    </a:cubicBezTo>
                    <a:cubicBezTo>
                      <a:pt x="481" y="334"/>
                      <a:pt x="481" y="322"/>
                      <a:pt x="493" y="320"/>
                    </a:cubicBezTo>
                    <a:cubicBezTo>
                      <a:pt x="502" y="320"/>
                      <a:pt x="493" y="332"/>
                      <a:pt x="500" y="339"/>
                    </a:cubicBezTo>
                    <a:cubicBezTo>
                      <a:pt x="504" y="353"/>
                      <a:pt x="518" y="341"/>
                      <a:pt x="518" y="334"/>
                    </a:cubicBezTo>
                    <a:cubicBezTo>
                      <a:pt x="518" y="329"/>
                      <a:pt x="537" y="334"/>
                      <a:pt x="535" y="327"/>
                    </a:cubicBezTo>
                    <a:cubicBezTo>
                      <a:pt x="535" y="320"/>
                      <a:pt x="539" y="318"/>
                      <a:pt x="535" y="311"/>
                    </a:cubicBezTo>
                    <a:cubicBezTo>
                      <a:pt x="530" y="304"/>
                      <a:pt x="544" y="304"/>
                      <a:pt x="549" y="299"/>
                    </a:cubicBezTo>
                    <a:cubicBezTo>
                      <a:pt x="553" y="294"/>
                      <a:pt x="542" y="299"/>
                      <a:pt x="532" y="290"/>
                    </a:cubicBezTo>
                    <a:cubicBezTo>
                      <a:pt x="523" y="280"/>
                      <a:pt x="518" y="292"/>
                      <a:pt x="518" y="299"/>
                    </a:cubicBezTo>
                    <a:cubicBezTo>
                      <a:pt x="518" y="304"/>
                      <a:pt x="500" y="299"/>
                      <a:pt x="490" y="294"/>
                    </a:cubicBezTo>
                    <a:cubicBezTo>
                      <a:pt x="479" y="292"/>
                      <a:pt x="467" y="308"/>
                      <a:pt x="451" y="315"/>
                    </a:cubicBezTo>
                    <a:cubicBezTo>
                      <a:pt x="437" y="322"/>
                      <a:pt x="435" y="336"/>
                      <a:pt x="421" y="334"/>
                    </a:cubicBezTo>
                    <a:cubicBezTo>
                      <a:pt x="407" y="334"/>
                      <a:pt x="386" y="348"/>
                      <a:pt x="393" y="350"/>
                    </a:cubicBezTo>
                    <a:close/>
                    <a:moveTo>
                      <a:pt x="539" y="346"/>
                    </a:moveTo>
                    <a:lnTo>
                      <a:pt x="539" y="346"/>
                    </a:lnTo>
                    <a:cubicBezTo>
                      <a:pt x="528" y="346"/>
                      <a:pt x="528" y="360"/>
                      <a:pt x="544" y="360"/>
                    </a:cubicBezTo>
                    <a:cubicBezTo>
                      <a:pt x="558" y="360"/>
                      <a:pt x="563" y="364"/>
                      <a:pt x="542" y="364"/>
                    </a:cubicBezTo>
                    <a:cubicBezTo>
                      <a:pt x="518" y="362"/>
                      <a:pt x="509" y="381"/>
                      <a:pt x="525" y="378"/>
                    </a:cubicBezTo>
                    <a:cubicBezTo>
                      <a:pt x="539" y="374"/>
                      <a:pt x="558" y="374"/>
                      <a:pt x="546" y="378"/>
                    </a:cubicBezTo>
                    <a:cubicBezTo>
                      <a:pt x="535" y="381"/>
                      <a:pt x="504" y="383"/>
                      <a:pt x="509" y="390"/>
                    </a:cubicBezTo>
                    <a:cubicBezTo>
                      <a:pt x="511" y="395"/>
                      <a:pt x="523" y="392"/>
                      <a:pt x="537" y="397"/>
                    </a:cubicBezTo>
                    <a:cubicBezTo>
                      <a:pt x="549" y="402"/>
                      <a:pt x="555" y="404"/>
                      <a:pt x="565" y="395"/>
                    </a:cubicBezTo>
                    <a:cubicBezTo>
                      <a:pt x="574" y="385"/>
                      <a:pt x="588" y="374"/>
                      <a:pt x="584" y="388"/>
                    </a:cubicBezTo>
                    <a:cubicBezTo>
                      <a:pt x="579" y="402"/>
                      <a:pt x="597" y="392"/>
                      <a:pt x="623" y="390"/>
                    </a:cubicBezTo>
                    <a:cubicBezTo>
                      <a:pt x="649" y="390"/>
                      <a:pt x="618" y="406"/>
                      <a:pt x="593" y="409"/>
                    </a:cubicBezTo>
                    <a:cubicBezTo>
                      <a:pt x="565" y="409"/>
                      <a:pt x="570" y="423"/>
                      <a:pt x="591" y="427"/>
                    </a:cubicBezTo>
                    <a:cubicBezTo>
                      <a:pt x="611" y="432"/>
                      <a:pt x="656" y="413"/>
                      <a:pt x="667" y="404"/>
                    </a:cubicBezTo>
                    <a:cubicBezTo>
                      <a:pt x="676" y="395"/>
                      <a:pt x="686" y="409"/>
                      <a:pt x="697" y="402"/>
                    </a:cubicBezTo>
                    <a:cubicBezTo>
                      <a:pt x="707" y="395"/>
                      <a:pt x="728" y="404"/>
                      <a:pt x="744" y="399"/>
                    </a:cubicBezTo>
                    <a:cubicBezTo>
                      <a:pt x="762" y="395"/>
                      <a:pt x="765" y="362"/>
                      <a:pt x="751" y="355"/>
                    </a:cubicBezTo>
                    <a:cubicBezTo>
                      <a:pt x="739" y="350"/>
                      <a:pt x="739" y="362"/>
                      <a:pt x="728" y="364"/>
                    </a:cubicBezTo>
                    <a:cubicBezTo>
                      <a:pt x="718" y="367"/>
                      <a:pt x="711" y="353"/>
                      <a:pt x="704" y="346"/>
                    </a:cubicBezTo>
                    <a:cubicBezTo>
                      <a:pt x="695" y="336"/>
                      <a:pt x="702" y="320"/>
                      <a:pt x="688" y="322"/>
                    </a:cubicBezTo>
                    <a:cubicBezTo>
                      <a:pt x="676" y="325"/>
                      <a:pt x="651" y="343"/>
                      <a:pt x="667" y="346"/>
                    </a:cubicBezTo>
                    <a:cubicBezTo>
                      <a:pt x="681" y="348"/>
                      <a:pt x="676" y="355"/>
                      <a:pt x="667" y="360"/>
                    </a:cubicBezTo>
                    <a:cubicBezTo>
                      <a:pt x="660" y="364"/>
                      <a:pt x="688" y="369"/>
                      <a:pt x="683" y="376"/>
                    </a:cubicBezTo>
                    <a:cubicBezTo>
                      <a:pt x="681" y="381"/>
                      <a:pt x="637" y="376"/>
                      <a:pt x="635" y="367"/>
                    </a:cubicBezTo>
                    <a:cubicBezTo>
                      <a:pt x="632" y="357"/>
                      <a:pt x="600" y="341"/>
                      <a:pt x="586" y="346"/>
                    </a:cubicBezTo>
                    <a:cubicBezTo>
                      <a:pt x="572" y="348"/>
                      <a:pt x="577" y="334"/>
                      <a:pt x="563" y="332"/>
                    </a:cubicBezTo>
                    <a:cubicBezTo>
                      <a:pt x="549" y="332"/>
                      <a:pt x="553" y="346"/>
                      <a:pt x="539" y="346"/>
                    </a:cubicBezTo>
                    <a:close/>
                    <a:moveTo>
                      <a:pt x="588" y="278"/>
                    </a:moveTo>
                    <a:lnTo>
                      <a:pt x="588" y="278"/>
                    </a:lnTo>
                    <a:cubicBezTo>
                      <a:pt x="593" y="266"/>
                      <a:pt x="558" y="269"/>
                      <a:pt x="560" y="271"/>
                    </a:cubicBezTo>
                    <a:cubicBezTo>
                      <a:pt x="567" y="280"/>
                      <a:pt x="584" y="290"/>
                      <a:pt x="588" y="278"/>
                    </a:cubicBezTo>
                    <a:close/>
                    <a:moveTo>
                      <a:pt x="667" y="273"/>
                    </a:moveTo>
                    <a:lnTo>
                      <a:pt x="667" y="273"/>
                    </a:lnTo>
                    <a:cubicBezTo>
                      <a:pt x="679" y="271"/>
                      <a:pt x="674" y="262"/>
                      <a:pt x="653" y="264"/>
                    </a:cubicBezTo>
                    <a:cubicBezTo>
                      <a:pt x="635" y="266"/>
                      <a:pt x="600" y="266"/>
                      <a:pt x="600" y="280"/>
                    </a:cubicBezTo>
                    <a:cubicBezTo>
                      <a:pt x="600" y="292"/>
                      <a:pt x="607" y="299"/>
                      <a:pt x="628" y="299"/>
                    </a:cubicBezTo>
                    <a:cubicBezTo>
                      <a:pt x="651" y="301"/>
                      <a:pt x="669" y="280"/>
                      <a:pt x="658" y="280"/>
                    </a:cubicBezTo>
                    <a:cubicBezTo>
                      <a:pt x="649" y="280"/>
                      <a:pt x="656" y="276"/>
                      <a:pt x="667" y="273"/>
                    </a:cubicBezTo>
                    <a:close/>
                    <a:moveTo>
                      <a:pt x="621" y="255"/>
                    </a:moveTo>
                    <a:lnTo>
                      <a:pt x="621" y="255"/>
                    </a:lnTo>
                    <a:cubicBezTo>
                      <a:pt x="630" y="259"/>
                      <a:pt x="639" y="245"/>
                      <a:pt x="646" y="252"/>
                    </a:cubicBezTo>
                    <a:cubicBezTo>
                      <a:pt x="653" y="257"/>
                      <a:pt x="681" y="262"/>
                      <a:pt x="681" y="248"/>
                    </a:cubicBezTo>
                    <a:cubicBezTo>
                      <a:pt x="681" y="231"/>
                      <a:pt x="646" y="231"/>
                      <a:pt x="637" y="236"/>
                    </a:cubicBezTo>
                    <a:cubicBezTo>
                      <a:pt x="628" y="241"/>
                      <a:pt x="584" y="243"/>
                      <a:pt x="595" y="252"/>
                    </a:cubicBezTo>
                    <a:cubicBezTo>
                      <a:pt x="602" y="259"/>
                      <a:pt x="611" y="250"/>
                      <a:pt x="621" y="255"/>
                    </a:cubicBezTo>
                    <a:close/>
                    <a:moveTo>
                      <a:pt x="779" y="224"/>
                    </a:moveTo>
                    <a:lnTo>
                      <a:pt x="779" y="224"/>
                    </a:lnTo>
                    <a:cubicBezTo>
                      <a:pt x="790" y="217"/>
                      <a:pt x="811" y="231"/>
                      <a:pt x="807" y="238"/>
                    </a:cubicBezTo>
                    <a:cubicBezTo>
                      <a:pt x="802" y="248"/>
                      <a:pt x="769" y="236"/>
                      <a:pt x="772" y="245"/>
                    </a:cubicBezTo>
                    <a:cubicBezTo>
                      <a:pt x="774" y="248"/>
                      <a:pt x="776" y="259"/>
                      <a:pt x="800" y="252"/>
                    </a:cubicBezTo>
                    <a:cubicBezTo>
                      <a:pt x="823" y="245"/>
                      <a:pt x="842" y="250"/>
                      <a:pt x="856" y="262"/>
                    </a:cubicBezTo>
                    <a:cubicBezTo>
                      <a:pt x="872" y="276"/>
                      <a:pt x="886" y="280"/>
                      <a:pt x="895" y="266"/>
                    </a:cubicBezTo>
                    <a:cubicBezTo>
                      <a:pt x="907" y="255"/>
                      <a:pt x="883" y="252"/>
                      <a:pt x="888" y="243"/>
                    </a:cubicBezTo>
                    <a:cubicBezTo>
                      <a:pt x="893" y="234"/>
                      <a:pt x="872" y="229"/>
                      <a:pt x="863" y="229"/>
                    </a:cubicBezTo>
                    <a:cubicBezTo>
                      <a:pt x="851" y="229"/>
                      <a:pt x="849" y="210"/>
                      <a:pt x="839" y="213"/>
                    </a:cubicBezTo>
                    <a:cubicBezTo>
                      <a:pt x="830" y="217"/>
                      <a:pt x="825" y="224"/>
                      <a:pt x="825" y="210"/>
                    </a:cubicBezTo>
                    <a:cubicBezTo>
                      <a:pt x="825" y="199"/>
                      <a:pt x="776" y="199"/>
                      <a:pt x="765" y="203"/>
                    </a:cubicBezTo>
                    <a:cubicBezTo>
                      <a:pt x="751" y="208"/>
                      <a:pt x="767" y="234"/>
                      <a:pt x="779" y="224"/>
                    </a:cubicBezTo>
                    <a:close/>
                    <a:moveTo>
                      <a:pt x="786" y="304"/>
                    </a:moveTo>
                    <a:lnTo>
                      <a:pt x="786" y="304"/>
                    </a:lnTo>
                    <a:cubicBezTo>
                      <a:pt x="793" y="294"/>
                      <a:pt x="755" y="264"/>
                      <a:pt x="753" y="280"/>
                    </a:cubicBezTo>
                    <a:cubicBezTo>
                      <a:pt x="751" y="294"/>
                      <a:pt x="776" y="315"/>
                      <a:pt x="786" y="304"/>
                    </a:cubicBezTo>
                    <a:close/>
                    <a:moveTo>
                      <a:pt x="907" y="180"/>
                    </a:moveTo>
                    <a:lnTo>
                      <a:pt x="907" y="180"/>
                    </a:lnTo>
                    <a:cubicBezTo>
                      <a:pt x="914" y="171"/>
                      <a:pt x="867" y="161"/>
                      <a:pt x="879" y="171"/>
                    </a:cubicBezTo>
                    <a:cubicBezTo>
                      <a:pt x="886" y="175"/>
                      <a:pt x="900" y="192"/>
                      <a:pt x="907" y="180"/>
                    </a:cubicBezTo>
                    <a:close/>
                    <a:moveTo>
                      <a:pt x="802" y="395"/>
                    </a:moveTo>
                    <a:lnTo>
                      <a:pt x="802" y="395"/>
                    </a:lnTo>
                    <a:cubicBezTo>
                      <a:pt x="807" y="388"/>
                      <a:pt x="786" y="371"/>
                      <a:pt x="781" y="385"/>
                    </a:cubicBezTo>
                    <a:cubicBezTo>
                      <a:pt x="776" y="399"/>
                      <a:pt x="795" y="404"/>
                      <a:pt x="802" y="395"/>
                    </a:cubicBezTo>
                    <a:close/>
                    <a:moveTo>
                      <a:pt x="907" y="329"/>
                    </a:moveTo>
                    <a:lnTo>
                      <a:pt x="907" y="329"/>
                    </a:lnTo>
                    <a:cubicBezTo>
                      <a:pt x="907" y="339"/>
                      <a:pt x="886" y="327"/>
                      <a:pt x="867" y="320"/>
                    </a:cubicBezTo>
                    <a:cubicBezTo>
                      <a:pt x="851" y="315"/>
                      <a:pt x="860" y="334"/>
                      <a:pt x="874" y="346"/>
                    </a:cubicBezTo>
                    <a:cubicBezTo>
                      <a:pt x="888" y="357"/>
                      <a:pt x="867" y="350"/>
                      <a:pt x="851" y="339"/>
                    </a:cubicBezTo>
                    <a:cubicBezTo>
                      <a:pt x="832" y="327"/>
                      <a:pt x="835" y="348"/>
                      <a:pt x="842" y="355"/>
                    </a:cubicBezTo>
                    <a:cubicBezTo>
                      <a:pt x="851" y="360"/>
                      <a:pt x="842" y="369"/>
                      <a:pt x="830" y="355"/>
                    </a:cubicBezTo>
                    <a:cubicBezTo>
                      <a:pt x="818" y="339"/>
                      <a:pt x="811" y="325"/>
                      <a:pt x="795" y="322"/>
                    </a:cubicBezTo>
                    <a:cubicBezTo>
                      <a:pt x="776" y="322"/>
                      <a:pt x="784" y="341"/>
                      <a:pt x="790" y="350"/>
                    </a:cubicBezTo>
                    <a:cubicBezTo>
                      <a:pt x="802" y="362"/>
                      <a:pt x="811" y="364"/>
                      <a:pt x="825" y="374"/>
                    </a:cubicBezTo>
                    <a:cubicBezTo>
                      <a:pt x="842" y="381"/>
                      <a:pt x="865" y="369"/>
                      <a:pt x="877" y="371"/>
                    </a:cubicBezTo>
                    <a:cubicBezTo>
                      <a:pt x="888" y="374"/>
                      <a:pt x="865" y="390"/>
                      <a:pt x="872" y="399"/>
                    </a:cubicBezTo>
                    <a:cubicBezTo>
                      <a:pt x="879" y="409"/>
                      <a:pt x="900" y="402"/>
                      <a:pt x="916" y="399"/>
                    </a:cubicBezTo>
                    <a:cubicBezTo>
                      <a:pt x="932" y="399"/>
                      <a:pt x="925" y="390"/>
                      <a:pt x="935" y="383"/>
                    </a:cubicBezTo>
                    <a:cubicBezTo>
                      <a:pt x="944" y="376"/>
                      <a:pt x="925" y="378"/>
                      <a:pt x="932" y="362"/>
                    </a:cubicBezTo>
                    <a:cubicBezTo>
                      <a:pt x="939" y="346"/>
                      <a:pt x="909" y="320"/>
                      <a:pt x="907" y="329"/>
                    </a:cubicBezTo>
                    <a:close/>
                    <a:moveTo>
                      <a:pt x="946" y="273"/>
                    </a:moveTo>
                    <a:lnTo>
                      <a:pt x="946" y="273"/>
                    </a:lnTo>
                    <a:cubicBezTo>
                      <a:pt x="960" y="273"/>
                      <a:pt x="972" y="271"/>
                      <a:pt x="983" y="266"/>
                    </a:cubicBezTo>
                    <a:cubicBezTo>
                      <a:pt x="998" y="262"/>
                      <a:pt x="979" y="262"/>
                      <a:pt x="986" y="250"/>
                    </a:cubicBezTo>
                    <a:cubicBezTo>
                      <a:pt x="995" y="241"/>
                      <a:pt x="965" y="238"/>
                      <a:pt x="965" y="243"/>
                    </a:cubicBezTo>
                    <a:cubicBezTo>
                      <a:pt x="962" y="245"/>
                      <a:pt x="925" y="220"/>
                      <a:pt x="921" y="229"/>
                    </a:cubicBezTo>
                    <a:cubicBezTo>
                      <a:pt x="914" y="236"/>
                      <a:pt x="932" y="273"/>
                      <a:pt x="946" y="273"/>
                    </a:cubicBezTo>
                    <a:close/>
                    <a:moveTo>
                      <a:pt x="1023" y="278"/>
                    </a:moveTo>
                    <a:lnTo>
                      <a:pt x="1023" y="278"/>
                    </a:lnTo>
                    <a:cubicBezTo>
                      <a:pt x="1021" y="273"/>
                      <a:pt x="951" y="280"/>
                      <a:pt x="960" y="290"/>
                    </a:cubicBezTo>
                    <a:cubicBezTo>
                      <a:pt x="979" y="304"/>
                      <a:pt x="1025" y="285"/>
                      <a:pt x="1023" y="278"/>
                    </a:cubicBezTo>
                    <a:close/>
                    <a:moveTo>
                      <a:pt x="1014" y="416"/>
                    </a:moveTo>
                    <a:lnTo>
                      <a:pt x="1014" y="416"/>
                    </a:lnTo>
                    <a:cubicBezTo>
                      <a:pt x="1030" y="416"/>
                      <a:pt x="1021" y="395"/>
                      <a:pt x="1002" y="381"/>
                    </a:cubicBezTo>
                    <a:cubicBezTo>
                      <a:pt x="983" y="367"/>
                      <a:pt x="942" y="395"/>
                      <a:pt x="949" y="402"/>
                    </a:cubicBezTo>
                    <a:cubicBezTo>
                      <a:pt x="958" y="409"/>
                      <a:pt x="995" y="418"/>
                      <a:pt x="1014" y="416"/>
                    </a:cubicBezTo>
                    <a:close/>
                    <a:moveTo>
                      <a:pt x="893" y="549"/>
                    </a:moveTo>
                    <a:lnTo>
                      <a:pt x="893" y="549"/>
                    </a:lnTo>
                    <a:cubicBezTo>
                      <a:pt x="914" y="563"/>
                      <a:pt x="907" y="537"/>
                      <a:pt x="930" y="539"/>
                    </a:cubicBezTo>
                    <a:cubicBezTo>
                      <a:pt x="953" y="539"/>
                      <a:pt x="956" y="499"/>
                      <a:pt x="958" y="486"/>
                    </a:cubicBezTo>
                    <a:cubicBezTo>
                      <a:pt x="962" y="472"/>
                      <a:pt x="939" y="474"/>
                      <a:pt x="944" y="483"/>
                    </a:cubicBezTo>
                    <a:cubicBezTo>
                      <a:pt x="951" y="492"/>
                      <a:pt x="944" y="504"/>
                      <a:pt x="942" y="492"/>
                    </a:cubicBezTo>
                    <a:cubicBezTo>
                      <a:pt x="939" y="479"/>
                      <a:pt x="923" y="490"/>
                      <a:pt x="916" y="481"/>
                    </a:cubicBezTo>
                    <a:cubicBezTo>
                      <a:pt x="909" y="472"/>
                      <a:pt x="937" y="472"/>
                      <a:pt x="944" y="460"/>
                    </a:cubicBezTo>
                    <a:cubicBezTo>
                      <a:pt x="951" y="446"/>
                      <a:pt x="921" y="448"/>
                      <a:pt x="928" y="439"/>
                    </a:cubicBezTo>
                    <a:cubicBezTo>
                      <a:pt x="935" y="430"/>
                      <a:pt x="886" y="439"/>
                      <a:pt x="900" y="446"/>
                    </a:cubicBezTo>
                    <a:cubicBezTo>
                      <a:pt x="916" y="451"/>
                      <a:pt x="902" y="460"/>
                      <a:pt x="888" y="448"/>
                    </a:cubicBezTo>
                    <a:cubicBezTo>
                      <a:pt x="877" y="439"/>
                      <a:pt x="839" y="455"/>
                      <a:pt x="851" y="467"/>
                    </a:cubicBezTo>
                    <a:cubicBezTo>
                      <a:pt x="863" y="474"/>
                      <a:pt x="893" y="460"/>
                      <a:pt x="877" y="486"/>
                    </a:cubicBezTo>
                    <a:cubicBezTo>
                      <a:pt x="858" y="509"/>
                      <a:pt x="851" y="479"/>
                      <a:pt x="832" y="481"/>
                    </a:cubicBezTo>
                    <a:cubicBezTo>
                      <a:pt x="816" y="483"/>
                      <a:pt x="823" y="504"/>
                      <a:pt x="849" y="514"/>
                    </a:cubicBezTo>
                    <a:cubicBezTo>
                      <a:pt x="874" y="521"/>
                      <a:pt x="872" y="535"/>
                      <a:pt x="893" y="549"/>
                    </a:cubicBezTo>
                    <a:close/>
                    <a:moveTo>
                      <a:pt x="1046" y="397"/>
                    </a:moveTo>
                    <a:lnTo>
                      <a:pt x="1046" y="397"/>
                    </a:lnTo>
                    <a:cubicBezTo>
                      <a:pt x="1053" y="416"/>
                      <a:pt x="1060" y="404"/>
                      <a:pt x="1070" y="411"/>
                    </a:cubicBezTo>
                    <a:cubicBezTo>
                      <a:pt x="1081" y="418"/>
                      <a:pt x="1097" y="423"/>
                      <a:pt x="1104" y="416"/>
                    </a:cubicBezTo>
                    <a:cubicBezTo>
                      <a:pt x="1114" y="409"/>
                      <a:pt x="1118" y="402"/>
                      <a:pt x="1121" y="409"/>
                    </a:cubicBezTo>
                    <a:cubicBezTo>
                      <a:pt x="1125" y="420"/>
                      <a:pt x="1146" y="420"/>
                      <a:pt x="1190" y="423"/>
                    </a:cubicBezTo>
                    <a:cubicBezTo>
                      <a:pt x="1237" y="423"/>
                      <a:pt x="1225" y="404"/>
                      <a:pt x="1237" y="411"/>
                    </a:cubicBezTo>
                    <a:cubicBezTo>
                      <a:pt x="1251" y="418"/>
                      <a:pt x="1281" y="418"/>
                      <a:pt x="1295" y="416"/>
                    </a:cubicBezTo>
                    <a:cubicBezTo>
                      <a:pt x="1307" y="413"/>
                      <a:pt x="1314" y="392"/>
                      <a:pt x="1314" y="381"/>
                    </a:cubicBezTo>
                    <a:cubicBezTo>
                      <a:pt x="1311" y="371"/>
                      <a:pt x="1211" y="362"/>
                      <a:pt x="1193" y="374"/>
                    </a:cubicBezTo>
                    <a:cubicBezTo>
                      <a:pt x="1176" y="383"/>
                      <a:pt x="1149" y="369"/>
                      <a:pt x="1132" y="376"/>
                    </a:cubicBezTo>
                    <a:cubicBezTo>
                      <a:pt x="1118" y="383"/>
                      <a:pt x="1123" y="367"/>
                      <a:pt x="1097" y="364"/>
                    </a:cubicBezTo>
                    <a:cubicBezTo>
                      <a:pt x="1074" y="364"/>
                      <a:pt x="1100" y="350"/>
                      <a:pt x="1104" y="346"/>
                    </a:cubicBezTo>
                    <a:cubicBezTo>
                      <a:pt x="1109" y="339"/>
                      <a:pt x="1067" y="325"/>
                      <a:pt x="1049" y="329"/>
                    </a:cubicBezTo>
                    <a:cubicBezTo>
                      <a:pt x="1030" y="332"/>
                      <a:pt x="1021" y="322"/>
                      <a:pt x="1004" y="315"/>
                    </a:cubicBezTo>
                    <a:cubicBezTo>
                      <a:pt x="986" y="308"/>
                      <a:pt x="942" y="308"/>
                      <a:pt x="951" y="322"/>
                    </a:cubicBezTo>
                    <a:cubicBezTo>
                      <a:pt x="956" y="332"/>
                      <a:pt x="1011" y="353"/>
                      <a:pt x="1016" y="343"/>
                    </a:cubicBezTo>
                    <a:cubicBezTo>
                      <a:pt x="1023" y="334"/>
                      <a:pt x="1037" y="355"/>
                      <a:pt x="1044" y="364"/>
                    </a:cubicBezTo>
                    <a:cubicBezTo>
                      <a:pt x="1053" y="374"/>
                      <a:pt x="1039" y="378"/>
                      <a:pt x="1046" y="397"/>
                    </a:cubicBezTo>
                    <a:close/>
                    <a:moveTo>
                      <a:pt x="1093" y="285"/>
                    </a:moveTo>
                    <a:lnTo>
                      <a:pt x="1093" y="285"/>
                    </a:lnTo>
                    <a:cubicBezTo>
                      <a:pt x="1077" y="278"/>
                      <a:pt x="1056" y="294"/>
                      <a:pt x="1074" y="301"/>
                    </a:cubicBezTo>
                    <a:cubicBezTo>
                      <a:pt x="1088" y="308"/>
                      <a:pt x="1111" y="294"/>
                      <a:pt x="1093" y="285"/>
                    </a:cubicBezTo>
                    <a:close/>
                    <a:moveTo>
                      <a:pt x="958" y="180"/>
                    </a:moveTo>
                    <a:lnTo>
                      <a:pt x="958" y="180"/>
                    </a:lnTo>
                    <a:cubicBezTo>
                      <a:pt x="972" y="187"/>
                      <a:pt x="965" y="196"/>
                      <a:pt x="979" y="203"/>
                    </a:cubicBezTo>
                    <a:cubicBezTo>
                      <a:pt x="995" y="210"/>
                      <a:pt x="1037" y="194"/>
                      <a:pt x="1042" y="206"/>
                    </a:cubicBezTo>
                    <a:cubicBezTo>
                      <a:pt x="1044" y="215"/>
                      <a:pt x="998" y="215"/>
                      <a:pt x="1004" y="222"/>
                    </a:cubicBezTo>
                    <a:cubicBezTo>
                      <a:pt x="1009" y="229"/>
                      <a:pt x="1037" y="241"/>
                      <a:pt x="1035" y="245"/>
                    </a:cubicBezTo>
                    <a:cubicBezTo>
                      <a:pt x="1030" y="250"/>
                      <a:pt x="1079" y="266"/>
                      <a:pt x="1083" y="259"/>
                    </a:cubicBezTo>
                    <a:cubicBezTo>
                      <a:pt x="1088" y="252"/>
                      <a:pt x="1102" y="255"/>
                      <a:pt x="1114" y="259"/>
                    </a:cubicBezTo>
                    <a:cubicBezTo>
                      <a:pt x="1125" y="264"/>
                      <a:pt x="1128" y="229"/>
                      <a:pt x="1135" y="236"/>
                    </a:cubicBezTo>
                    <a:cubicBezTo>
                      <a:pt x="1144" y="241"/>
                      <a:pt x="1144" y="222"/>
                      <a:pt x="1158" y="217"/>
                    </a:cubicBezTo>
                    <a:cubicBezTo>
                      <a:pt x="1172" y="210"/>
                      <a:pt x="1190" y="210"/>
                      <a:pt x="1193" y="206"/>
                    </a:cubicBezTo>
                    <a:cubicBezTo>
                      <a:pt x="1193" y="201"/>
                      <a:pt x="1188" y="194"/>
                      <a:pt x="1172" y="196"/>
                    </a:cubicBezTo>
                    <a:cubicBezTo>
                      <a:pt x="1156" y="196"/>
                      <a:pt x="1144" y="189"/>
                      <a:pt x="1151" y="180"/>
                    </a:cubicBezTo>
                    <a:cubicBezTo>
                      <a:pt x="1158" y="171"/>
                      <a:pt x="1132" y="168"/>
                      <a:pt x="1142" y="161"/>
                    </a:cubicBezTo>
                    <a:cubicBezTo>
                      <a:pt x="1151" y="154"/>
                      <a:pt x="1123" y="145"/>
                      <a:pt x="1128" y="157"/>
                    </a:cubicBezTo>
                    <a:cubicBezTo>
                      <a:pt x="1130" y="168"/>
                      <a:pt x="1109" y="159"/>
                      <a:pt x="1107" y="147"/>
                    </a:cubicBezTo>
                    <a:cubicBezTo>
                      <a:pt x="1104" y="138"/>
                      <a:pt x="1065" y="133"/>
                      <a:pt x="1039" y="110"/>
                    </a:cubicBezTo>
                    <a:cubicBezTo>
                      <a:pt x="1014" y="89"/>
                      <a:pt x="988" y="103"/>
                      <a:pt x="1004" y="105"/>
                    </a:cubicBezTo>
                    <a:cubicBezTo>
                      <a:pt x="1018" y="110"/>
                      <a:pt x="1018" y="117"/>
                      <a:pt x="1004" y="115"/>
                    </a:cubicBezTo>
                    <a:cubicBezTo>
                      <a:pt x="993" y="115"/>
                      <a:pt x="972" y="117"/>
                      <a:pt x="990" y="124"/>
                    </a:cubicBezTo>
                    <a:cubicBezTo>
                      <a:pt x="1011" y="131"/>
                      <a:pt x="990" y="136"/>
                      <a:pt x="974" y="136"/>
                    </a:cubicBezTo>
                    <a:cubicBezTo>
                      <a:pt x="958" y="136"/>
                      <a:pt x="956" y="157"/>
                      <a:pt x="976" y="159"/>
                    </a:cubicBezTo>
                    <a:cubicBezTo>
                      <a:pt x="998" y="161"/>
                      <a:pt x="983" y="173"/>
                      <a:pt x="965" y="168"/>
                    </a:cubicBezTo>
                    <a:cubicBezTo>
                      <a:pt x="949" y="164"/>
                      <a:pt x="944" y="173"/>
                      <a:pt x="958" y="180"/>
                    </a:cubicBezTo>
                    <a:close/>
                    <a:moveTo>
                      <a:pt x="1072" y="87"/>
                    </a:moveTo>
                    <a:lnTo>
                      <a:pt x="1072" y="87"/>
                    </a:lnTo>
                    <a:cubicBezTo>
                      <a:pt x="1086" y="77"/>
                      <a:pt x="1095" y="84"/>
                      <a:pt x="1083" y="89"/>
                    </a:cubicBezTo>
                    <a:cubicBezTo>
                      <a:pt x="1074" y="96"/>
                      <a:pt x="1077" y="98"/>
                      <a:pt x="1093" y="98"/>
                    </a:cubicBezTo>
                    <a:cubicBezTo>
                      <a:pt x="1109" y="96"/>
                      <a:pt x="1086" y="103"/>
                      <a:pt x="1086" y="112"/>
                    </a:cubicBezTo>
                    <a:cubicBezTo>
                      <a:pt x="1086" y="122"/>
                      <a:pt x="1104" y="115"/>
                      <a:pt x="1107" y="126"/>
                    </a:cubicBezTo>
                    <a:cubicBezTo>
                      <a:pt x="1107" y="136"/>
                      <a:pt x="1149" y="138"/>
                      <a:pt x="1160" y="126"/>
                    </a:cubicBezTo>
                    <a:cubicBezTo>
                      <a:pt x="1172" y="115"/>
                      <a:pt x="1167" y="131"/>
                      <a:pt x="1167" y="138"/>
                    </a:cubicBezTo>
                    <a:cubicBezTo>
                      <a:pt x="1165" y="145"/>
                      <a:pt x="1223" y="152"/>
                      <a:pt x="1228" y="143"/>
                    </a:cubicBezTo>
                    <a:cubicBezTo>
                      <a:pt x="1230" y="133"/>
                      <a:pt x="1237" y="136"/>
                      <a:pt x="1249" y="140"/>
                    </a:cubicBezTo>
                    <a:cubicBezTo>
                      <a:pt x="1260" y="143"/>
                      <a:pt x="1316" y="129"/>
                      <a:pt x="1316" y="117"/>
                    </a:cubicBezTo>
                    <a:cubicBezTo>
                      <a:pt x="1318" y="105"/>
                      <a:pt x="1335" y="124"/>
                      <a:pt x="1316" y="136"/>
                    </a:cubicBezTo>
                    <a:cubicBezTo>
                      <a:pt x="1300" y="147"/>
                      <a:pt x="1263" y="145"/>
                      <a:pt x="1246" y="150"/>
                    </a:cubicBezTo>
                    <a:cubicBezTo>
                      <a:pt x="1232" y="157"/>
                      <a:pt x="1258" y="166"/>
                      <a:pt x="1274" y="180"/>
                    </a:cubicBezTo>
                    <a:cubicBezTo>
                      <a:pt x="1290" y="192"/>
                      <a:pt x="1253" y="185"/>
                      <a:pt x="1237" y="168"/>
                    </a:cubicBezTo>
                    <a:cubicBezTo>
                      <a:pt x="1223" y="152"/>
                      <a:pt x="1188" y="152"/>
                      <a:pt x="1172" y="154"/>
                    </a:cubicBezTo>
                    <a:cubicBezTo>
                      <a:pt x="1153" y="154"/>
                      <a:pt x="1158" y="187"/>
                      <a:pt x="1172" y="187"/>
                    </a:cubicBezTo>
                    <a:cubicBezTo>
                      <a:pt x="1186" y="187"/>
                      <a:pt x="1197" y="192"/>
                      <a:pt x="1211" y="213"/>
                    </a:cubicBezTo>
                    <a:cubicBezTo>
                      <a:pt x="1225" y="234"/>
                      <a:pt x="1253" y="229"/>
                      <a:pt x="1253" y="238"/>
                    </a:cubicBezTo>
                    <a:cubicBezTo>
                      <a:pt x="1253" y="248"/>
                      <a:pt x="1216" y="231"/>
                      <a:pt x="1195" y="227"/>
                    </a:cubicBezTo>
                    <a:cubicBezTo>
                      <a:pt x="1174" y="224"/>
                      <a:pt x="1142" y="236"/>
                      <a:pt x="1142" y="252"/>
                    </a:cubicBezTo>
                    <a:cubicBezTo>
                      <a:pt x="1139" y="266"/>
                      <a:pt x="1172" y="264"/>
                      <a:pt x="1193" y="252"/>
                    </a:cubicBezTo>
                    <a:cubicBezTo>
                      <a:pt x="1211" y="241"/>
                      <a:pt x="1197" y="257"/>
                      <a:pt x="1188" y="266"/>
                    </a:cubicBezTo>
                    <a:cubicBezTo>
                      <a:pt x="1176" y="276"/>
                      <a:pt x="1211" y="283"/>
                      <a:pt x="1211" y="294"/>
                    </a:cubicBezTo>
                    <a:cubicBezTo>
                      <a:pt x="1211" y="306"/>
                      <a:pt x="1186" y="301"/>
                      <a:pt x="1183" y="292"/>
                    </a:cubicBezTo>
                    <a:cubicBezTo>
                      <a:pt x="1181" y="280"/>
                      <a:pt x="1172" y="271"/>
                      <a:pt x="1146" y="273"/>
                    </a:cubicBezTo>
                    <a:cubicBezTo>
                      <a:pt x="1123" y="276"/>
                      <a:pt x="1128" y="292"/>
                      <a:pt x="1144" y="294"/>
                    </a:cubicBezTo>
                    <a:cubicBezTo>
                      <a:pt x="1158" y="294"/>
                      <a:pt x="1160" y="306"/>
                      <a:pt x="1144" y="306"/>
                    </a:cubicBezTo>
                    <a:cubicBezTo>
                      <a:pt x="1125" y="306"/>
                      <a:pt x="1088" y="318"/>
                      <a:pt x="1100" y="329"/>
                    </a:cubicBezTo>
                    <a:cubicBezTo>
                      <a:pt x="1114" y="341"/>
                      <a:pt x="1160" y="329"/>
                      <a:pt x="1169" y="336"/>
                    </a:cubicBezTo>
                    <a:cubicBezTo>
                      <a:pt x="1179" y="343"/>
                      <a:pt x="1202" y="346"/>
                      <a:pt x="1207" y="339"/>
                    </a:cubicBezTo>
                    <a:cubicBezTo>
                      <a:pt x="1211" y="329"/>
                      <a:pt x="1232" y="334"/>
                      <a:pt x="1251" y="334"/>
                    </a:cubicBezTo>
                    <a:cubicBezTo>
                      <a:pt x="1270" y="334"/>
                      <a:pt x="1274" y="336"/>
                      <a:pt x="1281" y="343"/>
                    </a:cubicBezTo>
                    <a:cubicBezTo>
                      <a:pt x="1290" y="350"/>
                      <a:pt x="1307" y="348"/>
                      <a:pt x="1316" y="341"/>
                    </a:cubicBezTo>
                    <a:cubicBezTo>
                      <a:pt x="1328" y="334"/>
                      <a:pt x="1328" y="334"/>
                      <a:pt x="1339" y="334"/>
                    </a:cubicBezTo>
                    <a:cubicBezTo>
                      <a:pt x="1353" y="334"/>
                      <a:pt x="1355" y="325"/>
                      <a:pt x="1349" y="315"/>
                    </a:cubicBezTo>
                    <a:cubicBezTo>
                      <a:pt x="1342" y="304"/>
                      <a:pt x="1325" y="322"/>
                      <a:pt x="1323" y="315"/>
                    </a:cubicBezTo>
                    <a:cubicBezTo>
                      <a:pt x="1321" y="306"/>
                      <a:pt x="1307" y="301"/>
                      <a:pt x="1279" y="306"/>
                    </a:cubicBezTo>
                    <a:cubicBezTo>
                      <a:pt x="1253" y="311"/>
                      <a:pt x="1265" y="290"/>
                      <a:pt x="1281" y="294"/>
                    </a:cubicBezTo>
                    <a:cubicBezTo>
                      <a:pt x="1297" y="299"/>
                      <a:pt x="1318" y="297"/>
                      <a:pt x="1337" y="292"/>
                    </a:cubicBezTo>
                    <a:cubicBezTo>
                      <a:pt x="1353" y="287"/>
                      <a:pt x="1339" y="278"/>
                      <a:pt x="1339" y="271"/>
                    </a:cubicBezTo>
                    <a:cubicBezTo>
                      <a:pt x="1339" y="264"/>
                      <a:pt x="1362" y="269"/>
                      <a:pt x="1379" y="269"/>
                    </a:cubicBezTo>
                    <a:cubicBezTo>
                      <a:pt x="1395" y="269"/>
                      <a:pt x="1421" y="241"/>
                      <a:pt x="1421" y="224"/>
                    </a:cubicBezTo>
                    <a:cubicBezTo>
                      <a:pt x="1423" y="208"/>
                      <a:pt x="1383" y="213"/>
                      <a:pt x="1365" y="213"/>
                    </a:cubicBezTo>
                    <a:cubicBezTo>
                      <a:pt x="1346" y="213"/>
                      <a:pt x="1376" y="199"/>
                      <a:pt x="1414" y="201"/>
                    </a:cubicBezTo>
                    <a:cubicBezTo>
                      <a:pt x="1449" y="201"/>
                      <a:pt x="1432" y="185"/>
                      <a:pt x="1439" y="180"/>
                    </a:cubicBezTo>
                    <a:cubicBezTo>
                      <a:pt x="1446" y="175"/>
                      <a:pt x="1463" y="187"/>
                      <a:pt x="1481" y="182"/>
                    </a:cubicBezTo>
                    <a:cubicBezTo>
                      <a:pt x="1500" y="180"/>
                      <a:pt x="1486" y="164"/>
                      <a:pt x="1500" y="164"/>
                    </a:cubicBezTo>
                    <a:cubicBezTo>
                      <a:pt x="1507" y="164"/>
                      <a:pt x="1528" y="150"/>
                      <a:pt x="1565" y="129"/>
                    </a:cubicBezTo>
                    <a:cubicBezTo>
                      <a:pt x="1604" y="108"/>
                      <a:pt x="1634" y="110"/>
                      <a:pt x="1637" y="98"/>
                    </a:cubicBezTo>
                    <a:cubicBezTo>
                      <a:pt x="1639" y="87"/>
                      <a:pt x="1583" y="98"/>
                      <a:pt x="1574" y="96"/>
                    </a:cubicBezTo>
                    <a:cubicBezTo>
                      <a:pt x="1565" y="91"/>
                      <a:pt x="1611" y="82"/>
                      <a:pt x="1623" y="84"/>
                    </a:cubicBezTo>
                    <a:cubicBezTo>
                      <a:pt x="1634" y="87"/>
                      <a:pt x="1649" y="84"/>
                      <a:pt x="1688" y="66"/>
                    </a:cubicBezTo>
                    <a:cubicBezTo>
                      <a:pt x="1728" y="47"/>
                      <a:pt x="1709" y="42"/>
                      <a:pt x="1693" y="45"/>
                    </a:cubicBezTo>
                    <a:cubicBezTo>
                      <a:pt x="1679" y="47"/>
                      <a:pt x="1660" y="42"/>
                      <a:pt x="1660" y="31"/>
                    </a:cubicBezTo>
                    <a:cubicBezTo>
                      <a:pt x="1663" y="21"/>
                      <a:pt x="1637" y="31"/>
                      <a:pt x="1637" y="24"/>
                    </a:cubicBezTo>
                    <a:cubicBezTo>
                      <a:pt x="1634" y="19"/>
                      <a:pt x="1614" y="21"/>
                      <a:pt x="1588" y="31"/>
                    </a:cubicBezTo>
                    <a:cubicBezTo>
                      <a:pt x="1565" y="40"/>
                      <a:pt x="1586" y="21"/>
                      <a:pt x="1597" y="17"/>
                    </a:cubicBezTo>
                    <a:cubicBezTo>
                      <a:pt x="1607" y="14"/>
                      <a:pt x="1535" y="17"/>
                      <a:pt x="1523" y="10"/>
                    </a:cubicBezTo>
                    <a:cubicBezTo>
                      <a:pt x="1509" y="0"/>
                      <a:pt x="1495" y="24"/>
                      <a:pt x="1486" y="12"/>
                    </a:cubicBezTo>
                    <a:cubicBezTo>
                      <a:pt x="1474" y="0"/>
                      <a:pt x="1444" y="10"/>
                      <a:pt x="1449" y="19"/>
                    </a:cubicBezTo>
                    <a:cubicBezTo>
                      <a:pt x="1451" y="26"/>
                      <a:pt x="1444" y="26"/>
                      <a:pt x="1432" y="17"/>
                    </a:cubicBezTo>
                    <a:cubicBezTo>
                      <a:pt x="1421" y="7"/>
                      <a:pt x="1400" y="19"/>
                      <a:pt x="1379" y="17"/>
                    </a:cubicBezTo>
                    <a:cubicBezTo>
                      <a:pt x="1360" y="12"/>
                      <a:pt x="1367" y="31"/>
                      <a:pt x="1346" y="21"/>
                    </a:cubicBezTo>
                    <a:cubicBezTo>
                      <a:pt x="1325" y="12"/>
                      <a:pt x="1302" y="17"/>
                      <a:pt x="1307" y="21"/>
                    </a:cubicBezTo>
                    <a:cubicBezTo>
                      <a:pt x="1314" y="24"/>
                      <a:pt x="1307" y="28"/>
                      <a:pt x="1297" y="26"/>
                    </a:cubicBezTo>
                    <a:cubicBezTo>
                      <a:pt x="1286" y="24"/>
                      <a:pt x="1279" y="26"/>
                      <a:pt x="1283" y="35"/>
                    </a:cubicBezTo>
                    <a:cubicBezTo>
                      <a:pt x="1288" y="47"/>
                      <a:pt x="1249" y="33"/>
                      <a:pt x="1249" y="45"/>
                    </a:cubicBezTo>
                    <a:cubicBezTo>
                      <a:pt x="1249" y="54"/>
                      <a:pt x="1235" y="61"/>
                      <a:pt x="1223" y="52"/>
                    </a:cubicBezTo>
                    <a:cubicBezTo>
                      <a:pt x="1211" y="42"/>
                      <a:pt x="1176" y="38"/>
                      <a:pt x="1186" y="47"/>
                    </a:cubicBezTo>
                    <a:cubicBezTo>
                      <a:pt x="1197" y="56"/>
                      <a:pt x="1153" y="52"/>
                      <a:pt x="1165" y="59"/>
                    </a:cubicBezTo>
                    <a:cubicBezTo>
                      <a:pt x="1176" y="68"/>
                      <a:pt x="1151" y="75"/>
                      <a:pt x="1151" y="70"/>
                    </a:cubicBezTo>
                    <a:cubicBezTo>
                      <a:pt x="1151" y="66"/>
                      <a:pt x="1128" y="56"/>
                      <a:pt x="1118" y="66"/>
                    </a:cubicBezTo>
                    <a:cubicBezTo>
                      <a:pt x="1109" y="73"/>
                      <a:pt x="1107" y="84"/>
                      <a:pt x="1102" y="77"/>
                    </a:cubicBezTo>
                    <a:cubicBezTo>
                      <a:pt x="1097" y="73"/>
                      <a:pt x="1077" y="75"/>
                      <a:pt x="1056" y="82"/>
                    </a:cubicBezTo>
                    <a:cubicBezTo>
                      <a:pt x="1037" y="89"/>
                      <a:pt x="1058" y="96"/>
                      <a:pt x="1072" y="87"/>
                    </a:cubicBezTo>
                    <a:close/>
                    <a:moveTo>
                      <a:pt x="1309" y="901"/>
                    </a:moveTo>
                    <a:lnTo>
                      <a:pt x="1309" y="901"/>
                    </a:lnTo>
                    <a:cubicBezTo>
                      <a:pt x="1316" y="901"/>
                      <a:pt x="1330" y="878"/>
                      <a:pt x="1311" y="878"/>
                    </a:cubicBezTo>
                    <a:cubicBezTo>
                      <a:pt x="1295" y="880"/>
                      <a:pt x="1300" y="903"/>
                      <a:pt x="1309" y="901"/>
                    </a:cubicBezTo>
                    <a:close/>
                    <a:moveTo>
                      <a:pt x="1228" y="882"/>
                    </a:moveTo>
                    <a:lnTo>
                      <a:pt x="1228" y="882"/>
                    </a:lnTo>
                    <a:cubicBezTo>
                      <a:pt x="1242" y="892"/>
                      <a:pt x="1265" y="866"/>
                      <a:pt x="1263" y="857"/>
                    </a:cubicBezTo>
                    <a:cubicBezTo>
                      <a:pt x="1260" y="850"/>
                      <a:pt x="1209" y="871"/>
                      <a:pt x="1228" y="882"/>
                    </a:cubicBezTo>
                    <a:close/>
                    <a:moveTo>
                      <a:pt x="1295" y="828"/>
                    </a:moveTo>
                    <a:lnTo>
                      <a:pt x="1295" y="828"/>
                    </a:lnTo>
                    <a:cubicBezTo>
                      <a:pt x="1297" y="819"/>
                      <a:pt x="1263" y="817"/>
                      <a:pt x="1265" y="805"/>
                    </a:cubicBezTo>
                    <a:cubicBezTo>
                      <a:pt x="1267" y="796"/>
                      <a:pt x="1235" y="786"/>
                      <a:pt x="1223" y="782"/>
                    </a:cubicBezTo>
                    <a:cubicBezTo>
                      <a:pt x="1214" y="775"/>
                      <a:pt x="1197" y="773"/>
                      <a:pt x="1197" y="761"/>
                    </a:cubicBezTo>
                    <a:cubicBezTo>
                      <a:pt x="1197" y="749"/>
                      <a:pt x="1174" y="759"/>
                      <a:pt x="1174" y="775"/>
                    </a:cubicBezTo>
                    <a:cubicBezTo>
                      <a:pt x="1172" y="791"/>
                      <a:pt x="1162" y="789"/>
                      <a:pt x="1167" y="805"/>
                    </a:cubicBezTo>
                    <a:cubicBezTo>
                      <a:pt x="1172" y="821"/>
                      <a:pt x="1149" y="824"/>
                      <a:pt x="1151" y="833"/>
                    </a:cubicBezTo>
                    <a:cubicBezTo>
                      <a:pt x="1153" y="843"/>
                      <a:pt x="1165" y="831"/>
                      <a:pt x="1176" y="831"/>
                    </a:cubicBezTo>
                    <a:cubicBezTo>
                      <a:pt x="1188" y="831"/>
                      <a:pt x="1174" y="847"/>
                      <a:pt x="1188" y="850"/>
                    </a:cubicBezTo>
                    <a:cubicBezTo>
                      <a:pt x="1200" y="850"/>
                      <a:pt x="1218" y="838"/>
                      <a:pt x="1223" y="828"/>
                    </a:cubicBezTo>
                    <a:cubicBezTo>
                      <a:pt x="1228" y="821"/>
                      <a:pt x="1237" y="819"/>
                      <a:pt x="1251" y="828"/>
                    </a:cubicBezTo>
                    <a:cubicBezTo>
                      <a:pt x="1265" y="838"/>
                      <a:pt x="1293" y="838"/>
                      <a:pt x="1295" y="828"/>
                    </a:cubicBezTo>
                    <a:close/>
                    <a:moveTo>
                      <a:pt x="1602" y="747"/>
                    </a:moveTo>
                    <a:lnTo>
                      <a:pt x="1602" y="747"/>
                    </a:lnTo>
                    <a:cubicBezTo>
                      <a:pt x="1614" y="747"/>
                      <a:pt x="1616" y="761"/>
                      <a:pt x="1634" y="777"/>
                    </a:cubicBezTo>
                    <a:cubicBezTo>
                      <a:pt x="1651" y="791"/>
                      <a:pt x="1653" y="782"/>
                      <a:pt x="1656" y="770"/>
                    </a:cubicBezTo>
                    <a:cubicBezTo>
                      <a:pt x="1658" y="761"/>
                      <a:pt x="1679" y="768"/>
                      <a:pt x="1679" y="759"/>
                    </a:cubicBezTo>
                    <a:cubicBezTo>
                      <a:pt x="1677" y="747"/>
                      <a:pt x="1693" y="735"/>
                      <a:pt x="1704" y="731"/>
                    </a:cubicBezTo>
                    <a:cubicBezTo>
                      <a:pt x="1716" y="726"/>
                      <a:pt x="1695" y="714"/>
                      <a:pt x="1681" y="716"/>
                    </a:cubicBezTo>
                    <a:cubicBezTo>
                      <a:pt x="1665" y="716"/>
                      <a:pt x="1663" y="707"/>
                      <a:pt x="1663" y="700"/>
                    </a:cubicBezTo>
                    <a:cubicBezTo>
                      <a:pt x="1663" y="693"/>
                      <a:pt x="1634" y="677"/>
                      <a:pt x="1625" y="679"/>
                    </a:cubicBezTo>
                    <a:cubicBezTo>
                      <a:pt x="1616" y="682"/>
                      <a:pt x="1600" y="668"/>
                      <a:pt x="1588" y="668"/>
                    </a:cubicBezTo>
                    <a:cubicBezTo>
                      <a:pt x="1574" y="665"/>
                      <a:pt x="1558" y="656"/>
                      <a:pt x="1560" y="642"/>
                    </a:cubicBezTo>
                    <a:cubicBezTo>
                      <a:pt x="1560" y="630"/>
                      <a:pt x="1583" y="647"/>
                      <a:pt x="1588" y="637"/>
                    </a:cubicBezTo>
                    <a:cubicBezTo>
                      <a:pt x="1593" y="626"/>
                      <a:pt x="1565" y="633"/>
                      <a:pt x="1565" y="623"/>
                    </a:cubicBezTo>
                    <a:cubicBezTo>
                      <a:pt x="1562" y="616"/>
                      <a:pt x="1569" y="619"/>
                      <a:pt x="1576" y="614"/>
                    </a:cubicBezTo>
                    <a:cubicBezTo>
                      <a:pt x="1581" y="609"/>
                      <a:pt x="1572" y="600"/>
                      <a:pt x="1565" y="598"/>
                    </a:cubicBezTo>
                    <a:cubicBezTo>
                      <a:pt x="1558" y="593"/>
                      <a:pt x="1555" y="604"/>
                      <a:pt x="1549" y="604"/>
                    </a:cubicBezTo>
                    <a:cubicBezTo>
                      <a:pt x="1544" y="604"/>
                      <a:pt x="1549" y="593"/>
                      <a:pt x="1553" y="588"/>
                    </a:cubicBezTo>
                    <a:cubicBezTo>
                      <a:pt x="1558" y="581"/>
                      <a:pt x="1532" y="574"/>
                      <a:pt x="1521" y="577"/>
                    </a:cubicBezTo>
                    <a:cubicBezTo>
                      <a:pt x="1509" y="581"/>
                      <a:pt x="1504" y="574"/>
                      <a:pt x="1504" y="567"/>
                    </a:cubicBezTo>
                    <a:cubicBezTo>
                      <a:pt x="1504" y="558"/>
                      <a:pt x="1486" y="567"/>
                      <a:pt x="1479" y="572"/>
                    </a:cubicBezTo>
                    <a:cubicBezTo>
                      <a:pt x="1470" y="579"/>
                      <a:pt x="1460" y="567"/>
                      <a:pt x="1470" y="565"/>
                    </a:cubicBezTo>
                    <a:cubicBezTo>
                      <a:pt x="1481" y="565"/>
                      <a:pt x="1490" y="558"/>
                      <a:pt x="1488" y="549"/>
                    </a:cubicBezTo>
                    <a:cubicBezTo>
                      <a:pt x="1486" y="539"/>
                      <a:pt x="1460" y="539"/>
                      <a:pt x="1456" y="549"/>
                    </a:cubicBezTo>
                    <a:cubicBezTo>
                      <a:pt x="1451" y="560"/>
                      <a:pt x="1432" y="539"/>
                      <a:pt x="1432" y="530"/>
                    </a:cubicBezTo>
                    <a:cubicBezTo>
                      <a:pt x="1432" y="521"/>
                      <a:pt x="1402" y="528"/>
                      <a:pt x="1407" y="514"/>
                    </a:cubicBezTo>
                    <a:cubicBezTo>
                      <a:pt x="1409" y="499"/>
                      <a:pt x="1372" y="497"/>
                      <a:pt x="1360" y="497"/>
                    </a:cubicBezTo>
                    <a:cubicBezTo>
                      <a:pt x="1351" y="497"/>
                      <a:pt x="1335" y="504"/>
                      <a:pt x="1337" y="514"/>
                    </a:cubicBezTo>
                    <a:cubicBezTo>
                      <a:pt x="1339" y="523"/>
                      <a:pt x="1325" y="521"/>
                      <a:pt x="1323" y="509"/>
                    </a:cubicBezTo>
                    <a:cubicBezTo>
                      <a:pt x="1321" y="499"/>
                      <a:pt x="1297" y="521"/>
                      <a:pt x="1288" y="521"/>
                    </a:cubicBezTo>
                    <a:cubicBezTo>
                      <a:pt x="1281" y="521"/>
                      <a:pt x="1293" y="492"/>
                      <a:pt x="1290" y="486"/>
                    </a:cubicBezTo>
                    <a:cubicBezTo>
                      <a:pt x="1286" y="476"/>
                      <a:pt x="1281" y="474"/>
                      <a:pt x="1274" y="460"/>
                    </a:cubicBezTo>
                    <a:cubicBezTo>
                      <a:pt x="1270" y="446"/>
                      <a:pt x="1242" y="451"/>
                      <a:pt x="1232" y="460"/>
                    </a:cubicBezTo>
                    <a:cubicBezTo>
                      <a:pt x="1225" y="469"/>
                      <a:pt x="1202" y="465"/>
                      <a:pt x="1188" y="479"/>
                    </a:cubicBezTo>
                    <a:cubicBezTo>
                      <a:pt x="1174" y="490"/>
                      <a:pt x="1188" y="504"/>
                      <a:pt x="1195" y="509"/>
                    </a:cubicBezTo>
                    <a:cubicBezTo>
                      <a:pt x="1200" y="514"/>
                      <a:pt x="1174" y="521"/>
                      <a:pt x="1183" y="528"/>
                    </a:cubicBezTo>
                    <a:cubicBezTo>
                      <a:pt x="1193" y="537"/>
                      <a:pt x="1204" y="532"/>
                      <a:pt x="1207" y="544"/>
                    </a:cubicBezTo>
                    <a:cubicBezTo>
                      <a:pt x="1207" y="558"/>
                      <a:pt x="1174" y="542"/>
                      <a:pt x="1169" y="530"/>
                    </a:cubicBezTo>
                    <a:cubicBezTo>
                      <a:pt x="1165" y="521"/>
                      <a:pt x="1172" y="511"/>
                      <a:pt x="1165" y="504"/>
                    </a:cubicBezTo>
                    <a:cubicBezTo>
                      <a:pt x="1158" y="495"/>
                      <a:pt x="1165" y="486"/>
                      <a:pt x="1176" y="474"/>
                    </a:cubicBezTo>
                    <a:cubicBezTo>
                      <a:pt x="1188" y="460"/>
                      <a:pt x="1197" y="462"/>
                      <a:pt x="1197" y="453"/>
                    </a:cubicBezTo>
                    <a:cubicBezTo>
                      <a:pt x="1197" y="446"/>
                      <a:pt x="1146" y="446"/>
                      <a:pt x="1114" y="474"/>
                    </a:cubicBezTo>
                    <a:cubicBezTo>
                      <a:pt x="1083" y="504"/>
                      <a:pt x="1093" y="542"/>
                      <a:pt x="1095" y="549"/>
                    </a:cubicBezTo>
                    <a:cubicBezTo>
                      <a:pt x="1097" y="556"/>
                      <a:pt x="1123" y="553"/>
                      <a:pt x="1139" y="558"/>
                    </a:cubicBezTo>
                    <a:cubicBezTo>
                      <a:pt x="1156" y="563"/>
                      <a:pt x="1149" y="567"/>
                      <a:pt x="1135" y="567"/>
                    </a:cubicBezTo>
                    <a:cubicBezTo>
                      <a:pt x="1123" y="565"/>
                      <a:pt x="1102" y="560"/>
                      <a:pt x="1104" y="570"/>
                    </a:cubicBezTo>
                    <a:cubicBezTo>
                      <a:pt x="1104" y="579"/>
                      <a:pt x="1130" y="593"/>
                      <a:pt x="1144" y="591"/>
                    </a:cubicBezTo>
                    <a:cubicBezTo>
                      <a:pt x="1160" y="586"/>
                      <a:pt x="1160" y="586"/>
                      <a:pt x="1167" y="595"/>
                    </a:cubicBezTo>
                    <a:cubicBezTo>
                      <a:pt x="1172" y="602"/>
                      <a:pt x="1190" y="600"/>
                      <a:pt x="1209" y="602"/>
                    </a:cubicBezTo>
                    <a:cubicBezTo>
                      <a:pt x="1228" y="602"/>
                      <a:pt x="1246" y="609"/>
                      <a:pt x="1256" y="609"/>
                    </a:cubicBezTo>
                    <a:cubicBezTo>
                      <a:pt x="1265" y="611"/>
                      <a:pt x="1274" y="604"/>
                      <a:pt x="1277" y="600"/>
                    </a:cubicBezTo>
                    <a:cubicBezTo>
                      <a:pt x="1281" y="595"/>
                      <a:pt x="1316" y="609"/>
                      <a:pt x="1325" y="607"/>
                    </a:cubicBezTo>
                    <a:cubicBezTo>
                      <a:pt x="1337" y="607"/>
                      <a:pt x="1330" y="598"/>
                      <a:pt x="1323" y="593"/>
                    </a:cubicBezTo>
                    <a:cubicBezTo>
                      <a:pt x="1316" y="591"/>
                      <a:pt x="1318" y="579"/>
                      <a:pt x="1328" y="584"/>
                    </a:cubicBezTo>
                    <a:cubicBezTo>
                      <a:pt x="1337" y="588"/>
                      <a:pt x="1351" y="591"/>
                      <a:pt x="1353" y="600"/>
                    </a:cubicBezTo>
                    <a:cubicBezTo>
                      <a:pt x="1355" y="607"/>
                      <a:pt x="1362" y="602"/>
                      <a:pt x="1365" y="609"/>
                    </a:cubicBezTo>
                    <a:cubicBezTo>
                      <a:pt x="1365" y="616"/>
                      <a:pt x="1395" y="623"/>
                      <a:pt x="1395" y="633"/>
                    </a:cubicBezTo>
                    <a:cubicBezTo>
                      <a:pt x="1397" y="640"/>
                      <a:pt x="1367" y="642"/>
                      <a:pt x="1376" y="649"/>
                    </a:cubicBezTo>
                    <a:cubicBezTo>
                      <a:pt x="1383" y="656"/>
                      <a:pt x="1397" y="642"/>
                      <a:pt x="1409" y="640"/>
                    </a:cubicBezTo>
                    <a:cubicBezTo>
                      <a:pt x="1421" y="640"/>
                      <a:pt x="1421" y="665"/>
                      <a:pt x="1428" y="661"/>
                    </a:cubicBezTo>
                    <a:cubicBezTo>
                      <a:pt x="1439" y="656"/>
                      <a:pt x="1449" y="665"/>
                      <a:pt x="1460" y="682"/>
                    </a:cubicBezTo>
                    <a:cubicBezTo>
                      <a:pt x="1472" y="698"/>
                      <a:pt x="1460" y="712"/>
                      <a:pt x="1460" y="719"/>
                    </a:cubicBezTo>
                    <a:cubicBezTo>
                      <a:pt x="1460" y="724"/>
                      <a:pt x="1483" y="724"/>
                      <a:pt x="1495" y="716"/>
                    </a:cubicBezTo>
                    <a:cubicBezTo>
                      <a:pt x="1507" y="709"/>
                      <a:pt x="1518" y="724"/>
                      <a:pt x="1528" y="733"/>
                    </a:cubicBezTo>
                    <a:cubicBezTo>
                      <a:pt x="1537" y="740"/>
                      <a:pt x="1493" y="754"/>
                      <a:pt x="1497" y="747"/>
                    </a:cubicBezTo>
                    <a:cubicBezTo>
                      <a:pt x="1500" y="740"/>
                      <a:pt x="1470" y="716"/>
                      <a:pt x="1444" y="728"/>
                    </a:cubicBezTo>
                    <a:cubicBezTo>
                      <a:pt x="1416" y="738"/>
                      <a:pt x="1435" y="754"/>
                      <a:pt x="1437" y="763"/>
                    </a:cubicBezTo>
                    <a:cubicBezTo>
                      <a:pt x="1442" y="773"/>
                      <a:pt x="1414" y="782"/>
                      <a:pt x="1388" y="773"/>
                    </a:cubicBezTo>
                    <a:cubicBezTo>
                      <a:pt x="1362" y="766"/>
                      <a:pt x="1369" y="780"/>
                      <a:pt x="1360" y="780"/>
                    </a:cubicBezTo>
                    <a:cubicBezTo>
                      <a:pt x="1349" y="780"/>
                      <a:pt x="1337" y="796"/>
                      <a:pt x="1346" y="805"/>
                    </a:cubicBezTo>
                    <a:cubicBezTo>
                      <a:pt x="1355" y="817"/>
                      <a:pt x="1376" y="807"/>
                      <a:pt x="1395" y="807"/>
                    </a:cubicBezTo>
                    <a:cubicBezTo>
                      <a:pt x="1411" y="807"/>
                      <a:pt x="1414" y="812"/>
                      <a:pt x="1416" y="803"/>
                    </a:cubicBezTo>
                    <a:cubicBezTo>
                      <a:pt x="1416" y="794"/>
                      <a:pt x="1435" y="798"/>
                      <a:pt x="1446" y="803"/>
                    </a:cubicBezTo>
                    <a:cubicBezTo>
                      <a:pt x="1460" y="805"/>
                      <a:pt x="1456" y="821"/>
                      <a:pt x="1472" y="824"/>
                    </a:cubicBezTo>
                    <a:cubicBezTo>
                      <a:pt x="1486" y="826"/>
                      <a:pt x="1474" y="840"/>
                      <a:pt x="1483" y="852"/>
                    </a:cubicBezTo>
                    <a:cubicBezTo>
                      <a:pt x="1493" y="861"/>
                      <a:pt x="1523" y="857"/>
                      <a:pt x="1535" y="866"/>
                    </a:cubicBezTo>
                    <a:cubicBezTo>
                      <a:pt x="1546" y="878"/>
                      <a:pt x="1593" y="901"/>
                      <a:pt x="1600" y="892"/>
                    </a:cubicBezTo>
                    <a:cubicBezTo>
                      <a:pt x="1609" y="882"/>
                      <a:pt x="1560" y="840"/>
                      <a:pt x="1544" y="836"/>
                    </a:cubicBezTo>
                    <a:cubicBezTo>
                      <a:pt x="1530" y="831"/>
                      <a:pt x="1560" y="826"/>
                      <a:pt x="1576" y="843"/>
                    </a:cubicBezTo>
                    <a:cubicBezTo>
                      <a:pt x="1595" y="857"/>
                      <a:pt x="1621" y="861"/>
                      <a:pt x="1634" y="845"/>
                    </a:cubicBezTo>
                    <a:cubicBezTo>
                      <a:pt x="1649" y="828"/>
                      <a:pt x="1623" y="833"/>
                      <a:pt x="1623" y="821"/>
                    </a:cubicBezTo>
                    <a:cubicBezTo>
                      <a:pt x="1623" y="807"/>
                      <a:pt x="1614" y="791"/>
                      <a:pt x="1602" y="791"/>
                    </a:cubicBezTo>
                    <a:cubicBezTo>
                      <a:pt x="1588" y="791"/>
                      <a:pt x="1555" y="766"/>
                      <a:pt x="1567" y="759"/>
                    </a:cubicBezTo>
                    <a:cubicBezTo>
                      <a:pt x="1579" y="754"/>
                      <a:pt x="1562" y="747"/>
                      <a:pt x="1572" y="735"/>
                    </a:cubicBezTo>
                    <a:cubicBezTo>
                      <a:pt x="1581" y="726"/>
                      <a:pt x="1590" y="745"/>
                      <a:pt x="1602" y="747"/>
                    </a:cubicBezTo>
                    <a:close/>
                    <a:moveTo>
                      <a:pt x="1404" y="700"/>
                    </a:moveTo>
                    <a:lnTo>
                      <a:pt x="1404" y="700"/>
                    </a:lnTo>
                    <a:cubicBezTo>
                      <a:pt x="1416" y="698"/>
                      <a:pt x="1414" y="682"/>
                      <a:pt x="1407" y="672"/>
                    </a:cubicBezTo>
                    <a:cubicBezTo>
                      <a:pt x="1402" y="665"/>
                      <a:pt x="1390" y="665"/>
                      <a:pt x="1379" y="665"/>
                    </a:cubicBezTo>
                    <a:cubicBezTo>
                      <a:pt x="1369" y="668"/>
                      <a:pt x="1351" y="682"/>
                      <a:pt x="1360" y="698"/>
                    </a:cubicBezTo>
                    <a:cubicBezTo>
                      <a:pt x="1369" y="714"/>
                      <a:pt x="1393" y="703"/>
                      <a:pt x="1404" y="700"/>
                    </a:cubicBezTo>
                    <a:close/>
                    <a:moveTo>
                      <a:pt x="1286" y="455"/>
                    </a:moveTo>
                    <a:lnTo>
                      <a:pt x="1286" y="455"/>
                    </a:lnTo>
                    <a:cubicBezTo>
                      <a:pt x="1281" y="467"/>
                      <a:pt x="1297" y="467"/>
                      <a:pt x="1300" y="481"/>
                    </a:cubicBezTo>
                    <a:cubicBezTo>
                      <a:pt x="1300" y="495"/>
                      <a:pt x="1318" y="499"/>
                      <a:pt x="1332" y="492"/>
                    </a:cubicBezTo>
                    <a:cubicBezTo>
                      <a:pt x="1344" y="483"/>
                      <a:pt x="1381" y="495"/>
                      <a:pt x="1381" y="483"/>
                    </a:cubicBezTo>
                    <a:cubicBezTo>
                      <a:pt x="1381" y="474"/>
                      <a:pt x="1342" y="453"/>
                      <a:pt x="1328" y="458"/>
                    </a:cubicBezTo>
                    <a:cubicBezTo>
                      <a:pt x="1314" y="460"/>
                      <a:pt x="1293" y="444"/>
                      <a:pt x="1286" y="455"/>
                    </a:cubicBezTo>
                    <a:close/>
                    <a:moveTo>
                      <a:pt x="1639" y="1260"/>
                    </a:moveTo>
                    <a:lnTo>
                      <a:pt x="1639" y="1260"/>
                    </a:lnTo>
                    <a:cubicBezTo>
                      <a:pt x="1641" y="1267"/>
                      <a:pt x="1695" y="1291"/>
                      <a:pt x="1697" y="1279"/>
                    </a:cubicBezTo>
                    <a:cubicBezTo>
                      <a:pt x="1700" y="1270"/>
                      <a:pt x="1637" y="1253"/>
                      <a:pt x="1639" y="1260"/>
                    </a:cubicBezTo>
                    <a:close/>
                    <a:moveTo>
                      <a:pt x="1879" y="1316"/>
                    </a:moveTo>
                    <a:lnTo>
                      <a:pt x="1879" y="1316"/>
                    </a:lnTo>
                    <a:cubicBezTo>
                      <a:pt x="1874" y="1323"/>
                      <a:pt x="1870" y="1311"/>
                      <a:pt x="1877" y="1305"/>
                    </a:cubicBezTo>
                    <a:cubicBezTo>
                      <a:pt x="1886" y="1298"/>
                      <a:pt x="1877" y="1295"/>
                      <a:pt x="1867" y="1300"/>
                    </a:cubicBezTo>
                    <a:cubicBezTo>
                      <a:pt x="1860" y="1302"/>
                      <a:pt x="1862" y="1281"/>
                      <a:pt x="1870" y="1279"/>
                    </a:cubicBezTo>
                    <a:cubicBezTo>
                      <a:pt x="1877" y="1274"/>
                      <a:pt x="1853" y="1267"/>
                      <a:pt x="1853" y="1274"/>
                    </a:cubicBezTo>
                    <a:cubicBezTo>
                      <a:pt x="1853" y="1281"/>
                      <a:pt x="1835" y="1277"/>
                      <a:pt x="1835" y="1270"/>
                    </a:cubicBezTo>
                    <a:cubicBezTo>
                      <a:pt x="1832" y="1265"/>
                      <a:pt x="1821" y="1263"/>
                      <a:pt x="1823" y="1258"/>
                    </a:cubicBezTo>
                    <a:cubicBezTo>
                      <a:pt x="1828" y="1253"/>
                      <a:pt x="1809" y="1251"/>
                      <a:pt x="1807" y="1258"/>
                    </a:cubicBezTo>
                    <a:cubicBezTo>
                      <a:pt x="1807" y="1265"/>
                      <a:pt x="1800" y="1253"/>
                      <a:pt x="1809" y="1244"/>
                    </a:cubicBezTo>
                    <a:cubicBezTo>
                      <a:pt x="1818" y="1232"/>
                      <a:pt x="1816" y="1225"/>
                      <a:pt x="1825" y="1218"/>
                    </a:cubicBezTo>
                    <a:cubicBezTo>
                      <a:pt x="1835" y="1214"/>
                      <a:pt x="1823" y="1209"/>
                      <a:pt x="1814" y="1211"/>
                    </a:cubicBezTo>
                    <a:cubicBezTo>
                      <a:pt x="1804" y="1216"/>
                      <a:pt x="1781" y="1251"/>
                      <a:pt x="1781" y="1260"/>
                    </a:cubicBezTo>
                    <a:cubicBezTo>
                      <a:pt x="1781" y="1270"/>
                      <a:pt x="1779" y="1281"/>
                      <a:pt x="1772" y="1281"/>
                    </a:cubicBezTo>
                    <a:cubicBezTo>
                      <a:pt x="1763" y="1279"/>
                      <a:pt x="1751" y="1288"/>
                      <a:pt x="1758" y="1293"/>
                    </a:cubicBezTo>
                    <a:cubicBezTo>
                      <a:pt x="1765" y="1298"/>
                      <a:pt x="1742" y="1311"/>
                      <a:pt x="1753" y="1318"/>
                    </a:cubicBezTo>
                    <a:cubicBezTo>
                      <a:pt x="1760" y="1323"/>
                      <a:pt x="1774" y="1316"/>
                      <a:pt x="1786" y="1318"/>
                    </a:cubicBezTo>
                    <a:cubicBezTo>
                      <a:pt x="1797" y="1318"/>
                      <a:pt x="1807" y="1321"/>
                      <a:pt x="1816" y="1314"/>
                    </a:cubicBezTo>
                    <a:cubicBezTo>
                      <a:pt x="1825" y="1307"/>
                      <a:pt x="1825" y="1318"/>
                      <a:pt x="1835" y="1318"/>
                    </a:cubicBezTo>
                    <a:cubicBezTo>
                      <a:pt x="1844" y="1316"/>
                      <a:pt x="1830" y="1325"/>
                      <a:pt x="1830" y="1332"/>
                    </a:cubicBezTo>
                    <a:cubicBezTo>
                      <a:pt x="1830" y="1339"/>
                      <a:pt x="1842" y="1330"/>
                      <a:pt x="1848" y="1325"/>
                    </a:cubicBezTo>
                    <a:cubicBezTo>
                      <a:pt x="1855" y="1321"/>
                      <a:pt x="1865" y="1325"/>
                      <a:pt x="1860" y="1332"/>
                    </a:cubicBezTo>
                    <a:cubicBezTo>
                      <a:pt x="1858" y="1337"/>
                      <a:pt x="1881" y="1344"/>
                      <a:pt x="1888" y="1335"/>
                    </a:cubicBezTo>
                    <a:cubicBezTo>
                      <a:pt x="1893" y="1323"/>
                      <a:pt x="1881" y="1309"/>
                      <a:pt x="1879" y="1316"/>
                    </a:cubicBezTo>
                    <a:close/>
                    <a:moveTo>
                      <a:pt x="177" y="1141"/>
                    </a:moveTo>
                    <a:lnTo>
                      <a:pt x="177" y="1141"/>
                    </a:lnTo>
                    <a:cubicBezTo>
                      <a:pt x="158" y="1150"/>
                      <a:pt x="200" y="1195"/>
                      <a:pt x="209" y="1188"/>
                    </a:cubicBezTo>
                    <a:cubicBezTo>
                      <a:pt x="214" y="1185"/>
                      <a:pt x="197" y="1167"/>
                      <a:pt x="197" y="1155"/>
                    </a:cubicBezTo>
                    <a:cubicBezTo>
                      <a:pt x="197" y="1143"/>
                      <a:pt x="193" y="1132"/>
                      <a:pt x="177" y="1141"/>
                    </a:cubicBezTo>
                    <a:close/>
                    <a:moveTo>
                      <a:pt x="1728" y="1358"/>
                    </a:moveTo>
                    <a:lnTo>
                      <a:pt x="1728" y="1358"/>
                    </a:lnTo>
                    <a:cubicBezTo>
                      <a:pt x="1721" y="1358"/>
                      <a:pt x="1725" y="1349"/>
                      <a:pt x="1728" y="1342"/>
                    </a:cubicBezTo>
                    <a:cubicBezTo>
                      <a:pt x="1728" y="1337"/>
                      <a:pt x="1714" y="1344"/>
                      <a:pt x="1714" y="1351"/>
                    </a:cubicBezTo>
                    <a:cubicBezTo>
                      <a:pt x="1711" y="1358"/>
                      <a:pt x="1702" y="1360"/>
                      <a:pt x="1702" y="1363"/>
                    </a:cubicBezTo>
                    <a:cubicBezTo>
                      <a:pt x="1702" y="1375"/>
                      <a:pt x="1700" y="1370"/>
                      <a:pt x="1693" y="1372"/>
                    </a:cubicBezTo>
                    <a:cubicBezTo>
                      <a:pt x="1686" y="1377"/>
                      <a:pt x="1656" y="1372"/>
                      <a:pt x="1656" y="1365"/>
                    </a:cubicBezTo>
                    <a:cubicBezTo>
                      <a:pt x="1653" y="1358"/>
                      <a:pt x="1632" y="1356"/>
                      <a:pt x="1632" y="1346"/>
                    </a:cubicBezTo>
                    <a:cubicBezTo>
                      <a:pt x="1632" y="1337"/>
                      <a:pt x="1621" y="1335"/>
                      <a:pt x="1630" y="1325"/>
                    </a:cubicBezTo>
                    <a:cubicBezTo>
                      <a:pt x="1637" y="1316"/>
                      <a:pt x="1628" y="1311"/>
                      <a:pt x="1621" y="1318"/>
                    </a:cubicBezTo>
                    <a:cubicBezTo>
                      <a:pt x="1611" y="1325"/>
                      <a:pt x="1607" y="1314"/>
                      <a:pt x="1618" y="1309"/>
                    </a:cubicBezTo>
                    <a:cubicBezTo>
                      <a:pt x="1630" y="1305"/>
                      <a:pt x="1649" y="1302"/>
                      <a:pt x="1639" y="1281"/>
                    </a:cubicBezTo>
                    <a:cubicBezTo>
                      <a:pt x="1628" y="1263"/>
                      <a:pt x="1562" y="1288"/>
                      <a:pt x="1546" y="1298"/>
                    </a:cubicBezTo>
                    <a:cubicBezTo>
                      <a:pt x="1530" y="1307"/>
                      <a:pt x="1509" y="1337"/>
                      <a:pt x="1500" y="1337"/>
                    </a:cubicBezTo>
                    <a:cubicBezTo>
                      <a:pt x="1493" y="1337"/>
                      <a:pt x="1516" y="1321"/>
                      <a:pt x="1521" y="1314"/>
                    </a:cubicBezTo>
                    <a:cubicBezTo>
                      <a:pt x="1523" y="1309"/>
                      <a:pt x="1518" y="1302"/>
                      <a:pt x="1525" y="1305"/>
                    </a:cubicBezTo>
                    <a:cubicBezTo>
                      <a:pt x="1530" y="1307"/>
                      <a:pt x="1544" y="1284"/>
                      <a:pt x="1553" y="1277"/>
                    </a:cubicBezTo>
                    <a:cubicBezTo>
                      <a:pt x="1565" y="1270"/>
                      <a:pt x="1574" y="1277"/>
                      <a:pt x="1576" y="1270"/>
                    </a:cubicBezTo>
                    <a:cubicBezTo>
                      <a:pt x="1576" y="1265"/>
                      <a:pt x="1581" y="1260"/>
                      <a:pt x="1593" y="1251"/>
                    </a:cubicBezTo>
                    <a:cubicBezTo>
                      <a:pt x="1602" y="1244"/>
                      <a:pt x="1714" y="1244"/>
                      <a:pt x="1725" y="1244"/>
                    </a:cubicBezTo>
                    <a:cubicBezTo>
                      <a:pt x="1735" y="1246"/>
                      <a:pt x="1756" y="1230"/>
                      <a:pt x="1763" y="1220"/>
                    </a:cubicBezTo>
                    <a:cubicBezTo>
                      <a:pt x="1769" y="1211"/>
                      <a:pt x="1776" y="1211"/>
                      <a:pt x="1793" y="1214"/>
                    </a:cubicBezTo>
                    <a:cubicBezTo>
                      <a:pt x="1807" y="1214"/>
                      <a:pt x="1814" y="1200"/>
                      <a:pt x="1821" y="1195"/>
                    </a:cubicBezTo>
                    <a:cubicBezTo>
                      <a:pt x="1830" y="1190"/>
                      <a:pt x="1825" y="1188"/>
                      <a:pt x="1821" y="1185"/>
                    </a:cubicBezTo>
                    <a:cubicBezTo>
                      <a:pt x="1814" y="1185"/>
                      <a:pt x="1807" y="1181"/>
                      <a:pt x="1814" y="1181"/>
                    </a:cubicBezTo>
                    <a:cubicBezTo>
                      <a:pt x="1821" y="1179"/>
                      <a:pt x="1823" y="1176"/>
                      <a:pt x="1825" y="1167"/>
                    </a:cubicBezTo>
                    <a:cubicBezTo>
                      <a:pt x="1830" y="1158"/>
                      <a:pt x="1823" y="1162"/>
                      <a:pt x="1814" y="1150"/>
                    </a:cubicBezTo>
                    <a:cubicBezTo>
                      <a:pt x="1807" y="1139"/>
                      <a:pt x="1802" y="1155"/>
                      <a:pt x="1793" y="1153"/>
                    </a:cubicBezTo>
                    <a:cubicBezTo>
                      <a:pt x="1783" y="1153"/>
                      <a:pt x="1797" y="1141"/>
                      <a:pt x="1790" y="1136"/>
                    </a:cubicBezTo>
                    <a:cubicBezTo>
                      <a:pt x="1783" y="1132"/>
                      <a:pt x="1769" y="1134"/>
                      <a:pt x="1758" y="1143"/>
                    </a:cubicBezTo>
                    <a:cubicBezTo>
                      <a:pt x="1746" y="1153"/>
                      <a:pt x="1749" y="1143"/>
                      <a:pt x="1737" y="1153"/>
                    </a:cubicBezTo>
                    <a:cubicBezTo>
                      <a:pt x="1728" y="1162"/>
                      <a:pt x="1728" y="1148"/>
                      <a:pt x="1732" y="1146"/>
                    </a:cubicBezTo>
                    <a:cubicBezTo>
                      <a:pt x="1737" y="1141"/>
                      <a:pt x="1742" y="1146"/>
                      <a:pt x="1744" y="1139"/>
                    </a:cubicBezTo>
                    <a:cubicBezTo>
                      <a:pt x="1749" y="1134"/>
                      <a:pt x="1753" y="1139"/>
                      <a:pt x="1765" y="1132"/>
                    </a:cubicBezTo>
                    <a:cubicBezTo>
                      <a:pt x="1774" y="1125"/>
                      <a:pt x="1783" y="1129"/>
                      <a:pt x="1788" y="1122"/>
                    </a:cubicBezTo>
                    <a:cubicBezTo>
                      <a:pt x="1790" y="1118"/>
                      <a:pt x="1783" y="1111"/>
                      <a:pt x="1772" y="1113"/>
                    </a:cubicBezTo>
                    <a:cubicBezTo>
                      <a:pt x="1763" y="1115"/>
                      <a:pt x="1756" y="1099"/>
                      <a:pt x="1749" y="1104"/>
                    </a:cubicBezTo>
                    <a:cubicBezTo>
                      <a:pt x="1742" y="1109"/>
                      <a:pt x="1744" y="1097"/>
                      <a:pt x="1735" y="1102"/>
                    </a:cubicBezTo>
                    <a:cubicBezTo>
                      <a:pt x="1728" y="1106"/>
                      <a:pt x="1723" y="1102"/>
                      <a:pt x="1721" y="1092"/>
                    </a:cubicBezTo>
                    <a:cubicBezTo>
                      <a:pt x="1716" y="1083"/>
                      <a:pt x="1697" y="1069"/>
                      <a:pt x="1684" y="1064"/>
                    </a:cubicBezTo>
                    <a:cubicBezTo>
                      <a:pt x="1672" y="1060"/>
                      <a:pt x="1681" y="1053"/>
                      <a:pt x="1686" y="1057"/>
                    </a:cubicBezTo>
                    <a:cubicBezTo>
                      <a:pt x="1693" y="1064"/>
                      <a:pt x="1700" y="1053"/>
                      <a:pt x="1704" y="1048"/>
                    </a:cubicBezTo>
                    <a:cubicBezTo>
                      <a:pt x="1707" y="1043"/>
                      <a:pt x="1700" y="1041"/>
                      <a:pt x="1695" y="1038"/>
                    </a:cubicBezTo>
                    <a:cubicBezTo>
                      <a:pt x="1690" y="1038"/>
                      <a:pt x="1690" y="1034"/>
                      <a:pt x="1693" y="1029"/>
                    </a:cubicBezTo>
                    <a:cubicBezTo>
                      <a:pt x="1693" y="1024"/>
                      <a:pt x="1679" y="1018"/>
                      <a:pt x="1679" y="1013"/>
                    </a:cubicBezTo>
                    <a:cubicBezTo>
                      <a:pt x="1679" y="1008"/>
                      <a:pt x="1670" y="1003"/>
                      <a:pt x="1672" y="1001"/>
                    </a:cubicBezTo>
                    <a:cubicBezTo>
                      <a:pt x="1672" y="997"/>
                      <a:pt x="1663" y="990"/>
                      <a:pt x="1663" y="985"/>
                    </a:cubicBezTo>
                    <a:cubicBezTo>
                      <a:pt x="1663" y="978"/>
                      <a:pt x="1649" y="966"/>
                      <a:pt x="1649" y="962"/>
                    </a:cubicBezTo>
                    <a:cubicBezTo>
                      <a:pt x="1649" y="955"/>
                      <a:pt x="1639" y="950"/>
                      <a:pt x="1637" y="941"/>
                    </a:cubicBezTo>
                    <a:cubicBezTo>
                      <a:pt x="1634" y="933"/>
                      <a:pt x="1630" y="936"/>
                      <a:pt x="1628" y="948"/>
                    </a:cubicBezTo>
                    <a:cubicBezTo>
                      <a:pt x="1625" y="959"/>
                      <a:pt x="1616" y="959"/>
                      <a:pt x="1618" y="964"/>
                    </a:cubicBezTo>
                    <a:cubicBezTo>
                      <a:pt x="1623" y="971"/>
                      <a:pt x="1618" y="971"/>
                      <a:pt x="1616" y="976"/>
                    </a:cubicBezTo>
                    <a:cubicBezTo>
                      <a:pt x="1611" y="980"/>
                      <a:pt x="1618" y="987"/>
                      <a:pt x="1611" y="987"/>
                    </a:cubicBezTo>
                    <a:cubicBezTo>
                      <a:pt x="1604" y="987"/>
                      <a:pt x="1607" y="1001"/>
                      <a:pt x="1604" y="997"/>
                    </a:cubicBezTo>
                    <a:cubicBezTo>
                      <a:pt x="1600" y="990"/>
                      <a:pt x="1590" y="992"/>
                      <a:pt x="1590" y="997"/>
                    </a:cubicBezTo>
                    <a:cubicBezTo>
                      <a:pt x="1590" y="1003"/>
                      <a:pt x="1576" y="1010"/>
                      <a:pt x="1569" y="1010"/>
                    </a:cubicBezTo>
                    <a:cubicBezTo>
                      <a:pt x="1562" y="1008"/>
                      <a:pt x="1562" y="997"/>
                      <a:pt x="1558" y="1001"/>
                    </a:cubicBezTo>
                    <a:cubicBezTo>
                      <a:pt x="1553" y="1003"/>
                      <a:pt x="1553" y="990"/>
                      <a:pt x="1546" y="990"/>
                    </a:cubicBezTo>
                    <a:cubicBezTo>
                      <a:pt x="1537" y="990"/>
                      <a:pt x="1532" y="990"/>
                      <a:pt x="1535" y="983"/>
                    </a:cubicBezTo>
                    <a:cubicBezTo>
                      <a:pt x="1537" y="976"/>
                      <a:pt x="1521" y="971"/>
                      <a:pt x="1525" y="969"/>
                    </a:cubicBezTo>
                    <a:cubicBezTo>
                      <a:pt x="1532" y="964"/>
                      <a:pt x="1525" y="957"/>
                      <a:pt x="1523" y="943"/>
                    </a:cubicBezTo>
                    <a:cubicBezTo>
                      <a:pt x="1523" y="931"/>
                      <a:pt x="1530" y="931"/>
                      <a:pt x="1530" y="926"/>
                    </a:cubicBezTo>
                    <a:cubicBezTo>
                      <a:pt x="1530" y="922"/>
                      <a:pt x="1525" y="922"/>
                      <a:pt x="1521" y="924"/>
                    </a:cubicBezTo>
                    <a:cubicBezTo>
                      <a:pt x="1514" y="929"/>
                      <a:pt x="1514" y="919"/>
                      <a:pt x="1507" y="919"/>
                    </a:cubicBezTo>
                    <a:cubicBezTo>
                      <a:pt x="1502" y="919"/>
                      <a:pt x="1483" y="919"/>
                      <a:pt x="1483" y="910"/>
                    </a:cubicBezTo>
                    <a:cubicBezTo>
                      <a:pt x="1481" y="903"/>
                      <a:pt x="1474" y="906"/>
                      <a:pt x="1472" y="899"/>
                    </a:cubicBezTo>
                    <a:cubicBezTo>
                      <a:pt x="1470" y="892"/>
                      <a:pt x="1463" y="896"/>
                      <a:pt x="1463" y="892"/>
                    </a:cubicBezTo>
                    <a:cubicBezTo>
                      <a:pt x="1463" y="885"/>
                      <a:pt x="1458" y="882"/>
                      <a:pt x="1453" y="882"/>
                    </a:cubicBezTo>
                    <a:cubicBezTo>
                      <a:pt x="1449" y="882"/>
                      <a:pt x="1446" y="875"/>
                      <a:pt x="1437" y="875"/>
                    </a:cubicBezTo>
                    <a:cubicBezTo>
                      <a:pt x="1430" y="875"/>
                      <a:pt x="1421" y="880"/>
                      <a:pt x="1416" y="882"/>
                    </a:cubicBezTo>
                    <a:cubicBezTo>
                      <a:pt x="1414" y="885"/>
                      <a:pt x="1402" y="875"/>
                      <a:pt x="1397" y="880"/>
                    </a:cubicBezTo>
                    <a:cubicBezTo>
                      <a:pt x="1393" y="882"/>
                      <a:pt x="1393" y="878"/>
                      <a:pt x="1381" y="873"/>
                    </a:cubicBezTo>
                    <a:cubicBezTo>
                      <a:pt x="1369" y="871"/>
                      <a:pt x="1353" y="868"/>
                      <a:pt x="1353" y="873"/>
                    </a:cubicBezTo>
                    <a:cubicBezTo>
                      <a:pt x="1351" y="878"/>
                      <a:pt x="1342" y="880"/>
                      <a:pt x="1344" y="889"/>
                    </a:cubicBezTo>
                    <a:cubicBezTo>
                      <a:pt x="1344" y="899"/>
                      <a:pt x="1355" y="896"/>
                      <a:pt x="1358" y="903"/>
                    </a:cubicBezTo>
                    <a:cubicBezTo>
                      <a:pt x="1360" y="910"/>
                      <a:pt x="1353" y="908"/>
                      <a:pt x="1351" y="915"/>
                    </a:cubicBezTo>
                    <a:cubicBezTo>
                      <a:pt x="1351" y="919"/>
                      <a:pt x="1346" y="919"/>
                      <a:pt x="1346" y="924"/>
                    </a:cubicBezTo>
                    <a:cubicBezTo>
                      <a:pt x="1346" y="929"/>
                      <a:pt x="1349" y="926"/>
                      <a:pt x="1351" y="936"/>
                    </a:cubicBezTo>
                    <a:cubicBezTo>
                      <a:pt x="1353" y="943"/>
                      <a:pt x="1358" y="943"/>
                      <a:pt x="1360" y="955"/>
                    </a:cubicBezTo>
                    <a:cubicBezTo>
                      <a:pt x="1362" y="966"/>
                      <a:pt x="1355" y="964"/>
                      <a:pt x="1351" y="966"/>
                    </a:cubicBezTo>
                    <a:cubicBezTo>
                      <a:pt x="1346" y="966"/>
                      <a:pt x="1353" y="973"/>
                      <a:pt x="1346" y="980"/>
                    </a:cubicBezTo>
                    <a:cubicBezTo>
                      <a:pt x="1339" y="987"/>
                      <a:pt x="1335" y="997"/>
                      <a:pt x="1339" y="1001"/>
                    </a:cubicBezTo>
                    <a:cubicBezTo>
                      <a:pt x="1344" y="1006"/>
                      <a:pt x="1362" y="1013"/>
                      <a:pt x="1372" y="1027"/>
                    </a:cubicBezTo>
                    <a:cubicBezTo>
                      <a:pt x="1379" y="1038"/>
                      <a:pt x="1379" y="1057"/>
                      <a:pt x="1376" y="1074"/>
                    </a:cubicBezTo>
                    <a:cubicBezTo>
                      <a:pt x="1374" y="1088"/>
                      <a:pt x="1358" y="1090"/>
                      <a:pt x="1346" y="1102"/>
                    </a:cubicBezTo>
                    <a:cubicBezTo>
                      <a:pt x="1335" y="1115"/>
                      <a:pt x="1321" y="1113"/>
                      <a:pt x="1316" y="1113"/>
                    </a:cubicBezTo>
                    <a:cubicBezTo>
                      <a:pt x="1309" y="1113"/>
                      <a:pt x="1314" y="1125"/>
                      <a:pt x="1321" y="1134"/>
                    </a:cubicBezTo>
                    <a:cubicBezTo>
                      <a:pt x="1330" y="1143"/>
                      <a:pt x="1323" y="1146"/>
                      <a:pt x="1328" y="1155"/>
                    </a:cubicBezTo>
                    <a:cubicBezTo>
                      <a:pt x="1332" y="1165"/>
                      <a:pt x="1328" y="1172"/>
                      <a:pt x="1332" y="1181"/>
                    </a:cubicBezTo>
                    <a:cubicBezTo>
                      <a:pt x="1339" y="1190"/>
                      <a:pt x="1335" y="1193"/>
                      <a:pt x="1328" y="1200"/>
                    </a:cubicBezTo>
                    <a:cubicBezTo>
                      <a:pt x="1321" y="1204"/>
                      <a:pt x="1332" y="1202"/>
                      <a:pt x="1332" y="1209"/>
                    </a:cubicBezTo>
                    <a:cubicBezTo>
                      <a:pt x="1332" y="1218"/>
                      <a:pt x="1328" y="1214"/>
                      <a:pt x="1323" y="1209"/>
                    </a:cubicBezTo>
                    <a:cubicBezTo>
                      <a:pt x="1316" y="1204"/>
                      <a:pt x="1311" y="1216"/>
                      <a:pt x="1311" y="1223"/>
                    </a:cubicBezTo>
                    <a:cubicBezTo>
                      <a:pt x="1311" y="1227"/>
                      <a:pt x="1295" y="1216"/>
                      <a:pt x="1293" y="1216"/>
                    </a:cubicBezTo>
                    <a:cubicBezTo>
                      <a:pt x="1290" y="1216"/>
                      <a:pt x="1293" y="1206"/>
                      <a:pt x="1286" y="1200"/>
                    </a:cubicBezTo>
                    <a:cubicBezTo>
                      <a:pt x="1277" y="1195"/>
                      <a:pt x="1270" y="1193"/>
                      <a:pt x="1270" y="1185"/>
                    </a:cubicBezTo>
                    <a:cubicBezTo>
                      <a:pt x="1270" y="1179"/>
                      <a:pt x="1256" y="1174"/>
                      <a:pt x="1256" y="1167"/>
                    </a:cubicBezTo>
                    <a:cubicBezTo>
                      <a:pt x="1256" y="1160"/>
                      <a:pt x="1258" y="1141"/>
                      <a:pt x="1253" y="1134"/>
                    </a:cubicBezTo>
                    <a:cubicBezTo>
                      <a:pt x="1251" y="1129"/>
                      <a:pt x="1253" y="1122"/>
                      <a:pt x="1256" y="1118"/>
                    </a:cubicBezTo>
                    <a:cubicBezTo>
                      <a:pt x="1260" y="1113"/>
                      <a:pt x="1253" y="1104"/>
                      <a:pt x="1244" y="1104"/>
                    </a:cubicBezTo>
                    <a:cubicBezTo>
                      <a:pt x="1237" y="1104"/>
                      <a:pt x="1225" y="1102"/>
                      <a:pt x="1211" y="1102"/>
                    </a:cubicBezTo>
                    <a:cubicBezTo>
                      <a:pt x="1200" y="1104"/>
                      <a:pt x="1195" y="1102"/>
                      <a:pt x="1190" y="1097"/>
                    </a:cubicBezTo>
                    <a:cubicBezTo>
                      <a:pt x="1186" y="1094"/>
                      <a:pt x="1176" y="1088"/>
                      <a:pt x="1160" y="1083"/>
                    </a:cubicBezTo>
                    <a:cubicBezTo>
                      <a:pt x="1146" y="1081"/>
                      <a:pt x="1139" y="1074"/>
                      <a:pt x="1139" y="1069"/>
                    </a:cubicBezTo>
                    <a:cubicBezTo>
                      <a:pt x="1137" y="1064"/>
                      <a:pt x="1123" y="1062"/>
                      <a:pt x="1118" y="1057"/>
                    </a:cubicBezTo>
                    <a:cubicBezTo>
                      <a:pt x="1116" y="1053"/>
                      <a:pt x="1102" y="1050"/>
                      <a:pt x="1095" y="1050"/>
                    </a:cubicBezTo>
                    <a:cubicBezTo>
                      <a:pt x="1090" y="1053"/>
                      <a:pt x="1077" y="1038"/>
                      <a:pt x="1067" y="1038"/>
                    </a:cubicBezTo>
                    <a:cubicBezTo>
                      <a:pt x="1060" y="1041"/>
                      <a:pt x="1039" y="1048"/>
                      <a:pt x="1037" y="1048"/>
                    </a:cubicBezTo>
                    <a:cubicBezTo>
                      <a:pt x="1032" y="1050"/>
                      <a:pt x="1037" y="1041"/>
                      <a:pt x="1039" y="1038"/>
                    </a:cubicBezTo>
                    <a:cubicBezTo>
                      <a:pt x="1042" y="1036"/>
                      <a:pt x="1032" y="1020"/>
                      <a:pt x="1030" y="1010"/>
                    </a:cubicBezTo>
                    <a:cubicBezTo>
                      <a:pt x="1028" y="1001"/>
                      <a:pt x="1023" y="992"/>
                      <a:pt x="1014" y="994"/>
                    </a:cubicBezTo>
                    <a:cubicBezTo>
                      <a:pt x="1004" y="994"/>
                      <a:pt x="993" y="990"/>
                      <a:pt x="990" y="987"/>
                    </a:cubicBezTo>
                    <a:cubicBezTo>
                      <a:pt x="988" y="985"/>
                      <a:pt x="988" y="959"/>
                      <a:pt x="990" y="948"/>
                    </a:cubicBezTo>
                    <a:cubicBezTo>
                      <a:pt x="993" y="936"/>
                      <a:pt x="1004" y="919"/>
                      <a:pt x="1004" y="912"/>
                    </a:cubicBezTo>
                    <a:cubicBezTo>
                      <a:pt x="1004" y="906"/>
                      <a:pt x="1011" y="901"/>
                      <a:pt x="1018" y="899"/>
                    </a:cubicBezTo>
                    <a:cubicBezTo>
                      <a:pt x="1028" y="899"/>
                      <a:pt x="1021" y="885"/>
                      <a:pt x="1028" y="882"/>
                    </a:cubicBezTo>
                    <a:cubicBezTo>
                      <a:pt x="1035" y="882"/>
                      <a:pt x="1035" y="880"/>
                      <a:pt x="1037" y="873"/>
                    </a:cubicBezTo>
                    <a:cubicBezTo>
                      <a:pt x="1039" y="868"/>
                      <a:pt x="1046" y="871"/>
                      <a:pt x="1042" y="866"/>
                    </a:cubicBezTo>
                    <a:cubicBezTo>
                      <a:pt x="1037" y="861"/>
                      <a:pt x="1042" y="861"/>
                      <a:pt x="1051" y="861"/>
                    </a:cubicBezTo>
                    <a:cubicBezTo>
                      <a:pt x="1063" y="861"/>
                      <a:pt x="1079" y="857"/>
                      <a:pt x="1077" y="847"/>
                    </a:cubicBezTo>
                    <a:cubicBezTo>
                      <a:pt x="1074" y="836"/>
                      <a:pt x="1046" y="843"/>
                      <a:pt x="1046" y="836"/>
                    </a:cubicBezTo>
                    <a:cubicBezTo>
                      <a:pt x="1046" y="826"/>
                      <a:pt x="1009" y="824"/>
                      <a:pt x="1011" y="819"/>
                    </a:cubicBezTo>
                    <a:cubicBezTo>
                      <a:pt x="1014" y="815"/>
                      <a:pt x="1049" y="824"/>
                      <a:pt x="1060" y="828"/>
                    </a:cubicBezTo>
                    <a:cubicBezTo>
                      <a:pt x="1072" y="833"/>
                      <a:pt x="1077" y="833"/>
                      <a:pt x="1086" y="831"/>
                    </a:cubicBezTo>
                    <a:cubicBezTo>
                      <a:pt x="1095" y="831"/>
                      <a:pt x="1088" y="819"/>
                      <a:pt x="1090" y="815"/>
                    </a:cubicBezTo>
                    <a:cubicBezTo>
                      <a:pt x="1093" y="807"/>
                      <a:pt x="1111" y="821"/>
                      <a:pt x="1123" y="819"/>
                    </a:cubicBezTo>
                    <a:cubicBezTo>
                      <a:pt x="1132" y="817"/>
                      <a:pt x="1144" y="794"/>
                      <a:pt x="1153" y="786"/>
                    </a:cubicBezTo>
                    <a:cubicBezTo>
                      <a:pt x="1162" y="782"/>
                      <a:pt x="1153" y="775"/>
                      <a:pt x="1137" y="777"/>
                    </a:cubicBezTo>
                    <a:cubicBezTo>
                      <a:pt x="1118" y="780"/>
                      <a:pt x="1109" y="773"/>
                      <a:pt x="1100" y="766"/>
                    </a:cubicBezTo>
                    <a:cubicBezTo>
                      <a:pt x="1090" y="759"/>
                      <a:pt x="1090" y="752"/>
                      <a:pt x="1102" y="754"/>
                    </a:cubicBezTo>
                    <a:cubicBezTo>
                      <a:pt x="1111" y="754"/>
                      <a:pt x="1135" y="773"/>
                      <a:pt x="1144" y="775"/>
                    </a:cubicBezTo>
                    <a:cubicBezTo>
                      <a:pt x="1153" y="775"/>
                      <a:pt x="1167" y="756"/>
                      <a:pt x="1176" y="752"/>
                    </a:cubicBezTo>
                    <a:cubicBezTo>
                      <a:pt x="1183" y="745"/>
                      <a:pt x="1167" y="742"/>
                      <a:pt x="1162" y="738"/>
                    </a:cubicBezTo>
                    <a:cubicBezTo>
                      <a:pt x="1158" y="735"/>
                      <a:pt x="1172" y="731"/>
                      <a:pt x="1179" y="731"/>
                    </a:cubicBezTo>
                    <a:cubicBezTo>
                      <a:pt x="1188" y="731"/>
                      <a:pt x="1190" y="738"/>
                      <a:pt x="1193" y="742"/>
                    </a:cubicBezTo>
                    <a:cubicBezTo>
                      <a:pt x="1195" y="745"/>
                      <a:pt x="1209" y="740"/>
                      <a:pt x="1216" y="740"/>
                    </a:cubicBezTo>
                    <a:cubicBezTo>
                      <a:pt x="1223" y="740"/>
                      <a:pt x="1216" y="728"/>
                      <a:pt x="1204" y="724"/>
                    </a:cubicBezTo>
                    <a:cubicBezTo>
                      <a:pt x="1193" y="719"/>
                      <a:pt x="1204" y="712"/>
                      <a:pt x="1207" y="719"/>
                    </a:cubicBezTo>
                    <a:cubicBezTo>
                      <a:pt x="1211" y="726"/>
                      <a:pt x="1218" y="724"/>
                      <a:pt x="1223" y="731"/>
                    </a:cubicBezTo>
                    <a:cubicBezTo>
                      <a:pt x="1228" y="742"/>
                      <a:pt x="1232" y="735"/>
                      <a:pt x="1242" y="731"/>
                    </a:cubicBezTo>
                    <a:cubicBezTo>
                      <a:pt x="1251" y="728"/>
                      <a:pt x="1256" y="724"/>
                      <a:pt x="1260" y="716"/>
                    </a:cubicBezTo>
                    <a:cubicBezTo>
                      <a:pt x="1265" y="712"/>
                      <a:pt x="1267" y="716"/>
                      <a:pt x="1272" y="709"/>
                    </a:cubicBezTo>
                    <a:cubicBezTo>
                      <a:pt x="1279" y="700"/>
                      <a:pt x="1270" y="691"/>
                      <a:pt x="1263" y="686"/>
                    </a:cubicBezTo>
                    <a:cubicBezTo>
                      <a:pt x="1256" y="679"/>
                      <a:pt x="1263" y="675"/>
                      <a:pt x="1256" y="670"/>
                    </a:cubicBezTo>
                    <a:cubicBezTo>
                      <a:pt x="1246" y="668"/>
                      <a:pt x="1246" y="661"/>
                      <a:pt x="1256" y="661"/>
                    </a:cubicBezTo>
                    <a:cubicBezTo>
                      <a:pt x="1265" y="663"/>
                      <a:pt x="1272" y="661"/>
                      <a:pt x="1277" y="654"/>
                    </a:cubicBezTo>
                    <a:cubicBezTo>
                      <a:pt x="1281" y="647"/>
                      <a:pt x="1263" y="647"/>
                      <a:pt x="1272" y="642"/>
                    </a:cubicBezTo>
                    <a:cubicBezTo>
                      <a:pt x="1279" y="637"/>
                      <a:pt x="1272" y="633"/>
                      <a:pt x="1265" y="633"/>
                    </a:cubicBezTo>
                    <a:cubicBezTo>
                      <a:pt x="1256" y="633"/>
                      <a:pt x="1249" y="628"/>
                      <a:pt x="1249" y="621"/>
                    </a:cubicBezTo>
                    <a:cubicBezTo>
                      <a:pt x="1246" y="614"/>
                      <a:pt x="1232" y="619"/>
                      <a:pt x="1223" y="614"/>
                    </a:cubicBezTo>
                    <a:cubicBezTo>
                      <a:pt x="1216" y="609"/>
                      <a:pt x="1195" y="611"/>
                      <a:pt x="1190" y="611"/>
                    </a:cubicBezTo>
                    <a:cubicBezTo>
                      <a:pt x="1186" y="611"/>
                      <a:pt x="1186" y="630"/>
                      <a:pt x="1193" y="630"/>
                    </a:cubicBezTo>
                    <a:cubicBezTo>
                      <a:pt x="1200" y="633"/>
                      <a:pt x="1204" y="640"/>
                      <a:pt x="1200" y="642"/>
                    </a:cubicBezTo>
                    <a:cubicBezTo>
                      <a:pt x="1193" y="644"/>
                      <a:pt x="1200" y="651"/>
                      <a:pt x="1195" y="651"/>
                    </a:cubicBezTo>
                    <a:cubicBezTo>
                      <a:pt x="1190" y="651"/>
                      <a:pt x="1183" y="649"/>
                      <a:pt x="1181" y="661"/>
                    </a:cubicBezTo>
                    <a:cubicBezTo>
                      <a:pt x="1181" y="672"/>
                      <a:pt x="1179" y="677"/>
                      <a:pt x="1172" y="682"/>
                    </a:cubicBezTo>
                    <a:cubicBezTo>
                      <a:pt x="1162" y="686"/>
                      <a:pt x="1169" y="668"/>
                      <a:pt x="1162" y="668"/>
                    </a:cubicBezTo>
                    <a:cubicBezTo>
                      <a:pt x="1153" y="670"/>
                      <a:pt x="1153" y="684"/>
                      <a:pt x="1158" y="686"/>
                    </a:cubicBezTo>
                    <a:cubicBezTo>
                      <a:pt x="1165" y="686"/>
                      <a:pt x="1165" y="691"/>
                      <a:pt x="1167" y="698"/>
                    </a:cubicBezTo>
                    <a:cubicBezTo>
                      <a:pt x="1167" y="705"/>
                      <a:pt x="1156" y="700"/>
                      <a:pt x="1151" y="709"/>
                    </a:cubicBezTo>
                    <a:cubicBezTo>
                      <a:pt x="1146" y="716"/>
                      <a:pt x="1146" y="705"/>
                      <a:pt x="1139" y="700"/>
                    </a:cubicBezTo>
                    <a:cubicBezTo>
                      <a:pt x="1132" y="693"/>
                      <a:pt x="1125" y="684"/>
                      <a:pt x="1125" y="677"/>
                    </a:cubicBezTo>
                    <a:cubicBezTo>
                      <a:pt x="1125" y="670"/>
                      <a:pt x="1130" y="668"/>
                      <a:pt x="1135" y="668"/>
                    </a:cubicBezTo>
                    <a:cubicBezTo>
                      <a:pt x="1139" y="668"/>
                      <a:pt x="1135" y="663"/>
                      <a:pt x="1135" y="654"/>
                    </a:cubicBezTo>
                    <a:cubicBezTo>
                      <a:pt x="1135" y="644"/>
                      <a:pt x="1128" y="649"/>
                      <a:pt x="1121" y="640"/>
                    </a:cubicBezTo>
                    <a:cubicBezTo>
                      <a:pt x="1114" y="630"/>
                      <a:pt x="1104" y="630"/>
                      <a:pt x="1100" y="635"/>
                    </a:cubicBezTo>
                    <a:cubicBezTo>
                      <a:pt x="1095" y="637"/>
                      <a:pt x="1100" y="647"/>
                      <a:pt x="1093" y="649"/>
                    </a:cubicBezTo>
                    <a:cubicBezTo>
                      <a:pt x="1086" y="651"/>
                      <a:pt x="1088" y="665"/>
                      <a:pt x="1083" y="665"/>
                    </a:cubicBezTo>
                    <a:cubicBezTo>
                      <a:pt x="1077" y="668"/>
                      <a:pt x="1081" y="642"/>
                      <a:pt x="1077" y="640"/>
                    </a:cubicBezTo>
                    <a:cubicBezTo>
                      <a:pt x="1072" y="637"/>
                      <a:pt x="1072" y="633"/>
                      <a:pt x="1079" y="633"/>
                    </a:cubicBezTo>
                    <a:cubicBezTo>
                      <a:pt x="1086" y="630"/>
                      <a:pt x="1090" y="623"/>
                      <a:pt x="1083" y="623"/>
                    </a:cubicBezTo>
                    <a:cubicBezTo>
                      <a:pt x="1079" y="623"/>
                      <a:pt x="1067" y="616"/>
                      <a:pt x="1063" y="614"/>
                    </a:cubicBezTo>
                    <a:cubicBezTo>
                      <a:pt x="1058" y="614"/>
                      <a:pt x="1051" y="623"/>
                      <a:pt x="1046" y="619"/>
                    </a:cubicBezTo>
                    <a:cubicBezTo>
                      <a:pt x="1042" y="616"/>
                      <a:pt x="1046" y="604"/>
                      <a:pt x="1049" y="600"/>
                    </a:cubicBezTo>
                    <a:cubicBezTo>
                      <a:pt x="1049" y="595"/>
                      <a:pt x="1056" y="602"/>
                      <a:pt x="1060" y="595"/>
                    </a:cubicBezTo>
                    <a:cubicBezTo>
                      <a:pt x="1065" y="591"/>
                      <a:pt x="1046" y="591"/>
                      <a:pt x="1046" y="584"/>
                    </a:cubicBezTo>
                    <a:cubicBezTo>
                      <a:pt x="1046" y="577"/>
                      <a:pt x="1032" y="574"/>
                      <a:pt x="1028" y="572"/>
                    </a:cubicBezTo>
                    <a:cubicBezTo>
                      <a:pt x="1023" y="570"/>
                      <a:pt x="1032" y="558"/>
                      <a:pt x="1030" y="553"/>
                    </a:cubicBezTo>
                    <a:cubicBezTo>
                      <a:pt x="1028" y="549"/>
                      <a:pt x="1009" y="532"/>
                      <a:pt x="1002" y="535"/>
                    </a:cubicBezTo>
                    <a:cubicBezTo>
                      <a:pt x="995" y="535"/>
                      <a:pt x="993" y="523"/>
                      <a:pt x="998" y="523"/>
                    </a:cubicBezTo>
                    <a:cubicBezTo>
                      <a:pt x="1000" y="525"/>
                      <a:pt x="1004" y="521"/>
                      <a:pt x="1011" y="514"/>
                    </a:cubicBezTo>
                    <a:cubicBezTo>
                      <a:pt x="1021" y="504"/>
                      <a:pt x="1021" y="502"/>
                      <a:pt x="1016" y="499"/>
                    </a:cubicBezTo>
                    <a:cubicBezTo>
                      <a:pt x="1009" y="497"/>
                      <a:pt x="1007" y="490"/>
                      <a:pt x="1016" y="492"/>
                    </a:cubicBezTo>
                    <a:cubicBezTo>
                      <a:pt x="1028" y="492"/>
                      <a:pt x="1044" y="499"/>
                      <a:pt x="1049" y="495"/>
                    </a:cubicBezTo>
                    <a:cubicBezTo>
                      <a:pt x="1056" y="490"/>
                      <a:pt x="1074" y="462"/>
                      <a:pt x="1081" y="453"/>
                    </a:cubicBezTo>
                    <a:cubicBezTo>
                      <a:pt x="1088" y="444"/>
                      <a:pt x="1074" y="441"/>
                      <a:pt x="1058" y="444"/>
                    </a:cubicBezTo>
                    <a:cubicBezTo>
                      <a:pt x="1042" y="444"/>
                      <a:pt x="1037" y="437"/>
                      <a:pt x="1023" y="437"/>
                    </a:cubicBezTo>
                    <a:cubicBezTo>
                      <a:pt x="1009" y="434"/>
                      <a:pt x="983" y="439"/>
                      <a:pt x="979" y="444"/>
                    </a:cubicBezTo>
                    <a:cubicBezTo>
                      <a:pt x="974" y="446"/>
                      <a:pt x="986" y="451"/>
                      <a:pt x="983" y="455"/>
                    </a:cubicBezTo>
                    <a:cubicBezTo>
                      <a:pt x="983" y="460"/>
                      <a:pt x="974" y="453"/>
                      <a:pt x="972" y="453"/>
                    </a:cubicBezTo>
                    <a:cubicBezTo>
                      <a:pt x="967" y="455"/>
                      <a:pt x="972" y="462"/>
                      <a:pt x="972" y="479"/>
                    </a:cubicBezTo>
                    <a:cubicBezTo>
                      <a:pt x="969" y="495"/>
                      <a:pt x="974" y="497"/>
                      <a:pt x="979" y="502"/>
                    </a:cubicBezTo>
                    <a:cubicBezTo>
                      <a:pt x="983" y="509"/>
                      <a:pt x="983" y="516"/>
                      <a:pt x="983" y="528"/>
                    </a:cubicBezTo>
                    <a:cubicBezTo>
                      <a:pt x="983" y="537"/>
                      <a:pt x="972" y="537"/>
                      <a:pt x="969" y="539"/>
                    </a:cubicBezTo>
                    <a:cubicBezTo>
                      <a:pt x="967" y="542"/>
                      <a:pt x="979" y="546"/>
                      <a:pt x="976" y="551"/>
                    </a:cubicBezTo>
                    <a:cubicBezTo>
                      <a:pt x="974" y="558"/>
                      <a:pt x="965" y="549"/>
                      <a:pt x="958" y="551"/>
                    </a:cubicBezTo>
                    <a:cubicBezTo>
                      <a:pt x="953" y="551"/>
                      <a:pt x="949" y="567"/>
                      <a:pt x="956" y="574"/>
                    </a:cubicBezTo>
                    <a:cubicBezTo>
                      <a:pt x="960" y="579"/>
                      <a:pt x="962" y="577"/>
                      <a:pt x="958" y="584"/>
                    </a:cubicBezTo>
                    <a:cubicBezTo>
                      <a:pt x="953" y="591"/>
                      <a:pt x="949" y="598"/>
                      <a:pt x="960" y="607"/>
                    </a:cubicBezTo>
                    <a:cubicBezTo>
                      <a:pt x="972" y="616"/>
                      <a:pt x="993" y="616"/>
                      <a:pt x="1002" y="623"/>
                    </a:cubicBezTo>
                    <a:cubicBezTo>
                      <a:pt x="1014" y="630"/>
                      <a:pt x="998" y="626"/>
                      <a:pt x="1002" y="633"/>
                    </a:cubicBezTo>
                    <a:cubicBezTo>
                      <a:pt x="1007" y="642"/>
                      <a:pt x="995" y="644"/>
                      <a:pt x="995" y="651"/>
                    </a:cubicBezTo>
                    <a:cubicBezTo>
                      <a:pt x="995" y="656"/>
                      <a:pt x="1000" y="654"/>
                      <a:pt x="1007" y="642"/>
                    </a:cubicBezTo>
                    <a:cubicBezTo>
                      <a:pt x="1011" y="633"/>
                      <a:pt x="1016" y="647"/>
                      <a:pt x="1016" y="656"/>
                    </a:cubicBezTo>
                    <a:cubicBezTo>
                      <a:pt x="1014" y="663"/>
                      <a:pt x="1007" y="658"/>
                      <a:pt x="1000" y="668"/>
                    </a:cubicBezTo>
                    <a:cubicBezTo>
                      <a:pt x="995" y="677"/>
                      <a:pt x="988" y="677"/>
                      <a:pt x="979" y="677"/>
                    </a:cubicBezTo>
                    <a:cubicBezTo>
                      <a:pt x="972" y="675"/>
                      <a:pt x="976" y="689"/>
                      <a:pt x="979" y="698"/>
                    </a:cubicBezTo>
                    <a:cubicBezTo>
                      <a:pt x="983" y="705"/>
                      <a:pt x="979" y="707"/>
                      <a:pt x="969" y="705"/>
                    </a:cubicBezTo>
                    <a:cubicBezTo>
                      <a:pt x="958" y="703"/>
                      <a:pt x="953" y="695"/>
                      <a:pt x="958" y="689"/>
                    </a:cubicBezTo>
                    <a:cubicBezTo>
                      <a:pt x="962" y="679"/>
                      <a:pt x="967" y="670"/>
                      <a:pt x="960" y="670"/>
                    </a:cubicBezTo>
                    <a:cubicBezTo>
                      <a:pt x="953" y="672"/>
                      <a:pt x="939" y="670"/>
                      <a:pt x="935" y="663"/>
                    </a:cubicBezTo>
                    <a:cubicBezTo>
                      <a:pt x="932" y="658"/>
                      <a:pt x="939" y="661"/>
                      <a:pt x="951" y="661"/>
                    </a:cubicBezTo>
                    <a:cubicBezTo>
                      <a:pt x="965" y="663"/>
                      <a:pt x="953" y="654"/>
                      <a:pt x="962" y="654"/>
                    </a:cubicBezTo>
                    <a:cubicBezTo>
                      <a:pt x="972" y="654"/>
                      <a:pt x="979" y="658"/>
                      <a:pt x="988" y="651"/>
                    </a:cubicBezTo>
                    <a:cubicBezTo>
                      <a:pt x="995" y="644"/>
                      <a:pt x="981" y="630"/>
                      <a:pt x="974" y="633"/>
                    </a:cubicBezTo>
                    <a:cubicBezTo>
                      <a:pt x="969" y="635"/>
                      <a:pt x="958" y="637"/>
                      <a:pt x="958" y="630"/>
                    </a:cubicBezTo>
                    <a:cubicBezTo>
                      <a:pt x="958" y="626"/>
                      <a:pt x="969" y="630"/>
                      <a:pt x="976" y="628"/>
                    </a:cubicBezTo>
                    <a:cubicBezTo>
                      <a:pt x="981" y="626"/>
                      <a:pt x="972" y="619"/>
                      <a:pt x="962" y="621"/>
                    </a:cubicBezTo>
                    <a:cubicBezTo>
                      <a:pt x="953" y="623"/>
                      <a:pt x="946" y="623"/>
                      <a:pt x="939" y="616"/>
                    </a:cubicBezTo>
                    <a:cubicBezTo>
                      <a:pt x="932" y="607"/>
                      <a:pt x="918" y="602"/>
                      <a:pt x="916" y="621"/>
                    </a:cubicBezTo>
                    <a:cubicBezTo>
                      <a:pt x="911" y="640"/>
                      <a:pt x="897" y="630"/>
                      <a:pt x="893" y="635"/>
                    </a:cubicBezTo>
                    <a:cubicBezTo>
                      <a:pt x="888" y="642"/>
                      <a:pt x="900" y="647"/>
                      <a:pt x="911" y="647"/>
                    </a:cubicBezTo>
                    <a:cubicBezTo>
                      <a:pt x="925" y="647"/>
                      <a:pt x="935" y="658"/>
                      <a:pt x="928" y="658"/>
                    </a:cubicBezTo>
                    <a:cubicBezTo>
                      <a:pt x="923" y="658"/>
                      <a:pt x="925" y="668"/>
                      <a:pt x="918" y="665"/>
                    </a:cubicBezTo>
                    <a:cubicBezTo>
                      <a:pt x="911" y="661"/>
                      <a:pt x="904" y="665"/>
                      <a:pt x="909" y="670"/>
                    </a:cubicBezTo>
                    <a:cubicBezTo>
                      <a:pt x="914" y="675"/>
                      <a:pt x="907" y="677"/>
                      <a:pt x="909" y="684"/>
                    </a:cubicBezTo>
                    <a:cubicBezTo>
                      <a:pt x="909" y="689"/>
                      <a:pt x="897" y="684"/>
                      <a:pt x="888" y="684"/>
                    </a:cubicBezTo>
                    <a:cubicBezTo>
                      <a:pt x="879" y="682"/>
                      <a:pt x="860" y="686"/>
                      <a:pt x="846" y="689"/>
                    </a:cubicBezTo>
                    <a:cubicBezTo>
                      <a:pt x="835" y="691"/>
                      <a:pt x="818" y="686"/>
                      <a:pt x="814" y="679"/>
                    </a:cubicBezTo>
                    <a:cubicBezTo>
                      <a:pt x="809" y="675"/>
                      <a:pt x="800" y="675"/>
                      <a:pt x="790" y="675"/>
                    </a:cubicBezTo>
                    <a:cubicBezTo>
                      <a:pt x="781" y="675"/>
                      <a:pt x="784" y="665"/>
                      <a:pt x="772" y="665"/>
                    </a:cubicBezTo>
                    <a:cubicBezTo>
                      <a:pt x="760" y="665"/>
                      <a:pt x="762" y="656"/>
                      <a:pt x="762" y="649"/>
                    </a:cubicBezTo>
                    <a:cubicBezTo>
                      <a:pt x="760" y="642"/>
                      <a:pt x="735" y="644"/>
                      <a:pt x="728" y="651"/>
                    </a:cubicBezTo>
                    <a:cubicBezTo>
                      <a:pt x="718" y="656"/>
                      <a:pt x="700" y="654"/>
                      <a:pt x="695" y="663"/>
                    </a:cubicBezTo>
                    <a:cubicBezTo>
                      <a:pt x="690" y="675"/>
                      <a:pt x="700" y="672"/>
                      <a:pt x="704" y="672"/>
                    </a:cubicBezTo>
                    <a:cubicBezTo>
                      <a:pt x="711" y="672"/>
                      <a:pt x="711" y="665"/>
                      <a:pt x="725" y="665"/>
                    </a:cubicBezTo>
                    <a:cubicBezTo>
                      <a:pt x="737" y="668"/>
                      <a:pt x="746" y="654"/>
                      <a:pt x="753" y="658"/>
                    </a:cubicBezTo>
                    <a:cubicBezTo>
                      <a:pt x="758" y="663"/>
                      <a:pt x="730" y="675"/>
                      <a:pt x="718" y="677"/>
                    </a:cubicBezTo>
                    <a:cubicBezTo>
                      <a:pt x="707" y="679"/>
                      <a:pt x="709" y="689"/>
                      <a:pt x="721" y="705"/>
                    </a:cubicBezTo>
                    <a:cubicBezTo>
                      <a:pt x="732" y="724"/>
                      <a:pt x="716" y="714"/>
                      <a:pt x="716" y="721"/>
                    </a:cubicBezTo>
                    <a:cubicBezTo>
                      <a:pt x="716" y="731"/>
                      <a:pt x="693" y="719"/>
                      <a:pt x="702" y="716"/>
                    </a:cubicBezTo>
                    <a:cubicBezTo>
                      <a:pt x="711" y="714"/>
                      <a:pt x="707" y="705"/>
                      <a:pt x="700" y="698"/>
                    </a:cubicBezTo>
                    <a:cubicBezTo>
                      <a:pt x="693" y="693"/>
                      <a:pt x="688" y="698"/>
                      <a:pt x="688" y="693"/>
                    </a:cubicBezTo>
                    <a:cubicBezTo>
                      <a:pt x="690" y="686"/>
                      <a:pt x="681" y="693"/>
                      <a:pt x="674" y="689"/>
                    </a:cubicBezTo>
                    <a:cubicBezTo>
                      <a:pt x="667" y="682"/>
                      <a:pt x="665" y="679"/>
                      <a:pt x="656" y="684"/>
                    </a:cubicBezTo>
                    <a:cubicBezTo>
                      <a:pt x="646" y="689"/>
                      <a:pt x="637" y="686"/>
                      <a:pt x="616" y="691"/>
                    </a:cubicBezTo>
                    <a:cubicBezTo>
                      <a:pt x="597" y="693"/>
                      <a:pt x="560" y="693"/>
                      <a:pt x="553" y="686"/>
                    </a:cubicBezTo>
                    <a:cubicBezTo>
                      <a:pt x="549" y="679"/>
                      <a:pt x="572" y="668"/>
                      <a:pt x="579" y="670"/>
                    </a:cubicBezTo>
                    <a:cubicBezTo>
                      <a:pt x="586" y="670"/>
                      <a:pt x="581" y="661"/>
                      <a:pt x="570" y="654"/>
                    </a:cubicBezTo>
                    <a:cubicBezTo>
                      <a:pt x="560" y="644"/>
                      <a:pt x="535" y="640"/>
                      <a:pt x="537" y="644"/>
                    </a:cubicBezTo>
                    <a:cubicBezTo>
                      <a:pt x="537" y="649"/>
                      <a:pt x="523" y="644"/>
                      <a:pt x="504" y="642"/>
                    </a:cubicBezTo>
                    <a:cubicBezTo>
                      <a:pt x="488" y="637"/>
                      <a:pt x="486" y="633"/>
                      <a:pt x="474" y="633"/>
                    </a:cubicBezTo>
                    <a:cubicBezTo>
                      <a:pt x="463" y="630"/>
                      <a:pt x="446" y="628"/>
                      <a:pt x="432" y="619"/>
                    </a:cubicBezTo>
                    <a:cubicBezTo>
                      <a:pt x="418" y="607"/>
                      <a:pt x="388" y="609"/>
                      <a:pt x="384" y="619"/>
                    </a:cubicBezTo>
                    <a:cubicBezTo>
                      <a:pt x="381" y="628"/>
                      <a:pt x="370" y="628"/>
                      <a:pt x="360" y="628"/>
                    </a:cubicBezTo>
                    <a:cubicBezTo>
                      <a:pt x="349" y="628"/>
                      <a:pt x="365" y="616"/>
                      <a:pt x="360" y="614"/>
                    </a:cubicBezTo>
                    <a:cubicBezTo>
                      <a:pt x="356" y="611"/>
                      <a:pt x="360" y="600"/>
                      <a:pt x="353" y="598"/>
                    </a:cubicBezTo>
                    <a:cubicBezTo>
                      <a:pt x="346" y="598"/>
                      <a:pt x="339" y="630"/>
                      <a:pt x="325" y="628"/>
                    </a:cubicBezTo>
                    <a:cubicBezTo>
                      <a:pt x="311" y="628"/>
                      <a:pt x="304" y="595"/>
                      <a:pt x="293" y="586"/>
                    </a:cubicBezTo>
                    <a:cubicBezTo>
                      <a:pt x="281" y="577"/>
                      <a:pt x="270" y="577"/>
                      <a:pt x="281" y="591"/>
                    </a:cubicBezTo>
                    <a:cubicBezTo>
                      <a:pt x="290" y="602"/>
                      <a:pt x="272" y="593"/>
                      <a:pt x="272" y="602"/>
                    </a:cubicBezTo>
                    <a:cubicBezTo>
                      <a:pt x="274" y="611"/>
                      <a:pt x="256" y="621"/>
                      <a:pt x="258" y="616"/>
                    </a:cubicBezTo>
                    <a:cubicBezTo>
                      <a:pt x="258" y="611"/>
                      <a:pt x="249" y="604"/>
                      <a:pt x="237" y="619"/>
                    </a:cubicBezTo>
                    <a:cubicBezTo>
                      <a:pt x="225" y="633"/>
                      <a:pt x="216" y="630"/>
                      <a:pt x="216" y="626"/>
                    </a:cubicBezTo>
                    <a:cubicBezTo>
                      <a:pt x="216" y="621"/>
                      <a:pt x="181" y="637"/>
                      <a:pt x="184" y="644"/>
                    </a:cubicBezTo>
                    <a:cubicBezTo>
                      <a:pt x="184" y="649"/>
                      <a:pt x="179" y="654"/>
                      <a:pt x="170" y="654"/>
                    </a:cubicBezTo>
                    <a:cubicBezTo>
                      <a:pt x="160" y="654"/>
                      <a:pt x="167" y="644"/>
                      <a:pt x="174" y="642"/>
                    </a:cubicBezTo>
                    <a:cubicBezTo>
                      <a:pt x="181" y="637"/>
                      <a:pt x="204" y="619"/>
                      <a:pt x="216" y="619"/>
                    </a:cubicBezTo>
                    <a:cubicBezTo>
                      <a:pt x="225" y="616"/>
                      <a:pt x="249" y="607"/>
                      <a:pt x="249" y="602"/>
                    </a:cubicBezTo>
                    <a:cubicBezTo>
                      <a:pt x="249" y="595"/>
                      <a:pt x="237" y="600"/>
                      <a:pt x="230" y="600"/>
                    </a:cubicBezTo>
                    <a:cubicBezTo>
                      <a:pt x="223" y="598"/>
                      <a:pt x="209" y="607"/>
                      <a:pt x="197" y="611"/>
                    </a:cubicBezTo>
                    <a:cubicBezTo>
                      <a:pt x="184" y="619"/>
                      <a:pt x="170" y="616"/>
                      <a:pt x="174" y="623"/>
                    </a:cubicBezTo>
                    <a:cubicBezTo>
                      <a:pt x="177" y="630"/>
                      <a:pt x="163" y="623"/>
                      <a:pt x="158" y="628"/>
                    </a:cubicBezTo>
                    <a:cubicBezTo>
                      <a:pt x="156" y="633"/>
                      <a:pt x="149" y="628"/>
                      <a:pt x="153" y="623"/>
                    </a:cubicBezTo>
                    <a:cubicBezTo>
                      <a:pt x="158" y="621"/>
                      <a:pt x="142" y="616"/>
                      <a:pt x="142" y="619"/>
                    </a:cubicBezTo>
                    <a:cubicBezTo>
                      <a:pt x="142" y="623"/>
                      <a:pt x="139" y="628"/>
                      <a:pt x="128" y="628"/>
                    </a:cubicBezTo>
                    <a:cubicBezTo>
                      <a:pt x="116" y="628"/>
                      <a:pt x="104" y="635"/>
                      <a:pt x="114" y="640"/>
                    </a:cubicBezTo>
                    <a:cubicBezTo>
                      <a:pt x="121" y="647"/>
                      <a:pt x="125" y="649"/>
                      <a:pt x="121" y="654"/>
                    </a:cubicBezTo>
                    <a:cubicBezTo>
                      <a:pt x="118" y="656"/>
                      <a:pt x="107" y="642"/>
                      <a:pt x="90" y="644"/>
                    </a:cubicBezTo>
                    <a:cubicBezTo>
                      <a:pt x="72" y="647"/>
                      <a:pt x="39" y="626"/>
                      <a:pt x="39" y="621"/>
                    </a:cubicBezTo>
                    <a:cubicBezTo>
                      <a:pt x="39" y="619"/>
                      <a:pt x="16" y="621"/>
                      <a:pt x="0" y="619"/>
                    </a:cubicBezTo>
                    <a:lnTo>
                      <a:pt x="0" y="945"/>
                    </a:lnTo>
                    <a:cubicBezTo>
                      <a:pt x="0" y="945"/>
                      <a:pt x="9" y="950"/>
                      <a:pt x="11" y="948"/>
                    </a:cubicBezTo>
                    <a:cubicBezTo>
                      <a:pt x="16" y="943"/>
                      <a:pt x="21" y="948"/>
                      <a:pt x="32" y="943"/>
                    </a:cubicBezTo>
                    <a:cubicBezTo>
                      <a:pt x="42" y="938"/>
                      <a:pt x="46" y="950"/>
                      <a:pt x="46" y="955"/>
                    </a:cubicBezTo>
                    <a:cubicBezTo>
                      <a:pt x="46" y="959"/>
                      <a:pt x="60" y="966"/>
                      <a:pt x="67" y="976"/>
                    </a:cubicBezTo>
                    <a:cubicBezTo>
                      <a:pt x="74" y="983"/>
                      <a:pt x="76" y="990"/>
                      <a:pt x="83" y="987"/>
                    </a:cubicBezTo>
                    <a:cubicBezTo>
                      <a:pt x="90" y="983"/>
                      <a:pt x="102" y="980"/>
                      <a:pt x="102" y="971"/>
                    </a:cubicBezTo>
                    <a:cubicBezTo>
                      <a:pt x="102" y="964"/>
                      <a:pt x="132" y="962"/>
                      <a:pt x="132" y="973"/>
                    </a:cubicBezTo>
                    <a:cubicBezTo>
                      <a:pt x="132" y="983"/>
                      <a:pt x="163" y="997"/>
                      <a:pt x="179" y="1024"/>
                    </a:cubicBezTo>
                    <a:cubicBezTo>
                      <a:pt x="195" y="1053"/>
                      <a:pt x="191" y="1060"/>
                      <a:pt x="216" y="1069"/>
                    </a:cubicBezTo>
                    <a:cubicBezTo>
                      <a:pt x="239" y="1078"/>
                      <a:pt x="239" y="1083"/>
                      <a:pt x="235" y="1092"/>
                    </a:cubicBezTo>
                    <a:cubicBezTo>
                      <a:pt x="232" y="1099"/>
                      <a:pt x="251" y="1104"/>
                      <a:pt x="239" y="1111"/>
                    </a:cubicBezTo>
                    <a:cubicBezTo>
                      <a:pt x="237" y="1113"/>
                      <a:pt x="230" y="1118"/>
                      <a:pt x="225" y="1122"/>
                    </a:cubicBezTo>
                    <a:cubicBezTo>
                      <a:pt x="225" y="1125"/>
                      <a:pt x="230" y="1129"/>
                      <a:pt x="235" y="1132"/>
                    </a:cubicBezTo>
                    <a:cubicBezTo>
                      <a:pt x="239" y="1136"/>
                      <a:pt x="223" y="1136"/>
                      <a:pt x="228" y="1141"/>
                    </a:cubicBezTo>
                    <a:cubicBezTo>
                      <a:pt x="235" y="1146"/>
                      <a:pt x="228" y="1153"/>
                      <a:pt x="232" y="1158"/>
                    </a:cubicBezTo>
                    <a:cubicBezTo>
                      <a:pt x="237" y="1162"/>
                      <a:pt x="246" y="1160"/>
                      <a:pt x="251" y="1158"/>
                    </a:cubicBezTo>
                    <a:cubicBezTo>
                      <a:pt x="256" y="1153"/>
                      <a:pt x="260" y="1162"/>
                      <a:pt x="256" y="1169"/>
                    </a:cubicBezTo>
                    <a:cubicBezTo>
                      <a:pt x="251" y="1176"/>
                      <a:pt x="260" y="1181"/>
                      <a:pt x="265" y="1176"/>
                    </a:cubicBezTo>
                    <a:cubicBezTo>
                      <a:pt x="270" y="1172"/>
                      <a:pt x="279" y="1185"/>
                      <a:pt x="281" y="1188"/>
                    </a:cubicBezTo>
                    <a:cubicBezTo>
                      <a:pt x="286" y="1190"/>
                      <a:pt x="290" y="1197"/>
                      <a:pt x="283" y="1197"/>
                    </a:cubicBezTo>
                    <a:cubicBezTo>
                      <a:pt x="276" y="1197"/>
                      <a:pt x="276" y="1209"/>
                      <a:pt x="283" y="1209"/>
                    </a:cubicBezTo>
                    <a:cubicBezTo>
                      <a:pt x="288" y="1209"/>
                      <a:pt x="288" y="1216"/>
                      <a:pt x="288" y="1220"/>
                    </a:cubicBezTo>
                    <a:cubicBezTo>
                      <a:pt x="288" y="1225"/>
                      <a:pt x="304" y="1230"/>
                      <a:pt x="309" y="1230"/>
                    </a:cubicBezTo>
                    <a:cubicBezTo>
                      <a:pt x="316" y="1227"/>
                      <a:pt x="321" y="1232"/>
                      <a:pt x="325" y="1237"/>
                    </a:cubicBezTo>
                    <a:cubicBezTo>
                      <a:pt x="328" y="1244"/>
                      <a:pt x="339" y="1246"/>
                      <a:pt x="342" y="1244"/>
                    </a:cubicBezTo>
                    <a:cubicBezTo>
                      <a:pt x="346" y="1239"/>
                      <a:pt x="351" y="1251"/>
                      <a:pt x="351" y="1255"/>
                    </a:cubicBezTo>
                    <a:cubicBezTo>
                      <a:pt x="351" y="1263"/>
                      <a:pt x="360" y="1260"/>
                      <a:pt x="367" y="1258"/>
                    </a:cubicBezTo>
                    <a:cubicBezTo>
                      <a:pt x="372" y="1258"/>
                      <a:pt x="377" y="1267"/>
                      <a:pt x="379" y="1265"/>
                    </a:cubicBezTo>
                    <a:cubicBezTo>
                      <a:pt x="388" y="1263"/>
                      <a:pt x="391" y="1277"/>
                      <a:pt x="395" y="1286"/>
                    </a:cubicBezTo>
                    <a:lnTo>
                      <a:pt x="981" y="1281"/>
                    </a:lnTo>
                    <a:cubicBezTo>
                      <a:pt x="981" y="1281"/>
                      <a:pt x="981" y="1267"/>
                      <a:pt x="988" y="1272"/>
                    </a:cubicBezTo>
                    <a:cubicBezTo>
                      <a:pt x="995" y="1277"/>
                      <a:pt x="988" y="1286"/>
                      <a:pt x="998" y="1288"/>
                    </a:cubicBezTo>
                    <a:cubicBezTo>
                      <a:pt x="1004" y="1291"/>
                      <a:pt x="1011" y="1298"/>
                      <a:pt x="1016" y="1295"/>
                    </a:cubicBezTo>
                    <a:cubicBezTo>
                      <a:pt x="1021" y="1293"/>
                      <a:pt x="1028" y="1286"/>
                      <a:pt x="1035" y="1295"/>
                    </a:cubicBezTo>
                    <a:cubicBezTo>
                      <a:pt x="1042" y="1305"/>
                      <a:pt x="1049" y="1298"/>
                      <a:pt x="1053" y="1302"/>
                    </a:cubicBezTo>
                    <a:cubicBezTo>
                      <a:pt x="1058" y="1307"/>
                      <a:pt x="1065" y="1311"/>
                      <a:pt x="1070" y="1305"/>
                    </a:cubicBezTo>
                    <a:cubicBezTo>
                      <a:pt x="1074" y="1300"/>
                      <a:pt x="1093" y="1307"/>
                      <a:pt x="1102" y="1309"/>
                    </a:cubicBezTo>
                    <a:cubicBezTo>
                      <a:pt x="1111" y="1302"/>
                      <a:pt x="1118" y="1284"/>
                      <a:pt x="1128" y="1284"/>
                    </a:cubicBezTo>
                    <a:cubicBezTo>
                      <a:pt x="1142" y="1284"/>
                      <a:pt x="1172" y="1286"/>
                      <a:pt x="1174" y="1302"/>
                    </a:cubicBezTo>
                    <a:cubicBezTo>
                      <a:pt x="1176" y="1318"/>
                      <a:pt x="1195" y="1305"/>
                      <a:pt x="1197" y="1318"/>
                    </a:cubicBezTo>
                    <a:cubicBezTo>
                      <a:pt x="1197" y="1332"/>
                      <a:pt x="1211" y="1342"/>
                      <a:pt x="1209" y="1349"/>
                    </a:cubicBezTo>
                    <a:cubicBezTo>
                      <a:pt x="1211" y="1351"/>
                      <a:pt x="1216" y="1353"/>
                      <a:pt x="1221" y="1356"/>
                    </a:cubicBezTo>
                    <a:cubicBezTo>
                      <a:pt x="1228" y="1356"/>
                      <a:pt x="1242" y="1358"/>
                      <a:pt x="1253" y="1360"/>
                    </a:cubicBezTo>
                    <a:cubicBezTo>
                      <a:pt x="1267" y="1365"/>
                      <a:pt x="1286" y="1356"/>
                      <a:pt x="1293" y="1372"/>
                    </a:cubicBezTo>
                    <a:cubicBezTo>
                      <a:pt x="1300" y="1389"/>
                      <a:pt x="1314" y="1400"/>
                      <a:pt x="1300" y="1400"/>
                    </a:cubicBezTo>
                    <a:cubicBezTo>
                      <a:pt x="1288" y="1402"/>
                      <a:pt x="1272" y="1384"/>
                      <a:pt x="1272" y="1393"/>
                    </a:cubicBezTo>
                    <a:cubicBezTo>
                      <a:pt x="1274" y="1405"/>
                      <a:pt x="1267" y="1398"/>
                      <a:pt x="1267" y="1414"/>
                    </a:cubicBezTo>
                    <a:cubicBezTo>
                      <a:pt x="1267" y="1428"/>
                      <a:pt x="1258" y="1447"/>
                      <a:pt x="1251" y="1447"/>
                    </a:cubicBezTo>
                    <a:cubicBezTo>
                      <a:pt x="1249" y="1451"/>
                      <a:pt x="1249" y="1458"/>
                      <a:pt x="1253" y="1463"/>
                    </a:cubicBezTo>
                    <a:cubicBezTo>
                      <a:pt x="1260" y="1458"/>
                      <a:pt x="1272" y="1449"/>
                      <a:pt x="1281" y="1449"/>
                    </a:cubicBezTo>
                    <a:cubicBezTo>
                      <a:pt x="1295" y="1449"/>
                      <a:pt x="1297" y="1458"/>
                      <a:pt x="1307" y="1451"/>
                    </a:cubicBezTo>
                    <a:cubicBezTo>
                      <a:pt x="1316" y="1444"/>
                      <a:pt x="1318" y="1442"/>
                      <a:pt x="1321" y="1447"/>
                    </a:cubicBezTo>
                    <a:lnTo>
                      <a:pt x="1321" y="1449"/>
                    </a:lnTo>
                    <a:cubicBezTo>
                      <a:pt x="1323" y="1447"/>
                      <a:pt x="1328" y="1444"/>
                      <a:pt x="1328" y="1444"/>
                    </a:cubicBezTo>
                    <a:cubicBezTo>
                      <a:pt x="1328" y="1442"/>
                      <a:pt x="1325" y="1437"/>
                      <a:pt x="1325" y="1435"/>
                    </a:cubicBezTo>
                    <a:cubicBezTo>
                      <a:pt x="1316" y="1437"/>
                      <a:pt x="1314" y="1437"/>
                      <a:pt x="1311" y="1430"/>
                    </a:cubicBezTo>
                    <a:cubicBezTo>
                      <a:pt x="1307" y="1421"/>
                      <a:pt x="1339" y="1412"/>
                      <a:pt x="1353" y="1414"/>
                    </a:cubicBezTo>
                    <a:cubicBezTo>
                      <a:pt x="1367" y="1417"/>
                      <a:pt x="1379" y="1405"/>
                      <a:pt x="1383" y="1412"/>
                    </a:cubicBezTo>
                    <a:cubicBezTo>
                      <a:pt x="1393" y="1405"/>
                      <a:pt x="1407" y="1391"/>
                      <a:pt x="1411" y="1391"/>
                    </a:cubicBezTo>
                    <a:lnTo>
                      <a:pt x="1483" y="1391"/>
                    </a:lnTo>
                    <a:cubicBezTo>
                      <a:pt x="1483" y="1391"/>
                      <a:pt x="1507" y="1375"/>
                      <a:pt x="1511" y="1363"/>
                    </a:cubicBezTo>
                    <a:cubicBezTo>
                      <a:pt x="1514" y="1349"/>
                      <a:pt x="1530" y="1318"/>
                      <a:pt x="1537" y="1323"/>
                    </a:cubicBezTo>
                    <a:cubicBezTo>
                      <a:pt x="1546" y="1330"/>
                      <a:pt x="1565" y="1325"/>
                      <a:pt x="1567" y="1332"/>
                    </a:cubicBezTo>
                    <a:cubicBezTo>
                      <a:pt x="1567" y="1337"/>
                      <a:pt x="1560" y="1360"/>
                      <a:pt x="1583" y="1391"/>
                    </a:cubicBezTo>
                    <a:cubicBezTo>
                      <a:pt x="1593" y="1386"/>
                      <a:pt x="1602" y="1382"/>
                      <a:pt x="1607" y="1382"/>
                    </a:cubicBezTo>
                    <a:cubicBezTo>
                      <a:pt x="1614" y="1384"/>
                      <a:pt x="1628" y="1372"/>
                      <a:pt x="1632" y="1365"/>
                    </a:cubicBezTo>
                    <a:cubicBezTo>
                      <a:pt x="1634" y="1358"/>
                      <a:pt x="1639" y="1372"/>
                      <a:pt x="1632" y="1375"/>
                    </a:cubicBezTo>
                    <a:cubicBezTo>
                      <a:pt x="1625" y="1377"/>
                      <a:pt x="1639" y="1382"/>
                      <a:pt x="1651" y="1382"/>
                    </a:cubicBezTo>
                    <a:cubicBezTo>
                      <a:pt x="1665" y="1382"/>
                      <a:pt x="1646" y="1386"/>
                      <a:pt x="1637" y="1386"/>
                    </a:cubicBezTo>
                    <a:cubicBezTo>
                      <a:pt x="1625" y="1384"/>
                      <a:pt x="1621" y="1386"/>
                      <a:pt x="1609" y="1400"/>
                    </a:cubicBezTo>
                    <a:cubicBezTo>
                      <a:pt x="1595" y="1412"/>
                      <a:pt x="1600" y="1417"/>
                      <a:pt x="1607" y="1423"/>
                    </a:cubicBezTo>
                    <a:cubicBezTo>
                      <a:pt x="1614" y="1430"/>
                      <a:pt x="1623" y="1426"/>
                      <a:pt x="1634" y="1419"/>
                    </a:cubicBezTo>
                    <a:cubicBezTo>
                      <a:pt x="1644" y="1409"/>
                      <a:pt x="1644" y="1400"/>
                      <a:pt x="1653" y="1400"/>
                    </a:cubicBezTo>
                    <a:cubicBezTo>
                      <a:pt x="1665" y="1400"/>
                      <a:pt x="1690" y="1391"/>
                      <a:pt x="1704" y="1386"/>
                    </a:cubicBezTo>
                    <a:cubicBezTo>
                      <a:pt x="1716" y="1384"/>
                      <a:pt x="1707" y="1382"/>
                      <a:pt x="1707" y="1377"/>
                    </a:cubicBezTo>
                    <a:cubicBezTo>
                      <a:pt x="1707" y="1372"/>
                      <a:pt x="1728" y="1372"/>
                      <a:pt x="1735" y="1365"/>
                    </a:cubicBezTo>
                    <a:cubicBezTo>
                      <a:pt x="1744" y="1360"/>
                      <a:pt x="1735" y="1356"/>
                      <a:pt x="1728" y="1358"/>
                    </a:cubicBezTo>
                    <a:close/>
                    <a:moveTo>
                      <a:pt x="502" y="745"/>
                    </a:moveTo>
                    <a:lnTo>
                      <a:pt x="502" y="745"/>
                    </a:lnTo>
                    <a:cubicBezTo>
                      <a:pt x="490" y="761"/>
                      <a:pt x="486" y="763"/>
                      <a:pt x="472" y="761"/>
                    </a:cubicBezTo>
                    <a:cubicBezTo>
                      <a:pt x="460" y="759"/>
                      <a:pt x="453" y="766"/>
                      <a:pt x="458" y="770"/>
                    </a:cubicBezTo>
                    <a:cubicBezTo>
                      <a:pt x="465" y="773"/>
                      <a:pt x="465" y="777"/>
                      <a:pt x="453" y="780"/>
                    </a:cubicBezTo>
                    <a:cubicBezTo>
                      <a:pt x="439" y="784"/>
                      <a:pt x="430" y="794"/>
                      <a:pt x="425" y="791"/>
                    </a:cubicBezTo>
                    <a:cubicBezTo>
                      <a:pt x="421" y="791"/>
                      <a:pt x="449" y="770"/>
                      <a:pt x="442" y="766"/>
                    </a:cubicBezTo>
                    <a:cubicBezTo>
                      <a:pt x="435" y="761"/>
                      <a:pt x="416" y="775"/>
                      <a:pt x="416" y="782"/>
                    </a:cubicBezTo>
                    <a:cubicBezTo>
                      <a:pt x="416" y="789"/>
                      <a:pt x="404" y="789"/>
                      <a:pt x="397" y="789"/>
                    </a:cubicBezTo>
                    <a:cubicBezTo>
                      <a:pt x="391" y="786"/>
                      <a:pt x="379" y="780"/>
                      <a:pt x="388" y="780"/>
                    </a:cubicBezTo>
                    <a:cubicBezTo>
                      <a:pt x="395" y="780"/>
                      <a:pt x="391" y="770"/>
                      <a:pt x="400" y="768"/>
                    </a:cubicBezTo>
                    <a:cubicBezTo>
                      <a:pt x="409" y="763"/>
                      <a:pt x="397" y="759"/>
                      <a:pt x="400" y="754"/>
                    </a:cubicBezTo>
                    <a:cubicBezTo>
                      <a:pt x="402" y="749"/>
                      <a:pt x="423" y="759"/>
                      <a:pt x="423" y="752"/>
                    </a:cubicBezTo>
                    <a:cubicBezTo>
                      <a:pt x="423" y="742"/>
                      <a:pt x="404" y="738"/>
                      <a:pt x="397" y="742"/>
                    </a:cubicBezTo>
                    <a:cubicBezTo>
                      <a:pt x="391" y="747"/>
                      <a:pt x="374" y="756"/>
                      <a:pt x="356" y="747"/>
                    </a:cubicBezTo>
                    <a:cubicBezTo>
                      <a:pt x="349" y="745"/>
                      <a:pt x="402" y="740"/>
                      <a:pt x="411" y="731"/>
                    </a:cubicBezTo>
                    <a:cubicBezTo>
                      <a:pt x="421" y="724"/>
                      <a:pt x="460" y="714"/>
                      <a:pt x="465" y="721"/>
                    </a:cubicBezTo>
                    <a:cubicBezTo>
                      <a:pt x="467" y="728"/>
                      <a:pt x="442" y="733"/>
                      <a:pt x="456" y="740"/>
                    </a:cubicBezTo>
                    <a:cubicBezTo>
                      <a:pt x="467" y="747"/>
                      <a:pt x="486" y="742"/>
                      <a:pt x="490" y="735"/>
                    </a:cubicBezTo>
                    <a:cubicBezTo>
                      <a:pt x="495" y="728"/>
                      <a:pt x="514" y="731"/>
                      <a:pt x="502" y="745"/>
                    </a:cubicBezTo>
                    <a:close/>
                    <a:moveTo>
                      <a:pt x="621" y="896"/>
                    </a:moveTo>
                    <a:lnTo>
                      <a:pt x="621" y="896"/>
                    </a:lnTo>
                    <a:cubicBezTo>
                      <a:pt x="607" y="910"/>
                      <a:pt x="607" y="906"/>
                      <a:pt x="595" y="908"/>
                    </a:cubicBezTo>
                    <a:cubicBezTo>
                      <a:pt x="581" y="910"/>
                      <a:pt x="593" y="924"/>
                      <a:pt x="577" y="924"/>
                    </a:cubicBezTo>
                    <a:cubicBezTo>
                      <a:pt x="563" y="926"/>
                      <a:pt x="525" y="926"/>
                      <a:pt x="518" y="919"/>
                    </a:cubicBezTo>
                    <a:cubicBezTo>
                      <a:pt x="518" y="915"/>
                      <a:pt x="539" y="917"/>
                      <a:pt x="542" y="912"/>
                    </a:cubicBezTo>
                    <a:cubicBezTo>
                      <a:pt x="542" y="906"/>
                      <a:pt x="549" y="894"/>
                      <a:pt x="558" y="894"/>
                    </a:cubicBezTo>
                    <a:cubicBezTo>
                      <a:pt x="567" y="894"/>
                      <a:pt x="567" y="882"/>
                      <a:pt x="551" y="875"/>
                    </a:cubicBezTo>
                    <a:cubicBezTo>
                      <a:pt x="535" y="868"/>
                      <a:pt x="574" y="864"/>
                      <a:pt x="581" y="875"/>
                    </a:cubicBezTo>
                    <a:cubicBezTo>
                      <a:pt x="591" y="887"/>
                      <a:pt x="607" y="896"/>
                      <a:pt x="614" y="887"/>
                    </a:cubicBezTo>
                    <a:cubicBezTo>
                      <a:pt x="623" y="878"/>
                      <a:pt x="672" y="854"/>
                      <a:pt x="672" y="866"/>
                    </a:cubicBezTo>
                    <a:cubicBezTo>
                      <a:pt x="672" y="878"/>
                      <a:pt x="635" y="885"/>
                      <a:pt x="621" y="896"/>
                    </a:cubicBezTo>
                    <a:close/>
                    <a:moveTo>
                      <a:pt x="949" y="1239"/>
                    </a:moveTo>
                    <a:lnTo>
                      <a:pt x="949" y="1239"/>
                    </a:lnTo>
                    <a:cubicBezTo>
                      <a:pt x="939" y="1241"/>
                      <a:pt x="951" y="1214"/>
                      <a:pt x="930" y="1202"/>
                    </a:cubicBezTo>
                    <a:cubicBezTo>
                      <a:pt x="909" y="1190"/>
                      <a:pt x="900" y="1167"/>
                      <a:pt x="900" y="1155"/>
                    </a:cubicBezTo>
                    <a:cubicBezTo>
                      <a:pt x="900" y="1143"/>
                      <a:pt x="918" y="1136"/>
                      <a:pt x="925" y="1146"/>
                    </a:cubicBezTo>
                    <a:cubicBezTo>
                      <a:pt x="932" y="1155"/>
                      <a:pt x="944" y="1195"/>
                      <a:pt x="951" y="1206"/>
                    </a:cubicBezTo>
                    <a:cubicBezTo>
                      <a:pt x="958" y="1220"/>
                      <a:pt x="958" y="1239"/>
                      <a:pt x="949" y="123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1" name="Freeform 430">
                <a:extLst>
                  <a:ext uri="{FF2B5EF4-FFF2-40B4-BE49-F238E27FC236}">
                    <a16:creationId xmlns:a16="http://schemas.microsoft.com/office/drawing/2014/main" id="{446A4B6D-0E8E-A66C-B871-96D8FF5103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899"/>
                <a:ext cx="1138" cy="881"/>
              </a:xfrm>
              <a:custGeom>
                <a:avLst/>
                <a:gdLst>
                  <a:gd name="T0" fmla="*/ 388 w 1893"/>
                  <a:gd name="T1" fmla="*/ 1291 h 1463"/>
                  <a:gd name="T2" fmla="*/ 423 w 1893"/>
                  <a:gd name="T3" fmla="*/ 420 h 1463"/>
                  <a:gd name="T4" fmla="*/ 732 w 1893"/>
                  <a:gd name="T5" fmla="*/ 465 h 1463"/>
                  <a:gd name="T6" fmla="*/ 523 w 1893"/>
                  <a:gd name="T7" fmla="*/ 486 h 1463"/>
                  <a:gd name="T8" fmla="*/ 728 w 1893"/>
                  <a:gd name="T9" fmla="*/ 633 h 1463"/>
                  <a:gd name="T10" fmla="*/ 400 w 1893"/>
                  <a:gd name="T11" fmla="*/ 362 h 1463"/>
                  <a:gd name="T12" fmla="*/ 451 w 1893"/>
                  <a:gd name="T13" fmla="*/ 315 h 1463"/>
                  <a:gd name="T14" fmla="*/ 593 w 1893"/>
                  <a:gd name="T15" fmla="*/ 409 h 1463"/>
                  <a:gd name="T16" fmla="*/ 539 w 1893"/>
                  <a:gd name="T17" fmla="*/ 346 h 1463"/>
                  <a:gd name="T18" fmla="*/ 621 w 1893"/>
                  <a:gd name="T19" fmla="*/ 255 h 1463"/>
                  <a:gd name="T20" fmla="*/ 888 w 1893"/>
                  <a:gd name="T21" fmla="*/ 243 h 1463"/>
                  <a:gd name="T22" fmla="*/ 907 w 1893"/>
                  <a:gd name="T23" fmla="*/ 180 h 1463"/>
                  <a:gd name="T24" fmla="*/ 790 w 1893"/>
                  <a:gd name="T25" fmla="*/ 350 h 1463"/>
                  <a:gd name="T26" fmla="*/ 946 w 1893"/>
                  <a:gd name="T27" fmla="*/ 273 h 1463"/>
                  <a:gd name="T28" fmla="*/ 930 w 1893"/>
                  <a:gd name="T29" fmla="*/ 539 h 1463"/>
                  <a:gd name="T30" fmla="*/ 1046 w 1893"/>
                  <a:gd name="T31" fmla="*/ 397 h 1463"/>
                  <a:gd name="T32" fmla="*/ 951 w 1893"/>
                  <a:gd name="T33" fmla="*/ 322 h 1463"/>
                  <a:gd name="T34" fmla="*/ 1035 w 1893"/>
                  <a:gd name="T35" fmla="*/ 245 h 1463"/>
                  <a:gd name="T36" fmla="*/ 974 w 1893"/>
                  <a:gd name="T37" fmla="*/ 136 h 1463"/>
                  <a:gd name="T38" fmla="*/ 1316 w 1893"/>
                  <a:gd name="T39" fmla="*/ 117 h 1463"/>
                  <a:gd name="T40" fmla="*/ 1146 w 1893"/>
                  <a:gd name="T41" fmla="*/ 273 h 1463"/>
                  <a:gd name="T42" fmla="*/ 1339 w 1893"/>
                  <a:gd name="T43" fmla="*/ 271 h 1463"/>
                  <a:gd name="T44" fmla="*/ 1637 w 1893"/>
                  <a:gd name="T45" fmla="*/ 24 h 1463"/>
                  <a:gd name="T46" fmla="*/ 1165 w 1893"/>
                  <a:gd name="T47" fmla="*/ 59 h 1463"/>
                  <a:gd name="T48" fmla="*/ 1228 w 1893"/>
                  <a:gd name="T49" fmla="*/ 882 h 1463"/>
                  <a:gd name="T50" fmla="*/ 1295 w 1893"/>
                  <a:gd name="T51" fmla="*/ 828 h 1463"/>
                  <a:gd name="T52" fmla="*/ 1565 w 1893"/>
                  <a:gd name="T53" fmla="*/ 598 h 1463"/>
                  <a:gd name="T54" fmla="*/ 1290 w 1893"/>
                  <a:gd name="T55" fmla="*/ 486 h 1463"/>
                  <a:gd name="T56" fmla="*/ 1104 w 1893"/>
                  <a:gd name="T57" fmla="*/ 570 h 1463"/>
                  <a:gd name="T58" fmla="*/ 1460 w 1893"/>
                  <a:gd name="T59" fmla="*/ 682 h 1463"/>
                  <a:gd name="T60" fmla="*/ 1535 w 1893"/>
                  <a:gd name="T61" fmla="*/ 866 h 1463"/>
                  <a:gd name="T62" fmla="*/ 1360 w 1893"/>
                  <a:gd name="T63" fmla="*/ 698 h 1463"/>
                  <a:gd name="T64" fmla="*/ 1639 w 1893"/>
                  <a:gd name="T65" fmla="*/ 1260 h 1463"/>
                  <a:gd name="T66" fmla="*/ 1758 w 1893"/>
                  <a:gd name="T67" fmla="*/ 1293 h 1463"/>
                  <a:gd name="T68" fmla="*/ 177 w 1893"/>
                  <a:gd name="T69" fmla="*/ 1141 h 1463"/>
                  <a:gd name="T70" fmla="*/ 1500 w 1893"/>
                  <a:gd name="T71" fmla="*/ 1337 h 1463"/>
                  <a:gd name="T72" fmla="*/ 1790 w 1893"/>
                  <a:gd name="T73" fmla="*/ 1136 h 1463"/>
                  <a:gd name="T74" fmla="*/ 1693 w 1893"/>
                  <a:gd name="T75" fmla="*/ 1029 h 1463"/>
                  <a:gd name="T76" fmla="*/ 1535 w 1893"/>
                  <a:gd name="T77" fmla="*/ 983 h 1463"/>
                  <a:gd name="T78" fmla="*/ 1344 w 1893"/>
                  <a:gd name="T79" fmla="*/ 889 h 1463"/>
                  <a:gd name="T80" fmla="*/ 1332 w 1893"/>
                  <a:gd name="T81" fmla="*/ 1181 h 1463"/>
                  <a:gd name="T82" fmla="*/ 1139 w 1893"/>
                  <a:gd name="T83" fmla="*/ 1069 h 1463"/>
                  <a:gd name="T84" fmla="*/ 1051 w 1893"/>
                  <a:gd name="T85" fmla="*/ 861 h 1463"/>
                  <a:gd name="T86" fmla="*/ 1179 w 1893"/>
                  <a:gd name="T87" fmla="*/ 731 h 1463"/>
                  <a:gd name="T88" fmla="*/ 1249 w 1893"/>
                  <a:gd name="T89" fmla="*/ 621 h 1463"/>
                  <a:gd name="T90" fmla="*/ 1135 w 1893"/>
                  <a:gd name="T91" fmla="*/ 654 h 1463"/>
                  <a:gd name="T92" fmla="*/ 1002 w 1893"/>
                  <a:gd name="T93" fmla="*/ 535 h 1463"/>
                  <a:gd name="T94" fmla="*/ 969 w 1893"/>
                  <a:gd name="T95" fmla="*/ 539 h 1463"/>
                  <a:gd name="T96" fmla="*/ 958 w 1893"/>
                  <a:gd name="T97" fmla="*/ 689 h 1463"/>
                  <a:gd name="T98" fmla="*/ 918 w 1893"/>
                  <a:gd name="T99" fmla="*/ 665 h 1463"/>
                  <a:gd name="T100" fmla="*/ 721 w 1893"/>
                  <a:gd name="T101" fmla="*/ 705 h 1463"/>
                  <a:gd name="T102" fmla="*/ 384 w 1893"/>
                  <a:gd name="T103" fmla="*/ 619 h 1463"/>
                  <a:gd name="T104" fmla="*/ 249 w 1893"/>
                  <a:gd name="T105" fmla="*/ 602 h 1463"/>
                  <a:gd name="T106" fmla="*/ 32 w 1893"/>
                  <a:gd name="T107" fmla="*/ 943 h 1463"/>
                  <a:gd name="T108" fmla="*/ 256 w 1893"/>
                  <a:gd name="T109" fmla="*/ 1169 h 1463"/>
                  <a:gd name="T110" fmla="*/ 998 w 1893"/>
                  <a:gd name="T111" fmla="*/ 1288 h 1463"/>
                  <a:gd name="T112" fmla="*/ 1267 w 1893"/>
                  <a:gd name="T113" fmla="*/ 1414 h 1463"/>
                  <a:gd name="T114" fmla="*/ 1537 w 1893"/>
                  <a:gd name="T115" fmla="*/ 1323 h 1463"/>
                  <a:gd name="T116" fmla="*/ 1728 w 1893"/>
                  <a:gd name="T117" fmla="*/ 1358 h 1463"/>
                  <a:gd name="T118" fmla="*/ 397 w 1893"/>
                  <a:gd name="T119" fmla="*/ 742 h 1463"/>
                  <a:gd name="T120" fmla="*/ 551 w 1893"/>
                  <a:gd name="T121" fmla="*/ 875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93" h="1463">
                    <a:moveTo>
                      <a:pt x="374" y="1281"/>
                    </a:moveTo>
                    <a:lnTo>
                      <a:pt x="374" y="1281"/>
                    </a:lnTo>
                    <a:cubicBezTo>
                      <a:pt x="367" y="1277"/>
                      <a:pt x="353" y="1277"/>
                      <a:pt x="351" y="1272"/>
                    </a:cubicBezTo>
                    <a:cubicBezTo>
                      <a:pt x="349" y="1265"/>
                      <a:pt x="332" y="1241"/>
                      <a:pt x="325" y="1244"/>
                    </a:cubicBezTo>
                    <a:cubicBezTo>
                      <a:pt x="316" y="1244"/>
                      <a:pt x="307" y="1244"/>
                      <a:pt x="297" y="1237"/>
                    </a:cubicBezTo>
                    <a:cubicBezTo>
                      <a:pt x="288" y="1230"/>
                      <a:pt x="281" y="1230"/>
                      <a:pt x="274" y="1234"/>
                    </a:cubicBezTo>
                    <a:cubicBezTo>
                      <a:pt x="267" y="1237"/>
                      <a:pt x="281" y="1239"/>
                      <a:pt x="281" y="1244"/>
                    </a:cubicBezTo>
                    <a:cubicBezTo>
                      <a:pt x="281" y="1248"/>
                      <a:pt x="286" y="1251"/>
                      <a:pt x="290" y="1251"/>
                    </a:cubicBezTo>
                    <a:cubicBezTo>
                      <a:pt x="297" y="1248"/>
                      <a:pt x="300" y="1260"/>
                      <a:pt x="307" y="1263"/>
                    </a:cubicBezTo>
                    <a:cubicBezTo>
                      <a:pt x="311" y="1263"/>
                      <a:pt x="314" y="1272"/>
                      <a:pt x="321" y="1272"/>
                    </a:cubicBezTo>
                    <a:cubicBezTo>
                      <a:pt x="328" y="1272"/>
                      <a:pt x="328" y="1279"/>
                      <a:pt x="332" y="1284"/>
                    </a:cubicBezTo>
                    <a:cubicBezTo>
                      <a:pt x="335" y="1286"/>
                      <a:pt x="342" y="1284"/>
                      <a:pt x="342" y="1288"/>
                    </a:cubicBezTo>
                    <a:cubicBezTo>
                      <a:pt x="342" y="1291"/>
                      <a:pt x="351" y="1295"/>
                      <a:pt x="351" y="1300"/>
                    </a:cubicBezTo>
                    <a:cubicBezTo>
                      <a:pt x="365" y="1302"/>
                      <a:pt x="377" y="1302"/>
                      <a:pt x="386" y="1300"/>
                    </a:cubicBezTo>
                    <a:cubicBezTo>
                      <a:pt x="386" y="1298"/>
                      <a:pt x="386" y="1293"/>
                      <a:pt x="388" y="1291"/>
                    </a:cubicBezTo>
                    <a:cubicBezTo>
                      <a:pt x="391" y="1284"/>
                      <a:pt x="381" y="1288"/>
                      <a:pt x="374" y="1281"/>
                    </a:cubicBezTo>
                    <a:lnTo>
                      <a:pt x="374" y="1281"/>
                    </a:lnTo>
                    <a:close/>
                    <a:moveTo>
                      <a:pt x="358" y="532"/>
                    </a:moveTo>
                    <a:lnTo>
                      <a:pt x="358" y="532"/>
                    </a:lnTo>
                    <a:cubicBezTo>
                      <a:pt x="374" y="535"/>
                      <a:pt x="377" y="565"/>
                      <a:pt x="388" y="565"/>
                    </a:cubicBezTo>
                    <a:cubicBezTo>
                      <a:pt x="395" y="565"/>
                      <a:pt x="391" y="556"/>
                      <a:pt x="402" y="556"/>
                    </a:cubicBezTo>
                    <a:cubicBezTo>
                      <a:pt x="414" y="556"/>
                      <a:pt x="411" y="549"/>
                      <a:pt x="423" y="551"/>
                    </a:cubicBezTo>
                    <a:cubicBezTo>
                      <a:pt x="435" y="551"/>
                      <a:pt x="444" y="549"/>
                      <a:pt x="444" y="535"/>
                    </a:cubicBezTo>
                    <a:cubicBezTo>
                      <a:pt x="444" y="521"/>
                      <a:pt x="453" y="516"/>
                      <a:pt x="465" y="514"/>
                    </a:cubicBezTo>
                    <a:cubicBezTo>
                      <a:pt x="474" y="511"/>
                      <a:pt x="465" y="497"/>
                      <a:pt x="481" y="492"/>
                    </a:cubicBezTo>
                    <a:cubicBezTo>
                      <a:pt x="497" y="488"/>
                      <a:pt x="542" y="469"/>
                      <a:pt x="549" y="465"/>
                    </a:cubicBezTo>
                    <a:cubicBezTo>
                      <a:pt x="555" y="460"/>
                      <a:pt x="539" y="451"/>
                      <a:pt x="523" y="441"/>
                    </a:cubicBezTo>
                    <a:cubicBezTo>
                      <a:pt x="504" y="430"/>
                      <a:pt x="493" y="427"/>
                      <a:pt x="479" y="437"/>
                    </a:cubicBezTo>
                    <a:cubicBezTo>
                      <a:pt x="465" y="444"/>
                      <a:pt x="476" y="427"/>
                      <a:pt x="465" y="432"/>
                    </a:cubicBezTo>
                    <a:cubicBezTo>
                      <a:pt x="456" y="437"/>
                      <a:pt x="428" y="425"/>
                      <a:pt x="423" y="420"/>
                    </a:cubicBezTo>
                    <a:cubicBezTo>
                      <a:pt x="418" y="413"/>
                      <a:pt x="370" y="430"/>
                      <a:pt x="356" y="430"/>
                    </a:cubicBezTo>
                    <a:cubicBezTo>
                      <a:pt x="344" y="430"/>
                      <a:pt x="358" y="444"/>
                      <a:pt x="365" y="448"/>
                    </a:cubicBezTo>
                    <a:cubicBezTo>
                      <a:pt x="374" y="455"/>
                      <a:pt x="344" y="476"/>
                      <a:pt x="351" y="481"/>
                    </a:cubicBezTo>
                    <a:cubicBezTo>
                      <a:pt x="356" y="486"/>
                      <a:pt x="344" y="499"/>
                      <a:pt x="332" y="514"/>
                    </a:cubicBezTo>
                    <a:cubicBezTo>
                      <a:pt x="318" y="528"/>
                      <a:pt x="342" y="528"/>
                      <a:pt x="358" y="532"/>
                    </a:cubicBezTo>
                    <a:lnTo>
                      <a:pt x="358" y="532"/>
                    </a:lnTo>
                    <a:close/>
                    <a:moveTo>
                      <a:pt x="830" y="609"/>
                    </a:moveTo>
                    <a:lnTo>
                      <a:pt x="830" y="609"/>
                    </a:lnTo>
                    <a:cubicBezTo>
                      <a:pt x="835" y="602"/>
                      <a:pt x="858" y="623"/>
                      <a:pt x="860" y="609"/>
                    </a:cubicBezTo>
                    <a:cubicBezTo>
                      <a:pt x="860" y="593"/>
                      <a:pt x="832" y="588"/>
                      <a:pt x="821" y="579"/>
                    </a:cubicBezTo>
                    <a:cubicBezTo>
                      <a:pt x="811" y="572"/>
                      <a:pt x="807" y="577"/>
                      <a:pt x="788" y="563"/>
                    </a:cubicBezTo>
                    <a:cubicBezTo>
                      <a:pt x="769" y="549"/>
                      <a:pt x="793" y="544"/>
                      <a:pt x="779" y="532"/>
                    </a:cubicBezTo>
                    <a:cubicBezTo>
                      <a:pt x="767" y="523"/>
                      <a:pt x="762" y="492"/>
                      <a:pt x="772" y="483"/>
                    </a:cubicBezTo>
                    <a:cubicBezTo>
                      <a:pt x="781" y="474"/>
                      <a:pt x="790" y="460"/>
                      <a:pt x="774" y="453"/>
                    </a:cubicBezTo>
                    <a:cubicBezTo>
                      <a:pt x="755" y="448"/>
                      <a:pt x="730" y="460"/>
                      <a:pt x="732" y="465"/>
                    </a:cubicBezTo>
                    <a:cubicBezTo>
                      <a:pt x="735" y="467"/>
                      <a:pt x="758" y="481"/>
                      <a:pt x="758" y="486"/>
                    </a:cubicBezTo>
                    <a:cubicBezTo>
                      <a:pt x="758" y="492"/>
                      <a:pt x="737" y="469"/>
                      <a:pt x="730" y="474"/>
                    </a:cubicBezTo>
                    <a:cubicBezTo>
                      <a:pt x="721" y="479"/>
                      <a:pt x="714" y="465"/>
                      <a:pt x="707" y="474"/>
                    </a:cubicBezTo>
                    <a:cubicBezTo>
                      <a:pt x="700" y="483"/>
                      <a:pt x="716" y="518"/>
                      <a:pt x="721" y="528"/>
                    </a:cubicBezTo>
                    <a:cubicBezTo>
                      <a:pt x="728" y="537"/>
                      <a:pt x="716" y="537"/>
                      <a:pt x="707" y="539"/>
                    </a:cubicBezTo>
                    <a:cubicBezTo>
                      <a:pt x="700" y="539"/>
                      <a:pt x="700" y="511"/>
                      <a:pt x="693" y="502"/>
                    </a:cubicBezTo>
                    <a:cubicBezTo>
                      <a:pt x="683" y="490"/>
                      <a:pt x="653" y="479"/>
                      <a:pt x="653" y="486"/>
                    </a:cubicBezTo>
                    <a:cubicBezTo>
                      <a:pt x="651" y="492"/>
                      <a:pt x="672" y="492"/>
                      <a:pt x="667" y="504"/>
                    </a:cubicBezTo>
                    <a:cubicBezTo>
                      <a:pt x="665" y="514"/>
                      <a:pt x="653" y="497"/>
                      <a:pt x="644" y="507"/>
                    </a:cubicBezTo>
                    <a:cubicBezTo>
                      <a:pt x="632" y="514"/>
                      <a:pt x="635" y="509"/>
                      <a:pt x="637" y="499"/>
                    </a:cubicBezTo>
                    <a:cubicBezTo>
                      <a:pt x="639" y="492"/>
                      <a:pt x="623" y="483"/>
                      <a:pt x="602" y="483"/>
                    </a:cubicBezTo>
                    <a:cubicBezTo>
                      <a:pt x="584" y="486"/>
                      <a:pt x="595" y="499"/>
                      <a:pt x="588" y="504"/>
                    </a:cubicBezTo>
                    <a:cubicBezTo>
                      <a:pt x="584" y="509"/>
                      <a:pt x="555" y="502"/>
                      <a:pt x="574" y="497"/>
                    </a:cubicBezTo>
                    <a:cubicBezTo>
                      <a:pt x="591" y="492"/>
                      <a:pt x="584" y="483"/>
                      <a:pt x="577" y="474"/>
                    </a:cubicBezTo>
                    <a:cubicBezTo>
                      <a:pt x="570" y="462"/>
                      <a:pt x="553" y="474"/>
                      <a:pt x="523" y="486"/>
                    </a:cubicBezTo>
                    <a:cubicBezTo>
                      <a:pt x="493" y="495"/>
                      <a:pt x="481" y="507"/>
                      <a:pt x="483" y="509"/>
                    </a:cubicBezTo>
                    <a:cubicBezTo>
                      <a:pt x="488" y="509"/>
                      <a:pt x="488" y="514"/>
                      <a:pt x="479" y="523"/>
                    </a:cubicBezTo>
                    <a:cubicBezTo>
                      <a:pt x="467" y="532"/>
                      <a:pt x="479" y="542"/>
                      <a:pt x="488" y="542"/>
                    </a:cubicBezTo>
                    <a:cubicBezTo>
                      <a:pt x="500" y="542"/>
                      <a:pt x="490" y="549"/>
                      <a:pt x="497" y="551"/>
                    </a:cubicBezTo>
                    <a:cubicBezTo>
                      <a:pt x="504" y="553"/>
                      <a:pt x="537" y="539"/>
                      <a:pt x="546" y="544"/>
                    </a:cubicBezTo>
                    <a:cubicBezTo>
                      <a:pt x="555" y="551"/>
                      <a:pt x="490" y="556"/>
                      <a:pt x="490" y="567"/>
                    </a:cubicBezTo>
                    <a:cubicBezTo>
                      <a:pt x="490" y="579"/>
                      <a:pt x="528" y="584"/>
                      <a:pt x="553" y="579"/>
                    </a:cubicBezTo>
                    <a:cubicBezTo>
                      <a:pt x="579" y="574"/>
                      <a:pt x="625" y="584"/>
                      <a:pt x="625" y="591"/>
                    </a:cubicBezTo>
                    <a:cubicBezTo>
                      <a:pt x="625" y="598"/>
                      <a:pt x="595" y="595"/>
                      <a:pt x="572" y="593"/>
                    </a:cubicBezTo>
                    <a:cubicBezTo>
                      <a:pt x="549" y="593"/>
                      <a:pt x="507" y="600"/>
                      <a:pt x="509" y="609"/>
                    </a:cubicBezTo>
                    <a:cubicBezTo>
                      <a:pt x="511" y="616"/>
                      <a:pt x="514" y="616"/>
                      <a:pt x="539" y="628"/>
                    </a:cubicBezTo>
                    <a:cubicBezTo>
                      <a:pt x="563" y="640"/>
                      <a:pt x="588" y="623"/>
                      <a:pt x="588" y="637"/>
                    </a:cubicBezTo>
                    <a:cubicBezTo>
                      <a:pt x="586" y="654"/>
                      <a:pt x="600" y="658"/>
                      <a:pt x="632" y="658"/>
                    </a:cubicBezTo>
                    <a:cubicBezTo>
                      <a:pt x="667" y="661"/>
                      <a:pt x="681" y="644"/>
                      <a:pt x="697" y="644"/>
                    </a:cubicBezTo>
                    <a:cubicBezTo>
                      <a:pt x="714" y="647"/>
                      <a:pt x="721" y="642"/>
                      <a:pt x="728" y="633"/>
                    </a:cubicBezTo>
                    <a:cubicBezTo>
                      <a:pt x="737" y="621"/>
                      <a:pt x="742" y="628"/>
                      <a:pt x="744" y="633"/>
                    </a:cubicBezTo>
                    <a:cubicBezTo>
                      <a:pt x="746" y="637"/>
                      <a:pt x="767" y="637"/>
                      <a:pt x="772" y="642"/>
                    </a:cubicBezTo>
                    <a:cubicBezTo>
                      <a:pt x="784" y="654"/>
                      <a:pt x="823" y="651"/>
                      <a:pt x="839" y="642"/>
                    </a:cubicBezTo>
                    <a:cubicBezTo>
                      <a:pt x="853" y="635"/>
                      <a:pt x="832" y="614"/>
                      <a:pt x="825" y="623"/>
                    </a:cubicBezTo>
                    <a:cubicBezTo>
                      <a:pt x="816" y="633"/>
                      <a:pt x="811" y="628"/>
                      <a:pt x="809" y="623"/>
                    </a:cubicBezTo>
                    <a:cubicBezTo>
                      <a:pt x="807" y="619"/>
                      <a:pt x="823" y="616"/>
                      <a:pt x="830" y="609"/>
                    </a:cubicBezTo>
                    <a:lnTo>
                      <a:pt x="830" y="609"/>
                    </a:lnTo>
                    <a:close/>
                    <a:moveTo>
                      <a:pt x="472" y="376"/>
                    </a:moveTo>
                    <a:lnTo>
                      <a:pt x="472" y="376"/>
                    </a:lnTo>
                    <a:cubicBezTo>
                      <a:pt x="488" y="378"/>
                      <a:pt x="504" y="364"/>
                      <a:pt x="504" y="355"/>
                    </a:cubicBezTo>
                    <a:cubicBezTo>
                      <a:pt x="504" y="346"/>
                      <a:pt x="463" y="376"/>
                      <a:pt x="472" y="376"/>
                    </a:cubicBezTo>
                    <a:lnTo>
                      <a:pt x="472" y="376"/>
                    </a:lnTo>
                    <a:close/>
                    <a:moveTo>
                      <a:pt x="393" y="350"/>
                    </a:moveTo>
                    <a:lnTo>
                      <a:pt x="393" y="350"/>
                    </a:lnTo>
                    <a:cubicBezTo>
                      <a:pt x="400" y="353"/>
                      <a:pt x="393" y="367"/>
                      <a:pt x="400" y="362"/>
                    </a:cubicBezTo>
                    <a:cubicBezTo>
                      <a:pt x="409" y="360"/>
                      <a:pt x="409" y="357"/>
                      <a:pt x="416" y="360"/>
                    </a:cubicBezTo>
                    <a:cubicBezTo>
                      <a:pt x="425" y="362"/>
                      <a:pt x="428" y="355"/>
                      <a:pt x="432" y="350"/>
                    </a:cubicBezTo>
                    <a:cubicBezTo>
                      <a:pt x="437" y="346"/>
                      <a:pt x="435" y="367"/>
                      <a:pt x="449" y="367"/>
                    </a:cubicBezTo>
                    <a:cubicBezTo>
                      <a:pt x="458" y="367"/>
                      <a:pt x="456" y="343"/>
                      <a:pt x="465" y="350"/>
                    </a:cubicBezTo>
                    <a:cubicBezTo>
                      <a:pt x="474" y="357"/>
                      <a:pt x="479" y="348"/>
                      <a:pt x="479" y="341"/>
                    </a:cubicBezTo>
                    <a:cubicBezTo>
                      <a:pt x="481" y="334"/>
                      <a:pt x="481" y="322"/>
                      <a:pt x="493" y="320"/>
                    </a:cubicBezTo>
                    <a:cubicBezTo>
                      <a:pt x="502" y="320"/>
                      <a:pt x="493" y="332"/>
                      <a:pt x="500" y="339"/>
                    </a:cubicBezTo>
                    <a:cubicBezTo>
                      <a:pt x="504" y="353"/>
                      <a:pt x="518" y="341"/>
                      <a:pt x="518" y="334"/>
                    </a:cubicBezTo>
                    <a:cubicBezTo>
                      <a:pt x="518" y="329"/>
                      <a:pt x="537" y="334"/>
                      <a:pt x="535" y="327"/>
                    </a:cubicBezTo>
                    <a:cubicBezTo>
                      <a:pt x="535" y="320"/>
                      <a:pt x="539" y="318"/>
                      <a:pt x="535" y="311"/>
                    </a:cubicBezTo>
                    <a:cubicBezTo>
                      <a:pt x="530" y="304"/>
                      <a:pt x="544" y="304"/>
                      <a:pt x="549" y="299"/>
                    </a:cubicBezTo>
                    <a:cubicBezTo>
                      <a:pt x="553" y="294"/>
                      <a:pt x="542" y="299"/>
                      <a:pt x="532" y="290"/>
                    </a:cubicBezTo>
                    <a:cubicBezTo>
                      <a:pt x="523" y="280"/>
                      <a:pt x="518" y="292"/>
                      <a:pt x="518" y="299"/>
                    </a:cubicBezTo>
                    <a:cubicBezTo>
                      <a:pt x="518" y="304"/>
                      <a:pt x="500" y="299"/>
                      <a:pt x="490" y="294"/>
                    </a:cubicBezTo>
                    <a:cubicBezTo>
                      <a:pt x="479" y="292"/>
                      <a:pt x="467" y="308"/>
                      <a:pt x="451" y="315"/>
                    </a:cubicBezTo>
                    <a:cubicBezTo>
                      <a:pt x="437" y="322"/>
                      <a:pt x="435" y="336"/>
                      <a:pt x="421" y="334"/>
                    </a:cubicBezTo>
                    <a:cubicBezTo>
                      <a:pt x="407" y="334"/>
                      <a:pt x="386" y="348"/>
                      <a:pt x="393" y="350"/>
                    </a:cubicBezTo>
                    <a:lnTo>
                      <a:pt x="393" y="350"/>
                    </a:lnTo>
                    <a:close/>
                    <a:moveTo>
                      <a:pt x="539" y="346"/>
                    </a:moveTo>
                    <a:lnTo>
                      <a:pt x="539" y="346"/>
                    </a:lnTo>
                    <a:cubicBezTo>
                      <a:pt x="528" y="346"/>
                      <a:pt x="528" y="360"/>
                      <a:pt x="544" y="360"/>
                    </a:cubicBezTo>
                    <a:cubicBezTo>
                      <a:pt x="558" y="360"/>
                      <a:pt x="563" y="364"/>
                      <a:pt x="542" y="364"/>
                    </a:cubicBezTo>
                    <a:cubicBezTo>
                      <a:pt x="518" y="362"/>
                      <a:pt x="509" y="381"/>
                      <a:pt x="525" y="378"/>
                    </a:cubicBezTo>
                    <a:cubicBezTo>
                      <a:pt x="539" y="374"/>
                      <a:pt x="558" y="374"/>
                      <a:pt x="546" y="378"/>
                    </a:cubicBezTo>
                    <a:cubicBezTo>
                      <a:pt x="535" y="381"/>
                      <a:pt x="504" y="383"/>
                      <a:pt x="509" y="390"/>
                    </a:cubicBezTo>
                    <a:cubicBezTo>
                      <a:pt x="511" y="395"/>
                      <a:pt x="523" y="392"/>
                      <a:pt x="537" y="397"/>
                    </a:cubicBezTo>
                    <a:cubicBezTo>
                      <a:pt x="549" y="402"/>
                      <a:pt x="555" y="404"/>
                      <a:pt x="565" y="395"/>
                    </a:cubicBezTo>
                    <a:cubicBezTo>
                      <a:pt x="574" y="385"/>
                      <a:pt x="588" y="374"/>
                      <a:pt x="584" y="388"/>
                    </a:cubicBezTo>
                    <a:cubicBezTo>
                      <a:pt x="579" y="402"/>
                      <a:pt x="597" y="392"/>
                      <a:pt x="623" y="390"/>
                    </a:cubicBezTo>
                    <a:cubicBezTo>
                      <a:pt x="649" y="390"/>
                      <a:pt x="618" y="406"/>
                      <a:pt x="593" y="409"/>
                    </a:cubicBezTo>
                    <a:cubicBezTo>
                      <a:pt x="565" y="409"/>
                      <a:pt x="570" y="423"/>
                      <a:pt x="591" y="427"/>
                    </a:cubicBezTo>
                    <a:cubicBezTo>
                      <a:pt x="611" y="432"/>
                      <a:pt x="656" y="413"/>
                      <a:pt x="667" y="404"/>
                    </a:cubicBezTo>
                    <a:cubicBezTo>
                      <a:pt x="676" y="395"/>
                      <a:pt x="686" y="409"/>
                      <a:pt x="697" y="402"/>
                    </a:cubicBezTo>
                    <a:cubicBezTo>
                      <a:pt x="707" y="395"/>
                      <a:pt x="728" y="404"/>
                      <a:pt x="744" y="399"/>
                    </a:cubicBezTo>
                    <a:cubicBezTo>
                      <a:pt x="762" y="395"/>
                      <a:pt x="765" y="362"/>
                      <a:pt x="751" y="355"/>
                    </a:cubicBezTo>
                    <a:cubicBezTo>
                      <a:pt x="739" y="350"/>
                      <a:pt x="739" y="362"/>
                      <a:pt x="728" y="364"/>
                    </a:cubicBezTo>
                    <a:cubicBezTo>
                      <a:pt x="718" y="367"/>
                      <a:pt x="711" y="353"/>
                      <a:pt x="704" y="346"/>
                    </a:cubicBezTo>
                    <a:cubicBezTo>
                      <a:pt x="695" y="336"/>
                      <a:pt x="702" y="320"/>
                      <a:pt x="688" y="322"/>
                    </a:cubicBezTo>
                    <a:cubicBezTo>
                      <a:pt x="676" y="325"/>
                      <a:pt x="651" y="343"/>
                      <a:pt x="667" y="346"/>
                    </a:cubicBezTo>
                    <a:cubicBezTo>
                      <a:pt x="681" y="348"/>
                      <a:pt x="676" y="355"/>
                      <a:pt x="667" y="360"/>
                    </a:cubicBezTo>
                    <a:cubicBezTo>
                      <a:pt x="660" y="364"/>
                      <a:pt x="688" y="369"/>
                      <a:pt x="683" y="376"/>
                    </a:cubicBezTo>
                    <a:cubicBezTo>
                      <a:pt x="681" y="381"/>
                      <a:pt x="637" y="376"/>
                      <a:pt x="635" y="367"/>
                    </a:cubicBezTo>
                    <a:cubicBezTo>
                      <a:pt x="632" y="357"/>
                      <a:pt x="600" y="341"/>
                      <a:pt x="586" y="346"/>
                    </a:cubicBezTo>
                    <a:cubicBezTo>
                      <a:pt x="572" y="348"/>
                      <a:pt x="577" y="334"/>
                      <a:pt x="563" y="332"/>
                    </a:cubicBezTo>
                    <a:cubicBezTo>
                      <a:pt x="549" y="332"/>
                      <a:pt x="553" y="346"/>
                      <a:pt x="539" y="346"/>
                    </a:cubicBezTo>
                    <a:lnTo>
                      <a:pt x="539" y="346"/>
                    </a:lnTo>
                    <a:close/>
                    <a:moveTo>
                      <a:pt x="588" y="278"/>
                    </a:moveTo>
                    <a:lnTo>
                      <a:pt x="588" y="278"/>
                    </a:lnTo>
                    <a:cubicBezTo>
                      <a:pt x="593" y="266"/>
                      <a:pt x="558" y="269"/>
                      <a:pt x="560" y="271"/>
                    </a:cubicBezTo>
                    <a:cubicBezTo>
                      <a:pt x="567" y="280"/>
                      <a:pt x="584" y="290"/>
                      <a:pt x="588" y="278"/>
                    </a:cubicBezTo>
                    <a:lnTo>
                      <a:pt x="588" y="278"/>
                    </a:lnTo>
                    <a:close/>
                    <a:moveTo>
                      <a:pt x="667" y="273"/>
                    </a:moveTo>
                    <a:lnTo>
                      <a:pt x="667" y="273"/>
                    </a:lnTo>
                    <a:cubicBezTo>
                      <a:pt x="679" y="271"/>
                      <a:pt x="674" y="262"/>
                      <a:pt x="653" y="264"/>
                    </a:cubicBezTo>
                    <a:cubicBezTo>
                      <a:pt x="635" y="266"/>
                      <a:pt x="600" y="266"/>
                      <a:pt x="600" y="280"/>
                    </a:cubicBezTo>
                    <a:cubicBezTo>
                      <a:pt x="600" y="292"/>
                      <a:pt x="607" y="299"/>
                      <a:pt x="628" y="299"/>
                    </a:cubicBezTo>
                    <a:cubicBezTo>
                      <a:pt x="651" y="301"/>
                      <a:pt x="669" y="280"/>
                      <a:pt x="658" y="280"/>
                    </a:cubicBezTo>
                    <a:cubicBezTo>
                      <a:pt x="649" y="280"/>
                      <a:pt x="656" y="276"/>
                      <a:pt x="667" y="273"/>
                    </a:cubicBezTo>
                    <a:lnTo>
                      <a:pt x="667" y="273"/>
                    </a:lnTo>
                    <a:close/>
                    <a:moveTo>
                      <a:pt x="621" y="255"/>
                    </a:moveTo>
                    <a:lnTo>
                      <a:pt x="621" y="255"/>
                    </a:lnTo>
                    <a:cubicBezTo>
                      <a:pt x="630" y="259"/>
                      <a:pt x="639" y="245"/>
                      <a:pt x="646" y="252"/>
                    </a:cubicBezTo>
                    <a:cubicBezTo>
                      <a:pt x="653" y="257"/>
                      <a:pt x="681" y="262"/>
                      <a:pt x="681" y="248"/>
                    </a:cubicBezTo>
                    <a:cubicBezTo>
                      <a:pt x="681" y="231"/>
                      <a:pt x="646" y="231"/>
                      <a:pt x="637" y="236"/>
                    </a:cubicBezTo>
                    <a:cubicBezTo>
                      <a:pt x="628" y="241"/>
                      <a:pt x="584" y="243"/>
                      <a:pt x="595" y="252"/>
                    </a:cubicBezTo>
                    <a:cubicBezTo>
                      <a:pt x="602" y="259"/>
                      <a:pt x="611" y="250"/>
                      <a:pt x="621" y="255"/>
                    </a:cubicBezTo>
                    <a:lnTo>
                      <a:pt x="621" y="255"/>
                    </a:lnTo>
                    <a:close/>
                    <a:moveTo>
                      <a:pt x="779" y="224"/>
                    </a:moveTo>
                    <a:lnTo>
                      <a:pt x="779" y="224"/>
                    </a:lnTo>
                    <a:cubicBezTo>
                      <a:pt x="790" y="217"/>
                      <a:pt x="811" y="231"/>
                      <a:pt x="807" y="238"/>
                    </a:cubicBezTo>
                    <a:cubicBezTo>
                      <a:pt x="802" y="248"/>
                      <a:pt x="769" y="236"/>
                      <a:pt x="772" y="245"/>
                    </a:cubicBezTo>
                    <a:cubicBezTo>
                      <a:pt x="774" y="248"/>
                      <a:pt x="776" y="259"/>
                      <a:pt x="800" y="252"/>
                    </a:cubicBezTo>
                    <a:cubicBezTo>
                      <a:pt x="823" y="245"/>
                      <a:pt x="842" y="250"/>
                      <a:pt x="856" y="262"/>
                    </a:cubicBezTo>
                    <a:cubicBezTo>
                      <a:pt x="872" y="276"/>
                      <a:pt x="886" y="280"/>
                      <a:pt x="895" y="266"/>
                    </a:cubicBezTo>
                    <a:cubicBezTo>
                      <a:pt x="907" y="255"/>
                      <a:pt x="883" y="252"/>
                      <a:pt x="888" y="243"/>
                    </a:cubicBezTo>
                    <a:cubicBezTo>
                      <a:pt x="893" y="234"/>
                      <a:pt x="872" y="229"/>
                      <a:pt x="863" y="229"/>
                    </a:cubicBezTo>
                    <a:cubicBezTo>
                      <a:pt x="851" y="229"/>
                      <a:pt x="849" y="210"/>
                      <a:pt x="839" y="213"/>
                    </a:cubicBezTo>
                    <a:cubicBezTo>
                      <a:pt x="830" y="217"/>
                      <a:pt x="825" y="224"/>
                      <a:pt x="825" y="210"/>
                    </a:cubicBezTo>
                    <a:cubicBezTo>
                      <a:pt x="825" y="199"/>
                      <a:pt x="776" y="199"/>
                      <a:pt x="765" y="203"/>
                    </a:cubicBezTo>
                    <a:cubicBezTo>
                      <a:pt x="751" y="208"/>
                      <a:pt x="767" y="234"/>
                      <a:pt x="779" y="224"/>
                    </a:cubicBezTo>
                    <a:lnTo>
                      <a:pt x="779" y="224"/>
                    </a:lnTo>
                    <a:close/>
                    <a:moveTo>
                      <a:pt x="786" y="304"/>
                    </a:moveTo>
                    <a:lnTo>
                      <a:pt x="786" y="304"/>
                    </a:lnTo>
                    <a:cubicBezTo>
                      <a:pt x="793" y="294"/>
                      <a:pt x="755" y="264"/>
                      <a:pt x="753" y="280"/>
                    </a:cubicBezTo>
                    <a:cubicBezTo>
                      <a:pt x="751" y="294"/>
                      <a:pt x="776" y="315"/>
                      <a:pt x="786" y="304"/>
                    </a:cubicBezTo>
                    <a:lnTo>
                      <a:pt x="786" y="304"/>
                    </a:lnTo>
                    <a:close/>
                    <a:moveTo>
                      <a:pt x="907" y="180"/>
                    </a:moveTo>
                    <a:lnTo>
                      <a:pt x="907" y="180"/>
                    </a:lnTo>
                    <a:cubicBezTo>
                      <a:pt x="914" y="171"/>
                      <a:pt x="867" y="161"/>
                      <a:pt x="879" y="171"/>
                    </a:cubicBezTo>
                    <a:cubicBezTo>
                      <a:pt x="886" y="175"/>
                      <a:pt x="900" y="192"/>
                      <a:pt x="907" y="180"/>
                    </a:cubicBezTo>
                    <a:lnTo>
                      <a:pt x="907" y="180"/>
                    </a:lnTo>
                    <a:close/>
                    <a:moveTo>
                      <a:pt x="802" y="395"/>
                    </a:moveTo>
                    <a:lnTo>
                      <a:pt x="802" y="395"/>
                    </a:lnTo>
                    <a:cubicBezTo>
                      <a:pt x="807" y="388"/>
                      <a:pt x="786" y="371"/>
                      <a:pt x="781" y="385"/>
                    </a:cubicBezTo>
                    <a:cubicBezTo>
                      <a:pt x="776" y="399"/>
                      <a:pt x="795" y="404"/>
                      <a:pt x="802" y="395"/>
                    </a:cubicBezTo>
                    <a:lnTo>
                      <a:pt x="802" y="395"/>
                    </a:lnTo>
                    <a:close/>
                    <a:moveTo>
                      <a:pt x="907" y="329"/>
                    </a:moveTo>
                    <a:lnTo>
                      <a:pt x="907" y="329"/>
                    </a:lnTo>
                    <a:cubicBezTo>
                      <a:pt x="907" y="339"/>
                      <a:pt x="886" y="327"/>
                      <a:pt x="867" y="320"/>
                    </a:cubicBezTo>
                    <a:cubicBezTo>
                      <a:pt x="851" y="315"/>
                      <a:pt x="860" y="334"/>
                      <a:pt x="874" y="346"/>
                    </a:cubicBezTo>
                    <a:cubicBezTo>
                      <a:pt x="888" y="357"/>
                      <a:pt x="867" y="350"/>
                      <a:pt x="851" y="339"/>
                    </a:cubicBezTo>
                    <a:cubicBezTo>
                      <a:pt x="832" y="327"/>
                      <a:pt x="835" y="348"/>
                      <a:pt x="842" y="355"/>
                    </a:cubicBezTo>
                    <a:cubicBezTo>
                      <a:pt x="851" y="360"/>
                      <a:pt x="842" y="369"/>
                      <a:pt x="830" y="355"/>
                    </a:cubicBezTo>
                    <a:cubicBezTo>
                      <a:pt x="818" y="339"/>
                      <a:pt x="811" y="325"/>
                      <a:pt x="795" y="322"/>
                    </a:cubicBezTo>
                    <a:cubicBezTo>
                      <a:pt x="776" y="322"/>
                      <a:pt x="784" y="341"/>
                      <a:pt x="790" y="350"/>
                    </a:cubicBezTo>
                    <a:cubicBezTo>
                      <a:pt x="802" y="362"/>
                      <a:pt x="811" y="364"/>
                      <a:pt x="825" y="374"/>
                    </a:cubicBezTo>
                    <a:cubicBezTo>
                      <a:pt x="842" y="381"/>
                      <a:pt x="865" y="369"/>
                      <a:pt x="877" y="371"/>
                    </a:cubicBezTo>
                    <a:cubicBezTo>
                      <a:pt x="888" y="374"/>
                      <a:pt x="865" y="390"/>
                      <a:pt x="872" y="399"/>
                    </a:cubicBezTo>
                    <a:cubicBezTo>
                      <a:pt x="879" y="409"/>
                      <a:pt x="900" y="402"/>
                      <a:pt x="916" y="399"/>
                    </a:cubicBezTo>
                    <a:cubicBezTo>
                      <a:pt x="932" y="399"/>
                      <a:pt x="925" y="390"/>
                      <a:pt x="935" y="383"/>
                    </a:cubicBezTo>
                    <a:cubicBezTo>
                      <a:pt x="944" y="376"/>
                      <a:pt x="925" y="378"/>
                      <a:pt x="932" y="362"/>
                    </a:cubicBezTo>
                    <a:cubicBezTo>
                      <a:pt x="939" y="346"/>
                      <a:pt x="909" y="320"/>
                      <a:pt x="907" y="329"/>
                    </a:cubicBezTo>
                    <a:lnTo>
                      <a:pt x="907" y="329"/>
                    </a:lnTo>
                    <a:close/>
                    <a:moveTo>
                      <a:pt x="946" y="273"/>
                    </a:moveTo>
                    <a:lnTo>
                      <a:pt x="946" y="273"/>
                    </a:lnTo>
                    <a:cubicBezTo>
                      <a:pt x="960" y="273"/>
                      <a:pt x="972" y="271"/>
                      <a:pt x="983" y="266"/>
                    </a:cubicBezTo>
                    <a:cubicBezTo>
                      <a:pt x="998" y="262"/>
                      <a:pt x="979" y="262"/>
                      <a:pt x="986" y="250"/>
                    </a:cubicBezTo>
                    <a:cubicBezTo>
                      <a:pt x="995" y="241"/>
                      <a:pt x="965" y="238"/>
                      <a:pt x="965" y="243"/>
                    </a:cubicBezTo>
                    <a:cubicBezTo>
                      <a:pt x="962" y="245"/>
                      <a:pt x="925" y="220"/>
                      <a:pt x="921" y="229"/>
                    </a:cubicBezTo>
                    <a:cubicBezTo>
                      <a:pt x="914" y="236"/>
                      <a:pt x="932" y="273"/>
                      <a:pt x="946" y="273"/>
                    </a:cubicBezTo>
                    <a:lnTo>
                      <a:pt x="946" y="273"/>
                    </a:lnTo>
                    <a:close/>
                    <a:moveTo>
                      <a:pt x="1023" y="278"/>
                    </a:moveTo>
                    <a:lnTo>
                      <a:pt x="1023" y="278"/>
                    </a:lnTo>
                    <a:cubicBezTo>
                      <a:pt x="1021" y="273"/>
                      <a:pt x="951" y="280"/>
                      <a:pt x="960" y="290"/>
                    </a:cubicBezTo>
                    <a:cubicBezTo>
                      <a:pt x="979" y="304"/>
                      <a:pt x="1025" y="285"/>
                      <a:pt x="1023" y="278"/>
                    </a:cubicBezTo>
                    <a:lnTo>
                      <a:pt x="1023" y="278"/>
                    </a:lnTo>
                    <a:close/>
                    <a:moveTo>
                      <a:pt x="1014" y="416"/>
                    </a:moveTo>
                    <a:lnTo>
                      <a:pt x="1014" y="416"/>
                    </a:lnTo>
                    <a:cubicBezTo>
                      <a:pt x="1030" y="416"/>
                      <a:pt x="1021" y="395"/>
                      <a:pt x="1002" y="381"/>
                    </a:cubicBezTo>
                    <a:cubicBezTo>
                      <a:pt x="983" y="367"/>
                      <a:pt x="942" y="395"/>
                      <a:pt x="949" y="402"/>
                    </a:cubicBezTo>
                    <a:cubicBezTo>
                      <a:pt x="958" y="409"/>
                      <a:pt x="995" y="418"/>
                      <a:pt x="1014" y="416"/>
                    </a:cubicBezTo>
                    <a:lnTo>
                      <a:pt x="1014" y="416"/>
                    </a:lnTo>
                    <a:close/>
                    <a:moveTo>
                      <a:pt x="893" y="549"/>
                    </a:moveTo>
                    <a:lnTo>
                      <a:pt x="893" y="549"/>
                    </a:lnTo>
                    <a:cubicBezTo>
                      <a:pt x="914" y="563"/>
                      <a:pt x="907" y="537"/>
                      <a:pt x="930" y="539"/>
                    </a:cubicBezTo>
                    <a:cubicBezTo>
                      <a:pt x="953" y="539"/>
                      <a:pt x="956" y="499"/>
                      <a:pt x="958" y="486"/>
                    </a:cubicBezTo>
                    <a:cubicBezTo>
                      <a:pt x="962" y="472"/>
                      <a:pt x="939" y="474"/>
                      <a:pt x="944" y="483"/>
                    </a:cubicBezTo>
                    <a:cubicBezTo>
                      <a:pt x="951" y="492"/>
                      <a:pt x="944" y="504"/>
                      <a:pt x="942" y="492"/>
                    </a:cubicBezTo>
                    <a:cubicBezTo>
                      <a:pt x="939" y="479"/>
                      <a:pt x="923" y="490"/>
                      <a:pt x="916" y="481"/>
                    </a:cubicBezTo>
                    <a:cubicBezTo>
                      <a:pt x="909" y="472"/>
                      <a:pt x="937" y="472"/>
                      <a:pt x="944" y="460"/>
                    </a:cubicBezTo>
                    <a:cubicBezTo>
                      <a:pt x="951" y="446"/>
                      <a:pt x="921" y="448"/>
                      <a:pt x="928" y="439"/>
                    </a:cubicBezTo>
                    <a:cubicBezTo>
                      <a:pt x="935" y="430"/>
                      <a:pt x="886" y="439"/>
                      <a:pt x="900" y="446"/>
                    </a:cubicBezTo>
                    <a:cubicBezTo>
                      <a:pt x="916" y="451"/>
                      <a:pt x="902" y="460"/>
                      <a:pt x="888" y="448"/>
                    </a:cubicBezTo>
                    <a:cubicBezTo>
                      <a:pt x="877" y="439"/>
                      <a:pt x="839" y="455"/>
                      <a:pt x="851" y="467"/>
                    </a:cubicBezTo>
                    <a:cubicBezTo>
                      <a:pt x="863" y="474"/>
                      <a:pt x="893" y="460"/>
                      <a:pt x="877" y="486"/>
                    </a:cubicBezTo>
                    <a:cubicBezTo>
                      <a:pt x="858" y="509"/>
                      <a:pt x="851" y="479"/>
                      <a:pt x="832" y="481"/>
                    </a:cubicBezTo>
                    <a:cubicBezTo>
                      <a:pt x="816" y="483"/>
                      <a:pt x="823" y="504"/>
                      <a:pt x="849" y="514"/>
                    </a:cubicBezTo>
                    <a:cubicBezTo>
                      <a:pt x="874" y="521"/>
                      <a:pt x="872" y="535"/>
                      <a:pt x="893" y="549"/>
                    </a:cubicBezTo>
                    <a:lnTo>
                      <a:pt x="893" y="549"/>
                    </a:lnTo>
                    <a:close/>
                    <a:moveTo>
                      <a:pt x="1046" y="397"/>
                    </a:moveTo>
                    <a:lnTo>
                      <a:pt x="1046" y="397"/>
                    </a:lnTo>
                    <a:cubicBezTo>
                      <a:pt x="1053" y="416"/>
                      <a:pt x="1060" y="404"/>
                      <a:pt x="1070" y="411"/>
                    </a:cubicBezTo>
                    <a:cubicBezTo>
                      <a:pt x="1081" y="418"/>
                      <a:pt x="1097" y="423"/>
                      <a:pt x="1104" y="416"/>
                    </a:cubicBezTo>
                    <a:cubicBezTo>
                      <a:pt x="1114" y="409"/>
                      <a:pt x="1118" y="402"/>
                      <a:pt x="1121" y="409"/>
                    </a:cubicBezTo>
                    <a:cubicBezTo>
                      <a:pt x="1125" y="420"/>
                      <a:pt x="1146" y="420"/>
                      <a:pt x="1190" y="423"/>
                    </a:cubicBezTo>
                    <a:cubicBezTo>
                      <a:pt x="1237" y="423"/>
                      <a:pt x="1225" y="404"/>
                      <a:pt x="1237" y="411"/>
                    </a:cubicBezTo>
                    <a:cubicBezTo>
                      <a:pt x="1251" y="418"/>
                      <a:pt x="1281" y="418"/>
                      <a:pt x="1295" y="416"/>
                    </a:cubicBezTo>
                    <a:cubicBezTo>
                      <a:pt x="1307" y="413"/>
                      <a:pt x="1314" y="392"/>
                      <a:pt x="1314" y="381"/>
                    </a:cubicBezTo>
                    <a:cubicBezTo>
                      <a:pt x="1311" y="371"/>
                      <a:pt x="1211" y="362"/>
                      <a:pt x="1193" y="374"/>
                    </a:cubicBezTo>
                    <a:cubicBezTo>
                      <a:pt x="1176" y="383"/>
                      <a:pt x="1149" y="369"/>
                      <a:pt x="1132" y="376"/>
                    </a:cubicBezTo>
                    <a:cubicBezTo>
                      <a:pt x="1118" y="383"/>
                      <a:pt x="1123" y="367"/>
                      <a:pt x="1097" y="364"/>
                    </a:cubicBezTo>
                    <a:cubicBezTo>
                      <a:pt x="1074" y="364"/>
                      <a:pt x="1100" y="350"/>
                      <a:pt x="1104" y="346"/>
                    </a:cubicBezTo>
                    <a:cubicBezTo>
                      <a:pt x="1109" y="339"/>
                      <a:pt x="1067" y="325"/>
                      <a:pt x="1049" y="329"/>
                    </a:cubicBezTo>
                    <a:cubicBezTo>
                      <a:pt x="1030" y="332"/>
                      <a:pt x="1021" y="322"/>
                      <a:pt x="1004" y="315"/>
                    </a:cubicBezTo>
                    <a:cubicBezTo>
                      <a:pt x="986" y="308"/>
                      <a:pt x="942" y="308"/>
                      <a:pt x="951" y="322"/>
                    </a:cubicBezTo>
                    <a:cubicBezTo>
                      <a:pt x="956" y="332"/>
                      <a:pt x="1011" y="353"/>
                      <a:pt x="1016" y="343"/>
                    </a:cubicBezTo>
                    <a:cubicBezTo>
                      <a:pt x="1023" y="334"/>
                      <a:pt x="1037" y="355"/>
                      <a:pt x="1044" y="364"/>
                    </a:cubicBezTo>
                    <a:cubicBezTo>
                      <a:pt x="1053" y="374"/>
                      <a:pt x="1039" y="378"/>
                      <a:pt x="1046" y="397"/>
                    </a:cubicBezTo>
                    <a:lnTo>
                      <a:pt x="1046" y="397"/>
                    </a:lnTo>
                    <a:close/>
                    <a:moveTo>
                      <a:pt x="1093" y="285"/>
                    </a:moveTo>
                    <a:lnTo>
                      <a:pt x="1093" y="285"/>
                    </a:lnTo>
                    <a:cubicBezTo>
                      <a:pt x="1077" y="278"/>
                      <a:pt x="1056" y="294"/>
                      <a:pt x="1074" y="301"/>
                    </a:cubicBezTo>
                    <a:cubicBezTo>
                      <a:pt x="1088" y="308"/>
                      <a:pt x="1111" y="294"/>
                      <a:pt x="1093" y="285"/>
                    </a:cubicBezTo>
                    <a:lnTo>
                      <a:pt x="1093" y="285"/>
                    </a:lnTo>
                    <a:close/>
                    <a:moveTo>
                      <a:pt x="958" y="180"/>
                    </a:moveTo>
                    <a:lnTo>
                      <a:pt x="958" y="180"/>
                    </a:lnTo>
                    <a:cubicBezTo>
                      <a:pt x="972" y="187"/>
                      <a:pt x="965" y="196"/>
                      <a:pt x="979" y="203"/>
                    </a:cubicBezTo>
                    <a:cubicBezTo>
                      <a:pt x="995" y="210"/>
                      <a:pt x="1037" y="194"/>
                      <a:pt x="1042" y="206"/>
                    </a:cubicBezTo>
                    <a:cubicBezTo>
                      <a:pt x="1044" y="215"/>
                      <a:pt x="998" y="215"/>
                      <a:pt x="1004" y="222"/>
                    </a:cubicBezTo>
                    <a:cubicBezTo>
                      <a:pt x="1009" y="229"/>
                      <a:pt x="1037" y="241"/>
                      <a:pt x="1035" y="245"/>
                    </a:cubicBezTo>
                    <a:cubicBezTo>
                      <a:pt x="1030" y="250"/>
                      <a:pt x="1079" y="266"/>
                      <a:pt x="1083" y="259"/>
                    </a:cubicBezTo>
                    <a:cubicBezTo>
                      <a:pt x="1088" y="252"/>
                      <a:pt x="1102" y="255"/>
                      <a:pt x="1114" y="259"/>
                    </a:cubicBezTo>
                    <a:cubicBezTo>
                      <a:pt x="1125" y="264"/>
                      <a:pt x="1128" y="229"/>
                      <a:pt x="1135" y="236"/>
                    </a:cubicBezTo>
                    <a:cubicBezTo>
                      <a:pt x="1144" y="241"/>
                      <a:pt x="1144" y="222"/>
                      <a:pt x="1158" y="217"/>
                    </a:cubicBezTo>
                    <a:cubicBezTo>
                      <a:pt x="1172" y="210"/>
                      <a:pt x="1190" y="210"/>
                      <a:pt x="1193" y="206"/>
                    </a:cubicBezTo>
                    <a:cubicBezTo>
                      <a:pt x="1193" y="201"/>
                      <a:pt x="1188" y="194"/>
                      <a:pt x="1172" y="196"/>
                    </a:cubicBezTo>
                    <a:cubicBezTo>
                      <a:pt x="1156" y="196"/>
                      <a:pt x="1144" y="189"/>
                      <a:pt x="1151" y="180"/>
                    </a:cubicBezTo>
                    <a:cubicBezTo>
                      <a:pt x="1158" y="171"/>
                      <a:pt x="1132" y="168"/>
                      <a:pt x="1142" y="161"/>
                    </a:cubicBezTo>
                    <a:cubicBezTo>
                      <a:pt x="1151" y="154"/>
                      <a:pt x="1123" y="145"/>
                      <a:pt x="1128" y="157"/>
                    </a:cubicBezTo>
                    <a:cubicBezTo>
                      <a:pt x="1130" y="168"/>
                      <a:pt x="1109" y="159"/>
                      <a:pt x="1107" y="147"/>
                    </a:cubicBezTo>
                    <a:cubicBezTo>
                      <a:pt x="1104" y="138"/>
                      <a:pt x="1065" y="133"/>
                      <a:pt x="1039" y="110"/>
                    </a:cubicBezTo>
                    <a:cubicBezTo>
                      <a:pt x="1014" y="89"/>
                      <a:pt x="988" y="103"/>
                      <a:pt x="1004" y="105"/>
                    </a:cubicBezTo>
                    <a:cubicBezTo>
                      <a:pt x="1018" y="110"/>
                      <a:pt x="1018" y="117"/>
                      <a:pt x="1004" y="115"/>
                    </a:cubicBezTo>
                    <a:cubicBezTo>
                      <a:pt x="993" y="115"/>
                      <a:pt x="972" y="117"/>
                      <a:pt x="990" y="124"/>
                    </a:cubicBezTo>
                    <a:cubicBezTo>
                      <a:pt x="1011" y="131"/>
                      <a:pt x="990" y="136"/>
                      <a:pt x="974" y="136"/>
                    </a:cubicBezTo>
                    <a:cubicBezTo>
                      <a:pt x="958" y="136"/>
                      <a:pt x="956" y="157"/>
                      <a:pt x="976" y="159"/>
                    </a:cubicBezTo>
                    <a:cubicBezTo>
                      <a:pt x="998" y="161"/>
                      <a:pt x="983" y="173"/>
                      <a:pt x="965" y="168"/>
                    </a:cubicBezTo>
                    <a:cubicBezTo>
                      <a:pt x="949" y="164"/>
                      <a:pt x="944" y="173"/>
                      <a:pt x="958" y="180"/>
                    </a:cubicBezTo>
                    <a:lnTo>
                      <a:pt x="958" y="180"/>
                    </a:lnTo>
                    <a:close/>
                    <a:moveTo>
                      <a:pt x="1072" y="87"/>
                    </a:moveTo>
                    <a:lnTo>
                      <a:pt x="1072" y="87"/>
                    </a:lnTo>
                    <a:cubicBezTo>
                      <a:pt x="1086" y="77"/>
                      <a:pt x="1095" y="84"/>
                      <a:pt x="1083" y="89"/>
                    </a:cubicBezTo>
                    <a:cubicBezTo>
                      <a:pt x="1074" y="96"/>
                      <a:pt x="1077" y="98"/>
                      <a:pt x="1093" y="98"/>
                    </a:cubicBezTo>
                    <a:cubicBezTo>
                      <a:pt x="1109" y="96"/>
                      <a:pt x="1086" y="103"/>
                      <a:pt x="1086" y="112"/>
                    </a:cubicBezTo>
                    <a:cubicBezTo>
                      <a:pt x="1086" y="122"/>
                      <a:pt x="1104" y="115"/>
                      <a:pt x="1107" y="126"/>
                    </a:cubicBezTo>
                    <a:cubicBezTo>
                      <a:pt x="1107" y="136"/>
                      <a:pt x="1149" y="138"/>
                      <a:pt x="1160" y="126"/>
                    </a:cubicBezTo>
                    <a:cubicBezTo>
                      <a:pt x="1172" y="115"/>
                      <a:pt x="1167" y="131"/>
                      <a:pt x="1167" y="138"/>
                    </a:cubicBezTo>
                    <a:cubicBezTo>
                      <a:pt x="1165" y="145"/>
                      <a:pt x="1223" y="152"/>
                      <a:pt x="1228" y="143"/>
                    </a:cubicBezTo>
                    <a:cubicBezTo>
                      <a:pt x="1230" y="133"/>
                      <a:pt x="1237" y="136"/>
                      <a:pt x="1249" y="140"/>
                    </a:cubicBezTo>
                    <a:cubicBezTo>
                      <a:pt x="1260" y="143"/>
                      <a:pt x="1316" y="129"/>
                      <a:pt x="1316" y="117"/>
                    </a:cubicBezTo>
                    <a:cubicBezTo>
                      <a:pt x="1318" y="105"/>
                      <a:pt x="1335" y="124"/>
                      <a:pt x="1316" y="136"/>
                    </a:cubicBezTo>
                    <a:cubicBezTo>
                      <a:pt x="1300" y="147"/>
                      <a:pt x="1263" y="145"/>
                      <a:pt x="1246" y="150"/>
                    </a:cubicBezTo>
                    <a:cubicBezTo>
                      <a:pt x="1232" y="157"/>
                      <a:pt x="1258" y="166"/>
                      <a:pt x="1274" y="180"/>
                    </a:cubicBezTo>
                    <a:cubicBezTo>
                      <a:pt x="1290" y="192"/>
                      <a:pt x="1253" y="185"/>
                      <a:pt x="1237" y="168"/>
                    </a:cubicBezTo>
                    <a:cubicBezTo>
                      <a:pt x="1223" y="152"/>
                      <a:pt x="1188" y="152"/>
                      <a:pt x="1172" y="154"/>
                    </a:cubicBezTo>
                    <a:cubicBezTo>
                      <a:pt x="1153" y="154"/>
                      <a:pt x="1158" y="187"/>
                      <a:pt x="1172" y="187"/>
                    </a:cubicBezTo>
                    <a:cubicBezTo>
                      <a:pt x="1186" y="187"/>
                      <a:pt x="1197" y="192"/>
                      <a:pt x="1211" y="213"/>
                    </a:cubicBezTo>
                    <a:cubicBezTo>
                      <a:pt x="1225" y="234"/>
                      <a:pt x="1253" y="229"/>
                      <a:pt x="1253" y="238"/>
                    </a:cubicBezTo>
                    <a:cubicBezTo>
                      <a:pt x="1253" y="248"/>
                      <a:pt x="1216" y="231"/>
                      <a:pt x="1195" y="227"/>
                    </a:cubicBezTo>
                    <a:cubicBezTo>
                      <a:pt x="1174" y="224"/>
                      <a:pt x="1142" y="236"/>
                      <a:pt x="1142" y="252"/>
                    </a:cubicBezTo>
                    <a:cubicBezTo>
                      <a:pt x="1139" y="266"/>
                      <a:pt x="1172" y="264"/>
                      <a:pt x="1193" y="252"/>
                    </a:cubicBezTo>
                    <a:cubicBezTo>
                      <a:pt x="1211" y="241"/>
                      <a:pt x="1197" y="257"/>
                      <a:pt x="1188" y="266"/>
                    </a:cubicBezTo>
                    <a:cubicBezTo>
                      <a:pt x="1176" y="276"/>
                      <a:pt x="1211" y="283"/>
                      <a:pt x="1211" y="294"/>
                    </a:cubicBezTo>
                    <a:cubicBezTo>
                      <a:pt x="1211" y="306"/>
                      <a:pt x="1186" y="301"/>
                      <a:pt x="1183" y="292"/>
                    </a:cubicBezTo>
                    <a:cubicBezTo>
                      <a:pt x="1181" y="280"/>
                      <a:pt x="1172" y="271"/>
                      <a:pt x="1146" y="273"/>
                    </a:cubicBezTo>
                    <a:cubicBezTo>
                      <a:pt x="1123" y="276"/>
                      <a:pt x="1128" y="292"/>
                      <a:pt x="1144" y="294"/>
                    </a:cubicBezTo>
                    <a:cubicBezTo>
                      <a:pt x="1158" y="294"/>
                      <a:pt x="1160" y="306"/>
                      <a:pt x="1144" y="306"/>
                    </a:cubicBezTo>
                    <a:cubicBezTo>
                      <a:pt x="1125" y="306"/>
                      <a:pt x="1088" y="318"/>
                      <a:pt x="1100" y="329"/>
                    </a:cubicBezTo>
                    <a:cubicBezTo>
                      <a:pt x="1114" y="341"/>
                      <a:pt x="1160" y="329"/>
                      <a:pt x="1169" y="336"/>
                    </a:cubicBezTo>
                    <a:cubicBezTo>
                      <a:pt x="1179" y="343"/>
                      <a:pt x="1202" y="346"/>
                      <a:pt x="1207" y="339"/>
                    </a:cubicBezTo>
                    <a:cubicBezTo>
                      <a:pt x="1211" y="329"/>
                      <a:pt x="1232" y="334"/>
                      <a:pt x="1251" y="334"/>
                    </a:cubicBezTo>
                    <a:cubicBezTo>
                      <a:pt x="1270" y="334"/>
                      <a:pt x="1274" y="336"/>
                      <a:pt x="1281" y="343"/>
                    </a:cubicBezTo>
                    <a:cubicBezTo>
                      <a:pt x="1290" y="350"/>
                      <a:pt x="1307" y="348"/>
                      <a:pt x="1316" y="341"/>
                    </a:cubicBezTo>
                    <a:cubicBezTo>
                      <a:pt x="1328" y="334"/>
                      <a:pt x="1328" y="334"/>
                      <a:pt x="1339" y="334"/>
                    </a:cubicBezTo>
                    <a:cubicBezTo>
                      <a:pt x="1353" y="334"/>
                      <a:pt x="1355" y="325"/>
                      <a:pt x="1349" y="315"/>
                    </a:cubicBezTo>
                    <a:cubicBezTo>
                      <a:pt x="1342" y="304"/>
                      <a:pt x="1325" y="322"/>
                      <a:pt x="1323" y="315"/>
                    </a:cubicBezTo>
                    <a:cubicBezTo>
                      <a:pt x="1321" y="306"/>
                      <a:pt x="1307" y="301"/>
                      <a:pt x="1279" y="306"/>
                    </a:cubicBezTo>
                    <a:cubicBezTo>
                      <a:pt x="1253" y="311"/>
                      <a:pt x="1265" y="290"/>
                      <a:pt x="1281" y="294"/>
                    </a:cubicBezTo>
                    <a:cubicBezTo>
                      <a:pt x="1297" y="299"/>
                      <a:pt x="1318" y="297"/>
                      <a:pt x="1337" y="292"/>
                    </a:cubicBezTo>
                    <a:cubicBezTo>
                      <a:pt x="1353" y="287"/>
                      <a:pt x="1339" y="278"/>
                      <a:pt x="1339" y="271"/>
                    </a:cubicBezTo>
                    <a:cubicBezTo>
                      <a:pt x="1339" y="264"/>
                      <a:pt x="1362" y="269"/>
                      <a:pt x="1379" y="269"/>
                    </a:cubicBezTo>
                    <a:cubicBezTo>
                      <a:pt x="1395" y="269"/>
                      <a:pt x="1421" y="241"/>
                      <a:pt x="1421" y="224"/>
                    </a:cubicBezTo>
                    <a:cubicBezTo>
                      <a:pt x="1423" y="208"/>
                      <a:pt x="1383" y="213"/>
                      <a:pt x="1365" y="213"/>
                    </a:cubicBezTo>
                    <a:cubicBezTo>
                      <a:pt x="1346" y="213"/>
                      <a:pt x="1376" y="199"/>
                      <a:pt x="1414" y="201"/>
                    </a:cubicBezTo>
                    <a:cubicBezTo>
                      <a:pt x="1449" y="201"/>
                      <a:pt x="1432" y="185"/>
                      <a:pt x="1439" y="180"/>
                    </a:cubicBezTo>
                    <a:cubicBezTo>
                      <a:pt x="1446" y="175"/>
                      <a:pt x="1463" y="187"/>
                      <a:pt x="1481" y="182"/>
                    </a:cubicBezTo>
                    <a:cubicBezTo>
                      <a:pt x="1500" y="180"/>
                      <a:pt x="1486" y="164"/>
                      <a:pt x="1500" y="164"/>
                    </a:cubicBezTo>
                    <a:cubicBezTo>
                      <a:pt x="1507" y="164"/>
                      <a:pt x="1528" y="150"/>
                      <a:pt x="1565" y="129"/>
                    </a:cubicBezTo>
                    <a:cubicBezTo>
                      <a:pt x="1604" y="108"/>
                      <a:pt x="1634" y="110"/>
                      <a:pt x="1637" y="98"/>
                    </a:cubicBezTo>
                    <a:cubicBezTo>
                      <a:pt x="1639" y="87"/>
                      <a:pt x="1583" y="98"/>
                      <a:pt x="1574" y="96"/>
                    </a:cubicBezTo>
                    <a:cubicBezTo>
                      <a:pt x="1565" y="91"/>
                      <a:pt x="1611" y="82"/>
                      <a:pt x="1623" y="84"/>
                    </a:cubicBezTo>
                    <a:cubicBezTo>
                      <a:pt x="1634" y="87"/>
                      <a:pt x="1649" y="84"/>
                      <a:pt x="1688" y="66"/>
                    </a:cubicBezTo>
                    <a:cubicBezTo>
                      <a:pt x="1728" y="47"/>
                      <a:pt x="1709" y="42"/>
                      <a:pt x="1693" y="45"/>
                    </a:cubicBezTo>
                    <a:cubicBezTo>
                      <a:pt x="1679" y="47"/>
                      <a:pt x="1660" y="42"/>
                      <a:pt x="1660" y="31"/>
                    </a:cubicBezTo>
                    <a:cubicBezTo>
                      <a:pt x="1663" y="21"/>
                      <a:pt x="1637" y="31"/>
                      <a:pt x="1637" y="24"/>
                    </a:cubicBezTo>
                    <a:cubicBezTo>
                      <a:pt x="1634" y="19"/>
                      <a:pt x="1614" y="21"/>
                      <a:pt x="1588" y="31"/>
                    </a:cubicBezTo>
                    <a:cubicBezTo>
                      <a:pt x="1565" y="40"/>
                      <a:pt x="1586" y="21"/>
                      <a:pt x="1597" y="17"/>
                    </a:cubicBezTo>
                    <a:cubicBezTo>
                      <a:pt x="1607" y="14"/>
                      <a:pt x="1535" y="17"/>
                      <a:pt x="1523" y="10"/>
                    </a:cubicBezTo>
                    <a:cubicBezTo>
                      <a:pt x="1509" y="0"/>
                      <a:pt x="1495" y="24"/>
                      <a:pt x="1486" y="12"/>
                    </a:cubicBezTo>
                    <a:cubicBezTo>
                      <a:pt x="1474" y="0"/>
                      <a:pt x="1444" y="10"/>
                      <a:pt x="1449" y="19"/>
                    </a:cubicBezTo>
                    <a:cubicBezTo>
                      <a:pt x="1451" y="26"/>
                      <a:pt x="1444" y="26"/>
                      <a:pt x="1432" y="17"/>
                    </a:cubicBezTo>
                    <a:cubicBezTo>
                      <a:pt x="1421" y="7"/>
                      <a:pt x="1400" y="19"/>
                      <a:pt x="1379" y="17"/>
                    </a:cubicBezTo>
                    <a:cubicBezTo>
                      <a:pt x="1360" y="12"/>
                      <a:pt x="1367" y="31"/>
                      <a:pt x="1346" y="21"/>
                    </a:cubicBezTo>
                    <a:cubicBezTo>
                      <a:pt x="1325" y="12"/>
                      <a:pt x="1302" y="17"/>
                      <a:pt x="1307" y="21"/>
                    </a:cubicBezTo>
                    <a:cubicBezTo>
                      <a:pt x="1314" y="24"/>
                      <a:pt x="1307" y="28"/>
                      <a:pt x="1297" y="26"/>
                    </a:cubicBezTo>
                    <a:cubicBezTo>
                      <a:pt x="1286" y="24"/>
                      <a:pt x="1279" y="26"/>
                      <a:pt x="1283" y="35"/>
                    </a:cubicBezTo>
                    <a:cubicBezTo>
                      <a:pt x="1288" y="47"/>
                      <a:pt x="1249" y="33"/>
                      <a:pt x="1249" y="45"/>
                    </a:cubicBezTo>
                    <a:cubicBezTo>
                      <a:pt x="1249" y="54"/>
                      <a:pt x="1235" y="61"/>
                      <a:pt x="1223" y="52"/>
                    </a:cubicBezTo>
                    <a:cubicBezTo>
                      <a:pt x="1211" y="42"/>
                      <a:pt x="1176" y="38"/>
                      <a:pt x="1186" y="47"/>
                    </a:cubicBezTo>
                    <a:cubicBezTo>
                      <a:pt x="1197" y="56"/>
                      <a:pt x="1153" y="52"/>
                      <a:pt x="1165" y="59"/>
                    </a:cubicBezTo>
                    <a:cubicBezTo>
                      <a:pt x="1176" y="68"/>
                      <a:pt x="1151" y="75"/>
                      <a:pt x="1151" y="70"/>
                    </a:cubicBezTo>
                    <a:cubicBezTo>
                      <a:pt x="1151" y="66"/>
                      <a:pt x="1128" y="56"/>
                      <a:pt x="1118" y="66"/>
                    </a:cubicBezTo>
                    <a:cubicBezTo>
                      <a:pt x="1109" y="73"/>
                      <a:pt x="1107" y="84"/>
                      <a:pt x="1102" y="77"/>
                    </a:cubicBezTo>
                    <a:cubicBezTo>
                      <a:pt x="1097" y="73"/>
                      <a:pt x="1077" y="75"/>
                      <a:pt x="1056" y="82"/>
                    </a:cubicBezTo>
                    <a:cubicBezTo>
                      <a:pt x="1037" y="89"/>
                      <a:pt x="1058" y="96"/>
                      <a:pt x="1072" y="87"/>
                    </a:cubicBezTo>
                    <a:lnTo>
                      <a:pt x="1072" y="87"/>
                    </a:lnTo>
                    <a:close/>
                    <a:moveTo>
                      <a:pt x="1309" y="901"/>
                    </a:moveTo>
                    <a:lnTo>
                      <a:pt x="1309" y="901"/>
                    </a:lnTo>
                    <a:cubicBezTo>
                      <a:pt x="1316" y="901"/>
                      <a:pt x="1330" y="878"/>
                      <a:pt x="1311" y="878"/>
                    </a:cubicBezTo>
                    <a:cubicBezTo>
                      <a:pt x="1295" y="880"/>
                      <a:pt x="1300" y="903"/>
                      <a:pt x="1309" y="901"/>
                    </a:cubicBezTo>
                    <a:lnTo>
                      <a:pt x="1309" y="901"/>
                    </a:lnTo>
                    <a:close/>
                    <a:moveTo>
                      <a:pt x="1228" y="882"/>
                    </a:moveTo>
                    <a:lnTo>
                      <a:pt x="1228" y="882"/>
                    </a:lnTo>
                    <a:cubicBezTo>
                      <a:pt x="1242" y="892"/>
                      <a:pt x="1265" y="866"/>
                      <a:pt x="1263" y="857"/>
                    </a:cubicBezTo>
                    <a:cubicBezTo>
                      <a:pt x="1260" y="850"/>
                      <a:pt x="1209" y="871"/>
                      <a:pt x="1228" y="882"/>
                    </a:cubicBezTo>
                    <a:lnTo>
                      <a:pt x="1228" y="882"/>
                    </a:lnTo>
                    <a:close/>
                    <a:moveTo>
                      <a:pt x="1295" y="828"/>
                    </a:moveTo>
                    <a:lnTo>
                      <a:pt x="1295" y="828"/>
                    </a:lnTo>
                    <a:cubicBezTo>
                      <a:pt x="1297" y="819"/>
                      <a:pt x="1263" y="817"/>
                      <a:pt x="1265" y="805"/>
                    </a:cubicBezTo>
                    <a:cubicBezTo>
                      <a:pt x="1267" y="796"/>
                      <a:pt x="1235" y="786"/>
                      <a:pt x="1223" y="782"/>
                    </a:cubicBezTo>
                    <a:cubicBezTo>
                      <a:pt x="1214" y="775"/>
                      <a:pt x="1197" y="773"/>
                      <a:pt x="1197" y="761"/>
                    </a:cubicBezTo>
                    <a:cubicBezTo>
                      <a:pt x="1197" y="749"/>
                      <a:pt x="1174" y="759"/>
                      <a:pt x="1174" y="775"/>
                    </a:cubicBezTo>
                    <a:cubicBezTo>
                      <a:pt x="1172" y="791"/>
                      <a:pt x="1162" y="789"/>
                      <a:pt x="1167" y="805"/>
                    </a:cubicBezTo>
                    <a:cubicBezTo>
                      <a:pt x="1172" y="821"/>
                      <a:pt x="1149" y="824"/>
                      <a:pt x="1151" y="833"/>
                    </a:cubicBezTo>
                    <a:cubicBezTo>
                      <a:pt x="1153" y="843"/>
                      <a:pt x="1165" y="831"/>
                      <a:pt x="1176" y="831"/>
                    </a:cubicBezTo>
                    <a:cubicBezTo>
                      <a:pt x="1188" y="831"/>
                      <a:pt x="1174" y="847"/>
                      <a:pt x="1188" y="850"/>
                    </a:cubicBezTo>
                    <a:cubicBezTo>
                      <a:pt x="1200" y="850"/>
                      <a:pt x="1218" y="838"/>
                      <a:pt x="1223" y="828"/>
                    </a:cubicBezTo>
                    <a:cubicBezTo>
                      <a:pt x="1228" y="821"/>
                      <a:pt x="1237" y="819"/>
                      <a:pt x="1251" y="828"/>
                    </a:cubicBezTo>
                    <a:cubicBezTo>
                      <a:pt x="1265" y="838"/>
                      <a:pt x="1293" y="838"/>
                      <a:pt x="1295" y="828"/>
                    </a:cubicBezTo>
                    <a:lnTo>
                      <a:pt x="1295" y="828"/>
                    </a:lnTo>
                    <a:close/>
                    <a:moveTo>
                      <a:pt x="1602" y="747"/>
                    </a:moveTo>
                    <a:lnTo>
                      <a:pt x="1602" y="747"/>
                    </a:lnTo>
                    <a:cubicBezTo>
                      <a:pt x="1614" y="747"/>
                      <a:pt x="1616" y="761"/>
                      <a:pt x="1634" y="777"/>
                    </a:cubicBezTo>
                    <a:cubicBezTo>
                      <a:pt x="1651" y="791"/>
                      <a:pt x="1653" y="782"/>
                      <a:pt x="1656" y="770"/>
                    </a:cubicBezTo>
                    <a:cubicBezTo>
                      <a:pt x="1658" y="761"/>
                      <a:pt x="1679" y="768"/>
                      <a:pt x="1679" y="759"/>
                    </a:cubicBezTo>
                    <a:cubicBezTo>
                      <a:pt x="1677" y="747"/>
                      <a:pt x="1693" y="735"/>
                      <a:pt x="1704" y="731"/>
                    </a:cubicBezTo>
                    <a:cubicBezTo>
                      <a:pt x="1716" y="726"/>
                      <a:pt x="1695" y="714"/>
                      <a:pt x="1681" y="716"/>
                    </a:cubicBezTo>
                    <a:cubicBezTo>
                      <a:pt x="1665" y="716"/>
                      <a:pt x="1663" y="707"/>
                      <a:pt x="1663" y="700"/>
                    </a:cubicBezTo>
                    <a:cubicBezTo>
                      <a:pt x="1663" y="693"/>
                      <a:pt x="1634" y="677"/>
                      <a:pt x="1625" y="679"/>
                    </a:cubicBezTo>
                    <a:cubicBezTo>
                      <a:pt x="1616" y="682"/>
                      <a:pt x="1600" y="668"/>
                      <a:pt x="1588" y="668"/>
                    </a:cubicBezTo>
                    <a:cubicBezTo>
                      <a:pt x="1574" y="665"/>
                      <a:pt x="1558" y="656"/>
                      <a:pt x="1560" y="642"/>
                    </a:cubicBezTo>
                    <a:cubicBezTo>
                      <a:pt x="1560" y="630"/>
                      <a:pt x="1583" y="647"/>
                      <a:pt x="1588" y="637"/>
                    </a:cubicBezTo>
                    <a:cubicBezTo>
                      <a:pt x="1593" y="626"/>
                      <a:pt x="1565" y="633"/>
                      <a:pt x="1565" y="623"/>
                    </a:cubicBezTo>
                    <a:cubicBezTo>
                      <a:pt x="1562" y="616"/>
                      <a:pt x="1569" y="619"/>
                      <a:pt x="1576" y="614"/>
                    </a:cubicBezTo>
                    <a:cubicBezTo>
                      <a:pt x="1581" y="609"/>
                      <a:pt x="1572" y="600"/>
                      <a:pt x="1565" y="598"/>
                    </a:cubicBezTo>
                    <a:cubicBezTo>
                      <a:pt x="1558" y="593"/>
                      <a:pt x="1555" y="604"/>
                      <a:pt x="1549" y="604"/>
                    </a:cubicBezTo>
                    <a:cubicBezTo>
                      <a:pt x="1544" y="604"/>
                      <a:pt x="1549" y="593"/>
                      <a:pt x="1553" y="588"/>
                    </a:cubicBezTo>
                    <a:cubicBezTo>
                      <a:pt x="1558" y="581"/>
                      <a:pt x="1532" y="574"/>
                      <a:pt x="1521" y="577"/>
                    </a:cubicBezTo>
                    <a:cubicBezTo>
                      <a:pt x="1509" y="581"/>
                      <a:pt x="1504" y="574"/>
                      <a:pt x="1504" y="567"/>
                    </a:cubicBezTo>
                    <a:cubicBezTo>
                      <a:pt x="1504" y="558"/>
                      <a:pt x="1486" y="567"/>
                      <a:pt x="1479" y="572"/>
                    </a:cubicBezTo>
                    <a:cubicBezTo>
                      <a:pt x="1470" y="579"/>
                      <a:pt x="1460" y="567"/>
                      <a:pt x="1470" y="565"/>
                    </a:cubicBezTo>
                    <a:cubicBezTo>
                      <a:pt x="1481" y="565"/>
                      <a:pt x="1490" y="558"/>
                      <a:pt x="1488" y="549"/>
                    </a:cubicBezTo>
                    <a:cubicBezTo>
                      <a:pt x="1486" y="539"/>
                      <a:pt x="1460" y="539"/>
                      <a:pt x="1456" y="549"/>
                    </a:cubicBezTo>
                    <a:cubicBezTo>
                      <a:pt x="1451" y="560"/>
                      <a:pt x="1432" y="539"/>
                      <a:pt x="1432" y="530"/>
                    </a:cubicBezTo>
                    <a:cubicBezTo>
                      <a:pt x="1432" y="521"/>
                      <a:pt x="1402" y="528"/>
                      <a:pt x="1407" y="514"/>
                    </a:cubicBezTo>
                    <a:cubicBezTo>
                      <a:pt x="1409" y="499"/>
                      <a:pt x="1372" y="497"/>
                      <a:pt x="1360" y="497"/>
                    </a:cubicBezTo>
                    <a:cubicBezTo>
                      <a:pt x="1351" y="497"/>
                      <a:pt x="1335" y="504"/>
                      <a:pt x="1337" y="514"/>
                    </a:cubicBezTo>
                    <a:cubicBezTo>
                      <a:pt x="1339" y="523"/>
                      <a:pt x="1325" y="521"/>
                      <a:pt x="1323" y="509"/>
                    </a:cubicBezTo>
                    <a:cubicBezTo>
                      <a:pt x="1321" y="499"/>
                      <a:pt x="1297" y="521"/>
                      <a:pt x="1288" y="521"/>
                    </a:cubicBezTo>
                    <a:cubicBezTo>
                      <a:pt x="1281" y="521"/>
                      <a:pt x="1293" y="492"/>
                      <a:pt x="1290" y="486"/>
                    </a:cubicBezTo>
                    <a:cubicBezTo>
                      <a:pt x="1286" y="476"/>
                      <a:pt x="1281" y="474"/>
                      <a:pt x="1274" y="460"/>
                    </a:cubicBezTo>
                    <a:cubicBezTo>
                      <a:pt x="1270" y="446"/>
                      <a:pt x="1242" y="451"/>
                      <a:pt x="1232" y="460"/>
                    </a:cubicBezTo>
                    <a:cubicBezTo>
                      <a:pt x="1225" y="469"/>
                      <a:pt x="1202" y="465"/>
                      <a:pt x="1188" y="479"/>
                    </a:cubicBezTo>
                    <a:cubicBezTo>
                      <a:pt x="1174" y="490"/>
                      <a:pt x="1188" y="504"/>
                      <a:pt x="1195" y="509"/>
                    </a:cubicBezTo>
                    <a:cubicBezTo>
                      <a:pt x="1200" y="514"/>
                      <a:pt x="1174" y="521"/>
                      <a:pt x="1183" y="528"/>
                    </a:cubicBezTo>
                    <a:cubicBezTo>
                      <a:pt x="1193" y="537"/>
                      <a:pt x="1204" y="532"/>
                      <a:pt x="1207" y="544"/>
                    </a:cubicBezTo>
                    <a:cubicBezTo>
                      <a:pt x="1207" y="558"/>
                      <a:pt x="1174" y="542"/>
                      <a:pt x="1169" y="530"/>
                    </a:cubicBezTo>
                    <a:cubicBezTo>
                      <a:pt x="1165" y="521"/>
                      <a:pt x="1172" y="511"/>
                      <a:pt x="1165" y="504"/>
                    </a:cubicBezTo>
                    <a:cubicBezTo>
                      <a:pt x="1158" y="495"/>
                      <a:pt x="1165" y="486"/>
                      <a:pt x="1176" y="474"/>
                    </a:cubicBezTo>
                    <a:cubicBezTo>
                      <a:pt x="1188" y="460"/>
                      <a:pt x="1197" y="462"/>
                      <a:pt x="1197" y="453"/>
                    </a:cubicBezTo>
                    <a:cubicBezTo>
                      <a:pt x="1197" y="446"/>
                      <a:pt x="1146" y="446"/>
                      <a:pt x="1114" y="474"/>
                    </a:cubicBezTo>
                    <a:cubicBezTo>
                      <a:pt x="1083" y="504"/>
                      <a:pt x="1093" y="542"/>
                      <a:pt x="1095" y="549"/>
                    </a:cubicBezTo>
                    <a:cubicBezTo>
                      <a:pt x="1097" y="556"/>
                      <a:pt x="1123" y="553"/>
                      <a:pt x="1139" y="558"/>
                    </a:cubicBezTo>
                    <a:cubicBezTo>
                      <a:pt x="1156" y="563"/>
                      <a:pt x="1149" y="567"/>
                      <a:pt x="1135" y="567"/>
                    </a:cubicBezTo>
                    <a:cubicBezTo>
                      <a:pt x="1123" y="565"/>
                      <a:pt x="1102" y="560"/>
                      <a:pt x="1104" y="570"/>
                    </a:cubicBezTo>
                    <a:cubicBezTo>
                      <a:pt x="1104" y="579"/>
                      <a:pt x="1130" y="593"/>
                      <a:pt x="1144" y="591"/>
                    </a:cubicBezTo>
                    <a:cubicBezTo>
                      <a:pt x="1160" y="586"/>
                      <a:pt x="1160" y="586"/>
                      <a:pt x="1167" y="595"/>
                    </a:cubicBezTo>
                    <a:cubicBezTo>
                      <a:pt x="1172" y="602"/>
                      <a:pt x="1190" y="600"/>
                      <a:pt x="1209" y="602"/>
                    </a:cubicBezTo>
                    <a:cubicBezTo>
                      <a:pt x="1228" y="602"/>
                      <a:pt x="1246" y="609"/>
                      <a:pt x="1256" y="609"/>
                    </a:cubicBezTo>
                    <a:cubicBezTo>
                      <a:pt x="1265" y="611"/>
                      <a:pt x="1274" y="604"/>
                      <a:pt x="1277" y="600"/>
                    </a:cubicBezTo>
                    <a:cubicBezTo>
                      <a:pt x="1281" y="595"/>
                      <a:pt x="1316" y="609"/>
                      <a:pt x="1325" y="607"/>
                    </a:cubicBezTo>
                    <a:cubicBezTo>
                      <a:pt x="1337" y="607"/>
                      <a:pt x="1330" y="598"/>
                      <a:pt x="1323" y="593"/>
                    </a:cubicBezTo>
                    <a:cubicBezTo>
                      <a:pt x="1316" y="591"/>
                      <a:pt x="1318" y="579"/>
                      <a:pt x="1328" y="584"/>
                    </a:cubicBezTo>
                    <a:cubicBezTo>
                      <a:pt x="1337" y="588"/>
                      <a:pt x="1351" y="591"/>
                      <a:pt x="1353" y="600"/>
                    </a:cubicBezTo>
                    <a:cubicBezTo>
                      <a:pt x="1355" y="607"/>
                      <a:pt x="1362" y="602"/>
                      <a:pt x="1365" y="609"/>
                    </a:cubicBezTo>
                    <a:cubicBezTo>
                      <a:pt x="1365" y="616"/>
                      <a:pt x="1395" y="623"/>
                      <a:pt x="1395" y="633"/>
                    </a:cubicBezTo>
                    <a:cubicBezTo>
                      <a:pt x="1397" y="640"/>
                      <a:pt x="1367" y="642"/>
                      <a:pt x="1376" y="649"/>
                    </a:cubicBezTo>
                    <a:cubicBezTo>
                      <a:pt x="1383" y="656"/>
                      <a:pt x="1397" y="642"/>
                      <a:pt x="1409" y="640"/>
                    </a:cubicBezTo>
                    <a:cubicBezTo>
                      <a:pt x="1421" y="640"/>
                      <a:pt x="1421" y="665"/>
                      <a:pt x="1428" y="661"/>
                    </a:cubicBezTo>
                    <a:cubicBezTo>
                      <a:pt x="1439" y="656"/>
                      <a:pt x="1449" y="665"/>
                      <a:pt x="1460" y="682"/>
                    </a:cubicBezTo>
                    <a:cubicBezTo>
                      <a:pt x="1472" y="698"/>
                      <a:pt x="1460" y="712"/>
                      <a:pt x="1460" y="719"/>
                    </a:cubicBezTo>
                    <a:cubicBezTo>
                      <a:pt x="1460" y="724"/>
                      <a:pt x="1483" y="724"/>
                      <a:pt x="1495" y="716"/>
                    </a:cubicBezTo>
                    <a:cubicBezTo>
                      <a:pt x="1507" y="709"/>
                      <a:pt x="1518" y="724"/>
                      <a:pt x="1528" y="733"/>
                    </a:cubicBezTo>
                    <a:cubicBezTo>
                      <a:pt x="1537" y="740"/>
                      <a:pt x="1493" y="754"/>
                      <a:pt x="1497" y="747"/>
                    </a:cubicBezTo>
                    <a:cubicBezTo>
                      <a:pt x="1500" y="740"/>
                      <a:pt x="1470" y="716"/>
                      <a:pt x="1444" y="728"/>
                    </a:cubicBezTo>
                    <a:cubicBezTo>
                      <a:pt x="1416" y="738"/>
                      <a:pt x="1435" y="754"/>
                      <a:pt x="1437" y="763"/>
                    </a:cubicBezTo>
                    <a:cubicBezTo>
                      <a:pt x="1442" y="773"/>
                      <a:pt x="1414" y="782"/>
                      <a:pt x="1388" y="773"/>
                    </a:cubicBezTo>
                    <a:cubicBezTo>
                      <a:pt x="1362" y="766"/>
                      <a:pt x="1369" y="780"/>
                      <a:pt x="1360" y="780"/>
                    </a:cubicBezTo>
                    <a:cubicBezTo>
                      <a:pt x="1349" y="780"/>
                      <a:pt x="1337" y="796"/>
                      <a:pt x="1346" y="805"/>
                    </a:cubicBezTo>
                    <a:cubicBezTo>
                      <a:pt x="1355" y="817"/>
                      <a:pt x="1376" y="807"/>
                      <a:pt x="1395" y="807"/>
                    </a:cubicBezTo>
                    <a:cubicBezTo>
                      <a:pt x="1411" y="807"/>
                      <a:pt x="1414" y="812"/>
                      <a:pt x="1416" y="803"/>
                    </a:cubicBezTo>
                    <a:cubicBezTo>
                      <a:pt x="1416" y="794"/>
                      <a:pt x="1435" y="798"/>
                      <a:pt x="1446" y="803"/>
                    </a:cubicBezTo>
                    <a:cubicBezTo>
                      <a:pt x="1460" y="805"/>
                      <a:pt x="1456" y="821"/>
                      <a:pt x="1472" y="824"/>
                    </a:cubicBezTo>
                    <a:cubicBezTo>
                      <a:pt x="1486" y="826"/>
                      <a:pt x="1474" y="840"/>
                      <a:pt x="1483" y="852"/>
                    </a:cubicBezTo>
                    <a:cubicBezTo>
                      <a:pt x="1493" y="861"/>
                      <a:pt x="1523" y="857"/>
                      <a:pt x="1535" y="866"/>
                    </a:cubicBezTo>
                    <a:cubicBezTo>
                      <a:pt x="1546" y="878"/>
                      <a:pt x="1593" y="901"/>
                      <a:pt x="1600" y="892"/>
                    </a:cubicBezTo>
                    <a:cubicBezTo>
                      <a:pt x="1609" y="882"/>
                      <a:pt x="1560" y="840"/>
                      <a:pt x="1544" y="836"/>
                    </a:cubicBezTo>
                    <a:cubicBezTo>
                      <a:pt x="1530" y="831"/>
                      <a:pt x="1560" y="826"/>
                      <a:pt x="1576" y="843"/>
                    </a:cubicBezTo>
                    <a:cubicBezTo>
                      <a:pt x="1595" y="857"/>
                      <a:pt x="1621" y="861"/>
                      <a:pt x="1634" y="845"/>
                    </a:cubicBezTo>
                    <a:cubicBezTo>
                      <a:pt x="1649" y="828"/>
                      <a:pt x="1623" y="833"/>
                      <a:pt x="1623" y="821"/>
                    </a:cubicBezTo>
                    <a:cubicBezTo>
                      <a:pt x="1623" y="807"/>
                      <a:pt x="1614" y="791"/>
                      <a:pt x="1602" y="791"/>
                    </a:cubicBezTo>
                    <a:cubicBezTo>
                      <a:pt x="1588" y="791"/>
                      <a:pt x="1555" y="766"/>
                      <a:pt x="1567" y="759"/>
                    </a:cubicBezTo>
                    <a:cubicBezTo>
                      <a:pt x="1579" y="754"/>
                      <a:pt x="1562" y="747"/>
                      <a:pt x="1572" y="735"/>
                    </a:cubicBezTo>
                    <a:cubicBezTo>
                      <a:pt x="1581" y="726"/>
                      <a:pt x="1590" y="745"/>
                      <a:pt x="1602" y="747"/>
                    </a:cubicBezTo>
                    <a:lnTo>
                      <a:pt x="1602" y="747"/>
                    </a:lnTo>
                    <a:close/>
                    <a:moveTo>
                      <a:pt x="1404" y="700"/>
                    </a:moveTo>
                    <a:lnTo>
                      <a:pt x="1404" y="700"/>
                    </a:lnTo>
                    <a:cubicBezTo>
                      <a:pt x="1416" y="698"/>
                      <a:pt x="1414" y="682"/>
                      <a:pt x="1407" y="672"/>
                    </a:cubicBezTo>
                    <a:cubicBezTo>
                      <a:pt x="1402" y="665"/>
                      <a:pt x="1390" y="665"/>
                      <a:pt x="1379" y="665"/>
                    </a:cubicBezTo>
                    <a:cubicBezTo>
                      <a:pt x="1369" y="668"/>
                      <a:pt x="1351" y="682"/>
                      <a:pt x="1360" y="698"/>
                    </a:cubicBezTo>
                    <a:cubicBezTo>
                      <a:pt x="1369" y="714"/>
                      <a:pt x="1393" y="703"/>
                      <a:pt x="1404" y="700"/>
                    </a:cubicBezTo>
                    <a:lnTo>
                      <a:pt x="1404" y="700"/>
                    </a:lnTo>
                    <a:close/>
                    <a:moveTo>
                      <a:pt x="1286" y="455"/>
                    </a:moveTo>
                    <a:lnTo>
                      <a:pt x="1286" y="455"/>
                    </a:lnTo>
                    <a:cubicBezTo>
                      <a:pt x="1281" y="467"/>
                      <a:pt x="1297" y="467"/>
                      <a:pt x="1300" y="481"/>
                    </a:cubicBezTo>
                    <a:cubicBezTo>
                      <a:pt x="1300" y="495"/>
                      <a:pt x="1318" y="499"/>
                      <a:pt x="1332" y="492"/>
                    </a:cubicBezTo>
                    <a:cubicBezTo>
                      <a:pt x="1344" y="483"/>
                      <a:pt x="1381" y="495"/>
                      <a:pt x="1381" y="483"/>
                    </a:cubicBezTo>
                    <a:cubicBezTo>
                      <a:pt x="1381" y="474"/>
                      <a:pt x="1342" y="453"/>
                      <a:pt x="1328" y="458"/>
                    </a:cubicBezTo>
                    <a:cubicBezTo>
                      <a:pt x="1314" y="460"/>
                      <a:pt x="1293" y="444"/>
                      <a:pt x="1286" y="455"/>
                    </a:cubicBezTo>
                    <a:lnTo>
                      <a:pt x="1286" y="455"/>
                    </a:lnTo>
                    <a:close/>
                    <a:moveTo>
                      <a:pt x="1639" y="1260"/>
                    </a:moveTo>
                    <a:lnTo>
                      <a:pt x="1639" y="1260"/>
                    </a:lnTo>
                    <a:cubicBezTo>
                      <a:pt x="1641" y="1267"/>
                      <a:pt x="1695" y="1291"/>
                      <a:pt x="1697" y="1279"/>
                    </a:cubicBezTo>
                    <a:cubicBezTo>
                      <a:pt x="1700" y="1270"/>
                      <a:pt x="1637" y="1253"/>
                      <a:pt x="1639" y="1260"/>
                    </a:cubicBezTo>
                    <a:lnTo>
                      <a:pt x="1639" y="1260"/>
                    </a:lnTo>
                    <a:close/>
                    <a:moveTo>
                      <a:pt x="1879" y="1316"/>
                    </a:moveTo>
                    <a:lnTo>
                      <a:pt x="1879" y="1316"/>
                    </a:lnTo>
                    <a:cubicBezTo>
                      <a:pt x="1874" y="1323"/>
                      <a:pt x="1870" y="1311"/>
                      <a:pt x="1877" y="1305"/>
                    </a:cubicBezTo>
                    <a:cubicBezTo>
                      <a:pt x="1886" y="1298"/>
                      <a:pt x="1877" y="1295"/>
                      <a:pt x="1867" y="1300"/>
                    </a:cubicBezTo>
                    <a:cubicBezTo>
                      <a:pt x="1860" y="1302"/>
                      <a:pt x="1862" y="1281"/>
                      <a:pt x="1870" y="1279"/>
                    </a:cubicBezTo>
                    <a:cubicBezTo>
                      <a:pt x="1877" y="1274"/>
                      <a:pt x="1853" y="1267"/>
                      <a:pt x="1853" y="1274"/>
                    </a:cubicBezTo>
                    <a:cubicBezTo>
                      <a:pt x="1853" y="1281"/>
                      <a:pt x="1835" y="1277"/>
                      <a:pt x="1835" y="1270"/>
                    </a:cubicBezTo>
                    <a:cubicBezTo>
                      <a:pt x="1832" y="1265"/>
                      <a:pt x="1821" y="1263"/>
                      <a:pt x="1823" y="1258"/>
                    </a:cubicBezTo>
                    <a:cubicBezTo>
                      <a:pt x="1828" y="1253"/>
                      <a:pt x="1809" y="1251"/>
                      <a:pt x="1807" y="1258"/>
                    </a:cubicBezTo>
                    <a:cubicBezTo>
                      <a:pt x="1807" y="1265"/>
                      <a:pt x="1800" y="1253"/>
                      <a:pt x="1809" y="1244"/>
                    </a:cubicBezTo>
                    <a:cubicBezTo>
                      <a:pt x="1818" y="1232"/>
                      <a:pt x="1816" y="1225"/>
                      <a:pt x="1825" y="1218"/>
                    </a:cubicBezTo>
                    <a:cubicBezTo>
                      <a:pt x="1835" y="1214"/>
                      <a:pt x="1823" y="1209"/>
                      <a:pt x="1814" y="1211"/>
                    </a:cubicBezTo>
                    <a:cubicBezTo>
                      <a:pt x="1804" y="1216"/>
                      <a:pt x="1781" y="1251"/>
                      <a:pt x="1781" y="1260"/>
                    </a:cubicBezTo>
                    <a:cubicBezTo>
                      <a:pt x="1781" y="1270"/>
                      <a:pt x="1779" y="1281"/>
                      <a:pt x="1772" y="1281"/>
                    </a:cubicBezTo>
                    <a:cubicBezTo>
                      <a:pt x="1763" y="1279"/>
                      <a:pt x="1751" y="1288"/>
                      <a:pt x="1758" y="1293"/>
                    </a:cubicBezTo>
                    <a:cubicBezTo>
                      <a:pt x="1765" y="1298"/>
                      <a:pt x="1742" y="1311"/>
                      <a:pt x="1753" y="1318"/>
                    </a:cubicBezTo>
                    <a:cubicBezTo>
                      <a:pt x="1760" y="1323"/>
                      <a:pt x="1774" y="1316"/>
                      <a:pt x="1786" y="1318"/>
                    </a:cubicBezTo>
                    <a:cubicBezTo>
                      <a:pt x="1797" y="1318"/>
                      <a:pt x="1807" y="1321"/>
                      <a:pt x="1816" y="1314"/>
                    </a:cubicBezTo>
                    <a:cubicBezTo>
                      <a:pt x="1825" y="1307"/>
                      <a:pt x="1825" y="1318"/>
                      <a:pt x="1835" y="1318"/>
                    </a:cubicBezTo>
                    <a:cubicBezTo>
                      <a:pt x="1844" y="1316"/>
                      <a:pt x="1830" y="1325"/>
                      <a:pt x="1830" y="1332"/>
                    </a:cubicBezTo>
                    <a:cubicBezTo>
                      <a:pt x="1830" y="1339"/>
                      <a:pt x="1842" y="1330"/>
                      <a:pt x="1848" y="1325"/>
                    </a:cubicBezTo>
                    <a:cubicBezTo>
                      <a:pt x="1855" y="1321"/>
                      <a:pt x="1865" y="1325"/>
                      <a:pt x="1860" y="1332"/>
                    </a:cubicBezTo>
                    <a:cubicBezTo>
                      <a:pt x="1858" y="1337"/>
                      <a:pt x="1881" y="1344"/>
                      <a:pt x="1888" y="1335"/>
                    </a:cubicBezTo>
                    <a:cubicBezTo>
                      <a:pt x="1893" y="1323"/>
                      <a:pt x="1881" y="1309"/>
                      <a:pt x="1879" y="1316"/>
                    </a:cubicBezTo>
                    <a:lnTo>
                      <a:pt x="1879" y="1316"/>
                    </a:lnTo>
                    <a:close/>
                    <a:moveTo>
                      <a:pt x="177" y="1141"/>
                    </a:moveTo>
                    <a:lnTo>
                      <a:pt x="177" y="1141"/>
                    </a:lnTo>
                    <a:cubicBezTo>
                      <a:pt x="158" y="1150"/>
                      <a:pt x="200" y="1195"/>
                      <a:pt x="209" y="1188"/>
                    </a:cubicBezTo>
                    <a:cubicBezTo>
                      <a:pt x="214" y="1185"/>
                      <a:pt x="197" y="1167"/>
                      <a:pt x="197" y="1155"/>
                    </a:cubicBezTo>
                    <a:cubicBezTo>
                      <a:pt x="197" y="1143"/>
                      <a:pt x="193" y="1132"/>
                      <a:pt x="177" y="1141"/>
                    </a:cubicBezTo>
                    <a:lnTo>
                      <a:pt x="177" y="1141"/>
                    </a:lnTo>
                    <a:close/>
                    <a:moveTo>
                      <a:pt x="1728" y="1358"/>
                    </a:moveTo>
                    <a:lnTo>
                      <a:pt x="1728" y="1358"/>
                    </a:lnTo>
                    <a:cubicBezTo>
                      <a:pt x="1721" y="1358"/>
                      <a:pt x="1725" y="1349"/>
                      <a:pt x="1728" y="1342"/>
                    </a:cubicBezTo>
                    <a:cubicBezTo>
                      <a:pt x="1728" y="1337"/>
                      <a:pt x="1714" y="1344"/>
                      <a:pt x="1714" y="1351"/>
                    </a:cubicBezTo>
                    <a:cubicBezTo>
                      <a:pt x="1711" y="1358"/>
                      <a:pt x="1702" y="1360"/>
                      <a:pt x="1702" y="1363"/>
                    </a:cubicBezTo>
                    <a:cubicBezTo>
                      <a:pt x="1702" y="1375"/>
                      <a:pt x="1700" y="1370"/>
                      <a:pt x="1693" y="1372"/>
                    </a:cubicBezTo>
                    <a:cubicBezTo>
                      <a:pt x="1686" y="1377"/>
                      <a:pt x="1656" y="1372"/>
                      <a:pt x="1656" y="1365"/>
                    </a:cubicBezTo>
                    <a:cubicBezTo>
                      <a:pt x="1653" y="1358"/>
                      <a:pt x="1632" y="1356"/>
                      <a:pt x="1632" y="1346"/>
                    </a:cubicBezTo>
                    <a:cubicBezTo>
                      <a:pt x="1632" y="1337"/>
                      <a:pt x="1621" y="1335"/>
                      <a:pt x="1630" y="1325"/>
                    </a:cubicBezTo>
                    <a:cubicBezTo>
                      <a:pt x="1637" y="1316"/>
                      <a:pt x="1628" y="1311"/>
                      <a:pt x="1621" y="1318"/>
                    </a:cubicBezTo>
                    <a:cubicBezTo>
                      <a:pt x="1611" y="1325"/>
                      <a:pt x="1607" y="1314"/>
                      <a:pt x="1618" y="1309"/>
                    </a:cubicBezTo>
                    <a:cubicBezTo>
                      <a:pt x="1630" y="1305"/>
                      <a:pt x="1649" y="1302"/>
                      <a:pt x="1639" y="1281"/>
                    </a:cubicBezTo>
                    <a:cubicBezTo>
                      <a:pt x="1628" y="1263"/>
                      <a:pt x="1562" y="1288"/>
                      <a:pt x="1546" y="1298"/>
                    </a:cubicBezTo>
                    <a:cubicBezTo>
                      <a:pt x="1530" y="1307"/>
                      <a:pt x="1509" y="1337"/>
                      <a:pt x="1500" y="1337"/>
                    </a:cubicBezTo>
                    <a:cubicBezTo>
                      <a:pt x="1493" y="1337"/>
                      <a:pt x="1516" y="1321"/>
                      <a:pt x="1521" y="1314"/>
                    </a:cubicBezTo>
                    <a:cubicBezTo>
                      <a:pt x="1523" y="1309"/>
                      <a:pt x="1518" y="1302"/>
                      <a:pt x="1525" y="1305"/>
                    </a:cubicBezTo>
                    <a:cubicBezTo>
                      <a:pt x="1530" y="1307"/>
                      <a:pt x="1544" y="1284"/>
                      <a:pt x="1553" y="1277"/>
                    </a:cubicBezTo>
                    <a:cubicBezTo>
                      <a:pt x="1565" y="1270"/>
                      <a:pt x="1574" y="1277"/>
                      <a:pt x="1576" y="1270"/>
                    </a:cubicBezTo>
                    <a:cubicBezTo>
                      <a:pt x="1576" y="1265"/>
                      <a:pt x="1581" y="1260"/>
                      <a:pt x="1593" y="1251"/>
                    </a:cubicBezTo>
                    <a:cubicBezTo>
                      <a:pt x="1602" y="1244"/>
                      <a:pt x="1714" y="1244"/>
                      <a:pt x="1725" y="1244"/>
                    </a:cubicBezTo>
                    <a:cubicBezTo>
                      <a:pt x="1735" y="1246"/>
                      <a:pt x="1756" y="1230"/>
                      <a:pt x="1763" y="1220"/>
                    </a:cubicBezTo>
                    <a:cubicBezTo>
                      <a:pt x="1769" y="1211"/>
                      <a:pt x="1776" y="1211"/>
                      <a:pt x="1793" y="1214"/>
                    </a:cubicBezTo>
                    <a:cubicBezTo>
                      <a:pt x="1807" y="1214"/>
                      <a:pt x="1814" y="1200"/>
                      <a:pt x="1821" y="1195"/>
                    </a:cubicBezTo>
                    <a:cubicBezTo>
                      <a:pt x="1830" y="1190"/>
                      <a:pt x="1825" y="1188"/>
                      <a:pt x="1821" y="1185"/>
                    </a:cubicBezTo>
                    <a:cubicBezTo>
                      <a:pt x="1814" y="1185"/>
                      <a:pt x="1807" y="1181"/>
                      <a:pt x="1814" y="1181"/>
                    </a:cubicBezTo>
                    <a:cubicBezTo>
                      <a:pt x="1821" y="1179"/>
                      <a:pt x="1823" y="1176"/>
                      <a:pt x="1825" y="1167"/>
                    </a:cubicBezTo>
                    <a:cubicBezTo>
                      <a:pt x="1830" y="1158"/>
                      <a:pt x="1823" y="1162"/>
                      <a:pt x="1814" y="1150"/>
                    </a:cubicBezTo>
                    <a:cubicBezTo>
                      <a:pt x="1807" y="1139"/>
                      <a:pt x="1802" y="1155"/>
                      <a:pt x="1793" y="1153"/>
                    </a:cubicBezTo>
                    <a:cubicBezTo>
                      <a:pt x="1783" y="1153"/>
                      <a:pt x="1797" y="1141"/>
                      <a:pt x="1790" y="1136"/>
                    </a:cubicBezTo>
                    <a:cubicBezTo>
                      <a:pt x="1783" y="1132"/>
                      <a:pt x="1769" y="1134"/>
                      <a:pt x="1758" y="1143"/>
                    </a:cubicBezTo>
                    <a:cubicBezTo>
                      <a:pt x="1746" y="1153"/>
                      <a:pt x="1749" y="1143"/>
                      <a:pt x="1737" y="1153"/>
                    </a:cubicBezTo>
                    <a:cubicBezTo>
                      <a:pt x="1728" y="1162"/>
                      <a:pt x="1728" y="1148"/>
                      <a:pt x="1732" y="1146"/>
                    </a:cubicBezTo>
                    <a:cubicBezTo>
                      <a:pt x="1737" y="1141"/>
                      <a:pt x="1742" y="1146"/>
                      <a:pt x="1744" y="1139"/>
                    </a:cubicBezTo>
                    <a:cubicBezTo>
                      <a:pt x="1749" y="1134"/>
                      <a:pt x="1753" y="1139"/>
                      <a:pt x="1765" y="1132"/>
                    </a:cubicBezTo>
                    <a:cubicBezTo>
                      <a:pt x="1774" y="1125"/>
                      <a:pt x="1783" y="1129"/>
                      <a:pt x="1788" y="1122"/>
                    </a:cubicBezTo>
                    <a:cubicBezTo>
                      <a:pt x="1790" y="1118"/>
                      <a:pt x="1783" y="1111"/>
                      <a:pt x="1772" y="1113"/>
                    </a:cubicBezTo>
                    <a:cubicBezTo>
                      <a:pt x="1763" y="1115"/>
                      <a:pt x="1756" y="1099"/>
                      <a:pt x="1749" y="1104"/>
                    </a:cubicBezTo>
                    <a:cubicBezTo>
                      <a:pt x="1742" y="1109"/>
                      <a:pt x="1744" y="1097"/>
                      <a:pt x="1735" y="1102"/>
                    </a:cubicBezTo>
                    <a:cubicBezTo>
                      <a:pt x="1728" y="1106"/>
                      <a:pt x="1723" y="1102"/>
                      <a:pt x="1721" y="1092"/>
                    </a:cubicBezTo>
                    <a:cubicBezTo>
                      <a:pt x="1716" y="1083"/>
                      <a:pt x="1697" y="1069"/>
                      <a:pt x="1684" y="1064"/>
                    </a:cubicBezTo>
                    <a:cubicBezTo>
                      <a:pt x="1672" y="1060"/>
                      <a:pt x="1681" y="1053"/>
                      <a:pt x="1686" y="1057"/>
                    </a:cubicBezTo>
                    <a:cubicBezTo>
                      <a:pt x="1693" y="1064"/>
                      <a:pt x="1700" y="1053"/>
                      <a:pt x="1704" y="1048"/>
                    </a:cubicBezTo>
                    <a:cubicBezTo>
                      <a:pt x="1707" y="1043"/>
                      <a:pt x="1700" y="1041"/>
                      <a:pt x="1695" y="1038"/>
                    </a:cubicBezTo>
                    <a:cubicBezTo>
                      <a:pt x="1690" y="1038"/>
                      <a:pt x="1690" y="1034"/>
                      <a:pt x="1693" y="1029"/>
                    </a:cubicBezTo>
                    <a:cubicBezTo>
                      <a:pt x="1693" y="1024"/>
                      <a:pt x="1679" y="1018"/>
                      <a:pt x="1679" y="1013"/>
                    </a:cubicBezTo>
                    <a:cubicBezTo>
                      <a:pt x="1679" y="1008"/>
                      <a:pt x="1670" y="1003"/>
                      <a:pt x="1672" y="1001"/>
                    </a:cubicBezTo>
                    <a:cubicBezTo>
                      <a:pt x="1672" y="997"/>
                      <a:pt x="1663" y="990"/>
                      <a:pt x="1663" y="985"/>
                    </a:cubicBezTo>
                    <a:cubicBezTo>
                      <a:pt x="1663" y="978"/>
                      <a:pt x="1649" y="966"/>
                      <a:pt x="1649" y="962"/>
                    </a:cubicBezTo>
                    <a:cubicBezTo>
                      <a:pt x="1649" y="955"/>
                      <a:pt x="1639" y="950"/>
                      <a:pt x="1637" y="941"/>
                    </a:cubicBezTo>
                    <a:cubicBezTo>
                      <a:pt x="1634" y="933"/>
                      <a:pt x="1630" y="936"/>
                      <a:pt x="1628" y="948"/>
                    </a:cubicBezTo>
                    <a:cubicBezTo>
                      <a:pt x="1625" y="959"/>
                      <a:pt x="1616" y="959"/>
                      <a:pt x="1618" y="964"/>
                    </a:cubicBezTo>
                    <a:cubicBezTo>
                      <a:pt x="1623" y="971"/>
                      <a:pt x="1618" y="971"/>
                      <a:pt x="1616" y="976"/>
                    </a:cubicBezTo>
                    <a:cubicBezTo>
                      <a:pt x="1611" y="980"/>
                      <a:pt x="1618" y="987"/>
                      <a:pt x="1611" y="987"/>
                    </a:cubicBezTo>
                    <a:cubicBezTo>
                      <a:pt x="1604" y="987"/>
                      <a:pt x="1607" y="1001"/>
                      <a:pt x="1604" y="997"/>
                    </a:cubicBezTo>
                    <a:cubicBezTo>
                      <a:pt x="1600" y="990"/>
                      <a:pt x="1590" y="992"/>
                      <a:pt x="1590" y="997"/>
                    </a:cubicBezTo>
                    <a:cubicBezTo>
                      <a:pt x="1590" y="1003"/>
                      <a:pt x="1576" y="1010"/>
                      <a:pt x="1569" y="1010"/>
                    </a:cubicBezTo>
                    <a:cubicBezTo>
                      <a:pt x="1562" y="1008"/>
                      <a:pt x="1562" y="997"/>
                      <a:pt x="1558" y="1001"/>
                    </a:cubicBezTo>
                    <a:cubicBezTo>
                      <a:pt x="1553" y="1003"/>
                      <a:pt x="1553" y="990"/>
                      <a:pt x="1546" y="990"/>
                    </a:cubicBezTo>
                    <a:cubicBezTo>
                      <a:pt x="1537" y="990"/>
                      <a:pt x="1532" y="990"/>
                      <a:pt x="1535" y="983"/>
                    </a:cubicBezTo>
                    <a:cubicBezTo>
                      <a:pt x="1537" y="976"/>
                      <a:pt x="1521" y="971"/>
                      <a:pt x="1525" y="969"/>
                    </a:cubicBezTo>
                    <a:cubicBezTo>
                      <a:pt x="1532" y="964"/>
                      <a:pt x="1525" y="957"/>
                      <a:pt x="1523" y="943"/>
                    </a:cubicBezTo>
                    <a:cubicBezTo>
                      <a:pt x="1523" y="931"/>
                      <a:pt x="1530" y="931"/>
                      <a:pt x="1530" y="926"/>
                    </a:cubicBezTo>
                    <a:cubicBezTo>
                      <a:pt x="1530" y="922"/>
                      <a:pt x="1525" y="922"/>
                      <a:pt x="1521" y="924"/>
                    </a:cubicBezTo>
                    <a:cubicBezTo>
                      <a:pt x="1514" y="929"/>
                      <a:pt x="1514" y="919"/>
                      <a:pt x="1507" y="919"/>
                    </a:cubicBezTo>
                    <a:cubicBezTo>
                      <a:pt x="1502" y="919"/>
                      <a:pt x="1483" y="919"/>
                      <a:pt x="1483" y="910"/>
                    </a:cubicBezTo>
                    <a:cubicBezTo>
                      <a:pt x="1481" y="903"/>
                      <a:pt x="1474" y="906"/>
                      <a:pt x="1472" y="899"/>
                    </a:cubicBezTo>
                    <a:cubicBezTo>
                      <a:pt x="1470" y="892"/>
                      <a:pt x="1463" y="896"/>
                      <a:pt x="1463" y="892"/>
                    </a:cubicBezTo>
                    <a:cubicBezTo>
                      <a:pt x="1463" y="885"/>
                      <a:pt x="1458" y="882"/>
                      <a:pt x="1453" y="882"/>
                    </a:cubicBezTo>
                    <a:cubicBezTo>
                      <a:pt x="1449" y="882"/>
                      <a:pt x="1446" y="875"/>
                      <a:pt x="1437" y="875"/>
                    </a:cubicBezTo>
                    <a:cubicBezTo>
                      <a:pt x="1430" y="875"/>
                      <a:pt x="1421" y="880"/>
                      <a:pt x="1416" y="882"/>
                    </a:cubicBezTo>
                    <a:cubicBezTo>
                      <a:pt x="1414" y="885"/>
                      <a:pt x="1402" y="875"/>
                      <a:pt x="1397" y="880"/>
                    </a:cubicBezTo>
                    <a:cubicBezTo>
                      <a:pt x="1393" y="882"/>
                      <a:pt x="1393" y="878"/>
                      <a:pt x="1381" y="873"/>
                    </a:cubicBezTo>
                    <a:cubicBezTo>
                      <a:pt x="1369" y="871"/>
                      <a:pt x="1353" y="868"/>
                      <a:pt x="1353" y="873"/>
                    </a:cubicBezTo>
                    <a:cubicBezTo>
                      <a:pt x="1351" y="878"/>
                      <a:pt x="1342" y="880"/>
                      <a:pt x="1344" y="889"/>
                    </a:cubicBezTo>
                    <a:cubicBezTo>
                      <a:pt x="1344" y="899"/>
                      <a:pt x="1355" y="896"/>
                      <a:pt x="1358" y="903"/>
                    </a:cubicBezTo>
                    <a:cubicBezTo>
                      <a:pt x="1360" y="910"/>
                      <a:pt x="1353" y="908"/>
                      <a:pt x="1351" y="915"/>
                    </a:cubicBezTo>
                    <a:cubicBezTo>
                      <a:pt x="1351" y="919"/>
                      <a:pt x="1346" y="919"/>
                      <a:pt x="1346" y="924"/>
                    </a:cubicBezTo>
                    <a:cubicBezTo>
                      <a:pt x="1346" y="929"/>
                      <a:pt x="1349" y="926"/>
                      <a:pt x="1351" y="936"/>
                    </a:cubicBezTo>
                    <a:cubicBezTo>
                      <a:pt x="1353" y="943"/>
                      <a:pt x="1358" y="943"/>
                      <a:pt x="1360" y="955"/>
                    </a:cubicBezTo>
                    <a:cubicBezTo>
                      <a:pt x="1362" y="966"/>
                      <a:pt x="1355" y="964"/>
                      <a:pt x="1351" y="966"/>
                    </a:cubicBezTo>
                    <a:cubicBezTo>
                      <a:pt x="1346" y="966"/>
                      <a:pt x="1353" y="973"/>
                      <a:pt x="1346" y="980"/>
                    </a:cubicBezTo>
                    <a:cubicBezTo>
                      <a:pt x="1339" y="987"/>
                      <a:pt x="1335" y="997"/>
                      <a:pt x="1339" y="1001"/>
                    </a:cubicBezTo>
                    <a:cubicBezTo>
                      <a:pt x="1344" y="1006"/>
                      <a:pt x="1362" y="1013"/>
                      <a:pt x="1372" y="1027"/>
                    </a:cubicBezTo>
                    <a:cubicBezTo>
                      <a:pt x="1379" y="1038"/>
                      <a:pt x="1379" y="1057"/>
                      <a:pt x="1376" y="1074"/>
                    </a:cubicBezTo>
                    <a:cubicBezTo>
                      <a:pt x="1374" y="1088"/>
                      <a:pt x="1358" y="1090"/>
                      <a:pt x="1346" y="1102"/>
                    </a:cubicBezTo>
                    <a:cubicBezTo>
                      <a:pt x="1335" y="1115"/>
                      <a:pt x="1321" y="1113"/>
                      <a:pt x="1316" y="1113"/>
                    </a:cubicBezTo>
                    <a:cubicBezTo>
                      <a:pt x="1309" y="1113"/>
                      <a:pt x="1314" y="1125"/>
                      <a:pt x="1321" y="1134"/>
                    </a:cubicBezTo>
                    <a:cubicBezTo>
                      <a:pt x="1330" y="1143"/>
                      <a:pt x="1323" y="1146"/>
                      <a:pt x="1328" y="1155"/>
                    </a:cubicBezTo>
                    <a:cubicBezTo>
                      <a:pt x="1332" y="1165"/>
                      <a:pt x="1328" y="1172"/>
                      <a:pt x="1332" y="1181"/>
                    </a:cubicBezTo>
                    <a:cubicBezTo>
                      <a:pt x="1339" y="1190"/>
                      <a:pt x="1335" y="1193"/>
                      <a:pt x="1328" y="1200"/>
                    </a:cubicBezTo>
                    <a:cubicBezTo>
                      <a:pt x="1321" y="1204"/>
                      <a:pt x="1332" y="1202"/>
                      <a:pt x="1332" y="1209"/>
                    </a:cubicBezTo>
                    <a:cubicBezTo>
                      <a:pt x="1332" y="1218"/>
                      <a:pt x="1328" y="1214"/>
                      <a:pt x="1323" y="1209"/>
                    </a:cubicBezTo>
                    <a:cubicBezTo>
                      <a:pt x="1316" y="1204"/>
                      <a:pt x="1311" y="1216"/>
                      <a:pt x="1311" y="1223"/>
                    </a:cubicBezTo>
                    <a:cubicBezTo>
                      <a:pt x="1311" y="1227"/>
                      <a:pt x="1295" y="1216"/>
                      <a:pt x="1293" y="1216"/>
                    </a:cubicBezTo>
                    <a:cubicBezTo>
                      <a:pt x="1290" y="1216"/>
                      <a:pt x="1293" y="1206"/>
                      <a:pt x="1286" y="1200"/>
                    </a:cubicBezTo>
                    <a:cubicBezTo>
                      <a:pt x="1277" y="1195"/>
                      <a:pt x="1270" y="1193"/>
                      <a:pt x="1270" y="1185"/>
                    </a:cubicBezTo>
                    <a:cubicBezTo>
                      <a:pt x="1270" y="1179"/>
                      <a:pt x="1256" y="1174"/>
                      <a:pt x="1256" y="1167"/>
                    </a:cubicBezTo>
                    <a:cubicBezTo>
                      <a:pt x="1256" y="1160"/>
                      <a:pt x="1258" y="1141"/>
                      <a:pt x="1253" y="1134"/>
                    </a:cubicBezTo>
                    <a:cubicBezTo>
                      <a:pt x="1251" y="1129"/>
                      <a:pt x="1253" y="1122"/>
                      <a:pt x="1256" y="1118"/>
                    </a:cubicBezTo>
                    <a:cubicBezTo>
                      <a:pt x="1260" y="1113"/>
                      <a:pt x="1253" y="1104"/>
                      <a:pt x="1244" y="1104"/>
                    </a:cubicBezTo>
                    <a:cubicBezTo>
                      <a:pt x="1237" y="1104"/>
                      <a:pt x="1225" y="1102"/>
                      <a:pt x="1211" y="1102"/>
                    </a:cubicBezTo>
                    <a:cubicBezTo>
                      <a:pt x="1200" y="1104"/>
                      <a:pt x="1195" y="1102"/>
                      <a:pt x="1190" y="1097"/>
                    </a:cubicBezTo>
                    <a:cubicBezTo>
                      <a:pt x="1186" y="1094"/>
                      <a:pt x="1176" y="1088"/>
                      <a:pt x="1160" y="1083"/>
                    </a:cubicBezTo>
                    <a:cubicBezTo>
                      <a:pt x="1146" y="1081"/>
                      <a:pt x="1139" y="1074"/>
                      <a:pt x="1139" y="1069"/>
                    </a:cubicBezTo>
                    <a:cubicBezTo>
                      <a:pt x="1137" y="1064"/>
                      <a:pt x="1123" y="1062"/>
                      <a:pt x="1118" y="1057"/>
                    </a:cubicBezTo>
                    <a:cubicBezTo>
                      <a:pt x="1116" y="1053"/>
                      <a:pt x="1102" y="1050"/>
                      <a:pt x="1095" y="1050"/>
                    </a:cubicBezTo>
                    <a:cubicBezTo>
                      <a:pt x="1090" y="1053"/>
                      <a:pt x="1077" y="1038"/>
                      <a:pt x="1067" y="1038"/>
                    </a:cubicBezTo>
                    <a:cubicBezTo>
                      <a:pt x="1060" y="1041"/>
                      <a:pt x="1039" y="1048"/>
                      <a:pt x="1037" y="1048"/>
                    </a:cubicBezTo>
                    <a:cubicBezTo>
                      <a:pt x="1032" y="1050"/>
                      <a:pt x="1037" y="1041"/>
                      <a:pt x="1039" y="1038"/>
                    </a:cubicBezTo>
                    <a:cubicBezTo>
                      <a:pt x="1042" y="1036"/>
                      <a:pt x="1032" y="1020"/>
                      <a:pt x="1030" y="1010"/>
                    </a:cubicBezTo>
                    <a:cubicBezTo>
                      <a:pt x="1028" y="1001"/>
                      <a:pt x="1023" y="992"/>
                      <a:pt x="1014" y="994"/>
                    </a:cubicBezTo>
                    <a:cubicBezTo>
                      <a:pt x="1004" y="994"/>
                      <a:pt x="993" y="990"/>
                      <a:pt x="990" y="987"/>
                    </a:cubicBezTo>
                    <a:cubicBezTo>
                      <a:pt x="988" y="985"/>
                      <a:pt x="988" y="959"/>
                      <a:pt x="990" y="948"/>
                    </a:cubicBezTo>
                    <a:cubicBezTo>
                      <a:pt x="993" y="936"/>
                      <a:pt x="1004" y="919"/>
                      <a:pt x="1004" y="912"/>
                    </a:cubicBezTo>
                    <a:cubicBezTo>
                      <a:pt x="1004" y="906"/>
                      <a:pt x="1011" y="901"/>
                      <a:pt x="1018" y="899"/>
                    </a:cubicBezTo>
                    <a:cubicBezTo>
                      <a:pt x="1028" y="899"/>
                      <a:pt x="1021" y="885"/>
                      <a:pt x="1028" y="882"/>
                    </a:cubicBezTo>
                    <a:cubicBezTo>
                      <a:pt x="1035" y="882"/>
                      <a:pt x="1035" y="880"/>
                      <a:pt x="1037" y="873"/>
                    </a:cubicBezTo>
                    <a:cubicBezTo>
                      <a:pt x="1039" y="868"/>
                      <a:pt x="1046" y="871"/>
                      <a:pt x="1042" y="866"/>
                    </a:cubicBezTo>
                    <a:cubicBezTo>
                      <a:pt x="1037" y="861"/>
                      <a:pt x="1042" y="861"/>
                      <a:pt x="1051" y="861"/>
                    </a:cubicBezTo>
                    <a:cubicBezTo>
                      <a:pt x="1063" y="861"/>
                      <a:pt x="1079" y="857"/>
                      <a:pt x="1077" y="847"/>
                    </a:cubicBezTo>
                    <a:cubicBezTo>
                      <a:pt x="1074" y="836"/>
                      <a:pt x="1046" y="843"/>
                      <a:pt x="1046" y="836"/>
                    </a:cubicBezTo>
                    <a:cubicBezTo>
                      <a:pt x="1046" y="826"/>
                      <a:pt x="1009" y="824"/>
                      <a:pt x="1011" y="819"/>
                    </a:cubicBezTo>
                    <a:cubicBezTo>
                      <a:pt x="1014" y="815"/>
                      <a:pt x="1049" y="824"/>
                      <a:pt x="1060" y="828"/>
                    </a:cubicBezTo>
                    <a:cubicBezTo>
                      <a:pt x="1072" y="833"/>
                      <a:pt x="1077" y="833"/>
                      <a:pt x="1086" y="831"/>
                    </a:cubicBezTo>
                    <a:cubicBezTo>
                      <a:pt x="1095" y="831"/>
                      <a:pt x="1088" y="819"/>
                      <a:pt x="1090" y="815"/>
                    </a:cubicBezTo>
                    <a:cubicBezTo>
                      <a:pt x="1093" y="807"/>
                      <a:pt x="1111" y="821"/>
                      <a:pt x="1123" y="819"/>
                    </a:cubicBezTo>
                    <a:cubicBezTo>
                      <a:pt x="1132" y="817"/>
                      <a:pt x="1144" y="794"/>
                      <a:pt x="1153" y="786"/>
                    </a:cubicBezTo>
                    <a:cubicBezTo>
                      <a:pt x="1162" y="782"/>
                      <a:pt x="1153" y="775"/>
                      <a:pt x="1137" y="777"/>
                    </a:cubicBezTo>
                    <a:cubicBezTo>
                      <a:pt x="1118" y="780"/>
                      <a:pt x="1109" y="773"/>
                      <a:pt x="1100" y="766"/>
                    </a:cubicBezTo>
                    <a:cubicBezTo>
                      <a:pt x="1090" y="759"/>
                      <a:pt x="1090" y="752"/>
                      <a:pt x="1102" y="754"/>
                    </a:cubicBezTo>
                    <a:cubicBezTo>
                      <a:pt x="1111" y="754"/>
                      <a:pt x="1135" y="773"/>
                      <a:pt x="1144" y="775"/>
                    </a:cubicBezTo>
                    <a:cubicBezTo>
                      <a:pt x="1153" y="775"/>
                      <a:pt x="1167" y="756"/>
                      <a:pt x="1176" y="752"/>
                    </a:cubicBezTo>
                    <a:cubicBezTo>
                      <a:pt x="1183" y="745"/>
                      <a:pt x="1167" y="742"/>
                      <a:pt x="1162" y="738"/>
                    </a:cubicBezTo>
                    <a:cubicBezTo>
                      <a:pt x="1158" y="735"/>
                      <a:pt x="1172" y="731"/>
                      <a:pt x="1179" y="731"/>
                    </a:cubicBezTo>
                    <a:cubicBezTo>
                      <a:pt x="1188" y="731"/>
                      <a:pt x="1190" y="738"/>
                      <a:pt x="1193" y="742"/>
                    </a:cubicBezTo>
                    <a:cubicBezTo>
                      <a:pt x="1195" y="745"/>
                      <a:pt x="1209" y="740"/>
                      <a:pt x="1216" y="740"/>
                    </a:cubicBezTo>
                    <a:cubicBezTo>
                      <a:pt x="1223" y="740"/>
                      <a:pt x="1216" y="728"/>
                      <a:pt x="1204" y="724"/>
                    </a:cubicBezTo>
                    <a:cubicBezTo>
                      <a:pt x="1193" y="719"/>
                      <a:pt x="1204" y="712"/>
                      <a:pt x="1207" y="719"/>
                    </a:cubicBezTo>
                    <a:cubicBezTo>
                      <a:pt x="1211" y="726"/>
                      <a:pt x="1218" y="724"/>
                      <a:pt x="1223" y="731"/>
                    </a:cubicBezTo>
                    <a:cubicBezTo>
                      <a:pt x="1228" y="742"/>
                      <a:pt x="1232" y="735"/>
                      <a:pt x="1242" y="731"/>
                    </a:cubicBezTo>
                    <a:cubicBezTo>
                      <a:pt x="1251" y="728"/>
                      <a:pt x="1256" y="724"/>
                      <a:pt x="1260" y="716"/>
                    </a:cubicBezTo>
                    <a:cubicBezTo>
                      <a:pt x="1265" y="712"/>
                      <a:pt x="1267" y="716"/>
                      <a:pt x="1272" y="709"/>
                    </a:cubicBezTo>
                    <a:cubicBezTo>
                      <a:pt x="1279" y="700"/>
                      <a:pt x="1270" y="691"/>
                      <a:pt x="1263" y="686"/>
                    </a:cubicBezTo>
                    <a:cubicBezTo>
                      <a:pt x="1256" y="679"/>
                      <a:pt x="1263" y="675"/>
                      <a:pt x="1256" y="670"/>
                    </a:cubicBezTo>
                    <a:cubicBezTo>
                      <a:pt x="1246" y="668"/>
                      <a:pt x="1246" y="661"/>
                      <a:pt x="1256" y="661"/>
                    </a:cubicBezTo>
                    <a:cubicBezTo>
                      <a:pt x="1265" y="663"/>
                      <a:pt x="1272" y="661"/>
                      <a:pt x="1277" y="654"/>
                    </a:cubicBezTo>
                    <a:cubicBezTo>
                      <a:pt x="1281" y="647"/>
                      <a:pt x="1263" y="647"/>
                      <a:pt x="1272" y="642"/>
                    </a:cubicBezTo>
                    <a:cubicBezTo>
                      <a:pt x="1279" y="637"/>
                      <a:pt x="1272" y="633"/>
                      <a:pt x="1265" y="633"/>
                    </a:cubicBezTo>
                    <a:cubicBezTo>
                      <a:pt x="1256" y="633"/>
                      <a:pt x="1249" y="628"/>
                      <a:pt x="1249" y="621"/>
                    </a:cubicBezTo>
                    <a:cubicBezTo>
                      <a:pt x="1246" y="614"/>
                      <a:pt x="1232" y="619"/>
                      <a:pt x="1223" y="614"/>
                    </a:cubicBezTo>
                    <a:cubicBezTo>
                      <a:pt x="1216" y="609"/>
                      <a:pt x="1195" y="611"/>
                      <a:pt x="1190" y="611"/>
                    </a:cubicBezTo>
                    <a:cubicBezTo>
                      <a:pt x="1186" y="611"/>
                      <a:pt x="1186" y="630"/>
                      <a:pt x="1193" y="630"/>
                    </a:cubicBezTo>
                    <a:cubicBezTo>
                      <a:pt x="1200" y="633"/>
                      <a:pt x="1204" y="640"/>
                      <a:pt x="1200" y="642"/>
                    </a:cubicBezTo>
                    <a:cubicBezTo>
                      <a:pt x="1193" y="644"/>
                      <a:pt x="1200" y="651"/>
                      <a:pt x="1195" y="651"/>
                    </a:cubicBezTo>
                    <a:cubicBezTo>
                      <a:pt x="1190" y="651"/>
                      <a:pt x="1183" y="649"/>
                      <a:pt x="1181" y="661"/>
                    </a:cubicBezTo>
                    <a:cubicBezTo>
                      <a:pt x="1181" y="672"/>
                      <a:pt x="1179" y="677"/>
                      <a:pt x="1172" y="682"/>
                    </a:cubicBezTo>
                    <a:cubicBezTo>
                      <a:pt x="1162" y="686"/>
                      <a:pt x="1169" y="668"/>
                      <a:pt x="1162" y="668"/>
                    </a:cubicBezTo>
                    <a:cubicBezTo>
                      <a:pt x="1153" y="670"/>
                      <a:pt x="1153" y="684"/>
                      <a:pt x="1158" y="686"/>
                    </a:cubicBezTo>
                    <a:cubicBezTo>
                      <a:pt x="1165" y="686"/>
                      <a:pt x="1165" y="691"/>
                      <a:pt x="1167" y="698"/>
                    </a:cubicBezTo>
                    <a:cubicBezTo>
                      <a:pt x="1167" y="705"/>
                      <a:pt x="1156" y="700"/>
                      <a:pt x="1151" y="709"/>
                    </a:cubicBezTo>
                    <a:cubicBezTo>
                      <a:pt x="1146" y="716"/>
                      <a:pt x="1146" y="705"/>
                      <a:pt x="1139" y="700"/>
                    </a:cubicBezTo>
                    <a:cubicBezTo>
                      <a:pt x="1132" y="693"/>
                      <a:pt x="1125" y="684"/>
                      <a:pt x="1125" y="677"/>
                    </a:cubicBezTo>
                    <a:cubicBezTo>
                      <a:pt x="1125" y="670"/>
                      <a:pt x="1130" y="668"/>
                      <a:pt x="1135" y="668"/>
                    </a:cubicBezTo>
                    <a:cubicBezTo>
                      <a:pt x="1139" y="668"/>
                      <a:pt x="1135" y="663"/>
                      <a:pt x="1135" y="654"/>
                    </a:cubicBezTo>
                    <a:cubicBezTo>
                      <a:pt x="1135" y="644"/>
                      <a:pt x="1128" y="649"/>
                      <a:pt x="1121" y="640"/>
                    </a:cubicBezTo>
                    <a:cubicBezTo>
                      <a:pt x="1114" y="630"/>
                      <a:pt x="1104" y="630"/>
                      <a:pt x="1100" y="635"/>
                    </a:cubicBezTo>
                    <a:cubicBezTo>
                      <a:pt x="1095" y="637"/>
                      <a:pt x="1100" y="647"/>
                      <a:pt x="1093" y="649"/>
                    </a:cubicBezTo>
                    <a:cubicBezTo>
                      <a:pt x="1086" y="651"/>
                      <a:pt x="1088" y="665"/>
                      <a:pt x="1083" y="665"/>
                    </a:cubicBezTo>
                    <a:cubicBezTo>
                      <a:pt x="1077" y="668"/>
                      <a:pt x="1081" y="642"/>
                      <a:pt x="1077" y="640"/>
                    </a:cubicBezTo>
                    <a:cubicBezTo>
                      <a:pt x="1072" y="637"/>
                      <a:pt x="1072" y="633"/>
                      <a:pt x="1079" y="633"/>
                    </a:cubicBezTo>
                    <a:cubicBezTo>
                      <a:pt x="1086" y="630"/>
                      <a:pt x="1090" y="623"/>
                      <a:pt x="1083" y="623"/>
                    </a:cubicBezTo>
                    <a:cubicBezTo>
                      <a:pt x="1079" y="623"/>
                      <a:pt x="1067" y="616"/>
                      <a:pt x="1063" y="614"/>
                    </a:cubicBezTo>
                    <a:cubicBezTo>
                      <a:pt x="1058" y="614"/>
                      <a:pt x="1051" y="623"/>
                      <a:pt x="1046" y="619"/>
                    </a:cubicBezTo>
                    <a:cubicBezTo>
                      <a:pt x="1042" y="616"/>
                      <a:pt x="1046" y="604"/>
                      <a:pt x="1049" y="600"/>
                    </a:cubicBezTo>
                    <a:cubicBezTo>
                      <a:pt x="1049" y="595"/>
                      <a:pt x="1056" y="602"/>
                      <a:pt x="1060" y="595"/>
                    </a:cubicBezTo>
                    <a:cubicBezTo>
                      <a:pt x="1065" y="591"/>
                      <a:pt x="1046" y="591"/>
                      <a:pt x="1046" y="584"/>
                    </a:cubicBezTo>
                    <a:cubicBezTo>
                      <a:pt x="1046" y="577"/>
                      <a:pt x="1032" y="574"/>
                      <a:pt x="1028" y="572"/>
                    </a:cubicBezTo>
                    <a:cubicBezTo>
                      <a:pt x="1023" y="570"/>
                      <a:pt x="1032" y="558"/>
                      <a:pt x="1030" y="553"/>
                    </a:cubicBezTo>
                    <a:cubicBezTo>
                      <a:pt x="1028" y="549"/>
                      <a:pt x="1009" y="532"/>
                      <a:pt x="1002" y="535"/>
                    </a:cubicBezTo>
                    <a:cubicBezTo>
                      <a:pt x="995" y="535"/>
                      <a:pt x="993" y="523"/>
                      <a:pt x="998" y="523"/>
                    </a:cubicBezTo>
                    <a:cubicBezTo>
                      <a:pt x="1000" y="525"/>
                      <a:pt x="1004" y="521"/>
                      <a:pt x="1011" y="514"/>
                    </a:cubicBezTo>
                    <a:cubicBezTo>
                      <a:pt x="1021" y="504"/>
                      <a:pt x="1021" y="502"/>
                      <a:pt x="1016" y="499"/>
                    </a:cubicBezTo>
                    <a:cubicBezTo>
                      <a:pt x="1009" y="497"/>
                      <a:pt x="1007" y="490"/>
                      <a:pt x="1016" y="492"/>
                    </a:cubicBezTo>
                    <a:cubicBezTo>
                      <a:pt x="1028" y="492"/>
                      <a:pt x="1044" y="499"/>
                      <a:pt x="1049" y="495"/>
                    </a:cubicBezTo>
                    <a:cubicBezTo>
                      <a:pt x="1056" y="490"/>
                      <a:pt x="1074" y="462"/>
                      <a:pt x="1081" y="453"/>
                    </a:cubicBezTo>
                    <a:cubicBezTo>
                      <a:pt x="1088" y="444"/>
                      <a:pt x="1074" y="441"/>
                      <a:pt x="1058" y="444"/>
                    </a:cubicBezTo>
                    <a:cubicBezTo>
                      <a:pt x="1042" y="444"/>
                      <a:pt x="1037" y="437"/>
                      <a:pt x="1023" y="437"/>
                    </a:cubicBezTo>
                    <a:cubicBezTo>
                      <a:pt x="1009" y="434"/>
                      <a:pt x="983" y="439"/>
                      <a:pt x="979" y="444"/>
                    </a:cubicBezTo>
                    <a:cubicBezTo>
                      <a:pt x="974" y="446"/>
                      <a:pt x="986" y="451"/>
                      <a:pt x="983" y="455"/>
                    </a:cubicBezTo>
                    <a:cubicBezTo>
                      <a:pt x="983" y="460"/>
                      <a:pt x="974" y="453"/>
                      <a:pt x="972" y="453"/>
                    </a:cubicBezTo>
                    <a:cubicBezTo>
                      <a:pt x="967" y="455"/>
                      <a:pt x="972" y="462"/>
                      <a:pt x="972" y="479"/>
                    </a:cubicBezTo>
                    <a:cubicBezTo>
                      <a:pt x="969" y="495"/>
                      <a:pt x="974" y="497"/>
                      <a:pt x="979" y="502"/>
                    </a:cubicBezTo>
                    <a:cubicBezTo>
                      <a:pt x="983" y="509"/>
                      <a:pt x="983" y="516"/>
                      <a:pt x="983" y="528"/>
                    </a:cubicBezTo>
                    <a:cubicBezTo>
                      <a:pt x="983" y="537"/>
                      <a:pt x="972" y="537"/>
                      <a:pt x="969" y="539"/>
                    </a:cubicBezTo>
                    <a:cubicBezTo>
                      <a:pt x="967" y="542"/>
                      <a:pt x="979" y="546"/>
                      <a:pt x="976" y="551"/>
                    </a:cubicBezTo>
                    <a:cubicBezTo>
                      <a:pt x="974" y="558"/>
                      <a:pt x="965" y="549"/>
                      <a:pt x="958" y="551"/>
                    </a:cubicBezTo>
                    <a:cubicBezTo>
                      <a:pt x="953" y="551"/>
                      <a:pt x="949" y="567"/>
                      <a:pt x="956" y="574"/>
                    </a:cubicBezTo>
                    <a:cubicBezTo>
                      <a:pt x="960" y="579"/>
                      <a:pt x="962" y="577"/>
                      <a:pt x="958" y="584"/>
                    </a:cubicBezTo>
                    <a:cubicBezTo>
                      <a:pt x="953" y="591"/>
                      <a:pt x="949" y="598"/>
                      <a:pt x="960" y="607"/>
                    </a:cubicBezTo>
                    <a:cubicBezTo>
                      <a:pt x="972" y="616"/>
                      <a:pt x="993" y="616"/>
                      <a:pt x="1002" y="623"/>
                    </a:cubicBezTo>
                    <a:cubicBezTo>
                      <a:pt x="1014" y="630"/>
                      <a:pt x="998" y="626"/>
                      <a:pt x="1002" y="633"/>
                    </a:cubicBezTo>
                    <a:cubicBezTo>
                      <a:pt x="1007" y="642"/>
                      <a:pt x="995" y="644"/>
                      <a:pt x="995" y="651"/>
                    </a:cubicBezTo>
                    <a:cubicBezTo>
                      <a:pt x="995" y="656"/>
                      <a:pt x="1000" y="654"/>
                      <a:pt x="1007" y="642"/>
                    </a:cubicBezTo>
                    <a:cubicBezTo>
                      <a:pt x="1011" y="633"/>
                      <a:pt x="1016" y="647"/>
                      <a:pt x="1016" y="656"/>
                    </a:cubicBezTo>
                    <a:cubicBezTo>
                      <a:pt x="1014" y="663"/>
                      <a:pt x="1007" y="658"/>
                      <a:pt x="1000" y="668"/>
                    </a:cubicBezTo>
                    <a:cubicBezTo>
                      <a:pt x="995" y="677"/>
                      <a:pt x="988" y="677"/>
                      <a:pt x="979" y="677"/>
                    </a:cubicBezTo>
                    <a:cubicBezTo>
                      <a:pt x="972" y="675"/>
                      <a:pt x="976" y="689"/>
                      <a:pt x="979" y="698"/>
                    </a:cubicBezTo>
                    <a:cubicBezTo>
                      <a:pt x="983" y="705"/>
                      <a:pt x="979" y="707"/>
                      <a:pt x="969" y="705"/>
                    </a:cubicBezTo>
                    <a:cubicBezTo>
                      <a:pt x="958" y="703"/>
                      <a:pt x="953" y="695"/>
                      <a:pt x="958" y="689"/>
                    </a:cubicBezTo>
                    <a:cubicBezTo>
                      <a:pt x="962" y="679"/>
                      <a:pt x="967" y="670"/>
                      <a:pt x="960" y="670"/>
                    </a:cubicBezTo>
                    <a:cubicBezTo>
                      <a:pt x="953" y="672"/>
                      <a:pt x="939" y="670"/>
                      <a:pt x="935" y="663"/>
                    </a:cubicBezTo>
                    <a:cubicBezTo>
                      <a:pt x="932" y="658"/>
                      <a:pt x="939" y="661"/>
                      <a:pt x="951" y="661"/>
                    </a:cubicBezTo>
                    <a:cubicBezTo>
                      <a:pt x="965" y="663"/>
                      <a:pt x="953" y="654"/>
                      <a:pt x="962" y="654"/>
                    </a:cubicBezTo>
                    <a:cubicBezTo>
                      <a:pt x="972" y="654"/>
                      <a:pt x="979" y="658"/>
                      <a:pt x="988" y="651"/>
                    </a:cubicBezTo>
                    <a:cubicBezTo>
                      <a:pt x="995" y="644"/>
                      <a:pt x="981" y="630"/>
                      <a:pt x="974" y="633"/>
                    </a:cubicBezTo>
                    <a:cubicBezTo>
                      <a:pt x="969" y="635"/>
                      <a:pt x="958" y="637"/>
                      <a:pt x="958" y="630"/>
                    </a:cubicBezTo>
                    <a:cubicBezTo>
                      <a:pt x="958" y="626"/>
                      <a:pt x="969" y="630"/>
                      <a:pt x="976" y="628"/>
                    </a:cubicBezTo>
                    <a:cubicBezTo>
                      <a:pt x="981" y="626"/>
                      <a:pt x="972" y="619"/>
                      <a:pt x="962" y="621"/>
                    </a:cubicBezTo>
                    <a:cubicBezTo>
                      <a:pt x="953" y="623"/>
                      <a:pt x="946" y="623"/>
                      <a:pt x="939" y="616"/>
                    </a:cubicBezTo>
                    <a:cubicBezTo>
                      <a:pt x="932" y="607"/>
                      <a:pt x="918" y="602"/>
                      <a:pt x="916" y="621"/>
                    </a:cubicBezTo>
                    <a:cubicBezTo>
                      <a:pt x="911" y="640"/>
                      <a:pt x="897" y="630"/>
                      <a:pt x="893" y="635"/>
                    </a:cubicBezTo>
                    <a:cubicBezTo>
                      <a:pt x="888" y="642"/>
                      <a:pt x="900" y="647"/>
                      <a:pt x="911" y="647"/>
                    </a:cubicBezTo>
                    <a:cubicBezTo>
                      <a:pt x="925" y="647"/>
                      <a:pt x="935" y="658"/>
                      <a:pt x="928" y="658"/>
                    </a:cubicBezTo>
                    <a:cubicBezTo>
                      <a:pt x="923" y="658"/>
                      <a:pt x="925" y="668"/>
                      <a:pt x="918" y="665"/>
                    </a:cubicBezTo>
                    <a:cubicBezTo>
                      <a:pt x="911" y="661"/>
                      <a:pt x="904" y="665"/>
                      <a:pt x="909" y="670"/>
                    </a:cubicBezTo>
                    <a:cubicBezTo>
                      <a:pt x="914" y="675"/>
                      <a:pt x="907" y="677"/>
                      <a:pt x="909" y="684"/>
                    </a:cubicBezTo>
                    <a:cubicBezTo>
                      <a:pt x="909" y="689"/>
                      <a:pt x="897" y="684"/>
                      <a:pt x="888" y="684"/>
                    </a:cubicBezTo>
                    <a:cubicBezTo>
                      <a:pt x="879" y="682"/>
                      <a:pt x="860" y="686"/>
                      <a:pt x="846" y="689"/>
                    </a:cubicBezTo>
                    <a:cubicBezTo>
                      <a:pt x="835" y="691"/>
                      <a:pt x="818" y="686"/>
                      <a:pt x="814" y="679"/>
                    </a:cubicBezTo>
                    <a:cubicBezTo>
                      <a:pt x="809" y="675"/>
                      <a:pt x="800" y="675"/>
                      <a:pt x="790" y="675"/>
                    </a:cubicBezTo>
                    <a:cubicBezTo>
                      <a:pt x="781" y="675"/>
                      <a:pt x="784" y="665"/>
                      <a:pt x="772" y="665"/>
                    </a:cubicBezTo>
                    <a:cubicBezTo>
                      <a:pt x="760" y="665"/>
                      <a:pt x="762" y="656"/>
                      <a:pt x="762" y="649"/>
                    </a:cubicBezTo>
                    <a:cubicBezTo>
                      <a:pt x="760" y="642"/>
                      <a:pt x="735" y="644"/>
                      <a:pt x="728" y="651"/>
                    </a:cubicBezTo>
                    <a:cubicBezTo>
                      <a:pt x="718" y="656"/>
                      <a:pt x="700" y="654"/>
                      <a:pt x="695" y="663"/>
                    </a:cubicBezTo>
                    <a:cubicBezTo>
                      <a:pt x="690" y="675"/>
                      <a:pt x="700" y="672"/>
                      <a:pt x="704" y="672"/>
                    </a:cubicBezTo>
                    <a:cubicBezTo>
                      <a:pt x="711" y="672"/>
                      <a:pt x="711" y="665"/>
                      <a:pt x="725" y="665"/>
                    </a:cubicBezTo>
                    <a:cubicBezTo>
                      <a:pt x="737" y="668"/>
                      <a:pt x="746" y="654"/>
                      <a:pt x="753" y="658"/>
                    </a:cubicBezTo>
                    <a:cubicBezTo>
                      <a:pt x="758" y="663"/>
                      <a:pt x="730" y="675"/>
                      <a:pt x="718" y="677"/>
                    </a:cubicBezTo>
                    <a:cubicBezTo>
                      <a:pt x="707" y="679"/>
                      <a:pt x="709" y="689"/>
                      <a:pt x="721" y="705"/>
                    </a:cubicBezTo>
                    <a:cubicBezTo>
                      <a:pt x="732" y="724"/>
                      <a:pt x="716" y="714"/>
                      <a:pt x="716" y="721"/>
                    </a:cubicBezTo>
                    <a:cubicBezTo>
                      <a:pt x="716" y="731"/>
                      <a:pt x="693" y="719"/>
                      <a:pt x="702" y="716"/>
                    </a:cubicBezTo>
                    <a:cubicBezTo>
                      <a:pt x="711" y="714"/>
                      <a:pt x="707" y="705"/>
                      <a:pt x="700" y="698"/>
                    </a:cubicBezTo>
                    <a:cubicBezTo>
                      <a:pt x="693" y="693"/>
                      <a:pt x="688" y="698"/>
                      <a:pt x="688" y="693"/>
                    </a:cubicBezTo>
                    <a:cubicBezTo>
                      <a:pt x="690" y="686"/>
                      <a:pt x="681" y="693"/>
                      <a:pt x="674" y="689"/>
                    </a:cubicBezTo>
                    <a:cubicBezTo>
                      <a:pt x="667" y="682"/>
                      <a:pt x="665" y="679"/>
                      <a:pt x="656" y="684"/>
                    </a:cubicBezTo>
                    <a:cubicBezTo>
                      <a:pt x="646" y="689"/>
                      <a:pt x="637" y="686"/>
                      <a:pt x="616" y="691"/>
                    </a:cubicBezTo>
                    <a:cubicBezTo>
                      <a:pt x="597" y="693"/>
                      <a:pt x="560" y="693"/>
                      <a:pt x="553" y="686"/>
                    </a:cubicBezTo>
                    <a:cubicBezTo>
                      <a:pt x="549" y="679"/>
                      <a:pt x="572" y="668"/>
                      <a:pt x="579" y="670"/>
                    </a:cubicBezTo>
                    <a:cubicBezTo>
                      <a:pt x="586" y="670"/>
                      <a:pt x="581" y="661"/>
                      <a:pt x="570" y="654"/>
                    </a:cubicBezTo>
                    <a:cubicBezTo>
                      <a:pt x="560" y="644"/>
                      <a:pt x="535" y="640"/>
                      <a:pt x="537" y="644"/>
                    </a:cubicBezTo>
                    <a:cubicBezTo>
                      <a:pt x="537" y="649"/>
                      <a:pt x="523" y="644"/>
                      <a:pt x="504" y="642"/>
                    </a:cubicBezTo>
                    <a:cubicBezTo>
                      <a:pt x="488" y="637"/>
                      <a:pt x="486" y="633"/>
                      <a:pt x="474" y="633"/>
                    </a:cubicBezTo>
                    <a:cubicBezTo>
                      <a:pt x="463" y="630"/>
                      <a:pt x="446" y="628"/>
                      <a:pt x="432" y="619"/>
                    </a:cubicBezTo>
                    <a:cubicBezTo>
                      <a:pt x="418" y="607"/>
                      <a:pt x="388" y="609"/>
                      <a:pt x="384" y="619"/>
                    </a:cubicBezTo>
                    <a:cubicBezTo>
                      <a:pt x="381" y="628"/>
                      <a:pt x="370" y="628"/>
                      <a:pt x="360" y="628"/>
                    </a:cubicBezTo>
                    <a:cubicBezTo>
                      <a:pt x="349" y="628"/>
                      <a:pt x="365" y="616"/>
                      <a:pt x="360" y="614"/>
                    </a:cubicBezTo>
                    <a:cubicBezTo>
                      <a:pt x="356" y="611"/>
                      <a:pt x="360" y="600"/>
                      <a:pt x="353" y="598"/>
                    </a:cubicBezTo>
                    <a:cubicBezTo>
                      <a:pt x="346" y="598"/>
                      <a:pt x="339" y="630"/>
                      <a:pt x="325" y="628"/>
                    </a:cubicBezTo>
                    <a:cubicBezTo>
                      <a:pt x="311" y="628"/>
                      <a:pt x="304" y="595"/>
                      <a:pt x="293" y="586"/>
                    </a:cubicBezTo>
                    <a:cubicBezTo>
                      <a:pt x="281" y="577"/>
                      <a:pt x="270" y="577"/>
                      <a:pt x="281" y="591"/>
                    </a:cubicBezTo>
                    <a:cubicBezTo>
                      <a:pt x="290" y="602"/>
                      <a:pt x="272" y="593"/>
                      <a:pt x="272" y="602"/>
                    </a:cubicBezTo>
                    <a:cubicBezTo>
                      <a:pt x="274" y="611"/>
                      <a:pt x="256" y="621"/>
                      <a:pt x="258" y="616"/>
                    </a:cubicBezTo>
                    <a:cubicBezTo>
                      <a:pt x="258" y="611"/>
                      <a:pt x="249" y="604"/>
                      <a:pt x="237" y="619"/>
                    </a:cubicBezTo>
                    <a:cubicBezTo>
                      <a:pt x="225" y="633"/>
                      <a:pt x="216" y="630"/>
                      <a:pt x="216" y="626"/>
                    </a:cubicBezTo>
                    <a:cubicBezTo>
                      <a:pt x="216" y="621"/>
                      <a:pt x="181" y="637"/>
                      <a:pt x="184" y="644"/>
                    </a:cubicBezTo>
                    <a:cubicBezTo>
                      <a:pt x="184" y="649"/>
                      <a:pt x="179" y="654"/>
                      <a:pt x="170" y="654"/>
                    </a:cubicBezTo>
                    <a:cubicBezTo>
                      <a:pt x="160" y="654"/>
                      <a:pt x="167" y="644"/>
                      <a:pt x="174" y="642"/>
                    </a:cubicBezTo>
                    <a:cubicBezTo>
                      <a:pt x="181" y="637"/>
                      <a:pt x="204" y="619"/>
                      <a:pt x="216" y="619"/>
                    </a:cubicBezTo>
                    <a:cubicBezTo>
                      <a:pt x="225" y="616"/>
                      <a:pt x="249" y="607"/>
                      <a:pt x="249" y="602"/>
                    </a:cubicBezTo>
                    <a:cubicBezTo>
                      <a:pt x="249" y="595"/>
                      <a:pt x="237" y="600"/>
                      <a:pt x="230" y="600"/>
                    </a:cubicBezTo>
                    <a:cubicBezTo>
                      <a:pt x="223" y="598"/>
                      <a:pt x="209" y="607"/>
                      <a:pt x="197" y="611"/>
                    </a:cubicBezTo>
                    <a:cubicBezTo>
                      <a:pt x="184" y="619"/>
                      <a:pt x="170" y="616"/>
                      <a:pt x="174" y="623"/>
                    </a:cubicBezTo>
                    <a:cubicBezTo>
                      <a:pt x="177" y="630"/>
                      <a:pt x="163" y="623"/>
                      <a:pt x="158" y="628"/>
                    </a:cubicBezTo>
                    <a:cubicBezTo>
                      <a:pt x="156" y="633"/>
                      <a:pt x="149" y="628"/>
                      <a:pt x="153" y="623"/>
                    </a:cubicBezTo>
                    <a:cubicBezTo>
                      <a:pt x="158" y="621"/>
                      <a:pt x="142" y="616"/>
                      <a:pt x="142" y="619"/>
                    </a:cubicBezTo>
                    <a:cubicBezTo>
                      <a:pt x="142" y="623"/>
                      <a:pt x="139" y="628"/>
                      <a:pt x="128" y="628"/>
                    </a:cubicBezTo>
                    <a:cubicBezTo>
                      <a:pt x="116" y="628"/>
                      <a:pt x="104" y="635"/>
                      <a:pt x="114" y="640"/>
                    </a:cubicBezTo>
                    <a:cubicBezTo>
                      <a:pt x="121" y="647"/>
                      <a:pt x="125" y="649"/>
                      <a:pt x="121" y="654"/>
                    </a:cubicBezTo>
                    <a:cubicBezTo>
                      <a:pt x="118" y="656"/>
                      <a:pt x="107" y="642"/>
                      <a:pt x="90" y="644"/>
                    </a:cubicBezTo>
                    <a:cubicBezTo>
                      <a:pt x="72" y="647"/>
                      <a:pt x="39" y="626"/>
                      <a:pt x="39" y="621"/>
                    </a:cubicBezTo>
                    <a:cubicBezTo>
                      <a:pt x="39" y="619"/>
                      <a:pt x="16" y="621"/>
                      <a:pt x="0" y="619"/>
                    </a:cubicBezTo>
                    <a:lnTo>
                      <a:pt x="0" y="945"/>
                    </a:lnTo>
                    <a:cubicBezTo>
                      <a:pt x="0" y="945"/>
                      <a:pt x="9" y="950"/>
                      <a:pt x="11" y="948"/>
                    </a:cubicBezTo>
                    <a:cubicBezTo>
                      <a:pt x="16" y="943"/>
                      <a:pt x="21" y="948"/>
                      <a:pt x="32" y="943"/>
                    </a:cubicBezTo>
                    <a:cubicBezTo>
                      <a:pt x="42" y="938"/>
                      <a:pt x="46" y="950"/>
                      <a:pt x="46" y="955"/>
                    </a:cubicBezTo>
                    <a:cubicBezTo>
                      <a:pt x="46" y="959"/>
                      <a:pt x="60" y="966"/>
                      <a:pt x="67" y="976"/>
                    </a:cubicBezTo>
                    <a:cubicBezTo>
                      <a:pt x="74" y="983"/>
                      <a:pt x="76" y="990"/>
                      <a:pt x="83" y="987"/>
                    </a:cubicBezTo>
                    <a:cubicBezTo>
                      <a:pt x="90" y="983"/>
                      <a:pt x="102" y="980"/>
                      <a:pt x="102" y="971"/>
                    </a:cubicBezTo>
                    <a:cubicBezTo>
                      <a:pt x="102" y="964"/>
                      <a:pt x="132" y="962"/>
                      <a:pt x="132" y="973"/>
                    </a:cubicBezTo>
                    <a:cubicBezTo>
                      <a:pt x="132" y="983"/>
                      <a:pt x="163" y="997"/>
                      <a:pt x="179" y="1024"/>
                    </a:cubicBezTo>
                    <a:cubicBezTo>
                      <a:pt x="195" y="1053"/>
                      <a:pt x="191" y="1060"/>
                      <a:pt x="216" y="1069"/>
                    </a:cubicBezTo>
                    <a:cubicBezTo>
                      <a:pt x="239" y="1078"/>
                      <a:pt x="239" y="1083"/>
                      <a:pt x="235" y="1092"/>
                    </a:cubicBezTo>
                    <a:cubicBezTo>
                      <a:pt x="232" y="1099"/>
                      <a:pt x="251" y="1104"/>
                      <a:pt x="239" y="1111"/>
                    </a:cubicBezTo>
                    <a:cubicBezTo>
                      <a:pt x="237" y="1113"/>
                      <a:pt x="230" y="1118"/>
                      <a:pt x="225" y="1122"/>
                    </a:cubicBezTo>
                    <a:cubicBezTo>
                      <a:pt x="225" y="1125"/>
                      <a:pt x="230" y="1129"/>
                      <a:pt x="235" y="1132"/>
                    </a:cubicBezTo>
                    <a:cubicBezTo>
                      <a:pt x="239" y="1136"/>
                      <a:pt x="223" y="1136"/>
                      <a:pt x="228" y="1141"/>
                    </a:cubicBezTo>
                    <a:cubicBezTo>
                      <a:pt x="235" y="1146"/>
                      <a:pt x="228" y="1153"/>
                      <a:pt x="232" y="1158"/>
                    </a:cubicBezTo>
                    <a:cubicBezTo>
                      <a:pt x="237" y="1162"/>
                      <a:pt x="246" y="1160"/>
                      <a:pt x="251" y="1158"/>
                    </a:cubicBezTo>
                    <a:cubicBezTo>
                      <a:pt x="256" y="1153"/>
                      <a:pt x="260" y="1162"/>
                      <a:pt x="256" y="1169"/>
                    </a:cubicBezTo>
                    <a:cubicBezTo>
                      <a:pt x="251" y="1176"/>
                      <a:pt x="260" y="1181"/>
                      <a:pt x="265" y="1176"/>
                    </a:cubicBezTo>
                    <a:cubicBezTo>
                      <a:pt x="270" y="1172"/>
                      <a:pt x="279" y="1185"/>
                      <a:pt x="281" y="1188"/>
                    </a:cubicBezTo>
                    <a:cubicBezTo>
                      <a:pt x="286" y="1190"/>
                      <a:pt x="290" y="1197"/>
                      <a:pt x="283" y="1197"/>
                    </a:cubicBezTo>
                    <a:cubicBezTo>
                      <a:pt x="276" y="1197"/>
                      <a:pt x="276" y="1209"/>
                      <a:pt x="283" y="1209"/>
                    </a:cubicBezTo>
                    <a:cubicBezTo>
                      <a:pt x="288" y="1209"/>
                      <a:pt x="288" y="1216"/>
                      <a:pt x="288" y="1220"/>
                    </a:cubicBezTo>
                    <a:cubicBezTo>
                      <a:pt x="288" y="1225"/>
                      <a:pt x="304" y="1230"/>
                      <a:pt x="309" y="1230"/>
                    </a:cubicBezTo>
                    <a:cubicBezTo>
                      <a:pt x="316" y="1227"/>
                      <a:pt x="321" y="1232"/>
                      <a:pt x="325" y="1237"/>
                    </a:cubicBezTo>
                    <a:cubicBezTo>
                      <a:pt x="328" y="1244"/>
                      <a:pt x="339" y="1246"/>
                      <a:pt x="342" y="1244"/>
                    </a:cubicBezTo>
                    <a:cubicBezTo>
                      <a:pt x="346" y="1239"/>
                      <a:pt x="351" y="1251"/>
                      <a:pt x="351" y="1255"/>
                    </a:cubicBezTo>
                    <a:cubicBezTo>
                      <a:pt x="351" y="1263"/>
                      <a:pt x="360" y="1260"/>
                      <a:pt x="367" y="1258"/>
                    </a:cubicBezTo>
                    <a:cubicBezTo>
                      <a:pt x="372" y="1258"/>
                      <a:pt x="377" y="1267"/>
                      <a:pt x="379" y="1265"/>
                    </a:cubicBezTo>
                    <a:cubicBezTo>
                      <a:pt x="388" y="1263"/>
                      <a:pt x="391" y="1277"/>
                      <a:pt x="395" y="1286"/>
                    </a:cubicBezTo>
                    <a:lnTo>
                      <a:pt x="981" y="1281"/>
                    </a:lnTo>
                    <a:cubicBezTo>
                      <a:pt x="981" y="1281"/>
                      <a:pt x="981" y="1267"/>
                      <a:pt x="988" y="1272"/>
                    </a:cubicBezTo>
                    <a:cubicBezTo>
                      <a:pt x="995" y="1277"/>
                      <a:pt x="988" y="1286"/>
                      <a:pt x="998" y="1288"/>
                    </a:cubicBezTo>
                    <a:cubicBezTo>
                      <a:pt x="1004" y="1291"/>
                      <a:pt x="1011" y="1298"/>
                      <a:pt x="1016" y="1295"/>
                    </a:cubicBezTo>
                    <a:cubicBezTo>
                      <a:pt x="1021" y="1293"/>
                      <a:pt x="1028" y="1286"/>
                      <a:pt x="1035" y="1295"/>
                    </a:cubicBezTo>
                    <a:cubicBezTo>
                      <a:pt x="1042" y="1305"/>
                      <a:pt x="1049" y="1298"/>
                      <a:pt x="1053" y="1302"/>
                    </a:cubicBezTo>
                    <a:cubicBezTo>
                      <a:pt x="1058" y="1307"/>
                      <a:pt x="1065" y="1311"/>
                      <a:pt x="1070" y="1305"/>
                    </a:cubicBezTo>
                    <a:cubicBezTo>
                      <a:pt x="1074" y="1300"/>
                      <a:pt x="1093" y="1307"/>
                      <a:pt x="1102" y="1309"/>
                    </a:cubicBezTo>
                    <a:cubicBezTo>
                      <a:pt x="1111" y="1302"/>
                      <a:pt x="1118" y="1284"/>
                      <a:pt x="1128" y="1284"/>
                    </a:cubicBezTo>
                    <a:cubicBezTo>
                      <a:pt x="1142" y="1284"/>
                      <a:pt x="1172" y="1286"/>
                      <a:pt x="1174" y="1302"/>
                    </a:cubicBezTo>
                    <a:cubicBezTo>
                      <a:pt x="1176" y="1318"/>
                      <a:pt x="1195" y="1305"/>
                      <a:pt x="1197" y="1318"/>
                    </a:cubicBezTo>
                    <a:cubicBezTo>
                      <a:pt x="1197" y="1332"/>
                      <a:pt x="1211" y="1342"/>
                      <a:pt x="1209" y="1349"/>
                    </a:cubicBezTo>
                    <a:cubicBezTo>
                      <a:pt x="1211" y="1351"/>
                      <a:pt x="1216" y="1353"/>
                      <a:pt x="1221" y="1356"/>
                    </a:cubicBezTo>
                    <a:cubicBezTo>
                      <a:pt x="1228" y="1356"/>
                      <a:pt x="1242" y="1358"/>
                      <a:pt x="1253" y="1360"/>
                    </a:cubicBezTo>
                    <a:cubicBezTo>
                      <a:pt x="1267" y="1365"/>
                      <a:pt x="1286" y="1356"/>
                      <a:pt x="1293" y="1372"/>
                    </a:cubicBezTo>
                    <a:cubicBezTo>
                      <a:pt x="1300" y="1389"/>
                      <a:pt x="1314" y="1400"/>
                      <a:pt x="1300" y="1400"/>
                    </a:cubicBezTo>
                    <a:cubicBezTo>
                      <a:pt x="1288" y="1402"/>
                      <a:pt x="1272" y="1384"/>
                      <a:pt x="1272" y="1393"/>
                    </a:cubicBezTo>
                    <a:cubicBezTo>
                      <a:pt x="1274" y="1405"/>
                      <a:pt x="1267" y="1398"/>
                      <a:pt x="1267" y="1414"/>
                    </a:cubicBezTo>
                    <a:cubicBezTo>
                      <a:pt x="1267" y="1428"/>
                      <a:pt x="1258" y="1447"/>
                      <a:pt x="1251" y="1447"/>
                    </a:cubicBezTo>
                    <a:cubicBezTo>
                      <a:pt x="1249" y="1451"/>
                      <a:pt x="1249" y="1458"/>
                      <a:pt x="1253" y="1463"/>
                    </a:cubicBezTo>
                    <a:cubicBezTo>
                      <a:pt x="1260" y="1458"/>
                      <a:pt x="1272" y="1449"/>
                      <a:pt x="1281" y="1449"/>
                    </a:cubicBezTo>
                    <a:cubicBezTo>
                      <a:pt x="1295" y="1449"/>
                      <a:pt x="1297" y="1458"/>
                      <a:pt x="1307" y="1451"/>
                    </a:cubicBezTo>
                    <a:cubicBezTo>
                      <a:pt x="1316" y="1444"/>
                      <a:pt x="1318" y="1442"/>
                      <a:pt x="1321" y="1447"/>
                    </a:cubicBezTo>
                    <a:lnTo>
                      <a:pt x="1321" y="1449"/>
                    </a:lnTo>
                    <a:cubicBezTo>
                      <a:pt x="1323" y="1447"/>
                      <a:pt x="1328" y="1444"/>
                      <a:pt x="1328" y="1444"/>
                    </a:cubicBezTo>
                    <a:cubicBezTo>
                      <a:pt x="1328" y="1442"/>
                      <a:pt x="1325" y="1437"/>
                      <a:pt x="1325" y="1435"/>
                    </a:cubicBezTo>
                    <a:cubicBezTo>
                      <a:pt x="1316" y="1437"/>
                      <a:pt x="1314" y="1437"/>
                      <a:pt x="1311" y="1430"/>
                    </a:cubicBezTo>
                    <a:cubicBezTo>
                      <a:pt x="1307" y="1421"/>
                      <a:pt x="1339" y="1412"/>
                      <a:pt x="1353" y="1414"/>
                    </a:cubicBezTo>
                    <a:cubicBezTo>
                      <a:pt x="1367" y="1417"/>
                      <a:pt x="1379" y="1405"/>
                      <a:pt x="1383" y="1412"/>
                    </a:cubicBezTo>
                    <a:cubicBezTo>
                      <a:pt x="1393" y="1405"/>
                      <a:pt x="1407" y="1391"/>
                      <a:pt x="1411" y="1391"/>
                    </a:cubicBezTo>
                    <a:lnTo>
                      <a:pt x="1483" y="1391"/>
                    </a:lnTo>
                    <a:cubicBezTo>
                      <a:pt x="1483" y="1391"/>
                      <a:pt x="1507" y="1375"/>
                      <a:pt x="1511" y="1363"/>
                    </a:cubicBezTo>
                    <a:cubicBezTo>
                      <a:pt x="1514" y="1349"/>
                      <a:pt x="1530" y="1318"/>
                      <a:pt x="1537" y="1323"/>
                    </a:cubicBezTo>
                    <a:cubicBezTo>
                      <a:pt x="1546" y="1330"/>
                      <a:pt x="1565" y="1325"/>
                      <a:pt x="1567" y="1332"/>
                    </a:cubicBezTo>
                    <a:cubicBezTo>
                      <a:pt x="1567" y="1337"/>
                      <a:pt x="1560" y="1360"/>
                      <a:pt x="1583" y="1391"/>
                    </a:cubicBezTo>
                    <a:cubicBezTo>
                      <a:pt x="1593" y="1386"/>
                      <a:pt x="1602" y="1382"/>
                      <a:pt x="1607" y="1382"/>
                    </a:cubicBezTo>
                    <a:cubicBezTo>
                      <a:pt x="1614" y="1384"/>
                      <a:pt x="1628" y="1372"/>
                      <a:pt x="1632" y="1365"/>
                    </a:cubicBezTo>
                    <a:cubicBezTo>
                      <a:pt x="1634" y="1358"/>
                      <a:pt x="1639" y="1372"/>
                      <a:pt x="1632" y="1375"/>
                    </a:cubicBezTo>
                    <a:cubicBezTo>
                      <a:pt x="1625" y="1377"/>
                      <a:pt x="1639" y="1382"/>
                      <a:pt x="1651" y="1382"/>
                    </a:cubicBezTo>
                    <a:cubicBezTo>
                      <a:pt x="1665" y="1382"/>
                      <a:pt x="1646" y="1386"/>
                      <a:pt x="1637" y="1386"/>
                    </a:cubicBezTo>
                    <a:cubicBezTo>
                      <a:pt x="1625" y="1384"/>
                      <a:pt x="1621" y="1386"/>
                      <a:pt x="1609" y="1400"/>
                    </a:cubicBezTo>
                    <a:cubicBezTo>
                      <a:pt x="1595" y="1412"/>
                      <a:pt x="1600" y="1417"/>
                      <a:pt x="1607" y="1423"/>
                    </a:cubicBezTo>
                    <a:cubicBezTo>
                      <a:pt x="1614" y="1430"/>
                      <a:pt x="1623" y="1426"/>
                      <a:pt x="1634" y="1419"/>
                    </a:cubicBezTo>
                    <a:cubicBezTo>
                      <a:pt x="1644" y="1409"/>
                      <a:pt x="1644" y="1400"/>
                      <a:pt x="1653" y="1400"/>
                    </a:cubicBezTo>
                    <a:cubicBezTo>
                      <a:pt x="1665" y="1400"/>
                      <a:pt x="1690" y="1391"/>
                      <a:pt x="1704" y="1386"/>
                    </a:cubicBezTo>
                    <a:cubicBezTo>
                      <a:pt x="1716" y="1384"/>
                      <a:pt x="1707" y="1382"/>
                      <a:pt x="1707" y="1377"/>
                    </a:cubicBezTo>
                    <a:cubicBezTo>
                      <a:pt x="1707" y="1372"/>
                      <a:pt x="1728" y="1372"/>
                      <a:pt x="1735" y="1365"/>
                    </a:cubicBezTo>
                    <a:cubicBezTo>
                      <a:pt x="1744" y="1360"/>
                      <a:pt x="1735" y="1356"/>
                      <a:pt x="1728" y="1358"/>
                    </a:cubicBezTo>
                    <a:lnTo>
                      <a:pt x="1728" y="1358"/>
                    </a:lnTo>
                    <a:close/>
                    <a:moveTo>
                      <a:pt x="502" y="745"/>
                    </a:moveTo>
                    <a:lnTo>
                      <a:pt x="502" y="745"/>
                    </a:lnTo>
                    <a:cubicBezTo>
                      <a:pt x="490" y="761"/>
                      <a:pt x="486" y="763"/>
                      <a:pt x="472" y="761"/>
                    </a:cubicBezTo>
                    <a:cubicBezTo>
                      <a:pt x="460" y="759"/>
                      <a:pt x="453" y="766"/>
                      <a:pt x="458" y="770"/>
                    </a:cubicBezTo>
                    <a:cubicBezTo>
                      <a:pt x="465" y="773"/>
                      <a:pt x="465" y="777"/>
                      <a:pt x="453" y="780"/>
                    </a:cubicBezTo>
                    <a:cubicBezTo>
                      <a:pt x="439" y="784"/>
                      <a:pt x="430" y="794"/>
                      <a:pt x="425" y="791"/>
                    </a:cubicBezTo>
                    <a:cubicBezTo>
                      <a:pt x="421" y="791"/>
                      <a:pt x="449" y="770"/>
                      <a:pt x="442" y="766"/>
                    </a:cubicBezTo>
                    <a:cubicBezTo>
                      <a:pt x="435" y="761"/>
                      <a:pt x="416" y="775"/>
                      <a:pt x="416" y="782"/>
                    </a:cubicBezTo>
                    <a:cubicBezTo>
                      <a:pt x="416" y="789"/>
                      <a:pt x="404" y="789"/>
                      <a:pt x="397" y="789"/>
                    </a:cubicBezTo>
                    <a:cubicBezTo>
                      <a:pt x="391" y="786"/>
                      <a:pt x="379" y="780"/>
                      <a:pt x="388" y="780"/>
                    </a:cubicBezTo>
                    <a:cubicBezTo>
                      <a:pt x="395" y="780"/>
                      <a:pt x="391" y="770"/>
                      <a:pt x="400" y="768"/>
                    </a:cubicBezTo>
                    <a:cubicBezTo>
                      <a:pt x="409" y="763"/>
                      <a:pt x="397" y="759"/>
                      <a:pt x="400" y="754"/>
                    </a:cubicBezTo>
                    <a:cubicBezTo>
                      <a:pt x="402" y="749"/>
                      <a:pt x="423" y="759"/>
                      <a:pt x="423" y="752"/>
                    </a:cubicBezTo>
                    <a:cubicBezTo>
                      <a:pt x="423" y="742"/>
                      <a:pt x="404" y="738"/>
                      <a:pt x="397" y="742"/>
                    </a:cubicBezTo>
                    <a:cubicBezTo>
                      <a:pt x="391" y="747"/>
                      <a:pt x="374" y="756"/>
                      <a:pt x="356" y="747"/>
                    </a:cubicBezTo>
                    <a:cubicBezTo>
                      <a:pt x="349" y="745"/>
                      <a:pt x="402" y="740"/>
                      <a:pt x="411" y="731"/>
                    </a:cubicBezTo>
                    <a:cubicBezTo>
                      <a:pt x="421" y="724"/>
                      <a:pt x="460" y="714"/>
                      <a:pt x="465" y="721"/>
                    </a:cubicBezTo>
                    <a:cubicBezTo>
                      <a:pt x="467" y="728"/>
                      <a:pt x="442" y="733"/>
                      <a:pt x="456" y="740"/>
                    </a:cubicBezTo>
                    <a:cubicBezTo>
                      <a:pt x="467" y="747"/>
                      <a:pt x="486" y="742"/>
                      <a:pt x="490" y="735"/>
                    </a:cubicBezTo>
                    <a:cubicBezTo>
                      <a:pt x="495" y="728"/>
                      <a:pt x="514" y="731"/>
                      <a:pt x="502" y="745"/>
                    </a:cubicBezTo>
                    <a:lnTo>
                      <a:pt x="502" y="745"/>
                    </a:lnTo>
                    <a:close/>
                    <a:moveTo>
                      <a:pt x="621" y="896"/>
                    </a:moveTo>
                    <a:lnTo>
                      <a:pt x="621" y="896"/>
                    </a:lnTo>
                    <a:cubicBezTo>
                      <a:pt x="607" y="910"/>
                      <a:pt x="607" y="906"/>
                      <a:pt x="595" y="908"/>
                    </a:cubicBezTo>
                    <a:cubicBezTo>
                      <a:pt x="581" y="910"/>
                      <a:pt x="593" y="924"/>
                      <a:pt x="577" y="924"/>
                    </a:cubicBezTo>
                    <a:cubicBezTo>
                      <a:pt x="563" y="926"/>
                      <a:pt x="525" y="926"/>
                      <a:pt x="518" y="919"/>
                    </a:cubicBezTo>
                    <a:cubicBezTo>
                      <a:pt x="518" y="915"/>
                      <a:pt x="539" y="917"/>
                      <a:pt x="542" y="912"/>
                    </a:cubicBezTo>
                    <a:cubicBezTo>
                      <a:pt x="542" y="906"/>
                      <a:pt x="549" y="894"/>
                      <a:pt x="558" y="894"/>
                    </a:cubicBezTo>
                    <a:cubicBezTo>
                      <a:pt x="567" y="894"/>
                      <a:pt x="567" y="882"/>
                      <a:pt x="551" y="875"/>
                    </a:cubicBezTo>
                    <a:cubicBezTo>
                      <a:pt x="535" y="868"/>
                      <a:pt x="574" y="864"/>
                      <a:pt x="581" y="875"/>
                    </a:cubicBezTo>
                    <a:cubicBezTo>
                      <a:pt x="591" y="887"/>
                      <a:pt x="607" y="896"/>
                      <a:pt x="614" y="887"/>
                    </a:cubicBezTo>
                    <a:cubicBezTo>
                      <a:pt x="623" y="878"/>
                      <a:pt x="672" y="854"/>
                      <a:pt x="672" y="866"/>
                    </a:cubicBezTo>
                    <a:cubicBezTo>
                      <a:pt x="672" y="878"/>
                      <a:pt x="635" y="885"/>
                      <a:pt x="621" y="896"/>
                    </a:cubicBezTo>
                    <a:lnTo>
                      <a:pt x="621" y="896"/>
                    </a:lnTo>
                    <a:close/>
                    <a:moveTo>
                      <a:pt x="949" y="1239"/>
                    </a:moveTo>
                    <a:lnTo>
                      <a:pt x="949" y="1239"/>
                    </a:lnTo>
                    <a:cubicBezTo>
                      <a:pt x="939" y="1241"/>
                      <a:pt x="951" y="1214"/>
                      <a:pt x="930" y="1202"/>
                    </a:cubicBezTo>
                    <a:cubicBezTo>
                      <a:pt x="909" y="1190"/>
                      <a:pt x="900" y="1167"/>
                      <a:pt x="900" y="1155"/>
                    </a:cubicBezTo>
                    <a:cubicBezTo>
                      <a:pt x="900" y="1143"/>
                      <a:pt x="918" y="1136"/>
                      <a:pt x="925" y="1146"/>
                    </a:cubicBezTo>
                    <a:cubicBezTo>
                      <a:pt x="932" y="1155"/>
                      <a:pt x="944" y="1195"/>
                      <a:pt x="951" y="1206"/>
                    </a:cubicBezTo>
                    <a:cubicBezTo>
                      <a:pt x="958" y="1220"/>
                      <a:pt x="958" y="1239"/>
                      <a:pt x="949" y="1239"/>
                    </a:cubicBezTo>
                    <a:lnTo>
                      <a:pt x="949" y="12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2" name="Freeform 431">
                <a:extLst>
                  <a:ext uri="{FF2B5EF4-FFF2-40B4-BE49-F238E27FC236}">
                    <a16:creationId xmlns:a16="http://schemas.microsoft.com/office/drawing/2014/main" id="{1166CD4E-10BB-15E2-C0B0-2CAFCD61ED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2" y="1232"/>
                <a:ext cx="1296" cy="886"/>
              </a:xfrm>
              <a:custGeom>
                <a:avLst/>
                <a:gdLst>
                  <a:gd name="T0" fmla="*/ 676 w 2157"/>
                  <a:gd name="T1" fmla="*/ 418 h 1470"/>
                  <a:gd name="T2" fmla="*/ 574 w 2157"/>
                  <a:gd name="T3" fmla="*/ 392 h 1470"/>
                  <a:gd name="T4" fmla="*/ 402 w 2157"/>
                  <a:gd name="T5" fmla="*/ 35 h 1470"/>
                  <a:gd name="T6" fmla="*/ 269 w 2157"/>
                  <a:gd name="T7" fmla="*/ 17 h 1470"/>
                  <a:gd name="T8" fmla="*/ 169 w 2157"/>
                  <a:gd name="T9" fmla="*/ 28 h 1470"/>
                  <a:gd name="T10" fmla="*/ 39 w 2157"/>
                  <a:gd name="T11" fmla="*/ 98 h 1470"/>
                  <a:gd name="T12" fmla="*/ 158 w 2157"/>
                  <a:gd name="T13" fmla="*/ 187 h 1470"/>
                  <a:gd name="T14" fmla="*/ 48 w 2157"/>
                  <a:gd name="T15" fmla="*/ 196 h 1470"/>
                  <a:gd name="T16" fmla="*/ 90 w 2157"/>
                  <a:gd name="T17" fmla="*/ 254 h 1470"/>
                  <a:gd name="T18" fmla="*/ 106 w 2157"/>
                  <a:gd name="T19" fmla="*/ 306 h 1470"/>
                  <a:gd name="T20" fmla="*/ 58 w 2157"/>
                  <a:gd name="T21" fmla="*/ 388 h 1470"/>
                  <a:gd name="T22" fmla="*/ 148 w 2157"/>
                  <a:gd name="T23" fmla="*/ 441 h 1470"/>
                  <a:gd name="T24" fmla="*/ 216 w 2157"/>
                  <a:gd name="T25" fmla="*/ 483 h 1470"/>
                  <a:gd name="T26" fmla="*/ 139 w 2157"/>
                  <a:gd name="T27" fmla="*/ 549 h 1470"/>
                  <a:gd name="T28" fmla="*/ 250 w 2157"/>
                  <a:gd name="T29" fmla="*/ 485 h 1470"/>
                  <a:gd name="T30" fmla="*/ 309 w 2157"/>
                  <a:gd name="T31" fmla="*/ 416 h 1470"/>
                  <a:gd name="T32" fmla="*/ 381 w 2157"/>
                  <a:gd name="T33" fmla="*/ 373 h 1470"/>
                  <a:gd name="T34" fmla="*/ 395 w 2157"/>
                  <a:gd name="T35" fmla="*/ 406 h 1470"/>
                  <a:gd name="T36" fmla="*/ 450 w 2157"/>
                  <a:gd name="T37" fmla="*/ 376 h 1470"/>
                  <a:gd name="T38" fmla="*/ 492 w 2157"/>
                  <a:gd name="T39" fmla="*/ 395 h 1470"/>
                  <a:gd name="T40" fmla="*/ 613 w 2157"/>
                  <a:gd name="T41" fmla="*/ 425 h 1470"/>
                  <a:gd name="T42" fmla="*/ 704 w 2157"/>
                  <a:gd name="T43" fmla="*/ 441 h 1470"/>
                  <a:gd name="T44" fmla="*/ 709 w 2157"/>
                  <a:gd name="T45" fmla="*/ 516 h 1470"/>
                  <a:gd name="T46" fmla="*/ 739 w 2157"/>
                  <a:gd name="T47" fmla="*/ 481 h 1470"/>
                  <a:gd name="T48" fmla="*/ 762 w 2157"/>
                  <a:gd name="T49" fmla="*/ 528 h 1470"/>
                  <a:gd name="T50" fmla="*/ 744 w 2157"/>
                  <a:gd name="T51" fmla="*/ 544 h 1470"/>
                  <a:gd name="T52" fmla="*/ 788 w 2157"/>
                  <a:gd name="T53" fmla="*/ 551 h 1470"/>
                  <a:gd name="T54" fmla="*/ 16 w 2157"/>
                  <a:gd name="T55" fmla="*/ 607 h 1470"/>
                  <a:gd name="T56" fmla="*/ 67 w 2157"/>
                  <a:gd name="T57" fmla="*/ 576 h 1470"/>
                  <a:gd name="T58" fmla="*/ 299 w 2157"/>
                  <a:gd name="T59" fmla="*/ 481 h 1470"/>
                  <a:gd name="T60" fmla="*/ 339 w 2157"/>
                  <a:gd name="T61" fmla="*/ 462 h 1470"/>
                  <a:gd name="T62" fmla="*/ 48 w 2157"/>
                  <a:gd name="T63" fmla="*/ 397 h 1470"/>
                  <a:gd name="T64" fmla="*/ 262 w 2157"/>
                  <a:gd name="T65" fmla="*/ 1440 h 1470"/>
                  <a:gd name="T66" fmla="*/ 174 w 2157"/>
                  <a:gd name="T67" fmla="*/ 1398 h 1470"/>
                  <a:gd name="T68" fmla="*/ 206 w 2157"/>
                  <a:gd name="T69" fmla="*/ 1412 h 1470"/>
                  <a:gd name="T70" fmla="*/ 1985 w 2157"/>
                  <a:gd name="T71" fmla="*/ 838 h 1470"/>
                  <a:gd name="T72" fmla="*/ 1895 w 2157"/>
                  <a:gd name="T73" fmla="*/ 896 h 1470"/>
                  <a:gd name="T74" fmla="*/ 1816 w 2157"/>
                  <a:gd name="T75" fmla="*/ 866 h 1470"/>
                  <a:gd name="T76" fmla="*/ 1727 w 2157"/>
                  <a:gd name="T77" fmla="*/ 919 h 1470"/>
                  <a:gd name="T78" fmla="*/ 1783 w 2157"/>
                  <a:gd name="T79" fmla="*/ 796 h 1470"/>
                  <a:gd name="T80" fmla="*/ 1648 w 2157"/>
                  <a:gd name="T81" fmla="*/ 793 h 1470"/>
                  <a:gd name="T82" fmla="*/ 1609 w 2157"/>
                  <a:gd name="T83" fmla="*/ 742 h 1470"/>
                  <a:gd name="T84" fmla="*/ 971 w 2157"/>
                  <a:gd name="T85" fmla="*/ 735 h 1470"/>
                  <a:gd name="T86" fmla="*/ 925 w 2157"/>
                  <a:gd name="T87" fmla="*/ 747 h 1470"/>
                  <a:gd name="T88" fmla="*/ 939 w 2157"/>
                  <a:gd name="T89" fmla="*/ 875 h 1470"/>
                  <a:gd name="T90" fmla="*/ 976 w 2157"/>
                  <a:gd name="T91" fmla="*/ 1029 h 1470"/>
                  <a:gd name="T92" fmla="*/ 1064 w 2157"/>
                  <a:gd name="T93" fmla="*/ 1118 h 1470"/>
                  <a:gd name="T94" fmla="*/ 1276 w 2157"/>
                  <a:gd name="T95" fmla="*/ 1178 h 1470"/>
                  <a:gd name="T96" fmla="*/ 1388 w 2157"/>
                  <a:gd name="T97" fmla="*/ 1234 h 1470"/>
                  <a:gd name="T98" fmla="*/ 1502 w 2157"/>
                  <a:gd name="T99" fmla="*/ 1304 h 1470"/>
                  <a:gd name="T100" fmla="*/ 1560 w 2157"/>
                  <a:gd name="T101" fmla="*/ 1225 h 1470"/>
                  <a:gd name="T102" fmla="*/ 1634 w 2157"/>
                  <a:gd name="T103" fmla="*/ 1223 h 1470"/>
                  <a:gd name="T104" fmla="*/ 1690 w 2157"/>
                  <a:gd name="T105" fmla="*/ 1202 h 1470"/>
                  <a:gd name="T106" fmla="*/ 1797 w 2157"/>
                  <a:gd name="T107" fmla="*/ 1211 h 1470"/>
                  <a:gd name="T108" fmla="*/ 1867 w 2157"/>
                  <a:gd name="T109" fmla="*/ 1323 h 1470"/>
                  <a:gd name="T110" fmla="*/ 1890 w 2157"/>
                  <a:gd name="T111" fmla="*/ 1139 h 1470"/>
                  <a:gd name="T112" fmla="*/ 1964 w 2157"/>
                  <a:gd name="T113" fmla="*/ 1080 h 1470"/>
                  <a:gd name="T114" fmla="*/ 1950 w 2157"/>
                  <a:gd name="T115" fmla="*/ 1010 h 1470"/>
                  <a:gd name="T116" fmla="*/ 1976 w 2157"/>
                  <a:gd name="T117" fmla="*/ 994 h 1470"/>
                  <a:gd name="T118" fmla="*/ 2016 w 2157"/>
                  <a:gd name="T119" fmla="*/ 943 h 1470"/>
                  <a:gd name="T120" fmla="*/ 2088 w 2157"/>
                  <a:gd name="T121" fmla="*/ 873 h 1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57" h="1470">
                    <a:moveTo>
                      <a:pt x="809" y="539"/>
                    </a:moveTo>
                    <a:lnTo>
                      <a:pt x="809" y="539"/>
                    </a:lnTo>
                    <a:cubicBezTo>
                      <a:pt x="813" y="530"/>
                      <a:pt x="813" y="525"/>
                      <a:pt x="790" y="516"/>
                    </a:cubicBezTo>
                    <a:cubicBezTo>
                      <a:pt x="765" y="507"/>
                      <a:pt x="769" y="500"/>
                      <a:pt x="753" y="471"/>
                    </a:cubicBezTo>
                    <a:cubicBezTo>
                      <a:pt x="737" y="444"/>
                      <a:pt x="706" y="430"/>
                      <a:pt x="706" y="420"/>
                    </a:cubicBezTo>
                    <a:cubicBezTo>
                      <a:pt x="706" y="409"/>
                      <a:pt x="676" y="411"/>
                      <a:pt x="676" y="418"/>
                    </a:cubicBezTo>
                    <a:cubicBezTo>
                      <a:pt x="676" y="427"/>
                      <a:pt x="664" y="430"/>
                      <a:pt x="657" y="434"/>
                    </a:cubicBezTo>
                    <a:cubicBezTo>
                      <a:pt x="650" y="437"/>
                      <a:pt x="648" y="430"/>
                      <a:pt x="641" y="423"/>
                    </a:cubicBezTo>
                    <a:cubicBezTo>
                      <a:pt x="634" y="413"/>
                      <a:pt x="620" y="406"/>
                      <a:pt x="620" y="402"/>
                    </a:cubicBezTo>
                    <a:cubicBezTo>
                      <a:pt x="620" y="397"/>
                      <a:pt x="616" y="385"/>
                      <a:pt x="606" y="390"/>
                    </a:cubicBezTo>
                    <a:cubicBezTo>
                      <a:pt x="595" y="395"/>
                      <a:pt x="590" y="390"/>
                      <a:pt x="585" y="395"/>
                    </a:cubicBezTo>
                    <a:cubicBezTo>
                      <a:pt x="583" y="397"/>
                      <a:pt x="574" y="392"/>
                      <a:pt x="574" y="392"/>
                    </a:cubicBezTo>
                    <a:lnTo>
                      <a:pt x="574" y="66"/>
                    </a:lnTo>
                    <a:cubicBezTo>
                      <a:pt x="571" y="66"/>
                      <a:pt x="567" y="63"/>
                      <a:pt x="565" y="63"/>
                    </a:cubicBezTo>
                    <a:cubicBezTo>
                      <a:pt x="551" y="59"/>
                      <a:pt x="532" y="49"/>
                      <a:pt x="520" y="51"/>
                    </a:cubicBezTo>
                    <a:cubicBezTo>
                      <a:pt x="509" y="54"/>
                      <a:pt x="488" y="56"/>
                      <a:pt x="481" y="51"/>
                    </a:cubicBezTo>
                    <a:cubicBezTo>
                      <a:pt x="474" y="49"/>
                      <a:pt x="462" y="45"/>
                      <a:pt x="446" y="47"/>
                    </a:cubicBezTo>
                    <a:cubicBezTo>
                      <a:pt x="432" y="49"/>
                      <a:pt x="420" y="40"/>
                      <a:pt x="402" y="35"/>
                    </a:cubicBezTo>
                    <a:cubicBezTo>
                      <a:pt x="381" y="31"/>
                      <a:pt x="353" y="35"/>
                      <a:pt x="348" y="38"/>
                    </a:cubicBezTo>
                    <a:cubicBezTo>
                      <a:pt x="341" y="40"/>
                      <a:pt x="341" y="31"/>
                      <a:pt x="334" y="33"/>
                    </a:cubicBezTo>
                    <a:cubicBezTo>
                      <a:pt x="325" y="33"/>
                      <a:pt x="332" y="28"/>
                      <a:pt x="327" y="21"/>
                    </a:cubicBezTo>
                    <a:cubicBezTo>
                      <a:pt x="323" y="14"/>
                      <a:pt x="299" y="21"/>
                      <a:pt x="290" y="21"/>
                    </a:cubicBezTo>
                    <a:cubicBezTo>
                      <a:pt x="283" y="24"/>
                      <a:pt x="279" y="17"/>
                      <a:pt x="281" y="12"/>
                    </a:cubicBezTo>
                    <a:cubicBezTo>
                      <a:pt x="281" y="10"/>
                      <a:pt x="272" y="10"/>
                      <a:pt x="269" y="17"/>
                    </a:cubicBezTo>
                    <a:cubicBezTo>
                      <a:pt x="267" y="21"/>
                      <a:pt x="257" y="24"/>
                      <a:pt x="253" y="19"/>
                    </a:cubicBezTo>
                    <a:cubicBezTo>
                      <a:pt x="248" y="14"/>
                      <a:pt x="260" y="14"/>
                      <a:pt x="262" y="10"/>
                    </a:cubicBezTo>
                    <a:cubicBezTo>
                      <a:pt x="262" y="5"/>
                      <a:pt x="248" y="3"/>
                      <a:pt x="243" y="0"/>
                    </a:cubicBezTo>
                    <a:cubicBezTo>
                      <a:pt x="239" y="0"/>
                      <a:pt x="232" y="5"/>
                      <a:pt x="223" y="14"/>
                    </a:cubicBezTo>
                    <a:cubicBezTo>
                      <a:pt x="213" y="24"/>
                      <a:pt x="197" y="24"/>
                      <a:pt x="188" y="21"/>
                    </a:cubicBezTo>
                    <a:cubicBezTo>
                      <a:pt x="181" y="21"/>
                      <a:pt x="169" y="24"/>
                      <a:pt x="169" y="28"/>
                    </a:cubicBezTo>
                    <a:cubicBezTo>
                      <a:pt x="169" y="33"/>
                      <a:pt x="181" y="33"/>
                      <a:pt x="174" y="40"/>
                    </a:cubicBezTo>
                    <a:cubicBezTo>
                      <a:pt x="167" y="47"/>
                      <a:pt x="164" y="31"/>
                      <a:pt x="158" y="38"/>
                    </a:cubicBezTo>
                    <a:cubicBezTo>
                      <a:pt x="151" y="45"/>
                      <a:pt x="132" y="45"/>
                      <a:pt x="127" y="42"/>
                    </a:cubicBezTo>
                    <a:cubicBezTo>
                      <a:pt x="123" y="42"/>
                      <a:pt x="106" y="59"/>
                      <a:pt x="102" y="63"/>
                    </a:cubicBezTo>
                    <a:cubicBezTo>
                      <a:pt x="97" y="68"/>
                      <a:pt x="106" y="73"/>
                      <a:pt x="92" y="87"/>
                    </a:cubicBezTo>
                    <a:cubicBezTo>
                      <a:pt x="81" y="101"/>
                      <a:pt x="46" y="98"/>
                      <a:pt x="39" y="98"/>
                    </a:cubicBezTo>
                    <a:cubicBezTo>
                      <a:pt x="32" y="98"/>
                      <a:pt x="37" y="105"/>
                      <a:pt x="34" y="110"/>
                    </a:cubicBezTo>
                    <a:cubicBezTo>
                      <a:pt x="30" y="117"/>
                      <a:pt x="39" y="122"/>
                      <a:pt x="58" y="126"/>
                    </a:cubicBezTo>
                    <a:cubicBezTo>
                      <a:pt x="76" y="131"/>
                      <a:pt x="90" y="156"/>
                      <a:pt x="92" y="163"/>
                    </a:cubicBezTo>
                    <a:cubicBezTo>
                      <a:pt x="95" y="168"/>
                      <a:pt x="118" y="161"/>
                      <a:pt x="127" y="163"/>
                    </a:cubicBezTo>
                    <a:cubicBezTo>
                      <a:pt x="137" y="166"/>
                      <a:pt x="127" y="178"/>
                      <a:pt x="134" y="182"/>
                    </a:cubicBezTo>
                    <a:cubicBezTo>
                      <a:pt x="144" y="187"/>
                      <a:pt x="155" y="180"/>
                      <a:pt x="158" y="187"/>
                    </a:cubicBezTo>
                    <a:cubicBezTo>
                      <a:pt x="160" y="194"/>
                      <a:pt x="141" y="187"/>
                      <a:pt x="132" y="194"/>
                    </a:cubicBezTo>
                    <a:cubicBezTo>
                      <a:pt x="123" y="201"/>
                      <a:pt x="118" y="203"/>
                      <a:pt x="113" y="199"/>
                    </a:cubicBezTo>
                    <a:cubicBezTo>
                      <a:pt x="111" y="194"/>
                      <a:pt x="95" y="196"/>
                      <a:pt x="88" y="199"/>
                    </a:cubicBezTo>
                    <a:cubicBezTo>
                      <a:pt x="79" y="199"/>
                      <a:pt x="85" y="189"/>
                      <a:pt x="88" y="185"/>
                    </a:cubicBezTo>
                    <a:cubicBezTo>
                      <a:pt x="88" y="180"/>
                      <a:pt x="76" y="175"/>
                      <a:pt x="60" y="185"/>
                    </a:cubicBezTo>
                    <a:cubicBezTo>
                      <a:pt x="46" y="194"/>
                      <a:pt x="51" y="189"/>
                      <a:pt x="48" y="196"/>
                    </a:cubicBezTo>
                    <a:cubicBezTo>
                      <a:pt x="46" y="203"/>
                      <a:pt x="41" y="194"/>
                      <a:pt x="30" y="199"/>
                    </a:cubicBezTo>
                    <a:cubicBezTo>
                      <a:pt x="20" y="206"/>
                      <a:pt x="4" y="210"/>
                      <a:pt x="2" y="215"/>
                    </a:cubicBezTo>
                    <a:cubicBezTo>
                      <a:pt x="0" y="222"/>
                      <a:pt x="23" y="227"/>
                      <a:pt x="32" y="229"/>
                    </a:cubicBezTo>
                    <a:cubicBezTo>
                      <a:pt x="41" y="229"/>
                      <a:pt x="20" y="236"/>
                      <a:pt x="30" y="238"/>
                    </a:cubicBezTo>
                    <a:cubicBezTo>
                      <a:pt x="37" y="241"/>
                      <a:pt x="32" y="248"/>
                      <a:pt x="43" y="254"/>
                    </a:cubicBezTo>
                    <a:cubicBezTo>
                      <a:pt x="58" y="259"/>
                      <a:pt x="83" y="254"/>
                      <a:pt x="90" y="254"/>
                    </a:cubicBezTo>
                    <a:cubicBezTo>
                      <a:pt x="97" y="254"/>
                      <a:pt x="104" y="262"/>
                      <a:pt x="109" y="257"/>
                    </a:cubicBezTo>
                    <a:cubicBezTo>
                      <a:pt x="116" y="250"/>
                      <a:pt x="137" y="234"/>
                      <a:pt x="146" y="243"/>
                    </a:cubicBezTo>
                    <a:cubicBezTo>
                      <a:pt x="158" y="252"/>
                      <a:pt x="134" y="252"/>
                      <a:pt x="141" y="257"/>
                    </a:cubicBezTo>
                    <a:cubicBezTo>
                      <a:pt x="146" y="264"/>
                      <a:pt x="153" y="278"/>
                      <a:pt x="144" y="287"/>
                    </a:cubicBezTo>
                    <a:cubicBezTo>
                      <a:pt x="132" y="294"/>
                      <a:pt x="123" y="290"/>
                      <a:pt x="118" y="287"/>
                    </a:cubicBezTo>
                    <a:cubicBezTo>
                      <a:pt x="111" y="287"/>
                      <a:pt x="116" y="299"/>
                      <a:pt x="106" y="306"/>
                    </a:cubicBezTo>
                    <a:cubicBezTo>
                      <a:pt x="97" y="313"/>
                      <a:pt x="90" y="299"/>
                      <a:pt x="79" y="299"/>
                    </a:cubicBezTo>
                    <a:cubicBezTo>
                      <a:pt x="67" y="299"/>
                      <a:pt x="69" y="313"/>
                      <a:pt x="72" y="320"/>
                    </a:cubicBezTo>
                    <a:cubicBezTo>
                      <a:pt x="72" y="327"/>
                      <a:pt x="53" y="318"/>
                      <a:pt x="48" y="336"/>
                    </a:cubicBezTo>
                    <a:cubicBezTo>
                      <a:pt x="46" y="353"/>
                      <a:pt x="27" y="339"/>
                      <a:pt x="39" y="355"/>
                    </a:cubicBezTo>
                    <a:cubicBezTo>
                      <a:pt x="51" y="371"/>
                      <a:pt x="48" y="359"/>
                      <a:pt x="58" y="366"/>
                    </a:cubicBezTo>
                    <a:cubicBezTo>
                      <a:pt x="67" y="373"/>
                      <a:pt x="48" y="385"/>
                      <a:pt x="58" y="388"/>
                    </a:cubicBezTo>
                    <a:cubicBezTo>
                      <a:pt x="67" y="390"/>
                      <a:pt x="76" y="406"/>
                      <a:pt x="83" y="413"/>
                    </a:cubicBezTo>
                    <a:cubicBezTo>
                      <a:pt x="90" y="418"/>
                      <a:pt x="99" y="409"/>
                      <a:pt x="109" y="409"/>
                    </a:cubicBezTo>
                    <a:cubicBezTo>
                      <a:pt x="118" y="409"/>
                      <a:pt x="113" y="395"/>
                      <a:pt x="120" y="399"/>
                    </a:cubicBezTo>
                    <a:cubicBezTo>
                      <a:pt x="125" y="404"/>
                      <a:pt x="134" y="420"/>
                      <a:pt x="127" y="423"/>
                    </a:cubicBezTo>
                    <a:cubicBezTo>
                      <a:pt x="123" y="427"/>
                      <a:pt x="127" y="439"/>
                      <a:pt x="125" y="446"/>
                    </a:cubicBezTo>
                    <a:cubicBezTo>
                      <a:pt x="125" y="450"/>
                      <a:pt x="148" y="448"/>
                      <a:pt x="148" y="441"/>
                    </a:cubicBezTo>
                    <a:cubicBezTo>
                      <a:pt x="151" y="437"/>
                      <a:pt x="169" y="434"/>
                      <a:pt x="178" y="444"/>
                    </a:cubicBezTo>
                    <a:cubicBezTo>
                      <a:pt x="188" y="455"/>
                      <a:pt x="192" y="458"/>
                      <a:pt x="192" y="448"/>
                    </a:cubicBezTo>
                    <a:cubicBezTo>
                      <a:pt x="192" y="441"/>
                      <a:pt x="199" y="430"/>
                      <a:pt x="199" y="439"/>
                    </a:cubicBezTo>
                    <a:cubicBezTo>
                      <a:pt x="202" y="446"/>
                      <a:pt x="209" y="446"/>
                      <a:pt x="223" y="441"/>
                    </a:cubicBezTo>
                    <a:cubicBezTo>
                      <a:pt x="239" y="434"/>
                      <a:pt x="232" y="441"/>
                      <a:pt x="225" y="450"/>
                    </a:cubicBezTo>
                    <a:cubicBezTo>
                      <a:pt x="213" y="462"/>
                      <a:pt x="225" y="483"/>
                      <a:pt x="216" y="483"/>
                    </a:cubicBezTo>
                    <a:cubicBezTo>
                      <a:pt x="209" y="485"/>
                      <a:pt x="202" y="504"/>
                      <a:pt x="190" y="507"/>
                    </a:cubicBezTo>
                    <a:cubicBezTo>
                      <a:pt x="178" y="509"/>
                      <a:pt x="158" y="532"/>
                      <a:pt x="155" y="535"/>
                    </a:cubicBezTo>
                    <a:cubicBezTo>
                      <a:pt x="153" y="539"/>
                      <a:pt x="125" y="528"/>
                      <a:pt x="123" y="539"/>
                    </a:cubicBezTo>
                    <a:cubicBezTo>
                      <a:pt x="118" y="549"/>
                      <a:pt x="102" y="558"/>
                      <a:pt x="106" y="562"/>
                    </a:cubicBezTo>
                    <a:cubicBezTo>
                      <a:pt x="109" y="565"/>
                      <a:pt x="132" y="553"/>
                      <a:pt x="132" y="549"/>
                    </a:cubicBezTo>
                    <a:cubicBezTo>
                      <a:pt x="132" y="542"/>
                      <a:pt x="137" y="544"/>
                      <a:pt x="139" y="549"/>
                    </a:cubicBezTo>
                    <a:cubicBezTo>
                      <a:pt x="144" y="551"/>
                      <a:pt x="153" y="546"/>
                      <a:pt x="158" y="542"/>
                    </a:cubicBezTo>
                    <a:cubicBezTo>
                      <a:pt x="160" y="537"/>
                      <a:pt x="169" y="539"/>
                      <a:pt x="171" y="539"/>
                    </a:cubicBezTo>
                    <a:cubicBezTo>
                      <a:pt x="176" y="539"/>
                      <a:pt x="178" y="535"/>
                      <a:pt x="190" y="532"/>
                    </a:cubicBezTo>
                    <a:cubicBezTo>
                      <a:pt x="204" y="530"/>
                      <a:pt x="202" y="525"/>
                      <a:pt x="204" y="521"/>
                    </a:cubicBezTo>
                    <a:cubicBezTo>
                      <a:pt x="206" y="514"/>
                      <a:pt x="237" y="500"/>
                      <a:pt x="243" y="497"/>
                    </a:cubicBezTo>
                    <a:cubicBezTo>
                      <a:pt x="248" y="495"/>
                      <a:pt x="246" y="485"/>
                      <a:pt x="250" y="485"/>
                    </a:cubicBezTo>
                    <a:cubicBezTo>
                      <a:pt x="257" y="485"/>
                      <a:pt x="267" y="478"/>
                      <a:pt x="274" y="471"/>
                    </a:cubicBezTo>
                    <a:cubicBezTo>
                      <a:pt x="283" y="465"/>
                      <a:pt x="286" y="467"/>
                      <a:pt x="290" y="465"/>
                    </a:cubicBezTo>
                    <a:cubicBezTo>
                      <a:pt x="297" y="462"/>
                      <a:pt x="292" y="450"/>
                      <a:pt x="297" y="450"/>
                    </a:cubicBezTo>
                    <a:cubicBezTo>
                      <a:pt x="304" y="448"/>
                      <a:pt x="309" y="444"/>
                      <a:pt x="309" y="439"/>
                    </a:cubicBezTo>
                    <a:cubicBezTo>
                      <a:pt x="309" y="434"/>
                      <a:pt x="292" y="434"/>
                      <a:pt x="292" y="430"/>
                    </a:cubicBezTo>
                    <a:cubicBezTo>
                      <a:pt x="290" y="427"/>
                      <a:pt x="304" y="416"/>
                      <a:pt x="309" y="416"/>
                    </a:cubicBezTo>
                    <a:cubicBezTo>
                      <a:pt x="313" y="416"/>
                      <a:pt x="323" y="411"/>
                      <a:pt x="323" y="402"/>
                    </a:cubicBezTo>
                    <a:cubicBezTo>
                      <a:pt x="325" y="395"/>
                      <a:pt x="332" y="392"/>
                      <a:pt x="337" y="388"/>
                    </a:cubicBezTo>
                    <a:cubicBezTo>
                      <a:pt x="344" y="380"/>
                      <a:pt x="341" y="373"/>
                      <a:pt x="348" y="373"/>
                    </a:cubicBezTo>
                    <a:cubicBezTo>
                      <a:pt x="355" y="373"/>
                      <a:pt x="360" y="364"/>
                      <a:pt x="367" y="362"/>
                    </a:cubicBezTo>
                    <a:cubicBezTo>
                      <a:pt x="374" y="357"/>
                      <a:pt x="367" y="366"/>
                      <a:pt x="378" y="366"/>
                    </a:cubicBezTo>
                    <a:cubicBezTo>
                      <a:pt x="392" y="366"/>
                      <a:pt x="390" y="378"/>
                      <a:pt x="381" y="373"/>
                    </a:cubicBezTo>
                    <a:cubicBezTo>
                      <a:pt x="371" y="371"/>
                      <a:pt x="367" y="371"/>
                      <a:pt x="358" y="378"/>
                    </a:cubicBezTo>
                    <a:cubicBezTo>
                      <a:pt x="348" y="388"/>
                      <a:pt x="355" y="390"/>
                      <a:pt x="348" y="399"/>
                    </a:cubicBezTo>
                    <a:cubicBezTo>
                      <a:pt x="344" y="406"/>
                      <a:pt x="341" y="413"/>
                      <a:pt x="351" y="413"/>
                    </a:cubicBezTo>
                    <a:cubicBezTo>
                      <a:pt x="360" y="416"/>
                      <a:pt x="351" y="420"/>
                      <a:pt x="344" y="423"/>
                    </a:cubicBezTo>
                    <a:cubicBezTo>
                      <a:pt x="334" y="425"/>
                      <a:pt x="341" y="430"/>
                      <a:pt x="351" y="430"/>
                    </a:cubicBezTo>
                    <a:cubicBezTo>
                      <a:pt x="362" y="430"/>
                      <a:pt x="378" y="416"/>
                      <a:pt x="395" y="406"/>
                    </a:cubicBezTo>
                    <a:cubicBezTo>
                      <a:pt x="409" y="399"/>
                      <a:pt x="420" y="406"/>
                      <a:pt x="425" y="406"/>
                    </a:cubicBezTo>
                    <a:cubicBezTo>
                      <a:pt x="427" y="404"/>
                      <a:pt x="420" y="397"/>
                      <a:pt x="425" y="395"/>
                    </a:cubicBezTo>
                    <a:cubicBezTo>
                      <a:pt x="430" y="392"/>
                      <a:pt x="418" y="390"/>
                      <a:pt x="416" y="383"/>
                    </a:cubicBezTo>
                    <a:cubicBezTo>
                      <a:pt x="411" y="373"/>
                      <a:pt x="420" y="378"/>
                      <a:pt x="423" y="371"/>
                    </a:cubicBezTo>
                    <a:cubicBezTo>
                      <a:pt x="425" y="364"/>
                      <a:pt x="430" y="366"/>
                      <a:pt x="434" y="371"/>
                    </a:cubicBezTo>
                    <a:cubicBezTo>
                      <a:pt x="439" y="373"/>
                      <a:pt x="446" y="366"/>
                      <a:pt x="450" y="376"/>
                    </a:cubicBezTo>
                    <a:cubicBezTo>
                      <a:pt x="453" y="385"/>
                      <a:pt x="457" y="373"/>
                      <a:pt x="467" y="380"/>
                    </a:cubicBezTo>
                    <a:cubicBezTo>
                      <a:pt x="474" y="385"/>
                      <a:pt x="464" y="385"/>
                      <a:pt x="457" y="388"/>
                    </a:cubicBezTo>
                    <a:cubicBezTo>
                      <a:pt x="448" y="390"/>
                      <a:pt x="453" y="399"/>
                      <a:pt x="460" y="395"/>
                    </a:cubicBezTo>
                    <a:cubicBezTo>
                      <a:pt x="464" y="390"/>
                      <a:pt x="471" y="385"/>
                      <a:pt x="476" y="392"/>
                    </a:cubicBezTo>
                    <a:cubicBezTo>
                      <a:pt x="481" y="397"/>
                      <a:pt x="483" y="395"/>
                      <a:pt x="488" y="390"/>
                    </a:cubicBezTo>
                    <a:cubicBezTo>
                      <a:pt x="492" y="385"/>
                      <a:pt x="492" y="390"/>
                      <a:pt x="492" y="395"/>
                    </a:cubicBezTo>
                    <a:cubicBezTo>
                      <a:pt x="492" y="397"/>
                      <a:pt x="504" y="399"/>
                      <a:pt x="518" y="402"/>
                    </a:cubicBezTo>
                    <a:cubicBezTo>
                      <a:pt x="532" y="404"/>
                      <a:pt x="558" y="402"/>
                      <a:pt x="565" y="399"/>
                    </a:cubicBezTo>
                    <a:cubicBezTo>
                      <a:pt x="569" y="399"/>
                      <a:pt x="567" y="411"/>
                      <a:pt x="583" y="413"/>
                    </a:cubicBezTo>
                    <a:cubicBezTo>
                      <a:pt x="597" y="416"/>
                      <a:pt x="602" y="399"/>
                      <a:pt x="609" y="404"/>
                    </a:cubicBezTo>
                    <a:cubicBezTo>
                      <a:pt x="616" y="411"/>
                      <a:pt x="609" y="413"/>
                      <a:pt x="604" y="418"/>
                    </a:cubicBezTo>
                    <a:cubicBezTo>
                      <a:pt x="599" y="423"/>
                      <a:pt x="609" y="423"/>
                      <a:pt x="613" y="425"/>
                    </a:cubicBezTo>
                    <a:cubicBezTo>
                      <a:pt x="620" y="427"/>
                      <a:pt x="634" y="432"/>
                      <a:pt x="639" y="437"/>
                    </a:cubicBezTo>
                    <a:cubicBezTo>
                      <a:pt x="646" y="444"/>
                      <a:pt x="648" y="450"/>
                      <a:pt x="664" y="458"/>
                    </a:cubicBezTo>
                    <a:cubicBezTo>
                      <a:pt x="678" y="465"/>
                      <a:pt x="664" y="439"/>
                      <a:pt x="676" y="448"/>
                    </a:cubicBezTo>
                    <a:cubicBezTo>
                      <a:pt x="688" y="455"/>
                      <a:pt x="683" y="448"/>
                      <a:pt x="692" y="455"/>
                    </a:cubicBezTo>
                    <a:cubicBezTo>
                      <a:pt x="704" y="465"/>
                      <a:pt x="699" y="453"/>
                      <a:pt x="695" y="439"/>
                    </a:cubicBezTo>
                    <a:cubicBezTo>
                      <a:pt x="690" y="425"/>
                      <a:pt x="699" y="434"/>
                      <a:pt x="704" y="441"/>
                    </a:cubicBezTo>
                    <a:cubicBezTo>
                      <a:pt x="709" y="446"/>
                      <a:pt x="709" y="460"/>
                      <a:pt x="706" y="467"/>
                    </a:cubicBezTo>
                    <a:cubicBezTo>
                      <a:pt x="702" y="476"/>
                      <a:pt x="688" y="469"/>
                      <a:pt x="690" y="465"/>
                    </a:cubicBezTo>
                    <a:cubicBezTo>
                      <a:pt x="690" y="460"/>
                      <a:pt x="676" y="462"/>
                      <a:pt x="676" y="469"/>
                    </a:cubicBezTo>
                    <a:cubicBezTo>
                      <a:pt x="674" y="476"/>
                      <a:pt x="685" y="488"/>
                      <a:pt x="692" y="490"/>
                    </a:cubicBezTo>
                    <a:cubicBezTo>
                      <a:pt x="699" y="490"/>
                      <a:pt x="695" y="502"/>
                      <a:pt x="699" y="504"/>
                    </a:cubicBezTo>
                    <a:cubicBezTo>
                      <a:pt x="706" y="507"/>
                      <a:pt x="706" y="518"/>
                      <a:pt x="709" y="516"/>
                    </a:cubicBezTo>
                    <a:cubicBezTo>
                      <a:pt x="713" y="514"/>
                      <a:pt x="711" y="500"/>
                      <a:pt x="706" y="493"/>
                    </a:cubicBezTo>
                    <a:cubicBezTo>
                      <a:pt x="704" y="485"/>
                      <a:pt x="704" y="476"/>
                      <a:pt x="711" y="478"/>
                    </a:cubicBezTo>
                    <a:cubicBezTo>
                      <a:pt x="716" y="481"/>
                      <a:pt x="711" y="490"/>
                      <a:pt x="713" y="495"/>
                    </a:cubicBezTo>
                    <a:cubicBezTo>
                      <a:pt x="716" y="497"/>
                      <a:pt x="720" y="490"/>
                      <a:pt x="725" y="488"/>
                    </a:cubicBezTo>
                    <a:cubicBezTo>
                      <a:pt x="732" y="483"/>
                      <a:pt x="723" y="471"/>
                      <a:pt x="725" y="467"/>
                    </a:cubicBezTo>
                    <a:cubicBezTo>
                      <a:pt x="727" y="460"/>
                      <a:pt x="737" y="471"/>
                      <a:pt x="739" y="481"/>
                    </a:cubicBezTo>
                    <a:cubicBezTo>
                      <a:pt x="741" y="490"/>
                      <a:pt x="732" y="490"/>
                      <a:pt x="732" y="495"/>
                    </a:cubicBezTo>
                    <a:cubicBezTo>
                      <a:pt x="732" y="502"/>
                      <a:pt x="723" y="500"/>
                      <a:pt x="720" y="502"/>
                    </a:cubicBezTo>
                    <a:cubicBezTo>
                      <a:pt x="716" y="504"/>
                      <a:pt x="718" y="523"/>
                      <a:pt x="723" y="523"/>
                    </a:cubicBezTo>
                    <a:cubicBezTo>
                      <a:pt x="725" y="525"/>
                      <a:pt x="727" y="509"/>
                      <a:pt x="730" y="516"/>
                    </a:cubicBezTo>
                    <a:cubicBezTo>
                      <a:pt x="732" y="525"/>
                      <a:pt x="741" y="507"/>
                      <a:pt x="744" y="514"/>
                    </a:cubicBezTo>
                    <a:cubicBezTo>
                      <a:pt x="746" y="521"/>
                      <a:pt x="758" y="530"/>
                      <a:pt x="762" y="528"/>
                    </a:cubicBezTo>
                    <a:cubicBezTo>
                      <a:pt x="767" y="525"/>
                      <a:pt x="760" y="518"/>
                      <a:pt x="753" y="518"/>
                    </a:cubicBezTo>
                    <a:cubicBezTo>
                      <a:pt x="746" y="516"/>
                      <a:pt x="748" y="507"/>
                      <a:pt x="753" y="504"/>
                    </a:cubicBezTo>
                    <a:cubicBezTo>
                      <a:pt x="760" y="504"/>
                      <a:pt x="771" y="521"/>
                      <a:pt x="771" y="528"/>
                    </a:cubicBezTo>
                    <a:cubicBezTo>
                      <a:pt x="769" y="532"/>
                      <a:pt x="765" y="532"/>
                      <a:pt x="760" y="537"/>
                    </a:cubicBezTo>
                    <a:cubicBezTo>
                      <a:pt x="755" y="544"/>
                      <a:pt x="748" y="528"/>
                      <a:pt x="741" y="528"/>
                    </a:cubicBezTo>
                    <a:cubicBezTo>
                      <a:pt x="734" y="530"/>
                      <a:pt x="741" y="539"/>
                      <a:pt x="744" y="544"/>
                    </a:cubicBezTo>
                    <a:cubicBezTo>
                      <a:pt x="746" y="551"/>
                      <a:pt x="737" y="560"/>
                      <a:pt x="744" y="565"/>
                    </a:cubicBezTo>
                    <a:cubicBezTo>
                      <a:pt x="753" y="572"/>
                      <a:pt x="751" y="562"/>
                      <a:pt x="751" y="558"/>
                    </a:cubicBezTo>
                    <a:cubicBezTo>
                      <a:pt x="753" y="556"/>
                      <a:pt x="760" y="560"/>
                      <a:pt x="762" y="562"/>
                    </a:cubicBezTo>
                    <a:cubicBezTo>
                      <a:pt x="767" y="567"/>
                      <a:pt x="767" y="556"/>
                      <a:pt x="767" y="551"/>
                    </a:cubicBezTo>
                    <a:cubicBezTo>
                      <a:pt x="767" y="546"/>
                      <a:pt x="776" y="549"/>
                      <a:pt x="778" y="556"/>
                    </a:cubicBezTo>
                    <a:cubicBezTo>
                      <a:pt x="783" y="560"/>
                      <a:pt x="783" y="549"/>
                      <a:pt x="788" y="551"/>
                    </a:cubicBezTo>
                    <a:cubicBezTo>
                      <a:pt x="795" y="551"/>
                      <a:pt x="790" y="560"/>
                      <a:pt x="790" y="565"/>
                    </a:cubicBezTo>
                    <a:cubicBezTo>
                      <a:pt x="790" y="569"/>
                      <a:pt x="799" y="560"/>
                      <a:pt x="799" y="567"/>
                    </a:cubicBezTo>
                    <a:lnTo>
                      <a:pt x="799" y="569"/>
                    </a:lnTo>
                    <a:cubicBezTo>
                      <a:pt x="804" y="565"/>
                      <a:pt x="811" y="560"/>
                      <a:pt x="813" y="558"/>
                    </a:cubicBezTo>
                    <a:cubicBezTo>
                      <a:pt x="825" y="551"/>
                      <a:pt x="806" y="546"/>
                      <a:pt x="809" y="539"/>
                    </a:cubicBezTo>
                    <a:close/>
                    <a:moveTo>
                      <a:pt x="16" y="607"/>
                    </a:moveTo>
                    <a:lnTo>
                      <a:pt x="16" y="607"/>
                    </a:lnTo>
                    <a:cubicBezTo>
                      <a:pt x="27" y="602"/>
                      <a:pt x="32" y="595"/>
                      <a:pt x="27" y="590"/>
                    </a:cubicBezTo>
                    <a:cubicBezTo>
                      <a:pt x="23" y="583"/>
                      <a:pt x="6" y="609"/>
                      <a:pt x="16" y="607"/>
                    </a:cubicBezTo>
                    <a:close/>
                    <a:moveTo>
                      <a:pt x="95" y="562"/>
                    </a:moveTo>
                    <a:lnTo>
                      <a:pt x="95" y="562"/>
                    </a:lnTo>
                    <a:cubicBezTo>
                      <a:pt x="85" y="560"/>
                      <a:pt x="58" y="576"/>
                      <a:pt x="67" y="576"/>
                    </a:cubicBezTo>
                    <a:cubicBezTo>
                      <a:pt x="74" y="579"/>
                      <a:pt x="76" y="572"/>
                      <a:pt x="83" y="572"/>
                    </a:cubicBezTo>
                    <a:cubicBezTo>
                      <a:pt x="90" y="572"/>
                      <a:pt x="106" y="567"/>
                      <a:pt x="95" y="562"/>
                    </a:cubicBezTo>
                    <a:close/>
                    <a:moveTo>
                      <a:pt x="334" y="453"/>
                    </a:moveTo>
                    <a:lnTo>
                      <a:pt x="334" y="453"/>
                    </a:lnTo>
                    <a:cubicBezTo>
                      <a:pt x="334" y="448"/>
                      <a:pt x="327" y="448"/>
                      <a:pt x="318" y="458"/>
                    </a:cubicBezTo>
                    <a:cubicBezTo>
                      <a:pt x="309" y="469"/>
                      <a:pt x="299" y="476"/>
                      <a:pt x="299" y="481"/>
                    </a:cubicBezTo>
                    <a:cubicBezTo>
                      <a:pt x="297" y="485"/>
                      <a:pt x="286" y="478"/>
                      <a:pt x="283" y="485"/>
                    </a:cubicBezTo>
                    <a:cubicBezTo>
                      <a:pt x="279" y="493"/>
                      <a:pt x="286" y="507"/>
                      <a:pt x="292" y="502"/>
                    </a:cubicBezTo>
                    <a:cubicBezTo>
                      <a:pt x="299" y="497"/>
                      <a:pt x="299" y="502"/>
                      <a:pt x="304" y="502"/>
                    </a:cubicBezTo>
                    <a:cubicBezTo>
                      <a:pt x="306" y="502"/>
                      <a:pt x="327" y="490"/>
                      <a:pt x="332" y="483"/>
                    </a:cubicBezTo>
                    <a:cubicBezTo>
                      <a:pt x="334" y="476"/>
                      <a:pt x="323" y="474"/>
                      <a:pt x="323" y="469"/>
                    </a:cubicBezTo>
                    <a:cubicBezTo>
                      <a:pt x="323" y="465"/>
                      <a:pt x="332" y="465"/>
                      <a:pt x="339" y="462"/>
                    </a:cubicBezTo>
                    <a:cubicBezTo>
                      <a:pt x="344" y="460"/>
                      <a:pt x="334" y="458"/>
                      <a:pt x="334" y="453"/>
                    </a:cubicBezTo>
                    <a:close/>
                    <a:moveTo>
                      <a:pt x="34" y="397"/>
                    </a:moveTo>
                    <a:lnTo>
                      <a:pt x="34" y="397"/>
                    </a:lnTo>
                    <a:cubicBezTo>
                      <a:pt x="32" y="390"/>
                      <a:pt x="13" y="397"/>
                      <a:pt x="16" y="404"/>
                    </a:cubicBezTo>
                    <a:cubicBezTo>
                      <a:pt x="18" y="411"/>
                      <a:pt x="37" y="416"/>
                      <a:pt x="43" y="413"/>
                    </a:cubicBezTo>
                    <a:cubicBezTo>
                      <a:pt x="51" y="411"/>
                      <a:pt x="55" y="402"/>
                      <a:pt x="48" y="397"/>
                    </a:cubicBezTo>
                    <a:cubicBezTo>
                      <a:pt x="43" y="392"/>
                      <a:pt x="34" y="404"/>
                      <a:pt x="34" y="397"/>
                    </a:cubicBezTo>
                    <a:close/>
                    <a:moveTo>
                      <a:pt x="262" y="1440"/>
                    </a:moveTo>
                    <a:lnTo>
                      <a:pt x="262" y="1440"/>
                    </a:lnTo>
                    <a:cubicBezTo>
                      <a:pt x="250" y="1442"/>
                      <a:pt x="257" y="1470"/>
                      <a:pt x="265" y="1465"/>
                    </a:cubicBezTo>
                    <a:cubicBezTo>
                      <a:pt x="269" y="1463"/>
                      <a:pt x="276" y="1461"/>
                      <a:pt x="279" y="1456"/>
                    </a:cubicBezTo>
                    <a:cubicBezTo>
                      <a:pt x="283" y="1451"/>
                      <a:pt x="276" y="1437"/>
                      <a:pt x="262" y="1440"/>
                    </a:cubicBezTo>
                    <a:close/>
                    <a:moveTo>
                      <a:pt x="248" y="1421"/>
                    </a:moveTo>
                    <a:lnTo>
                      <a:pt x="248" y="1421"/>
                    </a:lnTo>
                    <a:cubicBezTo>
                      <a:pt x="241" y="1423"/>
                      <a:pt x="246" y="1435"/>
                      <a:pt x="250" y="1433"/>
                    </a:cubicBezTo>
                    <a:cubicBezTo>
                      <a:pt x="257" y="1426"/>
                      <a:pt x="255" y="1421"/>
                      <a:pt x="248" y="1421"/>
                    </a:cubicBezTo>
                    <a:close/>
                    <a:moveTo>
                      <a:pt x="174" y="1398"/>
                    </a:moveTo>
                    <a:lnTo>
                      <a:pt x="174" y="1398"/>
                    </a:lnTo>
                    <a:cubicBezTo>
                      <a:pt x="181" y="1405"/>
                      <a:pt x="185" y="1402"/>
                      <a:pt x="188" y="1398"/>
                    </a:cubicBezTo>
                    <a:cubicBezTo>
                      <a:pt x="188" y="1391"/>
                      <a:pt x="167" y="1391"/>
                      <a:pt x="174" y="1398"/>
                    </a:cubicBezTo>
                    <a:close/>
                    <a:moveTo>
                      <a:pt x="206" y="1412"/>
                    </a:moveTo>
                    <a:lnTo>
                      <a:pt x="206" y="1412"/>
                    </a:lnTo>
                    <a:cubicBezTo>
                      <a:pt x="211" y="1419"/>
                      <a:pt x="218" y="1421"/>
                      <a:pt x="220" y="1414"/>
                    </a:cubicBezTo>
                    <a:cubicBezTo>
                      <a:pt x="225" y="1407"/>
                      <a:pt x="202" y="1405"/>
                      <a:pt x="206" y="1412"/>
                    </a:cubicBezTo>
                    <a:close/>
                    <a:moveTo>
                      <a:pt x="2141" y="779"/>
                    </a:moveTo>
                    <a:lnTo>
                      <a:pt x="2141" y="779"/>
                    </a:lnTo>
                    <a:cubicBezTo>
                      <a:pt x="2139" y="773"/>
                      <a:pt x="2120" y="777"/>
                      <a:pt x="2111" y="770"/>
                    </a:cubicBezTo>
                    <a:cubicBezTo>
                      <a:pt x="2104" y="765"/>
                      <a:pt x="2088" y="796"/>
                      <a:pt x="2085" y="810"/>
                    </a:cubicBezTo>
                    <a:cubicBezTo>
                      <a:pt x="2081" y="822"/>
                      <a:pt x="2057" y="838"/>
                      <a:pt x="2057" y="838"/>
                    </a:cubicBezTo>
                    <a:lnTo>
                      <a:pt x="1985" y="838"/>
                    </a:lnTo>
                    <a:cubicBezTo>
                      <a:pt x="1981" y="838"/>
                      <a:pt x="1967" y="852"/>
                      <a:pt x="1957" y="859"/>
                    </a:cubicBezTo>
                    <a:lnTo>
                      <a:pt x="1957" y="861"/>
                    </a:lnTo>
                    <a:cubicBezTo>
                      <a:pt x="1964" y="873"/>
                      <a:pt x="1941" y="880"/>
                      <a:pt x="1916" y="880"/>
                    </a:cubicBezTo>
                    <a:cubicBezTo>
                      <a:pt x="1909" y="882"/>
                      <a:pt x="1904" y="882"/>
                      <a:pt x="1899" y="882"/>
                    </a:cubicBezTo>
                    <a:cubicBezTo>
                      <a:pt x="1899" y="884"/>
                      <a:pt x="1902" y="889"/>
                      <a:pt x="1902" y="891"/>
                    </a:cubicBezTo>
                    <a:cubicBezTo>
                      <a:pt x="1902" y="891"/>
                      <a:pt x="1897" y="894"/>
                      <a:pt x="1895" y="896"/>
                    </a:cubicBezTo>
                    <a:cubicBezTo>
                      <a:pt x="1890" y="903"/>
                      <a:pt x="1862" y="917"/>
                      <a:pt x="1846" y="927"/>
                    </a:cubicBezTo>
                    <a:cubicBezTo>
                      <a:pt x="1827" y="936"/>
                      <a:pt x="1804" y="931"/>
                      <a:pt x="1804" y="917"/>
                    </a:cubicBezTo>
                    <a:cubicBezTo>
                      <a:pt x="1804" y="903"/>
                      <a:pt x="1816" y="905"/>
                      <a:pt x="1820" y="912"/>
                    </a:cubicBezTo>
                    <a:cubicBezTo>
                      <a:pt x="1820" y="915"/>
                      <a:pt x="1823" y="912"/>
                      <a:pt x="1827" y="910"/>
                    </a:cubicBezTo>
                    <a:cubicBezTo>
                      <a:pt x="1823" y="905"/>
                      <a:pt x="1823" y="898"/>
                      <a:pt x="1825" y="894"/>
                    </a:cubicBezTo>
                    <a:cubicBezTo>
                      <a:pt x="1820" y="891"/>
                      <a:pt x="1827" y="870"/>
                      <a:pt x="1816" y="866"/>
                    </a:cubicBezTo>
                    <a:cubicBezTo>
                      <a:pt x="1806" y="861"/>
                      <a:pt x="1792" y="882"/>
                      <a:pt x="1795" y="870"/>
                    </a:cubicBezTo>
                    <a:cubicBezTo>
                      <a:pt x="1797" y="857"/>
                      <a:pt x="1813" y="847"/>
                      <a:pt x="1802" y="831"/>
                    </a:cubicBezTo>
                    <a:cubicBezTo>
                      <a:pt x="1792" y="814"/>
                      <a:pt x="1774" y="814"/>
                      <a:pt x="1769" y="826"/>
                    </a:cubicBezTo>
                    <a:cubicBezTo>
                      <a:pt x="1767" y="840"/>
                      <a:pt x="1753" y="833"/>
                      <a:pt x="1748" y="843"/>
                    </a:cubicBezTo>
                    <a:cubicBezTo>
                      <a:pt x="1743" y="852"/>
                      <a:pt x="1739" y="873"/>
                      <a:pt x="1741" y="889"/>
                    </a:cubicBezTo>
                    <a:cubicBezTo>
                      <a:pt x="1746" y="903"/>
                      <a:pt x="1741" y="910"/>
                      <a:pt x="1727" y="919"/>
                    </a:cubicBezTo>
                    <a:cubicBezTo>
                      <a:pt x="1713" y="929"/>
                      <a:pt x="1706" y="908"/>
                      <a:pt x="1711" y="880"/>
                    </a:cubicBezTo>
                    <a:cubicBezTo>
                      <a:pt x="1716" y="861"/>
                      <a:pt x="1725" y="843"/>
                      <a:pt x="1716" y="843"/>
                    </a:cubicBezTo>
                    <a:cubicBezTo>
                      <a:pt x="1706" y="843"/>
                      <a:pt x="1727" y="819"/>
                      <a:pt x="1748" y="814"/>
                    </a:cubicBezTo>
                    <a:cubicBezTo>
                      <a:pt x="1767" y="810"/>
                      <a:pt x="1792" y="812"/>
                      <a:pt x="1792" y="805"/>
                    </a:cubicBezTo>
                    <a:lnTo>
                      <a:pt x="1795" y="803"/>
                    </a:lnTo>
                    <a:cubicBezTo>
                      <a:pt x="1790" y="800"/>
                      <a:pt x="1785" y="798"/>
                      <a:pt x="1783" y="796"/>
                    </a:cubicBezTo>
                    <a:lnTo>
                      <a:pt x="1781" y="798"/>
                    </a:lnTo>
                    <a:cubicBezTo>
                      <a:pt x="1771" y="805"/>
                      <a:pt x="1774" y="791"/>
                      <a:pt x="1760" y="791"/>
                    </a:cubicBezTo>
                    <a:cubicBezTo>
                      <a:pt x="1746" y="791"/>
                      <a:pt x="1732" y="803"/>
                      <a:pt x="1720" y="798"/>
                    </a:cubicBezTo>
                    <a:cubicBezTo>
                      <a:pt x="1709" y="791"/>
                      <a:pt x="1716" y="784"/>
                      <a:pt x="1704" y="784"/>
                    </a:cubicBezTo>
                    <a:cubicBezTo>
                      <a:pt x="1695" y="784"/>
                      <a:pt x="1713" y="765"/>
                      <a:pt x="1697" y="773"/>
                    </a:cubicBezTo>
                    <a:cubicBezTo>
                      <a:pt x="1683" y="782"/>
                      <a:pt x="1660" y="803"/>
                      <a:pt x="1648" y="793"/>
                    </a:cubicBezTo>
                    <a:cubicBezTo>
                      <a:pt x="1639" y="784"/>
                      <a:pt x="1630" y="796"/>
                      <a:pt x="1623" y="789"/>
                    </a:cubicBezTo>
                    <a:cubicBezTo>
                      <a:pt x="1613" y="782"/>
                      <a:pt x="1648" y="761"/>
                      <a:pt x="1664" y="761"/>
                    </a:cubicBezTo>
                    <a:cubicBezTo>
                      <a:pt x="1669" y="761"/>
                      <a:pt x="1671" y="758"/>
                      <a:pt x="1676" y="756"/>
                    </a:cubicBezTo>
                    <a:cubicBezTo>
                      <a:pt x="1667" y="754"/>
                      <a:pt x="1648" y="747"/>
                      <a:pt x="1644" y="752"/>
                    </a:cubicBezTo>
                    <a:cubicBezTo>
                      <a:pt x="1639" y="758"/>
                      <a:pt x="1632" y="754"/>
                      <a:pt x="1627" y="749"/>
                    </a:cubicBezTo>
                    <a:cubicBezTo>
                      <a:pt x="1623" y="745"/>
                      <a:pt x="1616" y="752"/>
                      <a:pt x="1609" y="742"/>
                    </a:cubicBezTo>
                    <a:cubicBezTo>
                      <a:pt x="1602" y="733"/>
                      <a:pt x="1595" y="740"/>
                      <a:pt x="1590" y="742"/>
                    </a:cubicBezTo>
                    <a:cubicBezTo>
                      <a:pt x="1585" y="745"/>
                      <a:pt x="1578" y="738"/>
                      <a:pt x="1572" y="735"/>
                    </a:cubicBezTo>
                    <a:cubicBezTo>
                      <a:pt x="1562" y="733"/>
                      <a:pt x="1569" y="724"/>
                      <a:pt x="1562" y="719"/>
                    </a:cubicBezTo>
                    <a:cubicBezTo>
                      <a:pt x="1555" y="714"/>
                      <a:pt x="1555" y="728"/>
                      <a:pt x="1555" y="728"/>
                    </a:cubicBezTo>
                    <a:lnTo>
                      <a:pt x="969" y="733"/>
                    </a:lnTo>
                    <a:cubicBezTo>
                      <a:pt x="971" y="733"/>
                      <a:pt x="971" y="733"/>
                      <a:pt x="971" y="735"/>
                    </a:cubicBezTo>
                    <a:cubicBezTo>
                      <a:pt x="978" y="742"/>
                      <a:pt x="974" y="747"/>
                      <a:pt x="976" y="756"/>
                    </a:cubicBezTo>
                    <a:cubicBezTo>
                      <a:pt x="978" y="765"/>
                      <a:pt x="976" y="779"/>
                      <a:pt x="969" y="779"/>
                    </a:cubicBezTo>
                    <a:cubicBezTo>
                      <a:pt x="962" y="779"/>
                      <a:pt x="962" y="770"/>
                      <a:pt x="967" y="768"/>
                    </a:cubicBezTo>
                    <a:cubicBezTo>
                      <a:pt x="971" y="765"/>
                      <a:pt x="969" y="754"/>
                      <a:pt x="965" y="754"/>
                    </a:cubicBezTo>
                    <a:cubicBezTo>
                      <a:pt x="960" y="754"/>
                      <a:pt x="960" y="752"/>
                      <a:pt x="960" y="747"/>
                    </a:cubicBezTo>
                    <a:cubicBezTo>
                      <a:pt x="951" y="749"/>
                      <a:pt x="939" y="749"/>
                      <a:pt x="925" y="747"/>
                    </a:cubicBezTo>
                    <a:cubicBezTo>
                      <a:pt x="925" y="747"/>
                      <a:pt x="927" y="747"/>
                      <a:pt x="927" y="749"/>
                    </a:cubicBezTo>
                    <a:cubicBezTo>
                      <a:pt x="927" y="754"/>
                      <a:pt x="930" y="765"/>
                      <a:pt x="937" y="777"/>
                    </a:cubicBezTo>
                    <a:cubicBezTo>
                      <a:pt x="944" y="786"/>
                      <a:pt x="939" y="793"/>
                      <a:pt x="946" y="796"/>
                    </a:cubicBezTo>
                    <a:cubicBezTo>
                      <a:pt x="953" y="800"/>
                      <a:pt x="953" y="805"/>
                      <a:pt x="946" y="803"/>
                    </a:cubicBezTo>
                    <a:cubicBezTo>
                      <a:pt x="939" y="803"/>
                      <a:pt x="944" y="807"/>
                      <a:pt x="941" y="824"/>
                    </a:cubicBezTo>
                    <a:cubicBezTo>
                      <a:pt x="939" y="838"/>
                      <a:pt x="941" y="866"/>
                      <a:pt x="939" y="875"/>
                    </a:cubicBezTo>
                    <a:cubicBezTo>
                      <a:pt x="937" y="884"/>
                      <a:pt x="927" y="898"/>
                      <a:pt x="934" y="908"/>
                    </a:cubicBezTo>
                    <a:cubicBezTo>
                      <a:pt x="939" y="917"/>
                      <a:pt x="944" y="931"/>
                      <a:pt x="941" y="943"/>
                    </a:cubicBezTo>
                    <a:cubicBezTo>
                      <a:pt x="937" y="955"/>
                      <a:pt x="937" y="961"/>
                      <a:pt x="944" y="971"/>
                    </a:cubicBezTo>
                    <a:cubicBezTo>
                      <a:pt x="948" y="980"/>
                      <a:pt x="944" y="994"/>
                      <a:pt x="948" y="999"/>
                    </a:cubicBezTo>
                    <a:cubicBezTo>
                      <a:pt x="955" y="1001"/>
                      <a:pt x="960" y="1008"/>
                      <a:pt x="965" y="1017"/>
                    </a:cubicBezTo>
                    <a:cubicBezTo>
                      <a:pt x="971" y="1024"/>
                      <a:pt x="976" y="1020"/>
                      <a:pt x="976" y="1029"/>
                    </a:cubicBezTo>
                    <a:cubicBezTo>
                      <a:pt x="976" y="1039"/>
                      <a:pt x="976" y="1039"/>
                      <a:pt x="985" y="1043"/>
                    </a:cubicBezTo>
                    <a:cubicBezTo>
                      <a:pt x="992" y="1046"/>
                      <a:pt x="988" y="1055"/>
                      <a:pt x="988" y="1060"/>
                    </a:cubicBezTo>
                    <a:cubicBezTo>
                      <a:pt x="988" y="1064"/>
                      <a:pt x="997" y="1071"/>
                      <a:pt x="1009" y="1083"/>
                    </a:cubicBezTo>
                    <a:cubicBezTo>
                      <a:pt x="1023" y="1094"/>
                      <a:pt x="1011" y="1101"/>
                      <a:pt x="1020" y="1101"/>
                    </a:cubicBezTo>
                    <a:cubicBezTo>
                      <a:pt x="1030" y="1101"/>
                      <a:pt x="1039" y="1108"/>
                      <a:pt x="1046" y="1113"/>
                    </a:cubicBezTo>
                    <a:cubicBezTo>
                      <a:pt x="1055" y="1120"/>
                      <a:pt x="1057" y="1115"/>
                      <a:pt x="1064" y="1118"/>
                    </a:cubicBezTo>
                    <a:cubicBezTo>
                      <a:pt x="1071" y="1118"/>
                      <a:pt x="1083" y="1132"/>
                      <a:pt x="1085" y="1141"/>
                    </a:cubicBezTo>
                    <a:cubicBezTo>
                      <a:pt x="1085" y="1146"/>
                      <a:pt x="1088" y="1151"/>
                      <a:pt x="1090" y="1155"/>
                    </a:cubicBezTo>
                    <a:lnTo>
                      <a:pt x="1139" y="1148"/>
                    </a:lnTo>
                    <a:cubicBezTo>
                      <a:pt x="1139" y="1148"/>
                      <a:pt x="1153" y="1157"/>
                      <a:pt x="1162" y="1160"/>
                    </a:cubicBezTo>
                    <a:cubicBezTo>
                      <a:pt x="1169" y="1162"/>
                      <a:pt x="1216" y="1178"/>
                      <a:pt x="1216" y="1178"/>
                    </a:cubicBezTo>
                    <a:lnTo>
                      <a:pt x="1276" y="1178"/>
                    </a:lnTo>
                    <a:lnTo>
                      <a:pt x="1283" y="1169"/>
                    </a:lnTo>
                    <a:lnTo>
                      <a:pt x="1318" y="1169"/>
                    </a:lnTo>
                    <a:cubicBezTo>
                      <a:pt x="1318" y="1169"/>
                      <a:pt x="1339" y="1190"/>
                      <a:pt x="1341" y="1192"/>
                    </a:cubicBezTo>
                    <a:cubicBezTo>
                      <a:pt x="1343" y="1192"/>
                      <a:pt x="1355" y="1202"/>
                      <a:pt x="1355" y="1209"/>
                    </a:cubicBezTo>
                    <a:cubicBezTo>
                      <a:pt x="1355" y="1213"/>
                      <a:pt x="1358" y="1220"/>
                      <a:pt x="1362" y="1223"/>
                    </a:cubicBezTo>
                    <a:cubicBezTo>
                      <a:pt x="1367" y="1225"/>
                      <a:pt x="1385" y="1234"/>
                      <a:pt x="1388" y="1234"/>
                    </a:cubicBezTo>
                    <a:cubicBezTo>
                      <a:pt x="1390" y="1234"/>
                      <a:pt x="1395" y="1213"/>
                      <a:pt x="1404" y="1216"/>
                    </a:cubicBezTo>
                    <a:cubicBezTo>
                      <a:pt x="1413" y="1216"/>
                      <a:pt x="1437" y="1223"/>
                      <a:pt x="1441" y="1237"/>
                    </a:cubicBezTo>
                    <a:cubicBezTo>
                      <a:pt x="1446" y="1251"/>
                      <a:pt x="1457" y="1263"/>
                      <a:pt x="1462" y="1265"/>
                    </a:cubicBezTo>
                    <a:cubicBezTo>
                      <a:pt x="1464" y="1269"/>
                      <a:pt x="1464" y="1276"/>
                      <a:pt x="1467" y="1281"/>
                    </a:cubicBezTo>
                    <a:cubicBezTo>
                      <a:pt x="1469" y="1286"/>
                      <a:pt x="1469" y="1295"/>
                      <a:pt x="1471" y="1295"/>
                    </a:cubicBezTo>
                    <a:cubicBezTo>
                      <a:pt x="1476" y="1295"/>
                      <a:pt x="1495" y="1307"/>
                      <a:pt x="1502" y="1304"/>
                    </a:cubicBezTo>
                    <a:cubicBezTo>
                      <a:pt x="1504" y="1304"/>
                      <a:pt x="1509" y="1307"/>
                      <a:pt x="1511" y="1309"/>
                    </a:cubicBezTo>
                    <a:cubicBezTo>
                      <a:pt x="1511" y="1293"/>
                      <a:pt x="1495" y="1288"/>
                      <a:pt x="1504" y="1281"/>
                    </a:cubicBezTo>
                    <a:cubicBezTo>
                      <a:pt x="1516" y="1272"/>
                      <a:pt x="1504" y="1265"/>
                      <a:pt x="1511" y="1260"/>
                    </a:cubicBezTo>
                    <a:cubicBezTo>
                      <a:pt x="1516" y="1258"/>
                      <a:pt x="1525" y="1253"/>
                      <a:pt x="1525" y="1248"/>
                    </a:cubicBezTo>
                    <a:cubicBezTo>
                      <a:pt x="1525" y="1241"/>
                      <a:pt x="1532" y="1241"/>
                      <a:pt x="1539" y="1244"/>
                    </a:cubicBezTo>
                    <a:cubicBezTo>
                      <a:pt x="1546" y="1244"/>
                      <a:pt x="1560" y="1230"/>
                      <a:pt x="1560" y="1225"/>
                    </a:cubicBezTo>
                    <a:cubicBezTo>
                      <a:pt x="1557" y="1220"/>
                      <a:pt x="1560" y="1218"/>
                      <a:pt x="1569" y="1220"/>
                    </a:cubicBezTo>
                    <a:cubicBezTo>
                      <a:pt x="1578" y="1223"/>
                      <a:pt x="1576" y="1211"/>
                      <a:pt x="1583" y="1213"/>
                    </a:cubicBezTo>
                    <a:cubicBezTo>
                      <a:pt x="1588" y="1213"/>
                      <a:pt x="1592" y="1218"/>
                      <a:pt x="1592" y="1213"/>
                    </a:cubicBezTo>
                    <a:cubicBezTo>
                      <a:pt x="1595" y="1209"/>
                      <a:pt x="1599" y="1211"/>
                      <a:pt x="1604" y="1216"/>
                    </a:cubicBezTo>
                    <a:cubicBezTo>
                      <a:pt x="1609" y="1220"/>
                      <a:pt x="1620" y="1223"/>
                      <a:pt x="1620" y="1216"/>
                    </a:cubicBezTo>
                    <a:cubicBezTo>
                      <a:pt x="1623" y="1209"/>
                      <a:pt x="1630" y="1216"/>
                      <a:pt x="1634" y="1223"/>
                    </a:cubicBezTo>
                    <a:cubicBezTo>
                      <a:pt x="1641" y="1230"/>
                      <a:pt x="1644" y="1227"/>
                      <a:pt x="1653" y="1227"/>
                    </a:cubicBezTo>
                    <a:cubicBezTo>
                      <a:pt x="1662" y="1230"/>
                      <a:pt x="1662" y="1227"/>
                      <a:pt x="1662" y="1220"/>
                    </a:cubicBezTo>
                    <a:cubicBezTo>
                      <a:pt x="1662" y="1216"/>
                      <a:pt x="1671" y="1232"/>
                      <a:pt x="1681" y="1234"/>
                    </a:cubicBezTo>
                    <a:cubicBezTo>
                      <a:pt x="1690" y="1234"/>
                      <a:pt x="1683" y="1227"/>
                      <a:pt x="1676" y="1223"/>
                    </a:cubicBezTo>
                    <a:cubicBezTo>
                      <a:pt x="1669" y="1218"/>
                      <a:pt x="1678" y="1216"/>
                      <a:pt x="1671" y="1211"/>
                    </a:cubicBezTo>
                    <a:cubicBezTo>
                      <a:pt x="1667" y="1206"/>
                      <a:pt x="1681" y="1202"/>
                      <a:pt x="1690" y="1202"/>
                    </a:cubicBezTo>
                    <a:cubicBezTo>
                      <a:pt x="1702" y="1202"/>
                      <a:pt x="1702" y="1204"/>
                      <a:pt x="1706" y="1199"/>
                    </a:cubicBezTo>
                    <a:cubicBezTo>
                      <a:pt x="1711" y="1192"/>
                      <a:pt x="1716" y="1199"/>
                      <a:pt x="1716" y="1204"/>
                    </a:cubicBezTo>
                    <a:cubicBezTo>
                      <a:pt x="1716" y="1209"/>
                      <a:pt x="1732" y="1202"/>
                      <a:pt x="1743" y="1202"/>
                    </a:cubicBezTo>
                    <a:cubicBezTo>
                      <a:pt x="1753" y="1202"/>
                      <a:pt x="1762" y="1209"/>
                      <a:pt x="1762" y="1216"/>
                    </a:cubicBezTo>
                    <a:cubicBezTo>
                      <a:pt x="1764" y="1220"/>
                      <a:pt x="1769" y="1223"/>
                      <a:pt x="1776" y="1218"/>
                    </a:cubicBezTo>
                    <a:cubicBezTo>
                      <a:pt x="1783" y="1211"/>
                      <a:pt x="1790" y="1204"/>
                      <a:pt x="1797" y="1211"/>
                    </a:cubicBezTo>
                    <a:cubicBezTo>
                      <a:pt x="1804" y="1218"/>
                      <a:pt x="1811" y="1227"/>
                      <a:pt x="1818" y="1234"/>
                    </a:cubicBezTo>
                    <a:cubicBezTo>
                      <a:pt x="1827" y="1241"/>
                      <a:pt x="1813" y="1253"/>
                      <a:pt x="1818" y="1258"/>
                    </a:cubicBezTo>
                    <a:cubicBezTo>
                      <a:pt x="1823" y="1265"/>
                      <a:pt x="1818" y="1274"/>
                      <a:pt x="1827" y="1279"/>
                    </a:cubicBezTo>
                    <a:cubicBezTo>
                      <a:pt x="1837" y="1286"/>
                      <a:pt x="1830" y="1300"/>
                      <a:pt x="1837" y="1302"/>
                    </a:cubicBezTo>
                    <a:cubicBezTo>
                      <a:pt x="1844" y="1304"/>
                      <a:pt x="1851" y="1316"/>
                      <a:pt x="1851" y="1321"/>
                    </a:cubicBezTo>
                    <a:cubicBezTo>
                      <a:pt x="1851" y="1325"/>
                      <a:pt x="1867" y="1330"/>
                      <a:pt x="1867" y="1323"/>
                    </a:cubicBezTo>
                    <a:cubicBezTo>
                      <a:pt x="1867" y="1316"/>
                      <a:pt x="1876" y="1307"/>
                      <a:pt x="1876" y="1297"/>
                    </a:cubicBezTo>
                    <a:cubicBezTo>
                      <a:pt x="1876" y="1290"/>
                      <a:pt x="1871" y="1263"/>
                      <a:pt x="1864" y="1256"/>
                    </a:cubicBezTo>
                    <a:cubicBezTo>
                      <a:pt x="1857" y="1246"/>
                      <a:pt x="1867" y="1244"/>
                      <a:pt x="1857" y="1234"/>
                    </a:cubicBezTo>
                    <a:cubicBezTo>
                      <a:pt x="1851" y="1225"/>
                      <a:pt x="1846" y="1206"/>
                      <a:pt x="1846" y="1192"/>
                    </a:cubicBezTo>
                    <a:cubicBezTo>
                      <a:pt x="1846" y="1178"/>
                      <a:pt x="1864" y="1155"/>
                      <a:pt x="1871" y="1148"/>
                    </a:cubicBezTo>
                    <a:cubicBezTo>
                      <a:pt x="1878" y="1141"/>
                      <a:pt x="1888" y="1146"/>
                      <a:pt x="1890" y="1139"/>
                    </a:cubicBezTo>
                    <a:cubicBezTo>
                      <a:pt x="1892" y="1129"/>
                      <a:pt x="1902" y="1120"/>
                      <a:pt x="1909" y="1120"/>
                    </a:cubicBezTo>
                    <a:cubicBezTo>
                      <a:pt x="1913" y="1120"/>
                      <a:pt x="1920" y="1122"/>
                      <a:pt x="1920" y="1115"/>
                    </a:cubicBezTo>
                    <a:cubicBezTo>
                      <a:pt x="1920" y="1111"/>
                      <a:pt x="1929" y="1101"/>
                      <a:pt x="1943" y="1101"/>
                    </a:cubicBezTo>
                    <a:cubicBezTo>
                      <a:pt x="1955" y="1099"/>
                      <a:pt x="1948" y="1092"/>
                      <a:pt x="1946" y="1087"/>
                    </a:cubicBezTo>
                    <a:cubicBezTo>
                      <a:pt x="1941" y="1080"/>
                      <a:pt x="1948" y="1076"/>
                      <a:pt x="1950" y="1078"/>
                    </a:cubicBezTo>
                    <a:cubicBezTo>
                      <a:pt x="1953" y="1083"/>
                      <a:pt x="1960" y="1083"/>
                      <a:pt x="1964" y="1080"/>
                    </a:cubicBezTo>
                    <a:cubicBezTo>
                      <a:pt x="1969" y="1076"/>
                      <a:pt x="1981" y="1066"/>
                      <a:pt x="1969" y="1066"/>
                    </a:cubicBezTo>
                    <a:cubicBezTo>
                      <a:pt x="1960" y="1066"/>
                      <a:pt x="1957" y="1062"/>
                      <a:pt x="1962" y="1060"/>
                    </a:cubicBezTo>
                    <a:cubicBezTo>
                      <a:pt x="1969" y="1057"/>
                      <a:pt x="1964" y="1046"/>
                      <a:pt x="1955" y="1046"/>
                    </a:cubicBezTo>
                    <a:cubicBezTo>
                      <a:pt x="1948" y="1046"/>
                      <a:pt x="1950" y="1041"/>
                      <a:pt x="1955" y="1034"/>
                    </a:cubicBezTo>
                    <a:cubicBezTo>
                      <a:pt x="1960" y="1029"/>
                      <a:pt x="1948" y="1022"/>
                      <a:pt x="1941" y="1017"/>
                    </a:cubicBezTo>
                    <a:cubicBezTo>
                      <a:pt x="1934" y="1013"/>
                      <a:pt x="1946" y="1010"/>
                      <a:pt x="1950" y="1010"/>
                    </a:cubicBezTo>
                    <a:cubicBezTo>
                      <a:pt x="1955" y="1008"/>
                      <a:pt x="1950" y="987"/>
                      <a:pt x="1953" y="982"/>
                    </a:cubicBezTo>
                    <a:cubicBezTo>
                      <a:pt x="1955" y="975"/>
                      <a:pt x="1964" y="975"/>
                      <a:pt x="1960" y="982"/>
                    </a:cubicBezTo>
                    <a:cubicBezTo>
                      <a:pt x="1957" y="987"/>
                      <a:pt x="1953" y="994"/>
                      <a:pt x="1957" y="1003"/>
                    </a:cubicBezTo>
                    <a:cubicBezTo>
                      <a:pt x="1964" y="1010"/>
                      <a:pt x="1967" y="1017"/>
                      <a:pt x="1964" y="1027"/>
                    </a:cubicBezTo>
                    <a:cubicBezTo>
                      <a:pt x="1962" y="1039"/>
                      <a:pt x="1967" y="1036"/>
                      <a:pt x="1974" y="1022"/>
                    </a:cubicBezTo>
                    <a:cubicBezTo>
                      <a:pt x="1981" y="1008"/>
                      <a:pt x="1981" y="994"/>
                      <a:pt x="1976" y="994"/>
                    </a:cubicBezTo>
                    <a:cubicBezTo>
                      <a:pt x="1971" y="992"/>
                      <a:pt x="1971" y="978"/>
                      <a:pt x="1978" y="985"/>
                    </a:cubicBezTo>
                    <a:cubicBezTo>
                      <a:pt x="1983" y="992"/>
                      <a:pt x="1985" y="992"/>
                      <a:pt x="1992" y="985"/>
                    </a:cubicBezTo>
                    <a:cubicBezTo>
                      <a:pt x="2002" y="975"/>
                      <a:pt x="2009" y="961"/>
                      <a:pt x="2004" y="957"/>
                    </a:cubicBezTo>
                    <a:cubicBezTo>
                      <a:pt x="1999" y="955"/>
                      <a:pt x="2006" y="950"/>
                      <a:pt x="2016" y="952"/>
                    </a:cubicBezTo>
                    <a:cubicBezTo>
                      <a:pt x="2025" y="952"/>
                      <a:pt x="2046" y="945"/>
                      <a:pt x="2046" y="943"/>
                    </a:cubicBezTo>
                    <a:cubicBezTo>
                      <a:pt x="2050" y="934"/>
                      <a:pt x="2016" y="948"/>
                      <a:pt x="2016" y="943"/>
                    </a:cubicBezTo>
                    <a:cubicBezTo>
                      <a:pt x="2016" y="936"/>
                      <a:pt x="2039" y="931"/>
                      <a:pt x="2048" y="931"/>
                    </a:cubicBezTo>
                    <a:cubicBezTo>
                      <a:pt x="2060" y="931"/>
                      <a:pt x="2055" y="915"/>
                      <a:pt x="2060" y="922"/>
                    </a:cubicBezTo>
                    <a:cubicBezTo>
                      <a:pt x="2064" y="929"/>
                      <a:pt x="2071" y="927"/>
                      <a:pt x="2076" y="924"/>
                    </a:cubicBezTo>
                    <a:cubicBezTo>
                      <a:pt x="2083" y="919"/>
                      <a:pt x="2078" y="908"/>
                      <a:pt x="2071" y="908"/>
                    </a:cubicBezTo>
                    <a:cubicBezTo>
                      <a:pt x="2064" y="905"/>
                      <a:pt x="2076" y="901"/>
                      <a:pt x="2074" y="896"/>
                    </a:cubicBezTo>
                    <a:cubicBezTo>
                      <a:pt x="2071" y="891"/>
                      <a:pt x="2078" y="875"/>
                      <a:pt x="2088" y="873"/>
                    </a:cubicBezTo>
                    <a:cubicBezTo>
                      <a:pt x="2097" y="870"/>
                      <a:pt x="2092" y="866"/>
                      <a:pt x="2099" y="866"/>
                    </a:cubicBezTo>
                    <a:cubicBezTo>
                      <a:pt x="2109" y="866"/>
                      <a:pt x="2109" y="857"/>
                      <a:pt x="2116" y="849"/>
                    </a:cubicBezTo>
                    <a:cubicBezTo>
                      <a:pt x="2123" y="843"/>
                      <a:pt x="2132" y="861"/>
                      <a:pt x="2141" y="852"/>
                    </a:cubicBezTo>
                    <a:cubicBezTo>
                      <a:pt x="2146" y="847"/>
                      <a:pt x="2153" y="843"/>
                      <a:pt x="2157" y="838"/>
                    </a:cubicBezTo>
                    <a:cubicBezTo>
                      <a:pt x="2134" y="807"/>
                      <a:pt x="2141" y="784"/>
                      <a:pt x="2141" y="77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3" name="Freeform 432">
                <a:extLst>
                  <a:ext uri="{FF2B5EF4-FFF2-40B4-BE49-F238E27FC236}">
                    <a16:creationId xmlns:a16="http://schemas.microsoft.com/office/drawing/2014/main" id="{7E063D74-849B-87F3-0942-FB92657AC7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2" y="1232"/>
                <a:ext cx="1296" cy="886"/>
              </a:xfrm>
              <a:custGeom>
                <a:avLst/>
                <a:gdLst>
                  <a:gd name="T0" fmla="*/ 676 w 2157"/>
                  <a:gd name="T1" fmla="*/ 418 h 1470"/>
                  <a:gd name="T2" fmla="*/ 574 w 2157"/>
                  <a:gd name="T3" fmla="*/ 392 h 1470"/>
                  <a:gd name="T4" fmla="*/ 402 w 2157"/>
                  <a:gd name="T5" fmla="*/ 35 h 1470"/>
                  <a:gd name="T6" fmla="*/ 269 w 2157"/>
                  <a:gd name="T7" fmla="*/ 17 h 1470"/>
                  <a:gd name="T8" fmla="*/ 169 w 2157"/>
                  <a:gd name="T9" fmla="*/ 28 h 1470"/>
                  <a:gd name="T10" fmla="*/ 39 w 2157"/>
                  <a:gd name="T11" fmla="*/ 98 h 1470"/>
                  <a:gd name="T12" fmla="*/ 158 w 2157"/>
                  <a:gd name="T13" fmla="*/ 187 h 1470"/>
                  <a:gd name="T14" fmla="*/ 48 w 2157"/>
                  <a:gd name="T15" fmla="*/ 196 h 1470"/>
                  <a:gd name="T16" fmla="*/ 90 w 2157"/>
                  <a:gd name="T17" fmla="*/ 254 h 1470"/>
                  <a:gd name="T18" fmla="*/ 106 w 2157"/>
                  <a:gd name="T19" fmla="*/ 306 h 1470"/>
                  <a:gd name="T20" fmla="*/ 58 w 2157"/>
                  <a:gd name="T21" fmla="*/ 388 h 1470"/>
                  <a:gd name="T22" fmla="*/ 148 w 2157"/>
                  <a:gd name="T23" fmla="*/ 441 h 1470"/>
                  <a:gd name="T24" fmla="*/ 216 w 2157"/>
                  <a:gd name="T25" fmla="*/ 483 h 1470"/>
                  <a:gd name="T26" fmla="*/ 139 w 2157"/>
                  <a:gd name="T27" fmla="*/ 549 h 1470"/>
                  <a:gd name="T28" fmla="*/ 250 w 2157"/>
                  <a:gd name="T29" fmla="*/ 485 h 1470"/>
                  <a:gd name="T30" fmla="*/ 309 w 2157"/>
                  <a:gd name="T31" fmla="*/ 416 h 1470"/>
                  <a:gd name="T32" fmla="*/ 381 w 2157"/>
                  <a:gd name="T33" fmla="*/ 373 h 1470"/>
                  <a:gd name="T34" fmla="*/ 395 w 2157"/>
                  <a:gd name="T35" fmla="*/ 406 h 1470"/>
                  <a:gd name="T36" fmla="*/ 450 w 2157"/>
                  <a:gd name="T37" fmla="*/ 376 h 1470"/>
                  <a:gd name="T38" fmla="*/ 492 w 2157"/>
                  <a:gd name="T39" fmla="*/ 395 h 1470"/>
                  <a:gd name="T40" fmla="*/ 613 w 2157"/>
                  <a:gd name="T41" fmla="*/ 425 h 1470"/>
                  <a:gd name="T42" fmla="*/ 704 w 2157"/>
                  <a:gd name="T43" fmla="*/ 441 h 1470"/>
                  <a:gd name="T44" fmla="*/ 709 w 2157"/>
                  <a:gd name="T45" fmla="*/ 516 h 1470"/>
                  <a:gd name="T46" fmla="*/ 739 w 2157"/>
                  <a:gd name="T47" fmla="*/ 481 h 1470"/>
                  <a:gd name="T48" fmla="*/ 762 w 2157"/>
                  <a:gd name="T49" fmla="*/ 528 h 1470"/>
                  <a:gd name="T50" fmla="*/ 744 w 2157"/>
                  <a:gd name="T51" fmla="*/ 544 h 1470"/>
                  <a:gd name="T52" fmla="*/ 788 w 2157"/>
                  <a:gd name="T53" fmla="*/ 551 h 1470"/>
                  <a:gd name="T54" fmla="*/ 809 w 2157"/>
                  <a:gd name="T55" fmla="*/ 539 h 1470"/>
                  <a:gd name="T56" fmla="*/ 95 w 2157"/>
                  <a:gd name="T57" fmla="*/ 562 h 1470"/>
                  <a:gd name="T58" fmla="*/ 334 w 2157"/>
                  <a:gd name="T59" fmla="*/ 453 h 1470"/>
                  <a:gd name="T60" fmla="*/ 304 w 2157"/>
                  <a:gd name="T61" fmla="*/ 502 h 1470"/>
                  <a:gd name="T62" fmla="*/ 34 w 2157"/>
                  <a:gd name="T63" fmla="*/ 397 h 1470"/>
                  <a:gd name="T64" fmla="*/ 34 w 2157"/>
                  <a:gd name="T65" fmla="*/ 397 h 1470"/>
                  <a:gd name="T66" fmla="*/ 262 w 2157"/>
                  <a:gd name="T67" fmla="*/ 1440 h 1470"/>
                  <a:gd name="T68" fmla="*/ 174 w 2157"/>
                  <a:gd name="T69" fmla="*/ 1398 h 1470"/>
                  <a:gd name="T70" fmla="*/ 206 w 2157"/>
                  <a:gd name="T71" fmla="*/ 1412 h 1470"/>
                  <a:gd name="T72" fmla="*/ 2111 w 2157"/>
                  <a:gd name="T73" fmla="*/ 770 h 1470"/>
                  <a:gd name="T74" fmla="*/ 1916 w 2157"/>
                  <a:gd name="T75" fmla="*/ 880 h 1470"/>
                  <a:gd name="T76" fmla="*/ 1820 w 2157"/>
                  <a:gd name="T77" fmla="*/ 912 h 1470"/>
                  <a:gd name="T78" fmla="*/ 1769 w 2157"/>
                  <a:gd name="T79" fmla="*/ 826 h 1470"/>
                  <a:gd name="T80" fmla="*/ 1748 w 2157"/>
                  <a:gd name="T81" fmla="*/ 814 h 1470"/>
                  <a:gd name="T82" fmla="*/ 1720 w 2157"/>
                  <a:gd name="T83" fmla="*/ 798 h 1470"/>
                  <a:gd name="T84" fmla="*/ 1676 w 2157"/>
                  <a:gd name="T85" fmla="*/ 756 h 1470"/>
                  <a:gd name="T86" fmla="*/ 1562 w 2157"/>
                  <a:gd name="T87" fmla="*/ 719 h 1470"/>
                  <a:gd name="T88" fmla="*/ 967 w 2157"/>
                  <a:gd name="T89" fmla="*/ 768 h 1470"/>
                  <a:gd name="T90" fmla="*/ 946 w 2157"/>
                  <a:gd name="T91" fmla="*/ 796 h 1470"/>
                  <a:gd name="T92" fmla="*/ 944 w 2157"/>
                  <a:gd name="T93" fmla="*/ 971 h 1470"/>
                  <a:gd name="T94" fmla="*/ 1009 w 2157"/>
                  <a:gd name="T95" fmla="*/ 1083 h 1470"/>
                  <a:gd name="T96" fmla="*/ 1139 w 2157"/>
                  <a:gd name="T97" fmla="*/ 1148 h 1470"/>
                  <a:gd name="T98" fmla="*/ 1341 w 2157"/>
                  <a:gd name="T99" fmla="*/ 1192 h 1470"/>
                  <a:gd name="T100" fmla="*/ 1462 w 2157"/>
                  <a:gd name="T101" fmla="*/ 1265 h 1470"/>
                  <a:gd name="T102" fmla="*/ 1511 w 2157"/>
                  <a:gd name="T103" fmla="*/ 1260 h 1470"/>
                  <a:gd name="T104" fmla="*/ 1592 w 2157"/>
                  <a:gd name="T105" fmla="*/ 1213 h 1470"/>
                  <a:gd name="T106" fmla="*/ 1681 w 2157"/>
                  <a:gd name="T107" fmla="*/ 1234 h 1470"/>
                  <a:gd name="T108" fmla="*/ 1743 w 2157"/>
                  <a:gd name="T109" fmla="*/ 1202 h 1470"/>
                  <a:gd name="T110" fmla="*/ 1827 w 2157"/>
                  <a:gd name="T111" fmla="*/ 1279 h 1470"/>
                  <a:gd name="T112" fmla="*/ 1857 w 2157"/>
                  <a:gd name="T113" fmla="*/ 1234 h 1470"/>
                  <a:gd name="T114" fmla="*/ 1943 w 2157"/>
                  <a:gd name="T115" fmla="*/ 1101 h 1470"/>
                  <a:gd name="T116" fmla="*/ 1955 w 2157"/>
                  <a:gd name="T117" fmla="*/ 1046 h 1470"/>
                  <a:gd name="T118" fmla="*/ 1957 w 2157"/>
                  <a:gd name="T119" fmla="*/ 1003 h 1470"/>
                  <a:gd name="T120" fmla="*/ 2004 w 2157"/>
                  <a:gd name="T121" fmla="*/ 957 h 1470"/>
                  <a:gd name="T122" fmla="*/ 2076 w 2157"/>
                  <a:gd name="T123" fmla="*/ 924 h 1470"/>
                  <a:gd name="T124" fmla="*/ 2141 w 2157"/>
                  <a:gd name="T125" fmla="*/ 852 h 1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57" h="1470">
                    <a:moveTo>
                      <a:pt x="809" y="539"/>
                    </a:moveTo>
                    <a:lnTo>
                      <a:pt x="809" y="539"/>
                    </a:lnTo>
                    <a:cubicBezTo>
                      <a:pt x="813" y="530"/>
                      <a:pt x="813" y="525"/>
                      <a:pt x="790" y="516"/>
                    </a:cubicBezTo>
                    <a:cubicBezTo>
                      <a:pt x="765" y="507"/>
                      <a:pt x="769" y="500"/>
                      <a:pt x="753" y="471"/>
                    </a:cubicBezTo>
                    <a:cubicBezTo>
                      <a:pt x="737" y="444"/>
                      <a:pt x="706" y="430"/>
                      <a:pt x="706" y="420"/>
                    </a:cubicBezTo>
                    <a:cubicBezTo>
                      <a:pt x="706" y="409"/>
                      <a:pt x="676" y="411"/>
                      <a:pt x="676" y="418"/>
                    </a:cubicBezTo>
                    <a:cubicBezTo>
                      <a:pt x="676" y="427"/>
                      <a:pt x="664" y="430"/>
                      <a:pt x="657" y="434"/>
                    </a:cubicBezTo>
                    <a:cubicBezTo>
                      <a:pt x="650" y="437"/>
                      <a:pt x="648" y="430"/>
                      <a:pt x="641" y="423"/>
                    </a:cubicBezTo>
                    <a:cubicBezTo>
                      <a:pt x="634" y="413"/>
                      <a:pt x="620" y="406"/>
                      <a:pt x="620" y="402"/>
                    </a:cubicBezTo>
                    <a:cubicBezTo>
                      <a:pt x="620" y="397"/>
                      <a:pt x="616" y="385"/>
                      <a:pt x="606" y="390"/>
                    </a:cubicBezTo>
                    <a:cubicBezTo>
                      <a:pt x="595" y="395"/>
                      <a:pt x="590" y="390"/>
                      <a:pt x="585" y="395"/>
                    </a:cubicBezTo>
                    <a:cubicBezTo>
                      <a:pt x="583" y="397"/>
                      <a:pt x="574" y="392"/>
                      <a:pt x="574" y="392"/>
                    </a:cubicBezTo>
                    <a:lnTo>
                      <a:pt x="574" y="66"/>
                    </a:lnTo>
                    <a:cubicBezTo>
                      <a:pt x="571" y="66"/>
                      <a:pt x="567" y="63"/>
                      <a:pt x="565" y="63"/>
                    </a:cubicBezTo>
                    <a:cubicBezTo>
                      <a:pt x="551" y="59"/>
                      <a:pt x="532" y="49"/>
                      <a:pt x="520" y="51"/>
                    </a:cubicBezTo>
                    <a:cubicBezTo>
                      <a:pt x="509" y="54"/>
                      <a:pt x="488" y="56"/>
                      <a:pt x="481" y="51"/>
                    </a:cubicBezTo>
                    <a:cubicBezTo>
                      <a:pt x="474" y="49"/>
                      <a:pt x="462" y="45"/>
                      <a:pt x="446" y="47"/>
                    </a:cubicBezTo>
                    <a:cubicBezTo>
                      <a:pt x="432" y="49"/>
                      <a:pt x="420" y="40"/>
                      <a:pt x="402" y="35"/>
                    </a:cubicBezTo>
                    <a:cubicBezTo>
                      <a:pt x="381" y="31"/>
                      <a:pt x="353" y="35"/>
                      <a:pt x="348" y="38"/>
                    </a:cubicBezTo>
                    <a:cubicBezTo>
                      <a:pt x="341" y="40"/>
                      <a:pt x="341" y="31"/>
                      <a:pt x="334" y="33"/>
                    </a:cubicBezTo>
                    <a:cubicBezTo>
                      <a:pt x="325" y="33"/>
                      <a:pt x="332" y="28"/>
                      <a:pt x="327" y="21"/>
                    </a:cubicBezTo>
                    <a:cubicBezTo>
                      <a:pt x="323" y="14"/>
                      <a:pt x="299" y="21"/>
                      <a:pt x="290" y="21"/>
                    </a:cubicBezTo>
                    <a:cubicBezTo>
                      <a:pt x="283" y="24"/>
                      <a:pt x="279" y="17"/>
                      <a:pt x="281" y="12"/>
                    </a:cubicBezTo>
                    <a:cubicBezTo>
                      <a:pt x="281" y="10"/>
                      <a:pt x="272" y="10"/>
                      <a:pt x="269" y="17"/>
                    </a:cubicBezTo>
                    <a:cubicBezTo>
                      <a:pt x="267" y="21"/>
                      <a:pt x="257" y="24"/>
                      <a:pt x="253" y="19"/>
                    </a:cubicBezTo>
                    <a:cubicBezTo>
                      <a:pt x="248" y="14"/>
                      <a:pt x="260" y="14"/>
                      <a:pt x="262" y="10"/>
                    </a:cubicBezTo>
                    <a:cubicBezTo>
                      <a:pt x="262" y="5"/>
                      <a:pt x="248" y="3"/>
                      <a:pt x="243" y="0"/>
                    </a:cubicBezTo>
                    <a:cubicBezTo>
                      <a:pt x="239" y="0"/>
                      <a:pt x="232" y="5"/>
                      <a:pt x="223" y="14"/>
                    </a:cubicBezTo>
                    <a:cubicBezTo>
                      <a:pt x="213" y="24"/>
                      <a:pt x="197" y="24"/>
                      <a:pt x="188" y="21"/>
                    </a:cubicBezTo>
                    <a:cubicBezTo>
                      <a:pt x="181" y="21"/>
                      <a:pt x="169" y="24"/>
                      <a:pt x="169" y="28"/>
                    </a:cubicBezTo>
                    <a:cubicBezTo>
                      <a:pt x="169" y="33"/>
                      <a:pt x="181" y="33"/>
                      <a:pt x="174" y="40"/>
                    </a:cubicBezTo>
                    <a:cubicBezTo>
                      <a:pt x="167" y="47"/>
                      <a:pt x="164" y="31"/>
                      <a:pt x="158" y="38"/>
                    </a:cubicBezTo>
                    <a:cubicBezTo>
                      <a:pt x="151" y="45"/>
                      <a:pt x="132" y="45"/>
                      <a:pt x="127" y="42"/>
                    </a:cubicBezTo>
                    <a:cubicBezTo>
                      <a:pt x="123" y="42"/>
                      <a:pt x="106" y="59"/>
                      <a:pt x="102" y="63"/>
                    </a:cubicBezTo>
                    <a:cubicBezTo>
                      <a:pt x="97" y="68"/>
                      <a:pt x="106" y="73"/>
                      <a:pt x="92" y="87"/>
                    </a:cubicBezTo>
                    <a:cubicBezTo>
                      <a:pt x="81" y="101"/>
                      <a:pt x="46" y="98"/>
                      <a:pt x="39" y="98"/>
                    </a:cubicBezTo>
                    <a:cubicBezTo>
                      <a:pt x="32" y="98"/>
                      <a:pt x="37" y="105"/>
                      <a:pt x="34" y="110"/>
                    </a:cubicBezTo>
                    <a:cubicBezTo>
                      <a:pt x="30" y="117"/>
                      <a:pt x="39" y="122"/>
                      <a:pt x="58" y="126"/>
                    </a:cubicBezTo>
                    <a:cubicBezTo>
                      <a:pt x="76" y="131"/>
                      <a:pt x="90" y="156"/>
                      <a:pt x="92" y="163"/>
                    </a:cubicBezTo>
                    <a:cubicBezTo>
                      <a:pt x="95" y="168"/>
                      <a:pt x="118" y="161"/>
                      <a:pt x="127" y="163"/>
                    </a:cubicBezTo>
                    <a:cubicBezTo>
                      <a:pt x="137" y="166"/>
                      <a:pt x="127" y="178"/>
                      <a:pt x="134" y="182"/>
                    </a:cubicBezTo>
                    <a:cubicBezTo>
                      <a:pt x="144" y="187"/>
                      <a:pt x="155" y="180"/>
                      <a:pt x="158" y="187"/>
                    </a:cubicBezTo>
                    <a:cubicBezTo>
                      <a:pt x="160" y="194"/>
                      <a:pt x="141" y="187"/>
                      <a:pt x="132" y="194"/>
                    </a:cubicBezTo>
                    <a:cubicBezTo>
                      <a:pt x="123" y="201"/>
                      <a:pt x="118" y="203"/>
                      <a:pt x="113" y="199"/>
                    </a:cubicBezTo>
                    <a:cubicBezTo>
                      <a:pt x="111" y="194"/>
                      <a:pt x="95" y="196"/>
                      <a:pt x="88" y="199"/>
                    </a:cubicBezTo>
                    <a:cubicBezTo>
                      <a:pt x="79" y="199"/>
                      <a:pt x="85" y="189"/>
                      <a:pt x="88" y="185"/>
                    </a:cubicBezTo>
                    <a:cubicBezTo>
                      <a:pt x="88" y="180"/>
                      <a:pt x="76" y="175"/>
                      <a:pt x="60" y="185"/>
                    </a:cubicBezTo>
                    <a:cubicBezTo>
                      <a:pt x="46" y="194"/>
                      <a:pt x="51" y="189"/>
                      <a:pt x="48" y="196"/>
                    </a:cubicBezTo>
                    <a:cubicBezTo>
                      <a:pt x="46" y="203"/>
                      <a:pt x="41" y="194"/>
                      <a:pt x="30" y="199"/>
                    </a:cubicBezTo>
                    <a:cubicBezTo>
                      <a:pt x="20" y="206"/>
                      <a:pt x="4" y="210"/>
                      <a:pt x="2" y="215"/>
                    </a:cubicBezTo>
                    <a:cubicBezTo>
                      <a:pt x="0" y="222"/>
                      <a:pt x="23" y="227"/>
                      <a:pt x="32" y="229"/>
                    </a:cubicBezTo>
                    <a:cubicBezTo>
                      <a:pt x="41" y="229"/>
                      <a:pt x="20" y="236"/>
                      <a:pt x="30" y="238"/>
                    </a:cubicBezTo>
                    <a:cubicBezTo>
                      <a:pt x="37" y="241"/>
                      <a:pt x="32" y="248"/>
                      <a:pt x="43" y="254"/>
                    </a:cubicBezTo>
                    <a:cubicBezTo>
                      <a:pt x="58" y="259"/>
                      <a:pt x="83" y="254"/>
                      <a:pt x="90" y="254"/>
                    </a:cubicBezTo>
                    <a:cubicBezTo>
                      <a:pt x="97" y="254"/>
                      <a:pt x="104" y="262"/>
                      <a:pt x="109" y="257"/>
                    </a:cubicBezTo>
                    <a:cubicBezTo>
                      <a:pt x="116" y="250"/>
                      <a:pt x="137" y="234"/>
                      <a:pt x="146" y="243"/>
                    </a:cubicBezTo>
                    <a:cubicBezTo>
                      <a:pt x="158" y="252"/>
                      <a:pt x="134" y="252"/>
                      <a:pt x="141" y="257"/>
                    </a:cubicBezTo>
                    <a:cubicBezTo>
                      <a:pt x="146" y="264"/>
                      <a:pt x="153" y="278"/>
                      <a:pt x="144" y="287"/>
                    </a:cubicBezTo>
                    <a:cubicBezTo>
                      <a:pt x="132" y="294"/>
                      <a:pt x="123" y="290"/>
                      <a:pt x="118" y="287"/>
                    </a:cubicBezTo>
                    <a:cubicBezTo>
                      <a:pt x="111" y="287"/>
                      <a:pt x="116" y="299"/>
                      <a:pt x="106" y="306"/>
                    </a:cubicBezTo>
                    <a:cubicBezTo>
                      <a:pt x="97" y="313"/>
                      <a:pt x="90" y="299"/>
                      <a:pt x="79" y="299"/>
                    </a:cubicBezTo>
                    <a:cubicBezTo>
                      <a:pt x="67" y="299"/>
                      <a:pt x="69" y="313"/>
                      <a:pt x="72" y="320"/>
                    </a:cubicBezTo>
                    <a:cubicBezTo>
                      <a:pt x="72" y="327"/>
                      <a:pt x="53" y="318"/>
                      <a:pt x="48" y="336"/>
                    </a:cubicBezTo>
                    <a:cubicBezTo>
                      <a:pt x="46" y="353"/>
                      <a:pt x="27" y="339"/>
                      <a:pt x="39" y="355"/>
                    </a:cubicBezTo>
                    <a:cubicBezTo>
                      <a:pt x="51" y="371"/>
                      <a:pt x="48" y="359"/>
                      <a:pt x="58" y="366"/>
                    </a:cubicBezTo>
                    <a:cubicBezTo>
                      <a:pt x="67" y="373"/>
                      <a:pt x="48" y="385"/>
                      <a:pt x="58" y="388"/>
                    </a:cubicBezTo>
                    <a:cubicBezTo>
                      <a:pt x="67" y="390"/>
                      <a:pt x="76" y="406"/>
                      <a:pt x="83" y="413"/>
                    </a:cubicBezTo>
                    <a:cubicBezTo>
                      <a:pt x="90" y="418"/>
                      <a:pt x="99" y="409"/>
                      <a:pt x="109" y="409"/>
                    </a:cubicBezTo>
                    <a:cubicBezTo>
                      <a:pt x="118" y="409"/>
                      <a:pt x="113" y="395"/>
                      <a:pt x="120" y="399"/>
                    </a:cubicBezTo>
                    <a:cubicBezTo>
                      <a:pt x="125" y="404"/>
                      <a:pt x="134" y="420"/>
                      <a:pt x="127" y="423"/>
                    </a:cubicBezTo>
                    <a:cubicBezTo>
                      <a:pt x="123" y="427"/>
                      <a:pt x="127" y="439"/>
                      <a:pt x="125" y="446"/>
                    </a:cubicBezTo>
                    <a:cubicBezTo>
                      <a:pt x="125" y="450"/>
                      <a:pt x="148" y="448"/>
                      <a:pt x="148" y="441"/>
                    </a:cubicBezTo>
                    <a:cubicBezTo>
                      <a:pt x="151" y="437"/>
                      <a:pt x="169" y="434"/>
                      <a:pt x="178" y="444"/>
                    </a:cubicBezTo>
                    <a:cubicBezTo>
                      <a:pt x="188" y="455"/>
                      <a:pt x="192" y="458"/>
                      <a:pt x="192" y="448"/>
                    </a:cubicBezTo>
                    <a:cubicBezTo>
                      <a:pt x="192" y="441"/>
                      <a:pt x="199" y="430"/>
                      <a:pt x="199" y="439"/>
                    </a:cubicBezTo>
                    <a:cubicBezTo>
                      <a:pt x="202" y="446"/>
                      <a:pt x="209" y="446"/>
                      <a:pt x="223" y="441"/>
                    </a:cubicBezTo>
                    <a:cubicBezTo>
                      <a:pt x="239" y="434"/>
                      <a:pt x="232" y="441"/>
                      <a:pt x="225" y="450"/>
                    </a:cubicBezTo>
                    <a:cubicBezTo>
                      <a:pt x="213" y="462"/>
                      <a:pt x="225" y="483"/>
                      <a:pt x="216" y="483"/>
                    </a:cubicBezTo>
                    <a:cubicBezTo>
                      <a:pt x="209" y="485"/>
                      <a:pt x="202" y="504"/>
                      <a:pt x="190" y="507"/>
                    </a:cubicBezTo>
                    <a:cubicBezTo>
                      <a:pt x="178" y="509"/>
                      <a:pt x="158" y="532"/>
                      <a:pt x="155" y="535"/>
                    </a:cubicBezTo>
                    <a:cubicBezTo>
                      <a:pt x="153" y="539"/>
                      <a:pt x="125" y="528"/>
                      <a:pt x="123" y="539"/>
                    </a:cubicBezTo>
                    <a:cubicBezTo>
                      <a:pt x="118" y="549"/>
                      <a:pt x="102" y="558"/>
                      <a:pt x="106" y="562"/>
                    </a:cubicBezTo>
                    <a:cubicBezTo>
                      <a:pt x="109" y="565"/>
                      <a:pt x="132" y="553"/>
                      <a:pt x="132" y="549"/>
                    </a:cubicBezTo>
                    <a:cubicBezTo>
                      <a:pt x="132" y="542"/>
                      <a:pt x="137" y="544"/>
                      <a:pt x="139" y="549"/>
                    </a:cubicBezTo>
                    <a:cubicBezTo>
                      <a:pt x="144" y="551"/>
                      <a:pt x="153" y="546"/>
                      <a:pt x="158" y="542"/>
                    </a:cubicBezTo>
                    <a:cubicBezTo>
                      <a:pt x="160" y="537"/>
                      <a:pt x="169" y="539"/>
                      <a:pt x="171" y="539"/>
                    </a:cubicBezTo>
                    <a:cubicBezTo>
                      <a:pt x="176" y="539"/>
                      <a:pt x="178" y="535"/>
                      <a:pt x="190" y="532"/>
                    </a:cubicBezTo>
                    <a:cubicBezTo>
                      <a:pt x="204" y="530"/>
                      <a:pt x="202" y="525"/>
                      <a:pt x="204" y="521"/>
                    </a:cubicBezTo>
                    <a:cubicBezTo>
                      <a:pt x="206" y="514"/>
                      <a:pt x="237" y="500"/>
                      <a:pt x="243" y="497"/>
                    </a:cubicBezTo>
                    <a:cubicBezTo>
                      <a:pt x="248" y="495"/>
                      <a:pt x="246" y="485"/>
                      <a:pt x="250" y="485"/>
                    </a:cubicBezTo>
                    <a:cubicBezTo>
                      <a:pt x="257" y="485"/>
                      <a:pt x="267" y="478"/>
                      <a:pt x="274" y="471"/>
                    </a:cubicBezTo>
                    <a:cubicBezTo>
                      <a:pt x="283" y="465"/>
                      <a:pt x="286" y="467"/>
                      <a:pt x="290" y="465"/>
                    </a:cubicBezTo>
                    <a:cubicBezTo>
                      <a:pt x="297" y="462"/>
                      <a:pt x="292" y="450"/>
                      <a:pt x="297" y="450"/>
                    </a:cubicBezTo>
                    <a:cubicBezTo>
                      <a:pt x="304" y="448"/>
                      <a:pt x="309" y="444"/>
                      <a:pt x="309" y="439"/>
                    </a:cubicBezTo>
                    <a:cubicBezTo>
                      <a:pt x="309" y="434"/>
                      <a:pt x="292" y="434"/>
                      <a:pt x="292" y="430"/>
                    </a:cubicBezTo>
                    <a:cubicBezTo>
                      <a:pt x="290" y="427"/>
                      <a:pt x="304" y="416"/>
                      <a:pt x="309" y="416"/>
                    </a:cubicBezTo>
                    <a:cubicBezTo>
                      <a:pt x="313" y="416"/>
                      <a:pt x="323" y="411"/>
                      <a:pt x="323" y="402"/>
                    </a:cubicBezTo>
                    <a:cubicBezTo>
                      <a:pt x="325" y="395"/>
                      <a:pt x="332" y="392"/>
                      <a:pt x="337" y="388"/>
                    </a:cubicBezTo>
                    <a:cubicBezTo>
                      <a:pt x="344" y="380"/>
                      <a:pt x="341" y="373"/>
                      <a:pt x="348" y="373"/>
                    </a:cubicBezTo>
                    <a:cubicBezTo>
                      <a:pt x="355" y="373"/>
                      <a:pt x="360" y="364"/>
                      <a:pt x="367" y="362"/>
                    </a:cubicBezTo>
                    <a:cubicBezTo>
                      <a:pt x="374" y="357"/>
                      <a:pt x="367" y="366"/>
                      <a:pt x="378" y="366"/>
                    </a:cubicBezTo>
                    <a:cubicBezTo>
                      <a:pt x="392" y="366"/>
                      <a:pt x="390" y="378"/>
                      <a:pt x="381" y="373"/>
                    </a:cubicBezTo>
                    <a:cubicBezTo>
                      <a:pt x="371" y="371"/>
                      <a:pt x="367" y="371"/>
                      <a:pt x="358" y="378"/>
                    </a:cubicBezTo>
                    <a:cubicBezTo>
                      <a:pt x="348" y="388"/>
                      <a:pt x="355" y="390"/>
                      <a:pt x="348" y="399"/>
                    </a:cubicBezTo>
                    <a:cubicBezTo>
                      <a:pt x="344" y="406"/>
                      <a:pt x="341" y="413"/>
                      <a:pt x="351" y="413"/>
                    </a:cubicBezTo>
                    <a:cubicBezTo>
                      <a:pt x="360" y="416"/>
                      <a:pt x="351" y="420"/>
                      <a:pt x="344" y="423"/>
                    </a:cubicBezTo>
                    <a:cubicBezTo>
                      <a:pt x="334" y="425"/>
                      <a:pt x="341" y="430"/>
                      <a:pt x="351" y="430"/>
                    </a:cubicBezTo>
                    <a:cubicBezTo>
                      <a:pt x="362" y="430"/>
                      <a:pt x="378" y="416"/>
                      <a:pt x="395" y="406"/>
                    </a:cubicBezTo>
                    <a:cubicBezTo>
                      <a:pt x="409" y="399"/>
                      <a:pt x="420" y="406"/>
                      <a:pt x="425" y="406"/>
                    </a:cubicBezTo>
                    <a:cubicBezTo>
                      <a:pt x="427" y="404"/>
                      <a:pt x="420" y="397"/>
                      <a:pt x="425" y="395"/>
                    </a:cubicBezTo>
                    <a:cubicBezTo>
                      <a:pt x="430" y="392"/>
                      <a:pt x="418" y="390"/>
                      <a:pt x="416" y="383"/>
                    </a:cubicBezTo>
                    <a:cubicBezTo>
                      <a:pt x="411" y="373"/>
                      <a:pt x="420" y="378"/>
                      <a:pt x="423" y="371"/>
                    </a:cubicBezTo>
                    <a:cubicBezTo>
                      <a:pt x="425" y="364"/>
                      <a:pt x="430" y="366"/>
                      <a:pt x="434" y="371"/>
                    </a:cubicBezTo>
                    <a:cubicBezTo>
                      <a:pt x="439" y="373"/>
                      <a:pt x="446" y="366"/>
                      <a:pt x="450" y="376"/>
                    </a:cubicBezTo>
                    <a:cubicBezTo>
                      <a:pt x="453" y="385"/>
                      <a:pt x="457" y="373"/>
                      <a:pt x="467" y="380"/>
                    </a:cubicBezTo>
                    <a:cubicBezTo>
                      <a:pt x="474" y="385"/>
                      <a:pt x="464" y="385"/>
                      <a:pt x="457" y="388"/>
                    </a:cubicBezTo>
                    <a:cubicBezTo>
                      <a:pt x="448" y="390"/>
                      <a:pt x="453" y="399"/>
                      <a:pt x="460" y="395"/>
                    </a:cubicBezTo>
                    <a:cubicBezTo>
                      <a:pt x="464" y="390"/>
                      <a:pt x="471" y="385"/>
                      <a:pt x="476" y="392"/>
                    </a:cubicBezTo>
                    <a:cubicBezTo>
                      <a:pt x="481" y="397"/>
                      <a:pt x="483" y="395"/>
                      <a:pt x="488" y="390"/>
                    </a:cubicBezTo>
                    <a:cubicBezTo>
                      <a:pt x="492" y="385"/>
                      <a:pt x="492" y="390"/>
                      <a:pt x="492" y="395"/>
                    </a:cubicBezTo>
                    <a:cubicBezTo>
                      <a:pt x="492" y="397"/>
                      <a:pt x="504" y="399"/>
                      <a:pt x="518" y="402"/>
                    </a:cubicBezTo>
                    <a:cubicBezTo>
                      <a:pt x="532" y="404"/>
                      <a:pt x="558" y="402"/>
                      <a:pt x="565" y="399"/>
                    </a:cubicBezTo>
                    <a:cubicBezTo>
                      <a:pt x="569" y="399"/>
                      <a:pt x="567" y="411"/>
                      <a:pt x="583" y="413"/>
                    </a:cubicBezTo>
                    <a:cubicBezTo>
                      <a:pt x="597" y="416"/>
                      <a:pt x="602" y="399"/>
                      <a:pt x="609" y="404"/>
                    </a:cubicBezTo>
                    <a:cubicBezTo>
                      <a:pt x="616" y="411"/>
                      <a:pt x="609" y="413"/>
                      <a:pt x="604" y="418"/>
                    </a:cubicBezTo>
                    <a:cubicBezTo>
                      <a:pt x="599" y="423"/>
                      <a:pt x="609" y="423"/>
                      <a:pt x="613" y="425"/>
                    </a:cubicBezTo>
                    <a:cubicBezTo>
                      <a:pt x="620" y="427"/>
                      <a:pt x="634" y="432"/>
                      <a:pt x="639" y="437"/>
                    </a:cubicBezTo>
                    <a:cubicBezTo>
                      <a:pt x="646" y="444"/>
                      <a:pt x="648" y="450"/>
                      <a:pt x="664" y="458"/>
                    </a:cubicBezTo>
                    <a:cubicBezTo>
                      <a:pt x="678" y="465"/>
                      <a:pt x="664" y="439"/>
                      <a:pt x="676" y="448"/>
                    </a:cubicBezTo>
                    <a:cubicBezTo>
                      <a:pt x="688" y="455"/>
                      <a:pt x="683" y="448"/>
                      <a:pt x="692" y="455"/>
                    </a:cubicBezTo>
                    <a:cubicBezTo>
                      <a:pt x="704" y="465"/>
                      <a:pt x="699" y="453"/>
                      <a:pt x="695" y="439"/>
                    </a:cubicBezTo>
                    <a:cubicBezTo>
                      <a:pt x="690" y="425"/>
                      <a:pt x="699" y="434"/>
                      <a:pt x="704" y="441"/>
                    </a:cubicBezTo>
                    <a:cubicBezTo>
                      <a:pt x="709" y="446"/>
                      <a:pt x="709" y="460"/>
                      <a:pt x="706" y="467"/>
                    </a:cubicBezTo>
                    <a:cubicBezTo>
                      <a:pt x="702" y="476"/>
                      <a:pt x="688" y="469"/>
                      <a:pt x="690" y="465"/>
                    </a:cubicBezTo>
                    <a:cubicBezTo>
                      <a:pt x="690" y="460"/>
                      <a:pt x="676" y="462"/>
                      <a:pt x="676" y="469"/>
                    </a:cubicBezTo>
                    <a:cubicBezTo>
                      <a:pt x="674" y="476"/>
                      <a:pt x="685" y="488"/>
                      <a:pt x="692" y="490"/>
                    </a:cubicBezTo>
                    <a:cubicBezTo>
                      <a:pt x="699" y="490"/>
                      <a:pt x="695" y="502"/>
                      <a:pt x="699" y="504"/>
                    </a:cubicBezTo>
                    <a:cubicBezTo>
                      <a:pt x="706" y="507"/>
                      <a:pt x="706" y="518"/>
                      <a:pt x="709" y="516"/>
                    </a:cubicBezTo>
                    <a:cubicBezTo>
                      <a:pt x="713" y="514"/>
                      <a:pt x="711" y="500"/>
                      <a:pt x="706" y="493"/>
                    </a:cubicBezTo>
                    <a:cubicBezTo>
                      <a:pt x="704" y="485"/>
                      <a:pt x="704" y="476"/>
                      <a:pt x="711" y="478"/>
                    </a:cubicBezTo>
                    <a:cubicBezTo>
                      <a:pt x="716" y="481"/>
                      <a:pt x="711" y="490"/>
                      <a:pt x="713" y="495"/>
                    </a:cubicBezTo>
                    <a:cubicBezTo>
                      <a:pt x="716" y="497"/>
                      <a:pt x="720" y="490"/>
                      <a:pt x="725" y="488"/>
                    </a:cubicBezTo>
                    <a:cubicBezTo>
                      <a:pt x="732" y="483"/>
                      <a:pt x="723" y="471"/>
                      <a:pt x="725" y="467"/>
                    </a:cubicBezTo>
                    <a:cubicBezTo>
                      <a:pt x="727" y="460"/>
                      <a:pt x="737" y="471"/>
                      <a:pt x="739" y="481"/>
                    </a:cubicBezTo>
                    <a:cubicBezTo>
                      <a:pt x="741" y="490"/>
                      <a:pt x="732" y="490"/>
                      <a:pt x="732" y="495"/>
                    </a:cubicBezTo>
                    <a:cubicBezTo>
                      <a:pt x="732" y="502"/>
                      <a:pt x="723" y="500"/>
                      <a:pt x="720" y="502"/>
                    </a:cubicBezTo>
                    <a:cubicBezTo>
                      <a:pt x="716" y="504"/>
                      <a:pt x="718" y="523"/>
                      <a:pt x="723" y="523"/>
                    </a:cubicBezTo>
                    <a:cubicBezTo>
                      <a:pt x="725" y="525"/>
                      <a:pt x="727" y="509"/>
                      <a:pt x="730" y="516"/>
                    </a:cubicBezTo>
                    <a:cubicBezTo>
                      <a:pt x="732" y="525"/>
                      <a:pt x="741" y="507"/>
                      <a:pt x="744" y="514"/>
                    </a:cubicBezTo>
                    <a:cubicBezTo>
                      <a:pt x="746" y="521"/>
                      <a:pt x="758" y="530"/>
                      <a:pt x="762" y="528"/>
                    </a:cubicBezTo>
                    <a:cubicBezTo>
                      <a:pt x="767" y="525"/>
                      <a:pt x="760" y="518"/>
                      <a:pt x="753" y="518"/>
                    </a:cubicBezTo>
                    <a:cubicBezTo>
                      <a:pt x="746" y="516"/>
                      <a:pt x="748" y="507"/>
                      <a:pt x="753" y="504"/>
                    </a:cubicBezTo>
                    <a:cubicBezTo>
                      <a:pt x="760" y="504"/>
                      <a:pt x="771" y="521"/>
                      <a:pt x="771" y="528"/>
                    </a:cubicBezTo>
                    <a:cubicBezTo>
                      <a:pt x="769" y="532"/>
                      <a:pt x="765" y="532"/>
                      <a:pt x="760" y="537"/>
                    </a:cubicBezTo>
                    <a:cubicBezTo>
                      <a:pt x="755" y="544"/>
                      <a:pt x="748" y="528"/>
                      <a:pt x="741" y="528"/>
                    </a:cubicBezTo>
                    <a:cubicBezTo>
                      <a:pt x="734" y="530"/>
                      <a:pt x="741" y="539"/>
                      <a:pt x="744" y="544"/>
                    </a:cubicBezTo>
                    <a:cubicBezTo>
                      <a:pt x="746" y="551"/>
                      <a:pt x="737" y="560"/>
                      <a:pt x="744" y="565"/>
                    </a:cubicBezTo>
                    <a:cubicBezTo>
                      <a:pt x="753" y="572"/>
                      <a:pt x="751" y="562"/>
                      <a:pt x="751" y="558"/>
                    </a:cubicBezTo>
                    <a:cubicBezTo>
                      <a:pt x="753" y="556"/>
                      <a:pt x="760" y="560"/>
                      <a:pt x="762" y="562"/>
                    </a:cubicBezTo>
                    <a:cubicBezTo>
                      <a:pt x="767" y="567"/>
                      <a:pt x="767" y="556"/>
                      <a:pt x="767" y="551"/>
                    </a:cubicBezTo>
                    <a:cubicBezTo>
                      <a:pt x="767" y="546"/>
                      <a:pt x="776" y="549"/>
                      <a:pt x="778" y="556"/>
                    </a:cubicBezTo>
                    <a:cubicBezTo>
                      <a:pt x="783" y="560"/>
                      <a:pt x="783" y="549"/>
                      <a:pt x="788" y="551"/>
                    </a:cubicBezTo>
                    <a:cubicBezTo>
                      <a:pt x="795" y="551"/>
                      <a:pt x="790" y="560"/>
                      <a:pt x="790" y="565"/>
                    </a:cubicBezTo>
                    <a:cubicBezTo>
                      <a:pt x="790" y="569"/>
                      <a:pt x="799" y="560"/>
                      <a:pt x="799" y="567"/>
                    </a:cubicBezTo>
                    <a:lnTo>
                      <a:pt x="799" y="569"/>
                    </a:lnTo>
                    <a:cubicBezTo>
                      <a:pt x="804" y="565"/>
                      <a:pt x="811" y="560"/>
                      <a:pt x="813" y="558"/>
                    </a:cubicBezTo>
                    <a:cubicBezTo>
                      <a:pt x="825" y="551"/>
                      <a:pt x="806" y="546"/>
                      <a:pt x="809" y="539"/>
                    </a:cubicBezTo>
                    <a:lnTo>
                      <a:pt x="809" y="539"/>
                    </a:lnTo>
                    <a:close/>
                    <a:moveTo>
                      <a:pt x="16" y="607"/>
                    </a:moveTo>
                    <a:lnTo>
                      <a:pt x="16" y="607"/>
                    </a:lnTo>
                    <a:cubicBezTo>
                      <a:pt x="27" y="602"/>
                      <a:pt x="32" y="595"/>
                      <a:pt x="27" y="590"/>
                    </a:cubicBezTo>
                    <a:cubicBezTo>
                      <a:pt x="23" y="583"/>
                      <a:pt x="6" y="609"/>
                      <a:pt x="16" y="607"/>
                    </a:cubicBezTo>
                    <a:lnTo>
                      <a:pt x="16" y="607"/>
                    </a:lnTo>
                    <a:close/>
                    <a:moveTo>
                      <a:pt x="95" y="562"/>
                    </a:moveTo>
                    <a:lnTo>
                      <a:pt x="95" y="562"/>
                    </a:lnTo>
                    <a:cubicBezTo>
                      <a:pt x="85" y="560"/>
                      <a:pt x="58" y="576"/>
                      <a:pt x="67" y="576"/>
                    </a:cubicBezTo>
                    <a:cubicBezTo>
                      <a:pt x="74" y="579"/>
                      <a:pt x="76" y="572"/>
                      <a:pt x="83" y="572"/>
                    </a:cubicBezTo>
                    <a:cubicBezTo>
                      <a:pt x="90" y="572"/>
                      <a:pt x="106" y="567"/>
                      <a:pt x="95" y="562"/>
                    </a:cubicBezTo>
                    <a:lnTo>
                      <a:pt x="95" y="562"/>
                    </a:lnTo>
                    <a:close/>
                    <a:moveTo>
                      <a:pt x="334" y="453"/>
                    </a:moveTo>
                    <a:lnTo>
                      <a:pt x="334" y="453"/>
                    </a:lnTo>
                    <a:cubicBezTo>
                      <a:pt x="334" y="448"/>
                      <a:pt x="327" y="448"/>
                      <a:pt x="318" y="458"/>
                    </a:cubicBezTo>
                    <a:cubicBezTo>
                      <a:pt x="309" y="469"/>
                      <a:pt x="299" y="476"/>
                      <a:pt x="299" y="481"/>
                    </a:cubicBezTo>
                    <a:cubicBezTo>
                      <a:pt x="297" y="485"/>
                      <a:pt x="286" y="478"/>
                      <a:pt x="283" y="485"/>
                    </a:cubicBezTo>
                    <a:cubicBezTo>
                      <a:pt x="279" y="493"/>
                      <a:pt x="286" y="507"/>
                      <a:pt x="292" y="502"/>
                    </a:cubicBezTo>
                    <a:cubicBezTo>
                      <a:pt x="299" y="497"/>
                      <a:pt x="299" y="502"/>
                      <a:pt x="304" y="502"/>
                    </a:cubicBezTo>
                    <a:cubicBezTo>
                      <a:pt x="306" y="502"/>
                      <a:pt x="327" y="490"/>
                      <a:pt x="332" y="483"/>
                    </a:cubicBezTo>
                    <a:cubicBezTo>
                      <a:pt x="334" y="476"/>
                      <a:pt x="323" y="474"/>
                      <a:pt x="323" y="469"/>
                    </a:cubicBezTo>
                    <a:cubicBezTo>
                      <a:pt x="323" y="465"/>
                      <a:pt x="332" y="465"/>
                      <a:pt x="339" y="462"/>
                    </a:cubicBezTo>
                    <a:cubicBezTo>
                      <a:pt x="344" y="460"/>
                      <a:pt x="334" y="458"/>
                      <a:pt x="334" y="453"/>
                    </a:cubicBezTo>
                    <a:lnTo>
                      <a:pt x="334" y="453"/>
                    </a:lnTo>
                    <a:close/>
                    <a:moveTo>
                      <a:pt x="34" y="397"/>
                    </a:moveTo>
                    <a:lnTo>
                      <a:pt x="34" y="397"/>
                    </a:lnTo>
                    <a:cubicBezTo>
                      <a:pt x="32" y="390"/>
                      <a:pt x="13" y="397"/>
                      <a:pt x="16" y="404"/>
                    </a:cubicBezTo>
                    <a:cubicBezTo>
                      <a:pt x="18" y="411"/>
                      <a:pt x="37" y="416"/>
                      <a:pt x="43" y="413"/>
                    </a:cubicBezTo>
                    <a:cubicBezTo>
                      <a:pt x="51" y="411"/>
                      <a:pt x="55" y="402"/>
                      <a:pt x="48" y="397"/>
                    </a:cubicBezTo>
                    <a:cubicBezTo>
                      <a:pt x="43" y="392"/>
                      <a:pt x="34" y="404"/>
                      <a:pt x="34" y="397"/>
                    </a:cubicBezTo>
                    <a:lnTo>
                      <a:pt x="34" y="397"/>
                    </a:lnTo>
                    <a:close/>
                    <a:moveTo>
                      <a:pt x="262" y="1440"/>
                    </a:moveTo>
                    <a:lnTo>
                      <a:pt x="262" y="1440"/>
                    </a:lnTo>
                    <a:cubicBezTo>
                      <a:pt x="250" y="1442"/>
                      <a:pt x="257" y="1470"/>
                      <a:pt x="265" y="1465"/>
                    </a:cubicBezTo>
                    <a:cubicBezTo>
                      <a:pt x="269" y="1463"/>
                      <a:pt x="276" y="1461"/>
                      <a:pt x="279" y="1456"/>
                    </a:cubicBezTo>
                    <a:cubicBezTo>
                      <a:pt x="283" y="1451"/>
                      <a:pt x="276" y="1437"/>
                      <a:pt x="262" y="1440"/>
                    </a:cubicBezTo>
                    <a:lnTo>
                      <a:pt x="262" y="1440"/>
                    </a:lnTo>
                    <a:close/>
                    <a:moveTo>
                      <a:pt x="248" y="1421"/>
                    </a:moveTo>
                    <a:lnTo>
                      <a:pt x="248" y="1421"/>
                    </a:lnTo>
                    <a:cubicBezTo>
                      <a:pt x="241" y="1423"/>
                      <a:pt x="246" y="1435"/>
                      <a:pt x="250" y="1433"/>
                    </a:cubicBezTo>
                    <a:cubicBezTo>
                      <a:pt x="257" y="1426"/>
                      <a:pt x="255" y="1421"/>
                      <a:pt x="248" y="1421"/>
                    </a:cubicBezTo>
                    <a:lnTo>
                      <a:pt x="248" y="1421"/>
                    </a:lnTo>
                    <a:close/>
                    <a:moveTo>
                      <a:pt x="174" y="1398"/>
                    </a:moveTo>
                    <a:lnTo>
                      <a:pt x="174" y="1398"/>
                    </a:lnTo>
                    <a:cubicBezTo>
                      <a:pt x="181" y="1405"/>
                      <a:pt x="185" y="1402"/>
                      <a:pt x="188" y="1398"/>
                    </a:cubicBezTo>
                    <a:cubicBezTo>
                      <a:pt x="188" y="1391"/>
                      <a:pt x="167" y="1391"/>
                      <a:pt x="174" y="1398"/>
                    </a:cubicBezTo>
                    <a:lnTo>
                      <a:pt x="174" y="1398"/>
                    </a:lnTo>
                    <a:close/>
                    <a:moveTo>
                      <a:pt x="206" y="1412"/>
                    </a:moveTo>
                    <a:lnTo>
                      <a:pt x="206" y="1412"/>
                    </a:lnTo>
                    <a:cubicBezTo>
                      <a:pt x="211" y="1419"/>
                      <a:pt x="218" y="1421"/>
                      <a:pt x="220" y="1414"/>
                    </a:cubicBezTo>
                    <a:cubicBezTo>
                      <a:pt x="225" y="1407"/>
                      <a:pt x="202" y="1405"/>
                      <a:pt x="206" y="1412"/>
                    </a:cubicBezTo>
                    <a:lnTo>
                      <a:pt x="206" y="1412"/>
                    </a:lnTo>
                    <a:close/>
                    <a:moveTo>
                      <a:pt x="2141" y="779"/>
                    </a:moveTo>
                    <a:lnTo>
                      <a:pt x="2141" y="779"/>
                    </a:lnTo>
                    <a:cubicBezTo>
                      <a:pt x="2139" y="773"/>
                      <a:pt x="2120" y="777"/>
                      <a:pt x="2111" y="770"/>
                    </a:cubicBezTo>
                    <a:cubicBezTo>
                      <a:pt x="2104" y="765"/>
                      <a:pt x="2088" y="796"/>
                      <a:pt x="2085" y="810"/>
                    </a:cubicBezTo>
                    <a:cubicBezTo>
                      <a:pt x="2081" y="822"/>
                      <a:pt x="2057" y="838"/>
                      <a:pt x="2057" y="838"/>
                    </a:cubicBezTo>
                    <a:lnTo>
                      <a:pt x="1985" y="838"/>
                    </a:lnTo>
                    <a:cubicBezTo>
                      <a:pt x="1981" y="838"/>
                      <a:pt x="1967" y="852"/>
                      <a:pt x="1957" y="859"/>
                    </a:cubicBezTo>
                    <a:lnTo>
                      <a:pt x="1957" y="861"/>
                    </a:lnTo>
                    <a:cubicBezTo>
                      <a:pt x="1964" y="873"/>
                      <a:pt x="1941" y="880"/>
                      <a:pt x="1916" y="880"/>
                    </a:cubicBezTo>
                    <a:cubicBezTo>
                      <a:pt x="1909" y="882"/>
                      <a:pt x="1904" y="882"/>
                      <a:pt x="1899" y="882"/>
                    </a:cubicBezTo>
                    <a:cubicBezTo>
                      <a:pt x="1899" y="884"/>
                      <a:pt x="1902" y="889"/>
                      <a:pt x="1902" y="891"/>
                    </a:cubicBezTo>
                    <a:cubicBezTo>
                      <a:pt x="1902" y="891"/>
                      <a:pt x="1897" y="894"/>
                      <a:pt x="1895" y="896"/>
                    </a:cubicBezTo>
                    <a:cubicBezTo>
                      <a:pt x="1890" y="903"/>
                      <a:pt x="1862" y="917"/>
                      <a:pt x="1846" y="927"/>
                    </a:cubicBezTo>
                    <a:cubicBezTo>
                      <a:pt x="1827" y="936"/>
                      <a:pt x="1804" y="931"/>
                      <a:pt x="1804" y="917"/>
                    </a:cubicBezTo>
                    <a:cubicBezTo>
                      <a:pt x="1804" y="903"/>
                      <a:pt x="1816" y="905"/>
                      <a:pt x="1820" y="912"/>
                    </a:cubicBezTo>
                    <a:cubicBezTo>
                      <a:pt x="1820" y="915"/>
                      <a:pt x="1823" y="912"/>
                      <a:pt x="1827" y="910"/>
                    </a:cubicBezTo>
                    <a:cubicBezTo>
                      <a:pt x="1823" y="905"/>
                      <a:pt x="1823" y="898"/>
                      <a:pt x="1825" y="894"/>
                    </a:cubicBezTo>
                    <a:cubicBezTo>
                      <a:pt x="1820" y="891"/>
                      <a:pt x="1827" y="870"/>
                      <a:pt x="1816" y="866"/>
                    </a:cubicBezTo>
                    <a:cubicBezTo>
                      <a:pt x="1806" y="861"/>
                      <a:pt x="1792" y="882"/>
                      <a:pt x="1795" y="870"/>
                    </a:cubicBezTo>
                    <a:cubicBezTo>
                      <a:pt x="1797" y="857"/>
                      <a:pt x="1813" y="847"/>
                      <a:pt x="1802" y="831"/>
                    </a:cubicBezTo>
                    <a:cubicBezTo>
                      <a:pt x="1792" y="814"/>
                      <a:pt x="1774" y="814"/>
                      <a:pt x="1769" y="826"/>
                    </a:cubicBezTo>
                    <a:cubicBezTo>
                      <a:pt x="1767" y="840"/>
                      <a:pt x="1753" y="833"/>
                      <a:pt x="1748" y="843"/>
                    </a:cubicBezTo>
                    <a:cubicBezTo>
                      <a:pt x="1743" y="852"/>
                      <a:pt x="1739" y="873"/>
                      <a:pt x="1741" y="889"/>
                    </a:cubicBezTo>
                    <a:cubicBezTo>
                      <a:pt x="1746" y="903"/>
                      <a:pt x="1741" y="910"/>
                      <a:pt x="1727" y="919"/>
                    </a:cubicBezTo>
                    <a:cubicBezTo>
                      <a:pt x="1713" y="929"/>
                      <a:pt x="1706" y="908"/>
                      <a:pt x="1711" y="880"/>
                    </a:cubicBezTo>
                    <a:cubicBezTo>
                      <a:pt x="1716" y="861"/>
                      <a:pt x="1725" y="843"/>
                      <a:pt x="1716" y="843"/>
                    </a:cubicBezTo>
                    <a:cubicBezTo>
                      <a:pt x="1706" y="843"/>
                      <a:pt x="1727" y="819"/>
                      <a:pt x="1748" y="814"/>
                    </a:cubicBezTo>
                    <a:cubicBezTo>
                      <a:pt x="1767" y="810"/>
                      <a:pt x="1792" y="812"/>
                      <a:pt x="1792" y="805"/>
                    </a:cubicBezTo>
                    <a:lnTo>
                      <a:pt x="1795" y="803"/>
                    </a:lnTo>
                    <a:cubicBezTo>
                      <a:pt x="1790" y="800"/>
                      <a:pt x="1785" y="798"/>
                      <a:pt x="1783" y="796"/>
                    </a:cubicBezTo>
                    <a:lnTo>
                      <a:pt x="1781" y="798"/>
                    </a:lnTo>
                    <a:cubicBezTo>
                      <a:pt x="1771" y="805"/>
                      <a:pt x="1774" y="791"/>
                      <a:pt x="1760" y="791"/>
                    </a:cubicBezTo>
                    <a:cubicBezTo>
                      <a:pt x="1746" y="791"/>
                      <a:pt x="1732" y="803"/>
                      <a:pt x="1720" y="798"/>
                    </a:cubicBezTo>
                    <a:cubicBezTo>
                      <a:pt x="1709" y="791"/>
                      <a:pt x="1716" y="784"/>
                      <a:pt x="1704" y="784"/>
                    </a:cubicBezTo>
                    <a:cubicBezTo>
                      <a:pt x="1695" y="784"/>
                      <a:pt x="1713" y="765"/>
                      <a:pt x="1697" y="773"/>
                    </a:cubicBezTo>
                    <a:cubicBezTo>
                      <a:pt x="1683" y="782"/>
                      <a:pt x="1660" y="803"/>
                      <a:pt x="1648" y="793"/>
                    </a:cubicBezTo>
                    <a:cubicBezTo>
                      <a:pt x="1639" y="784"/>
                      <a:pt x="1630" y="796"/>
                      <a:pt x="1623" y="789"/>
                    </a:cubicBezTo>
                    <a:cubicBezTo>
                      <a:pt x="1613" y="782"/>
                      <a:pt x="1648" y="761"/>
                      <a:pt x="1664" y="761"/>
                    </a:cubicBezTo>
                    <a:cubicBezTo>
                      <a:pt x="1669" y="761"/>
                      <a:pt x="1671" y="758"/>
                      <a:pt x="1676" y="756"/>
                    </a:cubicBezTo>
                    <a:cubicBezTo>
                      <a:pt x="1667" y="754"/>
                      <a:pt x="1648" y="747"/>
                      <a:pt x="1644" y="752"/>
                    </a:cubicBezTo>
                    <a:cubicBezTo>
                      <a:pt x="1639" y="758"/>
                      <a:pt x="1632" y="754"/>
                      <a:pt x="1627" y="749"/>
                    </a:cubicBezTo>
                    <a:cubicBezTo>
                      <a:pt x="1623" y="745"/>
                      <a:pt x="1616" y="752"/>
                      <a:pt x="1609" y="742"/>
                    </a:cubicBezTo>
                    <a:cubicBezTo>
                      <a:pt x="1602" y="733"/>
                      <a:pt x="1595" y="740"/>
                      <a:pt x="1590" y="742"/>
                    </a:cubicBezTo>
                    <a:cubicBezTo>
                      <a:pt x="1585" y="745"/>
                      <a:pt x="1578" y="738"/>
                      <a:pt x="1572" y="735"/>
                    </a:cubicBezTo>
                    <a:cubicBezTo>
                      <a:pt x="1562" y="733"/>
                      <a:pt x="1569" y="724"/>
                      <a:pt x="1562" y="719"/>
                    </a:cubicBezTo>
                    <a:cubicBezTo>
                      <a:pt x="1555" y="714"/>
                      <a:pt x="1555" y="728"/>
                      <a:pt x="1555" y="728"/>
                    </a:cubicBezTo>
                    <a:lnTo>
                      <a:pt x="969" y="733"/>
                    </a:lnTo>
                    <a:cubicBezTo>
                      <a:pt x="971" y="733"/>
                      <a:pt x="971" y="733"/>
                      <a:pt x="971" y="735"/>
                    </a:cubicBezTo>
                    <a:cubicBezTo>
                      <a:pt x="978" y="742"/>
                      <a:pt x="974" y="747"/>
                      <a:pt x="976" y="756"/>
                    </a:cubicBezTo>
                    <a:cubicBezTo>
                      <a:pt x="978" y="765"/>
                      <a:pt x="976" y="779"/>
                      <a:pt x="969" y="779"/>
                    </a:cubicBezTo>
                    <a:cubicBezTo>
                      <a:pt x="962" y="779"/>
                      <a:pt x="962" y="770"/>
                      <a:pt x="967" y="768"/>
                    </a:cubicBezTo>
                    <a:cubicBezTo>
                      <a:pt x="971" y="765"/>
                      <a:pt x="969" y="754"/>
                      <a:pt x="965" y="754"/>
                    </a:cubicBezTo>
                    <a:cubicBezTo>
                      <a:pt x="960" y="754"/>
                      <a:pt x="960" y="752"/>
                      <a:pt x="960" y="747"/>
                    </a:cubicBezTo>
                    <a:cubicBezTo>
                      <a:pt x="951" y="749"/>
                      <a:pt x="939" y="749"/>
                      <a:pt x="925" y="747"/>
                    </a:cubicBezTo>
                    <a:cubicBezTo>
                      <a:pt x="925" y="747"/>
                      <a:pt x="927" y="747"/>
                      <a:pt x="927" y="749"/>
                    </a:cubicBezTo>
                    <a:cubicBezTo>
                      <a:pt x="927" y="754"/>
                      <a:pt x="930" y="765"/>
                      <a:pt x="937" y="777"/>
                    </a:cubicBezTo>
                    <a:cubicBezTo>
                      <a:pt x="944" y="786"/>
                      <a:pt x="939" y="793"/>
                      <a:pt x="946" y="796"/>
                    </a:cubicBezTo>
                    <a:cubicBezTo>
                      <a:pt x="953" y="800"/>
                      <a:pt x="953" y="805"/>
                      <a:pt x="946" y="803"/>
                    </a:cubicBezTo>
                    <a:cubicBezTo>
                      <a:pt x="939" y="803"/>
                      <a:pt x="944" y="807"/>
                      <a:pt x="941" y="824"/>
                    </a:cubicBezTo>
                    <a:cubicBezTo>
                      <a:pt x="939" y="838"/>
                      <a:pt x="941" y="866"/>
                      <a:pt x="939" y="875"/>
                    </a:cubicBezTo>
                    <a:cubicBezTo>
                      <a:pt x="937" y="884"/>
                      <a:pt x="927" y="898"/>
                      <a:pt x="934" y="908"/>
                    </a:cubicBezTo>
                    <a:cubicBezTo>
                      <a:pt x="939" y="917"/>
                      <a:pt x="944" y="931"/>
                      <a:pt x="941" y="943"/>
                    </a:cubicBezTo>
                    <a:cubicBezTo>
                      <a:pt x="937" y="955"/>
                      <a:pt x="937" y="961"/>
                      <a:pt x="944" y="971"/>
                    </a:cubicBezTo>
                    <a:cubicBezTo>
                      <a:pt x="948" y="980"/>
                      <a:pt x="944" y="994"/>
                      <a:pt x="948" y="999"/>
                    </a:cubicBezTo>
                    <a:cubicBezTo>
                      <a:pt x="955" y="1001"/>
                      <a:pt x="960" y="1008"/>
                      <a:pt x="965" y="1017"/>
                    </a:cubicBezTo>
                    <a:cubicBezTo>
                      <a:pt x="971" y="1024"/>
                      <a:pt x="976" y="1020"/>
                      <a:pt x="976" y="1029"/>
                    </a:cubicBezTo>
                    <a:cubicBezTo>
                      <a:pt x="976" y="1039"/>
                      <a:pt x="976" y="1039"/>
                      <a:pt x="985" y="1043"/>
                    </a:cubicBezTo>
                    <a:cubicBezTo>
                      <a:pt x="992" y="1046"/>
                      <a:pt x="988" y="1055"/>
                      <a:pt x="988" y="1060"/>
                    </a:cubicBezTo>
                    <a:cubicBezTo>
                      <a:pt x="988" y="1064"/>
                      <a:pt x="997" y="1071"/>
                      <a:pt x="1009" y="1083"/>
                    </a:cubicBezTo>
                    <a:cubicBezTo>
                      <a:pt x="1023" y="1094"/>
                      <a:pt x="1011" y="1101"/>
                      <a:pt x="1020" y="1101"/>
                    </a:cubicBezTo>
                    <a:cubicBezTo>
                      <a:pt x="1030" y="1101"/>
                      <a:pt x="1039" y="1108"/>
                      <a:pt x="1046" y="1113"/>
                    </a:cubicBezTo>
                    <a:cubicBezTo>
                      <a:pt x="1055" y="1120"/>
                      <a:pt x="1057" y="1115"/>
                      <a:pt x="1064" y="1118"/>
                    </a:cubicBezTo>
                    <a:cubicBezTo>
                      <a:pt x="1071" y="1118"/>
                      <a:pt x="1083" y="1132"/>
                      <a:pt x="1085" y="1141"/>
                    </a:cubicBezTo>
                    <a:cubicBezTo>
                      <a:pt x="1085" y="1146"/>
                      <a:pt x="1088" y="1151"/>
                      <a:pt x="1090" y="1155"/>
                    </a:cubicBezTo>
                    <a:lnTo>
                      <a:pt x="1139" y="1148"/>
                    </a:lnTo>
                    <a:cubicBezTo>
                      <a:pt x="1139" y="1148"/>
                      <a:pt x="1153" y="1157"/>
                      <a:pt x="1162" y="1160"/>
                    </a:cubicBezTo>
                    <a:cubicBezTo>
                      <a:pt x="1169" y="1162"/>
                      <a:pt x="1216" y="1178"/>
                      <a:pt x="1216" y="1178"/>
                    </a:cubicBezTo>
                    <a:lnTo>
                      <a:pt x="1276" y="1178"/>
                    </a:lnTo>
                    <a:lnTo>
                      <a:pt x="1283" y="1169"/>
                    </a:lnTo>
                    <a:lnTo>
                      <a:pt x="1318" y="1169"/>
                    </a:lnTo>
                    <a:cubicBezTo>
                      <a:pt x="1318" y="1169"/>
                      <a:pt x="1339" y="1190"/>
                      <a:pt x="1341" y="1192"/>
                    </a:cubicBezTo>
                    <a:cubicBezTo>
                      <a:pt x="1343" y="1192"/>
                      <a:pt x="1355" y="1202"/>
                      <a:pt x="1355" y="1209"/>
                    </a:cubicBezTo>
                    <a:cubicBezTo>
                      <a:pt x="1355" y="1213"/>
                      <a:pt x="1358" y="1220"/>
                      <a:pt x="1362" y="1223"/>
                    </a:cubicBezTo>
                    <a:cubicBezTo>
                      <a:pt x="1367" y="1225"/>
                      <a:pt x="1385" y="1234"/>
                      <a:pt x="1388" y="1234"/>
                    </a:cubicBezTo>
                    <a:cubicBezTo>
                      <a:pt x="1390" y="1234"/>
                      <a:pt x="1395" y="1213"/>
                      <a:pt x="1404" y="1216"/>
                    </a:cubicBezTo>
                    <a:cubicBezTo>
                      <a:pt x="1413" y="1216"/>
                      <a:pt x="1437" y="1223"/>
                      <a:pt x="1441" y="1237"/>
                    </a:cubicBezTo>
                    <a:cubicBezTo>
                      <a:pt x="1446" y="1251"/>
                      <a:pt x="1457" y="1263"/>
                      <a:pt x="1462" y="1265"/>
                    </a:cubicBezTo>
                    <a:cubicBezTo>
                      <a:pt x="1464" y="1269"/>
                      <a:pt x="1464" y="1276"/>
                      <a:pt x="1467" y="1281"/>
                    </a:cubicBezTo>
                    <a:cubicBezTo>
                      <a:pt x="1469" y="1286"/>
                      <a:pt x="1469" y="1295"/>
                      <a:pt x="1471" y="1295"/>
                    </a:cubicBezTo>
                    <a:cubicBezTo>
                      <a:pt x="1476" y="1295"/>
                      <a:pt x="1495" y="1307"/>
                      <a:pt x="1502" y="1304"/>
                    </a:cubicBezTo>
                    <a:cubicBezTo>
                      <a:pt x="1504" y="1304"/>
                      <a:pt x="1509" y="1307"/>
                      <a:pt x="1511" y="1309"/>
                    </a:cubicBezTo>
                    <a:cubicBezTo>
                      <a:pt x="1511" y="1293"/>
                      <a:pt x="1495" y="1288"/>
                      <a:pt x="1504" y="1281"/>
                    </a:cubicBezTo>
                    <a:cubicBezTo>
                      <a:pt x="1516" y="1272"/>
                      <a:pt x="1504" y="1265"/>
                      <a:pt x="1511" y="1260"/>
                    </a:cubicBezTo>
                    <a:cubicBezTo>
                      <a:pt x="1516" y="1258"/>
                      <a:pt x="1525" y="1253"/>
                      <a:pt x="1525" y="1248"/>
                    </a:cubicBezTo>
                    <a:cubicBezTo>
                      <a:pt x="1525" y="1241"/>
                      <a:pt x="1532" y="1241"/>
                      <a:pt x="1539" y="1244"/>
                    </a:cubicBezTo>
                    <a:cubicBezTo>
                      <a:pt x="1546" y="1244"/>
                      <a:pt x="1560" y="1230"/>
                      <a:pt x="1560" y="1225"/>
                    </a:cubicBezTo>
                    <a:cubicBezTo>
                      <a:pt x="1557" y="1220"/>
                      <a:pt x="1560" y="1218"/>
                      <a:pt x="1569" y="1220"/>
                    </a:cubicBezTo>
                    <a:cubicBezTo>
                      <a:pt x="1578" y="1223"/>
                      <a:pt x="1576" y="1211"/>
                      <a:pt x="1583" y="1213"/>
                    </a:cubicBezTo>
                    <a:cubicBezTo>
                      <a:pt x="1588" y="1213"/>
                      <a:pt x="1592" y="1218"/>
                      <a:pt x="1592" y="1213"/>
                    </a:cubicBezTo>
                    <a:cubicBezTo>
                      <a:pt x="1595" y="1209"/>
                      <a:pt x="1599" y="1211"/>
                      <a:pt x="1604" y="1216"/>
                    </a:cubicBezTo>
                    <a:cubicBezTo>
                      <a:pt x="1609" y="1220"/>
                      <a:pt x="1620" y="1223"/>
                      <a:pt x="1620" y="1216"/>
                    </a:cubicBezTo>
                    <a:cubicBezTo>
                      <a:pt x="1623" y="1209"/>
                      <a:pt x="1630" y="1216"/>
                      <a:pt x="1634" y="1223"/>
                    </a:cubicBezTo>
                    <a:cubicBezTo>
                      <a:pt x="1641" y="1230"/>
                      <a:pt x="1644" y="1227"/>
                      <a:pt x="1653" y="1227"/>
                    </a:cubicBezTo>
                    <a:cubicBezTo>
                      <a:pt x="1662" y="1230"/>
                      <a:pt x="1662" y="1227"/>
                      <a:pt x="1662" y="1220"/>
                    </a:cubicBezTo>
                    <a:cubicBezTo>
                      <a:pt x="1662" y="1216"/>
                      <a:pt x="1671" y="1232"/>
                      <a:pt x="1681" y="1234"/>
                    </a:cubicBezTo>
                    <a:cubicBezTo>
                      <a:pt x="1690" y="1234"/>
                      <a:pt x="1683" y="1227"/>
                      <a:pt x="1676" y="1223"/>
                    </a:cubicBezTo>
                    <a:cubicBezTo>
                      <a:pt x="1669" y="1218"/>
                      <a:pt x="1678" y="1216"/>
                      <a:pt x="1671" y="1211"/>
                    </a:cubicBezTo>
                    <a:cubicBezTo>
                      <a:pt x="1667" y="1206"/>
                      <a:pt x="1681" y="1202"/>
                      <a:pt x="1690" y="1202"/>
                    </a:cubicBezTo>
                    <a:cubicBezTo>
                      <a:pt x="1702" y="1202"/>
                      <a:pt x="1702" y="1204"/>
                      <a:pt x="1706" y="1199"/>
                    </a:cubicBezTo>
                    <a:cubicBezTo>
                      <a:pt x="1711" y="1192"/>
                      <a:pt x="1716" y="1199"/>
                      <a:pt x="1716" y="1204"/>
                    </a:cubicBezTo>
                    <a:cubicBezTo>
                      <a:pt x="1716" y="1209"/>
                      <a:pt x="1732" y="1202"/>
                      <a:pt x="1743" y="1202"/>
                    </a:cubicBezTo>
                    <a:cubicBezTo>
                      <a:pt x="1753" y="1202"/>
                      <a:pt x="1762" y="1209"/>
                      <a:pt x="1762" y="1216"/>
                    </a:cubicBezTo>
                    <a:cubicBezTo>
                      <a:pt x="1764" y="1220"/>
                      <a:pt x="1769" y="1223"/>
                      <a:pt x="1776" y="1218"/>
                    </a:cubicBezTo>
                    <a:cubicBezTo>
                      <a:pt x="1783" y="1211"/>
                      <a:pt x="1790" y="1204"/>
                      <a:pt x="1797" y="1211"/>
                    </a:cubicBezTo>
                    <a:cubicBezTo>
                      <a:pt x="1804" y="1218"/>
                      <a:pt x="1811" y="1227"/>
                      <a:pt x="1818" y="1234"/>
                    </a:cubicBezTo>
                    <a:cubicBezTo>
                      <a:pt x="1827" y="1241"/>
                      <a:pt x="1813" y="1253"/>
                      <a:pt x="1818" y="1258"/>
                    </a:cubicBezTo>
                    <a:cubicBezTo>
                      <a:pt x="1823" y="1265"/>
                      <a:pt x="1818" y="1274"/>
                      <a:pt x="1827" y="1279"/>
                    </a:cubicBezTo>
                    <a:cubicBezTo>
                      <a:pt x="1837" y="1286"/>
                      <a:pt x="1830" y="1300"/>
                      <a:pt x="1837" y="1302"/>
                    </a:cubicBezTo>
                    <a:cubicBezTo>
                      <a:pt x="1844" y="1304"/>
                      <a:pt x="1851" y="1316"/>
                      <a:pt x="1851" y="1321"/>
                    </a:cubicBezTo>
                    <a:cubicBezTo>
                      <a:pt x="1851" y="1325"/>
                      <a:pt x="1867" y="1330"/>
                      <a:pt x="1867" y="1323"/>
                    </a:cubicBezTo>
                    <a:cubicBezTo>
                      <a:pt x="1867" y="1316"/>
                      <a:pt x="1876" y="1307"/>
                      <a:pt x="1876" y="1297"/>
                    </a:cubicBezTo>
                    <a:cubicBezTo>
                      <a:pt x="1876" y="1290"/>
                      <a:pt x="1871" y="1263"/>
                      <a:pt x="1864" y="1256"/>
                    </a:cubicBezTo>
                    <a:cubicBezTo>
                      <a:pt x="1857" y="1246"/>
                      <a:pt x="1867" y="1244"/>
                      <a:pt x="1857" y="1234"/>
                    </a:cubicBezTo>
                    <a:cubicBezTo>
                      <a:pt x="1851" y="1225"/>
                      <a:pt x="1846" y="1206"/>
                      <a:pt x="1846" y="1192"/>
                    </a:cubicBezTo>
                    <a:cubicBezTo>
                      <a:pt x="1846" y="1178"/>
                      <a:pt x="1864" y="1155"/>
                      <a:pt x="1871" y="1148"/>
                    </a:cubicBezTo>
                    <a:cubicBezTo>
                      <a:pt x="1878" y="1141"/>
                      <a:pt x="1888" y="1146"/>
                      <a:pt x="1890" y="1139"/>
                    </a:cubicBezTo>
                    <a:cubicBezTo>
                      <a:pt x="1892" y="1129"/>
                      <a:pt x="1902" y="1120"/>
                      <a:pt x="1909" y="1120"/>
                    </a:cubicBezTo>
                    <a:cubicBezTo>
                      <a:pt x="1913" y="1120"/>
                      <a:pt x="1920" y="1122"/>
                      <a:pt x="1920" y="1115"/>
                    </a:cubicBezTo>
                    <a:cubicBezTo>
                      <a:pt x="1920" y="1111"/>
                      <a:pt x="1929" y="1101"/>
                      <a:pt x="1943" y="1101"/>
                    </a:cubicBezTo>
                    <a:cubicBezTo>
                      <a:pt x="1955" y="1099"/>
                      <a:pt x="1948" y="1092"/>
                      <a:pt x="1946" y="1087"/>
                    </a:cubicBezTo>
                    <a:cubicBezTo>
                      <a:pt x="1941" y="1080"/>
                      <a:pt x="1948" y="1076"/>
                      <a:pt x="1950" y="1078"/>
                    </a:cubicBezTo>
                    <a:cubicBezTo>
                      <a:pt x="1953" y="1083"/>
                      <a:pt x="1960" y="1083"/>
                      <a:pt x="1964" y="1080"/>
                    </a:cubicBezTo>
                    <a:cubicBezTo>
                      <a:pt x="1969" y="1076"/>
                      <a:pt x="1981" y="1066"/>
                      <a:pt x="1969" y="1066"/>
                    </a:cubicBezTo>
                    <a:cubicBezTo>
                      <a:pt x="1960" y="1066"/>
                      <a:pt x="1957" y="1062"/>
                      <a:pt x="1962" y="1060"/>
                    </a:cubicBezTo>
                    <a:cubicBezTo>
                      <a:pt x="1969" y="1057"/>
                      <a:pt x="1964" y="1046"/>
                      <a:pt x="1955" y="1046"/>
                    </a:cubicBezTo>
                    <a:cubicBezTo>
                      <a:pt x="1948" y="1046"/>
                      <a:pt x="1950" y="1041"/>
                      <a:pt x="1955" y="1034"/>
                    </a:cubicBezTo>
                    <a:cubicBezTo>
                      <a:pt x="1960" y="1029"/>
                      <a:pt x="1948" y="1022"/>
                      <a:pt x="1941" y="1017"/>
                    </a:cubicBezTo>
                    <a:cubicBezTo>
                      <a:pt x="1934" y="1013"/>
                      <a:pt x="1946" y="1010"/>
                      <a:pt x="1950" y="1010"/>
                    </a:cubicBezTo>
                    <a:cubicBezTo>
                      <a:pt x="1955" y="1008"/>
                      <a:pt x="1950" y="987"/>
                      <a:pt x="1953" y="982"/>
                    </a:cubicBezTo>
                    <a:cubicBezTo>
                      <a:pt x="1955" y="975"/>
                      <a:pt x="1964" y="975"/>
                      <a:pt x="1960" y="982"/>
                    </a:cubicBezTo>
                    <a:cubicBezTo>
                      <a:pt x="1957" y="987"/>
                      <a:pt x="1953" y="994"/>
                      <a:pt x="1957" y="1003"/>
                    </a:cubicBezTo>
                    <a:cubicBezTo>
                      <a:pt x="1964" y="1010"/>
                      <a:pt x="1967" y="1017"/>
                      <a:pt x="1964" y="1027"/>
                    </a:cubicBezTo>
                    <a:cubicBezTo>
                      <a:pt x="1962" y="1039"/>
                      <a:pt x="1967" y="1036"/>
                      <a:pt x="1974" y="1022"/>
                    </a:cubicBezTo>
                    <a:cubicBezTo>
                      <a:pt x="1981" y="1008"/>
                      <a:pt x="1981" y="994"/>
                      <a:pt x="1976" y="994"/>
                    </a:cubicBezTo>
                    <a:cubicBezTo>
                      <a:pt x="1971" y="992"/>
                      <a:pt x="1971" y="978"/>
                      <a:pt x="1978" y="985"/>
                    </a:cubicBezTo>
                    <a:cubicBezTo>
                      <a:pt x="1983" y="992"/>
                      <a:pt x="1985" y="992"/>
                      <a:pt x="1992" y="985"/>
                    </a:cubicBezTo>
                    <a:cubicBezTo>
                      <a:pt x="2002" y="975"/>
                      <a:pt x="2009" y="961"/>
                      <a:pt x="2004" y="957"/>
                    </a:cubicBezTo>
                    <a:cubicBezTo>
                      <a:pt x="1999" y="955"/>
                      <a:pt x="2006" y="950"/>
                      <a:pt x="2016" y="952"/>
                    </a:cubicBezTo>
                    <a:cubicBezTo>
                      <a:pt x="2025" y="952"/>
                      <a:pt x="2046" y="945"/>
                      <a:pt x="2046" y="943"/>
                    </a:cubicBezTo>
                    <a:cubicBezTo>
                      <a:pt x="2050" y="934"/>
                      <a:pt x="2016" y="948"/>
                      <a:pt x="2016" y="943"/>
                    </a:cubicBezTo>
                    <a:cubicBezTo>
                      <a:pt x="2016" y="936"/>
                      <a:pt x="2039" y="931"/>
                      <a:pt x="2048" y="931"/>
                    </a:cubicBezTo>
                    <a:cubicBezTo>
                      <a:pt x="2060" y="931"/>
                      <a:pt x="2055" y="915"/>
                      <a:pt x="2060" y="922"/>
                    </a:cubicBezTo>
                    <a:cubicBezTo>
                      <a:pt x="2064" y="929"/>
                      <a:pt x="2071" y="927"/>
                      <a:pt x="2076" y="924"/>
                    </a:cubicBezTo>
                    <a:cubicBezTo>
                      <a:pt x="2083" y="919"/>
                      <a:pt x="2078" y="908"/>
                      <a:pt x="2071" y="908"/>
                    </a:cubicBezTo>
                    <a:cubicBezTo>
                      <a:pt x="2064" y="905"/>
                      <a:pt x="2076" y="901"/>
                      <a:pt x="2074" y="896"/>
                    </a:cubicBezTo>
                    <a:cubicBezTo>
                      <a:pt x="2071" y="891"/>
                      <a:pt x="2078" y="875"/>
                      <a:pt x="2088" y="873"/>
                    </a:cubicBezTo>
                    <a:cubicBezTo>
                      <a:pt x="2097" y="870"/>
                      <a:pt x="2092" y="866"/>
                      <a:pt x="2099" y="866"/>
                    </a:cubicBezTo>
                    <a:cubicBezTo>
                      <a:pt x="2109" y="866"/>
                      <a:pt x="2109" y="857"/>
                      <a:pt x="2116" y="849"/>
                    </a:cubicBezTo>
                    <a:cubicBezTo>
                      <a:pt x="2123" y="843"/>
                      <a:pt x="2132" y="861"/>
                      <a:pt x="2141" y="852"/>
                    </a:cubicBezTo>
                    <a:cubicBezTo>
                      <a:pt x="2146" y="847"/>
                      <a:pt x="2153" y="843"/>
                      <a:pt x="2157" y="838"/>
                    </a:cubicBezTo>
                    <a:cubicBezTo>
                      <a:pt x="2134" y="807"/>
                      <a:pt x="2141" y="784"/>
                      <a:pt x="2141" y="779"/>
                    </a:cubicBezTo>
                    <a:lnTo>
                      <a:pt x="2141" y="77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7" name="Freeform 433">
                <a:extLst>
                  <a:ext uri="{FF2B5EF4-FFF2-40B4-BE49-F238E27FC236}">
                    <a16:creationId xmlns:a16="http://schemas.microsoft.com/office/drawing/2014/main" id="{D7A3FB2B-FA0B-D170-FB65-1697CA353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2" y="1232"/>
                <a:ext cx="1296" cy="886"/>
              </a:xfrm>
              <a:custGeom>
                <a:avLst/>
                <a:gdLst>
                  <a:gd name="T0" fmla="*/ 676 w 2157"/>
                  <a:gd name="T1" fmla="*/ 418 h 1470"/>
                  <a:gd name="T2" fmla="*/ 574 w 2157"/>
                  <a:gd name="T3" fmla="*/ 392 h 1470"/>
                  <a:gd name="T4" fmla="*/ 402 w 2157"/>
                  <a:gd name="T5" fmla="*/ 35 h 1470"/>
                  <a:gd name="T6" fmla="*/ 269 w 2157"/>
                  <a:gd name="T7" fmla="*/ 17 h 1470"/>
                  <a:gd name="T8" fmla="*/ 169 w 2157"/>
                  <a:gd name="T9" fmla="*/ 28 h 1470"/>
                  <a:gd name="T10" fmla="*/ 39 w 2157"/>
                  <a:gd name="T11" fmla="*/ 98 h 1470"/>
                  <a:gd name="T12" fmla="*/ 158 w 2157"/>
                  <a:gd name="T13" fmla="*/ 187 h 1470"/>
                  <a:gd name="T14" fmla="*/ 48 w 2157"/>
                  <a:gd name="T15" fmla="*/ 196 h 1470"/>
                  <a:gd name="T16" fmla="*/ 90 w 2157"/>
                  <a:gd name="T17" fmla="*/ 254 h 1470"/>
                  <a:gd name="T18" fmla="*/ 106 w 2157"/>
                  <a:gd name="T19" fmla="*/ 306 h 1470"/>
                  <a:gd name="T20" fmla="*/ 58 w 2157"/>
                  <a:gd name="T21" fmla="*/ 388 h 1470"/>
                  <a:gd name="T22" fmla="*/ 148 w 2157"/>
                  <a:gd name="T23" fmla="*/ 441 h 1470"/>
                  <a:gd name="T24" fmla="*/ 216 w 2157"/>
                  <a:gd name="T25" fmla="*/ 483 h 1470"/>
                  <a:gd name="T26" fmla="*/ 139 w 2157"/>
                  <a:gd name="T27" fmla="*/ 549 h 1470"/>
                  <a:gd name="T28" fmla="*/ 250 w 2157"/>
                  <a:gd name="T29" fmla="*/ 485 h 1470"/>
                  <a:gd name="T30" fmla="*/ 309 w 2157"/>
                  <a:gd name="T31" fmla="*/ 416 h 1470"/>
                  <a:gd name="T32" fmla="*/ 381 w 2157"/>
                  <a:gd name="T33" fmla="*/ 373 h 1470"/>
                  <a:gd name="T34" fmla="*/ 395 w 2157"/>
                  <a:gd name="T35" fmla="*/ 406 h 1470"/>
                  <a:gd name="T36" fmla="*/ 450 w 2157"/>
                  <a:gd name="T37" fmla="*/ 376 h 1470"/>
                  <a:gd name="T38" fmla="*/ 492 w 2157"/>
                  <a:gd name="T39" fmla="*/ 395 h 1470"/>
                  <a:gd name="T40" fmla="*/ 613 w 2157"/>
                  <a:gd name="T41" fmla="*/ 425 h 1470"/>
                  <a:gd name="T42" fmla="*/ 704 w 2157"/>
                  <a:gd name="T43" fmla="*/ 441 h 1470"/>
                  <a:gd name="T44" fmla="*/ 709 w 2157"/>
                  <a:gd name="T45" fmla="*/ 516 h 1470"/>
                  <a:gd name="T46" fmla="*/ 739 w 2157"/>
                  <a:gd name="T47" fmla="*/ 481 h 1470"/>
                  <a:gd name="T48" fmla="*/ 762 w 2157"/>
                  <a:gd name="T49" fmla="*/ 528 h 1470"/>
                  <a:gd name="T50" fmla="*/ 744 w 2157"/>
                  <a:gd name="T51" fmla="*/ 544 h 1470"/>
                  <a:gd name="T52" fmla="*/ 788 w 2157"/>
                  <a:gd name="T53" fmla="*/ 551 h 1470"/>
                  <a:gd name="T54" fmla="*/ 16 w 2157"/>
                  <a:gd name="T55" fmla="*/ 607 h 1470"/>
                  <a:gd name="T56" fmla="*/ 67 w 2157"/>
                  <a:gd name="T57" fmla="*/ 576 h 1470"/>
                  <a:gd name="T58" fmla="*/ 299 w 2157"/>
                  <a:gd name="T59" fmla="*/ 481 h 1470"/>
                  <a:gd name="T60" fmla="*/ 339 w 2157"/>
                  <a:gd name="T61" fmla="*/ 462 h 1470"/>
                  <a:gd name="T62" fmla="*/ 48 w 2157"/>
                  <a:gd name="T63" fmla="*/ 397 h 1470"/>
                  <a:gd name="T64" fmla="*/ 262 w 2157"/>
                  <a:gd name="T65" fmla="*/ 1440 h 1470"/>
                  <a:gd name="T66" fmla="*/ 174 w 2157"/>
                  <a:gd name="T67" fmla="*/ 1398 h 1470"/>
                  <a:gd name="T68" fmla="*/ 206 w 2157"/>
                  <a:gd name="T69" fmla="*/ 1412 h 1470"/>
                  <a:gd name="T70" fmla="*/ 1985 w 2157"/>
                  <a:gd name="T71" fmla="*/ 838 h 1470"/>
                  <a:gd name="T72" fmla="*/ 1895 w 2157"/>
                  <a:gd name="T73" fmla="*/ 896 h 1470"/>
                  <a:gd name="T74" fmla="*/ 1816 w 2157"/>
                  <a:gd name="T75" fmla="*/ 866 h 1470"/>
                  <a:gd name="T76" fmla="*/ 1727 w 2157"/>
                  <a:gd name="T77" fmla="*/ 919 h 1470"/>
                  <a:gd name="T78" fmla="*/ 1783 w 2157"/>
                  <a:gd name="T79" fmla="*/ 796 h 1470"/>
                  <a:gd name="T80" fmla="*/ 1648 w 2157"/>
                  <a:gd name="T81" fmla="*/ 793 h 1470"/>
                  <a:gd name="T82" fmla="*/ 1609 w 2157"/>
                  <a:gd name="T83" fmla="*/ 742 h 1470"/>
                  <a:gd name="T84" fmla="*/ 971 w 2157"/>
                  <a:gd name="T85" fmla="*/ 735 h 1470"/>
                  <a:gd name="T86" fmla="*/ 925 w 2157"/>
                  <a:gd name="T87" fmla="*/ 747 h 1470"/>
                  <a:gd name="T88" fmla="*/ 939 w 2157"/>
                  <a:gd name="T89" fmla="*/ 875 h 1470"/>
                  <a:gd name="T90" fmla="*/ 976 w 2157"/>
                  <a:gd name="T91" fmla="*/ 1029 h 1470"/>
                  <a:gd name="T92" fmla="*/ 1064 w 2157"/>
                  <a:gd name="T93" fmla="*/ 1118 h 1470"/>
                  <a:gd name="T94" fmla="*/ 1276 w 2157"/>
                  <a:gd name="T95" fmla="*/ 1178 h 1470"/>
                  <a:gd name="T96" fmla="*/ 1388 w 2157"/>
                  <a:gd name="T97" fmla="*/ 1234 h 1470"/>
                  <a:gd name="T98" fmla="*/ 1502 w 2157"/>
                  <a:gd name="T99" fmla="*/ 1304 h 1470"/>
                  <a:gd name="T100" fmla="*/ 1560 w 2157"/>
                  <a:gd name="T101" fmla="*/ 1225 h 1470"/>
                  <a:gd name="T102" fmla="*/ 1634 w 2157"/>
                  <a:gd name="T103" fmla="*/ 1223 h 1470"/>
                  <a:gd name="T104" fmla="*/ 1690 w 2157"/>
                  <a:gd name="T105" fmla="*/ 1202 h 1470"/>
                  <a:gd name="T106" fmla="*/ 1797 w 2157"/>
                  <a:gd name="T107" fmla="*/ 1211 h 1470"/>
                  <a:gd name="T108" fmla="*/ 1867 w 2157"/>
                  <a:gd name="T109" fmla="*/ 1323 h 1470"/>
                  <a:gd name="T110" fmla="*/ 1890 w 2157"/>
                  <a:gd name="T111" fmla="*/ 1139 h 1470"/>
                  <a:gd name="T112" fmla="*/ 1964 w 2157"/>
                  <a:gd name="T113" fmla="*/ 1080 h 1470"/>
                  <a:gd name="T114" fmla="*/ 1950 w 2157"/>
                  <a:gd name="T115" fmla="*/ 1010 h 1470"/>
                  <a:gd name="T116" fmla="*/ 1976 w 2157"/>
                  <a:gd name="T117" fmla="*/ 994 h 1470"/>
                  <a:gd name="T118" fmla="*/ 2016 w 2157"/>
                  <a:gd name="T119" fmla="*/ 943 h 1470"/>
                  <a:gd name="T120" fmla="*/ 2088 w 2157"/>
                  <a:gd name="T121" fmla="*/ 873 h 1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57" h="1470">
                    <a:moveTo>
                      <a:pt x="809" y="539"/>
                    </a:moveTo>
                    <a:lnTo>
                      <a:pt x="809" y="539"/>
                    </a:lnTo>
                    <a:cubicBezTo>
                      <a:pt x="813" y="530"/>
                      <a:pt x="813" y="525"/>
                      <a:pt x="790" y="516"/>
                    </a:cubicBezTo>
                    <a:cubicBezTo>
                      <a:pt x="765" y="507"/>
                      <a:pt x="769" y="500"/>
                      <a:pt x="753" y="471"/>
                    </a:cubicBezTo>
                    <a:cubicBezTo>
                      <a:pt x="737" y="444"/>
                      <a:pt x="706" y="430"/>
                      <a:pt x="706" y="420"/>
                    </a:cubicBezTo>
                    <a:cubicBezTo>
                      <a:pt x="706" y="409"/>
                      <a:pt x="676" y="411"/>
                      <a:pt x="676" y="418"/>
                    </a:cubicBezTo>
                    <a:cubicBezTo>
                      <a:pt x="676" y="427"/>
                      <a:pt x="664" y="430"/>
                      <a:pt x="657" y="434"/>
                    </a:cubicBezTo>
                    <a:cubicBezTo>
                      <a:pt x="650" y="437"/>
                      <a:pt x="648" y="430"/>
                      <a:pt x="641" y="423"/>
                    </a:cubicBezTo>
                    <a:cubicBezTo>
                      <a:pt x="634" y="413"/>
                      <a:pt x="620" y="406"/>
                      <a:pt x="620" y="402"/>
                    </a:cubicBezTo>
                    <a:cubicBezTo>
                      <a:pt x="620" y="397"/>
                      <a:pt x="616" y="385"/>
                      <a:pt x="606" y="390"/>
                    </a:cubicBezTo>
                    <a:cubicBezTo>
                      <a:pt x="595" y="395"/>
                      <a:pt x="590" y="390"/>
                      <a:pt x="585" y="395"/>
                    </a:cubicBezTo>
                    <a:cubicBezTo>
                      <a:pt x="583" y="397"/>
                      <a:pt x="574" y="392"/>
                      <a:pt x="574" y="392"/>
                    </a:cubicBezTo>
                    <a:lnTo>
                      <a:pt x="574" y="66"/>
                    </a:lnTo>
                    <a:cubicBezTo>
                      <a:pt x="571" y="66"/>
                      <a:pt x="567" y="63"/>
                      <a:pt x="565" y="63"/>
                    </a:cubicBezTo>
                    <a:cubicBezTo>
                      <a:pt x="551" y="59"/>
                      <a:pt x="532" y="49"/>
                      <a:pt x="520" y="51"/>
                    </a:cubicBezTo>
                    <a:cubicBezTo>
                      <a:pt x="509" y="54"/>
                      <a:pt x="488" y="56"/>
                      <a:pt x="481" y="51"/>
                    </a:cubicBezTo>
                    <a:cubicBezTo>
                      <a:pt x="474" y="49"/>
                      <a:pt x="462" y="45"/>
                      <a:pt x="446" y="47"/>
                    </a:cubicBezTo>
                    <a:cubicBezTo>
                      <a:pt x="432" y="49"/>
                      <a:pt x="420" y="40"/>
                      <a:pt x="402" y="35"/>
                    </a:cubicBezTo>
                    <a:cubicBezTo>
                      <a:pt x="381" y="31"/>
                      <a:pt x="353" y="35"/>
                      <a:pt x="348" y="38"/>
                    </a:cubicBezTo>
                    <a:cubicBezTo>
                      <a:pt x="341" y="40"/>
                      <a:pt x="341" y="31"/>
                      <a:pt x="334" y="33"/>
                    </a:cubicBezTo>
                    <a:cubicBezTo>
                      <a:pt x="325" y="33"/>
                      <a:pt x="332" y="28"/>
                      <a:pt x="327" y="21"/>
                    </a:cubicBezTo>
                    <a:cubicBezTo>
                      <a:pt x="323" y="14"/>
                      <a:pt x="299" y="21"/>
                      <a:pt x="290" y="21"/>
                    </a:cubicBezTo>
                    <a:cubicBezTo>
                      <a:pt x="283" y="24"/>
                      <a:pt x="279" y="17"/>
                      <a:pt x="281" y="12"/>
                    </a:cubicBezTo>
                    <a:cubicBezTo>
                      <a:pt x="281" y="10"/>
                      <a:pt x="272" y="10"/>
                      <a:pt x="269" y="17"/>
                    </a:cubicBezTo>
                    <a:cubicBezTo>
                      <a:pt x="267" y="21"/>
                      <a:pt x="257" y="24"/>
                      <a:pt x="253" y="19"/>
                    </a:cubicBezTo>
                    <a:cubicBezTo>
                      <a:pt x="248" y="14"/>
                      <a:pt x="260" y="14"/>
                      <a:pt x="262" y="10"/>
                    </a:cubicBezTo>
                    <a:cubicBezTo>
                      <a:pt x="262" y="5"/>
                      <a:pt x="248" y="3"/>
                      <a:pt x="243" y="0"/>
                    </a:cubicBezTo>
                    <a:cubicBezTo>
                      <a:pt x="239" y="0"/>
                      <a:pt x="232" y="5"/>
                      <a:pt x="223" y="14"/>
                    </a:cubicBezTo>
                    <a:cubicBezTo>
                      <a:pt x="213" y="24"/>
                      <a:pt x="197" y="24"/>
                      <a:pt x="188" y="21"/>
                    </a:cubicBezTo>
                    <a:cubicBezTo>
                      <a:pt x="181" y="21"/>
                      <a:pt x="169" y="24"/>
                      <a:pt x="169" y="28"/>
                    </a:cubicBezTo>
                    <a:cubicBezTo>
                      <a:pt x="169" y="33"/>
                      <a:pt x="181" y="33"/>
                      <a:pt x="174" y="40"/>
                    </a:cubicBezTo>
                    <a:cubicBezTo>
                      <a:pt x="167" y="47"/>
                      <a:pt x="164" y="31"/>
                      <a:pt x="158" y="38"/>
                    </a:cubicBezTo>
                    <a:cubicBezTo>
                      <a:pt x="151" y="45"/>
                      <a:pt x="132" y="45"/>
                      <a:pt x="127" y="42"/>
                    </a:cubicBezTo>
                    <a:cubicBezTo>
                      <a:pt x="123" y="42"/>
                      <a:pt x="106" y="59"/>
                      <a:pt x="102" y="63"/>
                    </a:cubicBezTo>
                    <a:cubicBezTo>
                      <a:pt x="97" y="68"/>
                      <a:pt x="106" y="73"/>
                      <a:pt x="92" y="87"/>
                    </a:cubicBezTo>
                    <a:cubicBezTo>
                      <a:pt x="81" y="101"/>
                      <a:pt x="46" y="98"/>
                      <a:pt x="39" y="98"/>
                    </a:cubicBezTo>
                    <a:cubicBezTo>
                      <a:pt x="32" y="98"/>
                      <a:pt x="37" y="105"/>
                      <a:pt x="34" y="110"/>
                    </a:cubicBezTo>
                    <a:cubicBezTo>
                      <a:pt x="30" y="117"/>
                      <a:pt x="39" y="122"/>
                      <a:pt x="58" y="126"/>
                    </a:cubicBezTo>
                    <a:cubicBezTo>
                      <a:pt x="76" y="131"/>
                      <a:pt x="90" y="156"/>
                      <a:pt x="92" y="163"/>
                    </a:cubicBezTo>
                    <a:cubicBezTo>
                      <a:pt x="95" y="168"/>
                      <a:pt x="118" y="161"/>
                      <a:pt x="127" y="163"/>
                    </a:cubicBezTo>
                    <a:cubicBezTo>
                      <a:pt x="137" y="166"/>
                      <a:pt x="127" y="178"/>
                      <a:pt x="134" y="182"/>
                    </a:cubicBezTo>
                    <a:cubicBezTo>
                      <a:pt x="144" y="187"/>
                      <a:pt x="155" y="180"/>
                      <a:pt x="158" y="187"/>
                    </a:cubicBezTo>
                    <a:cubicBezTo>
                      <a:pt x="160" y="194"/>
                      <a:pt x="141" y="187"/>
                      <a:pt x="132" y="194"/>
                    </a:cubicBezTo>
                    <a:cubicBezTo>
                      <a:pt x="123" y="201"/>
                      <a:pt x="118" y="203"/>
                      <a:pt x="113" y="199"/>
                    </a:cubicBezTo>
                    <a:cubicBezTo>
                      <a:pt x="111" y="194"/>
                      <a:pt x="95" y="196"/>
                      <a:pt x="88" y="199"/>
                    </a:cubicBezTo>
                    <a:cubicBezTo>
                      <a:pt x="79" y="199"/>
                      <a:pt x="85" y="189"/>
                      <a:pt x="88" y="185"/>
                    </a:cubicBezTo>
                    <a:cubicBezTo>
                      <a:pt x="88" y="180"/>
                      <a:pt x="76" y="175"/>
                      <a:pt x="60" y="185"/>
                    </a:cubicBezTo>
                    <a:cubicBezTo>
                      <a:pt x="46" y="194"/>
                      <a:pt x="51" y="189"/>
                      <a:pt x="48" y="196"/>
                    </a:cubicBezTo>
                    <a:cubicBezTo>
                      <a:pt x="46" y="203"/>
                      <a:pt x="41" y="194"/>
                      <a:pt x="30" y="199"/>
                    </a:cubicBezTo>
                    <a:cubicBezTo>
                      <a:pt x="20" y="206"/>
                      <a:pt x="4" y="210"/>
                      <a:pt x="2" y="215"/>
                    </a:cubicBezTo>
                    <a:cubicBezTo>
                      <a:pt x="0" y="222"/>
                      <a:pt x="23" y="227"/>
                      <a:pt x="32" y="229"/>
                    </a:cubicBezTo>
                    <a:cubicBezTo>
                      <a:pt x="41" y="229"/>
                      <a:pt x="20" y="236"/>
                      <a:pt x="30" y="238"/>
                    </a:cubicBezTo>
                    <a:cubicBezTo>
                      <a:pt x="37" y="241"/>
                      <a:pt x="32" y="248"/>
                      <a:pt x="43" y="254"/>
                    </a:cubicBezTo>
                    <a:cubicBezTo>
                      <a:pt x="58" y="259"/>
                      <a:pt x="83" y="254"/>
                      <a:pt x="90" y="254"/>
                    </a:cubicBezTo>
                    <a:cubicBezTo>
                      <a:pt x="97" y="254"/>
                      <a:pt x="104" y="262"/>
                      <a:pt x="109" y="257"/>
                    </a:cubicBezTo>
                    <a:cubicBezTo>
                      <a:pt x="116" y="250"/>
                      <a:pt x="137" y="234"/>
                      <a:pt x="146" y="243"/>
                    </a:cubicBezTo>
                    <a:cubicBezTo>
                      <a:pt x="158" y="252"/>
                      <a:pt x="134" y="252"/>
                      <a:pt x="141" y="257"/>
                    </a:cubicBezTo>
                    <a:cubicBezTo>
                      <a:pt x="146" y="264"/>
                      <a:pt x="153" y="278"/>
                      <a:pt x="144" y="287"/>
                    </a:cubicBezTo>
                    <a:cubicBezTo>
                      <a:pt x="132" y="294"/>
                      <a:pt x="123" y="290"/>
                      <a:pt x="118" y="287"/>
                    </a:cubicBezTo>
                    <a:cubicBezTo>
                      <a:pt x="111" y="287"/>
                      <a:pt x="116" y="299"/>
                      <a:pt x="106" y="306"/>
                    </a:cubicBezTo>
                    <a:cubicBezTo>
                      <a:pt x="97" y="313"/>
                      <a:pt x="90" y="299"/>
                      <a:pt x="79" y="299"/>
                    </a:cubicBezTo>
                    <a:cubicBezTo>
                      <a:pt x="67" y="299"/>
                      <a:pt x="69" y="313"/>
                      <a:pt x="72" y="320"/>
                    </a:cubicBezTo>
                    <a:cubicBezTo>
                      <a:pt x="72" y="327"/>
                      <a:pt x="53" y="318"/>
                      <a:pt x="48" y="336"/>
                    </a:cubicBezTo>
                    <a:cubicBezTo>
                      <a:pt x="46" y="353"/>
                      <a:pt x="27" y="339"/>
                      <a:pt x="39" y="355"/>
                    </a:cubicBezTo>
                    <a:cubicBezTo>
                      <a:pt x="51" y="371"/>
                      <a:pt x="48" y="359"/>
                      <a:pt x="58" y="366"/>
                    </a:cubicBezTo>
                    <a:cubicBezTo>
                      <a:pt x="67" y="373"/>
                      <a:pt x="48" y="385"/>
                      <a:pt x="58" y="388"/>
                    </a:cubicBezTo>
                    <a:cubicBezTo>
                      <a:pt x="67" y="390"/>
                      <a:pt x="76" y="406"/>
                      <a:pt x="83" y="413"/>
                    </a:cubicBezTo>
                    <a:cubicBezTo>
                      <a:pt x="90" y="418"/>
                      <a:pt x="99" y="409"/>
                      <a:pt x="109" y="409"/>
                    </a:cubicBezTo>
                    <a:cubicBezTo>
                      <a:pt x="118" y="409"/>
                      <a:pt x="113" y="395"/>
                      <a:pt x="120" y="399"/>
                    </a:cubicBezTo>
                    <a:cubicBezTo>
                      <a:pt x="125" y="404"/>
                      <a:pt x="134" y="420"/>
                      <a:pt x="127" y="423"/>
                    </a:cubicBezTo>
                    <a:cubicBezTo>
                      <a:pt x="123" y="427"/>
                      <a:pt x="127" y="439"/>
                      <a:pt x="125" y="446"/>
                    </a:cubicBezTo>
                    <a:cubicBezTo>
                      <a:pt x="125" y="450"/>
                      <a:pt x="148" y="448"/>
                      <a:pt x="148" y="441"/>
                    </a:cubicBezTo>
                    <a:cubicBezTo>
                      <a:pt x="151" y="437"/>
                      <a:pt x="169" y="434"/>
                      <a:pt x="178" y="444"/>
                    </a:cubicBezTo>
                    <a:cubicBezTo>
                      <a:pt x="188" y="455"/>
                      <a:pt x="192" y="458"/>
                      <a:pt x="192" y="448"/>
                    </a:cubicBezTo>
                    <a:cubicBezTo>
                      <a:pt x="192" y="441"/>
                      <a:pt x="199" y="430"/>
                      <a:pt x="199" y="439"/>
                    </a:cubicBezTo>
                    <a:cubicBezTo>
                      <a:pt x="202" y="446"/>
                      <a:pt x="209" y="446"/>
                      <a:pt x="223" y="441"/>
                    </a:cubicBezTo>
                    <a:cubicBezTo>
                      <a:pt x="239" y="434"/>
                      <a:pt x="232" y="441"/>
                      <a:pt x="225" y="450"/>
                    </a:cubicBezTo>
                    <a:cubicBezTo>
                      <a:pt x="213" y="462"/>
                      <a:pt x="225" y="483"/>
                      <a:pt x="216" y="483"/>
                    </a:cubicBezTo>
                    <a:cubicBezTo>
                      <a:pt x="209" y="485"/>
                      <a:pt x="202" y="504"/>
                      <a:pt x="190" y="507"/>
                    </a:cubicBezTo>
                    <a:cubicBezTo>
                      <a:pt x="178" y="509"/>
                      <a:pt x="158" y="532"/>
                      <a:pt x="155" y="535"/>
                    </a:cubicBezTo>
                    <a:cubicBezTo>
                      <a:pt x="153" y="539"/>
                      <a:pt x="125" y="528"/>
                      <a:pt x="123" y="539"/>
                    </a:cubicBezTo>
                    <a:cubicBezTo>
                      <a:pt x="118" y="549"/>
                      <a:pt x="102" y="558"/>
                      <a:pt x="106" y="562"/>
                    </a:cubicBezTo>
                    <a:cubicBezTo>
                      <a:pt x="109" y="565"/>
                      <a:pt x="132" y="553"/>
                      <a:pt x="132" y="549"/>
                    </a:cubicBezTo>
                    <a:cubicBezTo>
                      <a:pt x="132" y="542"/>
                      <a:pt x="137" y="544"/>
                      <a:pt x="139" y="549"/>
                    </a:cubicBezTo>
                    <a:cubicBezTo>
                      <a:pt x="144" y="551"/>
                      <a:pt x="153" y="546"/>
                      <a:pt x="158" y="542"/>
                    </a:cubicBezTo>
                    <a:cubicBezTo>
                      <a:pt x="160" y="537"/>
                      <a:pt x="169" y="539"/>
                      <a:pt x="171" y="539"/>
                    </a:cubicBezTo>
                    <a:cubicBezTo>
                      <a:pt x="176" y="539"/>
                      <a:pt x="178" y="535"/>
                      <a:pt x="190" y="532"/>
                    </a:cubicBezTo>
                    <a:cubicBezTo>
                      <a:pt x="204" y="530"/>
                      <a:pt x="202" y="525"/>
                      <a:pt x="204" y="521"/>
                    </a:cubicBezTo>
                    <a:cubicBezTo>
                      <a:pt x="206" y="514"/>
                      <a:pt x="237" y="500"/>
                      <a:pt x="243" y="497"/>
                    </a:cubicBezTo>
                    <a:cubicBezTo>
                      <a:pt x="248" y="495"/>
                      <a:pt x="246" y="485"/>
                      <a:pt x="250" y="485"/>
                    </a:cubicBezTo>
                    <a:cubicBezTo>
                      <a:pt x="257" y="485"/>
                      <a:pt x="267" y="478"/>
                      <a:pt x="274" y="471"/>
                    </a:cubicBezTo>
                    <a:cubicBezTo>
                      <a:pt x="283" y="465"/>
                      <a:pt x="286" y="467"/>
                      <a:pt x="290" y="465"/>
                    </a:cubicBezTo>
                    <a:cubicBezTo>
                      <a:pt x="297" y="462"/>
                      <a:pt x="292" y="450"/>
                      <a:pt x="297" y="450"/>
                    </a:cubicBezTo>
                    <a:cubicBezTo>
                      <a:pt x="304" y="448"/>
                      <a:pt x="309" y="444"/>
                      <a:pt x="309" y="439"/>
                    </a:cubicBezTo>
                    <a:cubicBezTo>
                      <a:pt x="309" y="434"/>
                      <a:pt x="292" y="434"/>
                      <a:pt x="292" y="430"/>
                    </a:cubicBezTo>
                    <a:cubicBezTo>
                      <a:pt x="290" y="427"/>
                      <a:pt x="304" y="416"/>
                      <a:pt x="309" y="416"/>
                    </a:cubicBezTo>
                    <a:cubicBezTo>
                      <a:pt x="313" y="416"/>
                      <a:pt x="323" y="411"/>
                      <a:pt x="323" y="402"/>
                    </a:cubicBezTo>
                    <a:cubicBezTo>
                      <a:pt x="325" y="395"/>
                      <a:pt x="332" y="392"/>
                      <a:pt x="337" y="388"/>
                    </a:cubicBezTo>
                    <a:cubicBezTo>
                      <a:pt x="344" y="380"/>
                      <a:pt x="341" y="373"/>
                      <a:pt x="348" y="373"/>
                    </a:cubicBezTo>
                    <a:cubicBezTo>
                      <a:pt x="355" y="373"/>
                      <a:pt x="360" y="364"/>
                      <a:pt x="367" y="362"/>
                    </a:cubicBezTo>
                    <a:cubicBezTo>
                      <a:pt x="374" y="357"/>
                      <a:pt x="367" y="366"/>
                      <a:pt x="378" y="366"/>
                    </a:cubicBezTo>
                    <a:cubicBezTo>
                      <a:pt x="392" y="366"/>
                      <a:pt x="390" y="378"/>
                      <a:pt x="381" y="373"/>
                    </a:cubicBezTo>
                    <a:cubicBezTo>
                      <a:pt x="371" y="371"/>
                      <a:pt x="367" y="371"/>
                      <a:pt x="358" y="378"/>
                    </a:cubicBezTo>
                    <a:cubicBezTo>
                      <a:pt x="348" y="388"/>
                      <a:pt x="355" y="390"/>
                      <a:pt x="348" y="399"/>
                    </a:cubicBezTo>
                    <a:cubicBezTo>
                      <a:pt x="344" y="406"/>
                      <a:pt x="341" y="413"/>
                      <a:pt x="351" y="413"/>
                    </a:cubicBezTo>
                    <a:cubicBezTo>
                      <a:pt x="360" y="416"/>
                      <a:pt x="351" y="420"/>
                      <a:pt x="344" y="423"/>
                    </a:cubicBezTo>
                    <a:cubicBezTo>
                      <a:pt x="334" y="425"/>
                      <a:pt x="341" y="430"/>
                      <a:pt x="351" y="430"/>
                    </a:cubicBezTo>
                    <a:cubicBezTo>
                      <a:pt x="362" y="430"/>
                      <a:pt x="378" y="416"/>
                      <a:pt x="395" y="406"/>
                    </a:cubicBezTo>
                    <a:cubicBezTo>
                      <a:pt x="409" y="399"/>
                      <a:pt x="420" y="406"/>
                      <a:pt x="425" y="406"/>
                    </a:cubicBezTo>
                    <a:cubicBezTo>
                      <a:pt x="427" y="404"/>
                      <a:pt x="420" y="397"/>
                      <a:pt x="425" y="395"/>
                    </a:cubicBezTo>
                    <a:cubicBezTo>
                      <a:pt x="430" y="392"/>
                      <a:pt x="418" y="390"/>
                      <a:pt x="416" y="383"/>
                    </a:cubicBezTo>
                    <a:cubicBezTo>
                      <a:pt x="411" y="373"/>
                      <a:pt x="420" y="378"/>
                      <a:pt x="423" y="371"/>
                    </a:cubicBezTo>
                    <a:cubicBezTo>
                      <a:pt x="425" y="364"/>
                      <a:pt x="430" y="366"/>
                      <a:pt x="434" y="371"/>
                    </a:cubicBezTo>
                    <a:cubicBezTo>
                      <a:pt x="439" y="373"/>
                      <a:pt x="446" y="366"/>
                      <a:pt x="450" y="376"/>
                    </a:cubicBezTo>
                    <a:cubicBezTo>
                      <a:pt x="453" y="385"/>
                      <a:pt x="457" y="373"/>
                      <a:pt x="467" y="380"/>
                    </a:cubicBezTo>
                    <a:cubicBezTo>
                      <a:pt x="474" y="385"/>
                      <a:pt x="464" y="385"/>
                      <a:pt x="457" y="388"/>
                    </a:cubicBezTo>
                    <a:cubicBezTo>
                      <a:pt x="448" y="390"/>
                      <a:pt x="453" y="399"/>
                      <a:pt x="460" y="395"/>
                    </a:cubicBezTo>
                    <a:cubicBezTo>
                      <a:pt x="464" y="390"/>
                      <a:pt x="471" y="385"/>
                      <a:pt x="476" y="392"/>
                    </a:cubicBezTo>
                    <a:cubicBezTo>
                      <a:pt x="481" y="397"/>
                      <a:pt x="483" y="395"/>
                      <a:pt x="488" y="390"/>
                    </a:cubicBezTo>
                    <a:cubicBezTo>
                      <a:pt x="492" y="385"/>
                      <a:pt x="492" y="390"/>
                      <a:pt x="492" y="395"/>
                    </a:cubicBezTo>
                    <a:cubicBezTo>
                      <a:pt x="492" y="397"/>
                      <a:pt x="504" y="399"/>
                      <a:pt x="518" y="402"/>
                    </a:cubicBezTo>
                    <a:cubicBezTo>
                      <a:pt x="532" y="404"/>
                      <a:pt x="558" y="402"/>
                      <a:pt x="565" y="399"/>
                    </a:cubicBezTo>
                    <a:cubicBezTo>
                      <a:pt x="569" y="399"/>
                      <a:pt x="567" y="411"/>
                      <a:pt x="583" y="413"/>
                    </a:cubicBezTo>
                    <a:cubicBezTo>
                      <a:pt x="597" y="416"/>
                      <a:pt x="602" y="399"/>
                      <a:pt x="609" y="404"/>
                    </a:cubicBezTo>
                    <a:cubicBezTo>
                      <a:pt x="616" y="411"/>
                      <a:pt x="609" y="413"/>
                      <a:pt x="604" y="418"/>
                    </a:cubicBezTo>
                    <a:cubicBezTo>
                      <a:pt x="599" y="423"/>
                      <a:pt x="609" y="423"/>
                      <a:pt x="613" y="425"/>
                    </a:cubicBezTo>
                    <a:cubicBezTo>
                      <a:pt x="620" y="427"/>
                      <a:pt x="634" y="432"/>
                      <a:pt x="639" y="437"/>
                    </a:cubicBezTo>
                    <a:cubicBezTo>
                      <a:pt x="646" y="444"/>
                      <a:pt x="648" y="450"/>
                      <a:pt x="664" y="458"/>
                    </a:cubicBezTo>
                    <a:cubicBezTo>
                      <a:pt x="678" y="465"/>
                      <a:pt x="664" y="439"/>
                      <a:pt x="676" y="448"/>
                    </a:cubicBezTo>
                    <a:cubicBezTo>
                      <a:pt x="688" y="455"/>
                      <a:pt x="683" y="448"/>
                      <a:pt x="692" y="455"/>
                    </a:cubicBezTo>
                    <a:cubicBezTo>
                      <a:pt x="704" y="465"/>
                      <a:pt x="699" y="453"/>
                      <a:pt x="695" y="439"/>
                    </a:cubicBezTo>
                    <a:cubicBezTo>
                      <a:pt x="690" y="425"/>
                      <a:pt x="699" y="434"/>
                      <a:pt x="704" y="441"/>
                    </a:cubicBezTo>
                    <a:cubicBezTo>
                      <a:pt x="709" y="446"/>
                      <a:pt x="709" y="460"/>
                      <a:pt x="706" y="467"/>
                    </a:cubicBezTo>
                    <a:cubicBezTo>
                      <a:pt x="702" y="476"/>
                      <a:pt x="688" y="469"/>
                      <a:pt x="690" y="465"/>
                    </a:cubicBezTo>
                    <a:cubicBezTo>
                      <a:pt x="690" y="460"/>
                      <a:pt x="676" y="462"/>
                      <a:pt x="676" y="469"/>
                    </a:cubicBezTo>
                    <a:cubicBezTo>
                      <a:pt x="674" y="476"/>
                      <a:pt x="685" y="488"/>
                      <a:pt x="692" y="490"/>
                    </a:cubicBezTo>
                    <a:cubicBezTo>
                      <a:pt x="699" y="490"/>
                      <a:pt x="695" y="502"/>
                      <a:pt x="699" y="504"/>
                    </a:cubicBezTo>
                    <a:cubicBezTo>
                      <a:pt x="706" y="507"/>
                      <a:pt x="706" y="518"/>
                      <a:pt x="709" y="516"/>
                    </a:cubicBezTo>
                    <a:cubicBezTo>
                      <a:pt x="713" y="514"/>
                      <a:pt x="711" y="500"/>
                      <a:pt x="706" y="493"/>
                    </a:cubicBezTo>
                    <a:cubicBezTo>
                      <a:pt x="704" y="485"/>
                      <a:pt x="704" y="476"/>
                      <a:pt x="711" y="478"/>
                    </a:cubicBezTo>
                    <a:cubicBezTo>
                      <a:pt x="716" y="481"/>
                      <a:pt x="711" y="490"/>
                      <a:pt x="713" y="495"/>
                    </a:cubicBezTo>
                    <a:cubicBezTo>
                      <a:pt x="716" y="497"/>
                      <a:pt x="720" y="490"/>
                      <a:pt x="725" y="488"/>
                    </a:cubicBezTo>
                    <a:cubicBezTo>
                      <a:pt x="732" y="483"/>
                      <a:pt x="723" y="471"/>
                      <a:pt x="725" y="467"/>
                    </a:cubicBezTo>
                    <a:cubicBezTo>
                      <a:pt x="727" y="460"/>
                      <a:pt x="737" y="471"/>
                      <a:pt x="739" y="481"/>
                    </a:cubicBezTo>
                    <a:cubicBezTo>
                      <a:pt x="741" y="490"/>
                      <a:pt x="732" y="490"/>
                      <a:pt x="732" y="495"/>
                    </a:cubicBezTo>
                    <a:cubicBezTo>
                      <a:pt x="732" y="502"/>
                      <a:pt x="723" y="500"/>
                      <a:pt x="720" y="502"/>
                    </a:cubicBezTo>
                    <a:cubicBezTo>
                      <a:pt x="716" y="504"/>
                      <a:pt x="718" y="523"/>
                      <a:pt x="723" y="523"/>
                    </a:cubicBezTo>
                    <a:cubicBezTo>
                      <a:pt x="725" y="525"/>
                      <a:pt x="727" y="509"/>
                      <a:pt x="730" y="516"/>
                    </a:cubicBezTo>
                    <a:cubicBezTo>
                      <a:pt x="732" y="525"/>
                      <a:pt x="741" y="507"/>
                      <a:pt x="744" y="514"/>
                    </a:cubicBezTo>
                    <a:cubicBezTo>
                      <a:pt x="746" y="521"/>
                      <a:pt x="758" y="530"/>
                      <a:pt x="762" y="528"/>
                    </a:cubicBezTo>
                    <a:cubicBezTo>
                      <a:pt x="767" y="525"/>
                      <a:pt x="760" y="518"/>
                      <a:pt x="753" y="518"/>
                    </a:cubicBezTo>
                    <a:cubicBezTo>
                      <a:pt x="746" y="516"/>
                      <a:pt x="748" y="507"/>
                      <a:pt x="753" y="504"/>
                    </a:cubicBezTo>
                    <a:cubicBezTo>
                      <a:pt x="760" y="504"/>
                      <a:pt x="771" y="521"/>
                      <a:pt x="771" y="528"/>
                    </a:cubicBezTo>
                    <a:cubicBezTo>
                      <a:pt x="769" y="532"/>
                      <a:pt x="765" y="532"/>
                      <a:pt x="760" y="537"/>
                    </a:cubicBezTo>
                    <a:cubicBezTo>
                      <a:pt x="755" y="544"/>
                      <a:pt x="748" y="528"/>
                      <a:pt x="741" y="528"/>
                    </a:cubicBezTo>
                    <a:cubicBezTo>
                      <a:pt x="734" y="530"/>
                      <a:pt x="741" y="539"/>
                      <a:pt x="744" y="544"/>
                    </a:cubicBezTo>
                    <a:cubicBezTo>
                      <a:pt x="746" y="551"/>
                      <a:pt x="737" y="560"/>
                      <a:pt x="744" y="565"/>
                    </a:cubicBezTo>
                    <a:cubicBezTo>
                      <a:pt x="753" y="572"/>
                      <a:pt x="751" y="562"/>
                      <a:pt x="751" y="558"/>
                    </a:cubicBezTo>
                    <a:cubicBezTo>
                      <a:pt x="753" y="556"/>
                      <a:pt x="760" y="560"/>
                      <a:pt x="762" y="562"/>
                    </a:cubicBezTo>
                    <a:cubicBezTo>
                      <a:pt x="767" y="567"/>
                      <a:pt x="767" y="556"/>
                      <a:pt x="767" y="551"/>
                    </a:cubicBezTo>
                    <a:cubicBezTo>
                      <a:pt x="767" y="546"/>
                      <a:pt x="776" y="549"/>
                      <a:pt x="778" y="556"/>
                    </a:cubicBezTo>
                    <a:cubicBezTo>
                      <a:pt x="783" y="560"/>
                      <a:pt x="783" y="549"/>
                      <a:pt x="788" y="551"/>
                    </a:cubicBezTo>
                    <a:cubicBezTo>
                      <a:pt x="795" y="551"/>
                      <a:pt x="790" y="560"/>
                      <a:pt x="790" y="565"/>
                    </a:cubicBezTo>
                    <a:cubicBezTo>
                      <a:pt x="790" y="569"/>
                      <a:pt x="799" y="560"/>
                      <a:pt x="799" y="567"/>
                    </a:cubicBezTo>
                    <a:lnTo>
                      <a:pt x="799" y="569"/>
                    </a:lnTo>
                    <a:cubicBezTo>
                      <a:pt x="804" y="565"/>
                      <a:pt x="811" y="560"/>
                      <a:pt x="813" y="558"/>
                    </a:cubicBezTo>
                    <a:cubicBezTo>
                      <a:pt x="825" y="551"/>
                      <a:pt x="806" y="546"/>
                      <a:pt x="809" y="539"/>
                    </a:cubicBezTo>
                    <a:close/>
                    <a:moveTo>
                      <a:pt x="16" y="607"/>
                    </a:moveTo>
                    <a:lnTo>
                      <a:pt x="16" y="607"/>
                    </a:lnTo>
                    <a:cubicBezTo>
                      <a:pt x="27" y="602"/>
                      <a:pt x="32" y="595"/>
                      <a:pt x="27" y="590"/>
                    </a:cubicBezTo>
                    <a:cubicBezTo>
                      <a:pt x="23" y="583"/>
                      <a:pt x="6" y="609"/>
                      <a:pt x="16" y="607"/>
                    </a:cubicBezTo>
                    <a:close/>
                    <a:moveTo>
                      <a:pt x="95" y="562"/>
                    </a:moveTo>
                    <a:lnTo>
                      <a:pt x="95" y="562"/>
                    </a:lnTo>
                    <a:cubicBezTo>
                      <a:pt x="85" y="560"/>
                      <a:pt x="58" y="576"/>
                      <a:pt x="67" y="576"/>
                    </a:cubicBezTo>
                    <a:cubicBezTo>
                      <a:pt x="74" y="579"/>
                      <a:pt x="76" y="572"/>
                      <a:pt x="83" y="572"/>
                    </a:cubicBezTo>
                    <a:cubicBezTo>
                      <a:pt x="90" y="572"/>
                      <a:pt x="106" y="567"/>
                      <a:pt x="95" y="562"/>
                    </a:cubicBezTo>
                    <a:close/>
                    <a:moveTo>
                      <a:pt x="334" y="453"/>
                    </a:moveTo>
                    <a:lnTo>
                      <a:pt x="334" y="453"/>
                    </a:lnTo>
                    <a:cubicBezTo>
                      <a:pt x="334" y="448"/>
                      <a:pt x="327" y="448"/>
                      <a:pt x="318" y="458"/>
                    </a:cubicBezTo>
                    <a:cubicBezTo>
                      <a:pt x="309" y="469"/>
                      <a:pt x="299" y="476"/>
                      <a:pt x="299" y="481"/>
                    </a:cubicBezTo>
                    <a:cubicBezTo>
                      <a:pt x="297" y="485"/>
                      <a:pt x="286" y="478"/>
                      <a:pt x="283" y="485"/>
                    </a:cubicBezTo>
                    <a:cubicBezTo>
                      <a:pt x="279" y="493"/>
                      <a:pt x="286" y="507"/>
                      <a:pt x="292" y="502"/>
                    </a:cubicBezTo>
                    <a:cubicBezTo>
                      <a:pt x="299" y="497"/>
                      <a:pt x="299" y="502"/>
                      <a:pt x="304" y="502"/>
                    </a:cubicBezTo>
                    <a:cubicBezTo>
                      <a:pt x="306" y="502"/>
                      <a:pt x="327" y="490"/>
                      <a:pt x="332" y="483"/>
                    </a:cubicBezTo>
                    <a:cubicBezTo>
                      <a:pt x="334" y="476"/>
                      <a:pt x="323" y="474"/>
                      <a:pt x="323" y="469"/>
                    </a:cubicBezTo>
                    <a:cubicBezTo>
                      <a:pt x="323" y="465"/>
                      <a:pt x="332" y="465"/>
                      <a:pt x="339" y="462"/>
                    </a:cubicBezTo>
                    <a:cubicBezTo>
                      <a:pt x="344" y="460"/>
                      <a:pt x="334" y="458"/>
                      <a:pt x="334" y="453"/>
                    </a:cubicBezTo>
                    <a:close/>
                    <a:moveTo>
                      <a:pt x="34" y="397"/>
                    </a:moveTo>
                    <a:lnTo>
                      <a:pt x="34" y="397"/>
                    </a:lnTo>
                    <a:cubicBezTo>
                      <a:pt x="32" y="390"/>
                      <a:pt x="13" y="397"/>
                      <a:pt x="16" y="404"/>
                    </a:cubicBezTo>
                    <a:cubicBezTo>
                      <a:pt x="18" y="411"/>
                      <a:pt x="37" y="416"/>
                      <a:pt x="43" y="413"/>
                    </a:cubicBezTo>
                    <a:cubicBezTo>
                      <a:pt x="51" y="411"/>
                      <a:pt x="55" y="402"/>
                      <a:pt x="48" y="397"/>
                    </a:cubicBezTo>
                    <a:cubicBezTo>
                      <a:pt x="43" y="392"/>
                      <a:pt x="34" y="404"/>
                      <a:pt x="34" y="397"/>
                    </a:cubicBezTo>
                    <a:close/>
                    <a:moveTo>
                      <a:pt x="262" y="1440"/>
                    </a:moveTo>
                    <a:lnTo>
                      <a:pt x="262" y="1440"/>
                    </a:lnTo>
                    <a:cubicBezTo>
                      <a:pt x="250" y="1442"/>
                      <a:pt x="257" y="1470"/>
                      <a:pt x="265" y="1465"/>
                    </a:cubicBezTo>
                    <a:cubicBezTo>
                      <a:pt x="269" y="1463"/>
                      <a:pt x="276" y="1461"/>
                      <a:pt x="279" y="1456"/>
                    </a:cubicBezTo>
                    <a:cubicBezTo>
                      <a:pt x="283" y="1451"/>
                      <a:pt x="276" y="1437"/>
                      <a:pt x="262" y="1440"/>
                    </a:cubicBezTo>
                    <a:close/>
                    <a:moveTo>
                      <a:pt x="248" y="1421"/>
                    </a:moveTo>
                    <a:lnTo>
                      <a:pt x="248" y="1421"/>
                    </a:lnTo>
                    <a:cubicBezTo>
                      <a:pt x="241" y="1423"/>
                      <a:pt x="246" y="1435"/>
                      <a:pt x="250" y="1433"/>
                    </a:cubicBezTo>
                    <a:cubicBezTo>
                      <a:pt x="257" y="1426"/>
                      <a:pt x="255" y="1421"/>
                      <a:pt x="248" y="1421"/>
                    </a:cubicBezTo>
                    <a:close/>
                    <a:moveTo>
                      <a:pt x="174" y="1398"/>
                    </a:moveTo>
                    <a:lnTo>
                      <a:pt x="174" y="1398"/>
                    </a:lnTo>
                    <a:cubicBezTo>
                      <a:pt x="181" y="1405"/>
                      <a:pt x="185" y="1402"/>
                      <a:pt x="188" y="1398"/>
                    </a:cubicBezTo>
                    <a:cubicBezTo>
                      <a:pt x="188" y="1391"/>
                      <a:pt x="167" y="1391"/>
                      <a:pt x="174" y="1398"/>
                    </a:cubicBezTo>
                    <a:close/>
                    <a:moveTo>
                      <a:pt x="206" y="1412"/>
                    </a:moveTo>
                    <a:lnTo>
                      <a:pt x="206" y="1412"/>
                    </a:lnTo>
                    <a:cubicBezTo>
                      <a:pt x="211" y="1419"/>
                      <a:pt x="218" y="1421"/>
                      <a:pt x="220" y="1414"/>
                    </a:cubicBezTo>
                    <a:cubicBezTo>
                      <a:pt x="225" y="1407"/>
                      <a:pt x="202" y="1405"/>
                      <a:pt x="206" y="1412"/>
                    </a:cubicBezTo>
                    <a:close/>
                    <a:moveTo>
                      <a:pt x="2141" y="779"/>
                    </a:moveTo>
                    <a:lnTo>
                      <a:pt x="2141" y="779"/>
                    </a:lnTo>
                    <a:cubicBezTo>
                      <a:pt x="2139" y="773"/>
                      <a:pt x="2120" y="777"/>
                      <a:pt x="2111" y="770"/>
                    </a:cubicBezTo>
                    <a:cubicBezTo>
                      <a:pt x="2104" y="765"/>
                      <a:pt x="2088" y="796"/>
                      <a:pt x="2085" y="810"/>
                    </a:cubicBezTo>
                    <a:cubicBezTo>
                      <a:pt x="2081" y="822"/>
                      <a:pt x="2057" y="838"/>
                      <a:pt x="2057" y="838"/>
                    </a:cubicBezTo>
                    <a:lnTo>
                      <a:pt x="1985" y="838"/>
                    </a:lnTo>
                    <a:cubicBezTo>
                      <a:pt x="1981" y="838"/>
                      <a:pt x="1967" y="852"/>
                      <a:pt x="1957" y="859"/>
                    </a:cubicBezTo>
                    <a:lnTo>
                      <a:pt x="1957" y="861"/>
                    </a:lnTo>
                    <a:cubicBezTo>
                      <a:pt x="1964" y="873"/>
                      <a:pt x="1941" y="880"/>
                      <a:pt x="1916" y="880"/>
                    </a:cubicBezTo>
                    <a:cubicBezTo>
                      <a:pt x="1909" y="882"/>
                      <a:pt x="1904" y="882"/>
                      <a:pt x="1899" y="882"/>
                    </a:cubicBezTo>
                    <a:cubicBezTo>
                      <a:pt x="1899" y="884"/>
                      <a:pt x="1902" y="889"/>
                      <a:pt x="1902" y="891"/>
                    </a:cubicBezTo>
                    <a:cubicBezTo>
                      <a:pt x="1902" y="891"/>
                      <a:pt x="1897" y="894"/>
                      <a:pt x="1895" y="896"/>
                    </a:cubicBezTo>
                    <a:cubicBezTo>
                      <a:pt x="1890" y="903"/>
                      <a:pt x="1862" y="917"/>
                      <a:pt x="1846" y="927"/>
                    </a:cubicBezTo>
                    <a:cubicBezTo>
                      <a:pt x="1827" y="936"/>
                      <a:pt x="1804" y="931"/>
                      <a:pt x="1804" y="917"/>
                    </a:cubicBezTo>
                    <a:cubicBezTo>
                      <a:pt x="1804" y="903"/>
                      <a:pt x="1816" y="905"/>
                      <a:pt x="1820" y="912"/>
                    </a:cubicBezTo>
                    <a:cubicBezTo>
                      <a:pt x="1820" y="915"/>
                      <a:pt x="1823" y="912"/>
                      <a:pt x="1827" y="910"/>
                    </a:cubicBezTo>
                    <a:cubicBezTo>
                      <a:pt x="1823" y="905"/>
                      <a:pt x="1823" y="898"/>
                      <a:pt x="1825" y="894"/>
                    </a:cubicBezTo>
                    <a:cubicBezTo>
                      <a:pt x="1820" y="891"/>
                      <a:pt x="1827" y="870"/>
                      <a:pt x="1816" y="866"/>
                    </a:cubicBezTo>
                    <a:cubicBezTo>
                      <a:pt x="1806" y="861"/>
                      <a:pt x="1792" y="882"/>
                      <a:pt x="1795" y="870"/>
                    </a:cubicBezTo>
                    <a:cubicBezTo>
                      <a:pt x="1797" y="857"/>
                      <a:pt x="1813" y="847"/>
                      <a:pt x="1802" y="831"/>
                    </a:cubicBezTo>
                    <a:cubicBezTo>
                      <a:pt x="1792" y="814"/>
                      <a:pt x="1774" y="814"/>
                      <a:pt x="1769" y="826"/>
                    </a:cubicBezTo>
                    <a:cubicBezTo>
                      <a:pt x="1767" y="840"/>
                      <a:pt x="1753" y="833"/>
                      <a:pt x="1748" y="843"/>
                    </a:cubicBezTo>
                    <a:cubicBezTo>
                      <a:pt x="1743" y="852"/>
                      <a:pt x="1739" y="873"/>
                      <a:pt x="1741" y="889"/>
                    </a:cubicBezTo>
                    <a:cubicBezTo>
                      <a:pt x="1746" y="903"/>
                      <a:pt x="1741" y="910"/>
                      <a:pt x="1727" y="919"/>
                    </a:cubicBezTo>
                    <a:cubicBezTo>
                      <a:pt x="1713" y="929"/>
                      <a:pt x="1706" y="908"/>
                      <a:pt x="1711" y="880"/>
                    </a:cubicBezTo>
                    <a:cubicBezTo>
                      <a:pt x="1716" y="861"/>
                      <a:pt x="1725" y="843"/>
                      <a:pt x="1716" y="843"/>
                    </a:cubicBezTo>
                    <a:cubicBezTo>
                      <a:pt x="1706" y="843"/>
                      <a:pt x="1727" y="819"/>
                      <a:pt x="1748" y="814"/>
                    </a:cubicBezTo>
                    <a:cubicBezTo>
                      <a:pt x="1767" y="810"/>
                      <a:pt x="1792" y="812"/>
                      <a:pt x="1792" y="805"/>
                    </a:cubicBezTo>
                    <a:lnTo>
                      <a:pt x="1795" y="803"/>
                    </a:lnTo>
                    <a:cubicBezTo>
                      <a:pt x="1790" y="800"/>
                      <a:pt x="1785" y="798"/>
                      <a:pt x="1783" y="796"/>
                    </a:cubicBezTo>
                    <a:lnTo>
                      <a:pt x="1781" y="798"/>
                    </a:lnTo>
                    <a:cubicBezTo>
                      <a:pt x="1771" y="805"/>
                      <a:pt x="1774" y="791"/>
                      <a:pt x="1760" y="791"/>
                    </a:cubicBezTo>
                    <a:cubicBezTo>
                      <a:pt x="1746" y="791"/>
                      <a:pt x="1732" y="803"/>
                      <a:pt x="1720" y="798"/>
                    </a:cubicBezTo>
                    <a:cubicBezTo>
                      <a:pt x="1709" y="791"/>
                      <a:pt x="1716" y="784"/>
                      <a:pt x="1704" y="784"/>
                    </a:cubicBezTo>
                    <a:cubicBezTo>
                      <a:pt x="1695" y="784"/>
                      <a:pt x="1713" y="765"/>
                      <a:pt x="1697" y="773"/>
                    </a:cubicBezTo>
                    <a:cubicBezTo>
                      <a:pt x="1683" y="782"/>
                      <a:pt x="1660" y="803"/>
                      <a:pt x="1648" y="793"/>
                    </a:cubicBezTo>
                    <a:cubicBezTo>
                      <a:pt x="1639" y="784"/>
                      <a:pt x="1630" y="796"/>
                      <a:pt x="1623" y="789"/>
                    </a:cubicBezTo>
                    <a:cubicBezTo>
                      <a:pt x="1613" y="782"/>
                      <a:pt x="1648" y="761"/>
                      <a:pt x="1664" y="761"/>
                    </a:cubicBezTo>
                    <a:cubicBezTo>
                      <a:pt x="1669" y="761"/>
                      <a:pt x="1671" y="758"/>
                      <a:pt x="1676" y="756"/>
                    </a:cubicBezTo>
                    <a:cubicBezTo>
                      <a:pt x="1667" y="754"/>
                      <a:pt x="1648" y="747"/>
                      <a:pt x="1644" y="752"/>
                    </a:cubicBezTo>
                    <a:cubicBezTo>
                      <a:pt x="1639" y="758"/>
                      <a:pt x="1632" y="754"/>
                      <a:pt x="1627" y="749"/>
                    </a:cubicBezTo>
                    <a:cubicBezTo>
                      <a:pt x="1623" y="745"/>
                      <a:pt x="1616" y="752"/>
                      <a:pt x="1609" y="742"/>
                    </a:cubicBezTo>
                    <a:cubicBezTo>
                      <a:pt x="1602" y="733"/>
                      <a:pt x="1595" y="740"/>
                      <a:pt x="1590" y="742"/>
                    </a:cubicBezTo>
                    <a:cubicBezTo>
                      <a:pt x="1585" y="745"/>
                      <a:pt x="1578" y="738"/>
                      <a:pt x="1572" y="735"/>
                    </a:cubicBezTo>
                    <a:cubicBezTo>
                      <a:pt x="1562" y="733"/>
                      <a:pt x="1569" y="724"/>
                      <a:pt x="1562" y="719"/>
                    </a:cubicBezTo>
                    <a:cubicBezTo>
                      <a:pt x="1555" y="714"/>
                      <a:pt x="1555" y="728"/>
                      <a:pt x="1555" y="728"/>
                    </a:cubicBezTo>
                    <a:lnTo>
                      <a:pt x="969" y="733"/>
                    </a:lnTo>
                    <a:cubicBezTo>
                      <a:pt x="971" y="733"/>
                      <a:pt x="971" y="733"/>
                      <a:pt x="971" y="735"/>
                    </a:cubicBezTo>
                    <a:cubicBezTo>
                      <a:pt x="978" y="742"/>
                      <a:pt x="974" y="747"/>
                      <a:pt x="976" y="756"/>
                    </a:cubicBezTo>
                    <a:cubicBezTo>
                      <a:pt x="978" y="765"/>
                      <a:pt x="976" y="779"/>
                      <a:pt x="969" y="779"/>
                    </a:cubicBezTo>
                    <a:cubicBezTo>
                      <a:pt x="962" y="779"/>
                      <a:pt x="962" y="770"/>
                      <a:pt x="967" y="768"/>
                    </a:cubicBezTo>
                    <a:cubicBezTo>
                      <a:pt x="971" y="765"/>
                      <a:pt x="969" y="754"/>
                      <a:pt x="965" y="754"/>
                    </a:cubicBezTo>
                    <a:cubicBezTo>
                      <a:pt x="960" y="754"/>
                      <a:pt x="960" y="752"/>
                      <a:pt x="960" y="747"/>
                    </a:cubicBezTo>
                    <a:cubicBezTo>
                      <a:pt x="951" y="749"/>
                      <a:pt x="939" y="749"/>
                      <a:pt x="925" y="747"/>
                    </a:cubicBezTo>
                    <a:cubicBezTo>
                      <a:pt x="925" y="747"/>
                      <a:pt x="927" y="747"/>
                      <a:pt x="927" y="749"/>
                    </a:cubicBezTo>
                    <a:cubicBezTo>
                      <a:pt x="927" y="754"/>
                      <a:pt x="930" y="765"/>
                      <a:pt x="937" y="777"/>
                    </a:cubicBezTo>
                    <a:cubicBezTo>
                      <a:pt x="944" y="786"/>
                      <a:pt x="939" y="793"/>
                      <a:pt x="946" y="796"/>
                    </a:cubicBezTo>
                    <a:cubicBezTo>
                      <a:pt x="953" y="800"/>
                      <a:pt x="953" y="805"/>
                      <a:pt x="946" y="803"/>
                    </a:cubicBezTo>
                    <a:cubicBezTo>
                      <a:pt x="939" y="803"/>
                      <a:pt x="944" y="807"/>
                      <a:pt x="941" y="824"/>
                    </a:cubicBezTo>
                    <a:cubicBezTo>
                      <a:pt x="939" y="838"/>
                      <a:pt x="941" y="866"/>
                      <a:pt x="939" y="875"/>
                    </a:cubicBezTo>
                    <a:cubicBezTo>
                      <a:pt x="937" y="884"/>
                      <a:pt x="927" y="898"/>
                      <a:pt x="934" y="908"/>
                    </a:cubicBezTo>
                    <a:cubicBezTo>
                      <a:pt x="939" y="917"/>
                      <a:pt x="944" y="931"/>
                      <a:pt x="941" y="943"/>
                    </a:cubicBezTo>
                    <a:cubicBezTo>
                      <a:pt x="937" y="955"/>
                      <a:pt x="937" y="961"/>
                      <a:pt x="944" y="971"/>
                    </a:cubicBezTo>
                    <a:cubicBezTo>
                      <a:pt x="948" y="980"/>
                      <a:pt x="944" y="994"/>
                      <a:pt x="948" y="999"/>
                    </a:cubicBezTo>
                    <a:cubicBezTo>
                      <a:pt x="955" y="1001"/>
                      <a:pt x="960" y="1008"/>
                      <a:pt x="965" y="1017"/>
                    </a:cubicBezTo>
                    <a:cubicBezTo>
                      <a:pt x="971" y="1024"/>
                      <a:pt x="976" y="1020"/>
                      <a:pt x="976" y="1029"/>
                    </a:cubicBezTo>
                    <a:cubicBezTo>
                      <a:pt x="976" y="1039"/>
                      <a:pt x="976" y="1039"/>
                      <a:pt x="985" y="1043"/>
                    </a:cubicBezTo>
                    <a:cubicBezTo>
                      <a:pt x="992" y="1046"/>
                      <a:pt x="988" y="1055"/>
                      <a:pt x="988" y="1060"/>
                    </a:cubicBezTo>
                    <a:cubicBezTo>
                      <a:pt x="988" y="1064"/>
                      <a:pt x="997" y="1071"/>
                      <a:pt x="1009" y="1083"/>
                    </a:cubicBezTo>
                    <a:cubicBezTo>
                      <a:pt x="1023" y="1094"/>
                      <a:pt x="1011" y="1101"/>
                      <a:pt x="1020" y="1101"/>
                    </a:cubicBezTo>
                    <a:cubicBezTo>
                      <a:pt x="1030" y="1101"/>
                      <a:pt x="1039" y="1108"/>
                      <a:pt x="1046" y="1113"/>
                    </a:cubicBezTo>
                    <a:cubicBezTo>
                      <a:pt x="1055" y="1120"/>
                      <a:pt x="1057" y="1115"/>
                      <a:pt x="1064" y="1118"/>
                    </a:cubicBezTo>
                    <a:cubicBezTo>
                      <a:pt x="1071" y="1118"/>
                      <a:pt x="1083" y="1132"/>
                      <a:pt x="1085" y="1141"/>
                    </a:cubicBezTo>
                    <a:cubicBezTo>
                      <a:pt x="1085" y="1146"/>
                      <a:pt x="1088" y="1151"/>
                      <a:pt x="1090" y="1155"/>
                    </a:cubicBezTo>
                    <a:lnTo>
                      <a:pt x="1139" y="1148"/>
                    </a:lnTo>
                    <a:cubicBezTo>
                      <a:pt x="1139" y="1148"/>
                      <a:pt x="1153" y="1157"/>
                      <a:pt x="1162" y="1160"/>
                    </a:cubicBezTo>
                    <a:cubicBezTo>
                      <a:pt x="1169" y="1162"/>
                      <a:pt x="1216" y="1178"/>
                      <a:pt x="1216" y="1178"/>
                    </a:cubicBezTo>
                    <a:lnTo>
                      <a:pt x="1276" y="1178"/>
                    </a:lnTo>
                    <a:lnTo>
                      <a:pt x="1283" y="1169"/>
                    </a:lnTo>
                    <a:lnTo>
                      <a:pt x="1318" y="1169"/>
                    </a:lnTo>
                    <a:cubicBezTo>
                      <a:pt x="1318" y="1169"/>
                      <a:pt x="1339" y="1190"/>
                      <a:pt x="1341" y="1192"/>
                    </a:cubicBezTo>
                    <a:cubicBezTo>
                      <a:pt x="1343" y="1192"/>
                      <a:pt x="1355" y="1202"/>
                      <a:pt x="1355" y="1209"/>
                    </a:cubicBezTo>
                    <a:cubicBezTo>
                      <a:pt x="1355" y="1213"/>
                      <a:pt x="1358" y="1220"/>
                      <a:pt x="1362" y="1223"/>
                    </a:cubicBezTo>
                    <a:cubicBezTo>
                      <a:pt x="1367" y="1225"/>
                      <a:pt x="1385" y="1234"/>
                      <a:pt x="1388" y="1234"/>
                    </a:cubicBezTo>
                    <a:cubicBezTo>
                      <a:pt x="1390" y="1234"/>
                      <a:pt x="1395" y="1213"/>
                      <a:pt x="1404" y="1216"/>
                    </a:cubicBezTo>
                    <a:cubicBezTo>
                      <a:pt x="1413" y="1216"/>
                      <a:pt x="1437" y="1223"/>
                      <a:pt x="1441" y="1237"/>
                    </a:cubicBezTo>
                    <a:cubicBezTo>
                      <a:pt x="1446" y="1251"/>
                      <a:pt x="1457" y="1263"/>
                      <a:pt x="1462" y="1265"/>
                    </a:cubicBezTo>
                    <a:cubicBezTo>
                      <a:pt x="1464" y="1269"/>
                      <a:pt x="1464" y="1276"/>
                      <a:pt x="1467" y="1281"/>
                    </a:cubicBezTo>
                    <a:cubicBezTo>
                      <a:pt x="1469" y="1286"/>
                      <a:pt x="1469" y="1295"/>
                      <a:pt x="1471" y="1295"/>
                    </a:cubicBezTo>
                    <a:cubicBezTo>
                      <a:pt x="1476" y="1295"/>
                      <a:pt x="1495" y="1307"/>
                      <a:pt x="1502" y="1304"/>
                    </a:cubicBezTo>
                    <a:cubicBezTo>
                      <a:pt x="1504" y="1304"/>
                      <a:pt x="1509" y="1307"/>
                      <a:pt x="1511" y="1309"/>
                    </a:cubicBezTo>
                    <a:cubicBezTo>
                      <a:pt x="1511" y="1293"/>
                      <a:pt x="1495" y="1288"/>
                      <a:pt x="1504" y="1281"/>
                    </a:cubicBezTo>
                    <a:cubicBezTo>
                      <a:pt x="1516" y="1272"/>
                      <a:pt x="1504" y="1265"/>
                      <a:pt x="1511" y="1260"/>
                    </a:cubicBezTo>
                    <a:cubicBezTo>
                      <a:pt x="1516" y="1258"/>
                      <a:pt x="1525" y="1253"/>
                      <a:pt x="1525" y="1248"/>
                    </a:cubicBezTo>
                    <a:cubicBezTo>
                      <a:pt x="1525" y="1241"/>
                      <a:pt x="1532" y="1241"/>
                      <a:pt x="1539" y="1244"/>
                    </a:cubicBezTo>
                    <a:cubicBezTo>
                      <a:pt x="1546" y="1244"/>
                      <a:pt x="1560" y="1230"/>
                      <a:pt x="1560" y="1225"/>
                    </a:cubicBezTo>
                    <a:cubicBezTo>
                      <a:pt x="1557" y="1220"/>
                      <a:pt x="1560" y="1218"/>
                      <a:pt x="1569" y="1220"/>
                    </a:cubicBezTo>
                    <a:cubicBezTo>
                      <a:pt x="1578" y="1223"/>
                      <a:pt x="1576" y="1211"/>
                      <a:pt x="1583" y="1213"/>
                    </a:cubicBezTo>
                    <a:cubicBezTo>
                      <a:pt x="1588" y="1213"/>
                      <a:pt x="1592" y="1218"/>
                      <a:pt x="1592" y="1213"/>
                    </a:cubicBezTo>
                    <a:cubicBezTo>
                      <a:pt x="1595" y="1209"/>
                      <a:pt x="1599" y="1211"/>
                      <a:pt x="1604" y="1216"/>
                    </a:cubicBezTo>
                    <a:cubicBezTo>
                      <a:pt x="1609" y="1220"/>
                      <a:pt x="1620" y="1223"/>
                      <a:pt x="1620" y="1216"/>
                    </a:cubicBezTo>
                    <a:cubicBezTo>
                      <a:pt x="1623" y="1209"/>
                      <a:pt x="1630" y="1216"/>
                      <a:pt x="1634" y="1223"/>
                    </a:cubicBezTo>
                    <a:cubicBezTo>
                      <a:pt x="1641" y="1230"/>
                      <a:pt x="1644" y="1227"/>
                      <a:pt x="1653" y="1227"/>
                    </a:cubicBezTo>
                    <a:cubicBezTo>
                      <a:pt x="1662" y="1230"/>
                      <a:pt x="1662" y="1227"/>
                      <a:pt x="1662" y="1220"/>
                    </a:cubicBezTo>
                    <a:cubicBezTo>
                      <a:pt x="1662" y="1216"/>
                      <a:pt x="1671" y="1232"/>
                      <a:pt x="1681" y="1234"/>
                    </a:cubicBezTo>
                    <a:cubicBezTo>
                      <a:pt x="1690" y="1234"/>
                      <a:pt x="1683" y="1227"/>
                      <a:pt x="1676" y="1223"/>
                    </a:cubicBezTo>
                    <a:cubicBezTo>
                      <a:pt x="1669" y="1218"/>
                      <a:pt x="1678" y="1216"/>
                      <a:pt x="1671" y="1211"/>
                    </a:cubicBezTo>
                    <a:cubicBezTo>
                      <a:pt x="1667" y="1206"/>
                      <a:pt x="1681" y="1202"/>
                      <a:pt x="1690" y="1202"/>
                    </a:cubicBezTo>
                    <a:cubicBezTo>
                      <a:pt x="1702" y="1202"/>
                      <a:pt x="1702" y="1204"/>
                      <a:pt x="1706" y="1199"/>
                    </a:cubicBezTo>
                    <a:cubicBezTo>
                      <a:pt x="1711" y="1192"/>
                      <a:pt x="1716" y="1199"/>
                      <a:pt x="1716" y="1204"/>
                    </a:cubicBezTo>
                    <a:cubicBezTo>
                      <a:pt x="1716" y="1209"/>
                      <a:pt x="1732" y="1202"/>
                      <a:pt x="1743" y="1202"/>
                    </a:cubicBezTo>
                    <a:cubicBezTo>
                      <a:pt x="1753" y="1202"/>
                      <a:pt x="1762" y="1209"/>
                      <a:pt x="1762" y="1216"/>
                    </a:cubicBezTo>
                    <a:cubicBezTo>
                      <a:pt x="1764" y="1220"/>
                      <a:pt x="1769" y="1223"/>
                      <a:pt x="1776" y="1218"/>
                    </a:cubicBezTo>
                    <a:cubicBezTo>
                      <a:pt x="1783" y="1211"/>
                      <a:pt x="1790" y="1204"/>
                      <a:pt x="1797" y="1211"/>
                    </a:cubicBezTo>
                    <a:cubicBezTo>
                      <a:pt x="1804" y="1218"/>
                      <a:pt x="1811" y="1227"/>
                      <a:pt x="1818" y="1234"/>
                    </a:cubicBezTo>
                    <a:cubicBezTo>
                      <a:pt x="1827" y="1241"/>
                      <a:pt x="1813" y="1253"/>
                      <a:pt x="1818" y="1258"/>
                    </a:cubicBezTo>
                    <a:cubicBezTo>
                      <a:pt x="1823" y="1265"/>
                      <a:pt x="1818" y="1274"/>
                      <a:pt x="1827" y="1279"/>
                    </a:cubicBezTo>
                    <a:cubicBezTo>
                      <a:pt x="1837" y="1286"/>
                      <a:pt x="1830" y="1300"/>
                      <a:pt x="1837" y="1302"/>
                    </a:cubicBezTo>
                    <a:cubicBezTo>
                      <a:pt x="1844" y="1304"/>
                      <a:pt x="1851" y="1316"/>
                      <a:pt x="1851" y="1321"/>
                    </a:cubicBezTo>
                    <a:cubicBezTo>
                      <a:pt x="1851" y="1325"/>
                      <a:pt x="1867" y="1330"/>
                      <a:pt x="1867" y="1323"/>
                    </a:cubicBezTo>
                    <a:cubicBezTo>
                      <a:pt x="1867" y="1316"/>
                      <a:pt x="1876" y="1307"/>
                      <a:pt x="1876" y="1297"/>
                    </a:cubicBezTo>
                    <a:cubicBezTo>
                      <a:pt x="1876" y="1290"/>
                      <a:pt x="1871" y="1263"/>
                      <a:pt x="1864" y="1256"/>
                    </a:cubicBezTo>
                    <a:cubicBezTo>
                      <a:pt x="1857" y="1246"/>
                      <a:pt x="1867" y="1244"/>
                      <a:pt x="1857" y="1234"/>
                    </a:cubicBezTo>
                    <a:cubicBezTo>
                      <a:pt x="1851" y="1225"/>
                      <a:pt x="1846" y="1206"/>
                      <a:pt x="1846" y="1192"/>
                    </a:cubicBezTo>
                    <a:cubicBezTo>
                      <a:pt x="1846" y="1178"/>
                      <a:pt x="1864" y="1155"/>
                      <a:pt x="1871" y="1148"/>
                    </a:cubicBezTo>
                    <a:cubicBezTo>
                      <a:pt x="1878" y="1141"/>
                      <a:pt x="1888" y="1146"/>
                      <a:pt x="1890" y="1139"/>
                    </a:cubicBezTo>
                    <a:cubicBezTo>
                      <a:pt x="1892" y="1129"/>
                      <a:pt x="1902" y="1120"/>
                      <a:pt x="1909" y="1120"/>
                    </a:cubicBezTo>
                    <a:cubicBezTo>
                      <a:pt x="1913" y="1120"/>
                      <a:pt x="1920" y="1122"/>
                      <a:pt x="1920" y="1115"/>
                    </a:cubicBezTo>
                    <a:cubicBezTo>
                      <a:pt x="1920" y="1111"/>
                      <a:pt x="1929" y="1101"/>
                      <a:pt x="1943" y="1101"/>
                    </a:cubicBezTo>
                    <a:cubicBezTo>
                      <a:pt x="1955" y="1099"/>
                      <a:pt x="1948" y="1092"/>
                      <a:pt x="1946" y="1087"/>
                    </a:cubicBezTo>
                    <a:cubicBezTo>
                      <a:pt x="1941" y="1080"/>
                      <a:pt x="1948" y="1076"/>
                      <a:pt x="1950" y="1078"/>
                    </a:cubicBezTo>
                    <a:cubicBezTo>
                      <a:pt x="1953" y="1083"/>
                      <a:pt x="1960" y="1083"/>
                      <a:pt x="1964" y="1080"/>
                    </a:cubicBezTo>
                    <a:cubicBezTo>
                      <a:pt x="1969" y="1076"/>
                      <a:pt x="1981" y="1066"/>
                      <a:pt x="1969" y="1066"/>
                    </a:cubicBezTo>
                    <a:cubicBezTo>
                      <a:pt x="1960" y="1066"/>
                      <a:pt x="1957" y="1062"/>
                      <a:pt x="1962" y="1060"/>
                    </a:cubicBezTo>
                    <a:cubicBezTo>
                      <a:pt x="1969" y="1057"/>
                      <a:pt x="1964" y="1046"/>
                      <a:pt x="1955" y="1046"/>
                    </a:cubicBezTo>
                    <a:cubicBezTo>
                      <a:pt x="1948" y="1046"/>
                      <a:pt x="1950" y="1041"/>
                      <a:pt x="1955" y="1034"/>
                    </a:cubicBezTo>
                    <a:cubicBezTo>
                      <a:pt x="1960" y="1029"/>
                      <a:pt x="1948" y="1022"/>
                      <a:pt x="1941" y="1017"/>
                    </a:cubicBezTo>
                    <a:cubicBezTo>
                      <a:pt x="1934" y="1013"/>
                      <a:pt x="1946" y="1010"/>
                      <a:pt x="1950" y="1010"/>
                    </a:cubicBezTo>
                    <a:cubicBezTo>
                      <a:pt x="1955" y="1008"/>
                      <a:pt x="1950" y="987"/>
                      <a:pt x="1953" y="982"/>
                    </a:cubicBezTo>
                    <a:cubicBezTo>
                      <a:pt x="1955" y="975"/>
                      <a:pt x="1964" y="975"/>
                      <a:pt x="1960" y="982"/>
                    </a:cubicBezTo>
                    <a:cubicBezTo>
                      <a:pt x="1957" y="987"/>
                      <a:pt x="1953" y="994"/>
                      <a:pt x="1957" y="1003"/>
                    </a:cubicBezTo>
                    <a:cubicBezTo>
                      <a:pt x="1964" y="1010"/>
                      <a:pt x="1967" y="1017"/>
                      <a:pt x="1964" y="1027"/>
                    </a:cubicBezTo>
                    <a:cubicBezTo>
                      <a:pt x="1962" y="1039"/>
                      <a:pt x="1967" y="1036"/>
                      <a:pt x="1974" y="1022"/>
                    </a:cubicBezTo>
                    <a:cubicBezTo>
                      <a:pt x="1981" y="1008"/>
                      <a:pt x="1981" y="994"/>
                      <a:pt x="1976" y="994"/>
                    </a:cubicBezTo>
                    <a:cubicBezTo>
                      <a:pt x="1971" y="992"/>
                      <a:pt x="1971" y="978"/>
                      <a:pt x="1978" y="985"/>
                    </a:cubicBezTo>
                    <a:cubicBezTo>
                      <a:pt x="1983" y="992"/>
                      <a:pt x="1985" y="992"/>
                      <a:pt x="1992" y="985"/>
                    </a:cubicBezTo>
                    <a:cubicBezTo>
                      <a:pt x="2002" y="975"/>
                      <a:pt x="2009" y="961"/>
                      <a:pt x="2004" y="957"/>
                    </a:cubicBezTo>
                    <a:cubicBezTo>
                      <a:pt x="1999" y="955"/>
                      <a:pt x="2006" y="950"/>
                      <a:pt x="2016" y="952"/>
                    </a:cubicBezTo>
                    <a:cubicBezTo>
                      <a:pt x="2025" y="952"/>
                      <a:pt x="2046" y="945"/>
                      <a:pt x="2046" y="943"/>
                    </a:cubicBezTo>
                    <a:cubicBezTo>
                      <a:pt x="2050" y="934"/>
                      <a:pt x="2016" y="948"/>
                      <a:pt x="2016" y="943"/>
                    </a:cubicBezTo>
                    <a:cubicBezTo>
                      <a:pt x="2016" y="936"/>
                      <a:pt x="2039" y="931"/>
                      <a:pt x="2048" y="931"/>
                    </a:cubicBezTo>
                    <a:cubicBezTo>
                      <a:pt x="2060" y="931"/>
                      <a:pt x="2055" y="915"/>
                      <a:pt x="2060" y="922"/>
                    </a:cubicBezTo>
                    <a:cubicBezTo>
                      <a:pt x="2064" y="929"/>
                      <a:pt x="2071" y="927"/>
                      <a:pt x="2076" y="924"/>
                    </a:cubicBezTo>
                    <a:cubicBezTo>
                      <a:pt x="2083" y="919"/>
                      <a:pt x="2078" y="908"/>
                      <a:pt x="2071" y="908"/>
                    </a:cubicBezTo>
                    <a:cubicBezTo>
                      <a:pt x="2064" y="905"/>
                      <a:pt x="2076" y="901"/>
                      <a:pt x="2074" y="896"/>
                    </a:cubicBezTo>
                    <a:cubicBezTo>
                      <a:pt x="2071" y="891"/>
                      <a:pt x="2078" y="875"/>
                      <a:pt x="2088" y="873"/>
                    </a:cubicBezTo>
                    <a:cubicBezTo>
                      <a:pt x="2097" y="870"/>
                      <a:pt x="2092" y="866"/>
                      <a:pt x="2099" y="866"/>
                    </a:cubicBezTo>
                    <a:cubicBezTo>
                      <a:pt x="2109" y="866"/>
                      <a:pt x="2109" y="857"/>
                      <a:pt x="2116" y="849"/>
                    </a:cubicBezTo>
                    <a:cubicBezTo>
                      <a:pt x="2123" y="843"/>
                      <a:pt x="2132" y="861"/>
                      <a:pt x="2141" y="852"/>
                    </a:cubicBezTo>
                    <a:cubicBezTo>
                      <a:pt x="2146" y="847"/>
                      <a:pt x="2153" y="843"/>
                      <a:pt x="2157" y="838"/>
                    </a:cubicBezTo>
                    <a:cubicBezTo>
                      <a:pt x="2134" y="807"/>
                      <a:pt x="2141" y="784"/>
                      <a:pt x="2141" y="77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8" name="Freeform 434">
                <a:extLst>
                  <a:ext uri="{FF2B5EF4-FFF2-40B4-BE49-F238E27FC236}">
                    <a16:creationId xmlns:a16="http://schemas.microsoft.com/office/drawing/2014/main" id="{27C9F2E6-19F5-896F-21A5-C0879ED5A3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2" y="1232"/>
                <a:ext cx="1296" cy="886"/>
              </a:xfrm>
              <a:custGeom>
                <a:avLst/>
                <a:gdLst>
                  <a:gd name="T0" fmla="*/ 676 w 2157"/>
                  <a:gd name="T1" fmla="*/ 418 h 1470"/>
                  <a:gd name="T2" fmla="*/ 574 w 2157"/>
                  <a:gd name="T3" fmla="*/ 392 h 1470"/>
                  <a:gd name="T4" fmla="*/ 402 w 2157"/>
                  <a:gd name="T5" fmla="*/ 35 h 1470"/>
                  <a:gd name="T6" fmla="*/ 269 w 2157"/>
                  <a:gd name="T7" fmla="*/ 17 h 1470"/>
                  <a:gd name="T8" fmla="*/ 169 w 2157"/>
                  <a:gd name="T9" fmla="*/ 28 h 1470"/>
                  <a:gd name="T10" fmla="*/ 39 w 2157"/>
                  <a:gd name="T11" fmla="*/ 98 h 1470"/>
                  <a:gd name="T12" fmla="*/ 158 w 2157"/>
                  <a:gd name="T13" fmla="*/ 187 h 1470"/>
                  <a:gd name="T14" fmla="*/ 48 w 2157"/>
                  <a:gd name="T15" fmla="*/ 196 h 1470"/>
                  <a:gd name="T16" fmla="*/ 90 w 2157"/>
                  <a:gd name="T17" fmla="*/ 254 h 1470"/>
                  <a:gd name="T18" fmla="*/ 106 w 2157"/>
                  <a:gd name="T19" fmla="*/ 306 h 1470"/>
                  <a:gd name="T20" fmla="*/ 58 w 2157"/>
                  <a:gd name="T21" fmla="*/ 388 h 1470"/>
                  <a:gd name="T22" fmla="*/ 148 w 2157"/>
                  <a:gd name="T23" fmla="*/ 441 h 1470"/>
                  <a:gd name="T24" fmla="*/ 216 w 2157"/>
                  <a:gd name="T25" fmla="*/ 483 h 1470"/>
                  <a:gd name="T26" fmla="*/ 139 w 2157"/>
                  <a:gd name="T27" fmla="*/ 549 h 1470"/>
                  <a:gd name="T28" fmla="*/ 250 w 2157"/>
                  <a:gd name="T29" fmla="*/ 485 h 1470"/>
                  <a:gd name="T30" fmla="*/ 309 w 2157"/>
                  <a:gd name="T31" fmla="*/ 416 h 1470"/>
                  <a:gd name="T32" fmla="*/ 381 w 2157"/>
                  <a:gd name="T33" fmla="*/ 373 h 1470"/>
                  <a:gd name="T34" fmla="*/ 395 w 2157"/>
                  <a:gd name="T35" fmla="*/ 406 h 1470"/>
                  <a:gd name="T36" fmla="*/ 450 w 2157"/>
                  <a:gd name="T37" fmla="*/ 376 h 1470"/>
                  <a:gd name="T38" fmla="*/ 492 w 2157"/>
                  <a:gd name="T39" fmla="*/ 395 h 1470"/>
                  <a:gd name="T40" fmla="*/ 613 w 2157"/>
                  <a:gd name="T41" fmla="*/ 425 h 1470"/>
                  <a:gd name="T42" fmla="*/ 704 w 2157"/>
                  <a:gd name="T43" fmla="*/ 441 h 1470"/>
                  <a:gd name="T44" fmla="*/ 709 w 2157"/>
                  <a:gd name="T45" fmla="*/ 516 h 1470"/>
                  <a:gd name="T46" fmla="*/ 739 w 2157"/>
                  <a:gd name="T47" fmla="*/ 481 h 1470"/>
                  <a:gd name="T48" fmla="*/ 762 w 2157"/>
                  <a:gd name="T49" fmla="*/ 528 h 1470"/>
                  <a:gd name="T50" fmla="*/ 744 w 2157"/>
                  <a:gd name="T51" fmla="*/ 544 h 1470"/>
                  <a:gd name="T52" fmla="*/ 788 w 2157"/>
                  <a:gd name="T53" fmla="*/ 551 h 1470"/>
                  <a:gd name="T54" fmla="*/ 809 w 2157"/>
                  <a:gd name="T55" fmla="*/ 539 h 1470"/>
                  <a:gd name="T56" fmla="*/ 95 w 2157"/>
                  <a:gd name="T57" fmla="*/ 562 h 1470"/>
                  <a:gd name="T58" fmla="*/ 334 w 2157"/>
                  <a:gd name="T59" fmla="*/ 453 h 1470"/>
                  <a:gd name="T60" fmla="*/ 304 w 2157"/>
                  <a:gd name="T61" fmla="*/ 502 h 1470"/>
                  <a:gd name="T62" fmla="*/ 34 w 2157"/>
                  <a:gd name="T63" fmla="*/ 397 h 1470"/>
                  <a:gd name="T64" fmla="*/ 34 w 2157"/>
                  <a:gd name="T65" fmla="*/ 397 h 1470"/>
                  <a:gd name="T66" fmla="*/ 262 w 2157"/>
                  <a:gd name="T67" fmla="*/ 1440 h 1470"/>
                  <a:gd name="T68" fmla="*/ 174 w 2157"/>
                  <a:gd name="T69" fmla="*/ 1398 h 1470"/>
                  <a:gd name="T70" fmla="*/ 206 w 2157"/>
                  <a:gd name="T71" fmla="*/ 1412 h 1470"/>
                  <a:gd name="T72" fmla="*/ 2111 w 2157"/>
                  <a:gd name="T73" fmla="*/ 770 h 1470"/>
                  <a:gd name="T74" fmla="*/ 1916 w 2157"/>
                  <a:gd name="T75" fmla="*/ 880 h 1470"/>
                  <a:gd name="T76" fmla="*/ 1820 w 2157"/>
                  <a:gd name="T77" fmla="*/ 912 h 1470"/>
                  <a:gd name="T78" fmla="*/ 1769 w 2157"/>
                  <a:gd name="T79" fmla="*/ 826 h 1470"/>
                  <a:gd name="T80" fmla="*/ 1748 w 2157"/>
                  <a:gd name="T81" fmla="*/ 814 h 1470"/>
                  <a:gd name="T82" fmla="*/ 1720 w 2157"/>
                  <a:gd name="T83" fmla="*/ 798 h 1470"/>
                  <a:gd name="T84" fmla="*/ 1676 w 2157"/>
                  <a:gd name="T85" fmla="*/ 756 h 1470"/>
                  <a:gd name="T86" fmla="*/ 1562 w 2157"/>
                  <a:gd name="T87" fmla="*/ 719 h 1470"/>
                  <a:gd name="T88" fmla="*/ 967 w 2157"/>
                  <a:gd name="T89" fmla="*/ 768 h 1470"/>
                  <a:gd name="T90" fmla="*/ 946 w 2157"/>
                  <a:gd name="T91" fmla="*/ 796 h 1470"/>
                  <a:gd name="T92" fmla="*/ 944 w 2157"/>
                  <a:gd name="T93" fmla="*/ 971 h 1470"/>
                  <a:gd name="T94" fmla="*/ 1009 w 2157"/>
                  <a:gd name="T95" fmla="*/ 1083 h 1470"/>
                  <a:gd name="T96" fmla="*/ 1139 w 2157"/>
                  <a:gd name="T97" fmla="*/ 1148 h 1470"/>
                  <a:gd name="T98" fmla="*/ 1341 w 2157"/>
                  <a:gd name="T99" fmla="*/ 1192 h 1470"/>
                  <a:gd name="T100" fmla="*/ 1462 w 2157"/>
                  <a:gd name="T101" fmla="*/ 1265 h 1470"/>
                  <a:gd name="T102" fmla="*/ 1511 w 2157"/>
                  <a:gd name="T103" fmla="*/ 1260 h 1470"/>
                  <a:gd name="T104" fmla="*/ 1592 w 2157"/>
                  <a:gd name="T105" fmla="*/ 1213 h 1470"/>
                  <a:gd name="T106" fmla="*/ 1681 w 2157"/>
                  <a:gd name="T107" fmla="*/ 1234 h 1470"/>
                  <a:gd name="T108" fmla="*/ 1743 w 2157"/>
                  <a:gd name="T109" fmla="*/ 1202 h 1470"/>
                  <a:gd name="T110" fmla="*/ 1827 w 2157"/>
                  <a:gd name="T111" fmla="*/ 1279 h 1470"/>
                  <a:gd name="T112" fmla="*/ 1857 w 2157"/>
                  <a:gd name="T113" fmla="*/ 1234 h 1470"/>
                  <a:gd name="T114" fmla="*/ 1943 w 2157"/>
                  <a:gd name="T115" fmla="*/ 1101 h 1470"/>
                  <a:gd name="T116" fmla="*/ 1955 w 2157"/>
                  <a:gd name="T117" fmla="*/ 1046 h 1470"/>
                  <a:gd name="T118" fmla="*/ 1957 w 2157"/>
                  <a:gd name="T119" fmla="*/ 1003 h 1470"/>
                  <a:gd name="T120" fmla="*/ 2004 w 2157"/>
                  <a:gd name="T121" fmla="*/ 957 h 1470"/>
                  <a:gd name="T122" fmla="*/ 2076 w 2157"/>
                  <a:gd name="T123" fmla="*/ 924 h 1470"/>
                  <a:gd name="T124" fmla="*/ 2141 w 2157"/>
                  <a:gd name="T125" fmla="*/ 852 h 1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57" h="1470">
                    <a:moveTo>
                      <a:pt x="809" y="539"/>
                    </a:moveTo>
                    <a:lnTo>
                      <a:pt x="809" y="539"/>
                    </a:lnTo>
                    <a:cubicBezTo>
                      <a:pt x="813" y="530"/>
                      <a:pt x="813" y="525"/>
                      <a:pt x="790" y="516"/>
                    </a:cubicBezTo>
                    <a:cubicBezTo>
                      <a:pt x="765" y="507"/>
                      <a:pt x="769" y="500"/>
                      <a:pt x="753" y="471"/>
                    </a:cubicBezTo>
                    <a:cubicBezTo>
                      <a:pt x="737" y="444"/>
                      <a:pt x="706" y="430"/>
                      <a:pt x="706" y="420"/>
                    </a:cubicBezTo>
                    <a:cubicBezTo>
                      <a:pt x="706" y="409"/>
                      <a:pt x="676" y="411"/>
                      <a:pt x="676" y="418"/>
                    </a:cubicBezTo>
                    <a:cubicBezTo>
                      <a:pt x="676" y="427"/>
                      <a:pt x="664" y="430"/>
                      <a:pt x="657" y="434"/>
                    </a:cubicBezTo>
                    <a:cubicBezTo>
                      <a:pt x="650" y="437"/>
                      <a:pt x="648" y="430"/>
                      <a:pt x="641" y="423"/>
                    </a:cubicBezTo>
                    <a:cubicBezTo>
                      <a:pt x="634" y="413"/>
                      <a:pt x="620" y="406"/>
                      <a:pt x="620" y="402"/>
                    </a:cubicBezTo>
                    <a:cubicBezTo>
                      <a:pt x="620" y="397"/>
                      <a:pt x="616" y="385"/>
                      <a:pt x="606" y="390"/>
                    </a:cubicBezTo>
                    <a:cubicBezTo>
                      <a:pt x="595" y="395"/>
                      <a:pt x="590" y="390"/>
                      <a:pt x="585" y="395"/>
                    </a:cubicBezTo>
                    <a:cubicBezTo>
                      <a:pt x="583" y="397"/>
                      <a:pt x="574" y="392"/>
                      <a:pt x="574" y="392"/>
                    </a:cubicBezTo>
                    <a:lnTo>
                      <a:pt x="574" y="66"/>
                    </a:lnTo>
                    <a:cubicBezTo>
                      <a:pt x="571" y="66"/>
                      <a:pt x="567" y="63"/>
                      <a:pt x="565" y="63"/>
                    </a:cubicBezTo>
                    <a:cubicBezTo>
                      <a:pt x="551" y="59"/>
                      <a:pt x="532" y="49"/>
                      <a:pt x="520" y="51"/>
                    </a:cubicBezTo>
                    <a:cubicBezTo>
                      <a:pt x="509" y="54"/>
                      <a:pt x="488" y="56"/>
                      <a:pt x="481" y="51"/>
                    </a:cubicBezTo>
                    <a:cubicBezTo>
                      <a:pt x="474" y="49"/>
                      <a:pt x="462" y="45"/>
                      <a:pt x="446" y="47"/>
                    </a:cubicBezTo>
                    <a:cubicBezTo>
                      <a:pt x="432" y="49"/>
                      <a:pt x="420" y="40"/>
                      <a:pt x="402" y="35"/>
                    </a:cubicBezTo>
                    <a:cubicBezTo>
                      <a:pt x="381" y="31"/>
                      <a:pt x="353" y="35"/>
                      <a:pt x="348" y="38"/>
                    </a:cubicBezTo>
                    <a:cubicBezTo>
                      <a:pt x="341" y="40"/>
                      <a:pt x="341" y="31"/>
                      <a:pt x="334" y="33"/>
                    </a:cubicBezTo>
                    <a:cubicBezTo>
                      <a:pt x="325" y="33"/>
                      <a:pt x="332" y="28"/>
                      <a:pt x="327" y="21"/>
                    </a:cubicBezTo>
                    <a:cubicBezTo>
                      <a:pt x="323" y="14"/>
                      <a:pt x="299" y="21"/>
                      <a:pt x="290" y="21"/>
                    </a:cubicBezTo>
                    <a:cubicBezTo>
                      <a:pt x="283" y="24"/>
                      <a:pt x="279" y="17"/>
                      <a:pt x="281" y="12"/>
                    </a:cubicBezTo>
                    <a:cubicBezTo>
                      <a:pt x="281" y="10"/>
                      <a:pt x="272" y="10"/>
                      <a:pt x="269" y="17"/>
                    </a:cubicBezTo>
                    <a:cubicBezTo>
                      <a:pt x="267" y="21"/>
                      <a:pt x="257" y="24"/>
                      <a:pt x="253" y="19"/>
                    </a:cubicBezTo>
                    <a:cubicBezTo>
                      <a:pt x="248" y="14"/>
                      <a:pt x="260" y="14"/>
                      <a:pt x="262" y="10"/>
                    </a:cubicBezTo>
                    <a:cubicBezTo>
                      <a:pt x="262" y="5"/>
                      <a:pt x="248" y="3"/>
                      <a:pt x="243" y="0"/>
                    </a:cubicBezTo>
                    <a:cubicBezTo>
                      <a:pt x="239" y="0"/>
                      <a:pt x="232" y="5"/>
                      <a:pt x="223" y="14"/>
                    </a:cubicBezTo>
                    <a:cubicBezTo>
                      <a:pt x="213" y="24"/>
                      <a:pt x="197" y="24"/>
                      <a:pt x="188" y="21"/>
                    </a:cubicBezTo>
                    <a:cubicBezTo>
                      <a:pt x="181" y="21"/>
                      <a:pt x="169" y="24"/>
                      <a:pt x="169" y="28"/>
                    </a:cubicBezTo>
                    <a:cubicBezTo>
                      <a:pt x="169" y="33"/>
                      <a:pt x="181" y="33"/>
                      <a:pt x="174" y="40"/>
                    </a:cubicBezTo>
                    <a:cubicBezTo>
                      <a:pt x="167" y="47"/>
                      <a:pt x="164" y="31"/>
                      <a:pt x="158" y="38"/>
                    </a:cubicBezTo>
                    <a:cubicBezTo>
                      <a:pt x="151" y="45"/>
                      <a:pt x="132" y="45"/>
                      <a:pt x="127" y="42"/>
                    </a:cubicBezTo>
                    <a:cubicBezTo>
                      <a:pt x="123" y="42"/>
                      <a:pt x="106" y="59"/>
                      <a:pt x="102" y="63"/>
                    </a:cubicBezTo>
                    <a:cubicBezTo>
                      <a:pt x="97" y="68"/>
                      <a:pt x="106" y="73"/>
                      <a:pt x="92" y="87"/>
                    </a:cubicBezTo>
                    <a:cubicBezTo>
                      <a:pt x="81" y="101"/>
                      <a:pt x="46" y="98"/>
                      <a:pt x="39" y="98"/>
                    </a:cubicBezTo>
                    <a:cubicBezTo>
                      <a:pt x="32" y="98"/>
                      <a:pt x="37" y="105"/>
                      <a:pt x="34" y="110"/>
                    </a:cubicBezTo>
                    <a:cubicBezTo>
                      <a:pt x="30" y="117"/>
                      <a:pt x="39" y="122"/>
                      <a:pt x="58" y="126"/>
                    </a:cubicBezTo>
                    <a:cubicBezTo>
                      <a:pt x="76" y="131"/>
                      <a:pt x="90" y="156"/>
                      <a:pt x="92" y="163"/>
                    </a:cubicBezTo>
                    <a:cubicBezTo>
                      <a:pt x="95" y="168"/>
                      <a:pt x="118" y="161"/>
                      <a:pt x="127" y="163"/>
                    </a:cubicBezTo>
                    <a:cubicBezTo>
                      <a:pt x="137" y="166"/>
                      <a:pt x="127" y="178"/>
                      <a:pt x="134" y="182"/>
                    </a:cubicBezTo>
                    <a:cubicBezTo>
                      <a:pt x="144" y="187"/>
                      <a:pt x="155" y="180"/>
                      <a:pt x="158" y="187"/>
                    </a:cubicBezTo>
                    <a:cubicBezTo>
                      <a:pt x="160" y="194"/>
                      <a:pt x="141" y="187"/>
                      <a:pt x="132" y="194"/>
                    </a:cubicBezTo>
                    <a:cubicBezTo>
                      <a:pt x="123" y="201"/>
                      <a:pt x="118" y="203"/>
                      <a:pt x="113" y="199"/>
                    </a:cubicBezTo>
                    <a:cubicBezTo>
                      <a:pt x="111" y="194"/>
                      <a:pt x="95" y="196"/>
                      <a:pt x="88" y="199"/>
                    </a:cubicBezTo>
                    <a:cubicBezTo>
                      <a:pt x="79" y="199"/>
                      <a:pt x="85" y="189"/>
                      <a:pt x="88" y="185"/>
                    </a:cubicBezTo>
                    <a:cubicBezTo>
                      <a:pt x="88" y="180"/>
                      <a:pt x="76" y="175"/>
                      <a:pt x="60" y="185"/>
                    </a:cubicBezTo>
                    <a:cubicBezTo>
                      <a:pt x="46" y="194"/>
                      <a:pt x="51" y="189"/>
                      <a:pt x="48" y="196"/>
                    </a:cubicBezTo>
                    <a:cubicBezTo>
                      <a:pt x="46" y="203"/>
                      <a:pt x="41" y="194"/>
                      <a:pt x="30" y="199"/>
                    </a:cubicBezTo>
                    <a:cubicBezTo>
                      <a:pt x="20" y="206"/>
                      <a:pt x="4" y="210"/>
                      <a:pt x="2" y="215"/>
                    </a:cubicBezTo>
                    <a:cubicBezTo>
                      <a:pt x="0" y="222"/>
                      <a:pt x="23" y="227"/>
                      <a:pt x="32" y="229"/>
                    </a:cubicBezTo>
                    <a:cubicBezTo>
                      <a:pt x="41" y="229"/>
                      <a:pt x="20" y="236"/>
                      <a:pt x="30" y="238"/>
                    </a:cubicBezTo>
                    <a:cubicBezTo>
                      <a:pt x="37" y="241"/>
                      <a:pt x="32" y="248"/>
                      <a:pt x="43" y="254"/>
                    </a:cubicBezTo>
                    <a:cubicBezTo>
                      <a:pt x="58" y="259"/>
                      <a:pt x="83" y="254"/>
                      <a:pt x="90" y="254"/>
                    </a:cubicBezTo>
                    <a:cubicBezTo>
                      <a:pt x="97" y="254"/>
                      <a:pt x="104" y="262"/>
                      <a:pt x="109" y="257"/>
                    </a:cubicBezTo>
                    <a:cubicBezTo>
                      <a:pt x="116" y="250"/>
                      <a:pt x="137" y="234"/>
                      <a:pt x="146" y="243"/>
                    </a:cubicBezTo>
                    <a:cubicBezTo>
                      <a:pt x="158" y="252"/>
                      <a:pt x="134" y="252"/>
                      <a:pt x="141" y="257"/>
                    </a:cubicBezTo>
                    <a:cubicBezTo>
                      <a:pt x="146" y="264"/>
                      <a:pt x="153" y="278"/>
                      <a:pt x="144" y="287"/>
                    </a:cubicBezTo>
                    <a:cubicBezTo>
                      <a:pt x="132" y="294"/>
                      <a:pt x="123" y="290"/>
                      <a:pt x="118" y="287"/>
                    </a:cubicBezTo>
                    <a:cubicBezTo>
                      <a:pt x="111" y="287"/>
                      <a:pt x="116" y="299"/>
                      <a:pt x="106" y="306"/>
                    </a:cubicBezTo>
                    <a:cubicBezTo>
                      <a:pt x="97" y="313"/>
                      <a:pt x="90" y="299"/>
                      <a:pt x="79" y="299"/>
                    </a:cubicBezTo>
                    <a:cubicBezTo>
                      <a:pt x="67" y="299"/>
                      <a:pt x="69" y="313"/>
                      <a:pt x="72" y="320"/>
                    </a:cubicBezTo>
                    <a:cubicBezTo>
                      <a:pt x="72" y="327"/>
                      <a:pt x="53" y="318"/>
                      <a:pt x="48" y="336"/>
                    </a:cubicBezTo>
                    <a:cubicBezTo>
                      <a:pt x="46" y="353"/>
                      <a:pt x="27" y="339"/>
                      <a:pt x="39" y="355"/>
                    </a:cubicBezTo>
                    <a:cubicBezTo>
                      <a:pt x="51" y="371"/>
                      <a:pt x="48" y="359"/>
                      <a:pt x="58" y="366"/>
                    </a:cubicBezTo>
                    <a:cubicBezTo>
                      <a:pt x="67" y="373"/>
                      <a:pt x="48" y="385"/>
                      <a:pt x="58" y="388"/>
                    </a:cubicBezTo>
                    <a:cubicBezTo>
                      <a:pt x="67" y="390"/>
                      <a:pt x="76" y="406"/>
                      <a:pt x="83" y="413"/>
                    </a:cubicBezTo>
                    <a:cubicBezTo>
                      <a:pt x="90" y="418"/>
                      <a:pt x="99" y="409"/>
                      <a:pt x="109" y="409"/>
                    </a:cubicBezTo>
                    <a:cubicBezTo>
                      <a:pt x="118" y="409"/>
                      <a:pt x="113" y="395"/>
                      <a:pt x="120" y="399"/>
                    </a:cubicBezTo>
                    <a:cubicBezTo>
                      <a:pt x="125" y="404"/>
                      <a:pt x="134" y="420"/>
                      <a:pt x="127" y="423"/>
                    </a:cubicBezTo>
                    <a:cubicBezTo>
                      <a:pt x="123" y="427"/>
                      <a:pt x="127" y="439"/>
                      <a:pt x="125" y="446"/>
                    </a:cubicBezTo>
                    <a:cubicBezTo>
                      <a:pt x="125" y="450"/>
                      <a:pt x="148" y="448"/>
                      <a:pt x="148" y="441"/>
                    </a:cubicBezTo>
                    <a:cubicBezTo>
                      <a:pt x="151" y="437"/>
                      <a:pt x="169" y="434"/>
                      <a:pt x="178" y="444"/>
                    </a:cubicBezTo>
                    <a:cubicBezTo>
                      <a:pt x="188" y="455"/>
                      <a:pt x="192" y="458"/>
                      <a:pt x="192" y="448"/>
                    </a:cubicBezTo>
                    <a:cubicBezTo>
                      <a:pt x="192" y="441"/>
                      <a:pt x="199" y="430"/>
                      <a:pt x="199" y="439"/>
                    </a:cubicBezTo>
                    <a:cubicBezTo>
                      <a:pt x="202" y="446"/>
                      <a:pt x="209" y="446"/>
                      <a:pt x="223" y="441"/>
                    </a:cubicBezTo>
                    <a:cubicBezTo>
                      <a:pt x="239" y="434"/>
                      <a:pt x="232" y="441"/>
                      <a:pt x="225" y="450"/>
                    </a:cubicBezTo>
                    <a:cubicBezTo>
                      <a:pt x="213" y="462"/>
                      <a:pt x="225" y="483"/>
                      <a:pt x="216" y="483"/>
                    </a:cubicBezTo>
                    <a:cubicBezTo>
                      <a:pt x="209" y="485"/>
                      <a:pt x="202" y="504"/>
                      <a:pt x="190" y="507"/>
                    </a:cubicBezTo>
                    <a:cubicBezTo>
                      <a:pt x="178" y="509"/>
                      <a:pt x="158" y="532"/>
                      <a:pt x="155" y="535"/>
                    </a:cubicBezTo>
                    <a:cubicBezTo>
                      <a:pt x="153" y="539"/>
                      <a:pt x="125" y="528"/>
                      <a:pt x="123" y="539"/>
                    </a:cubicBezTo>
                    <a:cubicBezTo>
                      <a:pt x="118" y="549"/>
                      <a:pt x="102" y="558"/>
                      <a:pt x="106" y="562"/>
                    </a:cubicBezTo>
                    <a:cubicBezTo>
                      <a:pt x="109" y="565"/>
                      <a:pt x="132" y="553"/>
                      <a:pt x="132" y="549"/>
                    </a:cubicBezTo>
                    <a:cubicBezTo>
                      <a:pt x="132" y="542"/>
                      <a:pt x="137" y="544"/>
                      <a:pt x="139" y="549"/>
                    </a:cubicBezTo>
                    <a:cubicBezTo>
                      <a:pt x="144" y="551"/>
                      <a:pt x="153" y="546"/>
                      <a:pt x="158" y="542"/>
                    </a:cubicBezTo>
                    <a:cubicBezTo>
                      <a:pt x="160" y="537"/>
                      <a:pt x="169" y="539"/>
                      <a:pt x="171" y="539"/>
                    </a:cubicBezTo>
                    <a:cubicBezTo>
                      <a:pt x="176" y="539"/>
                      <a:pt x="178" y="535"/>
                      <a:pt x="190" y="532"/>
                    </a:cubicBezTo>
                    <a:cubicBezTo>
                      <a:pt x="204" y="530"/>
                      <a:pt x="202" y="525"/>
                      <a:pt x="204" y="521"/>
                    </a:cubicBezTo>
                    <a:cubicBezTo>
                      <a:pt x="206" y="514"/>
                      <a:pt x="237" y="500"/>
                      <a:pt x="243" y="497"/>
                    </a:cubicBezTo>
                    <a:cubicBezTo>
                      <a:pt x="248" y="495"/>
                      <a:pt x="246" y="485"/>
                      <a:pt x="250" y="485"/>
                    </a:cubicBezTo>
                    <a:cubicBezTo>
                      <a:pt x="257" y="485"/>
                      <a:pt x="267" y="478"/>
                      <a:pt x="274" y="471"/>
                    </a:cubicBezTo>
                    <a:cubicBezTo>
                      <a:pt x="283" y="465"/>
                      <a:pt x="286" y="467"/>
                      <a:pt x="290" y="465"/>
                    </a:cubicBezTo>
                    <a:cubicBezTo>
                      <a:pt x="297" y="462"/>
                      <a:pt x="292" y="450"/>
                      <a:pt x="297" y="450"/>
                    </a:cubicBezTo>
                    <a:cubicBezTo>
                      <a:pt x="304" y="448"/>
                      <a:pt x="309" y="444"/>
                      <a:pt x="309" y="439"/>
                    </a:cubicBezTo>
                    <a:cubicBezTo>
                      <a:pt x="309" y="434"/>
                      <a:pt x="292" y="434"/>
                      <a:pt x="292" y="430"/>
                    </a:cubicBezTo>
                    <a:cubicBezTo>
                      <a:pt x="290" y="427"/>
                      <a:pt x="304" y="416"/>
                      <a:pt x="309" y="416"/>
                    </a:cubicBezTo>
                    <a:cubicBezTo>
                      <a:pt x="313" y="416"/>
                      <a:pt x="323" y="411"/>
                      <a:pt x="323" y="402"/>
                    </a:cubicBezTo>
                    <a:cubicBezTo>
                      <a:pt x="325" y="395"/>
                      <a:pt x="332" y="392"/>
                      <a:pt x="337" y="388"/>
                    </a:cubicBezTo>
                    <a:cubicBezTo>
                      <a:pt x="344" y="380"/>
                      <a:pt x="341" y="373"/>
                      <a:pt x="348" y="373"/>
                    </a:cubicBezTo>
                    <a:cubicBezTo>
                      <a:pt x="355" y="373"/>
                      <a:pt x="360" y="364"/>
                      <a:pt x="367" y="362"/>
                    </a:cubicBezTo>
                    <a:cubicBezTo>
                      <a:pt x="374" y="357"/>
                      <a:pt x="367" y="366"/>
                      <a:pt x="378" y="366"/>
                    </a:cubicBezTo>
                    <a:cubicBezTo>
                      <a:pt x="392" y="366"/>
                      <a:pt x="390" y="378"/>
                      <a:pt x="381" y="373"/>
                    </a:cubicBezTo>
                    <a:cubicBezTo>
                      <a:pt x="371" y="371"/>
                      <a:pt x="367" y="371"/>
                      <a:pt x="358" y="378"/>
                    </a:cubicBezTo>
                    <a:cubicBezTo>
                      <a:pt x="348" y="388"/>
                      <a:pt x="355" y="390"/>
                      <a:pt x="348" y="399"/>
                    </a:cubicBezTo>
                    <a:cubicBezTo>
                      <a:pt x="344" y="406"/>
                      <a:pt x="341" y="413"/>
                      <a:pt x="351" y="413"/>
                    </a:cubicBezTo>
                    <a:cubicBezTo>
                      <a:pt x="360" y="416"/>
                      <a:pt x="351" y="420"/>
                      <a:pt x="344" y="423"/>
                    </a:cubicBezTo>
                    <a:cubicBezTo>
                      <a:pt x="334" y="425"/>
                      <a:pt x="341" y="430"/>
                      <a:pt x="351" y="430"/>
                    </a:cubicBezTo>
                    <a:cubicBezTo>
                      <a:pt x="362" y="430"/>
                      <a:pt x="378" y="416"/>
                      <a:pt x="395" y="406"/>
                    </a:cubicBezTo>
                    <a:cubicBezTo>
                      <a:pt x="409" y="399"/>
                      <a:pt x="420" y="406"/>
                      <a:pt x="425" y="406"/>
                    </a:cubicBezTo>
                    <a:cubicBezTo>
                      <a:pt x="427" y="404"/>
                      <a:pt x="420" y="397"/>
                      <a:pt x="425" y="395"/>
                    </a:cubicBezTo>
                    <a:cubicBezTo>
                      <a:pt x="430" y="392"/>
                      <a:pt x="418" y="390"/>
                      <a:pt x="416" y="383"/>
                    </a:cubicBezTo>
                    <a:cubicBezTo>
                      <a:pt x="411" y="373"/>
                      <a:pt x="420" y="378"/>
                      <a:pt x="423" y="371"/>
                    </a:cubicBezTo>
                    <a:cubicBezTo>
                      <a:pt x="425" y="364"/>
                      <a:pt x="430" y="366"/>
                      <a:pt x="434" y="371"/>
                    </a:cubicBezTo>
                    <a:cubicBezTo>
                      <a:pt x="439" y="373"/>
                      <a:pt x="446" y="366"/>
                      <a:pt x="450" y="376"/>
                    </a:cubicBezTo>
                    <a:cubicBezTo>
                      <a:pt x="453" y="385"/>
                      <a:pt x="457" y="373"/>
                      <a:pt x="467" y="380"/>
                    </a:cubicBezTo>
                    <a:cubicBezTo>
                      <a:pt x="474" y="385"/>
                      <a:pt x="464" y="385"/>
                      <a:pt x="457" y="388"/>
                    </a:cubicBezTo>
                    <a:cubicBezTo>
                      <a:pt x="448" y="390"/>
                      <a:pt x="453" y="399"/>
                      <a:pt x="460" y="395"/>
                    </a:cubicBezTo>
                    <a:cubicBezTo>
                      <a:pt x="464" y="390"/>
                      <a:pt x="471" y="385"/>
                      <a:pt x="476" y="392"/>
                    </a:cubicBezTo>
                    <a:cubicBezTo>
                      <a:pt x="481" y="397"/>
                      <a:pt x="483" y="395"/>
                      <a:pt x="488" y="390"/>
                    </a:cubicBezTo>
                    <a:cubicBezTo>
                      <a:pt x="492" y="385"/>
                      <a:pt x="492" y="390"/>
                      <a:pt x="492" y="395"/>
                    </a:cubicBezTo>
                    <a:cubicBezTo>
                      <a:pt x="492" y="397"/>
                      <a:pt x="504" y="399"/>
                      <a:pt x="518" y="402"/>
                    </a:cubicBezTo>
                    <a:cubicBezTo>
                      <a:pt x="532" y="404"/>
                      <a:pt x="558" y="402"/>
                      <a:pt x="565" y="399"/>
                    </a:cubicBezTo>
                    <a:cubicBezTo>
                      <a:pt x="569" y="399"/>
                      <a:pt x="567" y="411"/>
                      <a:pt x="583" y="413"/>
                    </a:cubicBezTo>
                    <a:cubicBezTo>
                      <a:pt x="597" y="416"/>
                      <a:pt x="602" y="399"/>
                      <a:pt x="609" y="404"/>
                    </a:cubicBezTo>
                    <a:cubicBezTo>
                      <a:pt x="616" y="411"/>
                      <a:pt x="609" y="413"/>
                      <a:pt x="604" y="418"/>
                    </a:cubicBezTo>
                    <a:cubicBezTo>
                      <a:pt x="599" y="423"/>
                      <a:pt x="609" y="423"/>
                      <a:pt x="613" y="425"/>
                    </a:cubicBezTo>
                    <a:cubicBezTo>
                      <a:pt x="620" y="427"/>
                      <a:pt x="634" y="432"/>
                      <a:pt x="639" y="437"/>
                    </a:cubicBezTo>
                    <a:cubicBezTo>
                      <a:pt x="646" y="444"/>
                      <a:pt x="648" y="450"/>
                      <a:pt x="664" y="458"/>
                    </a:cubicBezTo>
                    <a:cubicBezTo>
                      <a:pt x="678" y="465"/>
                      <a:pt x="664" y="439"/>
                      <a:pt x="676" y="448"/>
                    </a:cubicBezTo>
                    <a:cubicBezTo>
                      <a:pt x="688" y="455"/>
                      <a:pt x="683" y="448"/>
                      <a:pt x="692" y="455"/>
                    </a:cubicBezTo>
                    <a:cubicBezTo>
                      <a:pt x="704" y="465"/>
                      <a:pt x="699" y="453"/>
                      <a:pt x="695" y="439"/>
                    </a:cubicBezTo>
                    <a:cubicBezTo>
                      <a:pt x="690" y="425"/>
                      <a:pt x="699" y="434"/>
                      <a:pt x="704" y="441"/>
                    </a:cubicBezTo>
                    <a:cubicBezTo>
                      <a:pt x="709" y="446"/>
                      <a:pt x="709" y="460"/>
                      <a:pt x="706" y="467"/>
                    </a:cubicBezTo>
                    <a:cubicBezTo>
                      <a:pt x="702" y="476"/>
                      <a:pt x="688" y="469"/>
                      <a:pt x="690" y="465"/>
                    </a:cubicBezTo>
                    <a:cubicBezTo>
                      <a:pt x="690" y="460"/>
                      <a:pt x="676" y="462"/>
                      <a:pt x="676" y="469"/>
                    </a:cubicBezTo>
                    <a:cubicBezTo>
                      <a:pt x="674" y="476"/>
                      <a:pt x="685" y="488"/>
                      <a:pt x="692" y="490"/>
                    </a:cubicBezTo>
                    <a:cubicBezTo>
                      <a:pt x="699" y="490"/>
                      <a:pt x="695" y="502"/>
                      <a:pt x="699" y="504"/>
                    </a:cubicBezTo>
                    <a:cubicBezTo>
                      <a:pt x="706" y="507"/>
                      <a:pt x="706" y="518"/>
                      <a:pt x="709" y="516"/>
                    </a:cubicBezTo>
                    <a:cubicBezTo>
                      <a:pt x="713" y="514"/>
                      <a:pt x="711" y="500"/>
                      <a:pt x="706" y="493"/>
                    </a:cubicBezTo>
                    <a:cubicBezTo>
                      <a:pt x="704" y="485"/>
                      <a:pt x="704" y="476"/>
                      <a:pt x="711" y="478"/>
                    </a:cubicBezTo>
                    <a:cubicBezTo>
                      <a:pt x="716" y="481"/>
                      <a:pt x="711" y="490"/>
                      <a:pt x="713" y="495"/>
                    </a:cubicBezTo>
                    <a:cubicBezTo>
                      <a:pt x="716" y="497"/>
                      <a:pt x="720" y="490"/>
                      <a:pt x="725" y="488"/>
                    </a:cubicBezTo>
                    <a:cubicBezTo>
                      <a:pt x="732" y="483"/>
                      <a:pt x="723" y="471"/>
                      <a:pt x="725" y="467"/>
                    </a:cubicBezTo>
                    <a:cubicBezTo>
                      <a:pt x="727" y="460"/>
                      <a:pt x="737" y="471"/>
                      <a:pt x="739" y="481"/>
                    </a:cubicBezTo>
                    <a:cubicBezTo>
                      <a:pt x="741" y="490"/>
                      <a:pt x="732" y="490"/>
                      <a:pt x="732" y="495"/>
                    </a:cubicBezTo>
                    <a:cubicBezTo>
                      <a:pt x="732" y="502"/>
                      <a:pt x="723" y="500"/>
                      <a:pt x="720" y="502"/>
                    </a:cubicBezTo>
                    <a:cubicBezTo>
                      <a:pt x="716" y="504"/>
                      <a:pt x="718" y="523"/>
                      <a:pt x="723" y="523"/>
                    </a:cubicBezTo>
                    <a:cubicBezTo>
                      <a:pt x="725" y="525"/>
                      <a:pt x="727" y="509"/>
                      <a:pt x="730" y="516"/>
                    </a:cubicBezTo>
                    <a:cubicBezTo>
                      <a:pt x="732" y="525"/>
                      <a:pt x="741" y="507"/>
                      <a:pt x="744" y="514"/>
                    </a:cubicBezTo>
                    <a:cubicBezTo>
                      <a:pt x="746" y="521"/>
                      <a:pt x="758" y="530"/>
                      <a:pt x="762" y="528"/>
                    </a:cubicBezTo>
                    <a:cubicBezTo>
                      <a:pt x="767" y="525"/>
                      <a:pt x="760" y="518"/>
                      <a:pt x="753" y="518"/>
                    </a:cubicBezTo>
                    <a:cubicBezTo>
                      <a:pt x="746" y="516"/>
                      <a:pt x="748" y="507"/>
                      <a:pt x="753" y="504"/>
                    </a:cubicBezTo>
                    <a:cubicBezTo>
                      <a:pt x="760" y="504"/>
                      <a:pt x="771" y="521"/>
                      <a:pt x="771" y="528"/>
                    </a:cubicBezTo>
                    <a:cubicBezTo>
                      <a:pt x="769" y="532"/>
                      <a:pt x="765" y="532"/>
                      <a:pt x="760" y="537"/>
                    </a:cubicBezTo>
                    <a:cubicBezTo>
                      <a:pt x="755" y="544"/>
                      <a:pt x="748" y="528"/>
                      <a:pt x="741" y="528"/>
                    </a:cubicBezTo>
                    <a:cubicBezTo>
                      <a:pt x="734" y="530"/>
                      <a:pt x="741" y="539"/>
                      <a:pt x="744" y="544"/>
                    </a:cubicBezTo>
                    <a:cubicBezTo>
                      <a:pt x="746" y="551"/>
                      <a:pt x="737" y="560"/>
                      <a:pt x="744" y="565"/>
                    </a:cubicBezTo>
                    <a:cubicBezTo>
                      <a:pt x="753" y="572"/>
                      <a:pt x="751" y="562"/>
                      <a:pt x="751" y="558"/>
                    </a:cubicBezTo>
                    <a:cubicBezTo>
                      <a:pt x="753" y="556"/>
                      <a:pt x="760" y="560"/>
                      <a:pt x="762" y="562"/>
                    </a:cubicBezTo>
                    <a:cubicBezTo>
                      <a:pt x="767" y="567"/>
                      <a:pt x="767" y="556"/>
                      <a:pt x="767" y="551"/>
                    </a:cubicBezTo>
                    <a:cubicBezTo>
                      <a:pt x="767" y="546"/>
                      <a:pt x="776" y="549"/>
                      <a:pt x="778" y="556"/>
                    </a:cubicBezTo>
                    <a:cubicBezTo>
                      <a:pt x="783" y="560"/>
                      <a:pt x="783" y="549"/>
                      <a:pt x="788" y="551"/>
                    </a:cubicBezTo>
                    <a:cubicBezTo>
                      <a:pt x="795" y="551"/>
                      <a:pt x="790" y="560"/>
                      <a:pt x="790" y="565"/>
                    </a:cubicBezTo>
                    <a:cubicBezTo>
                      <a:pt x="790" y="569"/>
                      <a:pt x="799" y="560"/>
                      <a:pt x="799" y="567"/>
                    </a:cubicBezTo>
                    <a:lnTo>
                      <a:pt x="799" y="569"/>
                    </a:lnTo>
                    <a:cubicBezTo>
                      <a:pt x="804" y="565"/>
                      <a:pt x="811" y="560"/>
                      <a:pt x="813" y="558"/>
                    </a:cubicBezTo>
                    <a:cubicBezTo>
                      <a:pt x="825" y="551"/>
                      <a:pt x="806" y="546"/>
                      <a:pt x="809" y="539"/>
                    </a:cubicBezTo>
                    <a:lnTo>
                      <a:pt x="809" y="539"/>
                    </a:lnTo>
                    <a:close/>
                    <a:moveTo>
                      <a:pt x="16" y="607"/>
                    </a:moveTo>
                    <a:lnTo>
                      <a:pt x="16" y="607"/>
                    </a:lnTo>
                    <a:cubicBezTo>
                      <a:pt x="27" y="602"/>
                      <a:pt x="32" y="595"/>
                      <a:pt x="27" y="590"/>
                    </a:cubicBezTo>
                    <a:cubicBezTo>
                      <a:pt x="23" y="583"/>
                      <a:pt x="6" y="609"/>
                      <a:pt x="16" y="607"/>
                    </a:cubicBezTo>
                    <a:lnTo>
                      <a:pt x="16" y="607"/>
                    </a:lnTo>
                    <a:close/>
                    <a:moveTo>
                      <a:pt x="95" y="562"/>
                    </a:moveTo>
                    <a:lnTo>
                      <a:pt x="95" y="562"/>
                    </a:lnTo>
                    <a:cubicBezTo>
                      <a:pt x="85" y="560"/>
                      <a:pt x="58" y="576"/>
                      <a:pt x="67" y="576"/>
                    </a:cubicBezTo>
                    <a:cubicBezTo>
                      <a:pt x="74" y="579"/>
                      <a:pt x="76" y="572"/>
                      <a:pt x="83" y="572"/>
                    </a:cubicBezTo>
                    <a:cubicBezTo>
                      <a:pt x="90" y="572"/>
                      <a:pt x="106" y="567"/>
                      <a:pt x="95" y="562"/>
                    </a:cubicBezTo>
                    <a:lnTo>
                      <a:pt x="95" y="562"/>
                    </a:lnTo>
                    <a:close/>
                    <a:moveTo>
                      <a:pt x="334" y="453"/>
                    </a:moveTo>
                    <a:lnTo>
                      <a:pt x="334" y="453"/>
                    </a:lnTo>
                    <a:cubicBezTo>
                      <a:pt x="334" y="448"/>
                      <a:pt x="327" y="448"/>
                      <a:pt x="318" y="458"/>
                    </a:cubicBezTo>
                    <a:cubicBezTo>
                      <a:pt x="309" y="469"/>
                      <a:pt x="299" y="476"/>
                      <a:pt x="299" y="481"/>
                    </a:cubicBezTo>
                    <a:cubicBezTo>
                      <a:pt x="297" y="485"/>
                      <a:pt x="286" y="478"/>
                      <a:pt x="283" y="485"/>
                    </a:cubicBezTo>
                    <a:cubicBezTo>
                      <a:pt x="279" y="493"/>
                      <a:pt x="286" y="507"/>
                      <a:pt x="292" y="502"/>
                    </a:cubicBezTo>
                    <a:cubicBezTo>
                      <a:pt x="299" y="497"/>
                      <a:pt x="299" y="502"/>
                      <a:pt x="304" y="502"/>
                    </a:cubicBezTo>
                    <a:cubicBezTo>
                      <a:pt x="306" y="502"/>
                      <a:pt x="327" y="490"/>
                      <a:pt x="332" y="483"/>
                    </a:cubicBezTo>
                    <a:cubicBezTo>
                      <a:pt x="334" y="476"/>
                      <a:pt x="323" y="474"/>
                      <a:pt x="323" y="469"/>
                    </a:cubicBezTo>
                    <a:cubicBezTo>
                      <a:pt x="323" y="465"/>
                      <a:pt x="332" y="465"/>
                      <a:pt x="339" y="462"/>
                    </a:cubicBezTo>
                    <a:cubicBezTo>
                      <a:pt x="344" y="460"/>
                      <a:pt x="334" y="458"/>
                      <a:pt x="334" y="453"/>
                    </a:cubicBezTo>
                    <a:lnTo>
                      <a:pt x="334" y="453"/>
                    </a:lnTo>
                    <a:close/>
                    <a:moveTo>
                      <a:pt x="34" y="397"/>
                    </a:moveTo>
                    <a:lnTo>
                      <a:pt x="34" y="397"/>
                    </a:lnTo>
                    <a:cubicBezTo>
                      <a:pt x="32" y="390"/>
                      <a:pt x="13" y="397"/>
                      <a:pt x="16" y="404"/>
                    </a:cubicBezTo>
                    <a:cubicBezTo>
                      <a:pt x="18" y="411"/>
                      <a:pt x="37" y="416"/>
                      <a:pt x="43" y="413"/>
                    </a:cubicBezTo>
                    <a:cubicBezTo>
                      <a:pt x="51" y="411"/>
                      <a:pt x="55" y="402"/>
                      <a:pt x="48" y="397"/>
                    </a:cubicBezTo>
                    <a:cubicBezTo>
                      <a:pt x="43" y="392"/>
                      <a:pt x="34" y="404"/>
                      <a:pt x="34" y="397"/>
                    </a:cubicBezTo>
                    <a:lnTo>
                      <a:pt x="34" y="397"/>
                    </a:lnTo>
                    <a:close/>
                    <a:moveTo>
                      <a:pt x="262" y="1440"/>
                    </a:moveTo>
                    <a:lnTo>
                      <a:pt x="262" y="1440"/>
                    </a:lnTo>
                    <a:cubicBezTo>
                      <a:pt x="250" y="1442"/>
                      <a:pt x="257" y="1470"/>
                      <a:pt x="265" y="1465"/>
                    </a:cubicBezTo>
                    <a:cubicBezTo>
                      <a:pt x="269" y="1463"/>
                      <a:pt x="276" y="1461"/>
                      <a:pt x="279" y="1456"/>
                    </a:cubicBezTo>
                    <a:cubicBezTo>
                      <a:pt x="283" y="1451"/>
                      <a:pt x="276" y="1437"/>
                      <a:pt x="262" y="1440"/>
                    </a:cubicBezTo>
                    <a:lnTo>
                      <a:pt x="262" y="1440"/>
                    </a:lnTo>
                    <a:close/>
                    <a:moveTo>
                      <a:pt x="248" y="1421"/>
                    </a:moveTo>
                    <a:lnTo>
                      <a:pt x="248" y="1421"/>
                    </a:lnTo>
                    <a:cubicBezTo>
                      <a:pt x="241" y="1423"/>
                      <a:pt x="246" y="1435"/>
                      <a:pt x="250" y="1433"/>
                    </a:cubicBezTo>
                    <a:cubicBezTo>
                      <a:pt x="257" y="1426"/>
                      <a:pt x="255" y="1421"/>
                      <a:pt x="248" y="1421"/>
                    </a:cubicBezTo>
                    <a:lnTo>
                      <a:pt x="248" y="1421"/>
                    </a:lnTo>
                    <a:close/>
                    <a:moveTo>
                      <a:pt x="174" y="1398"/>
                    </a:moveTo>
                    <a:lnTo>
                      <a:pt x="174" y="1398"/>
                    </a:lnTo>
                    <a:cubicBezTo>
                      <a:pt x="181" y="1405"/>
                      <a:pt x="185" y="1402"/>
                      <a:pt x="188" y="1398"/>
                    </a:cubicBezTo>
                    <a:cubicBezTo>
                      <a:pt x="188" y="1391"/>
                      <a:pt x="167" y="1391"/>
                      <a:pt x="174" y="1398"/>
                    </a:cubicBezTo>
                    <a:lnTo>
                      <a:pt x="174" y="1398"/>
                    </a:lnTo>
                    <a:close/>
                    <a:moveTo>
                      <a:pt x="206" y="1412"/>
                    </a:moveTo>
                    <a:lnTo>
                      <a:pt x="206" y="1412"/>
                    </a:lnTo>
                    <a:cubicBezTo>
                      <a:pt x="211" y="1419"/>
                      <a:pt x="218" y="1421"/>
                      <a:pt x="220" y="1414"/>
                    </a:cubicBezTo>
                    <a:cubicBezTo>
                      <a:pt x="225" y="1407"/>
                      <a:pt x="202" y="1405"/>
                      <a:pt x="206" y="1412"/>
                    </a:cubicBezTo>
                    <a:lnTo>
                      <a:pt x="206" y="1412"/>
                    </a:lnTo>
                    <a:close/>
                    <a:moveTo>
                      <a:pt x="2141" y="779"/>
                    </a:moveTo>
                    <a:lnTo>
                      <a:pt x="2141" y="779"/>
                    </a:lnTo>
                    <a:cubicBezTo>
                      <a:pt x="2139" y="773"/>
                      <a:pt x="2120" y="777"/>
                      <a:pt x="2111" y="770"/>
                    </a:cubicBezTo>
                    <a:cubicBezTo>
                      <a:pt x="2104" y="765"/>
                      <a:pt x="2088" y="796"/>
                      <a:pt x="2085" y="810"/>
                    </a:cubicBezTo>
                    <a:cubicBezTo>
                      <a:pt x="2081" y="822"/>
                      <a:pt x="2057" y="838"/>
                      <a:pt x="2057" y="838"/>
                    </a:cubicBezTo>
                    <a:lnTo>
                      <a:pt x="1985" y="838"/>
                    </a:lnTo>
                    <a:cubicBezTo>
                      <a:pt x="1981" y="838"/>
                      <a:pt x="1967" y="852"/>
                      <a:pt x="1957" y="859"/>
                    </a:cubicBezTo>
                    <a:lnTo>
                      <a:pt x="1957" y="861"/>
                    </a:lnTo>
                    <a:cubicBezTo>
                      <a:pt x="1964" y="873"/>
                      <a:pt x="1941" y="880"/>
                      <a:pt x="1916" y="880"/>
                    </a:cubicBezTo>
                    <a:cubicBezTo>
                      <a:pt x="1909" y="882"/>
                      <a:pt x="1904" y="882"/>
                      <a:pt x="1899" y="882"/>
                    </a:cubicBezTo>
                    <a:cubicBezTo>
                      <a:pt x="1899" y="884"/>
                      <a:pt x="1902" y="889"/>
                      <a:pt x="1902" y="891"/>
                    </a:cubicBezTo>
                    <a:cubicBezTo>
                      <a:pt x="1902" y="891"/>
                      <a:pt x="1897" y="894"/>
                      <a:pt x="1895" y="896"/>
                    </a:cubicBezTo>
                    <a:cubicBezTo>
                      <a:pt x="1890" y="903"/>
                      <a:pt x="1862" y="917"/>
                      <a:pt x="1846" y="927"/>
                    </a:cubicBezTo>
                    <a:cubicBezTo>
                      <a:pt x="1827" y="936"/>
                      <a:pt x="1804" y="931"/>
                      <a:pt x="1804" y="917"/>
                    </a:cubicBezTo>
                    <a:cubicBezTo>
                      <a:pt x="1804" y="903"/>
                      <a:pt x="1816" y="905"/>
                      <a:pt x="1820" y="912"/>
                    </a:cubicBezTo>
                    <a:cubicBezTo>
                      <a:pt x="1820" y="915"/>
                      <a:pt x="1823" y="912"/>
                      <a:pt x="1827" y="910"/>
                    </a:cubicBezTo>
                    <a:cubicBezTo>
                      <a:pt x="1823" y="905"/>
                      <a:pt x="1823" y="898"/>
                      <a:pt x="1825" y="894"/>
                    </a:cubicBezTo>
                    <a:cubicBezTo>
                      <a:pt x="1820" y="891"/>
                      <a:pt x="1827" y="870"/>
                      <a:pt x="1816" y="866"/>
                    </a:cubicBezTo>
                    <a:cubicBezTo>
                      <a:pt x="1806" y="861"/>
                      <a:pt x="1792" y="882"/>
                      <a:pt x="1795" y="870"/>
                    </a:cubicBezTo>
                    <a:cubicBezTo>
                      <a:pt x="1797" y="857"/>
                      <a:pt x="1813" y="847"/>
                      <a:pt x="1802" y="831"/>
                    </a:cubicBezTo>
                    <a:cubicBezTo>
                      <a:pt x="1792" y="814"/>
                      <a:pt x="1774" y="814"/>
                      <a:pt x="1769" y="826"/>
                    </a:cubicBezTo>
                    <a:cubicBezTo>
                      <a:pt x="1767" y="840"/>
                      <a:pt x="1753" y="833"/>
                      <a:pt x="1748" y="843"/>
                    </a:cubicBezTo>
                    <a:cubicBezTo>
                      <a:pt x="1743" y="852"/>
                      <a:pt x="1739" y="873"/>
                      <a:pt x="1741" y="889"/>
                    </a:cubicBezTo>
                    <a:cubicBezTo>
                      <a:pt x="1746" y="903"/>
                      <a:pt x="1741" y="910"/>
                      <a:pt x="1727" y="919"/>
                    </a:cubicBezTo>
                    <a:cubicBezTo>
                      <a:pt x="1713" y="929"/>
                      <a:pt x="1706" y="908"/>
                      <a:pt x="1711" y="880"/>
                    </a:cubicBezTo>
                    <a:cubicBezTo>
                      <a:pt x="1716" y="861"/>
                      <a:pt x="1725" y="843"/>
                      <a:pt x="1716" y="843"/>
                    </a:cubicBezTo>
                    <a:cubicBezTo>
                      <a:pt x="1706" y="843"/>
                      <a:pt x="1727" y="819"/>
                      <a:pt x="1748" y="814"/>
                    </a:cubicBezTo>
                    <a:cubicBezTo>
                      <a:pt x="1767" y="810"/>
                      <a:pt x="1792" y="812"/>
                      <a:pt x="1792" y="805"/>
                    </a:cubicBezTo>
                    <a:lnTo>
                      <a:pt x="1795" y="803"/>
                    </a:lnTo>
                    <a:cubicBezTo>
                      <a:pt x="1790" y="800"/>
                      <a:pt x="1785" y="798"/>
                      <a:pt x="1783" y="796"/>
                    </a:cubicBezTo>
                    <a:lnTo>
                      <a:pt x="1781" y="798"/>
                    </a:lnTo>
                    <a:cubicBezTo>
                      <a:pt x="1771" y="805"/>
                      <a:pt x="1774" y="791"/>
                      <a:pt x="1760" y="791"/>
                    </a:cubicBezTo>
                    <a:cubicBezTo>
                      <a:pt x="1746" y="791"/>
                      <a:pt x="1732" y="803"/>
                      <a:pt x="1720" y="798"/>
                    </a:cubicBezTo>
                    <a:cubicBezTo>
                      <a:pt x="1709" y="791"/>
                      <a:pt x="1716" y="784"/>
                      <a:pt x="1704" y="784"/>
                    </a:cubicBezTo>
                    <a:cubicBezTo>
                      <a:pt x="1695" y="784"/>
                      <a:pt x="1713" y="765"/>
                      <a:pt x="1697" y="773"/>
                    </a:cubicBezTo>
                    <a:cubicBezTo>
                      <a:pt x="1683" y="782"/>
                      <a:pt x="1660" y="803"/>
                      <a:pt x="1648" y="793"/>
                    </a:cubicBezTo>
                    <a:cubicBezTo>
                      <a:pt x="1639" y="784"/>
                      <a:pt x="1630" y="796"/>
                      <a:pt x="1623" y="789"/>
                    </a:cubicBezTo>
                    <a:cubicBezTo>
                      <a:pt x="1613" y="782"/>
                      <a:pt x="1648" y="761"/>
                      <a:pt x="1664" y="761"/>
                    </a:cubicBezTo>
                    <a:cubicBezTo>
                      <a:pt x="1669" y="761"/>
                      <a:pt x="1671" y="758"/>
                      <a:pt x="1676" y="756"/>
                    </a:cubicBezTo>
                    <a:cubicBezTo>
                      <a:pt x="1667" y="754"/>
                      <a:pt x="1648" y="747"/>
                      <a:pt x="1644" y="752"/>
                    </a:cubicBezTo>
                    <a:cubicBezTo>
                      <a:pt x="1639" y="758"/>
                      <a:pt x="1632" y="754"/>
                      <a:pt x="1627" y="749"/>
                    </a:cubicBezTo>
                    <a:cubicBezTo>
                      <a:pt x="1623" y="745"/>
                      <a:pt x="1616" y="752"/>
                      <a:pt x="1609" y="742"/>
                    </a:cubicBezTo>
                    <a:cubicBezTo>
                      <a:pt x="1602" y="733"/>
                      <a:pt x="1595" y="740"/>
                      <a:pt x="1590" y="742"/>
                    </a:cubicBezTo>
                    <a:cubicBezTo>
                      <a:pt x="1585" y="745"/>
                      <a:pt x="1578" y="738"/>
                      <a:pt x="1572" y="735"/>
                    </a:cubicBezTo>
                    <a:cubicBezTo>
                      <a:pt x="1562" y="733"/>
                      <a:pt x="1569" y="724"/>
                      <a:pt x="1562" y="719"/>
                    </a:cubicBezTo>
                    <a:cubicBezTo>
                      <a:pt x="1555" y="714"/>
                      <a:pt x="1555" y="728"/>
                      <a:pt x="1555" y="728"/>
                    </a:cubicBezTo>
                    <a:lnTo>
                      <a:pt x="969" y="733"/>
                    </a:lnTo>
                    <a:cubicBezTo>
                      <a:pt x="971" y="733"/>
                      <a:pt x="971" y="733"/>
                      <a:pt x="971" y="735"/>
                    </a:cubicBezTo>
                    <a:cubicBezTo>
                      <a:pt x="978" y="742"/>
                      <a:pt x="974" y="747"/>
                      <a:pt x="976" y="756"/>
                    </a:cubicBezTo>
                    <a:cubicBezTo>
                      <a:pt x="978" y="765"/>
                      <a:pt x="976" y="779"/>
                      <a:pt x="969" y="779"/>
                    </a:cubicBezTo>
                    <a:cubicBezTo>
                      <a:pt x="962" y="779"/>
                      <a:pt x="962" y="770"/>
                      <a:pt x="967" y="768"/>
                    </a:cubicBezTo>
                    <a:cubicBezTo>
                      <a:pt x="971" y="765"/>
                      <a:pt x="969" y="754"/>
                      <a:pt x="965" y="754"/>
                    </a:cubicBezTo>
                    <a:cubicBezTo>
                      <a:pt x="960" y="754"/>
                      <a:pt x="960" y="752"/>
                      <a:pt x="960" y="747"/>
                    </a:cubicBezTo>
                    <a:cubicBezTo>
                      <a:pt x="951" y="749"/>
                      <a:pt x="939" y="749"/>
                      <a:pt x="925" y="747"/>
                    </a:cubicBezTo>
                    <a:cubicBezTo>
                      <a:pt x="925" y="747"/>
                      <a:pt x="927" y="747"/>
                      <a:pt x="927" y="749"/>
                    </a:cubicBezTo>
                    <a:cubicBezTo>
                      <a:pt x="927" y="754"/>
                      <a:pt x="930" y="765"/>
                      <a:pt x="937" y="777"/>
                    </a:cubicBezTo>
                    <a:cubicBezTo>
                      <a:pt x="944" y="786"/>
                      <a:pt x="939" y="793"/>
                      <a:pt x="946" y="796"/>
                    </a:cubicBezTo>
                    <a:cubicBezTo>
                      <a:pt x="953" y="800"/>
                      <a:pt x="953" y="805"/>
                      <a:pt x="946" y="803"/>
                    </a:cubicBezTo>
                    <a:cubicBezTo>
                      <a:pt x="939" y="803"/>
                      <a:pt x="944" y="807"/>
                      <a:pt x="941" y="824"/>
                    </a:cubicBezTo>
                    <a:cubicBezTo>
                      <a:pt x="939" y="838"/>
                      <a:pt x="941" y="866"/>
                      <a:pt x="939" y="875"/>
                    </a:cubicBezTo>
                    <a:cubicBezTo>
                      <a:pt x="937" y="884"/>
                      <a:pt x="927" y="898"/>
                      <a:pt x="934" y="908"/>
                    </a:cubicBezTo>
                    <a:cubicBezTo>
                      <a:pt x="939" y="917"/>
                      <a:pt x="944" y="931"/>
                      <a:pt x="941" y="943"/>
                    </a:cubicBezTo>
                    <a:cubicBezTo>
                      <a:pt x="937" y="955"/>
                      <a:pt x="937" y="961"/>
                      <a:pt x="944" y="971"/>
                    </a:cubicBezTo>
                    <a:cubicBezTo>
                      <a:pt x="948" y="980"/>
                      <a:pt x="944" y="994"/>
                      <a:pt x="948" y="999"/>
                    </a:cubicBezTo>
                    <a:cubicBezTo>
                      <a:pt x="955" y="1001"/>
                      <a:pt x="960" y="1008"/>
                      <a:pt x="965" y="1017"/>
                    </a:cubicBezTo>
                    <a:cubicBezTo>
                      <a:pt x="971" y="1024"/>
                      <a:pt x="976" y="1020"/>
                      <a:pt x="976" y="1029"/>
                    </a:cubicBezTo>
                    <a:cubicBezTo>
                      <a:pt x="976" y="1039"/>
                      <a:pt x="976" y="1039"/>
                      <a:pt x="985" y="1043"/>
                    </a:cubicBezTo>
                    <a:cubicBezTo>
                      <a:pt x="992" y="1046"/>
                      <a:pt x="988" y="1055"/>
                      <a:pt x="988" y="1060"/>
                    </a:cubicBezTo>
                    <a:cubicBezTo>
                      <a:pt x="988" y="1064"/>
                      <a:pt x="997" y="1071"/>
                      <a:pt x="1009" y="1083"/>
                    </a:cubicBezTo>
                    <a:cubicBezTo>
                      <a:pt x="1023" y="1094"/>
                      <a:pt x="1011" y="1101"/>
                      <a:pt x="1020" y="1101"/>
                    </a:cubicBezTo>
                    <a:cubicBezTo>
                      <a:pt x="1030" y="1101"/>
                      <a:pt x="1039" y="1108"/>
                      <a:pt x="1046" y="1113"/>
                    </a:cubicBezTo>
                    <a:cubicBezTo>
                      <a:pt x="1055" y="1120"/>
                      <a:pt x="1057" y="1115"/>
                      <a:pt x="1064" y="1118"/>
                    </a:cubicBezTo>
                    <a:cubicBezTo>
                      <a:pt x="1071" y="1118"/>
                      <a:pt x="1083" y="1132"/>
                      <a:pt x="1085" y="1141"/>
                    </a:cubicBezTo>
                    <a:cubicBezTo>
                      <a:pt x="1085" y="1146"/>
                      <a:pt x="1088" y="1151"/>
                      <a:pt x="1090" y="1155"/>
                    </a:cubicBezTo>
                    <a:lnTo>
                      <a:pt x="1139" y="1148"/>
                    </a:lnTo>
                    <a:cubicBezTo>
                      <a:pt x="1139" y="1148"/>
                      <a:pt x="1153" y="1157"/>
                      <a:pt x="1162" y="1160"/>
                    </a:cubicBezTo>
                    <a:cubicBezTo>
                      <a:pt x="1169" y="1162"/>
                      <a:pt x="1216" y="1178"/>
                      <a:pt x="1216" y="1178"/>
                    </a:cubicBezTo>
                    <a:lnTo>
                      <a:pt x="1276" y="1178"/>
                    </a:lnTo>
                    <a:lnTo>
                      <a:pt x="1283" y="1169"/>
                    </a:lnTo>
                    <a:lnTo>
                      <a:pt x="1318" y="1169"/>
                    </a:lnTo>
                    <a:cubicBezTo>
                      <a:pt x="1318" y="1169"/>
                      <a:pt x="1339" y="1190"/>
                      <a:pt x="1341" y="1192"/>
                    </a:cubicBezTo>
                    <a:cubicBezTo>
                      <a:pt x="1343" y="1192"/>
                      <a:pt x="1355" y="1202"/>
                      <a:pt x="1355" y="1209"/>
                    </a:cubicBezTo>
                    <a:cubicBezTo>
                      <a:pt x="1355" y="1213"/>
                      <a:pt x="1358" y="1220"/>
                      <a:pt x="1362" y="1223"/>
                    </a:cubicBezTo>
                    <a:cubicBezTo>
                      <a:pt x="1367" y="1225"/>
                      <a:pt x="1385" y="1234"/>
                      <a:pt x="1388" y="1234"/>
                    </a:cubicBezTo>
                    <a:cubicBezTo>
                      <a:pt x="1390" y="1234"/>
                      <a:pt x="1395" y="1213"/>
                      <a:pt x="1404" y="1216"/>
                    </a:cubicBezTo>
                    <a:cubicBezTo>
                      <a:pt x="1413" y="1216"/>
                      <a:pt x="1437" y="1223"/>
                      <a:pt x="1441" y="1237"/>
                    </a:cubicBezTo>
                    <a:cubicBezTo>
                      <a:pt x="1446" y="1251"/>
                      <a:pt x="1457" y="1263"/>
                      <a:pt x="1462" y="1265"/>
                    </a:cubicBezTo>
                    <a:cubicBezTo>
                      <a:pt x="1464" y="1269"/>
                      <a:pt x="1464" y="1276"/>
                      <a:pt x="1467" y="1281"/>
                    </a:cubicBezTo>
                    <a:cubicBezTo>
                      <a:pt x="1469" y="1286"/>
                      <a:pt x="1469" y="1295"/>
                      <a:pt x="1471" y="1295"/>
                    </a:cubicBezTo>
                    <a:cubicBezTo>
                      <a:pt x="1476" y="1295"/>
                      <a:pt x="1495" y="1307"/>
                      <a:pt x="1502" y="1304"/>
                    </a:cubicBezTo>
                    <a:cubicBezTo>
                      <a:pt x="1504" y="1304"/>
                      <a:pt x="1509" y="1307"/>
                      <a:pt x="1511" y="1309"/>
                    </a:cubicBezTo>
                    <a:cubicBezTo>
                      <a:pt x="1511" y="1293"/>
                      <a:pt x="1495" y="1288"/>
                      <a:pt x="1504" y="1281"/>
                    </a:cubicBezTo>
                    <a:cubicBezTo>
                      <a:pt x="1516" y="1272"/>
                      <a:pt x="1504" y="1265"/>
                      <a:pt x="1511" y="1260"/>
                    </a:cubicBezTo>
                    <a:cubicBezTo>
                      <a:pt x="1516" y="1258"/>
                      <a:pt x="1525" y="1253"/>
                      <a:pt x="1525" y="1248"/>
                    </a:cubicBezTo>
                    <a:cubicBezTo>
                      <a:pt x="1525" y="1241"/>
                      <a:pt x="1532" y="1241"/>
                      <a:pt x="1539" y="1244"/>
                    </a:cubicBezTo>
                    <a:cubicBezTo>
                      <a:pt x="1546" y="1244"/>
                      <a:pt x="1560" y="1230"/>
                      <a:pt x="1560" y="1225"/>
                    </a:cubicBezTo>
                    <a:cubicBezTo>
                      <a:pt x="1557" y="1220"/>
                      <a:pt x="1560" y="1218"/>
                      <a:pt x="1569" y="1220"/>
                    </a:cubicBezTo>
                    <a:cubicBezTo>
                      <a:pt x="1578" y="1223"/>
                      <a:pt x="1576" y="1211"/>
                      <a:pt x="1583" y="1213"/>
                    </a:cubicBezTo>
                    <a:cubicBezTo>
                      <a:pt x="1588" y="1213"/>
                      <a:pt x="1592" y="1218"/>
                      <a:pt x="1592" y="1213"/>
                    </a:cubicBezTo>
                    <a:cubicBezTo>
                      <a:pt x="1595" y="1209"/>
                      <a:pt x="1599" y="1211"/>
                      <a:pt x="1604" y="1216"/>
                    </a:cubicBezTo>
                    <a:cubicBezTo>
                      <a:pt x="1609" y="1220"/>
                      <a:pt x="1620" y="1223"/>
                      <a:pt x="1620" y="1216"/>
                    </a:cubicBezTo>
                    <a:cubicBezTo>
                      <a:pt x="1623" y="1209"/>
                      <a:pt x="1630" y="1216"/>
                      <a:pt x="1634" y="1223"/>
                    </a:cubicBezTo>
                    <a:cubicBezTo>
                      <a:pt x="1641" y="1230"/>
                      <a:pt x="1644" y="1227"/>
                      <a:pt x="1653" y="1227"/>
                    </a:cubicBezTo>
                    <a:cubicBezTo>
                      <a:pt x="1662" y="1230"/>
                      <a:pt x="1662" y="1227"/>
                      <a:pt x="1662" y="1220"/>
                    </a:cubicBezTo>
                    <a:cubicBezTo>
                      <a:pt x="1662" y="1216"/>
                      <a:pt x="1671" y="1232"/>
                      <a:pt x="1681" y="1234"/>
                    </a:cubicBezTo>
                    <a:cubicBezTo>
                      <a:pt x="1690" y="1234"/>
                      <a:pt x="1683" y="1227"/>
                      <a:pt x="1676" y="1223"/>
                    </a:cubicBezTo>
                    <a:cubicBezTo>
                      <a:pt x="1669" y="1218"/>
                      <a:pt x="1678" y="1216"/>
                      <a:pt x="1671" y="1211"/>
                    </a:cubicBezTo>
                    <a:cubicBezTo>
                      <a:pt x="1667" y="1206"/>
                      <a:pt x="1681" y="1202"/>
                      <a:pt x="1690" y="1202"/>
                    </a:cubicBezTo>
                    <a:cubicBezTo>
                      <a:pt x="1702" y="1202"/>
                      <a:pt x="1702" y="1204"/>
                      <a:pt x="1706" y="1199"/>
                    </a:cubicBezTo>
                    <a:cubicBezTo>
                      <a:pt x="1711" y="1192"/>
                      <a:pt x="1716" y="1199"/>
                      <a:pt x="1716" y="1204"/>
                    </a:cubicBezTo>
                    <a:cubicBezTo>
                      <a:pt x="1716" y="1209"/>
                      <a:pt x="1732" y="1202"/>
                      <a:pt x="1743" y="1202"/>
                    </a:cubicBezTo>
                    <a:cubicBezTo>
                      <a:pt x="1753" y="1202"/>
                      <a:pt x="1762" y="1209"/>
                      <a:pt x="1762" y="1216"/>
                    </a:cubicBezTo>
                    <a:cubicBezTo>
                      <a:pt x="1764" y="1220"/>
                      <a:pt x="1769" y="1223"/>
                      <a:pt x="1776" y="1218"/>
                    </a:cubicBezTo>
                    <a:cubicBezTo>
                      <a:pt x="1783" y="1211"/>
                      <a:pt x="1790" y="1204"/>
                      <a:pt x="1797" y="1211"/>
                    </a:cubicBezTo>
                    <a:cubicBezTo>
                      <a:pt x="1804" y="1218"/>
                      <a:pt x="1811" y="1227"/>
                      <a:pt x="1818" y="1234"/>
                    </a:cubicBezTo>
                    <a:cubicBezTo>
                      <a:pt x="1827" y="1241"/>
                      <a:pt x="1813" y="1253"/>
                      <a:pt x="1818" y="1258"/>
                    </a:cubicBezTo>
                    <a:cubicBezTo>
                      <a:pt x="1823" y="1265"/>
                      <a:pt x="1818" y="1274"/>
                      <a:pt x="1827" y="1279"/>
                    </a:cubicBezTo>
                    <a:cubicBezTo>
                      <a:pt x="1837" y="1286"/>
                      <a:pt x="1830" y="1300"/>
                      <a:pt x="1837" y="1302"/>
                    </a:cubicBezTo>
                    <a:cubicBezTo>
                      <a:pt x="1844" y="1304"/>
                      <a:pt x="1851" y="1316"/>
                      <a:pt x="1851" y="1321"/>
                    </a:cubicBezTo>
                    <a:cubicBezTo>
                      <a:pt x="1851" y="1325"/>
                      <a:pt x="1867" y="1330"/>
                      <a:pt x="1867" y="1323"/>
                    </a:cubicBezTo>
                    <a:cubicBezTo>
                      <a:pt x="1867" y="1316"/>
                      <a:pt x="1876" y="1307"/>
                      <a:pt x="1876" y="1297"/>
                    </a:cubicBezTo>
                    <a:cubicBezTo>
                      <a:pt x="1876" y="1290"/>
                      <a:pt x="1871" y="1263"/>
                      <a:pt x="1864" y="1256"/>
                    </a:cubicBezTo>
                    <a:cubicBezTo>
                      <a:pt x="1857" y="1246"/>
                      <a:pt x="1867" y="1244"/>
                      <a:pt x="1857" y="1234"/>
                    </a:cubicBezTo>
                    <a:cubicBezTo>
                      <a:pt x="1851" y="1225"/>
                      <a:pt x="1846" y="1206"/>
                      <a:pt x="1846" y="1192"/>
                    </a:cubicBezTo>
                    <a:cubicBezTo>
                      <a:pt x="1846" y="1178"/>
                      <a:pt x="1864" y="1155"/>
                      <a:pt x="1871" y="1148"/>
                    </a:cubicBezTo>
                    <a:cubicBezTo>
                      <a:pt x="1878" y="1141"/>
                      <a:pt x="1888" y="1146"/>
                      <a:pt x="1890" y="1139"/>
                    </a:cubicBezTo>
                    <a:cubicBezTo>
                      <a:pt x="1892" y="1129"/>
                      <a:pt x="1902" y="1120"/>
                      <a:pt x="1909" y="1120"/>
                    </a:cubicBezTo>
                    <a:cubicBezTo>
                      <a:pt x="1913" y="1120"/>
                      <a:pt x="1920" y="1122"/>
                      <a:pt x="1920" y="1115"/>
                    </a:cubicBezTo>
                    <a:cubicBezTo>
                      <a:pt x="1920" y="1111"/>
                      <a:pt x="1929" y="1101"/>
                      <a:pt x="1943" y="1101"/>
                    </a:cubicBezTo>
                    <a:cubicBezTo>
                      <a:pt x="1955" y="1099"/>
                      <a:pt x="1948" y="1092"/>
                      <a:pt x="1946" y="1087"/>
                    </a:cubicBezTo>
                    <a:cubicBezTo>
                      <a:pt x="1941" y="1080"/>
                      <a:pt x="1948" y="1076"/>
                      <a:pt x="1950" y="1078"/>
                    </a:cubicBezTo>
                    <a:cubicBezTo>
                      <a:pt x="1953" y="1083"/>
                      <a:pt x="1960" y="1083"/>
                      <a:pt x="1964" y="1080"/>
                    </a:cubicBezTo>
                    <a:cubicBezTo>
                      <a:pt x="1969" y="1076"/>
                      <a:pt x="1981" y="1066"/>
                      <a:pt x="1969" y="1066"/>
                    </a:cubicBezTo>
                    <a:cubicBezTo>
                      <a:pt x="1960" y="1066"/>
                      <a:pt x="1957" y="1062"/>
                      <a:pt x="1962" y="1060"/>
                    </a:cubicBezTo>
                    <a:cubicBezTo>
                      <a:pt x="1969" y="1057"/>
                      <a:pt x="1964" y="1046"/>
                      <a:pt x="1955" y="1046"/>
                    </a:cubicBezTo>
                    <a:cubicBezTo>
                      <a:pt x="1948" y="1046"/>
                      <a:pt x="1950" y="1041"/>
                      <a:pt x="1955" y="1034"/>
                    </a:cubicBezTo>
                    <a:cubicBezTo>
                      <a:pt x="1960" y="1029"/>
                      <a:pt x="1948" y="1022"/>
                      <a:pt x="1941" y="1017"/>
                    </a:cubicBezTo>
                    <a:cubicBezTo>
                      <a:pt x="1934" y="1013"/>
                      <a:pt x="1946" y="1010"/>
                      <a:pt x="1950" y="1010"/>
                    </a:cubicBezTo>
                    <a:cubicBezTo>
                      <a:pt x="1955" y="1008"/>
                      <a:pt x="1950" y="987"/>
                      <a:pt x="1953" y="982"/>
                    </a:cubicBezTo>
                    <a:cubicBezTo>
                      <a:pt x="1955" y="975"/>
                      <a:pt x="1964" y="975"/>
                      <a:pt x="1960" y="982"/>
                    </a:cubicBezTo>
                    <a:cubicBezTo>
                      <a:pt x="1957" y="987"/>
                      <a:pt x="1953" y="994"/>
                      <a:pt x="1957" y="1003"/>
                    </a:cubicBezTo>
                    <a:cubicBezTo>
                      <a:pt x="1964" y="1010"/>
                      <a:pt x="1967" y="1017"/>
                      <a:pt x="1964" y="1027"/>
                    </a:cubicBezTo>
                    <a:cubicBezTo>
                      <a:pt x="1962" y="1039"/>
                      <a:pt x="1967" y="1036"/>
                      <a:pt x="1974" y="1022"/>
                    </a:cubicBezTo>
                    <a:cubicBezTo>
                      <a:pt x="1981" y="1008"/>
                      <a:pt x="1981" y="994"/>
                      <a:pt x="1976" y="994"/>
                    </a:cubicBezTo>
                    <a:cubicBezTo>
                      <a:pt x="1971" y="992"/>
                      <a:pt x="1971" y="978"/>
                      <a:pt x="1978" y="985"/>
                    </a:cubicBezTo>
                    <a:cubicBezTo>
                      <a:pt x="1983" y="992"/>
                      <a:pt x="1985" y="992"/>
                      <a:pt x="1992" y="985"/>
                    </a:cubicBezTo>
                    <a:cubicBezTo>
                      <a:pt x="2002" y="975"/>
                      <a:pt x="2009" y="961"/>
                      <a:pt x="2004" y="957"/>
                    </a:cubicBezTo>
                    <a:cubicBezTo>
                      <a:pt x="1999" y="955"/>
                      <a:pt x="2006" y="950"/>
                      <a:pt x="2016" y="952"/>
                    </a:cubicBezTo>
                    <a:cubicBezTo>
                      <a:pt x="2025" y="952"/>
                      <a:pt x="2046" y="945"/>
                      <a:pt x="2046" y="943"/>
                    </a:cubicBezTo>
                    <a:cubicBezTo>
                      <a:pt x="2050" y="934"/>
                      <a:pt x="2016" y="948"/>
                      <a:pt x="2016" y="943"/>
                    </a:cubicBezTo>
                    <a:cubicBezTo>
                      <a:pt x="2016" y="936"/>
                      <a:pt x="2039" y="931"/>
                      <a:pt x="2048" y="931"/>
                    </a:cubicBezTo>
                    <a:cubicBezTo>
                      <a:pt x="2060" y="931"/>
                      <a:pt x="2055" y="915"/>
                      <a:pt x="2060" y="922"/>
                    </a:cubicBezTo>
                    <a:cubicBezTo>
                      <a:pt x="2064" y="929"/>
                      <a:pt x="2071" y="927"/>
                      <a:pt x="2076" y="924"/>
                    </a:cubicBezTo>
                    <a:cubicBezTo>
                      <a:pt x="2083" y="919"/>
                      <a:pt x="2078" y="908"/>
                      <a:pt x="2071" y="908"/>
                    </a:cubicBezTo>
                    <a:cubicBezTo>
                      <a:pt x="2064" y="905"/>
                      <a:pt x="2076" y="901"/>
                      <a:pt x="2074" y="896"/>
                    </a:cubicBezTo>
                    <a:cubicBezTo>
                      <a:pt x="2071" y="891"/>
                      <a:pt x="2078" y="875"/>
                      <a:pt x="2088" y="873"/>
                    </a:cubicBezTo>
                    <a:cubicBezTo>
                      <a:pt x="2097" y="870"/>
                      <a:pt x="2092" y="866"/>
                      <a:pt x="2099" y="866"/>
                    </a:cubicBezTo>
                    <a:cubicBezTo>
                      <a:pt x="2109" y="866"/>
                      <a:pt x="2109" y="857"/>
                      <a:pt x="2116" y="849"/>
                    </a:cubicBezTo>
                    <a:cubicBezTo>
                      <a:pt x="2123" y="843"/>
                      <a:pt x="2132" y="861"/>
                      <a:pt x="2141" y="852"/>
                    </a:cubicBezTo>
                    <a:cubicBezTo>
                      <a:pt x="2146" y="847"/>
                      <a:pt x="2153" y="843"/>
                      <a:pt x="2157" y="838"/>
                    </a:cubicBezTo>
                    <a:cubicBezTo>
                      <a:pt x="2134" y="807"/>
                      <a:pt x="2141" y="784"/>
                      <a:pt x="2141" y="779"/>
                    </a:cubicBezTo>
                    <a:lnTo>
                      <a:pt x="2141" y="77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8" name="Freeform 435">
                <a:extLst>
                  <a:ext uri="{FF2B5EF4-FFF2-40B4-BE49-F238E27FC236}">
                    <a16:creationId xmlns:a16="http://schemas.microsoft.com/office/drawing/2014/main" id="{C8A421BD-0969-DE97-83AF-2B062FD1B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339"/>
                <a:ext cx="137" cy="69"/>
              </a:xfrm>
              <a:custGeom>
                <a:avLst/>
                <a:gdLst>
                  <a:gd name="T0" fmla="*/ 193 w 228"/>
                  <a:gd name="T1" fmla="*/ 81 h 114"/>
                  <a:gd name="T2" fmla="*/ 193 w 228"/>
                  <a:gd name="T3" fmla="*/ 81 h 114"/>
                  <a:gd name="T4" fmla="*/ 209 w 228"/>
                  <a:gd name="T5" fmla="*/ 67 h 114"/>
                  <a:gd name="T6" fmla="*/ 226 w 228"/>
                  <a:gd name="T7" fmla="*/ 51 h 114"/>
                  <a:gd name="T8" fmla="*/ 214 w 228"/>
                  <a:gd name="T9" fmla="*/ 35 h 114"/>
                  <a:gd name="T10" fmla="*/ 202 w 228"/>
                  <a:gd name="T11" fmla="*/ 23 h 114"/>
                  <a:gd name="T12" fmla="*/ 200 w 228"/>
                  <a:gd name="T13" fmla="*/ 11 h 114"/>
                  <a:gd name="T14" fmla="*/ 184 w 228"/>
                  <a:gd name="T15" fmla="*/ 11 h 114"/>
                  <a:gd name="T16" fmla="*/ 165 w 228"/>
                  <a:gd name="T17" fmla="*/ 2 h 114"/>
                  <a:gd name="T18" fmla="*/ 163 w 228"/>
                  <a:gd name="T19" fmla="*/ 14 h 114"/>
                  <a:gd name="T20" fmla="*/ 149 w 228"/>
                  <a:gd name="T21" fmla="*/ 16 h 114"/>
                  <a:gd name="T22" fmla="*/ 142 w 228"/>
                  <a:gd name="T23" fmla="*/ 16 h 114"/>
                  <a:gd name="T24" fmla="*/ 128 w 228"/>
                  <a:gd name="T25" fmla="*/ 18 h 114"/>
                  <a:gd name="T26" fmla="*/ 119 w 228"/>
                  <a:gd name="T27" fmla="*/ 14 h 114"/>
                  <a:gd name="T28" fmla="*/ 102 w 228"/>
                  <a:gd name="T29" fmla="*/ 23 h 114"/>
                  <a:gd name="T30" fmla="*/ 95 w 228"/>
                  <a:gd name="T31" fmla="*/ 21 h 114"/>
                  <a:gd name="T32" fmla="*/ 86 w 228"/>
                  <a:gd name="T33" fmla="*/ 25 h 114"/>
                  <a:gd name="T34" fmla="*/ 81 w 228"/>
                  <a:gd name="T35" fmla="*/ 37 h 114"/>
                  <a:gd name="T36" fmla="*/ 70 w 228"/>
                  <a:gd name="T37" fmla="*/ 42 h 114"/>
                  <a:gd name="T38" fmla="*/ 63 w 228"/>
                  <a:gd name="T39" fmla="*/ 25 h 114"/>
                  <a:gd name="T40" fmla="*/ 30 w 228"/>
                  <a:gd name="T41" fmla="*/ 4 h 114"/>
                  <a:gd name="T42" fmla="*/ 35 w 228"/>
                  <a:gd name="T43" fmla="*/ 16 h 114"/>
                  <a:gd name="T44" fmla="*/ 26 w 228"/>
                  <a:gd name="T45" fmla="*/ 16 h 114"/>
                  <a:gd name="T46" fmla="*/ 12 w 228"/>
                  <a:gd name="T47" fmla="*/ 21 h 114"/>
                  <a:gd name="T48" fmla="*/ 2 w 228"/>
                  <a:gd name="T49" fmla="*/ 35 h 114"/>
                  <a:gd name="T50" fmla="*/ 21 w 228"/>
                  <a:gd name="T51" fmla="*/ 39 h 114"/>
                  <a:gd name="T52" fmla="*/ 47 w 228"/>
                  <a:gd name="T53" fmla="*/ 39 h 114"/>
                  <a:gd name="T54" fmla="*/ 44 w 228"/>
                  <a:gd name="T55" fmla="*/ 51 h 114"/>
                  <a:gd name="T56" fmla="*/ 33 w 228"/>
                  <a:gd name="T57" fmla="*/ 56 h 114"/>
                  <a:gd name="T58" fmla="*/ 9 w 228"/>
                  <a:gd name="T59" fmla="*/ 63 h 114"/>
                  <a:gd name="T60" fmla="*/ 40 w 228"/>
                  <a:gd name="T61" fmla="*/ 63 h 114"/>
                  <a:gd name="T62" fmla="*/ 47 w 228"/>
                  <a:gd name="T63" fmla="*/ 72 h 114"/>
                  <a:gd name="T64" fmla="*/ 54 w 228"/>
                  <a:gd name="T65" fmla="*/ 79 h 114"/>
                  <a:gd name="T66" fmla="*/ 47 w 228"/>
                  <a:gd name="T67" fmla="*/ 88 h 114"/>
                  <a:gd name="T68" fmla="*/ 35 w 228"/>
                  <a:gd name="T69" fmla="*/ 95 h 114"/>
                  <a:gd name="T70" fmla="*/ 63 w 228"/>
                  <a:gd name="T71" fmla="*/ 95 h 114"/>
                  <a:gd name="T72" fmla="*/ 100 w 228"/>
                  <a:gd name="T73" fmla="*/ 109 h 114"/>
                  <a:gd name="T74" fmla="*/ 137 w 228"/>
                  <a:gd name="T75" fmla="*/ 100 h 114"/>
                  <a:gd name="T76" fmla="*/ 163 w 228"/>
                  <a:gd name="T77" fmla="*/ 93 h 114"/>
                  <a:gd name="T78" fmla="*/ 193 w 228"/>
                  <a:gd name="T79" fmla="*/ 8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8" h="114">
                    <a:moveTo>
                      <a:pt x="193" y="81"/>
                    </a:moveTo>
                    <a:lnTo>
                      <a:pt x="193" y="81"/>
                    </a:lnTo>
                    <a:cubicBezTo>
                      <a:pt x="205" y="81"/>
                      <a:pt x="205" y="67"/>
                      <a:pt x="209" y="67"/>
                    </a:cubicBezTo>
                    <a:cubicBezTo>
                      <a:pt x="214" y="67"/>
                      <a:pt x="223" y="58"/>
                      <a:pt x="226" y="51"/>
                    </a:cubicBezTo>
                    <a:cubicBezTo>
                      <a:pt x="228" y="46"/>
                      <a:pt x="223" y="35"/>
                      <a:pt x="214" y="35"/>
                    </a:cubicBezTo>
                    <a:cubicBezTo>
                      <a:pt x="207" y="35"/>
                      <a:pt x="202" y="28"/>
                      <a:pt x="202" y="23"/>
                    </a:cubicBezTo>
                    <a:cubicBezTo>
                      <a:pt x="205" y="21"/>
                      <a:pt x="200" y="14"/>
                      <a:pt x="200" y="11"/>
                    </a:cubicBezTo>
                    <a:cubicBezTo>
                      <a:pt x="200" y="7"/>
                      <a:pt x="191" y="11"/>
                      <a:pt x="184" y="11"/>
                    </a:cubicBezTo>
                    <a:cubicBezTo>
                      <a:pt x="179" y="14"/>
                      <a:pt x="170" y="0"/>
                      <a:pt x="165" y="2"/>
                    </a:cubicBezTo>
                    <a:cubicBezTo>
                      <a:pt x="160" y="4"/>
                      <a:pt x="163" y="11"/>
                      <a:pt x="163" y="14"/>
                    </a:cubicBezTo>
                    <a:cubicBezTo>
                      <a:pt x="160" y="18"/>
                      <a:pt x="149" y="11"/>
                      <a:pt x="149" y="16"/>
                    </a:cubicBezTo>
                    <a:cubicBezTo>
                      <a:pt x="149" y="21"/>
                      <a:pt x="144" y="21"/>
                      <a:pt x="142" y="16"/>
                    </a:cubicBezTo>
                    <a:cubicBezTo>
                      <a:pt x="137" y="11"/>
                      <a:pt x="128" y="14"/>
                      <a:pt x="128" y="18"/>
                    </a:cubicBezTo>
                    <a:cubicBezTo>
                      <a:pt x="128" y="21"/>
                      <a:pt x="126" y="18"/>
                      <a:pt x="119" y="14"/>
                    </a:cubicBezTo>
                    <a:cubicBezTo>
                      <a:pt x="109" y="9"/>
                      <a:pt x="102" y="18"/>
                      <a:pt x="102" y="23"/>
                    </a:cubicBezTo>
                    <a:cubicBezTo>
                      <a:pt x="105" y="28"/>
                      <a:pt x="100" y="30"/>
                      <a:pt x="95" y="21"/>
                    </a:cubicBezTo>
                    <a:cubicBezTo>
                      <a:pt x="88" y="9"/>
                      <a:pt x="81" y="21"/>
                      <a:pt x="86" y="25"/>
                    </a:cubicBezTo>
                    <a:cubicBezTo>
                      <a:pt x="88" y="32"/>
                      <a:pt x="86" y="39"/>
                      <a:pt x="81" y="37"/>
                    </a:cubicBezTo>
                    <a:cubicBezTo>
                      <a:pt x="77" y="32"/>
                      <a:pt x="72" y="37"/>
                      <a:pt x="70" y="42"/>
                    </a:cubicBezTo>
                    <a:cubicBezTo>
                      <a:pt x="65" y="46"/>
                      <a:pt x="56" y="30"/>
                      <a:pt x="63" y="25"/>
                    </a:cubicBezTo>
                    <a:cubicBezTo>
                      <a:pt x="70" y="21"/>
                      <a:pt x="40" y="4"/>
                      <a:pt x="30" y="4"/>
                    </a:cubicBezTo>
                    <a:cubicBezTo>
                      <a:pt x="21" y="4"/>
                      <a:pt x="28" y="11"/>
                      <a:pt x="35" y="16"/>
                    </a:cubicBezTo>
                    <a:cubicBezTo>
                      <a:pt x="40" y="21"/>
                      <a:pt x="30" y="21"/>
                      <a:pt x="26" y="16"/>
                    </a:cubicBezTo>
                    <a:cubicBezTo>
                      <a:pt x="23" y="11"/>
                      <a:pt x="16" y="14"/>
                      <a:pt x="12" y="21"/>
                    </a:cubicBezTo>
                    <a:cubicBezTo>
                      <a:pt x="9" y="28"/>
                      <a:pt x="2" y="30"/>
                      <a:pt x="2" y="35"/>
                    </a:cubicBezTo>
                    <a:cubicBezTo>
                      <a:pt x="0" y="39"/>
                      <a:pt x="12" y="44"/>
                      <a:pt x="21" y="39"/>
                    </a:cubicBezTo>
                    <a:cubicBezTo>
                      <a:pt x="33" y="35"/>
                      <a:pt x="42" y="35"/>
                      <a:pt x="47" y="39"/>
                    </a:cubicBezTo>
                    <a:cubicBezTo>
                      <a:pt x="54" y="44"/>
                      <a:pt x="40" y="46"/>
                      <a:pt x="44" y="51"/>
                    </a:cubicBezTo>
                    <a:cubicBezTo>
                      <a:pt x="49" y="53"/>
                      <a:pt x="44" y="58"/>
                      <a:pt x="33" y="56"/>
                    </a:cubicBezTo>
                    <a:cubicBezTo>
                      <a:pt x="21" y="56"/>
                      <a:pt x="7" y="58"/>
                      <a:pt x="9" y="63"/>
                    </a:cubicBezTo>
                    <a:cubicBezTo>
                      <a:pt x="12" y="67"/>
                      <a:pt x="40" y="60"/>
                      <a:pt x="40" y="63"/>
                    </a:cubicBezTo>
                    <a:cubicBezTo>
                      <a:pt x="40" y="67"/>
                      <a:pt x="40" y="74"/>
                      <a:pt x="47" y="72"/>
                    </a:cubicBezTo>
                    <a:cubicBezTo>
                      <a:pt x="54" y="67"/>
                      <a:pt x="49" y="76"/>
                      <a:pt x="54" y="79"/>
                    </a:cubicBezTo>
                    <a:cubicBezTo>
                      <a:pt x="56" y="79"/>
                      <a:pt x="56" y="88"/>
                      <a:pt x="47" y="88"/>
                    </a:cubicBezTo>
                    <a:cubicBezTo>
                      <a:pt x="35" y="88"/>
                      <a:pt x="30" y="90"/>
                      <a:pt x="35" y="95"/>
                    </a:cubicBezTo>
                    <a:cubicBezTo>
                      <a:pt x="40" y="100"/>
                      <a:pt x="51" y="97"/>
                      <a:pt x="63" y="95"/>
                    </a:cubicBezTo>
                    <a:cubicBezTo>
                      <a:pt x="72" y="90"/>
                      <a:pt x="88" y="105"/>
                      <a:pt x="100" y="109"/>
                    </a:cubicBezTo>
                    <a:cubicBezTo>
                      <a:pt x="114" y="114"/>
                      <a:pt x="135" y="107"/>
                      <a:pt x="137" y="100"/>
                    </a:cubicBezTo>
                    <a:cubicBezTo>
                      <a:pt x="140" y="95"/>
                      <a:pt x="156" y="97"/>
                      <a:pt x="163" y="93"/>
                    </a:cubicBezTo>
                    <a:cubicBezTo>
                      <a:pt x="170" y="88"/>
                      <a:pt x="179" y="81"/>
                      <a:pt x="193" y="8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9" name="Freeform 436">
                <a:extLst>
                  <a:ext uri="{FF2B5EF4-FFF2-40B4-BE49-F238E27FC236}">
                    <a16:creationId xmlns:a16="http://schemas.microsoft.com/office/drawing/2014/main" id="{804DCF6F-CF18-C517-FB79-D969B22B4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339"/>
                <a:ext cx="137" cy="69"/>
              </a:xfrm>
              <a:custGeom>
                <a:avLst/>
                <a:gdLst>
                  <a:gd name="T0" fmla="*/ 193 w 228"/>
                  <a:gd name="T1" fmla="*/ 81 h 114"/>
                  <a:gd name="T2" fmla="*/ 193 w 228"/>
                  <a:gd name="T3" fmla="*/ 81 h 114"/>
                  <a:gd name="T4" fmla="*/ 209 w 228"/>
                  <a:gd name="T5" fmla="*/ 67 h 114"/>
                  <a:gd name="T6" fmla="*/ 226 w 228"/>
                  <a:gd name="T7" fmla="*/ 51 h 114"/>
                  <a:gd name="T8" fmla="*/ 214 w 228"/>
                  <a:gd name="T9" fmla="*/ 35 h 114"/>
                  <a:gd name="T10" fmla="*/ 202 w 228"/>
                  <a:gd name="T11" fmla="*/ 23 h 114"/>
                  <a:gd name="T12" fmla="*/ 200 w 228"/>
                  <a:gd name="T13" fmla="*/ 11 h 114"/>
                  <a:gd name="T14" fmla="*/ 184 w 228"/>
                  <a:gd name="T15" fmla="*/ 11 h 114"/>
                  <a:gd name="T16" fmla="*/ 165 w 228"/>
                  <a:gd name="T17" fmla="*/ 2 h 114"/>
                  <a:gd name="T18" fmla="*/ 163 w 228"/>
                  <a:gd name="T19" fmla="*/ 14 h 114"/>
                  <a:gd name="T20" fmla="*/ 149 w 228"/>
                  <a:gd name="T21" fmla="*/ 16 h 114"/>
                  <a:gd name="T22" fmla="*/ 142 w 228"/>
                  <a:gd name="T23" fmla="*/ 16 h 114"/>
                  <a:gd name="T24" fmla="*/ 128 w 228"/>
                  <a:gd name="T25" fmla="*/ 18 h 114"/>
                  <a:gd name="T26" fmla="*/ 119 w 228"/>
                  <a:gd name="T27" fmla="*/ 14 h 114"/>
                  <a:gd name="T28" fmla="*/ 102 w 228"/>
                  <a:gd name="T29" fmla="*/ 23 h 114"/>
                  <a:gd name="T30" fmla="*/ 95 w 228"/>
                  <a:gd name="T31" fmla="*/ 21 h 114"/>
                  <a:gd name="T32" fmla="*/ 86 w 228"/>
                  <a:gd name="T33" fmla="*/ 25 h 114"/>
                  <a:gd name="T34" fmla="*/ 81 w 228"/>
                  <a:gd name="T35" fmla="*/ 37 h 114"/>
                  <a:gd name="T36" fmla="*/ 70 w 228"/>
                  <a:gd name="T37" fmla="*/ 42 h 114"/>
                  <a:gd name="T38" fmla="*/ 63 w 228"/>
                  <a:gd name="T39" fmla="*/ 25 h 114"/>
                  <a:gd name="T40" fmla="*/ 30 w 228"/>
                  <a:gd name="T41" fmla="*/ 4 h 114"/>
                  <a:gd name="T42" fmla="*/ 35 w 228"/>
                  <a:gd name="T43" fmla="*/ 16 h 114"/>
                  <a:gd name="T44" fmla="*/ 26 w 228"/>
                  <a:gd name="T45" fmla="*/ 16 h 114"/>
                  <a:gd name="T46" fmla="*/ 12 w 228"/>
                  <a:gd name="T47" fmla="*/ 21 h 114"/>
                  <a:gd name="T48" fmla="*/ 2 w 228"/>
                  <a:gd name="T49" fmla="*/ 35 h 114"/>
                  <a:gd name="T50" fmla="*/ 21 w 228"/>
                  <a:gd name="T51" fmla="*/ 39 h 114"/>
                  <a:gd name="T52" fmla="*/ 47 w 228"/>
                  <a:gd name="T53" fmla="*/ 39 h 114"/>
                  <a:gd name="T54" fmla="*/ 44 w 228"/>
                  <a:gd name="T55" fmla="*/ 51 h 114"/>
                  <a:gd name="T56" fmla="*/ 33 w 228"/>
                  <a:gd name="T57" fmla="*/ 56 h 114"/>
                  <a:gd name="T58" fmla="*/ 9 w 228"/>
                  <a:gd name="T59" fmla="*/ 63 h 114"/>
                  <a:gd name="T60" fmla="*/ 40 w 228"/>
                  <a:gd name="T61" fmla="*/ 63 h 114"/>
                  <a:gd name="T62" fmla="*/ 47 w 228"/>
                  <a:gd name="T63" fmla="*/ 72 h 114"/>
                  <a:gd name="T64" fmla="*/ 54 w 228"/>
                  <a:gd name="T65" fmla="*/ 79 h 114"/>
                  <a:gd name="T66" fmla="*/ 47 w 228"/>
                  <a:gd name="T67" fmla="*/ 88 h 114"/>
                  <a:gd name="T68" fmla="*/ 35 w 228"/>
                  <a:gd name="T69" fmla="*/ 95 h 114"/>
                  <a:gd name="T70" fmla="*/ 63 w 228"/>
                  <a:gd name="T71" fmla="*/ 95 h 114"/>
                  <a:gd name="T72" fmla="*/ 100 w 228"/>
                  <a:gd name="T73" fmla="*/ 109 h 114"/>
                  <a:gd name="T74" fmla="*/ 137 w 228"/>
                  <a:gd name="T75" fmla="*/ 100 h 114"/>
                  <a:gd name="T76" fmla="*/ 163 w 228"/>
                  <a:gd name="T77" fmla="*/ 93 h 114"/>
                  <a:gd name="T78" fmla="*/ 193 w 228"/>
                  <a:gd name="T79" fmla="*/ 81 h 114"/>
                  <a:gd name="T80" fmla="*/ 193 w 228"/>
                  <a:gd name="T81" fmla="*/ 8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8" h="114">
                    <a:moveTo>
                      <a:pt x="193" y="81"/>
                    </a:moveTo>
                    <a:lnTo>
                      <a:pt x="193" y="81"/>
                    </a:lnTo>
                    <a:cubicBezTo>
                      <a:pt x="205" y="81"/>
                      <a:pt x="205" y="67"/>
                      <a:pt x="209" y="67"/>
                    </a:cubicBezTo>
                    <a:cubicBezTo>
                      <a:pt x="214" y="67"/>
                      <a:pt x="223" y="58"/>
                      <a:pt x="226" y="51"/>
                    </a:cubicBezTo>
                    <a:cubicBezTo>
                      <a:pt x="228" y="46"/>
                      <a:pt x="223" y="35"/>
                      <a:pt x="214" y="35"/>
                    </a:cubicBezTo>
                    <a:cubicBezTo>
                      <a:pt x="207" y="35"/>
                      <a:pt x="202" y="28"/>
                      <a:pt x="202" y="23"/>
                    </a:cubicBezTo>
                    <a:cubicBezTo>
                      <a:pt x="205" y="21"/>
                      <a:pt x="200" y="14"/>
                      <a:pt x="200" y="11"/>
                    </a:cubicBezTo>
                    <a:cubicBezTo>
                      <a:pt x="200" y="7"/>
                      <a:pt x="191" y="11"/>
                      <a:pt x="184" y="11"/>
                    </a:cubicBezTo>
                    <a:cubicBezTo>
                      <a:pt x="179" y="14"/>
                      <a:pt x="170" y="0"/>
                      <a:pt x="165" y="2"/>
                    </a:cubicBezTo>
                    <a:cubicBezTo>
                      <a:pt x="160" y="4"/>
                      <a:pt x="163" y="11"/>
                      <a:pt x="163" y="14"/>
                    </a:cubicBezTo>
                    <a:cubicBezTo>
                      <a:pt x="160" y="18"/>
                      <a:pt x="149" y="11"/>
                      <a:pt x="149" y="16"/>
                    </a:cubicBezTo>
                    <a:cubicBezTo>
                      <a:pt x="149" y="21"/>
                      <a:pt x="144" y="21"/>
                      <a:pt x="142" y="16"/>
                    </a:cubicBezTo>
                    <a:cubicBezTo>
                      <a:pt x="137" y="11"/>
                      <a:pt x="128" y="14"/>
                      <a:pt x="128" y="18"/>
                    </a:cubicBezTo>
                    <a:cubicBezTo>
                      <a:pt x="128" y="21"/>
                      <a:pt x="126" y="18"/>
                      <a:pt x="119" y="14"/>
                    </a:cubicBezTo>
                    <a:cubicBezTo>
                      <a:pt x="109" y="9"/>
                      <a:pt x="102" y="18"/>
                      <a:pt x="102" y="23"/>
                    </a:cubicBezTo>
                    <a:cubicBezTo>
                      <a:pt x="105" y="28"/>
                      <a:pt x="100" y="30"/>
                      <a:pt x="95" y="21"/>
                    </a:cubicBezTo>
                    <a:cubicBezTo>
                      <a:pt x="88" y="9"/>
                      <a:pt x="81" y="21"/>
                      <a:pt x="86" y="25"/>
                    </a:cubicBezTo>
                    <a:cubicBezTo>
                      <a:pt x="88" y="32"/>
                      <a:pt x="86" y="39"/>
                      <a:pt x="81" y="37"/>
                    </a:cubicBezTo>
                    <a:cubicBezTo>
                      <a:pt x="77" y="32"/>
                      <a:pt x="72" y="37"/>
                      <a:pt x="70" y="42"/>
                    </a:cubicBezTo>
                    <a:cubicBezTo>
                      <a:pt x="65" y="46"/>
                      <a:pt x="56" y="30"/>
                      <a:pt x="63" y="25"/>
                    </a:cubicBezTo>
                    <a:cubicBezTo>
                      <a:pt x="70" y="21"/>
                      <a:pt x="40" y="4"/>
                      <a:pt x="30" y="4"/>
                    </a:cubicBezTo>
                    <a:cubicBezTo>
                      <a:pt x="21" y="4"/>
                      <a:pt x="28" y="11"/>
                      <a:pt x="35" y="16"/>
                    </a:cubicBezTo>
                    <a:cubicBezTo>
                      <a:pt x="40" y="21"/>
                      <a:pt x="30" y="21"/>
                      <a:pt x="26" y="16"/>
                    </a:cubicBezTo>
                    <a:cubicBezTo>
                      <a:pt x="23" y="11"/>
                      <a:pt x="16" y="14"/>
                      <a:pt x="12" y="21"/>
                    </a:cubicBezTo>
                    <a:cubicBezTo>
                      <a:pt x="9" y="28"/>
                      <a:pt x="2" y="30"/>
                      <a:pt x="2" y="35"/>
                    </a:cubicBezTo>
                    <a:cubicBezTo>
                      <a:pt x="0" y="39"/>
                      <a:pt x="12" y="44"/>
                      <a:pt x="21" y="39"/>
                    </a:cubicBezTo>
                    <a:cubicBezTo>
                      <a:pt x="33" y="35"/>
                      <a:pt x="42" y="35"/>
                      <a:pt x="47" y="39"/>
                    </a:cubicBezTo>
                    <a:cubicBezTo>
                      <a:pt x="54" y="44"/>
                      <a:pt x="40" y="46"/>
                      <a:pt x="44" y="51"/>
                    </a:cubicBezTo>
                    <a:cubicBezTo>
                      <a:pt x="49" y="53"/>
                      <a:pt x="44" y="58"/>
                      <a:pt x="33" y="56"/>
                    </a:cubicBezTo>
                    <a:cubicBezTo>
                      <a:pt x="21" y="56"/>
                      <a:pt x="7" y="58"/>
                      <a:pt x="9" y="63"/>
                    </a:cubicBezTo>
                    <a:cubicBezTo>
                      <a:pt x="12" y="67"/>
                      <a:pt x="40" y="60"/>
                      <a:pt x="40" y="63"/>
                    </a:cubicBezTo>
                    <a:cubicBezTo>
                      <a:pt x="40" y="67"/>
                      <a:pt x="40" y="74"/>
                      <a:pt x="47" y="72"/>
                    </a:cubicBezTo>
                    <a:cubicBezTo>
                      <a:pt x="54" y="67"/>
                      <a:pt x="49" y="76"/>
                      <a:pt x="54" y="79"/>
                    </a:cubicBezTo>
                    <a:cubicBezTo>
                      <a:pt x="56" y="79"/>
                      <a:pt x="56" y="88"/>
                      <a:pt x="47" y="88"/>
                    </a:cubicBezTo>
                    <a:cubicBezTo>
                      <a:pt x="35" y="88"/>
                      <a:pt x="30" y="90"/>
                      <a:pt x="35" y="95"/>
                    </a:cubicBezTo>
                    <a:cubicBezTo>
                      <a:pt x="40" y="100"/>
                      <a:pt x="51" y="97"/>
                      <a:pt x="63" y="95"/>
                    </a:cubicBezTo>
                    <a:cubicBezTo>
                      <a:pt x="72" y="90"/>
                      <a:pt x="88" y="105"/>
                      <a:pt x="100" y="109"/>
                    </a:cubicBezTo>
                    <a:cubicBezTo>
                      <a:pt x="114" y="114"/>
                      <a:pt x="135" y="107"/>
                      <a:pt x="137" y="100"/>
                    </a:cubicBezTo>
                    <a:cubicBezTo>
                      <a:pt x="140" y="95"/>
                      <a:pt x="156" y="97"/>
                      <a:pt x="163" y="93"/>
                    </a:cubicBezTo>
                    <a:cubicBezTo>
                      <a:pt x="170" y="88"/>
                      <a:pt x="179" y="81"/>
                      <a:pt x="193" y="81"/>
                    </a:cubicBezTo>
                    <a:lnTo>
                      <a:pt x="193" y="8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0" name="Freeform 437">
                <a:extLst>
                  <a:ext uri="{FF2B5EF4-FFF2-40B4-BE49-F238E27FC236}">
                    <a16:creationId xmlns:a16="http://schemas.microsoft.com/office/drawing/2014/main" id="{E2AFC7AC-1119-8C0D-C5FE-8D48BCC5B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339"/>
                <a:ext cx="137" cy="69"/>
              </a:xfrm>
              <a:custGeom>
                <a:avLst/>
                <a:gdLst>
                  <a:gd name="T0" fmla="*/ 193 w 228"/>
                  <a:gd name="T1" fmla="*/ 81 h 114"/>
                  <a:gd name="T2" fmla="*/ 193 w 228"/>
                  <a:gd name="T3" fmla="*/ 81 h 114"/>
                  <a:gd name="T4" fmla="*/ 209 w 228"/>
                  <a:gd name="T5" fmla="*/ 67 h 114"/>
                  <a:gd name="T6" fmla="*/ 226 w 228"/>
                  <a:gd name="T7" fmla="*/ 51 h 114"/>
                  <a:gd name="T8" fmla="*/ 214 w 228"/>
                  <a:gd name="T9" fmla="*/ 35 h 114"/>
                  <a:gd name="T10" fmla="*/ 202 w 228"/>
                  <a:gd name="T11" fmla="*/ 23 h 114"/>
                  <a:gd name="T12" fmla="*/ 200 w 228"/>
                  <a:gd name="T13" fmla="*/ 11 h 114"/>
                  <a:gd name="T14" fmla="*/ 184 w 228"/>
                  <a:gd name="T15" fmla="*/ 11 h 114"/>
                  <a:gd name="T16" fmla="*/ 165 w 228"/>
                  <a:gd name="T17" fmla="*/ 2 h 114"/>
                  <a:gd name="T18" fmla="*/ 163 w 228"/>
                  <a:gd name="T19" fmla="*/ 14 h 114"/>
                  <a:gd name="T20" fmla="*/ 149 w 228"/>
                  <a:gd name="T21" fmla="*/ 16 h 114"/>
                  <a:gd name="T22" fmla="*/ 142 w 228"/>
                  <a:gd name="T23" fmla="*/ 16 h 114"/>
                  <a:gd name="T24" fmla="*/ 128 w 228"/>
                  <a:gd name="T25" fmla="*/ 18 h 114"/>
                  <a:gd name="T26" fmla="*/ 119 w 228"/>
                  <a:gd name="T27" fmla="*/ 14 h 114"/>
                  <a:gd name="T28" fmla="*/ 102 w 228"/>
                  <a:gd name="T29" fmla="*/ 23 h 114"/>
                  <a:gd name="T30" fmla="*/ 95 w 228"/>
                  <a:gd name="T31" fmla="*/ 21 h 114"/>
                  <a:gd name="T32" fmla="*/ 86 w 228"/>
                  <a:gd name="T33" fmla="*/ 25 h 114"/>
                  <a:gd name="T34" fmla="*/ 81 w 228"/>
                  <a:gd name="T35" fmla="*/ 37 h 114"/>
                  <a:gd name="T36" fmla="*/ 70 w 228"/>
                  <a:gd name="T37" fmla="*/ 42 h 114"/>
                  <a:gd name="T38" fmla="*/ 63 w 228"/>
                  <a:gd name="T39" fmla="*/ 25 h 114"/>
                  <a:gd name="T40" fmla="*/ 30 w 228"/>
                  <a:gd name="T41" fmla="*/ 4 h 114"/>
                  <a:gd name="T42" fmla="*/ 35 w 228"/>
                  <a:gd name="T43" fmla="*/ 16 h 114"/>
                  <a:gd name="T44" fmla="*/ 26 w 228"/>
                  <a:gd name="T45" fmla="*/ 16 h 114"/>
                  <a:gd name="T46" fmla="*/ 12 w 228"/>
                  <a:gd name="T47" fmla="*/ 21 h 114"/>
                  <a:gd name="T48" fmla="*/ 2 w 228"/>
                  <a:gd name="T49" fmla="*/ 35 h 114"/>
                  <a:gd name="T50" fmla="*/ 21 w 228"/>
                  <a:gd name="T51" fmla="*/ 39 h 114"/>
                  <a:gd name="T52" fmla="*/ 47 w 228"/>
                  <a:gd name="T53" fmla="*/ 39 h 114"/>
                  <a:gd name="T54" fmla="*/ 44 w 228"/>
                  <a:gd name="T55" fmla="*/ 51 h 114"/>
                  <a:gd name="T56" fmla="*/ 33 w 228"/>
                  <a:gd name="T57" fmla="*/ 56 h 114"/>
                  <a:gd name="T58" fmla="*/ 9 w 228"/>
                  <a:gd name="T59" fmla="*/ 63 h 114"/>
                  <a:gd name="T60" fmla="*/ 40 w 228"/>
                  <a:gd name="T61" fmla="*/ 63 h 114"/>
                  <a:gd name="T62" fmla="*/ 47 w 228"/>
                  <a:gd name="T63" fmla="*/ 72 h 114"/>
                  <a:gd name="T64" fmla="*/ 54 w 228"/>
                  <a:gd name="T65" fmla="*/ 79 h 114"/>
                  <a:gd name="T66" fmla="*/ 47 w 228"/>
                  <a:gd name="T67" fmla="*/ 88 h 114"/>
                  <a:gd name="T68" fmla="*/ 35 w 228"/>
                  <a:gd name="T69" fmla="*/ 95 h 114"/>
                  <a:gd name="T70" fmla="*/ 63 w 228"/>
                  <a:gd name="T71" fmla="*/ 95 h 114"/>
                  <a:gd name="T72" fmla="*/ 100 w 228"/>
                  <a:gd name="T73" fmla="*/ 109 h 114"/>
                  <a:gd name="T74" fmla="*/ 137 w 228"/>
                  <a:gd name="T75" fmla="*/ 100 h 114"/>
                  <a:gd name="T76" fmla="*/ 163 w 228"/>
                  <a:gd name="T77" fmla="*/ 93 h 114"/>
                  <a:gd name="T78" fmla="*/ 193 w 228"/>
                  <a:gd name="T79" fmla="*/ 8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8" h="114">
                    <a:moveTo>
                      <a:pt x="193" y="81"/>
                    </a:moveTo>
                    <a:lnTo>
                      <a:pt x="193" y="81"/>
                    </a:lnTo>
                    <a:cubicBezTo>
                      <a:pt x="205" y="81"/>
                      <a:pt x="205" y="67"/>
                      <a:pt x="209" y="67"/>
                    </a:cubicBezTo>
                    <a:cubicBezTo>
                      <a:pt x="214" y="67"/>
                      <a:pt x="223" y="58"/>
                      <a:pt x="226" y="51"/>
                    </a:cubicBezTo>
                    <a:cubicBezTo>
                      <a:pt x="228" y="46"/>
                      <a:pt x="223" y="35"/>
                      <a:pt x="214" y="35"/>
                    </a:cubicBezTo>
                    <a:cubicBezTo>
                      <a:pt x="207" y="35"/>
                      <a:pt x="202" y="28"/>
                      <a:pt x="202" y="23"/>
                    </a:cubicBezTo>
                    <a:cubicBezTo>
                      <a:pt x="205" y="21"/>
                      <a:pt x="200" y="14"/>
                      <a:pt x="200" y="11"/>
                    </a:cubicBezTo>
                    <a:cubicBezTo>
                      <a:pt x="200" y="7"/>
                      <a:pt x="191" y="11"/>
                      <a:pt x="184" y="11"/>
                    </a:cubicBezTo>
                    <a:cubicBezTo>
                      <a:pt x="179" y="14"/>
                      <a:pt x="170" y="0"/>
                      <a:pt x="165" y="2"/>
                    </a:cubicBezTo>
                    <a:cubicBezTo>
                      <a:pt x="160" y="4"/>
                      <a:pt x="163" y="11"/>
                      <a:pt x="163" y="14"/>
                    </a:cubicBezTo>
                    <a:cubicBezTo>
                      <a:pt x="160" y="18"/>
                      <a:pt x="149" y="11"/>
                      <a:pt x="149" y="16"/>
                    </a:cubicBezTo>
                    <a:cubicBezTo>
                      <a:pt x="149" y="21"/>
                      <a:pt x="144" y="21"/>
                      <a:pt x="142" y="16"/>
                    </a:cubicBezTo>
                    <a:cubicBezTo>
                      <a:pt x="137" y="11"/>
                      <a:pt x="128" y="14"/>
                      <a:pt x="128" y="18"/>
                    </a:cubicBezTo>
                    <a:cubicBezTo>
                      <a:pt x="128" y="21"/>
                      <a:pt x="126" y="18"/>
                      <a:pt x="119" y="14"/>
                    </a:cubicBezTo>
                    <a:cubicBezTo>
                      <a:pt x="109" y="9"/>
                      <a:pt x="102" y="18"/>
                      <a:pt x="102" y="23"/>
                    </a:cubicBezTo>
                    <a:cubicBezTo>
                      <a:pt x="105" y="28"/>
                      <a:pt x="100" y="30"/>
                      <a:pt x="95" y="21"/>
                    </a:cubicBezTo>
                    <a:cubicBezTo>
                      <a:pt x="88" y="9"/>
                      <a:pt x="81" y="21"/>
                      <a:pt x="86" y="25"/>
                    </a:cubicBezTo>
                    <a:cubicBezTo>
                      <a:pt x="88" y="32"/>
                      <a:pt x="86" y="39"/>
                      <a:pt x="81" y="37"/>
                    </a:cubicBezTo>
                    <a:cubicBezTo>
                      <a:pt x="77" y="32"/>
                      <a:pt x="72" y="37"/>
                      <a:pt x="70" y="42"/>
                    </a:cubicBezTo>
                    <a:cubicBezTo>
                      <a:pt x="65" y="46"/>
                      <a:pt x="56" y="30"/>
                      <a:pt x="63" y="25"/>
                    </a:cubicBezTo>
                    <a:cubicBezTo>
                      <a:pt x="70" y="21"/>
                      <a:pt x="40" y="4"/>
                      <a:pt x="30" y="4"/>
                    </a:cubicBezTo>
                    <a:cubicBezTo>
                      <a:pt x="21" y="4"/>
                      <a:pt x="28" y="11"/>
                      <a:pt x="35" y="16"/>
                    </a:cubicBezTo>
                    <a:cubicBezTo>
                      <a:pt x="40" y="21"/>
                      <a:pt x="30" y="21"/>
                      <a:pt x="26" y="16"/>
                    </a:cubicBezTo>
                    <a:cubicBezTo>
                      <a:pt x="23" y="11"/>
                      <a:pt x="16" y="14"/>
                      <a:pt x="12" y="21"/>
                    </a:cubicBezTo>
                    <a:cubicBezTo>
                      <a:pt x="9" y="28"/>
                      <a:pt x="2" y="30"/>
                      <a:pt x="2" y="35"/>
                    </a:cubicBezTo>
                    <a:cubicBezTo>
                      <a:pt x="0" y="39"/>
                      <a:pt x="12" y="44"/>
                      <a:pt x="21" y="39"/>
                    </a:cubicBezTo>
                    <a:cubicBezTo>
                      <a:pt x="33" y="35"/>
                      <a:pt x="42" y="35"/>
                      <a:pt x="47" y="39"/>
                    </a:cubicBezTo>
                    <a:cubicBezTo>
                      <a:pt x="54" y="44"/>
                      <a:pt x="40" y="46"/>
                      <a:pt x="44" y="51"/>
                    </a:cubicBezTo>
                    <a:cubicBezTo>
                      <a:pt x="49" y="53"/>
                      <a:pt x="44" y="58"/>
                      <a:pt x="33" y="56"/>
                    </a:cubicBezTo>
                    <a:cubicBezTo>
                      <a:pt x="21" y="56"/>
                      <a:pt x="7" y="58"/>
                      <a:pt x="9" y="63"/>
                    </a:cubicBezTo>
                    <a:cubicBezTo>
                      <a:pt x="12" y="67"/>
                      <a:pt x="40" y="60"/>
                      <a:pt x="40" y="63"/>
                    </a:cubicBezTo>
                    <a:cubicBezTo>
                      <a:pt x="40" y="67"/>
                      <a:pt x="40" y="74"/>
                      <a:pt x="47" y="72"/>
                    </a:cubicBezTo>
                    <a:cubicBezTo>
                      <a:pt x="54" y="67"/>
                      <a:pt x="49" y="76"/>
                      <a:pt x="54" y="79"/>
                    </a:cubicBezTo>
                    <a:cubicBezTo>
                      <a:pt x="56" y="79"/>
                      <a:pt x="56" y="88"/>
                      <a:pt x="47" y="88"/>
                    </a:cubicBezTo>
                    <a:cubicBezTo>
                      <a:pt x="35" y="88"/>
                      <a:pt x="30" y="90"/>
                      <a:pt x="35" y="95"/>
                    </a:cubicBezTo>
                    <a:cubicBezTo>
                      <a:pt x="40" y="100"/>
                      <a:pt x="51" y="97"/>
                      <a:pt x="63" y="95"/>
                    </a:cubicBezTo>
                    <a:cubicBezTo>
                      <a:pt x="72" y="90"/>
                      <a:pt x="88" y="105"/>
                      <a:pt x="100" y="109"/>
                    </a:cubicBezTo>
                    <a:cubicBezTo>
                      <a:pt x="114" y="114"/>
                      <a:pt x="135" y="107"/>
                      <a:pt x="137" y="100"/>
                    </a:cubicBezTo>
                    <a:cubicBezTo>
                      <a:pt x="140" y="95"/>
                      <a:pt x="156" y="97"/>
                      <a:pt x="163" y="93"/>
                    </a:cubicBezTo>
                    <a:cubicBezTo>
                      <a:pt x="170" y="88"/>
                      <a:pt x="179" y="81"/>
                      <a:pt x="193" y="8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1" name="Freeform 438">
                <a:extLst>
                  <a:ext uri="{FF2B5EF4-FFF2-40B4-BE49-F238E27FC236}">
                    <a16:creationId xmlns:a16="http://schemas.microsoft.com/office/drawing/2014/main" id="{7B04B41E-D49B-7CA7-F3BF-C7D11AD9A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339"/>
                <a:ext cx="137" cy="69"/>
              </a:xfrm>
              <a:custGeom>
                <a:avLst/>
                <a:gdLst>
                  <a:gd name="T0" fmla="*/ 193 w 228"/>
                  <a:gd name="T1" fmla="*/ 81 h 114"/>
                  <a:gd name="T2" fmla="*/ 193 w 228"/>
                  <a:gd name="T3" fmla="*/ 81 h 114"/>
                  <a:gd name="T4" fmla="*/ 209 w 228"/>
                  <a:gd name="T5" fmla="*/ 67 h 114"/>
                  <a:gd name="T6" fmla="*/ 226 w 228"/>
                  <a:gd name="T7" fmla="*/ 51 h 114"/>
                  <a:gd name="T8" fmla="*/ 214 w 228"/>
                  <a:gd name="T9" fmla="*/ 35 h 114"/>
                  <a:gd name="T10" fmla="*/ 202 w 228"/>
                  <a:gd name="T11" fmla="*/ 23 h 114"/>
                  <a:gd name="T12" fmla="*/ 200 w 228"/>
                  <a:gd name="T13" fmla="*/ 11 h 114"/>
                  <a:gd name="T14" fmla="*/ 184 w 228"/>
                  <a:gd name="T15" fmla="*/ 11 h 114"/>
                  <a:gd name="T16" fmla="*/ 165 w 228"/>
                  <a:gd name="T17" fmla="*/ 2 h 114"/>
                  <a:gd name="T18" fmla="*/ 163 w 228"/>
                  <a:gd name="T19" fmla="*/ 14 h 114"/>
                  <a:gd name="T20" fmla="*/ 149 w 228"/>
                  <a:gd name="T21" fmla="*/ 16 h 114"/>
                  <a:gd name="T22" fmla="*/ 142 w 228"/>
                  <a:gd name="T23" fmla="*/ 16 h 114"/>
                  <a:gd name="T24" fmla="*/ 128 w 228"/>
                  <a:gd name="T25" fmla="*/ 18 h 114"/>
                  <a:gd name="T26" fmla="*/ 119 w 228"/>
                  <a:gd name="T27" fmla="*/ 14 h 114"/>
                  <a:gd name="T28" fmla="*/ 102 w 228"/>
                  <a:gd name="T29" fmla="*/ 23 h 114"/>
                  <a:gd name="T30" fmla="*/ 95 w 228"/>
                  <a:gd name="T31" fmla="*/ 21 h 114"/>
                  <a:gd name="T32" fmla="*/ 86 w 228"/>
                  <a:gd name="T33" fmla="*/ 25 h 114"/>
                  <a:gd name="T34" fmla="*/ 81 w 228"/>
                  <a:gd name="T35" fmla="*/ 37 h 114"/>
                  <a:gd name="T36" fmla="*/ 70 w 228"/>
                  <a:gd name="T37" fmla="*/ 42 h 114"/>
                  <a:gd name="T38" fmla="*/ 63 w 228"/>
                  <a:gd name="T39" fmla="*/ 25 h 114"/>
                  <a:gd name="T40" fmla="*/ 30 w 228"/>
                  <a:gd name="T41" fmla="*/ 4 h 114"/>
                  <a:gd name="T42" fmla="*/ 35 w 228"/>
                  <a:gd name="T43" fmla="*/ 16 h 114"/>
                  <a:gd name="T44" fmla="*/ 26 w 228"/>
                  <a:gd name="T45" fmla="*/ 16 h 114"/>
                  <a:gd name="T46" fmla="*/ 12 w 228"/>
                  <a:gd name="T47" fmla="*/ 21 h 114"/>
                  <a:gd name="T48" fmla="*/ 2 w 228"/>
                  <a:gd name="T49" fmla="*/ 35 h 114"/>
                  <a:gd name="T50" fmla="*/ 21 w 228"/>
                  <a:gd name="T51" fmla="*/ 39 h 114"/>
                  <a:gd name="T52" fmla="*/ 47 w 228"/>
                  <a:gd name="T53" fmla="*/ 39 h 114"/>
                  <a:gd name="T54" fmla="*/ 44 w 228"/>
                  <a:gd name="T55" fmla="*/ 51 h 114"/>
                  <a:gd name="T56" fmla="*/ 33 w 228"/>
                  <a:gd name="T57" fmla="*/ 56 h 114"/>
                  <a:gd name="T58" fmla="*/ 9 w 228"/>
                  <a:gd name="T59" fmla="*/ 63 h 114"/>
                  <a:gd name="T60" fmla="*/ 40 w 228"/>
                  <a:gd name="T61" fmla="*/ 63 h 114"/>
                  <a:gd name="T62" fmla="*/ 47 w 228"/>
                  <a:gd name="T63" fmla="*/ 72 h 114"/>
                  <a:gd name="T64" fmla="*/ 54 w 228"/>
                  <a:gd name="T65" fmla="*/ 79 h 114"/>
                  <a:gd name="T66" fmla="*/ 47 w 228"/>
                  <a:gd name="T67" fmla="*/ 88 h 114"/>
                  <a:gd name="T68" fmla="*/ 35 w 228"/>
                  <a:gd name="T69" fmla="*/ 95 h 114"/>
                  <a:gd name="T70" fmla="*/ 63 w 228"/>
                  <a:gd name="T71" fmla="*/ 95 h 114"/>
                  <a:gd name="T72" fmla="*/ 100 w 228"/>
                  <a:gd name="T73" fmla="*/ 109 h 114"/>
                  <a:gd name="T74" fmla="*/ 137 w 228"/>
                  <a:gd name="T75" fmla="*/ 100 h 114"/>
                  <a:gd name="T76" fmla="*/ 163 w 228"/>
                  <a:gd name="T77" fmla="*/ 93 h 114"/>
                  <a:gd name="T78" fmla="*/ 193 w 228"/>
                  <a:gd name="T79" fmla="*/ 81 h 114"/>
                  <a:gd name="T80" fmla="*/ 193 w 228"/>
                  <a:gd name="T81" fmla="*/ 8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8" h="114">
                    <a:moveTo>
                      <a:pt x="193" y="81"/>
                    </a:moveTo>
                    <a:lnTo>
                      <a:pt x="193" y="81"/>
                    </a:lnTo>
                    <a:cubicBezTo>
                      <a:pt x="205" y="81"/>
                      <a:pt x="205" y="67"/>
                      <a:pt x="209" y="67"/>
                    </a:cubicBezTo>
                    <a:cubicBezTo>
                      <a:pt x="214" y="67"/>
                      <a:pt x="223" y="58"/>
                      <a:pt x="226" y="51"/>
                    </a:cubicBezTo>
                    <a:cubicBezTo>
                      <a:pt x="228" y="46"/>
                      <a:pt x="223" y="35"/>
                      <a:pt x="214" y="35"/>
                    </a:cubicBezTo>
                    <a:cubicBezTo>
                      <a:pt x="207" y="35"/>
                      <a:pt x="202" y="28"/>
                      <a:pt x="202" y="23"/>
                    </a:cubicBezTo>
                    <a:cubicBezTo>
                      <a:pt x="205" y="21"/>
                      <a:pt x="200" y="14"/>
                      <a:pt x="200" y="11"/>
                    </a:cubicBezTo>
                    <a:cubicBezTo>
                      <a:pt x="200" y="7"/>
                      <a:pt x="191" y="11"/>
                      <a:pt x="184" y="11"/>
                    </a:cubicBezTo>
                    <a:cubicBezTo>
                      <a:pt x="179" y="14"/>
                      <a:pt x="170" y="0"/>
                      <a:pt x="165" y="2"/>
                    </a:cubicBezTo>
                    <a:cubicBezTo>
                      <a:pt x="160" y="4"/>
                      <a:pt x="163" y="11"/>
                      <a:pt x="163" y="14"/>
                    </a:cubicBezTo>
                    <a:cubicBezTo>
                      <a:pt x="160" y="18"/>
                      <a:pt x="149" y="11"/>
                      <a:pt x="149" y="16"/>
                    </a:cubicBezTo>
                    <a:cubicBezTo>
                      <a:pt x="149" y="21"/>
                      <a:pt x="144" y="21"/>
                      <a:pt x="142" y="16"/>
                    </a:cubicBezTo>
                    <a:cubicBezTo>
                      <a:pt x="137" y="11"/>
                      <a:pt x="128" y="14"/>
                      <a:pt x="128" y="18"/>
                    </a:cubicBezTo>
                    <a:cubicBezTo>
                      <a:pt x="128" y="21"/>
                      <a:pt x="126" y="18"/>
                      <a:pt x="119" y="14"/>
                    </a:cubicBezTo>
                    <a:cubicBezTo>
                      <a:pt x="109" y="9"/>
                      <a:pt x="102" y="18"/>
                      <a:pt x="102" y="23"/>
                    </a:cubicBezTo>
                    <a:cubicBezTo>
                      <a:pt x="105" y="28"/>
                      <a:pt x="100" y="30"/>
                      <a:pt x="95" y="21"/>
                    </a:cubicBezTo>
                    <a:cubicBezTo>
                      <a:pt x="88" y="9"/>
                      <a:pt x="81" y="21"/>
                      <a:pt x="86" y="25"/>
                    </a:cubicBezTo>
                    <a:cubicBezTo>
                      <a:pt x="88" y="32"/>
                      <a:pt x="86" y="39"/>
                      <a:pt x="81" y="37"/>
                    </a:cubicBezTo>
                    <a:cubicBezTo>
                      <a:pt x="77" y="32"/>
                      <a:pt x="72" y="37"/>
                      <a:pt x="70" y="42"/>
                    </a:cubicBezTo>
                    <a:cubicBezTo>
                      <a:pt x="65" y="46"/>
                      <a:pt x="56" y="30"/>
                      <a:pt x="63" y="25"/>
                    </a:cubicBezTo>
                    <a:cubicBezTo>
                      <a:pt x="70" y="21"/>
                      <a:pt x="40" y="4"/>
                      <a:pt x="30" y="4"/>
                    </a:cubicBezTo>
                    <a:cubicBezTo>
                      <a:pt x="21" y="4"/>
                      <a:pt x="28" y="11"/>
                      <a:pt x="35" y="16"/>
                    </a:cubicBezTo>
                    <a:cubicBezTo>
                      <a:pt x="40" y="21"/>
                      <a:pt x="30" y="21"/>
                      <a:pt x="26" y="16"/>
                    </a:cubicBezTo>
                    <a:cubicBezTo>
                      <a:pt x="23" y="11"/>
                      <a:pt x="16" y="14"/>
                      <a:pt x="12" y="21"/>
                    </a:cubicBezTo>
                    <a:cubicBezTo>
                      <a:pt x="9" y="28"/>
                      <a:pt x="2" y="30"/>
                      <a:pt x="2" y="35"/>
                    </a:cubicBezTo>
                    <a:cubicBezTo>
                      <a:pt x="0" y="39"/>
                      <a:pt x="12" y="44"/>
                      <a:pt x="21" y="39"/>
                    </a:cubicBezTo>
                    <a:cubicBezTo>
                      <a:pt x="33" y="35"/>
                      <a:pt x="42" y="35"/>
                      <a:pt x="47" y="39"/>
                    </a:cubicBezTo>
                    <a:cubicBezTo>
                      <a:pt x="54" y="44"/>
                      <a:pt x="40" y="46"/>
                      <a:pt x="44" y="51"/>
                    </a:cubicBezTo>
                    <a:cubicBezTo>
                      <a:pt x="49" y="53"/>
                      <a:pt x="44" y="58"/>
                      <a:pt x="33" y="56"/>
                    </a:cubicBezTo>
                    <a:cubicBezTo>
                      <a:pt x="21" y="56"/>
                      <a:pt x="7" y="58"/>
                      <a:pt x="9" y="63"/>
                    </a:cubicBezTo>
                    <a:cubicBezTo>
                      <a:pt x="12" y="67"/>
                      <a:pt x="40" y="60"/>
                      <a:pt x="40" y="63"/>
                    </a:cubicBezTo>
                    <a:cubicBezTo>
                      <a:pt x="40" y="67"/>
                      <a:pt x="40" y="74"/>
                      <a:pt x="47" y="72"/>
                    </a:cubicBezTo>
                    <a:cubicBezTo>
                      <a:pt x="54" y="67"/>
                      <a:pt x="49" y="76"/>
                      <a:pt x="54" y="79"/>
                    </a:cubicBezTo>
                    <a:cubicBezTo>
                      <a:pt x="56" y="79"/>
                      <a:pt x="56" y="88"/>
                      <a:pt x="47" y="88"/>
                    </a:cubicBezTo>
                    <a:cubicBezTo>
                      <a:pt x="35" y="88"/>
                      <a:pt x="30" y="90"/>
                      <a:pt x="35" y="95"/>
                    </a:cubicBezTo>
                    <a:cubicBezTo>
                      <a:pt x="40" y="100"/>
                      <a:pt x="51" y="97"/>
                      <a:pt x="63" y="95"/>
                    </a:cubicBezTo>
                    <a:cubicBezTo>
                      <a:pt x="72" y="90"/>
                      <a:pt x="88" y="105"/>
                      <a:pt x="100" y="109"/>
                    </a:cubicBezTo>
                    <a:cubicBezTo>
                      <a:pt x="114" y="114"/>
                      <a:pt x="135" y="107"/>
                      <a:pt x="137" y="100"/>
                    </a:cubicBezTo>
                    <a:cubicBezTo>
                      <a:pt x="140" y="95"/>
                      <a:pt x="156" y="97"/>
                      <a:pt x="163" y="93"/>
                    </a:cubicBezTo>
                    <a:cubicBezTo>
                      <a:pt x="170" y="88"/>
                      <a:pt x="179" y="81"/>
                      <a:pt x="193" y="81"/>
                    </a:cubicBezTo>
                    <a:lnTo>
                      <a:pt x="193" y="8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2" name="Freeform 439">
                <a:extLst>
                  <a:ext uri="{FF2B5EF4-FFF2-40B4-BE49-F238E27FC236}">
                    <a16:creationId xmlns:a16="http://schemas.microsoft.com/office/drawing/2014/main" id="{5558928F-DFF7-08D8-AAAA-63BD48598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564"/>
                <a:ext cx="57" cy="65"/>
              </a:xfrm>
              <a:custGeom>
                <a:avLst/>
                <a:gdLst>
                  <a:gd name="T0" fmla="*/ 86 w 95"/>
                  <a:gd name="T1" fmla="*/ 32 h 107"/>
                  <a:gd name="T2" fmla="*/ 86 w 95"/>
                  <a:gd name="T3" fmla="*/ 32 h 107"/>
                  <a:gd name="T4" fmla="*/ 79 w 95"/>
                  <a:gd name="T5" fmla="*/ 28 h 107"/>
                  <a:gd name="T6" fmla="*/ 67 w 95"/>
                  <a:gd name="T7" fmla="*/ 30 h 107"/>
                  <a:gd name="T8" fmla="*/ 53 w 95"/>
                  <a:gd name="T9" fmla="*/ 28 h 107"/>
                  <a:gd name="T10" fmla="*/ 58 w 95"/>
                  <a:gd name="T11" fmla="*/ 16 h 107"/>
                  <a:gd name="T12" fmla="*/ 65 w 95"/>
                  <a:gd name="T13" fmla="*/ 2 h 107"/>
                  <a:gd name="T14" fmla="*/ 60 w 95"/>
                  <a:gd name="T15" fmla="*/ 2 h 107"/>
                  <a:gd name="T16" fmla="*/ 40 w 95"/>
                  <a:gd name="T17" fmla="*/ 7 h 107"/>
                  <a:gd name="T18" fmla="*/ 51 w 95"/>
                  <a:gd name="T19" fmla="*/ 16 h 107"/>
                  <a:gd name="T20" fmla="*/ 33 w 95"/>
                  <a:gd name="T21" fmla="*/ 25 h 107"/>
                  <a:gd name="T22" fmla="*/ 9 w 95"/>
                  <a:gd name="T23" fmla="*/ 25 h 107"/>
                  <a:gd name="T24" fmla="*/ 14 w 95"/>
                  <a:gd name="T25" fmla="*/ 42 h 107"/>
                  <a:gd name="T26" fmla="*/ 23 w 95"/>
                  <a:gd name="T27" fmla="*/ 58 h 107"/>
                  <a:gd name="T28" fmla="*/ 16 w 95"/>
                  <a:gd name="T29" fmla="*/ 75 h 107"/>
                  <a:gd name="T30" fmla="*/ 2 w 95"/>
                  <a:gd name="T31" fmla="*/ 89 h 107"/>
                  <a:gd name="T32" fmla="*/ 23 w 95"/>
                  <a:gd name="T33" fmla="*/ 107 h 107"/>
                  <a:gd name="T34" fmla="*/ 60 w 95"/>
                  <a:gd name="T35" fmla="*/ 91 h 107"/>
                  <a:gd name="T36" fmla="*/ 86 w 95"/>
                  <a:gd name="T37" fmla="*/ 86 h 107"/>
                  <a:gd name="T38" fmla="*/ 86 w 95"/>
                  <a:gd name="T39" fmla="*/ 37 h 107"/>
                  <a:gd name="T40" fmla="*/ 86 w 95"/>
                  <a:gd name="T41" fmla="*/ 3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107">
                    <a:moveTo>
                      <a:pt x="86" y="32"/>
                    </a:moveTo>
                    <a:lnTo>
                      <a:pt x="86" y="32"/>
                    </a:lnTo>
                    <a:cubicBezTo>
                      <a:pt x="84" y="30"/>
                      <a:pt x="81" y="28"/>
                      <a:pt x="79" y="28"/>
                    </a:cubicBezTo>
                    <a:cubicBezTo>
                      <a:pt x="72" y="16"/>
                      <a:pt x="67" y="25"/>
                      <a:pt x="67" y="30"/>
                    </a:cubicBezTo>
                    <a:cubicBezTo>
                      <a:pt x="65" y="37"/>
                      <a:pt x="58" y="28"/>
                      <a:pt x="53" y="28"/>
                    </a:cubicBezTo>
                    <a:cubicBezTo>
                      <a:pt x="49" y="28"/>
                      <a:pt x="56" y="18"/>
                      <a:pt x="58" y="16"/>
                    </a:cubicBezTo>
                    <a:cubicBezTo>
                      <a:pt x="60" y="14"/>
                      <a:pt x="63" y="9"/>
                      <a:pt x="65" y="2"/>
                    </a:cubicBezTo>
                    <a:lnTo>
                      <a:pt x="60" y="2"/>
                    </a:lnTo>
                    <a:cubicBezTo>
                      <a:pt x="53" y="0"/>
                      <a:pt x="40" y="0"/>
                      <a:pt x="40" y="7"/>
                    </a:cubicBezTo>
                    <a:cubicBezTo>
                      <a:pt x="40" y="14"/>
                      <a:pt x="49" y="11"/>
                      <a:pt x="51" y="16"/>
                    </a:cubicBezTo>
                    <a:cubicBezTo>
                      <a:pt x="51" y="23"/>
                      <a:pt x="40" y="21"/>
                      <a:pt x="33" y="25"/>
                    </a:cubicBezTo>
                    <a:cubicBezTo>
                      <a:pt x="26" y="30"/>
                      <a:pt x="19" y="23"/>
                      <a:pt x="9" y="25"/>
                    </a:cubicBezTo>
                    <a:cubicBezTo>
                      <a:pt x="2" y="30"/>
                      <a:pt x="19" y="35"/>
                      <a:pt x="14" y="42"/>
                    </a:cubicBezTo>
                    <a:cubicBezTo>
                      <a:pt x="7" y="51"/>
                      <a:pt x="14" y="49"/>
                      <a:pt x="23" y="58"/>
                    </a:cubicBezTo>
                    <a:cubicBezTo>
                      <a:pt x="33" y="65"/>
                      <a:pt x="16" y="68"/>
                      <a:pt x="16" y="75"/>
                    </a:cubicBezTo>
                    <a:cubicBezTo>
                      <a:pt x="16" y="84"/>
                      <a:pt x="5" y="84"/>
                      <a:pt x="2" y="89"/>
                    </a:cubicBezTo>
                    <a:cubicBezTo>
                      <a:pt x="0" y="96"/>
                      <a:pt x="14" y="107"/>
                      <a:pt x="23" y="107"/>
                    </a:cubicBezTo>
                    <a:cubicBezTo>
                      <a:pt x="33" y="107"/>
                      <a:pt x="49" y="100"/>
                      <a:pt x="60" y="91"/>
                    </a:cubicBezTo>
                    <a:cubicBezTo>
                      <a:pt x="72" y="82"/>
                      <a:pt x="77" y="91"/>
                      <a:pt x="86" y="86"/>
                    </a:cubicBezTo>
                    <a:cubicBezTo>
                      <a:pt x="95" y="82"/>
                      <a:pt x="91" y="44"/>
                      <a:pt x="86" y="37"/>
                    </a:cubicBez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3" name="Freeform 440">
                <a:extLst>
                  <a:ext uri="{FF2B5EF4-FFF2-40B4-BE49-F238E27FC236}">
                    <a16:creationId xmlns:a16="http://schemas.microsoft.com/office/drawing/2014/main" id="{8281B346-C233-720E-E5B3-8A170F952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564"/>
                <a:ext cx="57" cy="65"/>
              </a:xfrm>
              <a:custGeom>
                <a:avLst/>
                <a:gdLst>
                  <a:gd name="T0" fmla="*/ 86 w 95"/>
                  <a:gd name="T1" fmla="*/ 32 h 107"/>
                  <a:gd name="T2" fmla="*/ 86 w 95"/>
                  <a:gd name="T3" fmla="*/ 32 h 107"/>
                  <a:gd name="T4" fmla="*/ 79 w 95"/>
                  <a:gd name="T5" fmla="*/ 28 h 107"/>
                  <a:gd name="T6" fmla="*/ 67 w 95"/>
                  <a:gd name="T7" fmla="*/ 30 h 107"/>
                  <a:gd name="T8" fmla="*/ 53 w 95"/>
                  <a:gd name="T9" fmla="*/ 28 h 107"/>
                  <a:gd name="T10" fmla="*/ 58 w 95"/>
                  <a:gd name="T11" fmla="*/ 16 h 107"/>
                  <a:gd name="T12" fmla="*/ 65 w 95"/>
                  <a:gd name="T13" fmla="*/ 2 h 107"/>
                  <a:gd name="T14" fmla="*/ 60 w 95"/>
                  <a:gd name="T15" fmla="*/ 2 h 107"/>
                  <a:gd name="T16" fmla="*/ 40 w 95"/>
                  <a:gd name="T17" fmla="*/ 7 h 107"/>
                  <a:gd name="T18" fmla="*/ 51 w 95"/>
                  <a:gd name="T19" fmla="*/ 16 h 107"/>
                  <a:gd name="T20" fmla="*/ 33 w 95"/>
                  <a:gd name="T21" fmla="*/ 25 h 107"/>
                  <a:gd name="T22" fmla="*/ 9 w 95"/>
                  <a:gd name="T23" fmla="*/ 25 h 107"/>
                  <a:gd name="T24" fmla="*/ 14 w 95"/>
                  <a:gd name="T25" fmla="*/ 42 h 107"/>
                  <a:gd name="T26" fmla="*/ 23 w 95"/>
                  <a:gd name="T27" fmla="*/ 58 h 107"/>
                  <a:gd name="T28" fmla="*/ 16 w 95"/>
                  <a:gd name="T29" fmla="*/ 75 h 107"/>
                  <a:gd name="T30" fmla="*/ 2 w 95"/>
                  <a:gd name="T31" fmla="*/ 89 h 107"/>
                  <a:gd name="T32" fmla="*/ 23 w 95"/>
                  <a:gd name="T33" fmla="*/ 107 h 107"/>
                  <a:gd name="T34" fmla="*/ 60 w 95"/>
                  <a:gd name="T35" fmla="*/ 91 h 107"/>
                  <a:gd name="T36" fmla="*/ 86 w 95"/>
                  <a:gd name="T37" fmla="*/ 86 h 107"/>
                  <a:gd name="T38" fmla="*/ 86 w 95"/>
                  <a:gd name="T39" fmla="*/ 37 h 107"/>
                  <a:gd name="T40" fmla="*/ 86 w 95"/>
                  <a:gd name="T41" fmla="*/ 32 h 107"/>
                  <a:gd name="T42" fmla="*/ 86 w 95"/>
                  <a:gd name="T43" fmla="*/ 3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5" h="107">
                    <a:moveTo>
                      <a:pt x="86" y="32"/>
                    </a:moveTo>
                    <a:lnTo>
                      <a:pt x="86" y="32"/>
                    </a:lnTo>
                    <a:cubicBezTo>
                      <a:pt x="84" y="30"/>
                      <a:pt x="81" y="28"/>
                      <a:pt x="79" y="28"/>
                    </a:cubicBezTo>
                    <a:cubicBezTo>
                      <a:pt x="72" y="16"/>
                      <a:pt x="67" y="25"/>
                      <a:pt x="67" y="30"/>
                    </a:cubicBezTo>
                    <a:cubicBezTo>
                      <a:pt x="65" y="37"/>
                      <a:pt x="58" y="28"/>
                      <a:pt x="53" y="28"/>
                    </a:cubicBezTo>
                    <a:cubicBezTo>
                      <a:pt x="49" y="28"/>
                      <a:pt x="56" y="18"/>
                      <a:pt x="58" y="16"/>
                    </a:cubicBezTo>
                    <a:cubicBezTo>
                      <a:pt x="60" y="14"/>
                      <a:pt x="63" y="9"/>
                      <a:pt x="65" y="2"/>
                    </a:cubicBezTo>
                    <a:lnTo>
                      <a:pt x="60" y="2"/>
                    </a:lnTo>
                    <a:cubicBezTo>
                      <a:pt x="53" y="0"/>
                      <a:pt x="40" y="0"/>
                      <a:pt x="40" y="7"/>
                    </a:cubicBezTo>
                    <a:cubicBezTo>
                      <a:pt x="40" y="14"/>
                      <a:pt x="49" y="11"/>
                      <a:pt x="51" y="16"/>
                    </a:cubicBezTo>
                    <a:cubicBezTo>
                      <a:pt x="51" y="23"/>
                      <a:pt x="40" y="21"/>
                      <a:pt x="33" y="25"/>
                    </a:cubicBezTo>
                    <a:cubicBezTo>
                      <a:pt x="26" y="30"/>
                      <a:pt x="19" y="23"/>
                      <a:pt x="9" y="25"/>
                    </a:cubicBezTo>
                    <a:cubicBezTo>
                      <a:pt x="2" y="30"/>
                      <a:pt x="19" y="35"/>
                      <a:pt x="14" y="42"/>
                    </a:cubicBezTo>
                    <a:cubicBezTo>
                      <a:pt x="7" y="51"/>
                      <a:pt x="14" y="49"/>
                      <a:pt x="23" y="58"/>
                    </a:cubicBezTo>
                    <a:cubicBezTo>
                      <a:pt x="33" y="65"/>
                      <a:pt x="16" y="68"/>
                      <a:pt x="16" y="75"/>
                    </a:cubicBezTo>
                    <a:cubicBezTo>
                      <a:pt x="16" y="84"/>
                      <a:pt x="5" y="84"/>
                      <a:pt x="2" y="89"/>
                    </a:cubicBezTo>
                    <a:cubicBezTo>
                      <a:pt x="0" y="96"/>
                      <a:pt x="14" y="107"/>
                      <a:pt x="23" y="107"/>
                    </a:cubicBezTo>
                    <a:cubicBezTo>
                      <a:pt x="33" y="107"/>
                      <a:pt x="49" y="100"/>
                      <a:pt x="60" y="91"/>
                    </a:cubicBezTo>
                    <a:cubicBezTo>
                      <a:pt x="72" y="82"/>
                      <a:pt x="77" y="91"/>
                      <a:pt x="86" y="86"/>
                    </a:cubicBezTo>
                    <a:cubicBezTo>
                      <a:pt x="95" y="82"/>
                      <a:pt x="91" y="44"/>
                      <a:pt x="86" y="37"/>
                    </a:cubicBezTo>
                    <a:lnTo>
                      <a:pt x="86" y="32"/>
                    </a:lnTo>
                    <a:lnTo>
                      <a:pt x="86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4" name="Freeform 441">
                <a:extLst>
                  <a:ext uri="{FF2B5EF4-FFF2-40B4-BE49-F238E27FC236}">
                    <a16:creationId xmlns:a16="http://schemas.microsoft.com/office/drawing/2014/main" id="{A859B5A8-7916-C710-7F37-337FA2CCD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564"/>
                <a:ext cx="57" cy="65"/>
              </a:xfrm>
              <a:custGeom>
                <a:avLst/>
                <a:gdLst>
                  <a:gd name="T0" fmla="*/ 86 w 95"/>
                  <a:gd name="T1" fmla="*/ 32 h 107"/>
                  <a:gd name="T2" fmla="*/ 86 w 95"/>
                  <a:gd name="T3" fmla="*/ 32 h 107"/>
                  <a:gd name="T4" fmla="*/ 79 w 95"/>
                  <a:gd name="T5" fmla="*/ 28 h 107"/>
                  <a:gd name="T6" fmla="*/ 67 w 95"/>
                  <a:gd name="T7" fmla="*/ 30 h 107"/>
                  <a:gd name="T8" fmla="*/ 53 w 95"/>
                  <a:gd name="T9" fmla="*/ 28 h 107"/>
                  <a:gd name="T10" fmla="*/ 58 w 95"/>
                  <a:gd name="T11" fmla="*/ 16 h 107"/>
                  <a:gd name="T12" fmla="*/ 65 w 95"/>
                  <a:gd name="T13" fmla="*/ 2 h 107"/>
                  <a:gd name="T14" fmla="*/ 60 w 95"/>
                  <a:gd name="T15" fmla="*/ 2 h 107"/>
                  <a:gd name="T16" fmla="*/ 40 w 95"/>
                  <a:gd name="T17" fmla="*/ 7 h 107"/>
                  <a:gd name="T18" fmla="*/ 51 w 95"/>
                  <a:gd name="T19" fmla="*/ 16 h 107"/>
                  <a:gd name="T20" fmla="*/ 33 w 95"/>
                  <a:gd name="T21" fmla="*/ 25 h 107"/>
                  <a:gd name="T22" fmla="*/ 9 w 95"/>
                  <a:gd name="T23" fmla="*/ 25 h 107"/>
                  <a:gd name="T24" fmla="*/ 14 w 95"/>
                  <a:gd name="T25" fmla="*/ 42 h 107"/>
                  <a:gd name="T26" fmla="*/ 23 w 95"/>
                  <a:gd name="T27" fmla="*/ 58 h 107"/>
                  <a:gd name="T28" fmla="*/ 16 w 95"/>
                  <a:gd name="T29" fmla="*/ 75 h 107"/>
                  <a:gd name="T30" fmla="*/ 2 w 95"/>
                  <a:gd name="T31" fmla="*/ 89 h 107"/>
                  <a:gd name="T32" fmla="*/ 23 w 95"/>
                  <a:gd name="T33" fmla="*/ 107 h 107"/>
                  <a:gd name="T34" fmla="*/ 60 w 95"/>
                  <a:gd name="T35" fmla="*/ 91 h 107"/>
                  <a:gd name="T36" fmla="*/ 86 w 95"/>
                  <a:gd name="T37" fmla="*/ 86 h 107"/>
                  <a:gd name="T38" fmla="*/ 86 w 95"/>
                  <a:gd name="T39" fmla="*/ 37 h 107"/>
                  <a:gd name="T40" fmla="*/ 86 w 95"/>
                  <a:gd name="T41" fmla="*/ 3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107">
                    <a:moveTo>
                      <a:pt x="86" y="32"/>
                    </a:moveTo>
                    <a:lnTo>
                      <a:pt x="86" y="32"/>
                    </a:lnTo>
                    <a:cubicBezTo>
                      <a:pt x="84" y="30"/>
                      <a:pt x="81" y="28"/>
                      <a:pt x="79" y="28"/>
                    </a:cubicBezTo>
                    <a:cubicBezTo>
                      <a:pt x="72" y="16"/>
                      <a:pt x="67" y="25"/>
                      <a:pt x="67" y="30"/>
                    </a:cubicBezTo>
                    <a:cubicBezTo>
                      <a:pt x="65" y="37"/>
                      <a:pt x="58" y="28"/>
                      <a:pt x="53" y="28"/>
                    </a:cubicBezTo>
                    <a:cubicBezTo>
                      <a:pt x="49" y="28"/>
                      <a:pt x="56" y="18"/>
                      <a:pt x="58" y="16"/>
                    </a:cubicBezTo>
                    <a:cubicBezTo>
                      <a:pt x="60" y="14"/>
                      <a:pt x="63" y="9"/>
                      <a:pt x="65" y="2"/>
                    </a:cubicBezTo>
                    <a:lnTo>
                      <a:pt x="60" y="2"/>
                    </a:lnTo>
                    <a:cubicBezTo>
                      <a:pt x="53" y="0"/>
                      <a:pt x="40" y="0"/>
                      <a:pt x="40" y="7"/>
                    </a:cubicBezTo>
                    <a:cubicBezTo>
                      <a:pt x="40" y="14"/>
                      <a:pt x="49" y="11"/>
                      <a:pt x="51" y="16"/>
                    </a:cubicBezTo>
                    <a:cubicBezTo>
                      <a:pt x="51" y="23"/>
                      <a:pt x="40" y="21"/>
                      <a:pt x="33" y="25"/>
                    </a:cubicBezTo>
                    <a:cubicBezTo>
                      <a:pt x="26" y="30"/>
                      <a:pt x="19" y="23"/>
                      <a:pt x="9" y="25"/>
                    </a:cubicBezTo>
                    <a:cubicBezTo>
                      <a:pt x="2" y="30"/>
                      <a:pt x="19" y="35"/>
                      <a:pt x="14" y="42"/>
                    </a:cubicBezTo>
                    <a:cubicBezTo>
                      <a:pt x="7" y="51"/>
                      <a:pt x="14" y="49"/>
                      <a:pt x="23" y="58"/>
                    </a:cubicBezTo>
                    <a:cubicBezTo>
                      <a:pt x="33" y="65"/>
                      <a:pt x="16" y="68"/>
                      <a:pt x="16" y="75"/>
                    </a:cubicBezTo>
                    <a:cubicBezTo>
                      <a:pt x="16" y="84"/>
                      <a:pt x="5" y="84"/>
                      <a:pt x="2" y="89"/>
                    </a:cubicBezTo>
                    <a:cubicBezTo>
                      <a:pt x="0" y="96"/>
                      <a:pt x="14" y="107"/>
                      <a:pt x="23" y="107"/>
                    </a:cubicBezTo>
                    <a:cubicBezTo>
                      <a:pt x="33" y="107"/>
                      <a:pt x="49" y="100"/>
                      <a:pt x="60" y="91"/>
                    </a:cubicBezTo>
                    <a:cubicBezTo>
                      <a:pt x="72" y="82"/>
                      <a:pt x="77" y="91"/>
                      <a:pt x="86" y="86"/>
                    </a:cubicBezTo>
                    <a:cubicBezTo>
                      <a:pt x="95" y="82"/>
                      <a:pt x="91" y="44"/>
                      <a:pt x="86" y="37"/>
                    </a:cubicBez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5" name="Freeform 442">
                <a:extLst>
                  <a:ext uri="{FF2B5EF4-FFF2-40B4-BE49-F238E27FC236}">
                    <a16:creationId xmlns:a16="http://schemas.microsoft.com/office/drawing/2014/main" id="{CD3B00C0-22B0-670B-EA86-053DB0DAD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564"/>
                <a:ext cx="57" cy="65"/>
              </a:xfrm>
              <a:custGeom>
                <a:avLst/>
                <a:gdLst>
                  <a:gd name="T0" fmla="*/ 86 w 95"/>
                  <a:gd name="T1" fmla="*/ 32 h 107"/>
                  <a:gd name="T2" fmla="*/ 86 w 95"/>
                  <a:gd name="T3" fmla="*/ 32 h 107"/>
                  <a:gd name="T4" fmla="*/ 79 w 95"/>
                  <a:gd name="T5" fmla="*/ 28 h 107"/>
                  <a:gd name="T6" fmla="*/ 67 w 95"/>
                  <a:gd name="T7" fmla="*/ 30 h 107"/>
                  <a:gd name="T8" fmla="*/ 53 w 95"/>
                  <a:gd name="T9" fmla="*/ 28 h 107"/>
                  <a:gd name="T10" fmla="*/ 58 w 95"/>
                  <a:gd name="T11" fmla="*/ 16 h 107"/>
                  <a:gd name="T12" fmla="*/ 65 w 95"/>
                  <a:gd name="T13" fmla="*/ 2 h 107"/>
                  <a:gd name="T14" fmla="*/ 60 w 95"/>
                  <a:gd name="T15" fmla="*/ 2 h 107"/>
                  <a:gd name="T16" fmla="*/ 40 w 95"/>
                  <a:gd name="T17" fmla="*/ 7 h 107"/>
                  <a:gd name="T18" fmla="*/ 51 w 95"/>
                  <a:gd name="T19" fmla="*/ 16 h 107"/>
                  <a:gd name="T20" fmla="*/ 33 w 95"/>
                  <a:gd name="T21" fmla="*/ 25 h 107"/>
                  <a:gd name="T22" fmla="*/ 9 w 95"/>
                  <a:gd name="T23" fmla="*/ 25 h 107"/>
                  <a:gd name="T24" fmla="*/ 14 w 95"/>
                  <a:gd name="T25" fmla="*/ 42 h 107"/>
                  <a:gd name="T26" fmla="*/ 23 w 95"/>
                  <a:gd name="T27" fmla="*/ 58 h 107"/>
                  <a:gd name="T28" fmla="*/ 16 w 95"/>
                  <a:gd name="T29" fmla="*/ 75 h 107"/>
                  <a:gd name="T30" fmla="*/ 2 w 95"/>
                  <a:gd name="T31" fmla="*/ 89 h 107"/>
                  <a:gd name="T32" fmla="*/ 23 w 95"/>
                  <a:gd name="T33" fmla="*/ 107 h 107"/>
                  <a:gd name="T34" fmla="*/ 60 w 95"/>
                  <a:gd name="T35" fmla="*/ 91 h 107"/>
                  <a:gd name="T36" fmla="*/ 86 w 95"/>
                  <a:gd name="T37" fmla="*/ 86 h 107"/>
                  <a:gd name="T38" fmla="*/ 86 w 95"/>
                  <a:gd name="T39" fmla="*/ 37 h 107"/>
                  <a:gd name="T40" fmla="*/ 86 w 95"/>
                  <a:gd name="T41" fmla="*/ 32 h 107"/>
                  <a:gd name="T42" fmla="*/ 86 w 95"/>
                  <a:gd name="T43" fmla="*/ 3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5" h="107">
                    <a:moveTo>
                      <a:pt x="86" y="32"/>
                    </a:moveTo>
                    <a:lnTo>
                      <a:pt x="86" y="32"/>
                    </a:lnTo>
                    <a:cubicBezTo>
                      <a:pt x="84" y="30"/>
                      <a:pt x="81" y="28"/>
                      <a:pt x="79" y="28"/>
                    </a:cubicBezTo>
                    <a:cubicBezTo>
                      <a:pt x="72" y="16"/>
                      <a:pt x="67" y="25"/>
                      <a:pt x="67" y="30"/>
                    </a:cubicBezTo>
                    <a:cubicBezTo>
                      <a:pt x="65" y="37"/>
                      <a:pt x="58" y="28"/>
                      <a:pt x="53" y="28"/>
                    </a:cubicBezTo>
                    <a:cubicBezTo>
                      <a:pt x="49" y="28"/>
                      <a:pt x="56" y="18"/>
                      <a:pt x="58" y="16"/>
                    </a:cubicBezTo>
                    <a:cubicBezTo>
                      <a:pt x="60" y="14"/>
                      <a:pt x="63" y="9"/>
                      <a:pt x="65" y="2"/>
                    </a:cubicBezTo>
                    <a:lnTo>
                      <a:pt x="60" y="2"/>
                    </a:lnTo>
                    <a:cubicBezTo>
                      <a:pt x="53" y="0"/>
                      <a:pt x="40" y="0"/>
                      <a:pt x="40" y="7"/>
                    </a:cubicBezTo>
                    <a:cubicBezTo>
                      <a:pt x="40" y="14"/>
                      <a:pt x="49" y="11"/>
                      <a:pt x="51" y="16"/>
                    </a:cubicBezTo>
                    <a:cubicBezTo>
                      <a:pt x="51" y="23"/>
                      <a:pt x="40" y="21"/>
                      <a:pt x="33" y="25"/>
                    </a:cubicBezTo>
                    <a:cubicBezTo>
                      <a:pt x="26" y="30"/>
                      <a:pt x="19" y="23"/>
                      <a:pt x="9" y="25"/>
                    </a:cubicBezTo>
                    <a:cubicBezTo>
                      <a:pt x="2" y="30"/>
                      <a:pt x="19" y="35"/>
                      <a:pt x="14" y="42"/>
                    </a:cubicBezTo>
                    <a:cubicBezTo>
                      <a:pt x="7" y="51"/>
                      <a:pt x="14" y="49"/>
                      <a:pt x="23" y="58"/>
                    </a:cubicBezTo>
                    <a:cubicBezTo>
                      <a:pt x="33" y="65"/>
                      <a:pt x="16" y="68"/>
                      <a:pt x="16" y="75"/>
                    </a:cubicBezTo>
                    <a:cubicBezTo>
                      <a:pt x="16" y="84"/>
                      <a:pt x="5" y="84"/>
                      <a:pt x="2" y="89"/>
                    </a:cubicBezTo>
                    <a:cubicBezTo>
                      <a:pt x="0" y="96"/>
                      <a:pt x="14" y="107"/>
                      <a:pt x="23" y="107"/>
                    </a:cubicBezTo>
                    <a:cubicBezTo>
                      <a:pt x="33" y="107"/>
                      <a:pt x="49" y="100"/>
                      <a:pt x="60" y="91"/>
                    </a:cubicBezTo>
                    <a:cubicBezTo>
                      <a:pt x="72" y="82"/>
                      <a:pt x="77" y="91"/>
                      <a:pt x="86" y="86"/>
                    </a:cubicBezTo>
                    <a:cubicBezTo>
                      <a:pt x="95" y="82"/>
                      <a:pt x="91" y="44"/>
                      <a:pt x="86" y="37"/>
                    </a:cubicBezTo>
                    <a:lnTo>
                      <a:pt x="86" y="32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0033A0"/>
              </a:solidFill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6" name="Freeform 443">
                <a:extLst>
                  <a:ext uri="{FF2B5EF4-FFF2-40B4-BE49-F238E27FC236}">
                    <a16:creationId xmlns:a16="http://schemas.microsoft.com/office/drawing/2014/main" id="{13AC89EC-20D5-A63F-433F-06228B068C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6" y="1480"/>
                <a:ext cx="81" cy="39"/>
              </a:xfrm>
              <a:custGeom>
                <a:avLst/>
                <a:gdLst>
                  <a:gd name="T0" fmla="*/ 126 w 135"/>
                  <a:gd name="T1" fmla="*/ 16 h 65"/>
                  <a:gd name="T2" fmla="*/ 126 w 135"/>
                  <a:gd name="T3" fmla="*/ 16 h 65"/>
                  <a:gd name="T4" fmla="*/ 128 w 135"/>
                  <a:gd name="T5" fmla="*/ 2 h 65"/>
                  <a:gd name="T6" fmla="*/ 124 w 135"/>
                  <a:gd name="T7" fmla="*/ 5 h 65"/>
                  <a:gd name="T8" fmla="*/ 84 w 135"/>
                  <a:gd name="T9" fmla="*/ 0 h 65"/>
                  <a:gd name="T10" fmla="*/ 45 w 135"/>
                  <a:gd name="T11" fmla="*/ 9 h 65"/>
                  <a:gd name="T12" fmla="*/ 33 w 135"/>
                  <a:gd name="T13" fmla="*/ 21 h 65"/>
                  <a:gd name="T14" fmla="*/ 38 w 135"/>
                  <a:gd name="T15" fmla="*/ 35 h 65"/>
                  <a:gd name="T16" fmla="*/ 49 w 135"/>
                  <a:gd name="T17" fmla="*/ 42 h 65"/>
                  <a:gd name="T18" fmla="*/ 54 w 135"/>
                  <a:gd name="T19" fmla="*/ 51 h 65"/>
                  <a:gd name="T20" fmla="*/ 77 w 135"/>
                  <a:gd name="T21" fmla="*/ 51 h 65"/>
                  <a:gd name="T22" fmla="*/ 98 w 135"/>
                  <a:gd name="T23" fmla="*/ 63 h 65"/>
                  <a:gd name="T24" fmla="*/ 117 w 135"/>
                  <a:gd name="T25" fmla="*/ 65 h 65"/>
                  <a:gd name="T26" fmla="*/ 119 w 135"/>
                  <a:gd name="T27" fmla="*/ 58 h 65"/>
                  <a:gd name="T28" fmla="*/ 124 w 135"/>
                  <a:gd name="T29" fmla="*/ 51 h 65"/>
                  <a:gd name="T30" fmla="*/ 119 w 135"/>
                  <a:gd name="T31" fmla="*/ 39 h 65"/>
                  <a:gd name="T32" fmla="*/ 119 w 135"/>
                  <a:gd name="T33" fmla="*/ 28 h 65"/>
                  <a:gd name="T34" fmla="*/ 126 w 135"/>
                  <a:gd name="T35" fmla="*/ 16 h 65"/>
                  <a:gd name="T36" fmla="*/ 14 w 135"/>
                  <a:gd name="T37" fmla="*/ 33 h 65"/>
                  <a:gd name="T38" fmla="*/ 14 w 135"/>
                  <a:gd name="T39" fmla="*/ 33 h 65"/>
                  <a:gd name="T40" fmla="*/ 5 w 135"/>
                  <a:gd name="T41" fmla="*/ 51 h 65"/>
                  <a:gd name="T42" fmla="*/ 28 w 135"/>
                  <a:gd name="T43" fmla="*/ 37 h 65"/>
                  <a:gd name="T44" fmla="*/ 14 w 135"/>
                  <a:gd name="T45" fmla="*/ 33 h 65"/>
                  <a:gd name="T46" fmla="*/ 24 w 135"/>
                  <a:gd name="T47" fmla="*/ 23 h 65"/>
                  <a:gd name="T48" fmla="*/ 24 w 135"/>
                  <a:gd name="T49" fmla="*/ 23 h 65"/>
                  <a:gd name="T50" fmla="*/ 10 w 135"/>
                  <a:gd name="T51" fmla="*/ 26 h 65"/>
                  <a:gd name="T52" fmla="*/ 24 w 135"/>
                  <a:gd name="T5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5" h="65">
                    <a:moveTo>
                      <a:pt x="126" y="16"/>
                    </a:moveTo>
                    <a:lnTo>
                      <a:pt x="126" y="16"/>
                    </a:lnTo>
                    <a:cubicBezTo>
                      <a:pt x="128" y="12"/>
                      <a:pt x="135" y="9"/>
                      <a:pt x="128" y="2"/>
                    </a:cubicBezTo>
                    <a:cubicBezTo>
                      <a:pt x="128" y="5"/>
                      <a:pt x="126" y="5"/>
                      <a:pt x="124" y="5"/>
                    </a:cubicBezTo>
                    <a:cubicBezTo>
                      <a:pt x="117" y="7"/>
                      <a:pt x="96" y="0"/>
                      <a:pt x="84" y="0"/>
                    </a:cubicBezTo>
                    <a:cubicBezTo>
                      <a:pt x="72" y="2"/>
                      <a:pt x="49" y="2"/>
                      <a:pt x="45" y="9"/>
                    </a:cubicBezTo>
                    <a:cubicBezTo>
                      <a:pt x="40" y="14"/>
                      <a:pt x="26" y="16"/>
                      <a:pt x="33" y="21"/>
                    </a:cubicBezTo>
                    <a:cubicBezTo>
                      <a:pt x="38" y="26"/>
                      <a:pt x="33" y="28"/>
                      <a:pt x="38" y="35"/>
                    </a:cubicBezTo>
                    <a:cubicBezTo>
                      <a:pt x="40" y="39"/>
                      <a:pt x="42" y="44"/>
                      <a:pt x="49" y="42"/>
                    </a:cubicBezTo>
                    <a:cubicBezTo>
                      <a:pt x="54" y="39"/>
                      <a:pt x="58" y="44"/>
                      <a:pt x="54" y="51"/>
                    </a:cubicBezTo>
                    <a:cubicBezTo>
                      <a:pt x="63" y="49"/>
                      <a:pt x="75" y="49"/>
                      <a:pt x="77" y="51"/>
                    </a:cubicBezTo>
                    <a:cubicBezTo>
                      <a:pt x="79" y="51"/>
                      <a:pt x="93" y="65"/>
                      <a:pt x="98" y="63"/>
                    </a:cubicBezTo>
                    <a:cubicBezTo>
                      <a:pt x="100" y="63"/>
                      <a:pt x="110" y="63"/>
                      <a:pt x="117" y="65"/>
                    </a:cubicBezTo>
                    <a:cubicBezTo>
                      <a:pt x="117" y="63"/>
                      <a:pt x="117" y="60"/>
                      <a:pt x="119" y="58"/>
                    </a:cubicBezTo>
                    <a:cubicBezTo>
                      <a:pt x="121" y="56"/>
                      <a:pt x="128" y="56"/>
                      <a:pt x="124" y="51"/>
                    </a:cubicBezTo>
                    <a:cubicBezTo>
                      <a:pt x="121" y="46"/>
                      <a:pt x="119" y="46"/>
                      <a:pt x="119" y="39"/>
                    </a:cubicBezTo>
                    <a:cubicBezTo>
                      <a:pt x="119" y="35"/>
                      <a:pt x="117" y="33"/>
                      <a:pt x="119" y="28"/>
                    </a:cubicBezTo>
                    <a:cubicBezTo>
                      <a:pt x="119" y="23"/>
                      <a:pt x="121" y="23"/>
                      <a:pt x="126" y="16"/>
                    </a:cubicBezTo>
                    <a:close/>
                    <a:moveTo>
                      <a:pt x="14" y="33"/>
                    </a:moveTo>
                    <a:lnTo>
                      <a:pt x="14" y="33"/>
                    </a:lnTo>
                    <a:cubicBezTo>
                      <a:pt x="3" y="35"/>
                      <a:pt x="0" y="51"/>
                      <a:pt x="5" y="51"/>
                    </a:cubicBezTo>
                    <a:cubicBezTo>
                      <a:pt x="12" y="51"/>
                      <a:pt x="24" y="39"/>
                      <a:pt x="28" y="37"/>
                    </a:cubicBezTo>
                    <a:cubicBezTo>
                      <a:pt x="31" y="33"/>
                      <a:pt x="26" y="28"/>
                      <a:pt x="14" y="33"/>
                    </a:cubicBezTo>
                    <a:close/>
                    <a:moveTo>
                      <a:pt x="24" y="23"/>
                    </a:moveTo>
                    <a:lnTo>
                      <a:pt x="24" y="23"/>
                    </a:lnTo>
                    <a:cubicBezTo>
                      <a:pt x="26" y="19"/>
                      <a:pt x="5" y="21"/>
                      <a:pt x="10" y="26"/>
                    </a:cubicBezTo>
                    <a:cubicBezTo>
                      <a:pt x="14" y="28"/>
                      <a:pt x="21" y="28"/>
                      <a:pt x="24" y="2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7" name="Freeform 444">
                <a:extLst>
                  <a:ext uri="{FF2B5EF4-FFF2-40B4-BE49-F238E27FC236}">
                    <a16:creationId xmlns:a16="http://schemas.microsoft.com/office/drawing/2014/main" id="{367B6BE1-C835-46FF-932A-403C03F518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6" y="1480"/>
                <a:ext cx="81" cy="39"/>
              </a:xfrm>
              <a:custGeom>
                <a:avLst/>
                <a:gdLst>
                  <a:gd name="T0" fmla="*/ 126 w 135"/>
                  <a:gd name="T1" fmla="*/ 16 h 65"/>
                  <a:gd name="T2" fmla="*/ 126 w 135"/>
                  <a:gd name="T3" fmla="*/ 16 h 65"/>
                  <a:gd name="T4" fmla="*/ 128 w 135"/>
                  <a:gd name="T5" fmla="*/ 2 h 65"/>
                  <a:gd name="T6" fmla="*/ 124 w 135"/>
                  <a:gd name="T7" fmla="*/ 5 h 65"/>
                  <a:gd name="T8" fmla="*/ 84 w 135"/>
                  <a:gd name="T9" fmla="*/ 0 h 65"/>
                  <a:gd name="T10" fmla="*/ 45 w 135"/>
                  <a:gd name="T11" fmla="*/ 9 h 65"/>
                  <a:gd name="T12" fmla="*/ 33 w 135"/>
                  <a:gd name="T13" fmla="*/ 21 h 65"/>
                  <a:gd name="T14" fmla="*/ 38 w 135"/>
                  <a:gd name="T15" fmla="*/ 35 h 65"/>
                  <a:gd name="T16" fmla="*/ 49 w 135"/>
                  <a:gd name="T17" fmla="*/ 42 h 65"/>
                  <a:gd name="T18" fmla="*/ 54 w 135"/>
                  <a:gd name="T19" fmla="*/ 51 h 65"/>
                  <a:gd name="T20" fmla="*/ 77 w 135"/>
                  <a:gd name="T21" fmla="*/ 51 h 65"/>
                  <a:gd name="T22" fmla="*/ 98 w 135"/>
                  <a:gd name="T23" fmla="*/ 63 h 65"/>
                  <a:gd name="T24" fmla="*/ 117 w 135"/>
                  <a:gd name="T25" fmla="*/ 65 h 65"/>
                  <a:gd name="T26" fmla="*/ 119 w 135"/>
                  <a:gd name="T27" fmla="*/ 58 h 65"/>
                  <a:gd name="T28" fmla="*/ 124 w 135"/>
                  <a:gd name="T29" fmla="*/ 51 h 65"/>
                  <a:gd name="T30" fmla="*/ 119 w 135"/>
                  <a:gd name="T31" fmla="*/ 39 h 65"/>
                  <a:gd name="T32" fmla="*/ 119 w 135"/>
                  <a:gd name="T33" fmla="*/ 28 h 65"/>
                  <a:gd name="T34" fmla="*/ 126 w 135"/>
                  <a:gd name="T35" fmla="*/ 16 h 65"/>
                  <a:gd name="T36" fmla="*/ 126 w 135"/>
                  <a:gd name="T37" fmla="*/ 16 h 65"/>
                  <a:gd name="T38" fmla="*/ 14 w 135"/>
                  <a:gd name="T39" fmla="*/ 33 h 65"/>
                  <a:gd name="T40" fmla="*/ 14 w 135"/>
                  <a:gd name="T41" fmla="*/ 33 h 65"/>
                  <a:gd name="T42" fmla="*/ 5 w 135"/>
                  <a:gd name="T43" fmla="*/ 51 h 65"/>
                  <a:gd name="T44" fmla="*/ 28 w 135"/>
                  <a:gd name="T45" fmla="*/ 37 h 65"/>
                  <a:gd name="T46" fmla="*/ 14 w 135"/>
                  <a:gd name="T47" fmla="*/ 33 h 65"/>
                  <a:gd name="T48" fmla="*/ 14 w 135"/>
                  <a:gd name="T49" fmla="*/ 33 h 65"/>
                  <a:gd name="T50" fmla="*/ 24 w 135"/>
                  <a:gd name="T51" fmla="*/ 23 h 65"/>
                  <a:gd name="T52" fmla="*/ 24 w 135"/>
                  <a:gd name="T53" fmla="*/ 23 h 65"/>
                  <a:gd name="T54" fmla="*/ 10 w 135"/>
                  <a:gd name="T55" fmla="*/ 26 h 65"/>
                  <a:gd name="T56" fmla="*/ 24 w 135"/>
                  <a:gd name="T57" fmla="*/ 23 h 65"/>
                  <a:gd name="T58" fmla="*/ 24 w 135"/>
                  <a:gd name="T59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5" h="65">
                    <a:moveTo>
                      <a:pt x="126" y="16"/>
                    </a:moveTo>
                    <a:lnTo>
                      <a:pt x="126" y="16"/>
                    </a:lnTo>
                    <a:cubicBezTo>
                      <a:pt x="128" y="12"/>
                      <a:pt x="135" y="9"/>
                      <a:pt x="128" y="2"/>
                    </a:cubicBezTo>
                    <a:cubicBezTo>
                      <a:pt x="128" y="5"/>
                      <a:pt x="126" y="5"/>
                      <a:pt x="124" y="5"/>
                    </a:cubicBezTo>
                    <a:cubicBezTo>
                      <a:pt x="117" y="7"/>
                      <a:pt x="96" y="0"/>
                      <a:pt x="84" y="0"/>
                    </a:cubicBezTo>
                    <a:cubicBezTo>
                      <a:pt x="72" y="2"/>
                      <a:pt x="49" y="2"/>
                      <a:pt x="45" y="9"/>
                    </a:cubicBezTo>
                    <a:cubicBezTo>
                      <a:pt x="40" y="14"/>
                      <a:pt x="26" y="16"/>
                      <a:pt x="33" y="21"/>
                    </a:cubicBezTo>
                    <a:cubicBezTo>
                      <a:pt x="38" y="26"/>
                      <a:pt x="33" y="28"/>
                      <a:pt x="38" y="35"/>
                    </a:cubicBezTo>
                    <a:cubicBezTo>
                      <a:pt x="40" y="39"/>
                      <a:pt x="42" y="44"/>
                      <a:pt x="49" y="42"/>
                    </a:cubicBezTo>
                    <a:cubicBezTo>
                      <a:pt x="54" y="39"/>
                      <a:pt x="58" y="44"/>
                      <a:pt x="54" y="51"/>
                    </a:cubicBezTo>
                    <a:cubicBezTo>
                      <a:pt x="63" y="49"/>
                      <a:pt x="75" y="49"/>
                      <a:pt x="77" y="51"/>
                    </a:cubicBezTo>
                    <a:cubicBezTo>
                      <a:pt x="79" y="51"/>
                      <a:pt x="93" y="65"/>
                      <a:pt x="98" y="63"/>
                    </a:cubicBezTo>
                    <a:cubicBezTo>
                      <a:pt x="100" y="63"/>
                      <a:pt x="110" y="63"/>
                      <a:pt x="117" y="65"/>
                    </a:cubicBezTo>
                    <a:cubicBezTo>
                      <a:pt x="117" y="63"/>
                      <a:pt x="117" y="60"/>
                      <a:pt x="119" y="58"/>
                    </a:cubicBezTo>
                    <a:cubicBezTo>
                      <a:pt x="121" y="56"/>
                      <a:pt x="128" y="56"/>
                      <a:pt x="124" y="51"/>
                    </a:cubicBezTo>
                    <a:cubicBezTo>
                      <a:pt x="121" y="46"/>
                      <a:pt x="119" y="46"/>
                      <a:pt x="119" y="39"/>
                    </a:cubicBezTo>
                    <a:cubicBezTo>
                      <a:pt x="119" y="35"/>
                      <a:pt x="117" y="33"/>
                      <a:pt x="119" y="28"/>
                    </a:cubicBezTo>
                    <a:cubicBezTo>
                      <a:pt x="119" y="23"/>
                      <a:pt x="121" y="23"/>
                      <a:pt x="126" y="16"/>
                    </a:cubicBezTo>
                    <a:lnTo>
                      <a:pt x="126" y="16"/>
                    </a:lnTo>
                    <a:close/>
                    <a:moveTo>
                      <a:pt x="14" y="33"/>
                    </a:moveTo>
                    <a:lnTo>
                      <a:pt x="14" y="33"/>
                    </a:lnTo>
                    <a:cubicBezTo>
                      <a:pt x="3" y="35"/>
                      <a:pt x="0" y="51"/>
                      <a:pt x="5" y="51"/>
                    </a:cubicBezTo>
                    <a:cubicBezTo>
                      <a:pt x="12" y="51"/>
                      <a:pt x="24" y="39"/>
                      <a:pt x="28" y="37"/>
                    </a:cubicBezTo>
                    <a:cubicBezTo>
                      <a:pt x="31" y="33"/>
                      <a:pt x="26" y="28"/>
                      <a:pt x="14" y="33"/>
                    </a:cubicBezTo>
                    <a:lnTo>
                      <a:pt x="14" y="33"/>
                    </a:lnTo>
                    <a:close/>
                    <a:moveTo>
                      <a:pt x="24" y="23"/>
                    </a:moveTo>
                    <a:lnTo>
                      <a:pt x="24" y="23"/>
                    </a:lnTo>
                    <a:cubicBezTo>
                      <a:pt x="26" y="19"/>
                      <a:pt x="5" y="21"/>
                      <a:pt x="10" y="26"/>
                    </a:cubicBezTo>
                    <a:cubicBezTo>
                      <a:pt x="14" y="28"/>
                      <a:pt x="21" y="28"/>
                      <a:pt x="24" y="23"/>
                    </a:cubicBezTo>
                    <a:lnTo>
                      <a:pt x="24" y="2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8" name="Freeform 445">
                <a:extLst>
                  <a:ext uri="{FF2B5EF4-FFF2-40B4-BE49-F238E27FC236}">
                    <a16:creationId xmlns:a16="http://schemas.microsoft.com/office/drawing/2014/main" id="{3D5106B0-35AE-D048-B077-BD7AA67697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6" y="1480"/>
                <a:ext cx="81" cy="39"/>
              </a:xfrm>
              <a:custGeom>
                <a:avLst/>
                <a:gdLst>
                  <a:gd name="T0" fmla="*/ 126 w 135"/>
                  <a:gd name="T1" fmla="*/ 16 h 65"/>
                  <a:gd name="T2" fmla="*/ 126 w 135"/>
                  <a:gd name="T3" fmla="*/ 16 h 65"/>
                  <a:gd name="T4" fmla="*/ 128 w 135"/>
                  <a:gd name="T5" fmla="*/ 2 h 65"/>
                  <a:gd name="T6" fmla="*/ 124 w 135"/>
                  <a:gd name="T7" fmla="*/ 5 h 65"/>
                  <a:gd name="T8" fmla="*/ 84 w 135"/>
                  <a:gd name="T9" fmla="*/ 0 h 65"/>
                  <a:gd name="T10" fmla="*/ 45 w 135"/>
                  <a:gd name="T11" fmla="*/ 9 h 65"/>
                  <a:gd name="T12" fmla="*/ 33 w 135"/>
                  <a:gd name="T13" fmla="*/ 21 h 65"/>
                  <a:gd name="T14" fmla="*/ 38 w 135"/>
                  <a:gd name="T15" fmla="*/ 35 h 65"/>
                  <a:gd name="T16" fmla="*/ 49 w 135"/>
                  <a:gd name="T17" fmla="*/ 42 h 65"/>
                  <a:gd name="T18" fmla="*/ 54 w 135"/>
                  <a:gd name="T19" fmla="*/ 51 h 65"/>
                  <a:gd name="T20" fmla="*/ 77 w 135"/>
                  <a:gd name="T21" fmla="*/ 51 h 65"/>
                  <a:gd name="T22" fmla="*/ 98 w 135"/>
                  <a:gd name="T23" fmla="*/ 63 h 65"/>
                  <a:gd name="T24" fmla="*/ 117 w 135"/>
                  <a:gd name="T25" fmla="*/ 65 h 65"/>
                  <a:gd name="T26" fmla="*/ 119 w 135"/>
                  <a:gd name="T27" fmla="*/ 58 h 65"/>
                  <a:gd name="T28" fmla="*/ 124 w 135"/>
                  <a:gd name="T29" fmla="*/ 51 h 65"/>
                  <a:gd name="T30" fmla="*/ 119 w 135"/>
                  <a:gd name="T31" fmla="*/ 39 h 65"/>
                  <a:gd name="T32" fmla="*/ 119 w 135"/>
                  <a:gd name="T33" fmla="*/ 28 h 65"/>
                  <a:gd name="T34" fmla="*/ 126 w 135"/>
                  <a:gd name="T35" fmla="*/ 16 h 65"/>
                  <a:gd name="T36" fmla="*/ 14 w 135"/>
                  <a:gd name="T37" fmla="*/ 33 h 65"/>
                  <a:gd name="T38" fmla="*/ 14 w 135"/>
                  <a:gd name="T39" fmla="*/ 33 h 65"/>
                  <a:gd name="T40" fmla="*/ 5 w 135"/>
                  <a:gd name="T41" fmla="*/ 51 h 65"/>
                  <a:gd name="T42" fmla="*/ 28 w 135"/>
                  <a:gd name="T43" fmla="*/ 37 h 65"/>
                  <a:gd name="T44" fmla="*/ 14 w 135"/>
                  <a:gd name="T45" fmla="*/ 33 h 65"/>
                  <a:gd name="T46" fmla="*/ 24 w 135"/>
                  <a:gd name="T47" fmla="*/ 23 h 65"/>
                  <a:gd name="T48" fmla="*/ 24 w 135"/>
                  <a:gd name="T49" fmla="*/ 23 h 65"/>
                  <a:gd name="T50" fmla="*/ 10 w 135"/>
                  <a:gd name="T51" fmla="*/ 26 h 65"/>
                  <a:gd name="T52" fmla="*/ 24 w 135"/>
                  <a:gd name="T5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5" h="65">
                    <a:moveTo>
                      <a:pt x="126" y="16"/>
                    </a:moveTo>
                    <a:lnTo>
                      <a:pt x="126" y="16"/>
                    </a:lnTo>
                    <a:cubicBezTo>
                      <a:pt x="128" y="12"/>
                      <a:pt x="135" y="9"/>
                      <a:pt x="128" y="2"/>
                    </a:cubicBezTo>
                    <a:cubicBezTo>
                      <a:pt x="128" y="5"/>
                      <a:pt x="126" y="5"/>
                      <a:pt x="124" y="5"/>
                    </a:cubicBezTo>
                    <a:cubicBezTo>
                      <a:pt x="117" y="7"/>
                      <a:pt x="96" y="0"/>
                      <a:pt x="84" y="0"/>
                    </a:cubicBezTo>
                    <a:cubicBezTo>
                      <a:pt x="72" y="2"/>
                      <a:pt x="49" y="2"/>
                      <a:pt x="45" y="9"/>
                    </a:cubicBezTo>
                    <a:cubicBezTo>
                      <a:pt x="40" y="14"/>
                      <a:pt x="26" y="16"/>
                      <a:pt x="33" y="21"/>
                    </a:cubicBezTo>
                    <a:cubicBezTo>
                      <a:pt x="38" y="26"/>
                      <a:pt x="33" y="28"/>
                      <a:pt x="38" y="35"/>
                    </a:cubicBezTo>
                    <a:cubicBezTo>
                      <a:pt x="40" y="39"/>
                      <a:pt x="42" y="44"/>
                      <a:pt x="49" y="42"/>
                    </a:cubicBezTo>
                    <a:cubicBezTo>
                      <a:pt x="54" y="39"/>
                      <a:pt x="58" y="44"/>
                      <a:pt x="54" y="51"/>
                    </a:cubicBezTo>
                    <a:cubicBezTo>
                      <a:pt x="63" y="49"/>
                      <a:pt x="75" y="49"/>
                      <a:pt x="77" y="51"/>
                    </a:cubicBezTo>
                    <a:cubicBezTo>
                      <a:pt x="79" y="51"/>
                      <a:pt x="93" y="65"/>
                      <a:pt x="98" y="63"/>
                    </a:cubicBezTo>
                    <a:cubicBezTo>
                      <a:pt x="100" y="63"/>
                      <a:pt x="110" y="63"/>
                      <a:pt x="117" y="65"/>
                    </a:cubicBezTo>
                    <a:cubicBezTo>
                      <a:pt x="117" y="63"/>
                      <a:pt x="117" y="60"/>
                      <a:pt x="119" y="58"/>
                    </a:cubicBezTo>
                    <a:cubicBezTo>
                      <a:pt x="121" y="56"/>
                      <a:pt x="128" y="56"/>
                      <a:pt x="124" y="51"/>
                    </a:cubicBezTo>
                    <a:cubicBezTo>
                      <a:pt x="121" y="46"/>
                      <a:pt x="119" y="46"/>
                      <a:pt x="119" y="39"/>
                    </a:cubicBezTo>
                    <a:cubicBezTo>
                      <a:pt x="119" y="35"/>
                      <a:pt x="117" y="33"/>
                      <a:pt x="119" y="28"/>
                    </a:cubicBezTo>
                    <a:cubicBezTo>
                      <a:pt x="119" y="23"/>
                      <a:pt x="121" y="23"/>
                      <a:pt x="126" y="16"/>
                    </a:cubicBezTo>
                    <a:close/>
                    <a:moveTo>
                      <a:pt x="14" y="33"/>
                    </a:moveTo>
                    <a:lnTo>
                      <a:pt x="14" y="33"/>
                    </a:lnTo>
                    <a:cubicBezTo>
                      <a:pt x="3" y="35"/>
                      <a:pt x="0" y="51"/>
                      <a:pt x="5" y="51"/>
                    </a:cubicBezTo>
                    <a:cubicBezTo>
                      <a:pt x="12" y="51"/>
                      <a:pt x="24" y="39"/>
                      <a:pt x="28" y="37"/>
                    </a:cubicBezTo>
                    <a:cubicBezTo>
                      <a:pt x="31" y="33"/>
                      <a:pt x="26" y="28"/>
                      <a:pt x="14" y="33"/>
                    </a:cubicBezTo>
                    <a:close/>
                    <a:moveTo>
                      <a:pt x="24" y="23"/>
                    </a:moveTo>
                    <a:lnTo>
                      <a:pt x="24" y="23"/>
                    </a:lnTo>
                    <a:cubicBezTo>
                      <a:pt x="26" y="19"/>
                      <a:pt x="5" y="21"/>
                      <a:pt x="10" y="26"/>
                    </a:cubicBezTo>
                    <a:cubicBezTo>
                      <a:pt x="14" y="28"/>
                      <a:pt x="21" y="28"/>
                      <a:pt x="24" y="23"/>
                    </a:cubicBezTo>
                    <a:close/>
                  </a:path>
                </a:pathLst>
              </a:custGeom>
              <a:solidFill>
                <a:srgbClr val="0033A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9" name="Freeform 446">
                <a:extLst>
                  <a:ext uri="{FF2B5EF4-FFF2-40B4-BE49-F238E27FC236}">
                    <a16:creationId xmlns:a16="http://schemas.microsoft.com/office/drawing/2014/main" id="{BFCC5BC1-10F2-3C03-6CC4-D0CDABA16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6" y="1480"/>
                <a:ext cx="81" cy="39"/>
              </a:xfrm>
              <a:custGeom>
                <a:avLst/>
                <a:gdLst>
                  <a:gd name="T0" fmla="*/ 126 w 135"/>
                  <a:gd name="T1" fmla="*/ 16 h 65"/>
                  <a:gd name="T2" fmla="*/ 126 w 135"/>
                  <a:gd name="T3" fmla="*/ 16 h 65"/>
                  <a:gd name="T4" fmla="*/ 128 w 135"/>
                  <a:gd name="T5" fmla="*/ 2 h 65"/>
                  <a:gd name="T6" fmla="*/ 124 w 135"/>
                  <a:gd name="T7" fmla="*/ 5 h 65"/>
                  <a:gd name="T8" fmla="*/ 84 w 135"/>
                  <a:gd name="T9" fmla="*/ 0 h 65"/>
                  <a:gd name="T10" fmla="*/ 45 w 135"/>
                  <a:gd name="T11" fmla="*/ 9 h 65"/>
                  <a:gd name="T12" fmla="*/ 33 w 135"/>
                  <a:gd name="T13" fmla="*/ 21 h 65"/>
                  <a:gd name="T14" fmla="*/ 38 w 135"/>
                  <a:gd name="T15" fmla="*/ 35 h 65"/>
                  <a:gd name="T16" fmla="*/ 49 w 135"/>
                  <a:gd name="T17" fmla="*/ 42 h 65"/>
                  <a:gd name="T18" fmla="*/ 54 w 135"/>
                  <a:gd name="T19" fmla="*/ 51 h 65"/>
                  <a:gd name="T20" fmla="*/ 77 w 135"/>
                  <a:gd name="T21" fmla="*/ 51 h 65"/>
                  <a:gd name="T22" fmla="*/ 98 w 135"/>
                  <a:gd name="T23" fmla="*/ 63 h 65"/>
                  <a:gd name="T24" fmla="*/ 117 w 135"/>
                  <a:gd name="T25" fmla="*/ 65 h 65"/>
                  <a:gd name="T26" fmla="*/ 119 w 135"/>
                  <a:gd name="T27" fmla="*/ 58 h 65"/>
                  <a:gd name="T28" fmla="*/ 124 w 135"/>
                  <a:gd name="T29" fmla="*/ 51 h 65"/>
                  <a:gd name="T30" fmla="*/ 119 w 135"/>
                  <a:gd name="T31" fmla="*/ 39 h 65"/>
                  <a:gd name="T32" fmla="*/ 119 w 135"/>
                  <a:gd name="T33" fmla="*/ 28 h 65"/>
                  <a:gd name="T34" fmla="*/ 126 w 135"/>
                  <a:gd name="T35" fmla="*/ 16 h 65"/>
                  <a:gd name="T36" fmla="*/ 126 w 135"/>
                  <a:gd name="T37" fmla="*/ 16 h 65"/>
                  <a:gd name="T38" fmla="*/ 14 w 135"/>
                  <a:gd name="T39" fmla="*/ 33 h 65"/>
                  <a:gd name="T40" fmla="*/ 14 w 135"/>
                  <a:gd name="T41" fmla="*/ 33 h 65"/>
                  <a:gd name="T42" fmla="*/ 5 w 135"/>
                  <a:gd name="T43" fmla="*/ 51 h 65"/>
                  <a:gd name="T44" fmla="*/ 28 w 135"/>
                  <a:gd name="T45" fmla="*/ 37 h 65"/>
                  <a:gd name="T46" fmla="*/ 14 w 135"/>
                  <a:gd name="T47" fmla="*/ 33 h 65"/>
                  <a:gd name="T48" fmla="*/ 14 w 135"/>
                  <a:gd name="T49" fmla="*/ 33 h 65"/>
                  <a:gd name="T50" fmla="*/ 24 w 135"/>
                  <a:gd name="T51" fmla="*/ 23 h 65"/>
                  <a:gd name="T52" fmla="*/ 24 w 135"/>
                  <a:gd name="T53" fmla="*/ 23 h 65"/>
                  <a:gd name="T54" fmla="*/ 10 w 135"/>
                  <a:gd name="T55" fmla="*/ 26 h 65"/>
                  <a:gd name="T56" fmla="*/ 24 w 135"/>
                  <a:gd name="T57" fmla="*/ 23 h 65"/>
                  <a:gd name="T58" fmla="*/ 24 w 135"/>
                  <a:gd name="T59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5" h="65">
                    <a:moveTo>
                      <a:pt x="126" y="16"/>
                    </a:moveTo>
                    <a:lnTo>
                      <a:pt x="126" y="16"/>
                    </a:lnTo>
                    <a:cubicBezTo>
                      <a:pt x="128" y="12"/>
                      <a:pt x="135" y="9"/>
                      <a:pt x="128" y="2"/>
                    </a:cubicBezTo>
                    <a:cubicBezTo>
                      <a:pt x="128" y="5"/>
                      <a:pt x="126" y="5"/>
                      <a:pt x="124" y="5"/>
                    </a:cubicBezTo>
                    <a:cubicBezTo>
                      <a:pt x="117" y="7"/>
                      <a:pt x="96" y="0"/>
                      <a:pt x="84" y="0"/>
                    </a:cubicBezTo>
                    <a:cubicBezTo>
                      <a:pt x="72" y="2"/>
                      <a:pt x="49" y="2"/>
                      <a:pt x="45" y="9"/>
                    </a:cubicBezTo>
                    <a:cubicBezTo>
                      <a:pt x="40" y="14"/>
                      <a:pt x="26" y="16"/>
                      <a:pt x="33" y="21"/>
                    </a:cubicBezTo>
                    <a:cubicBezTo>
                      <a:pt x="38" y="26"/>
                      <a:pt x="33" y="28"/>
                      <a:pt x="38" y="35"/>
                    </a:cubicBezTo>
                    <a:cubicBezTo>
                      <a:pt x="40" y="39"/>
                      <a:pt x="42" y="44"/>
                      <a:pt x="49" y="42"/>
                    </a:cubicBezTo>
                    <a:cubicBezTo>
                      <a:pt x="54" y="39"/>
                      <a:pt x="58" y="44"/>
                      <a:pt x="54" y="51"/>
                    </a:cubicBezTo>
                    <a:cubicBezTo>
                      <a:pt x="63" y="49"/>
                      <a:pt x="75" y="49"/>
                      <a:pt x="77" y="51"/>
                    </a:cubicBezTo>
                    <a:cubicBezTo>
                      <a:pt x="79" y="51"/>
                      <a:pt x="93" y="65"/>
                      <a:pt x="98" y="63"/>
                    </a:cubicBezTo>
                    <a:cubicBezTo>
                      <a:pt x="100" y="63"/>
                      <a:pt x="110" y="63"/>
                      <a:pt x="117" y="65"/>
                    </a:cubicBezTo>
                    <a:cubicBezTo>
                      <a:pt x="117" y="63"/>
                      <a:pt x="117" y="60"/>
                      <a:pt x="119" y="58"/>
                    </a:cubicBezTo>
                    <a:cubicBezTo>
                      <a:pt x="121" y="56"/>
                      <a:pt x="128" y="56"/>
                      <a:pt x="124" y="51"/>
                    </a:cubicBezTo>
                    <a:cubicBezTo>
                      <a:pt x="121" y="46"/>
                      <a:pt x="119" y="46"/>
                      <a:pt x="119" y="39"/>
                    </a:cubicBezTo>
                    <a:cubicBezTo>
                      <a:pt x="119" y="35"/>
                      <a:pt x="117" y="33"/>
                      <a:pt x="119" y="28"/>
                    </a:cubicBezTo>
                    <a:cubicBezTo>
                      <a:pt x="119" y="23"/>
                      <a:pt x="121" y="23"/>
                      <a:pt x="126" y="16"/>
                    </a:cubicBezTo>
                    <a:lnTo>
                      <a:pt x="126" y="16"/>
                    </a:lnTo>
                    <a:close/>
                    <a:moveTo>
                      <a:pt x="14" y="33"/>
                    </a:moveTo>
                    <a:lnTo>
                      <a:pt x="14" y="33"/>
                    </a:lnTo>
                    <a:cubicBezTo>
                      <a:pt x="3" y="35"/>
                      <a:pt x="0" y="51"/>
                      <a:pt x="5" y="51"/>
                    </a:cubicBezTo>
                    <a:cubicBezTo>
                      <a:pt x="12" y="51"/>
                      <a:pt x="24" y="39"/>
                      <a:pt x="28" y="37"/>
                    </a:cubicBezTo>
                    <a:cubicBezTo>
                      <a:pt x="31" y="33"/>
                      <a:pt x="26" y="28"/>
                      <a:pt x="14" y="33"/>
                    </a:cubicBezTo>
                    <a:lnTo>
                      <a:pt x="14" y="33"/>
                    </a:lnTo>
                    <a:close/>
                    <a:moveTo>
                      <a:pt x="24" y="23"/>
                    </a:moveTo>
                    <a:lnTo>
                      <a:pt x="24" y="23"/>
                    </a:lnTo>
                    <a:cubicBezTo>
                      <a:pt x="26" y="19"/>
                      <a:pt x="5" y="21"/>
                      <a:pt x="10" y="26"/>
                    </a:cubicBezTo>
                    <a:cubicBezTo>
                      <a:pt x="14" y="28"/>
                      <a:pt x="21" y="28"/>
                      <a:pt x="24" y="23"/>
                    </a:cubicBezTo>
                    <a:lnTo>
                      <a:pt x="24" y="2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0" name="Freeform 447">
                <a:extLst>
                  <a:ext uri="{FF2B5EF4-FFF2-40B4-BE49-F238E27FC236}">
                    <a16:creationId xmlns:a16="http://schemas.microsoft.com/office/drawing/2014/main" id="{23330344-5718-1F9E-D06C-2EDEF3D70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296"/>
                <a:ext cx="102" cy="127"/>
              </a:xfrm>
              <a:custGeom>
                <a:avLst/>
                <a:gdLst>
                  <a:gd name="T0" fmla="*/ 151 w 170"/>
                  <a:gd name="T1" fmla="*/ 49 h 210"/>
                  <a:gd name="T2" fmla="*/ 151 w 170"/>
                  <a:gd name="T3" fmla="*/ 49 h 210"/>
                  <a:gd name="T4" fmla="*/ 160 w 170"/>
                  <a:gd name="T5" fmla="*/ 33 h 210"/>
                  <a:gd name="T6" fmla="*/ 170 w 170"/>
                  <a:gd name="T7" fmla="*/ 19 h 210"/>
                  <a:gd name="T8" fmla="*/ 160 w 170"/>
                  <a:gd name="T9" fmla="*/ 21 h 210"/>
                  <a:gd name="T10" fmla="*/ 149 w 170"/>
                  <a:gd name="T11" fmla="*/ 17 h 210"/>
                  <a:gd name="T12" fmla="*/ 132 w 170"/>
                  <a:gd name="T13" fmla="*/ 21 h 210"/>
                  <a:gd name="T14" fmla="*/ 116 w 170"/>
                  <a:gd name="T15" fmla="*/ 33 h 210"/>
                  <a:gd name="T16" fmla="*/ 93 w 170"/>
                  <a:gd name="T17" fmla="*/ 28 h 210"/>
                  <a:gd name="T18" fmla="*/ 67 w 170"/>
                  <a:gd name="T19" fmla="*/ 14 h 210"/>
                  <a:gd name="T20" fmla="*/ 46 w 170"/>
                  <a:gd name="T21" fmla="*/ 10 h 210"/>
                  <a:gd name="T22" fmla="*/ 35 w 170"/>
                  <a:gd name="T23" fmla="*/ 5 h 210"/>
                  <a:gd name="T24" fmla="*/ 21 w 170"/>
                  <a:gd name="T25" fmla="*/ 3 h 210"/>
                  <a:gd name="T26" fmla="*/ 5 w 170"/>
                  <a:gd name="T27" fmla="*/ 14 h 210"/>
                  <a:gd name="T28" fmla="*/ 2 w 170"/>
                  <a:gd name="T29" fmla="*/ 17 h 210"/>
                  <a:gd name="T30" fmla="*/ 11 w 170"/>
                  <a:gd name="T31" fmla="*/ 26 h 210"/>
                  <a:gd name="T32" fmla="*/ 14 w 170"/>
                  <a:gd name="T33" fmla="*/ 42 h 210"/>
                  <a:gd name="T34" fmla="*/ 23 w 170"/>
                  <a:gd name="T35" fmla="*/ 49 h 210"/>
                  <a:gd name="T36" fmla="*/ 21 w 170"/>
                  <a:gd name="T37" fmla="*/ 66 h 210"/>
                  <a:gd name="T38" fmla="*/ 7 w 170"/>
                  <a:gd name="T39" fmla="*/ 91 h 210"/>
                  <a:gd name="T40" fmla="*/ 0 w 170"/>
                  <a:gd name="T41" fmla="*/ 105 h 210"/>
                  <a:gd name="T42" fmla="*/ 16 w 170"/>
                  <a:gd name="T43" fmla="*/ 112 h 210"/>
                  <a:gd name="T44" fmla="*/ 0 w 170"/>
                  <a:gd name="T45" fmla="*/ 126 h 210"/>
                  <a:gd name="T46" fmla="*/ 0 w 170"/>
                  <a:gd name="T47" fmla="*/ 129 h 210"/>
                  <a:gd name="T48" fmla="*/ 79 w 170"/>
                  <a:gd name="T49" fmla="*/ 171 h 210"/>
                  <a:gd name="T50" fmla="*/ 79 w 170"/>
                  <a:gd name="T51" fmla="*/ 185 h 210"/>
                  <a:gd name="T52" fmla="*/ 114 w 170"/>
                  <a:gd name="T53" fmla="*/ 210 h 210"/>
                  <a:gd name="T54" fmla="*/ 135 w 170"/>
                  <a:gd name="T55" fmla="*/ 164 h 210"/>
                  <a:gd name="T56" fmla="*/ 149 w 170"/>
                  <a:gd name="T57" fmla="*/ 152 h 210"/>
                  <a:gd name="T58" fmla="*/ 160 w 170"/>
                  <a:gd name="T59" fmla="*/ 145 h 210"/>
                  <a:gd name="T60" fmla="*/ 163 w 170"/>
                  <a:gd name="T61" fmla="*/ 143 h 210"/>
                  <a:gd name="T62" fmla="*/ 151 w 170"/>
                  <a:gd name="T63" fmla="*/ 126 h 210"/>
                  <a:gd name="T64" fmla="*/ 151 w 170"/>
                  <a:gd name="T65" fmla="*/ 4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210">
                    <a:moveTo>
                      <a:pt x="151" y="49"/>
                    </a:moveTo>
                    <a:lnTo>
                      <a:pt x="151" y="49"/>
                    </a:lnTo>
                    <a:lnTo>
                      <a:pt x="160" y="33"/>
                    </a:lnTo>
                    <a:lnTo>
                      <a:pt x="170" y="19"/>
                    </a:lnTo>
                    <a:cubicBezTo>
                      <a:pt x="165" y="19"/>
                      <a:pt x="163" y="21"/>
                      <a:pt x="160" y="21"/>
                    </a:cubicBezTo>
                    <a:cubicBezTo>
                      <a:pt x="156" y="24"/>
                      <a:pt x="151" y="21"/>
                      <a:pt x="149" y="17"/>
                    </a:cubicBezTo>
                    <a:cubicBezTo>
                      <a:pt x="149" y="14"/>
                      <a:pt x="139" y="17"/>
                      <a:pt x="132" y="21"/>
                    </a:cubicBezTo>
                    <a:cubicBezTo>
                      <a:pt x="123" y="26"/>
                      <a:pt x="121" y="35"/>
                      <a:pt x="116" y="33"/>
                    </a:cubicBezTo>
                    <a:cubicBezTo>
                      <a:pt x="114" y="31"/>
                      <a:pt x="97" y="28"/>
                      <a:pt x="93" y="28"/>
                    </a:cubicBezTo>
                    <a:cubicBezTo>
                      <a:pt x="88" y="28"/>
                      <a:pt x="72" y="19"/>
                      <a:pt x="67" y="14"/>
                    </a:cubicBezTo>
                    <a:cubicBezTo>
                      <a:pt x="63" y="10"/>
                      <a:pt x="49" y="12"/>
                      <a:pt x="46" y="10"/>
                    </a:cubicBezTo>
                    <a:cubicBezTo>
                      <a:pt x="44" y="7"/>
                      <a:pt x="37" y="7"/>
                      <a:pt x="35" y="5"/>
                    </a:cubicBezTo>
                    <a:cubicBezTo>
                      <a:pt x="32" y="0"/>
                      <a:pt x="25" y="3"/>
                      <a:pt x="21" y="3"/>
                    </a:cubicBezTo>
                    <a:cubicBezTo>
                      <a:pt x="16" y="3"/>
                      <a:pt x="5" y="10"/>
                      <a:pt x="5" y="14"/>
                    </a:cubicBezTo>
                    <a:lnTo>
                      <a:pt x="2" y="17"/>
                    </a:lnTo>
                    <a:lnTo>
                      <a:pt x="11" y="26"/>
                    </a:lnTo>
                    <a:lnTo>
                      <a:pt x="14" y="42"/>
                    </a:lnTo>
                    <a:lnTo>
                      <a:pt x="23" y="49"/>
                    </a:lnTo>
                    <a:cubicBezTo>
                      <a:pt x="23" y="49"/>
                      <a:pt x="23" y="59"/>
                      <a:pt x="21" y="66"/>
                    </a:cubicBezTo>
                    <a:cubicBezTo>
                      <a:pt x="21" y="75"/>
                      <a:pt x="14" y="87"/>
                      <a:pt x="7" y="91"/>
                    </a:cubicBezTo>
                    <a:cubicBezTo>
                      <a:pt x="5" y="94"/>
                      <a:pt x="2" y="98"/>
                      <a:pt x="0" y="105"/>
                    </a:cubicBezTo>
                    <a:cubicBezTo>
                      <a:pt x="9" y="108"/>
                      <a:pt x="16" y="110"/>
                      <a:pt x="16" y="112"/>
                    </a:cubicBezTo>
                    <a:cubicBezTo>
                      <a:pt x="14" y="117"/>
                      <a:pt x="0" y="115"/>
                      <a:pt x="0" y="126"/>
                    </a:cubicBezTo>
                    <a:lnTo>
                      <a:pt x="0" y="129"/>
                    </a:lnTo>
                    <a:lnTo>
                      <a:pt x="79" y="171"/>
                    </a:lnTo>
                    <a:lnTo>
                      <a:pt x="79" y="185"/>
                    </a:lnTo>
                    <a:cubicBezTo>
                      <a:pt x="79" y="185"/>
                      <a:pt x="97" y="199"/>
                      <a:pt x="114" y="210"/>
                    </a:cubicBezTo>
                    <a:cubicBezTo>
                      <a:pt x="123" y="189"/>
                      <a:pt x="132" y="168"/>
                      <a:pt x="135" y="164"/>
                    </a:cubicBezTo>
                    <a:cubicBezTo>
                      <a:pt x="139" y="157"/>
                      <a:pt x="144" y="157"/>
                      <a:pt x="149" y="152"/>
                    </a:cubicBezTo>
                    <a:cubicBezTo>
                      <a:pt x="153" y="147"/>
                      <a:pt x="153" y="154"/>
                      <a:pt x="160" y="145"/>
                    </a:cubicBezTo>
                    <a:lnTo>
                      <a:pt x="163" y="143"/>
                    </a:lnTo>
                    <a:lnTo>
                      <a:pt x="151" y="126"/>
                    </a:lnTo>
                    <a:lnTo>
                      <a:pt x="151" y="4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1" name="Freeform 448">
                <a:extLst>
                  <a:ext uri="{FF2B5EF4-FFF2-40B4-BE49-F238E27FC236}">
                    <a16:creationId xmlns:a16="http://schemas.microsoft.com/office/drawing/2014/main" id="{E12B867D-5A8B-70E6-8CD0-75E044CE1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296"/>
                <a:ext cx="102" cy="127"/>
              </a:xfrm>
              <a:custGeom>
                <a:avLst/>
                <a:gdLst>
                  <a:gd name="T0" fmla="*/ 151 w 170"/>
                  <a:gd name="T1" fmla="*/ 49 h 210"/>
                  <a:gd name="T2" fmla="*/ 151 w 170"/>
                  <a:gd name="T3" fmla="*/ 49 h 210"/>
                  <a:gd name="T4" fmla="*/ 160 w 170"/>
                  <a:gd name="T5" fmla="*/ 33 h 210"/>
                  <a:gd name="T6" fmla="*/ 170 w 170"/>
                  <a:gd name="T7" fmla="*/ 19 h 210"/>
                  <a:gd name="T8" fmla="*/ 160 w 170"/>
                  <a:gd name="T9" fmla="*/ 21 h 210"/>
                  <a:gd name="T10" fmla="*/ 149 w 170"/>
                  <a:gd name="T11" fmla="*/ 17 h 210"/>
                  <a:gd name="T12" fmla="*/ 132 w 170"/>
                  <a:gd name="T13" fmla="*/ 21 h 210"/>
                  <a:gd name="T14" fmla="*/ 116 w 170"/>
                  <a:gd name="T15" fmla="*/ 33 h 210"/>
                  <a:gd name="T16" fmla="*/ 93 w 170"/>
                  <a:gd name="T17" fmla="*/ 28 h 210"/>
                  <a:gd name="T18" fmla="*/ 67 w 170"/>
                  <a:gd name="T19" fmla="*/ 14 h 210"/>
                  <a:gd name="T20" fmla="*/ 46 w 170"/>
                  <a:gd name="T21" fmla="*/ 10 h 210"/>
                  <a:gd name="T22" fmla="*/ 35 w 170"/>
                  <a:gd name="T23" fmla="*/ 5 h 210"/>
                  <a:gd name="T24" fmla="*/ 21 w 170"/>
                  <a:gd name="T25" fmla="*/ 3 h 210"/>
                  <a:gd name="T26" fmla="*/ 5 w 170"/>
                  <a:gd name="T27" fmla="*/ 14 h 210"/>
                  <a:gd name="T28" fmla="*/ 2 w 170"/>
                  <a:gd name="T29" fmla="*/ 17 h 210"/>
                  <a:gd name="T30" fmla="*/ 11 w 170"/>
                  <a:gd name="T31" fmla="*/ 26 h 210"/>
                  <a:gd name="T32" fmla="*/ 14 w 170"/>
                  <a:gd name="T33" fmla="*/ 42 h 210"/>
                  <a:gd name="T34" fmla="*/ 23 w 170"/>
                  <a:gd name="T35" fmla="*/ 49 h 210"/>
                  <a:gd name="T36" fmla="*/ 21 w 170"/>
                  <a:gd name="T37" fmla="*/ 66 h 210"/>
                  <a:gd name="T38" fmla="*/ 7 w 170"/>
                  <a:gd name="T39" fmla="*/ 91 h 210"/>
                  <a:gd name="T40" fmla="*/ 0 w 170"/>
                  <a:gd name="T41" fmla="*/ 105 h 210"/>
                  <a:gd name="T42" fmla="*/ 16 w 170"/>
                  <a:gd name="T43" fmla="*/ 112 h 210"/>
                  <a:gd name="T44" fmla="*/ 0 w 170"/>
                  <a:gd name="T45" fmla="*/ 126 h 210"/>
                  <a:gd name="T46" fmla="*/ 0 w 170"/>
                  <a:gd name="T47" fmla="*/ 129 h 210"/>
                  <a:gd name="T48" fmla="*/ 79 w 170"/>
                  <a:gd name="T49" fmla="*/ 171 h 210"/>
                  <a:gd name="T50" fmla="*/ 79 w 170"/>
                  <a:gd name="T51" fmla="*/ 185 h 210"/>
                  <a:gd name="T52" fmla="*/ 114 w 170"/>
                  <a:gd name="T53" fmla="*/ 210 h 210"/>
                  <a:gd name="T54" fmla="*/ 135 w 170"/>
                  <a:gd name="T55" fmla="*/ 164 h 210"/>
                  <a:gd name="T56" fmla="*/ 149 w 170"/>
                  <a:gd name="T57" fmla="*/ 152 h 210"/>
                  <a:gd name="T58" fmla="*/ 160 w 170"/>
                  <a:gd name="T59" fmla="*/ 145 h 210"/>
                  <a:gd name="T60" fmla="*/ 163 w 170"/>
                  <a:gd name="T61" fmla="*/ 143 h 210"/>
                  <a:gd name="T62" fmla="*/ 151 w 170"/>
                  <a:gd name="T63" fmla="*/ 126 h 210"/>
                  <a:gd name="T64" fmla="*/ 151 w 170"/>
                  <a:gd name="T65" fmla="*/ 49 h 210"/>
                  <a:gd name="T66" fmla="*/ 151 w 170"/>
                  <a:gd name="T67" fmla="*/ 4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0" h="210">
                    <a:moveTo>
                      <a:pt x="151" y="49"/>
                    </a:moveTo>
                    <a:lnTo>
                      <a:pt x="151" y="49"/>
                    </a:lnTo>
                    <a:lnTo>
                      <a:pt x="160" y="33"/>
                    </a:lnTo>
                    <a:lnTo>
                      <a:pt x="170" y="19"/>
                    </a:lnTo>
                    <a:cubicBezTo>
                      <a:pt x="165" y="19"/>
                      <a:pt x="163" y="21"/>
                      <a:pt x="160" y="21"/>
                    </a:cubicBezTo>
                    <a:cubicBezTo>
                      <a:pt x="156" y="24"/>
                      <a:pt x="151" y="21"/>
                      <a:pt x="149" y="17"/>
                    </a:cubicBezTo>
                    <a:cubicBezTo>
                      <a:pt x="149" y="14"/>
                      <a:pt x="139" y="17"/>
                      <a:pt x="132" y="21"/>
                    </a:cubicBezTo>
                    <a:cubicBezTo>
                      <a:pt x="123" y="26"/>
                      <a:pt x="121" y="35"/>
                      <a:pt x="116" y="33"/>
                    </a:cubicBezTo>
                    <a:cubicBezTo>
                      <a:pt x="114" y="31"/>
                      <a:pt x="97" y="28"/>
                      <a:pt x="93" y="28"/>
                    </a:cubicBezTo>
                    <a:cubicBezTo>
                      <a:pt x="88" y="28"/>
                      <a:pt x="72" y="19"/>
                      <a:pt x="67" y="14"/>
                    </a:cubicBezTo>
                    <a:cubicBezTo>
                      <a:pt x="63" y="10"/>
                      <a:pt x="49" y="12"/>
                      <a:pt x="46" y="10"/>
                    </a:cubicBezTo>
                    <a:cubicBezTo>
                      <a:pt x="44" y="7"/>
                      <a:pt x="37" y="7"/>
                      <a:pt x="35" y="5"/>
                    </a:cubicBezTo>
                    <a:cubicBezTo>
                      <a:pt x="32" y="0"/>
                      <a:pt x="25" y="3"/>
                      <a:pt x="21" y="3"/>
                    </a:cubicBezTo>
                    <a:cubicBezTo>
                      <a:pt x="16" y="3"/>
                      <a:pt x="5" y="10"/>
                      <a:pt x="5" y="14"/>
                    </a:cubicBezTo>
                    <a:lnTo>
                      <a:pt x="2" y="17"/>
                    </a:lnTo>
                    <a:lnTo>
                      <a:pt x="11" y="26"/>
                    </a:lnTo>
                    <a:lnTo>
                      <a:pt x="14" y="42"/>
                    </a:lnTo>
                    <a:lnTo>
                      <a:pt x="23" y="49"/>
                    </a:lnTo>
                    <a:cubicBezTo>
                      <a:pt x="23" y="49"/>
                      <a:pt x="23" y="59"/>
                      <a:pt x="21" y="66"/>
                    </a:cubicBezTo>
                    <a:cubicBezTo>
                      <a:pt x="21" y="75"/>
                      <a:pt x="14" y="87"/>
                      <a:pt x="7" y="91"/>
                    </a:cubicBezTo>
                    <a:cubicBezTo>
                      <a:pt x="5" y="94"/>
                      <a:pt x="2" y="98"/>
                      <a:pt x="0" y="105"/>
                    </a:cubicBezTo>
                    <a:cubicBezTo>
                      <a:pt x="9" y="108"/>
                      <a:pt x="16" y="110"/>
                      <a:pt x="16" y="112"/>
                    </a:cubicBezTo>
                    <a:cubicBezTo>
                      <a:pt x="14" y="117"/>
                      <a:pt x="0" y="115"/>
                      <a:pt x="0" y="126"/>
                    </a:cubicBezTo>
                    <a:lnTo>
                      <a:pt x="0" y="129"/>
                    </a:lnTo>
                    <a:lnTo>
                      <a:pt x="79" y="171"/>
                    </a:lnTo>
                    <a:lnTo>
                      <a:pt x="79" y="185"/>
                    </a:lnTo>
                    <a:cubicBezTo>
                      <a:pt x="79" y="185"/>
                      <a:pt x="97" y="199"/>
                      <a:pt x="114" y="210"/>
                    </a:cubicBezTo>
                    <a:cubicBezTo>
                      <a:pt x="123" y="189"/>
                      <a:pt x="132" y="168"/>
                      <a:pt x="135" y="164"/>
                    </a:cubicBezTo>
                    <a:cubicBezTo>
                      <a:pt x="139" y="157"/>
                      <a:pt x="144" y="157"/>
                      <a:pt x="149" y="152"/>
                    </a:cubicBezTo>
                    <a:cubicBezTo>
                      <a:pt x="153" y="147"/>
                      <a:pt x="153" y="154"/>
                      <a:pt x="160" y="145"/>
                    </a:cubicBezTo>
                    <a:lnTo>
                      <a:pt x="163" y="143"/>
                    </a:lnTo>
                    <a:lnTo>
                      <a:pt x="151" y="126"/>
                    </a:lnTo>
                    <a:lnTo>
                      <a:pt x="151" y="49"/>
                    </a:lnTo>
                    <a:lnTo>
                      <a:pt x="151" y="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2" name="Freeform 449">
                <a:extLst>
                  <a:ext uri="{FF2B5EF4-FFF2-40B4-BE49-F238E27FC236}">
                    <a16:creationId xmlns:a16="http://schemas.microsoft.com/office/drawing/2014/main" id="{FFFCD0D7-66C9-5BF9-7E2E-C25B933F6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296"/>
                <a:ext cx="102" cy="127"/>
              </a:xfrm>
              <a:custGeom>
                <a:avLst/>
                <a:gdLst>
                  <a:gd name="T0" fmla="*/ 151 w 170"/>
                  <a:gd name="T1" fmla="*/ 49 h 210"/>
                  <a:gd name="T2" fmla="*/ 151 w 170"/>
                  <a:gd name="T3" fmla="*/ 49 h 210"/>
                  <a:gd name="T4" fmla="*/ 160 w 170"/>
                  <a:gd name="T5" fmla="*/ 33 h 210"/>
                  <a:gd name="T6" fmla="*/ 170 w 170"/>
                  <a:gd name="T7" fmla="*/ 19 h 210"/>
                  <a:gd name="T8" fmla="*/ 160 w 170"/>
                  <a:gd name="T9" fmla="*/ 21 h 210"/>
                  <a:gd name="T10" fmla="*/ 149 w 170"/>
                  <a:gd name="T11" fmla="*/ 17 h 210"/>
                  <a:gd name="T12" fmla="*/ 132 w 170"/>
                  <a:gd name="T13" fmla="*/ 21 h 210"/>
                  <a:gd name="T14" fmla="*/ 116 w 170"/>
                  <a:gd name="T15" fmla="*/ 33 h 210"/>
                  <a:gd name="T16" fmla="*/ 93 w 170"/>
                  <a:gd name="T17" fmla="*/ 28 h 210"/>
                  <a:gd name="T18" fmla="*/ 67 w 170"/>
                  <a:gd name="T19" fmla="*/ 14 h 210"/>
                  <a:gd name="T20" fmla="*/ 46 w 170"/>
                  <a:gd name="T21" fmla="*/ 10 h 210"/>
                  <a:gd name="T22" fmla="*/ 35 w 170"/>
                  <a:gd name="T23" fmla="*/ 5 h 210"/>
                  <a:gd name="T24" fmla="*/ 21 w 170"/>
                  <a:gd name="T25" fmla="*/ 3 h 210"/>
                  <a:gd name="T26" fmla="*/ 5 w 170"/>
                  <a:gd name="T27" fmla="*/ 14 h 210"/>
                  <a:gd name="T28" fmla="*/ 2 w 170"/>
                  <a:gd name="T29" fmla="*/ 17 h 210"/>
                  <a:gd name="T30" fmla="*/ 11 w 170"/>
                  <a:gd name="T31" fmla="*/ 26 h 210"/>
                  <a:gd name="T32" fmla="*/ 14 w 170"/>
                  <a:gd name="T33" fmla="*/ 42 h 210"/>
                  <a:gd name="T34" fmla="*/ 23 w 170"/>
                  <a:gd name="T35" fmla="*/ 49 h 210"/>
                  <a:gd name="T36" fmla="*/ 21 w 170"/>
                  <a:gd name="T37" fmla="*/ 66 h 210"/>
                  <a:gd name="T38" fmla="*/ 7 w 170"/>
                  <a:gd name="T39" fmla="*/ 91 h 210"/>
                  <a:gd name="T40" fmla="*/ 0 w 170"/>
                  <a:gd name="T41" fmla="*/ 105 h 210"/>
                  <a:gd name="T42" fmla="*/ 16 w 170"/>
                  <a:gd name="T43" fmla="*/ 112 h 210"/>
                  <a:gd name="T44" fmla="*/ 0 w 170"/>
                  <a:gd name="T45" fmla="*/ 126 h 210"/>
                  <a:gd name="T46" fmla="*/ 0 w 170"/>
                  <a:gd name="T47" fmla="*/ 129 h 210"/>
                  <a:gd name="T48" fmla="*/ 79 w 170"/>
                  <a:gd name="T49" fmla="*/ 171 h 210"/>
                  <a:gd name="T50" fmla="*/ 79 w 170"/>
                  <a:gd name="T51" fmla="*/ 185 h 210"/>
                  <a:gd name="T52" fmla="*/ 114 w 170"/>
                  <a:gd name="T53" fmla="*/ 210 h 210"/>
                  <a:gd name="T54" fmla="*/ 135 w 170"/>
                  <a:gd name="T55" fmla="*/ 164 h 210"/>
                  <a:gd name="T56" fmla="*/ 149 w 170"/>
                  <a:gd name="T57" fmla="*/ 152 h 210"/>
                  <a:gd name="T58" fmla="*/ 160 w 170"/>
                  <a:gd name="T59" fmla="*/ 145 h 210"/>
                  <a:gd name="T60" fmla="*/ 163 w 170"/>
                  <a:gd name="T61" fmla="*/ 143 h 210"/>
                  <a:gd name="T62" fmla="*/ 151 w 170"/>
                  <a:gd name="T63" fmla="*/ 126 h 210"/>
                  <a:gd name="T64" fmla="*/ 151 w 170"/>
                  <a:gd name="T65" fmla="*/ 4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210">
                    <a:moveTo>
                      <a:pt x="151" y="49"/>
                    </a:moveTo>
                    <a:lnTo>
                      <a:pt x="151" y="49"/>
                    </a:lnTo>
                    <a:lnTo>
                      <a:pt x="160" y="33"/>
                    </a:lnTo>
                    <a:lnTo>
                      <a:pt x="170" y="19"/>
                    </a:lnTo>
                    <a:cubicBezTo>
                      <a:pt x="165" y="19"/>
                      <a:pt x="163" y="21"/>
                      <a:pt x="160" y="21"/>
                    </a:cubicBezTo>
                    <a:cubicBezTo>
                      <a:pt x="156" y="24"/>
                      <a:pt x="151" y="21"/>
                      <a:pt x="149" y="17"/>
                    </a:cubicBezTo>
                    <a:cubicBezTo>
                      <a:pt x="149" y="14"/>
                      <a:pt x="139" y="17"/>
                      <a:pt x="132" y="21"/>
                    </a:cubicBezTo>
                    <a:cubicBezTo>
                      <a:pt x="123" y="26"/>
                      <a:pt x="121" y="35"/>
                      <a:pt x="116" y="33"/>
                    </a:cubicBezTo>
                    <a:cubicBezTo>
                      <a:pt x="114" y="31"/>
                      <a:pt x="97" y="28"/>
                      <a:pt x="93" y="28"/>
                    </a:cubicBezTo>
                    <a:cubicBezTo>
                      <a:pt x="88" y="28"/>
                      <a:pt x="72" y="19"/>
                      <a:pt x="67" y="14"/>
                    </a:cubicBezTo>
                    <a:cubicBezTo>
                      <a:pt x="63" y="10"/>
                      <a:pt x="49" y="12"/>
                      <a:pt x="46" y="10"/>
                    </a:cubicBezTo>
                    <a:cubicBezTo>
                      <a:pt x="44" y="7"/>
                      <a:pt x="37" y="7"/>
                      <a:pt x="35" y="5"/>
                    </a:cubicBezTo>
                    <a:cubicBezTo>
                      <a:pt x="32" y="0"/>
                      <a:pt x="25" y="3"/>
                      <a:pt x="21" y="3"/>
                    </a:cubicBezTo>
                    <a:cubicBezTo>
                      <a:pt x="16" y="3"/>
                      <a:pt x="5" y="10"/>
                      <a:pt x="5" y="14"/>
                    </a:cubicBezTo>
                    <a:lnTo>
                      <a:pt x="2" y="17"/>
                    </a:lnTo>
                    <a:lnTo>
                      <a:pt x="11" y="26"/>
                    </a:lnTo>
                    <a:lnTo>
                      <a:pt x="14" y="42"/>
                    </a:lnTo>
                    <a:lnTo>
                      <a:pt x="23" y="49"/>
                    </a:lnTo>
                    <a:cubicBezTo>
                      <a:pt x="23" y="49"/>
                      <a:pt x="23" y="59"/>
                      <a:pt x="21" y="66"/>
                    </a:cubicBezTo>
                    <a:cubicBezTo>
                      <a:pt x="21" y="75"/>
                      <a:pt x="14" y="87"/>
                      <a:pt x="7" y="91"/>
                    </a:cubicBezTo>
                    <a:cubicBezTo>
                      <a:pt x="5" y="94"/>
                      <a:pt x="2" y="98"/>
                      <a:pt x="0" y="105"/>
                    </a:cubicBezTo>
                    <a:cubicBezTo>
                      <a:pt x="9" y="108"/>
                      <a:pt x="16" y="110"/>
                      <a:pt x="16" y="112"/>
                    </a:cubicBezTo>
                    <a:cubicBezTo>
                      <a:pt x="14" y="117"/>
                      <a:pt x="0" y="115"/>
                      <a:pt x="0" y="126"/>
                    </a:cubicBezTo>
                    <a:lnTo>
                      <a:pt x="0" y="129"/>
                    </a:lnTo>
                    <a:lnTo>
                      <a:pt x="79" y="171"/>
                    </a:lnTo>
                    <a:lnTo>
                      <a:pt x="79" y="185"/>
                    </a:lnTo>
                    <a:cubicBezTo>
                      <a:pt x="79" y="185"/>
                      <a:pt x="97" y="199"/>
                      <a:pt x="114" y="210"/>
                    </a:cubicBezTo>
                    <a:cubicBezTo>
                      <a:pt x="123" y="189"/>
                      <a:pt x="132" y="168"/>
                      <a:pt x="135" y="164"/>
                    </a:cubicBezTo>
                    <a:cubicBezTo>
                      <a:pt x="139" y="157"/>
                      <a:pt x="144" y="157"/>
                      <a:pt x="149" y="152"/>
                    </a:cubicBezTo>
                    <a:cubicBezTo>
                      <a:pt x="153" y="147"/>
                      <a:pt x="153" y="154"/>
                      <a:pt x="160" y="145"/>
                    </a:cubicBezTo>
                    <a:lnTo>
                      <a:pt x="163" y="143"/>
                    </a:lnTo>
                    <a:lnTo>
                      <a:pt x="151" y="126"/>
                    </a:lnTo>
                    <a:lnTo>
                      <a:pt x="151" y="4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3" name="Freeform 450">
                <a:extLst>
                  <a:ext uri="{FF2B5EF4-FFF2-40B4-BE49-F238E27FC236}">
                    <a16:creationId xmlns:a16="http://schemas.microsoft.com/office/drawing/2014/main" id="{5B6222A6-29E1-95B8-30D9-EB7AADF28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296"/>
                <a:ext cx="102" cy="127"/>
              </a:xfrm>
              <a:custGeom>
                <a:avLst/>
                <a:gdLst>
                  <a:gd name="T0" fmla="*/ 151 w 170"/>
                  <a:gd name="T1" fmla="*/ 49 h 210"/>
                  <a:gd name="T2" fmla="*/ 151 w 170"/>
                  <a:gd name="T3" fmla="*/ 49 h 210"/>
                  <a:gd name="T4" fmla="*/ 160 w 170"/>
                  <a:gd name="T5" fmla="*/ 33 h 210"/>
                  <a:gd name="T6" fmla="*/ 170 w 170"/>
                  <a:gd name="T7" fmla="*/ 19 h 210"/>
                  <a:gd name="T8" fmla="*/ 160 w 170"/>
                  <a:gd name="T9" fmla="*/ 21 h 210"/>
                  <a:gd name="T10" fmla="*/ 149 w 170"/>
                  <a:gd name="T11" fmla="*/ 17 h 210"/>
                  <a:gd name="T12" fmla="*/ 132 w 170"/>
                  <a:gd name="T13" fmla="*/ 21 h 210"/>
                  <a:gd name="T14" fmla="*/ 116 w 170"/>
                  <a:gd name="T15" fmla="*/ 33 h 210"/>
                  <a:gd name="T16" fmla="*/ 93 w 170"/>
                  <a:gd name="T17" fmla="*/ 28 h 210"/>
                  <a:gd name="T18" fmla="*/ 67 w 170"/>
                  <a:gd name="T19" fmla="*/ 14 h 210"/>
                  <a:gd name="T20" fmla="*/ 46 w 170"/>
                  <a:gd name="T21" fmla="*/ 10 h 210"/>
                  <a:gd name="T22" fmla="*/ 35 w 170"/>
                  <a:gd name="T23" fmla="*/ 5 h 210"/>
                  <a:gd name="T24" fmla="*/ 21 w 170"/>
                  <a:gd name="T25" fmla="*/ 3 h 210"/>
                  <a:gd name="T26" fmla="*/ 5 w 170"/>
                  <a:gd name="T27" fmla="*/ 14 h 210"/>
                  <a:gd name="T28" fmla="*/ 2 w 170"/>
                  <a:gd name="T29" fmla="*/ 17 h 210"/>
                  <a:gd name="T30" fmla="*/ 11 w 170"/>
                  <a:gd name="T31" fmla="*/ 26 h 210"/>
                  <a:gd name="T32" fmla="*/ 14 w 170"/>
                  <a:gd name="T33" fmla="*/ 42 h 210"/>
                  <a:gd name="T34" fmla="*/ 23 w 170"/>
                  <a:gd name="T35" fmla="*/ 49 h 210"/>
                  <a:gd name="T36" fmla="*/ 21 w 170"/>
                  <a:gd name="T37" fmla="*/ 66 h 210"/>
                  <a:gd name="T38" fmla="*/ 7 w 170"/>
                  <a:gd name="T39" fmla="*/ 91 h 210"/>
                  <a:gd name="T40" fmla="*/ 0 w 170"/>
                  <a:gd name="T41" fmla="*/ 105 h 210"/>
                  <a:gd name="T42" fmla="*/ 16 w 170"/>
                  <a:gd name="T43" fmla="*/ 112 h 210"/>
                  <a:gd name="T44" fmla="*/ 0 w 170"/>
                  <a:gd name="T45" fmla="*/ 126 h 210"/>
                  <a:gd name="T46" fmla="*/ 0 w 170"/>
                  <a:gd name="T47" fmla="*/ 129 h 210"/>
                  <a:gd name="T48" fmla="*/ 79 w 170"/>
                  <a:gd name="T49" fmla="*/ 171 h 210"/>
                  <a:gd name="T50" fmla="*/ 79 w 170"/>
                  <a:gd name="T51" fmla="*/ 185 h 210"/>
                  <a:gd name="T52" fmla="*/ 114 w 170"/>
                  <a:gd name="T53" fmla="*/ 210 h 210"/>
                  <a:gd name="T54" fmla="*/ 135 w 170"/>
                  <a:gd name="T55" fmla="*/ 164 h 210"/>
                  <a:gd name="T56" fmla="*/ 149 w 170"/>
                  <a:gd name="T57" fmla="*/ 152 h 210"/>
                  <a:gd name="T58" fmla="*/ 160 w 170"/>
                  <a:gd name="T59" fmla="*/ 145 h 210"/>
                  <a:gd name="T60" fmla="*/ 163 w 170"/>
                  <a:gd name="T61" fmla="*/ 143 h 210"/>
                  <a:gd name="T62" fmla="*/ 151 w 170"/>
                  <a:gd name="T63" fmla="*/ 126 h 210"/>
                  <a:gd name="T64" fmla="*/ 151 w 170"/>
                  <a:gd name="T65" fmla="*/ 49 h 210"/>
                  <a:gd name="T66" fmla="*/ 151 w 170"/>
                  <a:gd name="T67" fmla="*/ 4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0" h="210">
                    <a:moveTo>
                      <a:pt x="151" y="49"/>
                    </a:moveTo>
                    <a:lnTo>
                      <a:pt x="151" y="49"/>
                    </a:lnTo>
                    <a:lnTo>
                      <a:pt x="160" y="33"/>
                    </a:lnTo>
                    <a:lnTo>
                      <a:pt x="170" y="19"/>
                    </a:lnTo>
                    <a:cubicBezTo>
                      <a:pt x="165" y="19"/>
                      <a:pt x="163" y="21"/>
                      <a:pt x="160" y="21"/>
                    </a:cubicBezTo>
                    <a:cubicBezTo>
                      <a:pt x="156" y="24"/>
                      <a:pt x="151" y="21"/>
                      <a:pt x="149" y="17"/>
                    </a:cubicBezTo>
                    <a:cubicBezTo>
                      <a:pt x="149" y="14"/>
                      <a:pt x="139" y="17"/>
                      <a:pt x="132" y="21"/>
                    </a:cubicBezTo>
                    <a:cubicBezTo>
                      <a:pt x="123" y="26"/>
                      <a:pt x="121" y="35"/>
                      <a:pt x="116" y="33"/>
                    </a:cubicBezTo>
                    <a:cubicBezTo>
                      <a:pt x="114" y="31"/>
                      <a:pt x="97" y="28"/>
                      <a:pt x="93" y="28"/>
                    </a:cubicBezTo>
                    <a:cubicBezTo>
                      <a:pt x="88" y="28"/>
                      <a:pt x="72" y="19"/>
                      <a:pt x="67" y="14"/>
                    </a:cubicBezTo>
                    <a:cubicBezTo>
                      <a:pt x="63" y="10"/>
                      <a:pt x="49" y="12"/>
                      <a:pt x="46" y="10"/>
                    </a:cubicBezTo>
                    <a:cubicBezTo>
                      <a:pt x="44" y="7"/>
                      <a:pt x="37" y="7"/>
                      <a:pt x="35" y="5"/>
                    </a:cubicBezTo>
                    <a:cubicBezTo>
                      <a:pt x="32" y="0"/>
                      <a:pt x="25" y="3"/>
                      <a:pt x="21" y="3"/>
                    </a:cubicBezTo>
                    <a:cubicBezTo>
                      <a:pt x="16" y="3"/>
                      <a:pt x="5" y="10"/>
                      <a:pt x="5" y="14"/>
                    </a:cubicBezTo>
                    <a:lnTo>
                      <a:pt x="2" y="17"/>
                    </a:lnTo>
                    <a:lnTo>
                      <a:pt x="11" y="26"/>
                    </a:lnTo>
                    <a:lnTo>
                      <a:pt x="14" y="42"/>
                    </a:lnTo>
                    <a:lnTo>
                      <a:pt x="23" y="49"/>
                    </a:lnTo>
                    <a:cubicBezTo>
                      <a:pt x="23" y="49"/>
                      <a:pt x="23" y="59"/>
                      <a:pt x="21" y="66"/>
                    </a:cubicBezTo>
                    <a:cubicBezTo>
                      <a:pt x="21" y="75"/>
                      <a:pt x="14" y="87"/>
                      <a:pt x="7" y="91"/>
                    </a:cubicBezTo>
                    <a:cubicBezTo>
                      <a:pt x="5" y="94"/>
                      <a:pt x="2" y="98"/>
                      <a:pt x="0" y="105"/>
                    </a:cubicBezTo>
                    <a:cubicBezTo>
                      <a:pt x="9" y="108"/>
                      <a:pt x="16" y="110"/>
                      <a:pt x="16" y="112"/>
                    </a:cubicBezTo>
                    <a:cubicBezTo>
                      <a:pt x="14" y="117"/>
                      <a:pt x="0" y="115"/>
                      <a:pt x="0" y="126"/>
                    </a:cubicBezTo>
                    <a:lnTo>
                      <a:pt x="0" y="129"/>
                    </a:lnTo>
                    <a:lnTo>
                      <a:pt x="79" y="171"/>
                    </a:lnTo>
                    <a:lnTo>
                      <a:pt x="79" y="185"/>
                    </a:lnTo>
                    <a:cubicBezTo>
                      <a:pt x="79" y="185"/>
                      <a:pt x="97" y="199"/>
                      <a:pt x="114" y="210"/>
                    </a:cubicBezTo>
                    <a:cubicBezTo>
                      <a:pt x="123" y="189"/>
                      <a:pt x="132" y="168"/>
                      <a:pt x="135" y="164"/>
                    </a:cubicBezTo>
                    <a:cubicBezTo>
                      <a:pt x="139" y="157"/>
                      <a:pt x="144" y="157"/>
                      <a:pt x="149" y="152"/>
                    </a:cubicBezTo>
                    <a:cubicBezTo>
                      <a:pt x="153" y="147"/>
                      <a:pt x="153" y="154"/>
                      <a:pt x="160" y="145"/>
                    </a:cubicBezTo>
                    <a:lnTo>
                      <a:pt x="163" y="143"/>
                    </a:lnTo>
                    <a:lnTo>
                      <a:pt x="151" y="126"/>
                    </a:lnTo>
                    <a:lnTo>
                      <a:pt x="151" y="49"/>
                    </a:lnTo>
                    <a:lnTo>
                      <a:pt x="151" y="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4" name="Freeform 451">
                <a:extLst>
                  <a:ext uri="{FF2B5EF4-FFF2-40B4-BE49-F238E27FC236}">
                    <a16:creationId xmlns:a16="http://schemas.microsoft.com/office/drawing/2014/main" id="{DA43EAD8-1485-30FB-C68F-664513BE0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6"/>
                <a:ext cx="70" cy="73"/>
              </a:xfrm>
              <a:custGeom>
                <a:avLst/>
                <a:gdLst>
                  <a:gd name="T0" fmla="*/ 107 w 116"/>
                  <a:gd name="T1" fmla="*/ 25 h 121"/>
                  <a:gd name="T2" fmla="*/ 107 w 116"/>
                  <a:gd name="T3" fmla="*/ 25 h 121"/>
                  <a:gd name="T4" fmla="*/ 104 w 116"/>
                  <a:gd name="T5" fmla="*/ 9 h 121"/>
                  <a:gd name="T6" fmla="*/ 95 w 116"/>
                  <a:gd name="T7" fmla="*/ 0 h 121"/>
                  <a:gd name="T8" fmla="*/ 88 w 116"/>
                  <a:gd name="T9" fmla="*/ 7 h 121"/>
                  <a:gd name="T10" fmla="*/ 74 w 116"/>
                  <a:gd name="T11" fmla="*/ 9 h 121"/>
                  <a:gd name="T12" fmla="*/ 58 w 116"/>
                  <a:gd name="T13" fmla="*/ 14 h 121"/>
                  <a:gd name="T14" fmla="*/ 46 w 116"/>
                  <a:gd name="T15" fmla="*/ 9 h 121"/>
                  <a:gd name="T16" fmla="*/ 30 w 116"/>
                  <a:gd name="T17" fmla="*/ 14 h 121"/>
                  <a:gd name="T18" fmla="*/ 28 w 116"/>
                  <a:gd name="T19" fmla="*/ 32 h 121"/>
                  <a:gd name="T20" fmla="*/ 35 w 116"/>
                  <a:gd name="T21" fmla="*/ 42 h 121"/>
                  <a:gd name="T22" fmla="*/ 28 w 116"/>
                  <a:gd name="T23" fmla="*/ 53 h 121"/>
                  <a:gd name="T24" fmla="*/ 21 w 116"/>
                  <a:gd name="T25" fmla="*/ 60 h 121"/>
                  <a:gd name="T26" fmla="*/ 12 w 116"/>
                  <a:gd name="T27" fmla="*/ 72 h 121"/>
                  <a:gd name="T28" fmla="*/ 7 w 116"/>
                  <a:gd name="T29" fmla="*/ 86 h 121"/>
                  <a:gd name="T30" fmla="*/ 2 w 116"/>
                  <a:gd name="T31" fmla="*/ 105 h 121"/>
                  <a:gd name="T32" fmla="*/ 0 w 116"/>
                  <a:gd name="T33" fmla="*/ 121 h 121"/>
                  <a:gd name="T34" fmla="*/ 9 w 116"/>
                  <a:gd name="T35" fmla="*/ 119 h 121"/>
                  <a:gd name="T36" fmla="*/ 32 w 116"/>
                  <a:gd name="T37" fmla="*/ 112 h 121"/>
                  <a:gd name="T38" fmla="*/ 49 w 116"/>
                  <a:gd name="T39" fmla="*/ 109 h 121"/>
                  <a:gd name="T40" fmla="*/ 65 w 116"/>
                  <a:gd name="T41" fmla="*/ 88 h 121"/>
                  <a:gd name="T42" fmla="*/ 93 w 116"/>
                  <a:gd name="T43" fmla="*/ 88 h 121"/>
                  <a:gd name="T44" fmla="*/ 100 w 116"/>
                  <a:gd name="T45" fmla="*/ 74 h 121"/>
                  <a:gd name="T46" fmla="*/ 114 w 116"/>
                  <a:gd name="T47" fmla="*/ 49 h 121"/>
                  <a:gd name="T48" fmla="*/ 116 w 116"/>
                  <a:gd name="T49" fmla="*/ 32 h 121"/>
                  <a:gd name="T50" fmla="*/ 107 w 116"/>
                  <a:gd name="T51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6" h="121">
                    <a:moveTo>
                      <a:pt x="107" y="25"/>
                    </a:moveTo>
                    <a:lnTo>
                      <a:pt x="107" y="25"/>
                    </a:lnTo>
                    <a:lnTo>
                      <a:pt x="104" y="9"/>
                    </a:lnTo>
                    <a:lnTo>
                      <a:pt x="95" y="0"/>
                    </a:lnTo>
                    <a:cubicBezTo>
                      <a:pt x="93" y="2"/>
                      <a:pt x="88" y="4"/>
                      <a:pt x="88" y="7"/>
                    </a:cubicBezTo>
                    <a:cubicBezTo>
                      <a:pt x="88" y="11"/>
                      <a:pt x="79" y="11"/>
                      <a:pt x="74" y="9"/>
                    </a:cubicBezTo>
                    <a:cubicBezTo>
                      <a:pt x="72" y="7"/>
                      <a:pt x="60" y="11"/>
                      <a:pt x="58" y="14"/>
                    </a:cubicBezTo>
                    <a:cubicBezTo>
                      <a:pt x="58" y="16"/>
                      <a:pt x="51" y="9"/>
                      <a:pt x="46" y="9"/>
                    </a:cubicBezTo>
                    <a:cubicBezTo>
                      <a:pt x="42" y="9"/>
                      <a:pt x="30" y="14"/>
                      <a:pt x="30" y="14"/>
                    </a:cubicBezTo>
                    <a:cubicBezTo>
                      <a:pt x="30" y="14"/>
                      <a:pt x="28" y="28"/>
                      <a:pt x="28" y="32"/>
                    </a:cubicBezTo>
                    <a:cubicBezTo>
                      <a:pt x="28" y="37"/>
                      <a:pt x="35" y="37"/>
                      <a:pt x="35" y="42"/>
                    </a:cubicBezTo>
                    <a:cubicBezTo>
                      <a:pt x="35" y="46"/>
                      <a:pt x="30" y="51"/>
                      <a:pt x="28" y="53"/>
                    </a:cubicBezTo>
                    <a:cubicBezTo>
                      <a:pt x="28" y="56"/>
                      <a:pt x="25" y="58"/>
                      <a:pt x="21" y="60"/>
                    </a:cubicBezTo>
                    <a:cubicBezTo>
                      <a:pt x="16" y="60"/>
                      <a:pt x="16" y="67"/>
                      <a:pt x="12" y="72"/>
                    </a:cubicBezTo>
                    <a:cubicBezTo>
                      <a:pt x="9" y="74"/>
                      <a:pt x="9" y="81"/>
                      <a:pt x="7" y="86"/>
                    </a:cubicBezTo>
                    <a:cubicBezTo>
                      <a:pt x="5" y="91"/>
                      <a:pt x="2" y="98"/>
                      <a:pt x="2" y="105"/>
                    </a:cubicBezTo>
                    <a:cubicBezTo>
                      <a:pt x="2" y="109"/>
                      <a:pt x="2" y="116"/>
                      <a:pt x="0" y="121"/>
                    </a:cubicBezTo>
                    <a:cubicBezTo>
                      <a:pt x="5" y="121"/>
                      <a:pt x="7" y="119"/>
                      <a:pt x="9" y="119"/>
                    </a:cubicBezTo>
                    <a:cubicBezTo>
                      <a:pt x="14" y="116"/>
                      <a:pt x="32" y="112"/>
                      <a:pt x="32" y="112"/>
                    </a:cubicBezTo>
                    <a:lnTo>
                      <a:pt x="49" y="109"/>
                    </a:lnTo>
                    <a:cubicBezTo>
                      <a:pt x="53" y="100"/>
                      <a:pt x="60" y="88"/>
                      <a:pt x="65" y="88"/>
                    </a:cubicBezTo>
                    <a:cubicBezTo>
                      <a:pt x="74" y="84"/>
                      <a:pt x="86" y="86"/>
                      <a:pt x="93" y="88"/>
                    </a:cubicBezTo>
                    <a:cubicBezTo>
                      <a:pt x="95" y="81"/>
                      <a:pt x="98" y="77"/>
                      <a:pt x="100" y="74"/>
                    </a:cubicBezTo>
                    <a:cubicBezTo>
                      <a:pt x="107" y="70"/>
                      <a:pt x="114" y="58"/>
                      <a:pt x="114" y="49"/>
                    </a:cubicBezTo>
                    <a:cubicBezTo>
                      <a:pt x="116" y="42"/>
                      <a:pt x="116" y="32"/>
                      <a:pt x="116" y="32"/>
                    </a:cubicBezTo>
                    <a:lnTo>
                      <a:pt x="107" y="25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5" name="Freeform 452">
                <a:extLst>
                  <a:ext uri="{FF2B5EF4-FFF2-40B4-BE49-F238E27FC236}">
                    <a16:creationId xmlns:a16="http://schemas.microsoft.com/office/drawing/2014/main" id="{A7DC25F1-79D0-C31F-FF7E-3CC165356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6"/>
                <a:ext cx="70" cy="73"/>
              </a:xfrm>
              <a:custGeom>
                <a:avLst/>
                <a:gdLst>
                  <a:gd name="T0" fmla="*/ 107 w 116"/>
                  <a:gd name="T1" fmla="*/ 25 h 121"/>
                  <a:gd name="T2" fmla="*/ 107 w 116"/>
                  <a:gd name="T3" fmla="*/ 25 h 121"/>
                  <a:gd name="T4" fmla="*/ 104 w 116"/>
                  <a:gd name="T5" fmla="*/ 9 h 121"/>
                  <a:gd name="T6" fmla="*/ 95 w 116"/>
                  <a:gd name="T7" fmla="*/ 0 h 121"/>
                  <a:gd name="T8" fmla="*/ 88 w 116"/>
                  <a:gd name="T9" fmla="*/ 7 h 121"/>
                  <a:gd name="T10" fmla="*/ 74 w 116"/>
                  <a:gd name="T11" fmla="*/ 9 h 121"/>
                  <a:gd name="T12" fmla="*/ 58 w 116"/>
                  <a:gd name="T13" fmla="*/ 14 h 121"/>
                  <a:gd name="T14" fmla="*/ 46 w 116"/>
                  <a:gd name="T15" fmla="*/ 9 h 121"/>
                  <a:gd name="T16" fmla="*/ 30 w 116"/>
                  <a:gd name="T17" fmla="*/ 14 h 121"/>
                  <a:gd name="T18" fmla="*/ 28 w 116"/>
                  <a:gd name="T19" fmla="*/ 32 h 121"/>
                  <a:gd name="T20" fmla="*/ 35 w 116"/>
                  <a:gd name="T21" fmla="*/ 42 h 121"/>
                  <a:gd name="T22" fmla="*/ 28 w 116"/>
                  <a:gd name="T23" fmla="*/ 53 h 121"/>
                  <a:gd name="T24" fmla="*/ 21 w 116"/>
                  <a:gd name="T25" fmla="*/ 60 h 121"/>
                  <a:gd name="T26" fmla="*/ 12 w 116"/>
                  <a:gd name="T27" fmla="*/ 72 h 121"/>
                  <a:gd name="T28" fmla="*/ 7 w 116"/>
                  <a:gd name="T29" fmla="*/ 86 h 121"/>
                  <a:gd name="T30" fmla="*/ 2 w 116"/>
                  <a:gd name="T31" fmla="*/ 105 h 121"/>
                  <a:gd name="T32" fmla="*/ 0 w 116"/>
                  <a:gd name="T33" fmla="*/ 121 h 121"/>
                  <a:gd name="T34" fmla="*/ 9 w 116"/>
                  <a:gd name="T35" fmla="*/ 119 h 121"/>
                  <a:gd name="T36" fmla="*/ 32 w 116"/>
                  <a:gd name="T37" fmla="*/ 112 h 121"/>
                  <a:gd name="T38" fmla="*/ 49 w 116"/>
                  <a:gd name="T39" fmla="*/ 109 h 121"/>
                  <a:gd name="T40" fmla="*/ 65 w 116"/>
                  <a:gd name="T41" fmla="*/ 88 h 121"/>
                  <a:gd name="T42" fmla="*/ 93 w 116"/>
                  <a:gd name="T43" fmla="*/ 88 h 121"/>
                  <a:gd name="T44" fmla="*/ 100 w 116"/>
                  <a:gd name="T45" fmla="*/ 74 h 121"/>
                  <a:gd name="T46" fmla="*/ 114 w 116"/>
                  <a:gd name="T47" fmla="*/ 49 h 121"/>
                  <a:gd name="T48" fmla="*/ 116 w 116"/>
                  <a:gd name="T49" fmla="*/ 32 h 121"/>
                  <a:gd name="T50" fmla="*/ 107 w 116"/>
                  <a:gd name="T51" fmla="*/ 25 h 121"/>
                  <a:gd name="T52" fmla="*/ 107 w 116"/>
                  <a:gd name="T53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1">
                    <a:moveTo>
                      <a:pt x="107" y="25"/>
                    </a:moveTo>
                    <a:lnTo>
                      <a:pt x="107" y="25"/>
                    </a:lnTo>
                    <a:lnTo>
                      <a:pt x="104" y="9"/>
                    </a:lnTo>
                    <a:lnTo>
                      <a:pt x="95" y="0"/>
                    </a:lnTo>
                    <a:cubicBezTo>
                      <a:pt x="93" y="2"/>
                      <a:pt x="88" y="4"/>
                      <a:pt x="88" y="7"/>
                    </a:cubicBezTo>
                    <a:cubicBezTo>
                      <a:pt x="88" y="11"/>
                      <a:pt x="79" y="11"/>
                      <a:pt x="74" y="9"/>
                    </a:cubicBezTo>
                    <a:cubicBezTo>
                      <a:pt x="72" y="7"/>
                      <a:pt x="60" y="11"/>
                      <a:pt x="58" y="14"/>
                    </a:cubicBezTo>
                    <a:cubicBezTo>
                      <a:pt x="58" y="16"/>
                      <a:pt x="51" y="9"/>
                      <a:pt x="46" y="9"/>
                    </a:cubicBezTo>
                    <a:cubicBezTo>
                      <a:pt x="42" y="9"/>
                      <a:pt x="30" y="14"/>
                      <a:pt x="30" y="14"/>
                    </a:cubicBezTo>
                    <a:cubicBezTo>
                      <a:pt x="30" y="14"/>
                      <a:pt x="28" y="28"/>
                      <a:pt x="28" y="32"/>
                    </a:cubicBezTo>
                    <a:cubicBezTo>
                      <a:pt x="28" y="37"/>
                      <a:pt x="35" y="37"/>
                      <a:pt x="35" y="42"/>
                    </a:cubicBezTo>
                    <a:cubicBezTo>
                      <a:pt x="35" y="46"/>
                      <a:pt x="30" y="51"/>
                      <a:pt x="28" y="53"/>
                    </a:cubicBezTo>
                    <a:cubicBezTo>
                      <a:pt x="28" y="56"/>
                      <a:pt x="25" y="58"/>
                      <a:pt x="21" y="60"/>
                    </a:cubicBezTo>
                    <a:cubicBezTo>
                      <a:pt x="16" y="60"/>
                      <a:pt x="16" y="67"/>
                      <a:pt x="12" y="72"/>
                    </a:cubicBezTo>
                    <a:cubicBezTo>
                      <a:pt x="9" y="74"/>
                      <a:pt x="9" y="81"/>
                      <a:pt x="7" y="86"/>
                    </a:cubicBezTo>
                    <a:cubicBezTo>
                      <a:pt x="5" y="91"/>
                      <a:pt x="2" y="98"/>
                      <a:pt x="2" y="105"/>
                    </a:cubicBezTo>
                    <a:cubicBezTo>
                      <a:pt x="2" y="109"/>
                      <a:pt x="2" y="116"/>
                      <a:pt x="0" y="121"/>
                    </a:cubicBezTo>
                    <a:cubicBezTo>
                      <a:pt x="5" y="121"/>
                      <a:pt x="7" y="119"/>
                      <a:pt x="9" y="119"/>
                    </a:cubicBezTo>
                    <a:cubicBezTo>
                      <a:pt x="14" y="116"/>
                      <a:pt x="32" y="112"/>
                      <a:pt x="32" y="112"/>
                    </a:cubicBezTo>
                    <a:lnTo>
                      <a:pt x="49" y="109"/>
                    </a:lnTo>
                    <a:cubicBezTo>
                      <a:pt x="53" y="100"/>
                      <a:pt x="60" y="88"/>
                      <a:pt x="65" y="88"/>
                    </a:cubicBezTo>
                    <a:cubicBezTo>
                      <a:pt x="74" y="84"/>
                      <a:pt x="86" y="86"/>
                      <a:pt x="93" y="88"/>
                    </a:cubicBezTo>
                    <a:cubicBezTo>
                      <a:pt x="95" y="81"/>
                      <a:pt x="98" y="77"/>
                      <a:pt x="100" y="74"/>
                    </a:cubicBezTo>
                    <a:cubicBezTo>
                      <a:pt x="107" y="70"/>
                      <a:pt x="114" y="58"/>
                      <a:pt x="114" y="49"/>
                    </a:cubicBezTo>
                    <a:cubicBezTo>
                      <a:pt x="116" y="42"/>
                      <a:pt x="116" y="32"/>
                      <a:pt x="116" y="32"/>
                    </a:cubicBezTo>
                    <a:lnTo>
                      <a:pt x="107" y="25"/>
                    </a:lnTo>
                    <a:lnTo>
                      <a:pt x="107" y="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6" name="Freeform 453">
                <a:extLst>
                  <a:ext uri="{FF2B5EF4-FFF2-40B4-BE49-F238E27FC236}">
                    <a16:creationId xmlns:a16="http://schemas.microsoft.com/office/drawing/2014/main" id="{64774722-D142-D4F4-AAA4-F3E2D2A5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6"/>
                <a:ext cx="70" cy="73"/>
              </a:xfrm>
              <a:custGeom>
                <a:avLst/>
                <a:gdLst>
                  <a:gd name="T0" fmla="*/ 107 w 116"/>
                  <a:gd name="T1" fmla="*/ 25 h 121"/>
                  <a:gd name="T2" fmla="*/ 107 w 116"/>
                  <a:gd name="T3" fmla="*/ 25 h 121"/>
                  <a:gd name="T4" fmla="*/ 104 w 116"/>
                  <a:gd name="T5" fmla="*/ 9 h 121"/>
                  <a:gd name="T6" fmla="*/ 95 w 116"/>
                  <a:gd name="T7" fmla="*/ 0 h 121"/>
                  <a:gd name="T8" fmla="*/ 88 w 116"/>
                  <a:gd name="T9" fmla="*/ 7 h 121"/>
                  <a:gd name="T10" fmla="*/ 74 w 116"/>
                  <a:gd name="T11" fmla="*/ 9 h 121"/>
                  <a:gd name="T12" fmla="*/ 58 w 116"/>
                  <a:gd name="T13" fmla="*/ 14 h 121"/>
                  <a:gd name="T14" fmla="*/ 46 w 116"/>
                  <a:gd name="T15" fmla="*/ 9 h 121"/>
                  <a:gd name="T16" fmla="*/ 30 w 116"/>
                  <a:gd name="T17" fmla="*/ 14 h 121"/>
                  <a:gd name="T18" fmla="*/ 28 w 116"/>
                  <a:gd name="T19" fmla="*/ 32 h 121"/>
                  <a:gd name="T20" fmla="*/ 35 w 116"/>
                  <a:gd name="T21" fmla="*/ 42 h 121"/>
                  <a:gd name="T22" fmla="*/ 28 w 116"/>
                  <a:gd name="T23" fmla="*/ 53 h 121"/>
                  <a:gd name="T24" fmla="*/ 21 w 116"/>
                  <a:gd name="T25" fmla="*/ 60 h 121"/>
                  <a:gd name="T26" fmla="*/ 12 w 116"/>
                  <a:gd name="T27" fmla="*/ 72 h 121"/>
                  <a:gd name="T28" fmla="*/ 7 w 116"/>
                  <a:gd name="T29" fmla="*/ 86 h 121"/>
                  <a:gd name="T30" fmla="*/ 2 w 116"/>
                  <a:gd name="T31" fmla="*/ 105 h 121"/>
                  <a:gd name="T32" fmla="*/ 0 w 116"/>
                  <a:gd name="T33" fmla="*/ 121 h 121"/>
                  <a:gd name="T34" fmla="*/ 9 w 116"/>
                  <a:gd name="T35" fmla="*/ 119 h 121"/>
                  <a:gd name="T36" fmla="*/ 32 w 116"/>
                  <a:gd name="T37" fmla="*/ 112 h 121"/>
                  <a:gd name="T38" fmla="*/ 49 w 116"/>
                  <a:gd name="T39" fmla="*/ 109 h 121"/>
                  <a:gd name="T40" fmla="*/ 65 w 116"/>
                  <a:gd name="T41" fmla="*/ 88 h 121"/>
                  <a:gd name="T42" fmla="*/ 93 w 116"/>
                  <a:gd name="T43" fmla="*/ 88 h 121"/>
                  <a:gd name="T44" fmla="*/ 100 w 116"/>
                  <a:gd name="T45" fmla="*/ 74 h 121"/>
                  <a:gd name="T46" fmla="*/ 114 w 116"/>
                  <a:gd name="T47" fmla="*/ 49 h 121"/>
                  <a:gd name="T48" fmla="*/ 116 w 116"/>
                  <a:gd name="T49" fmla="*/ 32 h 121"/>
                  <a:gd name="T50" fmla="*/ 107 w 116"/>
                  <a:gd name="T51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6" h="121">
                    <a:moveTo>
                      <a:pt x="107" y="25"/>
                    </a:moveTo>
                    <a:lnTo>
                      <a:pt x="107" y="25"/>
                    </a:lnTo>
                    <a:lnTo>
                      <a:pt x="104" y="9"/>
                    </a:lnTo>
                    <a:lnTo>
                      <a:pt x="95" y="0"/>
                    </a:lnTo>
                    <a:cubicBezTo>
                      <a:pt x="93" y="2"/>
                      <a:pt x="88" y="4"/>
                      <a:pt x="88" y="7"/>
                    </a:cubicBezTo>
                    <a:cubicBezTo>
                      <a:pt x="88" y="11"/>
                      <a:pt x="79" y="11"/>
                      <a:pt x="74" y="9"/>
                    </a:cubicBezTo>
                    <a:cubicBezTo>
                      <a:pt x="72" y="7"/>
                      <a:pt x="60" y="11"/>
                      <a:pt x="58" y="14"/>
                    </a:cubicBezTo>
                    <a:cubicBezTo>
                      <a:pt x="58" y="16"/>
                      <a:pt x="51" y="9"/>
                      <a:pt x="46" y="9"/>
                    </a:cubicBezTo>
                    <a:cubicBezTo>
                      <a:pt x="42" y="9"/>
                      <a:pt x="30" y="14"/>
                      <a:pt x="30" y="14"/>
                    </a:cubicBezTo>
                    <a:cubicBezTo>
                      <a:pt x="30" y="14"/>
                      <a:pt x="28" y="28"/>
                      <a:pt x="28" y="32"/>
                    </a:cubicBezTo>
                    <a:cubicBezTo>
                      <a:pt x="28" y="37"/>
                      <a:pt x="35" y="37"/>
                      <a:pt x="35" y="42"/>
                    </a:cubicBezTo>
                    <a:cubicBezTo>
                      <a:pt x="35" y="46"/>
                      <a:pt x="30" y="51"/>
                      <a:pt x="28" y="53"/>
                    </a:cubicBezTo>
                    <a:cubicBezTo>
                      <a:pt x="28" y="56"/>
                      <a:pt x="25" y="58"/>
                      <a:pt x="21" y="60"/>
                    </a:cubicBezTo>
                    <a:cubicBezTo>
                      <a:pt x="16" y="60"/>
                      <a:pt x="16" y="67"/>
                      <a:pt x="12" y="72"/>
                    </a:cubicBezTo>
                    <a:cubicBezTo>
                      <a:pt x="9" y="74"/>
                      <a:pt x="9" y="81"/>
                      <a:pt x="7" y="86"/>
                    </a:cubicBezTo>
                    <a:cubicBezTo>
                      <a:pt x="5" y="91"/>
                      <a:pt x="2" y="98"/>
                      <a:pt x="2" y="105"/>
                    </a:cubicBezTo>
                    <a:cubicBezTo>
                      <a:pt x="2" y="109"/>
                      <a:pt x="2" y="116"/>
                      <a:pt x="0" y="121"/>
                    </a:cubicBezTo>
                    <a:cubicBezTo>
                      <a:pt x="5" y="121"/>
                      <a:pt x="7" y="119"/>
                      <a:pt x="9" y="119"/>
                    </a:cubicBezTo>
                    <a:cubicBezTo>
                      <a:pt x="14" y="116"/>
                      <a:pt x="32" y="112"/>
                      <a:pt x="32" y="112"/>
                    </a:cubicBezTo>
                    <a:lnTo>
                      <a:pt x="49" y="109"/>
                    </a:lnTo>
                    <a:cubicBezTo>
                      <a:pt x="53" y="100"/>
                      <a:pt x="60" y="88"/>
                      <a:pt x="65" y="88"/>
                    </a:cubicBezTo>
                    <a:cubicBezTo>
                      <a:pt x="74" y="84"/>
                      <a:pt x="86" y="86"/>
                      <a:pt x="93" y="88"/>
                    </a:cubicBezTo>
                    <a:cubicBezTo>
                      <a:pt x="95" y="81"/>
                      <a:pt x="98" y="77"/>
                      <a:pt x="100" y="74"/>
                    </a:cubicBezTo>
                    <a:cubicBezTo>
                      <a:pt x="107" y="70"/>
                      <a:pt x="114" y="58"/>
                      <a:pt x="114" y="49"/>
                    </a:cubicBezTo>
                    <a:cubicBezTo>
                      <a:pt x="116" y="42"/>
                      <a:pt x="116" y="32"/>
                      <a:pt x="116" y="32"/>
                    </a:cubicBezTo>
                    <a:lnTo>
                      <a:pt x="107" y="25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7" name="Freeform 454">
                <a:extLst>
                  <a:ext uri="{FF2B5EF4-FFF2-40B4-BE49-F238E27FC236}">
                    <a16:creationId xmlns:a16="http://schemas.microsoft.com/office/drawing/2014/main" id="{27BB9AD5-3E5D-B892-608B-B022972DE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6"/>
                <a:ext cx="70" cy="73"/>
              </a:xfrm>
              <a:custGeom>
                <a:avLst/>
                <a:gdLst>
                  <a:gd name="T0" fmla="*/ 107 w 116"/>
                  <a:gd name="T1" fmla="*/ 25 h 121"/>
                  <a:gd name="T2" fmla="*/ 107 w 116"/>
                  <a:gd name="T3" fmla="*/ 25 h 121"/>
                  <a:gd name="T4" fmla="*/ 104 w 116"/>
                  <a:gd name="T5" fmla="*/ 9 h 121"/>
                  <a:gd name="T6" fmla="*/ 95 w 116"/>
                  <a:gd name="T7" fmla="*/ 0 h 121"/>
                  <a:gd name="T8" fmla="*/ 88 w 116"/>
                  <a:gd name="T9" fmla="*/ 7 h 121"/>
                  <a:gd name="T10" fmla="*/ 74 w 116"/>
                  <a:gd name="T11" fmla="*/ 9 h 121"/>
                  <a:gd name="T12" fmla="*/ 58 w 116"/>
                  <a:gd name="T13" fmla="*/ 14 h 121"/>
                  <a:gd name="T14" fmla="*/ 46 w 116"/>
                  <a:gd name="T15" fmla="*/ 9 h 121"/>
                  <a:gd name="T16" fmla="*/ 30 w 116"/>
                  <a:gd name="T17" fmla="*/ 14 h 121"/>
                  <a:gd name="T18" fmla="*/ 28 w 116"/>
                  <a:gd name="T19" fmla="*/ 32 h 121"/>
                  <a:gd name="T20" fmla="*/ 35 w 116"/>
                  <a:gd name="T21" fmla="*/ 42 h 121"/>
                  <a:gd name="T22" fmla="*/ 28 w 116"/>
                  <a:gd name="T23" fmla="*/ 53 h 121"/>
                  <a:gd name="T24" fmla="*/ 21 w 116"/>
                  <a:gd name="T25" fmla="*/ 60 h 121"/>
                  <a:gd name="T26" fmla="*/ 12 w 116"/>
                  <a:gd name="T27" fmla="*/ 72 h 121"/>
                  <a:gd name="T28" fmla="*/ 7 w 116"/>
                  <a:gd name="T29" fmla="*/ 86 h 121"/>
                  <a:gd name="T30" fmla="*/ 2 w 116"/>
                  <a:gd name="T31" fmla="*/ 105 h 121"/>
                  <a:gd name="T32" fmla="*/ 0 w 116"/>
                  <a:gd name="T33" fmla="*/ 121 h 121"/>
                  <a:gd name="T34" fmla="*/ 9 w 116"/>
                  <a:gd name="T35" fmla="*/ 119 h 121"/>
                  <a:gd name="T36" fmla="*/ 32 w 116"/>
                  <a:gd name="T37" fmla="*/ 112 h 121"/>
                  <a:gd name="T38" fmla="*/ 49 w 116"/>
                  <a:gd name="T39" fmla="*/ 109 h 121"/>
                  <a:gd name="T40" fmla="*/ 65 w 116"/>
                  <a:gd name="T41" fmla="*/ 88 h 121"/>
                  <a:gd name="T42" fmla="*/ 93 w 116"/>
                  <a:gd name="T43" fmla="*/ 88 h 121"/>
                  <a:gd name="T44" fmla="*/ 100 w 116"/>
                  <a:gd name="T45" fmla="*/ 74 h 121"/>
                  <a:gd name="T46" fmla="*/ 114 w 116"/>
                  <a:gd name="T47" fmla="*/ 49 h 121"/>
                  <a:gd name="T48" fmla="*/ 116 w 116"/>
                  <a:gd name="T49" fmla="*/ 32 h 121"/>
                  <a:gd name="T50" fmla="*/ 107 w 116"/>
                  <a:gd name="T51" fmla="*/ 25 h 121"/>
                  <a:gd name="T52" fmla="*/ 107 w 116"/>
                  <a:gd name="T53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1">
                    <a:moveTo>
                      <a:pt x="107" y="25"/>
                    </a:moveTo>
                    <a:lnTo>
                      <a:pt x="107" y="25"/>
                    </a:lnTo>
                    <a:lnTo>
                      <a:pt x="104" y="9"/>
                    </a:lnTo>
                    <a:lnTo>
                      <a:pt x="95" y="0"/>
                    </a:lnTo>
                    <a:cubicBezTo>
                      <a:pt x="93" y="2"/>
                      <a:pt x="88" y="4"/>
                      <a:pt x="88" y="7"/>
                    </a:cubicBezTo>
                    <a:cubicBezTo>
                      <a:pt x="88" y="11"/>
                      <a:pt x="79" y="11"/>
                      <a:pt x="74" y="9"/>
                    </a:cubicBezTo>
                    <a:cubicBezTo>
                      <a:pt x="72" y="7"/>
                      <a:pt x="60" y="11"/>
                      <a:pt x="58" y="14"/>
                    </a:cubicBezTo>
                    <a:cubicBezTo>
                      <a:pt x="58" y="16"/>
                      <a:pt x="51" y="9"/>
                      <a:pt x="46" y="9"/>
                    </a:cubicBezTo>
                    <a:cubicBezTo>
                      <a:pt x="42" y="9"/>
                      <a:pt x="30" y="14"/>
                      <a:pt x="30" y="14"/>
                    </a:cubicBezTo>
                    <a:cubicBezTo>
                      <a:pt x="30" y="14"/>
                      <a:pt x="28" y="28"/>
                      <a:pt x="28" y="32"/>
                    </a:cubicBezTo>
                    <a:cubicBezTo>
                      <a:pt x="28" y="37"/>
                      <a:pt x="35" y="37"/>
                      <a:pt x="35" y="42"/>
                    </a:cubicBezTo>
                    <a:cubicBezTo>
                      <a:pt x="35" y="46"/>
                      <a:pt x="30" y="51"/>
                      <a:pt x="28" y="53"/>
                    </a:cubicBezTo>
                    <a:cubicBezTo>
                      <a:pt x="28" y="56"/>
                      <a:pt x="25" y="58"/>
                      <a:pt x="21" y="60"/>
                    </a:cubicBezTo>
                    <a:cubicBezTo>
                      <a:pt x="16" y="60"/>
                      <a:pt x="16" y="67"/>
                      <a:pt x="12" y="72"/>
                    </a:cubicBezTo>
                    <a:cubicBezTo>
                      <a:pt x="9" y="74"/>
                      <a:pt x="9" y="81"/>
                      <a:pt x="7" y="86"/>
                    </a:cubicBezTo>
                    <a:cubicBezTo>
                      <a:pt x="5" y="91"/>
                      <a:pt x="2" y="98"/>
                      <a:pt x="2" y="105"/>
                    </a:cubicBezTo>
                    <a:cubicBezTo>
                      <a:pt x="2" y="109"/>
                      <a:pt x="2" y="116"/>
                      <a:pt x="0" y="121"/>
                    </a:cubicBezTo>
                    <a:cubicBezTo>
                      <a:pt x="5" y="121"/>
                      <a:pt x="7" y="119"/>
                      <a:pt x="9" y="119"/>
                    </a:cubicBezTo>
                    <a:cubicBezTo>
                      <a:pt x="14" y="116"/>
                      <a:pt x="32" y="112"/>
                      <a:pt x="32" y="112"/>
                    </a:cubicBezTo>
                    <a:lnTo>
                      <a:pt x="49" y="109"/>
                    </a:lnTo>
                    <a:cubicBezTo>
                      <a:pt x="53" y="100"/>
                      <a:pt x="60" y="88"/>
                      <a:pt x="65" y="88"/>
                    </a:cubicBezTo>
                    <a:cubicBezTo>
                      <a:pt x="74" y="84"/>
                      <a:pt x="86" y="86"/>
                      <a:pt x="93" y="88"/>
                    </a:cubicBezTo>
                    <a:cubicBezTo>
                      <a:pt x="95" y="81"/>
                      <a:pt x="98" y="77"/>
                      <a:pt x="100" y="74"/>
                    </a:cubicBezTo>
                    <a:cubicBezTo>
                      <a:pt x="107" y="70"/>
                      <a:pt x="114" y="58"/>
                      <a:pt x="114" y="49"/>
                    </a:cubicBezTo>
                    <a:cubicBezTo>
                      <a:pt x="116" y="42"/>
                      <a:pt x="116" y="32"/>
                      <a:pt x="116" y="32"/>
                    </a:cubicBezTo>
                    <a:lnTo>
                      <a:pt x="107" y="25"/>
                    </a:lnTo>
                    <a:lnTo>
                      <a:pt x="107" y="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8" name="Freeform 455">
                <a:extLst>
                  <a:ext uri="{FF2B5EF4-FFF2-40B4-BE49-F238E27FC236}">
                    <a16:creationId xmlns:a16="http://schemas.microsoft.com/office/drawing/2014/main" id="{32FA34A1-F7F8-02F3-0BAA-06E966BA1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729"/>
                <a:ext cx="224" cy="132"/>
              </a:xfrm>
              <a:custGeom>
                <a:avLst/>
                <a:gdLst>
                  <a:gd name="T0" fmla="*/ 365 w 374"/>
                  <a:gd name="T1" fmla="*/ 124 h 219"/>
                  <a:gd name="T2" fmla="*/ 365 w 374"/>
                  <a:gd name="T3" fmla="*/ 124 h 219"/>
                  <a:gd name="T4" fmla="*/ 335 w 374"/>
                  <a:gd name="T5" fmla="*/ 110 h 219"/>
                  <a:gd name="T6" fmla="*/ 319 w 374"/>
                  <a:gd name="T7" fmla="*/ 110 h 219"/>
                  <a:gd name="T8" fmla="*/ 300 w 374"/>
                  <a:gd name="T9" fmla="*/ 105 h 219"/>
                  <a:gd name="T10" fmla="*/ 277 w 374"/>
                  <a:gd name="T11" fmla="*/ 121 h 219"/>
                  <a:gd name="T12" fmla="*/ 267 w 374"/>
                  <a:gd name="T13" fmla="*/ 124 h 219"/>
                  <a:gd name="T14" fmla="*/ 249 w 374"/>
                  <a:gd name="T15" fmla="*/ 114 h 219"/>
                  <a:gd name="T16" fmla="*/ 230 w 374"/>
                  <a:gd name="T17" fmla="*/ 107 h 219"/>
                  <a:gd name="T18" fmla="*/ 218 w 374"/>
                  <a:gd name="T19" fmla="*/ 86 h 219"/>
                  <a:gd name="T20" fmla="*/ 214 w 374"/>
                  <a:gd name="T21" fmla="*/ 65 h 219"/>
                  <a:gd name="T22" fmla="*/ 198 w 374"/>
                  <a:gd name="T23" fmla="*/ 53 h 219"/>
                  <a:gd name="T24" fmla="*/ 156 w 374"/>
                  <a:gd name="T25" fmla="*/ 51 h 219"/>
                  <a:gd name="T26" fmla="*/ 128 w 374"/>
                  <a:gd name="T27" fmla="*/ 53 h 219"/>
                  <a:gd name="T28" fmla="*/ 102 w 374"/>
                  <a:gd name="T29" fmla="*/ 25 h 219"/>
                  <a:gd name="T30" fmla="*/ 95 w 374"/>
                  <a:gd name="T31" fmla="*/ 35 h 219"/>
                  <a:gd name="T32" fmla="*/ 70 w 374"/>
                  <a:gd name="T33" fmla="*/ 30 h 219"/>
                  <a:gd name="T34" fmla="*/ 67 w 374"/>
                  <a:gd name="T35" fmla="*/ 0 h 219"/>
                  <a:gd name="T36" fmla="*/ 58 w 374"/>
                  <a:gd name="T37" fmla="*/ 33 h 219"/>
                  <a:gd name="T38" fmla="*/ 56 w 374"/>
                  <a:gd name="T39" fmla="*/ 0 h 219"/>
                  <a:gd name="T40" fmla="*/ 2 w 374"/>
                  <a:gd name="T41" fmla="*/ 14 h 219"/>
                  <a:gd name="T42" fmla="*/ 0 w 374"/>
                  <a:gd name="T43" fmla="*/ 107 h 219"/>
                  <a:gd name="T44" fmla="*/ 14 w 374"/>
                  <a:gd name="T45" fmla="*/ 112 h 219"/>
                  <a:gd name="T46" fmla="*/ 21 w 374"/>
                  <a:gd name="T47" fmla="*/ 100 h 219"/>
                  <a:gd name="T48" fmla="*/ 37 w 374"/>
                  <a:gd name="T49" fmla="*/ 91 h 219"/>
                  <a:gd name="T50" fmla="*/ 44 w 374"/>
                  <a:gd name="T51" fmla="*/ 81 h 219"/>
                  <a:gd name="T52" fmla="*/ 53 w 374"/>
                  <a:gd name="T53" fmla="*/ 77 h 219"/>
                  <a:gd name="T54" fmla="*/ 67 w 374"/>
                  <a:gd name="T55" fmla="*/ 81 h 219"/>
                  <a:gd name="T56" fmla="*/ 84 w 374"/>
                  <a:gd name="T57" fmla="*/ 86 h 219"/>
                  <a:gd name="T58" fmla="*/ 93 w 374"/>
                  <a:gd name="T59" fmla="*/ 110 h 219"/>
                  <a:gd name="T60" fmla="*/ 123 w 374"/>
                  <a:gd name="T61" fmla="*/ 114 h 219"/>
                  <a:gd name="T62" fmla="*/ 133 w 374"/>
                  <a:gd name="T63" fmla="*/ 126 h 219"/>
                  <a:gd name="T64" fmla="*/ 142 w 374"/>
                  <a:gd name="T65" fmla="*/ 144 h 219"/>
                  <a:gd name="T66" fmla="*/ 163 w 374"/>
                  <a:gd name="T67" fmla="*/ 161 h 219"/>
                  <a:gd name="T68" fmla="*/ 188 w 374"/>
                  <a:gd name="T69" fmla="*/ 175 h 219"/>
                  <a:gd name="T70" fmla="*/ 209 w 374"/>
                  <a:gd name="T71" fmla="*/ 189 h 219"/>
                  <a:gd name="T72" fmla="*/ 228 w 374"/>
                  <a:gd name="T73" fmla="*/ 196 h 219"/>
                  <a:gd name="T74" fmla="*/ 230 w 374"/>
                  <a:gd name="T75" fmla="*/ 210 h 219"/>
                  <a:gd name="T76" fmla="*/ 232 w 374"/>
                  <a:gd name="T77" fmla="*/ 210 h 219"/>
                  <a:gd name="T78" fmla="*/ 249 w 374"/>
                  <a:gd name="T79" fmla="*/ 215 h 219"/>
                  <a:gd name="T80" fmla="*/ 258 w 374"/>
                  <a:gd name="T81" fmla="*/ 219 h 219"/>
                  <a:gd name="T82" fmla="*/ 267 w 374"/>
                  <a:gd name="T83" fmla="*/ 196 h 219"/>
                  <a:gd name="T84" fmla="*/ 265 w 374"/>
                  <a:gd name="T85" fmla="*/ 177 h 219"/>
                  <a:gd name="T86" fmla="*/ 251 w 374"/>
                  <a:gd name="T87" fmla="*/ 161 h 219"/>
                  <a:gd name="T88" fmla="*/ 272 w 374"/>
                  <a:gd name="T89" fmla="*/ 154 h 219"/>
                  <a:gd name="T90" fmla="*/ 279 w 374"/>
                  <a:gd name="T91" fmla="*/ 142 h 219"/>
                  <a:gd name="T92" fmla="*/ 288 w 374"/>
                  <a:gd name="T93" fmla="*/ 131 h 219"/>
                  <a:gd name="T94" fmla="*/ 305 w 374"/>
                  <a:gd name="T95" fmla="*/ 126 h 219"/>
                  <a:gd name="T96" fmla="*/ 319 w 374"/>
                  <a:gd name="T97" fmla="*/ 124 h 219"/>
                  <a:gd name="T98" fmla="*/ 312 w 374"/>
                  <a:gd name="T99" fmla="*/ 142 h 219"/>
                  <a:gd name="T100" fmla="*/ 335 w 374"/>
                  <a:gd name="T101" fmla="*/ 137 h 219"/>
                  <a:gd name="T102" fmla="*/ 356 w 374"/>
                  <a:gd name="T103" fmla="*/ 133 h 219"/>
                  <a:gd name="T104" fmla="*/ 365 w 374"/>
                  <a:gd name="T105" fmla="*/ 12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4" h="219">
                    <a:moveTo>
                      <a:pt x="365" y="124"/>
                    </a:moveTo>
                    <a:lnTo>
                      <a:pt x="365" y="124"/>
                    </a:lnTo>
                    <a:cubicBezTo>
                      <a:pt x="356" y="114"/>
                      <a:pt x="337" y="105"/>
                      <a:pt x="335" y="110"/>
                    </a:cubicBezTo>
                    <a:cubicBezTo>
                      <a:pt x="335" y="114"/>
                      <a:pt x="323" y="114"/>
                      <a:pt x="319" y="110"/>
                    </a:cubicBezTo>
                    <a:cubicBezTo>
                      <a:pt x="314" y="105"/>
                      <a:pt x="312" y="98"/>
                      <a:pt x="300" y="105"/>
                    </a:cubicBezTo>
                    <a:cubicBezTo>
                      <a:pt x="286" y="110"/>
                      <a:pt x="279" y="117"/>
                      <a:pt x="277" y="121"/>
                    </a:cubicBezTo>
                    <a:cubicBezTo>
                      <a:pt x="277" y="126"/>
                      <a:pt x="267" y="131"/>
                      <a:pt x="267" y="124"/>
                    </a:cubicBezTo>
                    <a:cubicBezTo>
                      <a:pt x="267" y="117"/>
                      <a:pt x="256" y="114"/>
                      <a:pt x="249" y="114"/>
                    </a:cubicBezTo>
                    <a:cubicBezTo>
                      <a:pt x="242" y="112"/>
                      <a:pt x="232" y="114"/>
                      <a:pt x="230" y="107"/>
                    </a:cubicBezTo>
                    <a:cubicBezTo>
                      <a:pt x="230" y="103"/>
                      <a:pt x="221" y="93"/>
                      <a:pt x="218" y="86"/>
                    </a:cubicBezTo>
                    <a:cubicBezTo>
                      <a:pt x="218" y="79"/>
                      <a:pt x="221" y="67"/>
                      <a:pt x="214" y="65"/>
                    </a:cubicBezTo>
                    <a:cubicBezTo>
                      <a:pt x="207" y="65"/>
                      <a:pt x="202" y="53"/>
                      <a:pt x="198" y="53"/>
                    </a:cubicBezTo>
                    <a:cubicBezTo>
                      <a:pt x="191" y="53"/>
                      <a:pt x="158" y="53"/>
                      <a:pt x="156" y="51"/>
                    </a:cubicBezTo>
                    <a:cubicBezTo>
                      <a:pt x="151" y="51"/>
                      <a:pt x="128" y="58"/>
                      <a:pt x="128" y="53"/>
                    </a:cubicBezTo>
                    <a:cubicBezTo>
                      <a:pt x="126" y="49"/>
                      <a:pt x="112" y="33"/>
                      <a:pt x="102" y="25"/>
                    </a:cubicBezTo>
                    <a:cubicBezTo>
                      <a:pt x="102" y="30"/>
                      <a:pt x="100" y="33"/>
                      <a:pt x="95" y="35"/>
                    </a:cubicBezTo>
                    <a:cubicBezTo>
                      <a:pt x="81" y="46"/>
                      <a:pt x="65" y="44"/>
                      <a:pt x="70" y="30"/>
                    </a:cubicBezTo>
                    <a:cubicBezTo>
                      <a:pt x="74" y="16"/>
                      <a:pt x="77" y="0"/>
                      <a:pt x="67" y="0"/>
                    </a:cubicBezTo>
                    <a:cubicBezTo>
                      <a:pt x="60" y="0"/>
                      <a:pt x="65" y="30"/>
                      <a:pt x="58" y="33"/>
                    </a:cubicBezTo>
                    <a:cubicBezTo>
                      <a:pt x="53" y="33"/>
                      <a:pt x="51" y="12"/>
                      <a:pt x="56" y="0"/>
                    </a:cubicBezTo>
                    <a:lnTo>
                      <a:pt x="2" y="14"/>
                    </a:lnTo>
                    <a:lnTo>
                      <a:pt x="0" y="107"/>
                    </a:lnTo>
                    <a:cubicBezTo>
                      <a:pt x="5" y="110"/>
                      <a:pt x="9" y="112"/>
                      <a:pt x="14" y="112"/>
                    </a:cubicBezTo>
                    <a:cubicBezTo>
                      <a:pt x="23" y="112"/>
                      <a:pt x="21" y="105"/>
                      <a:pt x="21" y="100"/>
                    </a:cubicBezTo>
                    <a:cubicBezTo>
                      <a:pt x="21" y="95"/>
                      <a:pt x="30" y="88"/>
                      <a:pt x="37" y="91"/>
                    </a:cubicBezTo>
                    <a:cubicBezTo>
                      <a:pt x="44" y="91"/>
                      <a:pt x="42" y="81"/>
                      <a:pt x="44" y="81"/>
                    </a:cubicBezTo>
                    <a:cubicBezTo>
                      <a:pt x="46" y="81"/>
                      <a:pt x="51" y="79"/>
                      <a:pt x="53" y="77"/>
                    </a:cubicBezTo>
                    <a:cubicBezTo>
                      <a:pt x="56" y="74"/>
                      <a:pt x="65" y="77"/>
                      <a:pt x="67" y="81"/>
                    </a:cubicBezTo>
                    <a:cubicBezTo>
                      <a:pt x="72" y="84"/>
                      <a:pt x="79" y="86"/>
                      <a:pt x="84" y="86"/>
                    </a:cubicBezTo>
                    <a:cubicBezTo>
                      <a:pt x="91" y="88"/>
                      <a:pt x="93" y="105"/>
                      <a:pt x="93" y="110"/>
                    </a:cubicBezTo>
                    <a:cubicBezTo>
                      <a:pt x="93" y="114"/>
                      <a:pt x="119" y="112"/>
                      <a:pt x="123" y="114"/>
                    </a:cubicBezTo>
                    <a:cubicBezTo>
                      <a:pt x="128" y="114"/>
                      <a:pt x="128" y="121"/>
                      <a:pt x="133" y="126"/>
                    </a:cubicBezTo>
                    <a:cubicBezTo>
                      <a:pt x="137" y="133"/>
                      <a:pt x="139" y="140"/>
                      <a:pt x="142" y="144"/>
                    </a:cubicBezTo>
                    <a:cubicBezTo>
                      <a:pt x="144" y="149"/>
                      <a:pt x="160" y="154"/>
                      <a:pt x="163" y="161"/>
                    </a:cubicBezTo>
                    <a:cubicBezTo>
                      <a:pt x="167" y="165"/>
                      <a:pt x="179" y="172"/>
                      <a:pt x="188" y="175"/>
                    </a:cubicBezTo>
                    <a:cubicBezTo>
                      <a:pt x="195" y="177"/>
                      <a:pt x="205" y="189"/>
                      <a:pt x="209" y="189"/>
                    </a:cubicBezTo>
                    <a:cubicBezTo>
                      <a:pt x="214" y="189"/>
                      <a:pt x="228" y="196"/>
                      <a:pt x="228" y="196"/>
                    </a:cubicBezTo>
                    <a:lnTo>
                      <a:pt x="230" y="210"/>
                    </a:lnTo>
                    <a:lnTo>
                      <a:pt x="232" y="210"/>
                    </a:lnTo>
                    <a:cubicBezTo>
                      <a:pt x="239" y="208"/>
                      <a:pt x="244" y="215"/>
                      <a:pt x="249" y="215"/>
                    </a:cubicBezTo>
                    <a:cubicBezTo>
                      <a:pt x="251" y="215"/>
                      <a:pt x="256" y="217"/>
                      <a:pt x="258" y="219"/>
                    </a:cubicBezTo>
                    <a:cubicBezTo>
                      <a:pt x="258" y="208"/>
                      <a:pt x="263" y="200"/>
                      <a:pt x="267" y="196"/>
                    </a:cubicBezTo>
                    <a:cubicBezTo>
                      <a:pt x="272" y="193"/>
                      <a:pt x="263" y="184"/>
                      <a:pt x="265" y="177"/>
                    </a:cubicBezTo>
                    <a:cubicBezTo>
                      <a:pt x="265" y="170"/>
                      <a:pt x="249" y="168"/>
                      <a:pt x="251" y="161"/>
                    </a:cubicBezTo>
                    <a:cubicBezTo>
                      <a:pt x="253" y="156"/>
                      <a:pt x="265" y="156"/>
                      <a:pt x="272" y="154"/>
                    </a:cubicBezTo>
                    <a:cubicBezTo>
                      <a:pt x="277" y="151"/>
                      <a:pt x="272" y="142"/>
                      <a:pt x="279" y="142"/>
                    </a:cubicBezTo>
                    <a:cubicBezTo>
                      <a:pt x="284" y="142"/>
                      <a:pt x="286" y="135"/>
                      <a:pt x="288" y="131"/>
                    </a:cubicBezTo>
                    <a:cubicBezTo>
                      <a:pt x="291" y="126"/>
                      <a:pt x="300" y="131"/>
                      <a:pt x="305" y="126"/>
                    </a:cubicBezTo>
                    <a:cubicBezTo>
                      <a:pt x="309" y="124"/>
                      <a:pt x="316" y="121"/>
                      <a:pt x="319" y="124"/>
                    </a:cubicBezTo>
                    <a:cubicBezTo>
                      <a:pt x="321" y="126"/>
                      <a:pt x="314" y="137"/>
                      <a:pt x="312" y="142"/>
                    </a:cubicBezTo>
                    <a:cubicBezTo>
                      <a:pt x="321" y="140"/>
                      <a:pt x="333" y="140"/>
                      <a:pt x="335" y="137"/>
                    </a:cubicBezTo>
                    <a:cubicBezTo>
                      <a:pt x="339" y="133"/>
                      <a:pt x="351" y="142"/>
                      <a:pt x="356" y="133"/>
                    </a:cubicBezTo>
                    <a:cubicBezTo>
                      <a:pt x="360" y="126"/>
                      <a:pt x="374" y="131"/>
                      <a:pt x="365" y="12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9" name="Freeform 456">
                <a:extLst>
                  <a:ext uri="{FF2B5EF4-FFF2-40B4-BE49-F238E27FC236}">
                    <a16:creationId xmlns:a16="http://schemas.microsoft.com/office/drawing/2014/main" id="{95D453CE-8A3B-9FB3-3C5C-401B87DCF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729"/>
                <a:ext cx="224" cy="132"/>
              </a:xfrm>
              <a:custGeom>
                <a:avLst/>
                <a:gdLst>
                  <a:gd name="T0" fmla="*/ 365 w 374"/>
                  <a:gd name="T1" fmla="*/ 124 h 219"/>
                  <a:gd name="T2" fmla="*/ 365 w 374"/>
                  <a:gd name="T3" fmla="*/ 124 h 219"/>
                  <a:gd name="T4" fmla="*/ 335 w 374"/>
                  <a:gd name="T5" fmla="*/ 110 h 219"/>
                  <a:gd name="T6" fmla="*/ 319 w 374"/>
                  <a:gd name="T7" fmla="*/ 110 h 219"/>
                  <a:gd name="T8" fmla="*/ 300 w 374"/>
                  <a:gd name="T9" fmla="*/ 105 h 219"/>
                  <a:gd name="T10" fmla="*/ 277 w 374"/>
                  <a:gd name="T11" fmla="*/ 121 h 219"/>
                  <a:gd name="T12" fmla="*/ 267 w 374"/>
                  <a:gd name="T13" fmla="*/ 124 h 219"/>
                  <a:gd name="T14" fmla="*/ 249 w 374"/>
                  <a:gd name="T15" fmla="*/ 114 h 219"/>
                  <a:gd name="T16" fmla="*/ 230 w 374"/>
                  <a:gd name="T17" fmla="*/ 107 h 219"/>
                  <a:gd name="T18" fmla="*/ 218 w 374"/>
                  <a:gd name="T19" fmla="*/ 86 h 219"/>
                  <a:gd name="T20" fmla="*/ 214 w 374"/>
                  <a:gd name="T21" fmla="*/ 65 h 219"/>
                  <a:gd name="T22" fmla="*/ 198 w 374"/>
                  <a:gd name="T23" fmla="*/ 53 h 219"/>
                  <a:gd name="T24" fmla="*/ 156 w 374"/>
                  <a:gd name="T25" fmla="*/ 51 h 219"/>
                  <a:gd name="T26" fmla="*/ 128 w 374"/>
                  <a:gd name="T27" fmla="*/ 53 h 219"/>
                  <a:gd name="T28" fmla="*/ 102 w 374"/>
                  <a:gd name="T29" fmla="*/ 25 h 219"/>
                  <a:gd name="T30" fmla="*/ 95 w 374"/>
                  <a:gd name="T31" fmla="*/ 35 h 219"/>
                  <a:gd name="T32" fmla="*/ 70 w 374"/>
                  <a:gd name="T33" fmla="*/ 30 h 219"/>
                  <a:gd name="T34" fmla="*/ 67 w 374"/>
                  <a:gd name="T35" fmla="*/ 0 h 219"/>
                  <a:gd name="T36" fmla="*/ 58 w 374"/>
                  <a:gd name="T37" fmla="*/ 33 h 219"/>
                  <a:gd name="T38" fmla="*/ 56 w 374"/>
                  <a:gd name="T39" fmla="*/ 0 h 219"/>
                  <a:gd name="T40" fmla="*/ 2 w 374"/>
                  <a:gd name="T41" fmla="*/ 14 h 219"/>
                  <a:gd name="T42" fmla="*/ 0 w 374"/>
                  <a:gd name="T43" fmla="*/ 107 h 219"/>
                  <a:gd name="T44" fmla="*/ 14 w 374"/>
                  <a:gd name="T45" fmla="*/ 112 h 219"/>
                  <a:gd name="T46" fmla="*/ 21 w 374"/>
                  <a:gd name="T47" fmla="*/ 100 h 219"/>
                  <a:gd name="T48" fmla="*/ 37 w 374"/>
                  <a:gd name="T49" fmla="*/ 91 h 219"/>
                  <a:gd name="T50" fmla="*/ 44 w 374"/>
                  <a:gd name="T51" fmla="*/ 81 h 219"/>
                  <a:gd name="T52" fmla="*/ 53 w 374"/>
                  <a:gd name="T53" fmla="*/ 77 h 219"/>
                  <a:gd name="T54" fmla="*/ 67 w 374"/>
                  <a:gd name="T55" fmla="*/ 81 h 219"/>
                  <a:gd name="T56" fmla="*/ 84 w 374"/>
                  <a:gd name="T57" fmla="*/ 86 h 219"/>
                  <a:gd name="T58" fmla="*/ 93 w 374"/>
                  <a:gd name="T59" fmla="*/ 110 h 219"/>
                  <a:gd name="T60" fmla="*/ 123 w 374"/>
                  <a:gd name="T61" fmla="*/ 114 h 219"/>
                  <a:gd name="T62" fmla="*/ 133 w 374"/>
                  <a:gd name="T63" fmla="*/ 126 h 219"/>
                  <a:gd name="T64" fmla="*/ 142 w 374"/>
                  <a:gd name="T65" fmla="*/ 144 h 219"/>
                  <a:gd name="T66" fmla="*/ 163 w 374"/>
                  <a:gd name="T67" fmla="*/ 161 h 219"/>
                  <a:gd name="T68" fmla="*/ 188 w 374"/>
                  <a:gd name="T69" fmla="*/ 175 h 219"/>
                  <a:gd name="T70" fmla="*/ 209 w 374"/>
                  <a:gd name="T71" fmla="*/ 189 h 219"/>
                  <a:gd name="T72" fmla="*/ 228 w 374"/>
                  <a:gd name="T73" fmla="*/ 196 h 219"/>
                  <a:gd name="T74" fmla="*/ 230 w 374"/>
                  <a:gd name="T75" fmla="*/ 210 h 219"/>
                  <a:gd name="T76" fmla="*/ 232 w 374"/>
                  <a:gd name="T77" fmla="*/ 210 h 219"/>
                  <a:gd name="T78" fmla="*/ 249 w 374"/>
                  <a:gd name="T79" fmla="*/ 215 h 219"/>
                  <a:gd name="T80" fmla="*/ 258 w 374"/>
                  <a:gd name="T81" fmla="*/ 219 h 219"/>
                  <a:gd name="T82" fmla="*/ 267 w 374"/>
                  <a:gd name="T83" fmla="*/ 196 h 219"/>
                  <a:gd name="T84" fmla="*/ 265 w 374"/>
                  <a:gd name="T85" fmla="*/ 177 h 219"/>
                  <a:gd name="T86" fmla="*/ 251 w 374"/>
                  <a:gd name="T87" fmla="*/ 161 h 219"/>
                  <a:gd name="T88" fmla="*/ 272 w 374"/>
                  <a:gd name="T89" fmla="*/ 154 h 219"/>
                  <a:gd name="T90" fmla="*/ 279 w 374"/>
                  <a:gd name="T91" fmla="*/ 142 h 219"/>
                  <a:gd name="T92" fmla="*/ 288 w 374"/>
                  <a:gd name="T93" fmla="*/ 131 h 219"/>
                  <a:gd name="T94" fmla="*/ 305 w 374"/>
                  <a:gd name="T95" fmla="*/ 126 h 219"/>
                  <a:gd name="T96" fmla="*/ 319 w 374"/>
                  <a:gd name="T97" fmla="*/ 124 h 219"/>
                  <a:gd name="T98" fmla="*/ 312 w 374"/>
                  <a:gd name="T99" fmla="*/ 142 h 219"/>
                  <a:gd name="T100" fmla="*/ 335 w 374"/>
                  <a:gd name="T101" fmla="*/ 137 h 219"/>
                  <a:gd name="T102" fmla="*/ 356 w 374"/>
                  <a:gd name="T103" fmla="*/ 133 h 219"/>
                  <a:gd name="T104" fmla="*/ 365 w 374"/>
                  <a:gd name="T105" fmla="*/ 124 h 219"/>
                  <a:gd name="T106" fmla="*/ 365 w 374"/>
                  <a:gd name="T107" fmla="*/ 12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4" h="219">
                    <a:moveTo>
                      <a:pt x="365" y="124"/>
                    </a:moveTo>
                    <a:lnTo>
                      <a:pt x="365" y="124"/>
                    </a:lnTo>
                    <a:cubicBezTo>
                      <a:pt x="356" y="114"/>
                      <a:pt x="337" y="105"/>
                      <a:pt x="335" y="110"/>
                    </a:cubicBezTo>
                    <a:cubicBezTo>
                      <a:pt x="335" y="114"/>
                      <a:pt x="323" y="114"/>
                      <a:pt x="319" y="110"/>
                    </a:cubicBezTo>
                    <a:cubicBezTo>
                      <a:pt x="314" y="105"/>
                      <a:pt x="312" y="98"/>
                      <a:pt x="300" y="105"/>
                    </a:cubicBezTo>
                    <a:cubicBezTo>
                      <a:pt x="286" y="110"/>
                      <a:pt x="279" y="117"/>
                      <a:pt x="277" y="121"/>
                    </a:cubicBezTo>
                    <a:cubicBezTo>
                      <a:pt x="277" y="126"/>
                      <a:pt x="267" y="131"/>
                      <a:pt x="267" y="124"/>
                    </a:cubicBezTo>
                    <a:cubicBezTo>
                      <a:pt x="267" y="117"/>
                      <a:pt x="256" y="114"/>
                      <a:pt x="249" y="114"/>
                    </a:cubicBezTo>
                    <a:cubicBezTo>
                      <a:pt x="242" y="112"/>
                      <a:pt x="232" y="114"/>
                      <a:pt x="230" y="107"/>
                    </a:cubicBezTo>
                    <a:cubicBezTo>
                      <a:pt x="230" y="103"/>
                      <a:pt x="221" y="93"/>
                      <a:pt x="218" y="86"/>
                    </a:cubicBezTo>
                    <a:cubicBezTo>
                      <a:pt x="218" y="79"/>
                      <a:pt x="221" y="67"/>
                      <a:pt x="214" y="65"/>
                    </a:cubicBezTo>
                    <a:cubicBezTo>
                      <a:pt x="207" y="65"/>
                      <a:pt x="202" y="53"/>
                      <a:pt x="198" y="53"/>
                    </a:cubicBezTo>
                    <a:cubicBezTo>
                      <a:pt x="191" y="53"/>
                      <a:pt x="158" y="53"/>
                      <a:pt x="156" y="51"/>
                    </a:cubicBezTo>
                    <a:cubicBezTo>
                      <a:pt x="151" y="51"/>
                      <a:pt x="128" y="58"/>
                      <a:pt x="128" y="53"/>
                    </a:cubicBezTo>
                    <a:cubicBezTo>
                      <a:pt x="126" y="49"/>
                      <a:pt x="112" y="33"/>
                      <a:pt x="102" y="25"/>
                    </a:cubicBezTo>
                    <a:cubicBezTo>
                      <a:pt x="102" y="30"/>
                      <a:pt x="100" y="33"/>
                      <a:pt x="95" y="35"/>
                    </a:cubicBezTo>
                    <a:cubicBezTo>
                      <a:pt x="81" y="46"/>
                      <a:pt x="65" y="44"/>
                      <a:pt x="70" y="30"/>
                    </a:cubicBezTo>
                    <a:cubicBezTo>
                      <a:pt x="74" y="16"/>
                      <a:pt x="77" y="0"/>
                      <a:pt x="67" y="0"/>
                    </a:cubicBezTo>
                    <a:cubicBezTo>
                      <a:pt x="60" y="0"/>
                      <a:pt x="65" y="30"/>
                      <a:pt x="58" y="33"/>
                    </a:cubicBezTo>
                    <a:cubicBezTo>
                      <a:pt x="53" y="33"/>
                      <a:pt x="51" y="12"/>
                      <a:pt x="56" y="0"/>
                    </a:cubicBezTo>
                    <a:lnTo>
                      <a:pt x="2" y="14"/>
                    </a:lnTo>
                    <a:lnTo>
                      <a:pt x="0" y="107"/>
                    </a:lnTo>
                    <a:cubicBezTo>
                      <a:pt x="5" y="110"/>
                      <a:pt x="9" y="112"/>
                      <a:pt x="14" y="112"/>
                    </a:cubicBezTo>
                    <a:cubicBezTo>
                      <a:pt x="23" y="112"/>
                      <a:pt x="21" y="105"/>
                      <a:pt x="21" y="100"/>
                    </a:cubicBezTo>
                    <a:cubicBezTo>
                      <a:pt x="21" y="95"/>
                      <a:pt x="30" y="88"/>
                      <a:pt x="37" y="91"/>
                    </a:cubicBezTo>
                    <a:cubicBezTo>
                      <a:pt x="44" y="91"/>
                      <a:pt x="42" y="81"/>
                      <a:pt x="44" y="81"/>
                    </a:cubicBezTo>
                    <a:cubicBezTo>
                      <a:pt x="46" y="81"/>
                      <a:pt x="51" y="79"/>
                      <a:pt x="53" y="77"/>
                    </a:cubicBezTo>
                    <a:cubicBezTo>
                      <a:pt x="56" y="74"/>
                      <a:pt x="65" y="77"/>
                      <a:pt x="67" y="81"/>
                    </a:cubicBezTo>
                    <a:cubicBezTo>
                      <a:pt x="72" y="84"/>
                      <a:pt x="79" y="86"/>
                      <a:pt x="84" y="86"/>
                    </a:cubicBezTo>
                    <a:cubicBezTo>
                      <a:pt x="91" y="88"/>
                      <a:pt x="93" y="105"/>
                      <a:pt x="93" y="110"/>
                    </a:cubicBezTo>
                    <a:cubicBezTo>
                      <a:pt x="93" y="114"/>
                      <a:pt x="119" y="112"/>
                      <a:pt x="123" y="114"/>
                    </a:cubicBezTo>
                    <a:cubicBezTo>
                      <a:pt x="128" y="114"/>
                      <a:pt x="128" y="121"/>
                      <a:pt x="133" y="126"/>
                    </a:cubicBezTo>
                    <a:cubicBezTo>
                      <a:pt x="137" y="133"/>
                      <a:pt x="139" y="140"/>
                      <a:pt x="142" y="144"/>
                    </a:cubicBezTo>
                    <a:cubicBezTo>
                      <a:pt x="144" y="149"/>
                      <a:pt x="160" y="154"/>
                      <a:pt x="163" y="161"/>
                    </a:cubicBezTo>
                    <a:cubicBezTo>
                      <a:pt x="167" y="165"/>
                      <a:pt x="179" y="172"/>
                      <a:pt x="188" y="175"/>
                    </a:cubicBezTo>
                    <a:cubicBezTo>
                      <a:pt x="195" y="177"/>
                      <a:pt x="205" y="189"/>
                      <a:pt x="209" y="189"/>
                    </a:cubicBezTo>
                    <a:cubicBezTo>
                      <a:pt x="214" y="189"/>
                      <a:pt x="228" y="196"/>
                      <a:pt x="228" y="196"/>
                    </a:cubicBezTo>
                    <a:lnTo>
                      <a:pt x="230" y="210"/>
                    </a:lnTo>
                    <a:lnTo>
                      <a:pt x="232" y="210"/>
                    </a:lnTo>
                    <a:cubicBezTo>
                      <a:pt x="239" y="208"/>
                      <a:pt x="244" y="215"/>
                      <a:pt x="249" y="215"/>
                    </a:cubicBezTo>
                    <a:cubicBezTo>
                      <a:pt x="251" y="215"/>
                      <a:pt x="256" y="217"/>
                      <a:pt x="258" y="219"/>
                    </a:cubicBezTo>
                    <a:cubicBezTo>
                      <a:pt x="258" y="208"/>
                      <a:pt x="263" y="200"/>
                      <a:pt x="267" y="196"/>
                    </a:cubicBezTo>
                    <a:cubicBezTo>
                      <a:pt x="272" y="193"/>
                      <a:pt x="263" y="184"/>
                      <a:pt x="265" y="177"/>
                    </a:cubicBezTo>
                    <a:cubicBezTo>
                      <a:pt x="265" y="170"/>
                      <a:pt x="249" y="168"/>
                      <a:pt x="251" y="161"/>
                    </a:cubicBezTo>
                    <a:cubicBezTo>
                      <a:pt x="253" y="156"/>
                      <a:pt x="265" y="156"/>
                      <a:pt x="272" y="154"/>
                    </a:cubicBezTo>
                    <a:cubicBezTo>
                      <a:pt x="277" y="151"/>
                      <a:pt x="272" y="142"/>
                      <a:pt x="279" y="142"/>
                    </a:cubicBezTo>
                    <a:cubicBezTo>
                      <a:pt x="284" y="142"/>
                      <a:pt x="286" y="135"/>
                      <a:pt x="288" y="131"/>
                    </a:cubicBezTo>
                    <a:cubicBezTo>
                      <a:pt x="291" y="126"/>
                      <a:pt x="300" y="131"/>
                      <a:pt x="305" y="126"/>
                    </a:cubicBezTo>
                    <a:cubicBezTo>
                      <a:pt x="309" y="124"/>
                      <a:pt x="316" y="121"/>
                      <a:pt x="319" y="124"/>
                    </a:cubicBezTo>
                    <a:cubicBezTo>
                      <a:pt x="321" y="126"/>
                      <a:pt x="314" y="137"/>
                      <a:pt x="312" y="142"/>
                    </a:cubicBezTo>
                    <a:cubicBezTo>
                      <a:pt x="321" y="140"/>
                      <a:pt x="333" y="140"/>
                      <a:pt x="335" y="137"/>
                    </a:cubicBezTo>
                    <a:cubicBezTo>
                      <a:pt x="339" y="133"/>
                      <a:pt x="351" y="142"/>
                      <a:pt x="356" y="133"/>
                    </a:cubicBezTo>
                    <a:cubicBezTo>
                      <a:pt x="360" y="126"/>
                      <a:pt x="374" y="131"/>
                      <a:pt x="365" y="124"/>
                    </a:cubicBezTo>
                    <a:lnTo>
                      <a:pt x="365" y="12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0" name="Freeform 457">
                <a:extLst>
                  <a:ext uri="{FF2B5EF4-FFF2-40B4-BE49-F238E27FC236}">
                    <a16:creationId xmlns:a16="http://schemas.microsoft.com/office/drawing/2014/main" id="{35AE7814-2F8C-45CC-6054-32F92CAA5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729"/>
                <a:ext cx="224" cy="132"/>
              </a:xfrm>
              <a:custGeom>
                <a:avLst/>
                <a:gdLst>
                  <a:gd name="T0" fmla="*/ 365 w 374"/>
                  <a:gd name="T1" fmla="*/ 124 h 219"/>
                  <a:gd name="T2" fmla="*/ 365 w 374"/>
                  <a:gd name="T3" fmla="*/ 124 h 219"/>
                  <a:gd name="T4" fmla="*/ 335 w 374"/>
                  <a:gd name="T5" fmla="*/ 110 h 219"/>
                  <a:gd name="T6" fmla="*/ 319 w 374"/>
                  <a:gd name="T7" fmla="*/ 110 h 219"/>
                  <a:gd name="T8" fmla="*/ 300 w 374"/>
                  <a:gd name="T9" fmla="*/ 105 h 219"/>
                  <a:gd name="T10" fmla="*/ 277 w 374"/>
                  <a:gd name="T11" fmla="*/ 121 h 219"/>
                  <a:gd name="T12" fmla="*/ 267 w 374"/>
                  <a:gd name="T13" fmla="*/ 124 h 219"/>
                  <a:gd name="T14" fmla="*/ 249 w 374"/>
                  <a:gd name="T15" fmla="*/ 114 h 219"/>
                  <a:gd name="T16" fmla="*/ 230 w 374"/>
                  <a:gd name="T17" fmla="*/ 107 h 219"/>
                  <a:gd name="T18" fmla="*/ 218 w 374"/>
                  <a:gd name="T19" fmla="*/ 86 h 219"/>
                  <a:gd name="T20" fmla="*/ 214 w 374"/>
                  <a:gd name="T21" fmla="*/ 65 h 219"/>
                  <a:gd name="T22" fmla="*/ 198 w 374"/>
                  <a:gd name="T23" fmla="*/ 53 h 219"/>
                  <a:gd name="T24" fmla="*/ 156 w 374"/>
                  <a:gd name="T25" fmla="*/ 51 h 219"/>
                  <a:gd name="T26" fmla="*/ 128 w 374"/>
                  <a:gd name="T27" fmla="*/ 53 h 219"/>
                  <a:gd name="T28" fmla="*/ 102 w 374"/>
                  <a:gd name="T29" fmla="*/ 25 h 219"/>
                  <a:gd name="T30" fmla="*/ 95 w 374"/>
                  <a:gd name="T31" fmla="*/ 35 h 219"/>
                  <a:gd name="T32" fmla="*/ 70 w 374"/>
                  <a:gd name="T33" fmla="*/ 30 h 219"/>
                  <a:gd name="T34" fmla="*/ 67 w 374"/>
                  <a:gd name="T35" fmla="*/ 0 h 219"/>
                  <a:gd name="T36" fmla="*/ 58 w 374"/>
                  <a:gd name="T37" fmla="*/ 33 h 219"/>
                  <a:gd name="T38" fmla="*/ 56 w 374"/>
                  <a:gd name="T39" fmla="*/ 0 h 219"/>
                  <a:gd name="T40" fmla="*/ 2 w 374"/>
                  <a:gd name="T41" fmla="*/ 14 h 219"/>
                  <a:gd name="T42" fmla="*/ 0 w 374"/>
                  <a:gd name="T43" fmla="*/ 107 h 219"/>
                  <a:gd name="T44" fmla="*/ 14 w 374"/>
                  <a:gd name="T45" fmla="*/ 112 h 219"/>
                  <a:gd name="T46" fmla="*/ 21 w 374"/>
                  <a:gd name="T47" fmla="*/ 100 h 219"/>
                  <a:gd name="T48" fmla="*/ 37 w 374"/>
                  <a:gd name="T49" fmla="*/ 91 h 219"/>
                  <a:gd name="T50" fmla="*/ 44 w 374"/>
                  <a:gd name="T51" fmla="*/ 81 h 219"/>
                  <a:gd name="T52" fmla="*/ 53 w 374"/>
                  <a:gd name="T53" fmla="*/ 77 h 219"/>
                  <a:gd name="T54" fmla="*/ 67 w 374"/>
                  <a:gd name="T55" fmla="*/ 81 h 219"/>
                  <a:gd name="T56" fmla="*/ 84 w 374"/>
                  <a:gd name="T57" fmla="*/ 86 h 219"/>
                  <a:gd name="T58" fmla="*/ 93 w 374"/>
                  <a:gd name="T59" fmla="*/ 110 h 219"/>
                  <a:gd name="T60" fmla="*/ 123 w 374"/>
                  <a:gd name="T61" fmla="*/ 114 h 219"/>
                  <a:gd name="T62" fmla="*/ 133 w 374"/>
                  <a:gd name="T63" fmla="*/ 126 h 219"/>
                  <a:gd name="T64" fmla="*/ 142 w 374"/>
                  <a:gd name="T65" fmla="*/ 144 h 219"/>
                  <a:gd name="T66" fmla="*/ 163 w 374"/>
                  <a:gd name="T67" fmla="*/ 161 h 219"/>
                  <a:gd name="T68" fmla="*/ 188 w 374"/>
                  <a:gd name="T69" fmla="*/ 175 h 219"/>
                  <a:gd name="T70" fmla="*/ 209 w 374"/>
                  <a:gd name="T71" fmla="*/ 189 h 219"/>
                  <a:gd name="T72" fmla="*/ 228 w 374"/>
                  <a:gd name="T73" fmla="*/ 196 h 219"/>
                  <a:gd name="T74" fmla="*/ 230 w 374"/>
                  <a:gd name="T75" fmla="*/ 210 h 219"/>
                  <a:gd name="T76" fmla="*/ 232 w 374"/>
                  <a:gd name="T77" fmla="*/ 210 h 219"/>
                  <a:gd name="T78" fmla="*/ 249 w 374"/>
                  <a:gd name="T79" fmla="*/ 215 h 219"/>
                  <a:gd name="T80" fmla="*/ 258 w 374"/>
                  <a:gd name="T81" fmla="*/ 219 h 219"/>
                  <a:gd name="T82" fmla="*/ 267 w 374"/>
                  <a:gd name="T83" fmla="*/ 196 h 219"/>
                  <a:gd name="T84" fmla="*/ 265 w 374"/>
                  <a:gd name="T85" fmla="*/ 177 h 219"/>
                  <a:gd name="T86" fmla="*/ 251 w 374"/>
                  <a:gd name="T87" fmla="*/ 161 h 219"/>
                  <a:gd name="T88" fmla="*/ 272 w 374"/>
                  <a:gd name="T89" fmla="*/ 154 h 219"/>
                  <a:gd name="T90" fmla="*/ 279 w 374"/>
                  <a:gd name="T91" fmla="*/ 142 h 219"/>
                  <a:gd name="T92" fmla="*/ 288 w 374"/>
                  <a:gd name="T93" fmla="*/ 131 h 219"/>
                  <a:gd name="T94" fmla="*/ 305 w 374"/>
                  <a:gd name="T95" fmla="*/ 126 h 219"/>
                  <a:gd name="T96" fmla="*/ 319 w 374"/>
                  <a:gd name="T97" fmla="*/ 124 h 219"/>
                  <a:gd name="T98" fmla="*/ 312 w 374"/>
                  <a:gd name="T99" fmla="*/ 142 h 219"/>
                  <a:gd name="T100" fmla="*/ 335 w 374"/>
                  <a:gd name="T101" fmla="*/ 137 h 219"/>
                  <a:gd name="T102" fmla="*/ 356 w 374"/>
                  <a:gd name="T103" fmla="*/ 133 h 219"/>
                  <a:gd name="T104" fmla="*/ 365 w 374"/>
                  <a:gd name="T105" fmla="*/ 12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4" h="219">
                    <a:moveTo>
                      <a:pt x="365" y="124"/>
                    </a:moveTo>
                    <a:lnTo>
                      <a:pt x="365" y="124"/>
                    </a:lnTo>
                    <a:cubicBezTo>
                      <a:pt x="356" y="114"/>
                      <a:pt x="337" y="105"/>
                      <a:pt x="335" y="110"/>
                    </a:cubicBezTo>
                    <a:cubicBezTo>
                      <a:pt x="335" y="114"/>
                      <a:pt x="323" y="114"/>
                      <a:pt x="319" y="110"/>
                    </a:cubicBezTo>
                    <a:cubicBezTo>
                      <a:pt x="314" y="105"/>
                      <a:pt x="312" y="98"/>
                      <a:pt x="300" y="105"/>
                    </a:cubicBezTo>
                    <a:cubicBezTo>
                      <a:pt x="286" y="110"/>
                      <a:pt x="279" y="117"/>
                      <a:pt x="277" y="121"/>
                    </a:cubicBezTo>
                    <a:cubicBezTo>
                      <a:pt x="277" y="126"/>
                      <a:pt x="267" y="131"/>
                      <a:pt x="267" y="124"/>
                    </a:cubicBezTo>
                    <a:cubicBezTo>
                      <a:pt x="267" y="117"/>
                      <a:pt x="256" y="114"/>
                      <a:pt x="249" y="114"/>
                    </a:cubicBezTo>
                    <a:cubicBezTo>
                      <a:pt x="242" y="112"/>
                      <a:pt x="232" y="114"/>
                      <a:pt x="230" y="107"/>
                    </a:cubicBezTo>
                    <a:cubicBezTo>
                      <a:pt x="230" y="103"/>
                      <a:pt x="221" y="93"/>
                      <a:pt x="218" y="86"/>
                    </a:cubicBezTo>
                    <a:cubicBezTo>
                      <a:pt x="218" y="79"/>
                      <a:pt x="221" y="67"/>
                      <a:pt x="214" y="65"/>
                    </a:cubicBezTo>
                    <a:cubicBezTo>
                      <a:pt x="207" y="65"/>
                      <a:pt x="202" y="53"/>
                      <a:pt x="198" y="53"/>
                    </a:cubicBezTo>
                    <a:cubicBezTo>
                      <a:pt x="191" y="53"/>
                      <a:pt x="158" y="53"/>
                      <a:pt x="156" y="51"/>
                    </a:cubicBezTo>
                    <a:cubicBezTo>
                      <a:pt x="151" y="51"/>
                      <a:pt x="128" y="58"/>
                      <a:pt x="128" y="53"/>
                    </a:cubicBezTo>
                    <a:cubicBezTo>
                      <a:pt x="126" y="49"/>
                      <a:pt x="112" y="33"/>
                      <a:pt x="102" y="25"/>
                    </a:cubicBezTo>
                    <a:cubicBezTo>
                      <a:pt x="102" y="30"/>
                      <a:pt x="100" y="33"/>
                      <a:pt x="95" y="35"/>
                    </a:cubicBezTo>
                    <a:cubicBezTo>
                      <a:pt x="81" y="46"/>
                      <a:pt x="65" y="44"/>
                      <a:pt x="70" y="30"/>
                    </a:cubicBezTo>
                    <a:cubicBezTo>
                      <a:pt x="74" y="16"/>
                      <a:pt x="77" y="0"/>
                      <a:pt x="67" y="0"/>
                    </a:cubicBezTo>
                    <a:cubicBezTo>
                      <a:pt x="60" y="0"/>
                      <a:pt x="65" y="30"/>
                      <a:pt x="58" y="33"/>
                    </a:cubicBezTo>
                    <a:cubicBezTo>
                      <a:pt x="53" y="33"/>
                      <a:pt x="51" y="12"/>
                      <a:pt x="56" y="0"/>
                    </a:cubicBezTo>
                    <a:lnTo>
                      <a:pt x="2" y="14"/>
                    </a:lnTo>
                    <a:lnTo>
                      <a:pt x="0" y="107"/>
                    </a:lnTo>
                    <a:cubicBezTo>
                      <a:pt x="5" y="110"/>
                      <a:pt x="9" y="112"/>
                      <a:pt x="14" y="112"/>
                    </a:cubicBezTo>
                    <a:cubicBezTo>
                      <a:pt x="23" y="112"/>
                      <a:pt x="21" y="105"/>
                      <a:pt x="21" y="100"/>
                    </a:cubicBezTo>
                    <a:cubicBezTo>
                      <a:pt x="21" y="95"/>
                      <a:pt x="30" y="88"/>
                      <a:pt x="37" y="91"/>
                    </a:cubicBezTo>
                    <a:cubicBezTo>
                      <a:pt x="44" y="91"/>
                      <a:pt x="42" y="81"/>
                      <a:pt x="44" y="81"/>
                    </a:cubicBezTo>
                    <a:cubicBezTo>
                      <a:pt x="46" y="81"/>
                      <a:pt x="51" y="79"/>
                      <a:pt x="53" y="77"/>
                    </a:cubicBezTo>
                    <a:cubicBezTo>
                      <a:pt x="56" y="74"/>
                      <a:pt x="65" y="77"/>
                      <a:pt x="67" y="81"/>
                    </a:cubicBezTo>
                    <a:cubicBezTo>
                      <a:pt x="72" y="84"/>
                      <a:pt x="79" y="86"/>
                      <a:pt x="84" y="86"/>
                    </a:cubicBezTo>
                    <a:cubicBezTo>
                      <a:pt x="91" y="88"/>
                      <a:pt x="93" y="105"/>
                      <a:pt x="93" y="110"/>
                    </a:cubicBezTo>
                    <a:cubicBezTo>
                      <a:pt x="93" y="114"/>
                      <a:pt x="119" y="112"/>
                      <a:pt x="123" y="114"/>
                    </a:cubicBezTo>
                    <a:cubicBezTo>
                      <a:pt x="128" y="114"/>
                      <a:pt x="128" y="121"/>
                      <a:pt x="133" y="126"/>
                    </a:cubicBezTo>
                    <a:cubicBezTo>
                      <a:pt x="137" y="133"/>
                      <a:pt x="139" y="140"/>
                      <a:pt x="142" y="144"/>
                    </a:cubicBezTo>
                    <a:cubicBezTo>
                      <a:pt x="144" y="149"/>
                      <a:pt x="160" y="154"/>
                      <a:pt x="163" y="161"/>
                    </a:cubicBezTo>
                    <a:cubicBezTo>
                      <a:pt x="167" y="165"/>
                      <a:pt x="179" y="172"/>
                      <a:pt x="188" y="175"/>
                    </a:cubicBezTo>
                    <a:cubicBezTo>
                      <a:pt x="195" y="177"/>
                      <a:pt x="205" y="189"/>
                      <a:pt x="209" y="189"/>
                    </a:cubicBezTo>
                    <a:cubicBezTo>
                      <a:pt x="214" y="189"/>
                      <a:pt x="228" y="196"/>
                      <a:pt x="228" y="196"/>
                    </a:cubicBezTo>
                    <a:lnTo>
                      <a:pt x="230" y="210"/>
                    </a:lnTo>
                    <a:lnTo>
                      <a:pt x="232" y="210"/>
                    </a:lnTo>
                    <a:cubicBezTo>
                      <a:pt x="239" y="208"/>
                      <a:pt x="244" y="215"/>
                      <a:pt x="249" y="215"/>
                    </a:cubicBezTo>
                    <a:cubicBezTo>
                      <a:pt x="251" y="215"/>
                      <a:pt x="256" y="217"/>
                      <a:pt x="258" y="219"/>
                    </a:cubicBezTo>
                    <a:cubicBezTo>
                      <a:pt x="258" y="208"/>
                      <a:pt x="263" y="200"/>
                      <a:pt x="267" y="196"/>
                    </a:cubicBezTo>
                    <a:cubicBezTo>
                      <a:pt x="272" y="193"/>
                      <a:pt x="263" y="184"/>
                      <a:pt x="265" y="177"/>
                    </a:cubicBezTo>
                    <a:cubicBezTo>
                      <a:pt x="265" y="170"/>
                      <a:pt x="249" y="168"/>
                      <a:pt x="251" y="161"/>
                    </a:cubicBezTo>
                    <a:cubicBezTo>
                      <a:pt x="253" y="156"/>
                      <a:pt x="265" y="156"/>
                      <a:pt x="272" y="154"/>
                    </a:cubicBezTo>
                    <a:cubicBezTo>
                      <a:pt x="277" y="151"/>
                      <a:pt x="272" y="142"/>
                      <a:pt x="279" y="142"/>
                    </a:cubicBezTo>
                    <a:cubicBezTo>
                      <a:pt x="284" y="142"/>
                      <a:pt x="286" y="135"/>
                      <a:pt x="288" y="131"/>
                    </a:cubicBezTo>
                    <a:cubicBezTo>
                      <a:pt x="291" y="126"/>
                      <a:pt x="300" y="131"/>
                      <a:pt x="305" y="126"/>
                    </a:cubicBezTo>
                    <a:cubicBezTo>
                      <a:pt x="309" y="124"/>
                      <a:pt x="316" y="121"/>
                      <a:pt x="319" y="124"/>
                    </a:cubicBezTo>
                    <a:cubicBezTo>
                      <a:pt x="321" y="126"/>
                      <a:pt x="314" y="137"/>
                      <a:pt x="312" y="142"/>
                    </a:cubicBezTo>
                    <a:cubicBezTo>
                      <a:pt x="321" y="140"/>
                      <a:pt x="333" y="140"/>
                      <a:pt x="335" y="137"/>
                    </a:cubicBezTo>
                    <a:cubicBezTo>
                      <a:pt x="339" y="133"/>
                      <a:pt x="351" y="142"/>
                      <a:pt x="356" y="133"/>
                    </a:cubicBezTo>
                    <a:cubicBezTo>
                      <a:pt x="360" y="126"/>
                      <a:pt x="374" y="131"/>
                      <a:pt x="365" y="12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1" name="Freeform 458">
                <a:extLst>
                  <a:ext uri="{FF2B5EF4-FFF2-40B4-BE49-F238E27FC236}">
                    <a16:creationId xmlns:a16="http://schemas.microsoft.com/office/drawing/2014/main" id="{FF7EF09D-5A02-A529-DB3B-3476E847E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729"/>
                <a:ext cx="224" cy="132"/>
              </a:xfrm>
              <a:custGeom>
                <a:avLst/>
                <a:gdLst>
                  <a:gd name="T0" fmla="*/ 365 w 374"/>
                  <a:gd name="T1" fmla="*/ 124 h 219"/>
                  <a:gd name="T2" fmla="*/ 365 w 374"/>
                  <a:gd name="T3" fmla="*/ 124 h 219"/>
                  <a:gd name="T4" fmla="*/ 335 w 374"/>
                  <a:gd name="T5" fmla="*/ 110 h 219"/>
                  <a:gd name="T6" fmla="*/ 319 w 374"/>
                  <a:gd name="T7" fmla="*/ 110 h 219"/>
                  <a:gd name="T8" fmla="*/ 300 w 374"/>
                  <a:gd name="T9" fmla="*/ 105 h 219"/>
                  <a:gd name="T10" fmla="*/ 277 w 374"/>
                  <a:gd name="T11" fmla="*/ 121 h 219"/>
                  <a:gd name="T12" fmla="*/ 267 w 374"/>
                  <a:gd name="T13" fmla="*/ 124 h 219"/>
                  <a:gd name="T14" fmla="*/ 249 w 374"/>
                  <a:gd name="T15" fmla="*/ 114 h 219"/>
                  <a:gd name="T16" fmla="*/ 230 w 374"/>
                  <a:gd name="T17" fmla="*/ 107 h 219"/>
                  <a:gd name="T18" fmla="*/ 218 w 374"/>
                  <a:gd name="T19" fmla="*/ 86 h 219"/>
                  <a:gd name="T20" fmla="*/ 214 w 374"/>
                  <a:gd name="T21" fmla="*/ 65 h 219"/>
                  <a:gd name="T22" fmla="*/ 198 w 374"/>
                  <a:gd name="T23" fmla="*/ 53 h 219"/>
                  <a:gd name="T24" fmla="*/ 156 w 374"/>
                  <a:gd name="T25" fmla="*/ 51 h 219"/>
                  <a:gd name="T26" fmla="*/ 128 w 374"/>
                  <a:gd name="T27" fmla="*/ 53 h 219"/>
                  <a:gd name="T28" fmla="*/ 102 w 374"/>
                  <a:gd name="T29" fmla="*/ 25 h 219"/>
                  <a:gd name="T30" fmla="*/ 95 w 374"/>
                  <a:gd name="T31" fmla="*/ 35 h 219"/>
                  <a:gd name="T32" fmla="*/ 70 w 374"/>
                  <a:gd name="T33" fmla="*/ 30 h 219"/>
                  <a:gd name="T34" fmla="*/ 67 w 374"/>
                  <a:gd name="T35" fmla="*/ 0 h 219"/>
                  <a:gd name="T36" fmla="*/ 58 w 374"/>
                  <a:gd name="T37" fmla="*/ 33 h 219"/>
                  <a:gd name="T38" fmla="*/ 56 w 374"/>
                  <a:gd name="T39" fmla="*/ 0 h 219"/>
                  <a:gd name="T40" fmla="*/ 2 w 374"/>
                  <a:gd name="T41" fmla="*/ 14 h 219"/>
                  <a:gd name="T42" fmla="*/ 0 w 374"/>
                  <a:gd name="T43" fmla="*/ 107 h 219"/>
                  <a:gd name="T44" fmla="*/ 14 w 374"/>
                  <a:gd name="T45" fmla="*/ 112 h 219"/>
                  <a:gd name="T46" fmla="*/ 21 w 374"/>
                  <a:gd name="T47" fmla="*/ 100 h 219"/>
                  <a:gd name="T48" fmla="*/ 37 w 374"/>
                  <a:gd name="T49" fmla="*/ 91 h 219"/>
                  <a:gd name="T50" fmla="*/ 44 w 374"/>
                  <a:gd name="T51" fmla="*/ 81 h 219"/>
                  <a:gd name="T52" fmla="*/ 53 w 374"/>
                  <a:gd name="T53" fmla="*/ 77 h 219"/>
                  <a:gd name="T54" fmla="*/ 67 w 374"/>
                  <a:gd name="T55" fmla="*/ 81 h 219"/>
                  <a:gd name="T56" fmla="*/ 84 w 374"/>
                  <a:gd name="T57" fmla="*/ 86 h 219"/>
                  <a:gd name="T58" fmla="*/ 93 w 374"/>
                  <a:gd name="T59" fmla="*/ 110 h 219"/>
                  <a:gd name="T60" fmla="*/ 123 w 374"/>
                  <a:gd name="T61" fmla="*/ 114 h 219"/>
                  <a:gd name="T62" fmla="*/ 133 w 374"/>
                  <a:gd name="T63" fmla="*/ 126 h 219"/>
                  <a:gd name="T64" fmla="*/ 142 w 374"/>
                  <a:gd name="T65" fmla="*/ 144 h 219"/>
                  <a:gd name="T66" fmla="*/ 163 w 374"/>
                  <a:gd name="T67" fmla="*/ 161 h 219"/>
                  <a:gd name="T68" fmla="*/ 188 w 374"/>
                  <a:gd name="T69" fmla="*/ 175 h 219"/>
                  <a:gd name="T70" fmla="*/ 209 w 374"/>
                  <a:gd name="T71" fmla="*/ 189 h 219"/>
                  <a:gd name="T72" fmla="*/ 228 w 374"/>
                  <a:gd name="T73" fmla="*/ 196 h 219"/>
                  <a:gd name="T74" fmla="*/ 230 w 374"/>
                  <a:gd name="T75" fmla="*/ 210 h 219"/>
                  <a:gd name="T76" fmla="*/ 232 w 374"/>
                  <a:gd name="T77" fmla="*/ 210 h 219"/>
                  <a:gd name="T78" fmla="*/ 249 w 374"/>
                  <a:gd name="T79" fmla="*/ 215 h 219"/>
                  <a:gd name="T80" fmla="*/ 258 w 374"/>
                  <a:gd name="T81" fmla="*/ 219 h 219"/>
                  <a:gd name="T82" fmla="*/ 267 w 374"/>
                  <a:gd name="T83" fmla="*/ 196 h 219"/>
                  <a:gd name="T84" fmla="*/ 265 w 374"/>
                  <a:gd name="T85" fmla="*/ 177 h 219"/>
                  <a:gd name="T86" fmla="*/ 251 w 374"/>
                  <a:gd name="T87" fmla="*/ 161 h 219"/>
                  <a:gd name="T88" fmla="*/ 272 w 374"/>
                  <a:gd name="T89" fmla="*/ 154 h 219"/>
                  <a:gd name="T90" fmla="*/ 279 w 374"/>
                  <a:gd name="T91" fmla="*/ 142 h 219"/>
                  <a:gd name="T92" fmla="*/ 288 w 374"/>
                  <a:gd name="T93" fmla="*/ 131 h 219"/>
                  <a:gd name="T94" fmla="*/ 305 w 374"/>
                  <a:gd name="T95" fmla="*/ 126 h 219"/>
                  <a:gd name="T96" fmla="*/ 319 w 374"/>
                  <a:gd name="T97" fmla="*/ 124 h 219"/>
                  <a:gd name="T98" fmla="*/ 312 w 374"/>
                  <a:gd name="T99" fmla="*/ 142 h 219"/>
                  <a:gd name="T100" fmla="*/ 335 w 374"/>
                  <a:gd name="T101" fmla="*/ 137 h 219"/>
                  <a:gd name="T102" fmla="*/ 356 w 374"/>
                  <a:gd name="T103" fmla="*/ 133 h 219"/>
                  <a:gd name="T104" fmla="*/ 365 w 374"/>
                  <a:gd name="T105" fmla="*/ 124 h 219"/>
                  <a:gd name="T106" fmla="*/ 365 w 374"/>
                  <a:gd name="T107" fmla="*/ 12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4" h="219">
                    <a:moveTo>
                      <a:pt x="365" y="124"/>
                    </a:moveTo>
                    <a:lnTo>
                      <a:pt x="365" y="124"/>
                    </a:lnTo>
                    <a:cubicBezTo>
                      <a:pt x="356" y="114"/>
                      <a:pt x="337" y="105"/>
                      <a:pt x="335" y="110"/>
                    </a:cubicBezTo>
                    <a:cubicBezTo>
                      <a:pt x="335" y="114"/>
                      <a:pt x="323" y="114"/>
                      <a:pt x="319" y="110"/>
                    </a:cubicBezTo>
                    <a:cubicBezTo>
                      <a:pt x="314" y="105"/>
                      <a:pt x="312" y="98"/>
                      <a:pt x="300" y="105"/>
                    </a:cubicBezTo>
                    <a:cubicBezTo>
                      <a:pt x="286" y="110"/>
                      <a:pt x="279" y="117"/>
                      <a:pt x="277" y="121"/>
                    </a:cubicBezTo>
                    <a:cubicBezTo>
                      <a:pt x="277" y="126"/>
                      <a:pt x="267" y="131"/>
                      <a:pt x="267" y="124"/>
                    </a:cubicBezTo>
                    <a:cubicBezTo>
                      <a:pt x="267" y="117"/>
                      <a:pt x="256" y="114"/>
                      <a:pt x="249" y="114"/>
                    </a:cubicBezTo>
                    <a:cubicBezTo>
                      <a:pt x="242" y="112"/>
                      <a:pt x="232" y="114"/>
                      <a:pt x="230" y="107"/>
                    </a:cubicBezTo>
                    <a:cubicBezTo>
                      <a:pt x="230" y="103"/>
                      <a:pt x="221" y="93"/>
                      <a:pt x="218" y="86"/>
                    </a:cubicBezTo>
                    <a:cubicBezTo>
                      <a:pt x="218" y="79"/>
                      <a:pt x="221" y="67"/>
                      <a:pt x="214" y="65"/>
                    </a:cubicBezTo>
                    <a:cubicBezTo>
                      <a:pt x="207" y="65"/>
                      <a:pt x="202" y="53"/>
                      <a:pt x="198" y="53"/>
                    </a:cubicBezTo>
                    <a:cubicBezTo>
                      <a:pt x="191" y="53"/>
                      <a:pt x="158" y="53"/>
                      <a:pt x="156" y="51"/>
                    </a:cubicBezTo>
                    <a:cubicBezTo>
                      <a:pt x="151" y="51"/>
                      <a:pt x="128" y="58"/>
                      <a:pt x="128" y="53"/>
                    </a:cubicBezTo>
                    <a:cubicBezTo>
                      <a:pt x="126" y="49"/>
                      <a:pt x="112" y="33"/>
                      <a:pt x="102" y="25"/>
                    </a:cubicBezTo>
                    <a:cubicBezTo>
                      <a:pt x="102" y="30"/>
                      <a:pt x="100" y="33"/>
                      <a:pt x="95" y="35"/>
                    </a:cubicBezTo>
                    <a:cubicBezTo>
                      <a:pt x="81" y="46"/>
                      <a:pt x="65" y="44"/>
                      <a:pt x="70" y="30"/>
                    </a:cubicBezTo>
                    <a:cubicBezTo>
                      <a:pt x="74" y="16"/>
                      <a:pt x="77" y="0"/>
                      <a:pt x="67" y="0"/>
                    </a:cubicBezTo>
                    <a:cubicBezTo>
                      <a:pt x="60" y="0"/>
                      <a:pt x="65" y="30"/>
                      <a:pt x="58" y="33"/>
                    </a:cubicBezTo>
                    <a:cubicBezTo>
                      <a:pt x="53" y="33"/>
                      <a:pt x="51" y="12"/>
                      <a:pt x="56" y="0"/>
                    </a:cubicBezTo>
                    <a:lnTo>
                      <a:pt x="2" y="14"/>
                    </a:lnTo>
                    <a:lnTo>
                      <a:pt x="0" y="107"/>
                    </a:lnTo>
                    <a:cubicBezTo>
                      <a:pt x="5" y="110"/>
                      <a:pt x="9" y="112"/>
                      <a:pt x="14" y="112"/>
                    </a:cubicBezTo>
                    <a:cubicBezTo>
                      <a:pt x="23" y="112"/>
                      <a:pt x="21" y="105"/>
                      <a:pt x="21" y="100"/>
                    </a:cubicBezTo>
                    <a:cubicBezTo>
                      <a:pt x="21" y="95"/>
                      <a:pt x="30" y="88"/>
                      <a:pt x="37" y="91"/>
                    </a:cubicBezTo>
                    <a:cubicBezTo>
                      <a:pt x="44" y="91"/>
                      <a:pt x="42" y="81"/>
                      <a:pt x="44" y="81"/>
                    </a:cubicBezTo>
                    <a:cubicBezTo>
                      <a:pt x="46" y="81"/>
                      <a:pt x="51" y="79"/>
                      <a:pt x="53" y="77"/>
                    </a:cubicBezTo>
                    <a:cubicBezTo>
                      <a:pt x="56" y="74"/>
                      <a:pt x="65" y="77"/>
                      <a:pt x="67" y="81"/>
                    </a:cubicBezTo>
                    <a:cubicBezTo>
                      <a:pt x="72" y="84"/>
                      <a:pt x="79" y="86"/>
                      <a:pt x="84" y="86"/>
                    </a:cubicBezTo>
                    <a:cubicBezTo>
                      <a:pt x="91" y="88"/>
                      <a:pt x="93" y="105"/>
                      <a:pt x="93" y="110"/>
                    </a:cubicBezTo>
                    <a:cubicBezTo>
                      <a:pt x="93" y="114"/>
                      <a:pt x="119" y="112"/>
                      <a:pt x="123" y="114"/>
                    </a:cubicBezTo>
                    <a:cubicBezTo>
                      <a:pt x="128" y="114"/>
                      <a:pt x="128" y="121"/>
                      <a:pt x="133" y="126"/>
                    </a:cubicBezTo>
                    <a:cubicBezTo>
                      <a:pt x="137" y="133"/>
                      <a:pt x="139" y="140"/>
                      <a:pt x="142" y="144"/>
                    </a:cubicBezTo>
                    <a:cubicBezTo>
                      <a:pt x="144" y="149"/>
                      <a:pt x="160" y="154"/>
                      <a:pt x="163" y="161"/>
                    </a:cubicBezTo>
                    <a:cubicBezTo>
                      <a:pt x="167" y="165"/>
                      <a:pt x="179" y="172"/>
                      <a:pt x="188" y="175"/>
                    </a:cubicBezTo>
                    <a:cubicBezTo>
                      <a:pt x="195" y="177"/>
                      <a:pt x="205" y="189"/>
                      <a:pt x="209" y="189"/>
                    </a:cubicBezTo>
                    <a:cubicBezTo>
                      <a:pt x="214" y="189"/>
                      <a:pt x="228" y="196"/>
                      <a:pt x="228" y="196"/>
                    </a:cubicBezTo>
                    <a:lnTo>
                      <a:pt x="230" y="210"/>
                    </a:lnTo>
                    <a:lnTo>
                      <a:pt x="232" y="210"/>
                    </a:lnTo>
                    <a:cubicBezTo>
                      <a:pt x="239" y="208"/>
                      <a:pt x="244" y="215"/>
                      <a:pt x="249" y="215"/>
                    </a:cubicBezTo>
                    <a:cubicBezTo>
                      <a:pt x="251" y="215"/>
                      <a:pt x="256" y="217"/>
                      <a:pt x="258" y="219"/>
                    </a:cubicBezTo>
                    <a:cubicBezTo>
                      <a:pt x="258" y="208"/>
                      <a:pt x="263" y="200"/>
                      <a:pt x="267" y="196"/>
                    </a:cubicBezTo>
                    <a:cubicBezTo>
                      <a:pt x="272" y="193"/>
                      <a:pt x="263" y="184"/>
                      <a:pt x="265" y="177"/>
                    </a:cubicBezTo>
                    <a:cubicBezTo>
                      <a:pt x="265" y="170"/>
                      <a:pt x="249" y="168"/>
                      <a:pt x="251" y="161"/>
                    </a:cubicBezTo>
                    <a:cubicBezTo>
                      <a:pt x="253" y="156"/>
                      <a:pt x="265" y="156"/>
                      <a:pt x="272" y="154"/>
                    </a:cubicBezTo>
                    <a:cubicBezTo>
                      <a:pt x="277" y="151"/>
                      <a:pt x="272" y="142"/>
                      <a:pt x="279" y="142"/>
                    </a:cubicBezTo>
                    <a:cubicBezTo>
                      <a:pt x="284" y="142"/>
                      <a:pt x="286" y="135"/>
                      <a:pt x="288" y="131"/>
                    </a:cubicBezTo>
                    <a:cubicBezTo>
                      <a:pt x="291" y="126"/>
                      <a:pt x="300" y="131"/>
                      <a:pt x="305" y="126"/>
                    </a:cubicBezTo>
                    <a:cubicBezTo>
                      <a:pt x="309" y="124"/>
                      <a:pt x="316" y="121"/>
                      <a:pt x="319" y="124"/>
                    </a:cubicBezTo>
                    <a:cubicBezTo>
                      <a:pt x="321" y="126"/>
                      <a:pt x="314" y="137"/>
                      <a:pt x="312" y="142"/>
                    </a:cubicBezTo>
                    <a:cubicBezTo>
                      <a:pt x="321" y="140"/>
                      <a:pt x="333" y="140"/>
                      <a:pt x="335" y="137"/>
                    </a:cubicBezTo>
                    <a:cubicBezTo>
                      <a:pt x="339" y="133"/>
                      <a:pt x="351" y="142"/>
                      <a:pt x="356" y="133"/>
                    </a:cubicBezTo>
                    <a:cubicBezTo>
                      <a:pt x="360" y="126"/>
                      <a:pt x="374" y="131"/>
                      <a:pt x="365" y="124"/>
                    </a:cubicBezTo>
                    <a:lnTo>
                      <a:pt x="365" y="12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2" name="Freeform 459">
                <a:extLst>
                  <a:ext uri="{FF2B5EF4-FFF2-40B4-BE49-F238E27FC236}">
                    <a16:creationId xmlns:a16="http://schemas.microsoft.com/office/drawing/2014/main" id="{CD48E904-E34D-4857-82BC-48138EAB4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8" y="1405"/>
                <a:ext cx="42" cy="16"/>
              </a:xfrm>
              <a:custGeom>
                <a:avLst/>
                <a:gdLst>
                  <a:gd name="T0" fmla="*/ 33 w 70"/>
                  <a:gd name="T1" fmla="*/ 3 h 26"/>
                  <a:gd name="T2" fmla="*/ 33 w 70"/>
                  <a:gd name="T3" fmla="*/ 3 h 26"/>
                  <a:gd name="T4" fmla="*/ 5 w 70"/>
                  <a:gd name="T5" fmla="*/ 10 h 26"/>
                  <a:gd name="T6" fmla="*/ 45 w 70"/>
                  <a:gd name="T7" fmla="*/ 19 h 26"/>
                  <a:gd name="T8" fmla="*/ 70 w 70"/>
                  <a:gd name="T9" fmla="*/ 17 h 26"/>
                  <a:gd name="T10" fmla="*/ 33 w 70"/>
                  <a:gd name="T11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26">
                    <a:moveTo>
                      <a:pt x="33" y="3"/>
                    </a:moveTo>
                    <a:lnTo>
                      <a:pt x="33" y="3"/>
                    </a:lnTo>
                    <a:cubicBezTo>
                      <a:pt x="28" y="5"/>
                      <a:pt x="0" y="5"/>
                      <a:pt x="5" y="10"/>
                    </a:cubicBezTo>
                    <a:cubicBezTo>
                      <a:pt x="10" y="17"/>
                      <a:pt x="35" y="14"/>
                      <a:pt x="45" y="19"/>
                    </a:cubicBezTo>
                    <a:cubicBezTo>
                      <a:pt x="56" y="26"/>
                      <a:pt x="70" y="21"/>
                      <a:pt x="70" y="17"/>
                    </a:cubicBezTo>
                    <a:cubicBezTo>
                      <a:pt x="70" y="10"/>
                      <a:pt x="35" y="0"/>
                      <a:pt x="33" y="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3" name="Freeform 460">
                <a:extLst>
                  <a:ext uri="{FF2B5EF4-FFF2-40B4-BE49-F238E27FC236}">
                    <a16:creationId xmlns:a16="http://schemas.microsoft.com/office/drawing/2014/main" id="{3C4F13CD-231B-F3C8-5FB1-B12512B31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8" y="1405"/>
                <a:ext cx="42" cy="16"/>
              </a:xfrm>
              <a:custGeom>
                <a:avLst/>
                <a:gdLst>
                  <a:gd name="T0" fmla="*/ 33 w 70"/>
                  <a:gd name="T1" fmla="*/ 3 h 26"/>
                  <a:gd name="T2" fmla="*/ 33 w 70"/>
                  <a:gd name="T3" fmla="*/ 3 h 26"/>
                  <a:gd name="T4" fmla="*/ 5 w 70"/>
                  <a:gd name="T5" fmla="*/ 10 h 26"/>
                  <a:gd name="T6" fmla="*/ 45 w 70"/>
                  <a:gd name="T7" fmla="*/ 19 h 26"/>
                  <a:gd name="T8" fmla="*/ 70 w 70"/>
                  <a:gd name="T9" fmla="*/ 17 h 26"/>
                  <a:gd name="T10" fmla="*/ 33 w 70"/>
                  <a:gd name="T11" fmla="*/ 3 h 26"/>
                  <a:gd name="T12" fmla="*/ 33 w 70"/>
                  <a:gd name="T1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6">
                    <a:moveTo>
                      <a:pt x="33" y="3"/>
                    </a:moveTo>
                    <a:lnTo>
                      <a:pt x="33" y="3"/>
                    </a:lnTo>
                    <a:cubicBezTo>
                      <a:pt x="28" y="5"/>
                      <a:pt x="0" y="5"/>
                      <a:pt x="5" y="10"/>
                    </a:cubicBezTo>
                    <a:cubicBezTo>
                      <a:pt x="10" y="17"/>
                      <a:pt x="35" y="14"/>
                      <a:pt x="45" y="19"/>
                    </a:cubicBezTo>
                    <a:cubicBezTo>
                      <a:pt x="56" y="26"/>
                      <a:pt x="70" y="21"/>
                      <a:pt x="70" y="17"/>
                    </a:cubicBezTo>
                    <a:cubicBezTo>
                      <a:pt x="70" y="10"/>
                      <a:pt x="35" y="0"/>
                      <a:pt x="33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4" name="Freeform 461">
                <a:extLst>
                  <a:ext uri="{FF2B5EF4-FFF2-40B4-BE49-F238E27FC236}">
                    <a16:creationId xmlns:a16="http://schemas.microsoft.com/office/drawing/2014/main" id="{C7B996A1-BFDF-8BEE-5154-3BAE6B2D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8" y="1405"/>
                <a:ext cx="42" cy="16"/>
              </a:xfrm>
              <a:custGeom>
                <a:avLst/>
                <a:gdLst>
                  <a:gd name="T0" fmla="*/ 33 w 70"/>
                  <a:gd name="T1" fmla="*/ 3 h 26"/>
                  <a:gd name="T2" fmla="*/ 33 w 70"/>
                  <a:gd name="T3" fmla="*/ 3 h 26"/>
                  <a:gd name="T4" fmla="*/ 5 w 70"/>
                  <a:gd name="T5" fmla="*/ 10 h 26"/>
                  <a:gd name="T6" fmla="*/ 45 w 70"/>
                  <a:gd name="T7" fmla="*/ 19 h 26"/>
                  <a:gd name="T8" fmla="*/ 70 w 70"/>
                  <a:gd name="T9" fmla="*/ 17 h 26"/>
                  <a:gd name="T10" fmla="*/ 33 w 70"/>
                  <a:gd name="T11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26">
                    <a:moveTo>
                      <a:pt x="33" y="3"/>
                    </a:moveTo>
                    <a:lnTo>
                      <a:pt x="33" y="3"/>
                    </a:lnTo>
                    <a:cubicBezTo>
                      <a:pt x="28" y="5"/>
                      <a:pt x="0" y="5"/>
                      <a:pt x="5" y="10"/>
                    </a:cubicBezTo>
                    <a:cubicBezTo>
                      <a:pt x="10" y="17"/>
                      <a:pt x="35" y="14"/>
                      <a:pt x="45" y="19"/>
                    </a:cubicBezTo>
                    <a:cubicBezTo>
                      <a:pt x="56" y="26"/>
                      <a:pt x="70" y="21"/>
                      <a:pt x="70" y="17"/>
                    </a:cubicBezTo>
                    <a:cubicBezTo>
                      <a:pt x="70" y="10"/>
                      <a:pt x="35" y="0"/>
                      <a:pt x="33" y="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5" name="Freeform 462">
                <a:extLst>
                  <a:ext uri="{FF2B5EF4-FFF2-40B4-BE49-F238E27FC236}">
                    <a16:creationId xmlns:a16="http://schemas.microsoft.com/office/drawing/2014/main" id="{5019B183-5AAF-134E-DAC0-67F5B8F16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8" y="1405"/>
                <a:ext cx="42" cy="16"/>
              </a:xfrm>
              <a:custGeom>
                <a:avLst/>
                <a:gdLst>
                  <a:gd name="T0" fmla="*/ 33 w 70"/>
                  <a:gd name="T1" fmla="*/ 3 h 26"/>
                  <a:gd name="T2" fmla="*/ 33 w 70"/>
                  <a:gd name="T3" fmla="*/ 3 h 26"/>
                  <a:gd name="T4" fmla="*/ 5 w 70"/>
                  <a:gd name="T5" fmla="*/ 10 h 26"/>
                  <a:gd name="T6" fmla="*/ 45 w 70"/>
                  <a:gd name="T7" fmla="*/ 19 h 26"/>
                  <a:gd name="T8" fmla="*/ 70 w 70"/>
                  <a:gd name="T9" fmla="*/ 17 h 26"/>
                  <a:gd name="T10" fmla="*/ 33 w 70"/>
                  <a:gd name="T11" fmla="*/ 3 h 26"/>
                  <a:gd name="T12" fmla="*/ 33 w 70"/>
                  <a:gd name="T1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6">
                    <a:moveTo>
                      <a:pt x="33" y="3"/>
                    </a:moveTo>
                    <a:lnTo>
                      <a:pt x="33" y="3"/>
                    </a:lnTo>
                    <a:cubicBezTo>
                      <a:pt x="28" y="5"/>
                      <a:pt x="0" y="5"/>
                      <a:pt x="5" y="10"/>
                    </a:cubicBezTo>
                    <a:cubicBezTo>
                      <a:pt x="10" y="17"/>
                      <a:pt x="35" y="14"/>
                      <a:pt x="45" y="19"/>
                    </a:cubicBezTo>
                    <a:cubicBezTo>
                      <a:pt x="56" y="26"/>
                      <a:pt x="70" y="21"/>
                      <a:pt x="70" y="17"/>
                    </a:cubicBezTo>
                    <a:cubicBezTo>
                      <a:pt x="70" y="10"/>
                      <a:pt x="35" y="0"/>
                      <a:pt x="33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6" name="Freeform 463">
                <a:extLst>
                  <a:ext uri="{FF2B5EF4-FFF2-40B4-BE49-F238E27FC236}">
                    <a16:creationId xmlns:a16="http://schemas.microsoft.com/office/drawing/2014/main" id="{D5B16DA2-3316-E9C8-7C4D-102E60C3D0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2" y="1729"/>
                <a:ext cx="218" cy="220"/>
              </a:xfrm>
              <a:custGeom>
                <a:avLst/>
                <a:gdLst>
                  <a:gd name="T0" fmla="*/ 342 w 363"/>
                  <a:gd name="T1" fmla="*/ 40 h 366"/>
                  <a:gd name="T2" fmla="*/ 275 w 363"/>
                  <a:gd name="T3" fmla="*/ 12 h 366"/>
                  <a:gd name="T4" fmla="*/ 261 w 363"/>
                  <a:gd name="T5" fmla="*/ 40 h 366"/>
                  <a:gd name="T6" fmla="*/ 235 w 363"/>
                  <a:gd name="T7" fmla="*/ 67 h 366"/>
                  <a:gd name="T8" fmla="*/ 224 w 363"/>
                  <a:gd name="T9" fmla="*/ 91 h 366"/>
                  <a:gd name="T10" fmla="*/ 235 w 363"/>
                  <a:gd name="T11" fmla="*/ 103 h 366"/>
                  <a:gd name="T12" fmla="*/ 233 w 363"/>
                  <a:gd name="T13" fmla="*/ 86 h 366"/>
                  <a:gd name="T14" fmla="*/ 284 w 363"/>
                  <a:gd name="T15" fmla="*/ 91 h 366"/>
                  <a:gd name="T16" fmla="*/ 328 w 363"/>
                  <a:gd name="T17" fmla="*/ 72 h 366"/>
                  <a:gd name="T18" fmla="*/ 363 w 363"/>
                  <a:gd name="T19" fmla="*/ 35 h 366"/>
                  <a:gd name="T20" fmla="*/ 228 w 363"/>
                  <a:gd name="T21" fmla="*/ 126 h 366"/>
                  <a:gd name="T22" fmla="*/ 224 w 363"/>
                  <a:gd name="T23" fmla="*/ 156 h 366"/>
                  <a:gd name="T24" fmla="*/ 200 w 363"/>
                  <a:gd name="T25" fmla="*/ 205 h 366"/>
                  <a:gd name="T26" fmla="*/ 168 w 363"/>
                  <a:gd name="T27" fmla="*/ 212 h 366"/>
                  <a:gd name="T28" fmla="*/ 138 w 363"/>
                  <a:gd name="T29" fmla="*/ 252 h 366"/>
                  <a:gd name="T30" fmla="*/ 98 w 363"/>
                  <a:gd name="T31" fmla="*/ 259 h 366"/>
                  <a:gd name="T32" fmla="*/ 35 w 363"/>
                  <a:gd name="T33" fmla="*/ 284 h 366"/>
                  <a:gd name="T34" fmla="*/ 59 w 363"/>
                  <a:gd name="T35" fmla="*/ 291 h 366"/>
                  <a:gd name="T36" fmla="*/ 121 w 363"/>
                  <a:gd name="T37" fmla="*/ 298 h 366"/>
                  <a:gd name="T38" fmla="*/ 154 w 363"/>
                  <a:gd name="T39" fmla="*/ 282 h 366"/>
                  <a:gd name="T40" fmla="*/ 186 w 363"/>
                  <a:gd name="T41" fmla="*/ 277 h 366"/>
                  <a:gd name="T42" fmla="*/ 214 w 363"/>
                  <a:gd name="T43" fmla="*/ 266 h 366"/>
                  <a:gd name="T44" fmla="*/ 240 w 363"/>
                  <a:gd name="T45" fmla="*/ 233 h 366"/>
                  <a:gd name="T46" fmla="*/ 266 w 363"/>
                  <a:gd name="T47" fmla="*/ 177 h 366"/>
                  <a:gd name="T48" fmla="*/ 228 w 363"/>
                  <a:gd name="T49" fmla="*/ 126 h 366"/>
                  <a:gd name="T50" fmla="*/ 89 w 363"/>
                  <a:gd name="T51" fmla="*/ 291 h 366"/>
                  <a:gd name="T52" fmla="*/ 66 w 363"/>
                  <a:gd name="T53" fmla="*/ 324 h 366"/>
                  <a:gd name="T54" fmla="*/ 96 w 363"/>
                  <a:gd name="T55" fmla="*/ 312 h 366"/>
                  <a:gd name="T56" fmla="*/ 89 w 363"/>
                  <a:gd name="T57" fmla="*/ 291 h 366"/>
                  <a:gd name="T58" fmla="*/ 47 w 363"/>
                  <a:gd name="T59" fmla="*/ 315 h 366"/>
                  <a:gd name="T60" fmla="*/ 12 w 363"/>
                  <a:gd name="T61" fmla="*/ 308 h 366"/>
                  <a:gd name="T62" fmla="*/ 14 w 363"/>
                  <a:gd name="T63" fmla="*/ 317 h 366"/>
                  <a:gd name="T64" fmla="*/ 26 w 363"/>
                  <a:gd name="T65" fmla="*/ 366 h 366"/>
                  <a:gd name="T66" fmla="*/ 47 w 363"/>
                  <a:gd name="T67" fmla="*/ 31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3" h="366">
                    <a:moveTo>
                      <a:pt x="342" y="40"/>
                    </a:moveTo>
                    <a:lnTo>
                      <a:pt x="342" y="40"/>
                    </a:lnTo>
                    <a:cubicBezTo>
                      <a:pt x="340" y="35"/>
                      <a:pt x="331" y="44"/>
                      <a:pt x="321" y="46"/>
                    </a:cubicBezTo>
                    <a:cubicBezTo>
                      <a:pt x="312" y="46"/>
                      <a:pt x="282" y="23"/>
                      <a:pt x="275" y="12"/>
                    </a:cubicBezTo>
                    <a:cubicBezTo>
                      <a:pt x="268" y="0"/>
                      <a:pt x="256" y="9"/>
                      <a:pt x="261" y="19"/>
                    </a:cubicBezTo>
                    <a:cubicBezTo>
                      <a:pt x="268" y="25"/>
                      <a:pt x="261" y="28"/>
                      <a:pt x="261" y="40"/>
                    </a:cubicBezTo>
                    <a:cubicBezTo>
                      <a:pt x="261" y="51"/>
                      <a:pt x="254" y="51"/>
                      <a:pt x="254" y="58"/>
                    </a:cubicBezTo>
                    <a:cubicBezTo>
                      <a:pt x="256" y="67"/>
                      <a:pt x="244" y="65"/>
                      <a:pt x="235" y="67"/>
                    </a:cubicBezTo>
                    <a:cubicBezTo>
                      <a:pt x="228" y="67"/>
                      <a:pt x="238" y="74"/>
                      <a:pt x="228" y="79"/>
                    </a:cubicBezTo>
                    <a:cubicBezTo>
                      <a:pt x="219" y="84"/>
                      <a:pt x="219" y="88"/>
                      <a:pt x="224" y="91"/>
                    </a:cubicBezTo>
                    <a:cubicBezTo>
                      <a:pt x="228" y="93"/>
                      <a:pt x="226" y="103"/>
                      <a:pt x="224" y="107"/>
                    </a:cubicBezTo>
                    <a:cubicBezTo>
                      <a:pt x="224" y="114"/>
                      <a:pt x="231" y="110"/>
                      <a:pt x="235" y="103"/>
                    </a:cubicBezTo>
                    <a:cubicBezTo>
                      <a:pt x="240" y="98"/>
                      <a:pt x="244" y="107"/>
                      <a:pt x="247" y="100"/>
                    </a:cubicBezTo>
                    <a:cubicBezTo>
                      <a:pt x="247" y="95"/>
                      <a:pt x="233" y="91"/>
                      <a:pt x="233" y="86"/>
                    </a:cubicBezTo>
                    <a:cubicBezTo>
                      <a:pt x="235" y="79"/>
                      <a:pt x="244" y="86"/>
                      <a:pt x="251" y="84"/>
                    </a:cubicBezTo>
                    <a:cubicBezTo>
                      <a:pt x="259" y="79"/>
                      <a:pt x="275" y="84"/>
                      <a:pt x="284" y="91"/>
                    </a:cubicBezTo>
                    <a:cubicBezTo>
                      <a:pt x="293" y="100"/>
                      <a:pt x="296" y="95"/>
                      <a:pt x="298" y="86"/>
                    </a:cubicBezTo>
                    <a:cubicBezTo>
                      <a:pt x="300" y="77"/>
                      <a:pt x="314" y="72"/>
                      <a:pt x="328" y="72"/>
                    </a:cubicBezTo>
                    <a:cubicBezTo>
                      <a:pt x="342" y="72"/>
                      <a:pt x="345" y="65"/>
                      <a:pt x="340" y="60"/>
                    </a:cubicBezTo>
                    <a:cubicBezTo>
                      <a:pt x="335" y="58"/>
                      <a:pt x="363" y="40"/>
                      <a:pt x="363" y="35"/>
                    </a:cubicBezTo>
                    <a:cubicBezTo>
                      <a:pt x="361" y="30"/>
                      <a:pt x="347" y="46"/>
                      <a:pt x="342" y="40"/>
                    </a:cubicBezTo>
                    <a:close/>
                    <a:moveTo>
                      <a:pt x="228" y="126"/>
                    </a:moveTo>
                    <a:lnTo>
                      <a:pt x="228" y="126"/>
                    </a:lnTo>
                    <a:cubicBezTo>
                      <a:pt x="221" y="131"/>
                      <a:pt x="217" y="149"/>
                      <a:pt x="224" y="156"/>
                    </a:cubicBezTo>
                    <a:cubicBezTo>
                      <a:pt x="231" y="161"/>
                      <a:pt x="212" y="172"/>
                      <a:pt x="214" y="184"/>
                    </a:cubicBezTo>
                    <a:cubicBezTo>
                      <a:pt x="214" y="196"/>
                      <a:pt x="203" y="196"/>
                      <a:pt x="200" y="205"/>
                    </a:cubicBezTo>
                    <a:cubicBezTo>
                      <a:pt x="198" y="212"/>
                      <a:pt x="191" y="212"/>
                      <a:pt x="179" y="219"/>
                    </a:cubicBezTo>
                    <a:cubicBezTo>
                      <a:pt x="170" y="228"/>
                      <a:pt x="163" y="219"/>
                      <a:pt x="168" y="212"/>
                    </a:cubicBezTo>
                    <a:cubicBezTo>
                      <a:pt x="170" y="208"/>
                      <a:pt x="152" y="217"/>
                      <a:pt x="152" y="228"/>
                    </a:cubicBezTo>
                    <a:cubicBezTo>
                      <a:pt x="152" y="242"/>
                      <a:pt x="133" y="245"/>
                      <a:pt x="138" y="252"/>
                    </a:cubicBezTo>
                    <a:cubicBezTo>
                      <a:pt x="142" y="256"/>
                      <a:pt x="124" y="261"/>
                      <a:pt x="124" y="256"/>
                    </a:cubicBezTo>
                    <a:cubicBezTo>
                      <a:pt x="126" y="249"/>
                      <a:pt x="114" y="252"/>
                      <a:pt x="98" y="259"/>
                    </a:cubicBezTo>
                    <a:cubicBezTo>
                      <a:pt x="84" y="263"/>
                      <a:pt x="75" y="252"/>
                      <a:pt x="68" y="261"/>
                    </a:cubicBezTo>
                    <a:cubicBezTo>
                      <a:pt x="59" y="268"/>
                      <a:pt x="45" y="282"/>
                      <a:pt x="35" y="284"/>
                    </a:cubicBezTo>
                    <a:cubicBezTo>
                      <a:pt x="24" y="287"/>
                      <a:pt x="31" y="301"/>
                      <a:pt x="35" y="298"/>
                    </a:cubicBezTo>
                    <a:cubicBezTo>
                      <a:pt x="42" y="294"/>
                      <a:pt x="54" y="298"/>
                      <a:pt x="59" y="291"/>
                    </a:cubicBezTo>
                    <a:cubicBezTo>
                      <a:pt x="61" y="287"/>
                      <a:pt x="93" y="280"/>
                      <a:pt x="112" y="280"/>
                    </a:cubicBezTo>
                    <a:cubicBezTo>
                      <a:pt x="131" y="277"/>
                      <a:pt x="119" y="287"/>
                      <a:pt x="121" y="298"/>
                    </a:cubicBezTo>
                    <a:cubicBezTo>
                      <a:pt x="121" y="308"/>
                      <a:pt x="138" y="305"/>
                      <a:pt x="145" y="296"/>
                    </a:cubicBezTo>
                    <a:cubicBezTo>
                      <a:pt x="154" y="287"/>
                      <a:pt x="161" y="287"/>
                      <a:pt x="154" y="282"/>
                    </a:cubicBezTo>
                    <a:cubicBezTo>
                      <a:pt x="147" y="275"/>
                      <a:pt x="154" y="270"/>
                      <a:pt x="159" y="280"/>
                    </a:cubicBezTo>
                    <a:cubicBezTo>
                      <a:pt x="163" y="287"/>
                      <a:pt x="179" y="287"/>
                      <a:pt x="186" y="277"/>
                    </a:cubicBezTo>
                    <a:cubicBezTo>
                      <a:pt x="193" y="266"/>
                      <a:pt x="193" y="280"/>
                      <a:pt x="203" y="277"/>
                    </a:cubicBezTo>
                    <a:cubicBezTo>
                      <a:pt x="210" y="277"/>
                      <a:pt x="214" y="259"/>
                      <a:pt x="214" y="266"/>
                    </a:cubicBezTo>
                    <a:cubicBezTo>
                      <a:pt x="214" y="273"/>
                      <a:pt x="226" y="270"/>
                      <a:pt x="235" y="261"/>
                    </a:cubicBezTo>
                    <a:cubicBezTo>
                      <a:pt x="242" y="254"/>
                      <a:pt x="235" y="240"/>
                      <a:pt x="240" y="233"/>
                    </a:cubicBezTo>
                    <a:cubicBezTo>
                      <a:pt x="244" y="224"/>
                      <a:pt x="249" y="210"/>
                      <a:pt x="244" y="198"/>
                    </a:cubicBezTo>
                    <a:cubicBezTo>
                      <a:pt x="240" y="189"/>
                      <a:pt x="256" y="184"/>
                      <a:pt x="266" y="177"/>
                    </a:cubicBezTo>
                    <a:cubicBezTo>
                      <a:pt x="273" y="168"/>
                      <a:pt x="256" y="131"/>
                      <a:pt x="254" y="119"/>
                    </a:cubicBezTo>
                    <a:cubicBezTo>
                      <a:pt x="254" y="107"/>
                      <a:pt x="233" y="124"/>
                      <a:pt x="228" y="126"/>
                    </a:cubicBezTo>
                    <a:close/>
                    <a:moveTo>
                      <a:pt x="89" y="291"/>
                    </a:moveTo>
                    <a:lnTo>
                      <a:pt x="89" y="291"/>
                    </a:lnTo>
                    <a:cubicBezTo>
                      <a:pt x="86" y="298"/>
                      <a:pt x="80" y="294"/>
                      <a:pt x="70" y="296"/>
                    </a:cubicBezTo>
                    <a:cubicBezTo>
                      <a:pt x="59" y="298"/>
                      <a:pt x="59" y="322"/>
                      <a:pt x="66" y="324"/>
                    </a:cubicBezTo>
                    <a:cubicBezTo>
                      <a:pt x="73" y="327"/>
                      <a:pt x="77" y="327"/>
                      <a:pt x="77" y="320"/>
                    </a:cubicBezTo>
                    <a:cubicBezTo>
                      <a:pt x="80" y="312"/>
                      <a:pt x="91" y="308"/>
                      <a:pt x="96" y="312"/>
                    </a:cubicBezTo>
                    <a:cubicBezTo>
                      <a:pt x="103" y="315"/>
                      <a:pt x="112" y="303"/>
                      <a:pt x="112" y="294"/>
                    </a:cubicBezTo>
                    <a:cubicBezTo>
                      <a:pt x="112" y="284"/>
                      <a:pt x="91" y="284"/>
                      <a:pt x="89" y="291"/>
                    </a:cubicBezTo>
                    <a:close/>
                    <a:moveTo>
                      <a:pt x="47" y="315"/>
                    </a:moveTo>
                    <a:lnTo>
                      <a:pt x="47" y="315"/>
                    </a:lnTo>
                    <a:cubicBezTo>
                      <a:pt x="47" y="308"/>
                      <a:pt x="33" y="310"/>
                      <a:pt x="31" y="305"/>
                    </a:cubicBezTo>
                    <a:cubicBezTo>
                      <a:pt x="31" y="298"/>
                      <a:pt x="21" y="303"/>
                      <a:pt x="12" y="308"/>
                    </a:cubicBezTo>
                    <a:cubicBezTo>
                      <a:pt x="3" y="315"/>
                      <a:pt x="0" y="317"/>
                      <a:pt x="3" y="324"/>
                    </a:cubicBezTo>
                    <a:cubicBezTo>
                      <a:pt x="7" y="331"/>
                      <a:pt x="12" y="324"/>
                      <a:pt x="14" y="317"/>
                    </a:cubicBezTo>
                    <a:cubicBezTo>
                      <a:pt x="19" y="310"/>
                      <a:pt x="24" y="329"/>
                      <a:pt x="19" y="338"/>
                    </a:cubicBezTo>
                    <a:cubicBezTo>
                      <a:pt x="12" y="350"/>
                      <a:pt x="19" y="366"/>
                      <a:pt x="26" y="366"/>
                    </a:cubicBezTo>
                    <a:cubicBezTo>
                      <a:pt x="33" y="364"/>
                      <a:pt x="42" y="340"/>
                      <a:pt x="52" y="329"/>
                    </a:cubicBezTo>
                    <a:cubicBezTo>
                      <a:pt x="61" y="317"/>
                      <a:pt x="47" y="322"/>
                      <a:pt x="47" y="31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7" name="Freeform 464">
                <a:extLst>
                  <a:ext uri="{FF2B5EF4-FFF2-40B4-BE49-F238E27FC236}">
                    <a16:creationId xmlns:a16="http://schemas.microsoft.com/office/drawing/2014/main" id="{C1B344F3-75BC-B676-0AE3-2D65DF8484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2" y="1729"/>
                <a:ext cx="218" cy="220"/>
              </a:xfrm>
              <a:custGeom>
                <a:avLst/>
                <a:gdLst>
                  <a:gd name="T0" fmla="*/ 342 w 363"/>
                  <a:gd name="T1" fmla="*/ 40 h 366"/>
                  <a:gd name="T2" fmla="*/ 275 w 363"/>
                  <a:gd name="T3" fmla="*/ 12 h 366"/>
                  <a:gd name="T4" fmla="*/ 261 w 363"/>
                  <a:gd name="T5" fmla="*/ 40 h 366"/>
                  <a:gd name="T6" fmla="*/ 235 w 363"/>
                  <a:gd name="T7" fmla="*/ 67 h 366"/>
                  <a:gd name="T8" fmla="*/ 224 w 363"/>
                  <a:gd name="T9" fmla="*/ 91 h 366"/>
                  <a:gd name="T10" fmla="*/ 235 w 363"/>
                  <a:gd name="T11" fmla="*/ 103 h 366"/>
                  <a:gd name="T12" fmla="*/ 233 w 363"/>
                  <a:gd name="T13" fmla="*/ 86 h 366"/>
                  <a:gd name="T14" fmla="*/ 284 w 363"/>
                  <a:gd name="T15" fmla="*/ 91 h 366"/>
                  <a:gd name="T16" fmla="*/ 328 w 363"/>
                  <a:gd name="T17" fmla="*/ 72 h 366"/>
                  <a:gd name="T18" fmla="*/ 363 w 363"/>
                  <a:gd name="T19" fmla="*/ 35 h 366"/>
                  <a:gd name="T20" fmla="*/ 342 w 363"/>
                  <a:gd name="T21" fmla="*/ 40 h 366"/>
                  <a:gd name="T22" fmla="*/ 228 w 363"/>
                  <a:gd name="T23" fmla="*/ 126 h 366"/>
                  <a:gd name="T24" fmla="*/ 214 w 363"/>
                  <a:gd name="T25" fmla="*/ 184 h 366"/>
                  <a:gd name="T26" fmla="*/ 179 w 363"/>
                  <a:gd name="T27" fmla="*/ 219 h 366"/>
                  <a:gd name="T28" fmla="*/ 152 w 363"/>
                  <a:gd name="T29" fmla="*/ 228 h 366"/>
                  <a:gd name="T30" fmla="*/ 124 w 363"/>
                  <a:gd name="T31" fmla="*/ 256 h 366"/>
                  <a:gd name="T32" fmla="*/ 68 w 363"/>
                  <a:gd name="T33" fmla="*/ 261 h 366"/>
                  <a:gd name="T34" fmla="*/ 35 w 363"/>
                  <a:gd name="T35" fmla="*/ 298 h 366"/>
                  <a:gd name="T36" fmla="*/ 112 w 363"/>
                  <a:gd name="T37" fmla="*/ 280 h 366"/>
                  <a:gd name="T38" fmla="*/ 145 w 363"/>
                  <a:gd name="T39" fmla="*/ 296 h 366"/>
                  <a:gd name="T40" fmla="*/ 159 w 363"/>
                  <a:gd name="T41" fmla="*/ 280 h 366"/>
                  <a:gd name="T42" fmla="*/ 203 w 363"/>
                  <a:gd name="T43" fmla="*/ 277 h 366"/>
                  <a:gd name="T44" fmla="*/ 235 w 363"/>
                  <a:gd name="T45" fmla="*/ 261 h 366"/>
                  <a:gd name="T46" fmla="*/ 244 w 363"/>
                  <a:gd name="T47" fmla="*/ 198 h 366"/>
                  <a:gd name="T48" fmla="*/ 254 w 363"/>
                  <a:gd name="T49" fmla="*/ 119 h 366"/>
                  <a:gd name="T50" fmla="*/ 228 w 363"/>
                  <a:gd name="T51" fmla="*/ 126 h 366"/>
                  <a:gd name="T52" fmla="*/ 89 w 363"/>
                  <a:gd name="T53" fmla="*/ 291 h 366"/>
                  <a:gd name="T54" fmla="*/ 66 w 363"/>
                  <a:gd name="T55" fmla="*/ 324 h 366"/>
                  <a:gd name="T56" fmla="*/ 96 w 363"/>
                  <a:gd name="T57" fmla="*/ 312 h 366"/>
                  <a:gd name="T58" fmla="*/ 89 w 363"/>
                  <a:gd name="T59" fmla="*/ 291 h 366"/>
                  <a:gd name="T60" fmla="*/ 47 w 363"/>
                  <a:gd name="T61" fmla="*/ 315 h 366"/>
                  <a:gd name="T62" fmla="*/ 31 w 363"/>
                  <a:gd name="T63" fmla="*/ 305 h 366"/>
                  <a:gd name="T64" fmla="*/ 3 w 363"/>
                  <a:gd name="T65" fmla="*/ 324 h 366"/>
                  <a:gd name="T66" fmla="*/ 19 w 363"/>
                  <a:gd name="T67" fmla="*/ 338 h 366"/>
                  <a:gd name="T68" fmla="*/ 52 w 363"/>
                  <a:gd name="T69" fmla="*/ 329 h 366"/>
                  <a:gd name="T70" fmla="*/ 47 w 363"/>
                  <a:gd name="T71" fmla="*/ 31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366">
                    <a:moveTo>
                      <a:pt x="342" y="40"/>
                    </a:moveTo>
                    <a:lnTo>
                      <a:pt x="342" y="40"/>
                    </a:lnTo>
                    <a:cubicBezTo>
                      <a:pt x="340" y="35"/>
                      <a:pt x="331" y="44"/>
                      <a:pt x="321" y="46"/>
                    </a:cubicBezTo>
                    <a:cubicBezTo>
                      <a:pt x="312" y="46"/>
                      <a:pt x="282" y="23"/>
                      <a:pt x="275" y="12"/>
                    </a:cubicBezTo>
                    <a:cubicBezTo>
                      <a:pt x="268" y="0"/>
                      <a:pt x="256" y="9"/>
                      <a:pt x="261" y="19"/>
                    </a:cubicBezTo>
                    <a:cubicBezTo>
                      <a:pt x="268" y="25"/>
                      <a:pt x="261" y="28"/>
                      <a:pt x="261" y="40"/>
                    </a:cubicBezTo>
                    <a:cubicBezTo>
                      <a:pt x="261" y="51"/>
                      <a:pt x="254" y="51"/>
                      <a:pt x="254" y="58"/>
                    </a:cubicBezTo>
                    <a:cubicBezTo>
                      <a:pt x="256" y="67"/>
                      <a:pt x="244" y="65"/>
                      <a:pt x="235" y="67"/>
                    </a:cubicBezTo>
                    <a:cubicBezTo>
                      <a:pt x="228" y="67"/>
                      <a:pt x="238" y="74"/>
                      <a:pt x="228" y="79"/>
                    </a:cubicBezTo>
                    <a:cubicBezTo>
                      <a:pt x="219" y="84"/>
                      <a:pt x="219" y="88"/>
                      <a:pt x="224" y="91"/>
                    </a:cubicBezTo>
                    <a:cubicBezTo>
                      <a:pt x="228" y="93"/>
                      <a:pt x="226" y="103"/>
                      <a:pt x="224" y="107"/>
                    </a:cubicBezTo>
                    <a:cubicBezTo>
                      <a:pt x="224" y="114"/>
                      <a:pt x="231" y="110"/>
                      <a:pt x="235" y="103"/>
                    </a:cubicBezTo>
                    <a:cubicBezTo>
                      <a:pt x="240" y="98"/>
                      <a:pt x="244" y="107"/>
                      <a:pt x="247" y="100"/>
                    </a:cubicBezTo>
                    <a:cubicBezTo>
                      <a:pt x="247" y="95"/>
                      <a:pt x="233" y="91"/>
                      <a:pt x="233" y="86"/>
                    </a:cubicBezTo>
                    <a:cubicBezTo>
                      <a:pt x="235" y="79"/>
                      <a:pt x="244" y="86"/>
                      <a:pt x="251" y="84"/>
                    </a:cubicBezTo>
                    <a:cubicBezTo>
                      <a:pt x="259" y="79"/>
                      <a:pt x="275" y="84"/>
                      <a:pt x="284" y="91"/>
                    </a:cubicBezTo>
                    <a:cubicBezTo>
                      <a:pt x="293" y="100"/>
                      <a:pt x="296" y="95"/>
                      <a:pt x="298" y="86"/>
                    </a:cubicBezTo>
                    <a:cubicBezTo>
                      <a:pt x="300" y="77"/>
                      <a:pt x="314" y="72"/>
                      <a:pt x="328" y="72"/>
                    </a:cubicBezTo>
                    <a:cubicBezTo>
                      <a:pt x="342" y="72"/>
                      <a:pt x="345" y="65"/>
                      <a:pt x="340" y="60"/>
                    </a:cubicBezTo>
                    <a:cubicBezTo>
                      <a:pt x="335" y="58"/>
                      <a:pt x="363" y="40"/>
                      <a:pt x="363" y="35"/>
                    </a:cubicBezTo>
                    <a:cubicBezTo>
                      <a:pt x="361" y="30"/>
                      <a:pt x="347" y="46"/>
                      <a:pt x="342" y="40"/>
                    </a:cubicBezTo>
                    <a:lnTo>
                      <a:pt x="342" y="40"/>
                    </a:lnTo>
                    <a:close/>
                    <a:moveTo>
                      <a:pt x="228" y="126"/>
                    </a:moveTo>
                    <a:lnTo>
                      <a:pt x="228" y="126"/>
                    </a:lnTo>
                    <a:cubicBezTo>
                      <a:pt x="221" y="131"/>
                      <a:pt x="217" y="149"/>
                      <a:pt x="224" y="156"/>
                    </a:cubicBezTo>
                    <a:cubicBezTo>
                      <a:pt x="231" y="161"/>
                      <a:pt x="212" y="172"/>
                      <a:pt x="214" y="184"/>
                    </a:cubicBezTo>
                    <a:cubicBezTo>
                      <a:pt x="214" y="196"/>
                      <a:pt x="203" y="196"/>
                      <a:pt x="200" y="205"/>
                    </a:cubicBezTo>
                    <a:cubicBezTo>
                      <a:pt x="198" y="212"/>
                      <a:pt x="191" y="212"/>
                      <a:pt x="179" y="219"/>
                    </a:cubicBezTo>
                    <a:cubicBezTo>
                      <a:pt x="170" y="228"/>
                      <a:pt x="163" y="219"/>
                      <a:pt x="168" y="212"/>
                    </a:cubicBezTo>
                    <a:cubicBezTo>
                      <a:pt x="170" y="208"/>
                      <a:pt x="152" y="217"/>
                      <a:pt x="152" y="228"/>
                    </a:cubicBezTo>
                    <a:cubicBezTo>
                      <a:pt x="152" y="242"/>
                      <a:pt x="133" y="245"/>
                      <a:pt x="138" y="252"/>
                    </a:cubicBezTo>
                    <a:cubicBezTo>
                      <a:pt x="142" y="256"/>
                      <a:pt x="124" y="261"/>
                      <a:pt x="124" y="256"/>
                    </a:cubicBezTo>
                    <a:cubicBezTo>
                      <a:pt x="126" y="249"/>
                      <a:pt x="114" y="252"/>
                      <a:pt x="98" y="259"/>
                    </a:cubicBezTo>
                    <a:cubicBezTo>
                      <a:pt x="84" y="263"/>
                      <a:pt x="75" y="252"/>
                      <a:pt x="68" y="261"/>
                    </a:cubicBezTo>
                    <a:cubicBezTo>
                      <a:pt x="59" y="268"/>
                      <a:pt x="45" y="282"/>
                      <a:pt x="35" y="284"/>
                    </a:cubicBezTo>
                    <a:cubicBezTo>
                      <a:pt x="24" y="287"/>
                      <a:pt x="31" y="301"/>
                      <a:pt x="35" y="298"/>
                    </a:cubicBezTo>
                    <a:cubicBezTo>
                      <a:pt x="42" y="294"/>
                      <a:pt x="54" y="298"/>
                      <a:pt x="59" y="291"/>
                    </a:cubicBezTo>
                    <a:cubicBezTo>
                      <a:pt x="61" y="287"/>
                      <a:pt x="93" y="280"/>
                      <a:pt x="112" y="280"/>
                    </a:cubicBezTo>
                    <a:cubicBezTo>
                      <a:pt x="131" y="277"/>
                      <a:pt x="119" y="287"/>
                      <a:pt x="121" y="298"/>
                    </a:cubicBezTo>
                    <a:cubicBezTo>
                      <a:pt x="121" y="308"/>
                      <a:pt x="138" y="305"/>
                      <a:pt x="145" y="296"/>
                    </a:cubicBezTo>
                    <a:cubicBezTo>
                      <a:pt x="154" y="287"/>
                      <a:pt x="161" y="287"/>
                      <a:pt x="154" y="282"/>
                    </a:cubicBezTo>
                    <a:cubicBezTo>
                      <a:pt x="147" y="275"/>
                      <a:pt x="154" y="270"/>
                      <a:pt x="159" y="280"/>
                    </a:cubicBezTo>
                    <a:cubicBezTo>
                      <a:pt x="163" y="287"/>
                      <a:pt x="179" y="287"/>
                      <a:pt x="186" y="277"/>
                    </a:cubicBezTo>
                    <a:cubicBezTo>
                      <a:pt x="193" y="266"/>
                      <a:pt x="193" y="280"/>
                      <a:pt x="203" y="277"/>
                    </a:cubicBezTo>
                    <a:cubicBezTo>
                      <a:pt x="210" y="277"/>
                      <a:pt x="214" y="259"/>
                      <a:pt x="214" y="266"/>
                    </a:cubicBezTo>
                    <a:cubicBezTo>
                      <a:pt x="214" y="273"/>
                      <a:pt x="226" y="270"/>
                      <a:pt x="235" y="261"/>
                    </a:cubicBezTo>
                    <a:cubicBezTo>
                      <a:pt x="242" y="254"/>
                      <a:pt x="235" y="240"/>
                      <a:pt x="240" y="233"/>
                    </a:cubicBezTo>
                    <a:cubicBezTo>
                      <a:pt x="244" y="224"/>
                      <a:pt x="249" y="210"/>
                      <a:pt x="244" y="198"/>
                    </a:cubicBezTo>
                    <a:cubicBezTo>
                      <a:pt x="240" y="189"/>
                      <a:pt x="256" y="184"/>
                      <a:pt x="266" y="177"/>
                    </a:cubicBezTo>
                    <a:cubicBezTo>
                      <a:pt x="273" y="168"/>
                      <a:pt x="256" y="131"/>
                      <a:pt x="254" y="119"/>
                    </a:cubicBezTo>
                    <a:cubicBezTo>
                      <a:pt x="254" y="107"/>
                      <a:pt x="233" y="124"/>
                      <a:pt x="228" y="126"/>
                    </a:cubicBezTo>
                    <a:lnTo>
                      <a:pt x="228" y="126"/>
                    </a:lnTo>
                    <a:close/>
                    <a:moveTo>
                      <a:pt x="89" y="291"/>
                    </a:moveTo>
                    <a:lnTo>
                      <a:pt x="89" y="291"/>
                    </a:lnTo>
                    <a:cubicBezTo>
                      <a:pt x="86" y="298"/>
                      <a:pt x="80" y="294"/>
                      <a:pt x="70" y="296"/>
                    </a:cubicBezTo>
                    <a:cubicBezTo>
                      <a:pt x="59" y="298"/>
                      <a:pt x="59" y="322"/>
                      <a:pt x="66" y="324"/>
                    </a:cubicBezTo>
                    <a:cubicBezTo>
                      <a:pt x="73" y="327"/>
                      <a:pt x="77" y="327"/>
                      <a:pt x="77" y="320"/>
                    </a:cubicBezTo>
                    <a:cubicBezTo>
                      <a:pt x="80" y="312"/>
                      <a:pt x="91" y="308"/>
                      <a:pt x="96" y="312"/>
                    </a:cubicBezTo>
                    <a:cubicBezTo>
                      <a:pt x="103" y="315"/>
                      <a:pt x="112" y="303"/>
                      <a:pt x="112" y="294"/>
                    </a:cubicBezTo>
                    <a:cubicBezTo>
                      <a:pt x="112" y="284"/>
                      <a:pt x="91" y="284"/>
                      <a:pt x="89" y="291"/>
                    </a:cubicBezTo>
                    <a:lnTo>
                      <a:pt x="89" y="291"/>
                    </a:lnTo>
                    <a:close/>
                    <a:moveTo>
                      <a:pt x="47" y="315"/>
                    </a:moveTo>
                    <a:lnTo>
                      <a:pt x="47" y="315"/>
                    </a:lnTo>
                    <a:cubicBezTo>
                      <a:pt x="47" y="308"/>
                      <a:pt x="33" y="310"/>
                      <a:pt x="31" y="305"/>
                    </a:cubicBezTo>
                    <a:cubicBezTo>
                      <a:pt x="31" y="298"/>
                      <a:pt x="21" y="303"/>
                      <a:pt x="12" y="308"/>
                    </a:cubicBezTo>
                    <a:cubicBezTo>
                      <a:pt x="3" y="315"/>
                      <a:pt x="0" y="317"/>
                      <a:pt x="3" y="324"/>
                    </a:cubicBezTo>
                    <a:cubicBezTo>
                      <a:pt x="7" y="331"/>
                      <a:pt x="12" y="324"/>
                      <a:pt x="14" y="317"/>
                    </a:cubicBezTo>
                    <a:cubicBezTo>
                      <a:pt x="19" y="310"/>
                      <a:pt x="24" y="329"/>
                      <a:pt x="19" y="338"/>
                    </a:cubicBezTo>
                    <a:cubicBezTo>
                      <a:pt x="12" y="350"/>
                      <a:pt x="19" y="366"/>
                      <a:pt x="26" y="366"/>
                    </a:cubicBezTo>
                    <a:cubicBezTo>
                      <a:pt x="33" y="364"/>
                      <a:pt x="42" y="340"/>
                      <a:pt x="52" y="329"/>
                    </a:cubicBezTo>
                    <a:cubicBezTo>
                      <a:pt x="61" y="317"/>
                      <a:pt x="47" y="322"/>
                      <a:pt x="47" y="315"/>
                    </a:cubicBezTo>
                    <a:lnTo>
                      <a:pt x="47" y="31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8" name="Freeform 465">
                <a:extLst>
                  <a:ext uri="{FF2B5EF4-FFF2-40B4-BE49-F238E27FC236}">
                    <a16:creationId xmlns:a16="http://schemas.microsoft.com/office/drawing/2014/main" id="{FFFC58AD-CE7E-1E9A-053C-82D3A10CDF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2" y="1729"/>
                <a:ext cx="218" cy="220"/>
              </a:xfrm>
              <a:custGeom>
                <a:avLst/>
                <a:gdLst>
                  <a:gd name="T0" fmla="*/ 342 w 363"/>
                  <a:gd name="T1" fmla="*/ 40 h 366"/>
                  <a:gd name="T2" fmla="*/ 275 w 363"/>
                  <a:gd name="T3" fmla="*/ 12 h 366"/>
                  <a:gd name="T4" fmla="*/ 261 w 363"/>
                  <a:gd name="T5" fmla="*/ 40 h 366"/>
                  <a:gd name="T6" fmla="*/ 235 w 363"/>
                  <a:gd name="T7" fmla="*/ 67 h 366"/>
                  <a:gd name="T8" fmla="*/ 224 w 363"/>
                  <a:gd name="T9" fmla="*/ 91 h 366"/>
                  <a:gd name="T10" fmla="*/ 235 w 363"/>
                  <a:gd name="T11" fmla="*/ 103 h 366"/>
                  <a:gd name="T12" fmla="*/ 233 w 363"/>
                  <a:gd name="T13" fmla="*/ 86 h 366"/>
                  <a:gd name="T14" fmla="*/ 284 w 363"/>
                  <a:gd name="T15" fmla="*/ 91 h 366"/>
                  <a:gd name="T16" fmla="*/ 328 w 363"/>
                  <a:gd name="T17" fmla="*/ 72 h 366"/>
                  <a:gd name="T18" fmla="*/ 363 w 363"/>
                  <a:gd name="T19" fmla="*/ 35 h 366"/>
                  <a:gd name="T20" fmla="*/ 228 w 363"/>
                  <a:gd name="T21" fmla="*/ 126 h 366"/>
                  <a:gd name="T22" fmla="*/ 224 w 363"/>
                  <a:gd name="T23" fmla="*/ 156 h 366"/>
                  <a:gd name="T24" fmla="*/ 200 w 363"/>
                  <a:gd name="T25" fmla="*/ 205 h 366"/>
                  <a:gd name="T26" fmla="*/ 168 w 363"/>
                  <a:gd name="T27" fmla="*/ 212 h 366"/>
                  <a:gd name="T28" fmla="*/ 138 w 363"/>
                  <a:gd name="T29" fmla="*/ 252 h 366"/>
                  <a:gd name="T30" fmla="*/ 98 w 363"/>
                  <a:gd name="T31" fmla="*/ 259 h 366"/>
                  <a:gd name="T32" fmla="*/ 35 w 363"/>
                  <a:gd name="T33" fmla="*/ 284 h 366"/>
                  <a:gd name="T34" fmla="*/ 59 w 363"/>
                  <a:gd name="T35" fmla="*/ 291 h 366"/>
                  <a:gd name="T36" fmla="*/ 121 w 363"/>
                  <a:gd name="T37" fmla="*/ 298 h 366"/>
                  <a:gd name="T38" fmla="*/ 154 w 363"/>
                  <a:gd name="T39" fmla="*/ 282 h 366"/>
                  <a:gd name="T40" fmla="*/ 186 w 363"/>
                  <a:gd name="T41" fmla="*/ 277 h 366"/>
                  <a:gd name="T42" fmla="*/ 214 w 363"/>
                  <a:gd name="T43" fmla="*/ 266 h 366"/>
                  <a:gd name="T44" fmla="*/ 240 w 363"/>
                  <a:gd name="T45" fmla="*/ 233 h 366"/>
                  <a:gd name="T46" fmla="*/ 266 w 363"/>
                  <a:gd name="T47" fmla="*/ 177 h 366"/>
                  <a:gd name="T48" fmla="*/ 228 w 363"/>
                  <a:gd name="T49" fmla="*/ 126 h 366"/>
                  <a:gd name="T50" fmla="*/ 89 w 363"/>
                  <a:gd name="T51" fmla="*/ 291 h 366"/>
                  <a:gd name="T52" fmla="*/ 66 w 363"/>
                  <a:gd name="T53" fmla="*/ 324 h 366"/>
                  <a:gd name="T54" fmla="*/ 96 w 363"/>
                  <a:gd name="T55" fmla="*/ 312 h 366"/>
                  <a:gd name="T56" fmla="*/ 89 w 363"/>
                  <a:gd name="T57" fmla="*/ 291 h 366"/>
                  <a:gd name="T58" fmla="*/ 47 w 363"/>
                  <a:gd name="T59" fmla="*/ 315 h 366"/>
                  <a:gd name="T60" fmla="*/ 12 w 363"/>
                  <a:gd name="T61" fmla="*/ 308 h 366"/>
                  <a:gd name="T62" fmla="*/ 14 w 363"/>
                  <a:gd name="T63" fmla="*/ 317 h 366"/>
                  <a:gd name="T64" fmla="*/ 26 w 363"/>
                  <a:gd name="T65" fmla="*/ 366 h 366"/>
                  <a:gd name="T66" fmla="*/ 47 w 363"/>
                  <a:gd name="T67" fmla="*/ 31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3" h="366">
                    <a:moveTo>
                      <a:pt x="342" y="40"/>
                    </a:moveTo>
                    <a:lnTo>
                      <a:pt x="342" y="40"/>
                    </a:lnTo>
                    <a:cubicBezTo>
                      <a:pt x="340" y="35"/>
                      <a:pt x="331" y="44"/>
                      <a:pt x="321" y="46"/>
                    </a:cubicBezTo>
                    <a:cubicBezTo>
                      <a:pt x="312" y="46"/>
                      <a:pt x="282" y="23"/>
                      <a:pt x="275" y="12"/>
                    </a:cubicBezTo>
                    <a:cubicBezTo>
                      <a:pt x="268" y="0"/>
                      <a:pt x="256" y="9"/>
                      <a:pt x="261" y="19"/>
                    </a:cubicBezTo>
                    <a:cubicBezTo>
                      <a:pt x="268" y="25"/>
                      <a:pt x="261" y="28"/>
                      <a:pt x="261" y="40"/>
                    </a:cubicBezTo>
                    <a:cubicBezTo>
                      <a:pt x="261" y="51"/>
                      <a:pt x="254" y="51"/>
                      <a:pt x="254" y="58"/>
                    </a:cubicBezTo>
                    <a:cubicBezTo>
                      <a:pt x="256" y="67"/>
                      <a:pt x="244" y="65"/>
                      <a:pt x="235" y="67"/>
                    </a:cubicBezTo>
                    <a:cubicBezTo>
                      <a:pt x="228" y="67"/>
                      <a:pt x="238" y="74"/>
                      <a:pt x="228" y="79"/>
                    </a:cubicBezTo>
                    <a:cubicBezTo>
                      <a:pt x="219" y="84"/>
                      <a:pt x="219" y="88"/>
                      <a:pt x="224" y="91"/>
                    </a:cubicBezTo>
                    <a:cubicBezTo>
                      <a:pt x="228" y="93"/>
                      <a:pt x="226" y="103"/>
                      <a:pt x="224" y="107"/>
                    </a:cubicBezTo>
                    <a:cubicBezTo>
                      <a:pt x="224" y="114"/>
                      <a:pt x="231" y="110"/>
                      <a:pt x="235" y="103"/>
                    </a:cubicBezTo>
                    <a:cubicBezTo>
                      <a:pt x="240" y="98"/>
                      <a:pt x="244" y="107"/>
                      <a:pt x="247" y="100"/>
                    </a:cubicBezTo>
                    <a:cubicBezTo>
                      <a:pt x="247" y="95"/>
                      <a:pt x="233" y="91"/>
                      <a:pt x="233" y="86"/>
                    </a:cubicBezTo>
                    <a:cubicBezTo>
                      <a:pt x="235" y="79"/>
                      <a:pt x="244" y="86"/>
                      <a:pt x="251" y="84"/>
                    </a:cubicBezTo>
                    <a:cubicBezTo>
                      <a:pt x="259" y="79"/>
                      <a:pt x="275" y="84"/>
                      <a:pt x="284" y="91"/>
                    </a:cubicBezTo>
                    <a:cubicBezTo>
                      <a:pt x="293" y="100"/>
                      <a:pt x="296" y="95"/>
                      <a:pt x="298" y="86"/>
                    </a:cubicBezTo>
                    <a:cubicBezTo>
                      <a:pt x="300" y="77"/>
                      <a:pt x="314" y="72"/>
                      <a:pt x="328" y="72"/>
                    </a:cubicBezTo>
                    <a:cubicBezTo>
                      <a:pt x="342" y="72"/>
                      <a:pt x="345" y="65"/>
                      <a:pt x="340" y="60"/>
                    </a:cubicBezTo>
                    <a:cubicBezTo>
                      <a:pt x="335" y="58"/>
                      <a:pt x="363" y="40"/>
                      <a:pt x="363" y="35"/>
                    </a:cubicBezTo>
                    <a:cubicBezTo>
                      <a:pt x="361" y="30"/>
                      <a:pt x="347" y="46"/>
                      <a:pt x="342" y="40"/>
                    </a:cubicBezTo>
                    <a:close/>
                    <a:moveTo>
                      <a:pt x="228" y="126"/>
                    </a:moveTo>
                    <a:lnTo>
                      <a:pt x="228" y="126"/>
                    </a:lnTo>
                    <a:cubicBezTo>
                      <a:pt x="221" y="131"/>
                      <a:pt x="217" y="149"/>
                      <a:pt x="224" y="156"/>
                    </a:cubicBezTo>
                    <a:cubicBezTo>
                      <a:pt x="231" y="161"/>
                      <a:pt x="212" y="172"/>
                      <a:pt x="214" y="184"/>
                    </a:cubicBezTo>
                    <a:cubicBezTo>
                      <a:pt x="214" y="196"/>
                      <a:pt x="203" y="196"/>
                      <a:pt x="200" y="205"/>
                    </a:cubicBezTo>
                    <a:cubicBezTo>
                      <a:pt x="198" y="212"/>
                      <a:pt x="191" y="212"/>
                      <a:pt x="179" y="219"/>
                    </a:cubicBezTo>
                    <a:cubicBezTo>
                      <a:pt x="170" y="228"/>
                      <a:pt x="163" y="219"/>
                      <a:pt x="168" y="212"/>
                    </a:cubicBezTo>
                    <a:cubicBezTo>
                      <a:pt x="170" y="208"/>
                      <a:pt x="152" y="217"/>
                      <a:pt x="152" y="228"/>
                    </a:cubicBezTo>
                    <a:cubicBezTo>
                      <a:pt x="152" y="242"/>
                      <a:pt x="133" y="245"/>
                      <a:pt x="138" y="252"/>
                    </a:cubicBezTo>
                    <a:cubicBezTo>
                      <a:pt x="142" y="256"/>
                      <a:pt x="124" y="261"/>
                      <a:pt x="124" y="256"/>
                    </a:cubicBezTo>
                    <a:cubicBezTo>
                      <a:pt x="126" y="249"/>
                      <a:pt x="114" y="252"/>
                      <a:pt x="98" y="259"/>
                    </a:cubicBezTo>
                    <a:cubicBezTo>
                      <a:pt x="84" y="263"/>
                      <a:pt x="75" y="252"/>
                      <a:pt x="68" y="261"/>
                    </a:cubicBezTo>
                    <a:cubicBezTo>
                      <a:pt x="59" y="268"/>
                      <a:pt x="45" y="282"/>
                      <a:pt x="35" y="284"/>
                    </a:cubicBezTo>
                    <a:cubicBezTo>
                      <a:pt x="24" y="287"/>
                      <a:pt x="31" y="301"/>
                      <a:pt x="35" y="298"/>
                    </a:cubicBezTo>
                    <a:cubicBezTo>
                      <a:pt x="42" y="294"/>
                      <a:pt x="54" y="298"/>
                      <a:pt x="59" y="291"/>
                    </a:cubicBezTo>
                    <a:cubicBezTo>
                      <a:pt x="61" y="287"/>
                      <a:pt x="93" y="280"/>
                      <a:pt x="112" y="280"/>
                    </a:cubicBezTo>
                    <a:cubicBezTo>
                      <a:pt x="131" y="277"/>
                      <a:pt x="119" y="287"/>
                      <a:pt x="121" y="298"/>
                    </a:cubicBezTo>
                    <a:cubicBezTo>
                      <a:pt x="121" y="308"/>
                      <a:pt x="138" y="305"/>
                      <a:pt x="145" y="296"/>
                    </a:cubicBezTo>
                    <a:cubicBezTo>
                      <a:pt x="154" y="287"/>
                      <a:pt x="161" y="287"/>
                      <a:pt x="154" y="282"/>
                    </a:cubicBezTo>
                    <a:cubicBezTo>
                      <a:pt x="147" y="275"/>
                      <a:pt x="154" y="270"/>
                      <a:pt x="159" y="280"/>
                    </a:cubicBezTo>
                    <a:cubicBezTo>
                      <a:pt x="163" y="287"/>
                      <a:pt x="179" y="287"/>
                      <a:pt x="186" y="277"/>
                    </a:cubicBezTo>
                    <a:cubicBezTo>
                      <a:pt x="193" y="266"/>
                      <a:pt x="193" y="280"/>
                      <a:pt x="203" y="277"/>
                    </a:cubicBezTo>
                    <a:cubicBezTo>
                      <a:pt x="210" y="277"/>
                      <a:pt x="214" y="259"/>
                      <a:pt x="214" y="266"/>
                    </a:cubicBezTo>
                    <a:cubicBezTo>
                      <a:pt x="214" y="273"/>
                      <a:pt x="226" y="270"/>
                      <a:pt x="235" y="261"/>
                    </a:cubicBezTo>
                    <a:cubicBezTo>
                      <a:pt x="242" y="254"/>
                      <a:pt x="235" y="240"/>
                      <a:pt x="240" y="233"/>
                    </a:cubicBezTo>
                    <a:cubicBezTo>
                      <a:pt x="244" y="224"/>
                      <a:pt x="249" y="210"/>
                      <a:pt x="244" y="198"/>
                    </a:cubicBezTo>
                    <a:cubicBezTo>
                      <a:pt x="240" y="189"/>
                      <a:pt x="256" y="184"/>
                      <a:pt x="266" y="177"/>
                    </a:cubicBezTo>
                    <a:cubicBezTo>
                      <a:pt x="273" y="168"/>
                      <a:pt x="256" y="131"/>
                      <a:pt x="254" y="119"/>
                    </a:cubicBezTo>
                    <a:cubicBezTo>
                      <a:pt x="254" y="107"/>
                      <a:pt x="233" y="124"/>
                      <a:pt x="228" y="126"/>
                    </a:cubicBezTo>
                    <a:close/>
                    <a:moveTo>
                      <a:pt x="89" y="291"/>
                    </a:moveTo>
                    <a:lnTo>
                      <a:pt x="89" y="291"/>
                    </a:lnTo>
                    <a:cubicBezTo>
                      <a:pt x="86" y="298"/>
                      <a:pt x="80" y="294"/>
                      <a:pt x="70" y="296"/>
                    </a:cubicBezTo>
                    <a:cubicBezTo>
                      <a:pt x="59" y="298"/>
                      <a:pt x="59" y="322"/>
                      <a:pt x="66" y="324"/>
                    </a:cubicBezTo>
                    <a:cubicBezTo>
                      <a:pt x="73" y="327"/>
                      <a:pt x="77" y="327"/>
                      <a:pt x="77" y="320"/>
                    </a:cubicBezTo>
                    <a:cubicBezTo>
                      <a:pt x="80" y="312"/>
                      <a:pt x="91" y="308"/>
                      <a:pt x="96" y="312"/>
                    </a:cubicBezTo>
                    <a:cubicBezTo>
                      <a:pt x="103" y="315"/>
                      <a:pt x="112" y="303"/>
                      <a:pt x="112" y="294"/>
                    </a:cubicBezTo>
                    <a:cubicBezTo>
                      <a:pt x="112" y="284"/>
                      <a:pt x="91" y="284"/>
                      <a:pt x="89" y="291"/>
                    </a:cubicBezTo>
                    <a:close/>
                    <a:moveTo>
                      <a:pt x="47" y="315"/>
                    </a:moveTo>
                    <a:lnTo>
                      <a:pt x="47" y="315"/>
                    </a:lnTo>
                    <a:cubicBezTo>
                      <a:pt x="47" y="308"/>
                      <a:pt x="33" y="310"/>
                      <a:pt x="31" y="305"/>
                    </a:cubicBezTo>
                    <a:cubicBezTo>
                      <a:pt x="31" y="298"/>
                      <a:pt x="21" y="303"/>
                      <a:pt x="12" y="308"/>
                    </a:cubicBezTo>
                    <a:cubicBezTo>
                      <a:pt x="3" y="315"/>
                      <a:pt x="0" y="317"/>
                      <a:pt x="3" y="324"/>
                    </a:cubicBezTo>
                    <a:cubicBezTo>
                      <a:pt x="7" y="331"/>
                      <a:pt x="12" y="324"/>
                      <a:pt x="14" y="317"/>
                    </a:cubicBezTo>
                    <a:cubicBezTo>
                      <a:pt x="19" y="310"/>
                      <a:pt x="24" y="329"/>
                      <a:pt x="19" y="338"/>
                    </a:cubicBezTo>
                    <a:cubicBezTo>
                      <a:pt x="12" y="350"/>
                      <a:pt x="19" y="366"/>
                      <a:pt x="26" y="366"/>
                    </a:cubicBezTo>
                    <a:cubicBezTo>
                      <a:pt x="33" y="364"/>
                      <a:pt x="42" y="340"/>
                      <a:pt x="52" y="329"/>
                    </a:cubicBezTo>
                    <a:cubicBezTo>
                      <a:pt x="61" y="317"/>
                      <a:pt x="47" y="322"/>
                      <a:pt x="47" y="31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9" name="Freeform 466">
                <a:extLst>
                  <a:ext uri="{FF2B5EF4-FFF2-40B4-BE49-F238E27FC236}">
                    <a16:creationId xmlns:a16="http://schemas.microsoft.com/office/drawing/2014/main" id="{87D9F977-7742-EA0F-FD19-8BCA05D10F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2" y="1729"/>
                <a:ext cx="218" cy="220"/>
              </a:xfrm>
              <a:custGeom>
                <a:avLst/>
                <a:gdLst>
                  <a:gd name="T0" fmla="*/ 342 w 363"/>
                  <a:gd name="T1" fmla="*/ 40 h 366"/>
                  <a:gd name="T2" fmla="*/ 275 w 363"/>
                  <a:gd name="T3" fmla="*/ 12 h 366"/>
                  <a:gd name="T4" fmla="*/ 261 w 363"/>
                  <a:gd name="T5" fmla="*/ 40 h 366"/>
                  <a:gd name="T6" fmla="*/ 235 w 363"/>
                  <a:gd name="T7" fmla="*/ 67 h 366"/>
                  <a:gd name="T8" fmla="*/ 224 w 363"/>
                  <a:gd name="T9" fmla="*/ 91 h 366"/>
                  <a:gd name="T10" fmla="*/ 235 w 363"/>
                  <a:gd name="T11" fmla="*/ 103 h 366"/>
                  <a:gd name="T12" fmla="*/ 233 w 363"/>
                  <a:gd name="T13" fmla="*/ 86 h 366"/>
                  <a:gd name="T14" fmla="*/ 284 w 363"/>
                  <a:gd name="T15" fmla="*/ 91 h 366"/>
                  <a:gd name="T16" fmla="*/ 328 w 363"/>
                  <a:gd name="T17" fmla="*/ 72 h 366"/>
                  <a:gd name="T18" fmla="*/ 363 w 363"/>
                  <a:gd name="T19" fmla="*/ 35 h 366"/>
                  <a:gd name="T20" fmla="*/ 342 w 363"/>
                  <a:gd name="T21" fmla="*/ 40 h 366"/>
                  <a:gd name="T22" fmla="*/ 228 w 363"/>
                  <a:gd name="T23" fmla="*/ 126 h 366"/>
                  <a:gd name="T24" fmla="*/ 214 w 363"/>
                  <a:gd name="T25" fmla="*/ 184 h 366"/>
                  <a:gd name="T26" fmla="*/ 179 w 363"/>
                  <a:gd name="T27" fmla="*/ 219 h 366"/>
                  <a:gd name="T28" fmla="*/ 152 w 363"/>
                  <a:gd name="T29" fmla="*/ 228 h 366"/>
                  <a:gd name="T30" fmla="*/ 124 w 363"/>
                  <a:gd name="T31" fmla="*/ 256 h 366"/>
                  <a:gd name="T32" fmla="*/ 68 w 363"/>
                  <a:gd name="T33" fmla="*/ 261 h 366"/>
                  <a:gd name="T34" fmla="*/ 35 w 363"/>
                  <a:gd name="T35" fmla="*/ 298 h 366"/>
                  <a:gd name="T36" fmla="*/ 112 w 363"/>
                  <a:gd name="T37" fmla="*/ 280 h 366"/>
                  <a:gd name="T38" fmla="*/ 145 w 363"/>
                  <a:gd name="T39" fmla="*/ 296 h 366"/>
                  <a:gd name="T40" fmla="*/ 159 w 363"/>
                  <a:gd name="T41" fmla="*/ 280 h 366"/>
                  <a:gd name="T42" fmla="*/ 203 w 363"/>
                  <a:gd name="T43" fmla="*/ 277 h 366"/>
                  <a:gd name="T44" fmla="*/ 235 w 363"/>
                  <a:gd name="T45" fmla="*/ 261 h 366"/>
                  <a:gd name="T46" fmla="*/ 244 w 363"/>
                  <a:gd name="T47" fmla="*/ 198 h 366"/>
                  <a:gd name="T48" fmla="*/ 254 w 363"/>
                  <a:gd name="T49" fmla="*/ 119 h 366"/>
                  <a:gd name="T50" fmla="*/ 228 w 363"/>
                  <a:gd name="T51" fmla="*/ 126 h 366"/>
                  <a:gd name="T52" fmla="*/ 89 w 363"/>
                  <a:gd name="T53" fmla="*/ 291 h 366"/>
                  <a:gd name="T54" fmla="*/ 66 w 363"/>
                  <a:gd name="T55" fmla="*/ 324 h 366"/>
                  <a:gd name="T56" fmla="*/ 96 w 363"/>
                  <a:gd name="T57" fmla="*/ 312 h 366"/>
                  <a:gd name="T58" fmla="*/ 89 w 363"/>
                  <a:gd name="T59" fmla="*/ 291 h 366"/>
                  <a:gd name="T60" fmla="*/ 47 w 363"/>
                  <a:gd name="T61" fmla="*/ 315 h 366"/>
                  <a:gd name="T62" fmla="*/ 31 w 363"/>
                  <a:gd name="T63" fmla="*/ 305 h 366"/>
                  <a:gd name="T64" fmla="*/ 3 w 363"/>
                  <a:gd name="T65" fmla="*/ 324 h 366"/>
                  <a:gd name="T66" fmla="*/ 19 w 363"/>
                  <a:gd name="T67" fmla="*/ 338 h 366"/>
                  <a:gd name="T68" fmla="*/ 52 w 363"/>
                  <a:gd name="T69" fmla="*/ 329 h 366"/>
                  <a:gd name="T70" fmla="*/ 47 w 363"/>
                  <a:gd name="T71" fmla="*/ 31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366">
                    <a:moveTo>
                      <a:pt x="342" y="40"/>
                    </a:moveTo>
                    <a:lnTo>
                      <a:pt x="342" y="40"/>
                    </a:lnTo>
                    <a:cubicBezTo>
                      <a:pt x="340" y="35"/>
                      <a:pt x="331" y="44"/>
                      <a:pt x="321" y="46"/>
                    </a:cubicBezTo>
                    <a:cubicBezTo>
                      <a:pt x="312" y="46"/>
                      <a:pt x="282" y="23"/>
                      <a:pt x="275" y="12"/>
                    </a:cubicBezTo>
                    <a:cubicBezTo>
                      <a:pt x="268" y="0"/>
                      <a:pt x="256" y="9"/>
                      <a:pt x="261" y="19"/>
                    </a:cubicBezTo>
                    <a:cubicBezTo>
                      <a:pt x="268" y="25"/>
                      <a:pt x="261" y="28"/>
                      <a:pt x="261" y="40"/>
                    </a:cubicBezTo>
                    <a:cubicBezTo>
                      <a:pt x="261" y="51"/>
                      <a:pt x="254" y="51"/>
                      <a:pt x="254" y="58"/>
                    </a:cubicBezTo>
                    <a:cubicBezTo>
                      <a:pt x="256" y="67"/>
                      <a:pt x="244" y="65"/>
                      <a:pt x="235" y="67"/>
                    </a:cubicBezTo>
                    <a:cubicBezTo>
                      <a:pt x="228" y="67"/>
                      <a:pt x="238" y="74"/>
                      <a:pt x="228" y="79"/>
                    </a:cubicBezTo>
                    <a:cubicBezTo>
                      <a:pt x="219" y="84"/>
                      <a:pt x="219" y="88"/>
                      <a:pt x="224" y="91"/>
                    </a:cubicBezTo>
                    <a:cubicBezTo>
                      <a:pt x="228" y="93"/>
                      <a:pt x="226" y="103"/>
                      <a:pt x="224" y="107"/>
                    </a:cubicBezTo>
                    <a:cubicBezTo>
                      <a:pt x="224" y="114"/>
                      <a:pt x="231" y="110"/>
                      <a:pt x="235" y="103"/>
                    </a:cubicBezTo>
                    <a:cubicBezTo>
                      <a:pt x="240" y="98"/>
                      <a:pt x="244" y="107"/>
                      <a:pt x="247" y="100"/>
                    </a:cubicBezTo>
                    <a:cubicBezTo>
                      <a:pt x="247" y="95"/>
                      <a:pt x="233" y="91"/>
                      <a:pt x="233" y="86"/>
                    </a:cubicBezTo>
                    <a:cubicBezTo>
                      <a:pt x="235" y="79"/>
                      <a:pt x="244" y="86"/>
                      <a:pt x="251" y="84"/>
                    </a:cubicBezTo>
                    <a:cubicBezTo>
                      <a:pt x="259" y="79"/>
                      <a:pt x="275" y="84"/>
                      <a:pt x="284" y="91"/>
                    </a:cubicBezTo>
                    <a:cubicBezTo>
                      <a:pt x="293" y="100"/>
                      <a:pt x="296" y="95"/>
                      <a:pt x="298" y="86"/>
                    </a:cubicBezTo>
                    <a:cubicBezTo>
                      <a:pt x="300" y="77"/>
                      <a:pt x="314" y="72"/>
                      <a:pt x="328" y="72"/>
                    </a:cubicBezTo>
                    <a:cubicBezTo>
                      <a:pt x="342" y="72"/>
                      <a:pt x="345" y="65"/>
                      <a:pt x="340" y="60"/>
                    </a:cubicBezTo>
                    <a:cubicBezTo>
                      <a:pt x="335" y="58"/>
                      <a:pt x="363" y="40"/>
                      <a:pt x="363" y="35"/>
                    </a:cubicBezTo>
                    <a:cubicBezTo>
                      <a:pt x="361" y="30"/>
                      <a:pt x="347" y="46"/>
                      <a:pt x="342" y="40"/>
                    </a:cubicBezTo>
                    <a:lnTo>
                      <a:pt x="342" y="40"/>
                    </a:lnTo>
                    <a:close/>
                    <a:moveTo>
                      <a:pt x="228" y="126"/>
                    </a:moveTo>
                    <a:lnTo>
                      <a:pt x="228" y="126"/>
                    </a:lnTo>
                    <a:cubicBezTo>
                      <a:pt x="221" y="131"/>
                      <a:pt x="217" y="149"/>
                      <a:pt x="224" y="156"/>
                    </a:cubicBezTo>
                    <a:cubicBezTo>
                      <a:pt x="231" y="161"/>
                      <a:pt x="212" y="172"/>
                      <a:pt x="214" y="184"/>
                    </a:cubicBezTo>
                    <a:cubicBezTo>
                      <a:pt x="214" y="196"/>
                      <a:pt x="203" y="196"/>
                      <a:pt x="200" y="205"/>
                    </a:cubicBezTo>
                    <a:cubicBezTo>
                      <a:pt x="198" y="212"/>
                      <a:pt x="191" y="212"/>
                      <a:pt x="179" y="219"/>
                    </a:cubicBezTo>
                    <a:cubicBezTo>
                      <a:pt x="170" y="228"/>
                      <a:pt x="163" y="219"/>
                      <a:pt x="168" y="212"/>
                    </a:cubicBezTo>
                    <a:cubicBezTo>
                      <a:pt x="170" y="208"/>
                      <a:pt x="152" y="217"/>
                      <a:pt x="152" y="228"/>
                    </a:cubicBezTo>
                    <a:cubicBezTo>
                      <a:pt x="152" y="242"/>
                      <a:pt x="133" y="245"/>
                      <a:pt x="138" y="252"/>
                    </a:cubicBezTo>
                    <a:cubicBezTo>
                      <a:pt x="142" y="256"/>
                      <a:pt x="124" y="261"/>
                      <a:pt x="124" y="256"/>
                    </a:cubicBezTo>
                    <a:cubicBezTo>
                      <a:pt x="126" y="249"/>
                      <a:pt x="114" y="252"/>
                      <a:pt x="98" y="259"/>
                    </a:cubicBezTo>
                    <a:cubicBezTo>
                      <a:pt x="84" y="263"/>
                      <a:pt x="75" y="252"/>
                      <a:pt x="68" y="261"/>
                    </a:cubicBezTo>
                    <a:cubicBezTo>
                      <a:pt x="59" y="268"/>
                      <a:pt x="45" y="282"/>
                      <a:pt x="35" y="284"/>
                    </a:cubicBezTo>
                    <a:cubicBezTo>
                      <a:pt x="24" y="287"/>
                      <a:pt x="31" y="301"/>
                      <a:pt x="35" y="298"/>
                    </a:cubicBezTo>
                    <a:cubicBezTo>
                      <a:pt x="42" y="294"/>
                      <a:pt x="54" y="298"/>
                      <a:pt x="59" y="291"/>
                    </a:cubicBezTo>
                    <a:cubicBezTo>
                      <a:pt x="61" y="287"/>
                      <a:pt x="93" y="280"/>
                      <a:pt x="112" y="280"/>
                    </a:cubicBezTo>
                    <a:cubicBezTo>
                      <a:pt x="131" y="277"/>
                      <a:pt x="119" y="287"/>
                      <a:pt x="121" y="298"/>
                    </a:cubicBezTo>
                    <a:cubicBezTo>
                      <a:pt x="121" y="308"/>
                      <a:pt x="138" y="305"/>
                      <a:pt x="145" y="296"/>
                    </a:cubicBezTo>
                    <a:cubicBezTo>
                      <a:pt x="154" y="287"/>
                      <a:pt x="161" y="287"/>
                      <a:pt x="154" y="282"/>
                    </a:cubicBezTo>
                    <a:cubicBezTo>
                      <a:pt x="147" y="275"/>
                      <a:pt x="154" y="270"/>
                      <a:pt x="159" y="280"/>
                    </a:cubicBezTo>
                    <a:cubicBezTo>
                      <a:pt x="163" y="287"/>
                      <a:pt x="179" y="287"/>
                      <a:pt x="186" y="277"/>
                    </a:cubicBezTo>
                    <a:cubicBezTo>
                      <a:pt x="193" y="266"/>
                      <a:pt x="193" y="280"/>
                      <a:pt x="203" y="277"/>
                    </a:cubicBezTo>
                    <a:cubicBezTo>
                      <a:pt x="210" y="277"/>
                      <a:pt x="214" y="259"/>
                      <a:pt x="214" y="266"/>
                    </a:cubicBezTo>
                    <a:cubicBezTo>
                      <a:pt x="214" y="273"/>
                      <a:pt x="226" y="270"/>
                      <a:pt x="235" y="261"/>
                    </a:cubicBezTo>
                    <a:cubicBezTo>
                      <a:pt x="242" y="254"/>
                      <a:pt x="235" y="240"/>
                      <a:pt x="240" y="233"/>
                    </a:cubicBezTo>
                    <a:cubicBezTo>
                      <a:pt x="244" y="224"/>
                      <a:pt x="249" y="210"/>
                      <a:pt x="244" y="198"/>
                    </a:cubicBezTo>
                    <a:cubicBezTo>
                      <a:pt x="240" y="189"/>
                      <a:pt x="256" y="184"/>
                      <a:pt x="266" y="177"/>
                    </a:cubicBezTo>
                    <a:cubicBezTo>
                      <a:pt x="273" y="168"/>
                      <a:pt x="256" y="131"/>
                      <a:pt x="254" y="119"/>
                    </a:cubicBezTo>
                    <a:cubicBezTo>
                      <a:pt x="254" y="107"/>
                      <a:pt x="233" y="124"/>
                      <a:pt x="228" y="126"/>
                    </a:cubicBezTo>
                    <a:lnTo>
                      <a:pt x="228" y="126"/>
                    </a:lnTo>
                    <a:close/>
                    <a:moveTo>
                      <a:pt x="89" y="291"/>
                    </a:moveTo>
                    <a:lnTo>
                      <a:pt x="89" y="291"/>
                    </a:lnTo>
                    <a:cubicBezTo>
                      <a:pt x="86" y="298"/>
                      <a:pt x="80" y="294"/>
                      <a:pt x="70" y="296"/>
                    </a:cubicBezTo>
                    <a:cubicBezTo>
                      <a:pt x="59" y="298"/>
                      <a:pt x="59" y="322"/>
                      <a:pt x="66" y="324"/>
                    </a:cubicBezTo>
                    <a:cubicBezTo>
                      <a:pt x="73" y="327"/>
                      <a:pt x="77" y="327"/>
                      <a:pt x="77" y="320"/>
                    </a:cubicBezTo>
                    <a:cubicBezTo>
                      <a:pt x="80" y="312"/>
                      <a:pt x="91" y="308"/>
                      <a:pt x="96" y="312"/>
                    </a:cubicBezTo>
                    <a:cubicBezTo>
                      <a:pt x="103" y="315"/>
                      <a:pt x="112" y="303"/>
                      <a:pt x="112" y="294"/>
                    </a:cubicBezTo>
                    <a:cubicBezTo>
                      <a:pt x="112" y="284"/>
                      <a:pt x="91" y="284"/>
                      <a:pt x="89" y="291"/>
                    </a:cubicBezTo>
                    <a:lnTo>
                      <a:pt x="89" y="291"/>
                    </a:lnTo>
                    <a:close/>
                    <a:moveTo>
                      <a:pt x="47" y="315"/>
                    </a:moveTo>
                    <a:lnTo>
                      <a:pt x="47" y="315"/>
                    </a:lnTo>
                    <a:cubicBezTo>
                      <a:pt x="47" y="308"/>
                      <a:pt x="33" y="310"/>
                      <a:pt x="31" y="305"/>
                    </a:cubicBezTo>
                    <a:cubicBezTo>
                      <a:pt x="31" y="298"/>
                      <a:pt x="21" y="303"/>
                      <a:pt x="12" y="308"/>
                    </a:cubicBezTo>
                    <a:cubicBezTo>
                      <a:pt x="3" y="315"/>
                      <a:pt x="0" y="317"/>
                      <a:pt x="3" y="324"/>
                    </a:cubicBezTo>
                    <a:cubicBezTo>
                      <a:pt x="7" y="331"/>
                      <a:pt x="12" y="324"/>
                      <a:pt x="14" y="317"/>
                    </a:cubicBezTo>
                    <a:cubicBezTo>
                      <a:pt x="19" y="310"/>
                      <a:pt x="24" y="329"/>
                      <a:pt x="19" y="338"/>
                    </a:cubicBezTo>
                    <a:cubicBezTo>
                      <a:pt x="12" y="350"/>
                      <a:pt x="19" y="366"/>
                      <a:pt x="26" y="366"/>
                    </a:cubicBezTo>
                    <a:cubicBezTo>
                      <a:pt x="33" y="364"/>
                      <a:pt x="42" y="340"/>
                      <a:pt x="52" y="329"/>
                    </a:cubicBezTo>
                    <a:cubicBezTo>
                      <a:pt x="61" y="317"/>
                      <a:pt x="47" y="322"/>
                      <a:pt x="47" y="315"/>
                    </a:cubicBezTo>
                    <a:lnTo>
                      <a:pt x="47" y="31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0" name="Freeform 467">
                <a:extLst>
                  <a:ext uri="{FF2B5EF4-FFF2-40B4-BE49-F238E27FC236}">
                    <a16:creationId xmlns:a16="http://schemas.microsoft.com/office/drawing/2014/main" id="{EC5E31A1-9DC1-A849-1073-654D36DEF5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1595"/>
                <a:ext cx="767" cy="534"/>
              </a:xfrm>
              <a:custGeom>
                <a:avLst/>
                <a:gdLst>
                  <a:gd name="T0" fmla="*/ 1232 w 1276"/>
                  <a:gd name="T1" fmla="*/ 163 h 887"/>
                  <a:gd name="T2" fmla="*/ 1172 w 1276"/>
                  <a:gd name="T3" fmla="*/ 131 h 887"/>
                  <a:gd name="T4" fmla="*/ 1111 w 1276"/>
                  <a:gd name="T5" fmla="*/ 75 h 887"/>
                  <a:gd name="T6" fmla="*/ 1048 w 1276"/>
                  <a:gd name="T7" fmla="*/ 7 h 887"/>
                  <a:gd name="T8" fmla="*/ 969 w 1276"/>
                  <a:gd name="T9" fmla="*/ 26 h 887"/>
                  <a:gd name="T10" fmla="*/ 941 w 1276"/>
                  <a:gd name="T11" fmla="*/ 93 h 887"/>
                  <a:gd name="T12" fmla="*/ 888 w 1276"/>
                  <a:gd name="T13" fmla="*/ 105 h 887"/>
                  <a:gd name="T14" fmla="*/ 888 w 1276"/>
                  <a:gd name="T15" fmla="*/ 163 h 887"/>
                  <a:gd name="T16" fmla="*/ 934 w 1276"/>
                  <a:gd name="T17" fmla="*/ 194 h 887"/>
                  <a:gd name="T18" fmla="*/ 830 w 1276"/>
                  <a:gd name="T19" fmla="*/ 238 h 887"/>
                  <a:gd name="T20" fmla="*/ 755 w 1276"/>
                  <a:gd name="T21" fmla="*/ 292 h 887"/>
                  <a:gd name="T22" fmla="*/ 616 w 1276"/>
                  <a:gd name="T23" fmla="*/ 320 h 887"/>
                  <a:gd name="T24" fmla="*/ 481 w 1276"/>
                  <a:gd name="T25" fmla="*/ 299 h 887"/>
                  <a:gd name="T26" fmla="*/ 411 w 1276"/>
                  <a:gd name="T27" fmla="*/ 247 h 887"/>
                  <a:gd name="T28" fmla="*/ 356 w 1276"/>
                  <a:gd name="T29" fmla="*/ 187 h 887"/>
                  <a:gd name="T30" fmla="*/ 290 w 1276"/>
                  <a:gd name="T31" fmla="*/ 126 h 887"/>
                  <a:gd name="T32" fmla="*/ 269 w 1276"/>
                  <a:gd name="T33" fmla="*/ 133 h 887"/>
                  <a:gd name="T34" fmla="*/ 230 w 1276"/>
                  <a:gd name="T35" fmla="*/ 184 h 887"/>
                  <a:gd name="T36" fmla="*/ 183 w 1276"/>
                  <a:gd name="T37" fmla="*/ 236 h 887"/>
                  <a:gd name="T38" fmla="*/ 139 w 1276"/>
                  <a:gd name="T39" fmla="*/ 262 h 887"/>
                  <a:gd name="T40" fmla="*/ 116 w 1276"/>
                  <a:gd name="T41" fmla="*/ 325 h 887"/>
                  <a:gd name="T42" fmla="*/ 51 w 1276"/>
                  <a:gd name="T43" fmla="*/ 357 h 887"/>
                  <a:gd name="T44" fmla="*/ 4 w 1276"/>
                  <a:gd name="T45" fmla="*/ 371 h 887"/>
                  <a:gd name="T46" fmla="*/ 30 w 1276"/>
                  <a:gd name="T47" fmla="*/ 441 h 887"/>
                  <a:gd name="T48" fmla="*/ 74 w 1276"/>
                  <a:gd name="T49" fmla="*/ 481 h 887"/>
                  <a:gd name="T50" fmla="*/ 114 w 1276"/>
                  <a:gd name="T51" fmla="*/ 469 h 887"/>
                  <a:gd name="T52" fmla="*/ 106 w 1276"/>
                  <a:gd name="T53" fmla="*/ 523 h 887"/>
                  <a:gd name="T54" fmla="*/ 106 w 1276"/>
                  <a:gd name="T55" fmla="*/ 576 h 887"/>
                  <a:gd name="T56" fmla="*/ 160 w 1276"/>
                  <a:gd name="T57" fmla="*/ 607 h 887"/>
                  <a:gd name="T58" fmla="*/ 288 w 1276"/>
                  <a:gd name="T59" fmla="*/ 663 h 887"/>
                  <a:gd name="T60" fmla="*/ 309 w 1276"/>
                  <a:gd name="T61" fmla="*/ 677 h 887"/>
                  <a:gd name="T62" fmla="*/ 369 w 1276"/>
                  <a:gd name="T63" fmla="*/ 665 h 887"/>
                  <a:gd name="T64" fmla="*/ 414 w 1276"/>
                  <a:gd name="T65" fmla="*/ 632 h 887"/>
                  <a:gd name="T66" fmla="*/ 472 w 1276"/>
                  <a:gd name="T67" fmla="*/ 651 h 887"/>
                  <a:gd name="T68" fmla="*/ 502 w 1276"/>
                  <a:gd name="T69" fmla="*/ 677 h 887"/>
                  <a:gd name="T70" fmla="*/ 502 w 1276"/>
                  <a:gd name="T71" fmla="*/ 754 h 887"/>
                  <a:gd name="T72" fmla="*/ 530 w 1276"/>
                  <a:gd name="T73" fmla="*/ 800 h 887"/>
                  <a:gd name="T74" fmla="*/ 562 w 1276"/>
                  <a:gd name="T75" fmla="*/ 798 h 887"/>
                  <a:gd name="T76" fmla="*/ 616 w 1276"/>
                  <a:gd name="T77" fmla="*/ 779 h 887"/>
                  <a:gd name="T78" fmla="*/ 669 w 1276"/>
                  <a:gd name="T79" fmla="*/ 789 h 887"/>
                  <a:gd name="T80" fmla="*/ 718 w 1276"/>
                  <a:gd name="T81" fmla="*/ 805 h 887"/>
                  <a:gd name="T82" fmla="*/ 748 w 1276"/>
                  <a:gd name="T83" fmla="*/ 824 h 887"/>
                  <a:gd name="T84" fmla="*/ 876 w 1276"/>
                  <a:gd name="T85" fmla="*/ 777 h 887"/>
                  <a:gd name="T86" fmla="*/ 927 w 1276"/>
                  <a:gd name="T87" fmla="*/ 733 h 887"/>
                  <a:gd name="T88" fmla="*/ 948 w 1276"/>
                  <a:gd name="T89" fmla="*/ 688 h 887"/>
                  <a:gd name="T90" fmla="*/ 990 w 1276"/>
                  <a:gd name="T91" fmla="*/ 635 h 887"/>
                  <a:gd name="T92" fmla="*/ 981 w 1276"/>
                  <a:gd name="T93" fmla="*/ 607 h 887"/>
                  <a:gd name="T94" fmla="*/ 965 w 1276"/>
                  <a:gd name="T95" fmla="*/ 567 h 887"/>
                  <a:gd name="T96" fmla="*/ 974 w 1276"/>
                  <a:gd name="T97" fmla="*/ 537 h 887"/>
                  <a:gd name="T98" fmla="*/ 962 w 1276"/>
                  <a:gd name="T99" fmla="*/ 467 h 887"/>
                  <a:gd name="T100" fmla="*/ 1000 w 1276"/>
                  <a:gd name="T101" fmla="*/ 432 h 887"/>
                  <a:gd name="T102" fmla="*/ 913 w 1276"/>
                  <a:gd name="T103" fmla="*/ 415 h 887"/>
                  <a:gd name="T104" fmla="*/ 1002 w 1276"/>
                  <a:gd name="T105" fmla="*/ 350 h 887"/>
                  <a:gd name="T106" fmla="*/ 1037 w 1276"/>
                  <a:gd name="T107" fmla="*/ 373 h 887"/>
                  <a:gd name="T108" fmla="*/ 1107 w 1276"/>
                  <a:gd name="T109" fmla="*/ 327 h 887"/>
                  <a:gd name="T110" fmla="*/ 1158 w 1276"/>
                  <a:gd name="T111" fmla="*/ 308 h 887"/>
                  <a:gd name="T112" fmla="*/ 1199 w 1276"/>
                  <a:gd name="T113" fmla="*/ 296 h 887"/>
                  <a:gd name="T114" fmla="*/ 1216 w 1276"/>
                  <a:gd name="T115" fmla="*/ 234 h 887"/>
                  <a:gd name="T116" fmla="*/ 1269 w 1276"/>
                  <a:gd name="T117" fmla="*/ 177 h 887"/>
                  <a:gd name="T118" fmla="*/ 972 w 1276"/>
                  <a:gd name="T119" fmla="*/ 793 h 887"/>
                  <a:gd name="T120" fmla="*/ 737 w 1276"/>
                  <a:gd name="T121" fmla="*/ 842 h 887"/>
                  <a:gd name="T122" fmla="*/ 737 w 1276"/>
                  <a:gd name="T123" fmla="*/ 842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76" h="887">
                    <a:moveTo>
                      <a:pt x="1269" y="159"/>
                    </a:moveTo>
                    <a:lnTo>
                      <a:pt x="1269" y="159"/>
                    </a:lnTo>
                    <a:cubicBezTo>
                      <a:pt x="1269" y="147"/>
                      <a:pt x="1255" y="152"/>
                      <a:pt x="1253" y="154"/>
                    </a:cubicBezTo>
                    <a:cubicBezTo>
                      <a:pt x="1248" y="159"/>
                      <a:pt x="1235" y="154"/>
                      <a:pt x="1232" y="163"/>
                    </a:cubicBezTo>
                    <a:cubicBezTo>
                      <a:pt x="1228" y="171"/>
                      <a:pt x="1221" y="166"/>
                      <a:pt x="1214" y="166"/>
                    </a:cubicBezTo>
                    <a:cubicBezTo>
                      <a:pt x="1204" y="168"/>
                      <a:pt x="1190" y="163"/>
                      <a:pt x="1192" y="159"/>
                    </a:cubicBezTo>
                    <a:cubicBezTo>
                      <a:pt x="1192" y="152"/>
                      <a:pt x="1188" y="147"/>
                      <a:pt x="1188" y="140"/>
                    </a:cubicBezTo>
                    <a:cubicBezTo>
                      <a:pt x="1188" y="133"/>
                      <a:pt x="1179" y="136"/>
                      <a:pt x="1172" y="131"/>
                    </a:cubicBezTo>
                    <a:cubicBezTo>
                      <a:pt x="1167" y="124"/>
                      <a:pt x="1153" y="119"/>
                      <a:pt x="1151" y="122"/>
                    </a:cubicBezTo>
                    <a:cubicBezTo>
                      <a:pt x="1148" y="122"/>
                      <a:pt x="1141" y="115"/>
                      <a:pt x="1130" y="112"/>
                    </a:cubicBezTo>
                    <a:cubicBezTo>
                      <a:pt x="1120" y="112"/>
                      <a:pt x="1120" y="105"/>
                      <a:pt x="1123" y="100"/>
                    </a:cubicBezTo>
                    <a:cubicBezTo>
                      <a:pt x="1123" y="96"/>
                      <a:pt x="1113" y="84"/>
                      <a:pt x="1111" y="75"/>
                    </a:cubicBezTo>
                    <a:cubicBezTo>
                      <a:pt x="1109" y="68"/>
                      <a:pt x="1102" y="65"/>
                      <a:pt x="1100" y="49"/>
                    </a:cubicBezTo>
                    <a:cubicBezTo>
                      <a:pt x="1095" y="33"/>
                      <a:pt x="1088" y="38"/>
                      <a:pt x="1088" y="31"/>
                    </a:cubicBezTo>
                    <a:cubicBezTo>
                      <a:pt x="1090" y="24"/>
                      <a:pt x="1079" y="19"/>
                      <a:pt x="1074" y="14"/>
                    </a:cubicBezTo>
                    <a:cubicBezTo>
                      <a:pt x="1072" y="10"/>
                      <a:pt x="1058" y="12"/>
                      <a:pt x="1048" y="7"/>
                    </a:cubicBezTo>
                    <a:cubicBezTo>
                      <a:pt x="1039" y="3"/>
                      <a:pt x="1034" y="7"/>
                      <a:pt x="1025" y="3"/>
                    </a:cubicBezTo>
                    <a:cubicBezTo>
                      <a:pt x="1016" y="0"/>
                      <a:pt x="997" y="7"/>
                      <a:pt x="995" y="7"/>
                    </a:cubicBezTo>
                    <a:cubicBezTo>
                      <a:pt x="993" y="7"/>
                      <a:pt x="976" y="3"/>
                      <a:pt x="967" y="14"/>
                    </a:cubicBezTo>
                    <a:cubicBezTo>
                      <a:pt x="958" y="26"/>
                      <a:pt x="965" y="26"/>
                      <a:pt x="969" y="26"/>
                    </a:cubicBezTo>
                    <a:cubicBezTo>
                      <a:pt x="972" y="26"/>
                      <a:pt x="974" y="38"/>
                      <a:pt x="976" y="42"/>
                    </a:cubicBezTo>
                    <a:cubicBezTo>
                      <a:pt x="976" y="45"/>
                      <a:pt x="969" y="51"/>
                      <a:pt x="965" y="51"/>
                    </a:cubicBezTo>
                    <a:cubicBezTo>
                      <a:pt x="962" y="54"/>
                      <a:pt x="953" y="68"/>
                      <a:pt x="953" y="72"/>
                    </a:cubicBezTo>
                    <a:cubicBezTo>
                      <a:pt x="951" y="77"/>
                      <a:pt x="941" y="89"/>
                      <a:pt x="941" y="93"/>
                    </a:cubicBezTo>
                    <a:cubicBezTo>
                      <a:pt x="944" y="98"/>
                      <a:pt x="937" y="103"/>
                      <a:pt x="932" y="103"/>
                    </a:cubicBezTo>
                    <a:cubicBezTo>
                      <a:pt x="930" y="105"/>
                      <a:pt x="916" y="112"/>
                      <a:pt x="913" y="115"/>
                    </a:cubicBezTo>
                    <a:cubicBezTo>
                      <a:pt x="909" y="117"/>
                      <a:pt x="895" y="112"/>
                      <a:pt x="893" y="110"/>
                    </a:cubicBezTo>
                    <a:cubicBezTo>
                      <a:pt x="893" y="108"/>
                      <a:pt x="890" y="105"/>
                      <a:pt x="888" y="105"/>
                    </a:cubicBezTo>
                    <a:lnTo>
                      <a:pt x="872" y="140"/>
                    </a:lnTo>
                    <a:lnTo>
                      <a:pt x="869" y="150"/>
                    </a:lnTo>
                    <a:cubicBezTo>
                      <a:pt x="869" y="150"/>
                      <a:pt x="858" y="154"/>
                      <a:pt x="867" y="161"/>
                    </a:cubicBezTo>
                    <a:cubicBezTo>
                      <a:pt x="874" y="171"/>
                      <a:pt x="876" y="163"/>
                      <a:pt x="888" y="163"/>
                    </a:cubicBezTo>
                    <a:cubicBezTo>
                      <a:pt x="900" y="163"/>
                      <a:pt x="907" y="173"/>
                      <a:pt x="909" y="166"/>
                    </a:cubicBezTo>
                    <a:cubicBezTo>
                      <a:pt x="911" y="159"/>
                      <a:pt x="923" y="154"/>
                      <a:pt x="930" y="163"/>
                    </a:cubicBezTo>
                    <a:cubicBezTo>
                      <a:pt x="937" y="171"/>
                      <a:pt x="958" y="184"/>
                      <a:pt x="958" y="191"/>
                    </a:cubicBezTo>
                    <a:cubicBezTo>
                      <a:pt x="955" y="198"/>
                      <a:pt x="944" y="196"/>
                      <a:pt x="934" y="194"/>
                    </a:cubicBezTo>
                    <a:cubicBezTo>
                      <a:pt x="927" y="191"/>
                      <a:pt x="916" y="201"/>
                      <a:pt x="907" y="201"/>
                    </a:cubicBezTo>
                    <a:cubicBezTo>
                      <a:pt x="900" y="201"/>
                      <a:pt x="890" y="203"/>
                      <a:pt x="881" y="210"/>
                    </a:cubicBezTo>
                    <a:cubicBezTo>
                      <a:pt x="874" y="220"/>
                      <a:pt x="874" y="227"/>
                      <a:pt x="862" y="229"/>
                    </a:cubicBezTo>
                    <a:cubicBezTo>
                      <a:pt x="851" y="229"/>
                      <a:pt x="844" y="229"/>
                      <a:pt x="830" y="238"/>
                    </a:cubicBezTo>
                    <a:cubicBezTo>
                      <a:pt x="818" y="247"/>
                      <a:pt x="802" y="243"/>
                      <a:pt x="797" y="241"/>
                    </a:cubicBezTo>
                    <a:cubicBezTo>
                      <a:pt x="790" y="238"/>
                      <a:pt x="781" y="236"/>
                      <a:pt x="776" y="247"/>
                    </a:cubicBezTo>
                    <a:cubicBezTo>
                      <a:pt x="772" y="257"/>
                      <a:pt x="783" y="259"/>
                      <a:pt x="781" y="271"/>
                    </a:cubicBezTo>
                    <a:cubicBezTo>
                      <a:pt x="781" y="282"/>
                      <a:pt x="767" y="280"/>
                      <a:pt x="755" y="292"/>
                    </a:cubicBezTo>
                    <a:cubicBezTo>
                      <a:pt x="744" y="303"/>
                      <a:pt x="727" y="310"/>
                      <a:pt x="718" y="308"/>
                    </a:cubicBezTo>
                    <a:cubicBezTo>
                      <a:pt x="709" y="306"/>
                      <a:pt x="688" y="301"/>
                      <a:pt x="669" y="310"/>
                    </a:cubicBezTo>
                    <a:cubicBezTo>
                      <a:pt x="651" y="317"/>
                      <a:pt x="639" y="329"/>
                      <a:pt x="632" y="329"/>
                    </a:cubicBezTo>
                    <a:cubicBezTo>
                      <a:pt x="625" y="327"/>
                      <a:pt x="625" y="320"/>
                      <a:pt x="616" y="320"/>
                    </a:cubicBezTo>
                    <a:cubicBezTo>
                      <a:pt x="607" y="322"/>
                      <a:pt x="602" y="320"/>
                      <a:pt x="595" y="315"/>
                    </a:cubicBezTo>
                    <a:cubicBezTo>
                      <a:pt x="588" y="310"/>
                      <a:pt x="581" y="317"/>
                      <a:pt x="572" y="310"/>
                    </a:cubicBezTo>
                    <a:cubicBezTo>
                      <a:pt x="560" y="301"/>
                      <a:pt x="541" y="303"/>
                      <a:pt x="532" y="301"/>
                    </a:cubicBezTo>
                    <a:cubicBezTo>
                      <a:pt x="525" y="299"/>
                      <a:pt x="493" y="301"/>
                      <a:pt x="481" y="299"/>
                    </a:cubicBezTo>
                    <a:cubicBezTo>
                      <a:pt x="472" y="299"/>
                      <a:pt x="455" y="303"/>
                      <a:pt x="455" y="296"/>
                    </a:cubicBezTo>
                    <a:cubicBezTo>
                      <a:pt x="453" y="292"/>
                      <a:pt x="446" y="287"/>
                      <a:pt x="441" y="275"/>
                    </a:cubicBezTo>
                    <a:cubicBezTo>
                      <a:pt x="439" y="264"/>
                      <a:pt x="432" y="259"/>
                      <a:pt x="425" y="257"/>
                    </a:cubicBezTo>
                    <a:cubicBezTo>
                      <a:pt x="418" y="257"/>
                      <a:pt x="418" y="250"/>
                      <a:pt x="411" y="247"/>
                    </a:cubicBezTo>
                    <a:cubicBezTo>
                      <a:pt x="409" y="247"/>
                      <a:pt x="407" y="238"/>
                      <a:pt x="397" y="238"/>
                    </a:cubicBezTo>
                    <a:cubicBezTo>
                      <a:pt x="388" y="238"/>
                      <a:pt x="353" y="234"/>
                      <a:pt x="349" y="227"/>
                    </a:cubicBezTo>
                    <a:cubicBezTo>
                      <a:pt x="344" y="220"/>
                      <a:pt x="353" y="217"/>
                      <a:pt x="353" y="208"/>
                    </a:cubicBezTo>
                    <a:cubicBezTo>
                      <a:pt x="353" y="201"/>
                      <a:pt x="358" y="191"/>
                      <a:pt x="356" y="187"/>
                    </a:cubicBezTo>
                    <a:cubicBezTo>
                      <a:pt x="351" y="184"/>
                      <a:pt x="344" y="177"/>
                      <a:pt x="344" y="171"/>
                    </a:cubicBezTo>
                    <a:cubicBezTo>
                      <a:pt x="342" y="166"/>
                      <a:pt x="332" y="156"/>
                      <a:pt x="325" y="156"/>
                    </a:cubicBezTo>
                    <a:cubicBezTo>
                      <a:pt x="318" y="156"/>
                      <a:pt x="313" y="152"/>
                      <a:pt x="306" y="147"/>
                    </a:cubicBezTo>
                    <a:cubicBezTo>
                      <a:pt x="300" y="140"/>
                      <a:pt x="293" y="140"/>
                      <a:pt x="290" y="126"/>
                    </a:cubicBezTo>
                    <a:lnTo>
                      <a:pt x="290" y="124"/>
                    </a:lnTo>
                    <a:lnTo>
                      <a:pt x="281" y="124"/>
                    </a:lnTo>
                    <a:cubicBezTo>
                      <a:pt x="281" y="124"/>
                      <a:pt x="279" y="122"/>
                      <a:pt x="276" y="119"/>
                    </a:cubicBezTo>
                    <a:cubicBezTo>
                      <a:pt x="274" y="126"/>
                      <a:pt x="269" y="129"/>
                      <a:pt x="269" y="133"/>
                    </a:cubicBezTo>
                    <a:cubicBezTo>
                      <a:pt x="269" y="138"/>
                      <a:pt x="267" y="145"/>
                      <a:pt x="260" y="145"/>
                    </a:cubicBezTo>
                    <a:cubicBezTo>
                      <a:pt x="253" y="145"/>
                      <a:pt x="246" y="150"/>
                      <a:pt x="246" y="161"/>
                    </a:cubicBezTo>
                    <a:cubicBezTo>
                      <a:pt x="246" y="173"/>
                      <a:pt x="253" y="173"/>
                      <a:pt x="248" y="177"/>
                    </a:cubicBezTo>
                    <a:cubicBezTo>
                      <a:pt x="246" y="182"/>
                      <a:pt x="234" y="187"/>
                      <a:pt x="230" y="184"/>
                    </a:cubicBezTo>
                    <a:cubicBezTo>
                      <a:pt x="225" y="182"/>
                      <a:pt x="216" y="184"/>
                      <a:pt x="209" y="184"/>
                    </a:cubicBezTo>
                    <a:cubicBezTo>
                      <a:pt x="202" y="182"/>
                      <a:pt x="197" y="175"/>
                      <a:pt x="195" y="184"/>
                    </a:cubicBezTo>
                    <a:cubicBezTo>
                      <a:pt x="193" y="194"/>
                      <a:pt x="179" y="222"/>
                      <a:pt x="183" y="224"/>
                    </a:cubicBezTo>
                    <a:cubicBezTo>
                      <a:pt x="186" y="229"/>
                      <a:pt x="188" y="236"/>
                      <a:pt x="183" y="236"/>
                    </a:cubicBezTo>
                    <a:cubicBezTo>
                      <a:pt x="176" y="236"/>
                      <a:pt x="169" y="234"/>
                      <a:pt x="167" y="231"/>
                    </a:cubicBezTo>
                    <a:cubicBezTo>
                      <a:pt x="165" y="229"/>
                      <a:pt x="153" y="236"/>
                      <a:pt x="146" y="236"/>
                    </a:cubicBezTo>
                    <a:cubicBezTo>
                      <a:pt x="144" y="234"/>
                      <a:pt x="130" y="241"/>
                      <a:pt x="135" y="243"/>
                    </a:cubicBezTo>
                    <a:cubicBezTo>
                      <a:pt x="139" y="245"/>
                      <a:pt x="139" y="257"/>
                      <a:pt x="139" y="262"/>
                    </a:cubicBezTo>
                    <a:cubicBezTo>
                      <a:pt x="139" y="266"/>
                      <a:pt x="151" y="280"/>
                      <a:pt x="148" y="285"/>
                    </a:cubicBezTo>
                    <a:cubicBezTo>
                      <a:pt x="146" y="289"/>
                      <a:pt x="137" y="294"/>
                      <a:pt x="137" y="301"/>
                    </a:cubicBezTo>
                    <a:cubicBezTo>
                      <a:pt x="137" y="308"/>
                      <a:pt x="139" y="313"/>
                      <a:pt x="135" y="315"/>
                    </a:cubicBezTo>
                    <a:cubicBezTo>
                      <a:pt x="132" y="315"/>
                      <a:pt x="121" y="320"/>
                      <a:pt x="116" y="325"/>
                    </a:cubicBezTo>
                    <a:cubicBezTo>
                      <a:pt x="111" y="327"/>
                      <a:pt x="102" y="327"/>
                      <a:pt x="100" y="334"/>
                    </a:cubicBezTo>
                    <a:cubicBezTo>
                      <a:pt x="97" y="339"/>
                      <a:pt x="93" y="343"/>
                      <a:pt x="83" y="343"/>
                    </a:cubicBezTo>
                    <a:cubicBezTo>
                      <a:pt x="74" y="341"/>
                      <a:pt x="69" y="341"/>
                      <a:pt x="65" y="348"/>
                    </a:cubicBezTo>
                    <a:cubicBezTo>
                      <a:pt x="58" y="357"/>
                      <a:pt x="55" y="353"/>
                      <a:pt x="51" y="357"/>
                    </a:cubicBezTo>
                    <a:cubicBezTo>
                      <a:pt x="46" y="362"/>
                      <a:pt x="41" y="355"/>
                      <a:pt x="37" y="353"/>
                    </a:cubicBezTo>
                    <a:cubicBezTo>
                      <a:pt x="34" y="350"/>
                      <a:pt x="30" y="357"/>
                      <a:pt x="25" y="357"/>
                    </a:cubicBezTo>
                    <a:cubicBezTo>
                      <a:pt x="21" y="357"/>
                      <a:pt x="18" y="364"/>
                      <a:pt x="14" y="364"/>
                    </a:cubicBezTo>
                    <a:cubicBezTo>
                      <a:pt x="9" y="366"/>
                      <a:pt x="4" y="364"/>
                      <a:pt x="4" y="371"/>
                    </a:cubicBezTo>
                    <a:cubicBezTo>
                      <a:pt x="4" y="373"/>
                      <a:pt x="2" y="378"/>
                      <a:pt x="0" y="380"/>
                    </a:cubicBezTo>
                    <a:lnTo>
                      <a:pt x="4" y="399"/>
                    </a:lnTo>
                    <a:cubicBezTo>
                      <a:pt x="4" y="399"/>
                      <a:pt x="23" y="406"/>
                      <a:pt x="25" y="413"/>
                    </a:cubicBezTo>
                    <a:cubicBezTo>
                      <a:pt x="25" y="420"/>
                      <a:pt x="30" y="441"/>
                      <a:pt x="30" y="441"/>
                    </a:cubicBezTo>
                    <a:lnTo>
                      <a:pt x="28" y="441"/>
                    </a:lnTo>
                    <a:cubicBezTo>
                      <a:pt x="37" y="448"/>
                      <a:pt x="48" y="455"/>
                      <a:pt x="48" y="458"/>
                    </a:cubicBezTo>
                    <a:cubicBezTo>
                      <a:pt x="48" y="460"/>
                      <a:pt x="48" y="469"/>
                      <a:pt x="58" y="474"/>
                    </a:cubicBezTo>
                    <a:cubicBezTo>
                      <a:pt x="65" y="476"/>
                      <a:pt x="72" y="478"/>
                      <a:pt x="74" y="481"/>
                    </a:cubicBezTo>
                    <a:lnTo>
                      <a:pt x="76" y="481"/>
                    </a:lnTo>
                    <a:lnTo>
                      <a:pt x="83" y="478"/>
                    </a:lnTo>
                    <a:cubicBezTo>
                      <a:pt x="83" y="478"/>
                      <a:pt x="86" y="481"/>
                      <a:pt x="88" y="483"/>
                    </a:cubicBezTo>
                    <a:cubicBezTo>
                      <a:pt x="90" y="476"/>
                      <a:pt x="106" y="469"/>
                      <a:pt x="114" y="469"/>
                    </a:cubicBezTo>
                    <a:cubicBezTo>
                      <a:pt x="121" y="469"/>
                      <a:pt x="139" y="485"/>
                      <a:pt x="137" y="490"/>
                    </a:cubicBezTo>
                    <a:cubicBezTo>
                      <a:pt x="137" y="495"/>
                      <a:pt x="123" y="513"/>
                      <a:pt x="116" y="516"/>
                    </a:cubicBezTo>
                    <a:lnTo>
                      <a:pt x="106" y="516"/>
                    </a:lnTo>
                    <a:lnTo>
                      <a:pt x="106" y="523"/>
                    </a:lnTo>
                    <a:cubicBezTo>
                      <a:pt x="106" y="527"/>
                      <a:pt x="114" y="534"/>
                      <a:pt x="118" y="542"/>
                    </a:cubicBezTo>
                    <a:cubicBezTo>
                      <a:pt x="123" y="551"/>
                      <a:pt x="111" y="555"/>
                      <a:pt x="104" y="551"/>
                    </a:cubicBezTo>
                    <a:cubicBezTo>
                      <a:pt x="100" y="544"/>
                      <a:pt x="97" y="555"/>
                      <a:pt x="100" y="560"/>
                    </a:cubicBezTo>
                    <a:cubicBezTo>
                      <a:pt x="104" y="562"/>
                      <a:pt x="102" y="574"/>
                      <a:pt x="106" y="576"/>
                    </a:cubicBezTo>
                    <a:cubicBezTo>
                      <a:pt x="114" y="576"/>
                      <a:pt x="118" y="588"/>
                      <a:pt x="125" y="588"/>
                    </a:cubicBezTo>
                    <a:cubicBezTo>
                      <a:pt x="132" y="588"/>
                      <a:pt x="137" y="600"/>
                      <a:pt x="137" y="600"/>
                    </a:cubicBezTo>
                    <a:cubicBezTo>
                      <a:pt x="137" y="600"/>
                      <a:pt x="146" y="604"/>
                      <a:pt x="146" y="609"/>
                    </a:cubicBezTo>
                    <a:cubicBezTo>
                      <a:pt x="153" y="609"/>
                      <a:pt x="158" y="609"/>
                      <a:pt x="160" y="607"/>
                    </a:cubicBezTo>
                    <a:cubicBezTo>
                      <a:pt x="160" y="602"/>
                      <a:pt x="169" y="602"/>
                      <a:pt x="176" y="609"/>
                    </a:cubicBezTo>
                    <a:cubicBezTo>
                      <a:pt x="183" y="616"/>
                      <a:pt x="211" y="632"/>
                      <a:pt x="221" y="642"/>
                    </a:cubicBezTo>
                    <a:cubicBezTo>
                      <a:pt x="230" y="649"/>
                      <a:pt x="253" y="658"/>
                      <a:pt x="260" y="658"/>
                    </a:cubicBezTo>
                    <a:cubicBezTo>
                      <a:pt x="269" y="656"/>
                      <a:pt x="276" y="663"/>
                      <a:pt x="288" y="663"/>
                    </a:cubicBezTo>
                    <a:lnTo>
                      <a:pt x="293" y="663"/>
                    </a:lnTo>
                    <a:cubicBezTo>
                      <a:pt x="295" y="661"/>
                      <a:pt x="297" y="661"/>
                      <a:pt x="300" y="658"/>
                    </a:cubicBezTo>
                    <a:cubicBezTo>
                      <a:pt x="304" y="654"/>
                      <a:pt x="309" y="661"/>
                      <a:pt x="306" y="667"/>
                    </a:cubicBezTo>
                    <a:cubicBezTo>
                      <a:pt x="306" y="672"/>
                      <a:pt x="306" y="674"/>
                      <a:pt x="309" y="677"/>
                    </a:cubicBezTo>
                    <a:cubicBezTo>
                      <a:pt x="311" y="674"/>
                      <a:pt x="311" y="672"/>
                      <a:pt x="313" y="670"/>
                    </a:cubicBezTo>
                    <a:cubicBezTo>
                      <a:pt x="318" y="658"/>
                      <a:pt x="325" y="658"/>
                      <a:pt x="327" y="656"/>
                    </a:cubicBezTo>
                    <a:cubicBezTo>
                      <a:pt x="332" y="651"/>
                      <a:pt x="337" y="654"/>
                      <a:pt x="346" y="658"/>
                    </a:cubicBezTo>
                    <a:cubicBezTo>
                      <a:pt x="353" y="663"/>
                      <a:pt x="358" y="654"/>
                      <a:pt x="369" y="665"/>
                    </a:cubicBezTo>
                    <a:cubicBezTo>
                      <a:pt x="374" y="663"/>
                      <a:pt x="376" y="663"/>
                      <a:pt x="379" y="663"/>
                    </a:cubicBezTo>
                    <a:cubicBezTo>
                      <a:pt x="381" y="663"/>
                      <a:pt x="383" y="658"/>
                      <a:pt x="388" y="654"/>
                    </a:cubicBezTo>
                    <a:cubicBezTo>
                      <a:pt x="393" y="649"/>
                      <a:pt x="390" y="644"/>
                      <a:pt x="397" y="644"/>
                    </a:cubicBezTo>
                    <a:cubicBezTo>
                      <a:pt x="402" y="646"/>
                      <a:pt x="404" y="639"/>
                      <a:pt x="414" y="632"/>
                    </a:cubicBezTo>
                    <a:cubicBezTo>
                      <a:pt x="425" y="628"/>
                      <a:pt x="435" y="637"/>
                      <a:pt x="439" y="632"/>
                    </a:cubicBezTo>
                    <a:cubicBezTo>
                      <a:pt x="444" y="628"/>
                      <a:pt x="451" y="625"/>
                      <a:pt x="451" y="630"/>
                    </a:cubicBezTo>
                    <a:cubicBezTo>
                      <a:pt x="451" y="635"/>
                      <a:pt x="458" y="639"/>
                      <a:pt x="460" y="644"/>
                    </a:cubicBezTo>
                    <a:cubicBezTo>
                      <a:pt x="460" y="649"/>
                      <a:pt x="469" y="651"/>
                      <a:pt x="472" y="651"/>
                    </a:cubicBezTo>
                    <a:lnTo>
                      <a:pt x="474" y="649"/>
                    </a:lnTo>
                    <a:cubicBezTo>
                      <a:pt x="481" y="646"/>
                      <a:pt x="488" y="649"/>
                      <a:pt x="488" y="656"/>
                    </a:cubicBezTo>
                    <a:cubicBezTo>
                      <a:pt x="488" y="661"/>
                      <a:pt x="490" y="667"/>
                      <a:pt x="493" y="667"/>
                    </a:cubicBezTo>
                    <a:cubicBezTo>
                      <a:pt x="497" y="667"/>
                      <a:pt x="502" y="667"/>
                      <a:pt x="502" y="677"/>
                    </a:cubicBezTo>
                    <a:cubicBezTo>
                      <a:pt x="502" y="688"/>
                      <a:pt x="507" y="700"/>
                      <a:pt x="497" y="709"/>
                    </a:cubicBezTo>
                    <a:cubicBezTo>
                      <a:pt x="488" y="719"/>
                      <a:pt x="479" y="733"/>
                      <a:pt x="479" y="740"/>
                    </a:cubicBezTo>
                    <a:cubicBezTo>
                      <a:pt x="481" y="744"/>
                      <a:pt x="476" y="751"/>
                      <a:pt x="483" y="749"/>
                    </a:cubicBezTo>
                    <a:cubicBezTo>
                      <a:pt x="490" y="747"/>
                      <a:pt x="504" y="749"/>
                      <a:pt x="502" y="754"/>
                    </a:cubicBezTo>
                    <a:cubicBezTo>
                      <a:pt x="500" y="756"/>
                      <a:pt x="502" y="770"/>
                      <a:pt x="509" y="770"/>
                    </a:cubicBezTo>
                    <a:cubicBezTo>
                      <a:pt x="516" y="770"/>
                      <a:pt x="518" y="775"/>
                      <a:pt x="518" y="779"/>
                    </a:cubicBezTo>
                    <a:cubicBezTo>
                      <a:pt x="516" y="786"/>
                      <a:pt x="511" y="793"/>
                      <a:pt x="518" y="793"/>
                    </a:cubicBezTo>
                    <a:cubicBezTo>
                      <a:pt x="523" y="793"/>
                      <a:pt x="530" y="793"/>
                      <a:pt x="530" y="800"/>
                    </a:cubicBezTo>
                    <a:cubicBezTo>
                      <a:pt x="527" y="805"/>
                      <a:pt x="532" y="810"/>
                      <a:pt x="541" y="807"/>
                    </a:cubicBezTo>
                    <a:cubicBezTo>
                      <a:pt x="549" y="805"/>
                      <a:pt x="551" y="803"/>
                      <a:pt x="551" y="805"/>
                    </a:cubicBezTo>
                    <a:cubicBezTo>
                      <a:pt x="556" y="805"/>
                      <a:pt x="556" y="812"/>
                      <a:pt x="562" y="814"/>
                    </a:cubicBezTo>
                    <a:cubicBezTo>
                      <a:pt x="569" y="817"/>
                      <a:pt x="565" y="800"/>
                      <a:pt x="562" y="798"/>
                    </a:cubicBezTo>
                    <a:cubicBezTo>
                      <a:pt x="560" y="796"/>
                      <a:pt x="565" y="784"/>
                      <a:pt x="567" y="786"/>
                    </a:cubicBezTo>
                    <a:cubicBezTo>
                      <a:pt x="569" y="789"/>
                      <a:pt x="576" y="786"/>
                      <a:pt x="581" y="782"/>
                    </a:cubicBezTo>
                    <a:cubicBezTo>
                      <a:pt x="586" y="777"/>
                      <a:pt x="593" y="786"/>
                      <a:pt x="597" y="779"/>
                    </a:cubicBezTo>
                    <a:cubicBezTo>
                      <a:pt x="600" y="775"/>
                      <a:pt x="607" y="784"/>
                      <a:pt x="616" y="779"/>
                    </a:cubicBezTo>
                    <a:cubicBezTo>
                      <a:pt x="623" y="777"/>
                      <a:pt x="625" y="784"/>
                      <a:pt x="630" y="777"/>
                    </a:cubicBezTo>
                    <a:cubicBezTo>
                      <a:pt x="632" y="772"/>
                      <a:pt x="644" y="763"/>
                      <a:pt x="646" y="768"/>
                    </a:cubicBezTo>
                    <a:cubicBezTo>
                      <a:pt x="648" y="770"/>
                      <a:pt x="651" y="775"/>
                      <a:pt x="665" y="777"/>
                    </a:cubicBezTo>
                    <a:cubicBezTo>
                      <a:pt x="676" y="777"/>
                      <a:pt x="669" y="784"/>
                      <a:pt x="669" y="789"/>
                    </a:cubicBezTo>
                    <a:cubicBezTo>
                      <a:pt x="669" y="793"/>
                      <a:pt x="686" y="803"/>
                      <a:pt x="690" y="805"/>
                    </a:cubicBezTo>
                    <a:cubicBezTo>
                      <a:pt x="693" y="805"/>
                      <a:pt x="693" y="805"/>
                      <a:pt x="695" y="807"/>
                    </a:cubicBezTo>
                    <a:cubicBezTo>
                      <a:pt x="700" y="805"/>
                      <a:pt x="707" y="810"/>
                      <a:pt x="709" y="805"/>
                    </a:cubicBezTo>
                    <a:cubicBezTo>
                      <a:pt x="709" y="798"/>
                      <a:pt x="716" y="800"/>
                      <a:pt x="718" y="805"/>
                    </a:cubicBezTo>
                    <a:cubicBezTo>
                      <a:pt x="723" y="810"/>
                      <a:pt x="725" y="810"/>
                      <a:pt x="732" y="805"/>
                    </a:cubicBezTo>
                    <a:cubicBezTo>
                      <a:pt x="737" y="800"/>
                      <a:pt x="741" y="810"/>
                      <a:pt x="737" y="814"/>
                    </a:cubicBezTo>
                    <a:cubicBezTo>
                      <a:pt x="734" y="817"/>
                      <a:pt x="737" y="826"/>
                      <a:pt x="741" y="833"/>
                    </a:cubicBezTo>
                    <a:cubicBezTo>
                      <a:pt x="748" y="838"/>
                      <a:pt x="748" y="828"/>
                      <a:pt x="748" y="824"/>
                    </a:cubicBezTo>
                    <a:cubicBezTo>
                      <a:pt x="746" y="817"/>
                      <a:pt x="758" y="812"/>
                      <a:pt x="776" y="805"/>
                    </a:cubicBezTo>
                    <a:cubicBezTo>
                      <a:pt x="797" y="798"/>
                      <a:pt x="818" y="784"/>
                      <a:pt x="818" y="782"/>
                    </a:cubicBezTo>
                    <a:cubicBezTo>
                      <a:pt x="818" y="777"/>
                      <a:pt x="832" y="786"/>
                      <a:pt x="839" y="782"/>
                    </a:cubicBezTo>
                    <a:cubicBezTo>
                      <a:pt x="846" y="777"/>
                      <a:pt x="869" y="777"/>
                      <a:pt x="876" y="777"/>
                    </a:cubicBezTo>
                    <a:cubicBezTo>
                      <a:pt x="883" y="775"/>
                      <a:pt x="883" y="770"/>
                      <a:pt x="888" y="765"/>
                    </a:cubicBezTo>
                    <a:cubicBezTo>
                      <a:pt x="895" y="758"/>
                      <a:pt x="895" y="756"/>
                      <a:pt x="902" y="754"/>
                    </a:cubicBezTo>
                    <a:cubicBezTo>
                      <a:pt x="909" y="754"/>
                      <a:pt x="913" y="747"/>
                      <a:pt x="913" y="742"/>
                    </a:cubicBezTo>
                    <a:cubicBezTo>
                      <a:pt x="913" y="737"/>
                      <a:pt x="927" y="737"/>
                      <a:pt x="927" y="733"/>
                    </a:cubicBezTo>
                    <a:cubicBezTo>
                      <a:pt x="927" y="728"/>
                      <a:pt x="939" y="728"/>
                      <a:pt x="939" y="723"/>
                    </a:cubicBezTo>
                    <a:cubicBezTo>
                      <a:pt x="939" y="716"/>
                      <a:pt x="946" y="719"/>
                      <a:pt x="948" y="714"/>
                    </a:cubicBezTo>
                    <a:cubicBezTo>
                      <a:pt x="951" y="712"/>
                      <a:pt x="946" y="700"/>
                      <a:pt x="951" y="698"/>
                    </a:cubicBezTo>
                    <a:cubicBezTo>
                      <a:pt x="955" y="695"/>
                      <a:pt x="948" y="691"/>
                      <a:pt x="948" y="688"/>
                    </a:cubicBezTo>
                    <a:cubicBezTo>
                      <a:pt x="946" y="684"/>
                      <a:pt x="958" y="684"/>
                      <a:pt x="962" y="681"/>
                    </a:cubicBezTo>
                    <a:cubicBezTo>
                      <a:pt x="967" y="677"/>
                      <a:pt x="972" y="672"/>
                      <a:pt x="972" y="665"/>
                    </a:cubicBezTo>
                    <a:cubicBezTo>
                      <a:pt x="974" y="661"/>
                      <a:pt x="981" y="656"/>
                      <a:pt x="986" y="654"/>
                    </a:cubicBezTo>
                    <a:cubicBezTo>
                      <a:pt x="990" y="651"/>
                      <a:pt x="993" y="644"/>
                      <a:pt x="990" y="635"/>
                    </a:cubicBezTo>
                    <a:cubicBezTo>
                      <a:pt x="990" y="628"/>
                      <a:pt x="997" y="630"/>
                      <a:pt x="995" y="628"/>
                    </a:cubicBezTo>
                    <a:cubicBezTo>
                      <a:pt x="990" y="625"/>
                      <a:pt x="995" y="616"/>
                      <a:pt x="1004" y="614"/>
                    </a:cubicBezTo>
                    <a:cubicBezTo>
                      <a:pt x="1011" y="611"/>
                      <a:pt x="1000" y="609"/>
                      <a:pt x="995" y="611"/>
                    </a:cubicBezTo>
                    <a:cubicBezTo>
                      <a:pt x="990" y="616"/>
                      <a:pt x="986" y="602"/>
                      <a:pt x="981" y="607"/>
                    </a:cubicBezTo>
                    <a:cubicBezTo>
                      <a:pt x="979" y="611"/>
                      <a:pt x="967" y="604"/>
                      <a:pt x="974" y="604"/>
                    </a:cubicBezTo>
                    <a:cubicBezTo>
                      <a:pt x="981" y="602"/>
                      <a:pt x="993" y="593"/>
                      <a:pt x="997" y="593"/>
                    </a:cubicBezTo>
                    <a:cubicBezTo>
                      <a:pt x="1002" y="590"/>
                      <a:pt x="990" y="581"/>
                      <a:pt x="983" y="581"/>
                    </a:cubicBezTo>
                    <a:cubicBezTo>
                      <a:pt x="979" y="581"/>
                      <a:pt x="972" y="567"/>
                      <a:pt x="965" y="567"/>
                    </a:cubicBezTo>
                    <a:cubicBezTo>
                      <a:pt x="958" y="567"/>
                      <a:pt x="969" y="562"/>
                      <a:pt x="976" y="567"/>
                    </a:cubicBezTo>
                    <a:cubicBezTo>
                      <a:pt x="983" y="570"/>
                      <a:pt x="993" y="574"/>
                      <a:pt x="995" y="570"/>
                    </a:cubicBezTo>
                    <a:cubicBezTo>
                      <a:pt x="1000" y="567"/>
                      <a:pt x="983" y="553"/>
                      <a:pt x="979" y="551"/>
                    </a:cubicBezTo>
                    <a:cubicBezTo>
                      <a:pt x="972" y="546"/>
                      <a:pt x="979" y="539"/>
                      <a:pt x="974" y="537"/>
                    </a:cubicBezTo>
                    <a:cubicBezTo>
                      <a:pt x="972" y="534"/>
                      <a:pt x="962" y="518"/>
                      <a:pt x="960" y="511"/>
                    </a:cubicBezTo>
                    <a:cubicBezTo>
                      <a:pt x="958" y="504"/>
                      <a:pt x="946" y="502"/>
                      <a:pt x="941" y="497"/>
                    </a:cubicBezTo>
                    <a:cubicBezTo>
                      <a:pt x="939" y="492"/>
                      <a:pt x="941" y="483"/>
                      <a:pt x="953" y="478"/>
                    </a:cubicBezTo>
                    <a:cubicBezTo>
                      <a:pt x="962" y="474"/>
                      <a:pt x="958" y="467"/>
                      <a:pt x="962" y="467"/>
                    </a:cubicBezTo>
                    <a:cubicBezTo>
                      <a:pt x="967" y="467"/>
                      <a:pt x="969" y="467"/>
                      <a:pt x="974" y="458"/>
                    </a:cubicBezTo>
                    <a:cubicBezTo>
                      <a:pt x="976" y="450"/>
                      <a:pt x="983" y="455"/>
                      <a:pt x="986" y="453"/>
                    </a:cubicBezTo>
                    <a:cubicBezTo>
                      <a:pt x="990" y="448"/>
                      <a:pt x="1004" y="448"/>
                      <a:pt x="1011" y="444"/>
                    </a:cubicBezTo>
                    <a:cubicBezTo>
                      <a:pt x="1016" y="441"/>
                      <a:pt x="1007" y="430"/>
                      <a:pt x="1000" y="432"/>
                    </a:cubicBezTo>
                    <a:cubicBezTo>
                      <a:pt x="990" y="432"/>
                      <a:pt x="983" y="430"/>
                      <a:pt x="979" y="422"/>
                    </a:cubicBezTo>
                    <a:cubicBezTo>
                      <a:pt x="972" y="415"/>
                      <a:pt x="960" y="437"/>
                      <a:pt x="948" y="441"/>
                    </a:cubicBezTo>
                    <a:cubicBezTo>
                      <a:pt x="939" y="446"/>
                      <a:pt x="932" y="432"/>
                      <a:pt x="937" y="425"/>
                    </a:cubicBezTo>
                    <a:cubicBezTo>
                      <a:pt x="939" y="415"/>
                      <a:pt x="927" y="415"/>
                      <a:pt x="913" y="415"/>
                    </a:cubicBezTo>
                    <a:cubicBezTo>
                      <a:pt x="900" y="418"/>
                      <a:pt x="907" y="392"/>
                      <a:pt x="913" y="390"/>
                    </a:cubicBezTo>
                    <a:cubicBezTo>
                      <a:pt x="923" y="390"/>
                      <a:pt x="934" y="399"/>
                      <a:pt x="941" y="383"/>
                    </a:cubicBezTo>
                    <a:cubicBezTo>
                      <a:pt x="946" y="366"/>
                      <a:pt x="953" y="378"/>
                      <a:pt x="965" y="364"/>
                    </a:cubicBezTo>
                    <a:cubicBezTo>
                      <a:pt x="976" y="350"/>
                      <a:pt x="990" y="343"/>
                      <a:pt x="1002" y="350"/>
                    </a:cubicBezTo>
                    <a:cubicBezTo>
                      <a:pt x="1011" y="359"/>
                      <a:pt x="990" y="371"/>
                      <a:pt x="988" y="380"/>
                    </a:cubicBezTo>
                    <a:cubicBezTo>
                      <a:pt x="983" y="387"/>
                      <a:pt x="990" y="390"/>
                      <a:pt x="983" y="397"/>
                    </a:cubicBezTo>
                    <a:cubicBezTo>
                      <a:pt x="976" y="401"/>
                      <a:pt x="986" y="404"/>
                      <a:pt x="1000" y="397"/>
                    </a:cubicBezTo>
                    <a:cubicBezTo>
                      <a:pt x="1011" y="387"/>
                      <a:pt x="1025" y="378"/>
                      <a:pt x="1037" y="373"/>
                    </a:cubicBezTo>
                    <a:cubicBezTo>
                      <a:pt x="1041" y="373"/>
                      <a:pt x="1044" y="371"/>
                      <a:pt x="1048" y="373"/>
                    </a:cubicBezTo>
                    <a:cubicBezTo>
                      <a:pt x="1051" y="369"/>
                      <a:pt x="1051" y="364"/>
                      <a:pt x="1053" y="364"/>
                    </a:cubicBezTo>
                    <a:cubicBezTo>
                      <a:pt x="1062" y="359"/>
                      <a:pt x="1090" y="346"/>
                      <a:pt x="1093" y="341"/>
                    </a:cubicBezTo>
                    <a:cubicBezTo>
                      <a:pt x="1097" y="336"/>
                      <a:pt x="1102" y="327"/>
                      <a:pt x="1107" y="327"/>
                    </a:cubicBezTo>
                    <a:cubicBezTo>
                      <a:pt x="1113" y="327"/>
                      <a:pt x="1113" y="332"/>
                      <a:pt x="1120" y="332"/>
                    </a:cubicBezTo>
                    <a:cubicBezTo>
                      <a:pt x="1130" y="332"/>
                      <a:pt x="1139" y="334"/>
                      <a:pt x="1134" y="327"/>
                    </a:cubicBezTo>
                    <a:cubicBezTo>
                      <a:pt x="1130" y="320"/>
                      <a:pt x="1132" y="320"/>
                      <a:pt x="1144" y="320"/>
                    </a:cubicBezTo>
                    <a:cubicBezTo>
                      <a:pt x="1153" y="317"/>
                      <a:pt x="1151" y="308"/>
                      <a:pt x="1158" y="308"/>
                    </a:cubicBezTo>
                    <a:cubicBezTo>
                      <a:pt x="1165" y="308"/>
                      <a:pt x="1162" y="292"/>
                      <a:pt x="1169" y="292"/>
                    </a:cubicBezTo>
                    <a:cubicBezTo>
                      <a:pt x="1176" y="292"/>
                      <a:pt x="1179" y="301"/>
                      <a:pt x="1188" y="299"/>
                    </a:cubicBezTo>
                    <a:lnTo>
                      <a:pt x="1195" y="299"/>
                    </a:lnTo>
                    <a:cubicBezTo>
                      <a:pt x="1195" y="299"/>
                      <a:pt x="1197" y="296"/>
                      <a:pt x="1199" y="296"/>
                    </a:cubicBezTo>
                    <a:cubicBezTo>
                      <a:pt x="1197" y="287"/>
                      <a:pt x="1199" y="280"/>
                      <a:pt x="1197" y="275"/>
                    </a:cubicBezTo>
                    <a:cubicBezTo>
                      <a:pt x="1195" y="268"/>
                      <a:pt x="1197" y="262"/>
                      <a:pt x="1197" y="257"/>
                    </a:cubicBezTo>
                    <a:cubicBezTo>
                      <a:pt x="1195" y="252"/>
                      <a:pt x="1195" y="243"/>
                      <a:pt x="1199" y="243"/>
                    </a:cubicBezTo>
                    <a:cubicBezTo>
                      <a:pt x="1204" y="243"/>
                      <a:pt x="1211" y="229"/>
                      <a:pt x="1216" y="234"/>
                    </a:cubicBezTo>
                    <a:cubicBezTo>
                      <a:pt x="1223" y="238"/>
                      <a:pt x="1237" y="241"/>
                      <a:pt x="1237" y="234"/>
                    </a:cubicBezTo>
                    <a:cubicBezTo>
                      <a:pt x="1237" y="229"/>
                      <a:pt x="1244" y="229"/>
                      <a:pt x="1246" y="220"/>
                    </a:cubicBezTo>
                    <a:cubicBezTo>
                      <a:pt x="1246" y="212"/>
                      <a:pt x="1255" y="210"/>
                      <a:pt x="1258" y="203"/>
                    </a:cubicBezTo>
                    <a:cubicBezTo>
                      <a:pt x="1260" y="196"/>
                      <a:pt x="1262" y="180"/>
                      <a:pt x="1269" y="177"/>
                    </a:cubicBezTo>
                    <a:cubicBezTo>
                      <a:pt x="1276" y="173"/>
                      <a:pt x="1269" y="171"/>
                      <a:pt x="1269" y="159"/>
                    </a:cubicBezTo>
                    <a:close/>
                    <a:moveTo>
                      <a:pt x="962" y="756"/>
                    </a:moveTo>
                    <a:lnTo>
                      <a:pt x="962" y="756"/>
                    </a:lnTo>
                    <a:cubicBezTo>
                      <a:pt x="955" y="782"/>
                      <a:pt x="972" y="793"/>
                      <a:pt x="972" y="793"/>
                    </a:cubicBezTo>
                    <a:cubicBezTo>
                      <a:pt x="979" y="789"/>
                      <a:pt x="1004" y="733"/>
                      <a:pt x="1000" y="726"/>
                    </a:cubicBezTo>
                    <a:cubicBezTo>
                      <a:pt x="993" y="719"/>
                      <a:pt x="969" y="730"/>
                      <a:pt x="962" y="756"/>
                    </a:cubicBezTo>
                    <a:close/>
                    <a:moveTo>
                      <a:pt x="737" y="842"/>
                    </a:moveTo>
                    <a:lnTo>
                      <a:pt x="737" y="842"/>
                    </a:lnTo>
                    <a:cubicBezTo>
                      <a:pt x="730" y="842"/>
                      <a:pt x="709" y="854"/>
                      <a:pt x="716" y="870"/>
                    </a:cubicBezTo>
                    <a:cubicBezTo>
                      <a:pt x="725" y="887"/>
                      <a:pt x="751" y="875"/>
                      <a:pt x="753" y="868"/>
                    </a:cubicBezTo>
                    <a:cubicBezTo>
                      <a:pt x="753" y="861"/>
                      <a:pt x="765" y="849"/>
                      <a:pt x="765" y="842"/>
                    </a:cubicBezTo>
                    <a:cubicBezTo>
                      <a:pt x="762" y="840"/>
                      <a:pt x="746" y="842"/>
                      <a:pt x="737" y="8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1" name="Freeform 468">
                <a:extLst>
                  <a:ext uri="{FF2B5EF4-FFF2-40B4-BE49-F238E27FC236}">
                    <a16:creationId xmlns:a16="http://schemas.microsoft.com/office/drawing/2014/main" id="{C87BEC5D-D1E4-4EB1-5254-BD6126FD4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1595"/>
                <a:ext cx="767" cy="534"/>
              </a:xfrm>
              <a:custGeom>
                <a:avLst/>
                <a:gdLst>
                  <a:gd name="T0" fmla="*/ 1232 w 1276"/>
                  <a:gd name="T1" fmla="*/ 163 h 887"/>
                  <a:gd name="T2" fmla="*/ 1172 w 1276"/>
                  <a:gd name="T3" fmla="*/ 131 h 887"/>
                  <a:gd name="T4" fmla="*/ 1111 w 1276"/>
                  <a:gd name="T5" fmla="*/ 75 h 887"/>
                  <a:gd name="T6" fmla="*/ 1048 w 1276"/>
                  <a:gd name="T7" fmla="*/ 7 h 887"/>
                  <a:gd name="T8" fmla="*/ 969 w 1276"/>
                  <a:gd name="T9" fmla="*/ 26 h 887"/>
                  <a:gd name="T10" fmla="*/ 941 w 1276"/>
                  <a:gd name="T11" fmla="*/ 93 h 887"/>
                  <a:gd name="T12" fmla="*/ 888 w 1276"/>
                  <a:gd name="T13" fmla="*/ 105 h 887"/>
                  <a:gd name="T14" fmla="*/ 888 w 1276"/>
                  <a:gd name="T15" fmla="*/ 163 h 887"/>
                  <a:gd name="T16" fmla="*/ 934 w 1276"/>
                  <a:gd name="T17" fmla="*/ 194 h 887"/>
                  <a:gd name="T18" fmla="*/ 830 w 1276"/>
                  <a:gd name="T19" fmla="*/ 238 h 887"/>
                  <a:gd name="T20" fmla="*/ 755 w 1276"/>
                  <a:gd name="T21" fmla="*/ 292 h 887"/>
                  <a:gd name="T22" fmla="*/ 616 w 1276"/>
                  <a:gd name="T23" fmla="*/ 320 h 887"/>
                  <a:gd name="T24" fmla="*/ 481 w 1276"/>
                  <a:gd name="T25" fmla="*/ 299 h 887"/>
                  <a:gd name="T26" fmla="*/ 411 w 1276"/>
                  <a:gd name="T27" fmla="*/ 247 h 887"/>
                  <a:gd name="T28" fmla="*/ 356 w 1276"/>
                  <a:gd name="T29" fmla="*/ 187 h 887"/>
                  <a:gd name="T30" fmla="*/ 290 w 1276"/>
                  <a:gd name="T31" fmla="*/ 126 h 887"/>
                  <a:gd name="T32" fmla="*/ 269 w 1276"/>
                  <a:gd name="T33" fmla="*/ 133 h 887"/>
                  <a:gd name="T34" fmla="*/ 230 w 1276"/>
                  <a:gd name="T35" fmla="*/ 184 h 887"/>
                  <a:gd name="T36" fmla="*/ 183 w 1276"/>
                  <a:gd name="T37" fmla="*/ 236 h 887"/>
                  <a:gd name="T38" fmla="*/ 139 w 1276"/>
                  <a:gd name="T39" fmla="*/ 262 h 887"/>
                  <a:gd name="T40" fmla="*/ 116 w 1276"/>
                  <a:gd name="T41" fmla="*/ 325 h 887"/>
                  <a:gd name="T42" fmla="*/ 51 w 1276"/>
                  <a:gd name="T43" fmla="*/ 357 h 887"/>
                  <a:gd name="T44" fmla="*/ 4 w 1276"/>
                  <a:gd name="T45" fmla="*/ 371 h 887"/>
                  <a:gd name="T46" fmla="*/ 30 w 1276"/>
                  <a:gd name="T47" fmla="*/ 441 h 887"/>
                  <a:gd name="T48" fmla="*/ 74 w 1276"/>
                  <a:gd name="T49" fmla="*/ 481 h 887"/>
                  <a:gd name="T50" fmla="*/ 114 w 1276"/>
                  <a:gd name="T51" fmla="*/ 469 h 887"/>
                  <a:gd name="T52" fmla="*/ 106 w 1276"/>
                  <a:gd name="T53" fmla="*/ 523 h 887"/>
                  <a:gd name="T54" fmla="*/ 106 w 1276"/>
                  <a:gd name="T55" fmla="*/ 576 h 887"/>
                  <a:gd name="T56" fmla="*/ 160 w 1276"/>
                  <a:gd name="T57" fmla="*/ 607 h 887"/>
                  <a:gd name="T58" fmla="*/ 288 w 1276"/>
                  <a:gd name="T59" fmla="*/ 663 h 887"/>
                  <a:gd name="T60" fmla="*/ 309 w 1276"/>
                  <a:gd name="T61" fmla="*/ 677 h 887"/>
                  <a:gd name="T62" fmla="*/ 369 w 1276"/>
                  <a:gd name="T63" fmla="*/ 665 h 887"/>
                  <a:gd name="T64" fmla="*/ 414 w 1276"/>
                  <a:gd name="T65" fmla="*/ 632 h 887"/>
                  <a:gd name="T66" fmla="*/ 472 w 1276"/>
                  <a:gd name="T67" fmla="*/ 651 h 887"/>
                  <a:gd name="T68" fmla="*/ 502 w 1276"/>
                  <a:gd name="T69" fmla="*/ 677 h 887"/>
                  <a:gd name="T70" fmla="*/ 502 w 1276"/>
                  <a:gd name="T71" fmla="*/ 754 h 887"/>
                  <a:gd name="T72" fmla="*/ 530 w 1276"/>
                  <a:gd name="T73" fmla="*/ 800 h 887"/>
                  <a:gd name="T74" fmla="*/ 562 w 1276"/>
                  <a:gd name="T75" fmla="*/ 798 h 887"/>
                  <a:gd name="T76" fmla="*/ 616 w 1276"/>
                  <a:gd name="T77" fmla="*/ 779 h 887"/>
                  <a:gd name="T78" fmla="*/ 669 w 1276"/>
                  <a:gd name="T79" fmla="*/ 789 h 887"/>
                  <a:gd name="T80" fmla="*/ 718 w 1276"/>
                  <a:gd name="T81" fmla="*/ 805 h 887"/>
                  <a:gd name="T82" fmla="*/ 748 w 1276"/>
                  <a:gd name="T83" fmla="*/ 824 h 887"/>
                  <a:gd name="T84" fmla="*/ 876 w 1276"/>
                  <a:gd name="T85" fmla="*/ 777 h 887"/>
                  <a:gd name="T86" fmla="*/ 927 w 1276"/>
                  <a:gd name="T87" fmla="*/ 733 h 887"/>
                  <a:gd name="T88" fmla="*/ 948 w 1276"/>
                  <a:gd name="T89" fmla="*/ 688 h 887"/>
                  <a:gd name="T90" fmla="*/ 990 w 1276"/>
                  <a:gd name="T91" fmla="*/ 635 h 887"/>
                  <a:gd name="T92" fmla="*/ 981 w 1276"/>
                  <a:gd name="T93" fmla="*/ 607 h 887"/>
                  <a:gd name="T94" fmla="*/ 965 w 1276"/>
                  <a:gd name="T95" fmla="*/ 567 h 887"/>
                  <a:gd name="T96" fmla="*/ 974 w 1276"/>
                  <a:gd name="T97" fmla="*/ 537 h 887"/>
                  <a:gd name="T98" fmla="*/ 962 w 1276"/>
                  <a:gd name="T99" fmla="*/ 467 h 887"/>
                  <a:gd name="T100" fmla="*/ 1000 w 1276"/>
                  <a:gd name="T101" fmla="*/ 432 h 887"/>
                  <a:gd name="T102" fmla="*/ 913 w 1276"/>
                  <a:gd name="T103" fmla="*/ 415 h 887"/>
                  <a:gd name="T104" fmla="*/ 1002 w 1276"/>
                  <a:gd name="T105" fmla="*/ 350 h 887"/>
                  <a:gd name="T106" fmla="*/ 1037 w 1276"/>
                  <a:gd name="T107" fmla="*/ 373 h 887"/>
                  <a:gd name="T108" fmla="*/ 1107 w 1276"/>
                  <a:gd name="T109" fmla="*/ 327 h 887"/>
                  <a:gd name="T110" fmla="*/ 1158 w 1276"/>
                  <a:gd name="T111" fmla="*/ 308 h 887"/>
                  <a:gd name="T112" fmla="*/ 1199 w 1276"/>
                  <a:gd name="T113" fmla="*/ 296 h 887"/>
                  <a:gd name="T114" fmla="*/ 1216 w 1276"/>
                  <a:gd name="T115" fmla="*/ 234 h 887"/>
                  <a:gd name="T116" fmla="*/ 1269 w 1276"/>
                  <a:gd name="T117" fmla="*/ 177 h 887"/>
                  <a:gd name="T118" fmla="*/ 962 w 1276"/>
                  <a:gd name="T119" fmla="*/ 756 h 887"/>
                  <a:gd name="T120" fmla="*/ 962 w 1276"/>
                  <a:gd name="T121" fmla="*/ 756 h 887"/>
                  <a:gd name="T122" fmla="*/ 753 w 1276"/>
                  <a:gd name="T123" fmla="*/ 868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76" h="887">
                    <a:moveTo>
                      <a:pt x="1269" y="159"/>
                    </a:moveTo>
                    <a:lnTo>
                      <a:pt x="1269" y="159"/>
                    </a:lnTo>
                    <a:cubicBezTo>
                      <a:pt x="1269" y="147"/>
                      <a:pt x="1255" y="152"/>
                      <a:pt x="1253" y="154"/>
                    </a:cubicBezTo>
                    <a:cubicBezTo>
                      <a:pt x="1248" y="159"/>
                      <a:pt x="1235" y="154"/>
                      <a:pt x="1232" y="163"/>
                    </a:cubicBezTo>
                    <a:cubicBezTo>
                      <a:pt x="1228" y="171"/>
                      <a:pt x="1221" y="166"/>
                      <a:pt x="1214" y="166"/>
                    </a:cubicBezTo>
                    <a:cubicBezTo>
                      <a:pt x="1204" y="168"/>
                      <a:pt x="1190" y="163"/>
                      <a:pt x="1192" y="159"/>
                    </a:cubicBezTo>
                    <a:cubicBezTo>
                      <a:pt x="1192" y="152"/>
                      <a:pt x="1188" y="147"/>
                      <a:pt x="1188" y="140"/>
                    </a:cubicBezTo>
                    <a:cubicBezTo>
                      <a:pt x="1188" y="133"/>
                      <a:pt x="1179" y="136"/>
                      <a:pt x="1172" y="131"/>
                    </a:cubicBezTo>
                    <a:cubicBezTo>
                      <a:pt x="1167" y="124"/>
                      <a:pt x="1153" y="119"/>
                      <a:pt x="1151" y="122"/>
                    </a:cubicBezTo>
                    <a:cubicBezTo>
                      <a:pt x="1148" y="122"/>
                      <a:pt x="1141" y="115"/>
                      <a:pt x="1130" y="112"/>
                    </a:cubicBezTo>
                    <a:cubicBezTo>
                      <a:pt x="1120" y="112"/>
                      <a:pt x="1120" y="105"/>
                      <a:pt x="1123" y="100"/>
                    </a:cubicBezTo>
                    <a:cubicBezTo>
                      <a:pt x="1123" y="96"/>
                      <a:pt x="1113" y="84"/>
                      <a:pt x="1111" y="75"/>
                    </a:cubicBezTo>
                    <a:cubicBezTo>
                      <a:pt x="1109" y="68"/>
                      <a:pt x="1102" y="65"/>
                      <a:pt x="1100" y="49"/>
                    </a:cubicBezTo>
                    <a:cubicBezTo>
                      <a:pt x="1095" y="33"/>
                      <a:pt x="1088" y="38"/>
                      <a:pt x="1088" y="31"/>
                    </a:cubicBezTo>
                    <a:cubicBezTo>
                      <a:pt x="1090" y="24"/>
                      <a:pt x="1079" y="19"/>
                      <a:pt x="1074" y="14"/>
                    </a:cubicBezTo>
                    <a:cubicBezTo>
                      <a:pt x="1072" y="10"/>
                      <a:pt x="1058" y="12"/>
                      <a:pt x="1048" y="7"/>
                    </a:cubicBezTo>
                    <a:cubicBezTo>
                      <a:pt x="1039" y="3"/>
                      <a:pt x="1034" y="7"/>
                      <a:pt x="1025" y="3"/>
                    </a:cubicBezTo>
                    <a:cubicBezTo>
                      <a:pt x="1016" y="0"/>
                      <a:pt x="997" y="7"/>
                      <a:pt x="995" y="7"/>
                    </a:cubicBezTo>
                    <a:cubicBezTo>
                      <a:pt x="993" y="7"/>
                      <a:pt x="976" y="3"/>
                      <a:pt x="967" y="14"/>
                    </a:cubicBezTo>
                    <a:cubicBezTo>
                      <a:pt x="958" y="26"/>
                      <a:pt x="965" y="26"/>
                      <a:pt x="969" y="26"/>
                    </a:cubicBezTo>
                    <a:cubicBezTo>
                      <a:pt x="972" y="26"/>
                      <a:pt x="974" y="38"/>
                      <a:pt x="976" y="42"/>
                    </a:cubicBezTo>
                    <a:cubicBezTo>
                      <a:pt x="976" y="45"/>
                      <a:pt x="969" y="51"/>
                      <a:pt x="965" y="51"/>
                    </a:cubicBezTo>
                    <a:cubicBezTo>
                      <a:pt x="962" y="54"/>
                      <a:pt x="953" y="68"/>
                      <a:pt x="953" y="72"/>
                    </a:cubicBezTo>
                    <a:cubicBezTo>
                      <a:pt x="951" y="77"/>
                      <a:pt x="941" y="89"/>
                      <a:pt x="941" y="93"/>
                    </a:cubicBezTo>
                    <a:cubicBezTo>
                      <a:pt x="944" y="98"/>
                      <a:pt x="937" y="103"/>
                      <a:pt x="932" y="103"/>
                    </a:cubicBezTo>
                    <a:cubicBezTo>
                      <a:pt x="930" y="105"/>
                      <a:pt x="916" y="112"/>
                      <a:pt x="913" y="115"/>
                    </a:cubicBezTo>
                    <a:cubicBezTo>
                      <a:pt x="909" y="117"/>
                      <a:pt x="895" y="112"/>
                      <a:pt x="893" y="110"/>
                    </a:cubicBezTo>
                    <a:cubicBezTo>
                      <a:pt x="893" y="108"/>
                      <a:pt x="890" y="105"/>
                      <a:pt x="888" y="105"/>
                    </a:cubicBezTo>
                    <a:lnTo>
                      <a:pt x="872" y="140"/>
                    </a:lnTo>
                    <a:lnTo>
                      <a:pt x="869" y="150"/>
                    </a:lnTo>
                    <a:cubicBezTo>
                      <a:pt x="869" y="150"/>
                      <a:pt x="858" y="154"/>
                      <a:pt x="867" y="161"/>
                    </a:cubicBezTo>
                    <a:cubicBezTo>
                      <a:pt x="874" y="171"/>
                      <a:pt x="876" y="163"/>
                      <a:pt x="888" y="163"/>
                    </a:cubicBezTo>
                    <a:cubicBezTo>
                      <a:pt x="900" y="163"/>
                      <a:pt x="907" y="173"/>
                      <a:pt x="909" y="166"/>
                    </a:cubicBezTo>
                    <a:cubicBezTo>
                      <a:pt x="911" y="159"/>
                      <a:pt x="923" y="154"/>
                      <a:pt x="930" y="163"/>
                    </a:cubicBezTo>
                    <a:cubicBezTo>
                      <a:pt x="937" y="171"/>
                      <a:pt x="958" y="184"/>
                      <a:pt x="958" y="191"/>
                    </a:cubicBezTo>
                    <a:cubicBezTo>
                      <a:pt x="955" y="198"/>
                      <a:pt x="944" y="196"/>
                      <a:pt x="934" y="194"/>
                    </a:cubicBezTo>
                    <a:cubicBezTo>
                      <a:pt x="927" y="191"/>
                      <a:pt x="916" y="201"/>
                      <a:pt x="907" y="201"/>
                    </a:cubicBezTo>
                    <a:cubicBezTo>
                      <a:pt x="900" y="201"/>
                      <a:pt x="890" y="203"/>
                      <a:pt x="881" y="210"/>
                    </a:cubicBezTo>
                    <a:cubicBezTo>
                      <a:pt x="874" y="220"/>
                      <a:pt x="874" y="227"/>
                      <a:pt x="862" y="229"/>
                    </a:cubicBezTo>
                    <a:cubicBezTo>
                      <a:pt x="851" y="229"/>
                      <a:pt x="844" y="229"/>
                      <a:pt x="830" y="238"/>
                    </a:cubicBezTo>
                    <a:cubicBezTo>
                      <a:pt x="818" y="247"/>
                      <a:pt x="802" y="243"/>
                      <a:pt x="797" y="241"/>
                    </a:cubicBezTo>
                    <a:cubicBezTo>
                      <a:pt x="790" y="238"/>
                      <a:pt x="781" y="236"/>
                      <a:pt x="776" y="247"/>
                    </a:cubicBezTo>
                    <a:cubicBezTo>
                      <a:pt x="772" y="257"/>
                      <a:pt x="783" y="259"/>
                      <a:pt x="781" y="271"/>
                    </a:cubicBezTo>
                    <a:cubicBezTo>
                      <a:pt x="781" y="282"/>
                      <a:pt x="767" y="280"/>
                      <a:pt x="755" y="292"/>
                    </a:cubicBezTo>
                    <a:cubicBezTo>
                      <a:pt x="744" y="303"/>
                      <a:pt x="727" y="310"/>
                      <a:pt x="718" y="308"/>
                    </a:cubicBezTo>
                    <a:cubicBezTo>
                      <a:pt x="709" y="306"/>
                      <a:pt x="688" y="301"/>
                      <a:pt x="669" y="310"/>
                    </a:cubicBezTo>
                    <a:cubicBezTo>
                      <a:pt x="651" y="317"/>
                      <a:pt x="639" y="329"/>
                      <a:pt x="632" y="329"/>
                    </a:cubicBezTo>
                    <a:cubicBezTo>
                      <a:pt x="625" y="327"/>
                      <a:pt x="625" y="320"/>
                      <a:pt x="616" y="320"/>
                    </a:cubicBezTo>
                    <a:cubicBezTo>
                      <a:pt x="607" y="322"/>
                      <a:pt x="602" y="320"/>
                      <a:pt x="595" y="315"/>
                    </a:cubicBezTo>
                    <a:cubicBezTo>
                      <a:pt x="588" y="310"/>
                      <a:pt x="581" y="317"/>
                      <a:pt x="572" y="310"/>
                    </a:cubicBezTo>
                    <a:cubicBezTo>
                      <a:pt x="560" y="301"/>
                      <a:pt x="541" y="303"/>
                      <a:pt x="532" y="301"/>
                    </a:cubicBezTo>
                    <a:cubicBezTo>
                      <a:pt x="525" y="299"/>
                      <a:pt x="493" y="301"/>
                      <a:pt x="481" y="299"/>
                    </a:cubicBezTo>
                    <a:cubicBezTo>
                      <a:pt x="472" y="299"/>
                      <a:pt x="455" y="303"/>
                      <a:pt x="455" y="296"/>
                    </a:cubicBezTo>
                    <a:cubicBezTo>
                      <a:pt x="453" y="292"/>
                      <a:pt x="446" y="287"/>
                      <a:pt x="441" y="275"/>
                    </a:cubicBezTo>
                    <a:cubicBezTo>
                      <a:pt x="439" y="264"/>
                      <a:pt x="432" y="259"/>
                      <a:pt x="425" y="257"/>
                    </a:cubicBezTo>
                    <a:cubicBezTo>
                      <a:pt x="418" y="257"/>
                      <a:pt x="418" y="250"/>
                      <a:pt x="411" y="247"/>
                    </a:cubicBezTo>
                    <a:cubicBezTo>
                      <a:pt x="409" y="247"/>
                      <a:pt x="407" y="238"/>
                      <a:pt x="397" y="238"/>
                    </a:cubicBezTo>
                    <a:cubicBezTo>
                      <a:pt x="388" y="238"/>
                      <a:pt x="353" y="234"/>
                      <a:pt x="349" y="227"/>
                    </a:cubicBezTo>
                    <a:cubicBezTo>
                      <a:pt x="344" y="220"/>
                      <a:pt x="353" y="217"/>
                      <a:pt x="353" y="208"/>
                    </a:cubicBezTo>
                    <a:cubicBezTo>
                      <a:pt x="353" y="201"/>
                      <a:pt x="358" y="191"/>
                      <a:pt x="356" y="187"/>
                    </a:cubicBezTo>
                    <a:cubicBezTo>
                      <a:pt x="351" y="184"/>
                      <a:pt x="344" y="177"/>
                      <a:pt x="344" y="171"/>
                    </a:cubicBezTo>
                    <a:cubicBezTo>
                      <a:pt x="342" y="166"/>
                      <a:pt x="332" y="156"/>
                      <a:pt x="325" y="156"/>
                    </a:cubicBezTo>
                    <a:cubicBezTo>
                      <a:pt x="318" y="156"/>
                      <a:pt x="313" y="152"/>
                      <a:pt x="306" y="147"/>
                    </a:cubicBezTo>
                    <a:cubicBezTo>
                      <a:pt x="300" y="140"/>
                      <a:pt x="293" y="140"/>
                      <a:pt x="290" y="126"/>
                    </a:cubicBezTo>
                    <a:lnTo>
                      <a:pt x="290" y="124"/>
                    </a:lnTo>
                    <a:lnTo>
                      <a:pt x="281" y="124"/>
                    </a:lnTo>
                    <a:cubicBezTo>
                      <a:pt x="281" y="124"/>
                      <a:pt x="279" y="122"/>
                      <a:pt x="276" y="119"/>
                    </a:cubicBezTo>
                    <a:cubicBezTo>
                      <a:pt x="274" y="126"/>
                      <a:pt x="269" y="129"/>
                      <a:pt x="269" y="133"/>
                    </a:cubicBezTo>
                    <a:cubicBezTo>
                      <a:pt x="269" y="138"/>
                      <a:pt x="267" y="145"/>
                      <a:pt x="260" y="145"/>
                    </a:cubicBezTo>
                    <a:cubicBezTo>
                      <a:pt x="253" y="145"/>
                      <a:pt x="246" y="150"/>
                      <a:pt x="246" y="161"/>
                    </a:cubicBezTo>
                    <a:cubicBezTo>
                      <a:pt x="246" y="173"/>
                      <a:pt x="253" y="173"/>
                      <a:pt x="248" y="177"/>
                    </a:cubicBezTo>
                    <a:cubicBezTo>
                      <a:pt x="246" y="182"/>
                      <a:pt x="234" y="187"/>
                      <a:pt x="230" y="184"/>
                    </a:cubicBezTo>
                    <a:cubicBezTo>
                      <a:pt x="225" y="182"/>
                      <a:pt x="216" y="184"/>
                      <a:pt x="209" y="184"/>
                    </a:cubicBezTo>
                    <a:cubicBezTo>
                      <a:pt x="202" y="182"/>
                      <a:pt x="197" y="175"/>
                      <a:pt x="195" y="184"/>
                    </a:cubicBezTo>
                    <a:cubicBezTo>
                      <a:pt x="193" y="194"/>
                      <a:pt x="179" y="222"/>
                      <a:pt x="183" y="224"/>
                    </a:cubicBezTo>
                    <a:cubicBezTo>
                      <a:pt x="186" y="229"/>
                      <a:pt x="188" y="236"/>
                      <a:pt x="183" y="236"/>
                    </a:cubicBezTo>
                    <a:cubicBezTo>
                      <a:pt x="176" y="236"/>
                      <a:pt x="169" y="234"/>
                      <a:pt x="167" y="231"/>
                    </a:cubicBezTo>
                    <a:cubicBezTo>
                      <a:pt x="165" y="229"/>
                      <a:pt x="153" y="236"/>
                      <a:pt x="146" y="236"/>
                    </a:cubicBezTo>
                    <a:cubicBezTo>
                      <a:pt x="144" y="234"/>
                      <a:pt x="130" y="241"/>
                      <a:pt x="135" y="243"/>
                    </a:cubicBezTo>
                    <a:cubicBezTo>
                      <a:pt x="139" y="245"/>
                      <a:pt x="139" y="257"/>
                      <a:pt x="139" y="262"/>
                    </a:cubicBezTo>
                    <a:cubicBezTo>
                      <a:pt x="139" y="266"/>
                      <a:pt x="151" y="280"/>
                      <a:pt x="148" y="285"/>
                    </a:cubicBezTo>
                    <a:cubicBezTo>
                      <a:pt x="146" y="289"/>
                      <a:pt x="137" y="294"/>
                      <a:pt x="137" y="301"/>
                    </a:cubicBezTo>
                    <a:cubicBezTo>
                      <a:pt x="137" y="308"/>
                      <a:pt x="139" y="313"/>
                      <a:pt x="135" y="315"/>
                    </a:cubicBezTo>
                    <a:cubicBezTo>
                      <a:pt x="132" y="315"/>
                      <a:pt x="121" y="320"/>
                      <a:pt x="116" y="325"/>
                    </a:cubicBezTo>
                    <a:cubicBezTo>
                      <a:pt x="111" y="327"/>
                      <a:pt x="102" y="327"/>
                      <a:pt x="100" y="334"/>
                    </a:cubicBezTo>
                    <a:cubicBezTo>
                      <a:pt x="97" y="339"/>
                      <a:pt x="93" y="343"/>
                      <a:pt x="83" y="343"/>
                    </a:cubicBezTo>
                    <a:cubicBezTo>
                      <a:pt x="74" y="341"/>
                      <a:pt x="69" y="341"/>
                      <a:pt x="65" y="348"/>
                    </a:cubicBezTo>
                    <a:cubicBezTo>
                      <a:pt x="58" y="357"/>
                      <a:pt x="55" y="353"/>
                      <a:pt x="51" y="357"/>
                    </a:cubicBezTo>
                    <a:cubicBezTo>
                      <a:pt x="46" y="362"/>
                      <a:pt x="41" y="355"/>
                      <a:pt x="37" y="353"/>
                    </a:cubicBezTo>
                    <a:cubicBezTo>
                      <a:pt x="34" y="350"/>
                      <a:pt x="30" y="357"/>
                      <a:pt x="25" y="357"/>
                    </a:cubicBezTo>
                    <a:cubicBezTo>
                      <a:pt x="21" y="357"/>
                      <a:pt x="18" y="364"/>
                      <a:pt x="14" y="364"/>
                    </a:cubicBezTo>
                    <a:cubicBezTo>
                      <a:pt x="9" y="366"/>
                      <a:pt x="4" y="364"/>
                      <a:pt x="4" y="371"/>
                    </a:cubicBezTo>
                    <a:cubicBezTo>
                      <a:pt x="4" y="373"/>
                      <a:pt x="2" y="378"/>
                      <a:pt x="0" y="380"/>
                    </a:cubicBezTo>
                    <a:lnTo>
                      <a:pt x="4" y="399"/>
                    </a:lnTo>
                    <a:cubicBezTo>
                      <a:pt x="4" y="399"/>
                      <a:pt x="23" y="406"/>
                      <a:pt x="25" y="413"/>
                    </a:cubicBezTo>
                    <a:cubicBezTo>
                      <a:pt x="25" y="420"/>
                      <a:pt x="30" y="441"/>
                      <a:pt x="30" y="441"/>
                    </a:cubicBezTo>
                    <a:lnTo>
                      <a:pt x="28" y="441"/>
                    </a:lnTo>
                    <a:cubicBezTo>
                      <a:pt x="37" y="448"/>
                      <a:pt x="48" y="455"/>
                      <a:pt x="48" y="458"/>
                    </a:cubicBezTo>
                    <a:cubicBezTo>
                      <a:pt x="48" y="460"/>
                      <a:pt x="48" y="469"/>
                      <a:pt x="58" y="474"/>
                    </a:cubicBezTo>
                    <a:cubicBezTo>
                      <a:pt x="65" y="476"/>
                      <a:pt x="72" y="478"/>
                      <a:pt x="74" y="481"/>
                    </a:cubicBezTo>
                    <a:lnTo>
                      <a:pt x="76" y="481"/>
                    </a:lnTo>
                    <a:lnTo>
                      <a:pt x="83" y="478"/>
                    </a:lnTo>
                    <a:cubicBezTo>
                      <a:pt x="83" y="478"/>
                      <a:pt x="86" y="481"/>
                      <a:pt x="88" y="483"/>
                    </a:cubicBezTo>
                    <a:cubicBezTo>
                      <a:pt x="90" y="476"/>
                      <a:pt x="106" y="469"/>
                      <a:pt x="114" y="469"/>
                    </a:cubicBezTo>
                    <a:cubicBezTo>
                      <a:pt x="121" y="469"/>
                      <a:pt x="139" y="485"/>
                      <a:pt x="137" y="490"/>
                    </a:cubicBezTo>
                    <a:cubicBezTo>
                      <a:pt x="137" y="495"/>
                      <a:pt x="123" y="513"/>
                      <a:pt x="116" y="516"/>
                    </a:cubicBezTo>
                    <a:lnTo>
                      <a:pt x="106" y="516"/>
                    </a:lnTo>
                    <a:lnTo>
                      <a:pt x="106" y="523"/>
                    </a:lnTo>
                    <a:cubicBezTo>
                      <a:pt x="106" y="527"/>
                      <a:pt x="114" y="534"/>
                      <a:pt x="118" y="542"/>
                    </a:cubicBezTo>
                    <a:cubicBezTo>
                      <a:pt x="123" y="551"/>
                      <a:pt x="111" y="555"/>
                      <a:pt x="104" y="551"/>
                    </a:cubicBezTo>
                    <a:cubicBezTo>
                      <a:pt x="100" y="544"/>
                      <a:pt x="97" y="555"/>
                      <a:pt x="100" y="560"/>
                    </a:cubicBezTo>
                    <a:cubicBezTo>
                      <a:pt x="104" y="562"/>
                      <a:pt x="102" y="574"/>
                      <a:pt x="106" y="576"/>
                    </a:cubicBezTo>
                    <a:cubicBezTo>
                      <a:pt x="114" y="576"/>
                      <a:pt x="118" y="588"/>
                      <a:pt x="125" y="588"/>
                    </a:cubicBezTo>
                    <a:cubicBezTo>
                      <a:pt x="132" y="588"/>
                      <a:pt x="137" y="600"/>
                      <a:pt x="137" y="600"/>
                    </a:cubicBezTo>
                    <a:cubicBezTo>
                      <a:pt x="137" y="600"/>
                      <a:pt x="146" y="604"/>
                      <a:pt x="146" y="609"/>
                    </a:cubicBezTo>
                    <a:cubicBezTo>
                      <a:pt x="153" y="609"/>
                      <a:pt x="158" y="609"/>
                      <a:pt x="160" y="607"/>
                    </a:cubicBezTo>
                    <a:cubicBezTo>
                      <a:pt x="160" y="602"/>
                      <a:pt x="169" y="602"/>
                      <a:pt x="176" y="609"/>
                    </a:cubicBezTo>
                    <a:cubicBezTo>
                      <a:pt x="183" y="616"/>
                      <a:pt x="211" y="632"/>
                      <a:pt x="221" y="642"/>
                    </a:cubicBezTo>
                    <a:cubicBezTo>
                      <a:pt x="230" y="649"/>
                      <a:pt x="253" y="658"/>
                      <a:pt x="260" y="658"/>
                    </a:cubicBezTo>
                    <a:cubicBezTo>
                      <a:pt x="269" y="656"/>
                      <a:pt x="276" y="663"/>
                      <a:pt x="288" y="663"/>
                    </a:cubicBezTo>
                    <a:lnTo>
                      <a:pt x="293" y="663"/>
                    </a:lnTo>
                    <a:cubicBezTo>
                      <a:pt x="295" y="661"/>
                      <a:pt x="297" y="661"/>
                      <a:pt x="300" y="658"/>
                    </a:cubicBezTo>
                    <a:cubicBezTo>
                      <a:pt x="304" y="654"/>
                      <a:pt x="309" y="661"/>
                      <a:pt x="306" y="667"/>
                    </a:cubicBezTo>
                    <a:cubicBezTo>
                      <a:pt x="306" y="672"/>
                      <a:pt x="306" y="674"/>
                      <a:pt x="309" y="677"/>
                    </a:cubicBezTo>
                    <a:cubicBezTo>
                      <a:pt x="311" y="674"/>
                      <a:pt x="311" y="672"/>
                      <a:pt x="313" y="670"/>
                    </a:cubicBezTo>
                    <a:cubicBezTo>
                      <a:pt x="318" y="658"/>
                      <a:pt x="325" y="658"/>
                      <a:pt x="327" y="656"/>
                    </a:cubicBezTo>
                    <a:cubicBezTo>
                      <a:pt x="332" y="651"/>
                      <a:pt x="337" y="654"/>
                      <a:pt x="346" y="658"/>
                    </a:cubicBezTo>
                    <a:cubicBezTo>
                      <a:pt x="353" y="663"/>
                      <a:pt x="358" y="654"/>
                      <a:pt x="369" y="665"/>
                    </a:cubicBezTo>
                    <a:cubicBezTo>
                      <a:pt x="374" y="663"/>
                      <a:pt x="376" y="663"/>
                      <a:pt x="379" y="663"/>
                    </a:cubicBezTo>
                    <a:cubicBezTo>
                      <a:pt x="381" y="663"/>
                      <a:pt x="383" y="658"/>
                      <a:pt x="388" y="654"/>
                    </a:cubicBezTo>
                    <a:cubicBezTo>
                      <a:pt x="393" y="649"/>
                      <a:pt x="390" y="644"/>
                      <a:pt x="397" y="644"/>
                    </a:cubicBezTo>
                    <a:cubicBezTo>
                      <a:pt x="402" y="646"/>
                      <a:pt x="404" y="639"/>
                      <a:pt x="414" y="632"/>
                    </a:cubicBezTo>
                    <a:cubicBezTo>
                      <a:pt x="425" y="628"/>
                      <a:pt x="435" y="637"/>
                      <a:pt x="439" y="632"/>
                    </a:cubicBezTo>
                    <a:cubicBezTo>
                      <a:pt x="444" y="628"/>
                      <a:pt x="451" y="625"/>
                      <a:pt x="451" y="630"/>
                    </a:cubicBezTo>
                    <a:cubicBezTo>
                      <a:pt x="451" y="635"/>
                      <a:pt x="458" y="639"/>
                      <a:pt x="460" y="644"/>
                    </a:cubicBezTo>
                    <a:cubicBezTo>
                      <a:pt x="460" y="649"/>
                      <a:pt x="469" y="651"/>
                      <a:pt x="472" y="651"/>
                    </a:cubicBezTo>
                    <a:lnTo>
                      <a:pt x="474" y="649"/>
                    </a:lnTo>
                    <a:cubicBezTo>
                      <a:pt x="481" y="646"/>
                      <a:pt x="488" y="649"/>
                      <a:pt x="488" y="656"/>
                    </a:cubicBezTo>
                    <a:cubicBezTo>
                      <a:pt x="488" y="661"/>
                      <a:pt x="490" y="667"/>
                      <a:pt x="493" y="667"/>
                    </a:cubicBezTo>
                    <a:cubicBezTo>
                      <a:pt x="497" y="667"/>
                      <a:pt x="502" y="667"/>
                      <a:pt x="502" y="677"/>
                    </a:cubicBezTo>
                    <a:cubicBezTo>
                      <a:pt x="502" y="688"/>
                      <a:pt x="507" y="700"/>
                      <a:pt x="497" y="709"/>
                    </a:cubicBezTo>
                    <a:cubicBezTo>
                      <a:pt x="488" y="719"/>
                      <a:pt x="479" y="733"/>
                      <a:pt x="479" y="740"/>
                    </a:cubicBezTo>
                    <a:cubicBezTo>
                      <a:pt x="481" y="744"/>
                      <a:pt x="476" y="751"/>
                      <a:pt x="483" y="749"/>
                    </a:cubicBezTo>
                    <a:cubicBezTo>
                      <a:pt x="490" y="747"/>
                      <a:pt x="504" y="749"/>
                      <a:pt x="502" y="754"/>
                    </a:cubicBezTo>
                    <a:cubicBezTo>
                      <a:pt x="500" y="756"/>
                      <a:pt x="502" y="770"/>
                      <a:pt x="509" y="770"/>
                    </a:cubicBezTo>
                    <a:cubicBezTo>
                      <a:pt x="516" y="770"/>
                      <a:pt x="518" y="775"/>
                      <a:pt x="518" y="779"/>
                    </a:cubicBezTo>
                    <a:cubicBezTo>
                      <a:pt x="516" y="786"/>
                      <a:pt x="511" y="793"/>
                      <a:pt x="518" y="793"/>
                    </a:cubicBezTo>
                    <a:cubicBezTo>
                      <a:pt x="523" y="793"/>
                      <a:pt x="530" y="793"/>
                      <a:pt x="530" y="800"/>
                    </a:cubicBezTo>
                    <a:cubicBezTo>
                      <a:pt x="527" y="805"/>
                      <a:pt x="532" y="810"/>
                      <a:pt x="541" y="807"/>
                    </a:cubicBezTo>
                    <a:cubicBezTo>
                      <a:pt x="549" y="805"/>
                      <a:pt x="551" y="803"/>
                      <a:pt x="551" y="805"/>
                    </a:cubicBezTo>
                    <a:cubicBezTo>
                      <a:pt x="556" y="805"/>
                      <a:pt x="556" y="812"/>
                      <a:pt x="562" y="814"/>
                    </a:cubicBezTo>
                    <a:cubicBezTo>
                      <a:pt x="569" y="817"/>
                      <a:pt x="565" y="800"/>
                      <a:pt x="562" y="798"/>
                    </a:cubicBezTo>
                    <a:cubicBezTo>
                      <a:pt x="560" y="796"/>
                      <a:pt x="565" y="784"/>
                      <a:pt x="567" y="786"/>
                    </a:cubicBezTo>
                    <a:cubicBezTo>
                      <a:pt x="569" y="789"/>
                      <a:pt x="576" y="786"/>
                      <a:pt x="581" y="782"/>
                    </a:cubicBezTo>
                    <a:cubicBezTo>
                      <a:pt x="586" y="777"/>
                      <a:pt x="593" y="786"/>
                      <a:pt x="597" y="779"/>
                    </a:cubicBezTo>
                    <a:cubicBezTo>
                      <a:pt x="600" y="775"/>
                      <a:pt x="607" y="784"/>
                      <a:pt x="616" y="779"/>
                    </a:cubicBezTo>
                    <a:cubicBezTo>
                      <a:pt x="623" y="777"/>
                      <a:pt x="625" y="784"/>
                      <a:pt x="630" y="777"/>
                    </a:cubicBezTo>
                    <a:cubicBezTo>
                      <a:pt x="632" y="772"/>
                      <a:pt x="644" y="763"/>
                      <a:pt x="646" y="768"/>
                    </a:cubicBezTo>
                    <a:cubicBezTo>
                      <a:pt x="648" y="770"/>
                      <a:pt x="651" y="775"/>
                      <a:pt x="665" y="777"/>
                    </a:cubicBezTo>
                    <a:cubicBezTo>
                      <a:pt x="676" y="777"/>
                      <a:pt x="669" y="784"/>
                      <a:pt x="669" y="789"/>
                    </a:cubicBezTo>
                    <a:cubicBezTo>
                      <a:pt x="669" y="793"/>
                      <a:pt x="686" y="803"/>
                      <a:pt x="690" y="805"/>
                    </a:cubicBezTo>
                    <a:cubicBezTo>
                      <a:pt x="693" y="805"/>
                      <a:pt x="693" y="805"/>
                      <a:pt x="695" y="807"/>
                    </a:cubicBezTo>
                    <a:cubicBezTo>
                      <a:pt x="700" y="805"/>
                      <a:pt x="707" y="810"/>
                      <a:pt x="709" y="805"/>
                    </a:cubicBezTo>
                    <a:cubicBezTo>
                      <a:pt x="709" y="798"/>
                      <a:pt x="716" y="800"/>
                      <a:pt x="718" y="805"/>
                    </a:cubicBezTo>
                    <a:cubicBezTo>
                      <a:pt x="723" y="810"/>
                      <a:pt x="725" y="810"/>
                      <a:pt x="732" y="805"/>
                    </a:cubicBezTo>
                    <a:cubicBezTo>
                      <a:pt x="737" y="800"/>
                      <a:pt x="741" y="810"/>
                      <a:pt x="737" y="814"/>
                    </a:cubicBezTo>
                    <a:cubicBezTo>
                      <a:pt x="734" y="817"/>
                      <a:pt x="737" y="826"/>
                      <a:pt x="741" y="833"/>
                    </a:cubicBezTo>
                    <a:cubicBezTo>
                      <a:pt x="748" y="838"/>
                      <a:pt x="748" y="828"/>
                      <a:pt x="748" y="824"/>
                    </a:cubicBezTo>
                    <a:cubicBezTo>
                      <a:pt x="746" y="817"/>
                      <a:pt x="758" y="812"/>
                      <a:pt x="776" y="805"/>
                    </a:cubicBezTo>
                    <a:cubicBezTo>
                      <a:pt x="797" y="798"/>
                      <a:pt x="818" y="784"/>
                      <a:pt x="818" y="782"/>
                    </a:cubicBezTo>
                    <a:cubicBezTo>
                      <a:pt x="818" y="777"/>
                      <a:pt x="832" y="786"/>
                      <a:pt x="839" y="782"/>
                    </a:cubicBezTo>
                    <a:cubicBezTo>
                      <a:pt x="846" y="777"/>
                      <a:pt x="869" y="777"/>
                      <a:pt x="876" y="777"/>
                    </a:cubicBezTo>
                    <a:cubicBezTo>
                      <a:pt x="883" y="775"/>
                      <a:pt x="883" y="770"/>
                      <a:pt x="888" y="765"/>
                    </a:cubicBezTo>
                    <a:cubicBezTo>
                      <a:pt x="895" y="758"/>
                      <a:pt x="895" y="756"/>
                      <a:pt x="902" y="754"/>
                    </a:cubicBezTo>
                    <a:cubicBezTo>
                      <a:pt x="909" y="754"/>
                      <a:pt x="913" y="747"/>
                      <a:pt x="913" y="742"/>
                    </a:cubicBezTo>
                    <a:cubicBezTo>
                      <a:pt x="913" y="737"/>
                      <a:pt x="927" y="737"/>
                      <a:pt x="927" y="733"/>
                    </a:cubicBezTo>
                    <a:cubicBezTo>
                      <a:pt x="927" y="728"/>
                      <a:pt x="939" y="728"/>
                      <a:pt x="939" y="723"/>
                    </a:cubicBezTo>
                    <a:cubicBezTo>
                      <a:pt x="939" y="716"/>
                      <a:pt x="946" y="719"/>
                      <a:pt x="948" y="714"/>
                    </a:cubicBezTo>
                    <a:cubicBezTo>
                      <a:pt x="951" y="712"/>
                      <a:pt x="946" y="700"/>
                      <a:pt x="951" y="698"/>
                    </a:cubicBezTo>
                    <a:cubicBezTo>
                      <a:pt x="955" y="695"/>
                      <a:pt x="948" y="691"/>
                      <a:pt x="948" y="688"/>
                    </a:cubicBezTo>
                    <a:cubicBezTo>
                      <a:pt x="946" y="684"/>
                      <a:pt x="958" y="684"/>
                      <a:pt x="962" y="681"/>
                    </a:cubicBezTo>
                    <a:cubicBezTo>
                      <a:pt x="967" y="677"/>
                      <a:pt x="972" y="672"/>
                      <a:pt x="972" y="665"/>
                    </a:cubicBezTo>
                    <a:cubicBezTo>
                      <a:pt x="974" y="661"/>
                      <a:pt x="981" y="656"/>
                      <a:pt x="986" y="654"/>
                    </a:cubicBezTo>
                    <a:cubicBezTo>
                      <a:pt x="990" y="651"/>
                      <a:pt x="993" y="644"/>
                      <a:pt x="990" y="635"/>
                    </a:cubicBezTo>
                    <a:cubicBezTo>
                      <a:pt x="990" y="628"/>
                      <a:pt x="997" y="630"/>
                      <a:pt x="995" y="628"/>
                    </a:cubicBezTo>
                    <a:cubicBezTo>
                      <a:pt x="990" y="625"/>
                      <a:pt x="995" y="616"/>
                      <a:pt x="1004" y="614"/>
                    </a:cubicBezTo>
                    <a:cubicBezTo>
                      <a:pt x="1011" y="611"/>
                      <a:pt x="1000" y="609"/>
                      <a:pt x="995" y="611"/>
                    </a:cubicBezTo>
                    <a:cubicBezTo>
                      <a:pt x="990" y="616"/>
                      <a:pt x="986" y="602"/>
                      <a:pt x="981" y="607"/>
                    </a:cubicBezTo>
                    <a:cubicBezTo>
                      <a:pt x="979" y="611"/>
                      <a:pt x="967" y="604"/>
                      <a:pt x="974" y="604"/>
                    </a:cubicBezTo>
                    <a:cubicBezTo>
                      <a:pt x="981" y="602"/>
                      <a:pt x="993" y="593"/>
                      <a:pt x="997" y="593"/>
                    </a:cubicBezTo>
                    <a:cubicBezTo>
                      <a:pt x="1002" y="590"/>
                      <a:pt x="990" y="581"/>
                      <a:pt x="983" y="581"/>
                    </a:cubicBezTo>
                    <a:cubicBezTo>
                      <a:pt x="979" y="581"/>
                      <a:pt x="972" y="567"/>
                      <a:pt x="965" y="567"/>
                    </a:cubicBezTo>
                    <a:cubicBezTo>
                      <a:pt x="958" y="567"/>
                      <a:pt x="969" y="562"/>
                      <a:pt x="976" y="567"/>
                    </a:cubicBezTo>
                    <a:cubicBezTo>
                      <a:pt x="983" y="570"/>
                      <a:pt x="993" y="574"/>
                      <a:pt x="995" y="570"/>
                    </a:cubicBezTo>
                    <a:cubicBezTo>
                      <a:pt x="1000" y="567"/>
                      <a:pt x="983" y="553"/>
                      <a:pt x="979" y="551"/>
                    </a:cubicBezTo>
                    <a:cubicBezTo>
                      <a:pt x="972" y="546"/>
                      <a:pt x="979" y="539"/>
                      <a:pt x="974" y="537"/>
                    </a:cubicBezTo>
                    <a:cubicBezTo>
                      <a:pt x="972" y="534"/>
                      <a:pt x="962" y="518"/>
                      <a:pt x="960" y="511"/>
                    </a:cubicBezTo>
                    <a:cubicBezTo>
                      <a:pt x="958" y="504"/>
                      <a:pt x="946" y="502"/>
                      <a:pt x="941" y="497"/>
                    </a:cubicBezTo>
                    <a:cubicBezTo>
                      <a:pt x="939" y="492"/>
                      <a:pt x="941" y="483"/>
                      <a:pt x="953" y="478"/>
                    </a:cubicBezTo>
                    <a:cubicBezTo>
                      <a:pt x="962" y="474"/>
                      <a:pt x="958" y="467"/>
                      <a:pt x="962" y="467"/>
                    </a:cubicBezTo>
                    <a:cubicBezTo>
                      <a:pt x="967" y="467"/>
                      <a:pt x="969" y="467"/>
                      <a:pt x="974" y="458"/>
                    </a:cubicBezTo>
                    <a:cubicBezTo>
                      <a:pt x="976" y="450"/>
                      <a:pt x="983" y="455"/>
                      <a:pt x="986" y="453"/>
                    </a:cubicBezTo>
                    <a:cubicBezTo>
                      <a:pt x="990" y="448"/>
                      <a:pt x="1004" y="448"/>
                      <a:pt x="1011" y="444"/>
                    </a:cubicBezTo>
                    <a:cubicBezTo>
                      <a:pt x="1016" y="441"/>
                      <a:pt x="1007" y="430"/>
                      <a:pt x="1000" y="432"/>
                    </a:cubicBezTo>
                    <a:cubicBezTo>
                      <a:pt x="990" y="432"/>
                      <a:pt x="983" y="430"/>
                      <a:pt x="979" y="422"/>
                    </a:cubicBezTo>
                    <a:cubicBezTo>
                      <a:pt x="972" y="415"/>
                      <a:pt x="960" y="437"/>
                      <a:pt x="948" y="441"/>
                    </a:cubicBezTo>
                    <a:cubicBezTo>
                      <a:pt x="939" y="446"/>
                      <a:pt x="932" y="432"/>
                      <a:pt x="937" y="425"/>
                    </a:cubicBezTo>
                    <a:cubicBezTo>
                      <a:pt x="939" y="415"/>
                      <a:pt x="927" y="415"/>
                      <a:pt x="913" y="415"/>
                    </a:cubicBezTo>
                    <a:cubicBezTo>
                      <a:pt x="900" y="418"/>
                      <a:pt x="907" y="392"/>
                      <a:pt x="913" y="390"/>
                    </a:cubicBezTo>
                    <a:cubicBezTo>
                      <a:pt x="923" y="390"/>
                      <a:pt x="934" y="399"/>
                      <a:pt x="941" y="383"/>
                    </a:cubicBezTo>
                    <a:cubicBezTo>
                      <a:pt x="946" y="366"/>
                      <a:pt x="953" y="378"/>
                      <a:pt x="965" y="364"/>
                    </a:cubicBezTo>
                    <a:cubicBezTo>
                      <a:pt x="976" y="350"/>
                      <a:pt x="990" y="343"/>
                      <a:pt x="1002" y="350"/>
                    </a:cubicBezTo>
                    <a:cubicBezTo>
                      <a:pt x="1011" y="359"/>
                      <a:pt x="990" y="371"/>
                      <a:pt x="988" y="380"/>
                    </a:cubicBezTo>
                    <a:cubicBezTo>
                      <a:pt x="983" y="387"/>
                      <a:pt x="990" y="390"/>
                      <a:pt x="983" y="397"/>
                    </a:cubicBezTo>
                    <a:cubicBezTo>
                      <a:pt x="976" y="401"/>
                      <a:pt x="986" y="404"/>
                      <a:pt x="1000" y="397"/>
                    </a:cubicBezTo>
                    <a:cubicBezTo>
                      <a:pt x="1011" y="387"/>
                      <a:pt x="1025" y="378"/>
                      <a:pt x="1037" y="373"/>
                    </a:cubicBezTo>
                    <a:cubicBezTo>
                      <a:pt x="1041" y="373"/>
                      <a:pt x="1044" y="371"/>
                      <a:pt x="1048" y="373"/>
                    </a:cubicBezTo>
                    <a:cubicBezTo>
                      <a:pt x="1051" y="369"/>
                      <a:pt x="1051" y="364"/>
                      <a:pt x="1053" y="364"/>
                    </a:cubicBezTo>
                    <a:cubicBezTo>
                      <a:pt x="1062" y="359"/>
                      <a:pt x="1090" y="346"/>
                      <a:pt x="1093" y="341"/>
                    </a:cubicBezTo>
                    <a:cubicBezTo>
                      <a:pt x="1097" y="336"/>
                      <a:pt x="1102" y="327"/>
                      <a:pt x="1107" y="327"/>
                    </a:cubicBezTo>
                    <a:cubicBezTo>
                      <a:pt x="1113" y="327"/>
                      <a:pt x="1113" y="332"/>
                      <a:pt x="1120" y="332"/>
                    </a:cubicBezTo>
                    <a:cubicBezTo>
                      <a:pt x="1130" y="332"/>
                      <a:pt x="1139" y="334"/>
                      <a:pt x="1134" y="327"/>
                    </a:cubicBezTo>
                    <a:cubicBezTo>
                      <a:pt x="1130" y="320"/>
                      <a:pt x="1132" y="320"/>
                      <a:pt x="1144" y="320"/>
                    </a:cubicBezTo>
                    <a:cubicBezTo>
                      <a:pt x="1153" y="317"/>
                      <a:pt x="1151" y="308"/>
                      <a:pt x="1158" y="308"/>
                    </a:cubicBezTo>
                    <a:cubicBezTo>
                      <a:pt x="1165" y="308"/>
                      <a:pt x="1162" y="292"/>
                      <a:pt x="1169" y="292"/>
                    </a:cubicBezTo>
                    <a:cubicBezTo>
                      <a:pt x="1176" y="292"/>
                      <a:pt x="1179" y="301"/>
                      <a:pt x="1188" y="299"/>
                    </a:cubicBezTo>
                    <a:lnTo>
                      <a:pt x="1195" y="299"/>
                    </a:lnTo>
                    <a:cubicBezTo>
                      <a:pt x="1195" y="299"/>
                      <a:pt x="1197" y="296"/>
                      <a:pt x="1199" y="296"/>
                    </a:cubicBezTo>
                    <a:cubicBezTo>
                      <a:pt x="1197" y="287"/>
                      <a:pt x="1199" y="280"/>
                      <a:pt x="1197" y="275"/>
                    </a:cubicBezTo>
                    <a:cubicBezTo>
                      <a:pt x="1195" y="268"/>
                      <a:pt x="1197" y="262"/>
                      <a:pt x="1197" y="257"/>
                    </a:cubicBezTo>
                    <a:cubicBezTo>
                      <a:pt x="1195" y="252"/>
                      <a:pt x="1195" y="243"/>
                      <a:pt x="1199" y="243"/>
                    </a:cubicBezTo>
                    <a:cubicBezTo>
                      <a:pt x="1204" y="243"/>
                      <a:pt x="1211" y="229"/>
                      <a:pt x="1216" y="234"/>
                    </a:cubicBezTo>
                    <a:cubicBezTo>
                      <a:pt x="1223" y="238"/>
                      <a:pt x="1237" y="241"/>
                      <a:pt x="1237" y="234"/>
                    </a:cubicBezTo>
                    <a:cubicBezTo>
                      <a:pt x="1237" y="229"/>
                      <a:pt x="1244" y="229"/>
                      <a:pt x="1246" y="220"/>
                    </a:cubicBezTo>
                    <a:cubicBezTo>
                      <a:pt x="1246" y="212"/>
                      <a:pt x="1255" y="210"/>
                      <a:pt x="1258" y="203"/>
                    </a:cubicBezTo>
                    <a:cubicBezTo>
                      <a:pt x="1260" y="196"/>
                      <a:pt x="1262" y="180"/>
                      <a:pt x="1269" y="177"/>
                    </a:cubicBezTo>
                    <a:cubicBezTo>
                      <a:pt x="1276" y="173"/>
                      <a:pt x="1269" y="171"/>
                      <a:pt x="1269" y="159"/>
                    </a:cubicBezTo>
                    <a:lnTo>
                      <a:pt x="1269" y="159"/>
                    </a:lnTo>
                    <a:close/>
                    <a:moveTo>
                      <a:pt x="962" y="756"/>
                    </a:moveTo>
                    <a:lnTo>
                      <a:pt x="962" y="756"/>
                    </a:lnTo>
                    <a:cubicBezTo>
                      <a:pt x="955" y="782"/>
                      <a:pt x="972" y="793"/>
                      <a:pt x="972" y="793"/>
                    </a:cubicBezTo>
                    <a:cubicBezTo>
                      <a:pt x="979" y="789"/>
                      <a:pt x="1004" y="733"/>
                      <a:pt x="1000" y="726"/>
                    </a:cubicBezTo>
                    <a:cubicBezTo>
                      <a:pt x="993" y="719"/>
                      <a:pt x="969" y="730"/>
                      <a:pt x="962" y="756"/>
                    </a:cubicBezTo>
                    <a:lnTo>
                      <a:pt x="962" y="756"/>
                    </a:lnTo>
                    <a:close/>
                    <a:moveTo>
                      <a:pt x="737" y="842"/>
                    </a:moveTo>
                    <a:lnTo>
                      <a:pt x="737" y="842"/>
                    </a:lnTo>
                    <a:cubicBezTo>
                      <a:pt x="730" y="842"/>
                      <a:pt x="709" y="854"/>
                      <a:pt x="716" y="870"/>
                    </a:cubicBezTo>
                    <a:cubicBezTo>
                      <a:pt x="725" y="887"/>
                      <a:pt x="751" y="875"/>
                      <a:pt x="753" y="868"/>
                    </a:cubicBezTo>
                    <a:cubicBezTo>
                      <a:pt x="753" y="861"/>
                      <a:pt x="765" y="849"/>
                      <a:pt x="765" y="842"/>
                    </a:cubicBezTo>
                    <a:cubicBezTo>
                      <a:pt x="762" y="840"/>
                      <a:pt x="746" y="842"/>
                      <a:pt x="737" y="842"/>
                    </a:cubicBezTo>
                    <a:lnTo>
                      <a:pt x="737" y="8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2" name="Freeform 469">
                <a:extLst>
                  <a:ext uri="{FF2B5EF4-FFF2-40B4-BE49-F238E27FC236}">
                    <a16:creationId xmlns:a16="http://schemas.microsoft.com/office/drawing/2014/main" id="{81C0617A-6749-A741-8E55-CEB2ABF0C9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1595"/>
                <a:ext cx="767" cy="534"/>
              </a:xfrm>
              <a:custGeom>
                <a:avLst/>
                <a:gdLst>
                  <a:gd name="T0" fmla="*/ 1232 w 1276"/>
                  <a:gd name="T1" fmla="*/ 163 h 887"/>
                  <a:gd name="T2" fmla="*/ 1172 w 1276"/>
                  <a:gd name="T3" fmla="*/ 131 h 887"/>
                  <a:gd name="T4" fmla="*/ 1111 w 1276"/>
                  <a:gd name="T5" fmla="*/ 75 h 887"/>
                  <a:gd name="T6" fmla="*/ 1048 w 1276"/>
                  <a:gd name="T7" fmla="*/ 7 h 887"/>
                  <a:gd name="T8" fmla="*/ 969 w 1276"/>
                  <a:gd name="T9" fmla="*/ 26 h 887"/>
                  <a:gd name="T10" fmla="*/ 941 w 1276"/>
                  <a:gd name="T11" fmla="*/ 93 h 887"/>
                  <a:gd name="T12" fmla="*/ 888 w 1276"/>
                  <a:gd name="T13" fmla="*/ 105 h 887"/>
                  <a:gd name="T14" fmla="*/ 888 w 1276"/>
                  <a:gd name="T15" fmla="*/ 163 h 887"/>
                  <a:gd name="T16" fmla="*/ 934 w 1276"/>
                  <a:gd name="T17" fmla="*/ 194 h 887"/>
                  <a:gd name="T18" fmla="*/ 830 w 1276"/>
                  <a:gd name="T19" fmla="*/ 238 h 887"/>
                  <a:gd name="T20" fmla="*/ 755 w 1276"/>
                  <a:gd name="T21" fmla="*/ 292 h 887"/>
                  <a:gd name="T22" fmla="*/ 616 w 1276"/>
                  <a:gd name="T23" fmla="*/ 320 h 887"/>
                  <a:gd name="T24" fmla="*/ 481 w 1276"/>
                  <a:gd name="T25" fmla="*/ 299 h 887"/>
                  <a:gd name="T26" fmla="*/ 411 w 1276"/>
                  <a:gd name="T27" fmla="*/ 247 h 887"/>
                  <a:gd name="T28" fmla="*/ 356 w 1276"/>
                  <a:gd name="T29" fmla="*/ 187 h 887"/>
                  <a:gd name="T30" fmla="*/ 290 w 1276"/>
                  <a:gd name="T31" fmla="*/ 126 h 887"/>
                  <a:gd name="T32" fmla="*/ 269 w 1276"/>
                  <a:gd name="T33" fmla="*/ 133 h 887"/>
                  <a:gd name="T34" fmla="*/ 230 w 1276"/>
                  <a:gd name="T35" fmla="*/ 184 h 887"/>
                  <a:gd name="T36" fmla="*/ 183 w 1276"/>
                  <a:gd name="T37" fmla="*/ 236 h 887"/>
                  <a:gd name="T38" fmla="*/ 139 w 1276"/>
                  <a:gd name="T39" fmla="*/ 262 h 887"/>
                  <a:gd name="T40" fmla="*/ 116 w 1276"/>
                  <a:gd name="T41" fmla="*/ 325 h 887"/>
                  <a:gd name="T42" fmla="*/ 51 w 1276"/>
                  <a:gd name="T43" fmla="*/ 357 h 887"/>
                  <a:gd name="T44" fmla="*/ 4 w 1276"/>
                  <a:gd name="T45" fmla="*/ 371 h 887"/>
                  <a:gd name="T46" fmla="*/ 30 w 1276"/>
                  <a:gd name="T47" fmla="*/ 441 h 887"/>
                  <a:gd name="T48" fmla="*/ 74 w 1276"/>
                  <a:gd name="T49" fmla="*/ 481 h 887"/>
                  <a:gd name="T50" fmla="*/ 114 w 1276"/>
                  <a:gd name="T51" fmla="*/ 469 h 887"/>
                  <a:gd name="T52" fmla="*/ 106 w 1276"/>
                  <a:gd name="T53" fmla="*/ 523 h 887"/>
                  <a:gd name="T54" fmla="*/ 106 w 1276"/>
                  <a:gd name="T55" fmla="*/ 576 h 887"/>
                  <a:gd name="T56" fmla="*/ 160 w 1276"/>
                  <a:gd name="T57" fmla="*/ 607 h 887"/>
                  <a:gd name="T58" fmla="*/ 288 w 1276"/>
                  <a:gd name="T59" fmla="*/ 663 h 887"/>
                  <a:gd name="T60" fmla="*/ 309 w 1276"/>
                  <a:gd name="T61" fmla="*/ 677 h 887"/>
                  <a:gd name="T62" fmla="*/ 369 w 1276"/>
                  <a:gd name="T63" fmla="*/ 665 h 887"/>
                  <a:gd name="T64" fmla="*/ 414 w 1276"/>
                  <a:gd name="T65" fmla="*/ 632 h 887"/>
                  <a:gd name="T66" fmla="*/ 472 w 1276"/>
                  <a:gd name="T67" fmla="*/ 651 h 887"/>
                  <a:gd name="T68" fmla="*/ 502 w 1276"/>
                  <a:gd name="T69" fmla="*/ 677 h 887"/>
                  <a:gd name="T70" fmla="*/ 502 w 1276"/>
                  <a:gd name="T71" fmla="*/ 754 h 887"/>
                  <a:gd name="T72" fmla="*/ 530 w 1276"/>
                  <a:gd name="T73" fmla="*/ 800 h 887"/>
                  <a:gd name="T74" fmla="*/ 562 w 1276"/>
                  <a:gd name="T75" fmla="*/ 798 h 887"/>
                  <a:gd name="T76" fmla="*/ 616 w 1276"/>
                  <a:gd name="T77" fmla="*/ 779 h 887"/>
                  <a:gd name="T78" fmla="*/ 669 w 1276"/>
                  <a:gd name="T79" fmla="*/ 789 h 887"/>
                  <a:gd name="T80" fmla="*/ 718 w 1276"/>
                  <a:gd name="T81" fmla="*/ 805 h 887"/>
                  <a:gd name="T82" fmla="*/ 748 w 1276"/>
                  <a:gd name="T83" fmla="*/ 824 h 887"/>
                  <a:gd name="T84" fmla="*/ 876 w 1276"/>
                  <a:gd name="T85" fmla="*/ 777 h 887"/>
                  <a:gd name="T86" fmla="*/ 927 w 1276"/>
                  <a:gd name="T87" fmla="*/ 733 h 887"/>
                  <a:gd name="T88" fmla="*/ 948 w 1276"/>
                  <a:gd name="T89" fmla="*/ 688 h 887"/>
                  <a:gd name="T90" fmla="*/ 990 w 1276"/>
                  <a:gd name="T91" fmla="*/ 635 h 887"/>
                  <a:gd name="T92" fmla="*/ 981 w 1276"/>
                  <a:gd name="T93" fmla="*/ 607 h 887"/>
                  <a:gd name="T94" fmla="*/ 965 w 1276"/>
                  <a:gd name="T95" fmla="*/ 567 h 887"/>
                  <a:gd name="T96" fmla="*/ 974 w 1276"/>
                  <a:gd name="T97" fmla="*/ 537 h 887"/>
                  <a:gd name="T98" fmla="*/ 962 w 1276"/>
                  <a:gd name="T99" fmla="*/ 467 h 887"/>
                  <a:gd name="T100" fmla="*/ 1000 w 1276"/>
                  <a:gd name="T101" fmla="*/ 432 h 887"/>
                  <a:gd name="T102" fmla="*/ 913 w 1276"/>
                  <a:gd name="T103" fmla="*/ 415 h 887"/>
                  <a:gd name="T104" fmla="*/ 1002 w 1276"/>
                  <a:gd name="T105" fmla="*/ 350 h 887"/>
                  <a:gd name="T106" fmla="*/ 1037 w 1276"/>
                  <a:gd name="T107" fmla="*/ 373 h 887"/>
                  <a:gd name="T108" fmla="*/ 1107 w 1276"/>
                  <a:gd name="T109" fmla="*/ 327 h 887"/>
                  <a:gd name="T110" fmla="*/ 1158 w 1276"/>
                  <a:gd name="T111" fmla="*/ 308 h 887"/>
                  <a:gd name="T112" fmla="*/ 1199 w 1276"/>
                  <a:gd name="T113" fmla="*/ 296 h 887"/>
                  <a:gd name="T114" fmla="*/ 1216 w 1276"/>
                  <a:gd name="T115" fmla="*/ 234 h 887"/>
                  <a:gd name="T116" fmla="*/ 1269 w 1276"/>
                  <a:gd name="T117" fmla="*/ 177 h 887"/>
                  <a:gd name="T118" fmla="*/ 972 w 1276"/>
                  <a:gd name="T119" fmla="*/ 793 h 887"/>
                  <a:gd name="T120" fmla="*/ 737 w 1276"/>
                  <a:gd name="T121" fmla="*/ 842 h 887"/>
                  <a:gd name="T122" fmla="*/ 737 w 1276"/>
                  <a:gd name="T123" fmla="*/ 842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76" h="887">
                    <a:moveTo>
                      <a:pt x="1269" y="159"/>
                    </a:moveTo>
                    <a:lnTo>
                      <a:pt x="1269" y="159"/>
                    </a:lnTo>
                    <a:cubicBezTo>
                      <a:pt x="1269" y="147"/>
                      <a:pt x="1255" y="152"/>
                      <a:pt x="1253" y="154"/>
                    </a:cubicBezTo>
                    <a:cubicBezTo>
                      <a:pt x="1248" y="159"/>
                      <a:pt x="1235" y="154"/>
                      <a:pt x="1232" y="163"/>
                    </a:cubicBezTo>
                    <a:cubicBezTo>
                      <a:pt x="1228" y="171"/>
                      <a:pt x="1221" y="166"/>
                      <a:pt x="1214" y="166"/>
                    </a:cubicBezTo>
                    <a:cubicBezTo>
                      <a:pt x="1204" y="168"/>
                      <a:pt x="1190" y="163"/>
                      <a:pt x="1192" y="159"/>
                    </a:cubicBezTo>
                    <a:cubicBezTo>
                      <a:pt x="1192" y="152"/>
                      <a:pt x="1188" y="147"/>
                      <a:pt x="1188" y="140"/>
                    </a:cubicBezTo>
                    <a:cubicBezTo>
                      <a:pt x="1188" y="133"/>
                      <a:pt x="1179" y="136"/>
                      <a:pt x="1172" y="131"/>
                    </a:cubicBezTo>
                    <a:cubicBezTo>
                      <a:pt x="1167" y="124"/>
                      <a:pt x="1153" y="119"/>
                      <a:pt x="1151" y="122"/>
                    </a:cubicBezTo>
                    <a:cubicBezTo>
                      <a:pt x="1148" y="122"/>
                      <a:pt x="1141" y="115"/>
                      <a:pt x="1130" y="112"/>
                    </a:cubicBezTo>
                    <a:cubicBezTo>
                      <a:pt x="1120" y="112"/>
                      <a:pt x="1120" y="105"/>
                      <a:pt x="1123" y="100"/>
                    </a:cubicBezTo>
                    <a:cubicBezTo>
                      <a:pt x="1123" y="96"/>
                      <a:pt x="1113" y="84"/>
                      <a:pt x="1111" y="75"/>
                    </a:cubicBezTo>
                    <a:cubicBezTo>
                      <a:pt x="1109" y="68"/>
                      <a:pt x="1102" y="65"/>
                      <a:pt x="1100" y="49"/>
                    </a:cubicBezTo>
                    <a:cubicBezTo>
                      <a:pt x="1095" y="33"/>
                      <a:pt x="1088" y="38"/>
                      <a:pt x="1088" y="31"/>
                    </a:cubicBezTo>
                    <a:cubicBezTo>
                      <a:pt x="1090" y="24"/>
                      <a:pt x="1079" y="19"/>
                      <a:pt x="1074" y="14"/>
                    </a:cubicBezTo>
                    <a:cubicBezTo>
                      <a:pt x="1072" y="10"/>
                      <a:pt x="1058" y="12"/>
                      <a:pt x="1048" y="7"/>
                    </a:cubicBezTo>
                    <a:cubicBezTo>
                      <a:pt x="1039" y="3"/>
                      <a:pt x="1034" y="7"/>
                      <a:pt x="1025" y="3"/>
                    </a:cubicBezTo>
                    <a:cubicBezTo>
                      <a:pt x="1016" y="0"/>
                      <a:pt x="997" y="7"/>
                      <a:pt x="995" y="7"/>
                    </a:cubicBezTo>
                    <a:cubicBezTo>
                      <a:pt x="993" y="7"/>
                      <a:pt x="976" y="3"/>
                      <a:pt x="967" y="14"/>
                    </a:cubicBezTo>
                    <a:cubicBezTo>
                      <a:pt x="958" y="26"/>
                      <a:pt x="965" y="26"/>
                      <a:pt x="969" y="26"/>
                    </a:cubicBezTo>
                    <a:cubicBezTo>
                      <a:pt x="972" y="26"/>
                      <a:pt x="974" y="38"/>
                      <a:pt x="976" y="42"/>
                    </a:cubicBezTo>
                    <a:cubicBezTo>
                      <a:pt x="976" y="45"/>
                      <a:pt x="969" y="51"/>
                      <a:pt x="965" y="51"/>
                    </a:cubicBezTo>
                    <a:cubicBezTo>
                      <a:pt x="962" y="54"/>
                      <a:pt x="953" y="68"/>
                      <a:pt x="953" y="72"/>
                    </a:cubicBezTo>
                    <a:cubicBezTo>
                      <a:pt x="951" y="77"/>
                      <a:pt x="941" y="89"/>
                      <a:pt x="941" y="93"/>
                    </a:cubicBezTo>
                    <a:cubicBezTo>
                      <a:pt x="944" y="98"/>
                      <a:pt x="937" y="103"/>
                      <a:pt x="932" y="103"/>
                    </a:cubicBezTo>
                    <a:cubicBezTo>
                      <a:pt x="930" y="105"/>
                      <a:pt x="916" y="112"/>
                      <a:pt x="913" y="115"/>
                    </a:cubicBezTo>
                    <a:cubicBezTo>
                      <a:pt x="909" y="117"/>
                      <a:pt x="895" y="112"/>
                      <a:pt x="893" y="110"/>
                    </a:cubicBezTo>
                    <a:cubicBezTo>
                      <a:pt x="893" y="108"/>
                      <a:pt x="890" y="105"/>
                      <a:pt x="888" y="105"/>
                    </a:cubicBezTo>
                    <a:lnTo>
                      <a:pt x="872" y="140"/>
                    </a:lnTo>
                    <a:lnTo>
                      <a:pt x="869" y="150"/>
                    </a:lnTo>
                    <a:cubicBezTo>
                      <a:pt x="869" y="150"/>
                      <a:pt x="858" y="154"/>
                      <a:pt x="867" y="161"/>
                    </a:cubicBezTo>
                    <a:cubicBezTo>
                      <a:pt x="874" y="171"/>
                      <a:pt x="876" y="163"/>
                      <a:pt x="888" y="163"/>
                    </a:cubicBezTo>
                    <a:cubicBezTo>
                      <a:pt x="900" y="163"/>
                      <a:pt x="907" y="173"/>
                      <a:pt x="909" y="166"/>
                    </a:cubicBezTo>
                    <a:cubicBezTo>
                      <a:pt x="911" y="159"/>
                      <a:pt x="923" y="154"/>
                      <a:pt x="930" y="163"/>
                    </a:cubicBezTo>
                    <a:cubicBezTo>
                      <a:pt x="937" y="171"/>
                      <a:pt x="958" y="184"/>
                      <a:pt x="958" y="191"/>
                    </a:cubicBezTo>
                    <a:cubicBezTo>
                      <a:pt x="955" y="198"/>
                      <a:pt x="944" y="196"/>
                      <a:pt x="934" y="194"/>
                    </a:cubicBezTo>
                    <a:cubicBezTo>
                      <a:pt x="927" y="191"/>
                      <a:pt x="916" y="201"/>
                      <a:pt x="907" y="201"/>
                    </a:cubicBezTo>
                    <a:cubicBezTo>
                      <a:pt x="900" y="201"/>
                      <a:pt x="890" y="203"/>
                      <a:pt x="881" y="210"/>
                    </a:cubicBezTo>
                    <a:cubicBezTo>
                      <a:pt x="874" y="220"/>
                      <a:pt x="874" y="227"/>
                      <a:pt x="862" y="229"/>
                    </a:cubicBezTo>
                    <a:cubicBezTo>
                      <a:pt x="851" y="229"/>
                      <a:pt x="844" y="229"/>
                      <a:pt x="830" y="238"/>
                    </a:cubicBezTo>
                    <a:cubicBezTo>
                      <a:pt x="818" y="247"/>
                      <a:pt x="802" y="243"/>
                      <a:pt x="797" y="241"/>
                    </a:cubicBezTo>
                    <a:cubicBezTo>
                      <a:pt x="790" y="238"/>
                      <a:pt x="781" y="236"/>
                      <a:pt x="776" y="247"/>
                    </a:cubicBezTo>
                    <a:cubicBezTo>
                      <a:pt x="772" y="257"/>
                      <a:pt x="783" y="259"/>
                      <a:pt x="781" y="271"/>
                    </a:cubicBezTo>
                    <a:cubicBezTo>
                      <a:pt x="781" y="282"/>
                      <a:pt x="767" y="280"/>
                      <a:pt x="755" y="292"/>
                    </a:cubicBezTo>
                    <a:cubicBezTo>
                      <a:pt x="744" y="303"/>
                      <a:pt x="727" y="310"/>
                      <a:pt x="718" y="308"/>
                    </a:cubicBezTo>
                    <a:cubicBezTo>
                      <a:pt x="709" y="306"/>
                      <a:pt x="688" y="301"/>
                      <a:pt x="669" y="310"/>
                    </a:cubicBezTo>
                    <a:cubicBezTo>
                      <a:pt x="651" y="317"/>
                      <a:pt x="639" y="329"/>
                      <a:pt x="632" y="329"/>
                    </a:cubicBezTo>
                    <a:cubicBezTo>
                      <a:pt x="625" y="327"/>
                      <a:pt x="625" y="320"/>
                      <a:pt x="616" y="320"/>
                    </a:cubicBezTo>
                    <a:cubicBezTo>
                      <a:pt x="607" y="322"/>
                      <a:pt x="602" y="320"/>
                      <a:pt x="595" y="315"/>
                    </a:cubicBezTo>
                    <a:cubicBezTo>
                      <a:pt x="588" y="310"/>
                      <a:pt x="581" y="317"/>
                      <a:pt x="572" y="310"/>
                    </a:cubicBezTo>
                    <a:cubicBezTo>
                      <a:pt x="560" y="301"/>
                      <a:pt x="541" y="303"/>
                      <a:pt x="532" y="301"/>
                    </a:cubicBezTo>
                    <a:cubicBezTo>
                      <a:pt x="525" y="299"/>
                      <a:pt x="493" y="301"/>
                      <a:pt x="481" y="299"/>
                    </a:cubicBezTo>
                    <a:cubicBezTo>
                      <a:pt x="472" y="299"/>
                      <a:pt x="455" y="303"/>
                      <a:pt x="455" y="296"/>
                    </a:cubicBezTo>
                    <a:cubicBezTo>
                      <a:pt x="453" y="292"/>
                      <a:pt x="446" y="287"/>
                      <a:pt x="441" y="275"/>
                    </a:cubicBezTo>
                    <a:cubicBezTo>
                      <a:pt x="439" y="264"/>
                      <a:pt x="432" y="259"/>
                      <a:pt x="425" y="257"/>
                    </a:cubicBezTo>
                    <a:cubicBezTo>
                      <a:pt x="418" y="257"/>
                      <a:pt x="418" y="250"/>
                      <a:pt x="411" y="247"/>
                    </a:cubicBezTo>
                    <a:cubicBezTo>
                      <a:pt x="409" y="247"/>
                      <a:pt x="407" y="238"/>
                      <a:pt x="397" y="238"/>
                    </a:cubicBezTo>
                    <a:cubicBezTo>
                      <a:pt x="388" y="238"/>
                      <a:pt x="353" y="234"/>
                      <a:pt x="349" y="227"/>
                    </a:cubicBezTo>
                    <a:cubicBezTo>
                      <a:pt x="344" y="220"/>
                      <a:pt x="353" y="217"/>
                      <a:pt x="353" y="208"/>
                    </a:cubicBezTo>
                    <a:cubicBezTo>
                      <a:pt x="353" y="201"/>
                      <a:pt x="358" y="191"/>
                      <a:pt x="356" y="187"/>
                    </a:cubicBezTo>
                    <a:cubicBezTo>
                      <a:pt x="351" y="184"/>
                      <a:pt x="344" y="177"/>
                      <a:pt x="344" y="171"/>
                    </a:cubicBezTo>
                    <a:cubicBezTo>
                      <a:pt x="342" y="166"/>
                      <a:pt x="332" y="156"/>
                      <a:pt x="325" y="156"/>
                    </a:cubicBezTo>
                    <a:cubicBezTo>
                      <a:pt x="318" y="156"/>
                      <a:pt x="313" y="152"/>
                      <a:pt x="306" y="147"/>
                    </a:cubicBezTo>
                    <a:cubicBezTo>
                      <a:pt x="300" y="140"/>
                      <a:pt x="293" y="140"/>
                      <a:pt x="290" y="126"/>
                    </a:cubicBezTo>
                    <a:lnTo>
                      <a:pt x="290" y="124"/>
                    </a:lnTo>
                    <a:lnTo>
                      <a:pt x="281" y="124"/>
                    </a:lnTo>
                    <a:cubicBezTo>
                      <a:pt x="281" y="124"/>
                      <a:pt x="279" y="122"/>
                      <a:pt x="276" y="119"/>
                    </a:cubicBezTo>
                    <a:cubicBezTo>
                      <a:pt x="274" y="126"/>
                      <a:pt x="269" y="129"/>
                      <a:pt x="269" y="133"/>
                    </a:cubicBezTo>
                    <a:cubicBezTo>
                      <a:pt x="269" y="138"/>
                      <a:pt x="267" y="145"/>
                      <a:pt x="260" y="145"/>
                    </a:cubicBezTo>
                    <a:cubicBezTo>
                      <a:pt x="253" y="145"/>
                      <a:pt x="246" y="150"/>
                      <a:pt x="246" y="161"/>
                    </a:cubicBezTo>
                    <a:cubicBezTo>
                      <a:pt x="246" y="173"/>
                      <a:pt x="253" y="173"/>
                      <a:pt x="248" y="177"/>
                    </a:cubicBezTo>
                    <a:cubicBezTo>
                      <a:pt x="246" y="182"/>
                      <a:pt x="234" y="187"/>
                      <a:pt x="230" y="184"/>
                    </a:cubicBezTo>
                    <a:cubicBezTo>
                      <a:pt x="225" y="182"/>
                      <a:pt x="216" y="184"/>
                      <a:pt x="209" y="184"/>
                    </a:cubicBezTo>
                    <a:cubicBezTo>
                      <a:pt x="202" y="182"/>
                      <a:pt x="197" y="175"/>
                      <a:pt x="195" y="184"/>
                    </a:cubicBezTo>
                    <a:cubicBezTo>
                      <a:pt x="193" y="194"/>
                      <a:pt x="179" y="222"/>
                      <a:pt x="183" y="224"/>
                    </a:cubicBezTo>
                    <a:cubicBezTo>
                      <a:pt x="186" y="229"/>
                      <a:pt x="188" y="236"/>
                      <a:pt x="183" y="236"/>
                    </a:cubicBezTo>
                    <a:cubicBezTo>
                      <a:pt x="176" y="236"/>
                      <a:pt x="169" y="234"/>
                      <a:pt x="167" y="231"/>
                    </a:cubicBezTo>
                    <a:cubicBezTo>
                      <a:pt x="165" y="229"/>
                      <a:pt x="153" y="236"/>
                      <a:pt x="146" y="236"/>
                    </a:cubicBezTo>
                    <a:cubicBezTo>
                      <a:pt x="144" y="234"/>
                      <a:pt x="130" y="241"/>
                      <a:pt x="135" y="243"/>
                    </a:cubicBezTo>
                    <a:cubicBezTo>
                      <a:pt x="139" y="245"/>
                      <a:pt x="139" y="257"/>
                      <a:pt x="139" y="262"/>
                    </a:cubicBezTo>
                    <a:cubicBezTo>
                      <a:pt x="139" y="266"/>
                      <a:pt x="151" y="280"/>
                      <a:pt x="148" y="285"/>
                    </a:cubicBezTo>
                    <a:cubicBezTo>
                      <a:pt x="146" y="289"/>
                      <a:pt x="137" y="294"/>
                      <a:pt x="137" y="301"/>
                    </a:cubicBezTo>
                    <a:cubicBezTo>
                      <a:pt x="137" y="308"/>
                      <a:pt x="139" y="313"/>
                      <a:pt x="135" y="315"/>
                    </a:cubicBezTo>
                    <a:cubicBezTo>
                      <a:pt x="132" y="315"/>
                      <a:pt x="121" y="320"/>
                      <a:pt x="116" y="325"/>
                    </a:cubicBezTo>
                    <a:cubicBezTo>
                      <a:pt x="111" y="327"/>
                      <a:pt x="102" y="327"/>
                      <a:pt x="100" y="334"/>
                    </a:cubicBezTo>
                    <a:cubicBezTo>
                      <a:pt x="97" y="339"/>
                      <a:pt x="93" y="343"/>
                      <a:pt x="83" y="343"/>
                    </a:cubicBezTo>
                    <a:cubicBezTo>
                      <a:pt x="74" y="341"/>
                      <a:pt x="69" y="341"/>
                      <a:pt x="65" y="348"/>
                    </a:cubicBezTo>
                    <a:cubicBezTo>
                      <a:pt x="58" y="357"/>
                      <a:pt x="55" y="353"/>
                      <a:pt x="51" y="357"/>
                    </a:cubicBezTo>
                    <a:cubicBezTo>
                      <a:pt x="46" y="362"/>
                      <a:pt x="41" y="355"/>
                      <a:pt x="37" y="353"/>
                    </a:cubicBezTo>
                    <a:cubicBezTo>
                      <a:pt x="34" y="350"/>
                      <a:pt x="30" y="357"/>
                      <a:pt x="25" y="357"/>
                    </a:cubicBezTo>
                    <a:cubicBezTo>
                      <a:pt x="21" y="357"/>
                      <a:pt x="18" y="364"/>
                      <a:pt x="14" y="364"/>
                    </a:cubicBezTo>
                    <a:cubicBezTo>
                      <a:pt x="9" y="366"/>
                      <a:pt x="4" y="364"/>
                      <a:pt x="4" y="371"/>
                    </a:cubicBezTo>
                    <a:cubicBezTo>
                      <a:pt x="4" y="373"/>
                      <a:pt x="2" y="378"/>
                      <a:pt x="0" y="380"/>
                    </a:cubicBezTo>
                    <a:lnTo>
                      <a:pt x="4" y="399"/>
                    </a:lnTo>
                    <a:cubicBezTo>
                      <a:pt x="4" y="399"/>
                      <a:pt x="23" y="406"/>
                      <a:pt x="25" y="413"/>
                    </a:cubicBezTo>
                    <a:cubicBezTo>
                      <a:pt x="25" y="420"/>
                      <a:pt x="30" y="441"/>
                      <a:pt x="30" y="441"/>
                    </a:cubicBezTo>
                    <a:lnTo>
                      <a:pt x="28" y="441"/>
                    </a:lnTo>
                    <a:cubicBezTo>
                      <a:pt x="37" y="448"/>
                      <a:pt x="48" y="455"/>
                      <a:pt x="48" y="458"/>
                    </a:cubicBezTo>
                    <a:cubicBezTo>
                      <a:pt x="48" y="460"/>
                      <a:pt x="48" y="469"/>
                      <a:pt x="58" y="474"/>
                    </a:cubicBezTo>
                    <a:cubicBezTo>
                      <a:pt x="65" y="476"/>
                      <a:pt x="72" y="478"/>
                      <a:pt x="74" y="481"/>
                    </a:cubicBezTo>
                    <a:lnTo>
                      <a:pt x="76" y="481"/>
                    </a:lnTo>
                    <a:lnTo>
                      <a:pt x="83" y="478"/>
                    </a:lnTo>
                    <a:cubicBezTo>
                      <a:pt x="83" y="478"/>
                      <a:pt x="86" y="481"/>
                      <a:pt x="88" y="483"/>
                    </a:cubicBezTo>
                    <a:cubicBezTo>
                      <a:pt x="90" y="476"/>
                      <a:pt x="106" y="469"/>
                      <a:pt x="114" y="469"/>
                    </a:cubicBezTo>
                    <a:cubicBezTo>
                      <a:pt x="121" y="469"/>
                      <a:pt x="139" y="485"/>
                      <a:pt x="137" y="490"/>
                    </a:cubicBezTo>
                    <a:cubicBezTo>
                      <a:pt x="137" y="495"/>
                      <a:pt x="123" y="513"/>
                      <a:pt x="116" y="516"/>
                    </a:cubicBezTo>
                    <a:lnTo>
                      <a:pt x="106" y="516"/>
                    </a:lnTo>
                    <a:lnTo>
                      <a:pt x="106" y="523"/>
                    </a:lnTo>
                    <a:cubicBezTo>
                      <a:pt x="106" y="527"/>
                      <a:pt x="114" y="534"/>
                      <a:pt x="118" y="542"/>
                    </a:cubicBezTo>
                    <a:cubicBezTo>
                      <a:pt x="123" y="551"/>
                      <a:pt x="111" y="555"/>
                      <a:pt x="104" y="551"/>
                    </a:cubicBezTo>
                    <a:cubicBezTo>
                      <a:pt x="100" y="544"/>
                      <a:pt x="97" y="555"/>
                      <a:pt x="100" y="560"/>
                    </a:cubicBezTo>
                    <a:cubicBezTo>
                      <a:pt x="104" y="562"/>
                      <a:pt x="102" y="574"/>
                      <a:pt x="106" y="576"/>
                    </a:cubicBezTo>
                    <a:cubicBezTo>
                      <a:pt x="114" y="576"/>
                      <a:pt x="118" y="588"/>
                      <a:pt x="125" y="588"/>
                    </a:cubicBezTo>
                    <a:cubicBezTo>
                      <a:pt x="132" y="588"/>
                      <a:pt x="137" y="600"/>
                      <a:pt x="137" y="600"/>
                    </a:cubicBezTo>
                    <a:cubicBezTo>
                      <a:pt x="137" y="600"/>
                      <a:pt x="146" y="604"/>
                      <a:pt x="146" y="609"/>
                    </a:cubicBezTo>
                    <a:cubicBezTo>
                      <a:pt x="153" y="609"/>
                      <a:pt x="158" y="609"/>
                      <a:pt x="160" y="607"/>
                    </a:cubicBezTo>
                    <a:cubicBezTo>
                      <a:pt x="160" y="602"/>
                      <a:pt x="169" y="602"/>
                      <a:pt x="176" y="609"/>
                    </a:cubicBezTo>
                    <a:cubicBezTo>
                      <a:pt x="183" y="616"/>
                      <a:pt x="211" y="632"/>
                      <a:pt x="221" y="642"/>
                    </a:cubicBezTo>
                    <a:cubicBezTo>
                      <a:pt x="230" y="649"/>
                      <a:pt x="253" y="658"/>
                      <a:pt x="260" y="658"/>
                    </a:cubicBezTo>
                    <a:cubicBezTo>
                      <a:pt x="269" y="656"/>
                      <a:pt x="276" y="663"/>
                      <a:pt x="288" y="663"/>
                    </a:cubicBezTo>
                    <a:lnTo>
                      <a:pt x="293" y="663"/>
                    </a:lnTo>
                    <a:cubicBezTo>
                      <a:pt x="295" y="661"/>
                      <a:pt x="297" y="661"/>
                      <a:pt x="300" y="658"/>
                    </a:cubicBezTo>
                    <a:cubicBezTo>
                      <a:pt x="304" y="654"/>
                      <a:pt x="309" y="661"/>
                      <a:pt x="306" y="667"/>
                    </a:cubicBezTo>
                    <a:cubicBezTo>
                      <a:pt x="306" y="672"/>
                      <a:pt x="306" y="674"/>
                      <a:pt x="309" y="677"/>
                    </a:cubicBezTo>
                    <a:cubicBezTo>
                      <a:pt x="311" y="674"/>
                      <a:pt x="311" y="672"/>
                      <a:pt x="313" y="670"/>
                    </a:cubicBezTo>
                    <a:cubicBezTo>
                      <a:pt x="318" y="658"/>
                      <a:pt x="325" y="658"/>
                      <a:pt x="327" y="656"/>
                    </a:cubicBezTo>
                    <a:cubicBezTo>
                      <a:pt x="332" y="651"/>
                      <a:pt x="337" y="654"/>
                      <a:pt x="346" y="658"/>
                    </a:cubicBezTo>
                    <a:cubicBezTo>
                      <a:pt x="353" y="663"/>
                      <a:pt x="358" y="654"/>
                      <a:pt x="369" y="665"/>
                    </a:cubicBezTo>
                    <a:cubicBezTo>
                      <a:pt x="374" y="663"/>
                      <a:pt x="376" y="663"/>
                      <a:pt x="379" y="663"/>
                    </a:cubicBezTo>
                    <a:cubicBezTo>
                      <a:pt x="381" y="663"/>
                      <a:pt x="383" y="658"/>
                      <a:pt x="388" y="654"/>
                    </a:cubicBezTo>
                    <a:cubicBezTo>
                      <a:pt x="393" y="649"/>
                      <a:pt x="390" y="644"/>
                      <a:pt x="397" y="644"/>
                    </a:cubicBezTo>
                    <a:cubicBezTo>
                      <a:pt x="402" y="646"/>
                      <a:pt x="404" y="639"/>
                      <a:pt x="414" y="632"/>
                    </a:cubicBezTo>
                    <a:cubicBezTo>
                      <a:pt x="425" y="628"/>
                      <a:pt x="435" y="637"/>
                      <a:pt x="439" y="632"/>
                    </a:cubicBezTo>
                    <a:cubicBezTo>
                      <a:pt x="444" y="628"/>
                      <a:pt x="451" y="625"/>
                      <a:pt x="451" y="630"/>
                    </a:cubicBezTo>
                    <a:cubicBezTo>
                      <a:pt x="451" y="635"/>
                      <a:pt x="458" y="639"/>
                      <a:pt x="460" y="644"/>
                    </a:cubicBezTo>
                    <a:cubicBezTo>
                      <a:pt x="460" y="649"/>
                      <a:pt x="469" y="651"/>
                      <a:pt x="472" y="651"/>
                    </a:cubicBezTo>
                    <a:lnTo>
                      <a:pt x="474" y="649"/>
                    </a:lnTo>
                    <a:cubicBezTo>
                      <a:pt x="481" y="646"/>
                      <a:pt x="488" y="649"/>
                      <a:pt x="488" y="656"/>
                    </a:cubicBezTo>
                    <a:cubicBezTo>
                      <a:pt x="488" y="661"/>
                      <a:pt x="490" y="667"/>
                      <a:pt x="493" y="667"/>
                    </a:cubicBezTo>
                    <a:cubicBezTo>
                      <a:pt x="497" y="667"/>
                      <a:pt x="502" y="667"/>
                      <a:pt x="502" y="677"/>
                    </a:cubicBezTo>
                    <a:cubicBezTo>
                      <a:pt x="502" y="688"/>
                      <a:pt x="507" y="700"/>
                      <a:pt x="497" y="709"/>
                    </a:cubicBezTo>
                    <a:cubicBezTo>
                      <a:pt x="488" y="719"/>
                      <a:pt x="479" y="733"/>
                      <a:pt x="479" y="740"/>
                    </a:cubicBezTo>
                    <a:cubicBezTo>
                      <a:pt x="481" y="744"/>
                      <a:pt x="476" y="751"/>
                      <a:pt x="483" y="749"/>
                    </a:cubicBezTo>
                    <a:cubicBezTo>
                      <a:pt x="490" y="747"/>
                      <a:pt x="504" y="749"/>
                      <a:pt x="502" y="754"/>
                    </a:cubicBezTo>
                    <a:cubicBezTo>
                      <a:pt x="500" y="756"/>
                      <a:pt x="502" y="770"/>
                      <a:pt x="509" y="770"/>
                    </a:cubicBezTo>
                    <a:cubicBezTo>
                      <a:pt x="516" y="770"/>
                      <a:pt x="518" y="775"/>
                      <a:pt x="518" y="779"/>
                    </a:cubicBezTo>
                    <a:cubicBezTo>
                      <a:pt x="516" y="786"/>
                      <a:pt x="511" y="793"/>
                      <a:pt x="518" y="793"/>
                    </a:cubicBezTo>
                    <a:cubicBezTo>
                      <a:pt x="523" y="793"/>
                      <a:pt x="530" y="793"/>
                      <a:pt x="530" y="800"/>
                    </a:cubicBezTo>
                    <a:cubicBezTo>
                      <a:pt x="527" y="805"/>
                      <a:pt x="532" y="810"/>
                      <a:pt x="541" y="807"/>
                    </a:cubicBezTo>
                    <a:cubicBezTo>
                      <a:pt x="549" y="805"/>
                      <a:pt x="551" y="803"/>
                      <a:pt x="551" y="805"/>
                    </a:cubicBezTo>
                    <a:cubicBezTo>
                      <a:pt x="556" y="805"/>
                      <a:pt x="556" y="812"/>
                      <a:pt x="562" y="814"/>
                    </a:cubicBezTo>
                    <a:cubicBezTo>
                      <a:pt x="569" y="817"/>
                      <a:pt x="565" y="800"/>
                      <a:pt x="562" y="798"/>
                    </a:cubicBezTo>
                    <a:cubicBezTo>
                      <a:pt x="560" y="796"/>
                      <a:pt x="565" y="784"/>
                      <a:pt x="567" y="786"/>
                    </a:cubicBezTo>
                    <a:cubicBezTo>
                      <a:pt x="569" y="789"/>
                      <a:pt x="576" y="786"/>
                      <a:pt x="581" y="782"/>
                    </a:cubicBezTo>
                    <a:cubicBezTo>
                      <a:pt x="586" y="777"/>
                      <a:pt x="593" y="786"/>
                      <a:pt x="597" y="779"/>
                    </a:cubicBezTo>
                    <a:cubicBezTo>
                      <a:pt x="600" y="775"/>
                      <a:pt x="607" y="784"/>
                      <a:pt x="616" y="779"/>
                    </a:cubicBezTo>
                    <a:cubicBezTo>
                      <a:pt x="623" y="777"/>
                      <a:pt x="625" y="784"/>
                      <a:pt x="630" y="777"/>
                    </a:cubicBezTo>
                    <a:cubicBezTo>
                      <a:pt x="632" y="772"/>
                      <a:pt x="644" y="763"/>
                      <a:pt x="646" y="768"/>
                    </a:cubicBezTo>
                    <a:cubicBezTo>
                      <a:pt x="648" y="770"/>
                      <a:pt x="651" y="775"/>
                      <a:pt x="665" y="777"/>
                    </a:cubicBezTo>
                    <a:cubicBezTo>
                      <a:pt x="676" y="777"/>
                      <a:pt x="669" y="784"/>
                      <a:pt x="669" y="789"/>
                    </a:cubicBezTo>
                    <a:cubicBezTo>
                      <a:pt x="669" y="793"/>
                      <a:pt x="686" y="803"/>
                      <a:pt x="690" y="805"/>
                    </a:cubicBezTo>
                    <a:cubicBezTo>
                      <a:pt x="693" y="805"/>
                      <a:pt x="693" y="805"/>
                      <a:pt x="695" y="807"/>
                    </a:cubicBezTo>
                    <a:cubicBezTo>
                      <a:pt x="700" y="805"/>
                      <a:pt x="707" y="810"/>
                      <a:pt x="709" y="805"/>
                    </a:cubicBezTo>
                    <a:cubicBezTo>
                      <a:pt x="709" y="798"/>
                      <a:pt x="716" y="800"/>
                      <a:pt x="718" y="805"/>
                    </a:cubicBezTo>
                    <a:cubicBezTo>
                      <a:pt x="723" y="810"/>
                      <a:pt x="725" y="810"/>
                      <a:pt x="732" y="805"/>
                    </a:cubicBezTo>
                    <a:cubicBezTo>
                      <a:pt x="737" y="800"/>
                      <a:pt x="741" y="810"/>
                      <a:pt x="737" y="814"/>
                    </a:cubicBezTo>
                    <a:cubicBezTo>
                      <a:pt x="734" y="817"/>
                      <a:pt x="737" y="826"/>
                      <a:pt x="741" y="833"/>
                    </a:cubicBezTo>
                    <a:cubicBezTo>
                      <a:pt x="748" y="838"/>
                      <a:pt x="748" y="828"/>
                      <a:pt x="748" y="824"/>
                    </a:cubicBezTo>
                    <a:cubicBezTo>
                      <a:pt x="746" y="817"/>
                      <a:pt x="758" y="812"/>
                      <a:pt x="776" y="805"/>
                    </a:cubicBezTo>
                    <a:cubicBezTo>
                      <a:pt x="797" y="798"/>
                      <a:pt x="818" y="784"/>
                      <a:pt x="818" y="782"/>
                    </a:cubicBezTo>
                    <a:cubicBezTo>
                      <a:pt x="818" y="777"/>
                      <a:pt x="832" y="786"/>
                      <a:pt x="839" y="782"/>
                    </a:cubicBezTo>
                    <a:cubicBezTo>
                      <a:pt x="846" y="777"/>
                      <a:pt x="869" y="777"/>
                      <a:pt x="876" y="777"/>
                    </a:cubicBezTo>
                    <a:cubicBezTo>
                      <a:pt x="883" y="775"/>
                      <a:pt x="883" y="770"/>
                      <a:pt x="888" y="765"/>
                    </a:cubicBezTo>
                    <a:cubicBezTo>
                      <a:pt x="895" y="758"/>
                      <a:pt x="895" y="756"/>
                      <a:pt x="902" y="754"/>
                    </a:cubicBezTo>
                    <a:cubicBezTo>
                      <a:pt x="909" y="754"/>
                      <a:pt x="913" y="747"/>
                      <a:pt x="913" y="742"/>
                    </a:cubicBezTo>
                    <a:cubicBezTo>
                      <a:pt x="913" y="737"/>
                      <a:pt x="927" y="737"/>
                      <a:pt x="927" y="733"/>
                    </a:cubicBezTo>
                    <a:cubicBezTo>
                      <a:pt x="927" y="728"/>
                      <a:pt x="939" y="728"/>
                      <a:pt x="939" y="723"/>
                    </a:cubicBezTo>
                    <a:cubicBezTo>
                      <a:pt x="939" y="716"/>
                      <a:pt x="946" y="719"/>
                      <a:pt x="948" y="714"/>
                    </a:cubicBezTo>
                    <a:cubicBezTo>
                      <a:pt x="951" y="712"/>
                      <a:pt x="946" y="700"/>
                      <a:pt x="951" y="698"/>
                    </a:cubicBezTo>
                    <a:cubicBezTo>
                      <a:pt x="955" y="695"/>
                      <a:pt x="948" y="691"/>
                      <a:pt x="948" y="688"/>
                    </a:cubicBezTo>
                    <a:cubicBezTo>
                      <a:pt x="946" y="684"/>
                      <a:pt x="958" y="684"/>
                      <a:pt x="962" y="681"/>
                    </a:cubicBezTo>
                    <a:cubicBezTo>
                      <a:pt x="967" y="677"/>
                      <a:pt x="972" y="672"/>
                      <a:pt x="972" y="665"/>
                    </a:cubicBezTo>
                    <a:cubicBezTo>
                      <a:pt x="974" y="661"/>
                      <a:pt x="981" y="656"/>
                      <a:pt x="986" y="654"/>
                    </a:cubicBezTo>
                    <a:cubicBezTo>
                      <a:pt x="990" y="651"/>
                      <a:pt x="993" y="644"/>
                      <a:pt x="990" y="635"/>
                    </a:cubicBezTo>
                    <a:cubicBezTo>
                      <a:pt x="990" y="628"/>
                      <a:pt x="997" y="630"/>
                      <a:pt x="995" y="628"/>
                    </a:cubicBezTo>
                    <a:cubicBezTo>
                      <a:pt x="990" y="625"/>
                      <a:pt x="995" y="616"/>
                      <a:pt x="1004" y="614"/>
                    </a:cubicBezTo>
                    <a:cubicBezTo>
                      <a:pt x="1011" y="611"/>
                      <a:pt x="1000" y="609"/>
                      <a:pt x="995" y="611"/>
                    </a:cubicBezTo>
                    <a:cubicBezTo>
                      <a:pt x="990" y="616"/>
                      <a:pt x="986" y="602"/>
                      <a:pt x="981" y="607"/>
                    </a:cubicBezTo>
                    <a:cubicBezTo>
                      <a:pt x="979" y="611"/>
                      <a:pt x="967" y="604"/>
                      <a:pt x="974" y="604"/>
                    </a:cubicBezTo>
                    <a:cubicBezTo>
                      <a:pt x="981" y="602"/>
                      <a:pt x="993" y="593"/>
                      <a:pt x="997" y="593"/>
                    </a:cubicBezTo>
                    <a:cubicBezTo>
                      <a:pt x="1002" y="590"/>
                      <a:pt x="990" y="581"/>
                      <a:pt x="983" y="581"/>
                    </a:cubicBezTo>
                    <a:cubicBezTo>
                      <a:pt x="979" y="581"/>
                      <a:pt x="972" y="567"/>
                      <a:pt x="965" y="567"/>
                    </a:cubicBezTo>
                    <a:cubicBezTo>
                      <a:pt x="958" y="567"/>
                      <a:pt x="969" y="562"/>
                      <a:pt x="976" y="567"/>
                    </a:cubicBezTo>
                    <a:cubicBezTo>
                      <a:pt x="983" y="570"/>
                      <a:pt x="993" y="574"/>
                      <a:pt x="995" y="570"/>
                    </a:cubicBezTo>
                    <a:cubicBezTo>
                      <a:pt x="1000" y="567"/>
                      <a:pt x="983" y="553"/>
                      <a:pt x="979" y="551"/>
                    </a:cubicBezTo>
                    <a:cubicBezTo>
                      <a:pt x="972" y="546"/>
                      <a:pt x="979" y="539"/>
                      <a:pt x="974" y="537"/>
                    </a:cubicBezTo>
                    <a:cubicBezTo>
                      <a:pt x="972" y="534"/>
                      <a:pt x="962" y="518"/>
                      <a:pt x="960" y="511"/>
                    </a:cubicBezTo>
                    <a:cubicBezTo>
                      <a:pt x="958" y="504"/>
                      <a:pt x="946" y="502"/>
                      <a:pt x="941" y="497"/>
                    </a:cubicBezTo>
                    <a:cubicBezTo>
                      <a:pt x="939" y="492"/>
                      <a:pt x="941" y="483"/>
                      <a:pt x="953" y="478"/>
                    </a:cubicBezTo>
                    <a:cubicBezTo>
                      <a:pt x="962" y="474"/>
                      <a:pt x="958" y="467"/>
                      <a:pt x="962" y="467"/>
                    </a:cubicBezTo>
                    <a:cubicBezTo>
                      <a:pt x="967" y="467"/>
                      <a:pt x="969" y="467"/>
                      <a:pt x="974" y="458"/>
                    </a:cubicBezTo>
                    <a:cubicBezTo>
                      <a:pt x="976" y="450"/>
                      <a:pt x="983" y="455"/>
                      <a:pt x="986" y="453"/>
                    </a:cubicBezTo>
                    <a:cubicBezTo>
                      <a:pt x="990" y="448"/>
                      <a:pt x="1004" y="448"/>
                      <a:pt x="1011" y="444"/>
                    </a:cubicBezTo>
                    <a:cubicBezTo>
                      <a:pt x="1016" y="441"/>
                      <a:pt x="1007" y="430"/>
                      <a:pt x="1000" y="432"/>
                    </a:cubicBezTo>
                    <a:cubicBezTo>
                      <a:pt x="990" y="432"/>
                      <a:pt x="983" y="430"/>
                      <a:pt x="979" y="422"/>
                    </a:cubicBezTo>
                    <a:cubicBezTo>
                      <a:pt x="972" y="415"/>
                      <a:pt x="960" y="437"/>
                      <a:pt x="948" y="441"/>
                    </a:cubicBezTo>
                    <a:cubicBezTo>
                      <a:pt x="939" y="446"/>
                      <a:pt x="932" y="432"/>
                      <a:pt x="937" y="425"/>
                    </a:cubicBezTo>
                    <a:cubicBezTo>
                      <a:pt x="939" y="415"/>
                      <a:pt x="927" y="415"/>
                      <a:pt x="913" y="415"/>
                    </a:cubicBezTo>
                    <a:cubicBezTo>
                      <a:pt x="900" y="418"/>
                      <a:pt x="907" y="392"/>
                      <a:pt x="913" y="390"/>
                    </a:cubicBezTo>
                    <a:cubicBezTo>
                      <a:pt x="923" y="390"/>
                      <a:pt x="934" y="399"/>
                      <a:pt x="941" y="383"/>
                    </a:cubicBezTo>
                    <a:cubicBezTo>
                      <a:pt x="946" y="366"/>
                      <a:pt x="953" y="378"/>
                      <a:pt x="965" y="364"/>
                    </a:cubicBezTo>
                    <a:cubicBezTo>
                      <a:pt x="976" y="350"/>
                      <a:pt x="990" y="343"/>
                      <a:pt x="1002" y="350"/>
                    </a:cubicBezTo>
                    <a:cubicBezTo>
                      <a:pt x="1011" y="359"/>
                      <a:pt x="990" y="371"/>
                      <a:pt x="988" y="380"/>
                    </a:cubicBezTo>
                    <a:cubicBezTo>
                      <a:pt x="983" y="387"/>
                      <a:pt x="990" y="390"/>
                      <a:pt x="983" y="397"/>
                    </a:cubicBezTo>
                    <a:cubicBezTo>
                      <a:pt x="976" y="401"/>
                      <a:pt x="986" y="404"/>
                      <a:pt x="1000" y="397"/>
                    </a:cubicBezTo>
                    <a:cubicBezTo>
                      <a:pt x="1011" y="387"/>
                      <a:pt x="1025" y="378"/>
                      <a:pt x="1037" y="373"/>
                    </a:cubicBezTo>
                    <a:cubicBezTo>
                      <a:pt x="1041" y="373"/>
                      <a:pt x="1044" y="371"/>
                      <a:pt x="1048" y="373"/>
                    </a:cubicBezTo>
                    <a:cubicBezTo>
                      <a:pt x="1051" y="369"/>
                      <a:pt x="1051" y="364"/>
                      <a:pt x="1053" y="364"/>
                    </a:cubicBezTo>
                    <a:cubicBezTo>
                      <a:pt x="1062" y="359"/>
                      <a:pt x="1090" y="346"/>
                      <a:pt x="1093" y="341"/>
                    </a:cubicBezTo>
                    <a:cubicBezTo>
                      <a:pt x="1097" y="336"/>
                      <a:pt x="1102" y="327"/>
                      <a:pt x="1107" y="327"/>
                    </a:cubicBezTo>
                    <a:cubicBezTo>
                      <a:pt x="1113" y="327"/>
                      <a:pt x="1113" y="332"/>
                      <a:pt x="1120" y="332"/>
                    </a:cubicBezTo>
                    <a:cubicBezTo>
                      <a:pt x="1130" y="332"/>
                      <a:pt x="1139" y="334"/>
                      <a:pt x="1134" y="327"/>
                    </a:cubicBezTo>
                    <a:cubicBezTo>
                      <a:pt x="1130" y="320"/>
                      <a:pt x="1132" y="320"/>
                      <a:pt x="1144" y="320"/>
                    </a:cubicBezTo>
                    <a:cubicBezTo>
                      <a:pt x="1153" y="317"/>
                      <a:pt x="1151" y="308"/>
                      <a:pt x="1158" y="308"/>
                    </a:cubicBezTo>
                    <a:cubicBezTo>
                      <a:pt x="1165" y="308"/>
                      <a:pt x="1162" y="292"/>
                      <a:pt x="1169" y="292"/>
                    </a:cubicBezTo>
                    <a:cubicBezTo>
                      <a:pt x="1176" y="292"/>
                      <a:pt x="1179" y="301"/>
                      <a:pt x="1188" y="299"/>
                    </a:cubicBezTo>
                    <a:lnTo>
                      <a:pt x="1195" y="299"/>
                    </a:lnTo>
                    <a:cubicBezTo>
                      <a:pt x="1195" y="299"/>
                      <a:pt x="1197" y="296"/>
                      <a:pt x="1199" y="296"/>
                    </a:cubicBezTo>
                    <a:cubicBezTo>
                      <a:pt x="1197" y="287"/>
                      <a:pt x="1199" y="280"/>
                      <a:pt x="1197" y="275"/>
                    </a:cubicBezTo>
                    <a:cubicBezTo>
                      <a:pt x="1195" y="268"/>
                      <a:pt x="1197" y="262"/>
                      <a:pt x="1197" y="257"/>
                    </a:cubicBezTo>
                    <a:cubicBezTo>
                      <a:pt x="1195" y="252"/>
                      <a:pt x="1195" y="243"/>
                      <a:pt x="1199" y="243"/>
                    </a:cubicBezTo>
                    <a:cubicBezTo>
                      <a:pt x="1204" y="243"/>
                      <a:pt x="1211" y="229"/>
                      <a:pt x="1216" y="234"/>
                    </a:cubicBezTo>
                    <a:cubicBezTo>
                      <a:pt x="1223" y="238"/>
                      <a:pt x="1237" y="241"/>
                      <a:pt x="1237" y="234"/>
                    </a:cubicBezTo>
                    <a:cubicBezTo>
                      <a:pt x="1237" y="229"/>
                      <a:pt x="1244" y="229"/>
                      <a:pt x="1246" y="220"/>
                    </a:cubicBezTo>
                    <a:cubicBezTo>
                      <a:pt x="1246" y="212"/>
                      <a:pt x="1255" y="210"/>
                      <a:pt x="1258" y="203"/>
                    </a:cubicBezTo>
                    <a:cubicBezTo>
                      <a:pt x="1260" y="196"/>
                      <a:pt x="1262" y="180"/>
                      <a:pt x="1269" y="177"/>
                    </a:cubicBezTo>
                    <a:cubicBezTo>
                      <a:pt x="1276" y="173"/>
                      <a:pt x="1269" y="171"/>
                      <a:pt x="1269" y="159"/>
                    </a:cubicBezTo>
                    <a:close/>
                    <a:moveTo>
                      <a:pt x="962" y="756"/>
                    </a:moveTo>
                    <a:lnTo>
                      <a:pt x="962" y="756"/>
                    </a:lnTo>
                    <a:cubicBezTo>
                      <a:pt x="955" y="782"/>
                      <a:pt x="972" y="793"/>
                      <a:pt x="972" y="793"/>
                    </a:cubicBezTo>
                    <a:cubicBezTo>
                      <a:pt x="979" y="789"/>
                      <a:pt x="1004" y="733"/>
                      <a:pt x="1000" y="726"/>
                    </a:cubicBezTo>
                    <a:cubicBezTo>
                      <a:pt x="993" y="719"/>
                      <a:pt x="969" y="730"/>
                      <a:pt x="962" y="756"/>
                    </a:cubicBezTo>
                    <a:close/>
                    <a:moveTo>
                      <a:pt x="737" y="842"/>
                    </a:moveTo>
                    <a:lnTo>
                      <a:pt x="737" y="842"/>
                    </a:lnTo>
                    <a:cubicBezTo>
                      <a:pt x="730" y="842"/>
                      <a:pt x="709" y="854"/>
                      <a:pt x="716" y="870"/>
                    </a:cubicBezTo>
                    <a:cubicBezTo>
                      <a:pt x="725" y="887"/>
                      <a:pt x="751" y="875"/>
                      <a:pt x="753" y="868"/>
                    </a:cubicBezTo>
                    <a:cubicBezTo>
                      <a:pt x="753" y="861"/>
                      <a:pt x="765" y="849"/>
                      <a:pt x="765" y="842"/>
                    </a:cubicBezTo>
                    <a:cubicBezTo>
                      <a:pt x="762" y="840"/>
                      <a:pt x="746" y="842"/>
                      <a:pt x="737" y="8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3" name="Freeform 470">
                <a:extLst>
                  <a:ext uri="{FF2B5EF4-FFF2-40B4-BE49-F238E27FC236}">
                    <a16:creationId xmlns:a16="http://schemas.microsoft.com/office/drawing/2014/main" id="{B9A91D5D-8569-B0F7-68E2-0072A10D3C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1595"/>
                <a:ext cx="767" cy="534"/>
              </a:xfrm>
              <a:custGeom>
                <a:avLst/>
                <a:gdLst>
                  <a:gd name="T0" fmla="*/ 1232 w 1276"/>
                  <a:gd name="T1" fmla="*/ 163 h 887"/>
                  <a:gd name="T2" fmla="*/ 1172 w 1276"/>
                  <a:gd name="T3" fmla="*/ 131 h 887"/>
                  <a:gd name="T4" fmla="*/ 1111 w 1276"/>
                  <a:gd name="T5" fmla="*/ 75 h 887"/>
                  <a:gd name="T6" fmla="*/ 1048 w 1276"/>
                  <a:gd name="T7" fmla="*/ 7 h 887"/>
                  <a:gd name="T8" fmla="*/ 969 w 1276"/>
                  <a:gd name="T9" fmla="*/ 26 h 887"/>
                  <a:gd name="T10" fmla="*/ 941 w 1276"/>
                  <a:gd name="T11" fmla="*/ 93 h 887"/>
                  <a:gd name="T12" fmla="*/ 888 w 1276"/>
                  <a:gd name="T13" fmla="*/ 105 h 887"/>
                  <a:gd name="T14" fmla="*/ 888 w 1276"/>
                  <a:gd name="T15" fmla="*/ 163 h 887"/>
                  <a:gd name="T16" fmla="*/ 934 w 1276"/>
                  <a:gd name="T17" fmla="*/ 194 h 887"/>
                  <a:gd name="T18" fmla="*/ 830 w 1276"/>
                  <a:gd name="T19" fmla="*/ 238 h 887"/>
                  <a:gd name="T20" fmla="*/ 755 w 1276"/>
                  <a:gd name="T21" fmla="*/ 292 h 887"/>
                  <a:gd name="T22" fmla="*/ 616 w 1276"/>
                  <a:gd name="T23" fmla="*/ 320 h 887"/>
                  <a:gd name="T24" fmla="*/ 481 w 1276"/>
                  <a:gd name="T25" fmla="*/ 299 h 887"/>
                  <a:gd name="T26" fmla="*/ 411 w 1276"/>
                  <a:gd name="T27" fmla="*/ 247 h 887"/>
                  <a:gd name="T28" fmla="*/ 356 w 1276"/>
                  <a:gd name="T29" fmla="*/ 187 h 887"/>
                  <a:gd name="T30" fmla="*/ 290 w 1276"/>
                  <a:gd name="T31" fmla="*/ 126 h 887"/>
                  <a:gd name="T32" fmla="*/ 269 w 1276"/>
                  <a:gd name="T33" fmla="*/ 133 h 887"/>
                  <a:gd name="T34" fmla="*/ 230 w 1276"/>
                  <a:gd name="T35" fmla="*/ 184 h 887"/>
                  <a:gd name="T36" fmla="*/ 183 w 1276"/>
                  <a:gd name="T37" fmla="*/ 236 h 887"/>
                  <a:gd name="T38" fmla="*/ 139 w 1276"/>
                  <a:gd name="T39" fmla="*/ 262 h 887"/>
                  <a:gd name="T40" fmla="*/ 116 w 1276"/>
                  <a:gd name="T41" fmla="*/ 325 h 887"/>
                  <a:gd name="T42" fmla="*/ 51 w 1276"/>
                  <a:gd name="T43" fmla="*/ 357 h 887"/>
                  <a:gd name="T44" fmla="*/ 4 w 1276"/>
                  <a:gd name="T45" fmla="*/ 371 h 887"/>
                  <a:gd name="T46" fmla="*/ 30 w 1276"/>
                  <a:gd name="T47" fmla="*/ 441 h 887"/>
                  <a:gd name="T48" fmla="*/ 74 w 1276"/>
                  <a:gd name="T49" fmla="*/ 481 h 887"/>
                  <a:gd name="T50" fmla="*/ 114 w 1276"/>
                  <a:gd name="T51" fmla="*/ 469 h 887"/>
                  <a:gd name="T52" fmla="*/ 106 w 1276"/>
                  <a:gd name="T53" fmla="*/ 523 h 887"/>
                  <a:gd name="T54" fmla="*/ 106 w 1276"/>
                  <a:gd name="T55" fmla="*/ 576 h 887"/>
                  <a:gd name="T56" fmla="*/ 160 w 1276"/>
                  <a:gd name="T57" fmla="*/ 607 h 887"/>
                  <a:gd name="T58" fmla="*/ 288 w 1276"/>
                  <a:gd name="T59" fmla="*/ 663 h 887"/>
                  <a:gd name="T60" fmla="*/ 309 w 1276"/>
                  <a:gd name="T61" fmla="*/ 677 h 887"/>
                  <a:gd name="T62" fmla="*/ 369 w 1276"/>
                  <a:gd name="T63" fmla="*/ 665 h 887"/>
                  <a:gd name="T64" fmla="*/ 414 w 1276"/>
                  <a:gd name="T65" fmla="*/ 632 h 887"/>
                  <a:gd name="T66" fmla="*/ 472 w 1276"/>
                  <a:gd name="T67" fmla="*/ 651 h 887"/>
                  <a:gd name="T68" fmla="*/ 502 w 1276"/>
                  <a:gd name="T69" fmla="*/ 677 h 887"/>
                  <a:gd name="T70" fmla="*/ 502 w 1276"/>
                  <a:gd name="T71" fmla="*/ 754 h 887"/>
                  <a:gd name="T72" fmla="*/ 530 w 1276"/>
                  <a:gd name="T73" fmla="*/ 800 h 887"/>
                  <a:gd name="T74" fmla="*/ 562 w 1276"/>
                  <a:gd name="T75" fmla="*/ 798 h 887"/>
                  <a:gd name="T76" fmla="*/ 616 w 1276"/>
                  <a:gd name="T77" fmla="*/ 779 h 887"/>
                  <a:gd name="T78" fmla="*/ 669 w 1276"/>
                  <a:gd name="T79" fmla="*/ 789 h 887"/>
                  <a:gd name="T80" fmla="*/ 718 w 1276"/>
                  <a:gd name="T81" fmla="*/ 805 h 887"/>
                  <a:gd name="T82" fmla="*/ 748 w 1276"/>
                  <a:gd name="T83" fmla="*/ 824 h 887"/>
                  <a:gd name="T84" fmla="*/ 876 w 1276"/>
                  <a:gd name="T85" fmla="*/ 777 h 887"/>
                  <a:gd name="T86" fmla="*/ 927 w 1276"/>
                  <a:gd name="T87" fmla="*/ 733 h 887"/>
                  <a:gd name="T88" fmla="*/ 948 w 1276"/>
                  <a:gd name="T89" fmla="*/ 688 h 887"/>
                  <a:gd name="T90" fmla="*/ 990 w 1276"/>
                  <a:gd name="T91" fmla="*/ 635 h 887"/>
                  <a:gd name="T92" fmla="*/ 981 w 1276"/>
                  <a:gd name="T93" fmla="*/ 607 h 887"/>
                  <a:gd name="T94" fmla="*/ 965 w 1276"/>
                  <a:gd name="T95" fmla="*/ 567 h 887"/>
                  <a:gd name="T96" fmla="*/ 974 w 1276"/>
                  <a:gd name="T97" fmla="*/ 537 h 887"/>
                  <a:gd name="T98" fmla="*/ 962 w 1276"/>
                  <a:gd name="T99" fmla="*/ 467 h 887"/>
                  <a:gd name="T100" fmla="*/ 1000 w 1276"/>
                  <a:gd name="T101" fmla="*/ 432 h 887"/>
                  <a:gd name="T102" fmla="*/ 913 w 1276"/>
                  <a:gd name="T103" fmla="*/ 415 h 887"/>
                  <a:gd name="T104" fmla="*/ 1002 w 1276"/>
                  <a:gd name="T105" fmla="*/ 350 h 887"/>
                  <a:gd name="T106" fmla="*/ 1037 w 1276"/>
                  <a:gd name="T107" fmla="*/ 373 h 887"/>
                  <a:gd name="T108" fmla="*/ 1107 w 1276"/>
                  <a:gd name="T109" fmla="*/ 327 h 887"/>
                  <a:gd name="T110" fmla="*/ 1158 w 1276"/>
                  <a:gd name="T111" fmla="*/ 308 h 887"/>
                  <a:gd name="T112" fmla="*/ 1199 w 1276"/>
                  <a:gd name="T113" fmla="*/ 296 h 887"/>
                  <a:gd name="T114" fmla="*/ 1216 w 1276"/>
                  <a:gd name="T115" fmla="*/ 234 h 887"/>
                  <a:gd name="T116" fmla="*/ 1269 w 1276"/>
                  <a:gd name="T117" fmla="*/ 177 h 887"/>
                  <a:gd name="T118" fmla="*/ 962 w 1276"/>
                  <a:gd name="T119" fmla="*/ 756 h 887"/>
                  <a:gd name="T120" fmla="*/ 962 w 1276"/>
                  <a:gd name="T121" fmla="*/ 756 h 887"/>
                  <a:gd name="T122" fmla="*/ 753 w 1276"/>
                  <a:gd name="T123" fmla="*/ 868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76" h="887">
                    <a:moveTo>
                      <a:pt x="1269" y="159"/>
                    </a:moveTo>
                    <a:lnTo>
                      <a:pt x="1269" y="159"/>
                    </a:lnTo>
                    <a:cubicBezTo>
                      <a:pt x="1269" y="147"/>
                      <a:pt x="1255" y="152"/>
                      <a:pt x="1253" y="154"/>
                    </a:cubicBezTo>
                    <a:cubicBezTo>
                      <a:pt x="1248" y="159"/>
                      <a:pt x="1235" y="154"/>
                      <a:pt x="1232" y="163"/>
                    </a:cubicBezTo>
                    <a:cubicBezTo>
                      <a:pt x="1228" y="171"/>
                      <a:pt x="1221" y="166"/>
                      <a:pt x="1214" y="166"/>
                    </a:cubicBezTo>
                    <a:cubicBezTo>
                      <a:pt x="1204" y="168"/>
                      <a:pt x="1190" y="163"/>
                      <a:pt x="1192" y="159"/>
                    </a:cubicBezTo>
                    <a:cubicBezTo>
                      <a:pt x="1192" y="152"/>
                      <a:pt x="1188" y="147"/>
                      <a:pt x="1188" y="140"/>
                    </a:cubicBezTo>
                    <a:cubicBezTo>
                      <a:pt x="1188" y="133"/>
                      <a:pt x="1179" y="136"/>
                      <a:pt x="1172" y="131"/>
                    </a:cubicBezTo>
                    <a:cubicBezTo>
                      <a:pt x="1167" y="124"/>
                      <a:pt x="1153" y="119"/>
                      <a:pt x="1151" y="122"/>
                    </a:cubicBezTo>
                    <a:cubicBezTo>
                      <a:pt x="1148" y="122"/>
                      <a:pt x="1141" y="115"/>
                      <a:pt x="1130" y="112"/>
                    </a:cubicBezTo>
                    <a:cubicBezTo>
                      <a:pt x="1120" y="112"/>
                      <a:pt x="1120" y="105"/>
                      <a:pt x="1123" y="100"/>
                    </a:cubicBezTo>
                    <a:cubicBezTo>
                      <a:pt x="1123" y="96"/>
                      <a:pt x="1113" y="84"/>
                      <a:pt x="1111" y="75"/>
                    </a:cubicBezTo>
                    <a:cubicBezTo>
                      <a:pt x="1109" y="68"/>
                      <a:pt x="1102" y="65"/>
                      <a:pt x="1100" y="49"/>
                    </a:cubicBezTo>
                    <a:cubicBezTo>
                      <a:pt x="1095" y="33"/>
                      <a:pt x="1088" y="38"/>
                      <a:pt x="1088" y="31"/>
                    </a:cubicBezTo>
                    <a:cubicBezTo>
                      <a:pt x="1090" y="24"/>
                      <a:pt x="1079" y="19"/>
                      <a:pt x="1074" y="14"/>
                    </a:cubicBezTo>
                    <a:cubicBezTo>
                      <a:pt x="1072" y="10"/>
                      <a:pt x="1058" y="12"/>
                      <a:pt x="1048" y="7"/>
                    </a:cubicBezTo>
                    <a:cubicBezTo>
                      <a:pt x="1039" y="3"/>
                      <a:pt x="1034" y="7"/>
                      <a:pt x="1025" y="3"/>
                    </a:cubicBezTo>
                    <a:cubicBezTo>
                      <a:pt x="1016" y="0"/>
                      <a:pt x="997" y="7"/>
                      <a:pt x="995" y="7"/>
                    </a:cubicBezTo>
                    <a:cubicBezTo>
                      <a:pt x="993" y="7"/>
                      <a:pt x="976" y="3"/>
                      <a:pt x="967" y="14"/>
                    </a:cubicBezTo>
                    <a:cubicBezTo>
                      <a:pt x="958" y="26"/>
                      <a:pt x="965" y="26"/>
                      <a:pt x="969" y="26"/>
                    </a:cubicBezTo>
                    <a:cubicBezTo>
                      <a:pt x="972" y="26"/>
                      <a:pt x="974" y="38"/>
                      <a:pt x="976" y="42"/>
                    </a:cubicBezTo>
                    <a:cubicBezTo>
                      <a:pt x="976" y="45"/>
                      <a:pt x="969" y="51"/>
                      <a:pt x="965" y="51"/>
                    </a:cubicBezTo>
                    <a:cubicBezTo>
                      <a:pt x="962" y="54"/>
                      <a:pt x="953" y="68"/>
                      <a:pt x="953" y="72"/>
                    </a:cubicBezTo>
                    <a:cubicBezTo>
                      <a:pt x="951" y="77"/>
                      <a:pt x="941" y="89"/>
                      <a:pt x="941" y="93"/>
                    </a:cubicBezTo>
                    <a:cubicBezTo>
                      <a:pt x="944" y="98"/>
                      <a:pt x="937" y="103"/>
                      <a:pt x="932" y="103"/>
                    </a:cubicBezTo>
                    <a:cubicBezTo>
                      <a:pt x="930" y="105"/>
                      <a:pt x="916" y="112"/>
                      <a:pt x="913" y="115"/>
                    </a:cubicBezTo>
                    <a:cubicBezTo>
                      <a:pt x="909" y="117"/>
                      <a:pt x="895" y="112"/>
                      <a:pt x="893" y="110"/>
                    </a:cubicBezTo>
                    <a:cubicBezTo>
                      <a:pt x="893" y="108"/>
                      <a:pt x="890" y="105"/>
                      <a:pt x="888" y="105"/>
                    </a:cubicBezTo>
                    <a:lnTo>
                      <a:pt x="872" y="140"/>
                    </a:lnTo>
                    <a:lnTo>
                      <a:pt x="869" y="150"/>
                    </a:lnTo>
                    <a:cubicBezTo>
                      <a:pt x="869" y="150"/>
                      <a:pt x="858" y="154"/>
                      <a:pt x="867" y="161"/>
                    </a:cubicBezTo>
                    <a:cubicBezTo>
                      <a:pt x="874" y="171"/>
                      <a:pt x="876" y="163"/>
                      <a:pt x="888" y="163"/>
                    </a:cubicBezTo>
                    <a:cubicBezTo>
                      <a:pt x="900" y="163"/>
                      <a:pt x="907" y="173"/>
                      <a:pt x="909" y="166"/>
                    </a:cubicBezTo>
                    <a:cubicBezTo>
                      <a:pt x="911" y="159"/>
                      <a:pt x="923" y="154"/>
                      <a:pt x="930" y="163"/>
                    </a:cubicBezTo>
                    <a:cubicBezTo>
                      <a:pt x="937" y="171"/>
                      <a:pt x="958" y="184"/>
                      <a:pt x="958" y="191"/>
                    </a:cubicBezTo>
                    <a:cubicBezTo>
                      <a:pt x="955" y="198"/>
                      <a:pt x="944" y="196"/>
                      <a:pt x="934" y="194"/>
                    </a:cubicBezTo>
                    <a:cubicBezTo>
                      <a:pt x="927" y="191"/>
                      <a:pt x="916" y="201"/>
                      <a:pt x="907" y="201"/>
                    </a:cubicBezTo>
                    <a:cubicBezTo>
                      <a:pt x="900" y="201"/>
                      <a:pt x="890" y="203"/>
                      <a:pt x="881" y="210"/>
                    </a:cubicBezTo>
                    <a:cubicBezTo>
                      <a:pt x="874" y="220"/>
                      <a:pt x="874" y="227"/>
                      <a:pt x="862" y="229"/>
                    </a:cubicBezTo>
                    <a:cubicBezTo>
                      <a:pt x="851" y="229"/>
                      <a:pt x="844" y="229"/>
                      <a:pt x="830" y="238"/>
                    </a:cubicBezTo>
                    <a:cubicBezTo>
                      <a:pt x="818" y="247"/>
                      <a:pt x="802" y="243"/>
                      <a:pt x="797" y="241"/>
                    </a:cubicBezTo>
                    <a:cubicBezTo>
                      <a:pt x="790" y="238"/>
                      <a:pt x="781" y="236"/>
                      <a:pt x="776" y="247"/>
                    </a:cubicBezTo>
                    <a:cubicBezTo>
                      <a:pt x="772" y="257"/>
                      <a:pt x="783" y="259"/>
                      <a:pt x="781" y="271"/>
                    </a:cubicBezTo>
                    <a:cubicBezTo>
                      <a:pt x="781" y="282"/>
                      <a:pt x="767" y="280"/>
                      <a:pt x="755" y="292"/>
                    </a:cubicBezTo>
                    <a:cubicBezTo>
                      <a:pt x="744" y="303"/>
                      <a:pt x="727" y="310"/>
                      <a:pt x="718" y="308"/>
                    </a:cubicBezTo>
                    <a:cubicBezTo>
                      <a:pt x="709" y="306"/>
                      <a:pt x="688" y="301"/>
                      <a:pt x="669" y="310"/>
                    </a:cubicBezTo>
                    <a:cubicBezTo>
                      <a:pt x="651" y="317"/>
                      <a:pt x="639" y="329"/>
                      <a:pt x="632" y="329"/>
                    </a:cubicBezTo>
                    <a:cubicBezTo>
                      <a:pt x="625" y="327"/>
                      <a:pt x="625" y="320"/>
                      <a:pt x="616" y="320"/>
                    </a:cubicBezTo>
                    <a:cubicBezTo>
                      <a:pt x="607" y="322"/>
                      <a:pt x="602" y="320"/>
                      <a:pt x="595" y="315"/>
                    </a:cubicBezTo>
                    <a:cubicBezTo>
                      <a:pt x="588" y="310"/>
                      <a:pt x="581" y="317"/>
                      <a:pt x="572" y="310"/>
                    </a:cubicBezTo>
                    <a:cubicBezTo>
                      <a:pt x="560" y="301"/>
                      <a:pt x="541" y="303"/>
                      <a:pt x="532" y="301"/>
                    </a:cubicBezTo>
                    <a:cubicBezTo>
                      <a:pt x="525" y="299"/>
                      <a:pt x="493" y="301"/>
                      <a:pt x="481" y="299"/>
                    </a:cubicBezTo>
                    <a:cubicBezTo>
                      <a:pt x="472" y="299"/>
                      <a:pt x="455" y="303"/>
                      <a:pt x="455" y="296"/>
                    </a:cubicBezTo>
                    <a:cubicBezTo>
                      <a:pt x="453" y="292"/>
                      <a:pt x="446" y="287"/>
                      <a:pt x="441" y="275"/>
                    </a:cubicBezTo>
                    <a:cubicBezTo>
                      <a:pt x="439" y="264"/>
                      <a:pt x="432" y="259"/>
                      <a:pt x="425" y="257"/>
                    </a:cubicBezTo>
                    <a:cubicBezTo>
                      <a:pt x="418" y="257"/>
                      <a:pt x="418" y="250"/>
                      <a:pt x="411" y="247"/>
                    </a:cubicBezTo>
                    <a:cubicBezTo>
                      <a:pt x="409" y="247"/>
                      <a:pt x="407" y="238"/>
                      <a:pt x="397" y="238"/>
                    </a:cubicBezTo>
                    <a:cubicBezTo>
                      <a:pt x="388" y="238"/>
                      <a:pt x="353" y="234"/>
                      <a:pt x="349" y="227"/>
                    </a:cubicBezTo>
                    <a:cubicBezTo>
                      <a:pt x="344" y="220"/>
                      <a:pt x="353" y="217"/>
                      <a:pt x="353" y="208"/>
                    </a:cubicBezTo>
                    <a:cubicBezTo>
                      <a:pt x="353" y="201"/>
                      <a:pt x="358" y="191"/>
                      <a:pt x="356" y="187"/>
                    </a:cubicBezTo>
                    <a:cubicBezTo>
                      <a:pt x="351" y="184"/>
                      <a:pt x="344" y="177"/>
                      <a:pt x="344" y="171"/>
                    </a:cubicBezTo>
                    <a:cubicBezTo>
                      <a:pt x="342" y="166"/>
                      <a:pt x="332" y="156"/>
                      <a:pt x="325" y="156"/>
                    </a:cubicBezTo>
                    <a:cubicBezTo>
                      <a:pt x="318" y="156"/>
                      <a:pt x="313" y="152"/>
                      <a:pt x="306" y="147"/>
                    </a:cubicBezTo>
                    <a:cubicBezTo>
                      <a:pt x="300" y="140"/>
                      <a:pt x="293" y="140"/>
                      <a:pt x="290" y="126"/>
                    </a:cubicBezTo>
                    <a:lnTo>
                      <a:pt x="290" y="124"/>
                    </a:lnTo>
                    <a:lnTo>
                      <a:pt x="281" y="124"/>
                    </a:lnTo>
                    <a:cubicBezTo>
                      <a:pt x="281" y="124"/>
                      <a:pt x="279" y="122"/>
                      <a:pt x="276" y="119"/>
                    </a:cubicBezTo>
                    <a:cubicBezTo>
                      <a:pt x="274" y="126"/>
                      <a:pt x="269" y="129"/>
                      <a:pt x="269" y="133"/>
                    </a:cubicBezTo>
                    <a:cubicBezTo>
                      <a:pt x="269" y="138"/>
                      <a:pt x="267" y="145"/>
                      <a:pt x="260" y="145"/>
                    </a:cubicBezTo>
                    <a:cubicBezTo>
                      <a:pt x="253" y="145"/>
                      <a:pt x="246" y="150"/>
                      <a:pt x="246" y="161"/>
                    </a:cubicBezTo>
                    <a:cubicBezTo>
                      <a:pt x="246" y="173"/>
                      <a:pt x="253" y="173"/>
                      <a:pt x="248" y="177"/>
                    </a:cubicBezTo>
                    <a:cubicBezTo>
                      <a:pt x="246" y="182"/>
                      <a:pt x="234" y="187"/>
                      <a:pt x="230" y="184"/>
                    </a:cubicBezTo>
                    <a:cubicBezTo>
                      <a:pt x="225" y="182"/>
                      <a:pt x="216" y="184"/>
                      <a:pt x="209" y="184"/>
                    </a:cubicBezTo>
                    <a:cubicBezTo>
                      <a:pt x="202" y="182"/>
                      <a:pt x="197" y="175"/>
                      <a:pt x="195" y="184"/>
                    </a:cubicBezTo>
                    <a:cubicBezTo>
                      <a:pt x="193" y="194"/>
                      <a:pt x="179" y="222"/>
                      <a:pt x="183" y="224"/>
                    </a:cubicBezTo>
                    <a:cubicBezTo>
                      <a:pt x="186" y="229"/>
                      <a:pt x="188" y="236"/>
                      <a:pt x="183" y="236"/>
                    </a:cubicBezTo>
                    <a:cubicBezTo>
                      <a:pt x="176" y="236"/>
                      <a:pt x="169" y="234"/>
                      <a:pt x="167" y="231"/>
                    </a:cubicBezTo>
                    <a:cubicBezTo>
                      <a:pt x="165" y="229"/>
                      <a:pt x="153" y="236"/>
                      <a:pt x="146" y="236"/>
                    </a:cubicBezTo>
                    <a:cubicBezTo>
                      <a:pt x="144" y="234"/>
                      <a:pt x="130" y="241"/>
                      <a:pt x="135" y="243"/>
                    </a:cubicBezTo>
                    <a:cubicBezTo>
                      <a:pt x="139" y="245"/>
                      <a:pt x="139" y="257"/>
                      <a:pt x="139" y="262"/>
                    </a:cubicBezTo>
                    <a:cubicBezTo>
                      <a:pt x="139" y="266"/>
                      <a:pt x="151" y="280"/>
                      <a:pt x="148" y="285"/>
                    </a:cubicBezTo>
                    <a:cubicBezTo>
                      <a:pt x="146" y="289"/>
                      <a:pt x="137" y="294"/>
                      <a:pt x="137" y="301"/>
                    </a:cubicBezTo>
                    <a:cubicBezTo>
                      <a:pt x="137" y="308"/>
                      <a:pt x="139" y="313"/>
                      <a:pt x="135" y="315"/>
                    </a:cubicBezTo>
                    <a:cubicBezTo>
                      <a:pt x="132" y="315"/>
                      <a:pt x="121" y="320"/>
                      <a:pt x="116" y="325"/>
                    </a:cubicBezTo>
                    <a:cubicBezTo>
                      <a:pt x="111" y="327"/>
                      <a:pt x="102" y="327"/>
                      <a:pt x="100" y="334"/>
                    </a:cubicBezTo>
                    <a:cubicBezTo>
                      <a:pt x="97" y="339"/>
                      <a:pt x="93" y="343"/>
                      <a:pt x="83" y="343"/>
                    </a:cubicBezTo>
                    <a:cubicBezTo>
                      <a:pt x="74" y="341"/>
                      <a:pt x="69" y="341"/>
                      <a:pt x="65" y="348"/>
                    </a:cubicBezTo>
                    <a:cubicBezTo>
                      <a:pt x="58" y="357"/>
                      <a:pt x="55" y="353"/>
                      <a:pt x="51" y="357"/>
                    </a:cubicBezTo>
                    <a:cubicBezTo>
                      <a:pt x="46" y="362"/>
                      <a:pt x="41" y="355"/>
                      <a:pt x="37" y="353"/>
                    </a:cubicBezTo>
                    <a:cubicBezTo>
                      <a:pt x="34" y="350"/>
                      <a:pt x="30" y="357"/>
                      <a:pt x="25" y="357"/>
                    </a:cubicBezTo>
                    <a:cubicBezTo>
                      <a:pt x="21" y="357"/>
                      <a:pt x="18" y="364"/>
                      <a:pt x="14" y="364"/>
                    </a:cubicBezTo>
                    <a:cubicBezTo>
                      <a:pt x="9" y="366"/>
                      <a:pt x="4" y="364"/>
                      <a:pt x="4" y="371"/>
                    </a:cubicBezTo>
                    <a:cubicBezTo>
                      <a:pt x="4" y="373"/>
                      <a:pt x="2" y="378"/>
                      <a:pt x="0" y="380"/>
                    </a:cubicBezTo>
                    <a:lnTo>
                      <a:pt x="4" y="399"/>
                    </a:lnTo>
                    <a:cubicBezTo>
                      <a:pt x="4" y="399"/>
                      <a:pt x="23" y="406"/>
                      <a:pt x="25" y="413"/>
                    </a:cubicBezTo>
                    <a:cubicBezTo>
                      <a:pt x="25" y="420"/>
                      <a:pt x="30" y="441"/>
                      <a:pt x="30" y="441"/>
                    </a:cubicBezTo>
                    <a:lnTo>
                      <a:pt x="28" y="441"/>
                    </a:lnTo>
                    <a:cubicBezTo>
                      <a:pt x="37" y="448"/>
                      <a:pt x="48" y="455"/>
                      <a:pt x="48" y="458"/>
                    </a:cubicBezTo>
                    <a:cubicBezTo>
                      <a:pt x="48" y="460"/>
                      <a:pt x="48" y="469"/>
                      <a:pt x="58" y="474"/>
                    </a:cubicBezTo>
                    <a:cubicBezTo>
                      <a:pt x="65" y="476"/>
                      <a:pt x="72" y="478"/>
                      <a:pt x="74" y="481"/>
                    </a:cubicBezTo>
                    <a:lnTo>
                      <a:pt x="76" y="481"/>
                    </a:lnTo>
                    <a:lnTo>
                      <a:pt x="83" y="478"/>
                    </a:lnTo>
                    <a:cubicBezTo>
                      <a:pt x="83" y="478"/>
                      <a:pt x="86" y="481"/>
                      <a:pt x="88" y="483"/>
                    </a:cubicBezTo>
                    <a:cubicBezTo>
                      <a:pt x="90" y="476"/>
                      <a:pt x="106" y="469"/>
                      <a:pt x="114" y="469"/>
                    </a:cubicBezTo>
                    <a:cubicBezTo>
                      <a:pt x="121" y="469"/>
                      <a:pt x="139" y="485"/>
                      <a:pt x="137" y="490"/>
                    </a:cubicBezTo>
                    <a:cubicBezTo>
                      <a:pt x="137" y="495"/>
                      <a:pt x="123" y="513"/>
                      <a:pt x="116" y="516"/>
                    </a:cubicBezTo>
                    <a:lnTo>
                      <a:pt x="106" y="516"/>
                    </a:lnTo>
                    <a:lnTo>
                      <a:pt x="106" y="523"/>
                    </a:lnTo>
                    <a:cubicBezTo>
                      <a:pt x="106" y="527"/>
                      <a:pt x="114" y="534"/>
                      <a:pt x="118" y="542"/>
                    </a:cubicBezTo>
                    <a:cubicBezTo>
                      <a:pt x="123" y="551"/>
                      <a:pt x="111" y="555"/>
                      <a:pt x="104" y="551"/>
                    </a:cubicBezTo>
                    <a:cubicBezTo>
                      <a:pt x="100" y="544"/>
                      <a:pt x="97" y="555"/>
                      <a:pt x="100" y="560"/>
                    </a:cubicBezTo>
                    <a:cubicBezTo>
                      <a:pt x="104" y="562"/>
                      <a:pt x="102" y="574"/>
                      <a:pt x="106" y="576"/>
                    </a:cubicBezTo>
                    <a:cubicBezTo>
                      <a:pt x="114" y="576"/>
                      <a:pt x="118" y="588"/>
                      <a:pt x="125" y="588"/>
                    </a:cubicBezTo>
                    <a:cubicBezTo>
                      <a:pt x="132" y="588"/>
                      <a:pt x="137" y="600"/>
                      <a:pt x="137" y="600"/>
                    </a:cubicBezTo>
                    <a:cubicBezTo>
                      <a:pt x="137" y="600"/>
                      <a:pt x="146" y="604"/>
                      <a:pt x="146" y="609"/>
                    </a:cubicBezTo>
                    <a:cubicBezTo>
                      <a:pt x="153" y="609"/>
                      <a:pt x="158" y="609"/>
                      <a:pt x="160" y="607"/>
                    </a:cubicBezTo>
                    <a:cubicBezTo>
                      <a:pt x="160" y="602"/>
                      <a:pt x="169" y="602"/>
                      <a:pt x="176" y="609"/>
                    </a:cubicBezTo>
                    <a:cubicBezTo>
                      <a:pt x="183" y="616"/>
                      <a:pt x="211" y="632"/>
                      <a:pt x="221" y="642"/>
                    </a:cubicBezTo>
                    <a:cubicBezTo>
                      <a:pt x="230" y="649"/>
                      <a:pt x="253" y="658"/>
                      <a:pt x="260" y="658"/>
                    </a:cubicBezTo>
                    <a:cubicBezTo>
                      <a:pt x="269" y="656"/>
                      <a:pt x="276" y="663"/>
                      <a:pt x="288" y="663"/>
                    </a:cubicBezTo>
                    <a:lnTo>
                      <a:pt x="293" y="663"/>
                    </a:lnTo>
                    <a:cubicBezTo>
                      <a:pt x="295" y="661"/>
                      <a:pt x="297" y="661"/>
                      <a:pt x="300" y="658"/>
                    </a:cubicBezTo>
                    <a:cubicBezTo>
                      <a:pt x="304" y="654"/>
                      <a:pt x="309" y="661"/>
                      <a:pt x="306" y="667"/>
                    </a:cubicBezTo>
                    <a:cubicBezTo>
                      <a:pt x="306" y="672"/>
                      <a:pt x="306" y="674"/>
                      <a:pt x="309" y="677"/>
                    </a:cubicBezTo>
                    <a:cubicBezTo>
                      <a:pt x="311" y="674"/>
                      <a:pt x="311" y="672"/>
                      <a:pt x="313" y="670"/>
                    </a:cubicBezTo>
                    <a:cubicBezTo>
                      <a:pt x="318" y="658"/>
                      <a:pt x="325" y="658"/>
                      <a:pt x="327" y="656"/>
                    </a:cubicBezTo>
                    <a:cubicBezTo>
                      <a:pt x="332" y="651"/>
                      <a:pt x="337" y="654"/>
                      <a:pt x="346" y="658"/>
                    </a:cubicBezTo>
                    <a:cubicBezTo>
                      <a:pt x="353" y="663"/>
                      <a:pt x="358" y="654"/>
                      <a:pt x="369" y="665"/>
                    </a:cubicBezTo>
                    <a:cubicBezTo>
                      <a:pt x="374" y="663"/>
                      <a:pt x="376" y="663"/>
                      <a:pt x="379" y="663"/>
                    </a:cubicBezTo>
                    <a:cubicBezTo>
                      <a:pt x="381" y="663"/>
                      <a:pt x="383" y="658"/>
                      <a:pt x="388" y="654"/>
                    </a:cubicBezTo>
                    <a:cubicBezTo>
                      <a:pt x="393" y="649"/>
                      <a:pt x="390" y="644"/>
                      <a:pt x="397" y="644"/>
                    </a:cubicBezTo>
                    <a:cubicBezTo>
                      <a:pt x="402" y="646"/>
                      <a:pt x="404" y="639"/>
                      <a:pt x="414" y="632"/>
                    </a:cubicBezTo>
                    <a:cubicBezTo>
                      <a:pt x="425" y="628"/>
                      <a:pt x="435" y="637"/>
                      <a:pt x="439" y="632"/>
                    </a:cubicBezTo>
                    <a:cubicBezTo>
                      <a:pt x="444" y="628"/>
                      <a:pt x="451" y="625"/>
                      <a:pt x="451" y="630"/>
                    </a:cubicBezTo>
                    <a:cubicBezTo>
                      <a:pt x="451" y="635"/>
                      <a:pt x="458" y="639"/>
                      <a:pt x="460" y="644"/>
                    </a:cubicBezTo>
                    <a:cubicBezTo>
                      <a:pt x="460" y="649"/>
                      <a:pt x="469" y="651"/>
                      <a:pt x="472" y="651"/>
                    </a:cubicBezTo>
                    <a:lnTo>
                      <a:pt x="474" y="649"/>
                    </a:lnTo>
                    <a:cubicBezTo>
                      <a:pt x="481" y="646"/>
                      <a:pt x="488" y="649"/>
                      <a:pt x="488" y="656"/>
                    </a:cubicBezTo>
                    <a:cubicBezTo>
                      <a:pt x="488" y="661"/>
                      <a:pt x="490" y="667"/>
                      <a:pt x="493" y="667"/>
                    </a:cubicBezTo>
                    <a:cubicBezTo>
                      <a:pt x="497" y="667"/>
                      <a:pt x="502" y="667"/>
                      <a:pt x="502" y="677"/>
                    </a:cubicBezTo>
                    <a:cubicBezTo>
                      <a:pt x="502" y="688"/>
                      <a:pt x="507" y="700"/>
                      <a:pt x="497" y="709"/>
                    </a:cubicBezTo>
                    <a:cubicBezTo>
                      <a:pt x="488" y="719"/>
                      <a:pt x="479" y="733"/>
                      <a:pt x="479" y="740"/>
                    </a:cubicBezTo>
                    <a:cubicBezTo>
                      <a:pt x="481" y="744"/>
                      <a:pt x="476" y="751"/>
                      <a:pt x="483" y="749"/>
                    </a:cubicBezTo>
                    <a:cubicBezTo>
                      <a:pt x="490" y="747"/>
                      <a:pt x="504" y="749"/>
                      <a:pt x="502" y="754"/>
                    </a:cubicBezTo>
                    <a:cubicBezTo>
                      <a:pt x="500" y="756"/>
                      <a:pt x="502" y="770"/>
                      <a:pt x="509" y="770"/>
                    </a:cubicBezTo>
                    <a:cubicBezTo>
                      <a:pt x="516" y="770"/>
                      <a:pt x="518" y="775"/>
                      <a:pt x="518" y="779"/>
                    </a:cubicBezTo>
                    <a:cubicBezTo>
                      <a:pt x="516" y="786"/>
                      <a:pt x="511" y="793"/>
                      <a:pt x="518" y="793"/>
                    </a:cubicBezTo>
                    <a:cubicBezTo>
                      <a:pt x="523" y="793"/>
                      <a:pt x="530" y="793"/>
                      <a:pt x="530" y="800"/>
                    </a:cubicBezTo>
                    <a:cubicBezTo>
                      <a:pt x="527" y="805"/>
                      <a:pt x="532" y="810"/>
                      <a:pt x="541" y="807"/>
                    </a:cubicBezTo>
                    <a:cubicBezTo>
                      <a:pt x="549" y="805"/>
                      <a:pt x="551" y="803"/>
                      <a:pt x="551" y="805"/>
                    </a:cubicBezTo>
                    <a:cubicBezTo>
                      <a:pt x="556" y="805"/>
                      <a:pt x="556" y="812"/>
                      <a:pt x="562" y="814"/>
                    </a:cubicBezTo>
                    <a:cubicBezTo>
                      <a:pt x="569" y="817"/>
                      <a:pt x="565" y="800"/>
                      <a:pt x="562" y="798"/>
                    </a:cubicBezTo>
                    <a:cubicBezTo>
                      <a:pt x="560" y="796"/>
                      <a:pt x="565" y="784"/>
                      <a:pt x="567" y="786"/>
                    </a:cubicBezTo>
                    <a:cubicBezTo>
                      <a:pt x="569" y="789"/>
                      <a:pt x="576" y="786"/>
                      <a:pt x="581" y="782"/>
                    </a:cubicBezTo>
                    <a:cubicBezTo>
                      <a:pt x="586" y="777"/>
                      <a:pt x="593" y="786"/>
                      <a:pt x="597" y="779"/>
                    </a:cubicBezTo>
                    <a:cubicBezTo>
                      <a:pt x="600" y="775"/>
                      <a:pt x="607" y="784"/>
                      <a:pt x="616" y="779"/>
                    </a:cubicBezTo>
                    <a:cubicBezTo>
                      <a:pt x="623" y="777"/>
                      <a:pt x="625" y="784"/>
                      <a:pt x="630" y="777"/>
                    </a:cubicBezTo>
                    <a:cubicBezTo>
                      <a:pt x="632" y="772"/>
                      <a:pt x="644" y="763"/>
                      <a:pt x="646" y="768"/>
                    </a:cubicBezTo>
                    <a:cubicBezTo>
                      <a:pt x="648" y="770"/>
                      <a:pt x="651" y="775"/>
                      <a:pt x="665" y="777"/>
                    </a:cubicBezTo>
                    <a:cubicBezTo>
                      <a:pt x="676" y="777"/>
                      <a:pt x="669" y="784"/>
                      <a:pt x="669" y="789"/>
                    </a:cubicBezTo>
                    <a:cubicBezTo>
                      <a:pt x="669" y="793"/>
                      <a:pt x="686" y="803"/>
                      <a:pt x="690" y="805"/>
                    </a:cubicBezTo>
                    <a:cubicBezTo>
                      <a:pt x="693" y="805"/>
                      <a:pt x="693" y="805"/>
                      <a:pt x="695" y="807"/>
                    </a:cubicBezTo>
                    <a:cubicBezTo>
                      <a:pt x="700" y="805"/>
                      <a:pt x="707" y="810"/>
                      <a:pt x="709" y="805"/>
                    </a:cubicBezTo>
                    <a:cubicBezTo>
                      <a:pt x="709" y="798"/>
                      <a:pt x="716" y="800"/>
                      <a:pt x="718" y="805"/>
                    </a:cubicBezTo>
                    <a:cubicBezTo>
                      <a:pt x="723" y="810"/>
                      <a:pt x="725" y="810"/>
                      <a:pt x="732" y="805"/>
                    </a:cubicBezTo>
                    <a:cubicBezTo>
                      <a:pt x="737" y="800"/>
                      <a:pt x="741" y="810"/>
                      <a:pt x="737" y="814"/>
                    </a:cubicBezTo>
                    <a:cubicBezTo>
                      <a:pt x="734" y="817"/>
                      <a:pt x="737" y="826"/>
                      <a:pt x="741" y="833"/>
                    </a:cubicBezTo>
                    <a:cubicBezTo>
                      <a:pt x="748" y="838"/>
                      <a:pt x="748" y="828"/>
                      <a:pt x="748" y="824"/>
                    </a:cubicBezTo>
                    <a:cubicBezTo>
                      <a:pt x="746" y="817"/>
                      <a:pt x="758" y="812"/>
                      <a:pt x="776" y="805"/>
                    </a:cubicBezTo>
                    <a:cubicBezTo>
                      <a:pt x="797" y="798"/>
                      <a:pt x="818" y="784"/>
                      <a:pt x="818" y="782"/>
                    </a:cubicBezTo>
                    <a:cubicBezTo>
                      <a:pt x="818" y="777"/>
                      <a:pt x="832" y="786"/>
                      <a:pt x="839" y="782"/>
                    </a:cubicBezTo>
                    <a:cubicBezTo>
                      <a:pt x="846" y="777"/>
                      <a:pt x="869" y="777"/>
                      <a:pt x="876" y="777"/>
                    </a:cubicBezTo>
                    <a:cubicBezTo>
                      <a:pt x="883" y="775"/>
                      <a:pt x="883" y="770"/>
                      <a:pt x="888" y="765"/>
                    </a:cubicBezTo>
                    <a:cubicBezTo>
                      <a:pt x="895" y="758"/>
                      <a:pt x="895" y="756"/>
                      <a:pt x="902" y="754"/>
                    </a:cubicBezTo>
                    <a:cubicBezTo>
                      <a:pt x="909" y="754"/>
                      <a:pt x="913" y="747"/>
                      <a:pt x="913" y="742"/>
                    </a:cubicBezTo>
                    <a:cubicBezTo>
                      <a:pt x="913" y="737"/>
                      <a:pt x="927" y="737"/>
                      <a:pt x="927" y="733"/>
                    </a:cubicBezTo>
                    <a:cubicBezTo>
                      <a:pt x="927" y="728"/>
                      <a:pt x="939" y="728"/>
                      <a:pt x="939" y="723"/>
                    </a:cubicBezTo>
                    <a:cubicBezTo>
                      <a:pt x="939" y="716"/>
                      <a:pt x="946" y="719"/>
                      <a:pt x="948" y="714"/>
                    </a:cubicBezTo>
                    <a:cubicBezTo>
                      <a:pt x="951" y="712"/>
                      <a:pt x="946" y="700"/>
                      <a:pt x="951" y="698"/>
                    </a:cubicBezTo>
                    <a:cubicBezTo>
                      <a:pt x="955" y="695"/>
                      <a:pt x="948" y="691"/>
                      <a:pt x="948" y="688"/>
                    </a:cubicBezTo>
                    <a:cubicBezTo>
                      <a:pt x="946" y="684"/>
                      <a:pt x="958" y="684"/>
                      <a:pt x="962" y="681"/>
                    </a:cubicBezTo>
                    <a:cubicBezTo>
                      <a:pt x="967" y="677"/>
                      <a:pt x="972" y="672"/>
                      <a:pt x="972" y="665"/>
                    </a:cubicBezTo>
                    <a:cubicBezTo>
                      <a:pt x="974" y="661"/>
                      <a:pt x="981" y="656"/>
                      <a:pt x="986" y="654"/>
                    </a:cubicBezTo>
                    <a:cubicBezTo>
                      <a:pt x="990" y="651"/>
                      <a:pt x="993" y="644"/>
                      <a:pt x="990" y="635"/>
                    </a:cubicBezTo>
                    <a:cubicBezTo>
                      <a:pt x="990" y="628"/>
                      <a:pt x="997" y="630"/>
                      <a:pt x="995" y="628"/>
                    </a:cubicBezTo>
                    <a:cubicBezTo>
                      <a:pt x="990" y="625"/>
                      <a:pt x="995" y="616"/>
                      <a:pt x="1004" y="614"/>
                    </a:cubicBezTo>
                    <a:cubicBezTo>
                      <a:pt x="1011" y="611"/>
                      <a:pt x="1000" y="609"/>
                      <a:pt x="995" y="611"/>
                    </a:cubicBezTo>
                    <a:cubicBezTo>
                      <a:pt x="990" y="616"/>
                      <a:pt x="986" y="602"/>
                      <a:pt x="981" y="607"/>
                    </a:cubicBezTo>
                    <a:cubicBezTo>
                      <a:pt x="979" y="611"/>
                      <a:pt x="967" y="604"/>
                      <a:pt x="974" y="604"/>
                    </a:cubicBezTo>
                    <a:cubicBezTo>
                      <a:pt x="981" y="602"/>
                      <a:pt x="993" y="593"/>
                      <a:pt x="997" y="593"/>
                    </a:cubicBezTo>
                    <a:cubicBezTo>
                      <a:pt x="1002" y="590"/>
                      <a:pt x="990" y="581"/>
                      <a:pt x="983" y="581"/>
                    </a:cubicBezTo>
                    <a:cubicBezTo>
                      <a:pt x="979" y="581"/>
                      <a:pt x="972" y="567"/>
                      <a:pt x="965" y="567"/>
                    </a:cubicBezTo>
                    <a:cubicBezTo>
                      <a:pt x="958" y="567"/>
                      <a:pt x="969" y="562"/>
                      <a:pt x="976" y="567"/>
                    </a:cubicBezTo>
                    <a:cubicBezTo>
                      <a:pt x="983" y="570"/>
                      <a:pt x="993" y="574"/>
                      <a:pt x="995" y="570"/>
                    </a:cubicBezTo>
                    <a:cubicBezTo>
                      <a:pt x="1000" y="567"/>
                      <a:pt x="983" y="553"/>
                      <a:pt x="979" y="551"/>
                    </a:cubicBezTo>
                    <a:cubicBezTo>
                      <a:pt x="972" y="546"/>
                      <a:pt x="979" y="539"/>
                      <a:pt x="974" y="537"/>
                    </a:cubicBezTo>
                    <a:cubicBezTo>
                      <a:pt x="972" y="534"/>
                      <a:pt x="962" y="518"/>
                      <a:pt x="960" y="511"/>
                    </a:cubicBezTo>
                    <a:cubicBezTo>
                      <a:pt x="958" y="504"/>
                      <a:pt x="946" y="502"/>
                      <a:pt x="941" y="497"/>
                    </a:cubicBezTo>
                    <a:cubicBezTo>
                      <a:pt x="939" y="492"/>
                      <a:pt x="941" y="483"/>
                      <a:pt x="953" y="478"/>
                    </a:cubicBezTo>
                    <a:cubicBezTo>
                      <a:pt x="962" y="474"/>
                      <a:pt x="958" y="467"/>
                      <a:pt x="962" y="467"/>
                    </a:cubicBezTo>
                    <a:cubicBezTo>
                      <a:pt x="967" y="467"/>
                      <a:pt x="969" y="467"/>
                      <a:pt x="974" y="458"/>
                    </a:cubicBezTo>
                    <a:cubicBezTo>
                      <a:pt x="976" y="450"/>
                      <a:pt x="983" y="455"/>
                      <a:pt x="986" y="453"/>
                    </a:cubicBezTo>
                    <a:cubicBezTo>
                      <a:pt x="990" y="448"/>
                      <a:pt x="1004" y="448"/>
                      <a:pt x="1011" y="444"/>
                    </a:cubicBezTo>
                    <a:cubicBezTo>
                      <a:pt x="1016" y="441"/>
                      <a:pt x="1007" y="430"/>
                      <a:pt x="1000" y="432"/>
                    </a:cubicBezTo>
                    <a:cubicBezTo>
                      <a:pt x="990" y="432"/>
                      <a:pt x="983" y="430"/>
                      <a:pt x="979" y="422"/>
                    </a:cubicBezTo>
                    <a:cubicBezTo>
                      <a:pt x="972" y="415"/>
                      <a:pt x="960" y="437"/>
                      <a:pt x="948" y="441"/>
                    </a:cubicBezTo>
                    <a:cubicBezTo>
                      <a:pt x="939" y="446"/>
                      <a:pt x="932" y="432"/>
                      <a:pt x="937" y="425"/>
                    </a:cubicBezTo>
                    <a:cubicBezTo>
                      <a:pt x="939" y="415"/>
                      <a:pt x="927" y="415"/>
                      <a:pt x="913" y="415"/>
                    </a:cubicBezTo>
                    <a:cubicBezTo>
                      <a:pt x="900" y="418"/>
                      <a:pt x="907" y="392"/>
                      <a:pt x="913" y="390"/>
                    </a:cubicBezTo>
                    <a:cubicBezTo>
                      <a:pt x="923" y="390"/>
                      <a:pt x="934" y="399"/>
                      <a:pt x="941" y="383"/>
                    </a:cubicBezTo>
                    <a:cubicBezTo>
                      <a:pt x="946" y="366"/>
                      <a:pt x="953" y="378"/>
                      <a:pt x="965" y="364"/>
                    </a:cubicBezTo>
                    <a:cubicBezTo>
                      <a:pt x="976" y="350"/>
                      <a:pt x="990" y="343"/>
                      <a:pt x="1002" y="350"/>
                    </a:cubicBezTo>
                    <a:cubicBezTo>
                      <a:pt x="1011" y="359"/>
                      <a:pt x="990" y="371"/>
                      <a:pt x="988" y="380"/>
                    </a:cubicBezTo>
                    <a:cubicBezTo>
                      <a:pt x="983" y="387"/>
                      <a:pt x="990" y="390"/>
                      <a:pt x="983" y="397"/>
                    </a:cubicBezTo>
                    <a:cubicBezTo>
                      <a:pt x="976" y="401"/>
                      <a:pt x="986" y="404"/>
                      <a:pt x="1000" y="397"/>
                    </a:cubicBezTo>
                    <a:cubicBezTo>
                      <a:pt x="1011" y="387"/>
                      <a:pt x="1025" y="378"/>
                      <a:pt x="1037" y="373"/>
                    </a:cubicBezTo>
                    <a:cubicBezTo>
                      <a:pt x="1041" y="373"/>
                      <a:pt x="1044" y="371"/>
                      <a:pt x="1048" y="373"/>
                    </a:cubicBezTo>
                    <a:cubicBezTo>
                      <a:pt x="1051" y="369"/>
                      <a:pt x="1051" y="364"/>
                      <a:pt x="1053" y="364"/>
                    </a:cubicBezTo>
                    <a:cubicBezTo>
                      <a:pt x="1062" y="359"/>
                      <a:pt x="1090" y="346"/>
                      <a:pt x="1093" y="341"/>
                    </a:cubicBezTo>
                    <a:cubicBezTo>
                      <a:pt x="1097" y="336"/>
                      <a:pt x="1102" y="327"/>
                      <a:pt x="1107" y="327"/>
                    </a:cubicBezTo>
                    <a:cubicBezTo>
                      <a:pt x="1113" y="327"/>
                      <a:pt x="1113" y="332"/>
                      <a:pt x="1120" y="332"/>
                    </a:cubicBezTo>
                    <a:cubicBezTo>
                      <a:pt x="1130" y="332"/>
                      <a:pt x="1139" y="334"/>
                      <a:pt x="1134" y="327"/>
                    </a:cubicBezTo>
                    <a:cubicBezTo>
                      <a:pt x="1130" y="320"/>
                      <a:pt x="1132" y="320"/>
                      <a:pt x="1144" y="320"/>
                    </a:cubicBezTo>
                    <a:cubicBezTo>
                      <a:pt x="1153" y="317"/>
                      <a:pt x="1151" y="308"/>
                      <a:pt x="1158" y="308"/>
                    </a:cubicBezTo>
                    <a:cubicBezTo>
                      <a:pt x="1165" y="308"/>
                      <a:pt x="1162" y="292"/>
                      <a:pt x="1169" y="292"/>
                    </a:cubicBezTo>
                    <a:cubicBezTo>
                      <a:pt x="1176" y="292"/>
                      <a:pt x="1179" y="301"/>
                      <a:pt x="1188" y="299"/>
                    </a:cubicBezTo>
                    <a:lnTo>
                      <a:pt x="1195" y="299"/>
                    </a:lnTo>
                    <a:cubicBezTo>
                      <a:pt x="1195" y="299"/>
                      <a:pt x="1197" y="296"/>
                      <a:pt x="1199" y="296"/>
                    </a:cubicBezTo>
                    <a:cubicBezTo>
                      <a:pt x="1197" y="287"/>
                      <a:pt x="1199" y="280"/>
                      <a:pt x="1197" y="275"/>
                    </a:cubicBezTo>
                    <a:cubicBezTo>
                      <a:pt x="1195" y="268"/>
                      <a:pt x="1197" y="262"/>
                      <a:pt x="1197" y="257"/>
                    </a:cubicBezTo>
                    <a:cubicBezTo>
                      <a:pt x="1195" y="252"/>
                      <a:pt x="1195" y="243"/>
                      <a:pt x="1199" y="243"/>
                    </a:cubicBezTo>
                    <a:cubicBezTo>
                      <a:pt x="1204" y="243"/>
                      <a:pt x="1211" y="229"/>
                      <a:pt x="1216" y="234"/>
                    </a:cubicBezTo>
                    <a:cubicBezTo>
                      <a:pt x="1223" y="238"/>
                      <a:pt x="1237" y="241"/>
                      <a:pt x="1237" y="234"/>
                    </a:cubicBezTo>
                    <a:cubicBezTo>
                      <a:pt x="1237" y="229"/>
                      <a:pt x="1244" y="229"/>
                      <a:pt x="1246" y="220"/>
                    </a:cubicBezTo>
                    <a:cubicBezTo>
                      <a:pt x="1246" y="212"/>
                      <a:pt x="1255" y="210"/>
                      <a:pt x="1258" y="203"/>
                    </a:cubicBezTo>
                    <a:cubicBezTo>
                      <a:pt x="1260" y="196"/>
                      <a:pt x="1262" y="180"/>
                      <a:pt x="1269" y="177"/>
                    </a:cubicBezTo>
                    <a:cubicBezTo>
                      <a:pt x="1276" y="173"/>
                      <a:pt x="1269" y="171"/>
                      <a:pt x="1269" y="159"/>
                    </a:cubicBezTo>
                    <a:lnTo>
                      <a:pt x="1269" y="159"/>
                    </a:lnTo>
                    <a:close/>
                    <a:moveTo>
                      <a:pt x="962" y="756"/>
                    </a:moveTo>
                    <a:lnTo>
                      <a:pt x="962" y="756"/>
                    </a:lnTo>
                    <a:cubicBezTo>
                      <a:pt x="955" y="782"/>
                      <a:pt x="972" y="793"/>
                      <a:pt x="972" y="793"/>
                    </a:cubicBezTo>
                    <a:cubicBezTo>
                      <a:pt x="979" y="789"/>
                      <a:pt x="1004" y="733"/>
                      <a:pt x="1000" y="726"/>
                    </a:cubicBezTo>
                    <a:cubicBezTo>
                      <a:pt x="993" y="719"/>
                      <a:pt x="969" y="730"/>
                      <a:pt x="962" y="756"/>
                    </a:cubicBezTo>
                    <a:lnTo>
                      <a:pt x="962" y="756"/>
                    </a:lnTo>
                    <a:close/>
                    <a:moveTo>
                      <a:pt x="737" y="842"/>
                    </a:moveTo>
                    <a:lnTo>
                      <a:pt x="737" y="842"/>
                    </a:lnTo>
                    <a:cubicBezTo>
                      <a:pt x="730" y="842"/>
                      <a:pt x="709" y="854"/>
                      <a:pt x="716" y="870"/>
                    </a:cubicBezTo>
                    <a:cubicBezTo>
                      <a:pt x="725" y="887"/>
                      <a:pt x="751" y="875"/>
                      <a:pt x="753" y="868"/>
                    </a:cubicBezTo>
                    <a:cubicBezTo>
                      <a:pt x="753" y="861"/>
                      <a:pt x="765" y="849"/>
                      <a:pt x="765" y="842"/>
                    </a:cubicBezTo>
                    <a:cubicBezTo>
                      <a:pt x="762" y="840"/>
                      <a:pt x="746" y="842"/>
                      <a:pt x="737" y="842"/>
                    </a:cubicBezTo>
                    <a:lnTo>
                      <a:pt x="737" y="8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4" name="Freeform 471">
                <a:extLst>
                  <a:ext uri="{FF2B5EF4-FFF2-40B4-BE49-F238E27FC236}">
                    <a16:creationId xmlns:a16="http://schemas.microsoft.com/office/drawing/2014/main" id="{BF4126E7-18A6-48DC-950C-6F8336FB33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3" y="2121"/>
                <a:ext cx="123" cy="173"/>
              </a:xfrm>
              <a:custGeom>
                <a:avLst/>
                <a:gdLst>
                  <a:gd name="T0" fmla="*/ 107 w 205"/>
                  <a:gd name="T1" fmla="*/ 109 h 287"/>
                  <a:gd name="T2" fmla="*/ 107 w 205"/>
                  <a:gd name="T3" fmla="*/ 109 h 287"/>
                  <a:gd name="T4" fmla="*/ 135 w 205"/>
                  <a:gd name="T5" fmla="*/ 128 h 287"/>
                  <a:gd name="T6" fmla="*/ 140 w 205"/>
                  <a:gd name="T7" fmla="*/ 147 h 287"/>
                  <a:gd name="T8" fmla="*/ 149 w 205"/>
                  <a:gd name="T9" fmla="*/ 156 h 287"/>
                  <a:gd name="T10" fmla="*/ 161 w 205"/>
                  <a:gd name="T11" fmla="*/ 184 h 287"/>
                  <a:gd name="T12" fmla="*/ 168 w 205"/>
                  <a:gd name="T13" fmla="*/ 177 h 287"/>
                  <a:gd name="T14" fmla="*/ 177 w 205"/>
                  <a:gd name="T15" fmla="*/ 165 h 287"/>
                  <a:gd name="T16" fmla="*/ 170 w 205"/>
                  <a:gd name="T17" fmla="*/ 140 h 287"/>
                  <a:gd name="T18" fmla="*/ 147 w 205"/>
                  <a:gd name="T19" fmla="*/ 121 h 287"/>
                  <a:gd name="T20" fmla="*/ 133 w 205"/>
                  <a:gd name="T21" fmla="*/ 102 h 287"/>
                  <a:gd name="T22" fmla="*/ 103 w 205"/>
                  <a:gd name="T23" fmla="*/ 98 h 287"/>
                  <a:gd name="T24" fmla="*/ 91 w 205"/>
                  <a:gd name="T25" fmla="*/ 79 h 287"/>
                  <a:gd name="T26" fmla="*/ 107 w 205"/>
                  <a:gd name="T27" fmla="*/ 49 h 287"/>
                  <a:gd name="T28" fmla="*/ 105 w 205"/>
                  <a:gd name="T29" fmla="*/ 14 h 287"/>
                  <a:gd name="T30" fmla="*/ 103 w 205"/>
                  <a:gd name="T31" fmla="*/ 7 h 287"/>
                  <a:gd name="T32" fmla="*/ 70 w 205"/>
                  <a:gd name="T33" fmla="*/ 4 h 287"/>
                  <a:gd name="T34" fmla="*/ 65 w 205"/>
                  <a:gd name="T35" fmla="*/ 53 h 287"/>
                  <a:gd name="T36" fmla="*/ 56 w 205"/>
                  <a:gd name="T37" fmla="*/ 51 h 287"/>
                  <a:gd name="T38" fmla="*/ 61 w 205"/>
                  <a:gd name="T39" fmla="*/ 79 h 287"/>
                  <a:gd name="T40" fmla="*/ 68 w 205"/>
                  <a:gd name="T41" fmla="*/ 95 h 287"/>
                  <a:gd name="T42" fmla="*/ 89 w 205"/>
                  <a:gd name="T43" fmla="*/ 102 h 287"/>
                  <a:gd name="T44" fmla="*/ 107 w 205"/>
                  <a:gd name="T45" fmla="*/ 109 h 287"/>
                  <a:gd name="T46" fmla="*/ 68 w 205"/>
                  <a:gd name="T47" fmla="*/ 114 h 287"/>
                  <a:gd name="T48" fmla="*/ 68 w 205"/>
                  <a:gd name="T49" fmla="*/ 114 h 287"/>
                  <a:gd name="T50" fmla="*/ 89 w 205"/>
                  <a:gd name="T51" fmla="*/ 137 h 287"/>
                  <a:gd name="T52" fmla="*/ 68 w 205"/>
                  <a:gd name="T53" fmla="*/ 114 h 287"/>
                  <a:gd name="T54" fmla="*/ 103 w 205"/>
                  <a:gd name="T55" fmla="*/ 177 h 287"/>
                  <a:gd name="T56" fmla="*/ 103 w 205"/>
                  <a:gd name="T57" fmla="*/ 177 h 287"/>
                  <a:gd name="T58" fmla="*/ 114 w 205"/>
                  <a:gd name="T59" fmla="*/ 170 h 287"/>
                  <a:gd name="T60" fmla="*/ 117 w 205"/>
                  <a:gd name="T61" fmla="*/ 186 h 287"/>
                  <a:gd name="T62" fmla="*/ 119 w 205"/>
                  <a:gd name="T63" fmla="*/ 210 h 287"/>
                  <a:gd name="T64" fmla="*/ 142 w 205"/>
                  <a:gd name="T65" fmla="*/ 177 h 287"/>
                  <a:gd name="T66" fmla="*/ 135 w 205"/>
                  <a:gd name="T67" fmla="*/ 172 h 287"/>
                  <a:gd name="T68" fmla="*/ 103 w 205"/>
                  <a:gd name="T69" fmla="*/ 147 h 287"/>
                  <a:gd name="T70" fmla="*/ 103 w 205"/>
                  <a:gd name="T71" fmla="*/ 177 h 287"/>
                  <a:gd name="T72" fmla="*/ 28 w 205"/>
                  <a:gd name="T73" fmla="*/ 189 h 287"/>
                  <a:gd name="T74" fmla="*/ 28 w 205"/>
                  <a:gd name="T75" fmla="*/ 189 h 287"/>
                  <a:gd name="T76" fmla="*/ 3 w 205"/>
                  <a:gd name="T77" fmla="*/ 224 h 287"/>
                  <a:gd name="T78" fmla="*/ 40 w 205"/>
                  <a:gd name="T79" fmla="*/ 189 h 287"/>
                  <a:gd name="T80" fmla="*/ 47 w 205"/>
                  <a:gd name="T81" fmla="*/ 165 h 287"/>
                  <a:gd name="T82" fmla="*/ 28 w 205"/>
                  <a:gd name="T83" fmla="*/ 189 h 287"/>
                  <a:gd name="T84" fmla="*/ 142 w 205"/>
                  <a:gd name="T85" fmla="*/ 200 h 287"/>
                  <a:gd name="T86" fmla="*/ 142 w 205"/>
                  <a:gd name="T87" fmla="*/ 200 h 287"/>
                  <a:gd name="T88" fmla="*/ 156 w 205"/>
                  <a:gd name="T89" fmla="*/ 191 h 287"/>
                  <a:gd name="T90" fmla="*/ 142 w 205"/>
                  <a:gd name="T91" fmla="*/ 200 h 287"/>
                  <a:gd name="T92" fmla="*/ 198 w 205"/>
                  <a:gd name="T93" fmla="*/ 249 h 287"/>
                  <a:gd name="T94" fmla="*/ 198 w 205"/>
                  <a:gd name="T95" fmla="*/ 249 h 287"/>
                  <a:gd name="T96" fmla="*/ 193 w 205"/>
                  <a:gd name="T97" fmla="*/ 203 h 287"/>
                  <a:gd name="T98" fmla="*/ 177 w 205"/>
                  <a:gd name="T99" fmla="*/ 200 h 287"/>
                  <a:gd name="T100" fmla="*/ 165 w 205"/>
                  <a:gd name="T101" fmla="*/ 212 h 287"/>
                  <a:gd name="T102" fmla="*/ 154 w 205"/>
                  <a:gd name="T103" fmla="*/ 221 h 287"/>
                  <a:gd name="T104" fmla="*/ 135 w 205"/>
                  <a:gd name="T105" fmla="*/ 219 h 287"/>
                  <a:gd name="T106" fmla="*/ 110 w 205"/>
                  <a:gd name="T107" fmla="*/ 233 h 287"/>
                  <a:gd name="T108" fmla="*/ 103 w 205"/>
                  <a:gd name="T109" fmla="*/ 254 h 287"/>
                  <a:gd name="T110" fmla="*/ 121 w 205"/>
                  <a:gd name="T111" fmla="*/ 245 h 287"/>
                  <a:gd name="T112" fmla="*/ 135 w 205"/>
                  <a:gd name="T113" fmla="*/ 238 h 287"/>
                  <a:gd name="T114" fmla="*/ 154 w 205"/>
                  <a:gd name="T115" fmla="*/ 275 h 287"/>
                  <a:gd name="T116" fmla="*/ 175 w 205"/>
                  <a:gd name="T117" fmla="*/ 287 h 287"/>
                  <a:gd name="T118" fmla="*/ 175 w 205"/>
                  <a:gd name="T119" fmla="*/ 259 h 287"/>
                  <a:gd name="T120" fmla="*/ 198 w 205"/>
                  <a:gd name="T121" fmla="*/ 249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5" h="287">
                    <a:moveTo>
                      <a:pt x="107" y="109"/>
                    </a:moveTo>
                    <a:lnTo>
                      <a:pt x="107" y="109"/>
                    </a:lnTo>
                    <a:cubicBezTo>
                      <a:pt x="121" y="107"/>
                      <a:pt x="138" y="123"/>
                      <a:pt x="135" y="128"/>
                    </a:cubicBezTo>
                    <a:cubicBezTo>
                      <a:pt x="131" y="135"/>
                      <a:pt x="135" y="151"/>
                      <a:pt x="140" y="147"/>
                    </a:cubicBezTo>
                    <a:cubicBezTo>
                      <a:pt x="147" y="142"/>
                      <a:pt x="154" y="149"/>
                      <a:pt x="149" y="156"/>
                    </a:cubicBezTo>
                    <a:cubicBezTo>
                      <a:pt x="145" y="165"/>
                      <a:pt x="158" y="172"/>
                      <a:pt x="161" y="184"/>
                    </a:cubicBezTo>
                    <a:cubicBezTo>
                      <a:pt x="161" y="193"/>
                      <a:pt x="168" y="184"/>
                      <a:pt x="168" y="177"/>
                    </a:cubicBezTo>
                    <a:cubicBezTo>
                      <a:pt x="165" y="170"/>
                      <a:pt x="168" y="170"/>
                      <a:pt x="177" y="165"/>
                    </a:cubicBezTo>
                    <a:cubicBezTo>
                      <a:pt x="184" y="158"/>
                      <a:pt x="175" y="149"/>
                      <a:pt x="170" y="140"/>
                    </a:cubicBezTo>
                    <a:cubicBezTo>
                      <a:pt x="165" y="128"/>
                      <a:pt x="147" y="133"/>
                      <a:pt x="147" y="121"/>
                    </a:cubicBezTo>
                    <a:cubicBezTo>
                      <a:pt x="147" y="112"/>
                      <a:pt x="133" y="109"/>
                      <a:pt x="133" y="102"/>
                    </a:cubicBezTo>
                    <a:cubicBezTo>
                      <a:pt x="131" y="98"/>
                      <a:pt x="114" y="93"/>
                      <a:pt x="103" y="98"/>
                    </a:cubicBezTo>
                    <a:cubicBezTo>
                      <a:pt x="91" y="105"/>
                      <a:pt x="100" y="86"/>
                      <a:pt x="91" y="79"/>
                    </a:cubicBezTo>
                    <a:cubicBezTo>
                      <a:pt x="84" y="70"/>
                      <a:pt x="98" y="58"/>
                      <a:pt x="107" y="49"/>
                    </a:cubicBezTo>
                    <a:cubicBezTo>
                      <a:pt x="114" y="39"/>
                      <a:pt x="105" y="21"/>
                      <a:pt x="105" y="14"/>
                    </a:cubicBezTo>
                    <a:cubicBezTo>
                      <a:pt x="107" y="7"/>
                      <a:pt x="105" y="4"/>
                      <a:pt x="103" y="7"/>
                    </a:cubicBezTo>
                    <a:cubicBezTo>
                      <a:pt x="98" y="9"/>
                      <a:pt x="79" y="0"/>
                      <a:pt x="70" y="4"/>
                    </a:cubicBezTo>
                    <a:cubicBezTo>
                      <a:pt x="63" y="9"/>
                      <a:pt x="70" y="51"/>
                      <a:pt x="65" y="53"/>
                    </a:cubicBezTo>
                    <a:cubicBezTo>
                      <a:pt x="63" y="56"/>
                      <a:pt x="58" y="46"/>
                      <a:pt x="56" y="51"/>
                    </a:cubicBezTo>
                    <a:cubicBezTo>
                      <a:pt x="54" y="56"/>
                      <a:pt x="56" y="79"/>
                      <a:pt x="61" y="79"/>
                    </a:cubicBezTo>
                    <a:cubicBezTo>
                      <a:pt x="68" y="79"/>
                      <a:pt x="70" y="86"/>
                      <a:pt x="68" y="95"/>
                    </a:cubicBezTo>
                    <a:cubicBezTo>
                      <a:pt x="65" y="107"/>
                      <a:pt x="77" y="107"/>
                      <a:pt x="89" y="102"/>
                    </a:cubicBezTo>
                    <a:cubicBezTo>
                      <a:pt x="100" y="98"/>
                      <a:pt x="96" y="112"/>
                      <a:pt x="107" y="109"/>
                    </a:cubicBezTo>
                    <a:close/>
                    <a:moveTo>
                      <a:pt x="68" y="114"/>
                    </a:moveTo>
                    <a:lnTo>
                      <a:pt x="68" y="114"/>
                    </a:lnTo>
                    <a:cubicBezTo>
                      <a:pt x="70" y="123"/>
                      <a:pt x="75" y="142"/>
                      <a:pt x="89" y="137"/>
                    </a:cubicBezTo>
                    <a:cubicBezTo>
                      <a:pt x="103" y="133"/>
                      <a:pt x="68" y="109"/>
                      <a:pt x="68" y="114"/>
                    </a:cubicBezTo>
                    <a:close/>
                    <a:moveTo>
                      <a:pt x="103" y="177"/>
                    </a:moveTo>
                    <a:lnTo>
                      <a:pt x="103" y="177"/>
                    </a:lnTo>
                    <a:cubicBezTo>
                      <a:pt x="107" y="175"/>
                      <a:pt x="114" y="177"/>
                      <a:pt x="114" y="170"/>
                    </a:cubicBezTo>
                    <a:cubicBezTo>
                      <a:pt x="114" y="163"/>
                      <a:pt x="121" y="182"/>
                      <a:pt x="117" y="186"/>
                    </a:cubicBezTo>
                    <a:cubicBezTo>
                      <a:pt x="112" y="193"/>
                      <a:pt x="112" y="207"/>
                      <a:pt x="119" y="210"/>
                    </a:cubicBezTo>
                    <a:cubicBezTo>
                      <a:pt x="128" y="212"/>
                      <a:pt x="145" y="182"/>
                      <a:pt x="142" y="177"/>
                    </a:cubicBezTo>
                    <a:cubicBezTo>
                      <a:pt x="140" y="170"/>
                      <a:pt x="133" y="179"/>
                      <a:pt x="135" y="172"/>
                    </a:cubicBezTo>
                    <a:cubicBezTo>
                      <a:pt x="135" y="165"/>
                      <a:pt x="112" y="144"/>
                      <a:pt x="103" y="147"/>
                    </a:cubicBezTo>
                    <a:cubicBezTo>
                      <a:pt x="93" y="149"/>
                      <a:pt x="96" y="177"/>
                      <a:pt x="103" y="177"/>
                    </a:cubicBezTo>
                    <a:close/>
                    <a:moveTo>
                      <a:pt x="28" y="189"/>
                    </a:moveTo>
                    <a:lnTo>
                      <a:pt x="28" y="189"/>
                    </a:lnTo>
                    <a:cubicBezTo>
                      <a:pt x="21" y="200"/>
                      <a:pt x="0" y="219"/>
                      <a:pt x="3" y="224"/>
                    </a:cubicBezTo>
                    <a:cubicBezTo>
                      <a:pt x="5" y="231"/>
                      <a:pt x="28" y="196"/>
                      <a:pt x="40" y="189"/>
                    </a:cubicBezTo>
                    <a:cubicBezTo>
                      <a:pt x="51" y="179"/>
                      <a:pt x="49" y="172"/>
                      <a:pt x="47" y="165"/>
                    </a:cubicBezTo>
                    <a:cubicBezTo>
                      <a:pt x="42" y="158"/>
                      <a:pt x="37" y="177"/>
                      <a:pt x="28" y="189"/>
                    </a:cubicBezTo>
                    <a:close/>
                    <a:moveTo>
                      <a:pt x="142" y="200"/>
                    </a:moveTo>
                    <a:lnTo>
                      <a:pt x="142" y="200"/>
                    </a:lnTo>
                    <a:cubicBezTo>
                      <a:pt x="145" y="207"/>
                      <a:pt x="161" y="198"/>
                      <a:pt x="156" y="191"/>
                    </a:cubicBezTo>
                    <a:cubicBezTo>
                      <a:pt x="151" y="184"/>
                      <a:pt x="140" y="196"/>
                      <a:pt x="142" y="200"/>
                    </a:cubicBezTo>
                    <a:close/>
                    <a:moveTo>
                      <a:pt x="198" y="249"/>
                    </a:moveTo>
                    <a:lnTo>
                      <a:pt x="198" y="249"/>
                    </a:lnTo>
                    <a:cubicBezTo>
                      <a:pt x="205" y="240"/>
                      <a:pt x="193" y="219"/>
                      <a:pt x="193" y="203"/>
                    </a:cubicBezTo>
                    <a:cubicBezTo>
                      <a:pt x="193" y="189"/>
                      <a:pt x="172" y="191"/>
                      <a:pt x="177" y="200"/>
                    </a:cubicBezTo>
                    <a:cubicBezTo>
                      <a:pt x="184" y="212"/>
                      <a:pt x="168" y="203"/>
                      <a:pt x="165" y="212"/>
                    </a:cubicBezTo>
                    <a:cubicBezTo>
                      <a:pt x="165" y="221"/>
                      <a:pt x="151" y="214"/>
                      <a:pt x="154" y="221"/>
                    </a:cubicBezTo>
                    <a:cubicBezTo>
                      <a:pt x="154" y="231"/>
                      <a:pt x="140" y="221"/>
                      <a:pt x="135" y="219"/>
                    </a:cubicBezTo>
                    <a:cubicBezTo>
                      <a:pt x="128" y="214"/>
                      <a:pt x="119" y="231"/>
                      <a:pt x="110" y="233"/>
                    </a:cubicBezTo>
                    <a:cubicBezTo>
                      <a:pt x="100" y="235"/>
                      <a:pt x="96" y="254"/>
                      <a:pt x="103" y="254"/>
                    </a:cubicBezTo>
                    <a:cubicBezTo>
                      <a:pt x="110" y="254"/>
                      <a:pt x="112" y="245"/>
                      <a:pt x="121" y="245"/>
                    </a:cubicBezTo>
                    <a:cubicBezTo>
                      <a:pt x="128" y="245"/>
                      <a:pt x="126" y="238"/>
                      <a:pt x="135" y="238"/>
                    </a:cubicBezTo>
                    <a:cubicBezTo>
                      <a:pt x="147" y="240"/>
                      <a:pt x="140" y="273"/>
                      <a:pt x="154" y="275"/>
                    </a:cubicBezTo>
                    <a:cubicBezTo>
                      <a:pt x="168" y="277"/>
                      <a:pt x="168" y="287"/>
                      <a:pt x="175" y="287"/>
                    </a:cubicBezTo>
                    <a:cubicBezTo>
                      <a:pt x="182" y="287"/>
                      <a:pt x="175" y="266"/>
                      <a:pt x="175" y="259"/>
                    </a:cubicBezTo>
                    <a:cubicBezTo>
                      <a:pt x="175" y="252"/>
                      <a:pt x="191" y="259"/>
                      <a:pt x="198" y="2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5" name="Freeform 472">
                <a:extLst>
                  <a:ext uri="{FF2B5EF4-FFF2-40B4-BE49-F238E27FC236}">
                    <a16:creationId xmlns:a16="http://schemas.microsoft.com/office/drawing/2014/main" id="{149D8241-07F9-F05F-ED52-11650D3A75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3" y="2121"/>
                <a:ext cx="123" cy="173"/>
              </a:xfrm>
              <a:custGeom>
                <a:avLst/>
                <a:gdLst>
                  <a:gd name="T0" fmla="*/ 107 w 205"/>
                  <a:gd name="T1" fmla="*/ 109 h 287"/>
                  <a:gd name="T2" fmla="*/ 140 w 205"/>
                  <a:gd name="T3" fmla="*/ 147 h 287"/>
                  <a:gd name="T4" fmla="*/ 161 w 205"/>
                  <a:gd name="T5" fmla="*/ 184 h 287"/>
                  <a:gd name="T6" fmla="*/ 177 w 205"/>
                  <a:gd name="T7" fmla="*/ 165 h 287"/>
                  <a:gd name="T8" fmla="*/ 147 w 205"/>
                  <a:gd name="T9" fmla="*/ 121 h 287"/>
                  <a:gd name="T10" fmla="*/ 103 w 205"/>
                  <a:gd name="T11" fmla="*/ 98 h 287"/>
                  <a:gd name="T12" fmla="*/ 107 w 205"/>
                  <a:gd name="T13" fmla="*/ 49 h 287"/>
                  <a:gd name="T14" fmla="*/ 103 w 205"/>
                  <a:gd name="T15" fmla="*/ 7 h 287"/>
                  <a:gd name="T16" fmla="*/ 65 w 205"/>
                  <a:gd name="T17" fmla="*/ 53 h 287"/>
                  <a:gd name="T18" fmla="*/ 61 w 205"/>
                  <a:gd name="T19" fmla="*/ 79 h 287"/>
                  <a:gd name="T20" fmla="*/ 89 w 205"/>
                  <a:gd name="T21" fmla="*/ 102 h 287"/>
                  <a:gd name="T22" fmla="*/ 107 w 205"/>
                  <a:gd name="T23" fmla="*/ 109 h 287"/>
                  <a:gd name="T24" fmla="*/ 68 w 205"/>
                  <a:gd name="T25" fmla="*/ 114 h 287"/>
                  <a:gd name="T26" fmla="*/ 68 w 205"/>
                  <a:gd name="T27" fmla="*/ 114 h 287"/>
                  <a:gd name="T28" fmla="*/ 103 w 205"/>
                  <a:gd name="T29" fmla="*/ 177 h 287"/>
                  <a:gd name="T30" fmla="*/ 114 w 205"/>
                  <a:gd name="T31" fmla="*/ 170 h 287"/>
                  <a:gd name="T32" fmla="*/ 119 w 205"/>
                  <a:gd name="T33" fmla="*/ 210 h 287"/>
                  <a:gd name="T34" fmla="*/ 135 w 205"/>
                  <a:gd name="T35" fmla="*/ 172 h 287"/>
                  <a:gd name="T36" fmla="*/ 103 w 205"/>
                  <a:gd name="T37" fmla="*/ 177 h 287"/>
                  <a:gd name="T38" fmla="*/ 28 w 205"/>
                  <a:gd name="T39" fmla="*/ 189 h 287"/>
                  <a:gd name="T40" fmla="*/ 3 w 205"/>
                  <a:gd name="T41" fmla="*/ 224 h 287"/>
                  <a:gd name="T42" fmla="*/ 47 w 205"/>
                  <a:gd name="T43" fmla="*/ 165 h 287"/>
                  <a:gd name="T44" fmla="*/ 28 w 205"/>
                  <a:gd name="T45" fmla="*/ 189 h 287"/>
                  <a:gd name="T46" fmla="*/ 142 w 205"/>
                  <a:gd name="T47" fmla="*/ 200 h 287"/>
                  <a:gd name="T48" fmla="*/ 142 w 205"/>
                  <a:gd name="T49" fmla="*/ 200 h 287"/>
                  <a:gd name="T50" fmla="*/ 198 w 205"/>
                  <a:gd name="T51" fmla="*/ 249 h 287"/>
                  <a:gd name="T52" fmla="*/ 193 w 205"/>
                  <a:gd name="T53" fmla="*/ 203 h 287"/>
                  <a:gd name="T54" fmla="*/ 165 w 205"/>
                  <a:gd name="T55" fmla="*/ 212 h 287"/>
                  <a:gd name="T56" fmla="*/ 135 w 205"/>
                  <a:gd name="T57" fmla="*/ 219 h 287"/>
                  <a:gd name="T58" fmla="*/ 103 w 205"/>
                  <a:gd name="T59" fmla="*/ 254 h 287"/>
                  <a:gd name="T60" fmla="*/ 135 w 205"/>
                  <a:gd name="T61" fmla="*/ 238 h 287"/>
                  <a:gd name="T62" fmla="*/ 175 w 205"/>
                  <a:gd name="T63" fmla="*/ 287 h 287"/>
                  <a:gd name="T64" fmla="*/ 198 w 205"/>
                  <a:gd name="T65" fmla="*/ 249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5" h="287">
                    <a:moveTo>
                      <a:pt x="107" y="109"/>
                    </a:moveTo>
                    <a:lnTo>
                      <a:pt x="107" y="109"/>
                    </a:lnTo>
                    <a:cubicBezTo>
                      <a:pt x="121" y="107"/>
                      <a:pt x="138" y="123"/>
                      <a:pt x="135" y="128"/>
                    </a:cubicBezTo>
                    <a:cubicBezTo>
                      <a:pt x="131" y="135"/>
                      <a:pt x="135" y="151"/>
                      <a:pt x="140" y="147"/>
                    </a:cubicBezTo>
                    <a:cubicBezTo>
                      <a:pt x="147" y="142"/>
                      <a:pt x="154" y="149"/>
                      <a:pt x="149" y="156"/>
                    </a:cubicBezTo>
                    <a:cubicBezTo>
                      <a:pt x="145" y="165"/>
                      <a:pt x="158" y="172"/>
                      <a:pt x="161" y="184"/>
                    </a:cubicBezTo>
                    <a:cubicBezTo>
                      <a:pt x="161" y="193"/>
                      <a:pt x="168" y="184"/>
                      <a:pt x="168" y="177"/>
                    </a:cubicBezTo>
                    <a:cubicBezTo>
                      <a:pt x="165" y="170"/>
                      <a:pt x="168" y="170"/>
                      <a:pt x="177" y="165"/>
                    </a:cubicBezTo>
                    <a:cubicBezTo>
                      <a:pt x="184" y="158"/>
                      <a:pt x="175" y="149"/>
                      <a:pt x="170" y="140"/>
                    </a:cubicBezTo>
                    <a:cubicBezTo>
                      <a:pt x="165" y="128"/>
                      <a:pt x="147" y="133"/>
                      <a:pt x="147" y="121"/>
                    </a:cubicBezTo>
                    <a:cubicBezTo>
                      <a:pt x="147" y="112"/>
                      <a:pt x="133" y="109"/>
                      <a:pt x="133" y="102"/>
                    </a:cubicBezTo>
                    <a:cubicBezTo>
                      <a:pt x="131" y="98"/>
                      <a:pt x="114" y="93"/>
                      <a:pt x="103" y="98"/>
                    </a:cubicBezTo>
                    <a:cubicBezTo>
                      <a:pt x="91" y="105"/>
                      <a:pt x="100" y="86"/>
                      <a:pt x="91" y="79"/>
                    </a:cubicBezTo>
                    <a:cubicBezTo>
                      <a:pt x="84" y="70"/>
                      <a:pt x="98" y="58"/>
                      <a:pt x="107" y="49"/>
                    </a:cubicBezTo>
                    <a:cubicBezTo>
                      <a:pt x="114" y="39"/>
                      <a:pt x="105" y="21"/>
                      <a:pt x="105" y="14"/>
                    </a:cubicBezTo>
                    <a:cubicBezTo>
                      <a:pt x="107" y="7"/>
                      <a:pt x="105" y="4"/>
                      <a:pt x="103" y="7"/>
                    </a:cubicBezTo>
                    <a:cubicBezTo>
                      <a:pt x="98" y="9"/>
                      <a:pt x="79" y="0"/>
                      <a:pt x="70" y="4"/>
                    </a:cubicBezTo>
                    <a:cubicBezTo>
                      <a:pt x="63" y="9"/>
                      <a:pt x="70" y="51"/>
                      <a:pt x="65" y="53"/>
                    </a:cubicBezTo>
                    <a:cubicBezTo>
                      <a:pt x="63" y="56"/>
                      <a:pt x="58" y="46"/>
                      <a:pt x="56" y="51"/>
                    </a:cubicBezTo>
                    <a:cubicBezTo>
                      <a:pt x="54" y="56"/>
                      <a:pt x="56" y="79"/>
                      <a:pt x="61" y="79"/>
                    </a:cubicBezTo>
                    <a:cubicBezTo>
                      <a:pt x="68" y="79"/>
                      <a:pt x="70" y="86"/>
                      <a:pt x="68" y="95"/>
                    </a:cubicBezTo>
                    <a:cubicBezTo>
                      <a:pt x="65" y="107"/>
                      <a:pt x="77" y="107"/>
                      <a:pt x="89" y="102"/>
                    </a:cubicBezTo>
                    <a:cubicBezTo>
                      <a:pt x="100" y="98"/>
                      <a:pt x="96" y="112"/>
                      <a:pt x="107" y="109"/>
                    </a:cubicBezTo>
                    <a:lnTo>
                      <a:pt x="107" y="109"/>
                    </a:lnTo>
                    <a:close/>
                    <a:moveTo>
                      <a:pt x="68" y="114"/>
                    </a:moveTo>
                    <a:lnTo>
                      <a:pt x="68" y="114"/>
                    </a:lnTo>
                    <a:cubicBezTo>
                      <a:pt x="70" y="123"/>
                      <a:pt x="75" y="142"/>
                      <a:pt x="89" y="137"/>
                    </a:cubicBezTo>
                    <a:cubicBezTo>
                      <a:pt x="103" y="133"/>
                      <a:pt x="68" y="109"/>
                      <a:pt x="68" y="114"/>
                    </a:cubicBezTo>
                    <a:lnTo>
                      <a:pt x="68" y="114"/>
                    </a:lnTo>
                    <a:close/>
                    <a:moveTo>
                      <a:pt x="103" y="177"/>
                    </a:moveTo>
                    <a:lnTo>
                      <a:pt x="103" y="177"/>
                    </a:lnTo>
                    <a:cubicBezTo>
                      <a:pt x="107" y="175"/>
                      <a:pt x="114" y="177"/>
                      <a:pt x="114" y="170"/>
                    </a:cubicBezTo>
                    <a:cubicBezTo>
                      <a:pt x="114" y="163"/>
                      <a:pt x="121" y="182"/>
                      <a:pt x="117" y="186"/>
                    </a:cubicBezTo>
                    <a:cubicBezTo>
                      <a:pt x="112" y="193"/>
                      <a:pt x="112" y="207"/>
                      <a:pt x="119" y="210"/>
                    </a:cubicBezTo>
                    <a:cubicBezTo>
                      <a:pt x="128" y="212"/>
                      <a:pt x="145" y="182"/>
                      <a:pt x="142" y="177"/>
                    </a:cubicBezTo>
                    <a:cubicBezTo>
                      <a:pt x="140" y="170"/>
                      <a:pt x="133" y="179"/>
                      <a:pt x="135" y="172"/>
                    </a:cubicBezTo>
                    <a:cubicBezTo>
                      <a:pt x="135" y="165"/>
                      <a:pt x="112" y="144"/>
                      <a:pt x="103" y="147"/>
                    </a:cubicBezTo>
                    <a:cubicBezTo>
                      <a:pt x="93" y="149"/>
                      <a:pt x="96" y="177"/>
                      <a:pt x="103" y="177"/>
                    </a:cubicBezTo>
                    <a:lnTo>
                      <a:pt x="103" y="177"/>
                    </a:lnTo>
                    <a:close/>
                    <a:moveTo>
                      <a:pt x="28" y="189"/>
                    </a:moveTo>
                    <a:lnTo>
                      <a:pt x="28" y="189"/>
                    </a:lnTo>
                    <a:cubicBezTo>
                      <a:pt x="21" y="200"/>
                      <a:pt x="0" y="219"/>
                      <a:pt x="3" y="224"/>
                    </a:cubicBezTo>
                    <a:cubicBezTo>
                      <a:pt x="5" y="231"/>
                      <a:pt x="28" y="196"/>
                      <a:pt x="40" y="189"/>
                    </a:cubicBezTo>
                    <a:cubicBezTo>
                      <a:pt x="51" y="179"/>
                      <a:pt x="49" y="172"/>
                      <a:pt x="47" y="165"/>
                    </a:cubicBezTo>
                    <a:cubicBezTo>
                      <a:pt x="42" y="158"/>
                      <a:pt x="37" y="177"/>
                      <a:pt x="28" y="189"/>
                    </a:cubicBezTo>
                    <a:lnTo>
                      <a:pt x="28" y="189"/>
                    </a:lnTo>
                    <a:close/>
                    <a:moveTo>
                      <a:pt x="142" y="200"/>
                    </a:moveTo>
                    <a:lnTo>
                      <a:pt x="142" y="200"/>
                    </a:lnTo>
                    <a:cubicBezTo>
                      <a:pt x="145" y="207"/>
                      <a:pt x="161" y="198"/>
                      <a:pt x="156" y="191"/>
                    </a:cubicBezTo>
                    <a:cubicBezTo>
                      <a:pt x="151" y="184"/>
                      <a:pt x="140" y="196"/>
                      <a:pt x="142" y="200"/>
                    </a:cubicBezTo>
                    <a:lnTo>
                      <a:pt x="142" y="200"/>
                    </a:lnTo>
                    <a:close/>
                    <a:moveTo>
                      <a:pt x="198" y="249"/>
                    </a:moveTo>
                    <a:lnTo>
                      <a:pt x="198" y="249"/>
                    </a:lnTo>
                    <a:cubicBezTo>
                      <a:pt x="205" y="240"/>
                      <a:pt x="193" y="219"/>
                      <a:pt x="193" y="203"/>
                    </a:cubicBezTo>
                    <a:cubicBezTo>
                      <a:pt x="193" y="189"/>
                      <a:pt x="172" y="191"/>
                      <a:pt x="177" y="200"/>
                    </a:cubicBezTo>
                    <a:cubicBezTo>
                      <a:pt x="184" y="212"/>
                      <a:pt x="168" y="203"/>
                      <a:pt x="165" y="212"/>
                    </a:cubicBezTo>
                    <a:cubicBezTo>
                      <a:pt x="165" y="221"/>
                      <a:pt x="151" y="214"/>
                      <a:pt x="154" y="221"/>
                    </a:cubicBezTo>
                    <a:cubicBezTo>
                      <a:pt x="154" y="231"/>
                      <a:pt x="140" y="221"/>
                      <a:pt x="135" y="219"/>
                    </a:cubicBezTo>
                    <a:cubicBezTo>
                      <a:pt x="128" y="214"/>
                      <a:pt x="119" y="231"/>
                      <a:pt x="110" y="233"/>
                    </a:cubicBezTo>
                    <a:cubicBezTo>
                      <a:pt x="100" y="235"/>
                      <a:pt x="96" y="254"/>
                      <a:pt x="103" y="254"/>
                    </a:cubicBezTo>
                    <a:cubicBezTo>
                      <a:pt x="110" y="254"/>
                      <a:pt x="112" y="245"/>
                      <a:pt x="121" y="245"/>
                    </a:cubicBezTo>
                    <a:cubicBezTo>
                      <a:pt x="128" y="245"/>
                      <a:pt x="126" y="238"/>
                      <a:pt x="135" y="238"/>
                    </a:cubicBezTo>
                    <a:cubicBezTo>
                      <a:pt x="147" y="240"/>
                      <a:pt x="140" y="273"/>
                      <a:pt x="154" y="275"/>
                    </a:cubicBezTo>
                    <a:cubicBezTo>
                      <a:pt x="168" y="277"/>
                      <a:pt x="168" y="287"/>
                      <a:pt x="175" y="287"/>
                    </a:cubicBezTo>
                    <a:cubicBezTo>
                      <a:pt x="182" y="287"/>
                      <a:pt x="175" y="266"/>
                      <a:pt x="175" y="259"/>
                    </a:cubicBezTo>
                    <a:cubicBezTo>
                      <a:pt x="175" y="252"/>
                      <a:pt x="191" y="259"/>
                      <a:pt x="198" y="249"/>
                    </a:cubicBezTo>
                    <a:lnTo>
                      <a:pt x="198" y="2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6" name="Freeform 473">
                <a:extLst>
                  <a:ext uri="{FF2B5EF4-FFF2-40B4-BE49-F238E27FC236}">
                    <a16:creationId xmlns:a16="http://schemas.microsoft.com/office/drawing/2014/main" id="{1EADB903-2270-3D3C-91B2-5A3816BB82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3" y="2121"/>
                <a:ext cx="123" cy="173"/>
              </a:xfrm>
              <a:custGeom>
                <a:avLst/>
                <a:gdLst>
                  <a:gd name="T0" fmla="*/ 107 w 205"/>
                  <a:gd name="T1" fmla="*/ 109 h 287"/>
                  <a:gd name="T2" fmla="*/ 107 w 205"/>
                  <a:gd name="T3" fmla="*/ 109 h 287"/>
                  <a:gd name="T4" fmla="*/ 135 w 205"/>
                  <a:gd name="T5" fmla="*/ 128 h 287"/>
                  <a:gd name="T6" fmla="*/ 140 w 205"/>
                  <a:gd name="T7" fmla="*/ 147 h 287"/>
                  <a:gd name="T8" fmla="*/ 149 w 205"/>
                  <a:gd name="T9" fmla="*/ 156 h 287"/>
                  <a:gd name="T10" fmla="*/ 161 w 205"/>
                  <a:gd name="T11" fmla="*/ 184 h 287"/>
                  <a:gd name="T12" fmla="*/ 168 w 205"/>
                  <a:gd name="T13" fmla="*/ 177 h 287"/>
                  <a:gd name="T14" fmla="*/ 177 w 205"/>
                  <a:gd name="T15" fmla="*/ 165 h 287"/>
                  <a:gd name="T16" fmla="*/ 170 w 205"/>
                  <a:gd name="T17" fmla="*/ 140 h 287"/>
                  <a:gd name="T18" fmla="*/ 147 w 205"/>
                  <a:gd name="T19" fmla="*/ 121 h 287"/>
                  <a:gd name="T20" fmla="*/ 133 w 205"/>
                  <a:gd name="T21" fmla="*/ 102 h 287"/>
                  <a:gd name="T22" fmla="*/ 103 w 205"/>
                  <a:gd name="T23" fmla="*/ 98 h 287"/>
                  <a:gd name="T24" fmla="*/ 91 w 205"/>
                  <a:gd name="T25" fmla="*/ 79 h 287"/>
                  <a:gd name="T26" fmla="*/ 107 w 205"/>
                  <a:gd name="T27" fmla="*/ 49 h 287"/>
                  <a:gd name="T28" fmla="*/ 105 w 205"/>
                  <a:gd name="T29" fmla="*/ 14 h 287"/>
                  <a:gd name="T30" fmla="*/ 103 w 205"/>
                  <a:gd name="T31" fmla="*/ 7 h 287"/>
                  <a:gd name="T32" fmla="*/ 70 w 205"/>
                  <a:gd name="T33" fmla="*/ 4 h 287"/>
                  <a:gd name="T34" fmla="*/ 65 w 205"/>
                  <a:gd name="T35" fmla="*/ 53 h 287"/>
                  <a:gd name="T36" fmla="*/ 56 w 205"/>
                  <a:gd name="T37" fmla="*/ 51 h 287"/>
                  <a:gd name="T38" fmla="*/ 61 w 205"/>
                  <a:gd name="T39" fmla="*/ 79 h 287"/>
                  <a:gd name="T40" fmla="*/ 68 w 205"/>
                  <a:gd name="T41" fmla="*/ 95 h 287"/>
                  <a:gd name="T42" fmla="*/ 89 w 205"/>
                  <a:gd name="T43" fmla="*/ 102 h 287"/>
                  <a:gd name="T44" fmla="*/ 107 w 205"/>
                  <a:gd name="T45" fmla="*/ 109 h 287"/>
                  <a:gd name="T46" fmla="*/ 68 w 205"/>
                  <a:gd name="T47" fmla="*/ 114 h 287"/>
                  <a:gd name="T48" fmla="*/ 68 w 205"/>
                  <a:gd name="T49" fmla="*/ 114 h 287"/>
                  <a:gd name="T50" fmla="*/ 89 w 205"/>
                  <a:gd name="T51" fmla="*/ 137 h 287"/>
                  <a:gd name="T52" fmla="*/ 68 w 205"/>
                  <a:gd name="T53" fmla="*/ 114 h 287"/>
                  <a:gd name="T54" fmla="*/ 103 w 205"/>
                  <a:gd name="T55" fmla="*/ 177 h 287"/>
                  <a:gd name="T56" fmla="*/ 103 w 205"/>
                  <a:gd name="T57" fmla="*/ 177 h 287"/>
                  <a:gd name="T58" fmla="*/ 114 w 205"/>
                  <a:gd name="T59" fmla="*/ 170 h 287"/>
                  <a:gd name="T60" fmla="*/ 117 w 205"/>
                  <a:gd name="T61" fmla="*/ 186 h 287"/>
                  <a:gd name="T62" fmla="*/ 119 w 205"/>
                  <a:gd name="T63" fmla="*/ 210 h 287"/>
                  <a:gd name="T64" fmla="*/ 142 w 205"/>
                  <a:gd name="T65" fmla="*/ 177 h 287"/>
                  <a:gd name="T66" fmla="*/ 135 w 205"/>
                  <a:gd name="T67" fmla="*/ 172 h 287"/>
                  <a:gd name="T68" fmla="*/ 103 w 205"/>
                  <a:gd name="T69" fmla="*/ 147 h 287"/>
                  <a:gd name="T70" fmla="*/ 103 w 205"/>
                  <a:gd name="T71" fmla="*/ 177 h 287"/>
                  <a:gd name="T72" fmla="*/ 28 w 205"/>
                  <a:gd name="T73" fmla="*/ 189 h 287"/>
                  <a:gd name="T74" fmla="*/ 28 w 205"/>
                  <a:gd name="T75" fmla="*/ 189 h 287"/>
                  <a:gd name="T76" fmla="*/ 3 w 205"/>
                  <a:gd name="T77" fmla="*/ 224 h 287"/>
                  <a:gd name="T78" fmla="*/ 40 w 205"/>
                  <a:gd name="T79" fmla="*/ 189 h 287"/>
                  <a:gd name="T80" fmla="*/ 47 w 205"/>
                  <a:gd name="T81" fmla="*/ 165 h 287"/>
                  <a:gd name="T82" fmla="*/ 28 w 205"/>
                  <a:gd name="T83" fmla="*/ 189 h 287"/>
                  <a:gd name="T84" fmla="*/ 142 w 205"/>
                  <a:gd name="T85" fmla="*/ 200 h 287"/>
                  <a:gd name="T86" fmla="*/ 142 w 205"/>
                  <a:gd name="T87" fmla="*/ 200 h 287"/>
                  <a:gd name="T88" fmla="*/ 156 w 205"/>
                  <a:gd name="T89" fmla="*/ 191 h 287"/>
                  <a:gd name="T90" fmla="*/ 142 w 205"/>
                  <a:gd name="T91" fmla="*/ 200 h 287"/>
                  <a:gd name="T92" fmla="*/ 198 w 205"/>
                  <a:gd name="T93" fmla="*/ 249 h 287"/>
                  <a:gd name="T94" fmla="*/ 198 w 205"/>
                  <a:gd name="T95" fmla="*/ 249 h 287"/>
                  <a:gd name="T96" fmla="*/ 193 w 205"/>
                  <a:gd name="T97" fmla="*/ 203 h 287"/>
                  <a:gd name="T98" fmla="*/ 177 w 205"/>
                  <a:gd name="T99" fmla="*/ 200 h 287"/>
                  <a:gd name="T100" fmla="*/ 165 w 205"/>
                  <a:gd name="T101" fmla="*/ 212 h 287"/>
                  <a:gd name="T102" fmla="*/ 154 w 205"/>
                  <a:gd name="T103" fmla="*/ 221 h 287"/>
                  <a:gd name="T104" fmla="*/ 135 w 205"/>
                  <a:gd name="T105" fmla="*/ 219 h 287"/>
                  <a:gd name="T106" fmla="*/ 110 w 205"/>
                  <a:gd name="T107" fmla="*/ 233 h 287"/>
                  <a:gd name="T108" fmla="*/ 103 w 205"/>
                  <a:gd name="T109" fmla="*/ 254 h 287"/>
                  <a:gd name="T110" fmla="*/ 121 w 205"/>
                  <a:gd name="T111" fmla="*/ 245 h 287"/>
                  <a:gd name="T112" fmla="*/ 135 w 205"/>
                  <a:gd name="T113" fmla="*/ 238 h 287"/>
                  <a:gd name="T114" fmla="*/ 154 w 205"/>
                  <a:gd name="T115" fmla="*/ 275 h 287"/>
                  <a:gd name="T116" fmla="*/ 175 w 205"/>
                  <a:gd name="T117" fmla="*/ 287 h 287"/>
                  <a:gd name="T118" fmla="*/ 175 w 205"/>
                  <a:gd name="T119" fmla="*/ 259 h 287"/>
                  <a:gd name="T120" fmla="*/ 198 w 205"/>
                  <a:gd name="T121" fmla="*/ 249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5" h="287">
                    <a:moveTo>
                      <a:pt x="107" y="109"/>
                    </a:moveTo>
                    <a:lnTo>
                      <a:pt x="107" y="109"/>
                    </a:lnTo>
                    <a:cubicBezTo>
                      <a:pt x="121" y="107"/>
                      <a:pt x="138" y="123"/>
                      <a:pt x="135" y="128"/>
                    </a:cubicBezTo>
                    <a:cubicBezTo>
                      <a:pt x="131" y="135"/>
                      <a:pt x="135" y="151"/>
                      <a:pt x="140" y="147"/>
                    </a:cubicBezTo>
                    <a:cubicBezTo>
                      <a:pt x="147" y="142"/>
                      <a:pt x="154" y="149"/>
                      <a:pt x="149" y="156"/>
                    </a:cubicBezTo>
                    <a:cubicBezTo>
                      <a:pt x="145" y="165"/>
                      <a:pt x="158" y="172"/>
                      <a:pt x="161" y="184"/>
                    </a:cubicBezTo>
                    <a:cubicBezTo>
                      <a:pt x="161" y="193"/>
                      <a:pt x="168" y="184"/>
                      <a:pt x="168" y="177"/>
                    </a:cubicBezTo>
                    <a:cubicBezTo>
                      <a:pt x="165" y="170"/>
                      <a:pt x="168" y="170"/>
                      <a:pt x="177" y="165"/>
                    </a:cubicBezTo>
                    <a:cubicBezTo>
                      <a:pt x="184" y="158"/>
                      <a:pt x="175" y="149"/>
                      <a:pt x="170" y="140"/>
                    </a:cubicBezTo>
                    <a:cubicBezTo>
                      <a:pt x="165" y="128"/>
                      <a:pt x="147" y="133"/>
                      <a:pt x="147" y="121"/>
                    </a:cubicBezTo>
                    <a:cubicBezTo>
                      <a:pt x="147" y="112"/>
                      <a:pt x="133" y="109"/>
                      <a:pt x="133" y="102"/>
                    </a:cubicBezTo>
                    <a:cubicBezTo>
                      <a:pt x="131" y="98"/>
                      <a:pt x="114" y="93"/>
                      <a:pt x="103" y="98"/>
                    </a:cubicBezTo>
                    <a:cubicBezTo>
                      <a:pt x="91" y="105"/>
                      <a:pt x="100" y="86"/>
                      <a:pt x="91" y="79"/>
                    </a:cubicBezTo>
                    <a:cubicBezTo>
                      <a:pt x="84" y="70"/>
                      <a:pt x="98" y="58"/>
                      <a:pt x="107" y="49"/>
                    </a:cubicBezTo>
                    <a:cubicBezTo>
                      <a:pt x="114" y="39"/>
                      <a:pt x="105" y="21"/>
                      <a:pt x="105" y="14"/>
                    </a:cubicBezTo>
                    <a:cubicBezTo>
                      <a:pt x="107" y="7"/>
                      <a:pt x="105" y="4"/>
                      <a:pt x="103" y="7"/>
                    </a:cubicBezTo>
                    <a:cubicBezTo>
                      <a:pt x="98" y="9"/>
                      <a:pt x="79" y="0"/>
                      <a:pt x="70" y="4"/>
                    </a:cubicBezTo>
                    <a:cubicBezTo>
                      <a:pt x="63" y="9"/>
                      <a:pt x="70" y="51"/>
                      <a:pt x="65" y="53"/>
                    </a:cubicBezTo>
                    <a:cubicBezTo>
                      <a:pt x="63" y="56"/>
                      <a:pt x="58" y="46"/>
                      <a:pt x="56" y="51"/>
                    </a:cubicBezTo>
                    <a:cubicBezTo>
                      <a:pt x="54" y="56"/>
                      <a:pt x="56" y="79"/>
                      <a:pt x="61" y="79"/>
                    </a:cubicBezTo>
                    <a:cubicBezTo>
                      <a:pt x="68" y="79"/>
                      <a:pt x="70" y="86"/>
                      <a:pt x="68" y="95"/>
                    </a:cubicBezTo>
                    <a:cubicBezTo>
                      <a:pt x="65" y="107"/>
                      <a:pt x="77" y="107"/>
                      <a:pt x="89" y="102"/>
                    </a:cubicBezTo>
                    <a:cubicBezTo>
                      <a:pt x="100" y="98"/>
                      <a:pt x="96" y="112"/>
                      <a:pt x="107" y="109"/>
                    </a:cubicBezTo>
                    <a:close/>
                    <a:moveTo>
                      <a:pt x="68" y="114"/>
                    </a:moveTo>
                    <a:lnTo>
                      <a:pt x="68" y="114"/>
                    </a:lnTo>
                    <a:cubicBezTo>
                      <a:pt x="70" y="123"/>
                      <a:pt x="75" y="142"/>
                      <a:pt x="89" y="137"/>
                    </a:cubicBezTo>
                    <a:cubicBezTo>
                      <a:pt x="103" y="133"/>
                      <a:pt x="68" y="109"/>
                      <a:pt x="68" y="114"/>
                    </a:cubicBezTo>
                    <a:close/>
                    <a:moveTo>
                      <a:pt x="103" y="177"/>
                    </a:moveTo>
                    <a:lnTo>
                      <a:pt x="103" y="177"/>
                    </a:lnTo>
                    <a:cubicBezTo>
                      <a:pt x="107" y="175"/>
                      <a:pt x="114" y="177"/>
                      <a:pt x="114" y="170"/>
                    </a:cubicBezTo>
                    <a:cubicBezTo>
                      <a:pt x="114" y="163"/>
                      <a:pt x="121" y="182"/>
                      <a:pt x="117" y="186"/>
                    </a:cubicBezTo>
                    <a:cubicBezTo>
                      <a:pt x="112" y="193"/>
                      <a:pt x="112" y="207"/>
                      <a:pt x="119" y="210"/>
                    </a:cubicBezTo>
                    <a:cubicBezTo>
                      <a:pt x="128" y="212"/>
                      <a:pt x="145" y="182"/>
                      <a:pt x="142" y="177"/>
                    </a:cubicBezTo>
                    <a:cubicBezTo>
                      <a:pt x="140" y="170"/>
                      <a:pt x="133" y="179"/>
                      <a:pt x="135" y="172"/>
                    </a:cubicBezTo>
                    <a:cubicBezTo>
                      <a:pt x="135" y="165"/>
                      <a:pt x="112" y="144"/>
                      <a:pt x="103" y="147"/>
                    </a:cubicBezTo>
                    <a:cubicBezTo>
                      <a:pt x="93" y="149"/>
                      <a:pt x="96" y="177"/>
                      <a:pt x="103" y="177"/>
                    </a:cubicBezTo>
                    <a:close/>
                    <a:moveTo>
                      <a:pt x="28" y="189"/>
                    </a:moveTo>
                    <a:lnTo>
                      <a:pt x="28" y="189"/>
                    </a:lnTo>
                    <a:cubicBezTo>
                      <a:pt x="21" y="200"/>
                      <a:pt x="0" y="219"/>
                      <a:pt x="3" y="224"/>
                    </a:cubicBezTo>
                    <a:cubicBezTo>
                      <a:pt x="5" y="231"/>
                      <a:pt x="28" y="196"/>
                      <a:pt x="40" y="189"/>
                    </a:cubicBezTo>
                    <a:cubicBezTo>
                      <a:pt x="51" y="179"/>
                      <a:pt x="49" y="172"/>
                      <a:pt x="47" y="165"/>
                    </a:cubicBezTo>
                    <a:cubicBezTo>
                      <a:pt x="42" y="158"/>
                      <a:pt x="37" y="177"/>
                      <a:pt x="28" y="189"/>
                    </a:cubicBezTo>
                    <a:close/>
                    <a:moveTo>
                      <a:pt x="142" y="200"/>
                    </a:moveTo>
                    <a:lnTo>
                      <a:pt x="142" y="200"/>
                    </a:lnTo>
                    <a:cubicBezTo>
                      <a:pt x="145" y="207"/>
                      <a:pt x="161" y="198"/>
                      <a:pt x="156" y="191"/>
                    </a:cubicBezTo>
                    <a:cubicBezTo>
                      <a:pt x="151" y="184"/>
                      <a:pt x="140" y="196"/>
                      <a:pt x="142" y="200"/>
                    </a:cubicBezTo>
                    <a:close/>
                    <a:moveTo>
                      <a:pt x="198" y="249"/>
                    </a:moveTo>
                    <a:lnTo>
                      <a:pt x="198" y="249"/>
                    </a:lnTo>
                    <a:cubicBezTo>
                      <a:pt x="205" y="240"/>
                      <a:pt x="193" y="219"/>
                      <a:pt x="193" y="203"/>
                    </a:cubicBezTo>
                    <a:cubicBezTo>
                      <a:pt x="193" y="189"/>
                      <a:pt x="172" y="191"/>
                      <a:pt x="177" y="200"/>
                    </a:cubicBezTo>
                    <a:cubicBezTo>
                      <a:pt x="184" y="212"/>
                      <a:pt x="168" y="203"/>
                      <a:pt x="165" y="212"/>
                    </a:cubicBezTo>
                    <a:cubicBezTo>
                      <a:pt x="165" y="221"/>
                      <a:pt x="151" y="214"/>
                      <a:pt x="154" y="221"/>
                    </a:cubicBezTo>
                    <a:cubicBezTo>
                      <a:pt x="154" y="231"/>
                      <a:pt x="140" y="221"/>
                      <a:pt x="135" y="219"/>
                    </a:cubicBezTo>
                    <a:cubicBezTo>
                      <a:pt x="128" y="214"/>
                      <a:pt x="119" y="231"/>
                      <a:pt x="110" y="233"/>
                    </a:cubicBezTo>
                    <a:cubicBezTo>
                      <a:pt x="100" y="235"/>
                      <a:pt x="96" y="254"/>
                      <a:pt x="103" y="254"/>
                    </a:cubicBezTo>
                    <a:cubicBezTo>
                      <a:pt x="110" y="254"/>
                      <a:pt x="112" y="245"/>
                      <a:pt x="121" y="245"/>
                    </a:cubicBezTo>
                    <a:cubicBezTo>
                      <a:pt x="128" y="245"/>
                      <a:pt x="126" y="238"/>
                      <a:pt x="135" y="238"/>
                    </a:cubicBezTo>
                    <a:cubicBezTo>
                      <a:pt x="147" y="240"/>
                      <a:pt x="140" y="273"/>
                      <a:pt x="154" y="275"/>
                    </a:cubicBezTo>
                    <a:cubicBezTo>
                      <a:pt x="168" y="277"/>
                      <a:pt x="168" y="287"/>
                      <a:pt x="175" y="287"/>
                    </a:cubicBezTo>
                    <a:cubicBezTo>
                      <a:pt x="182" y="287"/>
                      <a:pt x="175" y="266"/>
                      <a:pt x="175" y="259"/>
                    </a:cubicBezTo>
                    <a:cubicBezTo>
                      <a:pt x="175" y="252"/>
                      <a:pt x="191" y="259"/>
                      <a:pt x="198" y="2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7" name="Freeform 474">
                <a:extLst>
                  <a:ext uri="{FF2B5EF4-FFF2-40B4-BE49-F238E27FC236}">
                    <a16:creationId xmlns:a16="http://schemas.microsoft.com/office/drawing/2014/main" id="{0D15B3F8-4B84-699B-1591-BADF1246C2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3" y="2121"/>
                <a:ext cx="123" cy="173"/>
              </a:xfrm>
              <a:custGeom>
                <a:avLst/>
                <a:gdLst>
                  <a:gd name="T0" fmla="*/ 107 w 205"/>
                  <a:gd name="T1" fmla="*/ 109 h 287"/>
                  <a:gd name="T2" fmla="*/ 140 w 205"/>
                  <a:gd name="T3" fmla="*/ 147 h 287"/>
                  <a:gd name="T4" fmla="*/ 161 w 205"/>
                  <a:gd name="T5" fmla="*/ 184 h 287"/>
                  <a:gd name="T6" fmla="*/ 177 w 205"/>
                  <a:gd name="T7" fmla="*/ 165 h 287"/>
                  <a:gd name="T8" fmla="*/ 147 w 205"/>
                  <a:gd name="T9" fmla="*/ 121 h 287"/>
                  <a:gd name="T10" fmla="*/ 103 w 205"/>
                  <a:gd name="T11" fmla="*/ 98 h 287"/>
                  <a:gd name="T12" fmla="*/ 107 w 205"/>
                  <a:gd name="T13" fmla="*/ 49 h 287"/>
                  <a:gd name="T14" fmla="*/ 103 w 205"/>
                  <a:gd name="T15" fmla="*/ 7 h 287"/>
                  <a:gd name="T16" fmla="*/ 65 w 205"/>
                  <a:gd name="T17" fmla="*/ 53 h 287"/>
                  <a:gd name="T18" fmla="*/ 61 w 205"/>
                  <a:gd name="T19" fmla="*/ 79 h 287"/>
                  <a:gd name="T20" fmla="*/ 89 w 205"/>
                  <a:gd name="T21" fmla="*/ 102 h 287"/>
                  <a:gd name="T22" fmla="*/ 107 w 205"/>
                  <a:gd name="T23" fmla="*/ 109 h 287"/>
                  <a:gd name="T24" fmla="*/ 68 w 205"/>
                  <a:gd name="T25" fmla="*/ 114 h 287"/>
                  <a:gd name="T26" fmla="*/ 68 w 205"/>
                  <a:gd name="T27" fmla="*/ 114 h 287"/>
                  <a:gd name="T28" fmla="*/ 103 w 205"/>
                  <a:gd name="T29" fmla="*/ 177 h 287"/>
                  <a:gd name="T30" fmla="*/ 114 w 205"/>
                  <a:gd name="T31" fmla="*/ 170 h 287"/>
                  <a:gd name="T32" fmla="*/ 119 w 205"/>
                  <a:gd name="T33" fmla="*/ 210 h 287"/>
                  <a:gd name="T34" fmla="*/ 135 w 205"/>
                  <a:gd name="T35" fmla="*/ 172 h 287"/>
                  <a:gd name="T36" fmla="*/ 103 w 205"/>
                  <a:gd name="T37" fmla="*/ 177 h 287"/>
                  <a:gd name="T38" fmla="*/ 28 w 205"/>
                  <a:gd name="T39" fmla="*/ 189 h 287"/>
                  <a:gd name="T40" fmla="*/ 3 w 205"/>
                  <a:gd name="T41" fmla="*/ 224 h 287"/>
                  <a:gd name="T42" fmla="*/ 47 w 205"/>
                  <a:gd name="T43" fmla="*/ 165 h 287"/>
                  <a:gd name="T44" fmla="*/ 28 w 205"/>
                  <a:gd name="T45" fmla="*/ 189 h 287"/>
                  <a:gd name="T46" fmla="*/ 142 w 205"/>
                  <a:gd name="T47" fmla="*/ 200 h 287"/>
                  <a:gd name="T48" fmla="*/ 142 w 205"/>
                  <a:gd name="T49" fmla="*/ 200 h 287"/>
                  <a:gd name="T50" fmla="*/ 198 w 205"/>
                  <a:gd name="T51" fmla="*/ 249 h 287"/>
                  <a:gd name="T52" fmla="*/ 193 w 205"/>
                  <a:gd name="T53" fmla="*/ 203 h 287"/>
                  <a:gd name="T54" fmla="*/ 165 w 205"/>
                  <a:gd name="T55" fmla="*/ 212 h 287"/>
                  <a:gd name="T56" fmla="*/ 135 w 205"/>
                  <a:gd name="T57" fmla="*/ 219 h 287"/>
                  <a:gd name="T58" fmla="*/ 103 w 205"/>
                  <a:gd name="T59" fmla="*/ 254 h 287"/>
                  <a:gd name="T60" fmla="*/ 135 w 205"/>
                  <a:gd name="T61" fmla="*/ 238 h 287"/>
                  <a:gd name="T62" fmla="*/ 175 w 205"/>
                  <a:gd name="T63" fmla="*/ 287 h 287"/>
                  <a:gd name="T64" fmla="*/ 198 w 205"/>
                  <a:gd name="T65" fmla="*/ 249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5" h="287">
                    <a:moveTo>
                      <a:pt x="107" y="109"/>
                    </a:moveTo>
                    <a:lnTo>
                      <a:pt x="107" y="109"/>
                    </a:lnTo>
                    <a:cubicBezTo>
                      <a:pt x="121" y="107"/>
                      <a:pt x="138" y="123"/>
                      <a:pt x="135" y="128"/>
                    </a:cubicBezTo>
                    <a:cubicBezTo>
                      <a:pt x="131" y="135"/>
                      <a:pt x="135" y="151"/>
                      <a:pt x="140" y="147"/>
                    </a:cubicBezTo>
                    <a:cubicBezTo>
                      <a:pt x="147" y="142"/>
                      <a:pt x="154" y="149"/>
                      <a:pt x="149" y="156"/>
                    </a:cubicBezTo>
                    <a:cubicBezTo>
                      <a:pt x="145" y="165"/>
                      <a:pt x="158" y="172"/>
                      <a:pt x="161" y="184"/>
                    </a:cubicBezTo>
                    <a:cubicBezTo>
                      <a:pt x="161" y="193"/>
                      <a:pt x="168" y="184"/>
                      <a:pt x="168" y="177"/>
                    </a:cubicBezTo>
                    <a:cubicBezTo>
                      <a:pt x="165" y="170"/>
                      <a:pt x="168" y="170"/>
                      <a:pt x="177" y="165"/>
                    </a:cubicBezTo>
                    <a:cubicBezTo>
                      <a:pt x="184" y="158"/>
                      <a:pt x="175" y="149"/>
                      <a:pt x="170" y="140"/>
                    </a:cubicBezTo>
                    <a:cubicBezTo>
                      <a:pt x="165" y="128"/>
                      <a:pt x="147" y="133"/>
                      <a:pt x="147" y="121"/>
                    </a:cubicBezTo>
                    <a:cubicBezTo>
                      <a:pt x="147" y="112"/>
                      <a:pt x="133" y="109"/>
                      <a:pt x="133" y="102"/>
                    </a:cubicBezTo>
                    <a:cubicBezTo>
                      <a:pt x="131" y="98"/>
                      <a:pt x="114" y="93"/>
                      <a:pt x="103" y="98"/>
                    </a:cubicBezTo>
                    <a:cubicBezTo>
                      <a:pt x="91" y="105"/>
                      <a:pt x="100" y="86"/>
                      <a:pt x="91" y="79"/>
                    </a:cubicBezTo>
                    <a:cubicBezTo>
                      <a:pt x="84" y="70"/>
                      <a:pt x="98" y="58"/>
                      <a:pt x="107" y="49"/>
                    </a:cubicBezTo>
                    <a:cubicBezTo>
                      <a:pt x="114" y="39"/>
                      <a:pt x="105" y="21"/>
                      <a:pt x="105" y="14"/>
                    </a:cubicBezTo>
                    <a:cubicBezTo>
                      <a:pt x="107" y="7"/>
                      <a:pt x="105" y="4"/>
                      <a:pt x="103" y="7"/>
                    </a:cubicBezTo>
                    <a:cubicBezTo>
                      <a:pt x="98" y="9"/>
                      <a:pt x="79" y="0"/>
                      <a:pt x="70" y="4"/>
                    </a:cubicBezTo>
                    <a:cubicBezTo>
                      <a:pt x="63" y="9"/>
                      <a:pt x="70" y="51"/>
                      <a:pt x="65" y="53"/>
                    </a:cubicBezTo>
                    <a:cubicBezTo>
                      <a:pt x="63" y="56"/>
                      <a:pt x="58" y="46"/>
                      <a:pt x="56" y="51"/>
                    </a:cubicBezTo>
                    <a:cubicBezTo>
                      <a:pt x="54" y="56"/>
                      <a:pt x="56" y="79"/>
                      <a:pt x="61" y="79"/>
                    </a:cubicBezTo>
                    <a:cubicBezTo>
                      <a:pt x="68" y="79"/>
                      <a:pt x="70" y="86"/>
                      <a:pt x="68" y="95"/>
                    </a:cubicBezTo>
                    <a:cubicBezTo>
                      <a:pt x="65" y="107"/>
                      <a:pt x="77" y="107"/>
                      <a:pt x="89" y="102"/>
                    </a:cubicBezTo>
                    <a:cubicBezTo>
                      <a:pt x="100" y="98"/>
                      <a:pt x="96" y="112"/>
                      <a:pt x="107" y="109"/>
                    </a:cubicBezTo>
                    <a:lnTo>
                      <a:pt x="107" y="109"/>
                    </a:lnTo>
                    <a:close/>
                    <a:moveTo>
                      <a:pt x="68" y="114"/>
                    </a:moveTo>
                    <a:lnTo>
                      <a:pt x="68" y="114"/>
                    </a:lnTo>
                    <a:cubicBezTo>
                      <a:pt x="70" y="123"/>
                      <a:pt x="75" y="142"/>
                      <a:pt x="89" y="137"/>
                    </a:cubicBezTo>
                    <a:cubicBezTo>
                      <a:pt x="103" y="133"/>
                      <a:pt x="68" y="109"/>
                      <a:pt x="68" y="114"/>
                    </a:cubicBezTo>
                    <a:lnTo>
                      <a:pt x="68" y="114"/>
                    </a:lnTo>
                    <a:close/>
                    <a:moveTo>
                      <a:pt x="103" y="177"/>
                    </a:moveTo>
                    <a:lnTo>
                      <a:pt x="103" y="177"/>
                    </a:lnTo>
                    <a:cubicBezTo>
                      <a:pt x="107" y="175"/>
                      <a:pt x="114" y="177"/>
                      <a:pt x="114" y="170"/>
                    </a:cubicBezTo>
                    <a:cubicBezTo>
                      <a:pt x="114" y="163"/>
                      <a:pt x="121" y="182"/>
                      <a:pt x="117" y="186"/>
                    </a:cubicBezTo>
                    <a:cubicBezTo>
                      <a:pt x="112" y="193"/>
                      <a:pt x="112" y="207"/>
                      <a:pt x="119" y="210"/>
                    </a:cubicBezTo>
                    <a:cubicBezTo>
                      <a:pt x="128" y="212"/>
                      <a:pt x="145" y="182"/>
                      <a:pt x="142" y="177"/>
                    </a:cubicBezTo>
                    <a:cubicBezTo>
                      <a:pt x="140" y="170"/>
                      <a:pt x="133" y="179"/>
                      <a:pt x="135" y="172"/>
                    </a:cubicBezTo>
                    <a:cubicBezTo>
                      <a:pt x="135" y="165"/>
                      <a:pt x="112" y="144"/>
                      <a:pt x="103" y="147"/>
                    </a:cubicBezTo>
                    <a:cubicBezTo>
                      <a:pt x="93" y="149"/>
                      <a:pt x="96" y="177"/>
                      <a:pt x="103" y="177"/>
                    </a:cubicBezTo>
                    <a:lnTo>
                      <a:pt x="103" y="177"/>
                    </a:lnTo>
                    <a:close/>
                    <a:moveTo>
                      <a:pt x="28" y="189"/>
                    </a:moveTo>
                    <a:lnTo>
                      <a:pt x="28" y="189"/>
                    </a:lnTo>
                    <a:cubicBezTo>
                      <a:pt x="21" y="200"/>
                      <a:pt x="0" y="219"/>
                      <a:pt x="3" y="224"/>
                    </a:cubicBezTo>
                    <a:cubicBezTo>
                      <a:pt x="5" y="231"/>
                      <a:pt x="28" y="196"/>
                      <a:pt x="40" y="189"/>
                    </a:cubicBezTo>
                    <a:cubicBezTo>
                      <a:pt x="51" y="179"/>
                      <a:pt x="49" y="172"/>
                      <a:pt x="47" y="165"/>
                    </a:cubicBezTo>
                    <a:cubicBezTo>
                      <a:pt x="42" y="158"/>
                      <a:pt x="37" y="177"/>
                      <a:pt x="28" y="189"/>
                    </a:cubicBezTo>
                    <a:lnTo>
                      <a:pt x="28" y="189"/>
                    </a:lnTo>
                    <a:close/>
                    <a:moveTo>
                      <a:pt x="142" y="200"/>
                    </a:moveTo>
                    <a:lnTo>
                      <a:pt x="142" y="200"/>
                    </a:lnTo>
                    <a:cubicBezTo>
                      <a:pt x="145" y="207"/>
                      <a:pt x="161" y="198"/>
                      <a:pt x="156" y="191"/>
                    </a:cubicBezTo>
                    <a:cubicBezTo>
                      <a:pt x="151" y="184"/>
                      <a:pt x="140" y="196"/>
                      <a:pt x="142" y="200"/>
                    </a:cubicBezTo>
                    <a:lnTo>
                      <a:pt x="142" y="200"/>
                    </a:lnTo>
                    <a:close/>
                    <a:moveTo>
                      <a:pt x="198" y="249"/>
                    </a:moveTo>
                    <a:lnTo>
                      <a:pt x="198" y="249"/>
                    </a:lnTo>
                    <a:cubicBezTo>
                      <a:pt x="205" y="240"/>
                      <a:pt x="193" y="219"/>
                      <a:pt x="193" y="203"/>
                    </a:cubicBezTo>
                    <a:cubicBezTo>
                      <a:pt x="193" y="189"/>
                      <a:pt x="172" y="191"/>
                      <a:pt x="177" y="200"/>
                    </a:cubicBezTo>
                    <a:cubicBezTo>
                      <a:pt x="184" y="212"/>
                      <a:pt x="168" y="203"/>
                      <a:pt x="165" y="212"/>
                    </a:cubicBezTo>
                    <a:cubicBezTo>
                      <a:pt x="165" y="221"/>
                      <a:pt x="151" y="214"/>
                      <a:pt x="154" y="221"/>
                    </a:cubicBezTo>
                    <a:cubicBezTo>
                      <a:pt x="154" y="231"/>
                      <a:pt x="140" y="221"/>
                      <a:pt x="135" y="219"/>
                    </a:cubicBezTo>
                    <a:cubicBezTo>
                      <a:pt x="128" y="214"/>
                      <a:pt x="119" y="231"/>
                      <a:pt x="110" y="233"/>
                    </a:cubicBezTo>
                    <a:cubicBezTo>
                      <a:pt x="100" y="235"/>
                      <a:pt x="96" y="254"/>
                      <a:pt x="103" y="254"/>
                    </a:cubicBezTo>
                    <a:cubicBezTo>
                      <a:pt x="110" y="254"/>
                      <a:pt x="112" y="245"/>
                      <a:pt x="121" y="245"/>
                    </a:cubicBezTo>
                    <a:cubicBezTo>
                      <a:pt x="128" y="245"/>
                      <a:pt x="126" y="238"/>
                      <a:pt x="135" y="238"/>
                    </a:cubicBezTo>
                    <a:cubicBezTo>
                      <a:pt x="147" y="240"/>
                      <a:pt x="140" y="273"/>
                      <a:pt x="154" y="275"/>
                    </a:cubicBezTo>
                    <a:cubicBezTo>
                      <a:pt x="168" y="277"/>
                      <a:pt x="168" y="287"/>
                      <a:pt x="175" y="287"/>
                    </a:cubicBezTo>
                    <a:cubicBezTo>
                      <a:pt x="182" y="287"/>
                      <a:pt x="175" y="266"/>
                      <a:pt x="175" y="259"/>
                    </a:cubicBezTo>
                    <a:cubicBezTo>
                      <a:pt x="175" y="252"/>
                      <a:pt x="191" y="259"/>
                      <a:pt x="198" y="249"/>
                    </a:cubicBezTo>
                    <a:lnTo>
                      <a:pt x="198" y="2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8" name="Freeform 475">
                <a:extLst>
                  <a:ext uri="{FF2B5EF4-FFF2-40B4-BE49-F238E27FC236}">
                    <a16:creationId xmlns:a16="http://schemas.microsoft.com/office/drawing/2014/main" id="{D486D04F-787D-0D0E-05EE-012028400F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7" y="2400"/>
                <a:ext cx="163" cy="105"/>
              </a:xfrm>
              <a:custGeom>
                <a:avLst/>
                <a:gdLst>
                  <a:gd name="T0" fmla="*/ 193 w 270"/>
                  <a:gd name="T1" fmla="*/ 159 h 173"/>
                  <a:gd name="T2" fmla="*/ 193 w 270"/>
                  <a:gd name="T3" fmla="*/ 159 h 173"/>
                  <a:gd name="T4" fmla="*/ 179 w 270"/>
                  <a:gd name="T5" fmla="*/ 142 h 173"/>
                  <a:gd name="T6" fmla="*/ 156 w 270"/>
                  <a:gd name="T7" fmla="*/ 133 h 173"/>
                  <a:gd name="T8" fmla="*/ 142 w 270"/>
                  <a:gd name="T9" fmla="*/ 105 h 173"/>
                  <a:gd name="T10" fmla="*/ 137 w 270"/>
                  <a:gd name="T11" fmla="*/ 86 h 173"/>
                  <a:gd name="T12" fmla="*/ 142 w 270"/>
                  <a:gd name="T13" fmla="*/ 72 h 173"/>
                  <a:gd name="T14" fmla="*/ 100 w 270"/>
                  <a:gd name="T15" fmla="*/ 49 h 173"/>
                  <a:gd name="T16" fmla="*/ 17 w 270"/>
                  <a:gd name="T17" fmla="*/ 5 h 173"/>
                  <a:gd name="T18" fmla="*/ 0 w 270"/>
                  <a:gd name="T19" fmla="*/ 0 h 173"/>
                  <a:gd name="T20" fmla="*/ 0 w 270"/>
                  <a:gd name="T21" fmla="*/ 133 h 173"/>
                  <a:gd name="T22" fmla="*/ 24 w 270"/>
                  <a:gd name="T23" fmla="*/ 142 h 173"/>
                  <a:gd name="T24" fmla="*/ 49 w 270"/>
                  <a:gd name="T25" fmla="*/ 126 h 173"/>
                  <a:gd name="T26" fmla="*/ 61 w 270"/>
                  <a:gd name="T27" fmla="*/ 112 h 173"/>
                  <a:gd name="T28" fmla="*/ 105 w 270"/>
                  <a:gd name="T29" fmla="*/ 121 h 173"/>
                  <a:gd name="T30" fmla="*/ 151 w 270"/>
                  <a:gd name="T31" fmla="*/ 163 h 173"/>
                  <a:gd name="T32" fmla="*/ 195 w 270"/>
                  <a:gd name="T33" fmla="*/ 170 h 173"/>
                  <a:gd name="T34" fmla="*/ 193 w 270"/>
                  <a:gd name="T35" fmla="*/ 159 h 173"/>
                  <a:gd name="T36" fmla="*/ 228 w 270"/>
                  <a:gd name="T37" fmla="*/ 47 h 173"/>
                  <a:gd name="T38" fmla="*/ 228 w 270"/>
                  <a:gd name="T39" fmla="*/ 47 h 173"/>
                  <a:gd name="T40" fmla="*/ 202 w 270"/>
                  <a:gd name="T41" fmla="*/ 61 h 173"/>
                  <a:gd name="T42" fmla="*/ 158 w 270"/>
                  <a:gd name="T43" fmla="*/ 63 h 173"/>
                  <a:gd name="T44" fmla="*/ 193 w 270"/>
                  <a:gd name="T45" fmla="*/ 79 h 173"/>
                  <a:gd name="T46" fmla="*/ 237 w 270"/>
                  <a:gd name="T47" fmla="*/ 56 h 173"/>
                  <a:gd name="T48" fmla="*/ 242 w 270"/>
                  <a:gd name="T49" fmla="*/ 37 h 173"/>
                  <a:gd name="T50" fmla="*/ 228 w 270"/>
                  <a:gd name="T51" fmla="*/ 47 h 173"/>
                  <a:gd name="T52" fmla="*/ 251 w 270"/>
                  <a:gd name="T53" fmla="*/ 21 h 173"/>
                  <a:gd name="T54" fmla="*/ 251 w 270"/>
                  <a:gd name="T55" fmla="*/ 21 h 173"/>
                  <a:gd name="T56" fmla="*/ 244 w 270"/>
                  <a:gd name="T57" fmla="*/ 23 h 173"/>
                  <a:gd name="T58" fmla="*/ 258 w 270"/>
                  <a:gd name="T59" fmla="*/ 42 h 173"/>
                  <a:gd name="T60" fmla="*/ 251 w 270"/>
                  <a:gd name="T61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173">
                    <a:moveTo>
                      <a:pt x="193" y="159"/>
                    </a:moveTo>
                    <a:lnTo>
                      <a:pt x="193" y="159"/>
                    </a:lnTo>
                    <a:cubicBezTo>
                      <a:pt x="189" y="156"/>
                      <a:pt x="177" y="149"/>
                      <a:pt x="179" y="142"/>
                    </a:cubicBezTo>
                    <a:cubicBezTo>
                      <a:pt x="179" y="138"/>
                      <a:pt x="165" y="138"/>
                      <a:pt x="156" y="133"/>
                    </a:cubicBezTo>
                    <a:cubicBezTo>
                      <a:pt x="149" y="128"/>
                      <a:pt x="151" y="110"/>
                      <a:pt x="142" y="105"/>
                    </a:cubicBezTo>
                    <a:cubicBezTo>
                      <a:pt x="133" y="100"/>
                      <a:pt x="126" y="86"/>
                      <a:pt x="137" y="86"/>
                    </a:cubicBezTo>
                    <a:cubicBezTo>
                      <a:pt x="149" y="89"/>
                      <a:pt x="149" y="82"/>
                      <a:pt x="142" y="72"/>
                    </a:cubicBezTo>
                    <a:cubicBezTo>
                      <a:pt x="133" y="65"/>
                      <a:pt x="100" y="63"/>
                      <a:pt x="100" y="49"/>
                    </a:cubicBezTo>
                    <a:cubicBezTo>
                      <a:pt x="98" y="37"/>
                      <a:pt x="40" y="9"/>
                      <a:pt x="17" y="5"/>
                    </a:cubicBezTo>
                    <a:cubicBezTo>
                      <a:pt x="12" y="2"/>
                      <a:pt x="5" y="2"/>
                      <a:pt x="0" y="0"/>
                    </a:cubicBezTo>
                    <a:lnTo>
                      <a:pt x="0" y="133"/>
                    </a:lnTo>
                    <a:cubicBezTo>
                      <a:pt x="5" y="138"/>
                      <a:pt x="14" y="140"/>
                      <a:pt x="24" y="142"/>
                    </a:cubicBezTo>
                    <a:cubicBezTo>
                      <a:pt x="51" y="142"/>
                      <a:pt x="44" y="126"/>
                      <a:pt x="49" y="126"/>
                    </a:cubicBezTo>
                    <a:cubicBezTo>
                      <a:pt x="54" y="126"/>
                      <a:pt x="56" y="119"/>
                      <a:pt x="61" y="112"/>
                    </a:cubicBezTo>
                    <a:cubicBezTo>
                      <a:pt x="68" y="105"/>
                      <a:pt x="91" y="110"/>
                      <a:pt x="105" y="121"/>
                    </a:cubicBezTo>
                    <a:cubicBezTo>
                      <a:pt x="119" y="133"/>
                      <a:pt x="137" y="166"/>
                      <a:pt x="151" y="163"/>
                    </a:cubicBezTo>
                    <a:cubicBezTo>
                      <a:pt x="168" y="159"/>
                      <a:pt x="182" y="173"/>
                      <a:pt x="195" y="170"/>
                    </a:cubicBezTo>
                    <a:cubicBezTo>
                      <a:pt x="209" y="170"/>
                      <a:pt x="198" y="159"/>
                      <a:pt x="193" y="159"/>
                    </a:cubicBezTo>
                    <a:close/>
                    <a:moveTo>
                      <a:pt x="228" y="47"/>
                    </a:moveTo>
                    <a:lnTo>
                      <a:pt x="228" y="47"/>
                    </a:lnTo>
                    <a:cubicBezTo>
                      <a:pt x="228" y="51"/>
                      <a:pt x="219" y="54"/>
                      <a:pt x="202" y="61"/>
                    </a:cubicBezTo>
                    <a:cubicBezTo>
                      <a:pt x="189" y="68"/>
                      <a:pt x="158" y="54"/>
                      <a:pt x="158" y="63"/>
                    </a:cubicBezTo>
                    <a:cubicBezTo>
                      <a:pt x="158" y="68"/>
                      <a:pt x="177" y="79"/>
                      <a:pt x="193" y="79"/>
                    </a:cubicBezTo>
                    <a:cubicBezTo>
                      <a:pt x="209" y="79"/>
                      <a:pt x="237" y="61"/>
                      <a:pt x="237" y="56"/>
                    </a:cubicBezTo>
                    <a:cubicBezTo>
                      <a:pt x="237" y="51"/>
                      <a:pt x="247" y="42"/>
                      <a:pt x="242" y="37"/>
                    </a:cubicBezTo>
                    <a:cubicBezTo>
                      <a:pt x="240" y="33"/>
                      <a:pt x="228" y="40"/>
                      <a:pt x="228" y="47"/>
                    </a:cubicBezTo>
                    <a:close/>
                    <a:moveTo>
                      <a:pt x="251" y="21"/>
                    </a:moveTo>
                    <a:lnTo>
                      <a:pt x="251" y="21"/>
                    </a:lnTo>
                    <a:cubicBezTo>
                      <a:pt x="240" y="16"/>
                      <a:pt x="233" y="12"/>
                      <a:pt x="244" y="23"/>
                    </a:cubicBezTo>
                    <a:cubicBezTo>
                      <a:pt x="256" y="35"/>
                      <a:pt x="249" y="44"/>
                      <a:pt x="258" y="42"/>
                    </a:cubicBezTo>
                    <a:cubicBezTo>
                      <a:pt x="270" y="40"/>
                      <a:pt x="261" y="28"/>
                      <a:pt x="251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9" name="Freeform 476">
                <a:extLst>
                  <a:ext uri="{FF2B5EF4-FFF2-40B4-BE49-F238E27FC236}">
                    <a16:creationId xmlns:a16="http://schemas.microsoft.com/office/drawing/2014/main" id="{EE6C333B-7AF8-4DD3-BB54-FAC6F5E5B2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7" y="2400"/>
                <a:ext cx="163" cy="105"/>
              </a:xfrm>
              <a:custGeom>
                <a:avLst/>
                <a:gdLst>
                  <a:gd name="T0" fmla="*/ 193 w 270"/>
                  <a:gd name="T1" fmla="*/ 159 h 173"/>
                  <a:gd name="T2" fmla="*/ 193 w 270"/>
                  <a:gd name="T3" fmla="*/ 159 h 173"/>
                  <a:gd name="T4" fmla="*/ 179 w 270"/>
                  <a:gd name="T5" fmla="*/ 142 h 173"/>
                  <a:gd name="T6" fmla="*/ 156 w 270"/>
                  <a:gd name="T7" fmla="*/ 133 h 173"/>
                  <a:gd name="T8" fmla="*/ 142 w 270"/>
                  <a:gd name="T9" fmla="*/ 105 h 173"/>
                  <a:gd name="T10" fmla="*/ 137 w 270"/>
                  <a:gd name="T11" fmla="*/ 86 h 173"/>
                  <a:gd name="T12" fmla="*/ 142 w 270"/>
                  <a:gd name="T13" fmla="*/ 72 h 173"/>
                  <a:gd name="T14" fmla="*/ 100 w 270"/>
                  <a:gd name="T15" fmla="*/ 49 h 173"/>
                  <a:gd name="T16" fmla="*/ 17 w 270"/>
                  <a:gd name="T17" fmla="*/ 5 h 173"/>
                  <a:gd name="T18" fmla="*/ 0 w 270"/>
                  <a:gd name="T19" fmla="*/ 0 h 173"/>
                  <a:gd name="T20" fmla="*/ 0 w 270"/>
                  <a:gd name="T21" fmla="*/ 133 h 173"/>
                  <a:gd name="T22" fmla="*/ 24 w 270"/>
                  <a:gd name="T23" fmla="*/ 142 h 173"/>
                  <a:gd name="T24" fmla="*/ 49 w 270"/>
                  <a:gd name="T25" fmla="*/ 126 h 173"/>
                  <a:gd name="T26" fmla="*/ 61 w 270"/>
                  <a:gd name="T27" fmla="*/ 112 h 173"/>
                  <a:gd name="T28" fmla="*/ 105 w 270"/>
                  <a:gd name="T29" fmla="*/ 121 h 173"/>
                  <a:gd name="T30" fmla="*/ 151 w 270"/>
                  <a:gd name="T31" fmla="*/ 163 h 173"/>
                  <a:gd name="T32" fmla="*/ 195 w 270"/>
                  <a:gd name="T33" fmla="*/ 170 h 173"/>
                  <a:gd name="T34" fmla="*/ 193 w 270"/>
                  <a:gd name="T35" fmla="*/ 159 h 173"/>
                  <a:gd name="T36" fmla="*/ 193 w 270"/>
                  <a:gd name="T37" fmla="*/ 159 h 173"/>
                  <a:gd name="T38" fmla="*/ 228 w 270"/>
                  <a:gd name="T39" fmla="*/ 47 h 173"/>
                  <a:gd name="T40" fmla="*/ 228 w 270"/>
                  <a:gd name="T41" fmla="*/ 47 h 173"/>
                  <a:gd name="T42" fmla="*/ 202 w 270"/>
                  <a:gd name="T43" fmla="*/ 61 h 173"/>
                  <a:gd name="T44" fmla="*/ 158 w 270"/>
                  <a:gd name="T45" fmla="*/ 63 h 173"/>
                  <a:gd name="T46" fmla="*/ 193 w 270"/>
                  <a:gd name="T47" fmla="*/ 79 h 173"/>
                  <a:gd name="T48" fmla="*/ 237 w 270"/>
                  <a:gd name="T49" fmla="*/ 56 h 173"/>
                  <a:gd name="T50" fmla="*/ 242 w 270"/>
                  <a:gd name="T51" fmla="*/ 37 h 173"/>
                  <a:gd name="T52" fmla="*/ 228 w 270"/>
                  <a:gd name="T53" fmla="*/ 47 h 173"/>
                  <a:gd name="T54" fmla="*/ 228 w 270"/>
                  <a:gd name="T55" fmla="*/ 47 h 173"/>
                  <a:gd name="T56" fmla="*/ 251 w 270"/>
                  <a:gd name="T57" fmla="*/ 21 h 173"/>
                  <a:gd name="T58" fmla="*/ 251 w 270"/>
                  <a:gd name="T59" fmla="*/ 21 h 173"/>
                  <a:gd name="T60" fmla="*/ 244 w 270"/>
                  <a:gd name="T61" fmla="*/ 23 h 173"/>
                  <a:gd name="T62" fmla="*/ 258 w 270"/>
                  <a:gd name="T63" fmla="*/ 42 h 173"/>
                  <a:gd name="T64" fmla="*/ 251 w 270"/>
                  <a:gd name="T65" fmla="*/ 21 h 173"/>
                  <a:gd name="T66" fmla="*/ 251 w 270"/>
                  <a:gd name="T67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0" h="173">
                    <a:moveTo>
                      <a:pt x="193" y="159"/>
                    </a:moveTo>
                    <a:lnTo>
                      <a:pt x="193" y="159"/>
                    </a:lnTo>
                    <a:cubicBezTo>
                      <a:pt x="189" y="156"/>
                      <a:pt x="177" y="149"/>
                      <a:pt x="179" y="142"/>
                    </a:cubicBezTo>
                    <a:cubicBezTo>
                      <a:pt x="179" y="138"/>
                      <a:pt x="165" y="138"/>
                      <a:pt x="156" y="133"/>
                    </a:cubicBezTo>
                    <a:cubicBezTo>
                      <a:pt x="149" y="128"/>
                      <a:pt x="151" y="110"/>
                      <a:pt x="142" y="105"/>
                    </a:cubicBezTo>
                    <a:cubicBezTo>
                      <a:pt x="133" y="100"/>
                      <a:pt x="126" y="86"/>
                      <a:pt x="137" y="86"/>
                    </a:cubicBezTo>
                    <a:cubicBezTo>
                      <a:pt x="149" y="89"/>
                      <a:pt x="149" y="82"/>
                      <a:pt x="142" y="72"/>
                    </a:cubicBezTo>
                    <a:cubicBezTo>
                      <a:pt x="133" y="65"/>
                      <a:pt x="100" y="63"/>
                      <a:pt x="100" y="49"/>
                    </a:cubicBezTo>
                    <a:cubicBezTo>
                      <a:pt x="98" y="37"/>
                      <a:pt x="40" y="9"/>
                      <a:pt x="17" y="5"/>
                    </a:cubicBezTo>
                    <a:cubicBezTo>
                      <a:pt x="12" y="2"/>
                      <a:pt x="5" y="2"/>
                      <a:pt x="0" y="0"/>
                    </a:cubicBezTo>
                    <a:lnTo>
                      <a:pt x="0" y="133"/>
                    </a:lnTo>
                    <a:cubicBezTo>
                      <a:pt x="5" y="138"/>
                      <a:pt x="14" y="140"/>
                      <a:pt x="24" y="142"/>
                    </a:cubicBezTo>
                    <a:cubicBezTo>
                      <a:pt x="51" y="142"/>
                      <a:pt x="44" y="126"/>
                      <a:pt x="49" y="126"/>
                    </a:cubicBezTo>
                    <a:cubicBezTo>
                      <a:pt x="54" y="126"/>
                      <a:pt x="56" y="119"/>
                      <a:pt x="61" y="112"/>
                    </a:cubicBezTo>
                    <a:cubicBezTo>
                      <a:pt x="68" y="105"/>
                      <a:pt x="91" y="110"/>
                      <a:pt x="105" y="121"/>
                    </a:cubicBezTo>
                    <a:cubicBezTo>
                      <a:pt x="119" y="133"/>
                      <a:pt x="137" y="166"/>
                      <a:pt x="151" y="163"/>
                    </a:cubicBezTo>
                    <a:cubicBezTo>
                      <a:pt x="168" y="159"/>
                      <a:pt x="182" y="173"/>
                      <a:pt x="195" y="170"/>
                    </a:cubicBezTo>
                    <a:cubicBezTo>
                      <a:pt x="209" y="170"/>
                      <a:pt x="198" y="159"/>
                      <a:pt x="193" y="159"/>
                    </a:cubicBezTo>
                    <a:lnTo>
                      <a:pt x="193" y="159"/>
                    </a:lnTo>
                    <a:close/>
                    <a:moveTo>
                      <a:pt x="228" y="47"/>
                    </a:moveTo>
                    <a:lnTo>
                      <a:pt x="228" y="47"/>
                    </a:lnTo>
                    <a:cubicBezTo>
                      <a:pt x="228" y="51"/>
                      <a:pt x="219" y="54"/>
                      <a:pt x="202" y="61"/>
                    </a:cubicBezTo>
                    <a:cubicBezTo>
                      <a:pt x="189" y="68"/>
                      <a:pt x="158" y="54"/>
                      <a:pt x="158" y="63"/>
                    </a:cubicBezTo>
                    <a:cubicBezTo>
                      <a:pt x="158" y="68"/>
                      <a:pt x="177" y="79"/>
                      <a:pt x="193" y="79"/>
                    </a:cubicBezTo>
                    <a:cubicBezTo>
                      <a:pt x="209" y="79"/>
                      <a:pt x="237" y="61"/>
                      <a:pt x="237" y="56"/>
                    </a:cubicBezTo>
                    <a:cubicBezTo>
                      <a:pt x="237" y="51"/>
                      <a:pt x="247" y="42"/>
                      <a:pt x="242" y="37"/>
                    </a:cubicBezTo>
                    <a:cubicBezTo>
                      <a:pt x="240" y="33"/>
                      <a:pt x="228" y="40"/>
                      <a:pt x="228" y="47"/>
                    </a:cubicBezTo>
                    <a:lnTo>
                      <a:pt x="228" y="47"/>
                    </a:lnTo>
                    <a:close/>
                    <a:moveTo>
                      <a:pt x="251" y="21"/>
                    </a:moveTo>
                    <a:lnTo>
                      <a:pt x="251" y="21"/>
                    </a:lnTo>
                    <a:cubicBezTo>
                      <a:pt x="240" y="16"/>
                      <a:pt x="233" y="12"/>
                      <a:pt x="244" y="23"/>
                    </a:cubicBezTo>
                    <a:cubicBezTo>
                      <a:pt x="256" y="35"/>
                      <a:pt x="249" y="44"/>
                      <a:pt x="258" y="42"/>
                    </a:cubicBezTo>
                    <a:cubicBezTo>
                      <a:pt x="270" y="40"/>
                      <a:pt x="261" y="28"/>
                      <a:pt x="251" y="21"/>
                    </a:cubicBezTo>
                    <a:lnTo>
                      <a:pt x="251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0" name="Freeform 477">
                <a:extLst>
                  <a:ext uri="{FF2B5EF4-FFF2-40B4-BE49-F238E27FC236}">
                    <a16:creationId xmlns:a16="http://schemas.microsoft.com/office/drawing/2014/main" id="{347B604B-9D61-27C6-4405-AA52E3C811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7" y="2400"/>
                <a:ext cx="163" cy="105"/>
              </a:xfrm>
              <a:custGeom>
                <a:avLst/>
                <a:gdLst>
                  <a:gd name="T0" fmla="*/ 193 w 270"/>
                  <a:gd name="T1" fmla="*/ 159 h 173"/>
                  <a:gd name="T2" fmla="*/ 193 w 270"/>
                  <a:gd name="T3" fmla="*/ 159 h 173"/>
                  <a:gd name="T4" fmla="*/ 179 w 270"/>
                  <a:gd name="T5" fmla="*/ 142 h 173"/>
                  <a:gd name="T6" fmla="*/ 156 w 270"/>
                  <a:gd name="T7" fmla="*/ 133 h 173"/>
                  <a:gd name="T8" fmla="*/ 142 w 270"/>
                  <a:gd name="T9" fmla="*/ 105 h 173"/>
                  <a:gd name="T10" fmla="*/ 137 w 270"/>
                  <a:gd name="T11" fmla="*/ 86 h 173"/>
                  <a:gd name="T12" fmla="*/ 142 w 270"/>
                  <a:gd name="T13" fmla="*/ 72 h 173"/>
                  <a:gd name="T14" fmla="*/ 100 w 270"/>
                  <a:gd name="T15" fmla="*/ 49 h 173"/>
                  <a:gd name="T16" fmla="*/ 17 w 270"/>
                  <a:gd name="T17" fmla="*/ 5 h 173"/>
                  <a:gd name="T18" fmla="*/ 0 w 270"/>
                  <a:gd name="T19" fmla="*/ 0 h 173"/>
                  <a:gd name="T20" fmla="*/ 0 w 270"/>
                  <a:gd name="T21" fmla="*/ 133 h 173"/>
                  <a:gd name="T22" fmla="*/ 24 w 270"/>
                  <a:gd name="T23" fmla="*/ 142 h 173"/>
                  <a:gd name="T24" fmla="*/ 49 w 270"/>
                  <a:gd name="T25" fmla="*/ 126 h 173"/>
                  <a:gd name="T26" fmla="*/ 61 w 270"/>
                  <a:gd name="T27" fmla="*/ 112 h 173"/>
                  <a:gd name="T28" fmla="*/ 105 w 270"/>
                  <a:gd name="T29" fmla="*/ 121 h 173"/>
                  <a:gd name="T30" fmla="*/ 151 w 270"/>
                  <a:gd name="T31" fmla="*/ 163 h 173"/>
                  <a:gd name="T32" fmla="*/ 195 w 270"/>
                  <a:gd name="T33" fmla="*/ 170 h 173"/>
                  <a:gd name="T34" fmla="*/ 193 w 270"/>
                  <a:gd name="T35" fmla="*/ 159 h 173"/>
                  <a:gd name="T36" fmla="*/ 228 w 270"/>
                  <a:gd name="T37" fmla="*/ 47 h 173"/>
                  <a:gd name="T38" fmla="*/ 228 w 270"/>
                  <a:gd name="T39" fmla="*/ 47 h 173"/>
                  <a:gd name="T40" fmla="*/ 202 w 270"/>
                  <a:gd name="T41" fmla="*/ 61 h 173"/>
                  <a:gd name="T42" fmla="*/ 158 w 270"/>
                  <a:gd name="T43" fmla="*/ 63 h 173"/>
                  <a:gd name="T44" fmla="*/ 193 w 270"/>
                  <a:gd name="T45" fmla="*/ 79 h 173"/>
                  <a:gd name="T46" fmla="*/ 237 w 270"/>
                  <a:gd name="T47" fmla="*/ 56 h 173"/>
                  <a:gd name="T48" fmla="*/ 242 w 270"/>
                  <a:gd name="T49" fmla="*/ 37 h 173"/>
                  <a:gd name="T50" fmla="*/ 228 w 270"/>
                  <a:gd name="T51" fmla="*/ 47 h 173"/>
                  <a:gd name="T52" fmla="*/ 251 w 270"/>
                  <a:gd name="T53" fmla="*/ 21 h 173"/>
                  <a:gd name="T54" fmla="*/ 251 w 270"/>
                  <a:gd name="T55" fmla="*/ 21 h 173"/>
                  <a:gd name="T56" fmla="*/ 244 w 270"/>
                  <a:gd name="T57" fmla="*/ 23 h 173"/>
                  <a:gd name="T58" fmla="*/ 258 w 270"/>
                  <a:gd name="T59" fmla="*/ 42 h 173"/>
                  <a:gd name="T60" fmla="*/ 251 w 270"/>
                  <a:gd name="T61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173">
                    <a:moveTo>
                      <a:pt x="193" y="159"/>
                    </a:moveTo>
                    <a:lnTo>
                      <a:pt x="193" y="159"/>
                    </a:lnTo>
                    <a:cubicBezTo>
                      <a:pt x="189" y="156"/>
                      <a:pt x="177" y="149"/>
                      <a:pt x="179" y="142"/>
                    </a:cubicBezTo>
                    <a:cubicBezTo>
                      <a:pt x="179" y="138"/>
                      <a:pt x="165" y="138"/>
                      <a:pt x="156" y="133"/>
                    </a:cubicBezTo>
                    <a:cubicBezTo>
                      <a:pt x="149" y="128"/>
                      <a:pt x="151" y="110"/>
                      <a:pt x="142" y="105"/>
                    </a:cubicBezTo>
                    <a:cubicBezTo>
                      <a:pt x="133" y="100"/>
                      <a:pt x="126" y="86"/>
                      <a:pt x="137" y="86"/>
                    </a:cubicBezTo>
                    <a:cubicBezTo>
                      <a:pt x="149" y="89"/>
                      <a:pt x="149" y="82"/>
                      <a:pt x="142" y="72"/>
                    </a:cubicBezTo>
                    <a:cubicBezTo>
                      <a:pt x="133" y="65"/>
                      <a:pt x="100" y="63"/>
                      <a:pt x="100" y="49"/>
                    </a:cubicBezTo>
                    <a:cubicBezTo>
                      <a:pt x="98" y="37"/>
                      <a:pt x="40" y="9"/>
                      <a:pt x="17" y="5"/>
                    </a:cubicBezTo>
                    <a:cubicBezTo>
                      <a:pt x="12" y="2"/>
                      <a:pt x="5" y="2"/>
                      <a:pt x="0" y="0"/>
                    </a:cubicBezTo>
                    <a:lnTo>
                      <a:pt x="0" y="133"/>
                    </a:lnTo>
                    <a:cubicBezTo>
                      <a:pt x="5" y="138"/>
                      <a:pt x="14" y="140"/>
                      <a:pt x="24" y="142"/>
                    </a:cubicBezTo>
                    <a:cubicBezTo>
                      <a:pt x="51" y="142"/>
                      <a:pt x="44" y="126"/>
                      <a:pt x="49" y="126"/>
                    </a:cubicBezTo>
                    <a:cubicBezTo>
                      <a:pt x="54" y="126"/>
                      <a:pt x="56" y="119"/>
                      <a:pt x="61" y="112"/>
                    </a:cubicBezTo>
                    <a:cubicBezTo>
                      <a:pt x="68" y="105"/>
                      <a:pt x="91" y="110"/>
                      <a:pt x="105" y="121"/>
                    </a:cubicBezTo>
                    <a:cubicBezTo>
                      <a:pt x="119" y="133"/>
                      <a:pt x="137" y="166"/>
                      <a:pt x="151" y="163"/>
                    </a:cubicBezTo>
                    <a:cubicBezTo>
                      <a:pt x="168" y="159"/>
                      <a:pt x="182" y="173"/>
                      <a:pt x="195" y="170"/>
                    </a:cubicBezTo>
                    <a:cubicBezTo>
                      <a:pt x="209" y="170"/>
                      <a:pt x="198" y="159"/>
                      <a:pt x="193" y="159"/>
                    </a:cubicBezTo>
                    <a:close/>
                    <a:moveTo>
                      <a:pt x="228" y="47"/>
                    </a:moveTo>
                    <a:lnTo>
                      <a:pt x="228" y="47"/>
                    </a:lnTo>
                    <a:cubicBezTo>
                      <a:pt x="228" y="51"/>
                      <a:pt x="219" y="54"/>
                      <a:pt x="202" y="61"/>
                    </a:cubicBezTo>
                    <a:cubicBezTo>
                      <a:pt x="189" y="68"/>
                      <a:pt x="158" y="54"/>
                      <a:pt x="158" y="63"/>
                    </a:cubicBezTo>
                    <a:cubicBezTo>
                      <a:pt x="158" y="68"/>
                      <a:pt x="177" y="79"/>
                      <a:pt x="193" y="79"/>
                    </a:cubicBezTo>
                    <a:cubicBezTo>
                      <a:pt x="209" y="79"/>
                      <a:pt x="237" y="61"/>
                      <a:pt x="237" y="56"/>
                    </a:cubicBezTo>
                    <a:cubicBezTo>
                      <a:pt x="237" y="51"/>
                      <a:pt x="247" y="42"/>
                      <a:pt x="242" y="37"/>
                    </a:cubicBezTo>
                    <a:cubicBezTo>
                      <a:pt x="240" y="33"/>
                      <a:pt x="228" y="40"/>
                      <a:pt x="228" y="47"/>
                    </a:cubicBezTo>
                    <a:close/>
                    <a:moveTo>
                      <a:pt x="251" y="21"/>
                    </a:moveTo>
                    <a:lnTo>
                      <a:pt x="251" y="21"/>
                    </a:lnTo>
                    <a:cubicBezTo>
                      <a:pt x="240" y="16"/>
                      <a:pt x="233" y="12"/>
                      <a:pt x="244" y="23"/>
                    </a:cubicBezTo>
                    <a:cubicBezTo>
                      <a:pt x="256" y="35"/>
                      <a:pt x="249" y="44"/>
                      <a:pt x="258" y="42"/>
                    </a:cubicBezTo>
                    <a:cubicBezTo>
                      <a:pt x="270" y="40"/>
                      <a:pt x="261" y="28"/>
                      <a:pt x="251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1" name="Freeform 478">
                <a:extLst>
                  <a:ext uri="{FF2B5EF4-FFF2-40B4-BE49-F238E27FC236}">
                    <a16:creationId xmlns:a16="http://schemas.microsoft.com/office/drawing/2014/main" id="{66C49074-44C7-9D90-1E50-BD0C38341F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7" y="2400"/>
                <a:ext cx="163" cy="105"/>
              </a:xfrm>
              <a:custGeom>
                <a:avLst/>
                <a:gdLst>
                  <a:gd name="T0" fmla="*/ 193 w 270"/>
                  <a:gd name="T1" fmla="*/ 159 h 173"/>
                  <a:gd name="T2" fmla="*/ 193 w 270"/>
                  <a:gd name="T3" fmla="*/ 159 h 173"/>
                  <a:gd name="T4" fmla="*/ 179 w 270"/>
                  <a:gd name="T5" fmla="*/ 142 h 173"/>
                  <a:gd name="T6" fmla="*/ 156 w 270"/>
                  <a:gd name="T7" fmla="*/ 133 h 173"/>
                  <a:gd name="T8" fmla="*/ 142 w 270"/>
                  <a:gd name="T9" fmla="*/ 105 h 173"/>
                  <a:gd name="T10" fmla="*/ 137 w 270"/>
                  <a:gd name="T11" fmla="*/ 86 h 173"/>
                  <a:gd name="T12" fmla="*/ 142 w 270"/>
                  <a:gd name="T13" fmla="*/ 72 h 173"/>
                  <a:gd name="T14" fmla="*/ 100 w 270"/>
                  <a:gd name="T15" fmla="*/ 49 h 173"/>
                  <a:gd name="T16" fmla="*/ 17 w 270"/>
                  <a:gd name="T17" fmla="*/ 5 h 173"/>
                  <a:gd name="T18" fmla="*/ 0 w 270"/>
                  <a:gd name="T19" fmla="*/ 0 h 173"/>
                  <a:gd name="T20" fmla="*/ 0 w 270"/>
                  <a:gd name="T21" fmla="*/ 133 h 173"/>
                  <a:gd name="T22" fmla="*/ 24 w 270"/>
                  <a:gd name="T23" fmla="*/ 142 h 173"/>
                  <a:gd name="T24" fmla="*/ 49 w 270"/>
                  <a:gd name="T25" fmla="*/ 126 h 173"/>
                  <a:gd name="T26" fmla="*/ 61 w 270"/>
                  <a:gd name="T27" fmla="*/ 112 h 173"/>
                  <a:gd name="T28" fmla="*/ 105 w 270"/>
                  <a:gd name="T29" fmla="*/ 121 h 173"/>
                  <a:gd name="T30" fmla="*/ 151 w 270"/>
                  <a:gd name="T31" fmla="*/ 163 h 173"/>
                  <a:gd name="T32" fmla="*/ 195 w 270"/>
                  <a:gd name="T33" fmla="*/ 170 h 173"/>
                  <a:gd name="T34" fmla="*/ 193 w 270"/>
                  <a:gd name="T35" fmla="*/ 159 h 173"/>
                  <a:gd name="T36" fmla="*/ 193 w 270"/>
                  <a:gd name="T37" fmla="*/ 159 h 173"/>
                  <a:gd name="T38" fmla="*/ 228 w 270"/>
                  <a:gd name="T39" fmla="*/ 47 h 173"/>
                  <a:gd name="T40" fmla="*/ 228 w 270"/>
                  <a:gd name="T41" fmla="*/ 47 h 173"/>
                  <a:gd name="T42" fmla="*/ 202 w 270"/>
                  <a:gd name="T43" fmla="*/ 61 h 173"/>
                  <a:gd name="T44" fmla="*/ 158 w 270"/>
                  <a:gd name="T45" fmla="*/ 63 h 173"/>
                  <a:gd name="T46" fmla="*/ 193 w 270"/>
                  <a:gd name="T47" fmla="*/ 79 h 173"/>
                  <a:gd name="T48" fmla="*/ 237 w 270"/>
                  <a:gd name="T49" fmla="*/ 56 h 173"/>
                  <a:gd name="T50" fmla="*/ 242 w 270"/>
                  <a:gd name="T51" fmla="*/ 37 h 173"/>
                  <a:gd name="T52" fmla="*/ 228 w 270"/>
                  <a:gd name="T53" fmla="*/ 47 h 173"/>
                  <a:gd name="T54" fmla="*/ 228 w 270"/>
                  <a:gd name="T55" fmla="*/ 47 h 173"/>
                  <a:gd name="T56" fmla="*/ 251 w 270"/>
                  <a:gd name="T57" fmla="*/ 21 h 173"/>
                  <a:gd name="T58" fmla="*/ 251 w 270"/>
                  <a:gd name="T59" fmla="*/ 21 h 173"/>
                  <a:gd name="T60" fmla="*/ 244 w 270"/>
                  <a:gd name="T61" fmla="*/ 23 h 173"/>
                  <a:gd name="T62" fmla="*/ 258 w 270"/>
                  <a:gd name="T63" fmla="*/ 42 h 173"/>
                  <a:gd name="T64" fmla="*/ 251 w 270"/>
                  <a:gd name="T65" fmla="*/ 21 h 173"/>
                  <a:gd name="T66" fmla="*/ 251 w 270"/>
                  <a:gd name="T67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0" h="173">
                    <a:moveTo>
                      <a:pt x="193" y="159"/>
                    </a:moveTo>
                    <a:lnTo>
                      <a:pt x="193" y="159"/>
                    </a:lnTo>
                    <a:cubicBezTo>
                      <a:pt x="189" y="156"/>
                      <a:pt x="177" y="149"/>
                      <a:pt x="179" y="142"/>
                    </a:cubicBezTo>
                    <a:cubicBezTo>
                      <a:pt x="179" y="138"/>
                      <a:pt x="165" y="138"/>
                      <a:pt x="156" y="133"/>
                    </a:cubicBezTo>
                    <a:cubicBezTo>
                      <a:pt x="149" y="128"/>
                      <a:pt x="151" y="110"/>
                      <a:pt x="142" y="105"/>
                    </a:cubicBezTo>
                    <a:cubicBezTo>
                      <a:pt x="133" y="100"/>
                      <a:pt x="126" y="86"/>
                      <a:pt x="137" y="86"/>
                    </a:cubicBezTo>
                    <a:cubicBezTo>
                      <a:pt x="149" y="89"/>
                      <a:pt x="149" y="82"/>
                      <a:pt x="142" y="72"/>
                    </a:cubicBezTo>
                    <a:cubicBezTo>
                      <a:pt x="133" y="65"/>
                      <a:pt x="100" y="63"/>
                      <a:pt x="100" y="49"/>
                    </a:cubicBezTo>
                    <a:cubicBezTo>
                      <a:pt x="98" y="37"/>
                      <a:pt x="40" y="9"/>
                      <a:pt x="17" y="5"/>
                    </a:cubicBezTo>
                    <a:cubicBezTo>
                      <a:pt x="12" y="2"/>
                      <a:pt x="5" y="2"/>
                      <a:pt x="0" y="0"/>
                    </a:cubicBezTo>
                    <a:lnTo>
                      <a:pt x="0" y="133"/>
                    </a:lnTo>
                    <a:cubicBezTo>
                      <a:pt x="5" y="138"/>
                      <a:pt x="14" y="140"/>
                      <a:pt x="24" y="142"/>
                    </a:cubicBezTo>
                    <a:cubicBezTo>
                      <a:pt x="51" y="142"/>
                      <a:pt x="44" y="126"/>
                      <a:pt x="49" y="126"/>
                    </a:cubicBezTo>
                    <a:cubicBezTo>
                      <a:pt x="54" y="126"/>
                      <a:pt x="56" y="119"/>
                      <a:pt x="61" y="112"/>
                    </a:cubicBezTo>
                    <a:cubicBezTo>
                      <a:pt x="68" y="105"/>
                      <a:pt x="91" y="110"/>
                      <a:pt x="105" y="121"/>
                    </a:cubicBezTo>
                    <a:cubicBezTo>
                      <a:pt x="119" y="133"/>
                      <a:pt x="137" y="166"/>
                      <a:pt x="151" y="163"/>
                    </a:cubicBezTo>
                    <a:cubicBezTo>
                      <a:pt x="168" y="159"/>
                      <a:pt x="182" y="173"/>
                      <a:pt x="195" y="170"/>
                    </a:cubicBezTo>
                    <a:cubicBezTo>
                      <a:pt x="209" y="170"/>
                      <a:pt x="198" y="159"/>
                      <a:pt x="193" y="159"/>
                    </a:cubicBezTo>
                    <a:lnTo>
                      <a:pt x="193" y="159"/>
                    </a:lnTo>
                    <a:close/>
                    <a:moveTo>
                      <a:pt x="228" y="47"/>
                    </a:moveTo>
                    <a:lnTo>
                      <a:pt x="228" y="47"/>
                    </a:lnTo>
                    <a:cubicBezTo>
                      <a:pt x="228" y="51"/>
                      <a:pt x="219" y="54"/>
                      <a:pt x="202" y="61"/>
                    </a:cubicBezTo>
                    <a:cubicBezTo>
                      <a:pt x="189" y="68"/>
                      <a:pt x="158" y="54"/>
                      <a:pt x="158" y="63"/>
                    </a:cubicBezTo>
                    <a:cubicBezTo>
                      <a:pt x="158" y="68"/>
                      <a:pt x="177" y="79"/>
                      <a:pt x="193" y="79"/>
                    </a:cubicBezTo>
                    <a:cubicBezTo>
                      <a:pt x="209" y="79"/>
                      <a:pt x="237" y="61"/>
                      <a:pt x="237" y="56"/>
                    </a:cubicBezTo>
                    <a:cubicBezTo>
                      <a:pt x="237" y="51"/>
                      <a:pt x="247" y="42"/>
                      <a:pt x="242" y="37"/>
                    </a:cubicBezTo>
                    <a:cubicBezTo>
                      <a:pt x="240" y="33"/>
                      <a:pt x="228" y="40"/>
                      <a:pt x="228" y="47"/>
                    </a:cubicBezTo>
                    <a:lnTo>
                      <a:pt x="228" y="47"/>
                    </a:lnTo>
                    <a:close/>
                    <a:moveTo>
                      <a:pt x="251" y="21"/>
                    </a:moveTo>
                    <a:lnTo>
                      <a:pt x="251" y="21"/>
                    </a:lnTo>
                    <a:cubicBezTo>
                      <a:pt x="240" y="16"/>
                      <a:pt x="233" y="12"/>
                      <a:pt x="244" y="23"/>
                    </a:cubicBezTo>
                    <a:cubicBezTo>
                      <a:pt x="256" y="35"/>
                      <a:pt x="249" y="44"/>
                      <a:pt x="258" y="42"/>
                    </a:cubicBezTo>
                    <a:cubicBezTo>
                      <a:pt x="270" y="40"/>
                      <a:pt x="261" y="28"/>
                      <a:pt x="251" y="21"/>
                    </a:cubicBezTo>
                    <a:lnTo>
                      <a:pt x="251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2" name="Freeform 479">
                <a:extLst>
                  <a:ext uri="{FF2B5EF4-FFF2-40B4-BE49-F238E27FC236}">
                    <a16:creationId xmlns:a16="http://schemas.microsoft.com/office/drawing/2014/main" id="{FBE1FFA5-4870-45F9-C180-AE1C9C260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239"/>
                <a:ext cx="28" cy="52"/>
              </a:xfrm>
              <a:custGeom>
                <a:avLst/>
                <a:gdLst>
                  <a:gd name="T0" fmla="*/ 11 w 46"/>
                  <a:gd name="T1" fmla="*/ 0 h 86"/>
                  <a:gd name="T2" fmla="*/ 11 w 46"/>
                  <a:gd name="T3" fmla="*/ 0 h 86"/>
                  <a:gd name="T4" fmla="*/ 4 w 46"/>
                  <a:gd name="T5" fmla="*/ 18 h 86"/>
                  <a:gd name="T6" fmla="*/ 2 w 46"/>
                  <a:gd name="T7" fmla="*/ 49 h 86"/>
                  <a:gd name="T8" fmla="*/ 14 w 46"/>
                  <a:gd name="T9" fmla="*/ 79 h 86"/>
                  <a:gd name="T10" fmla="*/ 46 w 46"/>
                  <a:gd name="T11" fmla="*/ 49 h 86"/>
                  <a:gd name="T12" fmla="*/ 11 w 46"/>
                  <a:gd name="T1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86">
                    <a:moveTo>
                      <a:pt x="11" y="0"/>
                    </a:moveTo>
                    <a:lnTo>
                      <a:pt x="11" y="0"/>
                    </a:lnTo>
                    <a:cubicBezTo>
                      <a:pt x="4" y="0"/>
                      <a:pt x="7" y="11"/>
                      <a:pt x="4" y="18"/>
                    </a:cubicBezTo>
                    <a:cubicBezTo>
                      <a:pt x="0" y="28"/>
                      <a:pt x="2" y="35"/>
                      <a:pt x="2" y="49"/>
                    </a:cubicBezTo>
                    <a:cubicBezTo>
                      <a:pt x="4" y="60"/>
                      <a:pt x="2" y="72"/>
                      <a:pt x="14" y="79"/>
                    </a:cubicBezTo>
                    <a:cubicBezTo>
                      <a:pt x="25" y="86"/>
                      <a:pt x="44" y="67"/>
                      <a:pt x="46" y="49"/>
                    </a:cubicBezTo>
                    <a:cubicBezTo>
                      <a:pt x="46" y="32"/>
                      <a:pt x="16" y="0"/>
                      <a:pt x="11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3" name="Freeform 480">
                <a:extLst>
                  <a:ext uri="{FF2B5EF4-FFF2-40B4-BE49-F238E27FC236}">
                    <a16:creationId xmlns:a16="http://schemas.microsoft.com/office/drawing/2014/main" id="{B892E445-E2D5-061B-8C02-00CA05EFD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239"/>
                <a:ext cx="28" cy="52"/>
              </a:xfrm>
              <a:custGeom>
                <a:avLst/>
                <a:gdLst>
                  <a:gd name="T0" fmla="*/ 11 w 46"/>
                  <a:gd name="T1" fmla="*/ 0 h 86"/>
                  <a:gd name="T2" fmla="*/ 11 w 46"/>
                  <a:gd name="T3" fmla="*/ 0 h 86"/>
                  <a:gd name="T4" fmla="*/ 4 w 46"/>
                  <a:gd name="T5" fmla="*/ 18 h 86"/>
                  <a:gd name="T6" fmla="*/ 2 w 46"/>
                  <a:gd name="T7" fmla="*/ 49 h 86"/>
                  <a:gd name="T8" fmla="*/ 14 w 46"/>
                  <a:gd name="T9" fmla="*/ 79 h 86"/>
                  <a:gd name="T10" fmla="*/ 46 w 46"/>
                  <a:gd name="T11" fmla="*/ 49 h 86"/>
                  <a:gd name="T12" fmla="*/ 11 w 46"/>
                  <a:gd name="T13" fmla="*/ 0 h 86"/>
                  <a:gd name="T14" fmla="*/ 11 w 46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86">
                    <a:moveTo>
                      <a:pt x="11" y="0"/>
                    </a:moveTo>
                    <a:lnTo>
                      <a:pt x="11" y="0"/>
                    </a:lnTo>
                    <a:cubicBezTo>
                      <a:pt x="4" y="0"/>
                      <a:pt x="7" y="11"/>
                      <a:pt x="4" y="18"/>
                    </a:cubicBezTo>
                    <a:cubicBezTo>
                      <a:pt x="0" y="28"/>
                      <a:pt x="2" y="35"/>
                      <a:pt x="2" y="49"/>
                    </a:cubicBezTo>
                    <a:cubicBezTo>
                      <a:pt x="4" y="60"/>
                      <a:pt x="2" y="72"/>
                      <a:pt x="14" y="79"/>
                    </a:cubicBezTo>
                    <a:cubicBezTo>
                      <a:pt x="25" y="86"/>
                      <a:pt x="44" y="67"/>
                      <a:pt x="46" y="49"/>
                    </a:cubicBezTo>
                    <a:cubicBezTo>
                      <a:pt x="46" y="32"/>
                      <a:pt x="16" y="0"/>
                      <a:pt x="11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4" name="Freeform 481">
                <a:extLst>
                  <a:ext uri="{FF2B5EF4-FFF2-40B4-BE49-F238E27FC236}">
                    <a16:creationId xmlns:a16="http://schemas.microsoft.com/office/drawing/2014/main" id="{CACD6436-7EDA-E441-1757-B89F9DD83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239"/>
                <a:ext cx="28" cy="52"/>
              </a:xfrm>
              <a:custGeom>
                <a:avLst/>
                <a:gdLst>
                  <a:gd name="T0" fmla="*/ 11 w 46"/>
                  <a:gd name="T1" fmla="*/ 0 h 86"/>
                  <a:gd name="T2" fmla="*/ 11 w 46"/>
                  <a:gd name="T3" fmla="*/ 0 h 86"/>
                  <a:gd name="T4" fmla="*/ 4 w 46"/>
                  <a:gd name="T5" fmla="*/ 18 h 86"/>
                  <a:gd name="T6" fmla="*/ 2 w 46"/>
                  <a:gd name="T7" fmla="*/ 49 h 86"/>
                  <a:gd name="T8" fmla="*/ 14 w 46"/>
                  <a:gd name="T9" fmla="*/ 79 h 86"/>
                  <a:gd name="T10" fmla="*/ 46 w 46"/>
                  <a:gd name="T11" fmla="*/ 49 h 86"/>
                  <a:gd name="T12" fmla="*/ 11 w 46"/>
                  <a:gd name="T1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86">
                    <a:moveTo>
                      <a:pt x="11" y="0"/>
                    </a:moveTo>
                    <a:lnTo>
                      <a:pt x="11" y="0"/>
                    </a:lnTo>
                    <a:cubicBezTo>
                      <a:pt x="4" y="0"/>
                      <a:pt x="7" y="11"/>
                      <a:pt x="4" y="18"/>
                    </a:cubicBezTo>
                    <a:cubicBezTo>
                      <a:pt x="0" y="28"/>
                      <a:pt x="2" y="35"/>
                      <a:pt x="2" y="49"/>
                    </a:cubicBezTo>
                    <a:cubicBezTo>
                      <a:pt x="4" y="60"/>
                      <a:pt x="2" y="72"/>
                      <a:pt x="14" y="79"/>
                    </a:cubicBezTo>
                    <a:cubicBezTo>
                      <a:pt x="25" y="86"/>
                      <a:pt x="44" y="67"/>
                      <a:pt x="46" y="49"/>
                    </a:cubicBezTo>
                    <a:cubicBezTo>
                      <a:pt x="46" y="32"/>
                      <a:pt x="16" y="0"/>
                      <a:pt x="11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5" name="Freeform 482">
                <a:extLst>
                  <a:ext uri="{FF2B5EF4-FFF2-40B4-BE49-F238E27FC236}">
                    <a16:creationId xmlns:a16="http://schemas.microsoft.com/office/drawing/2014/main" id="{93F21EAE-36D1-6046-93DC-33B55C816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239"/>
                <a:ext cx="28" cy="52"/>
              </a:xfrm>
              <a:custGeom>
                <a:avLst/>
                <a:gdLst>
                  <a:gd name="T0" fmla="*/ 11 w 46"/>
                  <a:gd name="T1" fmla="*/ 0 h 86"/>
                  <a:gd name="T2" fmla="*/ 11 w 46"/>
                  <a:gd name="T3" fmla="*/ 0 h 86"/>
                  <a:gd name="T4" fmla="*/ 4 w 46"/>
                  <a:gd name="T5" fmla="*/ 18 h 86"/>
                  <a:gd name="T6" fmla="*/ 2 w 46"/>
                  <a:gd name="T7" fmla="*/ 49 h 86"/>
                  <a:gd name="T8" fmla="*/ 14 w 46"/>
                  <a:gd name="T9" fmla="*/ 79 h 86"/>
                  <a:gd name="T10" fmla="*/ 46 w 46"/>
                  <a:gd name="T11" fmla="*/ 49 h 86"/>
                  <a:gd name="T12" fmla="*/ 11 w 46"/>
                  <a:gd name="T13" fmla="*/ 0 h 86"/>
                  <a:gd name="T14" fmla="*/ 11 w 46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86">
                    <a:moveTo>
                      <a:pt x="11" y="0"/>
                    </a:moveTo>
                    <a:lnTo>
                      <a:pt x="11" y="0"/>
                    </a:lnTo>
                    <a:cubicBezTo>
                      <a:pt x="4" y="0"/>
                      <a:pt x="7" y="11"/>
                      <a:pt x="4" y="18"/>
                    </a:cubicBezTo>
                    <a:cubicBezTo>
                      <a:pt x="0" y="28"/>
                      <a:pt x="2" y="35"/>
                      <a:pt x="2" y="49"/>
                    </a:cubicBezTo>
                    <a:cubicBezTo>
                      <a:pt x="4" y="60"/>
                      <a:pt x="2" y="72"/>
                      <a:pt x="14" y="79"/>
                    </a:cubicBezTo>
                    <a:cubicBezTo>
                      <a:pt x="25" y="86"/>
                      <a:pt x="44" y="67"/>
                      <a:pt x="46" y="49"/>
                    </a:cubicBezTo>
                    <a:cubicBezTo>
                      <a:pt x="46" y="32"/>
                      <a:pt x="16" y="0"/>
                      <a:pt x="11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6" name="Freeform 483">
                <a:extLst>
                  <a:ext uri="{FF2B5EF4-FFF2-40B4-BE49-F238E27FC236}">
                    <a16:creationId xmlns:a16="http://schemas.microsoft.com/office/drawing/2014/main" id="{D5093C7F-B29F-7EF6-CF18-E27AF58BA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513"/>
                <a:ext cx="95" cy="188"/>
              </a:xfrm>
              <a:custGeom>
                <a:avLst/>
                <a:gdLst>
                  <a:gd name="T0" fmla="*/ 133 w 158"/>
                  <a:gd name="T1" fmla="*/ 9 h 312"/>
                  <a:gd name="T2" fmla="*/ 133 w 158"/>
                  <a:gd name="T3" fmla="*/ 9 h 312"/>
                  <a:gd name="T4" fmla="*/ 126 w 158"/>
                  <a:gd name="T5" fmla="*/ 16 h 312"/>
                  <a:gd name="T6" fmla="*/ 121 w 158"/>
                  <a:gd name="T7" fmla="*/ 30 h 312"/>
                  <a:gd name="T8" fmla="*/ 109 w 158"/>
                  <a:gd name="T9" fmla="*/ 39 h 312"/>
                  <a:gd name="T10" fmla="*/ 98 w 158"/>
                  <a:gd name="T11" fmla="*/ 49 h 312"/>
                  <a:gd name="T12" fmla="*/ 98 w 158"/>
                  <a:gd name="T13" fmla="*/ 60 h 312"/>
                  <a:gd name="T14" fmla="*/ 82 w 158"/>
                  <a:gd name="T15" fmla="*/ 74 h 312"/>
                  <a:gd name="T16" fmla="*/ 54 w 158"/>
                  <a:gd name="T17" fmla="*/ 88 h 312"/>
                  <a:gd name="T18" fmla="*/ 26 w 158"/>
                  <a:gd name="T19" fmla="*/ 93 h 312"/>
                  <a:gd name="T20" fmla="*/ 16 w 158"/>
                  <a:gd name="T21" fmla="*/ 123 h 312"/>
                  <a:gd name="T22" fmla="*/ 19 w 158"/>
                  <a:gd name="T23" fmla="*/ 161 h 312"/>
                  <a:gd name="T24" fmla="*/ 14 w 158"/>
                  <a:gd name="T25" fmla="*/ 205 h 312"/>
                  <a:gd name="T26" fmla="*/ 7 w 158"/>
                  <a:gd name="T27" fmla="*/ 256 h 312"/>
                  <a:gd name="T28" fmla="*/ 21 w 158"/>
                  <a:gd name="T29" fmla="*/ 296 h 312"/>
                  <a:gd name="T30" fmla="*/ 58 w 158"/>
                  <a:gd name="T31" fmla="*/ 305 h 312"/>
                  <a:gd name="T32" fmla="*/ 79 w 158"/>
                  <a:gd name="T33" fmla="*/ 296 h 312"/>
                  <a:gd name="T34" fmla="*/ 109 w 158"/>
                  <a:gd name="T35" fmla="*/ 207 h 312"/>
                  <a:gd name="T36" fmla="*/ 133 w 158"/>
                  <a:gd name="T37" fmla="*/ 123 h 312"/>
                  <a:gd name="T38" fmla="*/ 138 w 158"/>
                  <a:gd name="T39" fmla="*/ 100 h 312"/>
                  <a:gd name="T40" fmla="*/ 142 w 158"/>
                  <a:gd name="T41" fmla="*/ 88 h 312"/>
                  <a:gd name="T42" fmla="*/ 156 w 158"/>
                  <a:gd name="T43" fmla="*/ 83 h 312"/>
                  <a:gd name="T44" fmla="*/ 147 w 158"/>
                  <a:gd name="T45" fmla="*/ 44 h 312"/>
                  <a:gd name="T46" fmla="*/ 133 w 158"/>
                  <a:gd name="T47" fmla="*/ 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8" h="312">
                    <a:moveTo>
                      <a:pt x="133" y="9"/>
                    </a:moveTo>
                    <a:lnTo>
                      <a:pt x="133" y="9"/>
                    </a:lnTo>
                    <a:cubicBezTo>
                      <a:pt x="131" y="0"/>
                      <a:pt x="128" y="14"/>
                      <a:pt x="126" y="16"/>
                    </a:cubicBezTo>
                    <a:cubicBezTo>
                      <a:pt x="123" y="18"/>
                      <a:pt x="121" y="25"/>
                      <a:pt x="121" y="30"/>
                    </a:cubicBezTo>
                    <a:cubicBezTo>
                      <a:pt x="123" y="35"/>
                      <a:pt x="114" y="42"/>
                      <a:pt x="109" y="39"/>
                    </a:cubicBezTo>
                    <a:cubicBezTo>
                      <a:pt x="105" y="39"/>
                      <a:pt x="95" y="42"/>
                      <a:pt x="98" y="49"/>
                    </a:cubicBezTo>
                    <a:cubicBezTo>
                      <a:pt x="100" y="56"/>
                      <a:pt x="95" y="56"/>
                      <a:pt x="98" y="60"/>
                    </a:cubicBezTo>
                    <a:cubicBezTo>
                      <a:pt x="100" y="67"/>
                      <a:pt x="91" y="74"/>
                      <a:pt x="82" y="74"/>
                    </a:cubicBezTo>
                    <a:cubicBezTo>
                      <a:pt x="75" y="74"/>
                      <a:pt x="63" y="91"/>
                      <a:pt x="54" y="88"/>
                    </a:cubicBezTo>
                    <a:cubicBezTo>
                      <a:pt x="44" y="88"/>
                      <a:pt x="35" y="95"/>
                      <a:pt x="26" y="93"/>
                    </a:cubicBezTo>
                    <a:cubicBezTo>
                      <a:pt x="16" y="93"/>
                      <a:pt x="23" y="112"/>
                      <a:pt x="16" y="123"/>
                    </a:cubicBezTo>
                    <a:cubicBezTo>
                      <a:pt x="12" y="135"/>
                      <a:pt x="14" y="147"/>
                      <a:pt x="19" y="161"/>
                    </a:cubicBezTo>
                    <a:cubicBezTo>
                      <a:pt x="26" y="175"/>
                      <a:pt x="30" y="186"/>
                      <a:pt x="14" y="205"/>
                    </a:cubicBezTo>
                    <a:cubicBezTo>
                      <a:pt x="0" y="224"/>
                      <a:pt x="0" y="242"/>
                      <a:pt x="7" y="256"/>
                    </a:cubicBezTo>
                    <a:cubicBezTo>
                      <a:pt x="12" y="268"/>
                      <a:pt x="12" y="287"/>
                      <a:pt x="21" y="296"/>
                    </a:cubicBezTo>
                    <a:cubicBezTo>
                      <a:pt x="28" y="305"/>
                      <a:pt x="51" y="312"/>
                      <a:pt x="58" y="305"/>
                    </a:cubicBezTo>
                    <a:cubicBezTo>
                      <a:pt x="65" y="298"/>
                      <a:pt x="72" y="305"/>
                      <a:pt x="79" y="296"/>
                    </a:cubicBezTo>
                    <a:cubicBezTo>
                      <a:pt x="86" y="289"/>
                      <a:pt x="100" y="240"/>
                      <a:pt x="109" y="207"/>
                    </a:cubicBezTo>
                    <a:cubicBezTo>
                      <a:pt x="121" y="175"/>
                      <a:pt x="135" y="133"/>
                      <a:pt x="133" y="123"/>
                    </a:cubicBezTo>
                    <a:cubicBezTo>
                      <a:pt x="133" y="116"/>
                      <a:pt x="142" y="109"/>
                      <a:pt x="138" y="100"/>
                    </a:cubicBezTo>
                    <a:cubicBezTo>
                      <a:pt x="133" y="91"/>
                      <a:pt x="140" y="79"/>
                      <a:pt x="142" y="88"/>
                    </a:cubicBezTo>
                    <a:cubicBezTo>
                      <a:pt x="147" y="95"/>
                      <a:pt x="154" y="95"/>
                      <a:pt x="156" y="83"/>
                    </a:cubicBezTo>
                    <a:cubicBezTo>
                      <a:pt x="158" y="74"/>
                      <a:pt x="149" y="58"/>
                      <a:pt x="147" y="44"/>
                    </a:cubicBezTo>
                    <a:cubicBezTo>
                      <a:pt x="147" y="30"/>
                      <a:pt x="135" y="16"/>
                      <a:pt x="133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7" name="Freeform 484">
                <a:extLst>
                  <a:ext uri="{FF2B5EF4-FFF2-40B4-BE49-F238E27FC236}">
                    <a16:creationId xmlns:a16="http://schemas.microsoft.com/office/drawing/2014/main" id="{D91E8A09-610A-F58D-2D00-69874B492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513"/>
                <a:ext cx="95" cy="188"/>
              </a:xfrm>
              <a:custGeom>
                <a:avLst/>
                <a:gdLst>
                  <a:gd name="T0" fmla="*/ 133 w 158"/>
                  <a:gd name="T1" fmla="*/ 9 h 312"/>
                  <a:gd name="T2" fmla="*/ 133 w 158"/>
                  <a:gd name="T3" fmla="*/ 9 h 312"/>
                  <a:gd name="T4" fmla="*/ 126 w 158"/>
                  <a:gd name="T5" fmla="*/ 16 h 312"/>
                  <a:gd name="T6" fmla="*/ 121 w 158"/>
                  <a:gd name="T7" fmla="*/ 30 h 312"/>
                  <a:gd name="T8" fmla="*/ 109 w 158"/>
                  <a:gd name="T9" fmla="*/ 39 h 312"/>
                  <a:gd name="T10" fmla="*/ 98 w 158"/>
                  <a:gd name="T11" fmla="*/ 49 h 312"/>
                  <a:gd name="T12" fmla="*/ 98 w 158"/>
                  <a:gd name="T13" fmla="*/ 60 h 312"/>
                  <a:gd name="T14" fmla="*/ 82 w 158"/>
                  <a:gd name="T15" fmla="*/ 74 h 312"/>
                  <a:gd name="T16" fmla="*/ 54 w 158"/>
                  <a:gd name="T17" fmla="*/ 88 h 312"/>
                  <a:gd name="T18" fmla="*/ 26 w 158"/>
                  <a:gd name="T19" fmla="*/ 93 h 312"/>
                  <a:gd name="T20" fmla="*/ 16 w 158"/>
                  <a:gd name="T21" fmla="*/ 123 h 312"/>
                  <a:gd name="T22" fmla="*/ 19 w 158"/>
                  <a:gd name="T23" fmla="*/ 161 h 312"/>
                  <a:gd name="T24" fmla="*/ 14 w 158"/>
                  <a:gd name="T25" fmla="*/ 205 h 312"/>
                  <a:gd name="T26" fmla="*/ 7 w 158"/>
                  <a:gd name="T27" fmla="*/ 256 h 312"/>
                  <a:gd name="T28" fmla="*/ 21 w 158"/>
                  <a:gd name="T29" fmla="*/ 296 h 312"/>
                  <a:gd name="T30" fmla="*/ 58 w 158"/>
                  <a:gd name="T31" fmla="*/ 305 h 312"/>
                  <a:gd name="T32" fmla="*/ 79 w 158"/>
                  <a:gd name="T33" fmla="*/ 296 h 312"/>
                  <a:gd name="T34" fmla="*/ 109 w 158"/>
                  <a:gd name="T35" fmla="*/ 207 h 312"/>
                  <a:gd name="T36" fmla="*/ 133 w 158"/>
                  <a:gd name="T37" fmla="*/ 123 h 312"/>
                  <a:gd name="T38" fmla="*/ 138 w 158"/>
                  <a:gd name="T39" fmla="*/ 100 h 312"/>
                  <a:gd name="T40" fmla="*/ 142 w 158"/>
                  <a:gd name="T41" fmla="*/ 88 h 312"/>
                  <a:gd name="T42" fmla="*/ 156 w 158"/>
                  <a:gd name="T43" fmla="*/ 83 h 312"/>
                  <a:gd name="T44" fmla="*/ 147 w 158"/>
                  <a:gd name="T45" fmla="*/ 44 h 312"/>
                  <a:gd name="T46" fmla="*/ 133 w 158"/>
                  <a:gd name="T47" fmla="*/ 9 h 312"/>
                  <a:gd name="T48" fmla="*/ 133 w 158"/>
                  <a:gd name="T49" fmla="*/ 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" h="312">
                    <a:moveTo>
                      <a:pt x="133" y="9"/>
                    </a:moveTo>
                    <a:lnTo>
                      <a:pt x="133" y="9"/>
                    </a:lnTo>
                    <a:cubicBezTo>
                      <a:pt x="131" y="0"/>
                      <a:pt x="128" y="14"/>
                      <a:pt x="126" y="16"/>
                    </a:cubicBezTo>
                    <a:cubicBezTo>
                      <a:pt x="123" y="18"/>
                      <a:pt x="121" y="25"/>
                      <a:pt x="121" y="30"/>
                    </a:cubicBezTo>
                    <a:cubicBezTo>
                      <a:pt x="123" y="35"/>
                      <a:pt x="114" y="42"/>
                      <a:pt x="109" y="39"/>
                    </a:cubicBezTo>
                    <a:cubicBezTo>
                      <a:pt x="105" y="39"/>
                      <a:pt x="95" y="42"/>
                      <a:pt x="98" y="49"/>
                    </a:cubicBezTo>
                    <a:cubicBezTo>
                      <a:pt x="100" y="56"/>
                      <a:pt x="95" y="56"/>
                      <a:pt x="98" y="60"/>
                    </a:cubicBezTo>
                    <a:cubicBezTo>
                      <a:pt x="100" y="67"/>
                      <a:pt x="91" y="74"/>
                      <a:pt x="82" y="74"/>
                    </a:cubicBezTo>
                    <a:cubicBezTo>
                      <a:pt x="75" y="74"/>
                      <a:pt x="63" y="91"/>
                      <a:pt x="54" y="88"/>
                    </a:cubicBezTo>
                    <a:cubicBezTo>
                      <a:pt x="44" y="88"/>
                      <a:pt x="35" y="95"/>
                      <a:pt x="26" y="93"/>
                    </a:cubicBezTo>
                    <a:cubicBezTo>
                      <a:pt x="16" y="93"/>
                      <a:pt x="23" y="112"/>
                      <a:pt x="16" y="123"/>
                    </a:cubicBezTo>
                    <a:cubicBezTo>
                      <a:pt x="12" y="135"/>
                      <a:pt x="14" y="147"/>
                      <a:pt x="19" y="161"/>
                    </a:cubicBezTo>
                    <a:cubicBezTo>
                      <a:pt x="26" y="175"/>
                      <a:pt x="30" y="186"/>
                      <a:pt x="14" y="205"/>
                    </a:cubicBezTo>
                    <a:cubicBezTo>
                      <a:pt x="0" y="224"/>
                      <a:pt x="0" y="242"/>
                      <a:pt x="7" y="256"/>
                    </a:cubicBezTo>
                    <a:cubicBezTo>
                      <a:pt x="12" y="268"/>
                      <a:pt x="12" y="287"/>
                      <a:pt x="21" y="296"/>
                    </a:cubicBezTo>
                    <a:cubicBezTo>
                      <a:pt x="28" y="305"/>
                      <a:pt x="51" y="312"/>
                      <a:pt x="58" y="305"/>
                    </a:cubicBezTo>
                    <a:cubicBezTo>
                      <a:pt x="65" y="298"/>
                      <a:pt x="72" y="305"/>
                      <a:pt x="79" y="296"/>
                    </a:cubicBezTo>
                    <a:cubicBezTo>
                      <a:pt x="86" y="289"/>
                      <a:pt x="100" y="240"/>
                      <a:pt x="109" y="207"/>
                    </a:cubicBezTo>
                    <a:cubicBezTo>
                      <a:pt x="121" y="175"/>
                      <a:pt x="135" y="133"/>
                      <a:pt x="133" y="123"/>
                    </a:cubicBezTo>
                    <a:cubicBezTo>
                      <a:pt x="133" y="116"/>
                      <a:pt x="142" y="109"/>
                      <a:pt x="138" y="100"/>
                    </a:cubicBezTo>
                    <a:cubicBezTo>
                      <a:pt x="133" y="91"/>
                      <a:pt x="140" y="79"/>
                      <a:pt x="142" y="88"/>
                    </a:cubicBezTo>
                    <a:cubicBezTo>
                      <a:pt x="147" y="95"/>
                      <a:pt x="154" y="95"/>
                      <a:pt x="156" y="83"/>
                    </a:cubicBezTo>
                    <a:cubicBezTo>
                      <a:pt x="158" y="74"/>
                      <a:pt x="149" y="58"/>
                      <a:pt x="147" y="44"/>
                    </a:cubicBezTo>
                    <a:cubicBezTo>
                      <a:pt x="147" y="30"/>
                      <a:pt x="135" y="16"/>
                      <a:pt x="133" y="9"/>
                    </a:cubicBezTo>
                    <a:lnTo>
                      <a:pt x="133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8" name="Freeform 485">
                <a:extLst>
                  <a:ext uri="{FF2B5EF4-FFF2-40B4-BE49-F238E27FC236}">
                    <a16:creationId xmlns:a16="http://schemas.microsoft.com/office/drawing/2014/main" id="{B741FB3D-47C2-2745-DB0B-99F9471F4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513"/>
                <a:ext cx="95" cy="188"/>
              </a:xfrm>
              <a:custGeom>
                <a:avLst/>
                <a:gdLst>
                  <a:gd name="T0" fmla="*/ 133 w 158"/>
                  <a:gd name="T1" fmla="*/ 9 h 312"/>
                  <a:gd name="T2" fmla="*/ 133 w 158"/>
                  <a:gd name="T3" fmla="*/ 9 h 312"/>
                  <a:gd name="T4" fmla="*/ 126 w 158"/>
                  <a:gd name="T5" fmla="*/ 16 h 312"/>
                  <a:gd name="T6" fmla="*/ 121 w 158"/>
                  <a:gd name="T7" fmla="*/ 30 h 312"/>
                  <a:gd name="T8" fmla="*/ 109 w 158"/>
                  <a:gd name="T9" fmla="*/ 39 h 312"/>
                  <a:gd name="T10" fmla="*/ 98 w 158"/>
                  <a:gd name="T11" fmla="*/ 49 h 312"/>
                  <a:gd name="T12" fmla="*/ 98 w 158"/>
                  <a:gd name="T13" fmla="*/ 60 h 312"/>
                  <a:gd name="T14" fmla="*/ 82 w 158"/>
                  <a:gd name="T15" fmla="*/ 74 h 312"/>
                  <a:gd name="T16" fmla="*/ 54 w 158"/>
                  <a:gd name="T17" fmla="*/ 88 h 312"/>
                  <a:gd name="T18" fmla="*/ 26 w 158"/>
                  <a:gd name="T19" fmla="*/ 93 h 312"/>
                  <a:gd name="T20" fmla="*/ 16 w 158"/>
                  <a:gd name="T21" fmla="*/ 123 h 312"/>
                  <a:gd name="T22" fmla="*/ 19 w 158"/>
                  <a:gd name="T23" fmla="*/ 161 h 312"/>
                  <a:gd name="T24" fmla="*/ 14 w 158"/>
                  <a:gd name="T25" fmla="*/ 205 h 312"/>
                  <a:gd name="T26" fmla="*/ 7 w 158"/>
                  <a:gd name="T27" fmla="*/ 256 h 312"/>
                  <a:gd name="T28" fmla="*/ 21 w 158"/>
                  <a:gd name="T29" fmla="*/ 296 h 312"/>
                  <a:gd name="T30" fmla="*/ 58 w 158"/>
                  <a:gd name="T31" fmla="*/ 305 h 312"/>
                  <a:gd name="T32" fmla="*/ 79 w 158"/>
                  <a:gd name="T33" fmla="*/ 296 h 312"/>
                  <a:gd name="T34" fmla="*/ 109 w 158"/>
                  <a:gd name="T35" fmla="*/ 207 h 312"/>
                  <a:gd name="T36" fmla="*/ 133 w 158"/>
                  <a:gd name="T37" fmla="*/ 123 h 312"/>
                  <a:gd name="T38" fmla="*/ 138 w 158"/>
                  <a:gd name="T39" fmla="*/ 100 h 312"/>
                  <a:gd name="T40" fmla="*/ 142 w 158"/>
                  <a:gd name="T41" fmla="*/ 88 h 312"/>
                  <a:gd name="T42" fmla="*/ 156 w 158"/>
                  <a:gd name="T43" fmla="*/ 83 h 312"/>
                  <a:gd name="T44" fmla="*/ 147 w 158"/>
                  <a:gd name="T45" fmla="*/ 44 h 312"/>
                  <a:gd name="T46" fmla="*/ 133 w 158"/>
                  <a:gd name="T47" fmla="*/ 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8" h="312">
                    <a:moveTo>
                      <a:pt x="133" y="9"/>
                    </a:moveTo>
                    <a:lnTo>
                      <a:pt x="133" y="9"/>
                    </a:lnTo>
                    <a:cubicBezTo>
                      <a:pt x="131" y="0"/>
                      <a:pt x="128" y="14"/>
                      <a:pt x="126" y="16"/>
                    </a:cubicBezTo>
                    <a:cubicBezTo>
                      <a:pt x="123" y="18"/>
                      <a:pt x="121" y="25"/>
                      <a:pt x="121" y="30"/>
                    </a:cubicBezTo>
                    <a:cubicBezTo>
                      <a:pt x="123" y="35"/>
                      <a:pt x="114" y="42"/>
                      <a:pt x="109" y="39"/>
                    </a:cubicBezTo>
                    <a:cubicBezTo>
                      <a:pt x="105" y="39"/>
                      <a:pt x="95" y="42"/>
                      <a:pt x="98" y="49"/>
                    </a:cubicBezTo>
                    <a:cubicBezTo>
                      <a:pt x="100" y="56"/>
                      <a:pt x="95" y="56"/>
                      <a:pt x="98" y="60"/>
                    </a:cubicBezTo>
                    <a:cubicBezTo>
                      <a:pt x="100" y="67"/>
                      <a:pt x="91" y="74"/>
                      <a:pt x="82" y="74"/>
                    </a:cubicBezTo>
                    <a:cubicBezTo>
                      <a:pt x="75" y="74"/>
                      <a:pt x="63" y="91"/>
                      <a:pt x="54" y="88"/>
                    </a:cubicBezTo>
                    <a:cubicBezTo>
                      <a:pt x="44" y="88"/>
                      <a:pt x="35" y="95"/>
                      <a:pt x="26" y="93"/>
                    </a:cubicBezTo>
                    <a:cubicBezTo>
                      <a:pt x="16" y="93"/>
                      <a:pt x="23" y="112"/>
                      <a:pt x="16" y="123"/>
                    </a:cubicBezTo>
                    <a:cubicBezTo>
                      <a:pt x="12" y="135"/>
                      <a:pt x="14" y="147"/>
                      <a:pt x="19" y="161"/>
                    </a:cubicBezTo>
                    <a:cubicBezTo>
                      <a:pt x="26" y="175"/>
                      <a:pt x="30" y="186"/>
                      <a:pt x="14" y="205"/>
                    </a:cubicBezTo>
                    <a:cubicBezTo>
                      <a:pt x="0" y="224"/>
                      <a:pt x="0" y="242"/>
                      <a:pt x="7" y="256"/>
                    </a:cubicBezTo>
                    <a:cubicBezTo>
                      <a:pt x="12" y="268"/>
                      <a:pt x="12" y="287"/>
                      <a:pt x="21" y="296"/>
                    </a:cubicBezTo>
                    <a:cubicBezTo>
                      <a:pt x="28" y="305"/>
                      <a:pt x="51" y="312"/>
                      <a:pt x="58" y="305"/>
                    </a:cubicBezTo>
                    <a:cubicBezTo>
                      <a:pt x="65" y="298"/>
                      <a:pt x="72" y="305"/>
                      <a:pt x="79" y="296"/>
                    </a:cubicBezTo>
                    <a:cubicBezTo>
                      <a:pt x="86" y="289"/>
                      <a:pt x="100" y="240"/>
                      <a:pt x="109" y="207"/>
                    </a:cubicBezTo>
                    <a:cubicBezTo>
                      <a:pt x="121" y="175"/>
                      <a:pt x="135" y="133"/>
                      <a:pt x="133" y="123"/>
                    </a:cubicBezTo>
                    <a:cubicBezTo>
                      <a:pt x="133" y="116"/>
                      <a:pt x="142" y="109"/>
                      <a:pt x="138" y="100"/>
                    </a:cubicBezTo>
                    <a:cubicBezTo>
                      <a:pt x="133" y="91"/>
                      <a:pt x="140" y="79"/>
                      <a:pt x="142" y="88"/>
                    </a:cubicBezTo>
                    <a:cubicBezTo>
                      <a:pt x="147" y="95"/>
                      <a:pt x="154" y="95"/>
                      <a:pt x="156" y="83"/>
                    </a:cubicBezTo>
                    <a:cubicBezTo>
                      <a:pt x="158" y="74"/>
                      <a:pt x="149" y="58"/>
                      <a:pt x="147" y="44"/>
                    </a:cubicBezTo>
                    <a:cubicBezTo>
                      <a:pt x="147" y="30"/>
                      <a:pt x="135" y="16"/>
                      <a:pt x="133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9" name="Freeform 486">
                <a:extLst>
                  <a:ext uri="{FF2B5EF4-FFF2-40B4-BE49-F238E27FC236}">
                    <a16:creationId xmlns:a16="http://schemas.microsoft.com/office/drawing/2014/main" id="{04DCED83-E289-39B8-A9F6-7713F2FAE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513"/>
                <a:ext cx="95" cy="188"/>
              </a:xfrm>
              <a:custGeom>
                <a:avLst/>
                <a:gdLst>
                  <a:gd name="T0" fmla="*/ 133 w 158"/>
                  <a:gd name="T1" fmla="*/ 9 h 312"/>
                  <a:gd name="T2" fmla="*/ 133 w 158"/>
                  <a:gd name="T3" fmla="*/ 9 h 312"/>
                  <a:gd name="T4" fmla="*/ 126 w 158"/>
                  <a:gd name="T5" fmla="*/ 16 h 312"/>
                  <a:gd name="T6" fmla="*/ 121 w 158"/>
                  <a:gd name="T7" fmla="*/ 30 h 312"/>
                  <a:gd name="T8" fmla="*/ 109 w 158"/>
                  <a:gd name="T9" fmla="*/ 39 h 312"/>
                  <a:gd name="T10" fmla="*/ 98 w 158"/>
                  <a:gd name="T11" fmla="*/ 49 h 312"/>
                  <a:gd name="T12" fmla="*/ 98 w 158"/>
                  <a:gd name="T13" fmla="*/ 60 h 312"/>
                  <a:gd name="T14" fmla="*/ 82 w 158"/>
                  <a:gd name="T15" fmla="*/ 74 h 312"/>
                  <a:gd name="T16" fmla="*/ 54 w 158"/>
                  <a:gd name="T17" fmla="*/ 88 h 312"/>
                  <a:gd name="T18" fmla="*/ 26 w 158"/>
                  <a:gd name="T19" fmla="*/ 93 h 312"/>
                  <a:gd name="T20" fmla="*/ 16 w 158"/>
                  <a:gd name="T21" fmla="*/ 123 h 312"/>
                  <a:gd name="T22" fmla="*/ 19 w 158"/>
                  <a:gd name="T23" fmla="*/ 161 h 312"/>
                  <a:gd name="T24" fmla="*/ 14 w 158"/>
                  <a:gd name="T25" fmla="*/ 205 h 312"/>
                  <a:gd name="T26" fmla="*/ 7 w 158"/>
                  <a:gd name="T27" fmla="*/ 256 h 312"/>
                  <a:gd name="T28" fmla="*/ 21 w 158"/>
                  <a:gd name="T29" fmla="*/ 296 h 312"/>
                  <a:gd name="T30" fmla="*/ 58 w 158"/>
                  <a:gd name="T31" fmla="*/ 305 h 312"/>
                  <a:gd name="T32" fmla="*/ 79 w 158"/>
                  <a:gd name="T33" fmla="*/ 296 h 312"/>
                  <a:gd name="T34" fmla="*/ 109 w 158"/>
                  <a:gd name="T35" fmla="*/ 207 h 312"/>
                  <a:gd name="T36" fmla="*/ 133 w 158"/>
                  <a:gd name="T37" fmla="*/ 123 h 312"/>
                  <a:gd name="T38" fmla="*/ 138 w 158"/>
                  <a:gd name="T39" fmla="*/ 100 h 312"/>
                  <a:gd name="T40" fmla="*/ 142 w 158"/>
                  <a:gd name="T41" fmla="*/ 88 h 312"/>
                  <a:gd name="T42" fmla="*/ 156 w 158"/>
                  <a:gd name="T43" fmla="*/ 83 h 312"/>
                  <a:gd name="T44" fmla="*/ 147 w 158"/>
                  <a:gd name="T45" fmla="*/ 44 h 312"/>
                  <a:gd name="T46" fmla="*/ 133 w 158"/>
                  <a:gd name="T47" fmla="*/ 9 h 312"/>
                  <a:gd name="T48" fmla="*/ 133 w 158"/>
                  <a:gd name="T49" fmla="*/ 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" h="312">
                    <a:moveTo>
                      <a:pt x="133" y="9"/>
                    </a:moveTo>
                    <a:lnTo>
                      <a:pt x="133" y="9"/>
                    </a:lnTo>
                    <a:cubicBezTo>
                      <a:pt x="131" y="0"/>
                      <a:pt x="128" y="14"/>
                      <a:pt x="126" y="16"/>
                    </a:cubicBezTo>
                    <a:cubicBezTo>
                      <a:pt x="123" y="18"/>
                      <a:pt x="121" y="25"/>
                      <a:pt x="121" y="30"/>
                    </a:cubicBezTo>
                    <a:cubicBezTo>
                      <a:pt x="123" y="35"/>
                      <a:pt x="114" y="42"/>
                      <a:pt x="109" y="39"/>
                    </a:cubicBezTo>
                    <a:cubicBezTo>
                      <a:pt x="105" y="39"/>
                      <a:pt x="95" y="42"/>
                      <a:pt x="98" y="49"/>
                    </a:cubicBezTo>
                    <a:cubicBezTo>
                      <a:pt x="100" y="56"/>
                      <a:pt x="95" y="56"/>
                      <a:pt x="98" y="60"/>
                    </a:cubicBezTo>
                    <a:cubicBezTo>
                      <a:pt x="100" y="67"/>
                      <a:pt x="91" y="74"/>
                      <a:pt x="82" y="74"/>
                    </a:cubicBezTo>
                    <a:cubicBezTo>
                      <a:pt x="75" y="74"/>
                      <a:pt x="63" y="91"/>
                      <a:pt x="54" y="88"/>
                    </a:cubicBezTo>
                    <a:cubicBezTo>
                      <a:pt x="44" y="88"/>
                      <a:pt x="35" y="95"/>
                      <a:pt x="26" y="93"/>
                    </a:cubicBezTo>
                    <a:cubicBezTo>
                      <a:pt x="16" y="93"/>
                      <a:pt x="23" y="112"/>
                      <a:pt x="16" y="123"/>
                    </a:cubicBezTo>
                    <a:cubicBezTo>
                      <a:pt x="12" y="135"/>
                      <a:pt x="14" y="147"/>
                      <a:pt x="19" y="161"/>
                    </a:cubicBezTo>
                    <a:cubicBezTo>
                      <a:pt x="26" y="175"/>
                      <a:pt x="30" y="186"/>
                      <a:pt x="14" y="205"/>
                    </a:cubicBezTo>
                    <a:cubicBezTo>
                      <a:pt x="0" y="224"/>
                      <a:pt x="0" y="242"/>
                      <a:pt x="7" y="256"/>
                    </a:cubicBezTo>
                    <a:cubicBezTo>
                      <a:pt x="12" y="268"/>
                      <a:pt x="12" y="287"/>
                      <a:pt x="21" y="296"/>
                    </a:cubicBezTo>
                    <a:cubicBezTo>
                      <a:pt x="28" y="305"/>
                      <a:pt x="51" y="312"/>
                      <a:pt x="58" y="305"/>
                    </a:cubicBezTo>
                    <a:cubicBezTo>
                      <a:pt x="65" y="298"/>
                      <a:pt x="72" y="305"/>
                      <a:pt x="79" y="296"/>
                    </a:cubicBezTo>
                    <a:cubicBezTo>
                      <a:pt x="86" y="289"/>
                      <a:pt x="100" y="240"/>
                      <a:pt x="109" y="207"/>
                    </a:cubicBezTo>
                    <a:cubicBezTo>
                      <a:pt x="121" y="175"/>
                      <a:pt x="135" y="133"/>
                      <a:pt x="133" y="123"/>
                    </a:cubicBezTo>
                    <a:cubicBezTo>
                      <a:pt x="133" y="116"/>
                      <a:pt x="142" y="109"/>
                      <a:pt x="138" y="100"/>
                    </a:cubicBezTo>
                    <a:cubicBezTo>
                      <a:pt x="133" y="91"/>
                      <a:pt x="140" y="79"/>
                      <a:pt x="142" y="88"/>
                    </a:cubicBezTo>
                    <a:cubicBezTo>
                      <a:pt x="147" y="95"/>
                      <a:pt x="154" y="95"/>
                      <a:pt x="156" y="83"/>
                    </a:cubicBezTo>
                    <a:cubicBezTo>
                      <a:pt x="158" y="74"/>
                      <a:pt x="149" y="58"/>
                      <a:pt x="147" y="44"/>
                    </a:cubicBezTo>
                    <a:cubicBezTo>
                      <a:pt x="147" y="30"/>
                      <a:pt x="135" y="16"/>
                      <a:pt x="133" y="9"/>
                    </a:cubicBezTo>
                    <a:lnTo>
                      <a:pt x="133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0" name="Freeform 487">
                <a:extLst>
                  <a:ext uri="{FF2B5EF4-FFF2-40B4-BE49-F238E27FC236}">
                    <a16:creationId xmlns:a16="http://schemas.microsoft.com/office/drawing/2014/main" id="{11312E35-018E-FC49-D340-6536AECE6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8" y="2112"/>
                <a:ext cx="152" cy="94"/>
              </a:xfrm>
              <a:custGeom>
                <a:avLst/>
                <a:gdLst>
                  <a:gd name="T0" fmla="*/ 179 w 254"/>
                  <a:gd name="T1" fmla="*/ 7 h 156"/>
                  <a:gd name="T2" fmla="*/ 179 w 254"/>
                  <a:gd name="T3" fmla="*/ 7 h 156"/>
                  <a:gd name="T4" fmla="*/ 138 w 254"/>
                  <a:gd name="T5" fmla="*/ 9 h 156"/>
                  <a:gd name="T6" fmla="*/ 105 w 254"/>
                  <a:gd name="T7" fmla="*/ 37 h 156"/>
                  <a:gd name="T8" fmla="*/ 91 w 254"/>
                  <a:gd name="T9" fmla="*/ 44 h 156"/>
                  <a:gd name="T10" fmla="*/ 61 w 254"/>
                  <a:gd name="T11" fmla="*/ 39 h 156"/>
                  <a:gd name="T12" fmla="*/ 35 w 254"/>
                  <a:gd name="T13" fmla="*/ 37 h 156"/>
                  <a:gd name="T14" fmla="*/ 19 w 254"/>
                  <a:gd name="T15" fmla="*/ 35 h 156"/>
                  <a:gd name="T16" fmla="*/ 10 w 254"/>
                  <a:gd name="T17" fmla="*/ 42 h 156"/>
                  <a:gd name="T18" fmla="*/ 10 w 254"/>
                  <a:gd name="T19" fmla="*/ 53 h 156"/>
                  <a:gd name="T20" fmla="*/ 0 w 254"/>
                  <a:gd name="T21" fmla="*/ 58 h 156"/>
                  <a:gd name="T22" fmla="*/ 3 w 254"/>
                  <a:gd name="T23" fmla="*/ 72 h 156"/>
                  <a:gd name="T24" fmla="*/ 10 w 254"/>
                  <a:gd name="T25" fmla="*/ 105 h 156"/>
                  <a:gd name="T26" fmla="*/ 17 w 254"/>
                  <a:gd name="T27" fmla="*/ 137 h 156"/>
                  <a:gd name="T28" fmla="*/ 54 w 254"/>
                  <a:gd name="T29" fmla="*/ 133 h 156"/>
                  <a:gd name="T30" fmla="*/ 82 w 254"/>
                  <a:gd name="T31" fmla="*/ 123 h 156"/>
                  <a:gd name="T32" fmla="*/ 105 w 254"/>
                  <a:gd name="T33" fmla="*/ 112 h 156"/>
                  <a:gd name="T34" fmla="*/ 126 w 254"/>
                  <a:gd name="T35" fmla="*/ 109 h 156"/>
                  <a:gd name="T36" fmla="*/ 142 w 254"/>
                  <a:gd name="T37" fmla="*/ 98 h 156"/>
                  <a:gd name="T38" fmla="*/ 189 w 254"/>
                  <a:gd name="T39" fmla="*/ 84 h 156"/>
                  <a:gd name="T40" fmla="*/ 207 w 254"/>
                  <a:gd name="T41" fmla="*/ 60 h 156"/>
                  <a:gd name="T42" fmla="*/ 226 w 254"/>
                  <a:gd name="T43" fmla="*/ 56 h 156"/>
                  <a:gd name="T44" fmla="*/ 200 w 254"/>
                  <a:gd name="T45" fmla="*/ 0 h 156"/>
                  <a:gd name="T46" fmla="*/ 179 w 254"/>
                  <a:gd name="T47" fmla="*/ 7 h 156"/>
                  <a:gd name="T48" fmla="*/ 233 w 254"/>
                  <a:gd name="T49" fmla="*/ 149 h 156"/>
                  <a:gd name="T50" fmla="*/ 233 w 254"/>
                  <a:gd name="T51" fmla="*/ 149 h 156"/>
                  <a:gd name="T52" fmla="*/ 254 w 254"/>
                  <a:gd name="T53" fmla="*/ 144 h 156"/>
                  <a:gd name="T54" fmla="*/ 233 w 254"/>
                  <a:gd name="T55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4" h="156">
                    <a:moveTo>
                      <a:pt x="179" y="7"/>
                    </a:moveTo>
                    <a:lnTo>
                      <a:pt x="179" y="7"/>
                    </a:lnTo>
                    <a:cubicBezTo>
                      <a:pt x="170" y="9"/>
                      <a:pt x="142" y="7"/>
                      <a:pt x="138" y="9"/>
                    </a:cubicBezTo>
                    <a:cubicBezTo>
                      <a:pt x="135" y="11"/>
                      <a:pt x="110" y="30"/>
                      <a:pt x="105" y="37"/>
                    </a:cubicBezTo>
                    <a:cubicBezTo>
                      <a:pt x="102" y="46"/>
                      <a:pt x="95" y="49"/>
                      <a:pt x="91" y="44"/>
                    </a:cubicBezTo>
                    <a:cubicBezTo>
                      <a:pt x="86" y="39"/>
                      <a:pt x="63" y="39"/>
                      <a:pt x="61" y="39"/>
                    </a:cubicBezTo>
                    <a:cubicBezTo>
                      <a:pt x="58" y="37"/>
                      <a:pt x="42" y="35"/>
                      <a:pt x="35" y="37"/>
                    </a:cubicBezTo>
                    <a:cubicBezTo>
                      <a:pt x="28" y="37"/>
                      <a:pt x="24" y="32"/>
                      <a:pt x="19" y="35"/>
                    </a:cubicBezTo>
                    <a:cubicBezTo>
                      <a:pt x="17" y="35"/>
                      <a:pt x="12" y="39"/>
                      <a:pt x="10" y="42"/>
                    </a:cubicBezTo>
                    <a:cubicBezTo>
                      <a:pt x="7" y="44"/>
                      <a:pt x="12" y="51"/>
                      <a:pt x="10" y="53"/>
                    </a:cubicBezTo>
                    <a:cubicBezTo>
                      <a:pt x="10" y="53"/>
                      <a:pt x="7" y="56"/>
                      <a:pt x="0" y="58"/>
                    </a:cubicBezTo>
                    <a:cubicBezTo>
                      <a:pt x="3" y="63"/>
                      <a:pt x="5" y="67"/>
                      <a:pt x="3" y="72"/>
                    </a:cubicBezTo>
                    <a:cubicBezTo>
                      <a:pt x="0" y="79"/>
                      <a:pt x="3" y="95"/>
                      <a:pt x="10" y="105"/>
                    </a:cubicBezTo>
                    <a:cubicBezTo>
                      <a:pt x="17" y="116"/>
                      <a:pt x="12" y="133"/>
                      <a:pt x="17" y="137"/>
                    </a:cubicBezTo>
                    <a:cubicBezTo>
                      <a:pt x="19" y="140"/>
                      <a:pt x="44" y="140"/>
                      <a:pt x="54" y="133"/>
                    </a:cubicBezTo>
                    <a:cubicBezTo>
                      <a:pt x="65" y="126"/>
                      <a:pt x="72" y="123"/>
                      <a:pt x="82" y="123"/>
                    </a:cubicBezTo>
                    <a:cubicBezTo>
                      <a:pt x="91" y="123"/>
                      <a:pt x="102" y="116"/>
                      <a:pt x="105" y="112"/>
                    </a:cubicBezTo>
                    <a:cubicBezTo>
                      <a:pt x="107" y="109"/>
                      <a:pt x="121" y="109"/>
                      <a:pt x="126" y="109"/>
                    </a:cubicBezTo>
                    <a:cubicBezTo>
                      <a:pt x="133" y="109"/>
                      <a:pt x="138" y="105"/>
                      <a:pt x="142" y="98"/>
                    </a:cubicBezTo>
                    <a:cubicBezTo>
                      <a:pt x="149" y="91"/>
                      <a:pt x="168" y="88"/>
                      <a:pt x="189" y="84"/>
                    </a:cubicBezTo>
                    <a:cubicBezTo>
                      <a:pt x="207" y="77"/>
                      <a:pt x="203" y="67"/>
                      <a:pt x="207" y="60"/>
                    </a:cubicBezTo>
                    <a:cubicBezTo>
                      <a:pt x="212" y="56"/>
                      <a:pt x="219" y="58"/>
                      <a:pt x="226" y="56"/>
                    </a:cubicBezTo>
                    <a:cubicBezTo>
                      <a:pt x="217" y="35"/>
                      <a:pt x="205" y="11"/>
                      <a:pt x="200" y="0"/>
                    </a:cubicBezTo>
                    <a:cubicBezTo>
                      <a:pt x="191" y="4"/>
                      <a:pt x="184" y="7"/>
                      <a:pt x="179" y="7"/>
                    </a:cubicBezTo>
                    <a:close/>
                    <a:moveTo>
                      <a:pt x="233" y="149"/>
                    </a:moveTo>
                    <a:lnTo>
                      <a:pt x="233" y="149"/>
                    </a:lnTo>
                    <a:cubicBezTo>
                      <a:pt x="240" y="156"/>
                      <a:pt x="251" y="147"/>
                      <a:pt x="254" y="144"/>
                    </a:cubicBezTo>
                    <a:cubicBezTo>
                      <a:pt x="254" y="140"/>
                      <a:pt x="224" y="140"/>
                      <a:pt x="233" y="1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1" name="Freeform 488">
                <a:extLst>
                  <a:ext uri="{FF2B5EF4-FFF2-40B4-BE49-F238E27FC236}">
                    <a16:creationId xmlns:a16="http://schemas.microsoft.com/office/drawing/2014/main" id="{406C451C-FE5E-8C41-6E04-6CA7840566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8" y="2112"/>
                <a:ext cx="152" cy="94"/>
              </a:xfrm>
              <a:custGeom>
                <a:avLst/>
                <a:gdLst>
                  <a:gd name="T0" fmla="*/ 179 w 254"/>
                  <a:gd name="T1" fmla="*/ 7 h 156"/>
                  <a:gd name="T2" fmla="*/ 179 w 254"/>
                  <a:gd name="T3" fmla="*/ 7 h 156"/>
                  <a:gd name="T4" fmla="*/ 138 w 254"/>
                  <a:gd name="T5" fmla="*/ 9 h 156"/>
                  <a:gd name="T6" fmla="*/ 105 w 254"/>
                  <a:gd name="T7" fmla="*/ 37 h 156"/>
                  <a:gd name="T8" fmla="*/ 91 w 254"/>
                  <a:gd name="T9" fmla="*/ 44 h 156"/>
                  <a:gd name="T10" fmla="*/ 61 w 254"/>
                  <a:gd name="T11" fmla="*/ 39 h 156"/>
                  <a:gd name="T12" fmla="*/ 35 w 254"/>
                  <a:gd name="T13" fmla="*/ 37 h 156"/>
                  <a:gd name="T14" fmla="*/ 19 w 254"/>
                  <a:gd name="T15" fmla="*/ 35 h 156"/>
                  <a:gd name="T16" fmla="*/ 10 w 254"/>
                  <a:gd name="T17" fmla="*/ 42 h 156"/>
                  <a:gd name="T18" fmla="*/ 10 w 254"/>
                  <a:gd name="T19" fmla="*/ 53 h 156"/>
                  <a:gd name="T20" fmla="*/ 0 w 254"/>
                  <a:gd name="T21" fmla="*/ 58 h 156"/>
                  <a:gd name="T22" fmla="*/ 3 w 254"/>
                  <a:gd name="T23" fmla="*/ 72 h 156"/>
                  <a:gd name="T24" fmla="*/ 10 w 254"/>
                  <a:gd name="T25" fmla="*/ 105 h 156"/>
                  <a:gd name="T26" fmla="*/ 17 w 254"/>
                  <a:gd name="T27" fmla="*/ 137 h 156"/>
                  <a:gd name="T28" fmla="*/ 54 w 254"/>
                  <a:gd name="T29" fmla="*/ 133 h 156"/>
                  <a:gd name="T30" fmla="*/ 82 w 254"/>
                  <a:gd name="T31" fmla="*/ 123 h 156"/>
                  <a:gd name="T32" fmla="*/ 105 w 254"/>
                  <a:gd name="T33" fmla="*/ 112 h 156"/>
                  <a:gd name="T34" fmla="*/ 126 w 254"/>
                  <a:gd name="T35" fmla="*/ 109 h 156"/>
                  <a:gd name="T36" fmla="*/ 142 w 254"/>
                  <a:gd name="T37" fmla="*/ 98 h 156"/>
                  <a:gd name="T38" fmla="*/ 189 w 254"/>
                  <a:gd name="T39" fmla="*/ 84 h 156"/>
                  <a:gd name="T40" fmla="*/ 207 w 254"/>
                  <a:gd name="T41" fmla="*/ 60 h 156"/>
                  <a:gd name="T42" fmla="*/ 226 w 254"/>
                  <a:gd name="T43" fmla="*/ 56 h 156"/>
                  <a:gd name="T44" fmla="*/ 200 w 254"/>
                  <a:gd name="T45" fmla="*/ 0 h 156"/>
                  <a:gd name="T46" fmla="*/ 179 w 254"/>
                  <a:gd name="T47" fmla="*/ 7 h 156"/>
                  <a:gd name="T48" fmla="*/ 179 w 254"/>
                  <a:gd name="T49" fmla="*/ 7 h 156"/>
                  <a:gd name="T50" fmla="*/ 233 w 254"/>
                  <a:gd name="T51" fmla="*/ 149 h 156"/>
                  <a:gd name="T52" fmla="*/ 233 w 254"/>
                  <a:gd name="T53" fmla="*/ 149 h 156"/>
                  <a:gd name="T54" fmla="*/ 254 w 254"/>
                  <a:gd name="T55" fmla="*/ 144 h 156"/>
                  <a:gd name="T56" fmla="*/ 233 w 254"/>
                  <a:gd name="T57" fmla="*/ 149 h 156"/>
                  <a:gd name="T58" fmla="*/ 233 w 254"/>
                  <a:gd name="T59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4" h="156">
                    <a:moveTo>
                      <a:pt x="179" y="7"/>
                    </a:moveTo>
                    <a:lnTo>
                      <a:pt x="179" y="7"/>
                    </a:lnTo>
                    <a:cubicBezTo>
                      <a:pt x="170" y="9"/>
                      <a:pt x="142" y="7"/>
                      <a:pt x="138" y="9"/>
                    </a:cubicBezTo>
                    <a:cubicBezTo>
                      <a:pt x="135" y="11"/>
                      <a:pt x="110" y="30"/>
                      <a:pt x="105" y="37"/>
                    </a:cubicBezTo>
                    <a:cubicBezTo>
                      <a:pt x="102" y="46"/>
                      <a:pt x="95" y="49"/>
                      <a:pt x="91" y="44"/>
                    </a:cubicBezTo>
                    <a:cubicBezTo>
                      <a:pt x="86" y="39"/>
                      <a:pt x="63" y="39"/>
                      <a:pt x="61" y="39"/>
                    </a:cubicBezTo>
                    <a:cubicBezTo>
                      <a:pt x="58" y="37"/>
                      <a:pt x="42" y="35"/>
                      <a:pt x="35" y="37"/>
                    </a:cubicBezTo>
                    <a:cubicBezTo>
                      <a:pt x="28" y="37"/>
                      <a:pt x="24" y="32"/>
                      <a:pt x="19" y="35"/>
                    </a:cubicBezTo>
                    <a:cubicBezTo>
                      <a:pt x="17" y="35"/>
                      <a:pt x="12" y="39"/>
                      <a:pt x="10" y="42"/>
                    </a:cubicBezTo>
                    <a:cubicBezTo>
                      <a:pt x="7" y="44"/>
                      <a:pt x="12" y="51"/>
                      <a:pt x="10" y="53"/>
                    </a:cubicBezTo>
                    <a:cubicBezTo>
                      <a:pt x="10" y="53"/>
                      <a:pt x="7" y="56"/>
                      <a:pt x="0" y="58"/>
                    </a:cubicBezTo>
                    <a:cubicBezTo>
                      <a:pt x="3" y="63"/>
                      <a:pt x="5" y="67"/>
                      <a:pt x="3" y="72"/>
                    </a:cubicBezTo>
                    <a:cubicBezTo>
                      <a:pt x="0" y="79"/>
                      <a:pt x="3" y="95"/>
                      <a:pt x="10" y="105"/>
                    </a:cubicBezTo>
                    <a:cubicBezTo>
                      <a:pt x="17" y="116"/>
                      <a:pt x="12" y="133"/>
                      <a:pt x="17" y="137"/>
                    </a:cubicBezTo>
                    <a:cubicBezTo>
                      <a:pt x="19" y="140"/>
                      <a:pt x="44" y="140"/>
                      <a:pt x="54" y="133"/>
                    </a:cubicBezTo>
                    <a:cubicBezTo>
                      <a:pt x="65" y="126"/>
                      <a:pt x="72" y="123"/>
                      <a:pt x="82" y="123"/>
                    </a:cubicBezTo>
                    <a:cubicBezTo>
                      <a:pt x="91" y="123"/>
                      <a:pt x="102" y="116"/>
                      <a:pt x="105" y="112"/>
                    </a:cubicBezTo>
                    <a:cubicBezTo>
                      <a:pt x="107" y="109"/>
                      <a:pt x="121" y="109"/>
                      <a:pt x="126" y="109"/>
                    </a:cubicBezTo>
                    <a:cubicBezTo>
                      <a:pt x="133" y="109"/>
                      <a:pt x="138" y="105"/>
                      <a:pt x="142" y="98"/>
                    </a:cubicBezTo>
                    <a:cubicBezTo>
                      <a:pt x="149" y="91"/>
                      <a:pt x="168" y="88"/>
                      <a:pt x="189" y="84"/>
                    </a:cubicBezTo>
                    <a:cubicBezTo>
                      <a:pt x="207" y="77"/>
                      <a:pt x="203" y="67"/>
                      <a:pt x="207" y="60"/>
                    </a:cubicBezTo>
                    <a:cubicBezTo>
                      <a:pt x="212" y="56"/>
                      <a:pt x="219" y="58"/>
                      <a:pt x="226" y="56"/>
                    </a:cubicBezTo>
                    <a:cubicBezTo>
                      <a:pt x="217" y="35"/>
                      <a:pt x="205" y="11"/>
                      <a:pt x="200" y="0"/>
                    </a:cubicBezTo>
                    <a:cubicBezTo>
                      <a:pt x="191" y="4"/>
                      <a:pt x="184" y="7"/>
                      <a:pt x="179" y="7"/>
                    </a:cubicBezTo>
                    <a:lnTo>
                      <a:pt x="179" y="7"/>
                    </a:lnTo>
                    <a:close/>
                    <a:moveTo>
                      <a:pt x="233" y="149"/>
                    </a:moveTo>
                    <a:lnTo>
                      <a:pt x="233" y="149"/>
                    </a:lnTo>
                    <a:cubicBezTo>
                      <a:pt x="240" y="156"/>
                      <a:pt x="251" y="147"/>
                      <a:pt x="254" y="144"/>
                    </a:cubicBezTo>
                    <a:cubicBezTo>
                      <a:pt x="254" y="140"/>
                      <a:pt x="224" y="140"/>
                      <a:pt x="233" y="149"/>
                    </a:cubicBezTo>
                    <a:lnTo>
                      <a:pt x="233" y="1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2" name="Freeform 489">
                <a:extLst>
                  <a:ext uri="{FF2B5EF4-FFF2-40B4-BE49-F238E27FC236}">
                    <a16:creationId xmlns:a16="http://schemas.microsoft.com/office/drawing/2014/main" id="{3C3034B9-98DD-67A5-9482-490642D20B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8" y="2112"/>
                <a:ext cx="152" cy="94"/>
              </a:xfrm>
              <a:custGeom>
                <a:avLst/>
                <a:gdLst>
                  <a:gd name="T0" fmla="*/ 179 w 254"/>
                  <a:gd name="T1" fmla="*/ 7 h 156"/>
                  <a:gd name="T2" fmla="*/ 179 w 254"/>
                  <a:gd name="T3" fmla="*/ 7 h 156"/>
                  <a:gd name="T4" fmla="*/ 138 w 254"/>
                  <a:gd name="T5" fmla="*/ 9 h 156"/>
                  <a:gd name="T6" fmla="*/ 105 w 254"/>
                  <a:gd name="T7" fmla="*/ 37 h 156"/>
                  <a:gd name="T8" fmla="*/ 91 w 254"/>
                  <a:gd name="T9" fmla="*/ 44 h 156"/>
                  <a:gd name="T10" fmla="*/ 61 w 254"/>
                  <a:gd name="T11" fmla="*/ 39 h 156"/>
                  <a:gd name="T12" fmla="*/ 35 w 254"/>
                  <a:gd name="T13" fmla="*/ 37 h 156"/>
                  <a:gd name="T14" fmla="*/ 19 w 254"/>
                  <a:gd name="T15" fmla="*/ 35 h 156"/>
                  <a:gd name="T16" fmla="*/ 10 w 254"/>
                  <a:gd name="T17" fmla="*/ 42 h 156"/>
                  <a:gd name="T18" fmla="*/ 10 w 254"/>
                  <a:gd name="T19" fmla="*/ 53 h 156"/>
                  <a:gd name="T20" fmla="*/ 0 w 254"/>
                  <a:gd name="T21" fmla="*/ 58 h 156"/>
                  <a:gd name="T22" fmla="*/ 3 w 254"/>
                  <a:gd name="T23" fmla="*/ 72 h 156"/>
                  <a:gd name="T24" fmla="*/ 10 w 254"/>
                  <a:gd name="T25" fmla="*/ 105 h 156"/>
                  <a:gd name="T26" fmla="*/ 17 w 254"/>
                  <a:gd name="T27" fmla="*/ 137 h 156"/>
                  <a:gd name="T28" fmla="*/ 54 w 254"/>
                  <a:gd name="T29" fmla="*/ 133 h 156"/>
                  <a:gd name="T30" fmla="*/ 82 w 254"/>
                  <a:gd name="T31" fmla="*/ 123 h 156"/>
                  <a:gd name="T32" fmla="*/ 105 w 254"/>
                  <a:gd name="T33" fmla="*/ 112 h 156"/>
                  <a:gd name="T34" fmla="*/ 126 w 254"/>
                  <a:gd name="T35" fmla="*/ 109 h 156"/>
                  <a:gd name="T36" fmla="*/ 142 w 254"/>
                  <a:gd name="T37" fmla="*/ 98 h 156"/>
                  <a:gd name="T38" fmla="*/ 189 w 254"/>
                  <a:gd name="T39" fmla="*/ 84 h 156"/>
                  <a:gd name="T40" fmla="*/ 207 w 254"/>
                  <a:gd name="T41" fmla="*/ 60 h 156"/>
                  <a:gd name="T42" fmla="*/ 226 w 254"/>
                  <a:gd name="T43" fmla="*/ 56 h 156"/>
                  <a:gd name="T44" fmla="*/ 200 w 254"/>
                  <a:gd name="T45" fmla="*/ 0 h 156"/>
                  <a:gd name="T46" fmla="*/ 179 w 254"/>
                  <a:gd name="T47" fmla="*/ 7 h 156"/>
                  <a:gd name="T48" fmla="*/ 233 w 254"/>
                  <a:gd name="T49" fmla="*/ 149 h 156"/>
                  <a:gd name="T50" fmla="*/ 233 w 254"/>
                  <a:gd name="T51" fmla="*/ 149 h 156"/>
                  <a:gd name="T52" fmla="*/ 254 w 254"/>
                  <a:gd name="T53" fmla="*/ 144 h 156"/>
                  <a:gd name="T54" fmla="*/ 233 w 254"/>
                  <a:gd name="T55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4" h="156">
                    <a:moveTo>
                      <a:pt x="179" y="7"/>
                    </a:moveTo>
                    <a:lnTo>
                      <a:pt x="179" y="7"/>
                    </a:lnTo>
                    <a:cubicBezTo>
                      <a:pt x="170" y="9"/>
                      <a:pt x="142" y="7"/>
                      <a:pt x="138" y="9"/>
                    </a:cubicBezTo>
                    <a:cubicBezTo>
                      <a:pt x="135" y="11"/>
                      <a:pt x="110" y="30"/>
                      <a:pt x="105" y="37"/>
                    </a:cubicBezTo>
                    <a:cubicBezTo>
                      <a:pt x="102" y="46"/>
                      <a:pt x="95" y="49"/>
                      <a:pt x="91" y="44"/>
                    </a:cubicBezTo>
                    <a:cubicBezTo>
                      <a:pt x="86" y="39"/>
                      <a:pt x="63" y="39"/>
                      <a:pt x="61" y="39"/>
                    </a:cubicBezTo>
                    <a:cubicBezTo>
                      <a:pt x="58" y="37"/>
                      <a:pt x="42" y="35"/>
                      <a:pt x="35" y="37"/>
                    </a:cubicBezTo>
                    <a:cubicBezTo>
                      <a:pt x="28" y="37"/>
                      <a:pt x="24" y="32"/>
                      <a:pt x="19" y="35"/>
                    </a:cubicBezTo>
                    <a:cubicBezTo>
                      <a:pt x="17" y="35"/>
                      <a:pt x="12" y="39"/>
                      <a:pt x="10" y="42"/>
                    </a:cubicBezTo>
                    <a:cubicBezTo>
                      <a:pt x="7" y="44"/>
                      <a:pt x="12" y="51"/>
                      <a:pt x="10" y="53"/>
                    </a:cubicBezTo>
                    <a:cubicBezTo>
                      <a:pt x="10" y="53"/>
                      <a:pt x="7" y="56"/>
                      <a:pt x="0" y="58"/>
                    </a:cubicBezTo>
                    <a:cubicBezTo>
                      <a:pt x="3" y="63"/>
                      <a:pt x="5" y="67"/>
                      <a:pt x="3" y="72"/>
                    </a:cubicBezTo>
                    <a:cubicBezTo>
                      <a:pt x="0" y="79"/>
                      <a:pt x="3" y="95"/>
                      <a:pt x="10" y="105"/>
                    </a:cubicBezTo>
                    <a:cubicBezTo>
                      <a:pt x="17" y="116"/>
                      <a:pt x="12" y="133"/>
                      <a:pt x="17" y="137"/>
                    </a:cubicBezTo>
                    <a:cubicBezTo>
                      <a:pt x="19" y="140"/>
                      <a:pt x="44" y="140"/>
                      <a:pt x="54" y="133"/>
                    </a:cubicBezTo>
                    <a:cubicBezTo>
                      <a:pt x="65" y="126"/>
                      <a:pt x="72" y="123"/>
                      <a:pt x="82" y="123"/>
                    </a:cubicBezTo>
                    <a:cubicBezTo>
                      <a:pt x="91" y="123"/>
                      <a:pt x="102" y="116"/>
                      <a:pt x="105" y="112"/>
                    </a:cubicBezTo>
                    <a:cubicBezTo>
                      <a:pt x="107" y="109"/>
                      <a:pt x="121" y="109"/>
                      <a:pt x="126" y="109"/>
                    </a:cubicBezTo>
                    <a:cubicBezTo>
                      <a:pt x="133" y="109"/>
                      <a:pt x="138" y="105"/>
                      <a:pt x="142" y="98"/>
                    </a:cubicBezTo>
                    <a:cubicBezTo>
                      <a:pt x="149" y="91"/>
                      <a:pt x="168" y="88"/>
                      <a:pt x="189" y="84"/>
                    </a:cubicBezTo>
                    <a:cubicBezTo>
                      <a:pt x="207" y="77"/>
                      <a:pt x="203" y="67"/>
                      <a:pt x="207" y="60"/>
                    </a:cubicBezTo>
                    <a:cubicBezTo>
                      <a:pt x="212" y="56"/>
                      <a:pt x="219" y="58"/>
                      <a:pt x="226" y="56"/>
                    </a:cubicBezTo>
                    <a:cubicBezTo>
                      <a:pt x="217" y="35"/>
                      <a:pt x="205" y="11"/>
                      <a:pt x="200" y="0"/>
                    </a:cubicBezTo>
                    <a:cubicBezTo>
                      <a:pt x="191" y="4"/>
                      <a:pt x="184" y="7"/>
                      <a:pt x="179" y="7"/>
                    </a:cubicBezTo>
                    <a:close/>
                    <a:moveTo>
                      <a:pt x="233" y="149"/>
                    </a:moveTo>
                    <a:lnTo>
                      <a:pt x="233" y="149"/>
                    </a:lnTo>
                    <a:cubicBezTo>
                      <a:pt x="240" y="156"/>
                      <a:pt x="251" y="147"/>
                      <a:pt x="254" y="144"/>
                    </a:cubicBezTo>
                    <a:cubicBezTo>
                      <a:pt x="254" y="140"/>
                      <a:pt x="224" y="140"/>
                      <a:pt x="233" y="1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3" name="Freeform 490">
                <a:extLst>
                  <a:ext uri="{FF2B5EF4-FFF2-40B4-BE49-F238E27FC236}">
                    <a16:creationId xmlns:a16="http://schemas.microsoft.com/office/drawing/2014/main" id="{F508DA49-AB11-FE50-F5C8-BDEB0DDE6D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8" y="2112"/>
                <a:ext cx="152" cy="94"/>
              </a:xfrm>
              <a:custGeom>
                <a:avLst/>
                <a:gdLst>
                  <a:gd name="T0" fmla="*/ 179 w 254"/>
                  <a:gd name="T1" fmla="*/ 7 h 156"/>
                  <a:gd name="T2" fmla="*/ 179 w 254"/>
                  <a:gd name="T3" fmla="*/ 7 h 156"/>
                  <a:gd name="T4" fmla="*/ 138 w 254"/>
                  <a:gd name="T5" fmla="*/ 9 h 156"/>
                  <a:gd name="T6" fmla="*/ 105 w 254"/>
                  <a:gd name="T7" fmla="*/ 37 h 156"/>
                  <a:gd name="T8" fmla="*/ 91 w 254"/>
                  <a:gd name="T9" fmla="*/ 44 h 156"/>
                  <a:gd name="T10" fmla="*/ 61 w 254"/>
                  <a:gd name="T11" fmla="*/ 39 h 156"/>
                  <a:gd name="T12" fmla="*/ 35 w 254"/>
                  <a:gd name="T13" fmla="*/ 37 h 156"/>
                  <a:gd name="T14" fmla="*/ 19 w 254"/>
                  <a:gd name="T15" fmla="*/ 35 h 156"/>
                  <a:gd name="T16" fmla="*/ 10 w 254"/>
                  <a:gd name="T17" fmla="*/ 42 h 156"/>
                  <a:gd name="T18" fmla="*/ 10 w 254"/>
                  <a:gd name="T19" fmla="*/ 53 h 156"/>
                  <a:gd name="T20" fmla="*/ 0 w 254"/>
                  <a:gd name="T21" fmla="*/ 58 h 156"/>
                  <a:gd name="T22" fmla="*/ 3 w 254"/>
                  <a:gd name="T23" fmla="*/ 72 h 156"/>
                  <a:gd name="T24" fmla="*/ 10 w 254"/>
                  <a:gd name="T25" fmla="*/ 105 h 156"/>
                  <a:gd name="T26" fmla="*/ 17 w 254"/>
                  <a:gd name="T27" fmla="*/ 137 h 156"/>
                  <a:gd name="T28" fmla="*/ 54 w 254"/>
                  <a:gd name="T29" fmla="*/ 133 h 156"/>
                  <a:gd name="T30" fmla="*/ 82 w 254"/>
                  <a:gd name="T31" fmla="*/ 123 h 156"/>
                  <a:gd name="T32" fmla="*/ 105 w 254"/>
                  <a:gd name="T33" fmla="*/ 112 h 156"/>
                  <a:gd name="T34" fmla="*/ 126 w 254"/>
                  <a:gd name="T35" fmla="*/ 109 h 156"/>
                  <a:gd name="T36" fmla="*/ 142 w 254"/>
                  <a:gd name="T37" fmla="*/ 98 h 156"/>
                  <a:gd name="T38" fmla="*/ 189 w 254"/>
                  <a:gd name="T39" fmla="*/ 84 h 156"/>
                  <a:gd name="T40" fmla="*/ 207 w 254"/>
                  <a:gd name="T41" fmla="*/ 60 h 156"/>
                  <a:gd name="T42" fmla="*/ 226 w 254"/>
                  <a:gd name="T43" fmla="*/ 56 h 156"/>
                  <a:gd name="T44" fmla="*/ 200 w 254"/>
                  <a:gd name="T45" fmla="*/ 0 h 156"/>
                  <a:gd name="T46" fmla="*/ 179 w 254"/>
                  <a:gd name="T47" fmla="*/ 7 h 156"/>
                  <a:gd name="T48" fmla="*/ 179 w 254"/>
                  <a:gd name="T49" fmla="*/ 7 h 156"/>
                  <a:gd name="T50" fmla="*/ 233 w 254"/>
                  <a:gd name="T51" fmla="*/ 149 h 156"/>
                  <a:gd name="T52" fmla="*/ 233 w 254"/>
                  <a:gd name="T53" fmla="*/ 149 h 156"/>
                  <a:gd name="T54" fmla="*/ 254 w 254"/>
                  <a:gd name="T55" fmla="*/ 144 h 156"/>
                  <a:gd name="T56" fmla="*/ 233 w 254"/>
                  <a:gd name="T57" fmla="*/ 149 h 156"/>
                  <a:gd name="T58" fmla="*/ 233 w 254"/>
                  <a:gd name="T59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4" h="156">
                    <a:moveTo>
                      <a:pt x="179" y="7"/>
                    </a:moveTo>
                    <a:lnTo>
                      <a:pt x="179" y="7"/>
                    </a:lnTo>
                    <a:cubicBezTo>
                      <a:pt x="170" y="9"/>
                      <a:pt x="142" y="7"/>
                      <a:pt x="138" y="9"/>
                    </a:cubicBezTo>
                    <a:cubicBezTo>
                      <a:pt x="135" y="11"/>
                      <a:pt x="110" y="30"/>
                      <a:pt x="105" y="37"/>
                    </a:cubicBezTo>
                    <a:cubicBezTo>
                      <a:pt x="102" y="46"/>
                      <a:pt x="95" y="49"/>
                      <a:pt x="91" y="44"/>
                    </a:cubicBezTo>
                    <a:cubicBezTo>
                      <a:pt x="86" y="39"/>
                      <a:pt x="63" y="39"/>
                      <a:pt x="61" y="39"/>
                    </a:cubicBezTo>
                    <a:cubicBezTo>
                      <a:pt x="58" y="37"/>
                      <a:pt x="42" y="35"/>
                      <a:pt x="35" y="37"/>
                    </a:cubicBezTo>
                    <a:cubicBezTo>
                      <a:pt x="28" y="37"/>
                      <a:pt x="24" y="32"/>
                      <a:pt x="19" y="35"/>
                    </a:cubicBezTo>
                    <a:cubicBezTo>
                      <a:pt x="17" y="35"/>
                      <a:pt x="12" y="39"/>
                      <a:pt x="10" y="42"/>
                    </a:cubicBezTo>
                    <a:cubicBezTo>
                      <a:pt x="7" y="44"/>
                      <a:pt x="12" y="51"/>
                      <a:pt x="10" y="53"/>
                    </a:cubicBezTo>
                    <a:cubicBezTo>
                      <a:pt x="10" y="53"/>
                      <a:pt x="7" y="56"/>
                      <a:pt x="0" y="58"/>
                    </a:cubicBezTo>
                    <a:cubicBezTo>
                      <a:pt x="3" y="63"/>
                      <a:pt x="5" y="67"/>
                      <a:pt x="3" y="72"/>
                    </a:cubicBezTo>
                    <a:cubicBezTo>
                      <a:pt x="0" y="79"/>
                      <a:pt x="3" y="95"/>
                      <a:pt x="10" y="105"/>
                    </a:cubicBezTo>
                    <a:cubicBezTo>
                      <a:pt x="17" y="116"/>
                      <a:pt x="12" y="133"/>
                      <a:pt x="17" y="137"/>
                    </a:cubicBezTo>
                    <a:cubicBezTo>
                      <a:pt x="19" y="140"/>
                      <a:pt x="44" y="140"/>
                      <a:pt x="54" y="133"/>
                    </a:cubicBezTo>
                    <a:cubicBezTo>
                      <a:pt x="65" y="126"/>
                      <a:pt x="72" y="123"/>
                      <a:pt x="82" y="123"/>
                    </a:cubicBezTo>
                    <a:cubicBezTo>
                      <a:pt x="91" y="123"/>
                      <a:pt x="102" y="116"/>
                      <a:pt x="105" y="112"/>
                    </a:cubicBezTo>
                    <a:cubicBezTo>
                      <a:pt x="107" y="109"/>
                      <a:pt x="121" y="109"/>
                      <a:pt x="126" y="109"/>
                    </a:cubicBezTo>
                    <a:cubicBezTo>
                      <a:pt x="133" y="109"/>
                      <a:pt x="138" y="105"/>
                      <a:pt x="142" y="98"/>
                    </a:cubicBezTo>
                    <a:cubicBezTo>
                      <a:pt x="149" y="91"/>
                      <a:pt x="168" y="88"/>
                      <a:pt x="189" y="84"/>
                    </a:cubicBezTo>
                    <a:cubicBezTo>
                      <a:pt x="207" y="77"/>
                      <a:pt x="203" y="67"/>
                      <a:pt x="207" y="60"/>
                    </a:cubicBezTo>
                    <a:cubicBezTo>
                      <a:pt x="212" y="56"/>
                      <a:pt x="219" y="58"/>
                      <a:pt x="226" y="56"/>
                    </a:cubicBezTo>
                    <a:cubicBezTo>
                      <a:pt x="217" y="35"/>
                      <a:pt x="205" y="11"/>
                      <a:pt x="200" y="0"/>
                    </a:cubicBezTo>
                    <a:cubicBezTo>
                      <a:pt x="191" y="4"/>
                      <a:pt x="184" y="7"/>
                      <a:pt x="179" y="7"/>
                    </a:cubicBezTo>
                    <a:lnTo>
                      <a:pt x="179" y="7"/>
                    </a:lnTo>
                    <a:close/>
                    <a:moveTo>
                      <a:pt x="233" y="149"/>
                    </a:moveTo>
                    <a:lnTo>
                      <a:pt x="233" y="149"/>
                    </a:lnTo>
                    <a:cubicBezTo>
                      <a:pt x="240" y="156"/>
                      <a:pt x="251" y="147"/>
                      <a:pt x="254" y="144"/>
                    </a:cubicBezTo>
                    <a:cubicBezTo>
                      <a:pt x="254" y="140"/>
                      <a:pt x="224" y="140"/>
                      <a:pt x="233" y="149"/>
                    </a:cubicBezTo>
                    <a:lnTo>
                      <a:pt x="233" y="1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4" name="Freeform 491">
                <a:extLst>
                  <a:ext uri="{FF2B5EF4-FFF2-40B4-BE49-F238E27FC236}">
                    <a16:creationId xmlns:a16="http://schemas.microsoft.com/office/drawing/2014/main" id="{56F631A8-1DD6-2F06-27D0-665C481DC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049"/>
                <a:ext cx="36" cy="20"/>
              </a:xfrm>
              <a:custGeom>
                <a:avLst/>
                <a:gdLst>
                  <a:gd name="T0" fmla="*/ 28 w 59"/>
                  <a:gd name="T1" fmla="*/ 7 h 34"/>
                  <a:gd name="T2" fmla="*/ 28 w 59"/>
                  <a:gd name="T3" fmla="*/ 7 h 34"/>
                  <a:gd name="T4" fmla="*/ 19 w 59"/>
                  <a:gd name="T5" fmla="*/ 30 h 34"/>
                  <a:gd name="T6" fmla="*/ 38 w 59"/>
                  <a:gd name="T7" fmla="*/ 30 h 34"/>
                  <a:gd name="T8" fmla="*/ 56 w 59"/>
                  <a:gd name="T9" fmla="*/ 20 h 34"/>
                  <a:gd name="T10" fmla="*/ 28 w 59"/>
                  <a:gd name="T11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34">
                    <a:moveTo>
                      <a:pt x="28" y="7"/>
                    </a:moveTo>
                    <a:lnTo>
                      <a:pt x="28" y="7"/>
                    </a:lnTo>
                    <a:cubicBezTo>
                      <a:pt x="24" y="0"/>
                      <a:pt x="0" y="20"/>
                      <a:pt x="19" y="30"/>
                    </a:cubicBezTo>
                    <a:cubicBezTo>
                      <a:pt x="28" y="32"/>
                      <a:pt x="33" y="25"/>
                      <a:pt x="38" y="30"/>
                    </a:cubicBezTo>
                    <a:cubicBezTo>
                      <a:pt x="42" y="34"/>
                      <a:pt x="54" y="32"/>
                      <a:pt x="56" y="20"/>
                    </a:cubicBezTo>
                    <a:cubicBezTo>
                      <a:pt x="59" y="11"/>
                      <a:pt x="31" y="11"/>
                      <a:pt x="28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5" name="Freeform 492">
                <a:extLst>
                  <a:ext uri="{FF2B5EF4-FFF2-40B4-BE49-F238E27FC236}">
                    <a16:creationId xmlns:a16="http://schemas.microsoft.com/office/drawing/2014/main" id="{3F87058F-550E-43E2-132E-990190AC1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049"/>
                <a:ext cx="36" cy="20"/>
              </a:xfrm>
              <a:custGeom>
                <a:avLst/>
                <a:gdLst>
                  <a:gd name="T0" fmla="*/ 28 w 59"/>
                  <a:gd name="T1" fmla="*/ 7 h 34"/>
                  <a:gd name="T2" fmla="*/ 28 w 59"/>
                  <a:gd name="T3" fmla="*/ 7 h 34"/>
                  <a:gd name="T4" fmla="*/ 19 w 59"/>
                  <a:gd name="T5" fmla="*/ 30 h 34"/>
                  <a:gd name="T6" fmla="*/ 38 w 59"/>
                  <a:gd name="T7" fmla="*/ 30 h 34"/>
                  <a:gd name="T8" fmla="*/ 56 w 59"/>
                  <a:gd name="T9" fmla="*/ 20 h 34"/>
                  <a:gd name="T10" fmla="*/ 28 w 59"/>
                  <a:gd name="T11" fmla="*/ 7 h 34"/>
                  <a:gd name="T12" fmla="*/ 28 w 59"/>
                  <a:gd name="T13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4">
                    <a:moveTo>
                      <a:pt x="28" y="7"/>
                    </a:moveTo>
                    <a:lnTo>
                      <a:pt x="28" y="7"/>
                    </a:lnTo>
                    <a:cubicBezTo>
                      <a:pt x="24" y="0"/>
                      <a:pt x="0" y="20"/>
                      <a:pt x="19" y="30"/>
                    </a:cubicBezTo>
                    <a:cubicBezTo>
                      <a:pt x="28" y="32"/>
                      <a:pt x="33" y="25"/>
                      <a:pt x="38" y="30"/>
                    </a:cubicBezTo>
                    <a:cubicBezTo>
                      <a:pt x="42" y="34"/>
                      <a:pt x="54" y="32"/>
                      <a:pt x="56" y="20"/>
                    </a:cubicBezTo>
                    <a:cubicBezTo>
                      <a:pt x="59" y="11"/>
                      <a:pt x="31" y="11"/>
                      <a:pt x="28" y="7"/>
                    </a:cubicBezTo>
                    <a:lnTo>
                      <a:pt x="28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6" name="Freeform 493">
                <a:extLst>
                  <a:ext uri="{FF2B5EF4-FFF2-40B4-BE49-F238E27FC236}">
                    <a16:creationId xmlns:a16="http://schemas.microsoft.com/office/drawing/2014/main" id="{BBDF34EB-3BE8-105A-C17E-4A7D74FDF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049"/>
                <a:ext cx="36" cy="20"/>
              </a:xfrm>
              <a:custGeom>
                <a:avLst/>
                <a:gdLst>
                  <a:gd name="T0" fmla="*/ 28 w 59"/>
                  <a:gd name="T1" fmla="*/ 7 h 34"/>
                  <a:gd name="T2" fmla="*/ 28 w 59"/>
                  <a:gd name="T3" fmla="*/ 7 h 34"/>
                  <a:gd name="T4" fmla="*/ 19 w 59"/>
                  <a:gd name="T5" fmla="*/ 30 h 34"/>
                  <a:gd name="T6" fmla="*/ 38 w 59"/>
                  <a:gd name="T7" fmla="*/ 30 h 34"/>
                  <a:gd name="T8" fmla="*/ 56 w 59"/>
                  <a:gd name="T9" fmla="*/ 20 h 34"/>
                  <a:gd name="T10" fmla="*/ 28 w 59"/>
                  <a:gd name="T11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34">
                    <a:moveTo>
                      <a:pt x="28" y="7"/>
                    </a:moveTo>
                    <a:lnTo>
                      <a:pt x="28" y="7"/>
                    </a:lnTo>
                    <a:cubicBezTo>
                      <a:pt x="24" y="0"/>
                      <a:pt x="0" y="20"/>
                      <a:pt x="19" y="30"/>
                    </a:cubicBezTo>
                    <a:cubicBezTo>
                      <a:pt x="28" y="32"/>
                      <a:pt x="33" y="25"/>
                      <a:pt x="38" y="30"/>
                    </a:cubicBezTo>
                    <a:cubicBezTo>
                      <a:pt x="42" y="34"/>
                      <a:pt x="54" y="32"/>
                      <a:pt x="56" y="20"/>
                    </a:cubicBezTo>
                    <a:cubicBezTo>
                      <a:pt x="59" y="11"/>
                      <a:pt x="31" y="11"/>
                      <a:pt x="28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7" name="Freeform 494">
                <a:extLst>
                  <a:ext uri="{FF2B5EF4-FFF2-40B4-BE49-F238E27FC236}">
                    <a16:creationId xmlns:a16="http://schemas.microsoft.com/office/drawing/2014/main" id="{FF78BA78-FAA5-A00C-483C-057F28276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049"/>
                <a:ext cx="36" cy="20"/>
              </a:xfrm>
              <a:custGeom>
                <a:avLst/>
                <a:gdLst>
                  <a:gd name="T0" fmla="*/ 28 w 59"/>
                  <a:gd name="T1" fmla="*/ 7 h 34"/>
                  <a:gd name="T2" fmla="*/ 28 w 59"/>
                  <a:gd name="T3" fmla="*/ 7 h 34"/>
                  <a:gd name="T4" fmla="*/ 19 w 59"/>
                  <a:gd name="T5" fmla="*/ 30 h 34"/>
                  <a:gd name="T6" fmla="*/ 38 w 59"/>
                  <a:gd name="T7" fmla="*/ 30 h 34"/>
                  <a:gd name="T8" fmla="*/ 56 w 59"/>
                  <a:gd name="T9" fmla="*/ 20 h 34"/>
                  <a:gd name="T10" fmla="*/ 28 w 59"/>
                  <a:gd name="T11" fmla="*/ 7 h 34"/>
                  <a:gd name="T12" fmla="*/ 28 w 59"/>
                  <a:gd name="T13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4">
                    <a:moveTo>
                      <a:pt x="28" y="7"/>
                    </a:moveTo>
                    <a:lnTo>
                      <a:pt x="28" y="7"/>
                    </a:lnTo>
                    <a:cubicBezTo>
                      <a:pt x="24" y="0"/>
                      <a:pt x="0" y="20"/>
                      <a:pt x="19" y="30"/>
                    </a:cubicBezTo>
                    <a:cubicBezTo>
                      <a:pt x="28" y="32"/>
                      <a:pt x="33" y="25"/>
                      <a:pt x="38" y="30"/>
                    </a:cubicBezTo>
                    <a:cubicBezTo>
                      <a:pt x="42" y="34"/>
                      <a:pt x="54" y="32"/>
                      <a:pt x="56" y="20"/>
                    </a:cubicBezTo>
                    <a:cubicBezTo>
                      <a:pt x="59" y="11"/>
                      <a:pt x="31" y="11"/>
                      <a:pt x="28" y="7"/>
                    </a:cubicBezTo>
                    <a:lnTo>
                      <a:pt x="28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8" name="Freeform 495">
                <a:extLst>
                  <a:ext uri="{FF2B5EF4-FFF2-40B4-BE49-F238E27FC236}">
                    <a16:creationId xmlns:a16="http://schemas.microsoft.com/office/drawing/2014/main" id="{D26BB456-D8FE-42A6-01FB-D461D6300A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42 w 172"/>
                  <a:gd name="T9" fmla="*/ 30 h 124"/>
                  <a:gd name="T10" fmla="*/ 42 w 172"/>
                  <a:gd name="T11" fmla="*/ 30 h 124"/>
                  <a:gd name="T12" fmla="*/ 61 w 172"/>
                  <a:gd name="T13" fmla="*/ 47 h 124"/>
                  <a:gd name="T14" fmla="*/ 42 w 172"/>
                  <a:gd name="T15" fmla="*/ 30 h 124"/>
                  <a:gd name="T16" fmla="*/ 112 w 172"/>
                  <a:gd name="T17" fmla="*/ 70 h 124"/>
                  <a:gd name="T18" fmla="*/ 112 w 172"/>
                  <a:gd name="T19" fmla="*/ 70 h 124"/>
                  <a:gd name="T20" fmla="*/ 82 w 172"/>
                  <a:gd name="T21" fmla="*/ 54 h 124"/>
                  <a:gd name="T22" fmla="*/ 112 w 172"/>
                  <a:gd name="T23" fmla="*/ 70 h 124"/>
                  <a:gd name="T24" fmla="*/ 109 w 172"/>
                  <a:gd name="T25" fmla="*/ 89 h 124"/>
                  <a:gd name="T26" fmla="*/ 109 w 172"/>
                  <a:gd name="T27" fmla="*/ 89 h 124"/>
                  <a:gd name="T28" fmla="*/ 130 w 172"/>
                  <a:gd name="T29" fmla="*/ 100 h 124"/>
                  <a:gd name="T30" fmla="*/ 109 w 172"/>
                  <a:gd name="T31" fmla="*/ 89 h 124"/>
                  <a:gd name="T32" fmla="*/ 147 w 172"/>
                  <a:gd name="T33" fmla="*/ 110 h 124"/>
                  <a:gd name="T34" fmla="*/ 147 w 172"/>
                  <a:gd name="T35" fmla="*/ 110 h 124"/>
                  <a:gd name="T36" fmla="*/ 165 w 172"/>
                  <a:gd name="T37" fmla="*/ 119 h 124"/>
                  <a:gd name="T38" fmla="*/ 147 w 172"/>
                  <a:gd name="T39" fmla="*/ 110 h 124"/>
                  <a:gd name="T40" fmla="*/ 130 w 172"/>
                  <a:gd name="T41" fmla="*/ 68 h 124"/>
                  <a:gd name="T42" fmla="*/ 130 w 172"/>
                  <a:gd name="T43" fmla="*/ 68 h 124"/>
                  <a:gd name="T44" fmla="*/ 147 w 172"/>
                  <a:gd name="T45" fmla="*/ 96 h 124"/>
                  <a:gd name="T46" fmla="*/ 130 w 172"/>
                  <a:gd name="T47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9" name="Freeform 496">
                <a:extLst>
                  <a:ext uri="{FF2B5EF4-FFF2-40B4-BE49-F238E27FC236}">
                    <a16:creationId xmlns:a16="http://schemas.microsoft.com/office/drawing/2014/main" id="{7D304233-AAC9-A185-ABC3-5D2A8A0B92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3 w 172"/>
                  <a:gd name="T9" fmla="*/ 5 h 124"/>
                  <a:gd name="T10" fmla="*/ 42 w 172"/>
                  <a:gd name="T11" fmla="*/ 30 h 124"/>
                  <a:gd name="T12" fmla="*/ 42 w 172"/>
                  <a:gd name="T13" fmla="*/ 30 h 124"/>
                  <a:gd name="T14" fmla="*/ 61 w 172"/>
                  <a:gd name="T15" fmla="*/ 47 h 124"/>
                  <a:gd name="T16" fmla="*/ 42 w 172"/>
                  <a:gd name="T17" fmla="*/ 30 h 124"/>
                  <a:gd name="T18" fmla="*/ 42 w 172"/>
                  <a:gd name="T19" fmla="*/ 30 h 124"/>
                  <a:gd name="T20" fmla="*/ 112 w 172"/>
                  <a:gd name="T21" fmla="*/ 70 h 124"/>
                  <a:gd name="T22" fmla="*/ 112 w 172"/>
                  <a:gd name="T23" fmla="*/ 70 h 124"/>
                  <a:gd name="T24" fmla="*/ 82 w 172"/>
                  <a:gd name="T25" fmla="*/ 54 h 124"/>
                  <a:gd name="T26" fmla="*/ 112 w 172"/>
                  <a:gd name="T27" fmla="*/ 70 h 124"/>
                  <a:gd name="T28" fmla="*/ 112 w 172"/>
                  <a:gd name="T29" fmla="*/ 70 h 124"/>
                  <a:gd name="T30" fmla="*/ 109 w 172"/>
                  <a:gd name="T31" fmla="*/ 89 h 124"/>
                  <a:gd name="T32" fmla="*/ 109 w 172"/>
                  <a:gd name="T33" fmla="*/ 89 h 124"/>
                  <a:gd name="T34" fmla="*/ 130 w 172"/>
                  <a:gd name="T35" fmla="*/ 100 h 124"/>
                  <a:gd name="T36" fmla="*/ 109 w 172"/>
                  <a:gd name="T37" fmla="*/ 89 h 124"/>
                  <a:gd name="T38" fmla="*/ 109 w 172"/>
                  <a:gd name="T39" fmla="*/ 89 h 124"/>
                  <a:gd name="T40" fmla="*/ 147 w 172"/>
                  <a:gd name="T41" fmla="*/ 110 h 124"/>
                  <a:gd name="T42" fmla="*/ 147 w 172"/>
                  <a:gd name="T43" fmla="*/ 110 h 124"/>
                  <a:gd name="T44" fmla="*/ 165 w 172"/>
                  <a:gd name="T45" fmla="*/ 119 h 124"/>
                  <a:gd name="T46" fmla="*/ 147 w 172"/>
                  <a:gd name="T47" fmla="*/ 110 h 124"/>
                  <a:gd name="T48" fmla="*/ 147 w 172"/>
                  <a:gd name="T49" fmla="*/ 110 h 124"/>
                  <a:gd name="T50" fmla="*/ 130 w 172"/>
                  <a:gd name="T51" fmla="*/ 68 h 124"/>
                  <a:gd name="T52" fmla="*/ 130 w 172"/>
                  <a:gd name="T53" fmla="*/ 68 h 124"/>
                  <a:gd name="T54" fmla="*/ 147 w 172"/>
                  <a:gd name="T55" fmla="*/ 96 h 124"/>
                  <a:gd name="T56" fmla="*/ 130 w 172"/>
                  <a:gd name="T57" fmla="*/ 68 h 124"/>
                  <a:gd name="T58" fmla="*/ 130 w 172"/>
                  <a:gd name="T59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lnTo>
                      <a:pt x="3" y="5"/>
                    </a:ln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lnTo>
                      <a:pt x="42" y="30"/>
                    </a:ln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lnTo>
                      <a:pt x="112" y="70"/>
                    </a:ln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lnTo>
                      <a:pt x="109" y="89"/>
                    </a:ln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lnTo>
                      <a:pt x="147" y="110"/>
                    </a:ln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lnTo>
                      <a:pt x="130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0" name="Freeform 497">
                <a:extLst>
                  <a:ext uri="{FF2B5EF4-FFF2-40B4-BE49-F238E27FC236}">
                    <a16:creationId xmlns:a16="http://schemas.microsoft.com/office/drawing/2014/main" id="{C2094292-9BD2-B87C-4FE6-81BE349484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42 w 172"/>
                  <a:gd name="T9" fmla="*/ 30 h 124"/>
                  <a:gd name="T10" fmla="*/ 42 w 172"/>
                  <a:gd name="T11" fmla="*/ 30 h 124"/>
                  <a:gd name="T12" fmla="*/ 61 w 172"/>
                  <a:gd name="T13" fmla="*/ 47 h 124"/>
                  <a:gd name="T14" fmla="*/ 42 w 172"/>
                  <a:gd name="T15" fmla="*/ 30 h 124"/>
                  <a:gd name="T16" fmla="*/ 112 w 172"/>
                  <a:gd name="T17" fmla="*/ 70 h 124"/>
                  <a:gd name="T18" fmla="*/ 112 w 172"/>
                  <a:gd name="T19" fmla="*/ 70 h 124"/>
                  <a:gd name="T20" fmla="*/ 82 w 172"/>
                  <a:gd name="T21" fmla="*/ 54 h 124"/>
                  <a:gd name="T22" fmla="*/ 112 w 172"/>
                  <a:gd name="T23" fmla="*/ 70 h 124"/>
                  <a:gd name="T24" fmla="*/ 109 w 172"/>
                  <a:gd name="T25" fmla="*/ 89 h 124"/>
                  <a:gd name="T26" fmla="*/ 109 w 172"/>
                  <a:gd name="T27" fmla="*/ 89 h 124"/>
                  <a:gd name="T28" fmla="*/ 130 w 172"/>
                  <a:gd name="T29" fmla="*/ 100 h 124"/>
                  <a:gd name="T30" fmla="*/ 109 w 172"/>
                  <a:gd name="T31" fmla="*/ 89 h 124"/>
                  <a:gd name="T32" fmla="*/ 147 w 172"/>
                  <a:gd name="T33" fmla="*/ 110 h 124"/>
                  <a:gd name="T34" fmla="*/ 147 w 172"/>
                  <a:gd name="T35" fmla="*/ 110 h 124"/>
                  <a:gd name="T36" fmla="*/ 165 w 172"/>
                  <a:gd name="T37" fmla="*/ 119 h 124"/>
                  <a:gd name="T38" fmla="*/ 147 w 172"/>
                  <a:gd name="T39" fmla="*/ 110 h 124"/>
                  <a:gd name="T40" fmla="*/ 130 w 172"/>
                  <a:gd name="T41" fmla="*/ 68 h 124"/>
                  <a:gd name="T42" fmla="*/ 130 w 172"/>
                  <a:gd name="T43" fmla="*/ 68 h 124"/>
                  <a:gd name="T44" fmla="*/ 147 w 172"/>
                  <a:gd name="T45" fmla="*/ 96 h 124"/>
                  <a:gd name="T46" fmla="*/ 130 w 172"/>
                  <a:gd name="T47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1" name="Freeform 498">
                <a:extLst>
                  <a:ext uri="{FF2B5EF4-FFF2-40B4-BE49-F238E27FC236}">
                    <a16:creationId xmlns:a16="http://schemas.microsoft.com/office/drawing/2014/main" id="{C08D5991-D0FD-71FF-B1BB-449B3F28C7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3 w 172"/>
                  <a:gd name="T9" fmla="*/ 5 h 124"/>
                  <a:gd name="T10" fmla="*/ 42 w 172"/>
                  <a:gd name="T11" fmla="*/ 30 h 124"/>
                  <a:gd name="T12" fmla="*/ 42 w 172"/>
                  <a:gd name="T13" fmla="*/ 30 h 124"/>
                  <a:gd name="T14" fmla="*/ 61 w 172"/>
                  <a:gd name="T15" fmla="*/ 47 h 124"/>
                  <a:gd name="T16" fmla="*/ 42 w 172"/>
                  <a:gd name="T17" fmla="*/ 30 h 124"/>
                  <a:gd name="T18" fmla="*/ 42 w 172"/>
                  <a:gd name="T19" fmla="*/ 30 h 124"/>
                  <a:gd name="T20" fmla="*/ 112 w 172"/>
                  <a:gd name="T21" fmla="*/ 70 h 124"/>
                  <a:gd name="T22" fmla="*/ 112 w 172"/>
                  <a:gd name="T23" fmla="*/ 70 h 124"/>
                  <a:gd name="T24" fmla="*/ 82 w 172"/>
                  <a:gd name="T25" fmla="*/ 54 h 124"/>
                  <a:gd name="T26" fmla="*/ 112 w 172"/>
                  <a:gd name="T27" fmla="*/ 70 h 124"/>
                  <a:gd name="T28" fmla="*/ 112 w 172"/>
                  <a:gd name="T29" fmla="*/ 70 h 124"/>
                  <a:gd name="T30" fmla="*/ 109 w 172"/>
                  <a:gd name="T31" fmla="*/ 89 h 124"/>
                  <a:gd name="T32" fmla="*/ 109 w 172"/>
                  <a:gd name="T33" fmla="*/ 89 h 124"/>
                  <a:gd name="T34" fmla="*/ 130 w 172"/>
                  <a:gd name="T35" fmla="*/ 100 h 124"/>
                  <a:gd name="T36" fmla="*/ 109 w 172"/>
                  <a:gd name="T37" fmla="*/ 89 h 124"/>
                  <a:gd name="T38" fmla="*/ 109 w 172"/>
                  <a:gd name="T39" fmla="*/ 89 h 124"/>
                  <a:gd name="T40" fmla="*/ 147 w 172"/>
                  <a:gd name="T41" fmla="*/ 110 h 124"/>
                  <a:gd name="T42" fmla="*/ 147 w 172"/>
                  <a:gd name="T43" fmla="*/ 110 h 124"/>
                  <a:gd name="T44" fmla="*/ 165 w 172"/>
                  <a:gd name="T45" fmla="*/ 119 h 124"/>
                  <a:gd name="T46" fmla="*/ 147 w 172"/>
                  <a:gd name="T47" fmla="*/ 110 h 124"/>
                  <a:gd name="T48" fmla="*/ 147 w 172"/>
                  <a:gd name="T49" fmla="*/ 110 h 124"/>
                  <a:gd name="T50" fmla="*/ 130 w 172"/>
                  <a:gd name="T51" fmla="*/ 68 h 124"/>
                  <a:gd name="T52" fmla="*/ 130 w 172"/>
                  <a:gd name="T53" fmla="*/ 68 h 124"/>
                  <a:gd name="T54" fmla="*/ 147 w 172"/>
                  <a:gd name="T55" fmla="*/ 96 h 124"/>
                  <a:gd name="T56" fmla="*/ 130 w 172"/>
                  <a:gd name="T57" fmla="*/ 68 h 124"/>
                  <a:gd name="T58" fmla="*/ 130 w 172"/>
                  <a:gd name="T59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lnTo>
                      <a:pt x="3" y="5"/>
                    </a:ln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lnTo>
                      <a:pt x="42" y="30"/>
                    </a:ln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lnTo>
                      <a:pt x="112" y="70"/>
                    </a:ln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lnTo>
                      <a:pt x="109" y="89"/>
                    </a:ln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lnTo>
                      <a:pt x="147" y="110"/>
                    </a:ln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lnTo>
                      <a:pt x="130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2" name="Freeform 499">
                <a:extLst>
                  <a:ext uri="{FF2B5EF4-FFF2-40B4-BE49-F238E27FC236}">
                    <a16:creationId xmlns:a16="http://schemas.microsoft.com/office/drawing/2014/main" id="{4FFBF6F9-D782-E721-D0FA-33130A5DB2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42 w 172"/>
                  <a:gd name="T9" fmla="*/ 30 h 124"/>
                  <a:gd name="T10" fmla="*/ 42 w 172"/>
                  <a:gd name="T11" fmla="*/ 30 h 124"/>
                  <a:gd name="T12" fmla="*/ 61 w 172"/>
                  <a:gd name="T13" fmla="*/ 47 h 124"/>
                  <a:gd name="T14" fmla="*/ 42 w 172"/>
                  <a:gd name="T15" fmla="*/ 30 h 124"/>
                  <a:gd name="T16" fmla="*/ 112 w 172"/>
                  <a:gd name="T17" fmla="*/ 70 h 124"/>
                  <a:gd name="T18" fmla="*/ 112 w 172"/>
                  <a:gd name="T19" fmla="*/ 70 h 124"/>
                  <a:gd name="T20" fmla="*/ 82 w 172"/>
                  <a:gd name="T21" fmla="*/ 54 h 124"/>
                  <a:gd name="T22" fmla="*/ 112 w 172"/>
                  <a:gd name="T23" fmla="*/ 70 h 124"/>
                  <a:gd name="T24" fmla="*/ 109 w 172"/>
                  <a:gd name="T25" fmla="*/ 89 h 124"/>
                  <a:gd name="T26" fmla="*/ 109 w 172"/>
                  <a:gd name="T27" fmla="*/ 89 h 124"/>
                  <a:gd name="T28" fmla="*/ 130 w 172"/>
                  <a:gd name="T29" fmla="*/ 100 h 124"/>
                  <a:gd name="T30" fmla="*/ 109 w 172"/>
                  <a:gd name="T31" fmla="*/ 89 h 124"/>
                  <a:gd name="T32" fmla="*/ 147 w 172"/>
                  <a:gd name="T33" fmla="*/ 110 h 124"/>
                  <a:gd name="T34" fmla="*/ 147 w 172"/>
                  <a:gd name="T35" fmla="*/ 110 h 124"/>
                  <a:gd name="T36" fmla="*/ 165 w 172"/>
                  <a:gd name="T37" fmla="*/ 119 h 124"/>
                  <a:gd name="T38" fmla="*/ 147 w 172"/>
                  <a:gd name="T39" fmla="*/ 110 h 124"/>
                  <a:gd name="T40" fmla="*/ 130 w 172"/>
                  <a:gd name="T41" fmla="*/ 68 h 124"/>
                  <a:gd name="T42" fmla="*/ 130 w 172"/>
                  <a:gd name="T43" fmla="*/ 68 h 124"/>
                  <a:gd name="T44" fmla="*/ 147 w 172"/>
                  <a:gd name="T45" fmla="*/ 96 h 124"/>
                  <a:gd name="T46" fmla="*/ 130 w 172"/>
                  <a:gd name="T47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3" name="Freeform 500">
                <a:extLst>
                  <a:ext uri="{FF2B5EF4-FFF2-40B4-BE49-F238E27FC236}">
                    <a16:creationId xmlns:a16="http://schemas.microsoft.com/office/drawing/2014/main" id="{5D9E7B50-9A30-AF0C-5055-1D4077C8C0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3 w 172"/>
                  <a:gd name="T9" fmla="*/ 5 h 124"/>
                  <a:gd name="T10" fmla="*/ 42 w 172"/>
                  <a:gd name="T11" fmla="*/ 30 h 124"/>
                  <a:gd name="T12" fmla="*/ 42 w 172"/>
                  <a:gd name="T13" fmla="*/ 30 h 124"/>
                  <a:gd name="T14" fmla="*/ 61 w 172"/>
                  <a:gd name="T15" fmla="*/ 47 h 124"/>
                  <a:gd name="T16" fmla="*/ 42 w 172"/>
                  <a:gd name="T17" fmla="*/ 30 h 124"/>
                  <a:gd name="T18" fmla="*/ 42 w 172"/>
                  <a:gd name="T19" fmla="*/ 30 h 124"/>
                  <a:gd name="T20" fmla="*/ 112 w 172"/>
                  <a:gd name="T21" fmla="*/ 70 h 124"/>
                  <a:gd name="T22" fmla="*/ 112 w 172"/>
                  <a:gd name="T23" fmla="*/ 70 h 124"/>
                  <a:gd name="T24" fmla="*/ 82 w 172"/>
                  <a:gd name="T25" fmla="*/ 54 h 124"/>
                  <a:gd name="T26" fmla="*/ 112 w 172"/>
                  <a:gd name="T27" fmla="*/ 70 h 124"/>
                  <a:gd name="T28" fmla="*/ 112 w 172"/>
                  <a:gd name="T29" fmla="*/ 70 h 124"/>
                  <a:gd name="T30" fmla="*/ 109 w 172"/>
                  <a:gd name="T31" fmla="*/ 89 h 124"/>
                  <a:gd name="T32" fmla="*/ 109 w 172"/>
                  <a:gd name="T33" fmla="*/ 89 h 124"/>
                  <a:gd name="T34" fmla="*/ 130 w 172"/>
                  <a:gd name="T35" fmla="*/ 100 h 124"/>
                  <a:gd name="T36" fmla="*/ 109 w 172"/>
                  <a:gd name="T37" fmla="*/ 89 h 124"/>
                  <a:gd name="T38" fmla="*/ 109 w 172"/>
                  <a:gd name="T39" fmla="*/ 89 h 124"/>
                  <a:gd name="T40" fmla="*/ 147 w 172"/>
                  <a:gd name="T41" fmla="*/ 110 h 124"/>
                  <a:gd name="T42" fmla="*/ 147 w 172"/>
                  <a:gd name="T43" fmla="*/ 110 h 124"/>
                  <a:gd name="T44" fmla="*/ 165 w 172"/>
                  <a:gd name="T45" fmla="*/ 119 h 124"/>
                  <a:gd name="T46" fmla="*/ 147 w 172"/>
                  <a:gd name="T47" fmla="*/ 110 h 124"/>
                  <a:gd name="T48" fmla="*/ 147 w 172"/>
                  <a:gd name="T49" fmla="*/ 110 h 124"/>
                  <a:gd name="T50" fmla="*/ 130 w 172"/>
                  <a:gd name="T51" fmla="*/ 68 h 124"/>
                  <a:gd name="T52" fmla="*/ 130 w 172"/>
                  <a:gd name="T53" fmla="*/ 68 h 124"/>
                  <a:gd name="T54" fmla="*/ 147 w 172"/>
                  <a:gd name="T55" fmla="*/ 96 h 124"/>
                  <a:gd name="T56" fmla="*/ 130 w 172"/>
                  <a:gd name="T57" fmla="*/ 68 h 124"/>
                  <a:gd name="T58" fmla="*/ 130 w 172"/>
                  <a:gd name="T59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lnTo>
                      <a:pt x="3" y="5"/>
                    </a:ln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lnTo>
                      <a:pt x="42" y="30"/>
                    </a:ln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lnTo>
                      <a:pt x="112" y="70"/>
                    </a:ln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lnTo>
                      <a:pt x="109" y="89"/>
                    </a:ln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lnTo>
                      <a:pt x="147" y="110"/>
                    </a:ln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lnTo>
                      <a:pt x="130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4" name="Freeform 501">
                <a:extLst>
                  <a:ext uri="{FF2B5EF4-FFF2-40B4-BE49-F238E27FC236}">
                    <a16:creationId xmlns:a16="http://schemas.microsoft.com/office/drawing/2014/main" id="{8C42D061-51EB-2FC1-C5BA-E603E7CC05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42 w 172"/>
                  <a:gd name="T9" fmla="*/ 30 h 124"/>
                  <a:gd name="T10" fmla="*/ 42 w 172"/>
                  <a:gd name="T11" fmla="*/ 30 h 124"/>
                  <a:gd name="T12" fmla="*/ 61 w 172"/>
                  <a:gd name="T13" fmla="*/ 47 h 124"/>
                  <a:gd name="T14" fmla="*/ 42 w 172"/>
                  <a:gd name="T15" fmla="*/ 30 h 124"/>
                  <a:gd name="T16" fmla="*/ 112 w 172"/>
                  <a:gd name="T17" fmla="*/ 70 h 124"/>
                  <a:gd name="T18" fmla="*/ 112 w 172"/>
                  <a:gd name="T19" fmla="*/ 70 h 124"/>
                  <a:gd name="T20" fmla="*/ 82 w 172"/>
                  <a:gd name="T21" fmla="*/ 54 h 124"/>
                  <a:gd name="T22" fmla="*/ 112 w 172"/>
                  <a:gd name="T23" fmla="*/ 70 h 124"/>
                  <a:gd name="T24" fmla="*/ 109 w 172"/>
                  <a:gd name="T25" fmla="*/ 89 h 124"/>
                  <a:gd name="T26" fmla="*/ 109 w 172"/>
                  <a:gd name="T27" fmla="*/ 89 h 124"/>
                  <a:gd name="T28" fmla="*/ 130 w 172"/>
                  <a:gd name="T29" fmla="*/ 100 h 124"/>
                  <a:gd name="T30" fmla="*/ 109 w 172"/>
                  <a:gd name="T31" fmla="*/ 89 h 124"/>
                  <a:gd name="T32" fmla="*/ 147 w 172"/>
                  <a:gd name="T33" fmla="*/ 110 h 124"/>
                  <a:gd name="T34" fmla="*/ 147 w 172"/>
                  <a:gd name="T35" fmla="*/ 110 h 124"/>
                  <a:gd name="T36" fmla="*/ 165 w 172"/>
                  <a:gd name="T37" fmla="*/ 119 h 124"/>
                  <a:gd name="T38" fmla="*/ 147 w 172"/>
                  <a:gd name="T39" fmla="*/ 110 h 124"/>
                  <a:gd name="T40" fmla="*/ 130 w 172"/>
                  <a:gd name="T41" fmla="*/ 68 h 124"/>
                  <a:gd name="T42" fmla="*/ 130 w 172"/>
                  <a:gd name="T43" fmla="*/ 68 h 124"/>
                  <a:gd name="T44" fmla="*/ 147 w 172"/>
                  <a:gd name="T45" fmla="*/ 96 h 124"/>
                  <a:gd name="T46" fmla="*/ 130 w 172"/>
                  <a:gd name="T47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5" name="Freeform 502">
                <a:extLst>
                  <a:ext uri="{FF2B5EF4-FFF2-40B4-BE49-F238E27FC236}">
                    <a16:creationId xmlns:a16="http://schemas.microsoft.com/office/drawing/2014/main" id="{B9998F80-C2F0-F4CF-41D3-66F6228A4F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3 w 172"/>
                  <a:gd name="T9" fmla="*/ 5 h 124"/>
                  <a:gd name="T10" fmla="*/ 42 w 172"/>
                  <a:gd name="T11" fmla="*/ 30 h 124"/>
                  <a:gd name="T12" fmla="*/ 42 w 172"/>
                  <a:gd name="T13" fmla="*/ 30 h 124"/>
                  <a:gd name="T14" fmla="*/ 61 w 172"/>
                  <a:gd name="T15" fmla="*/ 47 h 124"/>
                  <a:gd name="T16" fmla="*/ 42 w 172"/>
                  <a:gd name="T17" fmla="*/ 30 h 124"/>
                  <a:gd name="T18" fmla="*/ 42 w 172"/>
                  <a:gd name="T19" fmla="*/ 30 h 124"/>
                  <a:gd name="T20" fmla="*/ 112 w 172"/>
                  <a:gd name="T21" fmla="*/ 70 h 124"/>
                  <a:gd name="T22" fmla="*/ 112 w 172"/>
                  <a:gd name="T23" fmla="*/ 70 h 124"/>
                  <a:gd name="T24" fmla="*/ 82 w 172"/>
                  <a:gd name="T25" fmla="*/ 54 h 124"/>
                  <a:gd name="T26" fmla="*/ 112 w 172"/>
                  <a:gd name="T27" fmla="*/ 70 h 124"/>
                  <a:gd name="T28" fmla="*/ 112 w 172"/>
                  <a:gd name="T29" fmla="*/ 70 h 124"/>
                  <a:gd name="T30" fmla="*/ 109 w 172"/>
                  <a:gd name="T31" fmla="*/ 89 h 124"/>
                  <a:gd name="T32" fmla="*/ 109 w 172"/>
                  <a:gd name="T33" fmla="*/ 89 h 124"/>
                  <a:gd name="T34" fmla="*/ 130 w 172"/>
                  <a:gd name="T35" fmla="*/ 100 h 124"/>
                  <a:gd name="T36" fmla="*/ 109 w 172"/>
                  <a:gd name="T37" fmla="*/ 89 h 124"/>
                  <a:gd name="T38" fmla="*/ 109 w 172"/>
                  <a:gd name="T39" fmla="*/ 89 h 124"/>
                  <a:gd name="T40" fmla="*/ 147 w 172"/>
                  <a:gd name="T41" fmla="*/ 110 h 124"/>
                  <a:gd name="T42" fmla="*/ 147 w 172"/>
                  <a:gd name="T43" fmla="*/ 110 h 124"/>
                  <a:gd name="T44" fmla="*/ 165 w 172"/>
                  <a:gd name="T45" fmla="*/ 119 h 124"/>
                  <a:gd name="T46" fmla="*/ 147 w 172"/>
                  <a:gd name="T47" fmla="*/ 110 h 124"/>
                  <a:gd name="T48" fmla="*/ 147 w 172"/>
                  <a:gd name="T49" fmla="*/ 110 h 124"/>
                  <a:gd name="T50" fmla="*/ 130 w 172"/>
                  <a:gd name="T51" fmla="*/ 68 h 124"/>
                  <a:gd name="T52" fmla="*/ 130 w 172"/>
                  <a:gd name="T53" fmla="*/ 68 h 124"/>
                  <a:gd name="T54" fmla="*/ 147 w 172"/>
                  <a:gd name="T55" fmla="*/ 96 h 124"/>
                  <a:gd name="T56" fmla="*/ 130 w 172"/>
                  <a:gd name="T57" fmla="*/ 68 h 124"/>
                  <a:gd name="T58" fmla="*/ 130 w 172"/>
                  <a:gd name="T59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lnTo>
                      <a:pt x="3" y="5"/>
                    </a:ln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lnTo>
                      <a:pt x="42" y="30"/>
                    </a:ln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lnTo>
                      <a:pt x="112" y="70"/>
                    </a:ln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lnTo>
                      <a:pt x="109" y="89"/>
                    </a:ln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lnTo>
                      <a:pt x="147" y="110"/>
                    </a:ln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lnTo>
                      <a:pt x="130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6" name="Freeform 503">
                <a:extLst>
                  <a:ext uri="{FF2B5EF4-FFF2-40B4-BE49-F238E27FC236}">
                    <a16:creationId xmlns:a16="http://schemas.microsoft.com/office/drawing/2014/main" id="{9CDF77AF-EE07-024E-5966-9E286FD508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2503"/>
                <a:ext cx="526" cy="468"/>
              </a:xfrm>
              <a:custGeom>
                <a:avLst/>
                <a:gdLst>
                  <a:gd name="T0" fmla="*/ 863 w 874"/>
                  <a:gd name="T1" fmla="*/ 374 h 777"/>
                  <a:gd name="T2" fmla="*/ 844 w 874"/>
                  <a:gd name="T3" fmla="*/ 317 h 777"/>
                  <a:gd name="T4" fmla="*/ 809 w 874"/>
                  <a:gd name="T5" fmla="*/ 269 h 777"/>
                  <a:gd name="T6" fmla="*/ 784 w 874"/>
                  <a:gd name="T7" fmla="*/ 248 h 777"/>
                  <a:gd name="T8" fmla="*/ 718 w 874"/>
                  <a:gd name="T9" fmla="*/ 189 h 777"/>
                  <a:gd name="T10" fmla="*/ 695 w 874"/>
                  <a:gd name="T11" fmla="*/ 126 h 777"/>
                  <a:gd name="T12" fmla="*/ 663 w 874"/>
                  <a:gd name="T13" fmla="*/ 84 h 777"/>
                  <a:gd name="T14" fmla="*/ 635 w 874"/>
                  <a:gd name="T15" fmla="*/ 3 h 777"/>
                  <a:gd name="T16" fmla="*/ 614 w 874"/>
                  <a:gd name="T17" fmla="*/ 59 h 777"/>
                  <a:gd name="T18" fmla="*/ 588 w 874"/>
                  <a:gd name="T19" fmla="*/ 154 h 777"/>
                  <a:gd name="T20" fmla="*/ 521 w 874"/>
                  <a:gd name="T21" fmla="*/ 117 h 777"/>
                  <a:gd name="T22" fmla="*/ 488 w 874"/>
                  <a:gd name="T23" fmla="*/ 84 h 777"/>
                  <a:gd name="T24" fmla="*/ 512 w 874"/>
                  <a:gd name="T25" fmla="*/ 42 h 777"/>
                  <a:gd name="T26" fmla="*/ 491 w 874"/>
                  <a:gd name="T27" fmla="*/ 28 h 777"/>
                  <a:gd name="T28" fmla="*/ 412 w 874"/>
                  <a:gd name="T29" fmla="*/ 10 h 777"/>
                  <a:gd name="T30" fmla="*/ 381 w 874"/>
                  <a:gd name="T31" fmla="*/ 40 h 777"/>
                  <a:gd name="T32" fmla="*/ 360 w 874"/>
                  <a:gd name="T33" fmla="*/ 94 h 777"/>
                  <a:gd name="T34" fmla="*/ 328 w 874"/>
                  <a:gd name="T35" fmla="*/ 91 h 777"/>
                  <a:gd name="T36" fmla="*/ 286 w 874"/>
                  <a:gd name="T37" fmla="*/ 75 h 777"/>
                  <a:gd name="T38" fmla="*/ 258 w 874"/>
                  <a:gd name="T39" fmla="*/ 96 h 777"/>
                  <a:gd name="T40" fmla="*/ 230 w 874"/>
                  <a:gd name="T41" fmla="*/ 122 h 777"/>
                  <a:gd name="T42" fmla="*/ 219 w 874"/>
                  <a:gd name="T43" fmla="*/ 133 h 777"/>
                  <a:gd name="T44" fmla="*/ 170 w 874"/>
                  <a:gd name="T45" fmla="*/ 196 h 777"/>
                  <a:gd name="T46" fmla="*/ 91 w 874"/>
                  <a:gd name="T47" fmla="*/ 222 h 777"/>
                  <a:gd name="T48" fmla="*/ 28 w 874"/>
                  <a:gd name="T49" fmla="*/ 259 h 777"/>
                  <a:gd name="T50" fmla="*/ 16 w 874"/>
                  <a:gd name="T51" fmla="*/ 285 h 777"/>
                  <a:gd name="T52" fmla="*/ 12 w 874"/>
                  <a:gd name="T53" fmla="*/ 336 h 777"/>
                  <a:gd name="T54" fmla="*/ 26 w 874"/>
                  <a:gd name="T55" fmla="*/ 388 h 777"/>
                  <a:gd name="T56" fmla="*/ 56 w 874"/>
                  <a:gd name="T57" fmla="*/ 507 h 777"/>
                  <a:gd name="T58" fmla="*/ 65 w 874"/>
                  <a:gd name="T59" fmla="*/ 551 h 777"/>
                  <a:gd name="T60" fmla="*/ 144 w 874"/>
                  <a:gd name="T61" fmla="*/ 532 h 777"/>
                  <a:gd name="T62" fmla="*/ 265 w 874"/>
                  <a:gd name="T63" fmla="*/ 497 h 777"/>
                  <a:gd name="T64" fmla="*/ 388 w 874"/>
                  <a:gd name="T65" fmla="*/ 472 h 777"/>
                  <a:gd name="T66" fmla="*/ 451 w 874"/>
                  <a:gd name="T67" fmla="*/ 493 h 777"/>
                  <a:gd name="T68" fmla="*/ 477 w 874"/>
                  <a:gd name="T69" fmla="*/ 549 h 777"/>
                  <a:gd name="T70" fmla="*/ 535 w 874"/>
                  <a:gd name="T71" fmla="*/ 507 h 777"/>
                  <a:gd name="T72" fmla="*/ 532 w 874"/>
                  <a:gd name="T73" fmla="*/ 551 h 777"/>
                  <a:gd name="T74" fmla="*/ 556 w 874"/>
                  <a:gd name="T75" fmla="*/ 567 h 777"/>
                  <a:gd name="T76" fmla="*/ 607 w 874"/>
                  <a:gd name="T77" fmla="*/ 635 h 777"/>
                  <a:gd name="T78" fmla="*/ 686 w 874"/>
                  <a:gd name="T79" fmla="*/ 637 h 777"/>
                  <a:gd name="T80" fmla="*/ 709 w 874"/>
                  <a:gd name="T81" fmla="*/ 651 h 777"/>
                  <a:gd name="T82" fmla="*/ 746 w 874"/>
                  <a:gd name="T83" fmla="*/ 630 h 777"/>
                  <a:gd name="T84" fmla="*/ 814 w 874"/>
                  <a:gd name="T85" fmla="*/ 546 h 777"/>
                  <a:gd name="T86" fmla="*/ 860 w 874"/>
                  <a:gd name="T87" fmla="*/ 458 h 777"/>
                  <a:gd name="T88" fmla="*/ 867 w 874"/>
                  <a:gd name="T89" fmla="*/ 390 h 777"/>
                  <a:gd name="T90" fmla="*/ 370 w 874"/>
                  <a:gd name="T91" fmla="*/ 26 h 777"/>
                  <a:gd name="T92" fmla="*/ 502 w 874"/>
                  <a:gd name="T93" fmla="*/ 579 h 777"/>
                  <a:gd name="T94" fmla="*/ 716 w 874"/>
                  <a:gd name="T95" fmla="*/ 710 h 777"/>
                  <a:gd name="T96" fmla="*/ 688 w 874"/>
                  <a:gd name="T97" fmla="*/ 742 h 777"/>
                  <a:gd name="T98" fmla="*/ 735 w 874"/>
                  <a:gd name="T99" fmla="*/ 756 h 777"/>
                  <a:gd name="T100" fmla="*/ 751 w 874"/>
                  <a:gd name="T101" fmla="*/ 703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4" h="777">
                    <a:moveTo>
                      <a:pt x="867" y="390"/>
                    </a:moveTo>
                    <a:lnTo>
                      <a:pt x="867" y="390"/>
                    </a:lnTo>
                    <a:cubicBezTo>
                      <a:pt x="872" y="388"/>
                      <a:pt x="867" y="371"/>
                      <a:pt x="863" y="374"/>
                    </a:cubicBezTo>
                    <a:cubicBezTo>
                      <a:pt x="860" y="376"/>
                      <a:pt x="860" y="350"/>
                      <a:pt x="863" y="339"/>
                    </a:cubicBezTo>
                    <a:cubicBezTo>
                      <a:pt x="865" y="327"/>
                      <a:pt x="863" y="329"/>
                      <a:pt x="858" y="334"/>
                    </a:cubicBezTo>
                    <a:cubicBezTo>
                      <a:pt x="851" y="341"/>
                      <a:pt x="844" y="322"/>
                      <a:pt x="844" y="317"/>
                    </a:cubicBezTo>
                    <a:cubicBezTo>
                      <a:pt x="842" y="313"/>
                      <a:pt x="835" y="299"/>
                      <a:pt x="825" y="301"/>
                    </a:cubicBezTo>
                    <a:cubicBezTo>
                      <a:pt x="818" y="304"/>
                      <a:pt x="823" y="290"/>
                      <a:pt x="816" y="292"/>
                    </a:cubicBezTo>
                    <a:cubicBezTo>
                      <a:pt x="809" y="294"/>
                      <a:pt x="807" y="280"/>
                      <a:pt x="809" y="269"/>
                    </a:cubicBezTo>
                    <a:cubicBezTo>
                      <a:pt x="809" y="259"/>
                      <a:pt x="804" y="266"/>
                      <a:pt x="800" y="262"/>
                    </a:cubicBezTo>
                    <a:cubicBezTo>
                      <a:pt x="797" y="257"/>
                      <a:pt x="793" y="262"/>
                      <a:pt x="788" y="264"/>
                    </a:cubicBezTo>
                    <a:cubicBezTo>
                      <a:pt x="784" y="266"/>
                      <a:pt x="781" y="255"/>
                      <a:pt x="784" y="248"/>
                    </a:cubicBezTo>
                    <a:cubicBezTo>
                      <a:pt x="784" y="243"/>
                      <a:pt x="781" y="238"/>
                      <a:pt x="774" y="234"/>
                    </a:cubicBezTo>
                    <a:cubicBezTo>
                      <a:pt x="767" y="229"/>
                      <a:pt x="767" y="224"/>
                      <a:pt x="767" y="217"/>
                    </a:cubicBezTo>
                    <a:cubicBezTo>
                      <a:pt x="767" y="210"/>
                      <a:pt x="728" y="192"/>
                      <a:pt x="718" y="189"/>
                    </a:cubicBezTo>
                    <a:cubicBezTo>
                      <a:pt x="709" y="187"/>
                      <a:pt x="716" y="178"/>
                      <a:pt x="714" y="173"/>
                    </a:cubicBezTo>
                    <a:cubicBezTo>
                      <a:pt x="709" y="171"/>
                      <a:pt x="709" y="159"/>
                      <a:pt x="709" y="147"/>
                    </a:cubicBezTo>
                    <a:cubicBezTo>
                      <a:pt x="709" y="138"/>
                      <a:pt x="695" y="133"/>
                      <a:pt x="695" y="126"/>
                    </a:cubicBezTo>
                    <a:cubicBezTo>
                      <a:pt x="695" y="117"/>
                      <a:pt x="693" y="110"/>
                      <a:pt x="693" y="100"/>
                    </a:cubicBezTo>
                    <a:cubicBezTo>
                      <a:pt x="693" y="91"/>
                      <a:pt x="679" y="89"/>
                      <a:pt x="679" y="82"/>
                    </a:cubicBezTo>
                    <a:cubicBezTo>
                      <a:pt x="679" y="77"/>
                      <a:pt x="670" y="82"/>
                      <a:pt x="663" y="84"/>
                    </a:cubicBezTo>
                    <a:cubicBezTo>
                      <a:pt x="653" y="84"/>
                      <a:pt x="656" y="73"/>
                      <a:pt x="656" y="63"/>
                    </a:cubicBezTo>
                    <a:cubicBezTo>
                      <a:pt x="656" y="52"/>
                      <a:pt x="653" y="33"/>
                      <a:pt x="646" y="28"/>
                    </a:cubicBezTo>
                    <a:cubicBezTo>
                      <a:pt x="639" y="24"/>
                      <a:pt x="639" y="5"/>
                      <a:pt x="635" y="3"/>
                    </a:cubicBezTo>
                    <a:cubicBezTo>
                      <a:pt x="633" y="0"/>
                      <a:pt x="621" y="12"/>
                      <a:pt x="621" y="17"/>
                    </a:cubicBezTo>
                    <a:cubicBezTo>
                      <a:pt x="623" y="24"/>
                      <a:pt x="621" y="31"/>
                      <a:pt x="616" y="35"/>
                    </a:cubicBezTo>
                    <a:cubicBezTo>
                      <a:pt x="611" y="38"/>
                      <a:pt x="619" y="54"/>
                      <a:pt x="614" y="59"/>
                    </a:cubicBezTo>
                    <a:cubicBezTo>
                      <a:pt x="607" y="63"/>
                      <a:pt x="614" y="84"/>
                      <a:pt x="611" y="96"/>
                    </a:cubicBezTo>
                    <a:cubicBezTo>
                      <a:pt x="611" y="108"/>
                      <a:pt x="611" y="122"/>
                      <a:pt x="604" y="129"/>
                    </a:cubicBezTo>
                    <a:cubicBezTo>
                      <a:pt x="600" y="136"/>
                      <a:pt x="598" y="150"/>
                      <a:pt x="588" y="154"/>
                    </a:cubicBezTo>
                    <a:cubicBezTo>
                      <a:pt x="577" y="159"/>
                      <a:pt x="560" y="150"/>
                      <a:pt x="560" y="143"/>
                    </a:cubicBezTo>
                    <a:cubicBezTo>
                      <a:pt x="563" y="136"/>
                      <a:pt x="549" y="133"/>
                      <a:pt x="542" y="133"/>
                    </a:cubicBezTo>
                    <a:cubicBezTo>
                      <a:pt x="537" y="136"/>
                      <a:pt x="532" y="126"/>
                      <a:pt x="521" y="117"/>
                    </a:cubicBezTo>
                    <a:cubicBezTo>
                      <a:pt x="512" y="110"/>
                      <a:pt x="505" y="119"/>
                      <a:pt x="500" y="110"/>
                    </a:cubicBezTo>
                    <a:cubicBezTo>
                      <a:pt x="498" y="100"/>
                      <a:pt x="493" y="98"/>
                      <a:pt x="486" y="94"/>
                    </a:cubicBezTo>
                    <a:cubicBezTo>
                      <a:pt x="479" y="89"/>
                      <a:pt x="481" y="89"/>
                      <a:pt x="488" y="84"/>
                    </a:cubicBezTo>
                    <a:cubicBezTo>
                      <a:pt x="495" y="77"/>
                      <a:pt x="493" y="73"/>
                      <a:pt x="491" y="66"/>
                    </a:cubicBezTo>
                    <a:cubicBezTo>
                      <a:pt x="486" y="59"/>
                      <a:pt x="493" y="61"/>
                      <a:pt x="505" y="56"/>
                    </a:cubicBezTo>
                    <a:cubicBezTo>
                      <a:pt x="514" y="49"/>
                      <a:pt x="505" y="45"/>
                      <a:pt x="512" y="42"/>
                    </a:cubicBezTo>
                    <a:cubicBezTo>
                      <a:pt x="519" y="38"/>
                      <a:pt x="514" y="33"/>
                      <a:pt x="507" y="31"/>
                    </a:cubicBezTo>
                    <a:cubicBezTo>
                      <a:pt x="498" y="31"/>
                      <a:pt x="500" y="38"/>
                      <a:pt x="498" y="40"/>
                    </a:cubicBezTo>
                    <a:cubicBezTo>
                      <a:pt x="495" y="40"/>
                      <a:pt x="493" y="28"/>
                      <a:pt x="491" y="28"/>
                    </a:cubicBezTo>
                    <a:cubicBezTo>
                      <a:pt x="488" y="28"/>
                      <a:pt x="479" y="40"/>
                      <a:pt x="474" y="35"/>
                    </a:cubicBezTo>
                    <a:cubicBezTo>
                      <a:pt x="470" y="28"/>
                      <a:pt x="442" y="24"/>
                      <a:pt x="433" y="21"/>
                    </a:cubicBezTo>
                    <a:cubicBezTo>
                      <a:pt x="423" y="21"/>
                      <a:pt x="419" y="7"/>
                      <a:pt x="412" y="10"/>
                    </a:cubicBezTo>
                    <a:cubicBezTo>
                      <a:pt x="407" y="12"/>
                      <a:pt x="414" y="17"/>
                      <a:pt x="421" y="24"/>
                    </a:cubicBezTo>
                    <a:cubicBezTo>
                      <a:pt x="428" y="31"/>
                      <a:pt x="397" y="38"/>
                      <a:pt x="388" y="33"/>
                    </a:cubicBezTo>
                    <a:cubicBezTo>
                      <a:pt x="379" y="31"/>
                      <a:pt x="390" y="40"/>
                      <a:pt x="381" y="40"/>
                    </a:cubicBezTo>
                    <a:cubicBezTo>
                      <a:pt x="374" y="40"/>
                      <a:pt x="372" y="52"/>
                      <a:pt x="367" y="59"/>
                    </a:cubicBezTo>
                    <a:cubicBezTo>
                      <a:pt x="360" y="66"/>
                      <a:pt x="365" y="70"/>
                      <a:pt x="358" y="75"/>
                    </a:cubicBezTo>
                    <a:cubicBezTo>
                      <a:pt x="351" y="80"/>
                      <a:pt x="351" y="84"/>
                      <a:pt x="360" y="94"/>
                    </a:cubicBezTo>
                    <a:cubicBezTo>
                      <a:pt x="367" y="103"/>
                      <a:pt x="356" y="103"/>
                      <a:pt x="349" y="96"/>
                    </a:cubicBezTo>
                    <a:cubicBezTo>
                      <a:pt x="342" y="89"/>
                      <a:pt x="335" y="89"/>
                      <a:pt x="335" y="96"/>
                    </a:cubicBezTo>
                    <a:cubicBezTo>
                      <a:pt x="335" y="105"/>
                      <a:pt x="325" y="100"/>
                      <a:pt x="328" y="91"/>
                    </a:cubicBezTo>
                    <a:cubicBezTo>
                      <a:pt x="330" y="82"/>
                      <a:pt x="319" y="87"/>
                      <a:pt x="316" y="82"/>
                    </a:cubicBezTo>
                    <a:cubicBezTo>
                      <a:pt x="314" y="77"/>
                      <a:pt x="305" y="68"/>
                      <a:pt x="298" y="68"/>
                    </a:cubicBezTo>
                    <a:cubicBezTo>
                      <a:pt x="293" y="68"/>
                      <a:pt x="293" y="75"/>
                      <a:pt x="286" y="75"/>
                    </a:cubicBezTo>
                    <a:cubicBezTo>
                      <a:pt x="279" y="75"/>
                      <a:pt x="279" y="80"/>
                      <a:pt x="279" y="84"/>
                    </a:cubicBezTo>
                    <a:cubicBezTo>
                      <a:pt x="281" y="91"/>
                      <a:pt x="270" y="84"/>
                      <a:pt x="263" y="87"/>
                    </a:cubicBezTo>
                    <a:cubicBezTo>
                      <a:pt x="256" y="87"/>
                      <a:pt x="263" y="94"/>
                      <a:pt x="258" y="96"/>
                    </a:cubicBezTo>
                    <a:cubicBezTo>
                      <a:pt x="256" y="96"/>
                      <a:pt x="256" y="103"/>
                      <a:pt x="249" y="103"/>
                    </a:cubicBezTo>
                    <a:cubicBezTo>
                      <a:pt x="244" y="103"/>
                      <a:pt x="244" y="117"/>
                      <a:pt x="244" y="124"/>
                    </a:cubicBezTo>
                    <a:cubicBezTo>
                      <a:pt x="246" y="131"/>
                      <a:pt x="235" y="119"/>
                      <a:pt x="230" y="122"/>
                    </a:cubicBezTo>
                    <a:cubicBezTo>
                      <a:pt x="223" y="124"/>
                      <a:pt x="230" y="129"/>
                      <a:pt x="232" y="138"/>
                    </a:cubicBezTo>
                    <a:cubicBezTo>
                      <a:pt x="235" y="145"/>
                      <a:pt x="230" y="145"/>
                      <a:pt x="226" y="150"/>
                    </a:cubicBezTo>
                    <a:cubicBezTo>
                      <a:pt x="223" y="152"/>
                      <a:pt x="219" y="140"/>
                      <a:pt x="219" y="133"/>
                    </a:cubicBezTo>
                    <a:cubicBezTo>
                      <a:pt x="219" y="126"/>
                      <a:pt x="209" y="131"/>
                      <a:pt x="202" y="140"/>
                    </a:cubicBezTo>
                    <a:cubicBezTo>
                      <a:pt x="193" y="150"/>
                      <a:pt x="205" y="164"/>
                      <a:pt x="200" y="166"/>
                    </a:cubicBezTo>
                    <a:cubicBezTo>
                      <a:pt x="198" y="168"/>
                      <a:pt x="179" y="185"/>
                      <a:pt x="170" y="196"/>
                    </a:cubicBezTo>
                    <a:cubicBezTo>
                      <a:pt x="160" y="208"/>
                      <a:pt x="139" y="201"/>
                      <a:pt x="132" y="206"/>
                    </a:cubicBezTo>
                    <a:cubicBezTo>
                      <a:pt x="125" y="212"/>
                      <a:pt x="118" y="208"/>
                      <a:pt x="111" y="212"/>
                    </a:cubicBezTo>
                    <a:cubicBezTo>
                      <a:pt x="105" y="220"/>
                      <a:pt x="93" y="229"/>
                      <a:pt x="91" y="222"/>
                    </a:cubicBezTo>
                    <a:cubicBezTo>
                      <a:pt x="91" y="217"/>
                      <a:pt x="72" y="222"/>
                      <a:pt x="65" y="229"/>
                    </a:cubicBezTo>
                    <a:cubicBezTo>
                      <a:pt x="58" y="236"/>
                      <a:pt x="49" y="243"/>
                      <a:pt x="39" y="243"/>
                    </a:cubicBezTo>
                    <a:cubicBezTo>
                      <a:pt x="32" y="243"/>
                      <a:pt x="32" y="257"/>
                      <a:pt x="28" y="259"/>
                    </a:cubicBezTo>
                    <a:cubicBezTo>
                      <a:pt x="26" y="262"/>
                      <a:pt x="26" y="248"/>
                      <a:pt x="26" y="245"/>
                    </a:cubicBezTo>
                    <a:cubicBezTo>
                      <a:pt x="26" y="243"/>
                      <a:pt x="19" y="252"/>
                      <a:pt x="16" y="262"/>
                    </a:cubicBezTo>
                    <a:cubicBezTo>
                      <a:pt x="12" y="271"/>
                      <a:pt x="23" y="276"/>
                      <a:pt x="16" y="285"/>
                    </a:cubicBezTo>
                    <a:cubicBezTo>
                      <a:pt x="9" y="297"/>
                      <a:pt x="2" y="306"/>
                      <a:pt x="12" y="320"/>
                    </a:cubicBezTo>
                    <a:cubicBezTo>
                      <a:pt x="23" y="332"/>
                      <a:pt x="28" y="341"/>
                      <a:pt x="26" y="348"/>
                    </a:cubicBezTo>
                    <a:cubicBezTo>
                      <a:pt x="21" y="355"/>
                      <a:pt x="14" y="334"/>
                      <a:pt x="12" y="336"/>
                    </a:cubicBezTo>
                    <a:cubicBezTo>
                      <a:pt x="9" y="339"/>
                      <a:pt x="21" y="348"/>
                      <a:pt x="19" y="353"/>
                    </a:cubicBezTo>
                    <a:cubicBezTo>
                      <a:pt x="16" y="355"/>
                      <a:pt x="5" y="336"/>
                      <a:pt x="2" y="341"/>
                    </a:cubicBezTo>
                    <a:cubicBezTo>
                      <a:pt x="0" y="346"/>
                      <a:pt x="23" y="376"/>
                      <a:pt x="26" y="388"/>
                    </a:cubicBezTo>
                    <a:cubicBezTo>
                      <a:pt x="26" y="399"/>
                      <a:pt x="44" y="411"/>
                      <a:pt x="42" y="429"/>
                    </a:cubicBezTo>
                    <a:cubicBezTo>
                      <a:pt x="42" y="446"/>
                      <a:pt x="58" y="474"/>
                      <a:pt x="60" y="476"/>
                    </a:cubicBezTo>
                    <a:cubicBezTo>
                      <a:pt x="65" y="481"/>
                      <a:pt x="56" y="493"/>
                      <a:pt x="56" y="507"/>
                    </a:cubicBezTo>
                    <a:cubicBezTo>
                      <a:pt x="58" y="518"/>
                      <a:pt x="53" y="523"/>
                      <a:pt x="44" y="523"/>
                    </a:cubicBezTo>
                    <a:cubicBezTo>
                      <a:pt x="37" y="523"/>
                      <a:pt x="42" y="537"/>
                      <a:pt x="51" y="537"/>
                    </a:cubicBezTo>
                    <a:cubicBezTo>
                      <a:pt x="58" y="539"/>
                      <a:pt x="56" y="544"/>
                      <a:pt x="65" y="551"/>
                    </a:cubicBezTo>
                    <a:cubicBezTo>
                      <a:pt x="74" y="558"/>
                      <a:pt x="100" y="556"/>
                      <a:pt x="107" y="556"/>
                    </a:cubicBezTo>
                    <a:cubicBezTo>
                      <a:pt x="114" y="556"/>
                      <a:pt x="116" y="544"/>
                      <a:pt x="128" y="542"/>
                    </a:cubicBezTo>
                    <a:cubicBezTo>
                      <a:pt x="139" y="542"/>
                      <a:pt x="137" y="539"/>
                      <a:pt x="144" y="532"/>
                    </a:cubicBezTo>
                    <a:cubicBezTo>
                      <a:pt x="149" y="525"/>
                      <a:pt x="172" y="527"/>
                      <a:pt x="198" y="530"/>
                    </a:cubicBezTo>
                    <a:cubicBezTo>
                      <a:pt x="223" y="530"/>
                      <a:pt x="235" y="523"/>
                      <a:pt x="237" y="511"/>
                    </a:cubicBezTo>
                    <a:cubicBezTo>
                      <a:pt x="242" y="504"/>
                      <a:pt x="258" y="502"/>
                      <a:pt x="265" y="497"/>
                    </a:cubicBezTo>
                    <a:cubicBezTo>
                      <a:pt x="272" y="490"/>
                      <a:pt x="279" y="490"/>
                      <a:pt x="298" y="490"/>
                    </a:cubicBezTo>
                    <a:cubicBezTo>
                      <a:pt x="316" y="490"/>
                      <a:pt x="332" y="481"/>
                      <a:pt x="344" y="476"/>
                    </a:cubicBezTo>
                    <a:cubicBezTo>
                      <a:pt x="356" y="472"/>
                      <a:pt x="377" y="474"/>
                      <a:pt x="388" y="472"/>
                    </a:cubicBezTo>
                    <a:cubicBezTo>
                      <a:pt x="400" y="467"/>
                      <a:pt x="402" y="486"/>
                      <a:pt x="414" y="483"/>
                    </a:cubicBezTo>
                    <a:cubicBezTo>
                      <a:pt x="428" y="483"/>
                      <a:pt x="433" y="488"/>
                      <a:pt x="440" y="488"/>
                    </a:cubicBezTo>
                    <a:cubicBezTo>
                      <a:pt x="446" y="486"/>
                      <a:pt x="446" y="493"/>
                      <a:pt x="451" y="493"/>
                    </a:cubicBezTo>
                    <a:cubicBezTo>
                      <a:pt x="458" y="495"/>
                      <a:pt x="458" y="500"/>
                      <a:pt x="453" y="507"/>
                    </a:cubicBezTo>
                    <a:cubicBezTo>
                      <a:pt x="449" y="511"/>
                      <a:pt x="463" y="511"/>
                      <a:pt x="472" y="525"/>
                    </a:cubicBezTo>
                    <a:cubicBezTo>
                      <a:pt x="481" y="537"/>
                      <a:pt x="472" y="539"/>
                      <a:pt x="477" y="549"/>
                    </a:cubicBezTo>
                    <a:cubicBezTo>
                      <a:pt x="481" y="558"/>
                      <a:pt x="486" y="556"/>
                      <a:pt x="495" y="542"/>
                    </a:cubicBezTo>
                    <a:cubicBezTo>
                      <a:pt x="505" y="527"/>
                      <a:pt x="514" y="537"/>
                      <a:pt x="516" y="525"/>
                    </a:cubicBezTo>
                    <a:cubicBezTo>
                      <a:pt x="519" y="514"/>
                      <a:pt x="528" y="502"/>
                      <a:pt x="535" y="507"/>
                    </a:cubicBezTo>
                    <a:cubicBezTo>
                      <a:pt x="542" y="511"/>
                      <a:pt x="530" y="516"/>
                      <a:pt x="525" y="537"/>
                    </a:cubicBezTo>
                    <a:cubicBezTo>
                      <a:pt x="521" y="558"/>
                      <a:pt x="514" y="546"/>
                      <a:pt x="512" y="553"/>
                    </a:cubicBezTo>
                    <a:cubicBezTo>
                      <a:pt x="512" y="560"/>
                      <a:pt x="532" y="563"/>
                      <a:pt x="532" y="551"/>
                    </a:cubicBezTo>
                    <a:cubicBezTo>
                      <a:pt x="532" y="539"/>
                      <a:pt x="535" y="534"/>
                      <a:pt x="544" y="546"/>
                    </a:cubicBezTo>
                    <a:cubicBezTo>
                      <a:pt x="551" y="556"/>
                      <a:pt x="539" y="565"/>
                      <a:pt x="542" y="570"/>
                    </a:cubicBezTo>
                    <a:cubicBezTo>
                      <a:pt x="542" y="574"/>
                      <a:pt x="551" y="567"/>
                      <a:pt x="556" y="567"/>
                    </a:cubicBezTo>
                    <a:cubicBezTo>
                      <a:pt x="565" y="570"/>
                      <a:pt x="577" y="588"/>
                      <a:pt x="574" y="598"/>
                    </a:cubicBezTo>
                    <a:cubicBezTo>
                      <a:pt x="572" y="607"/>
                      <a:pt x="570" y="616"/>
                      <a:pt x="586" y="625"/>
                    </a:cubicBezTo>
                    <a:cubicBezTo>
                      <a:pt x="602" y="632"/>
                      <a:pt x="595" y="635"/>
                      <a:pt x="607" y="635"/>
                    </a:cubicBezTo>
                    <a:cubicBezTo>
                      <a:pt x="619" y="635"/>
                      <a:pt x="644" y="644"/>
                      <a:pt x="651" y="649"/>
                    </a:cubicBezTo>
                    <a:cubicBezTo>
                      <a:pt x="656" y="656"/>
                      <a:pt x="674" y="644"/>
                      <a:pt x="677" y="635"/>
                    </a:cubicBezTo>
                    <a:cubicBezTo>
                      <a:pt x="679" y="623"/>
                      <a:pt x="693" y="632"/>
                      <a:pt x="686" y="637"/>
                    </a:cubicBezTo>
                    <a:cubicBezTo>
                      <a:pt x="679" y="642"/>
                      <a:pt x="688" y="649"/>
                      <a:pt x="691" y="644"/>
                    </a:cubicBezTo>
                    <a:cubicBezTo>
                      <a:pt x="691" y="637"/>
                      <a:pt x="693" y="632"/>
                      <a:pt x="695" y="639"/>
                    </a:cubicBezTo>
                    <a:cubicBezTo>
                      <a:pt x="698" y="647"/>
                      <a:pt x="707" y="647"/>
                      <a:pt x="709" y="651"/>
                    </a:cubicBezTo>
                    <a:cubicBezTo>
                      <a:pt x="712" y="658"/>
                      <a:pt x="716" y="663"/>
                      <a:pt x="716" y="658"/>
                    </a:cubicBezTo>
                    <a:cubicBezTo>
                      <a:pt x="716" y="654"/>
                      <a:pt x="718" y="649"/>
                      <a:pt x="725" y="647"/>
                    </a:cubicBezTo>
                    <a:cubicBezTo>
                      <a:pt x="732" y="642"/>
                      <a:pt x="737" y="637"/>
                      <a:pt x="746" y="630"/>
                    </a:cubicBezTo>
                    <a:cubicBezTo>
                      <a:pt x="753" y="623"/>
                      <a:pt x="786" y="623"/>
                      <a:pt x="791" y="623"/>
                    </a:cubicBezTo>
                    <a:cubicBezTo>
                      <a:pt x="793" y="623"/>
                      <a:pt x="795" y="595"/>
                      <a:pt x="797" y="579"/>
                    </a:cubicBezTo>
                    <a:cubicBezTo>
                      <a:pt x="800" y="565"/>
                      <a:pt x="811" y="563"/>
                      <a:pt x="814" y="546"/>
                    </a:cubicBezTo>
                    <a:cubicBezTo>
                      <a:pt x="816" y="532"/>
                      <a:pt x="832" y="502"/>
                      <a:pt x="837" y="502"/>
                    </a:cubicBezTo>
                    <a:cubicBezTo>
                      <a:pt x="839" y="500"/>
                      <a:pt x="849" y="495"/>
                      <a:pt x="849" y="488"/>
                    </a:cubicBezTo>
                    <a:cubicBezTo>
                      <a:pt x="849" y="479"/>
                      <a:pt x="860" y="467"/>
                      <a:pt x="860" y="458"/>
                    </a:cubicBezTo>
                    <a:cubicBezTo>
                      <a:pt x="860" y="446"/>
                      <a:pt x="865" y="434"/>
                      <a:pt x="865" y="429"/>
                    </a:cubicBezTo>
                    <a:cubicBezTo>
                      <a:pt x="865" y="427"/>
                      <a:pt x="860" y="416"/>
                      <a:pt x="867" y="409"/>
                    </a:cubicBezTo>
                    <a:cubicBezTo>
                      <a:pt x="874" y="402"/>
                      <a:pt x="865" y="392"/>
                      <a:pt x="867" y="390"/>
                    </a:cubicBezTo>
                    <a:close/>
                    <a:moveTo>
                      <a:pt x="397" y="19"/>
                    </a:moveTo>
                    <a:lnTo>
                      <a:pt x="397" y="19"/>
                    </a:lnTo>
                    <a:cubicBezTo>
                      <a:pt x="395" y="14"/>
                      <a:pt x="363" y="21"/>
                      <a:pt x="370" y="26"/>
                    </a:cubicBezTo>
                    <a:cubicBezTo>
                      <a:pt x="374" y="31"/>
                      <a:pt x="397" y="26"/>
                      <a:pt x="397" y="19"/>
                    </a:cubicBezTo>
                    <a:close/>
                    <a:moveTo>
                      <a:pt x="502" y="579"/>
                    </a:moveTo>
                    <a:lnTo>
                      <a:pt x="502" y="579"/>
                    </a:lnTo>
                    <a:cubicBezTo>
                      <a:pt x="507" y="584"/>
                      <a:pt x="525" y="581"/>
                      <a:pt x="528" y="577"/>
                    </a:cubicBezTo>
                    <a:cubicBezTo>
                      <a:pt x="530" y="570"/>
                      <a:pt x="498" y="574"/>
                      <a:pt x="502" y="579"/>
                    </a:cubicBezTo>
                    <a:close/>
                    <a:moveTo>
                      <a:pt x="716" y="710"/>
                    </a:moveTo>
                    <a:lnTo>
                      <a:pt x="716" y="710"/>
                    </a:lnTo>
                    <a:cubicBezTo>
                      <a:pt x="702" y="712"/>
                      <a:pt x="684" y="698"/>
                      <a:pt x="679" y="700"/>
                    </a:cubicBezTo>
                    <a:cubicBezTo>
                      <a:pt x="674" y="700"/>
                      <a:pt x="695" y="733"/>
                      <a:pt x="688" y="742"/>
                    </a:cubicBezTo>
                    <a:cubicBezTo>
                      <a:pt x="681" y="751"/>
                      <a:pt x="709" y="775"/>
                      <a:pt x="716" y="775"/>
                    </a:cubicBezTo>
                    <a:cubicBezTo>
                      <a:pt x="725" y="777"/>
                      <a:pt x="723" y="766"/>
                      <a:pt x="730" y="768"/>
                    </a:cubicBezTo>
                    <a:cubicBezTo>
                      <a:pt x="735" y="768"/>
                      <a:pt x="732" y="761"/>
                      <a:pt x="735" y="756"/>
                    </a:cubicBezTo>
                    <a:cubicBezTo>
                      <a:pt x="735" y="751"/>
                      <a:pt x="742" y="761"/>
                      <a:pt x="746" y="759"/>
                    </a:cubicBezTo>
                    <a:cubicBezTo>
                      <a:pt x="751" y="756"/>
                      <a:pt x="744" y="735"/>
                      <a:pt x="751" y="735"/>
                    </a:cubicBezTo>
                    <a:cubicBezTo>
                      <a:pt x="760" y="735"/>
                      <a:pt x="753" y="712"/>
                      <a:pt x="751" y="703"/>
                    </a:cubicBezTo>
                    <a:cubicBezTo>
                      <a:pt x="749" y="696"/>
                      <a:pt x="728" y="710"/>
                      <a:pt x="716" y="71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7" name="Freeform 504">
                <a:extLst>
                  <a:ext uri="{FF2B5EF4-FFF2-40B4-BE49-F238E27FC236}">
                    <a16:creationId xmlns:a16="http://schemas.microsoft.com/office/drawing/2014/main" id="{94C50153-FB28-2844-2B54-D95C45F9E4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2503"/>
                <a:ext cx="526" cy="468"/>
              </a:xfrm>
              <a:custGeom>
                <a:avLst/>
                <a:gdLst>
                  <a:gd name="T0" fmla="*/ 863 w 874"/>
                  <a:gd name="T1" fmla="*/ 374 h 777"/>
                  <a:gd name="T2" fmla="*/ 844 w 874"/>
                  <a:gd name="T3" fmla="*/ 317 h 777"/>
                  <a:gd name="T4" fmla="*/ 809 w 874"/>
                  <a:gd name="T5" fmla="*/ 269 h 777"/>
                  <a:gd name="T6" fmla="*/ 784 w 874"/>
                  <a:gd name="T7" fmla="*/ 248 h 777"/>
                  <a:gd name="T8" fmla="*/ 718 w 874"/>
                  <a:gd name="T9" fmla="*/ 189 h 777"/>
                  <a:gd name="T10" fmla="*/ 695 w 874"/>
                  <a:gd name="T11" fmla="*/ 126 h 777"/>
                  <a:gd name="T12" fmla="*/ 663 w 874"/>
                  <a:gd name="T13" fmla="*/ 84 h 777"/>
                  <a:gd name="T14" fmla="*/ 635 w 874"/>
                  <a:gd name="T15" fmla="*/ 3 h 777"/>
                  <a:gd name="T16" fmla="*/ 614 w 874"/>
                  <a:gd name="T17" fmla="*/ 59 h 777"/>
                  <a:gd name="T18" fmla="*/ 588 w 874"/>
                  <a:gd name="T19" fmla="*/ 154 h 777"/>
                  <a:gd name="T20" fmla="*/ 521 w 874"/>
                  <a:gd name="T21" fmla="*/ 117 h 777"/>
                  <a:gd name="T22" fmla="*/ 488 w 874"/>
                  <a:gd name="T23" fmla="*/ 84 h 777"/>
                  <a:gd name="T24" fmla="*/ 512 w 874"/>
                  <a:gd name="T25" fmla="*/ 42 h 777"/>
                  <a:gd name="T26" fmla="*/ 491 w 874"/>
                  <a:gd name="T27" fmla="*/ 28 h 777"/>
                  <a:gd name="T28" fmla="*/ 412 w 874"/>
                  <a:gd name="T29" fmla="*/ 10 h 777"/>
                  <a:gd name="T30" fmla="*/ 381 w 874"/>
                  <a:gd name="T31" fmla="*/ 40 h 777"/>
                  <a:gd name="T32" fmla="*/ 360 w 874"/>
                  <a:gd name="T33" fmla="*/ 94 h 777"/>
                  <a:gd name="T34" fmla="*/ 328 w 874"/>
                  <a:gd name="T35" fmla="*/ 91 h 777"/>
                  <a:gd name="T36" fmla="*/ 286 w 874"/>
                  <a:gd name="T37" fmla="*/ 75 h 777"/>
                  <a:gd name="T38" fmla="*/ 258 w 874"/>
                  <a:gd name="T39" fmla="*/ 96 h 777"/>
                  <a:gd name="T40" fmla="*/ 230 w 874"/>
                  <a:gd name="T41" fmla="*/ 122 h 777"/>
                  <a:gd name="T42" fmla="*/ 219 w 874"/>
                  <a:gd name="T43" fmla="*/ 133 h 777"/>
                  <a:gd name="T44" fmla="*/ 170 w 874"/>
                  <a:gd name="T45" fmla="*/ 196 h 777"/>
                  <a:gd name="T46" fmla="*/ 91 w 874"/>
                  <a:gd name="T47" fmla="*/ 222 h 777"/>
                  <a:gd name="T48" fmla="*/ 28 w 874"/>
                  <a:gd name="T49" fmla="*/ 259 h 777"/>
                  <a:gd name="T50" fmla="*/ 16 w 874"/>
                  <a:gd name="T51" fmla="*/ 285 h 777"/>
                  <a:gd name="T52" fmla="*/ 12 w 874"/>
                  <a:gd name="T53" fmla="*/ 336 h 777"/>
                  <a:gd name="T54" fmla="*/ 26 w 874"/>
                  <a:gd name="T55" fmla="*/ 388 h 777"/>
                  <a:gd name="T56" fmla="*/ 56 w 874"/>
                  <a:gd name="T57" fmla="*/ 507 h 777"/>
                  <a:gd name="T58" fmla="*/ 65 w 874"/>
                  <a:gd name="T59" fmla="*/ 551 h 777"/>
                  <a:gd name="T60" fmla="*/ 144 w 874"/>
                  <a:gd name="T61" fmla="*/ 532 h 777"/>
                  <a:gd name="T62" fmla="*/ 265 w 874"/>
                  <a:gd name="T63" fmla="*/ 497 h 777"/>
                  <a:gd name="T64" fmla="*/ 388 w 874"/>
                  <a:gd name="T65" fmla="*/ 472 h 777"/>
                  <a:gd name="T66" fmla="*/ 451 w 874"/>
                  <a:gd name="T67" fmla="*/ 493 h 777"/>
                  <a:gd name="T68" fmla="*/ 477 w 874"/>
                  <a:gd name="T69" fmla="*/ 549 h 777"/>
                  <a:gd name="T70" fmla="*/ 535 w 874"/>
                  <a:gd name="T71" fmla="*/ 507 h 777"/>
                  <a:gd name="T72" fmla="*/ 532 w 874"/>
                  <a:gd name="T73" fmla="*/ 551 h 777"/>
                  <a:gd name="T74" fmla="*/ 556 w 874"/>
                  <a:gd name="T75" fmla="*/ 567 h 777"/>
                  <a:gd name="T76" fmla="*/ 607 w 874"/>
                  <a:gd name="T77" fmla="*/ 635 h 777"/>
                  <a:gd name="T78" fmla="*/ 686 w 874"/>
                  <a:gd name="T79" fmla="*/ 637 h 777"/>
                  <a:gd name="T80" fmla="*/ 709 w 874"/>
                  <a:gd name="T81" fmla="*/ 651 h 777"/>
                  <a:gd name="T82" fmla="*/ 746 w 874"/>
                  <a:gd name="T83" fmla="*/ 630 h 777"/>
                  <a:gd name="T84" fmla="*/ 814 w 874"/>
                  <a:gd name="T85" fmla="*/ 546 h 777"/>
                  <a:gd name="T86" fmla="*/ 860 w 874"/>
                  <a:gd name="T87" fmla="*/ 458 h 777"/>
                  <a:gd name="T88" fmla="*/ 867 w 874"/>
                  <a:gd name="T89" fmla="*/ 390 h 777"/>
                  <a:gd name="T90" fmla="*/ 397 w 874"/>
                  <a:gd name="T91" fmla="*/ 19 h 777"/>
                  <a:gd name="T92" fmla="*/ 397 w 874"/>
                  <a:gd name="T93" fmla="*/ 19 h 777"/>
                  <a:gd name="T94" fmla="*/ 528 w 874"/>
                  <a:gd name="T95" fmla="*/ 577 h 777"/>
                  <a:gd name="T96" fmla="*/ 716 w 874"/>
                  <a:gd name="T97" fmla="*/ 710 h 777"/>
                  <a:gd name="T98" fmla="*/ 688 w 874"/>
                  <a:gd name="T99" fmla="*/ 742 h 777"/>
                  <a:gd name="T100" fmla="*/ 735 w 874"/>
                  <a:gd name="T101" fmla="*/ 756 h 777"/>
                  <a:gd name="T102" fmla="*/ 751 w 874"/>
                  <a:gd name="T103" fmla="*/ 703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74" h="777">
                    <a:moveTo>
                      <a:pt x="867" y="390"/>
                    </a:moveTo>
                    <a:lnTo>
                      <a:pt x="867" y="390"/>
                    </a:lnTo>
                    <a:cubicBezTo>
                      <a:pt x="872" y="388"/>
                      <a:pt x="867" y="371"/>
                      <a:pt x="863" y="374"/>
                    </a:cubicBezTo>
                    <a:cubicBezTo>
                      <a:pt x="860" y="376"/>
                      <a:pt x="860" y="350"/>
                      <a:pt x="863" y="339"/>
                    </a:cubicBezTo>
                    <a:cubicBezTo>
                      <a:pt x="865" y="327"/>
                      <a:pt x="863" y="329"/>
                      <a:pt x="858" y="334"/>
                    </a:cubicBezTo>
                    <a:cubicBezTo>
                      <a:pt x="851" y="341"/>
                      <a:pt x="844" y="322"/>
                      <a:pt x="844" y="317"/>
                    </a:cubicBezTo>
                    <a:cubicBezTo>
                      <a:pt x="842" y="313"/>
                      <a:pt x="835" y="299"/>
                      <a:pt x="825" y="301"/>
                    </a:cubicBezTo>
                    <a:cubicBezTo>
                      <a:pt x="818" y="304"/>
                      <a:pt x="823" y="290"/>
                      <a:pt x="816" y="292"/>
                    </a:cubicBezTo>
                    <a:cubicBezTo>
                      <a:pt x="809" y="294"/>
                      <a:pt x="807" y="280"/>
                      <a:pt x="809" y="269"/>
                    </a:cubicBezTo>
                    <a:cubicBezTo>
                      <a:pt x="809" y="259"/>
                      <a:pt x="804" y="266"/>
                      <a:pt x="800" y="262"/>
                    </a:cubicBezTo>
                    <a:cubicBezTo>
                      <a:pt x="797" y="257"/>
                      <a:pt x="793" y="262"/>
                      <a:pt x="788" y="264"/>
                    </a:cubicBezTo>
                    <a:cubicBezTo>
                      <a:pt x="784" y="266"/>
                      <a:pt x="781" y="255"/>
                      <a:pt x="784" y="248"/>
                    </a:cubicBezTo>
                    <a:cubicBezTo>
                      <a:pt x="784" y="243"/>
                      <a:pt x="781" y="238"/>
                      <a:pt x="774" y="234"/>
                    </a:cubicBezTo>
                    <a:cubicBezTo>
                      <a:pt x="767" y="229"/>
                      <a:pt x="767" y="224"/>
                      <a:pt x="767" y="217"/>
                    </a:cubicBezTo>
                    <a:cubicBezTo>
                      <a:pt x="767" y="210"/>
                      <a:pt x="728" y="192"/>
                      <a:pt x="718" y="189"/>
                    </a:cubicBezTo>
                    <a:cubicBezTo>
                      <a:pt x="709" y="187"/>
                      <a:pt x="716" y="178"/>
                      <a:pt x="714" y="173"/>
                    </a:cubicBezTo>
                    <a:cubicBezTo>
                      <a:pt x="709" y="171"/>
                      <a:pt x="709" y="159"/>
                      <a:pt x="709" y="147"/>
                    </a:cubicBezTo>
                    <a:cubicBezTo>
                      <a:pt x="709" y="138"/>
                      <a:pt x="695" y="133"/>
                      <a:pt x="695" y="126"/>
                    </a:cubicBezTo>
                    <a:cubicBezTo>
                      <a:pt x="695" y="117"/>
                      <a:pt x="693" y="110"/>
                      <a:pt x="693" y="100"/>
                    </a:cubicBezTo>
                    <a:cubicBezTo>
                      <a:pt x="693" y="91"/>
                      <a:pt x="679" y="89"/>
                      <a:pt x="679" y="82"/>
                    </a:cubicBezTo>
                    <a:cubicBezTo>
                      <a:pt x="679" y="77"/>
                      <a:pt x="670" y="82"/>
                      <a:pt x="663" y="84"/>
                    </a:cubicBezTo>
                    <a:cubicBezTo>
                      <a:pt x="653" y="84"/>
                      <a:pt x="656" y="73"/>
                      <a:pt x="656" y="63"/>
                    </a:cubicBezTo>
                    <a:cubicBezTo>
                      <a:pt x="656" y="52"/>
                      <a:pt x="653" y="33"/>
                      <a:pt x="646" y="28"/>
                    </a:cubicBezTo>
                    <a:cubicBezTo>
                      <a:pt x="639" y="24"/>
                      <a:pt x="639" y="5"/>
                      <a:pt x="635" y="3"/>
                    </a:cubicBezTo>
                    <a:cubicBezTo>
                      <a:pt x="633" y="0"/>
                      <a:pt x="621" y="12"/>
                      <a:pt x="621" y="17"/>
                    </a:cubicBezTo>
                    <a:cubicBezTo>
                      <a:pt x="623" y="24"/>
                      <a:pt x="621" y="31"/>
                      <a:pt x="616" y="35"/>
                    </a:cubicBezTo>
                    <a:cubicBezTo>
                      <a:pt x="611" y="38"/>
                      <a:pt x="619" y="54"/>
                      <a:pt x="614" y="59"/>
                    </a:cubicBezTo>
                    <a:cubicBezTo>
                      <a:pt x="607" y="63"/>
                      <a:pt x="614" y="84"/>
                      <a:pt x="611" y="96"/>
                    </a:cubicBezTo>
                    <a:cubicBezTo>
                      <a:pt x="611" y="108"/>
                      <a:pt x="611" y="122"/>
                      <a:pt x="604" y="129"/>
                    </a:cubicBezTo>
                    <a:cubicBezTo>
                      <a:pt x="600" y="136"/>
                      <a:pt x="598" y="150"/>
                      <a:pt x="588" y="154"/>
                    </a:cubicBezTo>
                    <a:cubicBezTo>
                      <a:pt x="577" y="159"/>
                      <a:pt x="560" y="150"/>
                      <a:pt x="560" y="143"/>
                    </a:cubicBezTo>
                    <a:cubicBezTo>
                      <a:pt x="563" y="136"/>
                      <a:pt x="549" y="133"/>
                      <a:pt x="542" y="133"/>
                    </a:cubicBezTo>
                    <a:cubicBezTo>
                      <a:pt x="537" y="136"/>
                      <a:pt x="532" y="126"/>
                      <a:pt x="521" y="117"/>
                    </a:cubicBezTo>
                    <a:cubicBezTo>
                      <a:pt x="512" y="110"/>
                      <a:pt x="505" y="119"/>
                      <a:pt x="500" y="110"/>
                    </a:cubicBezTo>
                    <a:cubicBezTo>
                      <a:pt x="498" y="100"/>
                      <a:pt x="493" y="98"/>
                      <a:pt x="486" y="94"/>
                    </a:cubicBezTo>
                    <a:cubicBezTo>
                      <a:pt x="479" y="89"/>
                      <a:pt x="481" y="89"/>
                      <a:pt x="488" y="84"/>
                    </a:cubicBezTo>
                    <a:cubicBezTo>
                      <a:pt x="495" y="77"/>
                      <a:pt x="493" y="73"/>
                      <a:pt x="491" y="66"/>
                    </a:cubicBezTo>
                    <a:cubicBezTo>
                      <a:pt x="486" y="59"/>
                      <a:pt x="493" y="61"/>
                      <a:pt x="505" y="56"/>
                    </a:cubicBezTo>
                    <a:cubicBezTo>
                      <a:pt x="514" y="49"/>
                      <a:pt x="505" y="45"/>
                      <a:pt x="512" y="42"/>
                    </a:cubicBezTo>
                    <a:cubicBezTo>
                      <a:pt x="519" y="38"/>
                      <a:pt x="514" y="33"/>
                      <a:pt x="507" y="31"/>
                    </a:cubicBezTo>
                    <a:cubicBezTo>
                      <a:pt x="498" y="31"/>
                      <a:pt x="500" y="38"/>
                      <a:pt x="498" y="40"/>
                    </a:cubicBezTo>
                    <a:cubicBezTo>
                      <a:pt x="495" y="40"/>
                      <a:pt x="493" y="28"/>
                      <a:pt x="491" y="28"/>
                    </a:cubicBezTo>
                    <a:cubicBezTo>
                      <a:pt x="488" y="28"/>
                      <a:pt x="479" y="40"/>
                      <a:pt x="474" y="35"/>
                    </a:cubicBezTo>
                    <a:cubicBezTo>
                      <a:pt x="470" y="28"/>
                      <a:pt x="442" y="24"/>
                      <a:pt x="433" y="21"/>
                    </a:cubicBezTo>
                    <a:cubicBezTo>
                      <a:pt x="423" y="21"/>
                      <a:pt x="419" y="7"/>
                      <a:pt x="412" y="10"/>
                    </a:cubicBezTo>
                    <a:cubicBezTo>
                      <a:pt x="407" y="12"/>
                      <a:pt x="414" y="17"/>
                      <a:pt x="421" y="24"/>
                    </a:cubicBezTo>
                    <a:cubicBezTo>
                      <a:pt x="428" y="31"/>
                      <a:pt x="397" y="38"/>
                      <a:pt x="388" y="33"/>
                    </a:cubicBezTo>
                    <a:cubicBezTo>
                      <a:pt x="379" y="31"/>
                      <a:pt x="390" y="40"/>
                      <a:pt x="381" y="40"/>
                    </a:cubicBezTo>
                    <a:cubicBezTo>
                      <a:pt x="374" y="40"/>
                      <a:pt x="372" y="52"/>
                      <a:pt x="367" y="59"/>
                    </a:cubicBezTo>
                    <a:cubicBezTo>
                      <a:pt x="360" y="66"/>
                      <a:pt x="365" y="70"/>
                      <a:pt x="358" y="75"/>
                    </a:cubicBezTo>
                    <a:cubicBezTo>
                      <a:pt x="351" y="80"/>
                      <a:pt x="351" y="84"/>
                      <a:pt x="360" y="94"/>
                    </a:cubicBezTo>
                    <a:cubicBezTo>
                      <a:pt x="367" y="103"/>
                      <a:pt x="356" y="103"/>
                      <a:pt x="349" y="96"/>
                    </a:cubicBezTo>
                    <a:cubicBezTo>
                      <a:pt x="342" y="89"/>
                      <a:pt x="335" y="89"/>
                      <a:pt x="335" y="96"/>
                    </a:cubicBezTo>
                    <a:cubicBezTo>
                      <a:pt x="335" y="105"/>
                      <a:pt x="325" y="100"/>
                      <a:pt x="328" y="91"/>
                    </a:cubicBezTo>
                    <a:cubicBezTo>
                      <a:pt x="330" y="82"/>
                      <a:pt x="319" y="87"/>
                      <a:pt x="316" y="82"/>
                    </a:cubicBezTo>
                    <a:cubicBezTo>
                      <a:pt x="314" y="77"/>
                      <a:pt x="305" y="68"/>
                      <a:pt x="298" y="68"/>
                    </a:cubicBezTo>
                    <a:cubicBezTo>
                      <a:pt x="293" y="68"/>
                      <a:pt x="293" y="75"/>
                      <a:pt x="286" y="75"/>
                    </a:cubicBezTo>
                    <a:cubicBezTo>
                      <a:pt x="279" y="75"/>
                      <a:pt x="279" y="80"/>
                      <a:pt x="279" y="84"/>
                    </a:cubicBezTo>
                    <a:cubicBezTo>
                      <a:pt x="281" y="91"/>
                      <a:pt x="270" y="84"/>
                      <a:pt x="263" y="87"/>
                    </a:cubicBezTo>
                    <a:cubicBezTo>
                      <a:pt x="256" y="87"/>
                      <a:pt x="263" y="94"/>
                      <a:pt x="258" y="96"/>
                    </a:cubicBezTo>
                    <a:cubicBezTo>
                      <a:pt x="256" y="96"/>
                      <a:pt x="256" y="103"/>
                      <a:pt x="249" y="103"/>
                    </a:cubicBezTo>
                    <a:cubicBezTo>
                      <a:pt x="244" y="103"/>
                      <a:pt x="244" y="117"/>
                      <a:pt x="244" y="124"/>
                    </a:cubicBezTo>
                    <a:cubicBezTo>
                      <a:pt x="246" y="131"/>
                      <a:pt x="235" y="119"/>
                      <a:pt x="230" y="122"/>
                    </a:cubicBezTo>
                    <a:cubicBezTo>
                      <a:pt x="223" y="124"/>
                      <a:pt x="230" y="129"/>
                      <a:pt x="232" y="138"/>
                    </a:cubicBezTo>
                    <a:cubicBezTo>
                      <a:pt x="235" y="145"/>
                      <a:pt x="230" y="145"/>
                      <a:pt x="226" y="150"/>
                    </a:cubicBezTo>
                    <a:cubicBezTo>
                      <a:pt x="223" y="152"/>
                      <a:pt x="219" y="140"/>
                      <a:pt x="219" y="133"/>
                    </a:cubicBezTo>
                    <a:cubicBezTo>
                      <a:pt x="219" y="126"/>
                      <a:pt x="209" y="131"/>
                      <a:pt x="202" y="140"/>
                    </a:cubicBezTo>
                    <a:cubicBezTo>
                      <a:pt x="193" y="150"/>
                      <a:pt x="205" y="164"/>
                      <a:pt x="200" y="166"/>
                    </a:cubicBezTo>
                    <a:cubicBezTo>
                      <a:pt x="198" y="168"/>
                      <a:pt x="179" y="185"/>
                      <a:pt x="170" y="196"/>
                    </a:cubicBezTo>
                    <a:cubicBezTo>
                      <a:pt x="160" y="208"/>
                      <a:pt x="139" y="201"/>
                      <a:pt x="132" y="206"/>
                    </a:cubicBezTo>
                    <a:cubicBezTo>
                      <a:pt x="125" y="212"/>
                      <a:pt x="118" y="208"/>
                      <a:pt x="111" y="212"/>
                    </a:cubicBezTo>
                    <a:cubicBezTo>
                      <a:pt x="105" y="220"/>
                      <a:pt x="93" y="229"/>
                      <a:pt x="91" y="222"/>
                    </a:cubicBezTo>
                    <a:cubicBezTo>
                      <a:pt x="91" y="217"/>
                      <a:pt x="72" y="222"/>
                      <a:pt x="65" y="229"/>
                    </a:cubicBezTo>
                    <a:cubicBezTo>
                      <a:pt x="58" y="236"/>
                      <a:pt x="49" y="243"/>
                      <a:pt x="39" y="243"/>
                    </a:cubicBezTo>
                    <a:cubicBezTo>
                      <a:pt x="32" y="243"/>
                      <a:pt x="32" y="257"/>
                      <a:pt x="28" y="259"/>
                    </a:cubicBezTo>
                    <a:cubicBezTo>
                      <a:pt x="26" y="262"/>
                      <a:pt x="26" y="248"/>
                      <a:pt x="26" y="245"/>
                    </a:cubicBezTo>
                    <a:cubicBezTo>
                      <a:pt x="26" y="243"/>
                      <a:pt x="19" y="252"/>
                      <a:pt x="16" y="262"/>
                    </a:cubicBezTo>
                    <a:cubicBezTo>
                      <a:pt x="12" y="271"/>
                      <a:pt x="23" y="276"/>
                      <a:pt x="16" y="285"/>
                    </a:cubicBezTo>
                    <a:cubicBezTo>
                      <a:pt x="9" y="297"/>
                      <a:pt x="2" y="306"/>
                      <a:pt x="12" y="320"/>
                    </a:cubicBezTo>
                    <a:cubicBezTo>
                      <a:pt x="23" y="332"/>
                      <a:pt x="28" y="341"/>
                      <a:pt x="26" y="348"/>
                    </a:cubicBezTo>
                    <a:cubicBezTo>
                      <a:pt x="21" y="355"/>
                      <a:pt x="14" y="334"/>
                      <a:pt x="12" y="336"/>
                    </a:cubicBezTo>
                    <a:cubicBezTo>
                      <a:pt x="9" y="339"/>
                      <a:pt x="21" y="348"/>
                      <a:pt x="19" y="353"/>
                    </a:cubicBezTo>
                    <a:cubicBezTo>
                      <a:pt x="16" y="355"/>
                      <a:pt x="5" y="336"/>
                      <a:pt x="2" y="341"/>
                    </a:cubicBezTo>
                    <a:cubicBezTo>
                      <a:pt x="0" y="346"/>
                      <a:pt x="23" y="376"/>
                      <a:pt x="26" y="388"/>
                    </a:cubicBezTo>
                    <a:cubicBezTo>
                      <a:pt x="26" y="399"/>
                      <a:pt x="44" y="411"/>
                      <a:pt x="42" y="429"/>
                    </a:cubicBezTo>
                    <a:cubicBezTo>
                      <a:pt x="42" y="446"/>
                      <a:pt x="58" y="474"/>
                      <a:pt x="60" y="476"/>
                    </a:cubicBezTo>
                    <a:cubicBezTo>
                      <a:pt x="65" y="481"/>
                      <a:pt x="56" y="493"/>
                      <a:pt x="56" y="507"/>
                    </a:cubicBezTo>
                    <a:cubicBezTo>
                      <a:pt x="58" y="518"/>
                      <a:pt x="53" y="523"/>
                      <a:pt x="44" y="523"/>
                    </a:cubicBezTo>
                    <a:cubicBezTo>
                      <a:pt x="37" y="523"/>
                      <a:pt x="42" y="537"/>
                      <a:pt x="51" y="537"/>
                    </a:cubicBezTo>
                    <a:cubicBezTo>
                      <a:pt x="58" y="539"/>
                      <a:pt x="56" y="544"/>
                      <a:pt x="65" y="551"/>
                    </a:cubicBezTo>
                    <a:cubicBezTo>
                      <a:pt x="74" y="558"/>
                      <a:pt x="100" y="556"/>
                      <a:pt x="107" y="556"/>
                    </a:cubicBezTo>
                    <a:cubicBezTo>
                      <a:pt x="114" y="556"/>
                      <a:pt x="116" y="544"/>
                      <a:pt x="128" y="542"/>
                    </a:cubicBezTo>
                    <a:cubicBezTo>
                      <a:pt x="139" y="542"/>
                      <a:pt x="137" y="539"/>
                      <a:pt x="144" y="532"/>
                    </a:cubicBezTo>
                    <a:cubicBezTo>
                      <a:pt x="149" y="525"/>
                      <a:pt x="172" y="527"/>
                      <a:pt x="198" y="530"/>
                    </a:cubicBezTo>
                    <a:cubicBezTo>
                      <a:pt x="223" y="530"/>
                      <a:pt x="235" y="523"/>
                      <a:pt x="237" y="511"/>
                    </a:cubicBezTo>
                    <a:cubicBezTo>
                      <a:pt x="242" y="504"/>
                      <a:pt x="258" y="502"/>
                      <a:pt x="265" y="497"/>
                    </a:cubicBezTo>
                    <a:cubicBezTo>
                      <a:pt x="272" y="490"/>
                      <a:pt x="279" y="490"/>
                      <a:pt x="298" y="490"/>
                    </a:cubicBezTo>
                    <a:cubicBezTo>
                      <a:pt x="316" y="490"/>
                      <a:pt x="332" y="481"/>
                      <a:pt x="344" y="476"/>
                    </a:cubicBezTo>
                    <a:cubicBezTo>
                      <a:pt x="356" y="472"/>
                      <a:pt x="377" y="474"/>
                      <a:pt x="388" y="472"/>
                    </a:cubicBezTo>
                    <a:cubicBezTo>
                      <a:pt x="400" y="467"/>
                      <a:pt x="402" y="486"/>
                      <a:pt x="414" y="483"/>
                    </a:cubicBezTo>
                    <a:cubicBezTo>
                      <a:pt x="428" y="483"/>
                      <a:pt x="433" y="488"/>
                      <a:pt x="440" y="488"/>
                    </a:cubicBezTo>
                    <a:cubicBezTo>
                      <a:pt x="446" y="486"/>
                      <a:pt x="446" y="493"/>
                      <a:pt x="451" y="493"/>
                    </a:cubicBezTo>
                    <a:cubicBezTo>
                      <a:pt x="458" y="495"/>
                      <a:pt x="458" y="500"/>
                      <a:pt x="453" y="507"/>
                    </a:cubicBezTo>
                    <a:cubicBezTo>
                      <a:pt x="449" y="511"/>
                      <a:pt x="463" y="511"/>
                      <a:pt x="472" y="525"/>
                    </a:cubicBezTo>
                    <a:cubicBezTo>
                      <a:pt x="481" y="537"/>
                      <a:pt x="472" y="539"/>
                      <a:pt x="477" y="549"/>
                    </a:cubicBezTo>
                    <a:cubicBezTo>
                      <a:pt x="481" y="558"/>
                      <a:pt x="486" y="556"/>
                      <a:pt x="495" y="542"/>
                    </a:cubicBezTo>
                    <a:cubicBezTo>
                      <a:pt x="505" y="527"/>
                      <a:pt x="514" y="537"/>
                      <a:pt x="516" y="525"/>
                    </a:cubicBezTo>
                    <a:cubicBezTo>
                      <a:pt x="519" y="514"/>
                      <a:pt x="528" y="502"/>
                      <a:pt x="535" y="507"/>
                    </a:cubicBezTo>
                    <a:cubicBezTo>
                      <a:pt x="542" y="511"/>
                      <a:pt x="530" y="516"/>
                      <a:pt x="525" y="537"/>
                    </a:cubicBezTo>
                    <a:cubicBezTo>
                      <a:pt x="521" y="558"/>
                      <a:pt x="514" y="546"/>
                      <a:pt x="512" y="553"/>
                    </a:cubicBezTo>
                    <a:cubicBezTo>
                      <a:pt x="512" y="560"/>
                      <a:pt x="532" y="563"/>
                      <a:pt x="532" y="551"/>
                    </a:cubicBezTo>
                    <a:cubicBezTo>
                      <a:pt x="532" y="539"/>
                      <a:pt x="535" y="534"/>
                      <a:pt x="544" y="546"/>
                    </a:cubicBezTo>
                    <a:cubicBezTo>
                      <a:pt x="551" y="556"/>
                      <a:pt x="539" y="565"/>
                      <a:pt x="542" y="570"/>
                    </a:cubicBezTo>
                    <a:cubicBezTo>
                      <a:pt x="542" y="574"/>
                      <a:pt x="551" y="567"/>
                      <a:pt x="556" y="567"/>
                    </a:cubicBezTo>
                    <a:cubicBezTo>
                      <a:pt x="565" y="570"/>
                      <a:pt x="577" y="588"/>
                      <a:pt x="574" y="598"/>
                    </a:cubicBezTo>
                    <a:cubicBezTo>
                      <a:pt x="572" y="607"/>
                      <a:pt x="570" y="616"/>
                      <a:pt x="586" y="625"/>
                    </a:cubicBezTo>
                    <a:cubicBezTo>
                      <a:pt x="602" y="632"/>
                      <a:pt x="595" y="635"/>
                      <a:pt x="607" y="635"/>
                    </a:cubicBezTo>
                    <a:cubicBezTo>
                      <a:pt x="619" y="635"/>
                      <a:pt x="644" y="644"/>
                      <a:pt x="651" y="649"/>
                    </a:cubicBezTo>
                    <a:cubicBezTo>
                      <a:pt x="656" y="656"/>
                      <a:pt x="674" y="644"/>
                      <a:pt x="677" y="635"/>
                    </a:cubicBezTo>
                    <a:cubicBezTo>
                      <a:pt x="679" y="623"/>
                      <a:pt x="693" y="632"/>
                      <a:pt x="686" y="637"/>
                    </a:cubicBezTo>
                    <a:cubicBezTo>
                      <a:pt x="679" y="642"/>
                      <a:pt x="688" y="649"/>
                      <a:pt x="691" y="644"/>
                    </a:cubicBezTo>
                    <a:cubicBezTo>
                      <a:pt x="691" y="637"/>
                      <a:pt x="693" y="632"/>
                      <a:pt x="695" y="639"/>
                    </a:cubicBezTo>
                    <a:cubicBezTo>
                      <a:pt x="698" y="647"/>
                      <a:pt x="707" y="647"/>
                      <a:pt x="709" y="651"/>
                    </a:cubicBezTo>
                    <a:cubicBezTo>
                      <a:pt x="712" y="658"/>
                      <a:pt x="716" y="663"/>
                      <a:pt x="716" y="658"/>
                    </a:cubicBezTo>
                    <a:cubicBezTo>
                      <a:pt x="716" y="654"/>
                      <a:pt x="718" y="649"/>
                      <a:pt x="725" y="647"/>
                    </a:cubicBezTo>
                    <a:cubicBezTo>
                      <a:pt x="732" y="642"/>
                      <a:pt x="737" y="637"/>
                      <a:pt x="746" y="630"/>
                    </a:cubicBezTo>
                    <a:cubicBezTo>
                      <a:pt x="753" y="623"/>
                      <a:pt x="786" y="623"/>
                      <a:pt x="791" y="623"/>
                    </a:cubicBezTo>
                    <a:cubicBezTo>
                      <a:pt x="793" y="623"/>
                      <a:pt x="795" y="595"/>
                      <a:pt x="797" y="579"/>
                    </a:cubicBezTo>
                    <a:cubicBezTo>
                      <a:pt x="800" y="565"/>
                      <a:pt x="811" y="563"/>
                      <a:pt x="814" y="546"/>
                    </a:cubicBezTo>
                    <a:cubicBezTo>
                      <a:pt x="816" y="532"/>
                      <a:pt x="832" y="502"/>
                      <a:pt x="837" y="502"/>
                    </a:cubicBezTo>
                    <a:cubicBezTo>
                      <a:pt x="839" y="500"/>
                      <a:pt x="849" y="495"/>
                      <a:pt x="849" y="488"/>
                    </a:cubicBezTo>
                    <a:cubicBezTo>
                      <a:pt x="849" y="479"/>
                      <a:pt x="860" y="467"/>
                      <a:pt x="860" y="458"/>
                    </a:cubicBezTo>
                    <a:cubicBezTo>
                      <a:pt x="860" y="446"/>
                      <a:pt x="865" y="434"/>
                      <a:pt x="865" y="429"/>
                    </a:cubicBezTo>
                    <a:cubicBezTo>
                      <a:pt x="865" y="427"/>
                      <a:pt x="860" y="416"/>
                      <a:pt x="867" y="409"/>
                    </a:cubicBezTo>
                    <a:cubicBezTo>
                      <a:pt x="874" y="402"/>
                      <a:pt x="865" y="392"/>
                      <a:pt x="867" y="390"/>
                    </a:cubicBezTo>
                    <a:lnTo>
                      <a:pt x="867" y="390"/>
                    </a:lnTo>
                    <a:close/>
                    <a:moveTo>
                      <a:pt x="397" y="19"/>
                    </a:moveTo>
                    <a:lnTo>
                      <a:pt x="397" y="19"/>
                    </a:lnTo>
                    <a:cubicBezTo>
                      <a:pt x="395" y="14"/>
                      <a:pt x="363" y="21"/>
                      <a:pt x="370" y="26"/>
                    </a:cubicBezTo>
                    <a:cubicBezTo>
                      <a:pt x="374" y="31"/>
                      <a:pt x="397" y="26"/>
                      <a:pt x="397" y="19"/>
                    </a:cubicBezTo>
                    <a:lnTo>
                      <a:pt x="397" y="19"/>
                    </a:lnTo>
                    <a:close/>
                    <a:moveTo>
                      <a:pt x="502" y="579"/>
                    </a:moveTo>
                    <a:lnTo>
                      <a:pt x="502" y="579"/>
                    </a:lnTo>
                    <a:cubicBezTo>
                      <a:pt x="507" y="584"/>
                      <a:pt x="525" y="581"/>
                      <a:pt x="528" y="577"/>
                    </a:cubicBezTo>
                    <a:cubicBezTo>
                      <a:pt x="530" y="570"/>
                      <a:pt x="498" y="574"/>
                      <a:pt x="502" y="579"/>
                    </a:cubicBezTo>
                    <a:lnTo>
                      <a:pt x="502" y="579"/>
                    </a:lnTo>
                    <a:close/>
                    <a:moveTo>
                      <a:pt x="716" y="710"/>
                    </a:moveTo>
                    <a:lnTo>
                      <a:pt x="716" y="710"/>
                    </a:lnTo>
                    <a:cubicBezTo>
                      <a:pt x="702" y="712"/>
                      <a:pt x="684" y="698"/>
                      <a:pt x="679" y="700"/>
                    </a:cubicBezTo>
                    <a:cubicBezTo>
                      <a:pt x="674" y="700"/>
                      <a:pt x="695" y="733"/>
                      <a:pt x="688" y="742"/>
                    </a:cubicBezTo>
                    <a:cubicBezTo>
                      <a:pt x="681" y="751"/>
                      <a:pt x="709" y="775"/>
                      <a:pt x="716" y="775"/>
                    </a:cubicBezTo>
                    <a:cubicBezTo>
                      <a:pt x="725" y="777"/>
                      <a:pt x="723" y="766"/>
                      <a:pt x="730" y="768"/>
                    </a:cubicBezTo>
                    <a:cubicBezTo>
                      <a:pt x="735" y="768"/>
                      <a:pt x="732" y="761"/>
                      <a:pt x="735" y="756"/>
                    </a:cubicBezTo>
                    <a:cubicBezTo>
                      <a:pt x="735" y="751"/>
                      <a:pt x="742" y="761"/>
                      <a:pt x="746" y="759"/>
                    </a:cubicBezTo>
                    <a:cubicBezTo>
                      <a:pt x="751" y="756"/>
                      <a:pt x="744" y="735"/>
                      <a:pt x="751" y="735"/>
                    </a:cubicBezTo>
                    <a:cubicBezTo>
                      <a:pt x="760" y="735"/>
                      <a:pt x="753" y="712"/>
                      <a:pt x="751" y="703"/>
                    </a:cubicBezTo>
                    <a:cubicBezTo>
                      <a:pt x="749" y="696"/>
                      <a:pt x="728" y="710"/>
                      <a:pt x="716" y="710"/>
                    </a:cubicBezTo>
                    <a:lnTo>
                      <a:pt x="716" y="71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8" name="Freeform 505">
                <a:extLst>
                  <a:ext uri="{FF2B5EF4-FFF2-40B4-BE49-F238E27FC236}">
                    <a16:creationId xmlns:a16="http://schemas.microsoft.com/office/drawing/2014/main" id="{89B3926E-B58C-E4A0-8C6B-7FD7E25E09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2503"/>
                <a:ext cx="526" cy="468"/>
              </a:xfrm>
              <a:custGeom>
                <a:avLst/>
                <a:gdLst>
                  <a:gd name="T0" fmla="*/ 863 w 874"/>
                  <a:gd name="T1" fmla="*/ 374 h 777"/>
                  <a:gd name="T2" fmla="*/ 844 w 874"/>
                  <a:gd name="T3" fmla="*/ 317 h 777"/>
                  <a:gd name="T4" fmla="*/ 809 w 874"/>
                  <a:gd name="T5" fmla="*/ 269 h 777"/>
                  <a:gd name="T6" fmla="*/ 784 w 874"/>
                  <a:gd name="T7" fmla="*/ 248 h 777"/>
                  <a:gd name="T8" fmla="*/ 718 w 874"/>
                  <a:gd name="T9" fmla="*/ 189 h 777"/>
                  <a:gd name="T10" fmla="*/ 695 w 874"/>
                  <a:gd name="T11" fmla="*/ 126 h 777"/>
                  <a:gd name="T12" fmla="*/ 663 w 874"/>
                  <a:gd name="T13" fmla="*/ 84 h 777"/>
                  <a:gd name="T14" fmla="*/ 635 w 874"/>
                  <a:gd name="T15" fmla="*/ 3 h 777"/>
                  <a:gd name="T16" fmla="*/ 614 w 874"/>
                  <a:gd name="T17" fmla="*/ 59 h 777"/>
                  <a:gd name="T18" fmla="*/ 588 w 874"/>
                  <a:gd name="T19" fmla="*/ 154 h 777"/>
                  <a:gd name="T20" fmla="*/ 521 w 874"/>
                  <a:gd name="T21" fmla="*/ 117 h 777"/>
                  <a:gd name="T22" fmla="*/ 488 w 874"/>
                  <a:gd name="T23" fmla="*/ 84 h 777"/>
                  <a:gd name="T24" fmla="*/ 512 w 874"/>
                  <a:gd name="T25" fmla="*/ 42 h 777"/>
                  <a:gd name="T26" fmla="*/ 491 w 874"/>
                  <a:gd name="T27" fmla="*/ 28 h 777"/>
                  <a:gd name="T28" fmla="*/ 412 w 874"/>
                  <a:gd name="T29" fmla="*/ 10 h 777"/>
                  <a:gd name="T30" fmla="*/ 381 w 874"/>
                  <a:gd name="T31" fmla="*/ 40 h 777"/>
                  <a:gd name="T32" fmla="*/ 360 w 874"/>
                  <a:gd name="T33" fmla="*/ 94 h 777"/>
                  <a:gd name="T34" fmla="*/ 328 w 874"/>
                  <a:gd name="T35" fmla="*/ 91 h 777"/>
                  <a:gd name="T36" fmla="*/ 286 w 874"/>
                  <a:gd name="T37" fmla="*/ 75 h 777"/>
                  <a:gd name="T38" fmla="*/ 258 w 874"/>
                  <a:gd name="T39" fmla="*/ 96 h 777"/>
                  <a:gd name="T40" fmla="*/ 230 w 874"/>
                  <a:gd name="T41" fmla="*/ 122 h 777"/>
                  <a:gd name="T42" fmla="*/ 219 w 874"/>
                  <a:gd name="T43" fmla="*/ 133 h 777"/>
                  <a:gd name="T44" fmla="*/ 170 w 874"/>
                  <a:gd name="T45" fmla="*/ 196 h 777"/>
                  <a:gd name="T46" fmla="*/ 91 w 874"/>
                  <a:gd name="T47" fmla="*/ 222 h 777"/>
                  <a:gd name="T48" fmla="*/ 28 w 874"/>
                  <a:gd name="T49" fmla="*/ 259 h 777"/>
                  <a:gd name="T50" fmla="*/ 16 w 874"/>
                  <a:gd name="T51" fmla="*/ 285 h 777"/>
                  <a:gd name="T52" fmla="*/ 12 w 874"/>
                  <a:gd name="T53" fmla="*/ 336 h 777"/>
                  <a:gd name="T54" fmla="*/ 26 w 874"/>
                  <a:gd name="T55" fmla="*/ 388 h 777"/>
                  <a:gd name="T56" fmla="*/ 56 w 874"/>
                  <a:gd name="T57" fmla="*/ 507 h 777"/>
                  <a:gd name="T58" fmla="*/ 65 w 874"/>
                  <a:gd name="T59" fmla="*/ 551 h 777"/>
                  <a:gd name="T60" fmla="*/ 144 w 874"/>
                  <a:gd name="T61" fmla="*/ 532 h 777"/>
                  <a:gd name="T62" fmla="*/ 265 w 874"/>
                  <a:gd name="T63" fmla="*/ 497 h 777"/>
                  <a:gd name="T64" fmla="*/ 388 w 874"/>
                  <a:gd name="T65" fmla="*/ 472 h 777"/>
                  <a:gd name="T66" fmla="*/ 451 w 874"/>
                  <a:gd name="T67" fmla="*/ 493 h 777"/>
                  <a:gd name="T68" fmla="*/ 477 w 874"/>
                  <a:gd name="T69" fmla="*/ 549 h 777"/>
                  <a:gd name="T70" fmla="*/ 535 w 874"/>
                  <a:gd name="T71" fmla="*/ 507 h 777"/>
                  <a:gd name="T72" fmla="*/ 532 w 874"/>
                  <a:gd name="T73" fmla="*/ 551 h 777"/>
                  <a:gd name="T74" fmla="*/ 556 w 874"/>
                  <a:gd name="T75" fmla="*/ 567 h 777"/>
                  <a:gd name="T76" fmla="*/ 607 w 874"/>
                  <a:gd name="T77" fmla="*/ 635 h 777"/>
                  <a:gd name="T78" fmla="*/ 686 w 874"/>
                  <a:gd name="T79" fmla="*/ 637 h 777"/>
                  <a:gd name="T80" fmla="*/ 709 w 874"/>
                  <a:gd name="T81" fmla="*/ 651 h 777"/>
                  <a:gd name="T82" fmla="*/ 746 w 874"/>
                  <a:gd name="T83" fmla="*/ 630 h 777"/>
                  <a:gd name="T84" fmla="*/ 814 w 874"/>
                  <a:gd name="T85" fmla="*/ 546 h 777"/>
                  <a:gd name="T86" fmla="*/ 860 w 874"/>
                  <a:gd name="T87" fmla="*/ 458 h 777"/>
                  <a:gd name="T88" fmla="*/ 867 w 874"/>
                  <a:gd name="T89" fmla="*/ 390 h 777"/>
                  <a:gd name="T90" fmla="*/ 370 w 874"/>
                  <a:gd name="T91" fmla="*/ 26 h 777"/>
                  <a:gd name="T92" fmla="*/ 502 w 874"/>
                  <a:gd name="T93" fmla="*/ 579 h 777"/>
                  <a:gd name="T94" fmla="*/ 716 w 874"/>
                  <a:gd name="T95" fmla="*/ 710 h 777"/>
                  <a:gd name="T96" fmla="*/ 688 w 874"/>
                  <a:gd name="T97" fmla="*/ 742 h 777"/>
                  <a:gd name="T98" fmla="*/ 735 w 874"/>
                  <a:gd name="T99" fmla="*/ 756 h 777"/>
                  <a:gd name="T100" fmla="*/ 751 w 874"/>
                  <a:gd name="T101" fmla="*/ 703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4" h="777">
                    <a:moveTo>
                      <a:pt x="867" y="390"/>
                    </a:moveTo>
                    <a:lnTo>
                      <a:pt x="867" y="390"/>
                    </a:lnTo>
                    <a:cubicBezTo>
                      <a:pt x="872" y="388"/>
                      <a:pt x="867" y="371"/>
                      <a:pt x="863" y="374"/>
                    </a:cubicBezTo>
                    <a:cubicBezTo>
                      <a:pt x="860" y="376"/>
                      <a:pt x="860" y="350"/>
                      <a:pt x="863" y="339"/>
                    </a:cubicBezTo>
                    <a:cubicBezTo>
                      <a:pt x="865" y="327"/>
                      <a:pt x="863" y="329"/>
                      <a:pt x="858" y="334"/>
                    </a:cubicBezTo>
                    <a:cubicBezTo>
                      <a:pt x="851" y="341"/>
                      <a:pt x="844" y="322"/>
                      <a:pt x="844" y="317"/>
                    </a:cubicBezTo>
                    <a:cubicBezTo>
                      <a:pt x="842" y="313"/>
                      <a:pt x="835" y="299"/>
                      <a:pt x="825" y="301"/>
                    </a:cubicBezTo>
                    <a:cubicBezTo>
                      <a:pt x="818" y="304"/>
                      <a:pt x="823" y="290"/>
                      <a:pt x="816" y="292"/>
                    </a:cubicBezTo>
                    <a:cubicBezTo>
                      <a:pt x="809" y="294"/>
                      <a:pt x="807" y="280"/>
                      <a:pt x="809" y="269"/>
                    </a:cubicBezTo>
                    <a:cubicBezTo>
                      <a:pt x="809" y="259"/>
                      <a:pt x="804" y="266"/>
                      <a:pt x="800" y="262"/>
                    </a:cubicBezTo>
                    <a:cubicBezTo>
                      <a:pt x="797" y="257"/>
                      <a:pt x="793" y="262"/>
                      <a:pt x="788" y="264"/>
                    </a:cubicBezTo>
                    <a:cubicBezTo>
                      <a:pt x="784" y="266"/>
                      <a:pt x="781" y="255"/>
                      <a:pt x="784" y="248"/>
                    </a:cubicBezTo>
                    <a:cubicBezTo>
                      <a:pt x="784" y="243"/>
                      <a:pt x="781" y="238"/>
                      <a:pt x="774" y="234"/>
                    </a:cubicBezTo>
                    <a:cubicBezTo>
                      <a:pt x="767" y="229"/>
                      <a:pt x="767" y="224"/>
                      <a:pt x="767" y="217"/>
                    </a:cubicBezTo>
                    <a:cubicBezTo>
                      <a:pt x="767" y="210"/>
                      <a:pt x="728" y="192"/>
                      <a:pt x="718" y="189"/>
                    </a:cubicBezTo>
                    <a:cubicBezTo>
                      <a:pt x="709" y="187"/>
                      <a:pt x="716" y="178"/>
                      <a:pt x="714" y="173"/>
                    </a:cubicBezTo>
                    <a:cubicBezTo>
                      <a:pt x="709" y="171"/>
                      <a:pt x="709" y="159"/>
                      <a:pt x="709" y="147"/>
                    </a:cubicBezTo>
                    <a:cubicBezTo>
                      <a:pt x="709" y="138"/>
                      <a:pt x="695" y="133"/>
                      <a:pt x="695" y="126"/>
                    </a:cubicBezTo>
                    <a:cubicBezTo>
                      <a:pt x="695" y="117"/>
                      <a:pt x="693" y="110"/>
                      <a:pt x="693" y="100"/>
                    </a:cubicBezTo>
                    <a:cubicBezTo>
                      <a:pt x="693" y="91"/>
                      <a:pt x="679" y="89"/>
                      <a:pt x="679" y="82"/>
                    </a:cubicBezTo>
                    <a:cubicBezTo>
                      <a:pt x="679" y="77"/>
                      <a:pt x="670" y="82"/>
                      <a:pt x="663" y="84"/>
                    </a:cubicBezTo>
                    <a:cubicBezTo>
                      <a:pt x="653" y="84"/>
                      <a:pt x="656" y="73"/>
                      <a:pt x="656" y="63"/>
                    </a:cubicBezTo>
                    <a:cubicBezTo>
                      <a:pt x="656" y="52"/>
                      <a:pt x="653" y="33"/>
                      <a:pt x="646" y="28"/>
                    </a:cubicBezTo>
                    <a:cubicBezTo>
                      <a:pt x="639" y="24"/>
                      <a:pt x="639" y="5"/>
                      <a:pt x="635" y="3"/>
                    </a:cubicBezTo>
                    <a:cubicBezTo>
                      <a:pt x="633" y="0"/>
                      <a:pt x="621" y="12"/>
                      <a:pt x="621" y="17"/>
                    </a:cubicBezTo>
                    <a:cubicBezTo>
                      <a:pt x="623" y="24"/>
                      <a:pt x="621" y="31"/>
                      <a:pt x="616" y="35"/>
                    </a:cubicBezTo>
                    <a:cubicBezTo>
                      <a:pt x="611" y="38"/>
                      <a:pt x="619" y="54"/>
                      <a:pt x="614" y="59"/>
                    </a:cubicBezTo>
                    <a:cubicBezTo>
                      <a:pt x="607" y="63"/>
                      <a:pt x="614" y="84"/>
                      <a:pt x="611" y="96"/>
                    </a:cubicBezTo>
                    <a:cubicBezTo>
                      <a:pt x="611" y="108"/>
                      <a:pt x="611" y="122"/>
                      <a:pt x="604" y="129"/>
                    </a:cubicBezTo>
                    <a:cubicBezTo>
                      <a:pt x="600" y="136"/>
                      <a:pt x="598" y="150"/>
                      <a:pt x="588" y="154"/>
                    </a:cubicBezTo>
                    <a:cubicBezTo>
                      <a:pt x="577" y="159"/>
                      <a:pt x="560" y="150"/>
                      <a:pt x="560" y="143"/>
                    </a:cubicBezTo>
                    <a:cubicBezTo>
                      <a:pt x="563" y="136"/>
                      <a:pt x="549" y="133"/>
                      <a:pt x="542" y="133"/>
                    </a:cubicBezTo>
                    <a:cubicBezTo>
                      <a:pt x="537" y="136"/>
                      <a:pt x="532" y="126"/>
                      <a:pt x="521" y="117"/>
                    </a:cubicBezTo>
                    <a:cubicBezTo>
                      <a:pt x="512" y="110"/>
                      <a:pt x="505" y="119"/>
                      <a:pt x="500" y="110"/>
                    </a:cubicBezTo>
                    <a:cubicBezTo>
                      <a:pt x="498" y="100"/>
                      <a:pt x="493" y="98"/>
                      <a:pt x="486" y="94"/>
                    </a:cubicBezTo>
                    <a:cubicBezTo>
                      <a:pt x="479" y="89"/>
                      <a:pt x="481" y="89"/>
                      <a:pt x="488" y="84"/>
                    </a:cubicBezTo>
                    <a:cubicBezTo>
                      <a:pt x="495" y="77"/>
                      <a:pt x="493" y="73"/>
                      <a:pt x="491" y="66"/>
                    </a:cubicBezTo>
                    <a:cubicBezTo>
                      <a:pt x="486" y="59"/>
                      <a:pt x="493" y="61"/>
                      <a:pt x="505" y="56"/>
                    </a:cubicBezTo>
                    <a:cubicBezTo>
                      <a:pt x="514" y="49"/>
                      <a:pt x="505" y="45"/>
                      <a:pt x="512" y="42"/>
                    </a:cubicBezTo>
                    <a:cubicBezTo>
                      <a:pt x="519" y="38"/>
                      <a:pt x="514" y="33"/>
                      <a:pt x="507" y="31"/>
                    </a:cubicBezTo>
                    <a:cubicBezTo>
                      <a:pt x="498" y="31"/>
                      <a:pt x="500" y="38"/>
                      <a:pt x="498" y="40"/>
                    </a:cubicBezTo>
                    <a:cubicBezTo>
                      <a:pt x="495" y="40"/>
                      <a:pt x="493" y="28"/>
                      <a:pt x="491" y="28"/>
                    </a:cubicBezTo>
                    <a:cubicBezTo>
                      <a:pt x="488" y="28"/>
                      <a:pt x="479" y="40"/>
                      <a:pt x="474" y="35"/>
                    </a:cubicBezTo>
                    <a:cubicBezTo>
                      <a:pt x="470" y="28"/>
                      <a:pt x="442" y="24"/>
                      <a:pt x="433" y="21"/>
                    </a:cubicBezTo>
                    <a:cubicBezTo>
                      <a:pt x="423" y="21"/>
                      <a:pt x="419" y="7"/>
                      <a:pt x="412" y="10"/>
                    </a:cubicBezTo>
                    <a:cubicBezTo>
                      <a:pt x="407" y="12"/>
                      <a:pt x="414" y="17"/>
                      <a:pt x="421" y="24"/>
                    </a:cubicBezTo>
                    <a:cubicBezTo>
                      <a:pt x="428" y="31"/>
                      <a:pt x="397" y="38"/>
                      <a:pt x="388" y="33"/>
                    </a:cubicBezTo>
                    <a:cubicBezTo>
                      <a:pt x="379" y="31"/>
                      <a:pt x="390" y="40"/>
                      <a:pt x="381" y="40"/>
                    </a:cubicBezTo>
                    <a:cubicBezTo>
                      <a:pt x="374" y="40"/>
                      <a:pt x="372" y="52"/>
                      <a:pt x="367" y="59"/>
                    </a:cubicBezTo>
                    <a:cubicBezTo>
                      <a:pt x="360" y="66"/>
                      <a:pt x="365" y="70"/>
                      <a:pt x="358" y="75"/>
                    </a:cubicBezTo>
                    <a:cubicBezTo>
                      <a:pt x="351" y="80"/>
                      <a:pt x="351" y="84"/>
                      <a:pt x="360" y="94"/>
                    </a:cubicBezTo>
                    <a:cubicBezTo>
                      <a:pt x="367" y="103"/>
                      <a:pt x="356" y="103"/>
                      <a:pt x="349" y="96"/>
                    </a:cubicBezTo>
                    <a:cubicBezTo>
                      <a:pt x="342" y="89"/>
                      <a:pt x="335" y="89"/>
                      <a:pt x="335" y="96"/>
                    </a:cubicBezTo>
                    <a:cubicBezTo>
                      <a:pt x="335" y="105"/>
                      <a:pt x="325" y="100"/>
                      <a:pt x="328" y="91"/>
                    </a:cubicBezTo>
                    <a:cubicBezTo>
                      <a:pt x="330" y="82"/>
                      <a:pt x="319" y="87"/>
                      <a:pt x="316" y="82"/>
                    </a:cubicBezTo>
                    <a:cubicBezTo>
                      <a:pt x="314" y="77"/>
                      <a:pt x="305" y="68"/>
                      <a:pt x="298" y="68"/>
                    </a:cubicBezTo>
                    <a:cubicBezTo>
                      <a:pt x="293" y="68"/>
                      <a:pt x="293" y="75"/>
                      <a:pt x="286" y="75"/>
                    </a:cubicBezTo>
                    <a:cubicBezTo>
                      <a:pt x="279" y="75"/>
                      <a:pt x="279" y="80"/>
                      <a:pt x="279" y="84"/>
                    </a:cubicBezTo>
                    <a:cubicBezTo>
                      <a:pt x="281" y="91"/>
                      <a:pt x="270" y="84"/>
                      <a:pt x="263" y="87"/>
                    </a:cubicBezTo>
                    <a:cubicBezTo>
                      <a:pt x="256" y="87"/>
                      <a:pt x="263" y="94"/>
                      <a:pt x="258" y="96"/>
                    </a:cubicBezTo>
                    <a:cubicBezTo>
                      <a:pt x="256" y="96"/>
                      <a:pt x="256" y="103"/>
                      <a:pt x="249" y="103"/>
                    </a:cubicBezTo>
                    <a:cubicBezTo>
                      <a:pt x="244" y="103"/>
                      <a:pt x="244" y="117"/>
                      <a:pt x="244" y="124"/>
                    </a:cubicBezTo>
                    <a:cubicBezTo>
                      <a:pt x="246" y="131"/>
                      <a:pt x="235" y="119"/>
                      <a:pt x="230" y="122"/>
                    </a:cubicBezTo>
                    <a:cubicBezTo>
                      <a:pt x="223" y="124"/>
                      <a:pt x="230" y="129"/>
                      <a:pt x="232" y="138"/>
                    </a:cubicBezTo>
                    <a:cubicBezTo>
                      <a:pt x="235" y="145"/>
                      <a:pt x="230" y="145"/>
                      <a:pt x="226" y="150"/>
                    </a:cubicBezTo>
                    <a:cubicBezTo>
                      <a:pt x="223" y="152"/>
                      <a:pt x="219" y="140"/>
                      <a:pt x="219" y="133"/>
                    </a:cubicBezTo>
                    <a:cubicBezTo>
                      <a:pt x="219" y="126"/>
                      <a:pt x="209" y="131"/>
                      <a:pt x="202" y="140"/>
                    </a:cubicBezTo>
                    <a:cubicBezTo>
                      <a:pt x="193" y="150"/>
                      <a:pt x="205" y="164"/>
                      <a:pt x="200" y="166"/>
                    </a:cubicBezTo>
                    <a:cubicBezTo>
                      <a:pt x="198" y="168"/>
                      <a:pt x="179" y="185"/>
                      <a:pt x="170" y="196"/>
                    </a:cubicBezTo>
                    <a:cubicBezTo>
                      <a:pt x="160" y="208"/>
                      <a:pt x="139" y="201"/>
                      <a:pt x="132" y="206"/>
                    </a:cubicBezTo>
                    <a:cubicBezTo>
                      <a:pt x="125" y="212"/>
                      <a:pt x="118" y="208"/>
                      <a:pt x="111" y="212"/>
                    </a:cubicBezTo>
                    <a:cubicBezTo>
                      <a:pt x="105" y="220"/>
                      <a:pt x="93" y="229"/>
                      <a:pt x="91" y="222"/>
                    </a:cubicBezTo>
                    <a:cubicBezTo>
                      <a:pt x="91" y="217"/>
                      <a:pt x="72" y="222"/>
                      <a:pt x="65" y="229"/>
                    </a:cubicBezTo>
                    <a:cubicBezTo>
                      <a:pt x="58" y="236"/>
                      <a:pt x="49" y="243"/>
                      <a:pt x="39" y="243"/>
                    </a:cubicBezTo>
                    <a:cubicBezTo>
                      <a:pt x="32" y="243"/>
                      <a:pt x="32" y="257"/>
                      <a:pt x="28" y="259"/>
                    </a:cubicBezTo>
                    <a:cubicBezTo>
                      <a:pt x="26" y="262"/>
                      <a:pt x="26" y="248"/>
                      <a:pt x="26" y="245"/>
                    </a:cubicBezTo>
                    <a:cubicBezTo>
                      <a:pt x="26" y="243"/>
                      <a:pt x="19" y="252"/>
                      <a:pt x="16" y="262"/>
                    </a:cubicBezTo>
                    <a:cubicBezTo>
                      <a:pt x="12" y="271"/>
                      <a:pt x="23" y="276"/>
                      <a:pt x="16" y="285"/>
                    </a:cubicBezTo>
                    <a:cubicBezTo>
                      <a:pt x="9" y="297"/>
                      <a:pt x="2" y="306"/>
                      <a:pt x="12" y="320"/>
                    </a:cubicBezTo>
                    <a:cubicBezTo>
                      <a:pt x="23" y="332"/>
                      <a:pt x="28" y="341"/>
                      <a:pt x="26" y="348"/>
                    </a:cubicBezTo>
                    <a:cubicBezTo>
                      <a:pt x="21" y="355"/>
                      <a:pt x="14" y="334"/>
                      <a:pt x="12" y="336"/>
                    </a:cubicBezTo>
                    <a:cubicBezTo>
                      <a:pt x="9" y="339"/>
                      <a:pt x="21" y="348"/>
                      <a:pt x="19" y="353"/>
                    </a:cubicBezTo>
                    <a:cubicBezTo>
                      <a:pt x="16" y="355"/>
                      <a:pt x="5" y="336"/>
                      <a:pt x="2" y="341"/>
                    </a:cubicBezTo>
                    <a:cubicBezTo>
                      <a:pt x="0" y="346"/>
                      <a:pt x="23" y="376"/>
                      <a:pt x="26" y="388"/>
                    </a:cubicBezTo>
                    <a:cubicBezTo>
                      <a:pt x="26" y="399"/>
                      <a:pt x="44" y="411"/>
                      <a:pt x="42" y="429"/>
                    </a:cubicBezTo>
                    <a:cubicBezTo>
                      <a:pt x="42" y="446"/>
                      <a:pt x="58" y="474"/>
                      <a:pt x="60" y="476"/>
                    </a:cubicBezTo>
                    <a:cubicBezTo>
                      <a:pt x="65" y="481"/>
                      <a:pt x="56" y="493"/>
                      <a:pt x="56" y="507"/>
                    </a:cubicBezTo>
                    <a:cubicBezTo>
                      <a:pt x="58" y="518"/>
                      <a:pt x="53" y="523"/>
                      <a:pt x="44" y="523"/>
                    </a:cubicBezTo>
                    <a:cubicBezTo>
                      <a:pt x="37" y="523"/>
                      <a:pt x="42" y="537"/>
                      <a:pt x="51" y="537"/>
                    </a:cubicBezTo>
                    <a:cubicBezTo>
                      <a:pt x="58" y="539"/>
                      <a:pt x="56" y="544"/>
                      <a:pt x="65" y="551"/>
                    </a:cubicBezTo>
                    <a:cubicBezTo>
                      <a:pt x="74" y="558"/>
                      <a:pt x="100" y="556"/>
                      <a:pt x="107" y="556"/>
                    </a:cubicBezTo>
                    <a:cubicBezTo>
                      <a:pt x="114" y="556"/>
                      <a:pt x="116" y="544"/>
                      <a:pt x="128" y="542"/>
                    </a:cubicBezTo>
                    <a:cubicBezTo>
                      <a:pt x="139" y="542"/>
                      <a:pt x="137" y="539"/>
                      <a:pt x="144" y="532"/>
                    </a:cubicBezTo>
                    <a:cubicBezTo>
                      <a:pt x="149" y="525"/>
                      <a:pt x="172" y="527"/>
                      <a:pt x="198" y="530"/>
                    </a:cubicBezTo>
                    <a:cubicBezTo>
                      <a:pt x="223" y="530"/>
                      <a:pt x="235" y="523"/>
                      <a:pt x="237" y="511"/>
                    </a:cubicBezTo>
                    <a:cubicBezTo>
                      <a:pt x="242" y="504"/>
                      <a:pt x="258" y="502"/>
                      <a:pt x="265" y="497"/>
                    </a:cubicBezTo>
                    <a:cubicBezTo>
                      <a:pt x="272" y="490"/>
                      <a:pt x="279" y="490"/>
                      <a:pt x="298" y="490"/>
                    </a:cubicBezTo>
                    <a:cubicBezTo>
                      <a:pt x="316" y="490"/>
                      <a:pt x="332" y="481"/>
                      <a:pt x="344" y="476"/>
                    </a:cubicBezTo>
                    <a:cubicBezTo>
                      <a:pt x="356" y="472"/>
                      <a:pt x="377" y="474"/>
                      <a:pt x="388" y="472"/>
                    </a:cubicBezTo>
                    <a:cubicBezTo>
                      <a:pt x="400" y="467"/>
                      <a:pt x="402" y="486"/>
                      <a:pt x="414" y="483"/>
                    </a:cubicBezTo>
                    <a:cubicBezTo>
                      <a:pt x="428" y="483"/>
                      <a:pt x="433" y="488"/>
                      <a:pt x="440" y="488"/>
                    </a:cubicBezTo>
                    <a:cubicBezTo>
                      <a:pt x="446" y="486"/>
                      <a:pt x="446" y="493"/>
                      <a:pt x="451" y="493"/>
                    </a:cubicBezTo>
                    <a:cubicBezTo>
                      <a:pt x="458" y="495"/>
                      <a:pt x="458" y="500"/>
                      <a:pt x="453" y="507"/>
                    </a:cubicBezTo>
                    <a:cubicBezTo>
                      <a:pt x="449" y="511"/>
                      <a:pt x="463" y="511"/>
                      <a:pt x="472" y="525"/>
                    </a:cubicBezTo>
                    <a:cubicBezTo>
                      <a:pt x="481" y="537"/>
                      <a:pt x="472" y="539"/>
                      <a:pt x="477" y="549"/>
                    </a:cubicBezTo>
                    <a:cubicBezTo>
                      <a:pt x="481" y="558"/>
                      <a:pt x="486" y="556"/>
                      <a:pt x="495" y="542"/>
                    </a:cubicBezTo>
                    <a:cubicBezTo>
                      <a:pt x="505" y="527"/>
                      <a:pt x="514" y="537"/>
                      <a:pt x="516" y="525"/>
                    </a:cubicBezTo>
                    <a:cubicBezTo>
                      <a:pt x="519" y="514"/>
                      <a:pt x="528" y="502"/>
                      <a:pt x="535" y="507"/>
                    </a:cubicBezTo>
                    <a:cubicBezTo>
                      <a:pt x="542" y="511"/>
                      <a:pt x="530" y="516"/>
                      <a:pt x="525" y="537"/>
                    </a:cubicBezTo>
                    <a:cubicBezTo>
                      <a:pt x="521" y="558"/>
                      <a:pt x="514" y="546"/>
                      <a:pt x="512" y="553"/>
                    </a:cubicBezTo>
                    <a:cubicBezTo>
                      <a:pt x="512" y="560"/>
                      <a:pt x="532" y="563"/>
                      <a:pt x="532" y="551"/>
                    </a:cubicBezTo>
                    <a:cubicBezTo>
                      <a:pt x="532" y="539"/>
                      <a:pt x="535" y="534"/>
                      <a:pt x="544" y="546"/>
                    </a:cubicBezTo>
                    <a:cubicBezTo>
                      <a:pt x="551" y="556"/>
                      <a:pt x="539" y="565"/>
                      <a:pt x="542" y="570"/>
                    </a:cubicBezTo>
                    <a:cubicBezTo>
                      <a:pt x="542" y="574"/>
                      <a:pt x="551" y="567"/>
                      <a:pt x="556" y="567"/>
                    </a:cubicBezTo>
                    <a:cubicBezTo>
                      <a:pt x="565" y="570"/>
                      <a:pt x="577" y="588"/>
                      <a:pt x="574" y="598"/>
                    </a:cubicBezTo>
                    <a:cubicBezTo>
                      <a:pt x="572" y="607"/>
                      <a:pt x="570" y="616"/>
                      <a:pt x="586" y="625"/>
                    </a:cubicBezTo>
                    <a:cubicBezTo>
                      <a:pt x="602" y="632"/>
                      <a:pt x="595" y="635"/>
                      <a:pt x="607" y="635"/>
                    </a:cubicBezTo>
                    <a:cubicBezTo>
                      <a:pt x="619" y="635"/>
                      <a:pt x="644" y="644"/>
                      <a:pt x="651" y="649"/>
                    </a:cubicBezTo>
                    <a:cubicBezTo>
                      <a:pt x="656" y="656"/>
                      <a:pt x="674" y="644"/>
                      <a:pt x="677" y="635"/>
                    </a:cubicBezTo>
                    <a:cubicBezTo>
                      <a:pt x="679" y="623"/>
                      <a:pt x="693" y="632"/>
                      <a:pt x="686" y="637"/>
                    </a:cubicBezTo>
                    <a:cubicBezTo>
                      <a:pt x="679" y="642"/>
                      <a:pt x="688" y="649"/>
                      <a:pt x="691" y="644"/>
                    </a:cubicBezTo>
                    <a:cubicBezTo>
                      <a:pt x="691" y="637"/>
                      <a:pt x="693" y="632"/>
                      <a:pt x="695" y="639"/>
                    </a:cubicBezTo>
                    <a:cubicBezTo>
                      <a:pt x="698" y="647"/>
                      <a:pt x="707" y="647"/>
                      <a:pt x="709" y="651"/>
                    </a:cubicBezTo>
                    <a:cubicBezTo>
                      <a:pt x="712" y="658"/>
                      <a:pt x="716" y="663"/>
                      <a:pt x="716" y="658"/>
                    </a:cubicBezTo>
                    <a:cubicBezTo>
                      <a:pt x="716" y="654"/>
                      <a:pt x="718" y="649"/>
                      <a:pt x="725" y="647"/>
                    </a:cubicBezTo>
                    <a:cubicBezTo>
                      <a:pt x="732" y="642"/>
                      <a:pt x="737" y="637"/>
                      <a:pt x="746" y="630"/>
                    </a:cubicBezTo>
                    <a:cubicBezTo>
                      <a:pt x="753" y="623"/>
                      <a:pt x="786" y="623"/>
                      <a:pt x="791" y="623"/>
                    </a:cubicBezTo>
                    <a:cubicBezTo>
                      <a:pt x="793" y="623"/>
                      <a:pt x="795" y="595"/>
                      <a:pt x="797" y="579"/>
                    </a:cubicBezTo>
                    <a:cubicBezTo>
                      <a:pt x="800" y="565"/>
                      <a:pt x="811" y="563"/>
                      <a:pt x="814" y="546"/>
                    </a:cubicBezTo>
                    <a:cubicBezTo>
                      <a:pt x="816" y="532"/>
                      <a:pt x="832" y="502"/>
                      <a:pt x="837" y="502"/>
                    </a:cubicBezTo>
                    <a:cubicBezTo>
                      <a:pt x="839" y="500"/>
                      <a:pt x="849" y="495"/>
                      <a:pt x="849" y="488"/>
                    </a:cubicBezTo>
                    <a:cubicBezTo>
                      <a:pt x="849" y="479"/>
                      <a:pt x="860" y="467"/>
                      <a:pt x="860" y="458"/>
                    </a:cubicBezTo>
                    <a:cubicBezTo>
                      <a:pt x="860" y="446"/>
                      <a:pt x="865" y="434"/>
                      <a:pt x="865" y="429"/>
                    </a:cubicBezTo>
                    <a:cubicBezTo>
                      <a:pt x="865" y="427"/>
                      <a:pt x="860" y="416"/>
                      <a:pt x="867" y="409"/>
                    </a:cubicBezTo>
                    <a:cubicBezTo>
                      <a:pt x="874" y="402"/>
                      <a:pt x="865" y="392"/>
                      <a:pt x="867" y="390"/>
                    </a:cubicBezTo>
                    <a:close/>
                    <a:moveTo>
                      <a:pt x="397" y="19"/>
                    </a:moveTo>
                    <a:lnTo>
                      <a:pt x="397" y="19"/>
                    </a:lnTo>
                    <a:cubicBezTo>
                      <a:pt x="395" y="14"/>
                      <a:pt x="363" y="21"/>
                      <a:pt x="370" y="26"/>
                    </a:cubicBezTo>
                    <a:cubicBezTo>
                      <a:pt x="374" y="31"/>
                      <a:pt x="397" y="26"/>
                      <a:pt x="397" y="19"/>
                    </a:cubicBezTo>
                    <a:close/>
                    <a:moveTo>
                      <a:pt x="502" y="579"/>
                    </a:moveTo>
                    <a:lnTo>
                      <a:pt x="502" y="579"/>
                    </a:lnTo>
                    <a:cubicBezTo>
                      <a:pt x="507" y="584"/>
                      <a:pt x="525" y="581"/>
                      <a:pt x="528" y="577"/>
                    </a:cubicBezTo>
                    <a:cubicBezTo>
                      <a:pt x="530" y="570"/>
                      <a:pt x="498" y="574"/>
                      <a:pt x="502" y="579"/>
                    </a:cubicBezTo>
                    <a:close/>
                    <a:moveTo>
                      <a:pt x="716" y="710"/>
                    </a:moveTo>
                    <a:lnTo>
                      <a:pt x="716" y="710"/>
                    </a:lnTo>
                    <a:cubicBezTo>
                      <a:pt x="702" y="712"/>
                      <a:pt x="684" y="698"/>
                      <a:pt x="679" y="700"/>
                    </a:cubicBezTo>
                    <a:cubicBezTo>
                      <a:pt x="674" y="700"/>
                      <a:pt x="695" y="733"/>
                      <a:pt x="688" y="742"/>
                    </a:cubicBezTo>
                    <a:cubicBezTo>
                      <a:pt x="681" y="751"/>
                      <a:pt x="709" y="775"/>
                      <a:pt x="716" y="775"/>
                    </a:cubicBezTo>
                    <a:cubicBezTo>
                      <a:pt x="725" y="777"/>
                      <a:pt x="723" y="766"/>
                      <a:pt x="730" y="768"/>
                    </a:cubicBezTo>
                    <a:cubicBezTo>
                      <a:pt x="735" y="768"/>
                      <a:pt x="732" y="761"/>
                      <a:pt x="735" y="756"/>
                    </a:cubicBezTo>
                    <a:cubicBezTo>
                      <a:pt x="735" y="751"/>
                      <a:pt x="742" y="761"/>
                      <a:pt x="746" y="759"/>
                    </a:cubicBezTo>
                    <a:cubicBezTo>
                      <a:pt x="751" y="756"/>
                      <a:pt x="744" y="735"/>
                      <a:pt x="751" y="735"/>
                    </a:cubicBezTo>
                    <a:cubicBezTo>
                      <a:pt x="760" y="735"/>
                      <a:pt x="753" y="712"/>
                      <a:pt x="751" y="703"/>
                    </a:cubicBezTo>
                    <a:cubicBezTo>
                      <a:pt x="749" y="696"/>
                      <a:pt x="728" y="710"/>
                      <a:pt x="716" y="71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9" name="Freeform 506">
                <a:extLst>
                  <a:ext uri="{FF2B5EF4-FFF2-40B4-BE49-F238E27FC236}">
                    <a16:creationId xmlns:a16="http://schemas.microsoft.com/office/drawing/2014/main" id="{5C56F3A2-ABA7-E6BA-7AA8-E13DD3E503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2503"/>
                <a:ext cx="526" cy="468"/>
              </a:xfrm>
              <a:custGeom>
                <a:avLst/>
                <a:gdLst>
                  <a:gd name="T0" fmla="*/ 863 w 874"/>
                  <a:gd name="T1" fmla="*/ 374 h 777"/>
                  <a:gd name="T2" fmla="*/ 844 w 874"/>
                  <a:gd name="T3" fmla="*/ 317 h 777"/>
                  <a:gd name="T4" fmla="*/ 809 w 874"/>
                  <a:gd name="T5" fmla="*/ 269 h 777"/>
                  <a:gd name="T6" fmla="*/ 784 w 874"/>
                  <a:gd name="T7" fmla="*/ 248 h 777"/>
                  <a:gd name="T8" fmla="*/ 718 w 874"/>
                  <a:gd name="T9" fmla="*/ 189 h 777"/>
                  <a:gd name="T10" fmla="*/ 695 w 874"/>
                  <a:gd name="T11" fmla="*/ 126 h 777"/>
                  <a:gd name="T12" fmla="*/ 663 w 874"/>
                  <a:gd name="T13" fmla="*/ 84 h 777"/>
                  <a:gd name="T14" fmla="*/ 635 w 874"/>
                  <a:gd name="T15" fmla="*/ 3 h 777"/>
                  <a:gd name="T16" fmla="*/ 614 w 874"/>
                  <a:gd name="T17" fmla="*/ 59 h 777"/>
                  <a:gd name="T18" fmla="*/ 588 w 874"/>
                  <a:gd name="T19" fmla="*/ 154 h 777"/>
                  <a:gd name="T20" fmla="*/ 521 w 874"/>
                  <a:gd name="T21" fmla="*/ 117 h 777"/>
                  <a:gd name="T22" fmla="*/ 488 w 874"/>
                  <a:gd name="T23" fmla="*/ 84 h 777"/>
                  <a:gd name="T24" fmla="*/ 512 w 874"/>
                  <a:gd name="T25" fmla="*/ 42 h 777"/>
                  <a:gd name="T26" fmla="*/ 491 w 874"/>
                  <a:gd name="T27" fmla="*/ 28 h 777"/>
                  <a:gd name="T28" fmla="*/ 412 w 874"/>
                  <a:gd name="T29" fmla="*/ 10 h 777"/>
                  <a:gd name="T30" fmla="*/ 381 w 874"/>
                  <a:gd name="T31" fmla="*/ 40 h 777"/>
                  <a:gd name="T32" fmla="*/ 360 w 874"/>
                  <a:gd name="T33" fmla="*/ 94 h 777"/>
                  <a:gd name="T34" fmla="*/ 328 w 874"/>
                  <a:gd name="T35" fmla="*/ 91 h 777"/>
                  <a:gd name="T36" fmla="*/ 286 w 874"/>
                  <a:gd name="T37" fmla="*/ 75 h 777"/>
                  <a:gd name="T38" fmla="*/ 258 w 874"/>
                  <a:gd name="T39" fmla="*/ 96 h 777"/>
                  <a:gd name="T40" fmla="*/ 230 w 874"/>
                  <a:gd name="T41" fmla="*/ 122 h 777"/>
                  <a:gd name="T42" fmla="*/ 219 w 874"/>
                  <a:gd name="T43" fmla="*/ 133 h 777"/>
                  <a:gd name="T44" fmla="*/ 170 w 874"/>
                  <a:gd name="T45" fmla="*/ 196 h 777"/>
                  <a:gd name="T46" fmla="*/ 91 w 874"/>
                  <a:gd name="T47" fmla="*/ 222 h 777"/>
                  <a:gd name="T48" fmla="*/ 28 w 874"/>
                  <a:gd name="T49" fmla="*/ 259 h 777"/>
                  <a:gd name="T50" fmla="*/ 16 w 874"/>
                  <a:gd name="T51" fmla="*/ 285 h 777"/>
                  <a:gd name="T52" fmla="*/ 12 w 874"/>
                  <a:gd name="T53" fmla="*/ 336 h 777"/>
                  <a:gd name="T54" fmla="*/ 26 w 874"/>
                  <a:gd name="T55" fmla="*/ 388 h 777"/>
                  <a:gd name="T56" fmla="*/ 56 w 874"/>
                  <a:gd name="T57" fmla="*/ 507 h 777"/>
                  <a:gd name="T58" fmla="*/ 65 w 874"/>
                  <a:gd name="T59" fmla="*/ 551 h 777"/>
                  <a:gd name="T60" fmla="*/ 144 w 874"/>
                  <a:gd name="T61" fmla="*/ 532 h 777"/>
                  <a:gd name="T62" fmla="*/ 265 w 874"/>
                  <a:gd name="T63" fmla="*/ 497 h 777"/>
                  <a:gd name="T64" fmla="*/ 388 w 874"/>
                  <a:gd name="T65" fmla="*/ 472 h 777"/>
                  <a:gd name="T66" fmla="*/ 451 w 874"/>
                  <a:gd name="T67" fmla="*/ 493 h 777"/>
                  <a:gd name="T68" fmla="*/ 477 w 874"/>
                  <a:gd name="T69" fmla="*/ 549 h 777"/>
                  <a:gd name="T70" fmla="*/ 535 w 874"/>
                  <a:gd name="T71" fmla="*/ 507 h 777"/>
                  <a:gd name="T72" fmla="*/ 532 w 874"/>
                  <a:gd name="T73" fmla="*/ 551 h 777"/>
                  <a:gd name="T74" fmla="*/ 556 w 874"/>
                  <a:gd name="T75" fmla="*/ 567 h 777"/>
                  <a:gd name="T76" fmla="*/ 607 w 874"/>
                  <a:gd name="T77" fmla="*/ 635 h 777"/>
                  <a:gd name="T78" fmla="*/ 686 w 874"/>
                  <a:gd name="T79" fmla="*/ 637 h 777"/>
                  <a:gd name="T80" fmla="*/ 709 w 874"/>
                  <a:gd name="T81" fmla="*/ 651 h 777"/>
                  <a:gd name="T82" fmla="*/ 746 w 874"/>
                  <a:gd name="T83" fmla="*/ 630 h 777"/>
                  <a:gd name="T84" fmla="*/ 814 w 874"/>
                  <a:gd name="T85" fmla="*/ 546 h 777"/>
                  <a:gd name="T86" fmla="*/ 860 w 874"/>
                  <a:gd name="T87" fmla="*/ 458 h 777"/>
                  <a:gd name="T88" fmla="*/ 867 w 874"/>
                  <a:gd name="T89" fmla="*/ 390 h 777"/>
                  <a:gd name="T90" fmla="*/ 397 w 874"/>
                  <a:gd name="T91" fmla="*/ 19 h 777"/>
                  <a:gd name="T92" fmla="*/ 397 w 874"/>
                  <a:gd name="T93" fmla="*/ 19 h 777"/>
                  <a:gd name="T94" fmla="*/ 528 w 874"/>
                  <a:gd name="T95" fmla="*/ 577 h 777"/>
                  <a:gd name="T96" fmla="*/ 716 w 874"/>
                  <a:gd name="T97" fmla="*/ 710 h 777"/>
                  <a:gd name="T98" fmla="*/ 688 w 874"/>
                  <a:gd name="T99" fmla="*/ 742 h 777"/>
                  <a:gd name="T100" fmla="*/ 735 w 874"/>
                  <a:gd name="T101" fmla="*/ 756 h 777"/>
                  <a:gd name="T102" fmla="*/ 751 w 874"/>
                  <a:gd name="T103" fmla="*/ 703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74" h="777">
                    <a:moveTo>
                      <a:pt x="867" y="390"/>
                    </a:moveTo>
                    <a:lnTo>
                      <a:pt x="867" y="390"/>
                    </a:lnTo>
                    <a:cubicBezTo>
                      <a:pt x="872" y="388"/>
                      <a:pt x="867" y="371"/>
                      <a:pt x="863" y="374"/>
                    </a:cubicBezTo>
                    <a:cubicBezTo>
                      <a:pt x="860" y="376"/>
                      <a:pt x="860" y="350"/>
                      <a:pt x="863" y="339"/>
                    </a:cubicBezTo>
                    <a:cubicBezTo>
                      <a:pt x="865" y="327"/>
                      <a:pt x="863" y="329"/>
                      <a:pt x="858" y="334"/>
                    </a:cubicBezTo>
                    <a:cubicBezTo>
                      <a:pt x="851" y="341"/>
                      <a:pt x="844" y="322"/>
                      <a:pt x="844" y="317"/>
                    </a:cubicBezTo>
                    <a:cubicBezTo>
                      <a:pt x="842" y="313"/>
                      <a:pt x="835" y="299"/>
                      <a:pt x="825" y="301"/>
                    </a:cubicBezTo>
                    <a:cubicBezTo>
                      <a:pt x="818" y="304"/>
                      <a:pt x="823" y="290"/>
                      <a:pt x="816" y="292"/>
                    </a:cubicBezTo>
                    <a:cubicBezTo>
                      <a:pt x="809" y="294"/>
                      <a:pt x="807" y="280"/>
                      <a:pt x="809" y="269"/>
                    </a:cubicBezTo>
                    <a:cubicBezTo>
                      <a:pt x="809" y="259"/>
                      <a:pt x="804" y="266"/>
                      <a:pt x="800" y="262"/>
                    </a:cubicBezTo>
                    <a:cubicBezTo>
                      <a:pt x="797" y="257"/>
                      <a:pt x="793" y="262"/>
                      <a:pt x="788" y="264"/>
                    </a:cubicBezTo>
                    <a:cubicBezTo>
                      <a:pt x="784" y="266"/>
                      <a:pt x="781" y="255"/>
                      <a:pt x="784" y="248"/>
                    </a:cubicBezTo>
                    <a:cubicBezTo>
                      <a:pt x="784" y="243"/>
                      <a:pt x="781" y="238"/>
                      <a:pt x="774" y="234"/>
                    </a:cubicBezTo>
                    <a:cubicBezTo>
                      <a:pt x="767" y="229"/>
                      <a:pt x="767" y="224"/>
                      <a:pt x="767" y="217"/>
                    </a:cubicBezTo>
                    <a:cubicBezTo>
                      <a:pt x="767" y="210"/>
                      <a:pt x="728" y="192"/>
                      <a:pt x="718" y="189"/>
                    </a:cubicBezTo>
                    <a:cubicBezTo>
                      <a:pt x="709" y="187"/>
                      <a:pt x="716" y="178"/>
                      <a:pt x="714" y="173"/>
                    </a:cubicBezTo>
                    <a:cubicBezTo>
                      <a:pt x="709" y="171"/>
                      <a:pt x="709" y="159"/>
                      <a:pt x="709" y="147"/>
                    </a:cubicBezTo>
                    <a:cubicBezTo>
                      <a:pt x="709" y="138"/>
                      <a:pt x="695" y="133"/>
                      <a:pt x="695" y="126"/>
                    </a:cubicBezTo>
                    <a:cubicBezTo>
                      <a:pt x="695" y="117"/>
                      <a:pt x="693" y="110"/>
                      <a:pt x="693" y="100"/>
                    </a:cubicBezTo>
                    <a:cubicBezTo>
                      <a:pt x="693" y="91"/>
                      <a:pt x="679" y="89"/>
                      <a:pt x="679" y="82"/>
                    </a:cubicBezTo>
                    <a:cubicBezTo>
                      <a:pt x="679" y="77"/>
                      <a:pt x="670" y="82"/>
                      <a:pt x="663" y="84"/>
                    </a:cubicBezTo>
                    <a:cubicBezTo>
                      <a:pt x="653" y="84"/>
                      <a:pt x="656" y="73"/>
                      <a:pt x="656" y="63"/>
                    </a:cubicBezTo>
                    <a:cubicBezTo>
                      <a:pt x="656" y="52"/>
                      <a:pt x="653" y="33"/>
                      <a:pt x="646" y="28"/>
                    </a:cubicBezTo>
                    <a:cubicBezTo>
                      <a:pt x="639" y="24"/>
                      <a:pt x="639" y="5"/>
                      <a:pt x="635" y="3"/>
                    </a:cubicBezTo>
                    <a:cubicBezTo>
                      <a:pt x="633" y="0"/>
                      <a:pt x="621" y="12"/>
                      <a:pt x="621" y="17"/>
                    </a:cubicBezTo>
                    <a:cubicBezTo>
                      <a:pt x="623" y="24"/>
                      <a:pt x="621" y="31"/>
                      <a:pt x="616" y="35"/>
                    </a:cubicBezTo>
                    <a:cubicBezTo>
                      <a:pt x="611" y="38"/>
                      <a:pt x="619" y="54"/>
                      <a:pt x="614" y="59"/>
                    </a:cubicBezTo>
                    <a:cubicBezTo>
                      <a:pt x="607" y="63"/>
                      <a:pt x="614" y="84"/>
                      <a:pt x="611" y="96"/>
                    </a:cubicBezTo>
                    <a:cubicBezTo>
                      <a:pt x="611" y="108"/>
                      <a:pt x="611" y="122"/>
                      <a:pt x="604" y="129"/>
                    </a:cubicBezTo>
                    <a:cubicBezTo>
                      <a:pt x="600" y="136"/>
                      <a:pt x="598" y="150"/>
                      <a:pt x="588" y="154"/>
                    </a:cubicBezTo>
                    <a:cubicBezTo>
                      <a:pt x="577" y="159"/>
                      <a:pt x="560" y="150"/>
                      <a:pt x="560" y="143"/>
                    </a:cubicBezTo>
                    <a:cubicBezTo>
                      <a:pt x="563" y="136"/>
                      <a:pt x="549" y="133"/>
                      <a:pt x="542" y="133"/>
                    </a:cubicBezTo>
                    <a:cubicBezTo>
                      <a:pt x="537" y="136"/>
                      <a:pt x="532" y="126"/>
                      <a:pt x="521" y="117"/>
                    </a:cubicBezTo>
                    <a:cubicBezTo>
                      <a:pt x="512" y="110"/>
                      <a:pt x="505" y="119"/>
                      <a:pt x="500" y="110"/>
                    </a:cubicBezTo>
                    <a:cubicBezTo>
                      <a:pt x="498" y="100"/>
                      <a:pt x="493" y="98"/>
                      <a:pt x="486" y="94"/>
                    </a:cubicBezTo>
                    <a:cubicBezTo>
                      <a:pt x="479" y="89"/>
                      <a:pt x="481" y="89"/>
                      <a:pt x="488" y="84"/>
                    </a:cubicBezTo>
                    <a:cubicBezTo>
                      <a:pt x="495" y="77"/>
                      <a:pt x="493" y="73"/>
                      <a:pt x="491" y="66"/>
                    </a:cubicBezTo>
                    <a:cubicBezTo>
                      <a:pt x="486" y="59"/>
                      <a:pt x="493" y="61"/>
                      <a:pt x="505" y="56"/>
                    </a:cubicBezTo>
                    <a:cubicBezTo>
                      <a:pt x="514" y="49"/>
                      <a:pt x="505" y="45"/>
                      <a:pt x="512" y="42"/>
                    </a:cubicBezTo>
                    <a:cubicBezTo>
                      <a:pt x="519" y="38"/>
                      <a:pt x="514" y="33"/>
                      <a:pt x="507" y="31"/>
                    </a:cubicBezTo>
                    <a:cubicBezTo>
                      <a:pt x="498" y="31"/>
                      <a:pt x="500" y="38"/>
                      <a:pt x="498" y="40"/>
                    </a:cubicBezTo>
                    <a:cubicBezTo>
                      <a:pt x="495" y="40"/>
                      <a:pt x="493" y="28"/>
                      <a:pt x="491" y="28"/>
                    </a:cubicBezTo>
                    <a:cubicBezTo>
                      <a:pt x="488" y="28"/>
                      <a:pt x="479" y="40"/>
                      <a:pt x="474" y="35"/>
                    </a:cubicBezTo>
                    <a:cubicBezTo>
                      <a:pt x="470" y="28"/>
                      <a:pt x="442" y="24"/>
                      <a:pt x="433" y="21"/>
                    </a:cubicBezTo>
                    <a:cubicBezTo>
                      <a:pt x="423" y="21"/>
                      <a:pt x="419" y="7"/>
                      <a:pt x="412" y="10"/>
                    </a:cubicBezTo>
                    <a:cubicBezTo>
                      <a:pt x="407" y="12"/>
                      <a:pt x="414" y="17"/>
                      <a:pt x="421" y="24"/>
                    </a:cubicBezTo>
                    <a:cubicBezTo>
                      <a:pt x="428" y="31"/>
                      <a:pt x="397" y="38"/>
                      <a:pt x="388" y="33"/>
                    </a:cubicBezTo>
                    <a:cubicBezTo>
                      <a:pt x="379" y="31"/>
                      <a:pt x="390" y="40"/>
                      <a:pt x="381" y="40"/>
                    </a:cubicBezTo>
                    <a:cubicBezTo>
                      <a:pt x="374" y="40"/>
                      <a:pt x="372" y="52"/>
                      <a:pt x="367" y="59"/>
                    </a:cubicBezTo>
                    <a:cubicBezTo>
                      <a:pt x="360" y="66"/>
                      <a:pt x="365" y="70"/>
                      <a:pt x="358" y="75"/>
                    </a:cubicBezTo>
                    <a:cubicBezTo>
                      <a:pt x="351" y="80"/>
                      <a:pt x="351" y="84"/>
                      <a:pt x="360" y="94"/>
                    </a:cubicBezTo>
                    <a:cubicBezTo>
                      <a:pt x="367" y="103"/>
                      <a:pt x="356" y="103"/>
                      <a:pt x="349" y="96"/>
                    </a:cubicBezTo>
                    <a:cubicBezTo>
                      <a:pt x="342" y="89"/>
                      <a:pt x="335" y="89"/>
                      <a:pt x="335" y="96"/>
                    </a:cubicBezTo>
                    <a:cubicBezTo>
                      <a:pt x="335" y="105"/>
                      <a:pt x="325" y="100"/>
                      <a:pt x="328" y="91"/>
                    </a:cubicBezTo>
                    <a:cubicBezTo>
                      <a:pt x="330" y="82"/>
                      <a:pt x="319" y="87"/>
                      <a:pt x="316" y="82"/>
                    </a:cubicBezTo>
                    <a:cubicBezTo>
                      <a:pt x="314" y="77"/>
                      <a:pt x="305" y="68"/>
                      <a:pt x="298" y="68"/>
                    </a:cubicBezTo>
                    <a:cubicBezTo>
                      <a:pt x="293" y="68"/>
                      <a:pt x="293" y="75"/>
                      <a:pt x="286" y="75"/>
                    </a:cubicBezTo>
                    <a:cubicBezTo>
                      <a:pt x="279" y="75"/>
                      <a:pt x="279" y="80"/>
                      <a:pt x="279" y="84"/>
                    </a:cubicBezTo>
                    <a:cubicBezTo>
                      <a:pt x="281" y="91"/>
                      <a:pt x="270" y="84"/>
                      <a:pt x="263" y="87"/>
                    </a:cubicBezTo>
                    <a:cubicBezTo>
                      <a:pt x="256" y="87"/>
                      <a:pt x="263" y="94"/>
                      <a:pt x="258" y="96"/>
                    </a:cubicBezTo>
                    <a:cubicBezTo>
                      <a:pt x="256" y="96"/>
                      <a:pt x="256" y="103"/>
                      <a:pt x="249" y="103"/>
                    </a:cubicBezTo>
                    <a:cubicBezTo>
                      <a:pt x="244" y="103"/>
                      <a:pt x="244" y="117"/>
                      <a:pt x="244" y="124"/>
                    </a:cubicBezTo>
                    <a:cubicBezTo>
                      <a:pt x="246" y="131"/>
                      <a:pt x="235" y="119"/>
                      <a:pt x="230" y="122"/>
                    </a:cubicBezTo>
                    <a:cubicBezTo>
                      <a:pt x="223" y="124"/>
                      <a:pt x="230" y="129"/>
                      <a:pt x="232" y="138"/>
                    </a:cubicBezTo>
                    <a:cubicBezTo>
                      <a:pt x="235" y="145"/>
                      <a:pt x="230" y="145"/>
                      <a:pt x="226" y="150"/>
                    </a:cubicBezTo>
                    <a:cubicBezTo>
                      <a:pt x="223" y="152"/>
                      <a:pt x="219" y="140"/>
                      <a:pt x="219" y="133"/>
                    </a:cubicBezTo>
                    <a:cubicBezTo>
                      <a:pt x="219" y="126"/>
                      <a:pt x="209" y="131"/>
                      <a:pt x="202" y="140"/>
                    </a:cubicBezTo>
                    <a:cubicBezTo>
                      <a:pt x="193" y="150"/>
                      <a:pt x="205" y="164"/>
                      <a:pt x="200" y="166"/>
                    </a:cubicBezTo>
                    <a:cubicBezTo>
                      <a:pt x="198" y="168"/>
                      <a:pt x="179" y="185"/>
                      <a:pt x="170" y="196"/>
                    </a:cubicBezTo>
                    <a:cubicBezTo>
                      <a:pt x="160" y="208"/>
                      <a:pt x="139" y="201"/>
                      <a:pt x="132" y="206"/>
                    </a:cubicBezTo>
                    <a:cubicBezTo>
                      <a:pt x="125" y="212"/>
                      <a:pt x="118" y="208"/>
                      <a:pt x="111" y="212"/>
                    </a:cubicBezTo>
                    <a:cubicBezTo>
                      <a:pt x="105" y="220"/>
                      <a:pt x="93" y="229"/>
                      <a:pt x="91" y="222"/>
                    </a:cubicBezTo>
                    <a:cubicBezTo>
                      <a:pt x="91" y="217"/>
                      <a:pt x="72" y="222"/>
                      <a:pt x="65" y="229"/>
                    </a:cubicBezTo>
                    <a:cubicBezTo>
                      <a:pt x="58" y="236"/>
                      <a:pt x="49" y="243"/>
                      <a:pt x="39" y="243"/>
                    </a:cubicBezTo>
                    <a:cubicBezTo>
                      <a:pt x="32" y="243"/>
                      <a:pt x="32" y="257"/>
                      <a:pt x="28" y="259"/>
                    </a:cubicBezTo>
                    <a:cubicBezTo>
                      <a:pt x="26" y="262"/>
                      <a:pt x="26" y="248"/>
                      <a:pt x="26" y="245"/>
                    </a:cubicBezTo>
                    <a:cubicBezTo>
                      <a:pt x="26" y="243"/>
                      <a:pt x="19" y="252"/>
                      <a:pt x="16" y="262"/>
                    </a:cubicBezTo>
                    <a:cubicBezTo>
                      <a:pt x="12" y="271"/>
                      <a:pt x="23" y="276"/>
                      <a:pt x="16" y="285"/>
                    </a:cubicBezTo>
                    <a:cubicBezTo>
                      <a:pt x="9" y="297"/>
                      <a:pt x="2" y="306"/>
                      <a:pt x="12" y="320"/>
                    </a:cubicBezTo>
                    <a:cubicBezTo>
                      <a:pt x="23" y="332"/>
                      <a:pt x="28" y="341"/>
                      <a:pt x="26" y="348"/>
                    </a:cubicBezTo>
                    <a:cubicBezTo>
                      <a:pt x="21" y="355"/>
                      <a:pt x="14" y="334"/>
                      <a:pt x="12" y="336"/>
                    </a:cubicBezTo>
                    <a:cubicBezTo>
                      <a:pt x="9" y="339"/>
                      <a:pt x="21" y="348"/>
                      <a:pt x="19" y="353"/>
                    </a:cubicBezTo>
                    <a:cubicBezTo>
                      <a:pt x="16" y="355"/>
                      <a:pt x="5" y="336"/>
                      <a:pt x="2" y="341"/>
                    </a:cubicBezTo>
                    <a:cubicBezTo>
                      <a:pt x="0" y="346"/>
                      <a:pt x="23" y="376"/>
                      <a:pt x="26" y="388"/>
                    </a:cubicBezTo>
                    <a:cubicBezTo>
                      <a:pt x="26" y="399"/>
                      <a:pt x="44" y="411"/>
                      <a:pt x="42" y="429"/>
                    </a:cubicBezTo>
                    <a:cubicBezTo>
                      <a:pt x="42" y="446"/>
                      <a:pt x="58" y="474"/>
                      <a:pt x="60" y="476"/>
                    </a:cubicBezTo>
                    <a:cubicBezTo>
                      <a:pt x="65" y="481"/>
                      <a:pt x="56" y="493"/>
                      <a:pt x="56" y="507"/>
                    </a:cubicBezTo>
                    <a:cubicBezTo>
                      <a:pt x="58" y="518"/>
                      <a:pt x="53" y="523"/>
                      <a:pt x="44" y="523"/>
                    </a:cubicBezTo>
                    <a:cubicBezTo>
                      <a:pt x="37" y="523"/>
                      <a:pt x="42" y="537"/>
                      <a:pt x="51" y="537"/>
                    </a:cubicBezTo>
                    <a:cubicBezTo>
                      <a:pt x="58" y="539"/>
                      <a:pt x="56" y="544"/>
                      <a:pt x="65" y="551"/>
                    </a:cubicBezTo>
                    <a:cubicBezTo>
                      <a:pt x="74" y="558"/>
                      <a:pt x="100" y="556"/>
                      <a:pt x="107" y="556"/>
                    </a:cubicBezTo>
                    <a:cubicBezTo>
                      <a:pt x="114" y="556"/>
                      <a:pt x="116" y="544"/>
                      <a:pt x="128" y="542"/>
                    </a:cubicBezTo>
                    <a:cubicBezTo>
                      <a:pt x="139" y="542"/>
                      <a:pt x="137" y="539"/>
                      <a:pt x="144" y="532"/>
                    </a:cubicBezTo>
                    <a:cubicBezTo>
                      <a:pt x="149" y="525"/>
                      <a:pt x="172" y="527"/>
                      <a:pt x="198" y="530"/>
                    </a:cubicBezTo>
                    <a:cubicBezTo>
                      <a:pt x="223" y="530"/>
                      <a:pt x="235" y="523"/>
                      <a:pt x="237" y="511"/>
                    </a:cubicBezTo>
                    <a:cubicBezTo>
                      <a:pt x="242" y="504"/>
                      <a:pt x="258" y="502"/>
                      <a:pt x="265" y="497"/>
                    </a:cubicBezTo>
                    <a:cubicBezTo>
                      <a:pt x="272" y="490"/>
                      <a:pt x="279" y="490"/>
                      <a:pt x="298" y="490"/>
                    </a:cubicBezTo>
                    <a:cubicBezTo>
                      <a:pt x="316" y="490"/>
                      <a:pt x="332" y="481"/>
                      <a:pt x="344" y="476"/>
                    </a:cubicBezTo>
                    <a:cubicBezTo>
                      <a:pt x="356" y="472"/>
                      <a:pt x="377" y="474"/>
                      <a:pt x="388" y="472"/>
                    </a:cubicBezTo>
                    <a:cubicBezTo>
                      <a:pt x="400" y="467"/>
                      <a:pt x="402" y="486"/>
                      <a:pt x="414" y="483"/>
                    </a:cubicBezTo>
                    <a:cubicBezTo>
                      <a:pt x="428" y="483"/>
                      <a:pt x="433" y="488"/>
                      <a:pt x="440" y="488"/>
                    </a:cubicBezTo>
                    <a:cubicBezTo>
                      <a:pt x="446" y="486"/>
                      <a:pt x="446" y="493"/>
                      <a:pt x="451" y="493"/>
                    </a:cubicBezTo>
                    <a:cubicBezTo>
                      <a:pt x="458" y="495"/>
                      <a:pt x="458" y="500"/>
                      <a:pt x="453" y="507"/>
                    </a:cubicBezTo>
                    <a:cubicBezTo>
                      <a:pt x="449" y="511"/>
                      <a:pt x="463" y="511"/>
                      <a:pt x="472" y="525"/>
                    </a:cubicBezTo>
                    <a:cubicBezTo>
                      <a:pt x="481" y="537"/>
                      <a:pt x="472" y="539"/>
                      <a:pt x="477" y="549"/>
                    </a:cubicBezTo>
                    <a:cubicBezTo>
                      <a:pt x="481" y="558"/>
                      <a:pt x="486" y="556"/>
                      <a:pt x="495" y="542"/>
                    </a:cubicBezTo>
                    <a:cubicBezTo>
                      <a:pt x="505" y="527"/>
                      <a:pt x="514" y="537"/>
                      <a:pt x="516" y="525"/>
                    </a:cubicBezTo>
                    <a:cubicBezTo>
                      <a:pt x="519" y="514"/>
                      <a:pt x="528" y="502"/>
                      <a:pt x="535" y="507"/>
                    </a:cubicBezTo>
                    <a:cubicBezTo>
                      <a:pt x="542" y="511"/>
                      <a:pt x="530" y="516"/>
                      <a:pt x="525" y="537"/>
                    </a:cubicBezTo>
                    <a:cubicBezTo>
                      <a:pt x="521" y="558"/>
                      <a:pt x="514" y="546"/>
                      <a:pt x="512" y="553"/>
                    </a:cubicBezTo>
                    <a:cubicBezTo>
                      <a:pt x="512" y="560"/>
                      <a:pt x="532" y="563"/>
                      <a:pt x="532" y="551"/>
                    </a:cubicBezTo>
                    <a:cubicBezTo>
                      <a:pt x="532" y="539"/>
                      <a:pt x="535" y="534"/>
                      <a:pt x="544" y="546"/>
                    </a:cubicBezTo>
                    <a:cubicBezTo>
                      <a:pt x="551" y="556"/>
                      <a:pt x="539" y="565"/>
                      <a:pt x="542" y="570"/>
                    </a:cubicBezTo>
                    <a:cubicBezTo>
                      <a:pt x="542" y="574"/>
                      <a:pt x="551" y="567"/>
                      <a:pt x="556" y="567"/>
                    </a:cubicBezTo>
                    <a:cubicBezTo>
                      <a:pt x="565" y="570"/>
                      <a:pt x="577" y="588"/>
                      <a:pt x="574" y="598"/>
                    </a:cubicBezTo>
                    <a:cubicBezTo>
                      <a:pt x="572" y="607"/>
                      <a:pt x="570" y="616"/>
                      <a:pt x="586" y="625"/>
                    </a:cubicBezTo>
                    <a:cubicBezTo>
                      <a:pt x="602" y="632"/>
                      <a:pt x="595" y="635"/>
                      <a:pt x="607" y="635"/>
                    </a:cubicBezTo>
                    <a:cubicBezTo>
                      <a:pt x="619" y="635"/>
                      <a:pt x="644" y="644"/>
                      <a:pt x="651" y="649"/>
                    </a:cubicBezTo>
                    <a:cubicBezTo>
                      <a:pt x="656" y="656"/>
                      <a:pt x="674" y="644"/>
                      <a:pt x="677" y="635"/>
                    </a:cubicBezTo>
                    <a:cubicBezTo>
                      <a:pt x="679" y="623"/>
                      <a:pt x="693" y="632"/>
                      <a:pt x="686" y="637"/>
                    </a:cubicBezTo>
                    <a:cubicBezTo>
                      <a:pt x="679" y="642"/>
                      <a:pt x="688" y="649"/>
                      <a:pt x="691" y="644"/>
                    </a:cubicBezTo>
                    <a:cubicBezTo>
                      <a:pt x="691" y="637"/>
                      <a:pt x="693" y="632"/>
                      <a:pt x="695" y="639"/>
                    </a:cubicBezTo>
                    <a:cubicBezTo>
                      <a:pt x="698" y="647"/>
                      <a:pt x="707" y="647"/>
                      <a:pt x="709" y="651"/>
                    </a:cubicBezTo>
                    <a:cubicBezTo>
                      <a:pt x="712" y="658"/>
                      <a:pt x="716" y="663"/>
                      <a:pt x="716" y="658"/>
                    </a:cubicBezTo>
                    <a:cubicBezTo>
                      <a:pt x="716" y="654"/>
                      <a:pt x="718" y="649"/>
                      <a:pt x="725" y="647"/>
                    </a:cubicBezTo>
                    <a:cubicBezTo>
                      <a:pt x="732" y="642"/>
                      <a:pt x="737" y="637"/>
                      <a:pt x="746" y="630"/>
                    </a:cubicBezTo>
                    <a:cubicBezTo>
                      <a:pt x="753" y="623"/>
                      <a:pt x="786" y="623"/>
                      <a:pt x="791" y="623"/>
                    </a:cubicBezTo>
                    <a:cubicBezTo>
                      <a:pt x="793" y="623"/>
                      <a:pt x="795" y="595"/>
                      <a:pt x="797" y="579"/>
                    </a:cubicBezTo>
                    <a:cubicBezTo>
                      <a:pt x="800" y="565"/>
                      <a:pt x="811" y="563"/>
                      <a:pt x="814" y="546"/>
                    </a:cubicBezTo>
                    <a:cubicBezTo>
                      <a:pt x="816" y="532"/>
                      <a:pt x="832" y="502"/>
                      <a:pt x="837" y="502"/>
                    </a:cubicBezTo>
                    <a:cubicBezTo>
                      <a:pt x="839" y="500"/>
                      <a:pt x="849" y="495"/>
                      <a:pt x="849" y="488"/>
                    </a:cubicBezTo>
                    <a:cubicBezTo>
                      <a:pt x="849" y="479"/>
                      <a:pt x="860" y="467"/>
                      <a:pt x="860" y="458"/>
                    </a:cubicBezTo>
                    <a:cubicBezTo>
                      <a:pt x="860" y="446"/>
                      <a:pt x="865" y="434"/>
                      <a:pt x="865" y="429"/>
                    </a:cubicBezTo>
                    <a:cubicBezTo>
                      <a:pt x="865" y="427"/>
                      <a:pt x="860" y="416"/>
                      <a:pt x="867" y="409"/>
                    </a:cubicBezTo>
                    <a:cubicBezTo>
                      <a:pt x="874" y="402"/>
                      <a:pt x="865" y="392"/>
                      <a:pt x="867" y="390"/>
                    </a:cubicBezTo>
                    <a:lnTo>
                      <a:pt x="867" y="390"/>
                    </a:lnTo>
                    <a:close/>
                    <a:moveTo>
                      <a:pt x="397" y="19"/>
                    </a:moveTo>
                    <a:lnTo>
                      <a:pt x="397" y="19"/>
                    </a:lnTo>
                    <a:cubicBezTo>
                      <a:pt x="395" y="14"/>
                      <a:pt x="363" y="21"/>
                      <a:pt x="370" y="26"/>
                    </a:cubicBezTo>
                    <a:cubicBezTo>
                      <a:pt x="374" y="31"/>
                      <a:pt x="397" y="26"/>
                      <a:pt x="397" y="19"/>
                    </a:cubicBezTo>
                    <a:lnTo>
                      <a:pt x="397" y="19"/>
                    </a:lnTo>
                    <a:close/>
                    <a:moveTo>
                      <a:pt x="502" y="579"/>
                    </a:moveTo>
                    <a:lnTo>
                      <a:pt x="502" y="579"/>
                    </a:lnTo>
                    <a:cubicBezTo>
                      <a:pt x="507" y="584"/>
                      <a:pt x="525" y="581"/>
                      <a:pt x="528" y="577"/>
                    </a:cubicBezTo>
                    <a:cubicBezTo>
                      <a:pt x="530" y="570"/>
                      <a:pt x="498" y="574"/>
                      <a:pt x="502" y="579"/>
                    </a:cubicBezTo>
                    <a:lnTo>
                      <a:pt x="502" y="579"/>
                    </a:lnTo>
                    <a:close/>
                    <a:moveTo>
                      <a:pt x="716" y="710"/>
                    </a:moveTo>
                    <a:lnTo>
                      <a:pt x="716" y="710"/>
                    </a:lnTo>
                    <a:cubicBezTo>
                      <a:pt x="702" y="712"/>
                      <a:pt x="684" y="698"/>
                      <a:pt x="679" y="700"/>
                    </a:cubicBezTo>
                    <a:cubicBezTo>
                      <a:pt x="674" y="700"/>
                      <a:pt x="695" y="733"/>
                      <a:pt x="688" y="742"/>
                    </a:cubicBezTo>
                    <a:cubicBezTo>
                      <a:pt x="681" y="751"/>
                      <a:pt x="709" y="775"/>
                      <a:pt x="716" y="775"/>
                    </a:cubicBezTo>
                    <a:cubicBezTo>
                      <a:pt x="725" y="777"/>
                      <a:pt x="723" y="766"/>
                      <a:pt x="730" y="768"/>
                    </a:cubicBezTo>
                    <a:cubicBezTo>
                      <a:pt x="735" y="768"/>
                      <a:pt x="732" y="761"/>
                      <a:pt x="735" y="756"/>
                    </a:cubicBezTo>
                    <a:cubicBezTo>
                      <a:pt x="735" y="751"/>
                      <a:pt x="742" y="761"/>
                      <a:pt x="746" y="759"/>
                    </a:cubicBezTo>
                    <a:cubicBezTo>
                      <a:pt x="751" y="756"/>
                      <a:pt x="744" y="735"/>
                      <a:pt x="751" y="735"/>
                    </a:cubicBezTo>
                    <a:cubicBezTo>
                      <a:pt x="760" y="735"/>
                      <a:pt x="753" y="712"/>
                      <a:pt x="751" y="703"/>
                    </a:cubicBezTo>
                    <a:cubicBezTo>
                      <a:pt x="749" y="696"/>
                      <a:pt x="728" y="710"/>
                      <a:pt x="716" y="710"/>
                    </a:cubicBezTo>
                    <a:lnTo>
                      <a:pt x="716" y="71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0" name="Freeform 507">
                <a:extLst>
                  <a:ext uri="{FF2B5EF4-FFF2-40B4-BE49-F238E27FC236}">
                    <a16:creationId xmlns:a16="http://schemas.microsoft.com/office/drawing/2014/main" id="{7A0F70F3-938A-6881-0C99-D378883D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3" y="2836"/>
                <a:ext cx="159" cy="192"/>
              </a:xfrm>
              <a:custGeom>
                <a:avLst/>
                <a:gdLst>
                  <a:gd name="T0" fmla="*/ 163 w 265"/>
                  <a:gd name="T1" fmla="*/ 154 h 318"/>
                  <a:gd name="T2" fmla="*/ 163 w 265"/>
                  <a:gd name="T3" fmla="*/ 154 h 318"/>
                  <a:gd name="T4" fmla="*/ 147 w 265"/>
                  <a:gd name="T5" fmla="*/ 159 h 318"/>
                  <a:gd name="T6" fmla="*/ 126 w 265"/>
                  <a:gd name="T7" fmla="*/ 150 h 318"/>
                  <a:gd name="T8" fmla="*/ 114 w 265"/>
                  <a:gd name="T9" fmla="*/ 168 h 318"/>
                  <a:gd name="T10" fmla="*/ 98 w 265"/>
                  <a:gd name="T11" fmla="*/ 198 h 318"/>
                  <a:gd name="T12" fmla="*/ 40 w 265"/>
                  <a:gd name="T13" fmla="*/ 236 h 318"/>
                  <a:gd name="T14" fmla="*/ 12 w 265"/>
                  <a:gd name="T15" fmla="*/ 262 h 318"/>
                  <a:gd name="T16" fmla="*/ 7 w 265"/>
                  <a:gd name="T17" fmla="*/ 285 h 318"/>
                  <a:gd name="T18" fmla="*/ 26 w 265"/>
                  <a:gd name="T19" fmla="*/ 294 h 318"/>
                  <a:gd name="T20" fmla="*/ 42 w 265"/>
                  <a:gd name="T21" fmla="*/ 299 h 318"/>
                  <a:gd name="T22" fmla="*/ 79 w 265"/>
                  <a:gd name="T23" fmla="*/ 292 h 318"/>
                  <a:gd name="T24" fmla="*/ 93 w 265"/>
                  <a:gd name="T25" fmla="*/ 266 h 318"/>
                  <a:gd name="T26" fmla="*/ 105 w 265"/>
                  <a:gd name="T27" fmla="*/ 245 h 318"/>
                  <a:gd name="T28" fmla="*/ 128 w 265"/>
                  <a:gd name="T29" fmla="*/ 229 h 318"/>
                  <a:gd name="T30" fmla="*/ 135 w 265"/>
                  <a:gd name="T31" fmla="*/ 217 h 318"/>
                  <a:gd name="T32" fmla="*/ 149 w 265"/>
                  <a:gd name="T33" fmla="*/ 198 h 318"/>
                  <a:gd name="T34" fmla="*/ 165 w 265"/>
                  <a:gd name="T35" fmla="*/ 170 h 318"/>
                  <a:gd name="T36" fmla="*/ 163 w 265"/>
                  <a:gd name="T37" fmla="*/ 154 h 318"/>
                  <a:gd name="T38" fmla="*/ 28 w 265"/>
                  <a:gd name="T39" fmla="*/ 315 h 318"/>
                  <a:gd name="T40" fmla="*/ 28 w 265"/>
                  <a:gd name="T41" fmla="*/ 315 h 318"/>
                  <a:gd name="T42" fmla="*/ 35 w 265"/>
                  <a:gd name="T43" fmla="*/ 306 h 318"/>
                  <a:gd name="T44" fmla="*/ 28 w 265"/>
                  <a:gd name="T45" fmla="*/ 315 h 318"/>
                  <a:gd name="T46" fmla="*/ 240 w 265"/>
                  <a:gd name="T47" fmla="*/ 77 h 318"/>
                  <a:gd name="T48" fmla="*/ 240 w 265"/>
                  <a:gd name="T49" fmla="*/ 77 h 318"/>
                  <a:gd name="T50" fmla="*/ 219 w 265"/>
                  <a:gd name="T51" fmla="*/ 75 h 318"/>
                  <a:gd name="T52" fmla="*/ 207 w 265"/>
                  <a:gd name="T53" fmla="*/ 63 h 318"/>
                  <a:gd name="T54" fmla="*/ 198 w 265"/>
                  <a:gd name="T55" fmla="*/ 45 h 318"/>
                  <a:gd name="T56" fmla="*/ 198 w 265"/>
                  <a:gd name="T57" fmla="*/ 56 h 318"/>
                  <a:gd name="T58" fmla="*/ 188 w 265"/>
                  <a:gd name="T59" fmla="*/ 54 h 318"/>
                  <a:gd name="T60" fmla="*/ 179 w 265"/>
                  <a:gd name="T61" fmla="*/ 38 h 318"/>
                  <a:gd name="T62" fmla="*/ 172 w 265"/>
                  <a:gd name="T63" fmla="*/ 19 h 318"/>
                  <a:gd name="T64" fmla="*/ 147 w 265"/>
                  <a:gd name="T65" fmla="*/ 0 h 318"/>
                  <a:gd name="T66" fmla="*/ 154 w 265"/>
                  <a:gd name="T67" fmla="*/ 21 h 318"/>
                  <a:gd name="T68" fmla="*/ 168 w 265"/>
                  <a:gd name="T69" fmla="*/ 38 h 318"/>
                  <a:gd name="T70" fmla="*/ 179 w 265"/>
                  <a:gd name="T71" fmla="*/ 54 h 318"/>
                  <a:gd name="T72" fmla="*/ 177 w 265"/>
                  <a:gd name="T73" fmla="*/ 86 h 318"/>
                  <a:gd name="T74" fmla="*/ 158 w 265"/>
                  <a:gd name="T75" fmla="*/ 105 h 318"/>
                  <a:gd name="T76" fmla="*/ 188 w 265"/>
                  <a:gd name="T77" fmla="*/ 131 h 318"/>
                  <a:gd name="T78" fmla="*/ 182 w 265"/>
                  <a:gd name="T79" fmla="*/ 166 h 318"/>
                  <a:gd name="T80" fmla="*/ 200 w 265"/>
                  <a:gd name="T81" fmla="*/ 168 h 318"/>
                  <a:gd name="T82" fmla="*/ 223 w 265"/>
                  <a:gd name="T83" fmla="*/ 136 h 318"/>
                  <a:gd name="T84" fmla="*/ 230 w 265"/>
                  <a:gd name="T85" fmla="*/ 112 h 318"/>
                  <a:gd name="T86" fmla="*/ 244 w 265"/>
                  <a:gd name="T87" fmla="*/ 108 h 318"/>
                  <a:gd name="T88" fmla="*/ 254 w 265"/>
                  <a:gd name="T89" fmla="*/ 96 h 318"/>
                  <a:gd name="T90" fmla="*/ 260 w 265"/>
                  <a:gd name="T91" fmla="*/ 77 h 318"/>
                  <a:gd name="T92" fmla="*/ 240 w 265"/>
                  <a:gd name="T93" fmla="*/ 7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5" h="318">
                    <a:moveTo>
                      <a:pt x="163" y="154"/>
                    </a:moveTo>
                    <a:lnTo>
                      <a:pt x="163" y="154"/>
                    </a:lnTo>
                    <a:cubicBezTo>
                      <a:pt x="156" y="147"/>
                      <a:pt x="154" y="154"/>
                      <a:pt x="147" y="159"/>
                    </a:cubicBezTo>
                    <a:cubicBezTo>
                      <a:pt x="140" y="161"/>
                      <a:pt x="135" y="143"/>
                      <a:pt x="126" y="150"/>
                    </a:cubicBezTo>
                    <a:cubicBezTo>
                      <a:pt x="116" y="157"/>
                      <a:pt x="126" y="159"/>
                      <a:pt x="114" y="168"/>
                    </a:cubicBezTo>
                    <a:cubicBezTo>
                      <a:pt x="105" y="177"/>
                      <a:pt x="109" y="180"/>
                      <a:pt x="98" y="198"/>
                    </a:cubicBezTo>
                    <a:cubicBezTo>
                      <a:pt x="86" y="217"/>
                      <a:pt x="44" y="227"/>
                      <a:pt x="40" y="236"/>
                    </a:cubicBezTo>
                    <a:cubicBezTo>
                      <a:pt x="33" y="248"/>
                      <a:pt x="12" y="255"/>
                      <a:pt x="12" y="262"/>
                    </a:cubicBezTo>
                    <a:cubicBezTo>
                      <a:pt x="12" y="271"/>
                      <a:pt x="0" y="275"/>
                      <a:pt x="7" y="285"/>
                    </a:cubicBezTo>
                    <a:cubicBezTo>
                      <a:pt x="12" y="294"/>
                      <a:pt x="19" y="287"/>
                      <a:pt x="26" y="294"/>
                    </a:cubicBezTo>
                    <a:cubicBezTo>
                      <a:pt x="33" y="299"/>
                      <a:pt x="37" y="294"/>
                      <a:pt x="42" y="299"/>
                    </a:cubicBezTo>
                    <a:cubicBezTo>
                      <a:pt x="44" y="306"/>
                      <a:pt x="65" y="306"/>
                      <a:pt x="79" y="292"/>
                    </a:cubicBezTo>
                    <a:cubicBezTo>
                      <a:pt x="95" y="278"/>
                      <a:pt x="88" y="271"/>
                      <a:pt x="93" y="266"/>
                    </a:cubicBezTo>
                    <a:cubicBezTo>
                      <a:pt x="100" y="262"/>
                      <a:pt x="100" y="252"/>
                      <a:pt x="105" y="245"/>
                    </a:cubicBezTo>
                    <a:cubicBezTo>
                      <a:pt x="109" y="238"/>
                      <a:pt x="112" y="229"/>
                      <a:pt x="128" y="229"/>
                    </a:cubicBezTo>
                    <a:cubicBezTo>
                      <a:pt x="147" y="229"/>
                      <a:pt x="137" y="227"/>
                      <a:pt x="135" y="217"/>
                    </a:cubicBezTo>
                    <a:cubicBezTo>
                      <a:pt x="135" y="210"/>
                      <a:pt x="149" y="208"/>
                      <a:pt x="149" y="198"/>
                    </a:cubicBezTo>
                    <a:cubicBezTo>
                      <a:pt x="149" y="187"/>
                      <a:pt x="170" y="177"/>
                      <a:pt x="165" y="170"/>
                    </a:cubicBezTo>
                    <a:cubicBezTo>
                      <a:pt x="163" y="164"/>
                      <a:pt x="170" y="159"/>
                      <a:pt x="163" y="154"/>
                    </a:cubicBezTo>
                    <a:close/>
                    <a:moveTo>
                      <a:pt x="28" y="315"/>
                    </a:moveTo>
                    <a:lnTo>
                      <a:pt x="28" y="315"/>
                    </a:lnTo>
                    <a:cubicBezTo>
                      <a:pt x="30" y="318"/>
                      <a:pt x="42" y="315"/>
                      <a:pt x="35" y="306"/>
                    </a:cubicBezTo>
                    <a:cubicBezTo>
                      <a:pt x="28" y="299"/>
                      <a:pt x="19" y="313"/>
                      <a:pt x="28" y="315"/>
                    </a:cubicBezTo>
                    <a:close/>
                    <a:moveTo>
                      <a:pt x="240" y="77"/>
                    </a:moveTo>
                    <a:lnTo>
                      <a:pt x="240" y="77"/>
                    </a:lnTo>
                    <a:cubicBezTo>
                      <a:pt x="235" y="84"/>
                      <a:pt x="228" y="75"/>
                      <a:pt x="219" y="75"/>
                    </a:cubicBezTo>
                    <a:cubicBezTo>
                      <a:pt x="212" y="75"/>
                      <a:pt x="207" y="70"/>
                      <a:pt x="207" y="63"/>
                    </a:cubicBezTo>
                    <a:cubicBezTo>
                      <a:pt x="207" y="56"/>
                      <a:pt x="205" y="45"/>
                      <a:pt x="198" y="45"/>
                    </a:cubicBezTo>
                    <a:cubicBezTo>
                      <a:pt x="191" y="47"/>
                      <a:pt x="200" y="54"/>
                      <a:pt x="198" y="56"/>
                    </a:cubicBezTo>
                    <a:cubicBezTo>
                      <a:pt x="193" y="61"/>
                      <a:pt x="193" y="54"/>
                      <a:pt x="188" y="54"/>
                    </a:cubicBezTo>
                    <a:cubicBezTo>
                      <a:pt x="184" y="54"/>
                      <a:pt x="179" y="47"/>
                      <a:pt x="179" y="38"/>
                    </a:cubicBezTo>
                    <a:cubicBezTo>
                      <a:pt x="179" y="28"/>
                      <a:pt x="172" y="31"/>
                      <a:pt x="172" y="19"/>
                    </a:cubicBezTo>
                    <a:cubicBezTo>
                      <a:pt x="172" y="7"/>
                      <a:pt x="156" y="0"/>
                      <a:pt x="147" y="0"/>
                    </a:cubicBezTo>
                    <a:cubicBezTo>
                      <a:pt x="137" y="0"/>
                      <a:pt x="149" y="17"/>
                      <a:pt x="154" y="21"/>
                    </a:cubicBezTo>
                    <a:cubicBezTo>
                      <a:pt x="158" y="28"/>
                      <a:pt x="168" y="33"/>
                      <a:pt x="168" y="38"/>
                    </a:cubicBezTo>
                    <a:cubicBezTo>
                      <a:pt x="168" y="42"/>
                      <a:pt x="175" y="52"/>
                      <a:pt x="179" y="54"/>
                    </a:cubicBezTo>
                    <a:cubicBezTo>
                      <a:pt x="186" y="56"/>
                      <a:pt x="177" y="72"/>
                      <a:pt x="177" y="86"/>
                    </a:cubicBezTo>
                    <a:cubicBezTo>
                      <a:pt x="177" y="98"/>
                      <a:pt x="165" y="96"/>
                      <a:pt x="158" y="105"/>
                    </a:cubicBezTo>
                    <a:cubicBezTo>
                      <a:pt x="151" y="115"/>
                      <a:pt x="177" y="122"/>
                      <a:pt x="188" y="131"/>
                    </a:cubicBezTo>
                    <a:cubicBezTo>
                      <a:pt x="198" y="140"/>
                      <a:pt x="179" y="161"/>
                      <a:pt x="182" y="166"/>
                    </a:cubicBezTo>
                    <a:cubicBezTo>
                      <a:pt x="184" y="168"/>
                      <a:pt x="191" y="170"/>
                      <a:pt x="200" y="168"/>
                    </a:cubicBezTo>
                    <a:cubicBezTo>
                      <a:pt x="212" y="166"/>
                      <a:pt x="216" y="140"/>
                      <a:pt x="223" y="136"/>
                    </a:cubicBezTo>
                    <a:cubicBezTo>
                      <a:pt x="233" y="129"/>
                      <a:pt x="228" y="117"/>
                      <a:pt x="230" y="112"/>
                    </a:cubicBezTo>
                    <a:cubicBezTo>
                      <a:pt x="235" y="108"/>
                      <a:pt x="240" y="108"/>
                      <a:pt x="244" y="108"/>
                    </a:cubicBezTo>
                    <a:cubicBezTo>
                      <a:pt x="249" y="108"/>
                      <a:pt x="247" y="96"/>
                      <a:pt x="254" y="96"/>
                    </a:cubicBezTo>
                    <a:cubicBezTo>
                      <a:pt x="260" y="96"/>
                      <a:pt x="258" y="86"/>
                      <a:pt x="260" y="77"/>
                    </a:cubicBezTo>
                    <a:cubicBezTo>
                      <a:pt x="265" y="66"/>
                      <a:pt x="244" y="70"/>
                      <a:pt x="240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1" name="Freeform 508">
                <a:extLst>
                  <a:ext uri="{FF2B5EF4-FFF2-40B4-BE49-F238E27FC236}">
                    <a16:creationId xmlns:a16="http://schemas.microsoft.com/office/drawing/2014/main" id="{7ABEFB0E-5A1C-F732-8D3D-33473F81E2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3" y="2836"/>
                <a:ext cx="159" cy="192"/>
              </a:xfrm>
              <a:custGeom>
                <a:avLst/>
                <a:gdLst>
                  <a:gd name="T0" fmla="*/ 163 w 265"/>
                  <a:gd name="T1" fmla="*/ 154 h 318"/>
                  <a:gd name="T2" fmla="*/ 163 w 265"/>
                  <a:gd name="T3" fmla="*/ 154 h 318"/>
                  <a:gd name="T4" fmla="*/ 147 w 265"/>
                  <a:gd name="T5" fmla="*/ 159 h 318"/>
                  <a:gd name="T6" fmla="*/ 126 w 265"/>
                  <a:gd name="T7" fmla="*/ 150 h 318"/>
                  <a:gd name="T8" fmla="*/ 114 w 265"/>
                  <a:gd name="T9" fmla="*/ 168 h 318"/>
                  <a:gd name="T10" fmla="*/ 98 w 265"/>
                  <a:gd name="T11" fmla="*/ 198 h 318"/>
                  <a:gd name="T12" fmla="*/ 40 w 265"/>
                  <a:gd name="T13" fmla="*/ 236 h 318"/>
                  <a:gd name="T14" fmla="*/ 12 w 265"/>
                  <a:gd name="T15" fmla="*/ 262 h 318"/>
                  <a:gd name="T16" fmla="*/ 7 w 265"/>
                  <a:gd name="T17" fmla="*/ 285 h 318"/>
                  <a:gd name="T18" fmla="*/ 26 w 265"/>
                  <a:gd name="T19" fmla="*/ 294 h 318"/>
                  <a:gd name="T20" fmla="*/ 42 w 265"/>
                  <a:gd name="T21" fmla="*/ 299 h 318"/>
                  <a:gd name="T22" fmla="*/ 79 w 265"/>
                  <a:gd name="T23" fmla="*/ 292 h 318"/>
                  <a:gd name="T24" fmla="*/ 93 w 265"/>
                  <a:gd name="T25" fmla="*/ 266 h 318"/>
                  <a:gd name="T26" fmla="*/ 105 w 265"/>
                  <a:gd name="T27" fmla="*/ 245 h 318"/>
                  <a:gd name="T28" fmla="*/ 128 w 265"/>
                  <a:gd name="T29" fmla="*/ 229 h 318"/>
                  <a:gd name="T30" fmla="*/ 135 w 265"/>
                  <a:gd name="T31" fmla="*/ 217 h 318"/>
                  <a:gd name="T32" fmla="*/ 149 w 265"/>
                  <a:gd name="T33" fmla="*/ 198 h 318"/>
                  <a:gd name="T34" fmla="*/ 165 w 265"/>
                  <a:gd name="T35" fmla="*/ 170 h 318"/>
                  <a:gd name="T36" fmla="*/ 163 w 265"/>
                  <a:gd name="T37" fmla="*/ 154 h 318"/>
                  <a:gd name="T38" fmla="*/ 163 w 265"/>
                  <a:gd name="T39" fmla="*/ 154 h 318"/>
                  <a:gd name="T40" fmla="*/ 28 w 265"/>
                  <a:gd name="T41" fmla="*/ 315 h 318"/>
                  <a:gd name="T42" fmla="*/ 28 w 265"/>
                  <a:gd name="T43" fmla="*/ 315 h 318"/>
                  <a:gd name="T44" fmla="*/ 35 w 265"/>
                  <a:gd name="T45" fmla="*/ 306 h 318"/>
                  <a:gd name="T46" fmla="*/ 28 w 265"/>
                  <a:gd name="T47" fmla="*/ 315 h 318"/>
                  <a:gd name="T48" fmla="*/ 28 w 265"/>
                  <a:gd name="T49" fmla="*/ 315 h 318"/>
                  <a:gd name="T50" fmla="*/ 240 w 265"/>
                  <a:gd name="T51" fmla="*/ 77 h 318"/>
                  <a:gd name="T52" fmla="*/ 240 w 265"/>
                  <a:gd name="T53" fmla="*/ 77 h 318"/>
                  <a:gd name="T54" fmla="*/ 219 w 265"/>
                  <a:gd name="T55" fmla="*/ 75 h 318"/>
                  <a:gd name="T56" fmla="*/ 207 w 265"/>
                  <a:gd name="T57" fmla="*/ 63 h 318"/>
                  <a:gd name="T58" fmla="*/ 198 w 265"/>
                  <a:gd name="T59" fmla="*/ 45 h 318"/>
                  <a:gd name="T60" fmla="*/ 198 w 265"/>
                  <a:gd name="T61" fmla="*/ 56 h 318"/>
                  <a:gd name="T62" fmla="*/ 188 w 265"/>
                  <a:gd name="T63" fmla="*/ 54 h 318"/>
                  <a:gd name="T64" fmla="*/ 179 w 265"/>
                  <a:gd name="T65" fmla="*/ 38 h 318"/>
                  <a:gd name="T66" fmla="*/ 172 w 265"/>
                  <a:gd name="T67" fmla="*/ 19 h 318"/>
                  <a:gd name="T68" fmla="*/ 147 w 265"/>
                  <a:gd name="T69" fmla="*/ 0 h 318"/>
                  <a:gd name="T70" fmla="*/ 154 w 265"/>
                  <a:gd name="T71" fmla="*/ 21 h 318"/>
                  <a:gd name="T72" fmla="*/ 168 w 265"/>
                  <a:gd name="T73" fmla="*/ 38 h 318"/>
                  <a:gd name="T74" fmla="*/ 179 w 265"/>
                  <a:gd name="T75" fmla="*/ 54 h 318"/>
                  <a:gd name="T76" fmla="*/ 177 w 265"/>
                  <a:gd name="T77" fmla="*/ 86 h 318"/>
                  <a:gd name="T78" fmla="*/ 158 w 265"/>
                  <a:gd name="T79" fmla="*/ 105 h 318"/>
                  <a:gd name="T80" fmla="*/ 188 w 265"/>
                  <a:gd name="T81" fmla="*/ 131 h 318"/>
                  <a:gd name="T82" fmla="*/ 182 w 265"/>
                  <a:gd name="T83" fmla="*/ 166 h 318"/>
                  <a:gd name="T84" fmla="*/ 200 w 265"/>
                  <a:gd name="T85" fmla="*/ 168 h 318"/>
                  <a:gd name="T86" fmla="*/ 223 w 265"/>
                  <a:gd name="T87" fmla="*/ 136 h 318"/>
                  <a:gd name="T88" fmla="*/ 230 w 265"/>
                  <a:gd name="T89" fmla="*/ 112 h 318"/>
                  <a:gd name="T90" fmla="*/ 244 w 265"/>
                  <a:gd name="T91" fmla="*/ 108 h 318"/>
                  <a:gd name="T92" fmla="*/ 254 w 265"/>
                  <a:gd name="T93" fmla="*/ 96 h 318"/>
                  <a:gd name="T94" fmla="*/ 260 w 265"/>
                  <a:gd name="T95" fmla="*/ 77 h 318"/>
                  <a:gd name="T96" fmla="*/ 240 w 265"/>
                  <a:gd name="T97" fmla="*/ 77 h 318"/>
                  <a:gd name="T98" fmla="*/ 240 w 265"/>
                  <a:gd name="T99" fmla="*/ 7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5" h="318">
                    <a:moveTo>
                      <a:pt x="163" y="154"/>
                    </a:moveTo>
                    <a:lnTo>
                      <a:pt x="163" y="154"/>
                    </a:lnTo>
                    <a:cubicBezTo>
                      <a:pt x="156" y="147"/>
                      <a:pt x="154" y="154"/>
                      <a:pt x="147" y="159"/>
                    </a:cubicBezTo>
                    <a:cubicBezTo>
                      <a:pt x="140" y="161"/>
                      <a:pt x="135" y="143"/>
                      <a:pt x="126" y="150"/>
                    </a:cubicBezTo>
                    <a:cubicBezTo>
                      <a:pt x="116" y="157"/>
                      <a:pt x="126" y="159"/>
                      <a:pt x="114" y="168"/>
                    </a:cubicBezTo>
                    <a:cubicBezTo>
                      <a:pt x="105" y="177"/>
                      <a:pt x="109" y="180"/>
                      <a:pt x="98" y="198"/>
                    </a:cubicBezTo>
                    <a:cubicBezTo>
                      <a:pt x="86" y="217"/>
                      <a:pt x="44" y="227"/>
                      <a:pt x="40" y="236"/>
                    </a:cubicBezTo>
                    <a:cubicBezTo>
                      <a:pt x="33" y="248"/>
                      <a:pt x="12" y="255"/>
                      <a:pt x="12" y="262"/>
                    </a:cubicBezTo>
                    <a:cubicBezTo>
                      <a:pt x="12" y="271"/>
                      <a:pt x="0" y="275"/>
                      <a:pt x="7" y="285"/>
                    </a:cubicBezTo>
                    <a:cubicBezTo>
                      <a:pt x="12" y="294"/>
                      <a:pt x="19" y="287"/>
                      <a:pt x="26" y="294"/>
                    </a:cubicBezTo>
                    <a:cubicBezTo>
                      <a:pt x="33" y="299"/>
                      <a:pt x="37" y="294"/>
                      <a:pt x="42" y="299"/>
                    </a:cubicBezTo>
                    <a:cubicBezTo>
                      <a:pt x="44" y="306"/>
                      <a:pt x="65" y="306"/>
                      <a:pt x="79" y="292"/>
                    </a:cubicBezTo>
                    <a:cubicBezTo>
                      <a:pt x="95" y="278"/>
                      <a:pt x="88" y="271"/>
                      <a:pt x="93" y="266"/>
                    </a:cubicBezTo>
                    <a:cubicBezTo>
                      <a:pt x="100" y="262"/>
                      <a:pt x="100" y="252"/>
                      <a:pt x="105" y="245"/>
                    </a:cubicBezTo>
                    <a:cubicBezTo>
                      <a:pt x="109" y="238"/>
                      <a:pt x="112" y="229"/>
                      <a:pt x="128" y="229"/>
                    </a:cubicBezTo>
                    <a:cubicBezTo>
                      <a:pt x="147" y="229"/>
                      <a:pt x="137" y="227"/>
                      <a:pt x="135" y="217"/>
                    </a:cubicBezTo>
                    <a:cubicBezTo>
                      <a:pt x="135" y="210"/>
                      <a:pt x="149" y="208"/>
                      <a:pt x="149" y="198"/>
                    </a:cubicBezTo>
                    <a:cubicBezTo>
                      <a:pt x="149" y="187"/>
                      <a:pt x="170" y="177"/>
                      <a:pt x="165" y="170"/>
                    </a:cubicBezTo>
                    <a:cubicBezTo>
                      <a:pt x="163" y="164"/>
                      <a:pt x="170" y="159"/>
                      <a:pt x="163" y="154"/>
                    </a:cubicBezTo>
                    <a:lnTo>
                      <a:pt x="163" y="154"/>
                    </a:lnTo>
                    <a:close/>
                    <a:moveTo>
                      <a:pt x="28" y="315"/>
                    </a:moveTo>
                    <a:lnTo>
                      <a:pt x="28" y="315"/>
                    </a:lnTo>
                    <a:cubicBezTo>
                      <a:pt x="30" y="318"/>
                      <a:pt x="42" y="315"/>
                      <a:pt x="35" y="306"/>
                    </a:cubicBezTo>
                    <a:cubicBezTo>
                      <a:pt x="28" y="299"/>
                      <a:pt x="19" y="313"/>
                      <a:pt x="28" y="315"/>
                    </a:cubicBezTo>
                    <a:lnTo>
                      <a:pt x="28" y="315"/>
                    </a:lnTo>
                    <a:close/>
                    <a:moveTo>
                      <a:pt x="240" y="77"/>
                    </a:moveTo>
                    <a:lnTo>
                      <a:pt x="240" y="77"/>
                    </a:lnTo>
                    <a:cubicBezTo>
                      <a:pt x="235" y="84"/>
                      <a:pt x="228" y="75"/>
                      <a:pt x="219" y="75"/>
                    </a:cubicBezTo>
                    <a:cubicBezTo>
                      <a:pt x="212" y="75"/>
                      <a:pt x="207" y="70"/>
                      <a:pt x="207" y="63"/>
                    </a:cubicBezTo>
                    <a:cubicBezTo>
                      <a:pt x="207" y="56"/>
                      <a:pt x="205" y="45"/>
                      <a:pt x="198" y="45"/>
                    </a:cubicBezTo>
                    <a:cubicBezTo>
                      <a:pt x="191" y="47"/>
                      <a:pt x="200" y="54"/>
                      <a:pt x="198" y="56"/>
                    </a:cubicBezTo>
                    <a:cubicBezTo>
                      <a:pt x="193" y="61"/>
                      <a:pt x="193" y="54"/>
                      <a:pt x="188" y="54"/>
                    </a:cubicBezTo>
                    <a:cubicBezTo>
                      <a:pt x="184" y="54"/>
                      <a:pt x="179" y="47"/>
                      <a:pt x="179" y="38"/>
                    </a:cubicBezTo>
                    <a:cubicBezTo>
                      <a:pt x="179" y="28"/>
                      <a:pt x="172" y="31"/>
                      <a:pt x="172" y="19"/>
                    </a:cubicBezTo>
                    <a:cubicBezTo>
                      <a:pt x="172" y="7"/>
                      <a:pt x="156" y="0"/>
                      <a:pt x="147" y="0"/>
                    </a:cubicBezTo>
                    <a:cubicBezTo>
                      <a:pt x="137" y="0"/>
                      <a:pt x="149" y="17"/>
                      <a:pt x="154" y="21"/>
                    </a:cubicBezTo>
                    <a:cubicBezTo>
                      <a:pt x="158" y="28"/>
                      <a:pt x="168" y="33"/>
                      <a:pt x="168" y="38"/>
                    </a:cubicBezTo>
                    <a:cubicBezTo>
                      <a:pt x="168" y="42"/>
                      <a:pt x="175" y="52"/>
                      <a:pt x="179" y="54"/>
                    </a:cubicBezTo>
                    <a:cubicBezTo>
                      <a:pt x="186" y="56"/>
                      <a:pt x="177" y="72"/>
                      <a:pt x="177" y="86"/>
                    </a:cubicBezTo>
                    <a:cubicBezTo>
                      <a:pt x="177" y="98"/>
                      <a:pt x="165" y="96"/>
                      <a:pt x="158" y="105"/>
                    </a:cubicBezTo>
                    <a:cubicBezTo>
                      <a:pt x="151" y="115"/>
                      <a:pt x="177" y="122"/>
                      <a:pt x="188" y="131"/>
                    </a:cubicBezTo>
                    <a:cubicBezTo>
                      <a:pt x="198" y="140"/>
                      <a:pt x="179" y="161"/>
                      <a:pt x="182" y="166"/>
                    </a:cubicBezTo>
                    <a:cubicBezTo>
                      <a:pt x="184" y="168"/>
                      <a:pt x="191" y="170"/>
                      <a:pt x="200" y="168"/>
                    </a:cubicBezTo>
                    <a:cubicBezTo>
                      <a:pt x="212" y="166"/>
                      <a:pt x="216" y="140"/>
                      <a:pt x="223" y="136"/>
                    </a:cubicBezTo>
                    <a:cubicBezTo>
                      <a:pt x="233" y="129"/>
                      <a:pt x="228" y="117"/>
                      <a:pt x="230" y="112"/>
                    </a:cubicBezTo>
                    <a:cubicBezTo>
                      <a:pt x="235" y="108"/>
                      <a:pt x="240" y="108"/>
                      <a:pt x="244" y="108"/>
                    </a:cubicBezTo>
                    <a:cubicBezTo>
                      <a:pt x="249" y="108"/>
                      <a:pt x="247" y="96"/>
                      <a:pt x="254" y="96"/>
                    </a:cubicBezTo>
                    <a:cubicBezTo>
                      <a:pt x="260" y="96"/>
                      <a:pt x="258" y="86"/>
                      <a:pt x="260" y="77"/>
                    </a:cubicBezTo>
                    <a:cubicBezTo>
                      <a:pt x="265" y="66"/>
                      <a:pt x="244" y="70"/>
                      <a:pt x="240" y="77"/>
                    </a:cubicBezTo>
                    <a:lnTo>
                      <a:pt x="240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2" name="Freeform 509">
                <a:extLst>
                  <a:ext uri="{FF2B5EF4-FFF2-40B4-BE49-F238E27FC236}">
                    <a16:creationId xmlns:a16="http://schemas.microsoft.com/office/drawing/2014/main" id="{27CC030E-B875-26A1-CDE7-CB6037BC7B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3" y="2836"/>
                <a:ext cx="159" cy="192"/>
              </a:xfrm>
              <a:custGeom>
                <a:avLst/>
                <a:gdLst>
                  <a:gd name="T0" fmla="*/ 163 w 265"/>
                  <a:gd name="T1" fmla="*/ 154 h 318"/>
                  <a:gd name="T2" fmla="*/ 163 w 265"/>
                  <a:gd name="T3" fmla="*/ 154 h 318"/>
                  <a:gd name="T4" fmla="*/ 147 w 265"/>
                  <a:gd name="T5" fmla="*/ 159 h 318"/>
                  <a:gd name="T6" fmla="*/ 126 w 265"/>
                  <a:gd name="T7" fmla="*/ 150 h 318"/>
                  <a:gd name="T8" fmla="*/ 114 w 265"/>
                  <a:gd name="T9" fmla="*/ 168 h 318"/>
                  <a:gd name="T10" fmla="*/ 98 w 265"/>
                  <a:gd name="T11" fmla="*/ 198 h 318"/>
                  <a:gd name="T12" fmla="*/ 40 w 265"/>
                  <a:gd name="T13" fmla="*/ 236 h 318"/>
                  <a:gd name="T14" fmla="*/ 12 w 265"/>
                  <a:gd name="T15" fmla="*/ 262 h 318"/>
                  <a:gd name="T16" fmla="*/ 7 w 265"/>
                  <a:gd name="T17" fmla="*/ 285 h 318"/>
                  <a:gd name="T18" fmla="*/ 26 w 265"/>
                  <a:gd name="T19" fmla="*/ 294 h 318"/>
                  <a:gd name="T20" fmla="*/ 42 w 265"/>
                  <a:gd name="T21" fmla="*/ 299 h 318"/>
                  <a:gd name="T22" fmla="*/ 79 w 265"/>
                  <a:gd name="T23" fmla="*/ 292 h 318"/>
                  <a:gd name="T24" fmla="*/ 93 w 265"/>
                  <a:gd name="T25" fmla="*/ 266 h 318"/>
                  <a:gd name="T26" fmla="*/ 105 w 265"/>
                  <a:gd name="T27" fmla="*/ 245 h 318"/>
                  <a:gd name="T28" fmla="*/ 128 w 265"/>
                  <a:gd name="T29" fmla="*/ 229 h 318"/>
                  <a:gd name="T30" fmla="*/ 135 w 265"/>
                  <a:gd name="T31" fmla="*/ 217 h 318"/>
                  <a:gd name="T32" fmla="*/ 149 w 265"/>
                  <a:gd name="T33" fmla="*/ 198 h 318"/>
                  <a:gd name="T34" fmla="*/ 165 w 265"/>
                  <a:gd name="T35" fmla="*/ 170 h 318"/>
                  <a:gd name="T36" fmla="*/ 163 w 265"/>
                  <a:gd name="T37" fmla="*/ 154 h 318"/>
                  <a:gd name="T38" fmla="*/ 28 w 265"/>
                  <a:gd name="T39" fmla="*/ 315 h 318"/>
                  <a:gd name="T40" fmla="*/ 28 w 265"/>
                  <a:gd name="T41" fmla="*/ 315 h 318"/>
                  <a:gd name="T42" fmla="*/ 35 w 265"/>
                  <a:gd name="T43" fmla="*/ 306 h 318"/>
                  <a:gd name="T44" fmla="*/ 28 w 265"/>
                  <a:gd name="T45" fmla="*/ 315 h 318"/>
                  <a:gd name="T46" fmla="*/ 240 w 265"/>
                  <a:gd name="T47" fmla="*/ 77 h 318"/>
                  <a:gd name="T48" fmla="*/ 240 w 265"/>
                  <a:gd name="T49" fmla="*/ 77 h 318"/>
                  <a:gd name="T50" fmla="*/ 219 w 265"/>
                  <a:gd name="T51" fmla="*/ 75 h 318"/>
                  <a:gd name="T52" fmla="*/ 207 w 265"/>
                  <a:gd name="T53" fmla="*/ 63 h 318"/>
                  <a:gd name="T54" fmla="*/ 198 w 265"/>
                  <a:gd name="T55" fmla="*/ 45 h 318"/>
                  <a:gd name="T56" fmla="*/ 198 w 265"/>
                  <a:gd name="T57" fmla="*/ 56 h 318"/>
                  <a:gd name="T58" fmla="*/ 188 w 265"/>
                  <a:gd name="T59" fmla="*/ 54 h 318"/>
                  <a:gd name="T60" fmla="*/ 179 w 265"/>
                  <a:gd name="T61" fmla="*/ 38 h 318"/>
                  <a:gd name="T62" fmla="*/ 172 w 265"/>
                  <a:gd name="T63" fmla="*/ 19 h 318"/>
                  <a:gd name="T64" fmla="*/ 147 w 265"/>
                  <a:gd name="T65" fmla="*/ 0 h 318"/>
                  <a:gd name="T66" fmla="*/ 154 w 265"/>
                  <a:gd name="T67" fmla="*/ 21 h 318"/>
                  <a:gd name="T68" fmla="*/ 168 w 265"/>
                  <a:gd name="T69" fmla="*/ 38 h 318"/>
                  <a:gd name="T70" fmla="*/ 179 w 265"/>
                  <a:gd name="T71" fmla="*/ 54 h 318"/>
                  <a:gd name="T72" fmla="*/ 177 w 265"/>
                  <a:gd name="T73" fmla="*/ 86 h 318"/>
                  <a:gd name="T74" fmla="*/ 158 w 265"/>
                  <a:gd name="T75" fmla="*/ 105 h 318"/>
                  <a:gd name="T76" fmla="*/ 188 w 265"/>
                  <a:gd name="T77" fmla="*/ 131 h 318"/>
                  <a:gd name="T78" fmla="*/ 182 w 265"/>
                  <a:gd name="T79" fmla="*/ 166 h 318"/>
                  <a:gd name="T80" fmla="*/ 200 w 265"/>
                  <a:gd name="T81" fmla="*/ 168 h 318"/>
                  <a:gd name="T82" fmla="*/ 223 w 265"/>
                  <a:gd name="T83" fmla="*/ 136 h 318"/>
                  <a:gd name="T84" fmla="*/ 230 w 265"/>
                  <a:gd name="T85" fmla="*/ 112 h 318"/>
                  <a:gd name="T86" fmla="*/ 244 w 265"/>
                  <a:gd name="T87" fmla="*/ 108 h 318"/>
                  <a:gd name="T88" fmla="*/ 254 w 265"/>
                  <a:gd name="T89" fmla="*/ 96 h 318"/>
                  <a:gd name="T90" fmla="*/ 260 w 265"/>
                  <a:gd name="T91" fmla="*/ 77 h 318"/>
                  <a:gd name="T92" fmla="*/ 240 w 265"/>
                  <a:gd name="T93" fmla="*/ 7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5" h="318">
                    <a:moveTo>
                      <a:pt x="163" y="154"/>
                    </a:moveTo>
                    <a:lnTo>
                      <a:pt x="163" y="154"/>
                    </a:lnTo>
                    <a:cubicBezTo>
                      <a:pt x="156" y="147"/>
                      <a:pt x="154" y="154"/>
                      <a:pt x="147" y="159"/>
                    </a:cubicBezTo>
                    <a:cubicBezTo>
                      <a:pt x="140" y="161"/>
                      <a:pt x="135" y="143"/>
                      <a:pt x="126" y="150"/>
                    </a:cubicBezTo>
                    <a:cubicBezTo>
                      <a:pt x="116" y="157"/>
                      <a:pt x="126" y="159"/>
                      <a:pt x="114" y="168"/>
                    </a:cubicBezTo>
                    <a:cubicBezTo>
                      <a:pt x="105" y="177"/>
                      <a:pt x="109" y="180"/>
                      <a:pt x="98" y="198"/>
                    </a:cubicBezTo>
                    <a:cubicBezTo>
                      <a:pt x="86" y="217"/>
                      <a:pt x="44" y="227"/>
                      <a:pt x="40" y="236"/>
                    </a:cubicBezTo>
                    <a:cubicBezTo>
                      <a:pt x="33" y="248"/>
                      <a:pt x="12" y="255"/>
                      <a:pt x="12" y="262"/>
                    </a:cubicBezTo>
                    <a:cubicBezTo>
                      <a:pt x="12" y="271"/>
                      <a:pt x="0" y="275"/>
                      <a:pt x="7" y="285"/>
                    </a:cubicBezTo>
                    <a:cubicBezTo>
                      <a:pt x="12" y="294"/>
                      <a:pt x="19" y="287"/>
                      <a:pt x="26" y="294"/>
                    </a:cubicBezTo>
                    <a:cubicBezTo>
                      <a:pt x="33" y="299"/>
                      <a:pt x="37" y="294"/>
                      <a:pt x="42" y="299"/>
                    </a:cubicBezTo>
                    <a:cubicBezTo>
                      <a:pt x="44" y="306"/>
                      <a:pt x="65" y="306"/>
                      <a:pt x="79" y="292"/>
                    </a:cubicBezTo>
                    <a:cubicBezTo>
                      <a:pt x="95" y="278"/>
                      <a:pt x="88" y="271"/>
                      <a:pt x="93" y="266"/>
                    </a:cubicBezTo>
                    <a:cubicBezTo>
                      <a:pt x="100" y="262"/>
                      <a:pt x="100" y="252"/>
                      <a:pt x="105" y="245"/>
                    </a:cubicBezTo>
                    <a:cubicBezTo>
                      <a:pt x="109" y="238"/>
                      <a:pt x="112" y="229"/>
                      <a:pt x="128" y="229"/>
                    </a:cubicBezTo>
                    <a:cubicBezTo>
                      <a:pt x="147" y="229"/>
                      <a:pt x="137" y="227"/>
                      <a:pt x="135" y="217"/>
                    </a:cubicBezTo>
                    <a:cubicBezTo>
                      <a:pt x="135" y="210"/>
                      <a:pt x="149" y="208"/>
                      <a:pt x="149" y="198"/>
                    </a:cubicBezTo>
                    <a:cubicBezTo>
                      <a:pt x="149" y="187"/>
                      <a:pt x="170" y="177"/>
                      <a:pt x="165" y="170"/>
                    </a:cubicBezTo>
                    <a:cubicBezTo>
                      <a:pt x="163" y="164"/>
                      <a:pt x="170" y="159"/>
                      <a:pt x="163" y="154"/>
                    </a:cubicBezTo>
                    <a:close/>
                    <a:moveTo>
                      <a:pt x="28" y="315"/>
                    </a:moveTo>
                    <a:lnTo>
                      <a:pt x="28" y="315"/>
                    </a:lnTo>
                    <a:cubicBezTo>
                      <a:pt x="30" y="318"/>
                      <a:pt x="42" y="315"/>
                      <a:pt x="35" y="306"/>
                    </a:cubicBezTo>
                    <a:cubicBezTo>
                      <a:pt x="28" y="299"/>
                      <a:pt x="19" y="313"/>
                      <a:pt x="28" y="315"/>
                    </a:cubicBezTo>
                    <a:close/>
                    <a:moveTo>
                      <a:pt x="240" y="77"/>
                    </a:moveTo>
                    <a:lnTo>
                      <a:pt x="240" y="77"/>
                    </a:lnTo>
                    <a:cubicBezTo>
                      <a:pt x="235" y="84"/>
                      <a:pt x="228" y="75"/>
                      <a:pt x="219" y="75"/>
                    </a:cubicBezTo>
                    <a:cubicBezTo>
                      <a:pt x="212" y="75"/>
                      <a:pt x="207" y="70"/>
                      <a:pt x="207" y="63"/>
                    </a:cubicBezTo>
                    <a:cubicBezTo>
                      <a:pt x="207" y="56"/>
                      <a:pt x="205" y="45"/>
                      <a:pt x="198" y="45"/>
                    </a:cubicBezTo>
                    <a:cubicBezTo>
                      <a:pt x="191" y="47"/>
                      <a:pt x="200" y="54"/>
                      <a:pt x="198" y="56"/>
                    </a:cubicBezTo>
                    <a:cubicBezTo>
                      <a:pt x="193" y="61"/>
                      <a:pt x="193" y="54"/>
                      <a:pt x="188" y="54"/>
                    </a:cubicBezTo>
                    <a:cubicBezTo>
                      <a:pt x="184" y="54"/>
                      <a:pt x="179" y="47"/>
                      <a:pt x="179" y="38"/>
                    </a:cubicBezTo>
                    <a:cubicBezTo>
                      <a:pt x="179" y="28"/>
                      <a:pt x="172" y="31"/>
                      <a:pt x="172" y="19"/>
                    </a:cubicBezTo>
                    <a:cubicBezTo>
                      <a:pt x="172" y="7"/>
                      <a:pt x="156" y="0"/>
                      <a:pt x="147" y="0"/>
                    </a:cubicBezTo>
                    <a:cubicBezTo>
                      <a:pt x="137" y="0"/>
                      <a:pt x="149" y="17"/>
                      <a:pt x="154" y="21"/>
                    </a:cubicBezTo>
                    <a:cubicBezTo>
                      <a:pt x="158" y="28"/>
                      <a:pt x="168" y="33"/>
                      <a:pt x="168" y="38"/>
                    </a:cubicBezTo>
                    <a:cubicBezTo>
                      <a:pt x="168" y="42"/>
                      <a:pt x="175" y="52"/>
                      <a:pt x="179" y="54"/>
                    </a:cubicBezTo>
                    <a:cubicBezTo>
                      <a:pt x="186" y="56"/>
                      <a:pt x="177" y="72"/>
                      <a:pt x="177" y="86"/>
                    </a:cubicBezTo>
                    <a:cubicBezTo>
                      <a:pt x="177" y="98"/>
                      <a:pt x="165" y="96"/>
                      <a:pt x="158" y="105"/>
                    </a:cubicBezTo>
                    <a:cubicBezTo>
                      <a:pt x="151" y="115"/>
                      <a:pt x="177" y="122"/>
                      <a:pt x="188" y="131"/>
                    </a:cubicBezTo>
                    <a:cubicBezTo>
                      <a:pt x="198" y="140"/>
                      <a:pt x="179" y="161"/>
                      <a:pt x="182" y="166"/>
                    </a:cubicBezTo>
                    <a:cubicBezTo>
                      <a:pt x="184" y="168"/>
                      <a:pt x="191" y="170"/>
                      <a:pt x="200" y="168"/>
                    </a:cubicBezTo>
                    <a:cubicBezTo>
                      <a:pt x="212" y="166"/>
                      <a:pt x="216" y="140"/>
                      <a:pt x="223" y="136"/>
                    </a:cubicBezTo>
                    <a:cubicBezTo>
                      <a:pt x="233" y="129"/>
                      <a:pt x="228" y="117"/>
                      <a:pt x="230" y="112"/>
                    </a:cubicBezTo>
                    <a:cubicBezTo>
                      <a:pt x="235" y="108"/>
                      <a:pt x="240" y="108"/>
                      <a:pt x="244" y="108"/>
                    </a:cubicBezTo>
                    <a:cubicBezTo>
                      <a:pt x="249" y="108"/>
                      <a:pt x="247" y="96"/>
                      <a:pt x="254" y="96"/>
                    </a:cubicBezTo>
                    <a:cubicBezTo>
                      <a:pt x="260" y="96"/>
                      <a:pt x="258" y="86"/>
                      <a:pt x="260" y="77"/>
                    </a:cubicBezTo>
                    <a:cubicBezTo>
                      <a:pt x="265" y="66"/>
                      <a:pt x="244" y="70"/>
                      <a:pt x="240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3" name="Freeform 510">
                <a:extLst>
                  <a:ext uri="{FF2B5EF4-FFF2-40B4-BE49-F238E27FC236}">
                    <a16:creationId xmlns:a16="http://schemas.microsoft.com/office/drawing/2014/main" id="{9ACBFEDD-F70B-DAEC-3111-F3A120A753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3" y="2836"/>
                <a:ext cx="159" cy="192"/>
              </a:xfrm>
              <a:custGeom>
                <a:avLst/>
                <a:gdLst>
                  <a:gd name="T0" fmla="*/ 163 w 265"/>
                  <a:gd name="T1" fmla="*/ 154 h 318"/>
                  <a:gd name="T2" fmla="*/ 163 w 265"/>
                  <a:gd name="T3" fmla="*/ 154 h 318"/>
                  <a:gd name="T4" fmla="*/ 147 w 265"/>
                  <a:gd name="T5" fmla="*/ 159 h 318"/>
                  <a:gd name="T6" fmla="*/ 126 w 265"/>
                  <a:gd name="T7" fmla="*/ 150 h 318"/>
                  <a:gd name="T8" fmla="*/ 114 w 265"/>
                  <a:gd name="T9" fmla="*/ 168 h 318"/>
                  <a:gd name="T10" fmla="*/ 98 w 265"/>
                  <a:gd name="T11" fmla="*/ 198 h 318"/>
                  <a:gd name="T12" fmla="*/ 40 w 265"/>
                  <a:gd name="T13" fmla="*/ 236 h 318"/>
                  <a:gd name="T14" fmla="*/ 12 w 265"/>
                  <a:gd name="T15" fmla="*/ 262 h 318"/>
                  <a:gd name="T16" fmla="*/ 7 w 265"/>
                  <a:gd name="T17" fmla="*/ 285 h 318"/>
                  <a:gd name="T18" fmla="*/ 26 w 265"/>
                  <a:gd name="T19" fmla="*/ 294 h 318"/>
                  <a:gd name="T20" fmla="*/ 42 w 265"/>
                  <a:gd name="T21" fmla="*/ 299 h 318"/>
                  <a:gd name="T22" fmla="*/ 79 w 265"/>
                  <a:gd name="T23" fmla="*/ 292 h 318"/>
                  <a:gd name="T24" fmla="*/ 93 w 265"/>
                  <a:gd name="T25" fmla="*/ 266 h 318"/>
                  <a:gd name="T26" fmla="*/ 105 w 265"/>
                  <a:gd name="T27" fmla="*/ 245 h 318"/>
                  <a:gd name="T28" fmla="*/ 128 w 265"/>
                  <a:gd name="T29" fmla="*/ 229 h 318"/>
                  <a:gd name="T30" fmla="*/ 135 w 265"/>
                  <a:gd name="T31" fmla="*/ 217 h 318"/>
                  <a:gd name="T32" fmla="*/ 149 w 265"/>
                  <a:gd name="T33" fmla="*/ 198 h 318"/>
                  <a:gd name="T34" fmla="*/ 165 w 265"/>
                  <a:gd name="T35" fmla="*/ 170 h 318"/>
                  <a:gd name="T36" fmla="*/ 163 w 265"/>
                  <a:gd name="T37" fmla="*/ 154 h 318"/>
                  <a:gd name="T38" fmla="*/ 163 w 265"/>
                  <a:gd name="T39" fmla="*/ 154 h 318"/>
                  <a:gd name="T40" fmla="*/ 28 w 265"/>
                  <a:gd name="T41" fmla="*/ 315 h 318"/>
                  <a:gd name="T42" fmla="*/ 28 w 265"/>
                  <a:gd name="T43" fmla="*/ 315 h 318"/>
                  <a:gd name="T44" fmla="*/ 35 w 265"/>
                  <a:gd name="T45" fmla="*/ 306 h 318"/>
                  <a:gd name="T46" fmla="*/ 28 w 265"/>
                  <a:gd name="T47" fmla="*/ 315 h 318"/>
                  <a:gd name="T48" fmla="*/ 28 w 265"/>
                  <a:gd name="T49" fmla="*/ 315 h 318"/>
                  <a:gd name="T50" fmla="*/ 240 w 265"/>
                  <a:gd name="T51" fmla="*/ 77 h 318"/>
                  <a:gd name="T52" fmla="*/ 240 w 265"/>
                  <a:gd name="T53" fmla="*/ 77 h 318"/>
                  <a:gd name="T54" fmla="*/ 219 w 265"/>
                  <a:gd name="T55" fmla="*/ 75 h 318"/>
                  <a:gd name="T56" fmla="*/ 207 w 265"/>
                  <a:gd name="T57" fmla="*/ 63 h 318"/>
                  <a:gd name="T58" fmla="*/ 198 w 265"/>
                  <a:gd name="T59" fmla="*/ 45 h 318"/>
                  <a:gd name="T60" fmla="*/ 198 w 265"/>
                  <a:gd name="T61" fmla="*/ 56 h 318"/>
                  <a:gd name="T62" fmla="*/ 188 w 265"/>
                  <a:gd name="T63" fmla="*/ 54 h 318"/>
                  <a:gd name="T64" fmla="*/ 179 w 265"/>
                  <a:gd name="T65" fmla="*/ 38 h 318"/>
                  <a:gd name="T66" fmla="*/ 172 w 265"/>
                  <a:gd name="T67" fmla="*/ 19 h 318"/>
                  <a:gd name="T68" fmla="*/ 147 w 265"/>
                  <a:gd name="T69" fmla="*/ 0 h 318"/>
                  <a:gd name="T70" fmla="*/ 154 w 265"/>
                  <a:gd name="T71" fmla="*/ 21 h 318"/>
                  <a:gd name="T72" fmla="*/ 168 w 265"/>
                  <a:gd name="T73" fmla="*/ 38 h 318"/>
                  <a:gd name="T74" fmla="*/ 179 w 265"/>
                  <a:gd name="T75" fmla="*/ 54 h 318"/>
                  <a:gd name="T76" fmla="*/ 177 w 265"/>
                  <a:gd name="T77" fmla="*/ 86 h 318"/>
                  <a:gd name="T78" fmla="*/ 158 w 265"/>
                  <a:gd name="T79" fmla="*/ 105 h 318"/>
                  <a:gd name="T80" fmla="*/ 188 w 265"/>
                  <a:gd name="T81" fmla="*/ 131 h 318"/>
                  <a:gd name="T82" fmla="*/ 182 w 265"/>
                  <a:gd name="T83" fmla="*/ 166 h 318"/>
                  <a:gd name="T84" fmla="*/ 200 w 265"/>
                  <a:gd name="T85" fmla="*/ 168 h 318"/>
                  <a:gd name="T86" fmla="*/ 223 w 265"/>
                  <a:gd name="T87" fmla="*/ 136 h 318"/>
                  <a:gd name="T88" fmla="*/ 230 w 265"/>
                  <a:gd name="T89" fmla="*/ 112 h 318"/>
                  <a:gd name="T90" fmla="*/ 244 w 265"/>
                  <a:gd name="T91" fmla="*/ 108 h 318"/>
                  <a:gd name="T92" fmla="*/ 254 w 265"/>
                  <a:gd name="T93" fmla="*/ 96 h 318"/>
                  <a:gd name="T94" fmla="*/ 260 w 265"/>
                  <a:gd name="T95" fmla="*/ 77 h 318"/>
                  <a:gd name="T96" fmla="*/ 240 w 265"/>
                  <a:gd name="T97" fmla="*/ 77 h 318"/>
                  <a:gd name="T98" fmla="*/ 240 w 265"/>
                  <a:gd name="T99" fmla="*/ 7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5" h="318">
                    <a:moveTo>
                      <a:pt x="163" y="154"/>
                    </a:moveTo>
                    <a:lnTo>
                      <a:pt x="163" y="154"/>
                    </a:lnTo>
                    <a:cubicBezTo>
                      <a:pt x="156" y="147"/>
                      <a:pt x="154" y="154"/>
                      <a:pt x="147" y="159"/>
                    </a:cubicBezTo>
                    <a:cubicBezTo>
                      <a:pt x="140" y="161"/>
                      <a:pt x="135" y="143"/>
                      <a:pt x="126" y="150"/>
                    </a:cubicBezTo>
                    <a:cubicBezTo>
                      <a:pt x="116" y="157"/>
                      <a:pt x="126" y="159"/>
                      <a:pt x="114" y="168"/>
                    </a:cubicBezTo>
                    <a:cubicBezTo>
                      <a:pt x="105" y="177"/>
                      <a:pt x="109" y="180"/>
                      <a:pt x="98" y="198"/>
                    </a:cubicBezTo>
                    <a:cubicBezTo>
                      <a:pt x="86" y="217"/>
                      <a:pt x="44" y="227"/>
                      <a:pt x="40" y="236"/>
                    </a:cubicBezTo>
                    <a:cubicBezTo>
                      <a:pt x="33" y="248"/>
                      <a:pt x="12" y="255"/>
                      <a:pt x="12" y="262"/>
                    </a:cubicBezTo>
                    <a:cubicBezTo>
                      <a:pt x="12" y="271"/>
                      <a:pt x="0" y="275"/>
                      <a:pt x="7" y="285"/>
                    </a:cubicBezTo>
                    <a:cubicBezTo>
                      <a:pt x="12" y="294"/>
                      <a:pt x="19" y="287"/>
                      <a:pt x="26" y="294"/>
                    </a:cubicBezTo>
                    <a:cubicBezTo>
                      <a:pt x="33" y="299"/>
                      <a:pt x="37" y="294"/>
                      <a:pt x="42" y="299"/>
                    </a:cubicBezTo>
                    <a:cubicBezTo>
                      <a:pt x="44" y="306"/>
                      <a:pt x="65" y="306"/>
                      <a:pt x="79" y="292"/>
                    </a:cubicBezTo>
                    <a:cubicBezTo>
                      <a:pt x="95" y="278"/>
                      <a:pt x="88" y="271"/>
                      <a:pt x="93" y="266"/>
                    </a:cubicBezTo>
                    <a:cubicBezTo>
                      <a:pt x="100" y="262"/>
                      <a:pt x="100" y="252"/>
                      <a:pt x="105" y="245"/>
                    </a:cubicBezTo>
                    <a:cubicBezTo>
                      <a:pt x="109" y="238"/>
                      <a:pt x="112" y="229"/>
                      <a:pt x="128" y="229"/>
                    </a:cubicBezTo>
                    <a:cubicBezTo>
                      <a:pt x="147" y="229"/>
                      <a:pt x="137" y="227"/>
                      <a:pt x="135" y="217"/>
                    </a:cubicBezTo>
                    <a:cubicBezTo>
                      <a:pt x="135" y="210"/>
                      <a:pt x="149" y="208"/>
                      <a:pt x="149" y="198"/>
                    </a:cubicBezTo>
                    <a:cubicBezTo>
                      <a:pt x="149" y="187"/>
                      <a:pt x="170" y="177"/>
                      <a:pt x="165" y="170"/>
                    </a:cubicBezTo>
                    <a:cubicBezTo>
                      <a:pt x="163" y="164"/>
                      <a:pt x="170" y="159"/>
                      <a:pt x="163" y="154"/>
                    </a:cubicBezTo>
                    <a:lnTo>
                      <a:pt x="163" y="154"/>
                    </a:lnTo>
                    <a:close/>
                    <a:moveTo>
                      <a:pt x="28" y="315"/>
                    </a:moveTo>
                    <a:lnTo>
                      <a:pt x="28" y="315"/>
                    </a:lnTo>
                    <a:cubicBezTo>
                      <a:pt x="30" y="318"/>
                      <a:pt x="42" y="315"/>
                      <a:pt x="35" y="306"/>
                    </a:cubicBezTo>
                    <a:cubicBezTo>
                      <a:pt x="28" y="299"/>
                      <a:pt x="19" y="313"/>
                      <a:pt x="28" y="315"/>
                    </a:cubicBezTo>
                    <a:lnTo>
                      <a:pt x="28" y="315"/>
                    </a:lnTo>
                    <a:close/>
                    <a:moveTo>
                      <a:pt x="240" y="77"/>
                    </a:moveTo>
                    <a:lnTo>
                      <a:pt x="240" y="77"/>
                    </a:lnTo>
                    <a:cubicBezTo>
                      <a:pt x="235" y="84"/>
                      <a:pt x="228" y="75"/>
                      <a:pt x="219" y="75"/>
                    </a:cubicBezTo>
                    <a:cubicBezTo>
                      <a:pt x="212" y="75"/>
                      <a:pt x="207" y="70"/>
                      <a:pt x="207" y="63"/>
                    </a:cubicBezTo>
                    <a:cubicBezTo>
                      <a:pt x="207" y="56"/>
                      <a:pt x="205" y="45"/>
                      <a:pt x="198" y="45"/>
                    </a:cubicBezTo>
                    <a:cubicBezTo>
                      <a:pt x="191" y="47"/>
                      <a:pt x="200" y="54"/>
                      <a:pt x="198" y="56"/>
                    </a:cubicBezTo>
                    <a:cubicBezTo>
                      <a:pt x="193" y="61"/>
                      <a:pt x="193" y="54"/>
                      <a:pt x="188" y="54"/>
                    </a:cubicBezTo>
                    <a:cubicBezTo>
                      <a:pt x="184" y="54"/>
                      <a:pt x="179" y="47"/>
                      <a:pt x="179" y="38"/>
                    </a:cubicBezTo>
                    <a:cubicBezTo>
                      <a:pt x="179" y="28"/>
                      <a:pt x="172" y="31"/>
                      <a:pt x="172" y="19"/>
                    </a:cubicBezTo>
                    <a:cubicBezTo>
                      <a:pt x="172" y="7"/>
                      <a:pt x="156" y="0"/>
                      <a:pt x="147" y="0"/>
                    </a:cubicBezTo>
                    <a:cubicBezTo>
                      <a:pt x="137" y="0"/>
                      <a:pt x="149" y="17"/>
                      <a:pt x="154" y="21"/>
                    </a:cubicBezTo>
                    <a:cubicBezTo>
                      <a:pt x="158" y="28"/>
                      <a:pt x="168" y="33"/>
                      <a:pt x="168" y="38"/>
                    </a:cubicBezTo>
                    <a:cubicBezTo>
                      <a:pt x="168" y="42"/>
                      <a:pt x="175" y="52"/>
                      <a:pt x="179" y="54"/>
                    </a:cubicBezTo>
                    <a:cubicBezTo>
                      <a:pt x="186" y="56"/>
                      <a:pt x="177" y="72"/>
                      <a:pt x="177" y="86"/>
                    </a:cubicBezTo>
                    <a:cubicBezTo>
                      <a:pt x="177" y="98"/>
                      <a:pt x="165" y="96"/>
                      <a:pt x="158" y="105"/>
                    </a:cubicBezTo>
                    <a:cubicBezTo>
                      <a:pt x="151" y="115"/>
                      <a:pt x="177" y="122"/>
                      <a:pt x="188" y="131"/>
                    </a:cubicBezTo>
                    <a:cubicBezTo>
                      <a:pt x="198" y="140"/>
                      <a:pt x="179" y="161"/>
                      <a:pt x="182" y="166"/>
                    </a:cubicBezTo>
                    <a:cubicBezTo>
                      <a:pt x="184" y="168"/>
                      <a:pt x="191" y="170"/>
                      <a:pt x="200" y="168"/>
                    </a:cubicBezTo>
                    <a:cubicBezTo>
                      <a:pt x="212" y="166"/>
                      <a:pt x="216" y="140"/>
                      <a:pt x="223" y="136"/>
                    </a:cubicBezTo>
                    <a:cubicBezTo>
                      <a:pt x="233" y="129"/>
                      <a:pt x="228" y="117"/>
                      <a:pt x="230" y="112"/>
                    </a:cubicBezTo>
                    <a:cubicBezTo>
                      <a:pt x="235" y="108"/>
                      <a:pt x="240" y="108"/>
                      <a:pt x="244" y="108"/>
                    </a:cubicBezTo>
                    <a:cubicBezTo>
                      <a:pt x="249" y="108"/>
                      <a:pt x="247" y="96"/>
                      <a:pt x="254" y="96"/>
                    </a:cubicBezTo>
                    <a:cubicBezTo>
                      <a:pt x="260" y="96"/>
                      <a:pt x="258" y="86"/>
                      <a:pt x="260" y="77"/>
                    </a:cubicBezTo>
                    <a:cubicBezTo>
                      <a:pt x="265" y="66"/>
                      <a:pt x="244" y="70"/>
                      <a:pt x="240" y="77"/>
                    </a:cubicBezTo>
                    <a:lnTo>
                      <a:pt x="240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4" name="Freeform 511">
                <a:extLst>
                  <a:ext uri="{FF2B5EF4-FFF2-40B4-BE49-F238E27FC236}">
                    <a16:creationId xmlns:a16="http://schemas.microsoft.com/office/drawing/2014/main" id="{0C6C7727-1077-240C-4771-A85D1C0A04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3" y="2576"/>
                <a:ext cx="35" cy="31"/>
              </a:xfrm>
              <a:custGeom>
                <a:avLst/>
                <a:gdLst>
                  <a:gd name="T0" fmla="*/ 7 w 58"/>
                  <a:gd name="T1" fmla="*/ 44 h 51"/>
                  <a:gd name="T2" fmla="*/ 7 w 58"/>
                  <a:gd name="T3" fmla="*/ 44 h 51"/>
                  <a:gd name="T4" fmla="*/ 30 w 58"/>
                  <a:gd name="T5" fmla="*/ 37 h 51"/>
                  <a:gd name="T6" fmla="*/ 7 w 58"/>
                  <a:gd name="T7" fmla="*/ 44 h 51"/>
                  <a:gd name="T8" fmla="*/ 34 w 58"/>
                  <a:gd name="T9" fmla="*/ 21 h 51"/>
                  <a:gd name="T10" fmla="*/ 34 w 58"/>
                  <a:gd name="T11" fmla="*/ 21 h 51"/>
                  <a:gd name="T12" fmla="*/ 58 w 58"/>
                  <a:gd name="T13" fmla="*/ 7 h 51"/>
                  <a:gd name="T14" fmla="*/ 34 w 58"/>
                  <a:gd name="T1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51">
                    <a:moveTo>
                      <a:pt x="7" y="44"/>
                    </a:moveTo>
                    <a:lnTo>
                      <a:pt x="7" y="44"/>
                    </a:lnTo>
                    <a:cubicBezTo>
                      <a:pt x="14" y="51"/>
                      <a:pt x="30" y="51"/>
                      <a:pt x="30" y="37"/>
                    </a:cubicBezTo>
                    <a:cubicBezTo>
                      <a:pt x="30" y="25"/>
                      <a:pt x="0" y="37"/>
                      <a:pt x="7" y="44"/>
                    </a:cubicBezTo>
                    <a:close/>
                    <a:moveTo>
                      <a:pt x="34" y="21"/>
                    </a:moveTo>
                    <a:lnTo>
                      <a:pt x="34" y="21"/>
                    </a:lnTo>
                    <a:cubicBezTo>
                      <a:pt x="39" y="21"/>
                      <a:pt x="58" y="16"/>
                      <a:pt x="58" y="7"/>
                    </a:cubicBezTo>
                    <a:cubicBezTo>
                      <a:pt x="58" y="0"/>
                      <a:pt x="27" y="16"/>
                      <a:pt x="34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5" name="Freeform 512">
                <a:extLst>
                  <a:ext uri="{FF2B5EF4-FFF2-40B4-BE49-F238E27FC236}">
                    <a16:creationId xmlns:a16="http://schemas.microsoft.com/office/drawing/2014/main" id="{6EA9D4CB-335F-6509-BB61-7CB5B98A37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3" y="2576"/>
                <a:ext cx="35" cy="31"/>
              </a:xfrm>
              <a:custGeom>
                <a:avLst/>
                <a:gdLst>
                  <a:gd name="T0" fmla="*/ 7 w 58"/>
                  <a:gd name="T1" fmla="*/ 44 h 51"/>
                  <a:gd name="T2" fmla="*/ 7 w 58"/>
                  <a:gd name="T3" fmla="*/ 44 h 51"/>
                  <a:gd name="T4" fmla="*/ 30 w 58"/>
                  <a:gd name="T5" fmla="*/ 37 h 51"/>
                  <a:gd name="T6" fmla="*/ 7 w 58"/>
                  <a:gd name="T7" fmla="*/ 44 h 51"/>
                  <a:gd name="T8" fmla="*/ 7 w 58"/>
                  <a:gd name="T9" fmla="*/ 44 h 51"/>
                  <a:gd name="T10" fmla="*/ 34 w 58"/>
                  <a:gd name="T11" fmla="*/ 21 h 51"/>
                  <a:gd name="T12" fmla="*/ 34 w 58"/>
                  <a:gd name="T13" fmla="*/ 21 h 51"/>
                  <a:gd name="T14" fmla="*/ 58 w 58"/>
                  <a:gd name="T15" fmla="*/ 7 h 51"/>
                  <a:gd name="T16" fmla="*/ 34 w 58"/>
                  <a:gd name="T17" fmla="*/ 21 h 51"/>
                  <a:gd name="T18" fmla="*/ 34 w 58"/>
                  <a:gd name="T19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1">
                    <a:moveTo>
                      <a:pt x="7" y="44"/>
                    </a:moveTo>
                    <a:lnTo>
                      <a:pt x="7" y="44"/>
                    </a:lnTo>
                    <a:cubicBezTo>
                      <a:pt x="14" y="51"/>
                      <a:pt x="30" y="51"/>
                      <a:pt x="30" y="37"/>
                    </a:cubicBezTo>
                    <a:cubicBezTo>
                      <a:pt x="30" y="25"/>
                      <a:pt x="0" y="37"/>
                      <a:pt x="7" y="44"/>
                    </a:cubicBezTo>
                    <a:lnTo>
                      <a:pt x="7" y="44"/>
                    </a:lnTo>
                    <a:close/>
                    <a:moveTo>
                      <a:pt x="34" y="21"/>
                    </a:moveTo>
                    <a:lnTo>
                      <a:pt x="34" y="21"/>
                    </a:lnTo>
                    <a:cubicBezTo>
                      <a:pt x="39" y="21"/>
                      <a:pt x="58" y="16"/>
                      <a:pt x="58" y="7"/>
                    </a:cubicBezTo>
                    <a:cubicBezTo>
                      <a:pt x="58" y="0"/>
                      <a:pt x="27" y="16"/>
                      <a:pt x="34" y="21"/>
                    </a:cubicBezTo>
                    <a:lnTo>
                      <a:pt x="34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6" name="Freeform 513">
                <a:extLst>
                  <a:ext uri="{FF2B5EF4-FFF2-40B4-BE49-F238E27FC236}">
                    <a16:creationId xmlns:a16="http://schemas.microsoft.com/office/drawing/2014/main" id="{DAE49EE1-3169-9933-D521-1031E79DAF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3" y="2576"/>
                <a:ext cx="35" cy="31"/>
              </a:xfrm>
              <a:custGeom>
                <a:avLst/>
                <a:gdLst>
                  <a:gd name="T0" fmla="*/ 7 w 58"/>
                  <a:gd name="T1" fmla="*/ 44 h 51"/>
                  <a:gd name="T2" fmla="*/ 7 w 58"/>
                  <a:gd name="T3" fmla="*/ 44 h 51"/>
                  <a:gd name="T4" fmla="*/ 30 w 58"/>
                  <a:gd name="T5" fmla="*/ 37 h 51"/>
                  <a:gd name="T6" fmla="*/ 7 w 58"/>
                  <a:gd name="T7" fmla="*/ 44 h 51"/>
                  <a:gd name="T8" fmla="*/ 34 w 58"/>
                  <a:gd name="T9" fmla="*/ 21 h 51"/>
                  <a:gd name="T10" fmla="*/ 34 w 58"/>
                  <a:gd name="T11" fmla="*/ 21 h 51"/>
                  <a:gd name="T12" fmla="*/ 58 w 58"/>
                  <a:gd name="T13" fmla="*/ 7 h 51"/>
                  <a:gd name="T14" fmla="*/ 34 w 58"/>
                  <a:gd name="T1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51">
                    <a:moveTo>
                      <a:pt x="7" y="44"/>
                    </a:moveTo>
                    <a:lnTo>
                      <a:pt x="7" y="44"/>
                    </a:lnTo>
                    <a:cubicBezTo>
                      <a:pt x="14" y="51"/>
                      <a:pt x="30" y="51"/>
                      <a:pt x="30" y="37"/>
                    </a:cubicBezTo>
                    <a:cubicBezTo>
                      <a:pt x="30" y="25"/>
                      <a:pt x="0" y="37"/>
                      <a:pt x="7" y="44"/>
                    </a:cubicBezTo>
                    <a:close/>
                    <a:moveTo>
                      <a:pt x="34" y="21"/>
                    </a:moveTo>
                    <a:lnTo>
                      <a:pt x="34" y="21"/>
                    </a:lnTo>
                    <a:cubicBezTo>
                      <a:pt x="39" y="21"/>
                      <a:pt x="58" y="16"/>
                      <a:pt x="58" y="7"/>
                    </a:cubicBezTo>
                    <a:cubicBezTo>
                      <a:pt x="58" y="0"/>
                      <a:pt x="27" y="16"/>
                      <a:pt x="34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7" name="Freeform 514">
                <a:extLst>
                  <a:ext uri="{FF2B5EF4-FFF2-40B4-BE49-F238E27FC236}">
                    <a16:creationId xmlns:a16="http://schemas.microsoft.com/office/drawing/2014/main" id="{EFF9A488-917F-5795-F5F1-FE90B426C8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3" y="2576"/>
                <a:ext cx="35" cy="31"/>
              </a:xfrm>
              <a:custGeom>
                <a:avLst/>
                <a:gdLst>
                  <a:gd name="T0" fmla="*/ 7 w 58"/>
                  <a:gd name="T1" fmla="*/ 44 h 51"/>
                  <a:gd name="T2" fmla="*/ 7 w 58"/>
                  <a:gd name="T3" fmla="*/ 44 h 51"/>
                  <a:gd name="T4" fmla="*/ 30 w 58"/>
                  <a:gd name="T5" fmla="*/ 37 h 51"/>
                  <a:gd name="T6" fmla="*/ 7 w 58"/>
                  <a:gd name="T7" fmla="*/ 44 h 51"/>
                  <a:gd name="T8" fmla="*/ 7 w 58"/>
                  <a:gd name="T9" fmla="*/ 44 h 51"/>
                  <a:gd name="T10" fmla="*/ 34 w 58"/>
                  <a:gd name="T11" fmla="*/ 21 h 51"/>
                  <a:gd name="T12" fmla="*/ 34 w 58"/>
                  <a:gd name="T13" fmla="*/ 21 h 51"/>
                  <a:gd name="T14" fmla="*/ 58 w 58"/>
                  <a:gd name="T15" fmla="*/ 7 h 51"/>
                  <a:gd name="T16" fmla="*/ 34 w 58"/>
                  <a:gd name="T17" fmla="*/ 21 h 51"/>
                  <a:gd name="T18" fmla="*/ 34 w 58"/>
                  <a:gd name="T19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1">
                    <a:moveTo>
                      <a:pt x="7" y="44"/>
                    </a:moveTo>
                    <a:lnTo>
                      <a:pt x="7" y="44"/>
                    </a:lnTo>
                    <a:cubicBezTo>
                      <a:pt x="14" y="51"/>
                      <a:pt x="30" y="51"/>
                      <a:pt x="30" y="37"/>
                    </a:cubicBezTo>
                    <a:cubicBezTo>
                      <a:pt x="30" y="25"/>
                      <a:pt x="0" y="37"/>
                      <a:pt x="7" y="44"/>
                    </a:cubicBezTo>
                    <a:lnTo>
                      <a:pt x="7" y="44"/>
                    </a:lnTo>
                    <a:close/>
                    <a:moveTo>
                      <a:pt x="34" y="21"/>
                    </a:moveTo>
                    <a:lnTo>
                      <a:pt x="34" y="21"/>
                    </a:lnTo>
                    <a:cubicBezTo>
                      <a:pt x="39" y="21"/>
                      <a:pt x="58" y="16"/>
                      <a:pt x="58" y="7"/>
                    </a:cubicBezTo>
                    <a:cubicBezTo>
                      <a:pt x="58" y="0"/>
                      <a:pt x="27" y="16"/>
                      <a:pt x="34" y="21"/>
                    </a:cubicBezTo>
                    <a:lnTo>
                      <a:pt x="34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8" name="Freeform 515">
                <a:extLst>
                  <a:ext uri="{FF2B5EF4-FFF2-40B4-BE49-F238E27FC236}">
                    <a16:creationId xmlns:a16="http://schemas.microsoft.com/office/drawing/2014/main" id="{87E0E7FA-B014-1462-77F5-C89CE6542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773"/>
                <a:ext cx="183" cy="117"/>
              </a:xfrm>
              <a:custGeom>
                <a:avLst/>
                <a:gdLst>
                  <a:gd name="T0" fmla="*/ 302 w 304"/>
                  <a:gd name="T1" fmla="*/ 122 h 194"/>
                  <a:gd name="T2" fmla="*/ 302 w 304"/>
                  <a:gd name="T3" fmla="*/ 122 h 194"/>
                  <a:gd name="T4" fmla="*/ 283 w 304"/>
                  <a:gd name="T5" fmla="*/ 115 h 194"/>
                  <a:gd name="T6" fmla="*/ 262 w 304"/>
                  <a:gd name="T7" fmla="*/ 101 h 194"/>
                  <a:gd name="T8" fmla="*/ 237 w 304"/>
                  <a:gd name="T9" fmla="*/ 87 h 194"/>
                  <a:gd name="T10" fmla="*/ 216 w 304"/>
                  <a:gd name="T11" fmla="*/ 70 h 194"/>
                  <a:gd name="T12" fmla="*/ 207 w 304"/>
                  <a:gd name="T13" fmla="*/ 52 h 194"/>
                  <a:gd name="T14" fmla="*/ 197 w 304"/>
                  <a:gd name="T15" fmla="*/ 40 h 194"/>
                  <a:gd name="T16" fmla="*/ 167 w 304"/>
                  <a:gd name="T17" fmla="*/ 36 h 194"/>
                  <a:gd name="T18" fmla="*/ 158 w 304"/>
                  <a:gd name="T19" fmla="*/ 12 h 194"/>
                  <a:gd name="T20" fmla="*/ 141 w 304"/>
                  <a:gd name="T21" fmla="*/ 7 h 194"/>
                  <a:gd name="T22" fmla="*/ 127 w 304"/>
                  <a:gd name="T23" fmla="*/ 3 h 194"/>
                  <a:gd name="T24" fmla="*/ 118 w 304"/>
                  <a:gd name="T25" fmla="*/ 7 h 194"/>
                  <a:gd name="T26" fmla="*/ 111 w 304"/>
                  <a:gd name="T27" fmla="*/ 17 h 194"/>
                  <a:gd name="T28" fmla="*/ 95 w 304"/>
                  <a:gd name="T29" fmla="*/ 26 h 194"/>
                  <a:gd name="T30" fmla="*/ 88 w 304"/>
                  <a:gd name="T31" fmla="*/ 38 h 194"/>
                  <a:gd name="T32" fmla="*/ 74 w 304"/>
                  <a:gd name="T33" fmla="*/ 33 h 194"/>
                  <a:gd name="T34" fmla="*/ 58 w 304"/>
                  <a:gd name="T35" fmla="*/ 31 h 194"/>
                  <a:gd name="T36" fmla="*/ 32 w 304"/>
                  <a:gd name="T37" fmla="*/ 10 h 194"/>
                  <a:gd name="T38" fmla="*/ 11 w 304"/>
                  <a:gd name="T39" fmla="*/ 21 h 194"/>
                  <a:gd name="T40" fmla="*/ 20 w 304"/>
                  <a:gd name="T41" fmla="*/ 17 h 194"/>
                  <a:gd name="T42" fmla="*/ 37 w 304"/>
                  <a:gd name="T43" fmla="*/ 38 h 194"/>
                  <a:gd name="T44" fmla="*/ 46 w 304"/>
                  <a:gd name="T45" fmla="*/ 50 h 194"/>
                  <a:gd name="T46" fmla="*/ 25 w 304"/>
                  <a:gd name="T47" fmla="*/ 54 h 194"/>
                  <a:gd name="T48" fmla="*/ 7 w 304"/>
                  <a:gd name="T49" fmla="*/ 54 h 194"/>
                  <a:gd name="T50" fmla="*/ 11 w 304"/>
                  <a:gd name="T51" fmla="*/ 73 h 194"/>
                  <a:gd name="T52" fmla="*/ 11 w 304"/>
                  <a:gd name="T53" fmla="*/ 84 h 194"/>
                  <a:gd name="T54" fmla="*/ 23 w 304"/>
                  <a:gd name="T55" fmla="*/ 89 h 194"/>
                  <a:gd name="T56" fmla="*/ 27 w 304"/>
                  <a:gd name="T57" fmla="*/ 108 h 194"/>
                  <a:gd name="T58" fmla="*/ 27 w 304"/>
                  <a:gd name="T59" fmla="*/ 136 h 194"/>
                  <a:gd name="T60" fmla="*/ 46 w 304"/>
                  <a:gd name="T61" fmla="*/ 131 h 194"/>
                  <a:gd name="T62" fmla="*/ 65 w 304"/>
                  <a:gd name="T63" fmla="*/ 119 h 194"/>
                  <a:gd name="T64" fmla="*/ 79 w 304"/>
                  <a:gd name="T65" fmla="*/ 117 h 194"/>
                  <a:gd name="T66" fmla="*/ 104 w 304"/>
                  <a:gd name="T67" fmla="*/ 117 h 194"/>
                  <a:gd name="T68" fmla="*/ 120 w 304"/>
                  <a:gd name="T69" fmla="*/ 124 h 194"/>
                  <a:gd name="T70" fmla="*/ 130 w 304"/>
                  <a:gd name="T71" fmla="*/ 129 h 194"/>
                  <a:gd name="T72" fmla="*/ 148 w 304"/>
                  <a:gd name="T73" fmla="*/ 136 h 194"/>
                  <a:gd name="T74" fmla="*/ 158 w 304"/>
                  <a:gd name="T75" fmla="*/ 143 h 194"/>
                  <a:gd name="T76" fmla="*/ 172 w 304"/>
                  <a:gd name="T77" fmla="*/ 154 h 194"/>
                  <a:gd name="T78" fmla="*/ 188 w 304"/>
                  <a:gd name="T79" fmla="*/ 157 h 194"/>
                  <a:gd name="T80" fmla="*/ 190 w 304"/>
                  <a:gd name="T81" fmla="*/ 182 h 194"/>
                  <a:gd name="T82" fmla="*/ 195 w 304"/>
                  <a:gd name="T83" fmla="*/ 182 h 194"/>
                  <a:gd name="T84" fmla="*/ 211 w 304"/>
                  <a:gd name="T85" fmla="*/ 187 h 194"/>
                  <a:gd name="T86" fmla="*/ 230 w 304"/>
                  <a:gd name="T87" fmla="*/ 180 h 194"/>
                  <a:gd name="T88" fmla="*/ 260 w 304"/>
                  <a:gd name="T89" fmla="*/ 164 h 194"/>
                  <a:gd name="T90" fmla="*/ 272 w 304"/>
                  <a:gd name="T91" fmla="*/ 143 h 194"/>
                  <a:gd name="T92" fmla="*/ 288 w 304"/>
                  <a:gd name="T93" fmla="*/ 131 h 194"/>
                  <a:gd name="T94" fmla="*/ 304 w 304"/>
                  <a:gd name="T95" fmla="*/ 136 h 194"/>
                  <a:gd name="T96" fmla="*/ 302 w 304"/>
                  <a:gd name="T97" fmla="*/ 12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4" h="194">
                    <a:moveTo>
                      <a:pt x="302" y="122"/>
                    </a:moveTo>
                    <a:lnTo>
                      <a:pt x="302" y="122"/>
                    </a:lnTo>
                    <a:cubicBezTo>
                      <a:pt x="302" y="122"/>
                      <a:pt x="288" y="115"/>
                      <a:pt x="283" y="115"/>
                    </a:cubicBezTo>
                    <a:cubicBezTo>
                      <a:pt x="279" y="115"/>
                      <a:pt x="269" y="103"/>
                      <a:pt x="262" y="101"/>
                    </a:cubicBezTo>
                    <a:cubicBezTo>
                      <a:pt x="253" y="98"/>
                      <a:pt x="241" y="91"/>
                      <a:pt x="237" y="87"/>
                    </a:cubicBezTo>
                    <a:cubicBezTo>
                      <a:pt x="234" y="80"/>
                      <a:pt x="218" y="75"/>
                      <a:pt x="216" y="70"/>
                    </a:cubicBezTo>
                    <a:cubicBezTo>
                      <a:pt x="213" y="66"/>
                      <a:pt x="211" y="59"/>
                      <a:pt x="207" y="52"/>
                    </a:cubicBezTo>
                    <a:cubicBezTo>
                      <a:pt x="202" y="47"/>
                      <a:pt x="202" y="40"/>
                      <a:pt x="197" y="40"/>
                    </a:cubicBezTo>
                    <a:cubicBezTo>
                      <a:pt x="193" y="38"/>
                      <a:pt x="167" y="40"/>
                      <a:pt x="167" y="36"/>
                    </a:cubicBezTo>
                    <a:cubicBezTo>
                      <a:pt x="167" y="31"/>
                      <a:pt x="165" y="14"/>
                      <a:pt x="158" y="12"/>
                    </a:cubicBezTo>
                    <a:cubicBezTo>
                      <a:pt x="153" y="12"/>
                      <a:pt x="146" y="10"/>
                      <a:pt x="141" y="7"/>
                    </a:cubicBezTo>
                    <a:cubicBezTo>
                      <a:pt x="139" y="3"/>
                      <a:pt x="130" y="0"/>
                      <a:pt x="127" y="3"/>
                    </a:cubicBezTo>
                    <a:cubicBezTo>
                      <a:pt x="125" y="5"/>
                      <a:pt x="120" y="7"/>
                      <a:pt x="118" y="7"/>
                    </a:cubicBezTo>
                    <a:cubicBezTo>
                      <a:pt x="116" y="7"/>
                      <a:pt x="118" y="17"/>
                      <a:pt x="111" y="17"/>
                    </a:cubicBezTo>
                    <a:cubicBezTo>
                      <a:pt x="104" y="14"/>
                      <a:pt x="95" y="21"/>
                      <a:pt x="95" y="26"/>
                    </a:cubicBezTo>
                    <a:cubicBezTo>
                      <a:pt x="95" y="31"/>
                      <a:pt x="97" y="38"/>
                      <a:pt x="88" y="38"/>
                    </a:cubicBezTo>
                    <a:cubicBezTo>
                      <a:pt x="83" y="38"/>
                      <a:pt x="79" y="36"/>
                      <a:pt x="74" y="33"/>
                    </a:cubicBezTo>
                    <a:cubicBezTo>
                      <a:pt x="72" y="36"/>
                      <a:pt x="65" y="40"/>
                      <a:pt x="58" y="31"/>
                    </a:cubicBezTo>
                    <a:cubicBezTo>
                      <a:pt x="51" y="19"/>
                      <a:pt x="39" y="10"/>
                      <a:pt x="32" y="10"/>
                    </a:cubicBezTo>
                    <a:cubicBezTo>
                      <a:pt x="27" y="10"/>
                      <a:pt x="7" y="10"/>
                      <a:pt x="11" y="21"/>
                    </a:cubicBezTo>
                    <a:cubicBezTo>
                      <a:pt x="11" y="19"/>
                      <a:pt x="16" y="17"/>
                      <a:pt x="20" y="17"/>
                    </a:cubicBezTo>
                    <a:cubicBezTo>
                      <a:pt x="37" y="19"/>
                      <a:pt x="30" y="36"/>
                      <a:pt x="37" y="38"/>
                    </a:cubicBezTo>
                    <a:cubicBezTo>
                      <a:pt x="46" y="38"/>
                      <a:pt x="55" y="50"/>
                      <a:pt x="46" y="50"/>
                    </a:cubicBezTo>
                    <a:cubicBezTo>
                      <a:pt x="39" y="50"/>
                      <a:pt x="32" y="57"/>
                      <a:pt x="25" y="54"/>
                    </a:cubicBezTo>
                    <a:cubicBezTo>
                      <a:pt x="18" y="52"/>
                      <a:pt x="9" y="45"/>
                      <a:pt x="7" y="54"/>
                    </a:cubicBezTo>
                    <a:cubicBezTo>
                      <a:pt x="4" y="63"/>
                      <a:pt x="0" y="73"/>
                      <a:pt x="11" y="73"/>
                    </a:cubicBezTo>
                    <a:cubicBezTo>
                      <a:pt x="20" y="70"/>
                      <a:pt x="18" y="77"/>
                      <a:pt x="11" y="84"/>
                    </a:cubicBezTo>
                    <a:cubicBezTo>
                      <a:pt x="4" y="91"/>
                      <a:pt x="23" y="84"/>
                      <a:pt x="23" y="89"/>
                    </a:cubicBezTo>
                    <a:cubicBezTo>
                      <a:pt x="25" y="96"/>
                      <a:pt x="30" y="96"/>
                      <a:pt x="27" y="108"/>
                    </a:cubicBezTo>
                    <a:lnTo>
                      <a:pt x="27" y="136"/>
                    </a:lnTo>
                    <a:cubicBezTo>
                      <a:pt x="34" y="136"/>
                      <a:pt x="44" y="136"/>
                      <a:pt x="46" y="131"/>
                    </a:cubicBezTo>
                    <a:cubicBezTo>
                      <a:pt x="48" y="129"/>
                      <a:pt x="58" y="119"/>
                      <a:pt x="65" y="119"/>
                    </a:cubicBezTo>
                    <a:cubicBezTo>
                      <a:pt x="69" y="119"/>
                      <a:pt x="76" y="122"/>
                      <a:pt x="79" y="117"/>
                    </a:cubicBezTo>
                    <a:cubicBezTo>
                      <a:pt x="83" y="112"/>
                      <a:pt x="102" y="115"/>
                      <a:pt x="104" y="117"/>
                    </a:cubicBezTo>
                    <a:cubicBezTo>
                      <a:pt x="106" y="122"/>
                      <a:pt x="118" y="124"/>
                      <a:pt x="120" y="124"/>
                    </a:cubicBezTo>
                    <a:cubicBezTo>
                      <a:pt x="123" y="124"/>
                      <a:pt x="123" y="131"/>
                      <a:pt x="130" y="129"/>
                    </a:cubicBezTo>
                    <a:cubicBezTo>
                      <a:pt x="137" y="129"/>
                      <a:pt x="148" y="131"/>
                      <a:pt x="148" y="136"/>
                    </a:cubicBezTo>
                    <a:cubicBezTo>
                      <a:pt x="148" y="138"/>
                      <a:pt x="153" y="143"/>
                      <a:pt x="158" y="143"/>
                    </a:cubicBezTo>
                    <a:cubicBezTo>
                      <a:pt x="162" y="143"/>
                      <a:pt x="167" y="154"/>
                      <a:pt x="172" y="154"/>
                    </a:cubicBezTo>
                    <a:cubicBezTo>
                      <a:pt x="176" y="154"/>
                      <a:pt x="188" y="154"/>
                      <a:pt x="188" y="157"/>
                    </a:cubicBezTo>
                    <a:cubicBezTo>
                      <a:pt x="188" y="159"/>
                      <a:pt x="188" y="175"/>
                      <a:pt x="190" y="182"/>
                    </a:cubicBezTo>
                    <a:lnTo>
                      <a:pt x="195" y="182"/>
                    </a:lnTo>
                    <a:cubicBezTo>
                      <a:pt x="197" y="185"/>
                      <a:pt x="209" y="182"/>
                      <a:pt x="211" y="187"/>
                    </a:cubicBezTo>
                    <a:cubicBezTo>
                      <a:pt x="211" y="194"/>
                      <a:pt x="230" y="189"/>
                      <a:pt x="230" y="180"/>
                    </a:cubicBezTo>
                    <a:cubicBezTo>
                      <a:pt x="227" y="171"/>
                      <a:pt x="255" y="171"/>
                      <a:pt x="260" y="164"/>
                    </a:cubicBezTo>
                    <a:cubicBezTo>
                      <a:pt x="262" y="154"/>
                      <a:pt x="265" y="141"/>
                      <a:pt x="272" y="143"/>
                    </a:cubicBezTo>
                    <a:cubicBezTo>
                      <a:pt x="279" y="145"/>
                      <a:pt x="283" y="131"/>
                      <a:pt x="288" y="131"/>
                    </a:cubicBezTo>
                    <a:cubicBezTo>
                      <a:pt x="292" y="134"/>
                      <a:pt x="297" y="136"/>
                      <a:pt x="304" y="136"/>
                    </a:cubicBezTo>
                    <a:lnTo>
                      <a:pt x="302" y="12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9" name="Freeform 516">
                <a:extLst>
                  <a:ext uri="{FF2B5EF4-FFF2-40B4-BE49-F238E27FC236}">
                    <a16:creationId xmlns:a16="http://schemas.microsoft.com/office/drawing/2014/main" id="{C7487192-4D29-6656-5AA2-828FDCCA2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773"/>
                <a:ext cx="183" cy="117"/>
              </a:xfrm>
              <a:custGeom>
                <a:avLst/>
                <a:gdLst>
                  <a:gd name="T0" fmla="*/ 302 w 304"/>
                  <a:gd name="T1" fmla="*/ 122 h 194"/>
                  <a:gd name="T2" fmla="*/ 302 w 304"/>
                  <a:gd name="T3" fmla="*/ 122 h 194"/>
                  <a:gd name="T4" fmla="*/ 283 w 304"/>
                  <a:gd name="T5" fmla="*/ 115 h 194"/>
                  <a:gd name="T6" fmla="*/ 262 w 304"/>
                  <a:gd name="T7" fmla="*/ 101 h 194"/>
                  <a:gd name="T8" fmla="*/ 237 w 304"/>
                  <a:gd name="T9" fmla="*/ 87 h 194"/>
                  <a:gd name="T10" fmla="*/ 216 w 304"/>
                  <a:gd name="T11" fmla="*/ 70 h 194"/>
                  <a:gd name="T12" fmla="*/ 207 w 304"/>
                  <a:gd name="T13" fmla="*/ 52 h 194"/>
                  <a:gd name="T14" fmla="*/ 197 w 304"/>
                  <a:gd name="T15" fmla="*/ 40 h 194"/>
                  <a:gd name="T16" fmla="*/ 167 w 304"/>
                  <a:gd name="T17" fmla="*/ 36 h 194"/>
                  <a:gd name="T18" fmla="*/ 158 w 304"/>
                  <a:gd name="T19" fmla="*/ 12 h 194"/>
                  <a:gd name="T20" fmla="*/ 141 w 304"/>
                  <a:gd name="T21" fmla="*/ 7 h 194"/>
                  <a:gd name="T22" fmla="*/ 127 w 304"/>
                  <a:gd name="T23" fmla="*/ 3 h 194"/>
                  <a:gd name="T24" fmla="*/ 118 w 304"/>
                  <a:gd name="T25" fmla="*/ 7 h 194"/>
                  <a:gd name="T26" fmla="*/ 111 w 304"/>
                  <a:gd name="T27" fmla="*/ 17 h 194"/>
                  <a:gd name="T28" fmla="*/ 95 w 304"/>
                  <a:gd name="T29" fmla="*/ 26 h 194"/>
                  <a:gd name="T30" fmla="*/ 88 w 304"/>
                  <a:gd name="T31" fmla="*/ 38 h 194"/>
                  <a:gd name="T32" fmla="*/ 74 w 304"/>
                  <a:gd name="T33" fmla="*/ 33 h 194"/>
                  <a:gd name="T34" fmla="*/ 58 w 304"/>
                  <a:gd name="T35" fmla="*/ 31 h 194"/>
                  <a:gd name="T36" fmla="*/ 32 w 304"/>
                  <a:gd name="T37" fmla="*/ 10 h 194"/>
                  <a:gd name="T38" fmla="*/ 11 w 304"/>
                  <a:gd name="T39" fmla="*/ 21 h 194"/>
                  <a:gd name="T40" fmla="*/ 20 w 304"/>
                  <a:gd name="T41" fmla="*/ 17 h 194"/>
                  <a:gd name="T42" fmla="*/ 37 w 304"/>
                  <a:gd name="T43" fmla="*/ 38 h 194"/>
                  <a:gd name="T44" fmla="*/ 46 w 304"/>
                  <a:gd name="T45" fmla="*/ 50 h 194"/>
                  <a:gd name="T46" fmla="*/ 25 w 304"/>
                  <a:gd name="T47" fmla="*/ 54 h 194"/>
                  <a:gd name="T48" fmla="*/ 7 w 304"/>
                  <a:gd name="T49" fmla="*/ 54 h 194"/>
                  <a:gd name="T50" fmla="*/ 11 w 304"/>
                  <a:gd name="T51" fmla="*/ 73 h 194"/>
                  <a:gd name="T52" fmla="*/ 11 w 304"/>
                  <a:gd name="T53" fmla="*/ 84 h 194"/>
                  <a:gd name="T54" fmla="*/ 23 w 304"/>
                  <a:gd name="T55" fmla="*/ 89 h 194"/>
                  <a:gd name="T56" fmla="*/ 27 w 304"/>
                  <a:gd name="T57" fmla="*/ 108 h 194"/>
                  <a:gd name="T58" fmla="*/ 27 w 304"/>
                  <a:gd name="T59" fmla="*/ 136 h 194"/>
                  <a:gd name="T60" fmla="*/ 46 w 304"/>
                  <a:gd name="T61" fmla="*/ 131 h 194"/>
                  <a:gd name="T62" fmla="*/ 65 w 304"/>
                  <a:gd name="T63" fmla="*/ 119 h 194"/>
                  <a:gd name="T64" fmla="*/ 79 w 304"/>
                  <a:gd name="T65" fmla="*/ 117 h 194"/>
                  <a:gd name="T66" fmla="*/ 104 w 304"/>
                  <a:gd name="T67" fmla="*/ 117 h 194"/>
                  <a:gd name="T68" fmla="*/ 120 w 304"/>
                  <a:gd name="T69" fmla="*/ 124 h 194"/>
                  <a:gd name="T70" fmla="*/ 130 w 304"/>
                  <a:gd name="T71" fmla="*/ 129 h 194"/>
                  <a:gd name="T72" fmla="*/ 148 w 304"/>
                  <a:gd name="T73" fmla="*/ 136 h 194"/>
                  <a:gd name="T74" fmla="*/ 158 w 304"/>
                  <a:gd name="T75" fmla="*/ 143 h 194"/>
                  <a:gd name="T76" fmla="*/ 172 w 304"/>
                  <a:gd name="T77" fmla="*/ 154 h 194"/>
                  <a:gd name="T78" fmla="*/ 188 w 304"/>
                  <a:gd name="T79" fmla="*/ 157 h 194"/>
                  <a:gd name="T80" fmla="*/ 190 w 304"/>
                  <a:gd name="T81" fmla="*/ 182 h 194"/>
                  <a:gd name="T82" fmla="*/ 195 w 304"/>
                  <a:gd name="T83" fmla="*/ 182 h 194"/>
                  <a:gd name="T84" fmla="*/ 211 w 304"/>
                  <a:gd name="T85" fmla="*/ 187 h 194"/>
                  <a:gd name="T86" fmla="*/ 230 w 304"/>
                  <a:gd name="T87" fmla="*/ 180 h 194"/>
                  <a:gd name="T88" fmla="*/ 260 w 304"/>
                  <a:gd name="T89" fmla="*/ 164 h 194"/>
                  <a:gd name="T90" fmla="*/ 272 w 304"/>
                  <a:gd name="T91" fmla="*/ 143 h 194"/>
                  <a:gd name="T92" fmla="*/ 288 w 304"/>
                  <a:gd name="T93" fmla="*/ 131 h 194"/>
                  <a:gd name="T94" fmla="*/ 304 w 304"/>
                  <a:gd name="T95" fmla="*/ 136 h 194"/>
                  <a:gd name="T96" fmla="*/ 302 w 304"/>
                  <a:gd name="T97" fmla="*/ 122 h 194"/>
                  <a:gd name="T98" fmla="*/ 302 w 304"/>
                  <a:gd name="T99" fmla="*/ 12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4" h="194">
                    <a:moveTo>
                      <a:pt x="302" y="122"/>
                    </a:moveTo>
                    <a:lnTo>
                      <a:pt x="302" y="122"/>
                    </a:lnTo>
                    <a:cubicBezTo>
                      <a:pt x="302" y="122"/>
                      <a:pt x="288" y="115"/>
                      <a:pt x="283" y="115"/>
                    </a:cubicBezTo>
                    <a:cubicBezTo>
                      <a:pt x="279" y="115"/>
                      <a:pt x="269" y="103"/>
                      <a:pt x="262" y="101"/>
                    </a:cubicBezTo>
                    <a:cubicBezTo>
                      <a:pt x="253" y="98"/>
                      <a:pt x="241" y="91"/>
                      <a:pt x="237" y="87"/>
                    </a:cubicBezTo>
                    <a:cubicBezTo>
                      <a:pt x="234" y="80"/>
                      <a:pt x="218" y="75"/>
                      <a:pt x="216" y="70"/>
                    </a:cubicBezTo>
                    <a:cubicBezTo>
                      <a:pt x="213" y="66"/>
                      <a:pt x="211" y="59"/>
                      <a:pt x="207" y="52"/>
                    </a:cubicBezTo>
                    <a:cubicBezTo>
                      <a:pt x="202" y="47"/>
                      <a:pt x="202" y="40"/>
                      <a:pt x="197" y="40"/>
                    </a:cubicBezTo>
                    <a:cubicBezTo>
                      <a:pt x="193" y="38"/>
                      <a:pt x="167" y="40"/>
                      <a:pt x="167" y="36"/>
                    </a:cubicBezTo>
                    <a:cubicBezTo>
                      <a:pt x="167" y="31"/>
                      <a:pt x="165" y="14"/>
                      <a:pt x="158" y="12"/>
                    </a:cubicBezTo>
                    <a:cubicBezTo>
                      <a:pt x="153" y="12"/>
                      <a:pt x="146" y="10"/>
                      <a:pt x="141" y="7"/>
                    </a:cubicBezTo>
                    <a:cubicBezTo>
                      <a:pt x="139" y="3"/>
                      <a:pt x="130" y="0"/>
                      <a:pt x="127" y="3"/>
                    </a:cubicBezTo>
                    <a:cubicBezTo>
                      <a:pt x="125" y="5"/>
                      <a:pt x="120" y="7"/>
                      <a:pt x="118" y="7"/>
                    </a:cubicBezTo>
                    <a:cubicBezTo>
                      <a:pt x="116" y="7"/>
                      <a:pt x="118" y="17"/>
                      <a:pt x="111" y="17"/>
                    </a:cubicBezTo>
                    <a:cubicBezTo>
                      <a:pt x="104" y="14"/>
                      <a:pt x="95" y="21"/>
                      <a:pt x="95" y="26"/>
                    </a:cubicBezTo>
                    <a:cubicBezTo>
                      <a:pt x="95" y="31"/>
                      <a:pt x="97" y="38"/>
                      <a:pt x="88" y="38"/>
                    </a:cubicBezTo>
                    <a:cubicBezTo>
                      <a:pt x="83" y="38"/>
                      <a:pt x="79" y="36"/>
                      <a:pt x="74" y="33"/>
                    </a:cubicBezTo>
                    <a:cubicBezTo>
                      <a:pt x="72" y="36"/>
                      <a:pt x="65" y="40"/>
                      <a:pt x="58" y="31"/>
                    </a:cubicBezTo>
                    <a:cubicBezTo>
                      <a:pt x="51" y="19"/>
                      <a:pt x="39" y="10"/>
                      <a:pt x="32" y="10"/>
                    </a:cubicBezTo>
                    <a:cubicBezTo>
                      <a:pt x="27" y="10"/>
                      <a:pt x="7" y="10"/>
                      <a:pt x="11" y="21"/>
                    </a:cubicBezTo>
                    <a:cubicBezTo>
                      <a:pt x="11" y="19"/>
                      <a:pt x="16" y="17"/>
                      <a:pt x="20" y="17"/>
                    </a:cubicBezTo>
                    <a:cubicBezTo>
                      <a:pt x="37" y="19"/>
                      <a:pt x="30" y="36"/>
                      <a:pt x="37" y="38"/>
                    </a:cubicBezTo>
                    <a:cubicBezTo>
                      <a:pt x="46" y="38"/>
                      <a:pt x="55" y="50"/>
                      <a:pt x="46" y="50"/>
                    </a:cubicBezTo>
                    <a:cubicBezTo>
                      <a:pt x="39" y="50"/>
                      <a:pt x="32" y="57"/>
                      <a:pt x="25" y="54"/>
                    </a:cubicBezTo>
                    <a:cubicBezTo>
                      <a:pt x="18" y="52"/>
                      <a:pt x="9" y="45"/>
                      <a:pt x="7" y="54"/>
                    </a:cubicBezTo>
                    <a:cubicBezTo>
                      <a:pt x="4" y="63"/>
                      <a:pt x="0" y="73"/>
                      <a:pt x="11" y="73"/>
                    </a:cubicBezTo>
                    <a:cubicBezTo>
                      <a:pt x="20" y="70"/>
                      <a:pt x="18" y="77"/>
                      <a:pt x="11" y="84"/>
                    </a:cubicBezTo>
                    <a:cubicBezTo>
                      <a:pt x="4" y="91"/>
                      <a:pt x="23" y="84"/>
                      <a:pt x="23" y="89"/>
                    </a:cubicBezTo>
                    <a:cubicBezTo>
                      <a:pt x="25" y="96"/>
                      <a:pt x="30" y="96"/>
                      <a:pt x="27" y="108"/>
                    </a:cubicBezTo>
                    <a:lnTo>
                      <a:pt x="27" y="136"/>
                    </a:lnTo>
                    <a:cubicBezTo>
                      <a:pt x="34" y="136"/>
                      <a:pt x="44" y="136"/>
                      <a:pt x="46" y="131"/>
                    </a:cubicBezTo>
                    <a:cubicBezTo>
                      <a:pt x="48" y="129"/>
                      <a:pt x="58" y="119"/>
                      <a:pt x="65" y="119"/>
                    </a:cubicBezTo>
                    <a:cubicBezTo>
                      <a:pt x="69" y="119"/>
                      <a:pt x="76" y="122"/>
                      <a:pt x="79" y="117"/>
                    </a:cubicBezTo>
                    <a:cubicBezTo>
                      <a:pt x="83" y="112"/>
                      <a:pt x="102" y="115"/>
                      <a:pt x="104" y="117"/>
                    </a:cubicBezTo>
                    <a:cubicBezTo>
                      <a:pt x="106" y="122"/>
                      <a:pt x="118" y="124"/>
                      <a:pt x="120" y="124"/>
                    </a:cubicBezTo>
                    <a:cubicBezTo>
                      <a:pt x="123" y="124"/>
                      <a:pt x="123" y="131"/>
                      <a:pt x="130" y="129"/>
                    </a:cubicBezTo>
                    <a:cubicBezTo>
                      <a:pt x="137" y="129"/>
                      <a:pt x="148" y="131"/>
                      <a:pt x="148" y="136"/>
                    </a:cubicBezTo>
                    <a:cubicBezTo>
                      <a:pt x="148" y="138"/>
                      <a:pt x="153" y="143"/>
                      <a:pt x="158" y="143"/>
                    </a:cubicBezTo>
                    <a:cubicBezTo>
                      <a:pt x="162" y="143"/>
                      <a:pt x="167" y="154"/>
                      <a:pt x="172" y="154"/>
                    </a:cubicBezTo>
                    <a:cubicBezTo>
                      <a:pt x="176" y="154"/>
                      <a:pt x="188" y="154"/>
                      <a:pt x="188" y="157"/>
                    </a:cubicBezTo>
                    <a:cubicBezTo>
                      <a:pt x="188" y="159"/>
                      <a:pt x="188" y="175"/>
                      <a:pt x="190" y="182"/>
                    </a:cubicBezTo>
                    <a:lnTo>
                      <a:pt x="195" y="182"/>
                    </a:lnTo>
                    <a:cubicBezTo>
                      <a:pt x="197" y="185"/>
                      <a:pt x="209" y="182"/>
                      <a:pt x="211" y="187"/>
                    </a:cubicBezTo>
                    <a:cubicBezTo>
                      <a:pt x="211" y="194"/>
                      <a:pt x="230" y="189"/>
                      <a:pt x="230" y="180"/>
                    </a:cubicBezTo>
                    <a:cubicBezTo>
                      <a:pt x="227" y="171"/>
                      <a:pt x="255" y="171"/>
                      <a:pt x="260" y="164"/>
                    </a:cubicBezTo>
                    <a:cubicBezTo>
                      <a:pt x="262" y="154"/>
                      <a:pt x="265" y="141"/>
                      <a:pt x="272" y="143"/>
                    </a:cubicBezTo>
                    <a:cubicBezTo>
                      <a:pt x="279" y="145"/>
                      <a:pt x="283" y="131"/>
                      <a:pt x="288" y="131"/>
                    </a:cubicBezTo>
                    <a:cubicBezTo>
                      <a:pt x="292" y="134"/>
                      <a:pt x="297" y="136"/>
                      <a:pt x="304" y="136"/>
                    </a:cubicBezTo>
                    <a:lnTo>
                      <a:pt x="302" y="122"/>
                    </a:lnTo>
                    <a:lnTo>
                      <a:pt x="302" y="12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0" name="Freeform 517">
                <a:extLst>
                  <a:ext uri="{FF2B5EF4-FFF2-40B4-BE49-F238E27FC236}">
                    <a16:creationId xmlns:a16="http://schemas.microsoft.com/office/drawing/2014/main" id="{7DD753F5-EC6F-2589-0A69-844CC0D64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773"/>
                <a:ext cx="183" cy="117"/>
              </a:xfrm>
              <a:custGeom>
                <a:avLst/>
                <a:gdLst>
                  <a:gd name="T0" fmla="*/ 302 w 304"/>
                  <a:gd name="T1" fmla="*/ 122 h 194"/>
                  <a:gd name="T2" fmla="*/ 302 w 304"/>
                  <a:gd name="T3" fmla="*/ 122 h 194"/>
                  <a:gd name="T4" fmla="*/ 283 w 304"/>
                  <a:gd name="T5" fmla="*/ 115 h 194"/>
                  <a:gd name="T6" fmla="*/ 262 w 304"/>
                  <a:gd name="T7" fmla="*/ 101 h 194"/>
                  <a:gd name="T8" fmla="*/ 237 w 304"/>
                  <a:gd name="T9" fmla="*/ 87 h 194"/>
                  <a:gd name="T10" fmla="*/ 216 w 304"/>
                  <a:gd name="T11" fmla="*/ 70 h 194"/>
                  <a:gd name="T12" fmla="*/ 207 w 304"/>
                  <a:gd name="T13" fmla="*/ 52 h 194"/>
                  <a:gd name="T14" fmla="*/ 197 w 304"/>
                  <a:gd name="T15" fmla="*/ 40 h 194"/>
                  <a:gd name="T16" fmla="*/ 167 w 304"/>
                  <a:gd name="T17" fmla="*/ 36 h 194"/>
                  <a:gd name="T18" fmla="*/ 158 w 304"/>
                  <a:gd name="T19" fmla="*/ 12 h 194"/>
                  <a:gd name="T20" fmla="*/ 141 w 304"/>
                  <a:gd name="T21" fmla="*/ 7 h 194"/>
                  <a:gd name="T22" fmla="*/ 127 w 304"/>
                  <a:gd name="T23" fmla="*/ 3 h 194"/>
                  <a:gd name="T24" fmla="*/ 118 w 304"/>
                  <a:gd name="T25" fmla="*/ 7 h 194"/>
                  <a:gd name="T26" fmla="*/ 111 w 304"/>
                  <a:gd name="T27" fmla="*/ 17 h 194"/>
                  <a:gd name="T28" fmla="*/ 95 w 304"/>
                  <a:gd name="T29" fmla="*/ 26 h 194"/>
                  <a:gd name="T30" fmla="*/ 88 w 304"/>
                  <a:gd name="T31" fmla="*/ 38 h 194"/>
                  <a:gd name="T32" fmla="*/ 74 w 304"/>
                  <a:gd name="T33" fmla="*/ 33 h 194"/>
                  <a:gd name="T34" fmla="*/ 58 w 304"/>
                  <a:gd name="T35" fmla="*/ 31 h 194"/>
                  <a:gd name="T36" fmla="*/ 32 w 304"/>
                  <a:gd name="T37" fmla="*/ 10 h 194"/>
                  <a:gd name="T38" fmla="*/ 11 w 304"/>
                  <a:gd name="T39" fmla="*/ 21 h 194"/>
                  <a:gd name="T40" fmla="*/ 20 w 304"/>
                  <a:gd name="T41" fmla="*/ 17 h 194"/>
                  <a:gd name="T42" fmla="*/ 37 w 304"/>
                  <a:gd name="T43" fmla="*/ 38 h 194"/>
                  <a:gd name="T44" fmla="*/ 46 w 304"/>
                  <a:gd name="T45" fmla="*/ 50 h 194"/>
                  <a:gd name="T46" fmla="*/ 25 w 304"/>
                  <a:gd name="T47" fmla="*/ 54 h 194"/>
                  <a:gd name="T48" fmla="*/ 7 w 304"/>
                  <a:gd name="T49" fmla="*/ 54 h 194"/>
                  <a:gd name="T50" fmla="*/ 11 w 304"/>
                  <a:gd name="T51" fmla="*/ 73 h 194"/>
                  <a:gd name="T52" fmla="*/ 11 w 304"/>
                  <a:gd name="T53" fmla="*/ 84 h 194"/>
                  <a:gd name="T54" fmla="*/ 23 w 304"/>
                  <a:gd name="T55" fmla="*/ 89 h 194"/>
                  <a:gd name="T56" fmla="*/ 27 w 304"/>
                  <a:gd name="T57" fmla="*/ 108 h 194"/>
                  <a:gd name="T58" fmla="*/ 27 w 304"/>
                  <a:gd name="T59" fmla="*/ 136 h 194"/>
                  <a:gd name="T60" fmla="*/ 46 w 304"/>
                  <a:gd name="T61" fmla="*/ 131 h 194"/>
                  <a:gd name="T62" fmla="*/ 65 w 304"/>
                  <a:gd name="T63" fmla="*/ 119 h 194"/>
                  <a:gd name="T64" fmla="*/ 79 w 304"/>
                  <a:gd name="T65" fmla="*/ 117 h 194"/>
                  <a:gd name="T66" fmla="*/ 104 w 304"/>
                  <a:gd name="T67" fmla="*/ 117 h 194"/>
                  <a:gd name="T68" fmla="*/ 120 w 304"/>
                  <a:gd name="T69" fmla="*/ 124 h 194"/>
                  <a:gd name="T70" fmla="*/ 130 w 304"/>
                  <a:gd name="T71" fmla="*/ 129 h 194"/>
                  <a:gd name="T72" fmla="*/ 148 w 304"/>
                  <a:gd name="T73" fmla="*/ 136 h 194"/>
                  <a:gd name="T74" fmla="*/ 158 w 304"/>
                  <a:gd name="T75" fmla="*/ 143 h 194"/>
                  <a:gd name="T76" fmla="*/ 172 w 304"/>
                  <a:gd name="T77" fmla="*/ 154 h 194"/>
                  <a:gd name="T78" fmla="*/ 188 w 304"/>
                  <a:gd name="T79" fmla="*/ 157 h 194"/>
                  <a:gd name="T80" fmla="*/ 190 w 304"/>
                  <a:gd name="T81" fmla="*/ 182 h 194"/>
                  <a:gd name="T82" fmla="*/ 195 w 304"/>
                  <a:gd name="T83" fmla="*/ 182 h 194"/>
                  <a:gd name="T84" fmla="*/ 211 w 304"/>
                  <a:gd name="T85" fmla="*/ 187 h 194"/>
                  <a:gd name="T86" fmla="*/ 230 w 304"/>
                  <a:gd name="T87" fmla="*/ 180 h 194"/>
                  <a:gd name="T88" fmla="*/ 260 w 304"/>
                  <a:gd name="T89" fmla="*/ 164 h 194"/>
                  <a:gd name="T90" fmla="*/ 272 w 304"/>
                  <a:gd name="T91" fmla="*/ 143 h 194"/>
                  <a:gd name="T92" fmla="*/ 288 w 304"/>
                  <a:gd name="T93" fmla="*/ 131 h 194"/>
                  <a:gd name="T94" fmla="*/ 304 w 304"/>
                  <a:gd name="T95" fmla="*/ 136 h 194"/>
                  <a:gd name="T96" fmla="*/ 302 w 304"/>
                  <a:gd name="T97" fmla="*/ 12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4" h="194">
                    <a:moveTo>
                      <a:pt x="302" y="122"/>
                    </a:moveTo>
                    <a:lnTo>
                      <a:pt x="302" y="122"/>
                    </a:lnTo>
                    <a:cubicBezTo>
                      <a:pt x="302" y="122"/>
                      <a:pt x="288" y="115"/>
                      <a:pt x="283" y="115"/>
                    </a:cubicBezTo>
                    <a:cubicBezTo>
                      <a:pt x="279" y="115"/>
                      <a:pt x="269" y="103"/>
                      <a:pt x="262" y="101"/>
                    </a:cubicBezTo>
                    <a:cubicBezTo>
                      <a:pt x="253" y="98"/>
                      <a:pt x="241" y="91"/>
                      <a:pt x="237" y="87"/>
                    </a:cubicBezTo>
                    <a:cubicBezTo>
                      <a:pt x="234" y="80"/>
                      <a:pt x="218" y="75"/>
                      <a:pt x="216" y="70"/>
                    </a:cubicBezTo>
                    <a:cubicBezTo>
                      <a:pt x="213" y="66"/>
                      <a:pt x="211" y="59"/>
                      <a:pt x="207" y="52"/>
                    </a:cubicBezTo>
                    <a:cubicBezTo>
                      <a:pt x="202" y="47"/>
                      <a:pt x="202" y="40"/>
                      <a:pt x="197" y="40"/>
                    </a:cubicBezTo>
                    <a:cubicBezTo>
                      <a:pt x="193" y="38"/>
                      <a:pt x="167" y="40"/>
                      <a:pt x="167" y="36"/>
                    </a:cubicBezTo>
                    <a:cubicBezTo>
                      <a:pt x="167" y="31"/>
                      <a:pt x="165" y="14"/>
                      <a:pt x="158" y="12"/>
                    </a:cubicBezTo>
                    <a:cubicBezTo>
                      <a:pt x="153" y="12"/>
                      <a:pt x="146" y="10"/>
                      <a:pt x="141" y="7"/>
                    </a:cubicBezTo>
                    <a:cubicBezTo>
                      <a:pt x="139" y="3"/>
                      <a:pt x="130" y="0"/>
                      <a:pt x="127" y="3"/>
                    </a:cubicBezTo>
                    <a:cubicBezTo>
                      <a:pt x="125" y="5"/>
                      <a:pt x="120" y="7"/>
                      <a:pt x="118" y="7"/>
                    </a:cubicBezTo>
                    <a:cubicBezTo>
                      <a:pt x="116" y="7"/>
                      <a:pt x="118" y="17"/>
                      <a:pt x="111" y="17"/>
                    </a:cubicBezTo>
                    <a:cubicBezTo>
                      <a:pt x="104" y="14"/>
                      <a:pt x="95" y="21"/>
                      <a:pt x="95" y="26"/>
                    </a:cubicBezTo>
                    <a:cubicBezTo>
                      <a:pt x="95" y="31"/>
                      <a:pt x="97" y="38"/>
                      <a:pt x="88" y="38"/>
                    </a:cubicBezTo>
                    <a:cubicBezTo>
                      <a:pt x="83" y="38"/>
                      <a:pt x="79" y="36"/>
                      <a:pt x="74" y="33"/>
                    </a:cubicBezTo>
                    <a:cubicBezTo>
                      <a:pt x="72" y="36"/>
                      <a:pt x="65" y="40"/>
                      <a:pt x="58" y="31"/>
                    </a:cubicBezTo>
                    <a:cubicBezTo>
                      <a:pt x="51" y="19"/>
                      <a:pt x="39" y="10"/>
                      <a:pt x="32" y="10"/>
                    </a:cubicBezTo>
                    <a:cubicBezTo>
                      <a:pt x="27" y="10"/>
                      <a:pt x="7" y="10"/>
                      <a:pt x="11" y="21"/>
                    </a:cubicBezTo>
                    <a:cubicBezTo>
                      <a:pt x="11" y="19"/>
                      <a:pt x="16" y="17"/>
                      <a:pt x="20" y="17"/>
                    </a:cubicBezTo>
                    <a:cubicBezTo>
                      <a:pt x="37" y="19"/>
                      <a:pt x="30" y="36"/>
                      <a:pt x="37" y="38"/>
                    </a:cubicBezTo>
                    <a:cubicBezTo>
                      <a:pt x="46" y="38"/>
                      <a:pt x="55" y="50"/>
                      <a:pt x="46" y="50"/>
                    </a:cubicBezTo>
                    <a:cubicBezTo>
                      <a:pt x="39" y="50"/>
                      <a:pt x="32" y="57"/>
                      <a:pt x="25" y="54"/>
                    </a:cubicBezTo>
                    <a:cubicBezTo>
                      <a:pt x="18" y="52"/>
                      <a:pt x="9" y="45"/>
                      <a:pt x="7" y="54"/>
                    </a:cubicBezTo>
                    <a:cubicBezTo>
                      <a:pt x="4" y="63"/>
                      <a:pt x="0" y="73"/>
                      <a:pt x="11" y="73"/>
                    </a:cubicBezTo>
                    <a:cubicBezTo>
                      <a:pt x="20" y="70"/>
                      <a:pt x="18" y="77"/>
                      <a:pt x="11" y="84"/>
                    </a:cubicBezTo>
                    <a:cubicBezTo>
                      <a:pt x="4" y="91"/>
                      <a:pt x="23" y="84"/>
                      <a:pt x="23" y="89"/>
                    </a:cubicBezTo>
                    <a:cubicBezTo>
                      <a:pt x="25" y="96"/>
                      <a:pt x="30" y="96"/>
                      <a:pt x="27" y="108"/>
                    </a:cubicBezTo>
                    <a:lnTo>
                      <a:pt x="27" y="136"/>
                    </a:lnTo>
                    <a:cubicBezTo>
                      <a:pt x="34" y="136"/>
                      <a:pt x="44" y="136"/>
                      <a:pt x="46" y="131"/>
                    </a:cubicBezTo>
                    <a:cubicBezTo>
                      <a:pt x="48" y="129"/>
                      <a:pt x="58" y="119"/>
                      <a:pt x="65" y="119"/>
                    </a:cubicBezTo>
                    <a:cubicBezTo>
                      <a:pt x="69" y="119"/>
                      <a:pt x="76" y="122"/>
                      <a:pt x="79" y="117"/>
                    </a:cubicBezTo>
                    <a:cubicBezTo>
                      <a:pt x="83" y="112"/>
                      <a:pt x="102" y="115"/>
                      <a:pt x="104" y="117"/>
                    </a:cubicBezTo>
                    <a:cubicBezTo>
                      <a:pt x="106" y="122"/>
                      <a:pt x="118" y="124"/>
                      <a:pt x="120" y="124"/>
                    </a:cubicBezTo>
                    <a:cubicBezTo>
                      <a:pt x="123" y="124"/>
                      <a:pt x="123" y="131"/>
                      <a:pt x="130" y="129"/>
                    </a:cubicBezTo>
                    <a:cubicBezTo>
                      <a:pt x="137" y="129"/>
                      <a:pt x="148" y="131"/>
                      <a:pt x="148" y="136"/>
                    </a:cubicBezTo>
                    <a:cubicBezTo>
                      <a:pt x="148" y="138"/>
                      <a:pt x="153" y="143"/>
                      <a:pt x="158" y="143"/>
                    </a:cubicBezTo>
                    <a:cubicBezTo>
                      <a:pt x="162" y="143"/>
                      <a:pt x="167" y="154"/>
                      <a:pt x="172" y="154"/>
                    </a:cubicBezTo>
                    <a:cubicBezTo>
                      <a:pt x="176" y="154"/>
                      <a:pt x="188" y="154"/>
                      <a:pt x="188" y="157"/>
                    </a:cubicBezTo>
                    <a:cubicBezTo>
                      <a:pt x="188" y="159"/>
                      <a:pt x="188" y="175"/>
                      <a:pt x="190" y="182"/>
                    </a:cubicBezTo>
                    <a:lnTo>
                      <a:pt x="195" y="182"/>
                    </a:lnTo>
                    <a:cubicBezTo>
                      <a:pt x="197" y="185"/>
                      <a:pt x="209" y="182"/>
                      <a:pt x="211" y="187"/>
                    </a:cubicBezTo>
                    <a:cubicBezTo>
                      <a:pt x="211" y="194"/>
                      <a:pt x="230" y="189"/>
                      <a:pt x="230" y="180"/>
                    </a:cubicBezTo>
                    <a:cubicBezTo>
                      <a:pt x="227" y="171"/>
                      <a:pt x="255" y="171"/>
                      <a:pt x="260" y="164"/>
                    </a:cubicBezTo>
                    <a:cubicBezTo>
                      <a:pt x="262" y="154"/>
                      <a:pt x="265" y="141"/>
                      <a:pt x="272" y="143"/>
                    </a:cubicBezTo>
                    <a:cubicBezTo>
                      <a:pt x="279" y="145"/>
                      <a:pt x="283" y="131"/>
                      <a:pt x="288" y="131"/>
                    </a:cubicBezTo>
                    <a:cubicBezTo>
                      <a:pt x="292" y="134"/>
                      <a:pt x="297" y="136"/>
                      <a:pt x="304" y="136"/>
                    </a:cubicBezTo>
                    <a:lnTo>
                      <a:pt x="302" y="12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1" name="Freeform 518">
                <a:extLst>
                  <a:ext uri="{FF2B5EF4-FFF2-40B4-BE49-F238E27FC236}">
                    <a16:creationId xmlns:a16="http://schemas.microsoft.com/office/drawing/2014/main" id="{1F2B3367-74A0-6622-71EF-98B580E0B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773"/>
                <a:ext cx="183" cy="117"/>
              </a:xfrm>
              <a:custGeom>
                <a:avLst/>
                <a:gdLst>
                  <a:gd name="T0" fmla="*/ 302 w 304"/>
                  <a:gd name="T1" fmla="*/ 122 h 194"/>
                  <a:gd name="T2" fmla="*/ 302 w 304"/>
                  <a:gd name="T3" fmla="*/ 122 h 194"/>
                  <a:gd name="T4" fmla="*/ 283 w 304"/>
                  <a:gd name="T5" fmla="*/ 115 h 194"/>
                  <a:gd name="T6" fmla="*/ 262 w 304"/>
                  <a:gd name="T7" fmla="*/ 101 h 194"/>
                  <a:gd name="T8" fmla="*/ 237 w 304"/>
                  <a:gd name="T9" fmla="*/ 87 h 194"/>
                  <a:gd name="T10" fmla="*/ 216 w 304"/>
                  <a:gd name="T11" fmla="*/ 70 h 194"/>
                  <a:gd name="T12" fmla="*/ 207 w 304"/>
                  <a:gd name="T13" fmla="*/ 52 h 194"/>
                  <a:gd name="T14" fmla="*/ 197 w 304"/>
                  <a:gd name="T15" fmla="*/ 40 h 194"/>
                  <a:gd name="T16" fmla="*/ 167 w 304"/>
                  <a:gd name="T17" fmla="*/ 36 h 194"/>
                  <a:gd name="T18" fmla="*/ 158 w 304"/>
                  <a:gd name="T19" fmla="*/ 12 h 194"/>
                  <a:gd name="T20" fmla="*/ 141 w 304"/>
                  <a:gd name="T21" fmla="*/ 7 h 194"/>
                  <a:gd name="T22" fmla="*/ 127 w 304"/>
                  <a:gd name="T23" fmla="*/ 3 h 194"/>
                  <a:gd name="T24" fmla="*/ 118 w 304"/>
                  <a:gd name="T25" fmla="*/ 7 h 194"/>
                  <a:gd name="T26" fmla="*/ 111 w 304"/>
                  <a:gd name="T27" fmla="*/ 17 h 194"/>
                  <a:gd name="T28" fmla="*/ 95 w 304"/>
                  <a:gd name="T29" fmla="*/ 26 h 194"/>
                  <a:gd name="T30" fmla="*/ 88 w 304"/>
                  <a:gd name="T31" fmla="*/ 38 h 194"/>
                  <a:gd name="T32" fmla="*/ 74 w 304"/>
                  <a:gd name="T33" fmla="*/ 33 h 194"/>
                  <a:gd name="T34" fmla="*/ 58 w 304"/>
                  <a:gd name="T35" fmla="*/ 31 h 194"/>
                  <a:gd name="T36" fmla="*/ 32 w 304"/>
                  <a:gd name="T37" fmla="*/ 10 h 194"/>
                  <a:gd name="T38" fmla="*/ 11 w 304"/>
                  <a:gd name="T39" fmla="*/ 21 h 194"/>
                  <a:gd name="T40" fmla="*/ 20 w 304"/>
                  <a:gd name="T41" fmla="*/ 17 h 194"/>
                  <a:gd name="T42" fmla="*/ 37 w 304"/>
                  <a:gd name="T43" fmla="*/ 38 h 194"/>
                  <a:gd name="T44" fmla="*/ 46 w 304"/>
                  <a:gd name="T45" fmla="*/ 50 h 194"/>
                  <a:gd name="T46" fmla="*/ 25 w 304"/>
                  <a:gd name="T47" fmla="*/ 54 h 194"/>
                  <a:gd name="T48" fmla="*/ 7 w 304"/>
                  <a:gd name="T49" fmla="*/ 54 h 194"/>
                  <a:gd name="T50" fmla="*/ 11 w 304"/>
                  <a:gd name="T51" fmla="*/ 73 h 194"/>
                  <a:gd name="T52" fmla="*/ 11 w 304"/>
                  <a:gd name="T53" fmla="*/ 84 h 194"/>
                  <a:gd name="T54" fmla="*/ 23 w 304"/>
                  <a:gd name="T55" fmla="*/ 89 h 194"/>
                  <a:gd name="T56" fmla="*/ 27 w 304"/>
                  <a:gd name="T57" fmla="*/ 108 h 194"/>
                  <a:gd name="T58" fmla="*/ 27 w 304"/>
                  <a:gd name="T59" fmla="*/ 136 h 194"/>
                  <a:gd name="T60" fmla="*/ 46 w 304"/>
                  <a:gd name="T61" fmla="*/ 131 h 194"/>
                  <a:gd name="T62" fmla="*/ 65 w 304"/>
                  <a:gd name="T63" fmla="*/ 119 h 194"/>
                  <a:gd name="T64" fmla="*/ 79 w 304"/>
                  <a:gd name="T65" fmla="*/ 117 h 194"/>
                  <a:gd name="T66" fmla="*/ 104 w 304"/>
                  <a:gd name="T67" fmla="*/ 117 h 194"/>
                  <a:gd name="T68" fmla="*/ 120 w 304"/>
                  <a:gd name="T69" fmla="*/ 124 h 194"/>
                  <a:gd name="T70" fmla="*/ 130 w 304"/>
                  <a:gd name="T71" fmla="*/ 129 h 194"/>
                  <a:gd name="T72" fmla="*/ 148 w 304"/>
                  <a:gd name="T73" fmla="*/ 136 h 194"/>
                  <a:gd name="T74" fmla="*/ 158 w 304"/>
                  <a:gd name="T75" fmla="*/ 143 h 194"/>
                  <a:gd name="T76" fmla="*/ 172 w 304"/>
                  <a:gd name="T77" fmla="*/ 154 h 194"/>
                  <a:gd name="T78" fmla="*/ 188 w 304"/>
                  <a:gd name="T79" fmla="*/ 157 h 194"/>
                  <a:gd name="T80" fmla="*/ 190 w 304"/>
                  <a:gd name="T81" fmla="*/ 182 h 194"/>
                  <a:gd name="T82" fmla="*/ 195 w 304"/>
                  <a:gd name="T83" fmla="*/ 182 h 194"/>
                  <a:gd name="T84" fmla="*/ 211 w 304"/>
                  <a:gd name="T85" fmla="*/ 187 h 194"/>
                  <a:gd name="T86" fmla="*/ 230 w 304"/>
                  <a:gd name="T87" fmla="*/ 180 h 194"/>
                  <a:gd name="T88" fmla="*/ 260 w 304"/>
                  <a:gd name="T89" fmla="*/ 164 h 194"/>
                  <a:gd name="T90" fmla="*/ 272 w 304"/>
                  <a:gd name="T91" fmla="*/ 143 h 194"/>
                  <a:gd name="T92" fmla="*/ 288 w 304"/>
                  <a:gd name="T93" fmla="*/ 131 h 194"/>
                  <a:gd name="T94" fmla="*/ 304 w 304"/>
                  <a:gd name="T95" fmla="*/ 136 h 194"/>
                  <a:gd name="T96" fmla="*/ 302 w 304"/>
                  <a:gd name="T97" fmla="*/ 122 h 194"/>
                  <a:gd name="T98" fmla="*/ 302 w 304"/>
                  <a:gd name="T99" fmla="*/ 12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4" h="194">
                    <a:moveTo>
                      <a:pt x="302" y="122"/>
                    </a:moveTo>
                    <a:lnTo>
                      <a:pt x="302" y="122"/>
                    </a:lnTo>
                    <a:cubicBezTo>
                      <a:pt x="302" y="122"/>
                      <a:pt x="288" y="115"/>
                      <a:pt x="283" y="115"/>
                    </a:cubicBezTo>
                    <a:cubicBezTo>
                      <a:pt x="279" y="115"/>
                      <a:pt x="269" y="103"/>
                      <a:pt x="262" y="101"/>
                    </a:cubicBezTo>
                    <a:cubicBezTo>
                      <a:pt x="253" y="98"/>
                      <a:pt x="241" y="91"/>
                      <a:pt x="237" y="87"/>
                    </a:cubicBezTo>
                    <a:cubicBezTo>
                      <a:pt x="234" y="80"/>
                      <a:pt x="218" y="75"/>
                      <a:pt x="216" y="70"/>
                    </a:cubicBezTo>
                    <a:cubicBezTo>
                      <a:pt x="213" y="66"/>
                      <a:pt x="211" y="59"/>
                      <a:pt x="207" y="52"/>
                    </a:cubicBezTo>
                    <a:cubicBezTo>
                      <a:pt x="202" y="47"/>
                      <a:pt x="202" y="40"/>
                      <a:pt x="197" y="40"/>
                    </a:cubicBezTo>
                    <a:cubicBezTo>
                      <a:pt x="193" y="38"/>
                      <a:pt x="167" y="40"/>
                      <a:pt x="167" y="36"/>
                    </a:cubicBezTo>
                    <a:cubicBezTo>
                      <a:pt x="167" y="31"/>
                      <a:pt x="165" y="14"/>
                      <a:pt x="158" y="12"/>
                    </a:cubicBezTo>
                    <a:cubicBezTo>
                      <a:pt x="153" y="12"/>
                      <a:pt x="146" y="10"/>
                      <a:pt x="141" y="7"/>
                    </a:cubicBezTo>
                    <a:cubicBezTo>
                      <a:pt x="139" y="3"/>
                      <a:pt x="130" y="0"/>
                      <a:pt x="127" y="3"/>
                    </a:cubicBezTo>
                    <a:cubicBezTo>
                      <a:pt x="125" y="5"/>
                      <a:pt x="120" y="7"/>
                      <a:pt x="118" y="7"/>
                    </a:cubicBezTo>
                    <a:cubicBezTo>
                      <a:pt x="116" y="7"/>
                      <a:pt x="118" y="17"/>
                      <a:pt x="111" y="17"/>
                    </a:cubicBezTo>
                    <a:cubicBezTo>
                      <a:pt x="104" y="14"/>
                      <a:pt x="95" y="21"/>
                      <a:pt x="95" y="26"/>
                    </a:cubicBezTo>
                    <a:cubicBezTo>
                      <a:pt x="95" y="31"/>
                      <a:pt x="97" y="38"/>
                      <a:pt x="88" y="38"/>
                    </a:cubicBezTo>
                    <a:cubicBezTo>
                      <a:pt x="83" y="38"/>
                      <a:pt x="79" y="36"/>
                      <a:pt x="74" y="33"/>
                    </a:cubicBezTo>
                    <a:cubicBezTo>
                      <a:pt x="72" y="36"/>
                      <a:pt x="65" y="40"/>
                      <a:pt x="58" y="31"/>
                    </a:cubicBezTo>
                    <a:cubicBezTo>
                      <a:pt x="51" y="19"/>
                      <a:pt x="39" y="10"/>
                      <a:pt x="32" y="10"/>
                    </a:cubicBezTo>
                    <a:cubicBezTo>
                      <a:pt x="27" y="10"/>
                      <a:pt x="7" y="10"/>
                      <a:pt x="11" y="21"/>
                    </a:cubicBezTo>
                    <a:cubicBezTo>
                      <a:pt x="11" y="19"/>
                      <a:pt x="16" y="17"/>
                      <a:pt x="20" y="17"/>
                    </a:cubicBezTo>
                    <a:cubicBezTo>
                      <a:pt x="37" y="19"/>
                      <a:pt x="30" y="36"/>
                      <a:pt x="37" y="38"/>
                    </a:cubicBezTo>
                    <a:cubicBezTo>
                      <a:pt x="46" y="38"/>
                      <a:pt x="55" y="50"/>
                      <a:pt x="46" y="50"/>
                    </a:cubicBezTo>
                    <a:cubicBezTo>
                      <a:pt x="39" y="50"/>
                      <a:pt x="32" y="57"/>
                      <a:pt x="25" y="54"/>
                    </a:cubicBezTo>
                    <a:cubicBezTo>
                      <a:pt x="18" y="52"/>
                      <a:pt x="9" y="45"/>
                      <a:pt x="7" y="54"/>
                    </a:cubicBezTo>
                    <a:cubicBezTo>
                      <a:pt x="4" y="63"/>
                      <a:pt x="0" y="73"/>
                      <a:pt x="11" y="73"/>
                    </a:cubicBezTo>
                    <a:cubicBezTo>
                      <a:pt x="20" y="70"/>
                      <a:pt x="18" y="77"/>
                      <a:pt x="11" y="84"/>
                    </a:cubicBezTo>
                    <a:cubicBezTo>
                      <a:pt x="4" y="91"/>
                      <a:pt x="23" y="84"/>
                      <a:pt x="23" y="89"/>
                    </a:cubicBezTo>
                    <a:cubicBezTo>
                      <a:pt x="25" y="96"/>
                      <a:pt x="30" y="96"/>
                      <a:pt x="27" y="108"/>
                    </a:cubicBezTo>
                    <a:lnTo>
                      <a:pt x="27" y="136"/>
                    </a:lnTo>
                    <a:cubicBezTo>
                      <a:pt x="34" y="136"/>
                      <a:pt x="44" y="136"/>
                      <a:pt x="46" y="131"/>
                    </a:cubicBezTo>
                    <a:cubicBezTo>
                      <a:pt x="48" y="129"/>
                      <a:pt x="58" y="119"/>
                      <a:pt x="65" y="119"/>
                    </a:cubicBezTo>
                    <a:cubicBezTo>
                      <a:pt x="69" y="119"/>
                      <a:pt x="76" y="122"/>
                      <a:pt x="79" y="117"/>
                    </a:cubicBezTo>
                    <a:cubicBezTo>
                      <a:pt x="83" y="112"/>
                      <a:pt x="102" y="115"/>
                      <a:pt x="104" y="117"/>
                    </a:cubicBezTo>
                    <a:cubicBezTo>
                      <a:pt x="106" y="122"/>
                      <a:pt x="118" y="124"/>
                      <a:pt x="120" y="124"/>
                    </a:cubicBezTo>
                    <a:cubicBezTo>
                      <a:pt x="123" y="124"/>
                      <a:pt x="123" y="131"/>
                      <a:pt x="130" y="129"/>
                    </a:cubicBezTo>
                    <a:cubicBezTo>
                      <a:pt x="137" y="129"/>
                      <a:pt x="148" y="131"/>
                      <a:pt x="148" y="136"/>
                    </a:cubicBezTo>
                    <a:cubicBezTo>
                      <a:pt x="148" y="138"/>
                      <a:pt x="153" y="143"/>
                      <a:pt x="158" y="143"/>
                    </a:cubicBezTo>
                    <a:cubicBezTo>
                      <a:pt x="162" y="143"/>
                      <a:pt x="167" y="154"/>
                      <a:pt x="172" y="154"/>
                    </a:cubicBezTo>
                    <a:cubicBezTo>
                      <a:pt x="176" y="154"/>
                      <a:pt x="188" y="154"/>
                      <a:pt x="188" y="157"/>
                    </a:cubicBezTo>
                    <a:cubicBezTo>
                      <a:pt x="188" y="159"/>
                      <a:pt x="188" y="175"/>
                      <a:pt x="190" y="182"/>
                    </a:cubicBezTo>
                    <a:lnTo>
                      <a:pt x="195" y="182"/>
                    </a:lnTo>
                    <a:cubicBezTo>
                      <a:pt x="197" y="185"/>
                      <a:pt x="209" y="182"/>
                      <a:pt x="211" y="187"/>
                    </a:cubicBezTo>
                    <a:cubicBezTo>
                      <a:pt x="211" y="194"/>
                      <a:pt x="230" y="189"/>
                      <a:pt x="230" y="180"/>
                    </a:cubicBezTo>
                    <a:cubicBezTo>
                      <a:pt x="227" y="171"/>
                      <a:pt x="255" y="171"/>
                      <a:pt x="260" y="164"/>
                    </a:cubicBezTo>
                    <a:cubicBezTo>
                      <a:pt x="262" y="154"/>
                      <a:pt x="265" y="141"/>
                      <a:pt x="272" y="143"/>
                    </a:cubicBezTo>
                    <a:cubicBezTo>
                      <a:pt x="279" y="145"/>
                      <a:pt x="283" y="131"/>
                      <a:pt x="288" y="131"/>
                    </a:cubicBezTo>
                    <a:cubicBezTo>
                      <a:pt x="292" y="134"/>
                      <a:pt x="297" y="136"/>
                      <a:pt x="304" y="136"/>
                    </a:cubicBezTo>
                    <a:lnTo>
                      <a:pt x="302" y="122"/>
                    </a:lnTo>
                    <a:lnTo>
                      <a:pt x="302" y="12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2" name="Freeform 519">
                <a:extLst>
                  <a:ext uri="{FF2B5EF4-FFF2-40B4-BE49-F238E27FC236}">
                    <a16:creationId xmlns:a16="http://schemas.microsoft.com/office/drawing/2014/main" id="{FFB7A29A-265A-3492-133E-D1FB88B2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815"/>
                <a:ext cx="251" cy="216"/>
              </a:xfrm>
              <a:custGeom>
                <a:avLst/>
                <a:gdLst>
                  <a:gd name="T0" fmla="*/ 407 w 418"/>
                  <a:gd name="T1" fmla="*/ 308 h 357"/>
                  <a:gd name="T2" fmla="*/ 407 w 418"/>
                  <a:gd name="T3" fmla="*/ 308 h 357"/>
                  <a:gd name="T4" fmla="*/ 397 w 418"/>
                  <a:gd name="T5" fmla="*/ 283 h 357"/>
                  <a:gd name="T6" fmla="*/ 377 w 418"/>
                  <a:gd name="T7" fmla="*/ 266 h 357"/>
                  <a:gd name="T8" fmla="*/ 363 w 418"/>
                  <a:gd name="T9" fmla="*/ 248 h 357"/>
                  <a:gd name="T10" fmla="*/ 384 w 418"/>
                  <a:gd name="T11" fmla="*/ 217 h 357"/>
                  <a:gd name="T12" fmla="*/ 363 w 418"/>
                  <a:gd name="T13" fmla="*/ 206 h 357"/>
                  <a:gd name="T14" fmla="*/ 358 w 418"/>
                  <a:gd name="T15" fmla="*/ 180 h 357"/>
                  <a:gd name="T16" fmla="*/ 358 w 418"/>
                  <a:gd name="T17" fmla="*/ 159 h 357"/>
                  <a:gd name="T18" fmla="*/ 363 w 418"/>
                  <a:gd name="T19" fmla="*/ 140 h 357"/>
                  <a:gd name="T20" fmla="*/ 370 w 418"/>
                  <a:gd name="T21" fmla="*/ 124 h 357"/>
                  <a:gd name="T22" fmla="*/ 374 w 418"/>
                  <a:gd name="T23" fmla="*/ 112 h 357"/>
                  <a:gd name="T24" fmla="*/ 372 w 418"/>
                  <a:gd name="T25" fmla="*/ 87 h 357"/>
                  <a:gd name="T26" fmla="*/ 356 w 418"/>
                  <a:gd name="T27" fmla="*/ 84 h 357"/>
                  <a:gd name="T28" fmla="*/ 342 w 418"/>
                  <a:gd name="T29" fmla="*/ 73 h 357"/>
                  <a:gd name="T30" fmla="*/ 332 w 418"/>
                  <a:gd name="T31" fmla="*/ 66 h 357"/>
                  <a:gd name="T32" fmla="*/ 314 w 418"/>
                  <a:gd name="T33" fmla="*/ 59 h 357"/>
                  <a:gd name="T34" fmla="*/ 304 w 418"/>
                  <a:gd name="T35" fmla="*/ 54 h 357"/>
                  <a:gd name="T36" fmla="*/ 288 w 418"/>
                  <a:gd name="T37" fmla="*/ 47 h 357"/>
                  <a:gd name="T38" fmla="*/ 263 w 418"/>
                  <a:gd name="T39" fmla="*/ 47 h 357"/>
                  <a:gd name="T40" fmla="*/ 249 w 418"/>
                  <a:gd name="T41" fmla="*/ 49 h 357"/>
                  <a:gd name="T42" fmla="*/ 230 w 418"/>
                  <a:gd name="T43" fmla="*/ 61 h 357"/>
                  <a:gd name="T44" fmla="*/ 211 w 418"/>
                  <a:gd name="T45" fmla="*/ 66 h 357"/>
                  <a:gd name="T46" fmla="*/ 211 w 418"/>
                  <a:gd name="T47" fmla="*/ 78 h 357"/>
                  <a:gd name="T48" fmla="*/ 165 w 418"/>
                  <a:gd name="T49" fmla="*/ 87 h 357"/>
                  <a:gd name="T50" fmla="*/ 128 w 418"/>
                  <a:gd name="T51" fmla="*/ 64 h 357"/>
                  <a:gd name="T52" fmla="*/ 100 w 418"/>
                  <a:gd name="T53" fmla="*/ 38 h 357"/>
                  <a:gd name="T54" fmla="*/ 86 w 418"/>
                  <a:gd name="T55" fmla="*/ 26 h 357"/>
                  <a:gd name="T56" fmla="*/ 81 w 418"/>
                  <a:gd name="T57" fmla="*/ 7 h 357"/>
                  <a:gd name="T58" fmla="*/ 39 w 418"/>
                  <a:gd name="T59" fmla="*/ 26 h 357"/>
                  <a:gd name="T60" fmla="*/ 25 w 418"/>
                  <a:gd name="T61" fmla="*/ 19 h 357"/>
                  <a:gd name="T62" fmla="*/ 11 w 418"/>
                  <a:gd name="T63" fmla="*/ 3 h 357"/>
                  <a:gd name="T64" fmla="*/ 4 w 418"/>
                  <a:gd name="T65" fmla="*/ 12 h 357"/>
                  <a:gd name="T66" fmla="*/ 4 w 418"/>
                  <a:gd name="T67" fmla="*/ 31 h 357"/>
                  <a:gd name="T68" fmla="*/ 4 w 418"/>
                  <a:gd name="T69" fmla="*/ 54 h 357"/>
                  <a:gd name="T70" fmla="*/ 16 w 418"/>
                  <a:gd name="T71" fmla="*/ 71 h 357"/>
                  <a:gd name="T72" fmla="*/ 23 w 418"/>
                  <a:gd name="T73" fmla="*/ 87 h 357"/>
                  <a:gd name="T74" fmla="*/ 35 w 418"/>
                  <a:gd name="T75" fmla="*/ 98 h 357"/>
                  <a:gd name="T76" fmla="*/ 44 w 418"/>
                  <a:gd name="T77" fmla="*/ 108 h 357"/>
                  <a:gd name="T78" fmla="*/ 39 w 418"/>
                  <a:gd name="T79" fmla="*/ 119 h 357"/>
                  <a:gd name="T80" fmla="*/ 32 w 418"/>
                  <a:gd name="T81" fmla="*/ 136 h 357"/>
                  <a:gd name="T82" fmla="*/ 35 w 418"/>
                  <a:gd name="T83" fmla="*/ 157 h 357"/>
                  <a:gd name="T84" fmla="*/ 44 w 418"/>
                  <a:gd name="T85" fmla="*/ 168 h 357"/>
                  <a:gd name="T86" fmla="*/ 67 w 418"/>
                  <a:gd name="T87" fmla="*/ 185 h 357"/>
                  <a:gd name="T88" fmla="*/ 79 w 418"/>
                  <a:gd name="T89" fmla="*/ 196 h 357"/>
                  <a:gd name="T90" fmla="*/ 76 w 418"/>
                  <a:gd name="T91" fmla="*/ 210 h 357"/>
                  <a:gd name="T92" fmla="*/ 83 w 418"/>
                  <a:gd name="T93" fmla="*/ 224 h 357"/>
                  <a:gd name="T94" fmla="*/ 95 w 418"/>
                  <a:gd name="T95" fmla="*/ 241 h 357"/>
                  <a:gd name="T96" fmla="*/ 102 w 418"/>
                  <a:gd name="T97" fmla="*/ 241 h 357"/>
                  <a:gd name="T98" fmla="*/ 112 w 418"/>
                  <a:gd name="T99" fmla="*/ 238 h 357"/>
                  <a:gd name="T100" fmla="*/ 125 w 418"/>
                  <a:gd name="T101" fmla="*/ 238 h 357"/>
                  <a:gd name="T102" fmla="*/ 146 w 418"/>
                  <a:gd name="T103" fmla="*/ 271 h 357"/>
                  <a:gd name="T104" fmla="*/ 160 w 418"/>
                  <a:gd name="T105" fmla="*/ 290 h 357"/>
                  <a:gd name="T106" fmla="*/ 186 w 418"/>
                  <a:gd name="T107" fmla="*/ 304 h 357"/>
                  <a:gd name="T108" fmla="*/ 235 w 418"/>
                  <a:gd name="T109" fmla="*/ 322 h 357"/>
                  <a:gd name="T110" fmla="*/ 267 w 418"/>
                  <a:gd name="T111" fmla="*/ 313 h 357"/>
                  <a:gd name="T112" fmla="*/ 283 w 418"/>
                  <a:gd name="T113" fmla="*/ 341 h 357"/>
                  <a:gd name="T114" fmla="*/ 358 w 418"/>
                  <a:gd name="T115" fmla="*/ 355 h 357"/>
                  <a:gd name="T116" fmla="*/ 381 w 418"/>
                  <a:gd name="T117" fmla="*/ 357 h 357"/>
                  <a:gd name="T118" fmla="*/ 379 w 418"/>
                  <a:gd name="T119" fmla="*/ 350 h 357"/>
                  <a:gd name="T120" fmla="*/ 393 w 418"/>
                  <a:gd name="T121" fmla="*/ 329 h 357"/>
                  <a:gd name="T122" fmla="*/ 414 w 418"/>
                  <a:gd name="T123" fmla="*/ 322 h 357"/>
                  <a:gd name="T124" fmla="*/ 407 w 418"/>
                  <a:gd name="T125" fmla="*/ 308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8" h="357">
                    <a:moveTo>
                      <a:pt x="407" y="308"/>
                    </a:moveTo>
                    <a:lnTo>
                      <a:pt x="407" y="308"/>
                    </a:lnTo>
                    <a:cubicBezTo>
                      <a:pt x="402" y="306"/>
                      <a:pt x="407" y="288"/>
                      <a:pt x="397" y="283"/>
                    </a:cubicBezTo>
                    <a:cubicBezTo>
                      <a:pt x="388" y="280"/>
                      <a:pt x="379" y="273"/>
                      <a:pt x="377" y="266"/>
                    </a:cubicBezTo>
                    <a:cubicBezTo>
                      <a:pt x="374" y="259"/>
                      <a:pt x="360" y="252"/>
                      <a:pt x="363" y="248"/>
                    </a:cubicBezTo>
                    <a:cubicBezTo>
                      <a:pt x="363" y="241"/>
                      <a:pt x="386" y="227"/>
                      <a:pt x="384" y="217"/>
                    </a:cubicBezTo>
                    <a:cubicBezTo>
                      <a:pt x="379" y="208"/>
                      <a:pt x="365" y="208"/>
                      <a:pt x="363" y="206"/>
                    </a:cubicBezTo>
                    <a:cubicBezTo>
                      <a:pt x="360" y="201"/>
                      <a:pt x="363" y="189"/>
                      <a:pt x="358" y="180"/>
                    </a:cubicBezTo>
                    <a:cubicBezTo>
                      <a:pt x="356" y="171"/>
                      <a:pt x="363" y="164"/>
                      <a:pt x="358" y="159"/>
                    </a:cubicBezTo>
                    <a:cubicBezTo>
                      <a:pt x="356" y="154"/>
                      <a:pt x="360" y="143"/>
                      <a:pt x="363" y="140"/>
                    </a:cubicBezTo>
                    <a:cubicBezTo>
                      <a:pt x="363" y="136"/>
                      <a:pt x="372" y="131"/>
                      <a:pt x="370" y="124"/>
                    </a:cubicBezTo>
                    <a:cubicBezTo>
                      <a:pt x="370" y="117"/>
                      <a:pt x="372" y="115"/>
                      <a:pt x="374" y="112"/>
                    </a:cubicBezTo>
                    <a:cubicBezTo>
                      <a:pt x="372" y="105"/>
                      <a:pt x="372" y="89"/>
                      <a:pt x="372" y="87"/>
                    </a:cubicBezTo>
                    <a:cubicBezTo>
                      <a:pt x="372" y="84"/>
                      <a:pt x="360" y="84"/>
                      <a:pt x="356" y="84"/>
                    </a:cubicBezTo>
                    <a:cubicBezTo>
                      <a:pt x="351" y="84"/>
                      <a:pt x="346" y="73"/>
                      <a:pt x="342" y="73"/>
                    </a:cubicBezTo>
                    <a:cubicBezTo>
                      <a:pt x="337" y="73"/>
                      <a:pt x="332" y="68"/>
                      <a:pt x="332" y="66"/>
                    </a:cubicBezTo>
                    <a:cubicBezTo>
                      <a:pt x="332" y="61"/>
                      <a:pt x="321" y="59"/>
                      <a:pt x="314" y="59"/>
                    </a:cubicBezTo>
                    <a:cubicBezTo>
                      <a:pt x="307" y="61"/>
                      <a:pt x="307" y="54"/>
                      <a:pt x="304" y="54"/>
                    </a:cubicBezTo>
                    <a:cubicBezTo>
                      <a:pt x="302" y="54"/>
                      <a:pt x="290" y="52"/>
                      <a:pt x="288" y="47"/>
                    </a:cubicBezTo>
                    <a:cubicBezTo>
                      <a:pt x="286" y="45"/>
                      <a:pt x="267" y="42"/>
                      <a:pt x="263" y="47"/>
                    </a:cubicBezTo>
                    <a:cubicBezTo>
                      <a:pt x="260" y="52"/>
                      <a:pt x="253" y="49"/>
                      <a:pt x="249" y="49"/>
                    </a:cubicBezTo>
                    <a:cubicBezTo>
                      <a:pt x="242" y="49"/>
                      <a:pt x="232" y="59"/>
                      <a:pt x="230" y="61"/>
                    </a:cubicBezTo>
                    <a:cubicBezTo>
                      <a:pt x="228" y="66"/>
                      <a:pt x="218" y="66"/>
                      <a:pt x="211" y="66"/>
                    </a:cubicBezTo>
                    <a:lnTo>
                      <a:pt x="211" y="78"/>
                    </a:lnTo>
                    <a:cubicBezTo>
                      <a:pt x="209" y="82"/>
                      <a:pt x="184" y="87"/>
                      <a:pt x="165" y="87"/>
                    </a:cubicBezTo>
                    <a:cubicBezTo>
                      <a:pt x="146" y="87"/>
                      <a:pt x="146" y="64"/>
                      <a:pt x="128" y="64"/>
                    </a:cubicBezTo>
                    <a:cubicBezTo>
                      <a:pt x="112" y="64"/>
                      <a:pt x="102" y="49"/>
                      <a:pt x="100" y="38"/>
                    </a:cubicBezTo>
                    <a:cubicBezTo>
                      <a:pt x="93" y="35"/>
                      <a:pt x="83" y="28"/>
                      <a:pt x="86" y="26"/>
                    </a:cubicBezTo>
                    <a:cubicBezTo>
                      <a:pt x="88" y="24"/>
                      <a:pt x="90" y="3"/>
                      <a:pt x="81" y="7"/>
                    </a:cubicBezTo>
                    <a:cubicBezTo>
                      <a:pt x="72" y="12"/>
                      <a:pt x="58" y="28"/>
                      <a:pt x="39" y="26"/>
                    </a:cubicBezTo>
                    <a:cubicBezTo>
                      <a:pt x="21" y="24"/>
                      <a:pt x="35" y="21"/>
                      <a:pt x="25" y="19"/>
                    </a:cubicBezTo>
                    <a:cubicBezTo>
                      <a:pt x="16" y="14"/>
                      <a:pt x="21" y="3"/>
                      <a:pt x="11" y="3"/>
                    </a:cubicBezTo>
                    <a:cubicBezTo>
                      <a:pt x="2" y="0"/>
                      <a:pt x="9" y="12"/>
                      <a:pt x="4" y="12"/>
                    </a:cubicBezTo>
                    <a:cubicBezTo>
                      <a:pt x="0" y="12"/>
                      <a:pt x="4" y="26"/>
                      <a:pt x="4" y="31"/>
                    </a:cubicBezTo>
                    <a:cubicBezTo>
                      <a:pt x="7" y="33"/>
                      <a:pt x="2" y="52"/>
                      <a:pt x="4" y="54"/>
                    </a:cubicBezTo>
                    <a:cubicBezTo>
                      <a:pt x="9" y="54"/>
                      <a:pt x="16" y="68"/>
                      <a:pt x="16" y="71"/>
                    </a:cubicBezTo>
                    <a:cubicBezTo>
                      <a:pt x="14" y="73"/>
                      <a:pt x="23" y="82"/>
                      <a:pt x="23" y="87"/>
                    </a:cubicBezTo>
                    <a:cubicBezTo>
                      <a:pt x="23" y="94"/>
                      <a:pt x="30" y="98"/>
                      <a:pt x="35" y="98"/>
                    </a:cubicBezTo>
                    <a:cubicBezTo>
                      <a:pt x="39" y="98"/>
                      <a:pt x="44" y="103"/>
                      <a:pt x="44" y="108"/>
                    </a:cubicBezTo>
                    <a:cubicBezTo>
                      <a:pt x="42" y="112"/>
                      <a:pt x="46" y="119"/>
                      <a:pt x="39" y="119"/>
                    </a:cubicBezTo>
                    <a:cubicBezTo>
                      <a:pt x="35" y="119"/>
                      <a:pt x="37" y="133"/>
                      <a:pt x="32" y="136"/>
                    </a:cubicBezTo>
                    <a:cubicBezTo>
                      <a:pt x="28" y="138"/>
                      <a:pt x="32" y="154"/>
                      <a:pt x="35" y="157"/>
                    </a:cubicBezTo>
                    <a:cubicBezTo>
                      <a:pt x="37" y="157"/>
                      <a:pt x="46" y="161"/>
                      <a:pt x="44" y="168"/>
                    </a:cubicBezTo>
                    <a:cubicBezTo>
                      <a:pt x="44" y="173"/>
                      <a:pt x="62" y="183"/>
                      <a:pt x="67" y="185"/>
                    </a:cubicBezTo>
                    <a:cubicBezTo>
                      <a:pt x="74" y="185"/>
                      <a:pt x="74" y="194"/>
                      <a:pt x="79" y="196"/>
                    </a:cubicBezTo>
                    <a:cubicBezTo>
                      <a:pt x="81" y="199"/>
                      <a:pt x="76" y="206"/>
                      <a:pt x="76" y="210"/>
                    </a:cubicBezTo>
                    <a:cubicBezTo>
                      <a:pt x="76" y="215"/>
                      <a:pt x="86" y="217"/>
                      <a:pt x="83" y="224"/>
                    </a:cubicBezTo>
                    <a:cubicBezTo>
                      <a:pt x="83" y="229"/>
                      <a:pt x="90" y="236"/>
                      <a:pt x="95" y="241"/>
                    </a:cubicBezTo>
                    <a:lnTo>
                      <a:pt x="102" y="241"/>
                    </a:lnTo>
                    <a:cubicBezTo>
                      <a:pt x="107" y="241"/>
                      <a:pt x="107" y="234"/>
                      <a:pt x="112" y="238"/>
                    </a:cubicBezTo>
                    <a:cubicBezTo>
                      <a:pt x="116" y="243"/>
                      <a:pt x="121" y="238"/>
                      <a:pt x="125" y="238"/>
                    </a:cubicBezTo>
                    <a:cubicBezTo>
                      <a:pt x="130" y="238"/>
                      <a:pt x="142" y="259"/>
                      <a:pt x="146" y="271"/>
                    </a:cubicBezTo>
                    <a:cubicBezTo>
                      <a:pt x="153" y="283"/>
                      <a:pt x="153" y="285"/>
                      <a:pt x="160" y="290"/>
                    </a:cubicBezTo>
                    <a:cubicBezTo>
                      <a:pt x="167" y="295"/>
                      <a:pt x="174" y="292"/>
                      <a:pt x="186" y="304"/>
                    </a:cubicBezTo>
                    <a:cubicBezTo>
                      <a:pt x="195" y="313"/>
                      <a:pt x="223" y="322"/>
                      <a:pt x="235" y="322"/>
                    </a:cubicBezTo>
                    <a:cubicBezTo>
                      <a:pt x="244" y="322"/>
                      <a:pt x="253" y="311"/>
                      <a:pt x="267" y="313"/>
                    </a:cubicBezTo>
                    <a:cubicBezTo>
                      <a:pt x="281" y="315"/>
                      <a:pt x="279" y="334"/>
                      <a:pt x="283" y="341"/>
                    </a:cubicBezTo>
                    <a:cubicBezTo>
                      <a:pt x="290" y="348"/>
                      <a:pt x="349" y="353"/>
                      <a:pt x="358" y="355"/>
                    </a:cubicBezTo>
                    <a:cubicBezTo>
                      <a:pt x="363" y="355"/>
                      <a:pt x="372" y="355"/>
                      <a:pt x="381" y="357"/>
                    </a:cubicBezTo>
                    <a:cubicBezTo>
                      <a:pt x="381" y="355"/>
                      <a:pt x="381" y="353"/>
                      <a:pt x="379" y="350"/>
                    </a:cubicBezTo>
                    <a:cubicBezTo>
                      <a:pt x="379" y="341"/>
                      <a:pt x="386" y="332"/>
                      <a:pt x="393" y="329"/>
                    </a:cubicBezTo>
                    <a:cubicBezTo>
                      <a:pt x="400" y="325"/>
                      <a:pt x="407" y="325"/>
                      <a:pt x="414" y="322"/>
                    </a:cubicBezTo>
                    <a:cubicBezTo>
                      <a:pt x="418" y="322"/>
                      <a:pt x="414" y="308"/>
                      <a:pt x="407" y="30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3" name="Freeform 520">
                <a:extLst>
                  <a:ext uri="{FF2B5EF4-FFF2-40B4-BE49-F238E27FC236}">
                    <a16:creationId xmlns:a16="http://schemas.microsoft.com/office/drawing/2014/main" id="{D55108E2-7BCE-9FFB-AA46-FB8D2D505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815"/>
                <a:ext cx="251" cy="216"/>
              </a:xfrm>
              <a:custGeom>
                <a:avLst/>
                <a:gdLst>
                  <a:gd name="T0" fmla="*/ 407 w 418"/>
                  <a:gd name="T1" fmla="*/ 308 h 357"/>
                  <a:gd name="T2" fmla="*/ 377 w 418"/>
                  <a:gd name="T3" fmla="*/ 266 h 357"/>
                  <a:gd name="T4" fmla="*/ 384 w 418"/>
                  <a:gd name="T5" fmla="*/ 217 h 357"/>
                  <a:gd name="T6" fmla="*/ 358 w 418"/>
                  <a:gd name="T7" fmla="*/ 180 h 357"/>
                  <a:gd name="T8" fmla="*/ 363 w 418"/>
                  <a:gd name="T9" fmla="*/ 140 h 357"/>
                  <a:gd name="T10" fmla="*/ 374 w 418"/>
                  <a:gd name="T11" fmla="*/ 112 h 357"/>
                  <a:gd name="T12" fmla="*/ 356 w 418"/>
                  <a:gd name="T13" fmla="*/ 84 h 357"/>
                  <a:gd name="T14" fmla="*/ 332 w 418"/>
                  <a:gd name="T15" fmla="*/ 66 h 357"/>
                  <a:gd name="T16" fmla="*/ 304 w 418"/>
                  <a:gd name="T17" fmla="*/ 54 h 357"/>
                  <a:gd name="T18" fmla="*/ 263 w 418"/>
                  <a:gd name="T19" fmla="*/ 47 h 357"/>
                  <a:gd name="T20" fmla="*/ 230 w 418"/>
                  <a:gd name="T21" fmla="*/ 61 h 357"/>
                  <a:gd name="T22" fmla="*/ 211 w 418"/>
                  <a:gd name="T23" fmla="*/ 78 h 357"/>
                  <a:gd name="T24" fmla="*/ 128 w 418"/>
                  <a:gd name="T25" fmla="*/ 64 h 357"/>
                  <a:gd name="T26" fmla="*/ 86 w 418"/>
                  <a:gd name="T27" fmla="*/ 26 h 357"/>
                  <a:gd name="T28" fmla="*/ 39 w 418"/>
                  <a:gd name="T29" fmla="*/ 26 h 357"/>
                  <a:gd name="T30" fmla="*/ 11 w 418"/>
                  <a:gd name="T31" fmla="*/ 3 h 357"/>
                  <a:gd name="T32" fmla="*/ 4 w 418"/>
                  <a:gd name="T33" fmla="*/ 31 h 357"/>
                  <a:gd name="T34" fmla="*/ 16 w 418"/>
                  <a:gd name="T35" fmla="*/ 71 h 357"/>
                  <a:gd name="T36" fmla="*/ 35 w 418"/>
                  <a:gd name="T37" fmla="*/ 98 h 357"/>
                  <a:gd name="T38" fmla="*/ 39 w 418"/>
                  <a:gd name="T39" fmla="*/ 119 h 357"/>
                  <a:gd name="T40" fmla="*/ 35 w 418"/>
                  <a:gd name="T41" fmla="*/ 157 h 357"/>
                  <a:gd name="T42" fmla="*/ 67 w 418"/>
                  <a:gd name="T43" fmla="*/ 185 h 357"/>
                  <a:gd name="T44" fmla="*/ 76 w 418"/>
                  <a:gd name="T45" fmla="*/ 210 h 357"/>
                  <a:gd name="T46" fmla="*/ 95 w 418"/>
                  <a:gd name="T47" fmla="*/ 241 h 357"/>
                  <a:gd name="T48" fmla="*/ 112 w 418"/>
                  <a:gd name="T49" fmla="*/ 238 h 357"/>
                  <a:gd name="T50" fmla="*/ 146 w 418"/>
                  <a:gd name="T51" fmla="*/ 271 h 357"/>
                  <a:gd name="T52" fmla="*/ 186 w 418"/>
                  <a:gd name="T53" fmla="*/ 304 h 357"/>
                  <a:gd name="T54" fmla="*/ 267 w 418"/>
                  <a:gd name="T55" fmla="*/ 313 h 357"/>
                  <a:gd name="T56" fmla="*/ 358 w 418"/>
                  <a:gd name="T57" fmla="*/ 355 h 357"/>
                  <a:gd name="T58" fmla="*/ 379 w 418"/>
                  <a:gd name="T59" fmla="*/ 350 h 357"/>
                  <a:gd name="T60" fmla="*/ 414 w 418"/>
                  <a:gd name="T61" fmla="*/ 322 h 357"/>
                  <a:gd name="T62" fmla="*/ 407 w 418"/>
                  <a:gd name="T63" fmla="*/ 308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8" h="357">
                    <a:moveTo>
                      <a:pt x="407" y="308"/>
                    </a:moveTo>
                    <a:lnTo>
                      <a:pt x="407" y="308"/>
                    </a:lnTo>
                    <a:cubicBezTo>
                      <a:pt x="402" y="306"/>
                      <a:pt x="407" y="288"/>
                      <a:pt x="397" y="283"/>
                    </a:cubicBezTo>
                    <a:cubicBezTo>
                      <a:pt x="388" y="280"/>
                      <a:pt x="379" y="273"/>
                      <a:pt x="377" y="266"/>
                    </a:cubicBezTo>
                    <a:cubicBezTo>
                      <a:pt x="374" y="259"/>
                      <a:pt x="360" y="252"/>
                      <a:pt x="363" y="248"/>
                    </a:cubicBezTo>
                    <a:cubicBezTo>
                      <a:pt x="363" y="241"/>
                      <a:pt x="386" y="227"/>
                      <a:pt x="384" y="217"/>
                    </a:cubicBezTo>
                    <a:cubicBezTo>
                      <a:pt x="379" y="208"/>
                      <a:pt x="365" y="208"/>
                      <a:pt x="363" y="206"/>
                    </a:cubicBezTo>
                    <a:cubicBezTo>
                      <a:pt x="360" y="201"/>
                      <a:pt x="363" y="189"/>
                      <a:pt x="358" y="180"/>
                    </a:cubicBezTo>
                    <a:cubicBezTo>
                      <a:pt x="356" y="171"/>
                      <a:pt x="363" y="164"/>
                      <a:pt x="358" y="159"/>
                    </a:cubicBezTo>
                    <a:cubicBezTo>
                      <a:pt x="356" y="154"/>
                      <a:pt x="360" y="143"/>
                      <a:pt x="363" y="140"/>
                    </a:cubicBezTo>
                    <a:cubicBezTo>
                      <a:pt x="363" y="136"/>
                      <a:pt x="372" y="131"/>
                      <a:pt x="370" y="124"/>
                    </a:cubicBezTo>
                    <a:cubicBezTo>
                      <a:pt x="370" y="117"/>
                      <a:pt x="372" y="115"/>
                      <a:pt x="374" y="112"/>
                    </a:cubicBezTo>
                    <a:cubicBezTo>
                      <a:pt x="372" y="105"/>
                      <a:pt x="372" y="89"/>
                      <a:pt x="372" y="87"/>
                    </a:cubicBezTo>
                    <a:cubicBezTo>
                      <a:pt x="372" y="84"/>
                      <a:pt x="360" y="84"/>
                      <a:pt x="356" y="84"/>
                    </a:cubicBezTo>
                    <a:cubicBezTo>
                      <a:pt x="351" y="84"/>
                      <a:pt x="346" y="73"/>
                      <a:pt x="342" y="73"/>
                    </a:cubicBezTo>
                    <a:cubicBezTo>
                      <a:pt x="337" y="73"/>
                      <a:pt x="332" y="68"/>
                      <a:pt x="332" y="66"/>
                    </a:cubicBezTo>
                    <a:cubicBezTo>
                      <a:pt x="332" y="61"/>
                      <a:pt x="321" y="59"/>
                      <a:pt x="314" y="59"/>
                    </a:cubicBezTo>
                    <a:cubicBezTo>
                      <a:pt x="307" y="61"/>
                      <a:pt x="307" y="54"/>
                      <a:pt x="304" y="54"/>
                    </a:cubicBezTo>
                    <a:cubicBezTo>
                      <a:pt x="302" y="54"/>
                      <a:pt x="290" y="52"/>
                      <a:pt x="288" y="47"/>
                    </a:cubicBezTo>
                    <a:cubicBezTo>
                      <a:pt x="286" y="45"/>
                      <a:pt x="267" y="42"/>
                      <a:pt x="263" y="47"/>
                    </a:cubicBezTo>
                    <a:cubicBezTo>
                      <a:pt x="260" y="52"/>
                      <a:pt x="253" y="49"/>
                      <a:pt x="249" y="49"/>
                    </a:cubicBezTo>
                    <a:cubicBezTo>
                      <a:pt x="242" y="49"/>
                      <a:pt x="232" y="59"/>
                      <a:pt x="230" y="61"/>
                    </a:cubicBezTo>
                    <a:cubicBezTo>
                      <a:pt x="228" y="66"/>
                      <a:pt x="218" y="66"/>
                      <a:pt x="211" y="66"/>
                    </a:cubicBezTo>
                    <a:lnTo>
                      <a:pt x="211" y="78"/>
                    </a:lnTo>
                    <a:cubicBezTo>
                      <a:pt x="209" y="82"/>
                      <a:pt x="184" y="87"/>
                      <a:pt x="165" y="87"/>
                    </a:cubicBezTo>
                    <a:cubicBezTo>
                      <a:pt x="146" y="87"/>
                      <a:pt x="146" y="64"/>
                      <a:pt x="128" y="64"/>
                    </a:cubicBezTo>
                    <a:cubicBezTo>
                      <a:pt x="112" y="64"/>
                      <a:pt x="102" y="49"/>
                      <a:pt x="100" y="38"/>
                    </a:cubicBezTo>
                    <a:cubicBezTo>
                      <a:pt x="93" y="35"/>
                      <a:pt x="83" y="28"/>
                      <a:pt x="86" y="26"/>
                    </a:cubicBezTo>
                    <a:cubicBezTo>
                      <a:pt x="88" y="24"/>
                      <a:pt x="90" y="3"/>
                      <a:pt x="81" y="7"/>
                    </a:cubicBezTo>
                    <a:cubicBezTo>
                      <a:pt x="72" y="12"/>
                      <a:pt x="58" y="28"/>
                      <a:pt x="39" y="26"/>
                    </a:cubicBezTo>
                    <a:cubicBezTo>
                      <a:pt x="21" y="24"/>
                      <a:pt x="35" y="21"/>
                      <a:pt x="25" y="19"/>
                    </a:cubicBezTo>
                    <a:cubicBezTo>
                      <a:pt x="16" y="14"/>
                      <a:pt x="21" y="3"/>
                      <a:pt x="11" y="3"/>
                    </a:cubicBezTo>
                    <a:cubicBezTo>
                      <a:pt x="2" y="0"/>
                      <a:pt x="9" y="12"/>
                      <a:pt x="4" y="12"/>
                    </a:cubicBezTo>
                    <a:cubicBezTo>
                      <a:pt x="0" y="12"/>
                      <a:pt x="4" y="26"/>
                      <a:pt x="4" y="31"/>
                    </a:cubicBezTo>
                    <a:cubicBezTo>
                      <a:pt x="7" y="33"/>
                      <a:pt x="2" y="52"/>
                      <a:pt x="4" y="54"/>
                    </a:cubicBezTo>
                    <a:cubicBezTo>
                      <a:pt x="9" y="54"/>
                      <a:pt x="16" y="68"/>
                      <a:pt x="16" y="71"/>
                    </a:cubicBezTo>
                    <a:cubicBezTo>
                      <a:pt x="14" y="73"/>
                      <a:pt x="23" y="82"/>
                      <a:pt x="23" y="87"/>
                    </a:cubicBezTo>
                    <a:cubicBezTo>
                      <a:pt x="23" y="94"/>
                      <a:pt x="30" y="98"/>
                      <a:pt x="35" y="98"/>
                    </a:cubicBezTo>
                    <a:cubicBezTo>
                      <a:pt x="39" y="98"/>
                      <a:pt x="44" y="103"/>
                      <a:pt x="44" y="108"/>
                    </a:cubicBezTo>
                    <a:cubicBezTo>
                      <a:pt x="42" y="112"/>
                      <a:pt x="46" y="119"/>
                      <a:pt x="39" y="119"/>
                    </a:cubicBezTo>
                    <a:cubicBezTo>
                      <a:pt x="35" y="119"/>
                      <a:pt x="37" y="133"/>
                      <a:pt x="32" y="136"/>
                    </a:cubicBezTo>
                    <a:cubicBezTo>
                      <a:pt x="28" y="138"/>
                      <a:pt x="32" y="154"/>
                      <a:pt x="35" y="157"/>
                    </a:cubicBezTo>
                    <a:cubicBezTo>
                      <a:pt x="37" y="157"/>
                      <a:pt x="46" y="161"/>
                      <a:pt x="44" y="168"/>
                    </a:cubicBezTo>
                    <a:cubicBezTo>
                      <a:pt x="44" y="173"/>
                      <a:pt x="62" y="183"/>
                      <a:pt x="67" y="185"/>
                    </a:cubicBezTo>
                    <a:cubicBezTo>
                      <a:pt x="74" y="185"/>
                      <a:pt x="74" y="194"/>
                      <a:pt x="79" y="196"/>
                    </a:cubicBezTo>
                    <a:cubicBezTo>
                      <a:pt x="81" y="199"/>
                      <a:pt x="76" y="206"/>
                      <a:pt x="76" y="210"/>
                    </a:cubicBezTo>
                    <a:cubicBezTo>
                      <a:pt x="76" y="215"/>
                      <a:pt x="86" y="217"/>
                      <a:pt x="83" y="224"/>
                    </a:cubicBezTo>
                    <a:cubicBezTo>
                      <a:pt x="83" y="229"/>
                      <a:pt x="90" y="236"/>
                      <a:pt x="95" y="241"/>
                    </a:cubicBezTo>
                    <a:lnTo>
                      <a:pt x="102" y="241"/>
                    </a:lnTo>
                    <a:cubicBezTo>
                      <a:pt x="107" y="241"/>
                      <a:pt x="107" y="234"/>
                      <a:pt x="112" y="238"/>
                    </a:cubicBezTo>
                    <a:cubicBezTo>
                      <a:pt x="116" y="243"/>
                      <a:pt x="121" y="238"/>
                      <a:pt x="125" y="238"/>
                    </a:cubicBezTo>
                    <a:cubicBezTo>
                      <a:pt x="130" y="238"/>
                      <a:pt x="142" y="259"/>
                      <a:pt x="146" y="271"/>
                    </a:cubicBezTo>
                    <a:cubicBezTo>
                      <a:pt x="153" y="283"/>
                      <a:pt x="153" y="285"/>
                      <a:pt x="160" y="290"/>
                    </a:cubicBezTo>
                    <a:cubicBezTo>
                      <a:pt x="167" y="295"/>
                      <a:pt x="174" y="292"/>
                      <a:pt x="186" y="304"/>
                    </a:cubicBezTo>
                    <a:cubicBezTo>
                      <a:pt x="195" y="313"/>
                      <a:pt x="223" y="322"/>
                      <a:pt x="235" y="322"/>
                    </a:cubicBezTo>
                    <a:cubicBezTo>
                      <a:pt x="244" y="322"/>
                      <a:pt x="253" y="311"/>
                      <a:pt x="267" y="313"/>
                    </a:cubicBezTo>
                    <a:cubicBezTo>
                      <a:pt x="281" y="315"/>
                      <a:pt x="279" y="334"/>
                      <a:pt x="283" y="341"/>
                    </a:cubicBezTo>
                    <a:cubicBezTo>
                      <a:pt x="290" y="348"/>
                      <a:pt x="349" y="353"/>
                      <a:pt x="358" y="355"/>
                    </a:cubicBezTo>
                    <a:cubicBezTo>
                      <a:pt x="363" y="355"/>
                      <a:pt x="372" y="355"/>
                      <a:pt x="381" y="357"/>
                    </a:cubicBezTo>
                    <a:cubicBezTo>
                      <a:pt x="381" y="355"/>
                      <a:pt x="381" y="353"/>
                      <a:pt x="379" y="350"/>
                    </a:cubicBezTo>
                    <a:cubicBezTo>
                      <a:pt x="379" y="341"/>
                      <a:pt x="386" y="332"/>
                      <a:pt x="393" y="329"/>
                    </a:cubicBezTo>
                    <a:cubicBezTo>
                      <a:pt x="400" y="325"/>
                      <a:pt x="407" y="325"/>
                      <a:pt x="414" y="322"/>
                    </a:cubicBezTo>
                    <a:cubicBezTo>
                      <a:pt x="418" y="322"/>
                      <a:pt x="414" y="308"/>
                      <a:pt x="407" y="308"/>
                    </a:cubicBezTo>
                    <a:lnTo>
                      <a:pt x="407" y="30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4" name="Freeform 521">
                <a:extLst>
                  <a:ext uri="{FF2B5EF4-FFF2-40B4-BE49-F238E27FC236}">
                    <a16:creationId xmlns:a16="http://schemas.microsoft.com/office/drawing/2014/main" id="{5EFB8561-9F7E-3A11-C9CC-B8BA449CD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815"/>
                <a:ext cx="251" cy="216"/>
              </a:xfrm>
              <a:custGeom>
                <a:avLst/>
                <a:gdLst>
                  <a:gd name="T0" fmla="*/ 407 w 418"/>
                  <a:gd name="T1" fmla="*/ 308 h 357"/>
                  <a:gd name="T2" fmla="*/ 407 w 418"/>
                  <a:gd name="T3" fmla="*/ 308 h 357"/>
                  <a:gd name="T4" fmla="*/ 397 w 418"/>
                  <a:gd name="T5" fmla="*/ 283 h 357"/>
                  <a:gd name="T6" fmla="*/ 377 w 418"/>
                  <a:gd name="T7" fmla="*/ 266 h 357"/>
                  <a:gd name="T8" fmla="*/ 363 w 418"/>
                  <a:gd name="T9" fmla="*/ 248 h 357"/>
                  <a:gd name="T10" fmla="*/ 384 w 418"/>
                  <a:gd name="T11" fmla="*/ 217 h 357"/>
                  <a:gd name="T12" fmla="*/ 363 w 418"/>
                  <a:gd name="T13" fmla="*/ 206 h 357"/>
                  <a:gd name="T14" fmla="*/ 358 w 418"/>
                  <a:gd name="T15" fmla="*/ 180 h 357"/>
                  <a:gd name="T16" fmla="*/ 358 w 418"/>
                  <a:gd name="T17" fmla="*/ 159 h 357"/>
                  <a:gd name="T18" fmla="*/ 363 w 418"/>
                  <a:gd name="T19" fmla="*/ 140 h 357"/>
                  <a:gd name="T20" fmla="*/ 370 w 418"/>
                  <a:gd name="T21" fmla="*/ 124 h 357"/>
                  <a:gd name="T22" fmla="*/ 374 w 418"/>
                  <a:gd name="T23" fmla="*/ 112 h 357"/>
                  <a:gd name="T24" fmla="*/ 372 w 418"/>
                  <a:gd name="T25" fmla="*/ 87 h 357"/>
                  <a:gd name="T26" fmla="*/ 356 w 418"/>
                  <a:gd name="T27" fmla="*/ 84 h 357"/>
                  <a:gd name="T28" fmla="*/ 342 w 418"/>
                  <a:gd name="T29" fmla="*/ 73 h 357"/>
                  <a:gd name="T30" fmla="*/ 332 w 418"/>
                  <a:gd name="T31" fmla="*/ 66 h 357"/>
                  <a:gd name="T32" fmla="*/ 314 w 418"/>
                  <a:gd name="T33" fmla="*/ 59 h 357"/>
                  <a:gd name="T34" fmla="*/ 304 w 418"/>
                  <a:gd name="T35" fmla="*/ 54 h 357"/>
                  <a:gd name="T36" fmla="*/ 288 w 418"/>
                  <a:gd name="T37" fmla="*/ 47 h 357"/>
                  <a:gd name="T38" fmla="*/ 263 w 418"/>
                  <a:gd name="T39" fmla="*/ 47 h 357"/>
                  <a:gd name="T40" fmla="*/ 249 w 418"/>
                  <a:gd name="T41" fmla="*/ 49 h 357"/>
                  <a:gd name="T42" fmla="*/ 230 w 418"/>
                  <a:gd name="T43" fmla="*/ 61 h 357"/>
                  <a:gd name="T44" fmla="*/ 211 w 418"/>
                  <a:gd name="T45" fmla="*/ 66 h 357"/>
                  <a:gd name="T46" fmla="*/ 211 w 418"/>
                  <a:gd name="T47" fmla="*/ 78 h 357"/>
                  <a:gd name="T48" fmla="*/ 165 w 418"/>
                  <a:gd name="T49" fmla="*/ 87 h 357"/>
                  <a:gd name="T50" fmla="*/ 128 w 418"/>
                  <a:gd name="T51" fmla="*/ 64 h 357"/>
                  <a:gd name="T52" fmla="*/ 100 w 418"/>
                  <a:gd name="T53" fmla="*/ 38 h 357"/>
                  <a:gd name="T54" fmla="*/ 86 w 418"/>
                  <a:gd name="T55" fmla="*/ 26 h 357"/>
                  <a:gd name="T56" fmla="*/ 81 w 418"/>
                  <a:gd name="T57" fmla="*/ 7 h 357"/>
                  <a:gd name="T58" fmla="*/ 39 w 418"/>
                  <a:gd name="T59" fmla="*/ 26 h 357"/>
                  <a:gd name="T60" fmla="*/ 25 w 418"/>
                  <a:gd name="T61" fmla="*/ 19 h 357"/>
                  <a:gd name="T62" fmla="*/ 11 w 418"/>
                  <a:gd name="T63" fmla="*/ 3 h 357"/>
                  <a:gd name="T64" fmla="*/ 4 w 418"/>
                  <a:gd name="T65" fmla="*/ 12 h 357"/>
                  <a:gd name="T66" fmla="*/ 4 w 418"/>
                  <a:gd name="T67" fmla="*/ 31 h 357"/>
                  <a:gd name="T68" fmla="*/ 4 w 418"/>
                  <a:gd name="T69" fmla="*/ 54 h 357"/>
                  <a:gd name="T70" fmla="*/ 16 w 418"/>
                  <a:gd name="T71" fmla="*/ 71 h 357"/>
                  <a:gd name="T72" fmla="*/ 23 w 418"/>
                  <a:gd name="T73" fmla="*/ 87 h 357"/>
                  <a:gd name="T74" fmla="*/ 35 w 418"/>
                  <a:gd name="T75" fmla="*/ 98 h 357"/>
                  <a:gd name="T76" fmla="*/ 44 w 418"/>
                  <a:gd name="T77" fmla="*/ 108 h 357"/>
                  <a:gd name="T78" fmla="*/ 39 w 418"/>
                  <a:gd name="T79" fmla="*/ 119 h 357"/>
                  <a:gd name="T80" fmla="*/ 32 w 418"/>
                  <a:gd name="T81" fmla="*/ 136 h 357"/>
                  <a:gd name="T82" fmla="*/ 35 w 418"/>
                  <a:gd name="T83" fmla="*/ 157 h 357"/>
                  <a:gd name="T84" fmla="*/ 44 w 418"/>
                  <a:gd name="T85" fmla="*/ 168 h 357"/>
                  <a:gd name="T86" fmla="*/ 67 w 418"/>
                  <a:gd name="T87" fmla="*/ 185 h 357"/>
                  <a:gd name="T88" fmla="*/ 79 w 418"/>
                  <a:gd name="T89" fmla="*/ 196 h 357"/>
                  <a:gd name="T90" fmla="*/ 76 w 418"/>
                  <a:gd name="T91" fmla="*/ 210 h 357"/>
                  <a:gd name="T92" fmla="*/ 83 w 418"/>
                  <a:gd name="T93" fmla="*/ 224 h 357"/>
                  <a:gd name="T94" fmla="*/ 95 w 418"/>
                  <a:gd name="T95" fmla="*/ 241 h 357"/>
                  <a:gd name="T96" fmla="*/ 102 w 418"/>
                  <a:gd name="T97" fmla="*/ 241 h 357"/>
                  <a:gd name="T98" fmla="*/ 112 w 418"/>
                  <a:gd name="T99" fmla="*/ 238 h 357"/>
                  <a:gd name="T100" fmla="*/ 125 w 418"/>
                  <a:gd name="T101" fmla="*/ 238 h 357"/>
                  <a:gd name="T102" fmla="*/ 146 w 418"/>
                  <a:gd name="T103" fmla="*/ 271 h 357"/>
                  <a:gd name="T104" fmla="*/ 160 w 418"/>
                  <a:gd name="T105" fmla="*/ 290 h 357"/>
                  <a:gd name="T106" fmla="*/ 186 w 418"/>
                  <a:gd name="T107" fmla="*/ 304 h 357"/>
                  <a:gd name="T108" fmla="*/ 235 w 418"/>
                  <a:gd name="T109" fmla="*/ 322 h 357"/>
                  <a:gd name="T110" fmla="*/ 267 w 418"/>
                  <a:gd name="T111" fmla="*/ 313 h 357"/>
                  <a:gd name="T112" fmla="*/ 283 w 418"/>
                  <a:gd name="T113" fmla="*/ 341 h 357"/>
                  <a:gd name="T114" fmla="*/ 358 w 418"/>
                  <a:gd name="T115" fmla="*/ 355 h 357"/>
                  <a:gd name="T116" fmla="*/ 381 w 418"/>
                  <a:gd name="T117" fmla="*/ 357 h 357"/>
                  <a:gd name="T118" fmla="*/ 379 w 418"/>
                  <a:gd name="T119" fmla="*/ 350 h 357"/>
                  <a:gd name="T120" fmla="*/ 393 w 418"/>
                  <a:gd name="T121" fmla="*/ 329 h 357"/>
                  <a:gd name="T122" fmla="*/ 414 w 418"/>
                  <a:gd name="T123" fmla="*/ 322 h 357"/>
                  <a:gd name="T124" fmla="*/ 407 w 418"/>
                  <a:gd name="T125" fmla="*/ 308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8" h="357">
                    <a:moveTo>
                      <a:pt x="407" y="308"/>
                    </a:moveTo>
                    <a:lnTo>
                      <a:pt x="407" y="308"/>
                    </a:lnTo>
                    <a:cubicBezTo>
                      <a:pt x="402" y="306"/>
                      <a:pt x="407" y="288"/>
                      <a:pt x="397" y="283"/>
                    </a:cubicBezTo>
                    <a:cubicBezTo>
                      <a:pt x="388" y="280"/>
                      <a:pt x="379" y="273"/>
                      <a:pt x="377" y="266"/>
                    </a:cubicBezTo>
                    <a:cubicBezTo>
                      <a:pt x="374" y="259"/>
                      <a:pt x="360" y="252"/>
                      <a:pt x="363" y="248"/>
                    </a:cubicBezTo>
                    <a:cubicBezTo>
                      <a:pt x="363" y="241"/>
                      <a:pt x="386" y="227"/>
                      <a:pt x="384" y="217"/>
                    </a:cubicBezTo>
                    <a:cubicBezTo>
                      <a:pt x="379" y="208"/>
                      <a:pt x="365" y="208"/>
                      <a:pt x="363" y="206"/>
                    </a:cubicBezTo>
                    <a:cubicBezTo>
                      <a:pt x="360" y="201"/>
                      <a:pt x="363" y="189"/>
                      <a:pt x="358" y="180"/>
                    </a:cubicBezTo>
                    <a:cubicBezTo>
                      <a:pt x="356" y="171"/>
                      <a:pt x="363" y="164"/>
                      <a:pt x="358" y="159"/>
                    </a:cubicBezTo>
                    <a:cubicBezTo>
                      <a:pt x="356" y="154"/>
                      <a:pt x="360" y="143"/>
                      <a:pt x="363" y="140"/>
                    </a:cubicBezTo>
                    <a:cubicBezTo>
                      <a:pt x="363" y="136"/>
                      <a:pt x="372" y="131"/>
                      <a:pt x="370" y="124"/>
                    </a:cubicBezTo>
                    <a:cubicBezTo>
                      <a:pt x="370" y="117"/>
                      <a:pt x="372" y="115"/>
                      <a:pt x="374" y="112"/>
                    </a:cubicBezTo>
                    <a:cubicBezTo>
                      <a:pt x="372" y="105"/>
                      <a:pt x="372" y="89"/>
                      <a:pt x="372" y="87"/>
                    </a:cubicBezTo>
                    <a:cubicBezTo>
                      <a:pt x="372" y="84"/>
                      <a:pt x="360" y="84"/>
                      <a:pt x="356" y="84"/>
                    </a:cubicBezTo>
                    <a:cubicBezTo>
                      <a:pt x="351" y="84"/>
                      <a:pt x="346" y="73"/>
                      <a:pt x="342" y="73"/>
                    </a:cubicBezTo>
                    <a:cubicBezTo>
                      <a:pt x="337" y="73"/>
                      <a:pt x="332" y="68"/>
                      <a:pt x="332" y="66"/>
                    </a:cubicBezTo>
                    <a:cubicBezTo>
                      <a:pt x="332" y="61"/>
                      <a:pt x="321" y="59"/>
                      <a:pt x="314" y="59"/>
                    </a:cubicBezTo>
                    <a:cubicBezTo>
                      <a:pt x="307" y="61"/>
                      <a:pt x="307" y="54"/>
                      <a:pt x="304" y="54"/>
                    </a:cubicBezTo>
                    <a:cubicBezTo>
                      <a:pt x="302" y="54"/>
                      <a:pt x="290" y="52"/>
                      <a:pt x="288" y="47"/>
                    </a:cubicBezTo>
                    <a:cubicBezTo>
                      <a:pt x="286" y="45"/>
                      <a:pt x="267" y="42"/>
                      <a:pt x="263" y="47"/>
                    </a:cubicBezTo>
                    <a:cubicBezTo>
                      <a:pt x="260" y="52"/>
                      <a:pt x="253" y="49"/>
                      <a:pt x="249" y="49"/>
                    </a:cubicBezTo>
                    <a:cubicBezTo>
                      <a:pt x="242" y="49"/>
                      <a:pt x="232" y="59"/>
                      <a:pt x="230" y="61"/>
                    </a:cubicBezTo>
                    <a:cubicBezTo>
                      <a:pt x="228" y="66"/>
                      <a:pt x="218" y="66"/>
                      <a:pt x="211" y="66"/>
                    </a:cubicBezTo>
                    <a:lnTo>
                      <a:pt x="211" y="78"/>
                    </a:lnTo>
                    <a:cubicBezTo>
                      <a:pt x="209" y="82"/>
                      <a:pt x="184" y="87"/>
                      <a:pt x="165" y="87"/>
                    </a:cubicBezTo>
                    <a:cubicBezTo>
                      <a:pt x="146" y="87"/>
                      <a:pt x="146" y="64"/>
                      <a:pt x="128" y="64"/>
                    </a:cubicBezTo>
                    <a:cubicBezTo>
                      <a:pt x="112" y="64"/>
                      <a:pt x="102" y="49"/>
                      <a:pt x="100" y="38"/>
                    </a:cubicBezTo>
                    <a:cubicBezTo>
                      <a:pt x="93" y="35"/>
                      <a:pt x="83" y="28"/>
                      <a:pt x="86" y="26"/>
                    </a:cubicBezTo>
                    <a:cubicBezTo>
                      <a:pt x="88" y="24"/>
                      <a:pt x="90" y="3"/>
                      <a:pt x="81" y="7"/>
                    </a:cubicBezTo>
                    <a:cubicBezTo>
                      <a:pt x="72" y="12"/>
                      <a:pt x="58" y="28"/>
                      <a:pt x="39" y="26"/>
                    </a:cubicBezTo>
                    <a:cubicBezTo>
                      <a:pt x="21" y="24"/>
                      <a:pt x="35" y="21"/>
                      <a:pt x="25" y="19"/>
                    </a:cubicBezTo>
                    <a:cubicBezTo>
                      <a:pt x="16" y="14"/>
                      <a:pt x="21" y="3"/>
                      <a:pt x="11" y="3"/>
                    </a:cubicBezTo>
                    <a:cubicBezTo>
                      <a:pt x="2" y="0"/>
                      <a:pt x="9" y="12"/>
                      <a:pt x="4" y="12"/>
                    </a:cubicBezTo>
                    <a:cubicBezTo>
                      <a:pt x="0" y="12"/>
                      <a:pt x="4" y="26"/>
                      <a:pt x="4" y="31"/>
                    </a:cubicBezTo>
                    <a:cubicBezTo>
                      <a:pt x="7" y="33"/>
                      <a:pt x="2" y="52"/>
                      <a:pt x="4" y="54"/>
                    </a:cubicBezTo>
                    <a:cubicBezTo>
                      <a:pt x="9" y="54"/>
                      <a:pt x="16" y="68"/>
                      <a:pt x="16" y="71"/>
                    </a:cubicBezTo>
                    <a:cubicBezTo>
                      <a:pt x="14" y="73"/>
                      <a:pt x="23" y="82"/>
                      <a:pt x="23" y="87"/>
                    </a:cubicBezTo>
                    <a:cubicBezTo>
                      <a:pt x="23" y="94"/>
                      <a:pt x="30" y="98"/>
                      <a:pt x="35" y="98"/>
                    </a:cubicBezTo>
                    <a:cubicBezTo>
                      <a:pt x="39" y="98"/>
                      <a:pt x="44" y="103"/>
                      <a:pt x="44" y="108"/>
                    </a:cubicBezTo>
                    <a:cubicBezTo>
                      <a:pt x="42" y="112"/>
                      <a:pt x="46" y="119"/>
                      <a:pt x="39" y="119"/>
                    </a:cubicBezTo>
                    <a:cubicBezTo>
                      <a:pt x="35" y="119"/>
                      <a:pt x="37" y="133"/>
                      <a:pt x="32" y="136"/>
                    </a:cubicBezTo>
                    <a:cubicBezTo>
                      <a:pt x="28" y="138"/>
                      <a:pt x="32" y="154"/>
                      <a:pt x="35" y="157"/>
                    </a:cubicBezTo>
                    <a:cubicBezTo>
                      <a:pt x="37" y="157"/>
                      <a:pt x="46" y="161"/>
                      <a:pt x="44" y="168"/>
                    </a:cubicBezTo>
                    <a:cubicBezTo>
                      <a:pt x="44" y="173"/>
                      <a:pt x="62" y="183"/>
                      <a:pt x="67" y="185"/>
                    </a:cubicBezTo>
                    <a:cubicBezTo>
                      <a:pt x="74" y="185"/>
                      <a:pt x="74" y="194"/>
                      <a:pt x="79" y="196"/>
                    </a:cubicBezTo>
                    <a:cubicBezTo>
                      <a:pt x="81" y="199"/>
                      <a:pt x="76" y="206"/>
                      <a:pt x="76" y="210"/>
                    </a:cubicBezTo>
                    <a:cubicBezTo>
                      <a:pt x="76" y="215"/>
                      <a:pt x="86" y="217"/>
                      <a:pt x="83" y="224"/>
                    </a:cubicBezTo>
                    <a:cubicBezTo>
                      <a:pt x="83" y="229"/>
                      <a:pt x="90" y="236"/>
                      <a:pt x="95" y="241"/>
                    </a:cubicBezTo>
                    <a:lnTo>
                      <a:pt x="102" y="241"/>
                    </a:lnTo>
                    <a:cubicBezTo>
                      <a:pt x="107" y="241"/>
                      <a:pt x="107" y="234"/>
                      <a:pt x="112" y="238"/>
                    </a:cubicBezTo>
                    <a:cubicBezTo>
                      <a:pt x="116" y="243"/>
                      <a:pt x="121" y="238"/>
                      <a:pt x="125" y="238"/>
                    </a:cubicBezTo>
                    <a:cubicBezTo>
                      <a:pt x="130" y="238"/>
                      <a:pt x="142" y="259"/>
                      <a:pt x="146" y="271"/>
                    </a:cubicBezTo>
                    <a:cubicBezTo>
                      <a:pt x="153" y="283"/>
                      <a:pt x="153" y="285"/>
                      <a:pt x="160" y="290"/>
                    </a:cubicBezTo>
                    <a:cubicBezTo>
                      <a:pt x="167" y="295"/>
                      <a:pt x="174" y="292"/>
                      <a:pt x="186" y="304"/>
                    </a:cubicBezTo>
                    <a:cubicBezTo>
                      <a:pt x="195" y="313"/>
                      <a:pt x="223" y="322"/>
                      <a:pt x="235" y="322"/>
                    </a:cubicBezTo>
                    <a:cubicBezTo>
                      <a:pt x="244" y="322"/>
                      <a:pt x="253" y="311"/>
                      <a:pt x="267" y="313"/>
                    </a:cubicBezTo>
                    <a:cubicBezTo>
                      <a:pt x="281" y="315"/>
                      <a:pt x="279" y="334"/>
                      <a:pt x="283" y="341"/>
                    </a:cubicBezTo>
                    <a:cubicBezTo>
                      <a:pt x="290" y="348"/>
                      <a:pt x="349" y="353"/>
                      <a:pt x="358" y="355"/>
                    </a:cubicBezTo>
                    <a:cubicBezTo>
                      <a:pt x="363" y="355"/>
                      <a:pt x="372" y="355"/>
                      <a:pt x="381" y="357"/>
                    </a:cubicBezTo>
                    <a:cubicBezTo>
                      <a:pt x="381" y="355"/>
                      <a:pt x="381" y="353"/>
                      <a:pt x="379" y="350"/>
                    </a:cubicBezTo>
                    <a:cubicBezTo>
                      <a:pt x="379" y="341"/>
                      <a:pt x="386" y="332"/>
                      <a:pt x="393" y="329"/>
                    </a:cubicBezTo>
                    <a:cubicBezTo>
                      <a:pt x="400" y="325"/>
                      <a:pt x="407" y="325"/>
                      <a:pt x="414" y="322"/>
                    </a:cubicBezTo>
                    <a:cubicBezTo>
                      <a:pt x="418" y="322"/>
                      <a:pt x="414" y="308"/>
                      <a:pt x="407" y="30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5" name="Freeform 522">
                <a:extLst>
                  <a:ext uri="{FF2B5EF4-FFF2-40B4-BE49-F238E27FC236}">
                    <a16:creationId xmlns:a16="http://schemas.microsoft.com/office/drawing/2014/main" id="{9E212439-6695-A188-2D19-63BB7F78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815"/>
                <a:ext cx="251" cy="216"/>
              </a:xfrm>
              <a:custGeom>
                <a:avLst/>
                <a:gdLst>
                  <a:gd name="T0" fmla="*/ 407 w 418"/>
                  <a:gd name="T1" fmla="*/ 308 h 357"/>
                  <a:gd name="T2" fmla="*/ 377 w 418"/>
                  <a:gd name="T3" fmla="*/ 266 h 357"/>
                  <a:gd name="T4" fmla="*/ 384 w 418"/>
                  <a:gd name="T5" fmla="*/ 217 h 357"/>
                  <a:gd name="T6" fmla="*/ 358 w 418"/>
                  <a:gd name="T7" fmla="*/ 180 h 357"/>
                  <a:gd name="T8" fmla="*/ 363 w 418"/>
                  <a:gd name="T9" fmla="*/ 140 h 357"/>
                  <a:gd name="T10" fmla="*/ 374 w 418"/>
                  <a:gd name="T11" fmla="*/ 112 h 357"/>
                  <a:gd name="T12" fmla="*/ 356 w 418"/>
                  <a:gd name="T13" fmla="*/ 84 h 357"/>
                  <a:gd name="T14" fmla="*/ 332 w 418"/>
                  <a:gd name="T15" fmla="*/ 66 h 357"/>
                  <a:gd name="T16" fmla="*/ 304 w 418"/>
                  <a:gd name="T17" fmla="*/ 54 h 357"/>
                  <a:gd name="T18" fmla="*/ 263 w 418"/>
                  <a:gd name="T19" fmla="*/ 47 h 357"/>
                  <a:gd name="T20" fmla="*/ 230 w 418"/>
                  <a:gd name="T21" fmla="*/ 61 h 357"/>
                  <a:gd name="T22" fmla="*/ 211 w 418"/>
                  <a:gd name="T23" fmla="*/ 78 h 357"/>
                  <a:gd name="T24" fmla="*/ 128 w 418"/>
                  <a:gd name="T25" fmla="*/ 64 h 357"/>
                  <a:gd name="T26" fmla="*/ 86 w 418"/>
                  <a:gd name="T27" fmla="*/ 26 h 357"/>
                  <a:gd name="T28" fmla="*/ 39 w 418"/>
                  <a:gd name="T29" fmla="*/ 26 h 357"/>
                  <a:gd name="T30" fmla="*/ 11 w 418"/>
                  <a:gd name="T31" fmla="*/ 3 h 357"/>
                  <a:gd name="T32" fmla="*/ 4 w 418"/>
                  <a:gd name="T33" fmla="*/ 31 h 357"/>
                  <a:gd name="T34" fmla="*/ 16 w 418"/>
                  <a:gd name="T35" fmla="*/ 71 h 357"/>
                  <a:gd name="T36" fmla="*/ 35 w 418"/>
                  <a:gd name="T37" fmla="*/ 98 h 357"/>
                  <a:gd name="T38" fmla="*/ 39 w 418"/>
                  <a:gd name="T39" fmla="*/ 119 h 357"/>
                  <a:gd name="T40" fmla="*/ 35 w 418"/>
                  <a:gd name="T41" fmla="*/ 157 h 357"/>
                  <a:gd name="T42" fmla="*/ 67 w 418"/>
                  <a:gd name="T43" fmla="*/ 185 h 357"/>
                  <a:gd name="T44" fmla="*/ 76 w 418"/>
                  <a:gd name="T45" fmla="*/ 210 h 357"/>
                  <a:gd name="T46" fmla="*/ 95 w 418"/>
                  <a:gd name="T47" fmla="*/ 241 h 357"/>
                  <a:gd name="T48" fmla="*/ 112 w 418"/>
                  <a:gd name="T49" fmla="*/ 238 h 357"/>
                  <a:gd name="T50" fmla="*/ 146 w 418"/>
                  <a:gd name="T51" fmla="*/ 271 h 357"/>
                  <a:gd name="T52" fmla="*/ 186 w 418"/>
                  <a:gd name="T53" fmla="*/ 304 h 357"/>
                  <a:gd name="T54" fmla="*/ 267 w 418"/>
                  <a:gd name="T55" fmla="*/ 313 h 357"/>
                  <a:gd name="T56" fmla="*/ 358 w 418"/>
                  <a:gd name="T57" fmla="*/ 355 h 357"/>
                  <a:gd name="T58" fmla="*/ 379 w 418"/>
                  <a:gd name="T59" fmla="*/ 350 h 357"/>
                  <a:gd name="T60" fmla="*/ 414 w 418"/>
                  <a:gd name="T61" fmla="*/ 322 h 357"/>
                  <a:gd name="T62" fmla="*/ 407 w 418"/>
                  <a:gd name="T63" fmla="*/ 308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8" h="357">
                    <a:moveTo>
                      <a:pt x="407" y="308"/>
                    </a:moveTo>
                    <a:lnTo>
                      <a:pt x="407" y="308"/>
                    </a:lnTo>
                    <a:cubicBezTo>
                      <a:pt x="402" y="306"/>
                      <a:pt x="407" y="288"/>
                      <a:pt x="397" y="283"/>
                    </a:cubicBezTo>
                    <a:cubicBezTo>
                      <a:pt x="388" y="280"/>
                      <a:pt x="379" y="273"/>
                      <a:pt x="377" y="266"/>
                    </a:cubicBezTo>
                    <a:cubicBezTo>
                      <a:pt x="374" y="259"/>
                      <a:pt x="360" y="252"/>
                      <a:pt x="363" y="248"/>
                    </a:cubicBezTo>
                    <a:cubicBezTo>
                      <a:pt x="363" y="241"/>
                      <a:pt x="386" y="227"/>
                      <a:pt x="384" y="217"/>
                    </a:cubicBezTo>
                    <a:cubicBezTo>
                      <a:pt x="379" y="208"/>
                      <a:pt x="365" y="208"/>
                      <a:pt x="363" y="206"/>
                    </a:cubicBezTo>
                    <a:cubicBezTo>
                      <a:pt x="360" y="201"/>
                      <a:pt x="363" y="189"/>
                      <a:pt x="358" y="180"/>
                    </a:cubicBezTo>
                    <a:cubicBezTo>
                      <a:pt x="356" y="171"/>
                      <a:pt x="363" y="164"/>
                      <a:pt x="358" y="159"/>
                    </a:cubicBezTo>
                    <a:cubicBezTo>
                      <a:pt x="356" y="154"/>
                      <a:pt x="360" y="143"/>
                      <a:pt x="363" y="140"/>
                    </a:cubicBezTo>
                    <a:cubicBezTo>
                      <a:pt x="363" y="136"/>
                      <a:pt x="372" y="131"/>
                      <a:pt x="370" y="124"/>
                    </a:cubicBezTo>
                    <a:cubicBezTo>
                      <a:pt x="370" y="117"/>
                      <a:pt x="372" y="115"/>
                      <a:pt x="374" y="112"/>
                    </a:cubicBezTo>
                    <a:cubicBezTo>
                      <a:pt x="372" y="105"/>
                      <a:pt x="372" y="89"/>
                      <a:pt x="372" y="87"/>
                    </a:cubicBezTo>
                    <a:cubicBezTo>
                      <a:pt x="372" y="84"/>
                      <a:pt x="360" y="84"/>
                      <a:pt x="356" y="84"/>
                    </a:cubicBezTo>
                    <a:cubicBezTo>
                      <a:pt x="351" y="84"/>
                      <a:pt x="346" y="73"/>
                      <a:pt x="342" y="73"/>
                    </a:cubicBezTo>
                    <a:cubicBezTo>
                      <a:pt x="337" y="73"/>
                      <a:pt x="332" y="68"/>
                      <a:pt x="332" y="66"/>
                    </a:cubicBezTo>
                    <a:cubicBezTo>
                      <a:pt x="332" y="61"/>
                      <a:pt x="321" y="59"/>
                      <a:pt x="314" y="59"/>
                    </a:cubicBezTo>
                    <a:cubicBezTo>
                      <a:pt x="307" y="61"/>
                      <a:pt x="307" y="54"/>
                      <a:pt x="304" y="54"/>
                    </a:cubicBezTo>
                    <a:cubicBezTo>
                      <a:pt x="302" y="54"/>
                      <a:pt x="290" y="52"/>
                      <a:pt x="288" y="47"/>
                    </a:cubicBezTo>
                    <a:cubicBezTo>
                      <a:pt x="286" y="45"/>
                      <a:pt x="267" y="42"/>
                      <a:pt x="263" y="47"/>
                    </a:cubicBezTo>
                    <a:cubicBezTo>
                      <a:pt x="260" y="52"/>
                      <a:pt x="253" y="49"/>
                      <a:pt x="249" y="49"/>
                    </a:cubicBezTo>
                    <a:cubicBezTo>
                      <a:pt x="242" y="49"/>
                      <a:pt x="232" y="59"/>
                      <a:pt x="230" y="61"/>
                    </a:cubicBezTo>
                    <a:cubicBezTo>
                      <a:pt x="228" y="66"/>
                      <a:pt x="218" y="66"/>
                      <a:pt x="211" y="66"/>
                    </a:cubicBezTo>
                    <a:lnTo>
                      <a:pt x="211" y="78"/>
                    </a:lnTo>
                    <a:cubicBezTo>
                      <a:pt x="209" y="82"/>
                      <a:pt x="184" y="87"/>
                      <a:pt x="165" y="87"/>
                    </a:cubicBezTo>
                    <a:cubicBezTo>
                      <a:pt x="146" y="87"/>
                      <a:pt x="146" y="64"/>
                      <a:pt x="128" y="64"/>
                    </a:cubicBezTo>
                    <a:cubicBezTo>
                      <a:pt x="112" y="64"/>
                      <a:pt x="102" y="49"/>
                      <a:pt x="100" y="38"/>
                    </a:cubicBezTo>
                    <a:cubicBezTo>
                      <a:pt x="93" y="35"/>
                      <a:pt x="83" y="28"/>
                      <a:pt x="86" y="26"/>
                    </a:cubicBezTo>
                    <a:cubicBezTo>
                      <a:pt x="88" y="24"/>
                      <a:pt x="90" y="3"/>
                      <a:pt x="81" y="7"/>
                    </a:cubicBezTo>
                    <a:cubicBezTo>
                      <a:pt x="72" y="12"/>
                      <a:pt x="58" y="28"/>
                      <a:pt x="39" y="26"/>
                    </a:cubicBezTo>
                    <a:cubicBezTo>
                      <a:pt x="21" y="24"/>
                      <a:pt x="35" y="21"/>
                      <a:pt x="25" y="19"/>
                    </a:cubicBezTo>
                    <a:cubicBezTo>
                      <a:pt x="16" y="14"/>
                      <a:pt x="21" y="3"/>
                      <a:pt x="11" y="3"/>
                    </a:cubicBezTo>
                    <a:cubicBezTo>
                      <a:pt x="2" y="0"/>
                      <a:pt x="9" y="12"/>
                      <a:pt x="4" y="12"/>
                    </a:cubicBezTo>
                    <a:cubicBezTo>
                      <a:pt x="0" y="12"/>
                      <a:pt x="4" y="26"/>
                      <a:pt x="4" y="31"/>
                    </a:cubicBezTo>
                    <a:cubicBezTo>
                      <a:pt x="7" y="33"/>
                      <a:pt x="2" y="52"/>
                      <a:pt x="4" y="54"/>
                    </a:cubicBezTo>
                    <a:cubicBezTo>
                      <a:pt x="9" y="54"/>
                      <a:pt x="16" y="68"/>
                      <a:pt x="16" y="71"/>
                    </a:cubicBezTo>
                    <a:cubicBezTo>
                      <a:pt x="14" y="73"/>
                      <a:pt x="23" y="82"/>
                      <a:pt x="23" y="87"/>
                    </a:cubicBezTo>
                    <a:cubicBezTo>
                      <a:pt x="23" y="94"/>
                      <a:pt x="30" y="98"/>
                      <a:pt x="35" y="98"/>
                    </a:cubicBezTo>
                    <a:cubicBezTo>
                      <a:pt x="39" y="98"/>
                      <a:pt x="44" y="103"/>
                      <a:pt x="44" y="108"/>
                    </a:cubicBezTo>
                    <a:cubicBezTo>
                      <a:pt x="42" y="112"/>
                      <a:pt x="46" y="119"/>
                      <a:pt x="39" y="119"/>
                    </a:cubicBezTo>
                    <a:cubicBezTo>
                      <a:pt x="35" y="119"/>
                      <a:pt x="37" y="133"/>
                      <a:pt x="32" y="136"/>
                    </a:cubicBezTo>
                    <a:cubicBezTo>
                      <a:pt x="28" y="138"/>
                      <a:pt x="32" y="154"/>
                      <a:pt x="35" y="157"/>
                    </a:cubicBezTo>
                    <a:cubicBezTo>
                      <a:pt x="37" y="157"/>
                      <a:pt x="46" y="161"/>
                      <a:pt x="44" y="168"/>
                    </a:cubicBezTo>
                    <a:cubicBezTo>
                      <a:pt x="44" y="173"/>
                      <a:pt x="62" y="183"/>
                      <a:pt x="67" y="185"/>
                    </a:cubicBezTo>
                    <a:cubicBezTo>
                      <a:pt x="74" y="185"/>
                      <a:pt x="74" y="194"/>
                      <a:pt x="79" y="196"/>
                    </a:cubicBezTo>
                    <a:cubicBezTo>
                      <a:pt x="81" y="199"/>
                      <a:pt x="76" y="206"/>
                      <a:pt x="76" y="210"/>
                    </a:cubicBezTo>
                    <a:cubicBezTo>
                      <a:pt x="76" y="215"/>
                      <a:pt x="86" y="217"/>
                      <a:pt x="83" y="224"/>
                    </a:cubicBezTo>
                    <a:cubicBezTo>
                      <a:pt x="83" y="229"/>
                      <a:pt x="90" y="236"/>
                      <a:pt x="95" y="241"/>
                    </a:cubicBezTo>
                    <a:lnTo>
                      <a:pt x="102" y="241"/>
                    </a:lnTo>
                    <a:cubicBezTo>
                      <a:pt x="107" y="241"/>
                      <a:pt x="107" y="234"/>
                      <a:pt x="112" y="238"/>
                    </a:cubicBezTo>
                    <a:cubicBezTo>
                      <a:pt x="116" y="243"/>
                      <a:pt x="121" y="238"/>
                      <a:pt x="125" y="238"/>
                    </a:cubicBezTo>
                    <a:cubicBezTo>
                      <a:pt x="130" y="238"/>
                      <a:pt x="142" y="259"/>
                      <a:pt x="146" y="271"/>
                    </a:cubicBezTo>
                    <a:cubicBezTo>
                      <a:pt x="153" y="283"/>
                      <a:pt x="153" y="285"/>
                      <a:pt x="160" y="290"/>
                    </a:cubicBezTo>
                    <a:cubicBezTo>
                      <a:pt x="167" y="295"/>
                      <a:pt x="174" y="292"/>
                      <a:pt x="186" y="304"/>
                    </a:cubicBezTo>
                    <a:cubicBezTo>
                      <a:pt x="195" y="313"/>
                      <a:pt x="223" y="322"/>
                      <a:pt x="235" y="322"/>
                    </a:cubicBezTo>
                    <a:cubicBezTo>
                      <a:pt x="244" y="322"/>
                      <a:pt x="253" y="311"/>
                      <a:pt x="267" y="313"/>
                    </a:cubicBezTo>
                    <a:cubicBezTo>
                      <a:pt x="281" y="315"/>
                      <a:pt x="279" y="334"/>
                      <a:pt x="283" y="341"/>
                    </a:cubicBezTo>
                    <a:cubicBezTo>
                      <a:pt x="290" y="348"/>
                      <a:pt x="349" y="353"/>
                      <a:pt x="358" y="355"/>
                    </a:cubicBezTo>
                    <a:cubicBezTo>
                      <a:pt x="363" y="355"/>
                      <a:pt x="372" y="355"/>
                      <a:pt x="381" y="357"/>
                    </a:cubicBezTo>
                    <a:cubicBezTo>
                      <a:pt x="381" y="355"/>
                      <a:pt x="381" y="353"/>
                      <a:pt x="379" y="350"/>
                    </a:cubicBezTo>
                    <a:cubicBezTo>
                      <a:pt x="379" y="341"/>
                      <a:pt x="386" y="332"/>
                      <a:pt x="393" y="329"/>
                    </a:cubicBezTo>
                    <a:cubicBezTo>
                      <a:pt x="400" y="325"/>
                      <a:pt x="407" y="325"/>
                      <a:pt x="414" y="322"/>
                    </a:cubicBezTo>
                    <a:cubicBezTo>
                      <a:pt x="418" y="322"/>
                      <a:pt x="414" y="308"/>
                      <a:pt x="407" y="308"/>
                    </a:cubicBezTo>
                    <a:lnTo>
                      <a:pt x="407" y="30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6" name="Freeform 523">
                <a:extLst>
                  <a:ext uri="{FF2B5EF4-FFF2-40B4-BE49-F238E27FC236}">
                    <a16:creationId xmlns:a16="http://schemas.microsoft.com/office/drawing/2014/main" id="{3E42C5B6-33FF-9320-C137-3A3AD0EE5B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9" y="1561"/>
                <a:ext cx="520" cy="247"/>
              </a:xfrm>
              <a:custGeom>
                <a:avLst/>
                <a:gdLst>
                  <a:gd name="T0" fmla="*/ 854 w 865"/>
                  <a:gd name="T1" fmla="*/ 166 h 409"/>
                  <a:gd name="T2" fmla="*/ 821 w 865"/>
                  <a:gd name="T3" fmla="*/ 154 h 409"/>
                  <a:gd name="T4" fmla="*/ 772 w 865"/>
                  <a:gd name="T5" fmla="*/ 138 h 409"/>
                  <a:gd name="T6" fmla="*/ 724 w 865"/>
                  <a:gd name="T7" fmla="*/ 135 h 409"/>
                  <a:gd name="T8" fmla="*/ 656 w 865"/>
                  <a:gd name="T9" fmla="*/ 35 h 409"/>
                  <a:gd name="T10" fmla="*/ 600 w 865"/>
                  <a:gd name="T11" fmla="*/ 54 h 409"/>
                  <a:gd name="T12" fmla="*/ 579 w 865"/>
                  <a:gd name="T13" fmla="*/ 42 h 409"/>
                  <a:gd name="T14" fmla="*/ 556 w 865"/>
                  <a:gd name="T15" fmla="*/ 35 h 409"/>
                  <a:gd name="T16" fmla="*/ 535 w 865"/>
                  <a:gd name="T17" fmla="*/ 14 h 409"/>
                  <a:gd name="T18" fmla="*/ 479 w 865"/>
                  <a:gd name="T19" fmla="*/ 10 h 409"/>
                  <a:gd name="T20" fmla="*/ 396 w 865"/>
                  <a:gd name="T21" fmla="*/ 30 h 409"/>
                  <a:gd name="T22" fmla="*/ 321 w 865"/>
                  <a:gd name="T23" fmla="*/ 42 h 409"/>
                  <a:gd name="T24" fmla="*/ 319 w 865"/>
                  <a:gd name="T25" fmla="*/ 73 h 409"/>
                  <a:gd name="T26" fmla="*/ 307 w 865"/>
                  <a:gd name="T27" fmla="*/ 110 h 409"/>
                  <a:gd name="T28" fmla="*/ 314 w 865"/>
                  <a:gd name="T29" fmla="*/ 138 h 409"/>
                  <a:gd name="T30" fmla="*/ 279 w 865"/>
                  <a:gd name="T31" fmla="*/ 135 h 409"/>
                  <a:gd name="T32" fmla="*/ 233 w 865"/>
                  <a:gd name="T33" fmla="*/ 126 h 409"/>
                  <a:gd name="T34" fmla="*/ 179 w 865"/>
                  <a:gd name="T35" fmla="*/ 135 h 409"/>
                  <a:gd name="T36" fmla="*/ 133 w 865"/>
                  <a:gd name="T37" fmla="*/ 110 h 409"/>
                  <a:gd name="T38" fmla="*/ 91 w 865"/>
                  <a:gd name="T39" fmla="*/ 115 h 409"/>
                  <a:gd name="T40" fmla="*/ 52 w 865"/>
                  <a:gd name="T41" fmla="*/ 147 h 409"/>
                  <a:gd name="T42" fmla="*/ 19 w 865"/>
                  <a:gd name="T43" fmla="*/ 154 h 409"/>
                  <a:gd name="T44" fmla="*/ 7 w 865"/>
                  <a:gd name="T45" fmla="*/ 185 h 409"/>
                  <a:gd name="T46" fmla="*/ 19 w 865"/>
                  <a:gd name="T47" fmla="*/ 217 h 409"/>
                  <a:gd name="T48" fmla="*/ 49 w 865"/>
                  <a:gd name="T49" fmla="*/ 245 h 409"/>
                  <a:gd name="T50" fmla="*/ 66 w 865"/>
                  <a:gd name="T51" fmla="*/ 254 h 409"/>
                  <a:gd name="T52" fmla="*/ 144 w 865"/>
                  <a:gd name="T53" fmla="*/ 278 h 409"/>
                  <a:gd name="T54" fmla="*/ 93 w 865"/>
                  <a:gd name="T55" fmla="*/ 306 h 409"/>
                  <a:gd name="T56" fmla="*/ 107 w 865"/>
                  <a:gd name="T57" fmla="*/ 343 h 409"/>
                  <a:gd name="T58" fmla="*/ 140 w 865"/>
                  <a:gd name="T59" fmla="*/ 388 h 409"/>
                  <a:gd name="T60" fmla="*/ 189 w 865"/>
                  <a:gd name="T61" fmla="*/ 383 h 409"/>
                  <a:gd name="T62" fmla="*/ 261 w 865"/>
                  <a:gd name="T63" fmla="*/ 278 h 409"/>
                  <a:gd name="T64" fmla="*/ 291 w 865"/>
                  <a:gd name="T65" fmla="*/ 264 h 409"/>
                  <a:gd name="T66" fmla="*/ 333 w 865"/>
                  <a:gd name="T67" fmla="*/ 331 h 409"/>
                  <a:gd name="T68" fmla="*/ 419 w 865"/>
                  <a:gd name="T69" fmla="*/ 343 h 409"/>
                  <a:gd name="T70" fmla="*/ 454 w 865"/>
                  <a:gd name="T71" fmla="*/ 392 h 409"/>
                  <a:gd name="T72" fmla="*/ 505 w 865"/>
                  <a:gd name="T73" fmla="*/ 383 h 409"/>
                  <a:gd name="T74" fmla="*/ 535 w 865"/>
                  <a:gd name="T75" fmla="*/ 355 h 409"/>
                  <a:gd name="T76" fmla="*/ 605 w 865"/>
                  <a:gd name="T77" fmla="*/ 341 h 409"/>
                  <a:gd name="T78" fmla="*/ 710 w 865"/>
                  <a:gd name="T79" fmla="*/ 359 h 409"/>
                  <a:gd name="T80" fmla="*/ 737 w 865"/>
                  <a:gd name="T81" fmla="*/ 341 h 409"/>
                  <a:gd name="T82" fmla="*/ 735 w 865"/>
                  <a:gd name="T83" fmla="*/ 292 h 409"/>
                  <a:gd name="T84" fmla="*/ 772 w 865"/>
                  <a:gd name="T85" fmla="*/ 280 h 409"/>
                  <a:gd name="T86" fmla="*/ 819 w 865"/>
                  <a:gd name="T87" fmla="*/ 240 h 409"/>
                  <a:gd name="T88" fmla="*/ 849 w 865"/>
                  <a:gd name="T89" fmla="*/ 201 h 409"/>
                  <a:gd name="T90" fmla="*/ 861 w 865"/>
                  <a:gd name="T91" fmla="*/ 168 h 409"/>
                  <a:gd name="T92" fmla="*/ 293 w 865"/>
                  <a:gd name="T93" fmla="*/ 252 h 409"/>
                  <a:gd name="T94" fmla="*/ 679 w 865"/>
                  <a:gd name="T95" fmla="*/ 257 h 409"/>
                  <a:gd name="T96" fmla="*/ 593 w 865"/>
                  <a:gd name="T97" fmla="*/ 259 h 409"/>
                  <a:gd name="T98" fmla="*/ 679 w 865"/>
                  <a:gd name="T99" fmla="*/ 2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5" h="409">
                    <a:moveTo>
                      <a:pt x="861" y="168"/>
                    </a:moveTo>
                    <a:lnTo>
                      <a:pt x="861" y="168"/>
                    </a:lnTo>
                    <a:cubicBezTo>
                      <a:pt x="861" y="164"/>
                      <a:pt x="856" y="166"/>
                      <a:pt x="854" y="166"/>
                    </a:cubicBezTo>
                    <a:cubicBezTo>
                      <a:pt x="851" y="168"/>
                      <a:pt x="840" y="171"/>
                      <a:pt x="837" y="171"/>
                    </a:cubicBezTo>
                    <a:cubicBezTo>
                      <a:pt x="833" y="171"/>
                      <a:pt x="826" y="166"/>
                      <a:pt x="826" y="161"/>
                    </a:cubicBezTo>
                    <a:cubicBezTo>
                      <a:pt x="826" y="156"/>
                      <a:pt x="826" y="154"/>
                      <a:pt x="821" y="154"/>
                    </a:cubicBezTo>
                    <a:cubicBezTo>
                      <a:pt x="816" y="154"/>
                      <a:pt x="812" y="152"/>
                      <a:pt x="807" y="142"/>
                    </a:cubicBezTo>
                    <a:cubicBezTo>
                      <a:pt x="805" y="133"/>
                      <a:pt x="798" y="133"/>
                      <a:pt x="793" y="131"/>
                    </a:cubicBezTo>
                    <a:cubicBezTo>
                      <a:pt x="791" y="128"/>
                      <a:pt x="779" y="135"/>
                      <a:pt x="772" y="138"/>
                    </a:cubicBezTo>
                    <a:cubicBezTo>
                      <a:pt x="768" y="138"/>
                      <a:pt x="758" y="135"/>
                      <a:pt x="751" y="133"/>
                    </a:cubicBezTo>
                    <a:cubicBezTo>
                      <a:pt x="747" y="133"/>
                      <a:pt x="742" y="121"/>
                      <a:pt x="735" y="121"/>
                    </a:cubicBezTo>
                    <a:cubicBezTo>
                      <a:pt x="731" y="124"/>
                      <a:pt x="728" y="135"/>
                      <a:pt x="724" y="135"/>
                    </a:cubicBezTo>
                    <a:cubicBezTo>
                      <a:pt x="719" y="135"/>
                      <a:pt x="710" y="110"/>
                      <a:pt x="703" y="98"/>
                    </a:cubicBezTo>
                    <a:cubicBezTo>
                      <a:pt x="693" y="84"/>
                      <a:pt x="677" y="56"/>
                      <a:pt x="663" y="51"/>
                    </a:cubicBezTo>
                    <a:cubicBezTo>
                      <a:pt x="649" y="47"/>
                      <a:pt x="654" y="40"/>
                      <a:pt x="656" y="35"/>
                    </a:cubicBezTo>
                    <a:cubicBezTo>
                      <a:pt x="661" y="30"/>
                      <a:pt x="649" y="30"/>
                      <a:pt x="642" y="33"/>
                    </a:cubicBezTo>
                    <a:cubicBezTo>
                      <a:pt x="637" y="37"/>
                      <a:pt x="630" y="42"/>
                      <a:pt x="623" y="44"/>
                    </a:cubicBezTo>
                    <a:cubicBezTo>
                      <a:pt x="617" y="47"/>
                      <a:pt x="607" y="56"/>
                      <a:pt x="600" y="54"/>
                    </a:cubicBezTo>
                    <a:cubicBezTo>
                      <a:pt x="593" y="51"/>
                      <a:pt x="589" y="63"/>
                      <a:pt x="584" y="59"/>
                    </a:cubicBezTo>
                    <a:cubicBezTo>
                      <a:pt x="579" y="51"/>
                      <a:pt x="591" y="49"/>
                      <a:pt x="591" y="44"/>
                    </a:cubicBezTo>
                    <a:cubicBezTo>
                      <a:pt x="591" y="40"/>
                      <a:pt x="582" y="44"/>
                      <a:pt x="579" y="42"/>
                    </a:cubicBezTo>
                    <a:cubicBezTo>
                      <a:pt x="577" y="40"/>
                      <a:pt x="570" y="37"/>
                      <a:pt x="570" y="42"/>
                    </a:cubicBezTo>
                    <a:cubicBezTo>
                      <a:pt x="570" y="44"/>
                      <a:pt x="563" y="42"/>
                      <a:pt x="563" y="40"/>
                    </a:cubicBezTo>
                    <a:cubicBezTo>
                      <a:pt x="563" y="35"/>
                      <a:pt x="561" y="30"/>
                      <a:pt x="556" y="35"/>
                    </a:cubicBezTo>
                    <a:cubicBezTo>
                      <a:pt x="551" y="40"/>
                      <a:pt x="540" y="42"/>
                      <a:pt x="538" y="37"/>
                    </a:cubicBezTo>
                    <a:cubicBezTo>
                      <a:pt x="535" y="35"/>
                      <a:pt x="540" y="33"/>
                      <a:pt x="540" y="28"/>
                    </a:cubicBezTo>
                    <a:cubicBezTo>
                      <a:pt x="540" y="24"/>
                      <a:pt x="535" y="19"/>
                      <a:pt x="535" y="14"/>
                    </a:cubicBezTo>
                    <a:cubicBezTo>
                      <a:pt x="538" y="10"/>
                      <a:pt x="526" y="3"/>
                      <a:pt x="521" y="5"/>
                    </a:cubicBezTo>
                    <a:cubicBezTo>
                      <a:pt x="517" y="7"/>
                      <a:pt x="510" y="5"/>
                      <a:pt x="505" y="3"/>
                    </a:cubicBezTo>
                    <a:cubicBezTo>
                      <a:pt x="500" y="0"/>
                      <a:pt x="479" y="5"/>
                      <a:pt x="479" y="10"/>
                    </a:cubicBezTo>
                    <a:cubicBezTo>
                      <a:pt x="477" y="14"/>
                      <a:pt x="451" y="16"/>
                      <a:pt x="447" y="19"/>
                    </a:cubicBezTo>
                    <a:cubicBezTo>
                      <a:pt x="442" y="21"/>
                      <a:pt x="423" y="24"/>
                      <a:pt x="417" y="26"/>
                    </a:cubicBezTo>
                    <a:cubicBezTo>
                      <a:pt x="412" y="26"/>
                      <a:pt x="405" y="30"/>
                      <a:pt x="396" y="30"/>
                    </a:cubicBezTo>
                    <a:cubicBezTo>
                      <a:pt x="389" y="30"/>
                      <a:pt x="372" y="33"/>
                      <a:pt x="363" y="37"/>
                    </a:cubicBezTo>
                    <a:cubicBezTo>
                      <a:pt x="356" y="44"/>
                      <a:pt x="344" y="40"/>
                      <a:pt x="338" y="42"/>
                    </a:cubicBezTo>
                    <a:cubicBezTo>
                      <a:pt x="333" y="42"/>
                      <a:pt x="324" y="40"/>
                      <a:pt x="321" y="42"/>
                    </a:cubicBezTo>
                    <a:cubicBezTo>
                      <a:pt x="319" y="44"/>
                      <a:pt x="319" y="56"/>
                      <a:pt x="321" y="61"/>
                    </a:cubicBezTo>
                    <a:cubicBezTo>
                      <a:pt x="324" y="66"/>
                      <a:pt x="340" y="66"/>
                      <a:pt x="340" y="70"/>
                    </a:cubicBezTo>
                    <a:cubicBezTo>
                      <a:pt x="342" y="73"/>
                      <a:pt x="326" y="73"/>
                      <a:pt x="319" y="73"/>
                    </a:cubicBezTo>
                    <a:cubicBezTo>
                      <a:pt x="310" y="75"/>
                      <a:pt x="312" y="84"/>
                      <a:pt x="314" y="89"/>
                    </a:cubicBezTo>
                    <a:cubicBezTo>
                      <a:pt x="317" y="94"/>
                      <a:pt x="307" y="98"/>
                      <a:pt x="300" y="101"/>
                    </a:cubicBezTo>
                    <a:cubicBezTo>
                      <a:pt x="296" y="101"/>
                      <a:pt x="300" y="110"/>
                      <a:pt x="307" y="110"/>
                    </a:cubicBezTo>
                    <a:cubicBezTo>
                      <a:pt x="312" y="110"/>
                      <a:pt x="317" y="117"/>
                      <a:pt x="321" y="117"/>
                    </a:cubicBezTo>
                    <a:cubicBezTo>
                      <a:pt x="326" y="117"/>
                      <a:pt x="328" y="126"/>
                      <a:pt x="328" y="131"/>
                    </a:cubicBezTo>
                    <a:cubicBezTo>
                      <a:pt x="328" y="135"/>
                      <a:pt x="321" y="138"/>
                      <a:pt x="314" y="138"/>
                    </a:cubicBezTo>
                    <a:cubicBezTo>
                      <a:pt x="307" y="138"/>
                      <a:pt x="303" y="133"/>
                      <a:pt x="298" y="131"/>
                    </a:cubicBezTo>
                    <a:cubicBezTo>
                      <a:pt x="293" y="131"/>
                      <a:pt x="293" y="140"/>
                      <a:pt x="291" y="142"/>
                    </a:cubicBezTo>
                    <a:cubicBezTo>
                      <a:pt x="286" y="145"/>
                      <a:pt x="286" y="135"/>
                      <a:pt x="279" y="135"/>
                    </a:cubicBezTo>
                    <a:cubicBezTo>
                      <a:pt x="275" y="135"/>
                      <a:pt x="268" y="135"/>
                      <a:pt x="265" y="128"/>
                    </a:cubicBezTo>
                    <a:cubicBezTo>
                      <a:pt x="263" y="124"/>
                      <a:pt x="251" y="121"/>
                      <a:pt x="244" y="128"/>
                    </a:cubicBezTo>
                    <a:cubicBezTo>
                      <a:pt x="240" y="133"/>
                      <a:pt x="237" y="131"/>
                      <a:pt x="233" y="126"/>
                    </a:cubicBezTo>
                    <a:cubicBezTo>
                      <a:pt x="228" y="124"/>
                      <a:pt x="214" y="128"/>
                      <a:pt x="212" y="133"/>
                    </a:cubicBezTo>
                    <a:cubicBezTo>
                      <a:pt x="210" y="138"/>
                      <a:pt x="200" y="140"/>
                      <a:pt x="193" y="135"/>
                    </a:cubicBezTo>
                    <a:cubicBezTo>
                      <a:pt x="184" y="131"/>
                      <a:pt x="179" y="128"/>
                      <a:pt x="179" y="135"/>
                    </a:cubicBezTo>
                    <a:cubicBezTo>
                      <a:pt x="179" y="142"/>
                      <a:pt x="175" y="135"/>
                      <a:pt x="175" y="133"/>
                    </a:cubicBezTo>
                    <a:cubicBezTo>
                      <a:pt x="175" y="128"/>
                      <a:pt x="163" y="121"/>
                      <a:pt x="156" y="117"/>
                    </a:cubicBezTo>
                    <a:cubicBezTo>
                      <a:pt x="151" y="115"/>
                      <a:pt x="133" y="115"/>
                      <a:pt x="133" y="110"/>
                    </a:cubicBezTo>
                    <a:cubicBezTo>
                      <a:pt x="131" y="105"/>
                      <a:pt x="121" y="103"/>
                      <a:pt x="117" y="110"/>
                    </a:cubicBezTo>
                    <a:cubicBezTo>
                      <a:pt x="114" y="117"/>
                      <a:pt x="110" y="112"/>
                      <a:pt x="105" y="110"/>
                    </a:cubicBezTo>
                    <a:cubicBezTo>
                      <a:pt x="103" y="107"/>
                      <a:pt x="93" y="112"/>
                      <a:pt x="91" y="115"/>
                    </a:cubicBezTo>
                    <a:cubicBezTo>
                      <a:pt x="86" y="117"/>
                      <a:pt x="75" y="126"/>
                      <a:pt x="68" y="126"/>
                    </a:cubicBezTo>
                    <a:cubicBezTo>
                      <a:pt x="61" y="126"/>
                      <a:pt x="66" y="133"/>
                      <a:pt x="56" y="135"/>
                    </a:cubicBezTo>
                    <a:cubicBezTo>
                      <a:pt x="47" y="138"/>
                      <a:pt x="49" y="142"/>
                      <a:pt x="52" y="147"/>
                    </a:cubicBezTo>
                    <a:cubicBezTo>
                      <a:pt x="52" y="149"/>
                      <a:pt x="56" y="156"/>
                      <a:pt x="49" y="161"/>
                    </a:cubicBezTo>
                    <a:cubicBezTo>
                      <a:pt x="40" y="164"/>
                      <a:pt x="37" y="149"/>
                      <a:pt x="30" y="145"/>
                    </a:cubicBezTo>
                    <a:cubicBezTo>
                      <a:pt x="26" y="140"/>
                      <a:pt x="19" y="147"/>
                      <a:pt x="19" y="154"/>
                    </a:cubicBezTo>
                    <a:cubicBezTo>
                      <a:pt x="19" y="161"/>
                      <a:pt x="12" y="161"/>
                      <a:pt x="7" y="166"/>
                    </a:cubicBezTo>
                    <a:cubicBezTo>
                      <a:pt x="5" y="173"/>
                      <a:pt x="14" y="175"/>
                      <a:pt x="14" y="178"/>
                    </a:cubicBezTo>
                    <a:cubicBezTo>
                      <a:pt x="14" y="180"/>
                      <a:pt x="9" y="182"/>
                      <a:pt x="7" y="185"/>
                    </a:cubicBezTo>
                    <a:cubicBezTo>
                      <a:pt x="5" y="185"/>
                      <a:pt x="0" y="194"/>
                      <a:pt x="3" y="196"/>
                    </a:cubicBezTo>
                    <a:cubicBezTo>
                      <a:pt x="5" y="201"/>
                      <a:pt x="16" y="199"/>
                      <a:pt x="14" y="206"/>
                    </a:cubicBezTo>
                    <a:cubicBezTo>
                      <a:pt x="14" y="212"/>
                      <a:pt x="12" y="219"/>
                      <a:pt x="19" y="217"/>
                    </a:cubicBezTo>
                    <a:cubicBezTo>
                      <a:pt x="23" y="215"/>
                      <a:pt x="30" y="215"/>
                      <a:pt x="33" y="215"/>
                    </a:cubicBezTo>
                    <a:cubicBezTo>
                      <a:pt x="37" y="215"/>
                      <a:pt x="40" y="224"/>
                      <a:pt x="47" y="231"/>
                    </a:cubicBezTo>
                    <a:cubicBezTo>
                      <a:pt x="54" y="238"/>
                      <a:pt x="56" y="243"/>
                      <a:pt x="49" y="245"/>
                    </a:cubicBezTo>
                    <a:cubicBezTo>
                      <a:pt x="42" y="245"/>
                      <a:pt x="47" y="250"/>
                      <a:pt x="54" y="254"/>
                    </a:cubicBezTo>
                    <a:cubicBezTo>
                      <a:pt x="56" y="254"/>
                      <a:pt x="59" y="257"/>
                      <a:pt x="61" y="257"/>
                    </a:cubicBezTo>
                    <a:cubicBezTo>
                      <a:pt x="63" y="257"/>
                      <a:pt x="63" y="257"/>
                      <a:pt x="66" y="254"/>
                    </a:cubicBezTo>
                    <a:cubicBezTo>
                      <a:pt x="75" y="245"/>
                      <a:pt x="96" y="236"/>
                      <a:pt x="110" y="240"/>
                    </a:cubicBezTo>
                    <a:cubicBezTo>
                      <a:pt x="124" y="245"/>
                      <a:pt x="135" y="238"/>
                      <a:pt x="142" y="247"/>
                    </a:cubicBezTo>
                    <a:cubicBezTo>
                      <a:pt x="149" y="254"/>
                      <a:pt x="142" y="271"/>
                      <a:pt x="144" y="278"/>
                    </a:cubicBezTo>
                    <a:cubicBezTo>
                      <a:pt x="147" y="285"/>
                      <a:pt x="133" y="285"/>
                      <a:pt x="124" y="285"/>
                    </a:cubicBezTo>
                    <a:cubicBezTo>
                      <a:pt x="114" y="283"/>
                      <a:pt x="96" y="287"/>
                      <a:pt x="98" y="294"/>
                    </a:cubicBezTo>
                    <a:cubicBezTo>
                      <a:pt x="100" y="299"/>
                      <a:pt x="107" y="313"/>
                      <a:pt x="93" y="306"/>
                    </a:cubicBezTo>
                    <a:cubicBezTo>
                      <a:pt x="82" y="299"/>
                      <a:pt x="77" y="313"/>
                      <a:pt x="84" y="313"/>
                    </a:cubicBezTo>
                    <a:cubicBezTo>
                      <a:pt x="91" y="313"/>
                      <a:pt x="100" y="320"/>
                      <a:pt x="100" y="327"/>
                    </a:cubicBezTo>
                    <a:cubicBezTo>
                      <a:pt x="100" y="331"/>
                      <a:pt x="100" y="345"/>
                      <a:pt x="107" y="343"/>
                    </a:cubicBezTo>
                    <a:cubicBezTo>
                      <a:pt x="114" y="341"/>
                      <a:pt x="114" y="352"/>
                      <a:pt x="121" y="350"/>
                    </a:cubicBezTo>
                    <a:cubicBezTo>
                      <a:pt x="131" y="350"/>
                      <a:pt x="140" y="355"/>
                      <a:pt x="133" y="362"/>
                    </a:cubicBezTo>
                    <a:cubicBezTo>
                      <a:pt x="126" y="371"/>
                      <a:pt x="138" y="392"/>
                      <a:pt x="140" y="388"/>
                    </a:cubicBezTo>
                    <a:cubicBezTo>
                      <a:pt x="140" y="385"/>
                      <a:pt x="140" y="378"/>
                      <a:pt x="142" y="373"/>
                    </a:cubicBezTo>
                    <a:cubicBezTo>
                      <a:pt x="138" y="362"/>
                      <a:pt x="158" y="362"/>
                      <a:pt x="163" y="362"/>
                    </a:cubicBezTo>
                    <a:cubicBezTo>
                      <a:pt x="170" y="362"/>
                      <a:pt x="182" y="371"/>
                      <a:pt x="189" y="383"/>
                    </a:cubicBezTo>
                    <a:cubicBezTo>
                      <a:pt x="198" y="392"/>
                      <a:pt x="205" y="385"/>
                      <a:pt x="205" y="385"/>
                    </a:cubicBezTo>
                    <a:lnTo>
                      <a:pt x="207" y="292"/>
                    </a:lnTo>
                    <a:lnTo>
                      <a:pt x="261" y="278"/>
                    </a:lnTo>
                    <a:cubicBezTo>
                      <a:pt x="261" y="276"/>
                      <a:pt x="263" y="273"/>
                      <a:pt x="263" y="273"/>
                    </a:cubicBezTo>
                    <a:cubicBezTo>
                      <a:pt x="270" y="264"/>
                      <a:pt x="279" y="271"/>
                      <a:pt x="282" y="273"/>
                    </a:cubicBezTo>
                    <a:cubicBezTo>
                      <a:pt x="284" y="276"/>
                      <a:pt x="284" y="264"/>
                      <a:pt x="291" y="264"/>
                    </a:cubicBezTo>
                    <a:cubicBezTo>
                      <a:pt x="298" y="264"/>
                      <a:pt x="291" y="276"/>
                      <a:pt x="296" y="276"/>
                    </a:cubicBezTo>
                    <a:cubicBezTo>
                      <a:pt x="300" y="276"/>
                      <a:pt x="310" y="292"/>
                      <a:pt x="307" y="303"/>
                    </a:cubicBezTo>
                    <a:cubicBezTo>
                      <a:pt x="317" y="311"/>
                      <a:pt x="331" y="327"/>
                      <a:pt x="333" y="331"/>
                    </a:cubicBezTo>
                    <a:cubicBezTo>
                      <a:pt x="333" y="336"/>
                      <a:pt x="356" y="329"/>
                      <a:pt x="361" y="329"/>
                    </a:cubicBezTo>
                    <a:cubicBezTo>
                      <a:pt x="363" y="331"/>
                      <a:pt x="396" y="331"/>
                      <a:pt x="403" y="331"/>
                    </a:cubicBezTo>
                    <a:cubicBezTo>
                      <a:pt x="407" y="331"/>
                      <a:pt x="412" y="343"/>
                      <a:pt x="419" y="343"/>
                    </a:cubicBezTo>
                    <a:cubicBezTo>
                      <a:pt x="426" y="345"/>
                      <a:pt x="423" y="357"/>
                      <a:pt x="423" y="364"/>
                    </a:cubicBezTo>
                    <a:cubicBezTo>
                      <a:pt x="426" y="371"/>
                      <a:pt x="435" y="381"/>
                      <a:pt x="435" y="385"/>
                    </a:cubicBezTo>
                    <a:cubicBezTo>
                      <a:pt x="437" y="392"/>
                      <a:pt x="447" y="390"/>
                      <a:pt x="454" y="392"/>
                    </a:cubicBezTo>
                    <a:cubicBezTo>
                      <a:pt x="461" y="392"/>
                      <a:pt x="472" y="395"/>
                      <a:pt x="472" y="402"/>
                    </a:cubicBezTo>
                    <a:cubicBezTo>
                      <a:pt x="472" y="409"/>
                      <a:pt x="482" y="404"/>
                      <a:pt x="482" y="399"/>
                    </a:cubicBezTo>
                    <a:cubicBezTo>
                      <a:pt x="484" y="395"/>
                      <a:pt x="491" y="388"/>
                      <a:pt x="505" y="383"/>
                    </a:cubicBezTo>
                    <a:cubicBezTo>
                      <a:pt x="510" y="381"/>
                      <a:pt x="514" y="381"/>
                      <a:pt x="517" y="381"/>
                    </a:cubicBezTo>
                    <a:cubicBezTo>
                      <a:pt x="519" y="376"/>
                      <a:pt x="521" y="369"/>
                      <a:pt x="524" y="369"/>
                    </a:cubicBezTo>
                    <a:cubicBezTo>
                      <a:pt x="526" y="366"/>
                      <a:pt x="535" y="362"/>
                      <a:pt x="535" y="355"/>
                    </a:cubicBezTo>
                    <a:cubicBezTo>
                      <a:pt x="538" y="348"/>
                      <a:pt x="554" y="348"/>
                      <a:pt x="565" y="355"/>
                    </a:cubicBezTo>
                    <a:cubicBezTo>
                      <a:pt x="577" y="359"/>
                      <a:pt x="584" y="359"/>
                      <a:pt x="584" y="350"/>
                    </a:cubicBezTo>
                    <a:cubicBezTo>
                      <a:pt x="584" y="341"/>
                      <a:pt x="600" y="338"/>
                      <a:pt x="605" y="341"/>
                    </a:cubicBezTo>
                    <a:cubicBezTo>
                      <a:pt x="610" y="345"/>
                      <a:pt x="626" y="352"/>
                      <a:pt x="633" y="350"/>
                    </a:cubicBezTo>
                    <a:cubicBezTo>
                      <a:pt x="642" y="348"/>
                      <a:pt x="679" y="350"/>
                      <a:pt x="689" y="352"/>
                    </a:cubicBezTo>
                    <a:cubicBezTo>
                      <a:pt x="698" y="355"/>
                      <a:pt x="700" y="350"/>
                      <a:pt x="710" y="359"/>
                    </a:cubicBezTo>
                    <a:cubicBezTo>
                      <a:pt x="714" y="366"/>
                      <a:pt x="719" y="359"/>
                      <a:pt x="726" y="366"/>
                    </a:cubicBezTo>
                    <a:lnTo>
                      <a:pt x="726" y="357"/>
                    </a:lnTo>
                    <a:cubicBezTo>
                      <a:pt x="726" y="350"/>
                      <a:pt x="735" y="345"/>
                      <a:pt x="737" y="341"/>
                    </a:cubicBezTo>
                    <a:cubicBezTo>
                      <a:pt x="740" y="336"/>
                      <a:pt x="728" y="322"/>
                      <a:pt x="728" y="318"/>
                    </a:cubicBezTo>
                    <a:cubicBezTo>
                      <a:pt x="728" y="313"/>
                      <a:pt x="728" y="301"/>
                      <a:pt x="724" y="299"/>
                    </a:cubicBezTo>
                    <a:cubicBezTo>
                      <a:pt x="719" y="297"/>
                      <a:pt x="733" y="290"/>
                      <a:pt x="735" y="292"/>
                    </a:cubicBezTo>
                    <a:cubicBezTo>
                      <a:pt x="742" y="292"/>
                      <a:pt x="754" y="285"/>
                      <a:pt x="756" y="287"/>
                    </a:cubicBezTo>
                    <a:cubicBezTo>
                      <a:pt x="758" y="290"/>
                      <a:pt x="765" y="292"/>
                      <a:pt x="772" y="292"/>
                    </a:cubicBezTo>
                    <a:cubicBezTo>
                      <a:pt x="777" y="292"/>
                      <a:pt x="775" y="285"/>
                      <a:pt x="772" y="280"/>
                    </a:cubicBezTo>
                    <a:cubicBezTo>
                      <a:pt x="768" y="278"/>
                      <a:pt x="782" y="250"/>
                      <a:pt x="784" y="240"/>
                    </a:cubicBezTo>
                    <a:cubicBezTo>
                      <a:pt x="786" y="231"/>
                      <a:pt x="791" y="238"/>
                      <a:pt x="798" y="240"/>
                    </a:cubicBezTo>
                    <a:cubicBezTo>
                      <a:pt x="805" y="240"/>
                      <a:pt x="814" y="238"/>
                      <a:pt x="819" y="240"/>
                    </a:cubicBezTo>
                    <a:cubicBezTo>
                      <a:pt x="823" y="243"/>
                      <a:pt x="835" y="238"/>
                      <a:pt x="837" y="233"/>
                    </a:cubicBezTo>
                    <a:cubicBezTo>
                      <a:pt x="842" y="229"/>
                      <a:pt x="835" y="229"/>
                      <a:pt x="835" y="217"/>
                    </a:cubicBezTo>
                    <a:cubicBezTo>
                      <a:pt x="835" y="206"/>
                      <a:pt x="842" y="201"/>
                      <a:pt x="849" y="201"/>
                    </a:cubicBezTo>
                    <a:cubicBezTo>
                      <a:pt x="856" y="201"/>
                      <a:pt x="858" y="194"/>
                      <a:pt x="858" y="189"/>
                    </a:cubicBezTo>
                    <a:cubicBezTo>
                      <a:pt x="858" y="185"/>
                      <a:pt x="863" y="182"/>
                      <a:pt x="865" y="175"/>
                    </a:cubicBezTo>
                    <a:cubicBezTo>
                      <a:pt x="863" y="173"/>
                      <a:pt x="861" y="171"/>
                      <a:pt x="861" y="168"/>
                    </a:cubicBezTo>
                    <a:close/>
                    <a:moveTo>
                      <a:pt x="324" y="259"/>
                    </a:moveTo>
                    <a:lnTo>
                      <a:pt x="324" y="259"/>
                    </a:lnTo>
                    <a:cubicBezTo>
                      <a:pt x="321" y="264"/>
                      <a:pt x="296" y="257"/>
                      <a:pt x="293" y="252"/>
                    </a:cubicBezTo>
                    <a:cubicBezTo>
                      <a:pt x="291" y="245"/>
                      <a:pt x="328" y="252"/>
                      <a:pt x="324" y="259"/>
                    </a:cubicBezTo>
                    <a:close/>
                    <a:moveTo>
                      <a:pt x="679" y="257"/>
                    </a:moveTo>
                    <a:lnTo>
                      <a:pt x="679" y="257"/>
                    </a:lnTo>
                    <a:cubicBezTo>
                      <a:pt x="663" y="257"/>
                      <a:pt x="623" y="247"/>
                      <a:pt x="607" y="266"/>
                    </a:cubicBezTo>
                    <a:cubicBezTo>
                      <a:pt x="593" y="283"/>
                      <a:pt x="603" y="292"/>
                      <a:pt x="596" y="292"/>
                    </a:cubicBezTo>
                    <a:cubicBezTo>
                      <a:pt x="589" y="294"/>
                      <a:pt x="586" y="266"/>
                      <a:pt x="593" y="259"/>
                    </a:cubicBezTo>
                    <a:cubicBezTo>
                      <a:pt x="603" y="250"/>
                      <a:pt x="630" y="245"/>
                      <a:pt x="649" y="250"/>
                    </a:cubicBezTo>
                    <a:cubicBezTo>
                      <a:pt x="665" y="254"/>
                      <a:pt x="698" y="245"/>
                      <a:pt x="703" y="247"/>
                    </a:cubicBezTo>
                    <a:cubicBezTo>
                      <a:pt x="707" y="247"/>
                      <a:pt x="698" y="257"/>
                      <a:pt x="679" y="25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7" name="Freeform 524">
                <a:extLst>
                  <a:ext uri="{FF2B5EF4-FFF2-40B4-BE49-F238E27FC236}">
                    <a16:creationId xmlns:a16="http://schemas.microsoft.com/office/drawing/2014/main" id="{1F6CA423-40E6-A898-3673-5AFC24D241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9" y="1561"/>
                <a:ext cx="520" cy="247"/>
              </a:xfrm>
              <a:custGeom>
                <a:avLst/>
                <a:gdLst>
                  <a:gd name="T0" fmla="*/ 854 w 865"/>
                  <a:gd name="T1" fmla="*/ 166 h 409"/>
                  <a:gd name="T2" fmla="*/ 821 w 865"/>
                  <a:gd name="T3" fmla="*/ 154 h 409"/>
                  <a:gd name="T4" fmla="*/ 772 w 865"/>
                  <a:gd name="T5" fmla="*/ 138 h 409"/>
                  <a:gd name="T6" fmla="*/ 724 w 865"/>
                  <a:gd name="T7" fmla="*/ 135 h 409"/>
                  <a:gd name="T8" fmla="*/ 656 w 865"/>
                  <a:gd name="T9" fmla="*/ 35 h 409"/>
                  <a:gd name="T10" fmla="*/ 600 w 865"/>
                  <a:gd name="T11" fmla="*/ 54 h 409"/>
                  <a:gd name="T12" fmla="*/ 579 w 865"/>
                  <a:gd name="T13" fmla="*/ 42 h 409"/>
                  <a:gd name="T14" fmla="*/ 556 w 865"/>
                  <a:gd name="T15" fmla="*/ 35 h 409"/>
                  <a:gd name="T16" fmla="*/ 535 w 865"/>
                  <a:gd name="T17" fmla="*/ 14 h 409"/>
                  <a:gd name="T18" fmla="*/ 479 w 865"/>
                  <a:gd name="T19" fmla="*/ 10 h 409"/>
                  <a:gd name="T20" fmla="*/ 396 w 865"/>
                  <a:gd name="T21" fmla="*/ 30 h 409"/>
                  <a:gd name="T22" fmla="*/ 321 w 865"/>
                  <a:gd name="T23" fmla="*/ 42 h 409"/>
                  <a:gd name="T24" fmla="*/ 319 w 865"/>
                  <a:gd name="T25" fmla="*/ 73 h 409"/>
                  <a:gd name="T26" fmla="*/ 307 w 865"/>
                  <a:gd name="T27" fmla="*/ 110 h 409"/>
                  <a:gd name="T28" fmla="*/ 314 w 865"/>
                  <a:gd name="T29" fmla="*/ 138 h 409"/>
                  <a:gd name="T30" fmla="*/ 279 w 865"/>
                  <a:gd name="T31" fmla="*/ 135 h 409"/>
                  <a:gd name="T32" fmla="*/ 233 w 865"/>
                  <a:gd name="T33" fmla="*/ 126 h 409"/>
                  <a:gd name="T34" fmla="*/ 179 w 865"/>
                  <a:gd name="T35" fmla="*/ 135 h 409"/>
                  <a:gd name="T36" fmla="*/ 133 w 865"/>
                  <a:gd name="T37" fmla="*/ 110 h 409"/>
                  <a:gd name="T38" fmla="*/ 91 w 865"/>
                  <a:gd name="T39" fmla="*/ 115 h 409"/>
                  <a:gd name="T40" fmla="*/ 52 w 865"/>
                  <a:gd name="T41" fmla="*/ 147 h 409"/>
                  <a:gd name="T42" fmla="*/ 19 w 865"/>
                  <a:gd name="T43" fmla="*/ 154 h 409"/>
                  <a:gd name="T44" fmla="*/ 7 w 865"/>
                  <a:gd name="T45" fmla="*/ 185 h 409"/>
                  <a:gd name="T46" fmla="*/ 19 w 865"/>
                  <a:gd name="T47" fmla="*/ 217 h 409"/>
                  <a:gd name="T48" fmla="*/ 49 w 865"/>
                  <a:gd name="T49" fmla="*/ 245 h 409"/>
                  <a:gd name="T50" fmla="*/ 66 w 865"/>
                  <a:gd name="T51" fmla="*/ 254 h 409"/>
                  <a:gd name="T52" fmla="*/ 144 w 865"/>
                  <a:gd name="T53" fmla="*/ 278 h 409"/>
                  <a:gd name="T54" fmla="*/ 93 w 865"/>
                  <a:gd name="T55" fmla="*/ 306 h 409"/>
                  <a:gd name="T56" fmla="*/ 107 w 865"/>
                  <a:gd name="T57" fmla="*/ 343 h 409"/>
                  <a:gd name="T58" fmla="*/ 140 w 865"/>
                  <a:gd name="T59" fmla="*/ 388 h 409"/>
                  <a:gd name="T60" fmla="*/ 189 w 865"/>
                  <a:gd name="T61" fmla="*/ 383 h 409"/>
                  <a:gd name="T62" fmla="*/ 261 w 865"/>
                  <a:gd name="T63" fmla="*/ 278 h 409"/>
                  <a:gd name="T64" fmla="*/ 291 w 865"/>
                  <a:gd name="T65" fmla="*/ 264 h 409"/>
                  <a:gd name="T66" fmla="*/ 333 w 865"/>
                  <a:gd name="T67" fmla="*/ 331 h 409"/>
                  <a:gd name="T68" fmla="*/ 419 w 865"/>
                  <a:gd name="T69" fmla="*/ 343 h 409"/>
                  <a:gd name="T70" fmla="*/ 454 w 865"/>
                  <a:gd name="T71" fmla="*/ 392 h 409"/>
                  <a:gd name="T72" fmla="*/ 505 w 865"/>
                  <a:gd name="T73" fmla="*/ 383 h 409"/>
                  <a:gd name="T74" fmla="*/ 535 w 865"/>
                  <a:gd name="T75" fmla="*/ 355 h 409"/>
                  <a:gd name="T76" fmla="*/ 605 w 865"/>
                  <a:gd name="T77" fmla="*/ 341 h 409"/>
                  <a:gd name="T78" fmla="*/ 710 w 865"/>
                  <a:gd name="T79" fmla="*/ 359 h 409"/>
                  <a:gd name="T80" fmla="*/ 737 w 865"/>
                  <a:gd name="T81" fmla="*/ 341 h 409"/>
                  <a:gd name="T82" fmla="*/ 735 w 865"/>
                  <a:gd name="T83" fmla="*/ 292 h 409"/>
                  <a:gd name="T84" fmla="*/ 772 w 865"/>
                  <a:gd name="T85" fmla="*/ 280 h 409"/>
                  <a:gd name="T86" fmla="*/ 819 w 865"/>
                  <a:gd name="T87" fmla="*/ 240 h 409"/>
                  <a:gd name="T88" fmla="*/ 849 w 865"/>
                  <a:gd name="T89" fmla="*/ 201 h 409"/>
                  <a:gd name="T90" fmla="*/ 861 w 865"/>
                  <a:gd name="T91" fmla="*/ 168 h 409"/>
                  <a:gd name="T92" fmla="*/ 324 w 865"/>
                  <a:gd name="T93" fmla="*/ 259 h 409"/>
                  <a:gd name="T94" fmla="*/ 324 w 865"/>
                  <a:gd name="T95" fmla="*/ 259 h 409"/>
                  <a:gd name="T96" fmla="*/ 607 w 865"/>
                  <a:gd name="T97" fmla="*/ 266 h 409"/>
                  <a:gd name="T98" fmla="*/ 649 w 865"/>
                  <a:gd name="T99" fmla="*/ 250 h 409"/>
                  <a:gd name="T100" fmla="*/ 679 w 865"/>
                  <a:gd name="T101" fmla="*/ 2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5" h="409">
                    <a:moveTo>
                      <a:pt x="861" y="168"/>
                    </a:moveTo>
                    <a:lnTo>
                      <a:pt x="861" y="168"/>
                    </a:lnTo>
                    <a:cubicBezTo>
                      <a:pt x="861" y="164"/>
                      <a:pt x="856" y="166"/>
                      <a:pt x="854" y="166"/>
                    </a:cubicBezTo>
                    <a:cubicBezTo>
                      <a:pt x="851" y="168"/>
                      <a:pt x="840" y="171"/>
                      <a:pt x="837" y="171"/>
                    </a:cubicBezTo>
                    <a:cubicBezTo>
                      <a:pt x="833" y="171"/>
                      <a:pt x="826" y="166"/>
                      <a:pt x="826" y="161"/>
                    </a:cubicBezTo>
                    <a:cubicBezTo>
                      <a:pt x="826" y="156"/>
                      <a:pt x="826" y="154"/>
                      <a:pt x="821" y="154"/>
                    </a:cubicBezTo>
                    <a:cubicBezTo>
                      <a:pt x="816" y="154"/>
                      <a:pt x="812" y="152"/>
                      <a:pt x="807" y="142"/>
                    </a:cubicBezTo>
                    <a:cubicBezTo>
                      <a:pt x="805" y="133"/>
                      <a:pt x="798" y="133"/>
                      <a:pt x="793" y="131"/>
                    </a:cubicBezTo>
                    <a:cubicBezTo>
                      <a:pt x="791" y="128"/>
                      <a:pt x="779" y="135"/>
                      <a:pt x="772" y="138"/>
                    </a:cubicBezTo>
                    <a:cubicBezTo>
                      <a:pt x="768" y="138"/>
                      <a:pt x="758" y="135"/>
                      <a:pt x="751" y="133"/>
                    </a:cubicBezTo>
                    <a:cubicBezTo>
                      <a:pt x="747" y="133"/>
                      <a:pt x="742" y="121"/>
                      <a:pt x="735" y="121"/>
                    </a:cubicBezTo>
                    <a:cubicBezTo>
                      <a:pt x="731" y="124"/>
                      <a:pt x="728" y="135"/>
                      <a:pt x="724" y="135"/>
                    </a:cubicBezTo>
                    <a:cubicBezTo>
                      <a:pt x="719" y="135"/>
                      <a:pt x="710" y="110"/>
                      <a:pt x="703" y="98"/>
                    </a:cubicBezTo>
                    <a:cubicBezTo>
                      <a:pt x="693" y="84"/>
                      <a:pt x="677" y="56"/>
                      <a:pt x="663" y="51"/>
                    </a:cubicBezTo>
                    <a:cubicBezTo>
                      <a:pt x="649" y="47"/>
                      <a:pt x="654" y="40"/>
                      <a:pt x="656" y="35"/>
                    </a:cubicBezTo>
                    <a:cubicBezTo>
                      <a:pt x="661" y="30"/>
                      <a:pt x="649" y="30"/>
                      <a:pt x="642" y="33"/>
                    </a:cubicBezTo>
                    <a:cubicBezTo>
                      <a:pt x="637" y="37"/>
                      <a:pt x="630" y="42"/>
                      <a:pt x="623" y="44"/>
                    </a:cubicBezTo>
                    <a:cubicBezTo>
                      <a:pt x="617" y="47"/>
                      <a:pt x="607" y="56"/>
                      <a:pt x="600" y="54"/>
                    </a:cubicBezTo>
                    <a:cubicBezTo>
                      <a:pt x="593" y="51"/>
                      <a:pt x="589" y="63"/>
                      <a:pt x="584" y="59"/>
                    </a:cubicBezTo>
                    <a:cubicBezTo>
                      <a:pt x="579" y="51"/>
                      <a:pt x="591" y="49"/>
                      <a:pt x="591" y="44"/>
                    </a:cubicBezTo>
                    <a:cubicBezTo>
                      <a:pt x="591" y="40"/>
                      <a:pt x="582" y="44"/>
                      <a:pt x="579" y="42"/>
                    </a:cubicBezTo>
                    <a:cubicBezTo>
                      <a:pt x="577" y="40"/>
                      <a:pt x="570" y="37"/>
                      <a:pt x="570" y="42"/>
                    </a:cubicBezTo>
                    <a:cubicBezTo>
                      <a:pt x="570" y="44"/>
                      <a:pt x="563" y="42"/>
                      <a:pt x="563" y="40"/>
                    </a:cubicBezTo>
                    <a:cubicBezTo>
                      <a:pt x="563" y="35"/>
                      <a:pt x="561" y="30"/>
                      <a:pt x="556" y="35"/>
                    </a:cubicBezTo>
                    <a:cubicBezTo>
                      <a:pt x="551" y="40"/>
                      <a:pt x="540" y="42"/>
                      <a:pt x="538" y="37"/>
                    </a:cubicBezTo>
                    <a:cubicBezTo>
                      <a:pt x="535" y="35"/>
                      <a:pt x="540" y="33"/>
                      <a:pt x="540" y="28"/>
                    </a:cubicBezTo>
                    <a:cubicBezTo>
                      <a:pt x="540" y="24"/>
                      <a:pt x="535" y="19"/>
                      <a:pt x="535" y="14"/>
                    </a:cubicBezTo>
                    <a:cubicBezTo>
                      <a:pt x="538" y="10"/>
                      <a:pt x="526" y="3"/>
                      <a:pt x="521" y="5"/>
                    </a:cubicBezTo>
                    <a:cubicBezTo>
                      <a:pt x="517" y="7"/>
                      <a:pt x="510" y="5"/>
                      <a:pt x="505" y="3"/>
                    </a:cubicBezTo>
                    <a:cubicBezTo>
                      <a:pt x="500" y="0"/>
                      <a:pt x="479" y="5"/>
                      <a:pt x="479" y="10"/>
                    </a:cubicBezTo>
                    <a:cubicBezTo>
                      <a:pt x="477" y="14"/>
                      <a:pt x="451" y="16"/>
                      <a:pt x="447" y="19"/>
                    </a:cubicBezTo>
                    <a:cubicBezTo>
                      <a:pt x="442" y="21"/>
                      <a:pt x="423" y="24"/>
                      <a:pt x="417" y="26"/>
                    </a:cubicBezTo>
                    <a:cubicBezTo>
                      <a:pt x="412" y="26"/>
                      <a:pt x="405" y="30"/>
                      <a:pt x="396" y="30"/>
                    </a:cubicBezTo>
                    <a:cubicBezTo>
                      <a:pt x="389" y="30"/>
                      <a:pt x="372" y="33"/>
                      <a:pt x="363" y="37"/>
                    </a:cubicBezTo>
                    <a:cubicBezTo>
                      <a:pt x="356" y="44"/>
                      <a:pt x="344" y="40"/>
                      <a:pt x="338" y="42"/>
                    </a:cubicBezTo>
                    <a:cubicBezTo>
                      <a:pt x="333" y="42"/>
                      <a:pt x="324" y="40"/>
                      <a:pt x="321" y="42"/>
                    </a:cubicBezTo>
                    <a:cubicBezTo>
                      <a:pt x="319" y="44"/>
                      <a:pt x="319" y="56"/>
                      <a:pt x="321" y="61"/>
                    </a:cubicBezTo>
                    <a:cubicBezTo>
                      <a:pt x="324" y="66"/>
                      <a:pt x="340" y="66"/>
                      <a:pt x="340" y="70"/>
                    </a:cubicBezTo>
                    <a:cubicBezTo>
                      <a:pt x="342" y="73"/>
                      <a:pt x="326" y="73"/>
                      <a:pt x="319" y="73"/>
                    </a:cubicBezTo>
                    <a:cubicBezTo>
                      <a:pt x="310" y="75"/>
                      <a:pt x="312" y="84"/>
                      <a:pt x="314" y="89"/>
                    </a:cubicBezTo>
                    <a:cubicBezTo>
                      <a:pt x="317" y="94"/>
                      <a:pt x="307" y="98"/>
                      <a:pt x="300" y="101"/>
                    </a:cubicBezTo>
                    <a:cubicBezTo>
                      <a:pt x="296" y="101"/>
                      <a:pt x="300" y="110"/>
                      <a:pt x="307" y="110"/>
                    </a:cubicBezTo>
                    <a:cubicBezTo>
                      <a:pt x="312" y="110"/>
                      <a:pt x="317" y="117"/>
                      <a:pt x="321" y="117"/>
                    </a:cubicBezTo>
                    <a:cubicBezTo>
                      <a:pt x="326" y="117"/>
                      <a:pt x="328" y="126"/>
                      <a:pt x="328" y="131"/>
                    </a:cubicBezTo>
                    <a:cubicBezTo>
                      <a:pt x="328" y="135"/>
                      <a:pt x="321" y="138"/>
                      <a:pt x="314" y="138"/>
                    </a:cubicBezTo>
                    <a:cubicBezTo>
                      <a:pt x="307" y="138"/>
                      <a:pt x="303" y="133"/>
                      <a:pt x="298" y="131"/>
                    </a:cubicBezTo>
                    <a:cubicBezTo>
                      <a:pt x="293" y="131"/>
                      <a:pt x="293" y="140"/>
                      <a:pt x="291" y="142"/>
                    </a:cubicBezTo>
                    <a:cubicBezTo>
                      <a:pt x="286" y="145"/>
                      <a:pt x="286" y="135"/>
                      <a:pt x="279" y="135"/>
                    </a:cubicBezTo>
                    <a:cubicBezTo>
                      <a:pt x="275" y="135"/>
                      <a:pt x="268" y="135"/>
                      <a:pt x="265" y="128"/>
                    </a:cubicBezTo>
                    <a:cubicBezTo>
                      <a:pt x="263" y="124"/>
                      <a:pt x="251" y="121"/>
                      <a:pt x="244" y="128"/>
                    </a:cubicBezTo>
                    <a:cubicBezTo>
                      <a:pt x="240" y="133"/>
                      <a:pt x="237" y="131"/>
                      <a:pt x="233" y="126"/>
                    </a:cubicBezTo>
                    <a:cubicBezTo>
                      <a:pt x="228" y="124"/>
                      <a:pt x="214" y="128"/>
                      <a:pt x="212" y="133"/>
                    </a:cubicBezTo>
                    <a:cubicBezTo>
                      <a:pt x="210" y="138"/>
                      <a:pt x="200" y="140"/>
                      <a:pt x="193" y="135"/>
                    </a:cubicBezTo>
                    <a:cubicBezTo>
                      <a:pt x="184" y="131"/>
                      <a:pt x="179" y="128"/>
                      <a:pt x="179" y="135"/>
                    </a:cubicBezTo>
                    <a:cubicBezTo>
                      <a:pt x="179" y="142"/>
                      <a:pt x="175" y="135"/>
                      <a:pt x="175" y="133"/>
                    </a:cubicBezTo>
                    <a:cubicBezTo>
                      <a:pt x="175" y="128"/>
                      <a:pt x="163" y="121"/>
                      <a:pt x="156" y="117"/>
                    </a:cubicBezTo>
                    <a:cubicBezTo>
                      <a:pt x="151" y="115"/>
                      <a:pt x="133" y="115"/>
                      <a:pt x="133" y="110"/>
                    </a:cubicBezTo>
                    <a:cubicBezTo>
                      <a:pt x="131" y="105"/>
                      <a:pt x="121" y="103"/>
                      <a:pt x="117" y="110"/>
                    </a:cubicBezTo>
                    <a:cubicBezTo>
                      <a:pt x="114" y="117"/>
                      <a:pt x="110" y="112"/>
                      <a:pt x="105" y="110"/>
                    </a:cubicBezTo>
                    <a:cubicBezTo>
                      <a:pt x="103" y="107"/>
                      <a:pt x="93" y="112"/>
                      <a:pt x="91" y="115"/>
                    </a:cubicBezTo>
                    <a:cubicBezTo>
                      <a:pt x="86" y="117"/>
                      <a:pt x="75" y="126"/>
                      <a:pt x="68" y="126"/>
                    </a:cubicBezTo>
                    <a:cubicBezTo>
                      <a:pt x="61" y="126"/>
                      <a:pt x="66" y="133"/>
                      <a:pt x="56" y="135"/>
                    </a:cubicBezTo>
                    <a:cubicBezTo>
                      <a:pt x="47" y="138"/>
                      <a:pt x="49" y="142"/>
                      <a:pt x="52" y="147"/>
                    </a:cubicBezTo>
                    <a:cubicBezTo>
                      <a:pt x="52" y="149"/>
                      <a:pt x="56" y="156"/>
                      <a:pt x="49" y="161"/>
                    </a:cubicBezTo>
                    <a:cubicBezTo>
                      <a:pt x="40" y="164"/>
                      <a:pt x="37" y="149"/>
                      <a:pt x="30" y="145"/>
                    </a:cubicBezTo>
                    <a:cubicBezTo>
                      <a:pt x="26" y="140"/>
                      <a:pt x="19" y="147"/>
                      <a:pt x="19" y="154"/>
                    </a:cubicBezTo>
                    <a:cubicBezTo>
                      <a:pt x="19" y="161"/>
                      <a:pt x="12" y="161"/>
                      <a:pt x="7" y="166"/>
                    </a:cubicBezTo>
                    <a:cubicBezTo>
                      <a:pt x="5" y="173"/>
                      <a:pt x="14" y="175"/>
                      <a:pt x="14" y="178"/>
                    </a:cubicBezTo>
                    <a:cubicBezTo>
                      <a:pt x="14" y="180"/>
                      <a:pt x="9" y="182"/>
                      <a:pt x="7" y="185"/>
                    </a:cubicBezTo>
                    <a:cubicBezTo>
                      <a:pt x="5" y="185"/>
                      <a:pt x="0" y="194"/>
                      <a:pt x="3" y="196"/>
                    </a:cubicBezTo>
                    <a:cubicBezTo>
                      <a:pt x="5" y="201"/>
                      <a:pt x="16" y="199"/>
                      <a:pt x="14" y="206"/>
                    </a:cubicBezTo>
                    <a:cubicBezTo>
                      <a:pt x="14" y="212"/>
                      <a:pt x="12" y="219"/>
                      <a:pt x="19" y="217"/>
                    </a:cubicBezTo>
                    <a:cubicBezTo>
                      <a:pt x="23" y="215"/>
                      <a:pt x="30" y="215"/>
                      <a:pt x="33" y="215"/>
                    </a:cubicBezTo>
                    <a:cubicBezTo>
                      <a:pt x="37" y="215"/>
                      <a:pt x="40" y="224"/>
                      <a:pt x="47" y="231"/>
                    </a:cubicBezTo>
                    <a:cubicBezTo>
                      <a:pt x="54" y="238"/>
                      <a:pt x="56" y="243"/>
                      <a:pt x="49" y="245"/>
                    </a:cubicBezTo>
                    <a:cubicBezTo>
                      <a:pt x="42" y="245"/>
                      <a:pt x="47" y="250"/>
                      <a:pt x="54" y="254"/>
                    </a:cubicBezTo>
                    <a:cubicBezTo>
                      <a:pt x="56" y="254"/>
                      <a:pt x="59" y="257"/>
                      <a:pt x="61" y="257"/>
                    </a:cubicBezTo>
                    <a:cubicBezTo>
                      <a:pt x="63" y="257"/>
                      <a:pt x="63" y="257"/>
                      <a:pt x="66" y="254"/>
                    </a:cubicBezTo>
                    <a:cubicBezTo>
                      <a:pt x="75" y="245"/>
                      <a:pt x="96" y="236"/>
                      <a:pt x="110" y="240"/>
                    </a:cubicBezTo>
                    <a:cubicBezTo>
                      <a:pt x="124" y="245"/>
                      <a:pt x="135" y="238"/>
                      <a:pt x="142" y="247"/>
                    </a:cubicBezTo>
                    <a:cubicBezTo>
                      <a:pt x="149" y="254"/>
                      <a:pt x="142" y="271"/>
                      <a:pt x="144" y="278"/>
                    </a:cubicBezTo>
                    <a:cubicBezTo>
                      <a:pt x="147" y="285"/>
                      <a:pt x="133" y="285"/>
                      <a:pt x="124" y="285"/>
                    </a:cubicBezTo>
                    <a:cubicBezTo>
                      <a:pt x="114" y="283"/>
                      <a:pt x="96" y="287"/>
                      <a:pt x="98" y="294"/>
                    </a:cubicBezTo>
                    <a:cubicBezTo>
                      <a:pt x="100" y="299"/>
                      <a:pt x="107" y="313"/>
                      <a:pt x="93" y="306"/>
                    </a:cubicBezTo>
                    <a:cubicBezTo>
                      <a:pt x="82" y="299"/>
                      <a:pt x="77" y="313"/>
                      <a:pt x="84" y="313"/>
                    </a:cubicBezTo>
                    <a:cubicBezTo>
                      <a:pt x="91" y="313"/>
                      <a:pt x="100" y="320"/>
                      <a:pt x="100" y="327"/>
                    </a:cubicBezTo>
                    <a:cubicBezTo>
                      <a:pt x="100" y="331"/>
                      <a:pt x="100" y="345"/>
                      <a:pt x="107" y="343"/>
                    </a:cubicBezTo>
                    <a:cubicBezTo>
                      <a:pt x="114" y="341"/>
                      <a:pt x="114" y="352"/>
                      <a:pt x="121" y="350"/>
                    </a:cubicBezTo>
                    <a:cubicBezTo>
                      <a:pt x="131" y="350"/>
                      <a:pt x="140" y="355"/>
                      <a:pt x="133" y="362"/>
                    </a:cubicBezTo>
                    <a:cubicBezTo>
                      <a:pt x="126" y="371"/>
                      <a:pt x="138" y="392"/>
                      <a:pt x="140" y="388"/>
                    </a:cubicBezTo>
                    <a:cubicBezTo>
                      <a:pt x="140" y="385"/>
                      <a:pt x="140" y="378"/>
                      <a:pt x="142" y="373"/>
                    </a:cubicBezTo>
                    <a:cubicBezTo>
                      <a:pt x="138" y="362"/>
                      <a:pt x="158" y="362"/>
                      <a:pt x="163" y="362"/>
                    </a:cubicBezTo>
                    <a:cubicBezTo>
                      <a:pt x="170" y="362"/>
                      <a:pt x="182" y="371"/>
                      <a:pt x="189" y="383"/>
                    </a:cubicBezTo>
                    <a:cubicBezTo>
                      <a:pt x="198" y="392"/>
                      <a:pt x="205" y="385"/>
                      <a:pt x="205" y="385"/>
                    </a:cubicBezTo>
                    <a:lnTo>
                      <a:pt x="207" y="292"/>
                    </a:lnTo>
                    <a:lnTo>
                      <a:pt x="261" y="278"/>
                    </a:lnTo>
                    <a:cubicBezTo>
                      <a:pt x="261" y="276"/>
                      <a:pt x="263" y="273"/>
                      <a:pt x="263" y="273"/>
                    </a:cubicBezTo>
                    <a:cubicBezTo>
                      <a:pt x="270" y="264"/>
                      <a:pt x="279" y="271"/>
                      <a:pt x="282" y="273"/>
                    </a:cubicBezTo>
                    <a:cubicBezTo>
                      <a:pt x="284" y="276"/>
                      <a:pt x="284" y="264"/>
                      <a:pt x="291" y="264"/>
                    </a:cubicBezTo>
                    <a:cubicBezTo>
                      <a:pt x="298" y="264"/>
                      <a:pt x="291" y="276"/>
                      <a:pt x="296" y="276"/>
                    </a:cubicBezTo>
                    <a:cubicBezTo>
                      <a:pt x="300" y="276"/>
                      <a:pt x="310" y="292"/>
                      <a:pt x="307" y="303"/>
                    </a:cubicBezTo>
                    <a:cubicBezTo>
                      <a:pt x="317" y="311"/>
                      <a:pt x="331" y="327"/>
                      <a:pt x="333" y="331"/>
                    </a:cubicBezTo>
                    <a:cubicBezTo>
                      <a:pt x="333" y="336"/>
                      <a:pt x="356" y="329"/>
                      <a:pt x="361" y="329"/>
                    </a:cubicBezTo>
                    <a:cubicBezTo>
                      <a:pt x="363" y="331"/>
                      <a:pt x="396" y="331"/>
                      <a:pt x="403" y="331"/>
                    </a:cubicBezTo>
                    <a:cubicBezTo>
                      <a:pt x="407" y="331"/>
                      <a:pt x="412" y="343"/>
                      <a:pt x="419" y="343"/>
                    </a:cubicBezTo>
                    <a:cubicBezTo>
                      <a:pt x="426" y="345"/>
                      <a:pt x="423" y="357"/>
                      <a:pt x="423" y="364"/>
                    </a:cubicBezTo>
                    <a:cubicBezTo>
                      <a:pt x="426" y="371"/>
                      <a:pt x="435" y="381"/>
                      <a:pt x="435" y="385"/>
                    </a:cubicBezTo>
                    <a:cubicBezTo>
                      <a:pt x="437" y="392"/>
                      <a:pt x="447" y="390"/>
                      <a:pt x="454" y="392"/>
                    </a:cubicBezTo>
                    <a:cubicBezTo>
                      <a:pt x="461" y="392"/>
                      <a:pt x="472" y="395"/>
                      <a:pt x="472" y="402"/>
                    </a:cubicBezTo>
                    <a:cubicBezTo>
                      <a:pt x="472" y="409"/>
                      <a:pt x="482" y="404"/>
                      <a:pt x="482" y="399"/>
                    </a:cubicBezTo>
                    <a:cubicBezTo>
                      <a:pt x="484" y="395"/>
                      <a:pt x="491" y="388"/>
                      <a:pt x="505" y="383"/>
                    </a:cubicBezTo>
                    <a:cubicBezTo>
                      <a:pt x="510" y="381"/>
                      <a:pt x="514" y="381"/>
                      <a:pt x="517" y="381"/>
                    </a:cubicBezTo>
                    <a:cubicBezTo>
                      <a:pt x="519" y="376"/>
                      <a:pt x="521" y="369"/>
                      <a:pt x="524" y="369"/>
                    </a:cubicBezTo>
                    <a:cubicBezTo>
                      <a:pt x="526" y="366"/>
                      <a:pt x="535" y="362"/>
                      <a:pt x="535" y="355"/>
                    </a:cubicBezTo>
                    <a:cubicBezTo>
                      <a:pt x="538" y="348"/>
                      <a:pt x="554" y="348"/>
                      <a:pt x="565" y="355"/>
                    </a:cubicBezTo>
                    <a:cubicBezTo>
                      <a:pt x="577" y="359"/>
                      <a:pt x="584" y="359"/>
                      <a:pt x="584" y="350"/>
                    </a:cubicBezTo>
                    <a:cubicBezTo>
                      <a:pt x="584" y="341"/>
                      <a:pt x="600" y="338"/>
                      <a:pt x="605" y="341"/>
                    </a:cubicBezTo>
                    <a:cubicBezTo>
                      <a:pt x="610" y="345"/>
                      <a:pt x="626" y="352"/>
                      <a:pt x="633" y="350"/>
                    </a:cubicBezTo>
                    <a:cubicBezTo>
                      <a:pt x="642" y="348"/>
                      <a:pt x="679" y="350"/>
                      <a:pt x="689" y="352"/>
                    </a:cubicBezTo>
                    <a:cubicBezTo>
                      <a:pt x="698" y="355"/>
                      <a:pt x="700" y="350"/>
                      <a:pt x="710" y="359"/>
                    </a:cubicBezTo>
                    <a:cubicBezTo>
                      <a:pt x="714" y="366"/>
                      <a:pt x="719" y="359"/>
                      <a:pt x="726" y="366"/>
                    </a:cubicBezTo>
                    <a:lnTo>
                      <a:pt x="726" y="357"/>
                    </a:lnTo>
                    <a:cubicBezTo>
                      <a:pt x="726" y="350"/>
                      <a:pt x="735" y="345"/>
                      <a:pt x="737" y="341"/>
                    </a:cubicBezTo>
                    <a:cubicBezTo>
                      <a:pt x="740" y="336"/>
                      <a:pt x="728" y="322"/>
                      <a:pt x="728" y="318"/>
                    </a:cubicBezTo>
                    <a:cubicBezTo>
                      <a:pt x="728" y="313"/>
                      <a:pt x="728" y="301"/>
                      <a:pt x="724" y="299"/>
                    </a:cubicBezTo>
                    <a:cubicBezTo>
                      <a:pt x="719" y="297"/>
                      <a:pt x="733" y="290"/>
                      <a:pt x="735" y="292"/>
                    </a:cubicBezTo>
                    <a:cubicBezTo>
                      <a:pt x="742" y="292"/>
                      <a:pt x="754" y="285"/>
                      <a:pt x="756" y="287"/>
                    </a:cubicBezTo>
                    <a:cubicBezTo>
                      <a:pt x="758" y="290"/>
                      <a:pt x="765" y="292"/>
                      <a:pt x="772" y="292"/>
                    </a:cubicBezTo>
                    <a:cubicBezTo>
                      <a:pt x="777" y="292"/>
                      <a:pt x="775" y="285"/>
                      <a:pt x="772" y="280"/>
                    </a:cubicBezTo>
                    <a:cubicBezTo>
                      <a:pt x="768" y="278"/>
                      <a:pt x="782" y="250"/>
                      <a:pt x="784" y="240"/>
                    </a:cubicBezTo>
                    <a:cubicBezTo>
                      <a:pt x="786" y="231"/>
                      <a:pt x="791" y="238"/>
                      <a:pt x="798" y="240"/>
                    </a:cubicBezTo>
                    <a:cubicBezTo>
                      <a:pt x="805" y="240"/>
                      <a:pt x="814" y="238"/>
                      <a:pt x="819" y="240"/>
                    </a:cubicBezTo>
                    <a:cubicBezTo>
                      <a:pt x="823" y="243"/>
                      <a:pt x="835" y="238"/>
                      <a:pt x="837" y="233"/>
                    </a:cubicBezTo>
                    <a:cubicBezTo>
                      <a:pt x="842" y="229"/>
                      <a:pt x="835" y="229"/>
                      <a:pt x="835" y="217"/>
                    </a:cubicBezTo>
                    <a:cubicBezTo>
                      <a:pt x="835" y="206"/>
                      <a:pt x="842" y="201"/>
                      <a:pt x="849" y="201"/>
                    </a:cubicBezTo>
                    <a:cubicBezTo>
                      <a:pt x="856" y="201"/>
                      <a:pt x="858" y="194"/>
                      <a:pt x="858" y="189"/>
                    </a:cubicBezTo>
                    <a:cubicBezTo>
                      <a:pt x="858" y="185"/>
                      <a:pt x="863" y="182"/>
                      <a:pt x="865" y="175"/>
                    </a:cubicBezTo>
                    <a:cubicBezTo>
                      <a:pt x="863" y="173"/>
                      <a:pt x="861" y="171"/>
                      <a:pt x="861" y="168"/>
                    </a:cubicBezTo>
                    <a:lnTo>
                      <a:pt x="861" y="168"/>
                    </a:lnTo>
                    <a:close/>
                    <a:moveTo>
                      <a:pt x="324" y="259"/>
                    </a:moveTo>
                    <a:lnTo>
                      <a:pt x="324" y="259"/>
                    </a:lnTo>
                    <a:cubicBezTo>
                      <a:pt x="321" y="264"/>
                      <a:pt x="296" y="257"/>
                      <a:pt x="293" y="252"/>
                    </a:cubicBezTo>
                    <a:cubicBezTo>
                      <a:pt x="291" y="245"/>
                      <a:pt x="328" y="252"/>
                      <a:pt x="324" y="259"/>
                    </a:cubicBezTo>
                    <a:lnTo>
                      <a:pt x="324" y="259"/>
                    </a:lnTo>
                    <a:close/>
                    <a:moveTo>
                      <a:pt x="679" y="257"/>
                    </a:moveTo>
                    <a:lnTo>
                      <a:pt x="679" y="257"/>
                    </a:lnTo>
                    <a:cubicBezTo>
                      <a:pt x="663" y="257"/>
                      <a:pt x="623" y="247"/>
                      <a:pt x="607" y="266"/>
                    </a:cubicBezTo>
                    <a:cubicBezTo>
                      <a:pt x="593" y="283"/>
                      <a:pt x="603" y="292"/>
                      <a:pt x="596" y="292"/>
                    </a:cubicBezTo>
                    <a:cubicBezTo>
                      <a:pt x="589" y="294"/>
                      <a:pt x="586" y="266"/>
                      <a:pt x="593" y="259"/>
                    </a:cubicBezTo>
                    <a:cubicBezTo>
                      <a:pt x="603" y="250"/>
                      <a:pt x="630" y="245"/>
                      <a:pt x="649" y="250"/>
                    </a:cubicBezTo>
                    <a:cubicBezTo>
                      <a:pt x="665" y="254"/>
                      <a:pt x="698" y="245"/>
                      <a:pt x="703" y="247"/>
                    </a:cubicBezTo>
                    <a:cubicBezTo>
                      <a:pt x="707" y="247"/>
                      <a:pt x="698" y="257"/>
                      <a:pt x="679" y="257"/>
                    </a:cubicBezTo>
                    <a:lnTo>
                      <a:pt x="679" y="25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8" name="Freeform 525">
                <a:extLst>
                  <a:ext uri="{FF2B5EF4-FFF2-40B4-BE49-F238E27FC236}">
                    <a16:creationId xmlns:a16="http://schemas.microsoft.com/office/drawing/2014/main" id="{1EA419E7-812C-FEEF-034D-B392968406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9" y="1561"/>
                <a:ext cx="520" cy="247"/>
              </a:xfrm>
              <a:custGeom>
                <a:avLst/>
                <a:gdLst>
                  <a:gd name="T0" fmla="*/ 854 w 865"/>
                  <a:gd name="T1" fmla="*/ 166 h 409"/>
                  <a:gd name="T2" fmla="*/ 821 w 865"/>
                  <a:gd name="T3" fmla="*/ 154 h 409"/>
                  <a:gd name="T4" fmla="*/ 772 w 865"/>
                  <a:gd name="T5" fmla="*/ 138 h 409"/>
                  <a:gd name="T6" fmla="*/ 724 w 865"/>
                  <a:gd name="T7" fmla="*/ 135 h 409"/>
                  <a:gd name="T8" fmla="*/ 656 w 865"/>
                  <a:gd name="T9" fmla="*/ 35 h 409"/>
                  <a:gd name="T10" fmla="*/ 600 w 865"/>
                  <a:gd name="T11" fmla="*/ 54 h 409"/>
                  <a:gd name="T12" fmla="*/ 579 w 865"/>
                  <a:gd name="T13" fmla="*/ 42 h 409"/>
                  <a:gd name="T14" fmla="*/ 556 w 865"/>
                  <a:gd name="T15" fmla="*/ 35 h 409"/>
                  <a:gd name="T16" fmla="*/ 535 w 865"/>
                  <a:gd name="T17" fmla="*/ 14 h 409"/>
                  <a:gd name="T18" fmla="*/ 479 w 865"/>
                  <a:gd name="T19" fmla="*/ 10 h 409"/>
                  <a:gd name="T20" fmla="*/ 396 w 865"/>
                  <a:gd name="T21" fmla="*/ 30 h 409"/>
                  <a:gd name="T22" fmla="*/ 321 w 865"/>
                  <a:gd name="T23" fmla="*/ 42 h 409"/>
                  <a:gd name="T24" fmla="*/ 319 w 865"/>
                  <a:gd name="T25" fmla="*/ 73 h 409"/>
                  <a:gd name="T26" fmla="*/ 307 w 865"/>
                  <a:gd name="T27" fmla="*/ 110 h 409"/>
                  <a:gd name="T28" fmla="*/ 314 w 865"/>
                  <a:gd name="T29" fmla="*/ 138 h 409"/>
                  <a:gd name="T30" fmla="*/ 279 w 865"/>
                  <a:gd name="T31" fmla="*/ 135 h 409"/>
                  <a:gd name="T32" fmla="*/ 233 w 865"/>
                  <a:gd name="T33" fmla="*/ 126 h 409"/>
                  <a:gd name="T34" fmla="*/ 179 w 865"/>
                  <a:gd name="T35" fmla="*/ 135 h 409"/>
                  <a:gd name="T36" fmla="*/ 133 w 865"/>
                  <a:gd name="T37" fmla="*/ 110 h 409"/>
                  <a:gd name="T38" fmla="*/ 91 w 865"/>
                  <a:gd name="T39" fmla="*/ 115 h 409"/>
                  <a:gd name="T40" fmla="*/ 52 w 865"/>
                  <a:gd name="T41" fmla="*/ 147 h 409"/>
                  <a:gd name="T42" fmla="*/ 19 w 865"/>
                  <a:gd name="T43" fmla="*/ 154 h 409"/>
                  <a:gd name="T44" fmla="*/ 7 w 865"/>
                  <a:gd name="T45" fmla="*/ 185 h 409"/>
                  <a:gd name="T46" fmla="*/ 19 w 865"/>
                  <a:gd name="T47" fmla="*/ 217 h 409"/>
                  <a:gd name="T48" fmla="*/ 49 w 865"/>
                  <a:gd name="T49" fmla="*/ 245 h 409"/>
                  <a:gd name="T50" fmla="*/ 66 w 865"/>
                  <a:gd name="T51" fmla="*/ 254 h 409"/>
                  <a:gd name="T52" fmla="*/ 144 w 865"/>
                  <a:gd name="T53" fmla="*/ 278 h 409"/>
                  <a:gd name="T54" fmla="*/ 93 w 865"/>
                  <a:gd name="T55" fmla="*/ 306 h 409"/>
                  <a:gd name="T56" fmla="*/ 107 w 865"/>
                  <a:gd name="T57" fmla="*/ 343 h 409"/>
                  <a:gd name="T58" fmla="*/ 140 w 865"/>
                  <a:gd name="T59" fmla="*/ 388 h 409"/>
                  <a:gd name="T60" fmla="*/ 189 w 865"/>
                  <a:gd name="T61" fmla="*/ 383 h 409"/>
                  <a:gd name="T62" fmla="*/ 261 w 865"/>
                  <a:gd name="T63" fmla="*/ 278 h 409"/>
                  <a:gd name="T64" fmla="*/ 291 w 865"/>
                  <a:gd name="T65" fmla="*/ 264 h 409"/>
                  <a:gd name="T66" fmla="*/ 333 w 865"/>
                  <a:gd name="T67" fmla="*/ 331 h 409"/>
                  <a:gd name="T68" fmla="*/ 419 w 865"/>
                  <a:gd name="T69" fmla="*/ 343 h 409"/>
                  <a:gd name="T70" fmla="*/ 454 w 865"/>
                  <a:gd name="T71" fmla="*/ 392 h 409"/>
                  <a:gd name="T72" fmla="*/ 505 w 865"/>
                  <a:gd name="T73" fmla="*/ 383 h 409"/>
                  <a:gd name="T74" fmla="*/ 535 w 865"/>
                  <a:gd name="T75" fmla="*/ 355 h 409"/>
                  <a:gd name="T76" fmla="*/ 605 w 865"/>
                  <a:gd name="T77" fmla="*/ 341 h 409"/>
                  <a:gd name="T78" fmla="*/ 710 w 865"/>
                  <a:gd name="T79" fmla="*/ 359 h 409"/>
                  <a:gd name="T80" fmla="*/ 737 w 865"/>
                  <a:gd name="T81" fmla="*/ 341 h 409"/>
                  <a:gd name="T82" fmla="*/ 735 w 865"/>
                  <a:gd name="T83" fmla="*/ 292 h 409"/>
                  <a:gd name="T84" fmla="*/ 772 w 865"/>
                  <a:gd name="T85" fmla="*/ 280 h 409"/>
                  <a:gd name="T86" fmla="*/ 819 w 865"/>
                  <a:gd name="T87" fmla="*/ 240 h 409"/>
                  <a:gd name="T88" fmla="*/ 849 w 865"/>
                  <a:gd name="T89" fmla="*/ 201 h 409"/>
                  <a:gd name="T90" fmla="*/ 861 w 865"/>
                  <a:gd name="T91" fmla="*/ 168 h 409"/>
                  <a:gd name="T92" fmla="*/ 293 w 865"/>
                  <a:gd name="T93" fmla="*/ 252 h 409"/>
                  <a:gd name="T94" fmla="*/ 679 w 865"/>
                  <a:gd name="T95" fmla="*/ 257 h 409"/>
                  <a:gd name="T96" fmla="*/ 593 w 865"/>
                  <a:gd name="T97" fmla="*/ 259 h 409"/>
                  <a:gd name="T98" fmla="*/ 679 w 865"/>
                  <a:gd name="T99" fmla="*/ 2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5" h="409">
                    <a:moveTo>
                      <a:pt x="861" y="168"/>
                    </a:moveTo>
                    <a:lnTo>
                      <a:pt x="861" y="168"/>
                    </a:lnTo>
                    <a:cubicBezTo>
                      <a:pt x="861" y="164"/>
                      <a:pt x="856" y="166"/>
                      <a:pt x="854" y="166"/>
                    </a:cubicBezTo>
                    <a:cubicBezTo>
                      <a:pt x="851" y="168"/>
                      <a:pt x="840" y="171"/>
                      <a:pt x="837" y="171"/>
                    </a:cubicBezTo>
                    <a:cubicBezTo>
                      <a:pt x="833" y="171"/>
                      <a:pt x="826" y="166"/>
                      <a:pt x="826" y="161"/>
                    </a:cubicBezTo>
                    <a:cubicBezTo>
                      <a:pt x="826" y="156"/>
                      <a:pt x="826" y="154"/>
                      <a:pt x="821" y="154"/>
                    </a:cubicBezTo>
                    <a:cubicBezTo>
                      <a:pt x="816" y="154"/>
                      <a:pt x="812" y="152"/>
                      <a:pt x="807" y="142"/>
                    </a:cubicBezTo>
                    <a:cubicBezTo>
                      <a:pt x="805" y="133"/>
                      <a:pt x="798" y="133"/>
                      <a:pt x="793" y="131"/>
                    </a:cubicBezTo>
                    <a:cubicBezTo>
                      <a:pt x="791" y="128"/>
                      <a:pt x="779" y="135"/>
                      <a:pt x="772" y="138"/>
                    </a:cubicBezTo>
                    <a:cubicBezTo>
                      <a:pt x="768" y="138"/>
                      <a:pt x="758" y="135"/>
                      <a:pt x="751" y="133"/>
                    </a:cubicBezTo>
                    <a:cubicBezTo>
                      <a:pt x="747" y="133"/>
                      <a:pt x="742" y="121"/>
                      <a:pt x="735" y="121"/>
                    </a:cubicBezTo>
                    <a:cubicBezTo>
                      <a:pt x="731" y="124"/>
                      <a:pt x="728" y="135"/>
                      <a:pt x="724" y="135"/>
                    </a:cubicBezTo>
                    <a:cubicBezTo>
                      <a:pt x="719" y="135"/>
                      <a:pt x="710" y="110"/>
                      <a:pt x="703" y="98"/>
                    </a:cubicBezTo>
                    <a:cubicBezTo>
                      <a:pt x="693" y="84"/>
                      <a:pt x="677" y="56"/>
                      <a:pt x="663" y="51"/>
                    </a:cubicBezTo>
                    <a:cubicBezTo>
                      <a:pt x="649" y="47"/>
                      <a:pt x="654" y="40"/>
                      <a:pt x="656" y="35"/>
                    </a:cubicBezTo>
                    <a:cubicBezTo>
                      <a:pt x="661" y="30"/>
                      <a:pt x="649" y="30"/>
                      <a:pt x="642" y="33"/>
                    </a:cubicBezTo>
                    <a:cubicBezTo>
                      <a:pt x="637" y="37"/>
                      <a:pt x="630" y="42"/>
                      <a:pt x="623" y="44"/>
                    </a:cubicBezTo>
                    <a:cubicBezTo>
                      <a:pt x="617" y="47"/>
                      <a:pt x="607" y="56"/>
                      <a:pt x="600" y="54"/>
                    </a:cubicBezTo>
                    <a:cubicBezTo>
                      <a:pt x="593" y="51"/>
                      <a:pt x="589" y="63"/>
                      <a:pt x="584" y="59"/>
                    </a:cubicBezTo>
                    <a:cubicBezTo>
                      <a:pt x="579" y="51"/>
                      <a:pt x="591" y="49"/>
                      <a:pt x="591" y="44"/>
                    </a:cubicBezTo>
                    <a:cubicBezTo>
                      <a:pt x="591" y="40"/>
                      <a:pt x="582" y="44"/>
                      <a:pt x="579" y="42"/>
                    </a:cubicBezTo>
                    <a:cubicBezTo>
                      <a:pt x="577" y="40"/>
                      <a:pt x="570" y="37"/>
                      <a:pt x="570" y="42"/>
                    </a:cubicBezTo>
                    <a:cubicBezTo>
                      <a:pt x="570" y="44"/>
                      <a:pt x="563" y="42"/>
                      <a:pt x="563" y="40"/>
                    </a:cubicBezTo>
                    <a:cubicBezTo>
                      <a:pt x="563" y="35"/>
                      <a:pt x="561" y="30"/>
                      <a:pt x="556" y="35"/>
                    </a:cubicBezTo>
                    <a:cubicBezTo>
                      <a:pt x="551" y="40"/>
                      <a:pt x="540" y="42"/>
                      <a:pt x="538" y="37"/>
                    </a:cubicBezTo>
                    <a:cubicBezTo>
                      <a:pt x="535" y="35"/>
                      <a:pt x="540" y="33"/>
                      <a:pt x="540" y="28"/>
                    </a:cubicBezTo>
                    <a:cubicBezTo>
                      <a:pt x="540" y="24"/>
                      <a:pt x="535" y="19"/>
                      <a:pt x="535" y="14"/>
                    </a:cubicBezTo>
                    <a:cubicBezTo>
                      <a:pt x="538" y="10"/>
                      <a:pt x="526" y="3"/>
                      <a:pt x="521" y="5"/>
                    </a:cubicBezTo>
                    <a:cubicBezTo>
                      <a:pt x="517" y="7"/>
                      <a:pt x="510" y="5"/>
                      <a:pt x="505" y="3"/>
                    </a:cubicBezTo>
                    <a:cubicBezTo>
                      <a:pt x="500" y="0"/>
                      <a:pt x="479" y="5"/>
                      <a:pt x="479" y="10"/>
                    </a:cubicBezTo>
                    <a:cubicBezTo>
                      <a:pt x="477" y="14"/>
                      <a:pt x="451" y="16"/>
                      <a:pt x="447" y="19"/>
                    </a:cubicBezTo>
                    <a:cubicBezTo>
                      <a:pt x="442" y="21"/>
                      <a:pt x="423" y="24"/>
                      <a:pt x="417" y="26"/>
                    </a:cubicBezTo>
                    <a:cubicBezTo>
                      <a:pt x="412" y="26"/>
                      <a:pt x="405" y="30"/>
                      <a:pt x="396" y="30"/>
                    </a:cubicBezTo>
                    <a:cubicBezTo>
                      <a:pt x="389" y="30"/>
                      <a:pt x="372" y="33"/>
                      <a:pt x="363" y="37"/>
                    </a:cubicBezTo>
                    <a:cubicBezTo>
                      <a:pt x="356" y="44"/>
                      <a:pt x="344" y="40"/>
                      <a:pt x="338" y="42"/>
                    </a:cubicBezTo>
                    <a:cubicBezTo>
                      <a:pt x="333" y="42"/>
                      <a:pt x="324" y="40"/>
                      <a:pt x="321" y="42"/>
                    </a:cubicBezTo>
                    <a:cubicBezTo>
                      <a:pt x="319" y="44"/>
                      <a:pt x="319" y="56"/>
                      <a:pt x="321" y="61"/>
                    </a:cubicBezTo>
                    <a:cubicBezTo>
                      <a:pt x="324" y="66"/>
                      <a:pt x="340" y="66"/>
                      <a:pt x="340" y="70"/>
                    </a:cubicBezTo>
                    <a:cubicBezTo>
                      <a:pt x="342" y="73"/>
                      <a:pt x="326" y="73"/>
                      <a:pt x="319" y="73"/>
                    </a:cubicBezTo>
                    <a:cubicBezTo>
                      <a:pt x="310" y="75"/>
                      <a:pt x="312" y="84"/>
                      <a:pt x="314" y="89"/>
                    </a:cubicBezTo>
                    <a:cubicBezTo>
                      <a:pt x="317" y="94"/>
                      <a:pt x="307" y="98"/>
                      <a:pt x="300" y="101"/>
                    </a:cubicBezTo>
                    <a:cubicBezTo>
                      <a:pt x="296" y="101"/>
                      <a:pt x="300" y="110"/>
                      <a:pt x="307" y="110"/>
                    </a:cubicBezTo>
                    <a:cubicBezTo>
                      <a:pt x="312" y="110"/>
                      <a:pt x="317" y="117"/>
                      <a:pt x="321" y="117"/>
                    </a:cubicBezTo>
                    <a:cubicBezTo>
                      <a:pt x="326" y="117"/>
                      <a:pt x="328" y="126"/>
                      <a:pt x="328" y="131"/>
                    </a:cubicBezTo>
                    <a:cubicBezTo>
                      <a:pt x="328" y="135"/>
                      <a:pt x="321" y="138"/>
                      <a:pt x="314" y="138"/>
                    </a:cubicBezTo>
                    <a:cubicBezTo>
                      <a:pt x="307" y="138"/>
                      <a:pt x="303" y="133"/>
                      <a:pt x="298" y="131"/>
                    </a:cubicBezTo>
                    <a:cubicBezTo>
                      <a:pt x="293" y="131"/>
                      <a:pt x="293" y="140"/>
                      <a:pt x="291" y="142"/>
                    </a:cubicBezTo>
                    <a:cubicBezTo>
                      <a:pt x="286" y="145"/>
                      <a:pt x="286" y="135"/>
                      <a:pt x="279" y="135"/>
                    </a:cubicBezTo>
                    <a:cubicBezTo>
                      <a:pt x="275" y="135"/>
                      <a:pt x="268" y="135"/>
                      <a:pt x="265" y="128"/>
                    </a:cubicBezTo>
                    <a:cubicBezTo>
                      <a:pt x="263" y="124"/>
                      <a:pt x="251" y="121"/>
                      <a:pt x="244" y="128"/>
                    </a:cubicBezTo>
                    <a:cubicBezTo>
                      <a:pt x="240" y="133"/>
                      <a:pt x="237" y="131"/>
                      <a:pt x="233" y="126"/>
                    </a:cubicBezTo>
                    <a:cubicBezTo>
                      <a:pt x="228" y="124"/>
                      <a:pt x="214" y="128"/>
                      <a:pt x="212" y="133"/>
                    </a:cubicBezTo>
                    <a:cubicBezTo>
                      <a:pt x="210" y="138"/>
                      <a:pt x="200" y="140"/>
                      <a:pt x="193" y="135"/>
                    </a:cubicBezTo>
                    <a:cubicBezTo>
                      <a:pt x="184" y="131"/>
                      <a:pt x="179" y="128"/>
                      <a:pt x="179" y="135"/>
                    </a:cubicBezTo>
                    <a:cubicBezTo>
                      <a:pt x="179" y="142"/>
                      <a:pt x="175" y="135"/>
                      <a:pt x="175" y="133"/>
                    </a:cubicBezTo>
                    <a:cubicBezTo>
                      <a:pt x="175" y="128"/>
                      <a:pt x="163" y="121"/>
                      <a:pt x="156" y="117"/>
                    </a:cubicBezTo>
                    <a:cubicBezTo>
                      <a:pt x="151" y="115"/>
                      <a:pt x="133" y="115"/>
                      <a:pt x="133" y="110"/>
                    </a:cubicBezTo>
                    <a:cubicBezTo>
                      <a:pt x="131" y="105"/>
                      <a:pt x="121" y="103"/>
                      <a:pt x="117" y="110"/>
                    </a:cubicBezTo>
                    <a:cubicBezTo>
                      <a:pt x="114" y="117"/>
                      <a:pt x="110" y="112"/>
                      <a:pt x="105" y="110"/>
                    </a:cubicBezTo>
                    <a:cubicBezTo>
                      <a:pt x="103" y="107"/>
                      <a:pt x="93" y="112"/>
                      <a:pt x="91" y="115"/>
                    </a:cubicBezTo>
                    <a:cubicBezTo>
                      <a:pt x="86" y="117"/>
                      <a:pt x="75" y="126"/>
                      <a:pt x="68" y="126"/>
                    </a:cubicBezTo>
                    <a:cubicBezTo>
                      <a:pt x="61" y="126"/>
                      <a:pt x="66" y="133"/>
                      <a:pt x="56" y="135"/>
                    </a:cubicBezTo>
                    <a:cubicBezTo>
                      <a:pt x="47" y="138"/>
                      <a:pt x="49" y="142"/>
                      <a:pt x="52" y="147"/>
                    </a:cubicBezTo>
                    <a:cubicBezTo>
                      <a:pt x="52" y="149"/>
                      <a:pt x="56" y="156"/>
                      <a:pt x="49" y="161"/>
                    </a:cubicBezTo>
                    <a:cubicBezTo>
                      <a:pt x="40" y="164"/>
                      <a:pt x="37" y="149"/>
                      <a:pt x="30" y="145"/>
                    </a:cubicBezTo>
                    <a:cubicBezTo>
                      <a:pt x="26" y="140"/>
                      <a:pt x="19" y="147"/>
                      <a:pt x="19" y="154"/>
                    </a:cubicBezTo>
                    <a:cubicBezTo>
                      <a:pt x="19" y="161"/>
                      <a:pt x="12" y="161"/>
                      <a:pt x="7" y="166"/>
                    </a:cubicBezTo>
                    <a:cubicBezTo>
                      <a:pt x="5" y="173"/>
                      <a:pt x="14" y="175"/>
                      <a:pt x="14" y="178"/>
                    </a:cubicBezTo>
                    <a:cubicBezTo>
                      <a:pt x="14" y="180"/>
                      <a:pt x="9" y="182"/>
                      <a:pt x="7" y="185"/>
                    </a:cubicBezTo>
                    <a:cubicBezTo>
                      <a:pt x="5" y="185"/>
                      <a:pt x="0" y="194"/>
                      <a:pt x="3" y="196"/>
                    </a:cubicBezTo>
                    <a:cubicBezTo>
                      <a:pt x="5" y="201"/>
                      <a:pt x="16" y="199"/>
                      <a:pt x="14" y="206"/>
                    </a:cubicBezTo>
                    <a:cubicBezTo>
                      <a:pt x="14" y="212"/>
                      <a:pt x="12" y="219"/>
                      <a:pt x="19" y="217"/>
                    </a:cubicBezTo>
                    <a:cubicBezTo>
                      <a:pt x="23" y="215"/>
                      <a:pt x="30" y="215"/>
                      <a:pt x="33" y="215"/>
                    </a:cubicBezTo>
                    <a:cubicBezTo>
                      <a:pt x="37" y="215"/>
                      <a:pt x="40" y="224"/>
                      <a:pt x="47" y="231"/>
                    </a:cubicBezTo>
                    <a:cubicBezTo>
                      <a:pt x="54" y="238"/>
                      <a:pt x="56" y="243"/>
                      <a:pt x="49" y="245"/>
                    </a:cubicBezTo>
                    <a:cubicBezTo>
                      <a:pt x="42" y="245"/>
                      <a:pt x="47" y="250"/>
                      <a:pt x="54" y="254"/>
                    </a:cubicBezTo>
                    <a:cubicBezTo>
                      <a:pt x="56" y="254"/>
                      <a:pt x="59" y="257"/>
                      <a:pt x="61" y="257"/>
                    </a:cubicBezTo>
                    <a:cubicBezTo>
                      <a:pt x="63" y="257"/>
                      <a:pt x="63" y="257"/>
                      <a:pt x="66" y="254"/>
                    </a:cubicBezTo>
                    <a:cubicBezTo>
                      <a:pt x="75" y="245"/>
                      <a:pt x="96" y="236"/>
                      <a:pt x="110" y="240"/>
                    </a:cubicBezTo>
                    <a:cubicBezTo>
                      <a:pt x="124" y="245"/>
                      <a:pt x="135" y="238"/>
                      <a:pt x="142" y="247"/>
                    </a:cubicBezTo>
                    <a:cubicBezTo>
                      <a:pt x="149" y="254"/>
                      <a:pt x="142" y="271"/>
                      <a:pt x="144" y="278"/>
                    </a:cubicBezTo>
                    <a:cubicBezTo>
                      <a:pt x="147" y="285"/>
                      <a:pt x="133" y="285"/>
                      <a:pt x="124" y="285"/>
                    </a:cubicBezTo>
                    <a:cubicBezTo>
                      <a:pt x="114" y="283"/>
                      <a:pt x="96" y="287"/>
                      <a:pt x="98" y="294"/>
                    </a:cubicBezTo>
                    <a:cubicBezTo>
                      <a:pt x="100" y="299"/>
                      <a:pt x="107" y="313"/>
                      <a:pt x="93" y="306"/>
                    </a:cubicBezTo>
                    <a:cubicBezTo>
                      <a:pt x="82" y="299"/>
                      <a:pt x="77" y="313"/>
                      <a:pt x="84" y="313"/>
                    </a:cubicBezTo>
                    <a:cubicBezTo>
                      <a:pt x="91" y="313"/>
                      <a:pt x="100" y="320"/>
                      <a:pt x="100" y="327"/>
                    </a:cubicBezTo>
                    <a:cubicBezTo>
                      <a:pt x="100" y="331"/>
                      <a:pt x="100" y="345"/>
                      <a:pt x="107" y="343"/>
                    </a:cubicBezTo>
                    <a:cubicBezTo>
                      <a:pt x="114" y="341"/>
                      <a:pt x="114" y="352"/>
                      <a:pt x="121" y="350"/>
                    </a:cubicBezTo>
                    <a:cubicBezTo>
                      <a:pt x="131" y="350"/>
                      <a:pt x="140" y="355"/>
                      <a:pt x="133" y="362"/>
                    </a:cubicBezTo>
                    <a:cubicBezTo>
                      <a:pt x="126" y="371"/>
                      <a:pt x="138" y="392"/>
                      <a:pt x="140" y="388"/>
                    </a:cubicBezTo>
                    <a:cubicBezTo>
                      <a:pt x="140" y="385"/>
                      <a:pt x="140" y="378"/>
                      <a:pt x="142" y="373"/>
                    </a:cubicBezTo>
                    <a:cubicBezTo>
                      <a:pt x="138" y="362"/>
                      <a:pt x="158" y="362"/>
                      <a:pt x="163" y="362"/>
                    </a:cubicBezTo>
                    <a:cubicBezTo>
                      <a:pt x="170" y="362"/>
                      <a:pt x="182" y="371"/>
                      <a:pt x="189" y="383"/>
                    </a:cubicBezTo>
                    <a:cubicBezTo>
                      <a:pt x="198" y="392"/>
                      <a:pt x="205" y="385"/>
                      <a:pt x="205" y="385"/>
                    </a:cubicBezTo>
                    <a:lnTo>
                      <a:pt x="207" y="292"/>
                    </a:lnTo>
                    <a:lnTo>
                      <a:pt x="261" y="278"/>
                    </a:lnTo>
                    <a:cubicBezTo>
                      <a:pt x="261" y="276"/>
                      <a:pt x="263" y="273"/>
                      <a:pt x="263" y="273"/>
                    </a:cubicBezTo>
                    <a:cubicBezTo>
                      <a:pt x="270" y="264"/>
                      <a:pt x="279" y="271"/>
                      <a:pt x="282" y="273"/>
                    </a:cubicBezTo>
                    <a:cubicBezTo>
                      <a:pt x="284" y="276"/>
                      <a:pt x="284" y="264"/>
                      <a:pt x="291" y="264"/>
                    </a:cubicBezTo>
                    <a:cubicBezTo>
                      <a:pt x="298" y="264"/>
                      <a:pt x="291" y="276"/>
                      <a:pt x="296" y="276"/>
                    </a:cubicBezTo>
                    <a:cubicBezTo>
                      <a:pt x="300" y="276"/>
                      <a:pt x="310" y="292"/>
                      <a:pt x="307" y="303"/>
                    </a:cubicBezTo>
                    <a:cubicBezTo>
                      <a:pt x="317" y="311"/>
                      <a:pt x="331" y="327"/>
                      <a:pt x="333" y="331"/>
                    </a:cubicBezTo>
                    <a:cubicBezTo>
                      <a:pt x="333" y="336"/>
                      <a:pt x="356" y="329"/>
                      <a:pt x="361" y="329"/>
                    </a:cubicBezTo>
                    <a:cubicBezTo>
                      <a:pt x="363" y="331"/>
                      <a:pt x="396" y="331"/>
                      <a:pt x="403" y="331"/>
                    </a:cubicBezTo>
                    <a:cubicBezTo>
                      <a:pt x="407" y="331"/>
                      <a:pt x="412" y="343"/>
                      <a:pt x="419" y="343"/>
                    </a:cubicBezTo>
                    <a:cubicBezTo>
                      <a:pt x="426" y="345"/>
                      <a:pt x="423" y="357"/>
                      <a:pt x="423" y="364"/>
                    </a:cubicBezTo>
                    <a:cubicBezTo>
                      <a:pt x="426" y="371"/>
                      <a:pt x="435" y="381"/>
                      <a:pt x="435" y="385"/>
                    </a:cubicBezTo>
                    <a:cubicBezTo>
                      <a:pt x="437" y="392"/>
                      <a:pt x="447" y="390"/>
                      <a:pt x="454" y="392"/>
                    </a:cubicBezTo>
                    <a:cubicBezTo>
                      <a:pt x="461" y="392"/>
                      <a:pt x="472" y="395"/>
                      <a:pt x="472" y="402"/>
                    </a:cubicBezTo>
                    <a:cubicBezTo>
                      <a:pt x="472" y="409"/>
                      <a:pt x="482" y="404"/>
                      <a:pt x="482" y="399"/>
                    </a:cubicBezTo>
                    <a:cubicBezTo>
                      <a:pt x="484" y="395"/>
                      <a:pt x="491" y="388"/>
                      <a:pt x="505" y="383"/>
                    </a:cubicBezTo>
                    <a:cubicBezTo>
                      <a:pt x="510" y="381"/>
                      <a:pt x="514" y="381"/>
                      <a:pt x="517" y="381"/>
                    </a:cubicBezTo>
                    <a:cubicBezTo>
                      <a:pt x="519" y="376"/>
                      <a:pt x="521" y="369"/>
                      <a:pt x="524" y="369"/>
                    </a:cubicBezTo>
                    <a:cubicBezTo>
                      <a:pt x="526" y="366"/>
                      <a:pt x="535" y="362"/>
                      <a:pt x="535" y="355"/>
                    </a:cubicBezTo>
                    <a:cubicBezTo>
                      <a:pt x="538" y="348"/>
                      <a:pt x="554" y="348"/>
                      <a:pt x="565" y="355"/>
                    </a:cubicBezTo>
                    <a:cubicBezTo>
                      <a:pt x="577" y="359"/>
                      <a:pt x="584" y="359"/>
                      <a:pt x="584" y="350"/>
                    </a:cubicBezTo>
                    <a:cubicBezTo>
                      <a:pt x="584" y="341"/>
                      <a:pt x="600" y="338"/>
                      <a:pt x="605" y="341"/>
                    </a:cubicBezTo>
                    <a:cubicBezTo>
                      <a:pt x="610" y="345"/>
                      <a:pt x="626" y="352"/>
                      <a:pt x="633" y="350"/>
                    </a:cubicBezTo>
                    <a:cubicBezTo>
                      <a:pt x="642" y="348"/>
                      <a:pt x="679" y="350"/>
                      <a:pt x="689" y="352"/>
                    </a:cubicBezTo>
                    <a:cubicBezTo>
                      <a:pt x="698" y="355"/>
                      <a:pt x="700" y="350"/>
                      <a:pt x="710" y="359"/>
                    </a:cubicBezTo>
                    <a:cubicBezTo>
                      <a:pt x="714" y="366"/>
                      <a:pt x="719" y="359"/>
                      <a:pt x="726" y="366"/>
                    </a:cubicBezTo>
                    <a:lnTo>
                      <a:pt x="726" y="357"/>
                    </a:lnTo>
                    <a:cubicBezTo>
                      <a:pt x="726" y="350"/>
                      <a:pt x="735" y="345"/>
                      <a:pt x="737" y="341"/>
                    </a:cubicBezTo>
                    <a:cubicBezTo>
                      <a:pt x="740" y="336"/>
                      <a:pt x="728" y="322"/>
                      <a:pt x="728" y="318"/>
                    </a:cubicBezTo>
                    <a:cubicBezTo>
                      <a:pt x="728" y="313"/>
                      <a:pt x="728" y="301"/>
                      <a:pt x="724" y="299"/>
                    </a:cubicBezTo>
                    <a:cubicBezTo>
                      <a:pt x="719" y="297"/>
                      <a:pt x="733" y="290"/>
                      <a:pt x="735" y="292"/>
                    </a:cubicBezTo>
                    <a:cubicBezTo>
                      <a:pt x="742" y="292"/>
                      <a:pt x="754" y="285"/>
                      <a:pt x="756" y="287"/>
                    </a:cubicBezTo>
                    <a:cubicBezTo>
                      <a:pt x="758" y="290"/>
                      <a:pt x="765" y="292"/>
                      <a:pt x="772" y="292"/>
                    </a:cubicBezTo>
                    <a:cubicBezTo>
                      <a:pt x="777" y="292"/>
                      <a:pt x="775" y="285"/>
                      <a:pt x="772" y="280"/>
                    </a:cubicBezTo>
                    <a:cubicBezTo>
                      <a:pt x="768" y="278"/>
                      <a:pt x="782" y="250"/>
                      <a:pt x="784" y="240"/>
                    </a:cubicBezTo>
                    <a:cubicBezTo>
                      <a:pt x="786" y="231"/>
                      <a:pt x="791" y="238"/>
                      <a:pt x="798" y="240"/>
                    </a:cubicBezTo>
                    <a:cubicBezTo>
                      <a:pt x="805" y="240"/>
                      <a:pt x="814" y="238"/>
                      <a:pt x="819" y="240"/>
                    </a:cubicBezTo>
                    <a:cubicBezTo>
                      <a:pt x="823" y="243"/>
                      <a:pt x="835" y="238"/>
                      <a:pt x="837" y="233"/>
                    </a:cubicBezTo>
                    <a:cubicBezTo>
                      <a:pt x="842" y="229"/>
                      <a:pt x="835" y="229"/>
                      <a:pt x="835" y="217"/>
                    </a:cubicBezTo>
                    <a:cubicBezTo>
                      <a:pt x="835" y="206"/>
                      <a:pt x="842" y="201"/>
                      <a:pt x="849" y="201"/>
                    </a:cubicBezTo>
                    <a:cubicBezTo>
                      <a:pt x="856" y="201"/>
                      <a:pt x="858" y="194"/>
                      <a:pt x="858" y="189"/>
                    </a:cubicBezTo>
                    <a:cubicBezTo>
                      <a:pt x="858" y="185"/>
                      <a:pt x="863" y="182"/>
                      <a:pt x="865" y="175"/>
                    </a:cubicBezTo>
                    <a:cubicBezTo>
                      <a:pt x="863" y="173"/>
                      <a:pt x="861" y="171"/>
                      <a:pt x="861" y="168"/>
                    </a:cubicBezTo>
                    <a:close/>
                    <a:moveTo>
                      <a:pt x="324" y="259"/>
                    </a:moveTo>
                    <a:lnTo>
                      <a:pt x="324" y="259"/>
                    </a:lnTo>
                    <a:cubicBezTo>
                      <a:pt x="321" y="264"/>
                      <a:pt x="296" y="257"/>
                      <a:pt x="293" y="252"/>
                    </a:cubicBezTo>
                    <a:cubicBezTo>
                      <a:pt x="291" y="245"/>
                      <a:pt x="328" y="252"/>
                      <a:pt x="324" y="259"/>
                    </a:cubicBezTo>
                    <a:close/>
                    <a:moveTo>
                      <a:pt x="679" y="257"/>
                    </a:moveTo>
                    <a:lnTo>
                      <a:pt x="679" y="257"/>
                    </a:lnTo>
                    <a:cubicBezTo>
                      <a:pt x="663" y="257"/>
                      <a:pt x="623" y="247"/>
                      <a:pt x="607" y="266"/>
                    </a:cubicBezTo>
                    <a:cubicBezTo>
                      <a:pt x="593" y="283"/>
                      <a:pt x="603" y="292"/>
                      <a:pt x="596" y="292"/>
                    </a:cubicBezTo>
                    <a:cubicBezTo>
                      <a:pt x="589" y="294"/>
                      <a:pt x="586" y="266"/>
                      <a:pt x="593" y="259"/>
                    </a:cubicBezTo>
                    <a:cubicBezTo>
                      <a:pt x="603" y="250"/>
                      <a:pt x="630" y="245"/>
                      <a:pt x="649" y="250"/>
                    </a:cubicBezTo>
                    <a:cubicBezTo>
                      <a:pt x="665" y="254"/>
                      <a:pt x="698" y="245"/>
                      <a:pt x="703" y="247"/>
                    </a:cubicBezTo>
                    <a:cubicBezTo>
                      <a:pt x="707" y="247"/>
                      <a:pt x="698" y="257"/>
                      <a:pt x="679" y="25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9" name="Freeform 526">
                <a:extLst>
                  <a:ext uri="{FF2B5EF4-FFF2-40B4-BE49-F238E27FC236}">
                    <a16:creationId xmlns:a16="http://schemas.microsoft.com/office/drawing/2014/main" id="{5D251452-080F-620A-3997-2F68B11731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9" y="1561"/>
                <a:ext cx="520" cy="247"/>
              </a:xfrm>
              <a:custGeom>
                <a:avLst/>
                <a:gdLst>
                  <a:gd name="T0" fmla="*/ 854 w 865"/>
                  <a:gd name="T1" fmla="*/ 166 h 409"/>
                  <a:gd name="T2" fmla="*/ 821 w 865"/>
                  <a:gd name="T3" fmla="*/ 154 h 409"/>
                  <a:gd name="T4" fmla="*/ 772 w 865"/>
                  <a:gd name="T5" fmla="*/ 138 h 409"/>
                  <a:gd name="T6" fmla="*/ 724 w 865"/>
                  <a:gd name="T7" fmla="*/ 135 h 409"/>
                  <a:gd name="T8" fmla="*/ 656 w 865"/>
                  <a:gd name="T9" fmla="*/ 35 h 409"/>
                  <a:gd name="T10" fmla="*/ 600 w 865"/>
                  <a:gd name="T11" fmla="*/ 54 h 409"/>
                  <a:gd name="T12" fmla="*/ 579 w 865"/>
                  <a:gd name="T13" fmla="*/ 42 h 409"/>
                  <a:gd name="T14" fmla="*/ 556 w 865"/>
                  <a:gd name="T15" fmla="*/ 35 h 409"/>
                  <a:gd name="T16" fmla="*/ 535 w 865"/>
                  <a:gd name="T17" fmla="*/ 14 h 409"/>
                  <a:gd name="T18" fmla="*/ 479 w 865"/>
                  <a:gd name="T19" fmla="*/ 10 h 409"/>
                  <a:gd name="T20" fmla="*/ 396 w 865"/>
                  <a:gd name="T21" fmla="*/ 30 h 409"/>
                  <a:gd name="T22" fmla="*/ 321 w 865"/>
                  <a:gd name="T23" fmla="*/ 42 h 409"/>
                  <a:gd name="T24" fmla="*/ 319 w 865"/>
                  <a:gd name="T25" fmla="*/ 73 h 409"/>
                  <a:gd name="T26" fmla="*/ 307 w 865"/>
                  <a:gd name="T27" fmla="*/ 110 h 409"/>
                  <a:gd name="T28" fmla="*/ 314 w 865"/>
                  <a:gd name="T29" fmla="*/ 138 h 409"/>
                  <a:gd name="T30" fmla="*/ 279 w 865"/>
                  <a:gd name="T31" fmla="*/ 135 h 409"/>
                  <a:gd name="T32" fmla="*/ 233 w 865"/>
                  <a:gd name="T33" fmla="*/ 126 h 409"/>
                  <a:gd name="T34" fmla="*/ 179 w 865"/>
                  <a:gd name="T35" fmla="*/ 135 h 409"/>
                  <a:gd name="T36" fmla="*/ 133 w 865"/>
                  <a:gd name="T37" fmla="*/ 110 h 409"/>
                  <a:gd name="T38" fmla="*/ 91 w 865"/>
                  <a:gd name="T39" fmla="*/ 115 h 409"/>
                  <a:gd name="T40" fmla="*/ 52 w 865"/>
                  <a:gd name="T41" fmla="*/ 147 h 409"/>
                  <a:gd name="T42" fmla="*/ 19 w 865"/>
                  <a:gd name="T43" fmla="*/ 154 h 409"/>
                  <a:gd name="T44" fmla="*/ 7 w 865"/>
                  <a:gd name="T45" fmla="*/ 185 h 409"/>
                  <a:gd name="T46" fmla="*/ 19 w 865"/>
                  <a:gd name="T47" fmla="*/ 217 h 409"/>
                  <a:gd name="T48" fmla="*/ 49 w 865"/>
                  <a:gd name="T49" fmla="*/ 245 h 409"/>
                  <a:gd name="T50" fmla="*/ 66 w 865"/>
                  <a:gd name="T51" fmla="*/ 254 h 409"/>
                  <a:gd name="T52" fmla="*/ 144 w 865"/>
                  <a:gd name="T53" fmla="*/ 278 h 409"/>
                  <a:gd name="T54" fmla="*/ 93 w 865"/>
                  <a:gd name="T55" fmla="*/ 306 h 409"/>
                  <a:gd name="T56" fmla="*/ 107 w 865"/>
                  <a:gd name="T57" fmla="*/ 343 h 409"/>
                  <a:gd name="T58" fmla="*/ 140 w 865"/>
                  <a:gd name="T59" fmla="*/ 388 h 409"/>
                  <a:gd name="T60" fmla="*/ 189 w 865"/>
                  <a:gd name="T61" fmla="*/ 383 h 409"/>
                  <a:gd name="T62" fmla="*/ 261 w 865"/>
                  <a:gd name="T63" fmla="*/ 278 h 409"/>
                  <a:gd name="T64" fmla="*/ 291 w 865"/>
                  <a:gd name="T65" fmla="*/ 264 h 409"/>
                  <a:gd name="T66" fmla="*/ 333 w 865"/>
                  <a:gd name="T67" fmla="*/ 331 h 409"/>
                  <a:gd name="T68" fmla="*/ 419 w 865"/>
                  <a:gd name="T69" fmla="*/ 343 h 409"/>
                  <a:gd name="T70" fmla="*/ 454 w 865"/>
                  <a:gd name="T71" fmla="*/ 392 h 409"/>
                  <a:gd name="T72" fmla="*/ 505 w 865"/>
                  <a:gd name="T73" fmla="*/ 383 h 409"/>
                  <a:gd name="T74" fmla="*/ 535 w 865"/>
                  <a:gd name="T75" fmla="*/ 355 h 409"/>
                  <a:gd name="T76" fmla="*/ 605 w 865"/>
                  <a:gd name="T77" fmla="*/ 341 h 409"/>
                  <a:gd name="T78" fmla="*/ 710 w 865"/>
                  <a:gd name="T79" fmla="*/ 359 h 409"/>
                  <a:gd name="T80" fmla="*/ 737 w 865"/>
                  <a:gd name="T81" fmla="*/ 341 h 409"/>
                  <a:gd name="T82" fmla="*/ 735 w 865"/>
                  <a:gd name="T83" fmla="*/ 292 h 409"/>
                  <a:gd name="T84" fmla="*/ 772 w 865"/>
                  <a:gd name="T85" fmla="*/ 280 h 409"/>
                  <a:gd name="T86" fmla="*/ 819 w 865"/>
                  <a:gd name="T87" fmla="*/ 240 h 409"/>
                  <a:gd name="T88" fmla="*/ 849 w 865"/>
                  <a:gd name="T89" fmla="*/ 201 h 409"/>
                  <a:gd name="T90" fmla="*/ 861 w 865"/>
                  <a:gd name="T91" fmla="*/ 168 h 409"/>
                  <a:gd name="T92" fmla="*/ 324 w 865"/>
                  <a:gd name="T93" fmla="*/ 259 h 409"/>
                  <a:gd name="T94" fmla="*/ 324 w 865"/>
                  <a:gd name="T95" fmla="*/ 259 h 409"/>
                  <a:gd name="T96" fmla="*/ 607 w 865"/>
                  <a:gd name="T97" fmla="*/ 266 h 409"/>
                  <a:gd name="T98" fmla="*/ 649 w 865"/>
                  <a:gd name="T99" fmla="*/ 250 h 409"/>
                  <a:gd name="T100" fmla="*/ 679 w 865"/>
                  <a:gd name="T101" fmla="*/ 2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5" h="409">
                    <a:moveTo>
                      <a:pt x="861" y="168"/>
                    </a:moveTo>
                    <a:lnTo>
                      <a:pt x="861" y="168"/>
                    </a:lnTo>
                    <a:cubicBezTo>
                      <a:pt x="861" y="164"/>
                      <a:pt x="856" y="166"/>
                      <a:pt x="854" y="166"/>
                    </a:cubicBezTo>
                    <a:cubicBezTo>
                      <a:pt x="851" y="168"/>
                      <a:pt x="840" y="171"/>
                      <a:pt x="837" y="171"/>
                    </a:cubicBezTo>
                    <a:cubicBezTo>
                      <a:pt x="833" y="171"/>
                      <a:pt x="826" y="166"/>
                      <a:pt x="826" y="161"/>
                    </a:cubicBezTo>
                    <a:cubicBezTo>
                      <a:pt x="826" y="156"/>
                      <a:pt x="826" y="154"/>
                      <a:pt x="821" y="154"/>
                    </a:cubicBezTo>
                    <a:cubicBezTo>
                      <a:pt x="816" y="154"/>
                      <a:pt x="812" y="152"/>
                      <a:pt x="807" y="142"/>
                    </a:cubicBezTo>
                    <a:cubicBezTo>
                      <a:pt x="805" y="133"/>
                      <a:pt x="798" y="133"/>
                      <a:pt x="793" y="131"/>
                    </a:cubicBezTo>
                    <a:cubicBezTo>
                      <a:pt x="791" y="128"/>
                      <a:pt x="779" y="135"/>
                      <a:pt x="772" y="138"/>
                    </a:cubicBezTo>
                    <a:cubicBezTo>
                      <a:pt x="768" y="138"/>
                      <a:pt x="758" y="135"/>
                      <a:pt x="751" y="133"/>
                    </a:cubicBezTo>
                    <a:cubicBezTo>
                      <a:pt x="747" y="133"/>
                      <a:pt x="742" y="121"/>
                      <a:pt x="735" y="121"/>
                    </a:cubicBezTo>
                    <a:cubicBezTo>
                      <a:pt x="731" y="124"/>
                      <a:pt x="728" y="135"/>
                      <a:pt x="724" y="135"/>
                    </a:cubicBezTo>
                    <a:cubicBezTo>
                      <a:pt x="719" y="135"/>
                      <a:pt x="710" y="110"/>
                      <a:pt x="703" y="98"/>
                    </a:cubicBezTo>
                    <a:cubicBezTo>
                      <a:pt x="693" y="84"/>
                      <a:pt x="677" y="56"/>
                      <a:pt x="663" y="51"/>
                    </a:cubicBezTo>
                    <a:cubicBezTo>
                      <a:pt x="649" y="47"/>
                      <a:pt x="654" y="40"/>
                      <a:pt x="656" y="35"/>
                    </a:cubicBezTo>
                    <a:cubicBezTo>
                      <a:pt x="661" y="30"/>
                      <a:pt x="649" y="30"/>
                      <a:pt x="642" y="33"/>
                    </a:cubicBezTo>
                    <a:cubicBezTo>
                      <a:pt x="637" y="37"/>
                      <a:pt x="630" y="42"/>
                      <a:pt x="623" y="44"/>
                    </a:cubicBezTo>
                    <a:cubicBezTo>
                      <a:pt x="617" y="47"/>
                      <a:pt x="607" y="56"/>
                      <a:pt x="600" y="54"/>
                    </a:cubicBezTo>
                    <a:cubicBezTo>
                      <a:pt x="593" y="51"/>
                      <a:pt x="589" y="63"/>
                      <a:pt x="584" y="59"/>
                    </a:cubicBezTo>
                    <a:cubicBezTo>
                      <a:pt x="579" y="51"/>
                      <a:pt x="591" y="49"/>
                      <a:pt x="591" y="44"/>
                    </a:cubicBezTo>
                    <a:cubicBezTo>
                      <a:pt x="591" y="40"/>
                      <a:pt x="582" y="44"/>
                      <a:pt x="579" y="42"/>
                    </a:cubicBezTo>
                    <a:cubicBezTo>
                      <a:pt x="577" y="40"/>
                      <a:pt x="570" y="37"/>
                      <a:pt x="570" y="42"/>
                    </a:cubicBezTo>
                    <a:cubicBezTo>
                      <a:pt x="570" y="44"/>
                      <a:pt x="563" y="42"/>
                      <a:pt x="563" y="40"/>
                    </a:cubicBezTo>
                    <a:cubicBezTo>
                      <a:pt x="563" y="35"/>
                      <a:pt x="561" y="30"/>
                      <a:pt x="556" y="35"/>
                    </a:cubicBezTo>
                    <a:cubicBezTo>
                      <a:pt x="551" y="40"/>
                      <a:pt x="540" y="42"/>
                      <a:pt x="538" y="37"/>
                    </a:cubicBezTo>
                    <a:cubicBezTo>
                      <a:pt x="535" y="35"/>
                      <a:pt x="540" y="33"/>
                      <a:pt x="540" y="28"/>
                    </a:cubicBezTo>
                    <a:cubicBezTo>
                      <a:pt x="540" y="24"/>
                      <a:pt x="535" y="19"/>
                      <a:pt x="535" y="14"/>
                    </a:cubicBezTo>
                    <a:cubicBezTo>
                      <a:pt x="538" y="10"/>
                      <a:pt x="526" y="3"/>
                      <a:pt x="521" y="5"/>
                    </a:cubicBezTo>
                    <a:cubicBezTo>
                      <a:pt x="517" y="7"/>
                      <a:pt x="510" y="5"/>
                      <a:pt x="505" y="3"/>
                    </a:cubicBezTo>
                    <a:cubicBezTo>
                      <a:pt x="500" y="0"/>
                      <a:pt x="479" y="5"/>
                      <a:pt x="479" y="10"/>
                    </a:cubicBezTo>
                    <a:cubicBezTo>
                      <a:pt x="477" y="14"/>
                      <a:pt x="451" y="16"/>
                      <a:pt x="447" y="19"/>
                    </a:cubicBezTo>
                    <a:cubicBezTo>
                      <a:pt x="442" y="21"/>
                      <a:pt x="423" y="24"/>
                      <a:pt x="417" y="26"/>
                    </a:cubicBezTo>
                    <a:cubicBezTo>
                      <a:pt x="412" y="26"/>
                      <a:pt x="405" y="30"/>
                      <a:pt x="396" y="30"/>
                    </a:cubicBezTo>
                    <a:cubicBezTo>
                      <a:pt x="389" y="30"/>
                      <a:pt x="372" y="33"/>
                      <a:pt x="363" y="37"/>
                    </a:cubicBezTo>
                    <a:cubicBezTo>
                      <a:pt x="356" y="44"/>
                      <a:pt x="344" y="40"/>
                      <a:pt x="338" y="42"/>
                    </a:cubicBezTo>
                    <a:cubicBezTo>
                      <a:pt x="333" y="42"/>
                      <a:pt x="324" y="40"/>
                      <a:pt x="321" y="42"/>
                    </a:cubicBezTo>
                    <a:cubicBezTo>
                      <a:pt x="319" y="44"/>
                      <a:pt x="319" y="56"/>
                      <a:pt x="321" y="61"/>
                    </a:cubicBezTo>
                    <a:cubicBezTo>
                      <a:pt x="324" y="66"/>
                      <a:pt x="340" y="66"/>
                      <a:pt x="340" y="70"/>
                    </a:cubicBezTo>
                    <a:cubicBezTo>
                      <a:pt x="342" y="73"/>
                      <a:pt x="326" y="73"/>
                      <a:pt x="319" y="73"/>
                    </a:cubicBezTo>
                    <a:cubicBezTo>
                      <a:pt x="310" y="75"/>
                      <a:pt x="312" y="84"/>
                      <a:pt x="314" y="89"/>
                    </a:cubicBezTo>
                    <a:cubicBezTo>
                      <a:pt x="317" y="94"/>
                      <a:pt x="307" y="98"/>
                      <a:pt x="300" y="101"/>
                    </a:cubicBezTo>
                    <a:cubicBezTo>
                      <a:pt x="296" y="101"/>
                      <a:pt x="300" y="110"/>
                      <a:pt x="307" y="110"/>
                    </a:cubicBezTo>
                    <a:cubicBezTo>
                      <a:pt x="312" y="110"/>
                      <a:pt x="317" y="117"/>
                      <a:pt x="321" y="117"/>
                    </a:cubicBezTo>
                    <a:cubicBezTo>
                      <a:pt x="326" y="117"/>
                      <a:pt x="328" y="126"/>
                      <a:pt x="328" y="131"/>
                    </a:cubicBezTo>
                    <a:cubicBezTo>
                      <a:pt x="328" y="135"/>
                      <a:pt x="321" y="138"/>
                      <a:pt x="314" y="138"/>
                    </a:cubicBezTo>
                    <a:cubicBezTo>
                      <a:pt x="307" y="138"/>
                      <a:pt x="303" y="133"/>
                      <a:pt x="298" y="131"/>
                    </a:cubicBezTo>
                    <a:cubicBezTo>
                      <a:pt x="293" y="131"/>
                      <a:pt x="293" y="140"/>
                      <a:pt x="291" y="142"/>
                    </a:cubicBezTo>
                    <a:cubicBezTo>
                      <a:pt x="286" y="145"/>
                      <a:pt x="286" y="135"/>
                      <a:pt x="279" y="135"/>
                    </a:cubicBezTo>
                    <a:cubicBezTo>
                      <a:pt x="275" y="135"/>
                      <a:pt x="268" y="135"/>
                      <a:pt x="265" y="128"/>
                    </a:cubicBezTo>
                    <a:cubicBezTo>
                      <a:pt x="263" y="124"/>
                      <a:pt x="251" y="121"/>
                      <a:pt x="244" y="128"/>
                    </a:cubicBezTo>
                    <a:cubicBezTo>
                      <a:pt x="240" y="133"/>
                      <a:pt x="237" y="131"/>
                      <a:pt x="233" y="126"/>
                    </a:cubicBezTo>
                    <a:cubicBezTo>
                      <a:pt x="228" y="124"/>
                      <a:pt x="214" y="128"/>
                      <a:pt x="212" y="133"/>
                    </a:cubicBezTo>
                    <a:cubicBezTo>
                      <a:pt x="210" y="138"/>
                      <a:pt x="200" y="140"/>
                      <a:pt x="193" y="135"/>
                    </a:cubicBezTo>
                    <a:cubicBezTo>
                      <a:pt x="184" y="131"/>
                      <a:pt x="179" y="128"/>
                      <a:pt x="179" y="135"/>
                    </a:cubicBezTo>
                    <a:cubicBezTo>
                      <a:pt x="179" y="142"/>
                      <a:pt x="175" y="135"/>
                      <a:pt x="175" y="133"/>
                    </a:cubicBezTo>
                    <a:cubicBezTo>
                      <a:pt x="175" y="128"/>
                      <a:pt x="163" y="121"/>
                      <a:pt x="156" y="117"/>
                    </a:cubicBezTo>
                    <a:cubicBezTo>
                      <a:pt x="151" y="115"/>
                      <a:pt x="133" y="115"/>
                      <a:pt x="133" y="110"/>
                    </a:cubicBezTo>
                    <a:cubicBezTo>
                      <a:pt x="131" y="105"/>
                      <a:pt x="121" y="103"/>
                      <a:pt x="117" y="110"/>
                    </a:cubicBezTo>
                    <a:cubicBezTo>
                      <a:pt x="114" y="117"/>
                      <a:pt x="110" y="112"/>
                      <a:pt x="105" y="110"/>
                    </a:cubicBezTo>
                    <a:cubicBezTo>
                      <a:pt x="103" y="107"/>
                      <a:pt x="93" y="112"/>
                      <a:pt x="91" y="115"/>
                    </a:cubicBezTo>
                    <a:cubicBezTo>
                      <a:pt x="86" y="117"/>
                      <a:pt x="75" y="126"/>
                      <a:pt x="68" y="126"/>
                    </a:cubicBezTo>
                    <a:cubicBezTo>
                      <a:pt x="61" y="126"/>
                      <a:pt x="66" y="133"/>
                      <a:pt x="56" y="135"/>
                    </a:cubicBezTo>
                    <a:cubicBezTo>
                      <a:pt x="47" y="138"/>
                      <a:pt x="49" y="142"/>
                      <a:pt x="52" y="147"/>
                    </a:cubicBezTo>
                    <a:cubicBezTo>
                      <a:pt x="52" y="149"/>
                      <a:pt x="56" y="156"/>
                      <a:pt x="49" y="161"/>
                    </a:cubicBezTo>
                    <a:cubicBezTo>
                      <a:pt x="40" y="164"/>
                      <a:pt x="37" y="149"/>
                      <a:pt x="30" y="145"/>
                    </a:cubicBezTo>
                    <a:cubicBezTo>
                      <a:pt x="26" y="140"/>
                      <a:pt x="19" y="147"/>
                      <a:pt x="19" y="154"/>
                    </a:cubicBezTo>
                    <a:cubicBezTo>
                      <a:pt x="19" y="161"/>
                      <a:pt x="12" y="161"/>
                      <a:pt x="7" y="166"/>
                    </a:cubicBezTo>
                    <a:cubicBezTo>
                      <a:pt x="5" y="173"/>
                      <a:pt x="14" y="175"/>
                      <a:pt x="14" y="178"/>
                    </a:cubicBezTo>
                    <a:cubicBezTo>
                      <a:pt x="14" y="180"/>
                      <a:pt x="9" y="182"/>
                      <a:pt x="7" y="185"/>
                    </a:cubicBezTo>
                    <a:cubicBezTo>
                      <a:pt x="5" y="185"/>
                      <a:pt x="0" y="194"/>
                      <a:pt x="3" y="196"/>
                    </a:cubicBezTo>
                    <a:cubicBezTo>
                      <a:pt x="5" y="201"/>
                      <a:pt x="16" y="199"/>
                      <a:pt x="14" y="206"/>
                    </a:cubicBezTo>
                    <a:cubicBezTo>
                      <a:pt x="14" y="212"/>
                      <a:pt x="12" y="219"/>
                      <a:pt x="19" y="217"/>
                    </a:cubicBezTo>
                    <a:cubicBezTo>
                      <a:pt x="23" y="215"/>
                      <a:pt x="30" y="215"/>
                      <a:pt x="33" y="215"/>
                    </a:cubicBezTo>
                    <a:cubicBezTo>
                      <a:pt x="37" y="215"/>
                      <a:pt x="40" y="224"/>
                      <a:pt x="47" y="231"/>
                    </a:cubicBezTo>
                    <a:cubicBezTo>
                      <a:pt x="54" y="238"/>
                      <a:pt x="56" y="243"/>
                      <a:pt x="49" y="245"/>
                    </a:cubicBezTo>
                    <a:cubicBezTo>
                      <a:pt x="42" y="245"/>
                      <a:pt x="47" y="250"/>
                      <a:pt x="54" y="254"/>
                    </a:cubicBezTo>
                    <a:cubicBezTo>
                      <a:pt x="56" y="254"/>
                      <a:pt x="59" y="257"/>
                      <a:pt x="61" y="257"/>
                    </a:cubicBezTo>
                    <a:cubicBezTo>
                      <a:pt x="63" y="257"/>
                      <a:pt x="63" y="257"/>
                      <a:pt x="66" y="254"/>
                    </a:cubicBezTo>
                    <a:cubicBezTo>
                      <a:pt x="75" y="245"/>
                      <a:pt x="96" y="236"/>
                      <a:pt x="110" y="240"/>
                    </a:cubicBezTo>
                    <a:cubicBezTo>
                      <a:pt x="124" y="245"/>
                      <a:pt x="135" y="238"/>
                      <a:pt x="142" y="247"/>
                    </a:cubicBezTo>
                    <a:cubicBezTo>
                      <a:pt x="149" y="254"/>
                      <a:pt x="142" y="271"/>
                      <a:pt x="144" y="278"/>
                    </a:cubicBezTo>
                    <a:cubicBezTo>
                      <a:pt x="147" y="285"/>
                      <a:pt x="133" y="285"/>
                      <a:pt x="124" y="285"/>
                    </a:cubicBezTo>
                    <a:cubicBezTo>
                      <a:pt x="114" y="283"/>
                      <a:pt x="96" y="287"/>
                      <a:pt x="98" y="294"/>
                    </a:cubicBezTo>
                    <a:cubicBezTo>
                      <a:pt x="100" y="299"/>
                      <a:pt x="107" y="313"/>
                      <a:pt x="93" y="306"/>
                    </a:cubicBezTo>
                    <a:cubicBezTo>
                      <a:pt x="82" y="299"/>
                      <a:pt x="77" y="313"/>
                      <a:pt x="84" y="313"/>
                    </a:cubicBezTo>
                    <a:cubicBezTo>
                      <a:pt x="91" y="313"/>
                      <a:pt x="100" y="320"/>
                      <a:pt x="100" y="327"/>
                    </a:cubicBezTo>
                    <a:cubicBezTo>
                      <a:pt x="100" y="331"/>
                      <a:pt x="100" y="345"/>
                      <a:pt x="107" y="343"/>
                    </a:cubicBezTo>
                    <a:cubicBezTo>
                      <a:pt x="114" y="341"/>
                      <a:pt x="114" y="352"/>
                      <a:pt x="121" y="350"/>
                    </a:cubicBezTo>
                    <a:cubicBezTo>
                      <a:pt x="131" y="350"/>
                      <a:pt x="140" y="355"/>
                      <a:pt x="133" y="362"/>
                    </a:cubicBezTo>
                    <a:cubicBezTo>
                      <a:pt x="126" y="371"/>
                      <a:pt x="138" y="392"/>
                      <a:pt x="140" y="388"/>
                    </a:cubicBezTo>
                    <a:cubicBezTo>
                      <a:pt x="140" y="385"/>
                      <a:pt x="140" y="378"/>
                      <a:pt x="142" y="373"/>
                    </a:cubicBezTo>
                    <a:cubicBezTo>
                      <a:pt x="138" y="362"/>
                      <a:pt x="158" y="362"/>
                      <a:pt x="163" y="362"/>
                    </a:cubicBezTo>
                    <a:cubicBezTo>
                      <a:pt x="170" y="362"/>
                      <a:pt x="182" y="371"/>
                      <a:pt x="189" y="383"/>
                    </a:cubicBezTo>
                    <a:cubicBezTo>
                      <a:pt x="198" y="392"/>
                      <a:pt x="205" y="385"/>
                      <a:pt x="205" y="385"/>
                    </a:cubicBezTo>
                    <a:lnTo>
                      <a:pt x="207" y="292"/>
                    </a:lnTo>
                    <a:lnTo>
                      <a:pt x="261" y="278"/>
                    </a:lnTo>
                    <a:cubicBezTo>
                      <a:pt x="261" y="276"/>
                      <a:pt x="263" y="273"/>
                      <a:pt x="263" y="273"/>
                    </a:cubicBezTo>
                    <a:cubicBezTo>
                      <a:pt x="270" y="264"/>
                      <a:pt x="279" y="271"/>
                      <a:pt x="282" y="273"/>
                    </a:cubicBezTo>
                    <a:cubicBezTo>
                      <a:pt x="284" y="276"/>
                      <a:pt x="284" y="264"/>
                      <a:pt x="291" y="264"/>
                    </a:cubicBezTo>
                    <a:cubicBezTo>
                      <a:pt x="298" y="264"/>
                      <a:pt x="291" y="276"/>
                      <a:pt x="296" y="276"/>
                    </a:cubicBezTo>
                    <a:cubicBezTo>
                      <a:pt x="300" y="276"/>
                      <a:pt x="310" y="292"/>
                      <a:pt x="307" y="303"/>
                    </a:cubicBezTo>
                    <a:cubicBezTo>
                      <a:pt x="317" y="311"/>
                      <a:pt x="331" y="327"/>
                      <a:pt x="333" y="331"/>
                    </a:cubicBezTo>
                    <a:cubicBezTo>
                      <a:pt x="333" y="336"/>
                      <a:pt x="356" y="329"/>
                      <a:pt x="361" y="329"/>
                    </a:cubicBezTo>
                    <a:cubicBezTo>
                      <a:pt x="363" y="331"/>
                      <a:pt x="396" y="331"/>
                      <a:pt x="403" y="331"/>
                    </a:cubicBezTo>
                    <a:cubicBezTo>
                      <a:pt x="407" y="331"/>
                      <a:pt x="412" y="343"/>
                      <a:pt x="419" y="343"/>
                    </a:cubicBezTo>
                    <a:cubicBezTo>
                      <a:pt x="426" y="345"/>
                      <a:pt x="423" y="357"/>
                      <a:pt x="423" y="364"/>
                    </a:cubicBezTo>
                    <a:cubicBezTo>
                      <a:pt x="426" y="371"/>
                      <a:pt x="435" y="381"/>
                      <a:pt x="435" y="385"/>
                    </a:cubicBezTo>
                    <a:cubicBezTo>
                      <a:pt x="437" y="392"/>
                      <a:pt x="447" y="390"/>
                      <a:pt x="454" y="392"/>
                    </a:cubicBezTo>
                    <a:cubicBezTo>
                      <a:pt x="461" y="392"/>
                      <a:pt x="472" y="395"/>
                      <a:pt x="472" y="402"/>
                    </a:cubicBezTo>
                    <a:cubicBezTo>
                      <a:pt x="472" y="409"/>
                      <a:pt x="482" y="404"/>
                      <a:pt x="482" y="399"/>
                    </a:cubicBezTo>
                    <a:cubicBezTo>
                      <a:pt x="484" y="395"/>
                      <a:pt x="491" y="388"/>
                      <a:pt x="505" y="383"/>
                    </a:cubicBezTo>
                    <a:cubicBezTo>
                      <a:pt x="510" y="381"/>
                      <a:pt x="514" y="381"/>
                      <a:pt x="517" y="381"/>
                    </a:cubicBezTo>
                    <a:cubicBezTo>
                      <a:pt x="519" y="376"/>
                      <a:pt x="521" y="369"/>
                      <a:pt x="524" y="369"/>
                    </a:cubicBezTo>
                    <a:cubicBezTo>
                      <a:pt x="526" y="366"/>
                      <a:pt x="535" y="362"/>
                      <a:pt x="535" y="355"/>
                    </a:cubicBezTo>
                    <a:cubicBezTo>
                      <a:pt x="538" y="348"/>
                      <a:pt x="554" y="348"/>
                      <a:pt x="565" y="355"/>
                    </a:cubicBezTo>
                    <a:cubicBezTo>
                      <a:pt x="577" y="359"/>
                      <a:pt x="584" y="359"/>
                      <a:pt x="584" y="350"/>
                    </a:cubicBezTo>
                    <a:cubicBezTo>
                      <a:pt x="584" y="341"/>
                      <a:pt x="600" y="338"/>
                      <a:pt x="605" y="341"/>
                    </a:cubicBezTo>
                    <a:cubicBezTo>
                      <a:pt x="610" y="345"/>
                      <a:pt x="626" y="352"/>
                      <a:pt x="633" y="350"/>
                    </a:cubicBezTo>
                    <a:cubicBezTo>
                      <a:pt x="642" y="348"/>
                      <a:pt x="679" y="350"/>
                      <a:pt x="689" y="352"/>
                    </a:cubicBezTo>
                    <a:cubicBezTo>
                      <a:pt x="698" y="355"/>
                      <a:pt x="700" y="350"/>
                      <a:pt x="710" y="359"/>
                    </a:cubicBezTo>
                    <a:cubicBezTo>
                      <a:pt x="714" y="366"/>
                      <a:pt x="719" y="359"/>
                      <a:pt x="726" y="366"/>
                    </a:cubicBezTo>
                    <a:lnTo>
                      <a:pt x="726" y="357"/>
                    </a:lnTo>
                    <a:cubicBezTo>
                      <a:pt x="726" y="350"/>
                      <a:pt x="735" y="345"/>
                      <a:pt x="737" y="341"/>
                    </a:cubicBezTo>
                    <a:cubicBezTo>
                      <a:pt x="740" y="336"/>
                      <a:pt x="728" y="322"/>
                      <a:pt x="728" y="318"/>
                    </a:cubicBezTo>
                    <a:cubicBezTo>
                      <a:pt x="728" y="313"/>
                      <a:pt x="728" y="301"/>
                      <a:pt x="724" y="299"/>
                    </a:cubicBezTo>
                    <a:cubicBezTo>
                      <a:pt x="719" y="297"/>
                      <a:pt x="733" y="290"/>
                      <a:pt x="735" y="292"/>
                    </a:cubicBezTo>
                    <a:cubicBezTo>
                      <a:pt x="742" y="292"/>
                      <a:pt x="754" y="285"/>
                      <a:pt x="756" y="287"/>
                    </a:cubicBezTo>
                    <a:cubicBezTo>
                      <a:pt x="758" y="290"/>
                      <a:pt x="765" y="292"/>
                      <a:pt x="772" y="292"/>
                    </a:cubicBezTo>
                    <a:cubicBezTo>
                      <a:pt x="777" y="292"/>
                      <a:pt x="775" y="285"/>
                      <a:pt x="772" y="280"/>
                    </a:cubicBezTo>
                    <a:cubicBezTo>
                      <a:pt x="768" y="278"/>
                      <a:pt x="782" y="250"/>
                      <a:pt x="784" y="240"/>
                    </a:cubicBezTo>
                    <a:cubicBezTo>
                      <a:pt x="786" y="231"/>
                      <a:pt x="791" y="238"/>
                      <a:pt x="798" y="240"/>
                    </a:cubicBezTo>
                    <a:cubicBezTo>
                      <a:pt x="805" y="240"/>
                      <a:pt x="814" y="238"/>
                      <a:pt x="819" y="240"/>
                    </a:cubicBezTo>
                    <a:cubicBezTo>
                      <a:pt x="823" y="243"/>
                      <a:pt x="835" y="238"/>
                      <a:pt x="837" y="233"/>
                    </a:cubicBezTo>
                    <a:cubicBezTo>
                      <a:pt x="842" y="229"/>
                      <a:pt x="835" y="229"/>
                      <a:pt x="835" y="217"/>
                    </a:cubicBezTo>
                    <a:cubicBezTo>
                      <a:pt x="835" y="206"/>
                      <a:pt x="842" y="201"/>
                      <a:pt x="849" y="201"/>
                    </a:cubicBezTo>
                    <a:cubicBezTo>
                      <a:pt x="856" y="201"/>
                      <a:pt x="858" y="194"/>
                      <a:pt x="858" y="189"/>
                    </a:cubicBezTo>
                    <a:cubicBezTo>
                      <a:pt x="858" y="185"/>
                      <a:pt x="863" y="182"/>
                      <a:pt x="865" y="175"/>
                    </a:cubicBezTo>
                    <a:cubicBezTo>
                      <a:pt x="863" y="173"/>
                      <a:pt x="861" y="171"/>
                      <a:pt x="861" y="168"/>
                    </a:cubicBezTo>
                    <a:lnTo>
                      <a:pt x="861" y="168"/>
                    </a:lnTo>
                    <a:close/>
                    <a:moveTo>
                      <a:pt x="324" y="259"/>
                    </a:moveTo>
                    <a:lnTo>
                      <a:pt x="324" y="259"/>
                    </a:lnTo>
                    <a:cubicBezTo>
                      <a:pt x="321" y="264"/>
                      <a:pt x="296" y="257"/>
                      <a:pt x="293" y="252"/>
                    </a:cubicBezTo>
                    <a:cubicBezTo>
                      <a:pt x="291" y="245"/>
                      <a:pt x="328" y="252"/>
                      <a:pt x="324" y="259"/>
                    </a:cubicBezTo>
                    <a:lnTo>
                      <a:pt x="324" y="259"/>
                    </a:lnTo>
                    <a:close/>
                    <a:moveTo>
                      <a:pt x="679" y="257"/>
                    </a:moveTo>
                    <a:lnTo>
                      <a:pt x="679" y="257"/>
                    </a:lnTo>
                    <a:cubicBezTo>
                      <a:pt x="663" y="257"/>
                      <a:pt x="623" y="247"/>
                      <a:pt x="607" y="266"/>
                    </a:cubicBezTo>
                    <a:cubicBezTo>
                      <a:pt x="593" y="283"/>
                      <a:pt x="603" y="292"/>
                      <a:pt x="596" y="292"/>
                    </a:cubicBezTo>
                    <a:cubicBezTo>
                      <a:pt x="589" y="294"/>
                      <a:pt x="586" y="266"/>
                      <a:pt x="593" y="259"/>
                    </a:cubicBezTo>
                    <a:cubicBezTo>
                      <a:pt x="603" y="250"/>
                      <a:pt x="630" y="245"/>
                      <a:pt x="649" y="250"/>
                    </a:cubicBezTo>
                    <a:cubicBezTo>
                      <a:pt x="665" y="254"/>
                      <a:pt x="698" y="245"/>
                      <a:pt x="703" y="247"/>
                    </a:cubicBezTo>
                    <a:cubicBezTo>
                      <a:pt x="707" y="247"/>
                      <a:pt x="698" y="257"/>
                      <a:pt x="679" y="257"/>
                    </a:cubicBezTo>
                    <a:lnTo>
                      <a:pt x="679" y="25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0" name="Freeform 527">
                <a:extLst>
                  <a:ext uri="{FF2B5EF4-FFF2-40B4-BE49-F238E27FC236}">
                    <a16:creationId xmlns:a16="http://schemas.microsoft.com/office/drawing/2014/main" id="{D06F30D8-78B3-F9E2-AF45-324971F97A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9" y="957"/>
                <a:ext cx="2180" cy="840"/>
              </a:xfrm>
              <a:custGeom>
                <a:avLst/>
                <a:gdLst>
                  <a:gd name="T0" fmla="*/ 1505 w 3628"/>
                  <a:gd name="T1" fmla="*/ 26 h 1395"/>
                  <a:gd name="T2" fmla="*/ 1656 w 3628"/>
                  <a:gd name="T3" fmla="*/ 82 h 1395"/>
                  <a:gd name="T4" fmla="*/ 1546 w 3628"/>
                  <a:gd name="T5" fmla="*/ 96 h 1395"/>
                  <a:gd name="T6" fmla="*/ 2593 w 3628"/>
                  <a:gd name="T7" fmla="*/ 287 h 1395"/>
                  <a:gd name="T8" fmla="*/ 2679 w 3628"/>
                  <a:gd name="T9" fmla="*/ 303 h 1395"/>
                  <a:gd name="T10" fmla="*/ 1751 w 3628"/>
                  <a:gd name="T11" fmla="*/ 119 h 1395"/>
                  <a:gd name="T12" fmla="*/ 546 w 3628"/>
                  <a:gd name="T13" fmla="*/ 44 h 1395"/>
                  <a:gd name="T14" fmla="*/ 2600 w 3628"/>
                  <a:gd name="T15" fmla="*/ 1255 h 1395"/>
                  <a:gd name="T16" fmla="*/ 3516 w 3628"/>
                  <a:gd name="T17" fmla="*/ 639 h 1395"/>
                  <a:gd name="T18" fmla="*/ 3163 w 3628"/>
                  <a:gd name="T19" fmla="*/ 530 h 1395"/>
                  <a:gd name="T20" fmla="*/ 2769 w 3628"/>
                  <a:gd name="T21" fmla="*/ 457 h 1395"/>
                  <a:gd name="T22" fmla="*/ 2525 w 3628"/>
                  <a:gd name="T23" fmla="*/ 427 h 1395"/>
                  <a:gd name="T24" fmla="*/ 2314 w 3628"/>
                  <a:gd name="T25" fmla="*/ 450 h 1395"/>
                  <a:gd name="T26" fmla="*/ 2177 w 3628"/>
                  <a:gd name="T27" fmla="*/ 392 h 1395"/>
                  <a:gd name="T28" fmla="*/ 1879 w 3628"/>
                  <a:gd name="T29" fmla="*/ 373 h 1395"/>
                  <a:gd name="T30" fmla="*/ 1963 w 3628"/>
                  <a:gd name="T31" fmla="*/ 254 h 1395"/>
                  <a:gd name="T32" fmla="*/ 1744 w 3628"/>
                  <a:gd name="T33" fmla="*/ 191 h 1395"/>
                  <a:gd name="T34" fmla="*/ 1567 w 3628"/>
                  <a:gd name="T35" fmla="*/ 271 h 1395"/>
                  <a:gd name="T36" fmla="*/ 1437 w 3628"/>
                  <a:gd name="T37" fmla="*/ 357 h 1395"/>
                  <a:gd name="T38" fmla="*/ 1237 w 3628"/>
                  <a:gd name="T39" fmla="*/ 432 h 1395"/>
                  <a:gd name="T40" fmla="*/ 1160 w 3628"/>
                  <a:gd name="T41" fmla="*/ 544 h 1395"/>
                  <a:gd name="T42" fmla="*/ 1132 w 3628"/>
                  <a:gd name="T43" fmla="*/ 644 h 1395"/>
                  <a:gd name="T44" fmla="*/ 1156 w 3628"/>
                  <a:gd name="T45" fmla="*/ 565 h 1395"/>
                  <a:gd name="T46" fmla="*/ 1018 w 3628"/>
                  <a:gd name="T47" fmla="*/ 506 h 1395"/>
                  <a:gd name="T48" fmla="*/ 884 w 3628"/>
                  <a:gd name="T49" fmla="*/ 546 h 1395"/>
                  <a:gd name="T50" fmla="*/ 646 w 3628"/>
                  <a:gd name="T51" fmla="*/ 579 h 1395"/>
                  <a:gd name="T52" fmla="*/ 528 w 3628"/>
                  <a:gd name="T53" fmla="*/ 632 h 1395"/>
                  <a:gd name="T54" fmla="*/ 386 w 3628"/>
                  <a:gd name="T55" fmla="*/ 725 h 1395"/>
                  <a:gd name="T56" fmla="*/ 458 w 3628"/>
                  <a:gd name="T57" fmla="*/ 623 h 1395"/>
                  <a:gd name="T58" fmla="*/ 230 w 3628"/>
                  <a:gd name="T59" fmla="*/ 520 h 1395"/>
                  <a:gd name="T60" fmla="*/ 230 w 3628"/>
                  <a:gd name="T61" fmla="*/ 719 h 1395"/>
                  <a:gd name="T62" fmla="*/ 170 w 3628"/>
                  <a:gd name="T63" fmla="*/ 919 h 1395"/>
                  <a:gd name="T64" fmla="*/ 246 w 3628"/>
                  <a:gd name="T65" fmla="*/ 1064 h 1395"/>
                  <a:gd name="T66" fmla="*/ 419 w 3628"/>
                  <a:gd name="T67" fmla="*/ 1167 h 1395"/>
                  <a:gd name="T68" fmla="*/ 379 w 3628"/>
                  <a:gd name="T69" fmla="*/ 1302 h 1395"/>
                  <a:gd name="T70" fmla="*/ 579 w 3628"/>
                  <a:gd name="T71" fmla="*/ 1314 h 1395"/>
                  <a:gd name="T72" fmla="*/ 619 w 3628"/>
                  <a:gd name="T73" fmla="*/ 1150 h 1395"/>
                  <a:gd name="T74" fmla="*/ 858 w 3628"/>
                  <a:gd name="T75" fmla="*/ 1145 h 1395"/>
                  <a:gd name="T76" fmla="*/ 1014 w 3628"/>
                  <a:gd name="T77" fmla="*/ 1022 h 1395"/>
                  <a:gd name="T78" fmla="*/ 1223 w 3628"/>
                  <a:gd name="T79" fmla="*/ 1038 h 1395"/>
                  <a:gd name="T80" fmla="*/ 1465 w 3628"/>
                  <a:gd name="T81" fmla="*/ 1176 h 1395"/>
                  <a:gd name="T82" fmla="*/ 1667 w 3628"/>
                  <a:gd name="T83" fmla="*/ 1101 h 1395"/>
                  <a:gd name="T84" fmla="*/ 1949 w 3628"/>
                  <a:gd name="T85" fmla="*/ 1176 h 1395"/>
                  <a:gd name="T86" fmla="*/ 2204 w 3628"/>
                  <a:gd name="T87" fmla="*/ 1066 h 1395"/>
                  <a:gd name="T88" fmla="*/ 2414 w 3628"/>
                  <a:gd name="T89" fmla="*/ 1262 h 1395"/>
                  <a:gd name="T90" fmla="*/ 2560 w 3628"/>
                  <a:gd name="T91" fmla="*/ 1127 h 1395"/>
                  <a:gd name="T92" fmla="*/ 2451 w 3628"/>
                  <a:gd name="T93" fmla="*/ 1029 h 1395"/>
                  <a:gd name="T94" fmla="*/ 2797 w 3628"/>
                  <a:gd name="T95" fmla="*/ 887 h 1395"/>
                  <a:gd name="T96" fmla="*/ 2981 w 3628"/>
                  <a:gd name="T97" fmla="*/ 830 h 1395"/>
                  <a:gd name="T98" fmla="*/ 2900 w 3628"/>
                  <a:gd name="T99" fmla="*/ 959 h 1395"/>
                  <a:gd name="T100" fmla="*/ 3032 w 3628"/>
                  <a:gd name="T101" fmla="*/ 968 h 1395"/>
                  <a:gd name="T102" fmla="*/ 3249 w 3628"/>
                  <a:gd name="T103" fmla="*/ 826 h 1395"/>
                  <a:gd name="T104" fmla="*/ 3411 w 3628"/>
                  <a:gd name="T105" fmla="*/ 693 h 1395"/>
                  <a:gd name="T106" fmla="*/ 3567 w 3628"/>
                  <a:gd name="T107" fmla="*/ 709 h 1395"/>
                  <a:gd name="T108" fmla="*/ 1893 w 3628"/>
                  <a:gd name="T109" fmla="*/ 994 h 1395"/>
                  <a:gd name="T110" fmla="*/ 807 w 3628"/>
                  <a:gd name="T111" fmla="*/ 19 h 1395"/>
                  <a:gd name="T112" fmla="*/ 907 w 3628"/>
                  <a:gd name="T113" fmla="*/ 30 h 1395"/>
                  <a:gd name="T114" fmla="*/ 779 w 3628"/>
                  <a:gd name="T115" fmla="*/ 455 h 1395"/>
                  <a:gd name="T116" fmla="*/ 809 w 3628"/>
                  <a:gd name="T117" fmla="*/ 287 h 1395"/>
                  <a:gd name="T118" fmla="*/ 765 w 3628"/>
                  <a:gd name="T119" fmla="*/ 26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28" h="1395">
                    <a:moveTo>
                      <a:pt x="53" y="1008"/>
                    </a:moveTo>
                    <a:lnTo>
                      <a:pt x="53" y="1008"/>
                    </a:lnTo>
                    <a:cubicBezTo>
                      <a:pt x="51" y="1010"/>
                      <a:pt x="44" y="1008"/>
                      <a:pt x="42" y="1003"/>
                    </a:cubicBezTo>
                    <a:cubicBezTo>
                      <a:pt x="39" y="1001"/>
                      <a:pt x="35" y="1003"/>
                      <a:pt x="28" y="1003"/>
                    </a:cubicBezTo>
                    <a:cubicBezTo>
                      <a:pt x="30" y="1003"/>
                      <a:pt x="30" y="1006"/>
                      <a:pt x="32" y="1006"/>
                    </a:cubicBezTo>
                    <a:cubicBezTo>
                      <a:pt x="35" y="1010"/>
                      <a:pt x="21" y="1013"/>
                      <a:pt x="25" y="1017"/>
                    </a:cubicBezTo>
                    <a:cubicBezTo>
                      <a:pt x="30" y="1024"/>
                      <a:pt x="14" y="1024"/>
                      <a:pt x="14" y="1017"/>
                    </a:cubicBezTo>
                    <a:cubicBezTo>
                      <a:pt x="14" y="1010"/>
                      <a:pt x="0" y="1015"/>
                      <a:pt x="0" y="1019"/>
                    </a:cubicBezTo>
                    <a:lnTo>
                      <a:pt x="0" y="1024"/>
                    </a:lnTo>
                    <a:cubicBezTo>
                      <a:pt x="2" y="1024"/>
                      <a:pt x="9" y="1026"/>
                      <a:pt x="9" y="1026"/>
                    </a:cubicBezTo>
                    <a:cubicBezTo>
                      <a:pt x="14" y="1029"/>
                      <a:pt x="51" y="1033"/>
                      <a:pt x="65" y="1029"/>
                    </a:cubicBezTo>
                    <a:lnTo>
                      <a:pt x="65" y="1015"/>
                    </a:lnTo>
                    <a:cubicBezTo>
                      <a:pt x="65" y="1013"/>
                      <a:pt x="58" y="1008"/>
                      <a:pt x="53" y="1008"/>
                    </a:cubicBezTo>
                    <a:close/>
                    <a:moveTo>
                      <a:pt x="1532" y="21"/>
                    </a:moveTo>
                    <a:lnTo>
                      <a:pt x="1532" y="21"/>
                    </a:lnTo>
                    <a:cubicBezTo>
                      <a:pt x="1535" y="12"/>
                      <a:pt x="1493" y="16"/>
                      <a:pt x="1505" y="26"/>
                    </a:cubicBezTo>
                    <a:cubicBezTo>
                      <a:pt x="1507" y="28"/>
                      <a:pt x="1530" y="30"/>
                      <a:pt x="1532" y="21"/>
                    </a:cubicBezTo>
                    <a:close/>
                    <a:moveTo>
                      <a:pt x="963" y="37"/>
                    </a:moveTo>
                    <a:lnTo>
                      <a:pt x="963" y="37"/>
                    </a:lnTo>
                    <a:cubicBezTo>
                      <a:pt x="986" y="35"/>
                      <a:pt x="986" y="23"/>
                      <a:pt x="974" y="21"/>
                    </a:cubicBezTo>
                    <a:cubicBezTo>
                      <a:pt x="960" y="19"/>
                      <a:pt x="958" y="28"/>
                      <a:pt x="953" y="28"/>
                    </a:cubicBezTo>
                    <a:cubicBezTo>
                      <a:pt x="946" y="26"/>
                      <a:pt x="923" y="30"/>
                      <a:pt x="928" y="37"/>
                    </a:cubicBezTo>
                    <a:cubicBezTo>
                      <a:pt x="932" y="42"/>
                      <a:pt x="951" y="40"/>
                      <a:pt x="963" y="37"/>
                    </a:cubicBezTo>
                    <a:close/>
                    <a:moveTo>
                      <a:pt x="1581" y="84"/>
                    </a:moveTo>
                    <a:lnTo>
                      <a:pt x="1581" y="84"/>
                    </a:lnTo>
                    <a:cubicBezTo>
                      <a:pt x="1581" y="91"/>
                      <a:pt x="1560" y="98"/>
                      <a:pt x="1567" y="103"/>
                    </a:cubicBezTo>
                    <a:cubicBezTo>
                      <a:pt x="1572" y="107"/>
                      <a:pt x="1577" y="107"/>
                      <a:pt x="1584" y="107"/>
                    </a:cubicBezTo>
                    <a:cubicBezTo>
                      <a:pt x="1588" y="110"/>
                      <a:pt x="1593" y="124"/>
                      <a:pt x="1602" y="121"/>
                    </a:cubicBezTo>
                    <a:cubicBezTo>
                      <a:pt x="1614" y="119"/>
                      <a:pt x="1646" y="135"/>
                      <a:pt x="1663" y="135"/>
                    </a:cubicBezTo>
                    <a:cubicBezTo>
                      <a:pt x="1681" y="135"/>
                      <a:pt x="1683" y="119"/>
                      <a:pt x="1679" y="119"/>
                    </a:cubicBezTo>
                    <a:cubicBezTo>
                      <a:pt x="1672" y="119"/>
                      <a:pt x="1676" y="110"/>
                      <a:pt x="1688" y="96"/>
                    </a:cubicBezTo>
                    <a:cubicBezTo>
                      <a:pt x="1697" y="82"/>
                      <a:pt x="1656" y="70"/>
                      <a:pt x="1656" y="82"/>
                    </a:cubicBezTo>
                    <a:cubicBezTo>
                      <a:pt x="1656" y="93"/>
                      <a:pt x="1644" y="79"/>
                      <a:pt x="1639" y="72"/>
                    </a:cubicBezTo>
                    <a:cubicBezTo>
                      <a:pt x="1637" y="65"/>
                      <a:pt x="1581" y="77"/>
                      <a:pt x="1581" y="84"/>
                    </a:cubicBezTo>
                    <a:close/>
                    <a:moveTo>
                      <a:pt x="1084" y="390"/>
                    </a:moveTo>
                    <a:lnTo>
                      <a:pt x="1084" y="390"/>
                    </a:lnTo>
                    <a:cubicBezTo>
                      <a:pt x="1093" y="390"/>
                      <a:pt x="1114" y="385"/>
                      <a:pt x="1116" y="380"/>
                    </a:cubicBezTo>
                    <a:cubicBezTo>
                      <a:pt x="1118" y="376"/>
                      <a:pt x="1107" y="371"/>
                      <a:pt x="1093" y="371"/>
                    </a:cubicBezTo>
                    <a:cubicBezTo>
                      <a:pt x="1079" y="371"/>
                      <a:pt x="1077" y="387"/>
                      <a:pt x="1084" y="390"/>
                    </a:cubicBezTo>
                    <a:close/>
                    <a:moveTo>
                      <a:pt x="1267" y="399"/>
                    </a:moveTo>
                    <a:lnTo>
                      <a:pt x="1267" y="399"/>
                    </a:lnTo>
                    <a:cubicBezTo>
                      <a:pt x="1277" y="404"/>
                      <a:pt x="1286" y="401"/>
                      <a:pt x="1284" y="392"/>
                    </a:cubicBezTo>
                    <a:cubicBezTo>
                      <a:pt x="1281" y="380"/>
                      <a:pt x="1260" y="394"/>
                      <a:pt x="1267" y="399"/>
                    </a:cubicBezTo>
                    <a:close/>
                    <a:moveTo>
                      <a:pt x="1549" y="68"/>
                    </a:moveTo>
                    <a:lnTo>
                      <a:pt x="1549" y="68"/>
                    </a:lnTo>
                    <a:cubicBezTo>
                      <a:pt x="1560" y="72"/>
                      <a:pt x="1556" y="75"/>
                      <a:pt x="1544" y="75"/>
                    </a:cubicBezTo>
                    <a:cubicBezTo>
                      <a:pt x="1530" y="75"/>
                      <a:pt x="1518" y="79"/>
                      <a:pt x="1528" y="82"/>
                    </a:cubicBezTo>
                    <a:cubicBezTo>
                      <a:pt x="1535" y="84"/>
                      <a:pt x="1532" y="91"/>
                      <a:pt x="1546" y="96"/>
                    </a:cubicBezTo>
                    <a:cubicBezTo>
                      <a:pt x="1560" y="98"/>
                      <a:pt x="1572" y="89"/>
                      <a:pt x="1572" y="79"/>
                    </a:cubicBezTo>
                    <a:cubicBezTo>
                      <a:pt x="1570" y="72"/>
                      <a:pt x="1618" y="65"/>
                      <a:pt x="1630" y="63"/>
                    </a:cubicBezTo>
                    <a:cubicBezTo>
                      <a:pt x="1642" y="58"/>
                      <a:pt x="1623" y="47"/>
                      <a:pt x="1635" y="44"/>
                    </a:cubicBezTo>
                    <a:cubicBezTo>
                      <a:pt x="1649" y="44"/>
                      <a:pt x="1644" y="37"/>
                      <a:pt x="1628" y="35"/>
                    </a:cubicBezTo>
                    <a:cubicBezTo>
                      <a:pt x="1609" y="33"/>
                      <a:pt x="1616" y="19"/>
                      <a:pt x="1611" y="12"/>
                    </a:cubicBezTo>
                    <a:cubicBezTo>
                      <a:pt x="1607" y="7"/>
                      <a:pt x="1602" y="19"/>
                      <a:pt x="1581" y="23"/>
                    </a:cubicBezTo>
                    <a:cubicBezTo>
                      <a:pt x="1558" y="28"/>
                      <a:pt x="1549" y="33"/>
                      <a:pt x="1556" y="37"/>
                    </a:cubicBezTo>
                    <a:cubicBezTo>
                      <a:pt x="1565" y="42"/>
                      <a:pt x="1556" y="54"/>
                      <a:pt x="1546" y="51"/>
                    </a:cubicBezTo>
                    <a:cubicBezTo>
                      <a:pt x="1537" y="51"/>
                      <a:pt x="1537" y="61"/>
                      <a:pt x="1549" y="68"/>
                    </a:cubicBezTo>
                    <a:close/>
                    <a:moveTo>
                      <a:pt x="2488" y="303"/>
                    </a:moveTo>
                    <a:lnTo>
                      <a:pt x="2488" y="303"/>
                    </a:lnTo>
                    <a:cubicBezTo>
                      <a:pt x="2497" y="308"/>
                      <a:pt x="2500" y="313"/>
                      <a:pt x="2504" y="317"/>
                    </a:cubicBezTo>
                    <a:cubicBezTo>
                      <a:pt x="2511" y="322"/>
                      <a:pt x="2530" y="315"/>
                      <a:pt x="2537" y="313"/>
                    </a:cubicBezTo>
                    <a:cubicBezTo>
                      <a:pt x="2544" y="310"/>
                      <a:pt x="2544" y="324"/>
                      <a:pt x="2558" y="315"/>
                    </a:cubicBezTo>
                    <a:cubicBezTo>
                      <a:pt x="2569" y="308"/>
                      <a:pt x="2581" y="313"/>
                      <a:pt x="2595" y="313"/>
                    </a:cubicBezTo>
                    <a:cubicBezTo>
                      <a:pt x="2609" y="313"/>
                      <a:pt x="2593" y="294"/>
                      <a:pt x="2593" y="287"/>
                    </a:cubicBezTo>
                    <a:cubicBezTo>
                      <a:pt x="2593" y="280"/>
                      <a:pt x="2609" y="285"/>
                      <a:pt x="2604" y="292"/>
                    </a:cubicBezTo>
                    <a:cubicBezTo>
                      <a:pt x="2600" y="296"/>
                      <a:pt x="2611" y="313"/>
                      <a:pt x="2632" y="310"/>
                    </a:cubicBezTo>
                    <a:cubicBezTo>
                      <a:pt x="2651" y="310"/>
                      <a:pt x="2637" y="296"/>
                      <a:pt x="2646" y="292"/>
                    </a:cubicBezTo>
                    <a:cubicBezTo>
                      <a:pt x="2658" y="287"/>
                      <a:pt x="2656" y="282"/>
                      <a:pt x="2642" y="273"/>
                    </a:cubicBezTo>
                    <a:cubicBezTo>
                      <a:pt x="2628" y="266"/>
                      <a:pt x="2607" y="271"/>
                      <a:pt x="2595" y="266"/>
                    </a:cubicBezTo>
                    <a:cubicBezTo>
                      <a:pt x="2581" y="259"/>
                      <a:pt x="2565" y="259"/>
                      <a:pt x="2565" y="273"/>
                    </a:cubicBezTo>
                    <a:cubicBezTo>
                      <a:pt x="2565" y="287"/>
                      <a:pt x="2537" y="257"/>
                      <a:pt x="2525" y="254"/>
                    </a:cubicBezTo>
                    <a:cubicBezTo>
                      <a:pt x="2511" y="250"/>
                      <a:pt x="2467" y="292"/>
                      <a:pt x="2488" y="303"/>
                    </a:cubicBezTo>
                    <a:close/>
                    <a:moveTo>
                      <a:pt x="2679" y="303"/>
                    </a:moveTo>
                    <a:lnTo>
                      <a:pt x="2679" y="303"/>
                    </a:lnTo>
                    <a:cubicBezTo>
                      <a:pt x="2693" y="303"/>
                      <a:pt x="2702" y="317"/>
                      <a:pt x="2730" y="320"/>
                    </a:cubicBezTo>
                    <a:cubicBezTo>
                      <a:pt x="2760" y="322"/>
                      <a:pt x="2781" y="317"/>
                      <a:pt x="2781" y="310"/>
                    </a:cubicBezTo>
                    <a:cubicBezTo>
                      <a:pt x="2781" y="303"/>
                      <a:pt x="2755" y="294"/>
                      <a:pt x="2746" y="299"/>
                    </a:cubicBezTo>
                    <a:cubicBezTo>
                      <a:pt x="2739" y="303"/>
                      <a:pt x="2732" y="292"/>
                      <a:pt x="2723" y="294"/>
                    </a:cubicBezTo>
                    <a:cubicBezTo>
                      <a:pt x="2711" y="296"/>
                      <a:pt x="2697" y="296"/>
                      <a:pt x="2693" y="287"/>
                    </a:cubicBezTo>
                    <a:cubicBezTo>
                      <a:pt x="2688" y="280"/>
                      <a:pt x="2672" y="301"/>
                      <a:pt x="2679" y="303"/>
                    </a:cubicBezTo>
                    <a:close/>
                    <a:moveTo>
                      <a:pt x="2621" y="383"/>
                    </a:moveTo>
                    <a:lnTo>
                      <a:pt x="2621" y="383"/>
                    </a:lnTo>
                    <a:cubicBezTo>
                      <a:pt x="2630" y="380"/>
                      <a:pt x="2611" y="359"/>
                      <a:pt x="2593" y="357"/>
                    </a:cubicBezTo>
                    <a:cubicBezTo>
                      <a:pt x="2572" y="355"/>
                      <a:pt x="2556" y="371"/>
                      <a:pt x="2558" y="373"/>
                    </a:cubicBezTo>
                    <a:cubicBezTo>
                      <a:pt x="2562" y="383"/>
                      <a:pt x="2609" y="387"/>
                      <a:pt x="2621" y="383"/>
                    </a:cubicBezTo>
                    <a:close/>
                    <a:moveTo>
                      <a:pt x="2569" y="343"/>
                    </a:moveTo>
                    <a:lnTo>
                      <a:pt x="2569" y="343"/>
                    </a:lnTo>
                    <a:cubicBezTo>
                      <a:pt x="2569" y="334"/>
                      <a:pt x="2535" y="345"/>
                      <a:pt x="2549" y="350"/>
                    </a:cubicBezTo>
                    <a:cubicBezTo>
                      <a:pt x="2558" y="352"/>
                      <a:pt x="2569" y="352"/>
                      <a:pt x="2569" y="343"/>
                    </a:cubicBezTo>
                    <a:close/>
                    <a:moveTo>
                      <a:pt x="1679" y="173"/>
                    </a:moveTo>
                    <a:lnTo>
                      <a:pt x="1679" y="173"/>
                    </a:lnTo>
                    <a:cubicBezTo>
                      <a:pt x="1688" y="177"/>
                      <a:pt x="1716" y="168"/>
                      <a:pt x="1735" y="168"/>
                    </a:cubicBezTo>
                    <a:cubicBezTo>
                      <a:pt x="1753" y="168"/>
                      <a:pt x="1807" y="154"/>
                      <a:pt x="1807" y="142"/>
                    </a:cubicBezTo>
                    <a:cubicBezTo>
                      <a:pt x="1809" y="133"/>
                      <a:pt x="1788" y="133"/>
                      <a:pt x="1781" y="124"/>
                    </a:cubicBezTo>
                    <a:cubicBezTo>
                      <a:pt x="1772" y="117"/>
                      <a:pt x="1753" y="124"/>
                      <a:pt x="1749" y="131"/>
                    </a:cubicBezTo>
                    <a:cubicBezTo>
                      <a:pt x="1744" y="138"/>
                      <a:pt x="1739" y="131"/>
                      <a:pt x="1751" y="119"/>
                    </a:cubicBezTo>
                    <a:cubicBezTo>
                      <a:pt x="1765" y="107"/>
                      <a:pt x="1739" y="98"/>
                      <a:pt x="1739" y="105"/>
                    </a:cubicBezTo>
                    <a:cubicBezTo>
                      <a:pt x="1739" y="114"/>
                      <a:pt x="1716" y="107"/>
                      <a:pt x="1716" y="114"/>
                    </a:cubicBezTo>
                    <a:cubicBezTo>
                      <a:pt x="1716" y="121"/>
                      <a:pt x="1709" y="124"/>
                      <a:pt x="1709" y="131"/>
                    </a:cubicBezTo>
                    <a:cubicBezTo>
                      <a:pt x="1709" y="138"/>
                      <a:pt x="1695" y="128"/>
                      <a:pt x="1693" y="142"/>
                    </a:cubicBezTo>
                    <a:cubicBezTo>
                      <a:pt x="1693" y="159"/>
                      <a:pt x="1670" y="168"/>
                      <a:pt x="1679" y="173"/>
                    </a:cubicBezTo>
                    <a:close/>
                    <a:moveTo>
                      <a:pt x="3379" y="478"/>
                    </a:moveTo>
                    <a:lnTo>
                      <a:pt x="3379" y="478"/>
                    </a:lnTo>
                    <a:cubicBezTo>
                      <a:pt x="3393" y="485"/>
                      <a:pt x="3400" y="471"/>
                      <a:pt x="3409" y="478"/>
                    </a:cubicBezTo>
                    <a:cubicBezTo>
                      <a:pt x="3421" y="485"/>
                      <a:pt x="3444" y="476"/>
                      <a:pt x="3453" y="474"/>
                    </a:cubicBezTo>
                    <a:cubicBezTo>
                      <a:pt x="3465" y="471"/>
                      <a:pt x="3460" y="460"/>
                      <a:pt x="3430" y="455"/>
                    </a:cubicBezTo>
                    <a:cubicBezTo>
                      <a:pt x="3402" y="450"/>
                      <a:pt x="3365" y="471"/>
                      <a:pt x="3379" y="478"/>
                    </a:cubicBezTo>
                    <a:close/>
                    <a:moveTo>
                      <a:pt x="581" y="47"/>
                    </a:moveTo>
                    <a:lnTo>
                      <a:pt x="581" y="47"/>
                    </a:lnTo>
                    <a:cubicBezTo>
                      <a:pt x="595" y="33"/>
                      <a:pt x="614" y="47"/>
                      <a:pt x="616" y="40"/>
                    </a:cubicBezTo>
                    <a:cubicBezTo>
                      <a:pt x="619" y="33"/>
                      <a:pt x="591" y="30"/>
                      <a:pt x="579" y="37"/>
                    </a:cubicBezTo>
                    <a:cubicBezTo>
                      <a:pt x="567" y="42"/>
                      <a:pt x="544" y="37"/>
                      <a:pt x="546" y="44"/>
                    </a:cubicBezTo>
                    <a:cubicBezTo>
                      <a:pt x="549" y="49"/>
                      <a:pt x="567" y="61"/>
                      <a:pt x="581" y="47"/>
                    </a:cubicBezTo>
                    <a:close/>
                    <a:moveTo>
                      <a:pt x="614" y="551"/>
                    </a:moveTo>
                    <a:lnTo>
                      <a:pt x="614" y="551"/>
                    </a:lnTo>
                    <a:cubicBezTo>
                      <a:pt x="630" y="565"/>
                      <a:pt x="644" y="544"/>
                      <a:pt x="653" y="541"/>
                    </a:cubicBezTo>
                    <a:cubicBezTo>
                      <a:pt x="660" y="541"/>
                      <a:pt x="649" y="532"/>
                      <a:pt x="635" y="527"/>
                    </a:cubicBezTo>
                    <a:cubicBezTo>
                      <a:pt x="621" y="525"/>
                      <a:pt x="600" y="539"/>
                      <a:pt x="614" y="551"/>
                    </a:cubicBezTo>
                    <a:close/>
                    <a:moveTo>
                      <a:pt x="2614" y="1110"/>
                    </a:moveTo>
                    <a:lnTo>
                      <a:pt x="2614" y="1110"/>
                    </a:lnTo>
                    <a:cubicBezTo>
                      <a:pt x="2607" y="1092"/>
                      <a:pt x="2625" y="1076"/>
                      <a:pt x="2611" y="1066"/>
                    </a:cubicBezTo>
                    <a:cubicBezTo>
                      <a:pt x="2600" y="1057"/>
                      <a:pt x="2604" y="1036"/>
                      <a:pt x="2597" y="1040"/>
                    </a:cubicBezTo>
                    <a:cubicBezTo>
                      <a:pt x="2593" y="1045"/>
                      <a:pt x="2597" y="1062"/>
                      <a:pt x="2588" y="1062"/>
                    </a:cubicBezTo>
                    <a:cubicBezTo>
                      <a:pt x="2579" y="1064"/>
                      <a:pt x="2588" y="1073"/>
                      <a:pt x="2584" y="1085"/>
                    </a:cubicBezTo>
                    <a:cubicBezTo>
                      <a:pt x="2581" y="1099"/>
                      <a:pt x="2586" y="1118"/>
                      <a:pt x="2591" y="1129"/>
                    </a:cubicBezTo>
                    <a:cubicBezTo>
                      <a:pt x="2595" y="1138"/>
                      <a:pt x="2584" y="1199"/>
                      <a:pt x="2588" y="1211"/>
                    </a:cubicBezTo>
                    <a:cubicBezTo>
                      <a:pt x="2595" y="1220"/>
                      <a:pt x="2581" y="1264"/>
                      <a:pt x="2586" y="1269"/>
                    </a:cubicBezTo>
                    <a:cubicBezTo>
                      <a:pt x="2593" y="1279"/>
                      <a:pt x="2588" y="1257"/>
                      <a:pt x="2600" y="1255"/>
                    </a:cubicBezTo>
                    <a:cubicBezTo>
                      <a:pt x="2611" y="1255"/>
                      <a:pt x="2611" y="1269"/>
                      <a:pt x="2618" y="1271"/>
                    </a:cubicBezTo>
                    <a:cubicBezTo>
                      <a:pt x="2623" y="1274"/>
                      <a:pt x="2621" y="1250"/>
                      <a:pt x="2614" y="1253"/>
                    </a:cubicBezTo>
                    <a:cubicBezTo>
                      <a:pt x="2607" y="1255"/>
                      <a:pt x="2602" y="1239"/>
                      <a:pt x="2600" y="1227"/>
                    </a:cubicBezTo>
                    <a:cubicBezTo>
                      <a:pt x="2595" y="1218"/>
                      <a:pt x="2604" y="1206"/>
                      <a:pt x="2604" y="1192"/>
                    </a:cubicBezTo>
                    <a:cubicBezTo>
                      <a:pt x="2604" y="1181"/>
                      <a:pt x="2621" y="1181"/>
                      <a:pt x="2630" y="1190"/>
                    </a:cubicBezTo>
                    <a:cubicBezTo>
                      <a:pt x="2639" y="1199"/>
                      <a:pt x="2642" y="1195"/>
                      <a:pt x="2637" y="1188"/>
                    </a:cubicBezTo>
                    <a:cubicBezTo>
                      <a:pt x="2635" y="1181"/>
                      <a:pt x="2621" y="1129"/>
                      <a:pt x="2614" y="1110"/>
                    </a:cubicBezTo>
                    <a:close/>
                    <a:moveTo>
                      <a:pt x="3621" y="658"/>
                    </a:moveTo>
                    <a:lnTo>
                      <a:pt x="3621" y="658"/>
                    </a:lnTo>
                    <a:cubicBezTo>
                      <a:pt x="3614" y="656"/>
                      <a:pt x="3595" y="642"/>
                      <a:pt x="3590" y="635"/>
                    </a:cubicBezTo>
                    <a:cubicBezTo>
                      <a:pt x="3583" y="628"/>
                      <a:pt x="3560" y="625"/>
                      <a:pt x="3560" y="628"/>
                    </a:cubicBezTo>
                    <a:cubicBezTo>
                      <a:pt x="3560" y="632"/>
                      <a:pt x="3553" y="628"/>
                      <a:pt x="3551" y="623"/>
                    </a:cubicBezTo>
                    <a:cubicBezTo>
                      <a:pt x="3549" y="618"/>
                      <a:pt x="3523" y="618"/>
                      <a:pt x="3523" y="623"/>
                    </a:cubicBezTo>
                    <a:cubicBezTo>
                      <a:pt x="3523" y="628"/>
                      <a:pt x="3530" y="628"/>
                      <a:pt x="3532" y="632"/>
                    </a:cubicBezTo>
                    <a:cubicBezTo>
                      <a:pt x="3537" y="637"/>
                      <a:pt x="3528" y="639"/>
                      <a:pt x="3530" y="646"/>
                    </a:cubicBezTo>
                    <a:cubicBezTo>
                      <a:pt x="3532" y="651"/>
                      <a:pt x="3521" y="644"/>
                      <a:pt x="3516" y="639"/>
                    </a:cubicBezTo>
                    <a:cubicBezTo>
                      <a:pt x="3511" y="637"/>
                      <a:pt x="3514" y="625"/>
                      <a:pt x="3516" y="618"/>
                    </a:cubicBezTo>
                    <a:cubicBezTo>
                      <a:pt x="3516" y="611"/>
                      <a:pt x="3507" y="613"/>
                      <a:pt x="3507" y="607"/>
                    </a:cubicBezTo>
                    <a:cubicBezTo>
                      <a:pt x="3507" y="599"/>
                      <a:pt x="3479" y="588"/>
                      <a:pt x="3465" y="583"/>
                    </a:cubicBezTo>
                    <a:cubicBezTo>
                      <a:pt x="3453" y="579"/>
                      <a:pt x="3439" y="574"/>
                      <a:pt x="3435" y="567"/>
                    </a:cubicBezTo>
                    <a:cubicBezTo>
                      <a:pt x="3430" y="560"/>
                      <a:pt x="3409" y="560"/>
                      <a:pt x="3400" y="551"/>
                    </a:cubicBezTo>
                    <a:cubicBezTo>
                      <a:pt x="3393" y="544"/>
                      <a:pt x="3358" y="527"/>
                      <a:pt x="3342" y="527"/>
                    </a:cubicBezTo>
                    <a:cubicBezTo>
                      <a:pt x="3325" y="525"/>
                      <a:pt x="3330" y="518"/>
                      <a:pt x="3323" y="518"/>
                    </a:cubicBezTo>
                    <a:cubicBezTo>
                      <a:pt x="3314" y="520"/>
                      <a:pt x="3281" y="518"/>
                      <a:pt x="3272" y="518"/>
                    </a:cubicBezTo>
                    <a:cubicBezTo>
                      <a:pt x="3263" y="516"/>
                      <a:pt x="3260" y="523"/>
                      <a:pt x="3253" y="520"/>
                    </a:cubicBezTo>
                    <a:cubicBezTo>
                      <a:pt x="3246" y="518"/>
                      <a:pt x="3209" y="504"/>
                      <a:pt x="3204" y="508"/>
                    </a:cubicBezTo>
                    <a:cubicBezTo>
                      <a:pt x="3200" y="513"/>
                      <a:pt x="3202" y="520"/>
                      <a:pt x="3197" y="523"/>
                    </a:cubicBezTo>
                    <a:cubicBezTo>
                      <a:pt x="3193" y="523"/>
                      <a:pt x="3197" y="530"/>
                      <a:pt x="3207" y="539"/>
                    </a:cubicBezTo>
                    <a:cubicBezTo>
                      <a:pt x="3218" y="548"/>
                      <a:pt x="3211" y="555"/>
                      <a:pt x="3202" y="560"/>
                    </a:cubicBezTo>
                    <a:cubicBezTo>
                      <a:pt x="3193" y="565"/>
                      <a:pt x="3176" y="555"/>
                      <a:pt x="3172" y="548"/>
                    </a:cubicBezTo>
                    <a:cubicBezTo>
                      <a:pt x="3167" y="541"/>
                      <a:pt x="3156" y="546"/>
                      <a:pt x="3151" y="534"/>
                    </a:cubicBezTo>
                    <a:cubicBezTo>
                      <a:pt x="3149" y="525"/>
                      <a:pt x="3156" y="525"/>
                      <a:pt x="3163" y="530"/>
                    </a:cubicBezTo>
                    <a:cubicBezTo>
                      <a:pt x="3167" y="534"/>
                      <a:pt x="3176" y="530"/>
                      <a:pt x="3176" y="525"/>
                    </a:cubicBezTo>
                    <a:cubicBezTo>
                      <a:pt x="3179" y="518"/>
                      <a:pt x="3160" y="513"/>
                      <a:pt x="3151" y="513"/>
                    </a:cubicBezTo>
                    <a:cubicBezTo>
                      <a:pt x="3142" y="513"/>
                      <a:pt x="3137" y="527"/>
                      <a:pt x="3125" y="532"/>
                    </a:cubicBezTo>
                    <a:cubicBezTo>
                      <a:pt x="3116" y="539"/>
                      <a:pt x="3077" y="530"/>
                      <a:pt x="3072" y="527"/>
                    </a:cubicBezTo>
                    <a:cubicBezTo>
                      <a:pt x="3070" y="523"/>
                      <a:pt x="3014" y="527"/>
                      <a:pt x="3009" y="530"/>
                    </a:cubicBezTo>
                    <a:cubicBezTo>
                      <a:pt x="3002" y="534"/>
                      <a:pt x="3007" y="548"/>
                      <a:pt x="3004" y="551"/>
                    </a:cubicBezTo>
                    <a:cubicBezTo>
                      <a:pt x="3002" y="551"/>
                      <a:pt x="3000" y="534"/>
                      <a:pt x="3000" y="530"/>
                    </a:cubicBezTo>
                    <a:cubicBezTo>
                      <a:pt x="3000" y="527"/>
                      <a:pt x="2993" y="525"/>
                      <a:pt x="2983" y="525"/>
                    </a:cubicBezTo>
                    <a:cubicBezTo>
                      <a:pt x="2972" y="525"/>
                      <a:pt x="2967" y="523"/>
                      <a:pt x="2972" y="520"/>
                    </a:cubicBezTo>
                    <a:cubicBezTo>
                      <a:pt x="2974" y="516"/>
                      <a:pt x="2967" y="511"/>
                      <a:pt x="2974" y="506"/>
                    </a:cubicBezTo>
                    <a:cubicBezTo>
                      <a:pt x="2983" y="502"/>
                      <a:pt x="2960" y="483"/>
                      <a:pt x="2939" y="476"/>
                    </a:cubicBezTo>
                    <a:cubicBezTo>
                      <a:pt x="2921" y="467"/>
                      <a:pt x="2872" y="471"/>
                      <a:pt x="2860" y="476"/>
                    </a:cubicBezTo>
                    <a:cubicBezTo>
                      <a:pt x="2846" y="481"/>
                      <a:pt x="2823" y="478"/>
                      <a:pt x="2811" y="478"/>
                    </a:cubicBezTo>
                    <a:cubicBezTo>
                      <a:pt x="2797" y="478"/>
                      <a:pt x="2809" y="474"/>
                      <a:pt x="2804" y="469"/>
                    </a:cubicBezTo>
                    <a:cubicBezTo>
                      <a:pt x="2802" y="462"/>
                      <a:pt x="2781" y="455"/>
                      <a:pt x="2779" y="460"/>
                    </a:cubicBezTo>
                    <a:cubicBezTo>
                      <a:pt x="2774" y="464"/>
                      <a:pt x="2769" y="460"/>
                      <a:pt x="2769" y="457"/>
                    </a:cubicBezTo>
                    <a:cubicBezTo>
                      <a:pt x="2769" y="453"/>
                      <a:pt x="2751" y="446"/>
                      <a:pt x="2744" y="448"/>
                    </a:cubicBezTo>
                    <a:cubicBezTo>
                      <a:pt x="2735" y="450"/>
                      <a:pt x="2732" y="441"/>
                      <a:pt x="2742" y="441"/>
                    </a:cubicBezTo>
                    <a:cubicBezTo>
                      <a:pt x="2749" y="441"/>
                      <a:pt x="2765" y="443"/>
                      <a:pt x="2758" y="434"/>
                    </a:cubicBezTo>
                    <a:cubicBezTo>
                      <a:pt x="2751" y="422"/>
                      <a:pt x="2695" y="420"/>
                      <a:pt x="2690" y="422"/>
                    </a:cubicBezTo>
                    <a:cubicBezTo>
                      <a:pt x="2683" y="425"/>
                      <a:pt x="2690" y="432"/>
                      <a:pt x="2676" y="443"/>
                    </a:cubicBezTo>
                    <a:cubicBezTo>
                      <a:pt x="2665" y="455"/>
                      <a:pt x="2653" y="446"/>
                      <a:pt x="2656" y="441"/>
                    </a:cubicBezTo>
                    <a:cubicBezTo>
                      <a:pt x="2656" y="434"/>
                      <a:pt x="2672" y="436"/>
                      <a:pt x="2672" y="429"/>
                    </a:cubicBezTo>
                    <a:cubicBezTo>
                      <a:pt x="2672" y="425"/>
                      <a:pt x="2651" y="427"/>
                      <a:pt x="2646" y="422"/>
                    </a:cubicBezTo>
                    <a:cubicBezTo>
                      <a:pt x="2644" y="418"/>
                      <a:pt x="2651" y="415"/>
                      <a:pt x="2660" y="418"/>
                    </a:cubicBezTo>
                    <a:cubicBezTo>
                      <a:pt x="2667" y="420"/>
                      <a:pt x="2679" y="420"/>
                      <a:pt x="2681" y="418"/>
                    </a:cubicBezTo>
                    <a:cubicBezTo>
                      <a:pt x="2681" y="413"/>
                      <a:pt x="2672" y="413"/>
                      <a:pt x="2660" y="411"/>
                    </a:cubicBezTo>
                    <a:cubicBezTo>
                      <a:pt x="2649" y="408"/>
                      <a:pt x="2618" y="401"/>
                      <a:pt x="2602" y="404"/>
                    </a:cubicBezTo>
                    <a:cubicBezTo>
                      <a:pt x="2586" y="404"/>
                      <a:pt x="2579" y="396"/>
                      <a:pt x="2569" y="396"/>
                    </a:cubicBezTo>
                    <a:cubicBezTo>
                      <a:pt x="2560" y="396"/>
                      <a:pt x="2560" y="401"/>
                      <a:pt x="2565" y="406"/>
                    </a:cubicBezTo>
                    <a:cubicBezTo>
                      <a:pt x="2569" y="411"/>
                      <a:pt x="2556" y="415"/>
                      <a:pt x="2546" y="413"/>
                    </a:cubicBezTo>
                    <a:cubicBezTo>
                      <a:pt x="2535" y="411"/>
                      <a:pt x="2521" y="418"/>
                      <a:pt x="2525" y="427"/>
                    </a:cubicBezTo>
                    <a:cubicBezTo>
                      <a:pt x="2532" y="434"/>
                      <a:pt x="2537" y="425"/>
                      <a:pt x="2544" y="427"/>
                    </a:cubicBezTo>
                    <a:cubicBezTo>
                      <a:pt x="2549" y="429"/>
                      <a:pt x="2530" y="434"/>
                      <a:pt x="2537" y="439"/>
                    </a:cubicBezTo>
                    <a:cubicBezTo>
                      <a:pt x="2544" y="441"/>
                      <a:pt x="2544" y="448"/>
                      <a:pt x="2544" y="453"/>
                    </a:cubicBezTo>
                    <a:cubicBezTo>
                      <a:pt x="2544" y="455"/>
                      <a:pt x="2532" y="457"/>
                      <a:pt x="2528" y="453"/>
                    </a:cubicBezTo>
                    <a:cubicBezTo>
                      <a:pt x="2523" y="446"/>
                      <a:pt x="2516" y="453"/>
                      <a:pt x="2507" y="450"/>
                    </a:cubicBezTo>
                    <a:cubicBezTo>
                      <a:pt x="2497" y="450"/>
                      <a:pt x="2490" y="455"/>
                      <a:pt x="2500" y="455"/>
                    </a:cubicBezTo>
                    <a:cubicBezTo>
                      <a:pt x="2509" y="457"/>
                      <a:pt x="2514" y="462"/>
                      <a:pt x="2500" y="464"/>
                    </a:cubicBezTo>
                    <a:cubicBezTo>
                      <a:pt x="2488" y="467"/>
                      <a:pt x="2490" y="453"/>
                      <a:pt x="2483" y="455"/>
                    </a:cubicBezTo>
                    <a:cubicBezTo>
                      <a:pt x="2477" y="455"/>
                      <a:pt x="2460" y="448"/>
                      <a:pt x="2451" y="448"/>
                    </a:cubicBezTo>
                    <a:cubicBezTo>
                      <a:pt x="2442" y="448"/>
                      <a:pt x="2439" y="455"/>
                      <a:pt x="2428" y="457"/>
                    </a:cubicBezTo>
                    <a:cubicBezTo>
                      <a:pt x="2416" y="457"/>
                      <a:pt x="2400" y="450"/>
                      <a:pt x="2395" y="443"/>
                    </a:cubicBezTo>
                    <a:cubicBezTo>
                      <a:pt x="2391" y="439"/>
                      <a:pt x="2388" y="436"/>
                      <a:pt x="2384" y="443"/>
                    </a:cubicBezTo>
                    <a:cubicBezTo>
                      <a:pt x="2377" y="450"/>
                      <a:pt x="2377" y="464"/>
                      <a:pt x="2372" y="467"/>
                    </a:cubicBezTo>
                    <a:cubicBezTo>
                      <a:pt x="2365" y="467"/>
                      <a:pt x="2363" y="478"/>
                      <a:pt x="2358" y="483"/>
                    </a:cubicBezTo>
                    <a:cubicBezTo>
                      <a:pt x="2351" y="485"/>
                      <a:pt x="2351" y="478"/>
                      <a:pt x="2344" y="478"/>
                    </a:cubicBezTo>
                    <a:cubicBezTo>
                      <a:pt x="2337" y="478"/>
                      <a:pt x="2314" y="455"/>
                      <a:pt x="2314" y="450"/>
                    </a:cubicBezTo>
                    <a:cubicBezTo>
                      <a:pt x="2311" y="443"/>
                      <a:pt x="2297" y="429"/>
                      <a:pt x="2293" y="427"/>
                    </a:cubicBezTo>
                    <a:cubicBezTo>
                      <a:pt x="2290" y="425"/>
                      <a:pt x="2297" y="425"/>
                      <a:pt x="2302" y="427"/>
                    </a:cubicBezTo>
                    <a:cubicBezTo>
                      <a:pt x="2307" y="432"/>
                      <a:pt x="2311" y="432"/>
                      <a:pt x="2316" y="429"/>
                    </a:cubicBezTo>
                    <a:cubicBezTo>
                      <a:pt x="2321" y="427"/>
                      <a:pt x="2321" y="415"/>
                      <a:pt x="2314" y="415"/>
                    </a:cubicBezTo>
                    <a:cubicBezTo>
                      <a:pt x="2304" y="415"/>
                      <a:pt x="2309" y="408"/>
                      <a:pt x="2311" y="406"/>
                    </a:cubicBezTo>
                    <a:cubicBezTo>
                      <a:pt x="2316" y="406"/>
                      <a:pt x="2302" y="392"/>
                      <a:pt x="2307" y="392"/>
                    </a:cubicBezTo>
                    <a:cubicBezTo>
                      <a:pt x="2314" y="390"/>
                      <a:pt x="2311" y="385"/>
                      <a:pt x="2304" y="385"/>
                    </a:cubicBezTo>
                    <a:cubicBezTo>
                      <a:pt x="2297" y="383"/>
                      <a:pt x="2290" y="378"/>
                      <a:pt x="2288" y="373"/>
                    </a:cubicBezTo>
                    <a:cubicBezTo>
                      <a:pt x="2288" y="371"/>
                      <a:pt x="2260" y="369"/>
                      <a:pt x="2260" y="373"/>
                    </a:cubicBezTo>
                    <a:cubicBezTo>
                      <a:pt x="2263" y="380"/>
                      <a:pt x="2251" y="378"/>
                      <a:pt x="2253" y="373"/>
                    </a:cubicBezTo>
                    <a:cubicBezTo>
                      <a:pt x="2256" y="369"/>
                      <a:pt x="2242" y="371"/>
                      <a:pt x="2230" y="366"/>
                    </a:cubicBezTo>
                    <a:cubicBezTo>
                      <a:pt x="2216" y="364"/>
                      <a:pt x="2214" y="352"/>
                      <a:pt x="2209" y="352"/>
                    </a:cubicBezTo>
                    <a:cubicBezTo>
                      <a:pt x="2204" y="352"/>
                      <a:pt x="2207" y="366"/>
                      <a:pt x="2200" y="364"/>
                    </a:cubicBezTo>
                    <a:cubicBezTo>
                      <a:pt x="2193" y="359"/>
                      <a:pt x="2186" y="366"/>
                      <a:pt x="2188" y="373"/>
                    </a:cubicBezTo>
                    <a:cubicBezTo>
                      <a:pt x="2193" y="383"/>
                      <a:pt x="2191" y="383"/>
                      <a:pt x="2188" y="390"/>
                    </a:cubicBezTo>
                    <a:cubicBezTo>
                      <a:pt x="2188" y="396"/>
                      <a:pt x="2184" y="394"/>
                      <a:pt x="2177" y="392"/>
                    </a:cubicBezTo>
                    <a:cubicBezTo>
                      <a:pt x="2167" y="387"/>
                      <a:pt x="2167" y="399"/>
                      <a:pt x="2151" y="394"/>
                    </a:cubicBezTo>
                    <a:cubicBezTo>
                      <a:pt x="2132" y="390"/>
                      <a:pt x="2125" y="394"/>
                      <a:pt x="2123" y="387"/>
                    </a:cubicBezTo>
                    <a:cubicBezTo>
                      <a:pt x="2118" y="383"/>
                      <a:pt x="2114" y="383"/>
                      <a:pt x="2114" y="387"/>
                    </a:cubicBezTo>
                    <a:cubicBezTo>
                      <a:pt x="2111" y="392"/>
                      <a:pt x="2086" y="390"/>
                      <a:pt x="2083" y="383"/>
                    </a:cubicBezTo>
                    <a:cubicBezTo>
                      <a:pt x="2081" y="376"/>
                      <a:pt x="2088" y="376"/>
                      <a:pt x="2093" y="373"/>
                    </a:cubicBezTo>
                    <a:cubicBezTo>
                      <a:pt x="2095" y="371"/>
                      <a:pt x="2088" y="369"/>
                      <a:pt x="2072" y="369"/>
                    </a:cubicBezTo>
                    <a:cubicBezTo>
                      <a:pt x="2058" y="369"/>
                      <a:pt x="2049" y="362"/>
                      <a:pt x="2035" y="364"/>
                    </a:cubicBezTo>
                    <a:cubicBezTo>
                      <a:pt x="2018" y="364"/>
                      <a:pt x="1986" y="369"/>
                      <a:pt x="1981" y="369"/>
                    </a:cubicBezTo>
                    <a:cubicBezTo>
                      <a:pt x="1977" y="371"/>
                      <a:pt x="1984" y="380"/>
                      <a:pt x="1977" y="380"/>
                    </a:cubicBezTo>
                    <a:cubicBezTo>
                      <a:pt x="1970" y="383"/>
                      <a:pt x="1974" y="366"/>
                      <a:pt x="1974" y="359"/>
                    </a:cubicBezTo>
                    <a:cubicBezTo>
                      <a:pt x="1972" y="352"/>
                      <a:pt x="1963" y="352"/>
                      <a:pt x="1963" y="357"/>
                    </a:cubicBezTo>
                    <a:cubicBezTo>
                      <a:pt x="1965" y="364"/>
                      <a:pt x="1946" y="364"/>
                      <a:pt x="1942" y="362"/>
                    </a:cubicBezTo>
                    <a:cubicBezTo>
                      <a:pt x="1937" y="357"/>
                      <a:pt x="1930" y="352"/>
                      <a:pt x="1916" y="348"/>
                    </a:cubicBezTo>
                    <a:cubicBezTo>
                      <a:pt x="1904" y="345"/>
                      <a:pt x="1890" y="359"/>
                      <a:pt x="1893" y="362"/>
                    </a:cubicBezTo>
                    <a:cubicBezTo>
                      <a:pt x="1897" y="366"/>
                      <a:pt x="1904" y="364"/>
                      <a:pt x="1907" y="366"/>
                    </a:cubicBezTo>
                    <a:cubicBezTo>
                      <a:pt x="1907" y="371"/>
                      <a:pt x="1879" y="369"/>
                      <a:pt x="1879" y="373"/>
                    </a:cubicBezTo>
                    <a:cubicBezTo>
                      <a:pt x="1879" y="378"/>
                      <a:pt x="1856" y="383"/>
                      <a:pt x="1846" y="385"/>
                    </a:cubicBezTo>
                    <a:cubicBezTo>
                      <a:pt x="1828" y="387"/>
                      <a:pt x="1823" y="387"/>
                      <a:pt x="1811" y="394"/>
                    </a:cubicBezTo>
                    <a:cubicBezTo>
                      <a:pt x="1802" y="404"/>
                      <a:pt x="1811" y="387"/>
                      <a:pt x="1818" y="380"/>
                    </a:cubicBezTo>
                    <a:cubicBezTo>
                      <a:pt x="1825" y="373"/>
                      <a:pt x="1832" y="376"/>
                      <a:pt x="1837" y="371"/>
                    </a:cubicBezTo>
                    <a:cubicBezTo>
                      <a:pt x="1842" y="364"/>
                      <a:pt x="1849" y="364"/>
                      <a:pt x="1860" y="364"/>
                    </a:cubicBezTo>
                    <a:cubicBezTo>
                      <a:pt x="1872" y="362"/>
                      <a:pt x="1872" y="355"/>
                      <a:pt x="1879" y="352"/>
                    </a:cubicBezTo>
                    <a:cubicBezTo>
                      <a:pt x="1883" y="350"/>
                      <a:pt x="1897" y="343"/>
                      <a:pt x="1900" y="338"/>
                    </a:cubicBezTo>
                    <a:cubicBezTo>
                      <a:pt x="1902" y="331"/>
                      <a:pt x="1930" y="322"/>
                      <a:pt x="1937" y="324"/>
                    </a:cubicBezTo>
                    <a:cubicBezTo>
                      <a:pt x="1942" y="324"/>
                      <a:pt x="1944" y="313"/>
                      <a:pt x="1946" y="313"/>
                    </a:cubicBezTo>
                    <a:cubicBezTo>
                      <a:pt x="1949" y="313"/>
                      <a:pt x="1965" y="306"/>
                      <a:pt x="1972" y="301"/>
                    </a:cubicBezTo>
                    <a:cubicBezTo>
                      <a:pt x="1979" y="299"/>
                      <a:pt x="1981" y="294"/>
                      <a:pt x="1981" y="289"/>
                    </a:cubicBezTo>
                    <a:cubicBezTo>
                      <a:pt x="1981" y="285"/>
                      <a:pt x="1974" y="285"/>
                      <a:pt x="1972" y="282"/>
                    </a:cubicBezTo>
                    <a:cubicBezTo>
                      <a:pt x="1972" y="278"/>
                      <a:pt x="1977" y="280"/>
                      <a:pt x="1984" y="278"/>
                    </a:cubicBezTo>
                    <a:cubicBezTo>
                      <a:pt x="1990" y="275"/>
                      <a:pt x="1984" y="266"/>
                      <a:pt x="1979" y="268"/>
                    </a:cubicBezTo>
                    <a:cubicBezTo>
                      <a:pt x="1972" y="271"/>
                      <a:pt x="1981" y="264"/>
                      <a:pt x="1977" y="257"/>
                    </a:cubicBezTo>
                    <a:cubicBezTo>
                      <a:pt x="1972" y="252"/>
                      <a:pt x="1963" y="261"/>
                      <a:pt x="1963" y="254"/>
                    </a:cubicBezTo>
                    <a:cubicBezTo>
                      <a:pt x="1963" y="250"/>
                      <a:pt x="1960" y="243"/>
                      <a:pt x="1958" y="238"/>
                    </a:cubicBezTo>
                    <a:cubicBezTo>
                      <a:pt x="1953" y="233"/>
                      <a:pt x="1946" y="245"/>
                      <a:pt x="1939" y="238"/>
                    </a:cubicBezTo>
                    <a:cubicBezTo>
                      <a:pt x="1932" y="233"/>
                      <a:pt x="1909" y="229"/>
                      <a:pt x="1909" y="231"/>
                    </a:cubicBezTo>
                    <a:cubicBezTo>
                      <a:pt x="1909" y="233"/>
                      <a:pt x="1897" y="226"/>
                      <a:pt x="1895" y="231"/>
                    </a:cubicBezTo>
                    <a:cubicBezTo>
                      <a:pt x="1893" y="233"/>
                      <a:pt x="1874" y="231"/>
                      <a:pt x="1870" y="231"/>
                    </a:cubicBezTo>
                    <a:cubicBezTo>
                      <a:pt x="1863" y="229"/>
                      <a:pt x="1856" y="233"/>
                      <a:pt x="1856" y="238"/>
                    </a:cubicBezTo>
                    <a:cubicBezTo>
                      <a:pt x="1856" y="245"/>
                      <a:pt x="1832" y="243"/>
                      <a:pt x="1828" y="240"/>
                    </a:cubicBezTo>
                    <a:cubicBezTo>
                      <a:pt x="1825" y="240"/>
                      <a:pt x="1844" y="224"/>
                      <a:pt x="1844" y="222"/>
                    </a:cubicBezTo>
                    <a:cubicBezTo>
                      <a:pt x="1844" y="219"/>
                      <a:pt x="1811" y="222"/>
                      <a:pt x="1809" y="219"/>
                    </a:cubicBezTo>
                    <a:cubicBezTo>
                      <a:pt x="1807" y="215"/>
                      <a:pt x="1791" y="215"/>
                      <a:pt x="1784" y="215"/>
                    </a:cubicBezTo>
                    <a:cubicBezTo>
                      <a:pt x="1777" y="215"/>
                      <a:pt x="1784" y="212"/>
                      <a:pt x="1791" y="212"/>
                    </a:cubicBezTo>
                    <a:cubicBezTo>
                      <a:pt x="1797" y="212"/>
                      <a:pt x="1802" y="205"/>
                      <a:pt x="1809" y="205"/>
                    </a:cubicBezTo>
                    <a:cubicBezTo>
                      <a:pt x="1818" y="203"/>
                      <a:pt x="1816" y="201"/>
                      <a:pt x="1811" y="196"/>
                    </a:cubicBezTo>
                    <a:cubicBezTo>
                      <a:pt x="1809" y="191"/>
                      <a:pt x="1802" y="194"/>
                      <a:pt x="1795" y="191"/>
                    </a:cubicBezTo>
                    <a:cubicBezTo>
                      <a:pt x="1788" y="189"/>
                      <a:pt x="1779" y="187"/>
                      <a:pt x="1772" y="187"/>
                    </a:cubicBezTo>
                    <a:cubicBezTo>
                      <a:pt x="1767" y="187"/>
                      <a:pt x="1760" y="189"/>
                      <a:pt x="1744" y="191"/>
                    </a:cubicBezTo>
                    <a:cubicBezTo>
                      <a:pt x="1730" y="196"/>
                      <a:pt x="1728" y="208"/>
                      <a:pt x="1721" y="210"/>
                    </a:cubicBezTo>
                    <a:cubicBezTo>
                      <a:pt x="1714" y="215"/>
                      <a:pt x="1700" y="226"/>
                      <a:pt x="1707" y="229"/>
                    </a:cubicBezTo>
                    <a:cubicBezTo>
                      <a:pt x="1714" y="231"/>
                      <a:pt x="1709" y="233"/>
                      <a:pt x="1712" y="238"/>
                    </a:cubicBezTo>
                    <a:cubicBezTo>
                      <a:pt x="1712" y="243"/>
                      <a:pt x="1707" y="243"/>
                      <a:pt x="1697" y="243"/>
                    </a:cubicBezTo>
                    <a:cubicBezTo>
                      <a:pt x="1690" y="240"/>
                      <a:pt x="1665" y="240"/>
                      <a:pt x="1667" y="245"/>
                    </a:cubicBezTo>
                    <a:cubicBezTo>
                      <a:pt x="1667" y="252"/>
                      <a:pt x="1681" y="254"/>
                      <a:pt x="1681" y="257"/>
                    </a:cubicBezTo>
                    <a:cubicBezTo>
                      <a:pt x="1679" y="259"/>
                      <a:pt x="1670" y="257"/>
                      <a:pt x="1665" y="254"/>
                    </a:cubicBezTo>
                    <a:cubicBezTo>
                      <a:pt x="1658" y="250"/>
                      <a:pt x="1649" y="252"/>
                      <a:pt x="1646" y="257"/>
                    </a:cubicBezTo>
                    <a:cubicBezTo>
                      <a:pt x="1644" y="264"/>
                      <a:pt x="1635" y="261"/>
                      <a:pt x="1632" y="261"/>
                    </a:cubicBezTo>
                    <a:cubicBezTo>
                      <a:pt x="1630" y="259"/>
                      <a:pt x="1623" y="264"/>
                      <a:pt x="1618" y="261"/>
                    </a:cubicBezTo>
                    <a:cubicBezTo>
                      <a:pt x="1614" y="259"/>
                      <a:pt x="1628" y="252"/>
                      <a:pt x="1623" y="250"/>
                    </a:cubicBezTo>
                    <a:cubicBezTo>
                      <a:pt x="1621" y="245"/>
                      <a:pt x="1604" y="250"/>
                      <a:pt x="1604" y="254"/>
                    </a:cubicBezTo>
                    <a:cubicBezTo>
                      <a:pt x="1602" y="261"/>
                      <a:pt x="1593" y="250"/>
                      <a:pt x="1591" y="252"/>
                    </a:cubicBezTo>
                    <a:cubicBezTo>
                      <a:pt x="1586" y="254"/>
                      <a:pt x="1584" y="257"/>
                      <a:pt x="1577" y="259"/>
                    </a:cubicBezTo>
                    <a:cubicBezTo>
                      <a:pt x="1570" y="261"/>
                      <a:pt x="1558" y="257"/>
                      <a:pt x="1556" y="261"/>
                    </a:cubicBezTo>
                    <a:cubicBezTo>
                      <a:pt x="1553" y="266"/>
                      <a:pt x="1567" y="268"/>
                      <a:pt x="1567" y="271"/>
                    </a:cubicBezTo>
                    <a:cubicBezTo>
                      <a:pt x="1570" y="273"/>
                      <a:pt x="1535" y="273"/>
                      <a:pt x="1532" y="275"/>
                    </a:cubicBezTo>
                    <a:cubicBezTo>
                      <a:pt x="1532" y="280"/>
                      <a:pt x="1521" y="280"/>
                      <a:pt x="1507" y="280"/>
                    </a:cubicBezTo>
                    <a:cubicBezTo>
                      <a:pt x="1493" y="280"/>
                      <a:pt x="1498" y="287"/>
                      <a:pt x="1486" y="289"/>
                    </a:cubicBezTo>
                    <a:cubicBezTo>
                      <a:pt x="1476" y="292"/>
                      <a:pt x="1470" y="292"/>
                      <a:pt x="1467" y="296"/>
                    </a:cubicBezTo>
                    <a:cubicBezTo>
                      <a:pt x="1463" y="303"/>
                      <a:pt x="1453" y="303"/>
                      <a:pt x="1451" y="299"/>
                    </a:cubicBezTo>
                    <a:cubicBezTo>
                      <a:pt x="1446" y="294"/>
                      <a:pt x="1437" y="301"/>
                      <a:pt x="1442" y="301"/>
                    </a:cubicBezTo>
                    <a:cubicBezTo>
                      <a:pt x="1446" y="303"/>
                      <a:pt x="1442" y="308"/>
                      <a:pt x="1439" y="308"/>
                    </a:cubicBezTo>
                    <a:cubicBezTo>
                      <a:pt x="1435" y="306"/>
                      <a:pt x="1425" y="313"/>
                      <a:pt x="1430" y="313"/>
                    </a:cubicBezTo>
                    <a:cubicBezTo>
                      <a:pt x="1437" y="313"/>
                      <a:pt x="1439" y="317"/>
                      <a:pt x="1437" y="320"/>
                    </a:cubicBezTo>
                    <a:cubicBezTo>
                      <a:pt x="1435" y="324"/>
                      <a:pt x="1421" y="315"/>
                      <a:pt x="1418" y="320"/>
                    </a:cubicBezTo>
                    <a:cubicBezTo>
                      <a:pt x="1416" y="322"/>
                      <a:pt x="1423" y="327"/>
                      <a:pt x="1430" y="327"/>
                    </a:cubicBezTo>
                    <a:cubicBezTo>
                      <a:pt x="1435" y="324"/>
                      <a:pt x="1439" y="329"/>
                      <a:pt x="1439" y="334"/>
                    </a:cubicBezTo>
                    <a:cubicBezTo>
                      <a:pt x="1439" y="336"/>
                      <a:pt x="1425" y="331"/>
                      <a:pt x="1423" y="334"/>
                    </a:cubicBezTo>
                    <a:cubicBezTo>
                      <a:pt x="1421" y="338"/>
                      <a:pt x="1425" y="338"/>
                      <a:pt x="1432" y="341"/>
                    </a:cubicBezTo>
                    <a:cubicBezTo>
                      <a:pt x="1437" y="341"/>
                      <a:pt x="1432" y="343"/>
                      <a:pt x="1439" y="348"/>
                    </a:cubicBezTo>
                    <a:cubicBezTo>
                      <a:pt x="1442" y="352"/>
                      <a:pt x="1437" y="352"/>
                      <a:pt x="1437" y="357"/>
                    </a:cubicBezTo>
                    <a:cubicBezTo>
                      <a:pt x="1437" y="362"/>
                      <a:pt x="1430" y="364"/>
                      <a:pt x="1430" y="359"/>
                    </a:cubicBezTo>
                    <a:cubicBezTo>
                      <a:pt x="1430" y="355"/>
                      <a:pt x="1414" y="355"/>
                      <a:pt x="1411" y="357"/>
                    </a:cubicBezTo>
                    <a:cubicBezTo>
                      <a:pt x="1407" y="362"/>
                      <a:pt x="1404" y="366"/>
                      <a:pt x="1402" y="362"/>
                    </a:cubicBezTo>
                    <a:cubicBezTo>
                      <a:pt x="1398" y="357"/>
                      <a:pt x="1386" y="362"/>
                      <a:pt x="1370" y="364"/>
                    </a:cubicBezTo>
                    <a:cubicBezTo>
                      <a:pt x="1353" y="364"/>
                      <a:pt x="1323" y="364"/>
                      <a:pt x="1314" y="369"/>
                    </a:cubicBezTo>
                    <a:cubicBezTo>
                      <a:pt x="1307" y="371"/>
                      <a:pt x="1300" y="383"/>
                      <a:pt x="1307" y="390"/>
                    </a:cubicBezTo>
                    <a:cubicBezTo>
                      <a:pt x="1314" y="396"/>
                      <a:pt x="1307" y="399"/>
                      <a:pt x="1307" y="404"/>
                    </a:cubicBezTo>
                    <a:cubicBezTo>
                      <a:pt x="1307" y="408"/>
                      <a:pt x="1328" y="418"/>
                      <a:pt x="1337" y="420"/>
                    </a:cubicBezTo>
                    <a:cubicBezTo>
                      <a:pt x="1346" y="420"/>
                      <a:pt x="1356" y="432"/>
                      <a:pt x="1349" y="441"/>
                    </a:cubicBezTo>
                    <a:cubicBezTo>
                      <a:pt x="1344" y="448"/>
                      <a:pt x="1325" y="439"/>
                      <a:pt x="1314" y="429"/>
                    </a:cubicBezTo>
                    <a:cubicBezTo>
                      <a:pt x="1300" y="420"/>
                      <a:pt x="1274" y="415"/>
                      <a:pt x="1265" y="415"/>
                    </a:cubicBezTo>
                    <a:cubicBezTo>
                      <a:pt x="1256" y="418"/>
                      <a:pt x="1260" y="408"/>
                      <a:pt x="1249" y="408"/>
                    </a:cubicBezTo>
                    <a:cubicBezTo>
                      <a:pt x="1237" y="408"/>
                      <a:pt x="1228" y="420"/>
                      <a:pt x="1235" y="420"/>
                    </a:cubicBezTo>
                    <a:cubicBezTo>
                      <a:pt x="1244" y="420"/>
                      <a:pt x="1249" y="418"/>
                      <a:pt x="1244" y="422"/>
                    </a:cubicBezTo>
                    <a:cubicBezTo>
                      <a:pt x="1239" y="427"/>
                      <a:pt x="1246" y="425"/>
                      <a:pt x="1256" y="429"/>
                    </a:cubicBezTo>
                    <a:cubicBezTo>
                      <a:pt x="1265" y="434"/>
                      <a:pt x="1249" y="439"/>
                      <a:pt x="1237" y="432"/>
                    </a:cubicBezTo>
                    <a:cubicBezTo>
                      <a:pt x="1228" y="425"/>
                      <a:pt x="1218" y="432"/>
                      <a:pt x="1216" y="436"/>
                    </a:cubicBezTo>
                    <a:cubicBezTo>
                      <a:pt x="1211" y="441"/>
                      <a:pt x="1225" y="457"/>
                      <a:pt x="1244" y="460"/>
                    </a:cubicBezTo>
                    <a:cubicBezTo>
                      <a:pt x="1260" y="462"/>
                      <a:pt x="1256" y="467"/>
                      <a:pt x="1262" y="469"/>
                    </a:cubicBezTo>
                    <a:cubicBezTo>
                      <a:pt x="1270" y="471"/>
                      <a:pt x="1265" y="476"/>
                      <a:pt x="1260" y="476"/>
                    </a:cubicBezTo>
                    <a:cubicBezTo>
                      <a:pt x="1253" y="476"/>
                      <a:pt x="1244" y="467"/>
                      <a:pt x="1235" y="464"/>
                    </a:cubicBezTo>
                    <a:cubicBezTo>
                      <a:pt x="1225" y="460"/>
                      <a:pt x="1204" y="464"/>
                      <a:pt x="1200" y="460"/>
                    </a:cubicBezTo>
                    <a:cubicBezTo>
                      <a:pt x="1195" y="455"/>
                      <a:pt x="1202" y="450"/>
                      <a:pt x="1197" y="446"/>
                    </a:cubicBezTo>
                    <a:cubicBezTo>
                      <a:pt x="1193" y="443"/>
                      <a:pt x="1197" y="434"/>
                      <a:pt x="1202" y="425"/>
                    </a:cubicBezTo>
                    <a:cubicBezTo>
                      <a:pt x="1209" y="415"/>
                      <a:pt x="1202" y="401"/>
                      <a:pt x="1193" y="399"/>
                    </a:cubicBezTo>
                    <a:cubicBezTo>
                      <a:pt x="1186" y="396"/>
                      <a:pt x="1186" y="404"/>
                      <a:pt x="1188" y="408"/>
                    </a:cubicBezTo>
                    <a:cubicBezTo>
                      <a:pt x="1190" y="411"/>
                      <a:pt x="1188" y="422"/>
                      <a:pt x="1184" y="429"/>
                    </a:cubicBezTo>
                    <a:cubicBezTo>
                      <a:pt x="1177" y="439"/>
                      <a:pt x="1158" y="439"/>
                      <a:pt x="1158" y="443"/>
                    </a:cubicBezTo>
                    <a:cubicBezTo>
                      <a:pt x="1158" y="448"/>
                      <a:pt x="1144" y="453"/>
                      <a:pt x="1149" y="455"/>
                    </a:cubicBezTo>
                    <a:cubicBezTo>
                      <a:pt x="1153" y="460"/>
                      <a:pt x="1170" y="478"/>
                      <a:pt x="1172" y="485"/>
                    </a:cubicBezTo>
                    <a:cubicBezTo>
                      <a:pt x="1174" y="492"/>
                      <a:pt x="1158" y="511"/>
                      <a:pt x="1160" y="520"/>
                    </a:cubicBezTo>
                    <a:cubicBezTo>
                      <a:pt x="1163" y="532"/>
                      <a:pt x="1158" y="537"/>
                      <a:pt x="1160" y="544"/>
                    </a:cubicBezTo>
                    <a:cubicBezTo>
                      <a:pt x="1165" y="548"/>
                      <a:pt x="1172" y="544"/>
                      <a:pt x="1177" y="546"/>
                    </a:cubicBezTo>
                    <a:cubicBezTo>
                      <a:pt x="1184" y="548"/>
                      <a:pt x="1190" y="541"/>
                      <a:pt x="1202" y="541"/>
                    </a:cubicBezTo>
                    <a:cubicBezTo>
                      <a:pt x="1214" y="539"/>
                      <a:pt x="1235" y="551"/>
                      <a:pt x="1244" y="553"/>
                    </a:cubicBezTo>
                    <a:cubicBezTo>
                      <a:pt x="1251" y="558"/>
                      <a:pt x="1246" y="565"/>
                      <a:pt x="1251" y="569"/>
                    </a:cubicBezTo>
                    <a:cubicBezTo>
                      <a:pt x="1256" y="576"/>
                      <a:pt x="1242" y="576"/>
                      <a:pt x="1242" y="586"/>
                    </a:cubicBezTo>
                    <a:cubicBezTo>
                      <a:pt x="1242" y="595"/>
                      <a:pt x="1265" y="599"/>
                      <a:pt x="1265" y="602"/>
                    </a:cubicBezTo>
                    <a:cubicBezTo>
                      <a:pt x="1267" y="604"/>
                      <a:pt x="1249" y="604"/>
                      <a:pt x="1242" y="599"/>
                    </a:cubicBezTo>
                    <a:cubicBezTo>
                      <a:pt x="1235" y="597"/>
                      <a:pt x="1235" y="588"/>
                      <a:pt x="1232" y="588"/>
                    </a:cubicBezTo>
                    <a:cubicBezTo>
                      <a:pt x="1230" y="586"/>
                      <a:pt x="1237" y="579"/>
                      <a:pt x="1237" y="572"/>
                    </a:cubicBezTo>
                    <a:cubicBezTo>
                      <a:pt x="1237" y="565"/>
                      <a:pt x="1230" y="562"/>
                      <a:pt x="1228" y="558"/>
                    </a:cubicBezTo>
                    <a:cubicBezTo>
                      <a:pt x="1223" y="553"/>
                      <a:pt x="1218" y="548"/>
                      <a:pt x="1214" y="548"/>
                    </a:cubicBezTo>
                    <a:cubicBezTo>
                      <a:pt x="1207" y="551"/>
                      <a:pt x="1186" y="553"/>
                      <a:pt x="1181" y="558"/>
                    </a:cubicBezTo>
                    <a:cubicBezTo>
                      <a:pt x="1174" y="565"/>
                      <a:pt x="1181" y="581"/>
                      <a:pt x="1186" y="588"/>
                    </a:cubicBezTo>
                    <a:cubicBezTo>
                      <a:pt x="1188" y="595"/>
                      <a:pt x="1167" y="607"/>
                      <a:pt x="1167" y="613"/>
                    </a:cubicBezTo>
                    <a:cubicBezTo>
                      <a:pt x="1167" y="618"/>
                      <a:pt x="1160" y="623"/>
                      <a:pt x="1151" y="628"/>
                    </a:cubicBezTo>
                    <a:cubicBezTo>
                      <a:pt x="1142" y="632"/>
                      <a:pt x="1132" y="637"/>
                      <a:pt x="1132" y="644"/>
                    </a:cubicBezTo>
                    <a:cubicBezTo>
                      <a:pt x="1132" y="653"/>
                      <a:pt x="1118" y="649"/>
                      <a:pt x="1114" y="644"/>
                    </a:cubicBezTo>
                    <a:cubicBezTo>
                      <a:pt x="1107" y="639"/>
                      <a:pt x="1098" y="646"/>
                      <a:pt x="1088" y="646"/>
                    </a:cubicBezTo>
                    <a:cubicBezTo>
                      <a:pt x="1079" y="646"/>
                      <a:pt x="1079" y="637"/>
                      <a:pt x="1072" y="642"/>
                    </a:cubicBezTo>
                    <a:cubicBezTo>
                      <a:pt x="1065" y="644"/>
                      <a:pt x="1058" y="637"/>
                      <a:pt x="1060" y="632"/>
                    </a:cubicBezTo>
                    <a:cubicBezTo>
                      <a:pt x="1063" y="625"/>
                      <a:pt x="1072" y="630"/>
                      <a:pt x="1072" y="635"/>
                    </a:cubicBezTo>
                    <a:cubicBezTo>
                      <a:pt x="1072" y="639"/>
                      <a:pt x="1079" y="637"/>
                      <a:pt x="1084" y="632"/>
                    </a:cubicBezTo>
                    <a:cubicBezTo>
                      <a:pt x="1091" y="630"/>
                      <a:pt x="1088" y="637"/>
                      <a:pt x="1098" y="639"/>
                    </a:cubicBezTo>
                    <a:cubicBezTo>
                      <a:pt x="1107" y="639"/>
                      <a:pt x="1100" y="632"/>
                      <a:pt x="1107" y="635"/>
                    </a:cubicBezTo>
                    <a:cubicBezTo>
                      <a:pt x="1114" y="635"/>
                      <a:pt x="1116" y="632"/>
                      <a:pt x="1114" y="630"/>
                    </a:cubicBezTo>
                    <a:cubicBezTo>
                      <a:pt x="1111" y="625"/>
                      <a:pt x="1118" y="623"/>
                      <a:pt x="1123" y="620"/>
                    </a:cubicBezTo>
                    <a:cubicBezTo>
                      <a:pt x="1128" y="618"/>
                      <a:pt x="1125" y="611"/>
                      <a:pt x="1128" y="609"/>
                    </a:cubicBezTo>
                    <a:cubicBezTo>
                      <a:pt x="1132" y="607"/>
                      <a:pt x="1130" y="604"/>
                      <a:pt x="1135" y="602"/>
                    </a:cubicBezTo>
                    <a:cubicBezTo>
                      <a:pt x="1139" y="602"/>
                      <a:pt x="1142" y="595"/>
                      <a:pt x="1144" y="595"/>
                    </a:cubicBezTo>
                    <a:cubicBezTo>
                      <a:pt x="1149" y="595"/>
                      <a:pt x="1151" y="590"/>
                      <a:pt x="1149" y="586"/>
                    </a:cubicBezTo>
                    <a:cubicBezTo>
                      <a:pt x="1146" y="583"/>
                      <a:pt x="1151" y="574"/>
                      <a:pt x="1153" y="572"/>
                    </a:cubicBezTo>
                    <a:cubicBezTo>
                      <a:pt x="1158" y="569"/>
                      <a:pt x="1158" y="567"/>
                      <a:pt x="1156" y="565"/>
                    </a:cubicBezTo>
                    <a:cubicBezTo>
                      <a:pt x="1151" y="560"/>
                      <a:pt x="1137" y="551"/>
                      <a:pt x="1139" y="546"/>
                    </a:cubicBezTo>
                    <a:cubicBezTo>
                      <a:pt x="1139" y="539"/>
                      <a:pt x="1135" y="530"/>
                      <a:pt x="1137" y="525"/>
                    </a:cubicBezTo>
                    <a:cubicBezTo>
                      <a:pt x="1139" y="518"/>
                      <a:pt x="1137" y="508"/>
                      <a:pt x="1137" y="504"/>
                    </a:cubicBezTo>
                    <a:cubicBezTo>
                      <a:pt x="1137" y="497"/>
                      <a:pt x="1142" y="492"/>
                      <a:pt x="1142" y="481"/>
                    </a:cubicBezTo>
                    <a:cubicBezTo>
                      <a:pt x="1144" y="471"/>
                      <a:pt x="1132" y="460"/>
                      <a:pt x="1125" y="457"/>
                    </a:cubicBezTo>
                    <a:cubicBezTo>
                      <a:pt x="1118" y="455"/>
                      <a:pt x="1123" y="448"/>
                      <a:pt x="1132" y="441"/>
                    </a:cubicBezTo>
                    <a:cubicBezTo>
                      <a:pt x="1142" y="434"/>
                      <a:pt x="1142" y="411"/>
                      <a:pt x="1142" y="404"/>
                    </a:cubicBezTo>
                    <a:cubicBezTo>
                      <a:pt x="1142" y="399"/>
                      <a:pt x="1123" y="394"/>
                      <a:pt x="1116" y="396"/>
                    </a:cubicBezTo>
                    <a:cubicBezTo>
                      <a:pt x="1107" y="396"/>
                      <a:pt x="1081" y="394"/>
                      <a:pt x="1074" y="394"/>
                    </a:cubicBezTo>
                    <a:cubicBezTo>
                      <a:pt x="1067" y="392"/>
                      <a:pt x="1065" y="399"/>
                      <a:pt x="1063" y="406"/>
                    </a:cubicBezTo>
                    <a:cubicBezTo>
                      <a:pt x="1060" y="413"/>
                      <a:pt x="1053" y="422"/>
                      <a:pt x="1049" y="436"/>
                    </a:cubicBezTo>
                    <a:cubicBezTo>
                      <a:pt x="1044" y="450"/>
                      <a:pt x="1028" y="455"/>
                      <a:pt x="1021" y="457"/>
                    </a:cubicBezTo>
                    <a:cubicBezTo>
                      <a:pt x="1014" y="462"/>
                      <a:pt x="1007" y="471"/>
                      <a:pt x="1011" y="476"/>
                    </a:cubicBezTo>
                    <a:cubicBezTo>
                      <a:pt x="1014" y="481"/>
                      <a:pt x="1021" y="478"/>
                      <a:pt x="1023" y="478"/>
                    </a:cubicBezTo>
                    <a:cubicBezTo>
                      <a:pt x="1028" y="481"/>
                      <a:pt x="1023" y="495"/>
                      <a:pt x="1021" y="497"/>
                    </a:cubicBezTo>
                    <a:cubicBezTo>
                      <a:pt x="1018" y="499"/>
                      <a:pt x="1025" y="504"/>
                      <a:pt x="1018" y="506"/>
                    </a:cubicBezTo>
                    <a:cubicBezTo>
                      <a:pt x="1014" y="511"/>
                      <a:pt x="1009" y="518"/>
                      <a:pt x="1011" y="520"/>
                    </a:cubicBezTo>
                    <a:cubicBezTo>
                      <a:pt x="1016" y="525"/>
                      <a:pt x="1030" y="527"/>
                      <a:pt x="1037" y="530"/>
                    </a:cubicBezTo>
                    <a:cubicBezTo>
                      <a:pt x="1044" y="534"/>
                      <a:pt x="1042" y="541"/>
                      <a:pt x="1046" y="548"/>
                    </a:cubicBezTo>
                    <a:cubicBezTo>
                      <a:pt x="1051" y="555"/>
                      <a:pt x="1058" y="551"/>
                      <a:pt x="1060" y="555"/>
                    </a:cubicBezTo>
                    <a:cubicBezTo>
                      <a:pt x="1063" y="558"/>
                      <a:pt x="1051" y="574"/>
                      <a:pt x="1046" y="576"/>
                    </a:cubicBezTo>
                    <a:cubicBezTo>
                      <a:pt x="1042" y="576"/>
                      <a:pt x="1025" y="558"/>
                      <a:pt x="1021" y="555"/>
                    </a:cubicBezTo>
                    <a:cubicBezTo>
                      <a:pt x="1016" y="551"/>
                      <a:pt x="995" y="546"/>
                      <a:pt x="986" y="541"/>
                    </a:cubicBezTo>
                    <a:cubicBezTo>
                      <a:pt x="977" y="534"/>
                      <a:pt x="970" y="537"/>
                      <a:pt x="958" y="530"/>
                    </a:cubicBezTo>
                    <a:cubicBezTo>
                      <a:pt x="946" y="520"/>
                      <a:pt x="939" y="518"/>
                      <a:pt x="918" y="518"/>
                    </a:cubicBezTo>
                    <a:cubicBezTo>
                      <a:pt x="900" y="518"/>
                      <a:pt x="886" y="513"/>
                      <a:pt x="881" y="516"/>
                    </a:cubicBezTo>
                    <a:cubicBezTo>
                      <a:pt x="874" y="516"/>
                      <a:pt x="877" y="508"/>
                      <a:pt x="865" y="504"/>
                    </a:cubicBezTo>
                    <a:cubicBezTo>
                      <a:pt x="853" y="497"/>
                      <a:pt x="846" y="490"/>
                      <a:pt x="839" y="495"/>
                    </a:cubicBezTo>
                    <a:cubicBezTo>
                      <a:pt x="832" y="497"/>
                      <a:pt x="835" y="511"/>
                      <a:pt x="844" y="513"/>
                    </a:cubicBezTo>
                    <a:cubicBezTo>
                      <a:pt x="856" y="513"/>
                      <a:pt x="849" y="518"/>
                      <a:pt x="860" y="518"/>
                    </a:cubicBezTo>
                    <a:cubicBezTo>
                      <a:pt x="872" y="518"/>
                      <a:pt x="874" y="523"/>
                      <a:pt x="874" y="527"/>
                    </a:cubicBezTo>
                    <a:cubicBezTo>
                      <a:pt x="874" y="534"/>
                      <a:pt x="879" y="541"/>
                      <a:pt x="884" y="546"/>
                    </a:cubicBezTo>
                    <a:cubicBezTo>
                      <a:pt x="888" y="551"/>
                      <a:pt x="886" y="558"/>
                      <a:pt x="877" y="558"/>
                    </a:cubicBezTo>
                    <a:cubicBezTo>
                      <a:pt x="870" y="558"/>
                      <a:pt x="858" y="558"/>
                      <a:pt x="863" y="565"/>
                    </a:cubicBezTo>
                    <a:cubicBezTo>
                      <a:pt x="867" y="572"/>
                      <a:pt x="860" y="572"/>
                      <a:pt x="851" y="569"/>
                    </a:cubicBezTo>
                    <a:cubicBezTo>
                      <a:pt x="844" y="567"/>
                      <a:pt x="849" y="560"/>
                      <a:pt x="851" y="558"/>
                    </a:cubicBezTo>
                    <a:cubicBezTo>
                      <a:pt x="856" y="553"/>
                      <a:pt x="844" y="548"/>
                      <a:pt x="839" y="546"/>
                    </a:cubicBezTo>
                    <a:cubicBezTo>
                      <a:pt x="832" y="546"/>
                      <a:pt x="811" y="560"/>
                      <a:pt x="807" y="562"/>
                    </a:cubicBezTo>
                    <a:cubicBezTo>
                      <a:pt x="800" y="565"/>
                      <a:pt x="786" y="560"/>
                      <a:pt x="770" y="562"/>
                    </a:cubicBezTo>
                    <a:cubicBezTo>
                      <a:pt x="756" y="567"/>
                      <a:pt x="756" y="579"/>
                      <a:pt x="751" y="579"/>
                    </a:cubicBezTo>
                    <a:cubicBezTo>
                      <a:pt x="744" y="576"/>
                      <a:pt x="728" y="579"/>
                      <a:pt x="723" y="576"/>
                    </a:cubicBezTo>
                    <a:cubicBezTo>
                      <a:pt x="716" y="572"/>
                      <a:pt x="721" y="569"/>
                      <a:pt x="728" y="569"/>
                    </a:cubicBezTo>
                    <a:cubicBezTo>
                      <a:pt x="735" y="569"/>
                      <a:pt x="737" y="567"/>
                      <a:pt x="732" y="565"/>
                    </a:cubicBezTo>
                    <a:cubicBezTo>
                      <a:pt x="728" y="560"/>
                      <a:pt x="737" y="553"/>
                      <a:pt x="737" y="548"/>
                    </a:cubicBezTo>
                    <a:cubicBezTo>
                      <a:pt x="737" y="546"/>
                      <a:pt x="711" y="553"/>
                      <a:pt x="709" y="558"/>
                    </a:cubicBezTo>
                    <a:cubicBezTo>
                      <a:pt x="705" y="560"/>
                      <a:pt x="709" y="567"/>
                      <a:pt x="705" y="569"/>
                    </a:cubicBezTo>
                    <a:cubicBezTo>
                      <a:pt x="700" y="572"/>
                      <a:pt x="700" y="565"/>
                      <a:pt x="695" y="565"/>
                    </a:cubicBezTo>
                    <a:cubicBezTo>
                      <a:pt x="691" y="562"/>
                      <a:pt x="653" y="569"/>
                      <a:pt x="646" y="579"/>
                    </a:cubicBezTo>
                    <a:cubicBezTo>
                      <a:pt x="639" y="586"/>
                      <a:pt x="626" y="586"/>
                      <a:pt x="626" y="590"/>
                    </a:cubicBezTo>
                    <a:cubicBezTo>
                      <a:pt x="626" y="595"/>
                      <a:pt x="609" y="595"/>
                      <a:pt x="602" y="597"/>
                    </a:cubicBezTo>
                    <a:cubicBezTo>
                      <a:pt x="595" y="602"/>
                      <a:pt x="600" y="613"/>
                      <a:pt x="597" y="620"/>
                    </a:cubicBezTo>
                    <a:cubicBezTo>
                      <a:pt x="595" y="628"/>
                      <a:pt x="570" y="625"/>
                      <a:pt x="563" y="625"/>
                    </a:cubicBezTo>
                    <a:cubicBezTo>
                      <a:pt x="553" y="625"/>
                      <a:pt x="551" y="609"/>
                      <a:pt x="544" y="609"/>
                    </a:cubicBezTo>
                    <a:cubicBezTo>
                      <a:pt x="539" y="609"/>
                      <a:pt x="542" y="599"/>
                      <a:pt x="544" y="595"/>
                    </a:cubicBezTo>
                    <a:cubicBezTo>
                      <a:pt x="546" y="593"/>
                      <a:pt x="551" y="595"/>
                      <a:pt x="558" y="590"/>
                    </a:cubicBezTo>
                    <a:cubicBezTo>
                      <a:pt x="567" y="586"/>
                      <a:pt x="574" y="593"/>
                      <a:pt x="576" y="588"/>
                    </a:cubicBezTo>
                    <a:cubicBezTo>
                      <a:pt x="581" y="586"/>
                      <a:pt x="565" y="576"/>
                      <a:pt x="565" y="569"/>
                    </a:cubicBezTo>
                    <a:cubicBezTo>
                      <a:pt x="563" y="560"/>
                      <a:pt x="546" y="558"/>
                      <a:pt x="537" y="560"/>
                    </a:cubicBezTo>
                    <a:cubicBezTo>
                      <a:pt x="528" y="565"/>
                      <a:pt x="518" y="562"/>
                      <a:pt x="511" y="558"/>
                    </a:cubicBezTo>
                    <a:cubicBezTo>
                      <a:pt x="504" y="555"/>
                      <a:pt x="504" y="565"/>
                      <a:pt x="516" y="567"/>
                    </a:cubicBezTo>
                    <a:cubicBezTo>
                      <a:pt x="525" y="569"/>
                      <a:pt x="521" y="576"/>
                      <a:pt x="521" y="581"/>
                    </a:cubicBezTo>
                    <a:cubicBezTo>
                      <a:pt x="523" y="586"/>
                      <a:pt x="518" y="597"/>
                      <a:pt x="514" y="604"/>
                    </a:cubicBezTo>
                    <a:cubicBezTo>
                      <a:pt x="507" y="613"/>
                      <a:pt x="511" y="613"/>
                      <a:pt x="521" y="611"/>
                    </a:cubicBezTo>
                    <a:cubicBezTo>
                      <a:pt x="528" y="611"/>
                      <a:pt x="528" y="623"/>
                      <a:pt x="528" y="632"/>
                    </a:cubicBezTo>
                    <a:cubicBezTo>
                      <a:pt x="528" y="639"/>
                      <a:pt x="521" y="642"/>
                      <a:pt x="521" y="649"/>
                    </a:cubicBezTo>
                    <a:cubicBezTo>
                      <a:pt x="521" y="653"/>
                      <a:pt x="514" y="644"/>
                      <a:pt x="511" y="646"/>
                    </a:cubicBezTo>
                    <a:cubicBezTo>
                      <a:pt x="509" y="649"/>
                      <a:pt x="507" y="646"/>
                      <a:pt x="507" y="642"/>
                    </a:cubicBezTo>
                    <a:cubicBezTo>
                      <a:pt x="504" y="637"/>
                      <a:pt x="493" y="639"/>
                      <a:pt x="484" y="637"/>
                    </a:cubicBezTo>
                    <a:cubicBezTo>
                      <a:pt x="477" y="635"/>
                      <a:pt x="474" y="639"/>
                      <a:pt x="472" y="644"/>
                    </a:cubicBezTo>
                    <a:cubicBezTo>
                      <a:pt x="467" y="649"/>
                      <a:pt x="458" y="651"/>
                      <a:pt x="453" y="651"/>
                    </a:cubicBezTo>
                    <a:cubicBezTo>
                      <a:pt x="446" y="653"/>
                      <a:pt x="437" y="663"/>
                      <a:pt x="433" y="667"/>
                    </a:cubicBezTo>
                    <a:cubicBezTo>
                      <a:pt x="425" y="670"/>
                      <a:pt x="425" y="677"/>
                      <a:pt x="433" y="686"/>
                    </a:cubicBezTo>
                    <a:cubicBezTo>
                      <a:pt x="442" y="693"/>
                      <a:pt x="442" y="698"/>
                      <a:pt x="442" y="702"/>
                    </a:cubicBezTo>
                    <a:cubicBezTo>
                      <a:pt x="442" y="707"/>
                      <a:pt x="421" y="705"/>
                      <a:pt x="416" y="700"/>
                    </a:cubicBezTo>
                    <a:cubicBezTo>
                      <a:pt x="414" y="695"/>
                      <a:pt x="400" y="695"/>
                      <a:pt x="395" y="695"/>
                    </a:cubicBezTo>
                    <a:cubicBezTo>
                      <a:pt x="390" y="695"/>
                      <a:pt x="377" y="681"/>
                      <a:pt x="370" y="681"/>
                    </a:cubicBezTo>
                    <a:cubicBezTo>
                      <a:pt x="363" y="681"/>
                      <a:pt x="360" y="688"/>
                      <a:pt x="358" y="693"/>
                    </a:cubicBezTo>
                    <a:cubicBezTo>
                      <a:pt x="356" y="698"/>
                      <a:pt x="360" y="698"/>
                      <a:pt x="363" y="705"/>
                    </a:cubicBezTo>
                    <a:cubicBezTo>
                      <a:pt x="367" y="711"/>
                      <a:pt x="379" y="711"/>
                      <a:pt x="383" y="711"/>
                    </a:cubicBezTo>
                    <a:cubicBezTo>
                      <a:pt x="390" y="711"/>
                      <a:pt x="388" y="721"/>
                      <a:pt x="386" y="725"/>
                    </a:cubicBezTo>
                    <a:cubicBezTo>
                      <a:pt x="383" y="728"/>
                      <a:pt x="374" y="732"/>
                      <a:pt x="370" y="728"/>
                    </a:cubicBezTo>
                    <a:cubicBezTo>
                      <a:pt x="367" y="723"/>
                      <a:pt x="353" y="728"/>
                      <a:pt x="353" y="723"/>
                    </a:cubicBezTo>
                    <a:cubicBezTo>
                      <a:pt x="353" y="719"/>
                      <a:pt x="344" y="709"/>
                      <a:pt x="335" y="711"/>
                    </a:cubicBezTo>
                    <a:cubicBezTo>
                      <a:pt x="325" y="714"/>
                      <a:pt x="323" y="707"/>
                      <a:pt x="323" y="700"/>
                    </a:cubicBezTo>
                    <a:cubicBezTo>
                      <a:pt x="323" y="691"/>
                      <a:pt x="318" y="688"/>
                      <a:pt x="318" y="684"/>
                    </a:cubicBezTo>
                    <a:cubicBezTo>
                      <a:pt x="318" y="681"/>
                      <a:pt x="314" y="674"/>
                      <a:pt x="318" y="670"/>
                    </a:cubicBezTo>
                    <a:cubicBezTo>
                      <a:pt x="323" y="667"/>
                      <a:pt x="321" y="660"/>
                      <a:pt x="321" y="656"/>
                    </a:cubicBezTo>
                    <a:cubicBezTo>
                      <a:pt x="321" y="651"/>
                      <a:pt x="311" y="644"/>
                      <a:pt x="304" y="644"/>
                    </a:cubicBezTo>
                    <a:cubicBezTo>
                      <a:pt x="295" y="644"/>
                      <a:pt x="298" y="637"/>
                      <a:pt x="291" y="635"/>
                    </a:cubicBezTo>
                    <a:cubicBezTo>
                      <a:pt x="284" y="632"/>
                      <a:pt x="272" y="623"/>
                      <a:pt x="270" y="618"/>
                    </a:cubicBezTo>
                    <a:cubicBezTo>
                      <a:pt x="270" y="613"/>
                      <a:pt x="260" y="611"/>
                      <a:pt x="263" y="611"/>
                    </a:cubicBezTo>
                    <a:cubicBezTo>
                      <a:pt x="267" y="609"/>
                      <a:pt x="274" y="611"/>
                      <a:pt x="279" y="616"/>
                    </a:cubicBezTo>
                    <a:cubicBezTo>
                      <a:pt x="286" y="623"/>
                      <a:pt x="295" y="628"/>
                      <a:pt x="309" y="630"/>
                    </a:cubicBezTo>
                    <a:cubicBezTo>
                      <a:pt x="323" y="632"/>
                      <a:pt x="330" y="639"/>
                      <a:pt x="346" y="642"/>
                    </a:cubicBezTo>
                    <a:cubicBezTo>
                      <a:pt x="363" y="644"/>
                      <a:pt x="372" y="646"/>
                      <a:pt x="395" y="649"/>
                    </a:cubicBezTo>
                    <a:cubicBezTo>
                      <a:pt x="419" y="653"/>
                      <a:pt x="451" y="630"/>
                      <a:pt x="458" y="623"/>
                    </a:cubicBezTo>
                    <a:cubicBezTo>
                      <a:pt x="465" y="616"/>
                      <a:pt x="456" y="602"/>
                      <a:pt x="456" y="597"/>
                    </a:cubicBezTo>
                    <a:cubicBezTo>
                      <a:pt x="456" y="593"/>
                      <a:pt x="444" y="593"/>
                      <a:pt x="444" y="588"/>
                    </a:cubicBezTo>
                    <a:cubicBezTo>
                      <a:pt x="442" y="583"/>
                      <a:pt x="435" y="576"/>
                      <a:pt x="425" y="576"/>
                    </a:cubicBezTo>
                    <a:cubicBezTo>
                      <a:pt x="416" y="576"/>
                      <a:pt x="416" y="567"/>
                      <a:pt x="409" y="567"/>
                    </a:cubicBezTo>
                    <a:cubicBezTo>
                      <a:pt x="402" y="567"/>
                      <a:pt x="395" y="565"/>
                      <a:pt x="377" y="551"/>
                    </a:cubicBezTo>
                    <a:cubicBezTo>
                      <a:pt x="358" y="539"/>
                      <a:pt x="332" y="530"/>
                      <a:pt x="328" y="532"/>
                    </a:cubicBezTo>
                    <a:cubicBezTo>
                      <a:pt x="323" y="534"/>
                      <a:pt x="321" y="534"/>
                      <a:pt x="316" y="530"/>
                    </a:cubicBezTo>
                    <a:cubicBezTo>
                      <a:pt x="314" y="525"/>
                      <a:pt x="307" y="527"/>
                      <a:pt x="302" y="530"/>
                    </a:cubicBezTo>
                    <a:cubicBezTo>
                      <a:pt x="295" y="534"/>
                      <a:pt x="291" y="527"/>
                      <a:pt x="281" y="530"/>
                    </a:cubicBezTo>
                    <a:cubicBezTo>
                      <a:pt x="272" y="532"/>
                      <a:pt x="267" y="525"/>
                      <a:pt x="270" y="523"/>
                    </a:cubicBezTo>
                    <a:cubicBezTo>
                      <a:pt x="272" y="520"/>
                      <a:pt x="286" y="523"/>
                      <a:pt x="286" y="518"/>
                    </a:cubicBezTo>
                    <a:cubicBezTo>
                      <a:pt x="286" y="513"/>
                      <a:pt x="279" y="518"/>
                      <a:pt x="272" y="511"/>
                    </a:cubicBezTo>
                    <a:cubicBezTo>
                      <a:pt x="263" y="506"/>
                      <a:pt x="258" y="508"/>
                      <a:pt x="256" y="513"/>
                    </a:cubicBezTo>
                    <a:cubicBezTo>
                      <a:pt x="253" y="518"/>
                      <a:pt x="249" y="518"/>
                      <a:pt x="244" y="513"/>
                    </a:cubicBezTo>
                    <a:lnTo>
                      <a:pt x="242" y="513"/>
                    </a:lnTo>
                    <a:cubicBezTo>
                      <a:pt x="242" y="520"/>
                      <a:pt x="237" y="520"/>
                      <a:pt x="230" y="520"/>
                    </a:cubicBezTo>
                    <a:cubicBezTo>
                      <a:pt x="225" y="518"/>
                      <a:pt x="221" y="530"/>
                      <a:pt x="214" y="530"/>
                    </a:cubicBezTo>
                    <a:cubicBezTo>
                      <a:pt x="207" y="530"/>
                      <a:pt x="200" y="534"/>
                      <a:pt x="200" y="541"/>
                    </a:cubicBezTo>
                    <a:cubicBezTo>
                      <a:pt x="198" y="546"/>
                      <a:pt x="191" y="544"/>
                      <a:pt x="191" y="548"/>
                    </a:cubicBezTo>
                    <a:cubicBezTo>
                      <a:pt x="191" y="551"/>
                      <a:pt x="191" y="555"/>
                      <a:pt x="188" y="558"/>
                    </a:cubicBezTo>
                    <a:cubicBezTo>
                      <a:pt x="186" y="562"/>
                      <a:pt x="188" y="565"/>
                      <a:pt x="191" y="572"/>
                    </a:cubicBezTo>
                    <a:cubicBezTo>
                      <a:pt x="195" y="576"/>
                      <a:pt x="202" y="576"/>
                      <a:pt x="205" y="579"/>
                    </a:cubicBezTo>
                    <a:cubicBezTo>
                      <a:pt x="207" y="581"/>
                      <a:pt x="219" y="590"/>
                      <a:pt x="219" y="595"/>
                    </a:cubicBezTo>
                    <a:cubicBezTo>
                      <a:pt x="219" y="597"/>
                      <a:pt x="209" y="607"/>
                      <a:pt x="207" y="609"/>
                    </a:cubicBezTo>
                    <a:cubicBezTo>
                      <a:pt x="202" y="611"/>
                      <a:pt x="198" y="618"/>
                      <a:pt x="200" y="623"/>
                    </a:cubicBezTo>
                    <a:cubicBezTo>
                      <a:pt x="202" y="625"/>
                      <a:pt x="214" y="642"/>
                      <a:pt x="221" y="656"/>
                    </a:cubicBezTo>
                    <a:cubicBezTo>
                      <a:pt x="228" y="667"/>
                      <a:pt x="219" y="660"/>
                      <a:pt x="214" y="667"/>
                    </a:cubicBezTo>
                    <a:cubicBezTo>
                      <a:pt x="209" y="672"/>
                      <a:pt x="214" y="679"/>
                      <a:pt x="216" y="684"/>
                    </a:cubicBezTo>
                    <a:cubicBezTo>
                      <a:pt x="219" y="688"/>
                      <a:pt x="212" y="686"/>
                      <a:pt x="212" y="691"/>
                    </a:cubicBezTo>
                    <a:cubicBezTo>
                      <a:pt x="212" y="693"/>
                      <a:pt x="221" y="695"/>
                      <a:pt x="221" y="698"/>
                    </a:cubicBezTo>
                    <a:cubicBezTo>
                      <a:pt x="223" y="700"/>
                      <a:pt x="216" y="702"/>
                      <a:pt x="219" y="707"/>
                    </a:cubicBezTo>
                    <a:cubicBezTo>
                      <a:pt x="221" y="711"/>
                      <a:pt x="230" y="711"/>
                      <a:pt x="230" y="719"/>
                    </a:cubicBezTo>
                    <a:cubicBezTo>
                      <a:pt x="230" y="725"/>
                      <a:pt x="216" y="725"/>
                      <a:pt x="216" y="730"/>
                    </a:cubicBezTo>
                    <a:cubicBezTo>
                      <a:pt x="219" y="735"/>
                      <a:pt x="235" y="742"/>
                      <a:pt x="244" y="751"/>
                    </a:cubicBezTo>
                    <a:cubicBezTo>
                      <a:pt x="251" y="761"/>
                      <a:pt x="251" y="763"/>
                      <a:pt x="249" y="768"/>
                    </a:cubicBezTo>
                    <a:cubicBezTo>
                      <a:pt x="246" y="779"/>
                      <a:pt x="223" y="786"/>
                      <a:pt x="219" y="798"/>
                    </a:cubicBezTo>
                    <a:cubicBezTo>
                      <a:pt x="214" y="810"/>
                      <a:pt x="195" y="816"/>
                      <a:pt x="186" y="826"/>
                    </a:cubicBezTo>
                    <a:cubicBezTo>
                      <a:pt x="181" y="828"/>
                      <a:pt x="179" y="833"/>
                      <a:pt x="174" y="837"/>
                    </a:cubicBezTo>
                    <a:cubicBezTo>
                      <a:pt x="179" y="837"/>
                      <a:pt x="181" y="835"/>
                      <a:pt x="184" y="835"/>
                    </a:cubicBezTo>
                    <a:cubicBezTo>
                      <a:pt x="188" y="833"/>
                      <a:pt x="193" y="845"/>
                      <a:pt x="198" y="849"/>
                    </a:cubicBezTo>
                    <a:cubicBezTo>
                      <a:pt x="202" y="854"/>
                      <a:pt x="214" y="849"/>
                      <a:pt x="216" y="854"/>
                    </a:cubicBezTo>
                    <a:cubicBezTo>
                      <a:pt x="221" y="856"/>
                      <a:pt x="214" y="856"/>
                      <a:pt x="207" y="856"/>
                    </a:cubicBezTo>
                    <a:cubicBezTo>
                      <a:pt x="200" y="854"/>
                      <a:pt x="198" y="859"/>
                      <a:pt x="186" y="863"/>
                    </a:cubicBezTo>
                    <a:cubicBezTo>
                      <a:pt x="177" y="866"/>
                      <a:pt x="179" y="868"/>
                      <a:pt x="174" y="870"/>
                    </a:cubicBezTo>
                    <a:cubicBezTo>
                      <a:pt x="181" y="877"/>
                      <a:pt x="174" y="880"/>
                      <a:pt x="172" y="884"/>
                    </a:cubicBezTo>
                    <a:cubicBezTo>
                      <a:pt x="167" y="891"/>
                      <a:pt x="165" y="891"/>
                      <a:pt x="165" y="896"/>
                    </a:cubicBezTo>
                    <a:cubicBezTo>
                      <a:pt x="163" y="901"/>
                      <a:pt x="165" y="903"/>
                      <a:pt x="165" y="907"/>
                    </a:cubicBezTo>
                    <a:cubicBezTo>
                      <a:pt x="165" y="915"/>
                      <a:pt x="167" y="915"/>
                      <a:pt x="170" y="919"/>
                    </a:cubicBezTo>
                    <a:cubicBezTo>
                      <a:pt x="174" y="924"/>
                      <a:pt x="167" y="924"/>
                      <a:pt x="165" y="926"/>
                    </a:cubicBezTo>
                    <a:cubicBezTo>
                      <a:pt x="163" y="928"/>
                      <a:pt x="163" y="933"/>
                      <a:pt x="167" y="938"/>
                    </a:cubicBezTo>
                    <a:cubicBezTo>
                      <a:pt x="172" y="942"/>
                      <a:pt x="172" y="947"/>
                      <a:pt x="170" y="950"/>
                    </a:cubicBezTo>
                    <a:cubicBezTo>
                      <a:pt x="167" y="952"/>
                      <a:pt x="172" y="959"/>
                      <a:pt x="177" y="961"/>
                    </a:cubicBezTo>
                    <a:cubicBezTo>
                      <a:pt x="179" y="966"/>
                      <a:pt x="179" y="975"/>
                      <a:pt x="181" y="978"/>
                    </a:cubicBezTo>
                    <a:cubicBezTo>
                      <a:pt x="184" y="980"/>
                      <a:pt x="188" y="982"/>
                      <a:pt x="193" y="980"/>
                    </a:cubicBezTo>
                    <a:cubicBezTo>
                      <a:pt x="198" y="978"/>
                      <a:pt x="202" y="980"/>
                      <a:pt x="205" y="985"/>
                    </a:cubicBezTo>
                    <a:cubicBezTo>
                      <a:pt x="207" y="989"/>
                      <a:pt x="209" y="987"/>
                      <a:pt x="216" y="985"/>
                    </a:cubicBezTo>
                    <a:cubicBezTo>
                      <a:pt x="221" y="982"/>
                      <a:pt x="232" y="989"/>
                      <a:pt x="235" y="992"/>
                    </a:cubicBezTo>
                    <a:cubicBezTo>
                      <a:pt x="237" y="992"/>
                      <a:pt x="237" y="1001"/>
                      <a:pt x="237" y="1006"/>
                    </a:cubicBezTo>
                    <a:cubicBezTo>
                      <a:pt x="237" y="1010"/>
                      <a:pt x="235" y="1017"/>
                      <a:pt x="239" y="1019"/>
                    </a:cubicBezTo>
                    <a:cubicBezTo>
                      <a:pt x="244" y="1024"/>
                      <a:pt x="244" y="1031"/>
                      <a:pt x="249" y="1033"/>
                    </a:cubicBezTo>
                    <a:cubicBezTo>
                      <a:pt x="256" y="1036"/>
                      <a:pt x="258" y="1045"/>
                      <a:pt x="260" y="1045"/>
                    </a:cubicBezTo>
                    <a:cubicBezTo>
                      <a:pt x="265" y="1047"/>
                      <a:pt x="272" y="1052"/>
                      <a:pt x="274" y="1057"/>
                    </a:cubicBezTo>
                    <a:cubicBezTo>
                      <a:pt x="274" y="1062"/>
                      <a:pt x="267" y="1064"/>
                      <a:pt x="263" y="1066"/>
                    </a:cubicBezTo>
                    <a:cubicBezTo>
                      <a:pt x="258" y="1069"/>
                      <a:pt x="251" y="1062"/>
                      <a:pt x="246" y="1064"/>
                    </a:cubicBezTo>
                    <a:cubicBezTo>
                      <a:pt x="244" y="1066"/>
                      <a:pt x="249" y="1073"/>
                      <a:pt x="251" y="1085"/>
                    </a:cubicBezTo>
                    <a:cubicBezTo>
                      <a:pt x="253" y="1094"/>
                      <a:pt x="256" y="1094"/>
                      <a:pt x="260" y="1094"/>
                    </a:cubicBezTo>
                    <a:cubicBezTo>
                      <a:pt x="265" y="1094"/>
                      <a:pt x="265" y="1092"/>
                      <a:pt x="270" y="1090"/>
                    </a:cubicBezTo>
                    <a:cubicBezTo>
                      <a:pt x="272" y="1087"/>
                      <a:pt x="281" y="1092"/>
                      <a:pt x="284" y="1090"/>
                    </a:cubicBezTo>
                    <a:cubicBezTo>
                      <a:pt x="286" y="1087"/>
                      <a:pt x="298" y="1087"/>
                      <a:pt x="300" y="1092"/>
                    </a:cubicBezTo>
                    <a:cubicBezTo>
                      <a:pt x="302" y="1094"/>
                      <a:pt x="304" y="1104"/>
                      <a:pt x="304" y="1108"/>
                    </a:cubicBezTo>
                    <a:cubicBezTo>
                      <a:pt x="302" y="1110"/>
                      <a:pt x="307" y="1115"/>
                      <a:pt x="309" y="1120"/>
                    </a:cubicBezTo>
                    <a:cubicBezTo>
                      <a:pt x="311" y="1124"/>
                      <a:pt x="321" y="1122"/>
                      <a:pt x="323" y="1122"/>
                    </a:cubicBezTo>
                    <a:cubicBezTo>
                      <a:pt x="328" y="1124"/>
                      <a:pt x="335" y="1134"/>
                      <a:pt x="332" y="1138"/>
                    </a:cubicBezTo>
                    <a:cubicBezTo>
                      <a:pt x="332" y="1143"/>
                      <a:pt x="337" y="1145"/>
                      <a:pt x="342" y="1143"/>
                    </a:cubicBezTo>
                    <a:cubicBezTo>
                      <a:pt x="344" y="1143"/>
                      <a:pt x="349" y="1145"/>
                      <a:pt x="351" y="1148"/>
                    </a:cubicBezTo>
                    <a:cubicBezTo>
                      <a:pt x="356" y="1150"/>
                      <a:pt x="358" y="1150"/>
                      <a:pt x="363" y="1148"/>
                    </a:cubicBezTo>
                    <a:cubicBezTo>
                      <a:pt x="367" y="1145"/>
                      <a:pt x="372" y="1143"/>
                      <a:pt x="374" y="1145"/>
                    </a:cubicBezTo>
                    <a:cubicBezTo>
                      <a:pt x="377" y="1150"/>
                      <a:pt x="383" y="1157"/>
                      <a:pt x="383" y="1157"/>
                    </a:cubicBezTo>
                    <a:cubicBezTo>
                      <a:pt x="383" y="1159"/>
                      <a:pt x="395" y="1157"/>
                      <a:pt x="402" y="1162"/>
                    </a:cubicBezTo>
                    <a:cubicBezTo>
                      <a:pt x="407" y="1164"/>
                      <a:pt x="414" y="1162"/>
                      <a:pt x="419" y="1167"/>
                    </a:cubicBezTo>
                    <a:cubicBezTo>
                      <a:pt x="425" y="1169"/>
                      <a:pt x="430" y="1169"/>
                      <a:pt x="433" y="1174"/>
                    </a:cubicBezTo>
                    <a:cubicBezTo>
                      <a:pt x="433" y="1176"/>
                      <a:pt x="425" y="1181"/>
                      <a:pt x="425" y="1183"/>
                    </a:cubicBezTo>
                    <a:cubicBezTo>
                      <a:pt x="425" y="1183"/>
                      <a:pt x="430" y="1185"/>
                      <a:pt x="430" y="1188"/>
                    </a:cubicBezTo>
                    <a:cubicBezTo>
                      <a:pt x="430" y="1190"/>
                      <a:pt x="423" y="1190"/>
                      <a:pt x="423" y="1195"/>
                    </a:cubicBezTo>
                    <a:cubicBezTo>
                      <a:pt x="423" y="1197"/>
                      <a:pt x="428" y="1199"/>
                      <a:pt x="428" y="1202"/>
                    </a:cubicBezTo>
                    <a:cubicBezTo>
                      <a:pt x="428" y="1204"/>
                      <a:pt x="423" y="1211"/>
                      <a:pt x="423" y="1213"/>
                    </a:cubicBezTo>
                    <a:cubicBezTo>
                      <a:pt x="423" y="1215"/>
                      <a:pt x="409" y="1213"/>
                      <a:pt x="407" y="1213"/>
                    </a:cubicBezTo>
                    <a:cubicBezTo>
                      <a:pt x="402" y="1213"/>
                      <a:pt x="393" y="1225"/>
                      <a:pt x="390" y="1225"/>
                    </a:cubicBezTo>
                    <a:cubicBezTo>
                      <a:pt x="388" y="1225"/>
                      <a:pt x="388" y="1230"/>
                      <a:pt x="390" y="1234"/>
                    </a:cubicBezTo>
                    <a:cubicBezTo>
                      <a:pt x="400" y="1234"/>
                      <a:pt x="409" y="1232"/>
                      <a:pt x="412" y="1234"/>
                    </a:cubicBezTo>
                    <a:cubicBezTo>
                      <a:pt x="414" y="1239"/>
                      <a:pt x="388" y="1248"/>
                      <a:pt x="386" y="1250"/>
                    </a:cubicBezTo>
                    <a:cubicBezTo>
                      <a:pt x="381" y="1250"/>
                      <a:pt x="393" y="1257"/>
                      <a:pt x="393" y="1262"/>
                    </a:cubicBezTo>
                    <a:cubicBezTo>
                      <a:pt x="393" y="1267"/>
                      <a:pt x="379" y="1267"/>
                      <a:pt x="381" y="1274"/>
                    </a:cubicBezTo>
                    <a:cubicBezTo>
                      <a:pt x="381" y="1281"/>
                      <a:pt x="377" y="1283"/>
                      <a:pt x="370" y="1283"/>
                    </a:cubicBezTo>
                    <a:cubicBezTo>
                      <a:pt x="363" y="1283"/>
                      <a:pt x="360" y="1288"/>
                      <a:pt x="363" y="1288"/>
                    </a:cubicBezTo>
                    <a:cubicBezTo>
                      <a:pt x="367" y="1290"/>
                      <a:pt x="367" y="1300"/>
                      <a:pt x="379" y="1302"/>
                    </a:cubicBezTo>
                    <a:cubicBezTo>
                      <a:pt x="393" y="1306"/>
                      <a:pt x="407" y="1318"/>
                      <a:pt x="419" y="1330"/>
                    </a:cubicBezTo>
                    <a:cubicBezTo>
                      <a:pt x="421" y="1332"/>
                      <a:pt x="423" y="1334"/>
                      <a:pt x="425" y="1334"/>
                    </a:cubicBezTo>
                    <a:cubicBezTo>
                      <a:pt x="428" y="1332"/>
                      <a:pt x="430" y="1332"/>
                      <a:pt x="433" y="1332"/>
                    </a:cubicBezTo>
                    <a:cubicBezTo>
                      <a:pt x="439" y="1330"/>
                      <a:pt x="451" y="1334"/>
                      <a:pt x="458" y="1339"/>
                    </a:cubicBezTo>
                    <a:cubicBezTo>
                      <a:pt x="465" y="1344"/>
                      <a:pt x="488" y="1337"/>
                      <a:pt x="491" y="1341"/>
                    </a:cubicBezTo>
                    <a:cubicBezTo>
                      <a:pt x="493" y="1346"/>
                      <a:pt x="500" y="1351"/>
                      <a:pt x="504" y="1351"/>
                    </a:cubicBezTo>
                    <a:cubicBezTo>
                      <a:pt x="509" y="1351"/>
                      <a:pt x="514" y="1360"/>
                      <a:pt x="518" y="1358"/>
                    </a:cubicBezTo>
                    <a:cubicBezTo>
                      <a:pt x="521" y="1353"/>
                      <a:pt x="535" y="1353"/>
                      <a:pt x="539" y="1353"/>
                    </a:cubicBezTo>
                    <a:cubicBezTo>
                      <a:pt x="544" y="1353"/>
                      <a:pt x="544" y="1358"/>
                      <a:pt x="546" y="1358"/>
                    </a:cubicBezTo>
                    <a:cubicBezTo>
                      <a:pt x="551" y="1358"/>
                      <a:pt x="551" y="1372"/>
                      <a:pt x="553" y="1369"/>
                    </a:cubicBezTo>
                    <a:cubicBezTo>
                      <a:pt x="556" y="1369"/>
                      <a:pt x="567" y="1379"/>
                      <a:pt x="574" y="1379"/>
                    </a:cubicBezTo>
                    <a:cubicBezTo>
                      <a:pt x="579" y="1381"/>
                      <a:pt x="586" y="1393"/>
                      <a:pt x="588" y="1391"/>
                    </a:cubicBezTo>
                    <a:cubicBezTo>
                      <a:pt x="593" y="1391"/>
                      <a:pt x="597" y="1395"/>
                      <a:pt x="597" y="1391"/>
                    </a:cubicBezTo>
                    <a:cubicBezTo>
                      <a:pt x="600" y="1386"/>
                      <a:pt x="609" y="1388"/>
                      <a:pt x="611" y="1381"/>
                    </a:cubicBezTo>
                    <a:cubicBezTo>
                      <a:pt x="600" y="1367"/>
                      <a:pt x="588" y="1351"/>
                      <a:pt x="588" y="1344"/>
                    </a:cubicBezTo>
                    <a:cubicBezTo>
                      <a:pt x="588" y="1332"/>
                      <a:pt x="593" y="1325"/>
                      <a:pt x="579" y="1314"/>
                    </a:cubicBezTo>
                    <a:cubicBezTo>
                      <a:pt x="567" y="1304"/>
                      <a:pt x="581" y="1295"/>
                      <a:pt x="591" y="1283"/>
                    </a:cubicBezTo>
                    <a:cubicBezTo>
                      <a:pt x="600" y="1274"/>
                      <a:pt x="616" y="1269"/>
                      <a:pt x="628" y="1260"/>
                    </a:cubicBezTo>
                    <a:cubicBezTo>
                      <a:pt x="626" y="1260"/>
                      <a:pt x="623" y="1257"/>
                      <a:pt x="621" y="1257"/>
                    </a:cubicBezTo>
                    <a:cubicBezTo>
                      <a:pt x="614" y="1253"/>
                      <a:pt x="609" y="1248"/>
                      <a:pt x="616" y="1248"/>
                    </a:cubicBezTo>
                    <a:cubicBezTo>
                      <a:pt x="623" y="1246"/>
                      <a:pt x="621" y="1241"/>
                      <a:pt x="614" y="1234"/>
                    </a:cubicBezTo>
                    <a:cubicBezTo>
                      <a:pt x="607" y="1227"/>
                      <a:pt x="604" y="1218"/>
                      <a:pt x="600" y="1218"/>
                    </a:cubicBezTo>
                    <a:cubicBezTo>
                      <a:pt x="597" y="1218"/>
                      <a:pt x="591" y="1218"/>
                      <a:pt x="586" y="1220"/>
                    </a:cubicBezTo>
                    <a:cubicBezTo>
                      <a:pt x="579" y="1222"/>
                      <a:pt x="581" y="1215"/>
                      <a:pt x="581" y="1209"/>
                    </a:cubicBezTo>
                    <a:cubicBezTo>
                      <a:pt x="583" y="1202"/>
                      <a:pt x="572" y="1204"/>
                      <a:pt x="570" y="1199"/>
                    </a:cubicBezTo>
                    <a:cubicBezTo>
                      <a:pt x="567" y="1197"/>
                      <a:pt x="572" y="1188"/>
                      <a:pt x="574" y="1188"/>
                    </a:cubicBezTo>
                    <a:cubicBezTo>
                      <a:pt x="576" y="1185"/>
                      <a:pt x="581" y="1183"/>
                      <a:pt x="581" y="1181"/>
                    </a:cubicBezTo>
                    <a:cubicBezTo>
                      <a:pt x="581" y="1178"/>
                      <a:pt x="572" y="1176"/>
                      <a:pt x="574" y="1169"/>
                    </a:cubicBezTo>
                    <a:cubicBezTo>
                      <a:pt x="579" y="1164"/>
                      <a:pt x="586" y="1164"/>
                      <a:pt x="586" y="1157"/>
                    </a:cubicBezTo>
                    <a:cubicBezTo>
                      <a:pt x="586" y="1150"/>
                      <a:pt x="593" y="1143"/>
                      <a:pt x="597" y="1148"/>
                    </a:cubicBezTo>
                    <a:cubicBezTo>
                      <a:pt x="604" y="1152"/>
                      <a:pt x="607" y="1167"/>
                      <a:pt x="616" y="1164"/>
                    </a:cubicBezTo>
                    <a:cubicBezTo>
                      <a:pt x="623" y="1159"/>
                      <a:pt x="619" y="1152"/>
                      <a:pt x="619" y="1150"/>
                    </a:cubicBezTo>
                    <a:cubicBezTo>
                      <a:pt x="616" y="1145"/>
                      <a:pt x="614" y="1141"/>
                      <a:pt x="623" y="1138"/>
                    </a:cubicBezTo>
                    <a:cubicBezTo>
                      <a:pt x="633" y="1136"/>
                      <a:pt x="628" y="1129"/>
                      <a:pt x="635" y="1129"/>
                    </a:cubicBezTo>
                    <a:cubicBezTo>
                      <a:pt x="642" y="1129"/>
                      <a:pt x="653" y="1120"/>
                      <a:pt x="658" y="1118"/>
                    </a:cubicBezTo>
                    <a:cubicBezTo>
                      <a:pt x="660" y="1115"/>
                      <a:pt x="670" y="1110"/>
                      <a:pt x="672" y="1113"/>
                    </a:cubicBezTo>
                    <a:cubicBezTo>
                      <a:pt x="677" y="1115"/>
                      <a:pt x="681" y="1120"/>
                      <a:pt x="684" y="1113"/>
                    </a:cubicBezTo>
                    <a:cubicBezTo>
                      <a:pt x="688" y="1106"/>
                      <a:pt x="698" y="1108"/>
                      <a:pt x="700" y="1113"/>
                    </a:cubicBezTo>
                    <a:cubicBezTo>
                      <a:pt x="700" y="1118"/>
                      <a:pt x="718" y="1118"/>
                      <a:pt x="723" y="1120"/>
                    </a:cubicBezTo>
                    <a:cubicBezTo>
                      <a:pt x="730" y="1124"/>
                      <a:pt x="742" y="1131"/>
                      <a:pt x="742" y="1136"/>
                    </a:cubicBezTo>
                    <a:cubicBezTo>
                      <a:pt x="742" y="1138"/>
                      <a:pt x="746" y="1145"/>
                      <a:pt x="746" y="1138"/>
                    </a:cubicBezTo>
                    <a:cubicBezTo>
                      <a:pt x="746" y="1131"/>
                      <a:pt x="751" y="1134"/>
                      <a:pt x="760" y="1138"/>
                    </a:cubicBezTo>
                    <a:cubicBezTo>
                      <a:pt x="767" y="1143"/>
                      <a:pt x="777" y="1141"/>
                      <a:pt x="779" y="1136"/>
                    </a:cubicBezTo>
                    <a:cubicBezTo>
                      <a:pt x="781" y="1131"/>
                      <a:pt x="795" y="1127"/>
                      <a:pt x="800" y="1129"/>
                    </a:cubicBezTo>
                    <a:cubicBezTo>
                      <a:pt x="804" y="1134"/>
                      <a:pt x="807" y="1136"/>
                      <a:pt x="811" y="1131"/>
                    </a:cubicBezTo>
                    <a:cubicBezTo>
                      <a:pt x="818" y="1124"/>
                      <a:pt x="830" y="1127"/>
                      <a:pt x="832" y="1131"/>
                    </a:cubicBezTo>
                    <a:cubicBezTo>
                      <a:pt x="835" y="1138"/>
                      <a:pt x="842" y="1138"/>
                      <a:pt x="846" y="1138"/>
                    </a:cubicBezTo>
                    <a:cubicBezTo>
                      <a:pt x="853" y="1138"/>
                      <a:pt x="853" y="1148"/>
                      <a:pt x="858" y="1145"/>
                    </a:cubicBezTo>
                    <a:cubicBezTo>
                      <a:pt x="860" y="1143"/>
                      <a:pt x="860" y="1134"/>
                      <a:pt x="865" y="1134"/>
                    </a:cubicBezTo>
                    <a:cubicBezTo>
                      <a:pt x="870" y="1136"/>
                      <a:pt x="874" y="1141"/>
                      <a:pt x="881" y="1141"/>
                    </a:cubicBezTo>
                    <a:cubicBezTo>
                      <a:pt x="888" y="1141"/>
                      <a:pt x="895" y="1138"/>
                      <a:pt x="895" y="1134"/>
                    </a:cubicBezTo>
                    <a:cubicBezTo>
                      <a:pt x="895" y="1129"/>
                      <a:pt x="893" y="1120"/>
                      <a:pt x="888" y="1120"/>
                    </a:cubicBezTo>
                    <a:cubicBezTo>
                      <a:pt x="884" y="1120"/>
                      <a:pt x="879" y="1113"/>
                      <a:pt x="874" y="1113"/>
                    </a:cubicBezTo>
                    <a:cubicBezTo>
                      <a:pt x="867" y="1113"/>
                      <a:pt x="863" y="1104"/>
                      <a:pt x="867" y="1104"/>
                    </a:cubicBezTo>
                    <a:cubicBezTo>
                      <a:pt x="874" y="1101"/>
                      <a:pt x="884" y="1097"/>
                      <a:pt x="881" y="1092"/>
                    </a:cubicBezTo>
                    <a:cubicBezTo>
                      <a:pt x="879" y="1087"/>
                      <a:pt x="877" y="1078"/>
                      <a:pt x="886" y="1076"/>
                    </a:cubicBezTo>
                    <a:cubicBezTo>
                      <a:pt x="893" y="1076"/>
                      <a:pt x="909" y="1076"/>
                      <a:pt x="907" y="1073"/>
                    </a:cubicBezTo>
                    <a:cubicBezTo>
                      <a:pt x="907" y="1069"/>
                      <a:pt x="891" y="1069"/>
                      <a:pt x="888" y="1064"/>
                    </a:cubicBezTo>
                    <a:cubicBezTo>
                      <a:pt x="886" y="1059"/>
                      <a:pt x="886" y="1047"/>
                      <a:pt x="888" y="1045"/>
                    </a:cubicBezTo>
                    <a:cubicBezTo>
                      <a:pt x="891" y="1043"/>
                      <a:pt x="900" y="1045"/>
                      <a:pt x="905" y="1045"/>
                    </a:cubicBezTo>
                    <a:cubicBezTo>
                      <a:pt x="911" y="1043"/>
                      <a:pt x="923" y="1047"/>
                      <a:pt x="930" y="1040"/>
                    </a:cubicBezTo>
                    <a:cubicBezTo>
                      <a:pt x="939" y="1036"/>
                      <a:pt x="956" y="1033"/>
                      <a:pt x="963" y="1033"/>
                    </a:cubicBezTo>
                    <a:cubicBezTo>
                      <a:pt x="972" y="1033"/>
                      <a:pt x="979" y="1029"/>
                      <a:pt x="984" y="1029"/>
                    </a:cubicBezTo>
                    <a:cubicBezTo>
                      <a:pt x="990" y="1026"/>
                      <a:pt x="1009" y="1024"/>
                      <a:pt x="1014" y="1022"/>
                    </a:cubicBezTo>
                    <a:cubicBezTo>
                      <a:pt x="1018" y="1019"/>
                      <a:pt x="1044" y="1017"/>
                      <a:pt x="1046" y="1013"/>
                    </a:cubicBezTo>
                    <a:cubicBezTo>
                      <a:pt x="1046" y="1008"/>
                      <a:pt x="1067" y="1003"/>
                      <a:pt x="1072" y="1006"/>
                    </a:cubicBezTo>
                    <a:cubicBezTo>
                      <a:pt x="1077" y="1008"/>
                      <a:pt x="1084" y="1010"/>
                      <a:pt x="1088" y="1008"/>
                    </a:cubicBezTo>
                    <a:cubicBezTo>
                      <a:pt x="1093" y="1006"/>
                      <a:pt x="1105" y="1013"/>
                      <a:pt x="1102" y="1017"/>
                    </a:cubicBezTo>
                    <a:cubicBezTo>
                      <a:pt x="1102" y="1022"/>
                      <a:pt x="1107" y="1026"/>
                      <a:pt x="1107" y="1031"/>
                    </a:cubicBezTo>
                    <a:cubicBezTo>
                      <a:pt x="1107" y="1036"/>
                      <a:pt x="1102" y="1038"/>
                      <a:pt x="1105" y="1040"/>
                    </a:cubicBezTo>
                    <a:cubicBezTo>
                      <a:pt x="1107" y="1045"/>
                      <a:pt x="1118" y="1043"/>
                      <a:pt x="1123" y="1038"/>
                    </a:cubicBezTo>
                    <a:cubicBezTo>
                      <a:pt x="1128" y="1033"/>
                      <a:pt x="1130" y="1038"/>
                      <a:pt x="1130" y="1043"/>
                    </a:cubicBezTo>
                    <a:cubicBezTo>
                      <a:pt x="1130" y="1045"/>
                      <a:pt x="1137" y="1047"/>
                      <a:pt x="1137" y="1045"/>
                    </a:cubicBezTo>
                    <a:cubicBezTo>
                      <a:pt x="1137" y="1040"/>
                      <a:pt x="1144" y="1043"/>
                      <a:pt x="1146" y="1045"/>
                    </a:cubicBezTo>
                    <a:cubicBezTo>
                      <a:pt x="1149" y="1047"/>
                      <a:pt x="1158" y="1043"/>
                      <a:pt x="1158" y="1047"/>
                    </a:cubicBezTo>
                    <a:cubicBezTo>
                      <a:pt x="1158" y="1052"/>
                      <a:pt x="1146" y="1054"/>
                      <a:pt x="1151" y="1062"/>
                    </a:cubicBezTo>
                    <a:cubicBezTo>
                      <a:pt x="1156" y="1066"/>
                      <a:pt x="1160" y="1054"/>
                      <a:pt x="1167" y="1057"/>
                    </a:cubicBezTo>
                    <a:cubicBezTo>
                      <a:pt x="1174" y="1059"/>
                      <a:pt x="1184" y="1050"/>
                      <a:pt x="1190" y="1047"/>
                    </a:cubicBezTo>
                    <a:cubicBezTo>
                      <a:pt x="1197" y="1045"/>
                      <a:pt x="1204" y="1040"/>
                      <a:pt x="1209" y="1036"/>
                    </a:cubicBezTo>
                    <a:cubicBezTo>
                      <a:pt x="1216" y="1033"/>
                      <a:pt x="1228" y="1033"/>
                      <a:pt x="1223" y="1038"/>
                    </a:cubicBezTo>
                    <a:cubicBezTo>
                      <a:pt x="1221" y="1043"/>
                      <a:pt x="1216" y="1050"/>
                      <a:pt x="1230" y="1054"/>
                    </a:cubicBezTo>
                    <a:cubicBezTo>
                      <a:pt x="1244" y="1059"/>
                      <a:pt x="1260" y="1087"/>
                      <a:pt x="1270" y="1101"/>
                    </a:cubicBezTo>
                    <a:cubicBezTo>
                      <a:pt x="1277" y="1113"/>
                      <a:pt x="1286" y="1138"/>
                      <a:pt x="1291" y="1138"/>
                    </a:cubicBezTo>
                    <a:cubicBezTo>
                      <a:pt x="1295" y="1138"/>
                      <a:pt x="1298" y="1127"/>
                      <a:pt x="1302" y="1124"/>
                    </a:cubicBezTo>
                    <a:cubicBezTo>
                      <a:pt x="1309" y="1124"/>
                      <a:pt x="1314" y="1136"/>
                      <a:pt x="1319" y="1136"/>
                    </a:cubicBezTo>
                    <a:cubicBezTo>
                      <a:pt x="1325" y="1138"/>
                      <a:pt x="1335" y="1141"/>
                      <a:pt x="1339" y="1141"/>
                    </a:cubicBezTo>
                    <a:cubicBezTo>
                      <a:pt x="1346" y="1138"/>
                      <a:pt x="1358" y="1131"/>
                      <a:pt x="1360" y="1134"/>
                    </a:cubicBezTo>
                    <a:cubicBezTo>
                      <a:pt x="1365" y="1136"/>
                      <a:pt x="1372" y="1136"/>
                      <a:pt x="1374" y="1145"/>
                    </a:cubicBezTo>
                    <a:cubicBezTo>
                      <a:pt x="1379" y="1155"/>
                      <a:pt x="1384" y="1157"/>
                      <a:pt x="1388" y="1157"/>
                    </a:cubicBezTo>
                    <a:cubicBezTo>
                      <a:pt x="1393" y="1157"/>
                      <a:pt x="1393" y="1159"/>
                      <a:pt x="1393" y="1164"/>
                    </a:cubicBezTo>
                    <a:cubicBezTo>
                      <a:pt x="1393" y="1169"/>
                      <a:pt x="1400" y="1174"/>
                      <a:pt x="1404" y="1174"/>
                    </a:cubicBezTo>
                    <a:cubicBezTo>
                      <a:pt x="1407" y="1174"/>
                      <a:pt x="1418" y="1171"/>
                      <a:pt x="1421" y="1169"/>
                    </a:cubicBezTo>
                    <a:cubicBezTo>
                      <a:pt x="1423" y="1169"/>
                      <a:pt x="1428" y="1167"/>
                      <a:pt x="1428" y="1171"/>
                    </a:cubicBezTo>
                    <a:cubicBezTo>
                      <a:pt x="1428" y="1176"/>
                      <a:pt x="1435" y="1183"/>
                      <a:pt x="1437" y="1183"/>
                    </a:cubicBezTo>
                    <a:cubicBezTo>
                      <a:pt x="1442" y="1183"/>
                      <a:pt x="1449" y="1185"/>
                      <a:pt x="1451" y="1183"/>
                    </a:cubicBezTo>
                    <a:cubicBezTo>
                      <a:pt x="1451" y="1178"/>
                      <a:pt x="1460" y="1176"/>
                      <a:pt x="1465" y="1176"/>
                    </a:cubicBezTo>
                    <a:cubicBezTo>
                      <a:pt x="1467" y="1176"/>
                      <a:pt x="1481" y="1174"/>
                      <a:pt x="1483" y="1167"/>
                    </a:cubicBezTo>
                    <a:cubicBezTo>
                      <a:pt x="1486" y="1162"/>
                      <a:pt x="1498" y="1162"/>
                      <a:pt x="1500" y="1157"/>
                    </a:cubicBezTo>
                    <a:cubicBezTo>
                      <a:pt x="1505" y="1155"/>
                      <a:pt x="1512" y="1152"/>
                      <a:pt x="1514" y="1148"/>
                    </a:cubicBezTo>
                    <a:cubicBezTo>
                      <a:pt x="1516" y="1145"/>
                      <a:pt x="1528" y="1145"/>
                      <a:pt x="1528" y="1143"/>
                    </a:cubicBezTo>
                    <a:cubicBezTo>
                      <a:pt x="1530" y="1138"/>
                      <a:pt x="1539" y="1138"/>
                      <a:pt x="1544" y="1138"/>
                    </a:cubicBezTo>
                    <a:cubicBezTo>
                      <a:pt x="1549" y="1141"/>
                      <a:pt x="1570" y="1145"/>
                      <a:pt x="1572" y="1145"/>
                    </a:cubicBezTo>
                    <a:cubicBezTo>
                      <a:pt x="1577" y="1143"/>
                      <a:pt x="1577" y="1155"/>
                      <a:pt x="1579" y="1157"/>
                    </a:cubicBezTo>
                    <a:cubicBezTo>
                      <a:pt x="1584" y="1157"/>
                      <a:pt x="1595" y="1167"/>
                      <a:pt x="1597" y="1164"/>
                    </a:cubicBezTo>
                    <a:cubicBezTo>
                      <a:pt x="1600" y="1162"/>
                      <a:pt x="1609" y="1159"/>
                      <a:pt x="1614" y="1162"/>
                    </a:cubicBezTo>
                    <a:cubicBezTo>
                      <a:pt x="1621" y="1167"/>
                      <a:pt x="1628" y="1171"/>
                      <a:pt x="1630" y="1167"/>
                    </a:cubicBezTo>
                    <a:cubicBezTo>
                      <a:pt x="1632" y="1162"/>
                      <a:pt x="1646" y="1159"/>
                      <a:pt x="1646" y="1157"/>
                    </a:cubicBezTo>
                    <a:cubicBezTo>
                      <a:pt x="1649" y="1155"/>
                      <a:pt x="1651" y="1148"/>
                      <a:pt x="1649" y="1145"/>
                    </a:cubicBezTo>
                    <a:cubicBezTo>
                      <a:pt x="1644" y="1143"/>
                      <a:pt x="1642" y="1131"/>
                      <a:pt x="1639" y="1127"/>
                    </a:cubicBezTo>
                    <a:cubicBezTo>
                      <a:pt x="1639" y="1122"/>
                      <a:pt x="1649" y="1122"/>
                      <a:pt x="1649" y="1118"/>
                    </a:cubicBezTo>
                    <a:cubicBezTo>
                      <a:pt x="1651" y="1113"/>
                      <a:pt x="1658" y="1113"/>
                      <a:pt x="1660" y="1108"/>
                    </a:cubicBezTo>
                    <a:cubicBezTo>
                      <a:pt x="1663" y="1106"/>
                      <a:pt x="1663" y="1101"/>
                      <a:pt x="1667" y="1101"/>
                    </a:cubicBezTo>
                    <a:cubicBezTo>
                      <a:pt x="1672" y="1104"/>
                      <a:pt x="1681" y="1106"/>
                      <a:pt x="1683" y="1108"/>
                    </a:cubicBezTo>
                    <a:cubicBezTo>
                      <a:pt x="1686" y="1110"/>
                      <a:pt x="1693" y="1113"/>
                      <a:pt x="1697" y="1113"/>
                    </a:cubicBezTo>
                    <a:cubicBezTo>
                      <a:pt x="1702" y="1113"/>
                      <a:pt x="1709" y="1115"/>
                      <a:pt x="1712" y="1118"/>
                    </a:cubicBezTo>
                    <a:cubicBezTo>
                      <a:pt x="1716" y="1120"/>
                      <a:pt x="1730" y="1120"/>
                      <a:pt x="1732" y="1124"/>
                    </a:cubicBezTo>
                    <a:cubicBezTo>
                      <a:pt x="1735" y="1129"/>
                      <a:pt x="1732" y="1138"/>
                      <a:pt x="1735" y="1143"/>
                    </a:cubicBezTo>
                    <a:cubicBezTo>
                      <a:pt x="1739" y="1145"/>
                      <a:pt x="1746" y="1155"/>
                      <a:pt x="1749" y="1152"/>
                    </a:cubicBezTo>
                    <a:cubicBezTo>
                      <a:pt x="1751" y="1150"/>
                      <a:pt x="1763" y="1159"/>
                      <a:pt x="1767" y="1159"/>
                    </a:cubicBezTo>
                    <a:cubicBezTo>
                      <a:pt x="1772" y="1157"/>
                      <a:pt x="1779" y="1150"/>
                      <a:pt x="1784" y="1150"/>
                    </a:cubicBezTo>
                    <a:cubicBezTo>
                      <a:pt x="1786" y="1150"/>
                      <a:pt x="1797" y="1148"/>
                      <a:pt x="1802" y="1148"/>
                    </a:cubicBezTo>
                    <a:cubicBezTo>
                      <a:pt x="1807" y="1148"/>
                      <a:pt x="1821" y="1155"/>
                      <a:pt x="1821" y="1152"/>
                    </a:cubicBezTo>
                    <a:cubicBezTo>
                      <a:pt x="1823" y="1152"/>
                      <a:pt x="1837" y="1152"/>
                      <a:pt x="1837" y="1157"/>
                    </a:cubicBezTo>
                    <a:cubicBezTo>
                      <a:pt x="1839" y="1162"/>
                      <a:pt x="1856" y="1162"/>
                      <a:pt x="1856" y="1164"/>
                    </a:cubicBezTo>
                    <a:cubicBezTo>
                      <a:pt x="1856" y="1169"/>
                      <a:pt x="1865" y="1171"/>
                      <a:pt x="1867" y="1178"/>
                    </a:cubicBezTo>
                    <a:cubicBezTo>
                      <a:pt x="1870" y="1183"/>
                      <a:pt x="1890" y="1178"/>
                      <a:pt x="1893" y="1183"/>
                    </a:cubicBezTo>
                    <a:cubicBezTo>
                      <a:pt x="1897" y="1185"/>
                      <a:pt x="1921" y="1185"/>
                      <a:pt x="1923" y="1183"/>
                    </a:cubicBezTo>
                    <a:cubicBezTo>
                      <a:pt x="1923" y="1181"/>
                      <a:pt x="1946" y="1178"/>
                      <a:pt x="1949" y="1176"/>
                    </a:cubicBezTo>
                    <a:cubicBezTo>
                      <a:pt x="1953" y="1171"/>
                      <a:pt x="1967" y="1174"/>
                      <a:pt x="1967" y="1169"/>
                    </a:cubicBezTo>
                    <a:cubicBezTo>
                      <a:pt x="1967" y="1164"/>
                      <a:pt x="1979" y="1162"/>
                      <a:pt x="1984" y="1157"/>
                    </a:cubicBezTo>
                    <a:cubicBezTo>
                      <a:pt x="1988" y="1155"/>
                      <a:pt x="2009" y="1155"/>
                      <a:pt x="2009" y="1159"/>
                    </a:cubicBezTo>
                    <a:cubicBezTo>
                      <a:pt x="2011" y="1164"/>
                      <a:pt x="2023" y="1164"/>
                      <a:pt x="2028" y="1162"/>
                    </a:cubicBezTo>
                    <a:cubicBezTo>
                      <a:pt x="2032" y="1162"/>
                      <a:pt x="2046" y="1164"/>
                      <a:pt x="2049" y="1169"/>
                    </a:cubicBezTo>
                    <a:cubicBezTo>
                      <a:pt x="2051" y="1171"/>
                      <a:pt x="2065" y="1176"/>
                      <a:pt x="2069" y="1174"/>
                    </a:cubicBezTo>
                    <a:cubicBezTo>
                      <a:pt x="2072" y="1171"/>
                      <a:pt x="2086" y="1164"/>
                      <a:pt x="2088" y="1162"/>
                    </a:cubicBezTo>
                    <a:cubicBezTo>
                      <a:pt x="2093" y="1162"/>
                      <a:pt x="2100" y="1157"/>
                      <a:pt x="2097" y="1152"/>
                    </a:cubicBezTo>
                    <a:cubicBezTo>
                      <a:pt x="2097" y="1148"/>
                      <a:pt x="2107" y="1136"/>
                      <a:pt x="2109" y="1131"/>
                    </a:cubicBezTo>
                    <a:cubicBezTo>
                      <a:pt x="2109" y="1127"/>
                      <a:pt x="2118" y="1113"/>
                      <a:pt x="2121" y="1110"/>
                    </a:cubicBezTo>
                    <a:cubicBezTo>
                      <a:pt x="2125" y="1110"/>
                      <a:pt x="2132" y="1104"/>
                      <a:pt x="2132" y="1101"/>
                    </a:cubicBezTo>
                    <a:cubicBezTo>
                      <a:pt x="2130" y="1097"/>
                      <a:pt x="2128" y="1085"/>
                      <a:pt x="2125" y="1085"/>
                    </a:cubicBezTo>
                    <a:cubicBezTo>
                      <a:pt x="2121" y="1085"/>
                      <a:pt x="2114" y="1085"/>
                      <a:pt x="2123" y="1073"/>
                    </a:cubicBezTo>
                    <a:cubicBezTo>
                      <a:pt x="2132" y="1062"/>
                      <a:pt x="2149" y="1066"/>
                      <a:pt x="2151" y="1066"/>
                    </a:cubicBezTo>
                    <a:cubicBezTo>
                      <a:pt x="2153" y="1066"/>
                      <a:pt x="2172" y="1059"/>
                      <a:pt x="2181" y="1062"/>
                    </a:cubicBezTo>
                    <a:cubicBezTo>
                      <a:pt x="2191" y="1066"/>
                      <a:pt x="2195" y="1062"/>
                      <a:pt x="2204" y="1066"/>
                    </a:cubicBezTo>
                    <a:cubicBezTo>
                      <a:pt x="2214" y="1071"/>
                      <a:pt x="2228" y="1069"/>
                      <a:pt x="2230" y="1073"/>
                    </a:cubicBezTo>
                    <a:cubicBezTo>
                      <a:pt x="2235" y="1078"/>
                      <a:pt x="2246" y="1083"/>
                      <a:pt x="2244" y="1090"/>
                    </a:cubicBezTo>
                    <a:cubicBezTo>
                      <a:pt x="2244" y="1097"/>
                      <a:pt x="2251" y="1092"/>
                      <a:pt x="2256" y="1108"/>
                    </a:cubicBezTo>
                    <a:cubicBezTo>
                      <a:pt x="2258" y="1124"/>
                      <a:pt x="2265" y="1127"/>
                      <a:pt x="2267" y="1134"/>
                    </a:cubicBezTo>
                    <a:cubicBezTo>
                      <a:pt x="2270" y="1143"/>
                      <a:pt x="2279" y="1155"/>
                      <a:pt x="2279" y="1159"/>
                    </a:cubicBezTo>
                    <a:cubicBezTo>
                      <a:pt x="2277" y="1164"/>
                      <a:pt x="2277" y="1171"/>
                      <a:pt x="2286" y="1171"/>
                    </a:cubicBezTo>
                    <a:cubicBezTo>
                      <a:pt x="2297" y="1174"/>
                      <a:pt x="2304" y="1181"/>
                      <a:pt x="2307" y="1181"/>
                    </a:cubicBezTo>
                    <a:cubicBezTo>
                      <a:pt x="2309" y="1178"/>
                      <a:pt x="2323" y="1183"/>
                      <a:pt x="2328" y="1190"/>
                    </a:cubicBezTo>
                    <a:cubicBezTo>
                      <a:pt x="2335" y="1195"/>
                      <a:pt x="2344" y="1192"/>
                      <a:pt x="2344" y="1199"/>
                    </a:cubicBezTo>
                    <a:cubicBezTo>
                      <a:pt x="2344" y="1206"/>
                      <a:pt x="2349" y="1211"/>
                      <a:pt x="2349" y="1218"/>
                    </a:cubicBezTo>
                    <a:cubicBezTo>
                      <a:pt x="2346" y="1222"/>
                      <a:pt x="2360" y="1227"/>
                      <a:pt x="2370" y="1225"/>
                    </a:cubicBezTo>
                    <a:cubicBezTo>
                      <a:pt x="2377" y="1225"/>
                      <a:pt x="2384" y="1230"/>
                      <a:pt x="2388" y="1222"/>
                    </a:cubicBezTo>
                    <a:cubicBezTo>
                      <a:pt x="2391" y="1213"/>
                      <a:pt x="2404" y="1218"/>
                      <a:pt x="2409" y="1213"/>
                    </a:cubicBezTo>
                    <a:cubicBezTo>
                      <a:pt x="2411" y="1211"/>
                      <a:pt x="2425" y="1206"/>
                      <a:pt x="2425" y="1218"/>
                    </a:cubicBezTo>
                    <a:cubicBezTo>
                      <a:pt x="2425" y="1230"/>
                      <a:pt x="2432" y="1232"/>
                      <a:pt x="2425" y="1236"/>
                    </a:cubicBezTo>
                    <a:cubicBezTo>
                      <a:pt x="2418" y="1239"/>
                      <a:pt x="2416" y="1255"/>
                      <a:pt x="2414" y="1262"/>
                    </a:cubicBezTo>
                    <a:cubicBezTo>
                      <a:pt x="2411" y="1269"/>
                      <a:pt x="2402" y="1271"/>
                      <a:pt x="2402" y="1279"/>
                    </a:cubicBezTo>
                    <a:cubicBezTo>
                      <a:pt x="2400" y="1288"/>
                      <a:pt x="2393" y="1288"/>
                      <a:pt x="2393" y="1293"/>
                    </a:cubicBezTo>
                    <a:cubicBezTo>
                      <a:pt x="2393" y="1300"/>
                      <a:pt x="2379" y="1297"/>
                      <a:pt x="2372" y="1293"/>
                    </a:cubicBezTo>
                    <a:cubicBezTo>
                      <a:pt x="2367" y="1288"/>
                      <a:pt x="2360" y="1302"/>
                      <a:pt x="2356" y="1302"/>
                    </a:cubicBezTo>
                    <a:cubicBezTo>
                      <a:pt x="2351" y="1302"/>
                      <a:pt x="2351" y="1311"/>
                      <a:pt x="2353" y="1316"/>
                    </a:cubicBezTo>
                    <a:cubicBezTo>
                      <a:pt x="2353" y="1321"/>
                      <a:pt x="2351" y="1327"/>
                      <a:pt x="2353" y="1334"/>
                    </a:cubicBezTo>
                    <a:cubicBezTo>
                      <a:pt x="2356" y="1339"/>
                      <a:pt x="2353" y="1346"/>
                      <a:pt x="2356" y="1355"/>
                    </a:cubicBezTo>
                    <a:cubicBezTo>
                      <a:pt x="2363" y="1348"/>
                      <a:pt x="2370" y="1344"/>
                      <a:pt x="2372" y="1344"/>
                    </a:cubicBezTo>
                    <a:cubicBezTo>
                      <a:pt x="2381" y="1344"/>
                      <a:pt x="2388" y="1358"/>
                      <a:pt x="2398" y="1358"/>
                    </a:cubicBezTo>
                    <a:cubicBezTo>
                      <a:pt x="2407" y="1360"/>
                      <a:pt x="2446" y="1332"/>
                      <a:pt x="2446" y="1327"/>
                    </a:cubicBezTo>
                    <a:cubicBezTo>
                      <a:pt x="2446" y="1323"/>
                      <a:pt x="2470" y="1302"/>
                      <a:pt x="2481" y="1290"/>
                    </a:cubicBezTo>
                    <a:cubicBezTo>
                      <a:pt x="2490" y="1279"/>
                      <a:pt x="2507" y="1260"/>
                      <a:pt x="2511" y="1248"/>
                    </a:cubicBezTo>
                    <a:cubicBezTo>
                      <a:pt x="2516" y="1239"/>
                      <a:pt x="2530" y="1222"/>
                      <a:pt x="2535" y="1218"/>
                    </a:cubicBezTo>
                    <a:cubicBezTo>
                      <a:pt x="2537" y="1211"/>
                      <a:pt x="2542" y="1211"/>
                      <a:pt x="2549" y="1195"/>
                    </a:cubicBezTo>
                    <a:cubicBezTo>
                      <a:pt x="2553" y="1181"/>
                      <a:pt x="2553" y="1143"/>
                      <a:pt x="2556" y="1138"/>
                    </a:cubicBezTo>
                    <a:cubicBezTo>
                      <a:pt x="2558" y="1136"/>
                      <a:pt x="2558" y="1131"/>
                      <a:pt x="2560" y="1127"/>
                    </a:cubicBezTo>
                    <a:cubicBezTo>
                      <a:pt x="2565" y="1122"/>
                      <a:pt x="2562" y="1118"/>
                      <a:pt x="2569" y="1110"/>
                    </a:cubicBezTo>
                    <a:cubicBezTo>
                      <a:pt x="2574" y="1106"/>
                      <a:pt x="2574" y="1101"/>
                      <a:pt x="2572" y="1097"/>
                    </a:cubicBezTo>
                    <a:cubicBezTo>
                      <a:pt x="2569" y="1092"/>
                      <a:pt x="2572" y="1085"/>
                      <a:pt x="2572" y="1080"/>
                    </a:cubicBezTo>
                    <a:cubicBezTo>
                      <a:pt x="2569" y="1078"/>
                      <a:pt x="2569" y="1078"/>
                      <a:pt x="2574" y="1076"/>
                    </a:cubicBezTo>
                    <a:cubicBezTo>
                      <a:pt x="2577" y="1073"/>
                      <a:pt x="2572" y="1066"/>
                      <a:pt x="2565" y="1064"/>
                    </a:cubicBezTo>
                    <a:cubicBezTo>
                      <a:pt x="2560" y="1062"/>
                      <a:pt x="2553" y="1059"/>
                      <a:pt x="2553" y="1054"/>
                    </a:cubicBezTo>
                    <a:cubicBezTo>
                      <a:pt x="2551" y="1047"/>
                      <a:pt x="2544" y="1040"/>
                      <a:pt x="2537" y="1040"/>
                    </a:cubicBezTo>
                    <a:cubicBezTo>
                      <a:pt x="2530" y="1040"/>
                      <a:pt x="2516" y="1038"/>
                      <a:pt x="2518" y="1040"/>
                    </a:cubicBezTo>
                    <a:cubicBezTo>
                      <a:pt x="2518" y="1045"/>
                      <a:pt x="2516" y="1050"/>
                      <a:pt x="2514" y="1050"/>
                    </a:cubicBezTo>
                    <a:cubicBezTo>
                      <a:pt x="2509" y="1047"/>
                      <a:pt x="2509" y="1050"/>
                      <a:pt x="2504" y="1057"/>
                    </a:cubicBezTo>
                    <a:cubicBezTo>
                      <a:pt x="2500" y="1064"/>
                      <a:pt x="2486" y="1064"/>
                      <a:pt x="2493" y="1057"/>
                    </a:cubicBezTo>
                    <a:cubicBezTo>
                      <a:pt x="2500" y="1052"/>
                      <a:pt x="2490" y="1052"/>
                      <a:pt x="2490" y="1045"/>
                    </a:cubicBezTo>
                    <a:cubicBezTo>
                      <a:pt x="2493" y="1038"/>
                      <a:pt x="2497" y="1033"/>
                      <a:pt x="2490" y="1036"/>
                    </a:cubicBezTo>
                    <a:cubicBezTo>
                      <a:pt x="2483" y="1040"/>
                      <a:pt x="2483" y="1050"/>
                      <a:pt x="2479" y="1052"/>
                    </a:cubicBezTo>
                    <a:cubicBezTo>
                      <a:pt x="2472" y="1052"/>
                      <a:pt x="2474" y="1036"/>
                      <a:pt x="2474" y="1031"/>
                    </a:cubicBezTo>
                    <a:cubicBezTo>
                      <a:pt x="2477" y="1026"/>
                      <a:pt x="2465" y="1031"/>
                      <a:pt x="2451" y="1029"/>
                    </a:cubicBezTo>
                    <a:cubicBezTo>
                      <a:pt x="2437" y="1029"/>
                      <a:pt x="2442" y="1019"/>
                      <a:pt x="2451" y="1015"/>
                    </a:cubicBezTo>
                    <a:cubicBezTo>
                      <a:pt x="2463" y="1008"/>
                      <a:pt x="2460" y="1003"/>
                      <a:pt x="2467" y="1001"/>
                    </a:cubicBezTo>
                    <a:cubicBezTo>
                      <a:pt x="2472" y="999"/>
                      <a:pt x="2486" y="989"/>
                      <a:pt x="2493" y="985"/>
                    </a:cubicBezTo>
                    <a:cubicBezTo>
                      <a:pt x="2502" y="980"/>
                      <a:pt x="2502" y="975"/>
                      <a:pt x="2504" y="968"/>
                    </a:cubicBezTo>
                    <a:cubicBezTo>
                      <a:pt x="2507" y="964"/>
                      <a:pt x="2523" y="957"/>
                      <a:pt x="2535" y="947"/>
                    </a:cubicBezTo>
                    <a:cubicBezTo>
                      <a:pt x="2549" y="935"/>
                      <a:pt x="2556" y="928"/>
                      <a:pt x="2558" y="922"/>
                    </a:cubicBezTo>
                    <a:cubicBezTo>
                      <a:pt x="2562" y="915"/>
                      <a:pt x="2581" y="907"/>
                      <a:pt x="2584" y="903"/>
                    </a:cubicBezTo>
                    <a:cubicBezTo>
                      <a:pt x="2584" y="898"/>
                      <a:pt x="2607" y="884"/>
                      <a:pt x="2623" y="882"/>
                    </a:cubicBezTo>
                    <a:cubicBezTo>
                      <a:pt x="2639" y="880"/>
                      <a:pt x="2663" y="882"/>
                      <a:pt x="2670" y="887"/>
                    </a:cubicBezTo>
                    <a:cubicBezTo>
                      <a:pt x="2674" y="891"/>
                      <a:pt x="2676" y="891"/>
                      <a:pt x="2679" y="887"/>
                    </a:cubicBezTo>
                    <a:cubicBezTo>
                      <a:pt x="2681" y="884"/>
                      <a:pt x="2688" y="884"/>
                      <a:pt x="2700" y="887"/>
                    </a:cubicBezTo>
                    <a:cubicBezTo>
                      <a:pt x="2709" y="889"/>
                      <a:pt x="2711" y="882"/>
                      <a:pt x="2721" y="884"/>
                    </a:cubicBezTo>
                    <a:cubicBezTo>
                      <a:pt x="2728" y="887"/>
                      <a:pt x="2732" y="887"/>
                      <a:pt x="2737" y="880"/>
                    </a:cubicBezTo>
                    <a:cubicBezTo>
                      <a:pt x="2742" y="870"/>
                      <a:pt x="2762" y="873"/>
                      <a:pt x="2767" y="875"/>
                    </a:cubicBezTo>
                    <a:cubicBezTo>
                      <a:pt x="2772" y="880"/>
                      <a:pt x="2776" y="884"/>
                      <a:pt x="2783" y="880"/>
                    </a:cubicBezTo>
                    <a:cubicBezTo>
                      <a:pt x="2790" y="873"/>
                      <a:pt x="2790" y="884"/>
                      <a:pt x="2797" y="887"/>
                    </a:cubicBezTo>
                    <a:cubicBezTo>
                      <a:pt x="2804" y="887"/>
                      <a:pt x="2800" y="894"/>
                      <a:pt x="2795" y="894"/>
                    </a:cubicBezTo>
                    <a:cubicBezTo>
                      <a:pt x="2788" y="891"/>
                      <a:pt x="2779" y="896"/>
                      <a:pt x="2788" y="901"/>
                    </a:cubicBezTo>
                    <a:cubicBezTo>
                      <a:pt x="2795" y="903"/>
                      <a:pt x="2802" y="896"/>
                      <a:pt x="2809" y="896"/>
                    </a:cubicBezTo>
                    <a:cubicBezTo>
                      <a:pt x="2814" y="898"/>
                      <a:pt x="2823" y="898"/>
                      <a:pt x="2830" y="894"/>
                    </a:cubicBezTo>
                    <a:cubicBezTo>
                      <a:pt x="2839" y="889"/>
                      <a:pt x="2842" y="896"/>
                      <a:pt x="2846" y="894"/>
                    </a:cubicBezTo>
                    <a:cubicBezTo>
                      <a:pt x="2851" y="889"/>
                      <a:pt x="2863" y="887"/>
                      <a:pt x="2867" y="887"/>
                    </a:cubicBezTo>
                    <a:cubicBezTo>
                      <a:pt x="2874" y="887"/>
                      <a:pt x="2870" y="880"/>
                      <a:pt x="2860" y="880"/>
                    </a:cubicBezTo>
                    <a:cubicBezTo>
                      <a:pt x="2851" y="880"/>
                      <a:pt x="2851" y="875"/>
                      <a:pt x="2858" y="863"/>
                    </a:cubicBezTo>
                    <a:cubicBezTo>
                      <a:pt x="2865" y="849"/>
                      <a:pt x="2879" y="842"/>
                      <a:pt x="2888" y="835"/>
                    </a:cubicBezTo>
                    <a:cubicBezTo>
                      <a:pt x="2897" y="828"/>
                      <a:pt x="2904" y="830"/>
                      <a:pt x="2904" y="826"/>
                    </a:cubicBezTo>
                    <a:cubicBezTo>
                      <a:pt x="2904" y="821"/>
                      <a:pt x="2909" y="807"/>
                      <a:pt x="2916" y="807"/>
                    </a:cubicBezTo>
                    <a:cubicBezTo>
                      <a:pt x="2923" y="805"/>
                      <a:pt x="2939" y="810"/>
                      <a:pt x="2951" y="803"/>
                    </a:cubicBezTo>
                    <a:cubicBezTo>
                      <a:pt x="2960" y="798"/>
                      <a:pt x="2960" y="807"/>
                      <a:pt x="2965" y="810"/>
                    </a:cubicBezTo>
                    <a:cubicBezTo>
                      <a:pt x="2969" y="810"/>
                      <a:pt x="2974" y="800"/>
                      <a:pt x="2981" y="803"/>
                    </a:cubicBezTo>
                    <a:cubicBezTo>
                      <a:pt x="2986" y="807"/>
                      <a:pt x="2972" y="814"/>
                      <a:pt x="2969" y="823"/>
                    </a:cubicBezTo>
                    <a:cubicBezTo>
                      <a:pt x="2967" y="833"/>
                      <a:pt x="2976" y="828"/>
                      <a:pt x="2981" y="830"/>
                    </a:cubicBezTo>
                    <a:cubicBezTo>
                      <a:pt x="2988" y="833"/>
                      <a:pt x="2974" y="837"/>
                      <a:pt x="2976" y="840"/>
                    </a:cubicBezTo>
                    <a:cubicBezTo>
                      <a:pt x="2976" y="842"/>
                      <a:pt x="2988" y="842"/>
                      <a:pt x="3002" y="828"/>
                    </a:cubicBezTo>
                    <a:cubicBezTo>
                      <a:pt x="3016" y="814"/>
                      <a:pt x="3028" y="812"/>
                      <a:pt x="3037" y="812"/>
                    </a:cubicBezTo>
                    <a:cubicBezTo>
                      <a:pt x="3046" y="812"/>
                      <a:pt x="3042" y="805"/>
                      <a:pt x="3042" y="791"/>
                    </a:cubicBezTo>
                    <a:cubicBezTo>
                      <a:pt x="3042" y="779"/>
                      <a:pt x="3070" y="775"/>
                      <a:pt x="3079" y="779"/>
                    </a:cubicBezTo>
                    <a:cubicBezTo>
                      <a:pt x="3086" y="782"/>
                      <a:pt x="3086" y="786"/>
                      <a:pt x="3077" y="784"/>
                    </a:cubicBezTo>
                    <a:cubicBezTo>
                      <a:pt x="3070" y="782"/>
                      <a:pt x="3060" y="789"/>
                      <a:pt x="3063" y="800"/>
                    </a:cubicBezTo>
                    <a:cubicBezTo>
                      <a:pt x="3063" y="810"/>
                      <a:pt x="3053" y="814"/>
                      <a:pt x="3058" y="816"/>
                    </a:cubicBezTo>
                    <a:cubicBezTo>
                      <a:pt x="3063" y="821"/>
                      <a:pt x="3051" y="823"/>
                      <a:pt x="3051" y="828"/>
                    </a:cubicBezTo>
                    <a:cubicBezTo>
                      <a:pt x="3051" y="830"/>
                      <a:pt x="3051" y="835"/>
                      <a:pt x="3046" y="837"/>
                    </a:cubicBezTo>
                    <a:cubicBezTo>
                      <a:pt x="3039" y="837"/>
                      <a:pt x="3018" y="840"/>
                      <a:pt x="3018" y="849"/>
                    </a:cubicBezTo>
                    <a:cubicBezTo>
                      <a:pt x="3016" y="856"/>
                      <a:pt x="3004" y="859"/>
                      <a:pt x="3000" y="868"/>
                    </a:cubicBezTo>
                    <a:cubicBezTo>
                      <a:pt x="2995" y="880"/>
                      <a:pt x="2974" y="884"/>
                      <a:pt x="2960" y="905"/>
                    </a:cubicBezTo>
                    <a:cubicBezTo>
                      <a:pt x="2949" y="924"/>
                      <a:pt x="2925" y="924"/>
                      <a:pt x="2925" y="928"/>
                    </a:cubicBezTo>
                    <a:cubicBezTo>
                      <a:pt x="2925" y="933"/>
                      <a:pt x="2911" y="931"/>
                      <a:pt x="2907" y="933"/>
                    </a:cubicBezTo>
                    <a:cubicBezTo>
                      <a:pt x="2902" y="933"/>
                      <a:pt x="2911" y="945"/>
                      <a:pt x="2900" y="959"/>
                    </a:cubicBezTo>
                    <a:cubicBezTo>
                      <a:pt x="2888" y="971"/>
                      <a:pt x="2879" y="989"/>
                      <a:pt x="2879" y="1008"/>
                    </a:cubicBezTo>
                    <a:cubicBezTo>
                      <a:pt x="2879" y="1024"/>
                      <a:pt x="2886" y="1078"/>
                      <a:pt x="2890" y="1085"/>
                    </a:cubicBezTo>
                    <a:cubicBezTo>
                      <a:pt x="2897" y="1094"/>
                      <a:pt x="2893" y="1118"/>
                      <a:pt x="2897" y="1122"/>
                    </a:cubicBezTo>
                    <a:cubicBezTo>
                      <a:pt x="2902" y="1127"/>
                      <a:pt x="2900" y="1134"/>
                      <a:pt x="2904" y="1138"/>
                    </a:cubicBezTo>
                    <a:cubicBezTo>
                      <a:pt x="2907" y="1141"/>
                      <a:pt x="2918" y="1124"/>
                      <a:pt x="2925" y="1118"/>
                    </a:cubicBezTo>
                    <a:cubicBezTo>
                      <a:pt x="2935" y="1113"/>
                      <a:pt x="2930" y="1110"/>
                      <a:pt x="2937" y="1106"/>
                    </a:cubicBezTo>
                    <a:cubicBezTo>
                      <a:pt x="2942" y="1104"/>
                      <a:pt x="2939" y="1087"/>
                      <a:pt x="2942" y="1085"/>
                    </a:cubicBezTo>
                    <a:cubicBezTo>
                      <a:pt x="2942" y="1080"/>
                      <a:pt x="2953" y="1078"/>
                      <a:pt x="2955" y="1076"/>
                    </a:cubicBezTo>
                    <a:cubicBezTo>
                      <a:pt x="2958" y="1071"/>
                      <a:pt x="2967" y="1073"/>
                      <a:pt x="2972" y="1071"/>
                    </a:cubicBezTo>
                    <a:cubicBezTo>
                      <a:pt x="2976" y="1071"/>
                      <a:pt x="2972" y="1059"/>
                      <a:pt x="2969" y="1054"/>
                    </a:cubicBezTo>
                    <a:cubicBezTo>
                      <a:pt x="2967" y="1047"/>
                      <a:pt x="2983" y="1038"/>
                      <a:pt x="2990" y="1033"/>
                    </a:cubicBezTo>
                    <a:cubicBezTo>
                      <a:pt x="2997" y="1029"/>
                      <a:pt x="3007" y="1038"/>
                      <a:pt x="3016" y="1029"/>
                    </a:cubicBezTo>
                    <a:cubicBezTo>
                      <a:pt x="3023" y="1022"/>
                      <a:pt x="3014" y="1013"/>
                      <a:pt x="3011" y="1008"/>
                    </a:cubicBezTo>
                    <a:cubicBezTo>
                      <a:pt x="3009" y="1006"/>
                      <a:pt x="3021" y="985"/>
                      <a:pt x="3028" y="982"/>
                    </a:cubicBezTo>
                    <a:cubicBezTo>
                      <a:pt x="3032" y="980"/>
                      <a:pt x="3037" y="987"/>
                      <a:pt x="3044" y="982"/>
                    </a:cubicBezTo>
                    <a:cubicBezTo>
                      <a:pt x="3049" y="975"/>
                      <a:pt x="3037" y="966"/>
                      <a:pt x="3032" y="968"/>
                    </a:cubicBezTo>
                    <a:cubicBezTo>
                      <a:pt x="3028" y="968"/>
                      <a:pt x="3028" y="952"/>
                      <a:pt x="3037" y="942"/>
                    </a:cubicBezTo>
                    <a:cubicBezTo>
                      <a:pt x="3049" y="935"/>
                      <a:pt x="3044" y="933"/>
                      <a:pt x="3037" y="933"/>
                    </a:cubicBezTo>
                    <a:cubicBezTo>
                      <a:pt x="3030" y="931"/>
                      <a:pt x="3028" y="933"/>
                      <a:pt x="3023" y="933"/>
                    </a:cubicBezTo>
                    <a:cubicBezTo>
                      <a:pt x="3018" y="933"/>
                      <a:pt x="3011" y="922"/>
                      <a:pt x="3021" y="912"/>
                    </a:cubicBezTo>
                    <a:cubicBezTo>
                      <a:pt x="3028" y="901"/>
                      <a:pt x="3037" y="901"/>
                      <a:pt x="3039" y="891"/>
                    </a:cubicBezTo>
                    <a:cubicBezTo>
                      <a:pt x="3039" y="884"/>
                      <a:pt x="3051" y="870"/>
                      <a:pt x="3056" y="866"/>
                    </a:cubicBezTo>
                    <a:cubicBezTo>
                      <a:pt x="3058" y="861"/>
                      <a:pt x="3070" y="866"/>
                      <a:pt x="3074" y="866"/>
                    </a:cubicBezTo>
                    <a:cubicBezTo>
                      <a:pt x="3077" y="863"/>
                      <a:pt x="3077" y="873"/>
                      <a:pt x="3081" y="868"/>
                    </a:cubicBezTo>
                    <a:cubicBezTo>
                      <a:pt x="3086" y="863"/>
                      <a:pt x="3095" y="847"/>
                      <a:pt x="3102" y="847"/>
                    </a:cubicBezTo>
                    <a:cubicBezTo>
                      <a:pt x="3109" y="847"/>
                      <a:pt x="3104" y="859"/>
                      <a:pt x="3107" y="866"/>
                    </a:cubicBezTo>
                    <a:cubicBezTo>
                      <a:pt x="3109" y="873"/>
                      <a:pt x="3114" y="866"/>
                      <a:pt x="3128" y="856"/>
                    </a:cubicBezTo>
                    <a:cubicBezTo>
                      <a:pt x="3142" y="845"/>
                      <a:pt x="3172" y="847"/>
                      <a:pt x="3179" y="852"/>
                    </a:cubicBezTo>
                    <a:cubicBezTo>
                      <a:pt x="3188" y="856"/>
                      <a:pt x="3190" y="866"/>
                      <a:pt x="3195" y="866"/>
                    </a:cubicBezTo>
                    <a:cubicBezTo>
                      <a:pt x="3202" y="863"/>
                      <a:pt x="3197" y="854"/>
                      <a:pt x="3204" y="852"/>
                    </a:cubicBezTo>
                    <a:cubicBezTo>
                      <a:pt x="3211" y="849"/>
                      <a:pt x="3225" y="842"/>
                      <a:pt x="3235" y="835"/>
                    </a:cubicBezTo>
                    <a:cubicBezTo>
                      <a:pt x="3246" y="828"/>
                      <a:pt x="3242" y="833"/>
                      <a:pt x="3249" y="826"/>
                    </a:cubicBezTo>
                    <a:cubicBezTo>
                      <a:pt x="3253" y="819"/>
                      <a:pt x="3258" y="821"/>
                      <a:pt x="3260" y="819"/>
                    </a:cubicBezTo>
                    <a:cubicBezTo>
                      <a:pt x="3263" y="814"/>
                      <a:pt x="3277" y="807"/>
                      <a:pt x="3295" y="803"/>
                    </a:cubicBezTo>
                    <a:cubicBezTo>
                      <a:pt x="3316" y="798"/>
                      <a:pt x="3342" y="784"/>
                      <a:pt x="3339" y="779"/>
                    </a:cubicBezTo>
                    <a:cubicBezTo>
                      <a:pt x="3339" y="777"/>
                      <a:pt x="3349" y="775"/>
                      <a:pt x="3349" y="779"/>
                    </a:cubicBezTo>
                    <a:cubicBezTo>
                      <a:pt x="3349" y="782"/>
                      <a:pt x="3358" y="782"/>
                      <a:pt x="3367" y="784"/>
                    </a:cubicBezTo>
                    <a:cubicBezTo>
                      <a:pt x="3376" y="786"/>
                      <a:pt x="3381" y="789"/>
                      <a:pt x="3390" y="782"/>
                    </a:cubicBezTo>
                    <a:cubicBezTo>
                      <a:pt x="3400" y="772"/>
                      <a:pt x="3390" y="770"/>
                      <a:pt x="3390" y="763"/>
                    </a:cubicBezTo>
                    <a:cubicBezTo>
                      <a:pt x="3390" y="758"/>
                      <a:pt x="3376" y="751"/>
                      <a:pt x="3376" y="744"/>
                    </a:cubicBezTo>
                    <a:cubicBezTo>
                      <a:pt x="3379" y="737"/>
                      <a:pt x="3367" y="721"/>
                      <a:pt x="3362" y="723"/>
                    </a:cubicBezTo>
                    <a:cubicBezTo>
                      <a:pt x="3360" y="728"/>
                      <a:pt x="3351" y="721"/>
                      <a:pt x="3351" y="716"/>
                    </a:cubicBezTo>
                    <a:cubicBezTo>
                      <a:pt x="3351" y="711"/>
                      <a:pt x="3351" y="705"/>
                      <a:pt x="3344" y="709"/>
                    </a:cubicBezTo>
                    <a:cubicBezTo>
                      <a:pt x="3337" y="711"/>
                      <a:pt x="3328" y="709"/>
                      <a:pt x="3325" y="705"/>
                    </a:cubicBezTo>
                    <a:cubicBezTo>
                      <a:pt x="3325" y="700"/>
                      <a:pt x="3337" y="695"/>
                      <a:pt x="3346" y="698"/>
                    </a:cubicBezTo>
                    <a:cubicBezTo>
                      <a:pt x="3356" y="702"/>
                      <a:pt x="3353" y="707"/>
                      <a:pt x="3358" y="709"/>
                    </a:cubicBezTo>
                    <a:cubicBezTo>
                      <a:pt x="3362" y="711"/>
                      <a:pt x="3376" y="711"/>
                      <a:pt x="3383" y="707"/>
                    </a:cubicBezTo>
                    <a:cubicBezTo>
                      <a:pt x="3388" y="705"/>
                      <a:pt x="3407" y="698"/>
                      <a:pt x="3411" y="693"/>
                    </a:cubicBezTo>
                    <a:cubicBezTo>
                      <a:pt x="3414" y="688"/>
                      <a:pt x="3411" y="686"/>
                      <a:pt x="3416" y="681"/>
                    </a:cubicBezTo>
                    <a:cubicBezTo>
                      <a:pt x="3423" y="679"/>
                      <a:pt x="3418" y="672"/>
                      <a:pt x="3414" y="670"/>
                    </a:cubicBezTo>
                    <a:cubicBezTo>
                      <a:pt x="3407" y="667"/>
                      <a:pt x="3409" y="658"/>
                      <a:pt x="3414" y="658"/>
                    </a:cubicBezTo>
                    <a:cubicBezTo>
                      <a:pt x="3421" y="658"/>
                      <a:pt x="3418" y="653"/>
                      <a:pt x="3423" y="651"/>
                    </a:cubicBezTo>
                    <a:cubicBezTo>
                      <a:pt x="3425" y="651"/>
                      <a:pt x="3428" y="656"/>
                      <a:pt x="3435" y="651"/>
                    </a:cubicBezTo>
                    <a:cubicBezTo>
                      <a:pt x="3441" y="649"/>
                      <a:pt x="3435" y="656"/>
                      <a:pt x="3430" y="663"/>
                    </a:cubicBezTo>
                    <a:cubicBezTo>
                      <a:pt x="3428" y="670"/>
                      <a:pt x="3437" y="674"/>
                      <a:pt x="3439" y="677"/>
                    </a:cubicBezTo>
                    <a:cubicBezTo>
                      <a:pt x="3439" y="681"/>
                      <a:pt x="3453" y="681"/>
                      <a:pt x="3460" y="679"/>
                    </a:cubicBezTo>
                    <a:cubicBezTo>
                      <a:pt x="3467" y="674"/>
                      <a:pt x="3493" y="684"/>
                      <a:pt x="3493" y="688"/>
                    </a:cubicBezTo>
                    <a:cubicBezTo>
                      <a:pt x="3495" y="695"/>
                      <a:pt x="3500" y="702"/>
                      <a:pt x="3509" y="707"/>
                    </a:cubicBezTo>
                    <a:cubicBezTo>
                      <a:pt x="3518" y="711"/>
                      <a:pt x="3528" y="709"/>
                      <a:pt x="3530" y="714"/>
                    </a:cubicBezTo>
                    <a:cubicBezTo>
                      <a:pt x="3532" y="719"/>
                      <a:pt x="3535" y="721"/>
                      <a:pt x="3542" y="721"/>
                    </a:cubicBezTo>
                    <a:cubicBezTo>
                      <a:pt x="3546" y="719"/>
                      <a:pt x="3551" y="725"/>
                      <a:pt x="3553" y="721"/>
                    </a:cubicBezTo>
                    <a:cubicBezTo>
                      <a:pt x="3558" y="719"/>
                      <a:pt x="3560" y="723"/>
                      <a:pt x="3565" y="719"/>
                    </a:cubicBezTo>
                    <a:cubicBezTo>
                      <a:pt x="3572" y="714"/>
                      <a:pt x="3553" y="711"/>
                      <a:pt x="3556" y="707"/>
                    </a:cubicBezTo>
                    <a:cubicBezTo>
                      <a:pt x="3558" y="705"/>
                      <a:pt x="3562" y="711"/>
                      <a:pt x="3567" y="709"/>
                    </a:cubicBezTo>
                    <a:cubicBezTo>
                      <a:pt x="3572" y="709"/>
                      <a:pt x="3565" y="700"/>
                      <a:pt x="3569" y="700"/>
                    </a:cubicBezTo>
                    <a:cubicBezTo>
                      <a:pt x="3572" y="700"/>
                      <a:pt x="3569" y="679"/>
                      <a:pt x="3565" y="679"/>
                    </a:cubicBezTo>
                    <a:cubicBezTo>
                      <a:pt x="3562" y="677"/>
                      <a:pt x="3565" y="672"/>
                      <a:pt x="3572" y="677"/>
                    </a:cubicBezTo>
                    <a:cubicBezTo>
                      <a:pt x="3579" y="681"/>
                      <a:pt x="3590" y="681"/>
                      <a:pt x="3595" y="681"/>
                    </a:cubicBezTo>
                    <a:cubicBezTo>
                      <a:pt x="3602" y="681"/>
                      <a:pt x="3597" y="677"/>
                      <a:pt x="3590" y="674"/>
                    </a:cubicBezTo>
                    <a:cubicBezTo>
                      <a:pt x="3586" y="674"/>
                      <a:pt x="3593" y="670"/>
                      <a:pt x="3595" y="674"/>
                    </a:cubicBezTo>
                    <a:cubicBezTo>
                      <a:pt x="3600" y="677"/>
                      <a:pt x="3607" y="679"/>
                      <a:pt x="3607" y="674"/>
                    </a:cubicBezTo>
                    <a:cubicBezTo>
                      <a:pt x="3609" y="672"/>
                      <a:pt x="3611" y="663"/>
                      <a:pt x="3618" y="663"/>
                    </a:cubicBezTo>
                    <a:cubicBezTo>
                      <a:pt x="3625" y="663"/>
                      <a:pt x="3628" y="660"/>
                      <a:pt x="3621" y="658"/>
                    </a:cubicBezTo>
                    <a:close/>
                    <a:moveTo>
                      <a:pt x="1870" y="1071"/>
                    </a:moveTo>
                    <a:lnTo>
                      <a:pt x="1870" y="1071"/>
                    </a:lnTo>
                    <a:cubicBezTo>
                      <a:pt x="1853" y="1087"/>
                      <a:pt x="1816" y="1090"/>
                      <a:pt x="1816" y="1104"/>
                    </a:cubicBezTo>
                    <a:cubicBezTo>
                      <a:pt x="1816" y="1118"/>
                      <a:pt x="1772" y="1124"/>
                      <a:pt x="1770" y="1118"/>
                    </a:cubicBezTo>
                    <a:cubicBezTo>
                      <a:pt x="1765" y="1113"/>
                      <a:pt x="1802" y="1110"/>
                      <a:pt x="1809" y="1092"/>
                    </a:cubicBezTo>
                    <a:cubicBezTo>
                      <a:pt x="1818" y="1073"/>
                      <a:pt x="1851" y="1064"/>
                      <a:pt x="1867" y="1038"/>
                    </a:cubicBezTo>
                    <a:cubicBezTo>
                      <a:pt x="1876" y="1019"/>
                      <a:pt x="1886" y="994"/>
                      <a:pt x="1893" y="994"/>
                    </a:cubicBezTo>
                    <a:cubicBezTo>
                      <a:pt x="1900" y="996"/>
                      <a:pt x="1888" y="1054"/>
                      <a:pt x="1870" y="1071"/>
                    </a:cubicBezTo>
                    <a:close/>
                    <a:moveTo>
                      <a:pt x="1949" y="331"/>
                    </a:moveTo>
                    <a:lnTo>
                      <a:pt x="1949" y="331"/>
                    </a:lnTo>
                    <a:cubicBezTo>
                      <a:pt x="1946" y="336"/>
                      <a:pt x="1935" y="336"/>
                      <a:pt x="1937" y="341"/>
                    </a:cubicBezTo>
                    <a:cubicBezTo>
                      <a:pt x="1944" y="350"/>
                      <a:pt x="1974" y="345"/>
                      <a:pt x="1977" y="334"/>
                    </a:cubicBezTo>
                    <a:cubicBezTo>
                      <a:pt x="1977" y="324"/>
                      <a:pt x="1953" y="327"/>
                      <a:pt x="1949" y="331"/>
                    </a:cubicBezTo>
                    <a:close/>
                    <a:moveTo>
                      <a:pt x="639" y="42"/>
                    </a:moveTo>
                    <a:lnTo>
                      <a:pt x="639" y="42"/>
                    </a:lnTo>
                    <a:cubicBezTo>
                      <a:pt x="649" y="47"/>
                      <a:pt x="616" y="44"/>
                      <a:pt x="611" y="51"/>
                    </a:cubicBezTo>
                    <a:cubicBezTo>
                      <a:pt x="607" y="58"/>
                      <a:pt x="588" y="56"/>
                      <a:pt x="591" y="63"/>
                    </a:cubicBezTo>
                    <a:cubicBezTo>
                      <a:pt x="595" y="70"/>
                      <a:pt x="626" y="72"/>
                      <a:pt x="626" y="65"/>
                    </a:cubicBezTo>
                    <a:cubicBezTo>
                      <a:pt x="626" y="58"/>
                      <a:pt x="642" y="65"/>
                      <a:pt x="644" y="58"/>
                    </a:cubicBezTo>
                    <a:cubicBezTo>
                      <a:pt x="644" y="54"/>
                      <a:pt x="651" y="47"/>
                      <a:pt x="667" y="44"/>
                    </a:cubicBezTo>
                    <a:cubicBezTo>
                      <a:pt x="686" y="44"/>
                      <a:pt x="686" y="37"/>
                      <a:pt x="670" y="30"/>
                    </a:cubicBezTo>
                    <a:cubicBezTo>
                      <a:pt x="653" y="23"/>
                      <a:pt x="630" y="35"/>
                      <a:pt x="639" y="42"/>
                    </a:cubicBezTo>
                    <a:close/>
                    <a:moveTo>
                      <a:pt x="807" y="19"/>
                    </a:moveTo>
                    <a:lnTo>
                      <a:pt x="807" y="19"/>
                    </a:lnTo>
                    <a:cubicBezTo>
                      <a:pt x="821" y="19"/>
                      <a:pt x="816" y="9"/>
                      <a:pt x="828" y="12"/>
                    </a:cubicBezTo>
                    <a:cubicBezTo>
                      <a:pt x="837" y="12"/>
                      <a:pt x="851" y="12"/>
                      <a:pt x="846" y="5"/>
                    </a:cubicBezTo>
                    <a:cubicBezTo>
                      <a:pt x="839" y="0"/>
                      <a:pt x="804" y="2"/>
                      <a:pt x="807" y="7"/>
                    </a:cubicBezTo>
                    <a:cubicBezTo>
                      <a:pt x="811" y="12"/>
                      <a:pt x="779" y="9"/>
                      <a:pt x="779" y="12"/>
                    </a:cubicBezTo>
                    <a:cubicBezTo>
                      <a:pt x="779" y="16"/>
                      <a:pt x="790" y="19"/>
                      <a:pt x="807" y="19"/>
                    </a:cubicBezTo>
                    <a:close/>
                    <a:moveTo>
                      <a:pt x="809" y="54"/>
                    </a:moveTo>
                    <a:lnTo>
                      <a:pt x="809" y="54"/>
                    </a:lnTo>
                    <a:cubicBezTo>
                      <a:pt x="811" y="58"/>
                      <a:pt x="807" y="58"/>
                      <a:pt x="793" y="58"/>
                    </a:cubicBezTo>
                    <a:cubicBezTo>
                      <a:pt x="781" y="58"/>
                      <a:pt x="774" y="65"/>
                      <a:pt x="781" y="72"/>
                    </a:cubicBezTo>
                    <a:cubicBezTo>
                      <a:pt x="788" y="77"/>
                      <a:pt x="823" y="75"/>
                      <a:pt x="828" y="68"/>
                    </a:cubicBezTo>
                    <a:cubicBezTo>
                      <a:pt x="832" y="61"/>
                      <a:pt x="849" y="68"/>
                      <a:pt x="851" y="58"/>
                    </a:cubicBezTo>
                    <a:cubicBezTo>
                      <a:pt x="853" y="51"/>
                      <a:pt x="807" y="49"/>
                      <a:pt x="809" y="54"/>
                    </a:cubicBezTo>
                    <a:close/>
                    <a:moveTo>
                      <a:pt x="916" y="42"/>
                    </a:moveTo>
                    <a:lnTo>
                      <a:pt x="916" y="42"/>
                    </a:lnTo>
                    <a:cubicBezTo>
                      <a:pt x="921" y="35"/>
                      <a:pt x="909" y="35"/>
                      <a:pt x="907" y="30"/>
                    </a:cubicBezTo>
                    <a:cubicBezTo>
                      <a:pt x="907" y="26"/>
                      <a:pt x="872" y="23"/>
                      <a:pt x="872" y="30"/>
                    </a:cubicBezTo>
                    <a:cubicBezTo>
                      <a:pt x="874" y="35"/>
                      <a:pt x="849" y="42"/>
                      <a:pt x="856" y="49"/>
                    </a:cubicBezTo>
                    <a:cubicBezTo>
                      <a:pt x="872" y="61"/>
                      <a:pt x="911" y="47"/>
                      <a:pt x="916" y="42"/>
                    </a:cubicBezTo>
                    <a:close/>
                    <a:moveTo>
                      <a:pt x="723" y="380"/>
                    </a:moveTo>
                    <a:lnTo>
                      <a:pt x="723" y="380"/>
                    </a:lnTo>
                    <a:cubicBezTo>
                      <a:pt x="723" y="387"/>
                      <a:pt x="721" y="392"/>
                      <a:pt x="709" y="392"/>
                    </a:cubicBezTo>
                    <a:cubicBezTo>
                      <a:pt x="698" y="392"/>
                      <a:pt x="714" y="399"/>
                      <a:pt x="716" y="406"/>
                    </a:cubicBezTo>
                    <a:cubicBezTo>
                      <a:pt x="716" y="413"/>
                      <a:pt x="705" y="408"/>
                      <a:pt x="702" y="420"/>
                    </a:cubicBezTo>
                    <a:cubicBezTo>
                      <a:pt x="702" y="429"/>
                      <a:pt x="679" y="420"/>
                      <a:pt x="677" y="432"/>
                    </a:cubicBezTo>
                    <a:cubicBezTo>
                      <a:pt x="674" y="446"/>
                      <a:pt x="688" y="446"/>
                      <a:pt x="698" y="446"/>
                    </a:cubicBezTo>
                    <a:cubicBezTo>
                      <a:pt x="707" y="446"/>
                      <a:pt x="693" y="455"/>
                      <a:pt x="702" y="462"/>
                    </a:cubicBezTo>
                    <a:cubicBezTo>
                      <a:pt x="709" y="467"/>
                      <a:pt x="714" y="464"/>
                      <a:pt x="709" y="455"/>
                    </a:cubicBezTo>
                    <a:cubicBezTo>
                      <a:pt x="705" y="443"/>
                      <a:pt x="737" y="457"/>
                      <a:pt x="728" y="467"/>
                    </a:cubicBezTo>
                    <a:cubicBezTo>
                      <a:pt x="716" y="474"/>
                      <a:pt x="742" y="481"/>
                      <a:pt x="753" y="481"/>
                    </a:cubicBezTo>
                    <a:cubicBezTo>
                      <a:pt x="765" y="483"/>
                      <a:pt x="807" y="492"/>
                      <a:pt x="809" y="481"/>
                    </a:cubicBezTo>
                    <a:cubicBezTo>
                      <a:pt x="809" y="476"/>
                      <a:pt x="793" y="469"/>
                      <a:pt x="779" y="455"/>
                    </a:cubicBezTo>
                    <a:cubicBezTo>
                      <a:pt x="767" y="441"/>
                      <a:pt x="758" y="420"/>
                      <a:pt x="772" y="408"/>
                    </a:cubicBezTo>
                    <a:cubicBezTo>
                      <a:pt x="788" y="399"/>
                      <a:pt x="774" y="396"/>
                      <a:pt x="790" y="385"/>
                    </a:cubicBezTo>
                    <a:cubicBezTo>
                      <a:pt x="804" y="373"/>
                      <a:pt x="795" y="364"/>
                      <a:pt x="809" y="364"/>
                    </a:cubicBezTo>
                    <a:cubicBezTo>
                      <a:pt x="821" y="362"/>
                      <a:pt x="807" y="350"/>
                      <a:pt x="818" y="348"/>
                    </a:cubicBezTo>
                    <a:cubicBezTo>
                      <a:pt x="832" y="345"/>
                      <a:pt x="835" y="334"/>
                      <a:pt x="832" y="327"/>
                    </a:cubicBezTo>
                    <a:cubicBezTo>
                      <a:pt x="830" y="322"/>
                      <a:pt x="846" y="329"/>
                      <a:pt x="853" y="320"/>
                    </a:cubicBezTo>
                    <a:cubicBezTo>
                      <a:pt x="860" y="313"/>
                      <a:pt x="877" y="317"/>
                      <a:pt x="881" y="308"/>
                    </a:cubicBezTo>
                    <a:cubicBezTo>
                      <a:pt x="886" y="296"/>
                      <a:pt x="958" y="273"/>
                      <a:pt x="1000" y="264"/>
                    </a:cubicBezTo>
                    <a:cubicBezTo>
                      <a:pt x="1039" y="254"/>
                      <a:pt x="1067" y="236"/>
                      <a:pt x="1053" y="224"/>
                    </a:cubicBezTo>
                    <a:cubicBezTo>
                      <a:pt x="1039" y="215"/>
                      <a:pt x="997" y="229"/>
                      <a:pt x="988" y="238"/>
                    </a:cubicBezTo>
                    <a:cubicBezTo>
                      <a:pt x="979" y="245"/>
                      <a:pt x="965" y="240"/>
                      <a:pt x="953" y="245"/>
                    </a:cubicBezTo>
                    <a:cubicBezTo>
                      <a:pt x="944" y="252"/>
                      <a:pt x="923" y="257"/>
                      <a:pt x="911" y="250"/>
                    </a:cubicBezTo>
                    <a:cubicBezTo>
                      <a:pt x="902" y="243"/>
                      <a:pt x="888" y="257"/>
                      <a:pt x="881" y="257"/>
                    </a:cubicBezTo>
                    <a:cubicBezTo>
                      <a:pt x="872" y="257"/>
                      <a:pt x="863" y="266"/>
                      <a:pt x="853" y="264"/>
                    </a:cubicBezTo>
                    <a:cubicBezTo>
                      <a:pt x="846" y="264"/>
                      <a:pt x="828" y="271"/>
                      <a:pt x="825" y="278"/>
                    </a:cubicBezTo>
                    <a:cubicBezTo>
                      <a:pt x="825" y="282"/>
                      <a:pt x="809" y="280"/>
                      <a:pt x="809" y="287"/>
                    </a:cubicBezTo>
                    <a:cubicBezTo>
                      <a:pt x="809" y="294"/>
                      <a:pt x="797" y="299"/>
                      <a:pt x="793" y="294"/>
                    </a:cubicBezTo>
                    <a:cubicBezTo>
                      <a:pt x="786" y="287"/>
                      <a:pt x="779" y="299"/>
                      <a:pt x="786" y="308"/>
                    </a:cubicBezTo>
                    <a:cubicBezTo>
                      <a:pt x="795" y="315"/>
                      <a:pt x="770" y="317"/>
                      <a:pt x="774" y="322"/>
                    </a:cubicBezTo>
                    <a:cubicBezTo>
                      <a:pt x="779" y="327"/>
                      <a:pt x="765" y="329"/>
                      <a:pt x="770" y="336"/>
                    </a:cubicBezTo>
                    <a:cubicBezTo>
                      <a:pt x="772" y="341"/>
                      <a:pt x="760" y="343"/>
                      <a:pt x="751" y="345"/>
                    </a:cubicBezTo>
                    <a:cubicBezTo>
                      <a:pt x="742" y="345"/>
                      <a:pt x="737" y="359"/>
                      <a:pt x="749" y="359"/>
                    </a:cubicBezTo>
                    <a:cubicBezTo>
                      <a:pt x="760" y="359"/>
                      <a:pt x="742" y="362"/>
                      <a:pt x="742" y="371"/>
                    </a:cubicBezTo>
                    <a:cubicBezTo>
                      <a:pt x="744" y="380"/>
                      <a:pt x="723" y="376"/>
                      <a:pt x="723" y="380"/>
                    </a:cubicBezTo>
                    <a:close/>
                    <a:moveTo>
                      <a:pt x="728" y="61"/>
                    </a:moveTo>
                    <a:lnTo>
                      <a:pt x="728" y="61"/>
                    </a:lnTo>
                    <a:cubicBezTo>
                      <a:pt x="728" y="51"/>
                      <a:pt x="695" y="63"/>
                      <a:pt x="702" y="65"/>
                    </a:cubicBezTo>
                    <a:cubicBezTo>
                      <a:pt x="707" y="68"/>
                      <a:pt x="728" y="72"/>
                      <a:pt x="728" y="61"/>
                    </a:cubicBezTo>
                    <a:close/>
                    <a:moveTo>
                      <a:pt x="816" y="30"/>
                    </a:moveTo>
                    <a:lnTo>
                      <a:pt x="816" y="30"/>
                    </a:lnTo>
                    <a:cubicBezTo>
                      <a:pt x="818" y="19"/>
                      <a:pt x="797" y="28"/>
                      <a:pt x="781" y="21"/>
                    </a:cubicBezTo>
                    <a:cubicBezTo>
                      <a:pt x="765" y="14"/>
                      <a:pt x="756" y="16"/>
                      <a:pt x="765" y="26"/>
                    </a:cubicBezTo>
                    <a:cubicBezTo>
                      <a:pt x="770" y="30"/>
                      <a:pt x="737" y="33"/>
                      <a:pt x="744" y="37"/>
                    </a:cubicBezTo>
                    <a:cubicBezTo>
                      <a:pt x="756" y="51"/>
                      <a:pt x="816" y="44"/>
                      <a:pt x="816" y="3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1" name="Freeform 528">
                <a:extLst>
                  <a:ext uri="{FF2B5EF4-FFF2-40B4-BE49-F238E27FC236}">
                    <a16:creationId xmlns:a16="http://schemas.microsoft.com/office/drawing/2014/main" id="{40BE708A-E64C-D376-BF88-3D5E197FDC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9" y="957"/>
                <a:ext cx="2180" cy="840"/>
              </a:xfrm>
              <a:custGeom>
                <a:avLst/>
                <a:gdLst>
                  <a:gd name="T0" fmla="*/ 1532 w 3628"/>
                  <a:gd name="T1" fmla="*/ 21 h 1395"/>
                  <a:gd name="T2" fmla="*/ 1663 w 3628"/>
                  <a:gd name="T3" fmla="*/ 135 h 1395"/>
                  <a:gd name="T4" fmla="*/ 1267 w 3628"/>
                  <a:gd name="T5" fmla="*/ 399 h 1395"/>
                  <a:gd name="T6" fmla="*/ 1549 w 3628"/>
                  <a:gd name="T7" fmla="*/ 68 h 1395"/>
                  <a:gd name="T8" fmla="*/ 2488 w 3628"/>
                  <a:gd name="T9" fmla="*/ 303 h 1395"/>
                  <a:gd name="T10" fmla="*/ 2569 w 3628"/>
                  <a:gd name="T11" fmla="*/ 343 h 1395"/>
                  <a:gd name="T12" fmla="*/ 1679 w 3628"/>
                  <a:gd name="T13" fmla="*/ 173 h 1395"/>
                  <a:gd name="T14" fmla="*/ 614 w 3628"/>
                  <a:gd name="T15" fmla="*/ 551 h 1395"/>
                  <a:gd name="T16" fmla="*/ 2618 w 3628"/>
                  <a:gd name="T17" fmla="*/ 1271 h 1395"/>
                  <a:gd name="T18" fmla="*/ 3516 w 3628"/>
                  <a:gd name="T19" fmla="*/ 639 h 1395"/>
                  <a:gd name="T20" fmla="*/ 3163 w 3628"/>
                  <a:gd name="T21" fmla="*/ 530 h 1395"/>
                  <a:gd name="T22" fmla="*/ 2769 w 3628"/>
                  <a:gd name="T23" fmla="*/ 457 h 1395"/>
                  <a:gd name="T24" fmla="*/ 2525 w 3628"/>
                  <a:gd name="T25" fmla="*/ 427 h 1395"/>
                  <a:gd name="T26" fmla="*/ 2314 w 3628"/>
                  <a:gd name="T27" fmla="*/ 450 h 1395"/>
                  <a:gd name="T28" fmla="*/ 2177 w 3628"/>
                  <a:gd name="T29" fmla="*/ 392 h 1395"/>
                  <a:gd name="T30" fmla="*/ 1879 w 3628"/>
                  <a:gd name="T31" fmla="*/ 373 h 1395"/>
                  <a:gd name="T32" fmla="*/ 1963 w 3628"/>
                  <a:gd name="T33" fmla="*/ 254 h 1395"/>
                  <a:gd name="T34" fmla="*/ 1744 w 3628"/>
                  <a:gd name="T35" fmla="*/ 191 h 1395"/>
                  <a:gd name="T36" fmla="*/ 1567 w 3628"/>
                  <a:gd name="T37" fmla="*/ 271 h 1395"/>
                  <a:gd name="T38" fmla="*/ 1437 w 3628"/>
                  <a:gd name="T39" fmla="*/ 357 h 1395"/>
                  <a:gd name="T40" fmla="*/ 1237 w 3628"/>
                  <a:gd name="T41" fmla="*/ 432 h 1395"/>
                  <a:gd name="T42" fmla="*/ 1160 w 3628"/>
                  <a:gd name="T43" fmla="*/ 544 h 1395"/>
                  <a:gd name="T44" fmla="*/ 1132 w 3628"/>
                  <a:gd name="T45" fmla="*/ 644 h 1395"/>
                  <a:gd name="T46" fmla="*/ 1156 w 3628"/>
                  <a:gd name="T47" fmla="*/ 565 h 1395"/>
                  <a:gd name="T48" fmla="*/ 1018 w 3628"/>
                  <a:gd name="T49" fmla="*/ 506 h 1395"/>
                  <a:gd name="T50" fmla="*/ 884 w 3628"/>
                  <a:gd name="T51" fmla="*/ 546 h 1395"/>
                  <a:gd name="T52" fmla="*/ 646 w 3628"/>
                  <a:gd name="T53" fmla="*/ 579 h 1395"/>
                  <a:gd name="T54" fmla="*/ 528 w 3628"/>
                  <a:gd name="T55" fmla="*/ 632 h 1395"/>
                  <a:gd name="T56" fmla="*/ 386 w 3628"/>
                  <a:gd name="T57" fmla="*/ 725 h 1395"/>
                  <a:gd name="T58" fmla="*/ 458 w 3628"/>
                  <a:gd name="T59" fmla="*/ 623 h 1395"/>
                  <a:gd name="T60" fmla="*/ 230 w 3628"/>
                  <a:gd name="T61" fmla="*/ 520 h 1395"/>
                  <a:gd name="T62" fmla="*/ 230 w 3628"/>
                  <a:gd name="T63" fmla="*/ 719 h 1395"/>
                  <a:gd name="T64" fmla="*/ 170 w 3628"/>
                  <a:gd name="T65" fmla="*/ 919 h 1395"/>
                  <a:gd name="T66" fmla="*/ 246 w 3628"/>
                  <a:gd name="T67" fmla="*/ 1064 h 1395"/>
                  <a:gd name="T68" fmla="*/ 419 w 3628"/>
                  <a:gd name="T69" fmla="*/ 1167 h 1395"/>
                  <a:gd name="T70" fmla="*/ 379 w 3628"/>
                  <a:gd name="T71" fmla="*/ 1302 h 1395"/>
                  <a:gd name="T72" fmla="*/ 579 w 3628"/>
                  <a:gd name="T73" fmla="*/ 1314 h 1395"/>
                  <a:gd name="T74" fmla="*/ 619 w 3628"/>
                  <a:gd name="T75" fmla="*/ 1150 h 1395"/>
                  <a:gd name="T76" fmla="*/ 858 w 3628"/>
                  <a:gd name="T77" fmla="*/ 1145 h 1395"/>
                  <a:gd name="T78" fmla="*/ 1014 w 3628"/>
                  <a:gd name="T79" fmla="*/ 1022 h 1395"/>
                  <a:gd name="T80" fmla="*/ 1223 w 3628"/>
                  <a:gd name="T81" fmla="*/ 1038 h 1395"/>
                  <a:gd name="T82" fmla="*/ 1465 w 3628"/>
                  <a:gd name="T83" fmla="*/ 1176 h 1395"/>
                  <a:gd name="T84" fmla="*/ 1667 w 3628"/>
                  <a:gd name="T85" fmla="*/ 1101 h 1395"/>
                  <a:gd name="T86" fmla="*/ 1949 w 3628"/>
                  <a:gd name="T87" fmla="*/ 1176 h 1395"/>
                  <a:gd name="T88" fmla="*/ 2204 w 3628"/>
                  <a:gd name="T89" fmla="*/ 1066 h 1395"/>
                  <a:gd name="T90" fmla="*/ 2414 w 3628"/>
                  <a:gd name="T91" fmla="*/ 1262 h 1395"/>
                  <a:gd name="T92" fmla="*/ 2560 w 3628"/>
                  <a:gd name="T93" fmla="*/ 1127 h 1395"/>
                  <a:gd name="T94" fmla="*/ 2451 w 3628"/>
                  <a:gd name="T95" fmla="*/ 1029 h 1395"/>
                  <a:gd name="T96" fmla="*/ 2797 w 3628"/>
                  <a:gd name="T97" fmla="*/ 887 h 1395"/>
                  <a:gd name="T98" fmla="*/ 2981 w 3628"/>
                  <a:gd name="T99" fmla="*/ 830 h 1395"/>
                  <a:gd name="T100" fmla="*/ 2900 w 3628"/>
                  <a:gd name="T101" fmla="*/ 959 h 1395"/>
                  <a:gd name="T102" fmla="*/ 3032 w 3628"/>
                  <a:gd name="T103" fmla="*/ 968 h 1395"/>
                  <a:gd name="T104" fmla="*/ 3249 w 3628"/>
                  <a:gd name="T105" fmla="*/ 826 h 1395"/>
                  <a:gd name="T106" fmla="*/ 3411 w 3628"/>
                  <a:gd name="T107" fmla="*/ 693 h 1395"/>
                  <a:gd name="T108" fmla="*/ 3567 w 3628"/>
                  <a:gd name="T109" fmla="*/ 709 h 1395"/>
                  <a:gd name="T110" fmla="*/ 1867 w 3628"/>
                  <a:gd name="T111" fmla="*/ 1038 h 1395"/>
                  <a:gd name="T112" fmla="*/ 667 w 3628"/>
                  <a:gd name="T113" fmla="*/ 44 h 1395"/>
                  <a:gd name="T114" fmla="*/ 828 w 3628"/>
                  <a:gd name="T115" fmla="*/ 68 h 1395"/>
                  <a:gd name="T116" fmla="*/ 677 w 3628"/>
                  <a:gd name="T117" fmla="*/ 432 h 1395"/>
                  <a:gd name="T118" fmla="*/ 1053 w 3628"/>
                  <a:gd name="T119" fmla="*/ 224 h 1395"/>
                  <a:gd name="T120" fmla="*/ 723 w 3628"/>
                  <a:gd name="T121" fmla="*/ 38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8" h="1395">
                    <a:moveTo>
                      <a:pt x="53" y="1008"/>
                    </a:moveTo>
                    <a:lnTo>
                      <a:pt x="53" y="1008"/>
                    </a:lnTo>
                    <a:cubicBezTo>
                      <a:pt x="51" y="1010"/>
                      <a:pt x="44" y="1008"/>
                      <a:pt x="42" y="1003"/>
                    </a:cubicBezTo>
                    <a:cubicBezTo>
                      <a:pt x="39" y="1001"/>
                      <a:pt x="35" y="1003"/>
                      <a:pt x="28" y="1003"/>
                    </a:cubicBezTo>
                    <a:cubicBezTo>
                      <a:pt x="30" y="1003"/>
                      <a:pt x="30" y="1006"/>
                      <a:pt x="32" y="1006"/>
                    </a:cubicBezTo>
                    <a:cubicBezTo>
                      <a:pt x="35" y="1010"/>
                      <a:pt x="21" y="1013"/>
                      <a:pt x="25" y="1017"/>
                    </a:cubicBezTo>
                    <a:cubicBezTo>
                      <a:pt x="30" y="1024"/>
                      <a:pt x="14" y="1024"/>
                      <a:pt x="14" y="1017"/>
                    </a:cubicBezTo>
                    <a:cubicBezTo>
                      <a:pt x="14" y="1010"/>
                      <a:pt x="0" y="1015"/>
                      <a:pt x="0" y="1019"/>
                    </a:cubicBezTo>
                    <a:lnTo>
                      <a:pt x="0" y="1024"/>
                    </a:lnTo>
                    <a:cubicBezTo>
                      <a:pt x="2" y="1024"/>
                      <a:pt x="9" y="1026"/>
                      <a:pt x="9" y="1026"/>
                    </a:cubicBezTo>
                    <a:cubicBezTo>
                      <a:pt x="14" y="1029"/>
                      <a:pt x="51" y="1033"/>
                      <a:pt x="65" y="1029"/>
                    </a:cubicBezTo>
                    <a:lnTo>
                      <a:pt x="65" y="1015"/>
                    </a:lnTo>
                    <a:cubicBezTo>
                      <a:pt x="65" y="1013"/>
                      <a:pt x="58" y="1008"/>
                      <a:pt x="53" y="1008"/>
                    </a:cubicBezTo>
                    <a:lnTo>
                      <a:pt x="53" y="1008"/>
                    </a:lnTo>
                    <a:close/>
                    <a:moveTo>
                      <a:pt x="1532" y="21"/>
                    </a:moveTo>
                    <a:lnTo>
                      <a:pt x="1532" y="21"/>
                    </a:lnTo>
                    <a:cubicBezTo>
                      <a:pt x="1535" y="12"/>
                      <a:pt x="1493" y="16"/>
                      <a:pt x="1505" y="26"/>
                    </a:cubicBezTo>
                    <a:cubicBezTo>
                      <a:pt x="1507" y="28"/>
                      <a:pt x="1530" y="30"/>
                      <a:pt x="1532" y="21"/>
                    </a:cubicBezTo>
                    <a:lnTo>
                      <a:pt x="1532" y="21"/>
                    </a:lnTo>
                    <a:close/>
                    <a:moveTo>
                      <a:pt x="963" y="37"/>
                    </a:moveTo>
                    <a:lnTo>
                      <a:pt x="963" y="37"/>
                    </a:lnTo>
                    <a:cubicBezTo>
                      <a:pt x="986" y="35"/>
                      <a:pt x="986" y="23"/>
                      <a:pt x="974" y="21"/>
                    </a:cubicBezTo>
                    <a:cubicBezTo>
                      <a:pt x="960" y="19"/>
                      <a:pt x="958" y="28"/>
                      <a:pt x="953" y="28"/>
                    </a:cubicBezTo>
                    <a:cubicBezTo>
                      <a:pt x="946" y="26"/>
                      <a:pt x="923" y="30"/>
                      <a:pt x="928" y="37"/>
                    </a:cubicBezTo>
                    <a:cubicBezTo>
                      <a:pt x="932" y="42"/>
                      <a:pt x="951" y="40"/>
                      <a:pt x="963" y="37"/>
                    </a:cubicBezTo>
                    <a:lnTo>
                      <a:pt x="963" y="37"/>
                    </a:lnTo>
                    <a:close/>
                    <a:moveTo>
                      <a:pt x="1581" y="84"/>
                    </a:moveTo>
                    <a:lnTo>
                      <a:pt x="1581" y="84"/>
                    </a:lnTo>
                    <a:cubicBezTo>
                      <a:pt x="1581" y="91"/>
                      <a:pt x="1560" y="98"/>
                      <a:pt x="1567" y="103"/>
                    </a:cubicBezTo>
                    <a:cubicBezTo>
                      <a:pt x="1572" y="107"/>
                      <a:pt x="1577" y="107"/>
                      <a:pt x="1584" y="107"/>
                    </a:cubicBezTo>
                    <a:cubicBezTo>
                      <a:pt x="1588" y="110"/>
                      <a:pt x="1593" y="124"/>
                      <a:pt x="1602" y="121"/>
                    </a:cubicBezTo>
                    <a:cubicBezTo>
                      <a:pt x="1614" y="119"/>
                      <a:pt x="1646" y="135"/>
                      <a:pt x="1663" y="135"/>
                    </a:cubicBezTo>
                    <a:cubicBezTo>
                      <a:pt x="1681" y="135"/>
                      <a:pt x="1683" y="119"/>
                      <a:pt x="1679" y="119"/>
                    </a:cubicBezTo>
                    <a:cubicBezTo>
                      <a:pt x="1672" y="119"/>
                      <a:pt x="1676" y="110"/>
                      <a:pt x="1688" y="96"/>
                    </a:cubicBezTo>
                    <a:cubicBezTo>
                      <a:pt x="1697" y="82"/>
                      <a:pt x="1656" y="70"/>
                      <a:pt x="1656" y="82"/>
                    </a:cubicBezTo>
                    <a:cubicBezTo>
                      <a:pt x="1656" y="93"/>
                      <a:pt x="1644" y="79"/>
                      <a:pt x="1639" y="72"/>
                    </a:cubicBezTo>
                    <a:cubicBezTo>
                      <a:pt x="1637" y="65"/>
                      <a:pt x="1581" y="77"/>
                      <a:pt x="1581" y="84"/>
                    </a:cubicBezTo>
                    <a:lnTo>
                      <a:pt x="1581" y="84"/>
                    </a:lnTo>
                    <a:close/>
                    <a:moveTo>
                      <a:pt x="1084" y="390"/>
                    </a:moveTo>
                    <a:lnTo>
                      <a:pt x="1084" y="390"/>
                    </a:lnTo>
                    <a:cubicBezTo>
                      <a:pt x="1093" y="390"/>
                      <a:pt x="1114" y="385"/>
                      <a:pt x="1116" y="380"/>
                    </a:cubicBezTo>
                    <a:cubicBezTo>
                      <a:pt x="1118" y="376"/>
                      <a:pt x="1107" y="371"/>
                      <a:pt x="1093" y="371"/>
                    </a:cubicBezTo>
                    <a:cubicBezTo>
                      <a:pt x="1079" y="371"/>
                      <a:pt x="1077" y="387"/>
                      <a:pt x="1084" y="390"/>
                    </a:cubicBezTo>
                    <a:lnTo>
                      <a:pt x="1084" y="390"/>
                    </a:lnTo>
                    <a:close/>
                    <a:moveTo>
                      <a:pt x="1267" y="399"/>
                    </a:moveTo>
                    <a:lnTo>
                      <a:pt x="1267" y="399"/>
                    </a:lnTo>
                    <a:cubicBezTo>
                      <a:pt x="1277" y="404"/>
                      <a:pt x="1286" y="401"/>
                      <a:pt x="1284" y="392"/>
                    </a:cubicBezTo>
                    <a:cubicBezTo>
                      <a:pt x="1281" y="380"/>
                      <a:pt x="1260" y="394"/>
                      <a:pt x="1267" y="399"/>
                    </a:cubicBezTo>
                    <a:lnTo>
                      <a:pt x="1267" y="399"/>
                    </a:lnTo>
                    <a:close/>
                    <a:moveTo>
                      <a:pt x="1549" y="68"/>
                    </a:moveTo>
                    <a:lnTo>
                      <a:pt x="1549" y="68"/>
                    </a:lnTo>
                    <a:cubicBezTo>
                      <a:pt x="1560" y="72"/>
                      <a:pt x="1556" y="75"/>
                      <a:pt x="1544" y="75"/>
                    </a:cubicBezTo>
                    <a:cubicBezTo>
                      <a:pt x="1530" y="75"/>
                      <a:pt x="1518" y="79"/>
                      <a:pt x="1528" y="82"/>
                    </a:cubicBezTo>
                    <a:cubicBezTo>
                      <a:pt x="1535" y="84"/>
                      <a:pt x="1532" y="91"/>
                      <a:pt x="1546" y="96"/>
                    </a:cubicBezTo>
                    <a:cubicBezTo>
                      <a:pt x="1560" y="98"/>
                      <a:pt x="1572" y="89"/>
                      <a:pt x="1572" y="79"/>
                    </a:cubicBezTo>
                    <a:cubicBezTo>
                      <a:pt x="1570" y="72"/>
                      <a:pt x="1618" y="65"/>
                      <a:pt x="1630" y="63"/>
                    </a:cubicBezTo>
                    <a:cubicBezTo>
                      <a:pt x="1642" y="58"/>
                      <a:pt x="1623" y="47"/>
                      <a:pt x="1635" y="44"/>
                    </a:cubicBezTo>
                    <a:cubicBezTo>
                      <a:pt x="1649" y="44"/>
                      <a:pt x="1644" y="37"/>
                      <a:pt x="1628" y="35"/>
                    </a:cubicBezTo>
                    <a:cubicBezTo>
                      <a:pt x="1609" y="33"/>
                      <a:pt x="1616" y="19"/>
                      <a:pt x="1611" y="12"/>
                    </a:cubicBezTo>
                    <a:cubicBezTo>
                      <a:pt x="1607" y="7"/>
                      <a:pt x="1602" y="19"/>
                      <a:pt x="1581" y="23"/>
                    </a:cubicBezTo>
                    <a:cubicBezTo>
                      <a:pt x="1558" y="28"/>
                      <a:pt x="1549" y="33"/>
                      <a:pt x="1556" y="37"/>
                    </a:cubicBezTo>
                    <a:cubicBezTo>
                      <a:pt x="1565" y="42"/>
                      <a:pt x="1556" y="54"/>
                      <a:pt x="1546" y="51"/>
                    </a:cubicBezTo>
                    <a:cubicBezTo>
                      <a:pt x="1537" y="51"/>
                      <a:pt x="1537" y="61"/>
                      <a:pt x="1549" y="68"/>
                    </a:cubicBezTo>
                    <a:lnTo>
                      <a:pt x="1549" y="68"/>
                    </a:lnTo>
                    <a:close/>
                    <a:moveTo>
                      <a:pt x="2488" y="303"/>
                    </a:moveTo>
                    <a:lnTo>
                      <a:pt x="2488" y="303"/>
                    </a:lnTo>
                    <a:cubicBezTo>
                      <a:pt x="2497" y="308"/>
                      <a:pt x="2500" y="313"/>
                      <a:pt x="2504" y="317"/>
                    </a:cubicBezTo>
                    <a:cubicBezTo>
                      <a:pt x="2511" y="322"/>
                      <a:pt x="2530" y="315"/>
                      <a:pt x="2537" y="313"/>
                    </a:cubicBezTo>
                    <a:cubicBezTo>
                      <a:pt x="2544" y="310"/>
                      <a:pt x="2544" y="324"/>
                      <a:pt x="2558" y="315"/>
                    </a:cubicBezTo>
                    <a:cubicBezTo>
                      <a:pt x="2569" y="308"/>
                      <a:pt x="2581" y="313"/>
                      <a:pt x="2595" y="313"/>
                    </a:cubicBezTo>
                    <a:cubicBezTo>
                      <a:pt x="2609" y="313"/>
                      <a:pt x="2593" y="294"/>
                      <a:pt x="2593" y="287"/>
                    </a:cubicBezTo>
                    <a:cubicBezTo>
                      <a:pt x="2593" y="280"/>
                      <a:pt x="2609" y="285"/>
                      <a:pt x="2604" y="292"/>
                    </a:cubicBezTo>
                    <a:cubicBezTo>
                      <a:pt x="2600" y="296"/>
                      <a:pt x="2611" y="313"/>
                      <a:pt x="2632" y="310"/>
                    </a:cubicBezTo>
                    <a:cubicBezTo>
                      <a:pt x="2651" y="310"/>
                      <a:pt x="2637" y="296"/>
                      <a:pt x="2646" y="292"/>
                    </a:cubicBezTo>
                    <a:cubicBezTo>
                      <a:pt x="2658" y="287"/>
                      <a:pt x="2656" y="282"/>
                      <a:pt x="2642" y="273"/>
                    </a:cubicBezTo>
                    <a:cubicBezTo>
                      <a:pt x="2628" y="266"/>
                      <a:pt x="2607" y="271"/>
                      <a:pt x="2595" y="266"/>
                    </a:cubicBezTo>
                    <a:cubicBezTo>
                      <a:pt x="2581" y="259"/>
                      <a:pt x="2565" y="259"/>
                      <a:pt x="2565" y="273"/>
                    </a:cubicBezTo>
                    <a:cubicBezTo>
                      <a:pt x="2565" y="287"/>
                      <a:pt x="2537" y="257"/>
                      <a:pt x="2525" y="254"/>
                    </a:cubicBezTo>
                    <a:cubicBezTo>
                      <a:pt x="2511" y="250"/>
                      <a:pt x="2467" y="292"/>
                      <a:pt x="2488" y="303"/>
                    </a:cubicBezTo>
                    <a:lnTo>
                      <a:pt x="2488" y="303"/>
                    </a:lnTo>
                    <a:close/>
                    <a:moveTo>
                      <a:pt x="2679" y="303"/>
                    </a:moveTo>
                    <a:lnTo>
                      <a:pt x="2679" y="303"/>
                    </a:lnTo>
                    <a:cubicBezTo>
                      <a:pt x="2693" y="303"/>
                      <a:pt x="2702" y="317"/>
                      <a:pt x="2730" y="320"/>
                    </a:cubicBezTo>
                    <a:cubicBezTo>
                      <a:pt x="2760" y="322"/>
                      <a:pt x="2781" y="317"/>
                      <a:pt x="2781" y="310"/>
                    </a:cubicBezTo>
                    <a:cubicBezTo>
                      <a:pt x="2781" y="303"/>
                      <a:pt x="2755" y="294"/>
                      <a:pt x="2746" y="299"/>
                    </a:cubicBezTo>
                    <a:cubicBezTo>
                      <a:pt x="2739" y="303"/>
                      <a:pt x="2732" y="292"/>
                      <a:pt x="2723" y="294"/>
                    </a:cubicBezTo>
                    <a:cubicBezTo>
                      <a:pt x="2711" y="296"/>
                      <a:pt x="2697" y="296"/>
                      <a:pt x="2693" y="287"/>
                    </a:cubicBezTo>
                    <a:cubicBezTo>
                      <a:pt x="2688" y="280"/>
                      <a:pt x="2672" y="301"/>
                      <a:pt x="2679" y="303"/>
                    </a:cubicBezTo>
                    <a:lnTo>
                      <a:pt x="2679" y="303"/>
                    </a:lnTo>
                    <a:close/>
                    <a:moveTo>
                      <a:pt x="2621" y="383"/>
                    </a:moveTo>
                    <a:lnTo>
                      <a:pt x="2621" y="383"/>
                    </a:lnTo>
                    <a:cubicBezTo>
                      <a:pt x="2630" y="380"/>
                      <a:pt x="2611" y="359"/>
                      <a:pt x="2593" y="357"/>
                    </a:cubicBezTo>
                    <a:cubicBezTo>
                      <a:pt x="2572" y="355"/>
                      <a:pt x="2556" y="371"/>
                      <a:pt x="2558" y="373"/>
                    </a:cubicBezTo>
                    <a:cubicBezTo>
                      <a:pt x="2562" y="383"/>
                      <a:pt x="2609" y="387"/>
                      <a:pt x="2621" y="383"/>
                    </a:cubicBezTo>
                    <a:lnTo>
                      <a:pt x="2621" y="383"/>
                    </a:lnTo>
                    <a:close/>
                    <a:moveTo>
                      <a:pt x="2569" y="343"/>
                    </a:moveTo>
                    <a:lnTo>
                      <a:pt x="2569" y="343"/>
                    </a:lnTo>
                    <a:cubicBezTo>
                      <a:pt x="2569" y="334"/>
                      <a:pt x="2535" y="345"/>
                      <a:pt x="2549" y="350"/>
                    </a:cubicBezTo>
                    <a:cubicBezTo>
                      <a:pt x="2558" y="352"/>
                      <a:pt x="2569" y="352"/>
                      <a:pt x="2569" y="343"/>
                    </a:cubicBezTo>
                    <a:lnTo>
                      <a:pt x="2569" y="343"/>
                    </a:lnTo>
                    <a:close/>
                    <a:moveTo>
                      <a:pt x="1679" y="173"/>
                    </a:moveTo>
                    <a:lnTo>
                      <a:pt x="1679" y="173"/>
                    </a:lnTo>
                    <a:cubicBezTo>
                      <a:pt x="1688" y="177"/>
                      <a:pt x="1716" y="168"/>
                      <a:pt x="1735" y="168"/>
                    </a:cubicBezTo>
                    <a:cubicBezTo>
                      <a:pt x="1753" y="168"/>
                      <a:pt x="1807" y="154"/>
                      <a:pt x="1807" y="142"/>
                    </a:cubicBezTo>
                    <a:cubicBezTo>
                      <a:pt x="1809" y="133"/>
                      <a:pt x="1788" y="133"/>
                      <a:pt x="1781" y="124"/>
                    </a:cubicBezTo>
                    <a:cubicBezTo>
                      <a:pt x="1772" y="117"/>
                      <a:pt x="1753" y="124"/>
                      <a:pt x="1749" y="131"/>
                    </a:cubicBezTo>
                    <a:cubicBezTo>
                      <a:pt x="1744" y="138"/>
                      <a:pt x="1739" y="131"/>
                      <a:pt x="1751" y="119"/>
                    </a:cubicBezTo>
                    <a:cubicBezTo>
                      <a:pt x="1765" y="107"/>
                      <a:pt x="1739" y="98"/>
                      <a:pt x="1739" y="105"/>
                    </a:cubicBezTo>
                    <a:cubicBezTo>
                      <a:pt x="1739" y="114"/>
                      <a:pt x="1716" y="107"/>
                      <a:pt x="1716" y="114"/>
                    </a:cubicBezTo>
                    <a:cubicBezTo>
                      <a:pt x="1716" y="121"/>
                      <a:pt x="1709" y="124"/>
                      <a:pt x="1709" y="131"/>
                    </a:cubicBezTo>
                    <a:cubicBezTo>
                      <a:pt x="1709" y="138"/>
                      <a:pt x="1695" y="128"/>
                      <a:pt x="1693" y="142"/>
                    </a:cubicBezTo>
                    <a:cubicBezTo>
                      <a:pt x="1693" y="159"/>
                      <a:pt x="1670" y="168"/>
                      <a:pt x="1679" y="173"/>
                    </a:cubicBezTo>
                    <a:lnTo>
                      <a:pt x="1679" y="173"/>
                    </a:lnTo>
                    <a:close/>
                    <a:moveTo>
                      <a:pt x="3379" y="478"/>
                    </a:moveTo>
                    <a:lnTo>
                      <a:pt x="3379" y="478"/>
                    </a:lnTo>
                    <a:cubicBezTo>
                      <a:pt x="3393" y="485"/>
                      <a:pt x="3400" y="471"/>
                      <a:pt x="3409" y="478"/>
                    </a:cubicBezTo>
                    <a:cubicBezTo>
                      <a:pt x="3421" y="485"/>
                      <a:pt x="3444" y="476"/>
                      <a:pt x="3453" y="474"/>
                    </a:cubicBezTo>
                    <a:cubicBezTo>
                      <a:pt x="3465" y="471"/>
                      <a:pt x="3460" y="460"/>
                      <a:pt x="3430" y="455"/>
                    </a:cubicBezTo>
                    <a:cubicBezTo>
                      <a:pt x="3402" y="450"/>
                      <a:pt x="3365" y="471"/>
                      <a:pt x="3379" y="478"/>
                    </a:cubicBezTo>
                    <a:lnTo>
                      <a:pt x="3379" y="478"/>
                    </a:lnTo>
                    <a:close/>
                    <a:moveTo>
                      <a:pt x="581" y="47"/>
                    </a:moveTo>
                    <a:lnTo>
                      <a:pt x="581" y="47"/>
                    </a:lnTo>
                    <a:cubicBezTo>
                      <a:pt x="595" y="33"/>
                      <a:pt x="614" y="47"/>
                      <a:pt x="616" y="40"/>
                    </a:cubicBezTo>
                    <a:cubicBezTo>
                      <a:pt x="619" y="33"/>
                      <a:pt x="591" y="30"/>
                      <a:pt x="579" y="37"/>
                    </a:cubicBezTo>
                    <a:cubicBezTo>
                      <a:pt x="567" y="42"/>
                      <a:pt x="544" y="37"/>
                      <a:pt x="546" y="44"/>
                    </a:cubicBezTo>
                    <a:cubicBezTo>
                      <a:pt x="549" y="49"/>
                      <a:pt x="567" y="61"/>
                      <a:pt x="581" y="47"/>
                    </a:cubicBezTo>
                    <a:lnTo>
                      <a:pt x="581" y="47"/>
                    </a:lnTo>
                    <a:close/>
                    <a:moveTo>
                      <a:pt x="614" y="551"/>
                    </a:moveTo>
                    <a:lnTo>
                      <a:pt x="614" y="551"/>
                    </a:lnTo>
                    <a:cubicBezTo>
                      <a:pt x="630" y="565"/>
                      <a:pt x="644" y="544"/>
                      <a:pt x="653" y="541"/>
                    </a:cubicBezTo>
                    <a:cubicBezTo>
                      <a:pt x="660" y="541"/>
                      <a:pt x="649" y="532"/>
                      <a:pt x="635" y="527"/>
                    </a:cubicBezTo>
                    <a:cubicBezTo>
                      <a:pt x="621" y="525"/>
                      <a:pt x="600" y="539"/>
                      <a:pt x="614" y="551"/>
                    </a:cubicBezTo>
                    <a:lnTo>
                      <a:pt x="614" y="551"/>
                    </a:lnTo>
                    <a:close/>
                    <a:moveTo>
                      <a:pt x="2614" y="1110"/>
                    </a:moveTo>
                    <a:lnTo>
                      <a:pt x="2614" y="1110"/>
                    </a:lnTo>
                    <a:cubicBezTo>
                      <a:pt x="2607" y="1092"/>
                      <a:pt x="2625" y="1076"/>
                      <a:pt x="2611" y="1066"/>
                    </a:cubicBezTo>
                    <a:cubicBezTo>
                      <a:pt x="2600" y="1057"/>
                      <a:pt x="2604" y="1036"/>
                      <a:pt x="2597" y="1040"/>
                    </a:cubicBezTo>
                    <a:cubicBezTo>
                      <a:pt x="2593" y="1045"/>
                      <a:pt x="2597" y="1062"/>
                      <a:pt x="2588" y="1062"/>
                    </a:cubicBezTo>
                    <a:cubicBezTo>
                      <a:pt x="2579" y="1064"/>
                      <a:pt x="2588" y="1073"/>
                      <a:pt x="2584" y="1085"/>
                    </a:cubicBezTo>
                    <a:cubicBezTo>
                      <a:pt x="2581" y="1099"/>
                      <a:pt x="2586" y="1118"/>
                      <a:pt x="2591" y="1129"/>
                    </a:cubicBezTo>
                    <a:cubicBezTo>
                      <a:pt x="2595" y="1138"/>
                      <a:pt x="2584" y="1199"/>
                      <a:pt x="2588" y="1211"/>
                    </a:cubicBezTo>
                    <a:cubicBezTo>
                      <a:pt x="2595" y="1220"/>
                      <a:pt x="2581" y="1264"/>
                      <a:pt x="2586" y="1269"/>
                    </a:cubicBezTo>
                    <a:cubicBezTo>
                      <a:pt x="2593" y="1279"/>
                      <a:pt x="2588" y="1257"/>
                      <a:pt x="2600" y="1255"/>
                    </a:cubicBezTo>
                    <a:cubicBezTo>
                      <a:pt x="2611" y="1255"/>
                      <a:pt x="2611" y="1269"/>
                      <a:pt x="2618" y="1271"/>
                    </a:cubicBezTo>
                    <a:cubicBezTo>
                      <a:pt x="2623" y="1274"/>
                      <a:pt x="2621" y="1250"/>
                      <a:pt x="2614" y="1253"/>
                    </a:cubicBezTo>
                    <a:cubicBezTo>
                      <a:pt x="2607" y="1255"/>
                      <a:pt x="2602" y="1239"/>
                      <a:pt x="2600" y="1227"/>
                    </a:cubicBezTo>
                    <a:cubicBezTo>
                      <a:pt x="2595" y="1218"/>
                      <a:pt x="2604" y="1206"/>
                      <a:pt x="2604" y="1192"/>
                    </a:cubicBezTo>
                    <a:cubicBezTo>
                      <a:pt x="2604" y="1181"/>
                      <a:pt x="2621" y="1181"/>
                      <a:pt x="2630" y="1190"/>
                    </a:cubicBezTo>
                    <a:cubicBezTo>
                      <a:pt x="2639" y="1199"/>
                      <a:pt x="2642" y="1195"/>
                      <a:pt x="2637" y="1188"/>
                    </a:cubicBezTo>
                    <a:cubicBezTo>
                      <a:pt x="2635" y="1181"/>
                      <a:pt x="2621" y="1129"/>
                      <a:pt x="2614" y="1110"/>
                    </a:cubicBezTo>
                    <a:lnTo>
                      <a:pt x="2614" y="1110"/>
                    </a:lnTo>
                    <a:close/>
                    <a:moveTo>
                      <a:pt x="3621" y="658"/>
                    </a:moveTo>
                    <a:lnTo>
                      <a:pt x="3621" y="658"/>
                    </a:lnTo>
                    <a:cubicBezTo>
                      <a:pt x="3614" y="656"/>
                      <a:pt x="3595" y="642"/>
                      <a:pt x="3590" y="635"/>
                    </a:cubicBezTo>
                    <a:cubicBezTo>
                      <a:pt x="3583" y="628"/>
                      <a:pt x="3560" y="625"/>
                      <a:pt x="3560" y="628"/>
                    </a:cubicBezTo>
                    <a:cubicBezTo>
                      <a:pt x="3560" y="632"/>
                      <a:pt x="3553" y="628"/>
                      <a:pt x="3551" y="623"/>
                    </a:cubicBezTo>
                    <a:cubicBezTo>
                      <a:pt x="3549" y="618"/>
                      <a:pt x="3523" y="618"/>
                      <a:pt x="3523" y="623"/>
                    </a:cubicBezTo>
                    <a:cubicBezTo>
                      <a:pt x="3523" y="628"/>
                      <a:pt x="3530" y="628"/>
                      <a:pt x="3532" y="632"/>
                    </a:cubicBezTo>
                    <a:cubicBezTo>
                      <a:pt x="3537" y="637"/>
                      <a:pt x="3528" y="639"/>
                      <a:pt x="3530" y="646"/>
                    </a:cubicBezTo>
                    <a:cubicBezTo>
                      <a:pt x="3532" y="651"/>
                      <a:pt x="3521" y="644"/>
                      <a:pt x="3516" y="639"/>
                    </a:cubicBezTo>
                    <a:cubicBezTo>
                      <a:pt x="3511" y="637"/>
                      <a:pt x="3514" y="625"/>
                      <a:pt x="3516" y="618"/>
                    </a:cubicBezTo>
                    <a:cubicBezTo>
                      <a:pt x="3516" y="611"/>
                      <a:pt x="3507" y="613"/>
                      <a:pt x="3507" y="607"/>
                    </a:cubicBezTo>
                    <a:cubicBezTo>
                      <a:pt x="3507" y="599"/>
                      <a:pt x="3479" y="588"/>
                      <a:pt x="3465" y="583"/>
                    </a:cubicBezTo>
                    <a:cubicBezTo>
                      <a:pt x="3453" y="579"/>
                      <a:pt x="3439" y="574"/>
                      <a:pt x="3435" y="567"/>
                    </a:cubicBezTo>
                    <a:cubicBezTo>
                      <a:pt x="3430" y="560"/>
                      <a:pt x="3409" y="560"/>
                      <a:pt x="3400" y="551"/>
                    </a:cubicBezTo>
                    <a:cubicBezTo>
                      <a:pt x="3393" y="544"/>
                      <a:pt x="3358" y="527"/>
                      <a:pt x="3342" y="527"/>
                    </a:cubicBezTo>
                    <a:cubicBezTo>
                      <a:pt x="3325" y="525"/>
                      <a:pt x="3330" y="518"/>
                      <a:pt x="3323" y="518"/>
                    </a:cubicBezTo>
                    <a:cubicBezTo>
                      <a:pt x="3314" y="520"/>
                      <a:pt x="3281" y="518"/>
                      <a:pt x="3272" y="518"/>
                    </a:cubicBezTo>
                    <a:cubicBezTo>
                      <a:pt x="3263" y="516"/>
                      <a:pt x="3260" y="523"/>
                      <a:pt x="3253" y="520"/>
                    </a:cubicBezTo>
                    <a:cubicBezTo>
                      <a:pt x="3246" y="518"/>
                      <a:pt x="3209" y="504"/>
                      <a:pt x="3204" y="508"/>
                    </a:cubicBezTo>
                    <a:cubicBezTo>
                      <a:pt x="3200" y="513"/>
                      <a:pt x="3202" y="520"/>
                      <a:pt x="3197" y="523"/>
                    </a:cubicBezTo>
                    <a:cubicBezTo>
                      <a:pt x="3193" y="523"/>
                      <a:pt x="3197" y="530"/>
                      <a:pt x="3207" y="539"/>
                    </a:cubicBezTo>
                    <a:cubicBezTo>
                      <a:pt x="3218" y="548"/>
                      <a:pt x="3211" y="555"/>
                      <a:pt x="3202" y="560"/>
                    </a:cubicBezTo>
                    <a:cubicBezTo>
                      <a:pt x="3193" y="565"/>
                      <a:pt x="3176" y="555"/>
                      <a:pt x="3172" y="548"/>
                    </a:cubicBezTo>
                    <a:cubicBezTo>
                      <a:pt x="3167" y="541"/>
                      <a:pt x="3156" y="546"/>
                      <a:pt x="3151" y="534"/>
                    </a:cubicBezTo>
                    <a:cubicBezTo>
                      <a:pt x="3149" y="525"/>
                      <a:pt x="3156" y="525"/>
                      <a:pt x="3163" y="530"/>
                    </a:cubicBezTo>
                    <a:cubicBezTo>
                      <a:pt x="3167" y="534"/>
                      <a:pt x="3176" y="530"/>
                      <a:pt x="3176" y="525"/>
                    </a:cubicBezTo>
                    <a:cubicBezTo>
                      <a:pt x="3179" y="518"/>
                      <a:pt x="3160" y="513"/>
                      <a:pt x="3151" y="513"/>
                    </a:cubicBezTo>
                    <a:cubicBezTo>
                      <a:pt x="3142" y="513"/>
                      <a:pt x="3137" y="527"/>
                      <a:pt x="3125" y="532"/>
                    </a:cubicBezTo>
                    <a:cubicBezTo>
                      <a:pt x="3116" y="539"/>
                      <a:pt x="3077" y="530"/>
                      <a:pt x="3072" y="527"/>
                    </a:cubicBezTo>
                    <a:cubicBezTo>
                      <a:pt x="3070" y="523"/>
                      <a:pt x="3014" y="527"/>
                      <a:pt x="3009" y="530"/>
                    </a:cubicBezTo>
                    <a:cubicBezTo>
                      <a:pt x="3002" y="534"/>
                      <a:pt x="3007" y="548"/>
                      <a:pt x="3004" y="551"/>
                    </a:cubicBezTo>
                    <a:cubicBezTo>
                      <a:pt x="3002" y="551"/>
                      <a:pt x="3000" y="534"/>
                      <a:pt x="3000" y="530"/>
                    </a:cubicBezTo>
                    <a:cubicBezTo>
                      <a:pt x="3000" y="527"/>
                      <a:pt x="2993" y="525"/>
                      <a:pt x="2983" y="525"/>
                    </a:cubicBezTo>
                    <a:cubicBezTo>
                      <a:pt x="2972" y="525"/>
                      <a:pt x="2967" y="523"/>
                      <a:pt x="2972" y="520"/>
                    </a:cubicBezTo>
                    <a:cubicBezTo>
                      <a:pt x="2974" y="516"/>
                      <a:pt x="2967" y="511"/>
                      <a:pt x="2974" y="506"/>
                    </a:cubicBezTo>
                    <a:cubicBezTo>
                      <a:pt x="2983" y="502"/>
                      <a:pt x="2960" y="483"/>
                      <a:pt x="2939" y="476"/>
                    </a:cubicBezTo>
                    <a:cubicBezTo>
                      <a:pt x="2921" y="467"/>
                      <a:pt x="2872" y="471"/>
                      <a:pt x="2860" y="476"/>
                    </a:cubicBezTo>
                    <a:cubicBezTo>
                      <a:pt x="2846" y="481"/>
                      <a:pt x="2823" y="478"/>
                      <a:pt x="2811" y="478"/>
                    </a:cubicBezTo>
                    <a:cubicBezTo>
                      <a:pt x="2797" y="478"/>
                      <a:pt x="2809" y="474"/>
                      <a:pt x="2804" y="469"/>
                    </a:cubicBezTo>
                    <a:cubicBezTo>
                      <a:pt x="2802" y="462"/>
                      <a:pt x="2781" y="455"/>
                      <a:pt x="2779" y="460"/>
                    </a:cubicBezTo>
                    <a:cubicBezTo>
                      <a:pt x="2774" y="464"/>
                      <a:pt x="2769" y="460"/>
                      <a:pt x="2769" y="457"/>
                    </a:cubicBezTo>
                    <a:cubicBezTo>
                      <a:pt x="2769" y="453"/>
                      <a:pt x="2751" y="446"/>
                      <a:pt x="2744" y="448"/>
                    </a:cubicBezTo>
                    <a:cubicBezTo>
                      <a:pt x="2735" y="450"/>
                      <a:pt x="2732" y="441"/>
                      <a:pt x="2742" y="441"/>
                    </a:cubicBezTo>
                    <a:cubicBezTo>
                      <a:pt x="2749" y="441"/>
                      <a:pt x="2765" y="443"/>
                      <a:pt x="2758" y="434"/>
                    </a:cubicBezTo>
                    <a:cubicBezTo>
                      <a:pt x="2751" y="422"/>
                      <a:pt x="2695" y="420"/>
                      <a:pt x="2690" y="422"/>
                    </a:cubicBezTo>
                    <a:cubicBezTo>
                      <a:pt x="2683" y="425"/>
                      <a:pt x="2690" y="432"/>
                      <a:pt x="2676" y="443"/>
                    </a:cubicBezTo>
                    <a:cubicBezTo>
                      <a:pt x="2665" y="455"/>
                      <a:pt x="2653" y="446"/>
                      <a:pt x="2656" y="441"/>
                    </a:cubicBezTo>
                    <a:cubicBezTo>
                      <a:pt x="2656" y="434"/>
                      <a:pt x="2672" y="436"/>
                      <a:pt x="2672" y="429"/>
                    </a:cubicBezTo>
                    <a:cubicBezTo>
                      <a:pt x="2672" y="425"/>
                      <a:pt x="2651" y="427"/>
                      <a:pt x="2646" y="422"/>
                    </a:cubicBezTo>
                    <a:cubicBezTo>
                      <a:pt x="2644" y="418"/>
                      <a:pt x="2651" y="415"/>
                      <a:pt x="2660" y="418"/>
                    </a:cubicBezTo>
                    <a:cubicBezTo>
                      <a:pt x="2667" y="420"/>
                      <a:pt x="2679" y="420"/>
                      <a:pt x="2681" y="418"/>
                    </a:cubicBezTo>
                    <a:cubicBezTo>
                      <a:pt x="2681" y="413"/>
                      <a:pt x="2672" y="413"/>
                      <a:pt x="2660" y="411"/>
                    </a:cubicBezTo>
                    <a:cubicBezTo>
                      <a:pt x="2649" y="408"/>
                      <a:pt x="2618" y="401"/>
                      <a:pt x="2602" y="404"/>
                    </a:cubicBezTo>
                    <a:cubicBezTo>
                      <a:pt x="2586" y="404"/>
                      <a:pt x="2579" y="396"/>
                      <a:pt x="2569" y="396"/>
                    </a:cubicBezTo>
                    <a:cubicBezTo>
                      <a:pt x="2560" y="396"/>
                      <a:pt x="2560" y="401"/>
                      <a:pt x="2565" y="406"/>
                    </a:cubicBezTo>
                    <a:cubicBezTo>
                      <a:pt x="2569" y="411"/>
                      <a:pt x="2556" y="415"/>
                      <a:pt x="2546" y="413"/>
                    </a:cubicBezTo>
                    <a:cubicBezTo>
                      <a:pt x="2535" y="411"/>
                      <a:pt x="2521" y="418"/>
                      <a:pt x="2525" y="427"/>
                    </a:cubicBezTo>
                    <a:cubicBezTo>
                      <a:pt x="2532" y="434"/>
                      <a:pt x="2537" y="425"/>
                      <a:pt x="2544" y="427"/>
                    </a:cubicBezTo>
                    <a:cubicBezTo>
                      <a:pt x="2549" y="429"/>
                      <a:pt x="2530" y="434"/>
                      <a:pt x="2537" y="439"/>
                    </a:cubicBezTo>
                    <a:cubicBezTo>
                      <a:pt x="2544" y="441"/>
                      <a:pt x="2544" y="448"/>
                      <a:pt x="2544" y="453"/>
                    </a:cubicBezTo>
                    <a:cubicBezTo>
                      <a:pt x="2544" y="455"/>
                      <a:pt x="2532" y="457"/>
                      <a:pt x="2528" y="453"/>
                    </a:cubicBezTo>
                    <a:cubicBezTo>
                      <a:pt x="2523" y="446"/>
                      <a:pt x="2516" y="453"/>
                      <a:pt x="2507" y="450"/>
                    </a:cubicBezTo>
                    <a:cubicBezTo>
                      <a:pt x="2497" y="450"/>
                      <a:pt x="2490" y="455"/>
                      <a:pt x="2500" y="455"/>
                    </a:cubicBezTo>
                    <a:cubicBezTo>
                      <a:pt x="2509" y="457"/>
                      <a:pt x="2514" y="462"/>
                      <a:pt x="2500" y="464"/>
                    </a:cubicBezTo>
                    <a:cubicBezTo>
                      <a:pt x="2488" y="467"/>
                      <a:pt x="2490" y="453"/>
                      <a:pt x="2483" y="455"/>
                    </a:cubicBezTo>
                    <a:cubicBezTo>
                      <a:pt x="2477" y="455"/>
                      <a:pt x="2460" y="448"/>
                      <a:pt x="2451" y="448"/>
                    </a:cubicBezTo>
                    <a:cubicBezTo>
                      <a:pt x="2442" y="448"/>
                      <a:pt x="2439" y="455"/>
                      <a:pt x="2428" y="457"/>
                    </a:cubicBezTo>
                    <a:cubicBezTo>
                      <a:pt x="2416" y="457"/>
                      <a:pt x="2400" y="450"/>
                      <a:pt x="2395" y="443"/>
                    </a:cubicBezTo>
                    <a:cubicBezTo>
                      <a:pt x="2391" y="439"/>
                      <a:pt x="2388" y="436"/>
                      <a:pt x="2384" y="443"/>
                    </a:cubicBezTo>
                    <a:cubicBezTo>
                      <a:pt x="2377" y="450"/>
                      <a:pt x="2377" y="464"/>
                      <a:pt x="2372" y="467"/>
                    </a:cubicBezTo>
                    <a:cubicBezTo>
                      <a:pt x="2365" y="467"/>
                      <a:pt x="2363" y="478"/>
                      <a:pt x="2358" y="483"/>
                    </a:cubicBezTo>
                    <a:cubicBezTo>
                      <a:pt x="2351" y="485"/>
                      <a:pt x="2351" y="478"/>
                      <a:pt x="2344" y="478"/>
                    </a:cubicBezTo>
                    <a:cubicBezTo>
                      <a:pt x="2337" y="478"/>
                      <a:pt x="2314" y="455"/>
                      <a:pt x="2314" y="450"/>
                    </a:cubicBezTo>
                    <a:cubicBezTo>
                      <a:pt x="2311" y="443"/>
                      <a:pt x="2297" y="429"/>
                      <a:pt x="2293" y="427"/>
                    </a:cubicBezTo>
                    <a:cubicBezTo>
                      <a:pt x="2290" y="425"/>
                      <a:pt x="2297" y="425"/>
                      <a:pt x="2302" y="427"/>
                    </a:cubicBezTo>
                    <a:cubicBezTo>
                      <a:pt x="2307" y="432"/>
                      <a:pt x="2311" y="432"/>
                      <a:pt x="2316" y="429"/>
                    </a:cubicBezTo>
                    <a:cubicBezTo>
                      <a:pt x="2321" y="427"/>
                      <a:pt x="2321" y="415"/>
                      <a:pt x="2314" y="415"/>
                    </a:cubicBezTo>
                    <a:cubicBezTo>
                      <a:pt x="2304" y="415"/>
                      <a:pt x="2309" y="408"/>
                      <a:pt x="2311" y="406"/>
                    </a:cubicBezTo>
                    <a:cubicBezTo>
                      <a:pt x="2316" y="406"/>
                      <a:pt x="2302" y="392"/>
                      <a:pt x="2307" y="392"/>
                    </a:cubicBezTo>
                    <a:cubicBezTo>
                      <a:pt x="2314" y="390"/>
                      <a:pt x="2311" y="385"/>
                      <a:pt x="2304" y="385"/>
                    </a:cubicBezTo>
                    <a:cubicBezTo>
                      <a:pt x="2297" y="383"/>
                      <a:pt x="2290" y="378"/>
                      <a:pt x="2288" y="373"/>
                    </a:cubicBezTo>
                    <a:cubicBezTo>
                      <a:pt x="2288" y="371"/>
                      <a:pt x="2260" y="369"/>
                      <a:pt x="2260" y="373"/>
                    </a:cubicBezTo>
                    <a:cubicBezTo>
                      <a:pt x="2263" y="380"/>
                      <a:pt x="2251" y="378"/>
                      <a:pt x="2253" y="373"/>
                    </a:cubicBezTo>
                    <a:cubicBezTo>
                      <a:pt x="2256" y="369"/>
                      <a:pt x="2242" y="371"/>
                      <a:pt x="2230" y="366"/>
                    </a:cubicBezTo>
                    <a:cubicBezTo>
                      <a:pt x="2216" y="364"/>
                      <a:pt x="2214" y="352"/>
                      <a:pt x="2209" y="352"/>
                    </a:cubicBezTo>
                    <a:cubicBezTo>
                      <a:pt x="2204" y="352"/>
                      <a:pt x="2207" y="366"/>
                      <a:pt x="2200" y="364"/>
                    </a:cubicBezTo>
                    <a:cubicBezTo>
                      <a:pt x="2193" y="359"/>
                      <a:pt x="2186" y="366"/>
                      <a:pt x="2188" y="373"/>
                    </a:cubicBezTo>
                    <a:cubicBezTo>
                      <a:pt x="2193" y="383"/>
                      <a:pt x="2191" y="383"/>
                      <a:pt x="2188" y="390"/>
                    </a:cubicBezTo>
                    <a:cubicBezTo>
                      <a:pt x="2188" y="396"/>
                      <a:pt x="2184" y="394"/>
                      <a:pt x="2177" y="392"/>
                    </a:cubicBezTo>
                    <a:cubicBezTo>
                      <a:pt x="2167" y="387"/>
                      <a:pt x="2167" y="399"/>
                      <a:pt x="2151" y="394"/>
                    </a:cubicBezTo>
                    <a:cubicBezTo>
                      <a:pt x="2132" y="390"/>
                      <a:pt x="2125" y="394"/>
                      <a:pt x="2123" y="387"/>
                    </a:cubicBezTo>
                    <a:cubicBezTo>
                      <a:pt x="2118" y="383"/>
                      <a:pt x="2114" y="383"/>
                      <a:pt x="2114" y="387"/>
                    </a:cubicBezTo>
                    <a:cubicBezTo>
                      <a:pt x="2111" y="392"/>
                      <a:pt x="2086" y="390"/>
                      <a:pt x="2083" y="383"/>
                    </a:cubicBezTo>
                    <a:cubicBezTo>
                      <a:pt x="2081" y="376"/>
                      <a:pt x="2088" y="376"/>
                      <a:pt x="2093" y="373"/>
                    </a:cubicBezTo>
                    <a:cubicBezTo>
                      <a:pt x="2095" y="371"/>
                      <a:pt x="2088" y="369"/>
                      <a:pt x="2072" y="369"/>
                    </a:cubicBezTo>
                    <a:cubicBezTo>
                      <a:pt x="2058" y="369"/>
                      <a:pt x="2049" y="362"/>
                      <a:pt x="2035" y="364"/>
                    </a:cubicBezTo>
                    <a:cubicBezTo>
                      <a:pt x="2018" y="364"/>
                      <a:pt x="1986" y="369"/>
                      <a:pt x="1981" y="369"/>
                    </a:cubicBezTo>
                    <a:cubicBezTo>
                      <a:pt x="1977" y="371"/>
                      <a:pt x="1984" y="380"/>
                      <a:pt x="1977" y="380"/>
                    </a:cubicBezTo>
                    <a:cubicBezTo>
                      <a:pt x="1970" y="383"/>
                      <a:pt x="1974" y="366"/>
                      <a:pt x="1974" y="359"/>
                    </a:cubicBezTo>
                    <a:cubicBezTo>
                      <a:pt x="1972" y="352"/>
                      <a:pt x="1963" y="352"/>
                      <a:pt x="1963" y="357"/>
                    </a:cubicBezTo>
                    <a:cubicBezTo>
                      <a:pt x="1965" y="364"/>
                      <a:pt x="1946" y="364"/>
                      <a:pt x="1942" y="362"/>
                    </a:cubicBezTo>
                    <a:cubicBezTo>
                      <a:pt x="1937" y="357"/>
                      <a:pt x="1930" y="352"/>
                      <a:pt x="1916" y="348"/>
                    </a:cubicBezTo>
                    <a:cubicBezTo>
                      <a:pt x="1904" y="345"/>
                      <a:pt x="1890" y="359"/>
                      <a:pt x="1893" y="362"/>
                    </a:cubicBezTo>
                    <a:cubicBezTo>
                      <a:pt x="1897" y="366"/>
                      <a:pt x="1904" y="364"/>
                      <a:pt x="1907" y="366"/>
                    </a:cubicBezTo>
                    <a:cubicBezTo>
                      <a:pt x="1907" y="371"/>
                      <a:pt x="1879" y="369"/>
                      <a:pt x="1879" y="373"/>
                    </a:cubicBezTo>
                    <a:cubicBezTo>
                      <a:pt x="1879" y="378"/>
                      <a:pt x="1856" y="383"/>
                      <a:pt x="1846" y="385"/>
                    </a:cubicBezTo>
                    <a:cubicBezTo>
                      <a:pt x="1828" y="387"/>
                      <a:pt x="1823" y="387"/>
                      <a:pt x="1811" y="394"/>
                    </a:cubicBezTo>
                    <a:cubicBezTo>
                      <a:pt x="1802" y="404"/>
                      <a:pt x="1811" y="387"/>
                      <a:pt x="1818" y="380"/>
                    </a:cubicBezTo>
                    <a:cubicBezTo>
                      <a:pt x="1825" y="373"/>
                      <a:pt x="1832" y="376"/>
                      <a:pt x="1837" y="371"/>
                    </a:cubicBezTo>
                    <a:cubicBezTo>
                      <a:pt x="1842" y="364"/>
                      <a:pt x="1849" y="364"/>
                      <a:pt x="1860" y="364"/>
                    </a:cubicBezTo>
                    <a:cubicBezTo>
                      <a:pt x="1872" y="362"/>
                      <a:pt x="1872" y="355"/>
                      <a:pt x="1879" y="352"/>
                    </a:cubicBezTo>
                    <a:cubicBezTo>
                      <a:pt x="1883" y="350"/>
                      <a:pt x="1897" y="343"/>
                      <a:pt x="1900" y="338"/>
                    </a:cubicBezTo>
                    <a:cubicBezTo>
                      <a:pt x="1902" y="331"/>
                      <a:pt x="1930" y="322"/>
                      <a:pt x="1937" y="324"/>
                    </a:cubicBezTo>
                    <a:cubicBezTo>
                      <a:pt x="1942" y="324"/>
                      <a:pt x="1944" y="313"/>
                      <a:pt x="1946" y="313"/>
                    </a:cubicBezTo>
                    <a:cubicBezTo>
                      <a:pt x="1949" y="313"/>
                      <a:pt x="1965" y="306"/>
                      <a:pt x="1972" y="301"/>
                    </a:cubicBezTo>
                    <a:cubicBezTo>
                      <a:pt x="1979" y="299"/>
                      <a:pt x="1981" y="294"/>
                      <a:pt x="1981" y="289"/>
                    </a:cubicBezTo>
                    <a:cubicBezTo>
                      <a:pt x="1981" y="285"/>
                      <a:pt x="1974" y="285"/>
                      <a:pt x="1972" y="282"/>
                    </a:cubicBezTo>
                    <a:cubicBezTo>
                      <a:pt x="1972" y="278"/>
                      <a:pt x="1977" y="280"/>
                      <a:pt x="1984" y="278"/>
                    </a:cubicBezTo>
                    <a:cubicBezTo>
                      <a:pt x="1990" y="275"/>
                      <a:pt x="1984" y="266"/>
                      <a:pt x="1979" y="268"/>
                    </a:cubicBezTo>
                    <a:cubicBezTo>
                      <a:pt x="1972" y="271"/>
                      <a:pt x="1981" y="264"/>
                      <a:pt x="1977" y="257"/>
                    </a:cubicBezTo>
                    <a:cubicBezTo>
                      <a:pt x="1972" y="252"/>
                      <a:pt x="1963" y="261"/>
                      <a:pt x="1963" y="254"/>
                    </a:cubicBezTo>
                    <a:cubicBezTo>
                      <a:pt x="1963" y="250"/>
                      <a:pt x="1960" y="243"/>
                      <a:pt x="1958" y="238"/>
                    </a:cubicBezTo>
                    <a:cubicBezTo>
                      <a:pt x="1953" y="233"/>
                      <a:pt x="1946" y="245"/>
                      <a:pt x="1939" y="238"/>
                    </a:cubicBezTo>
                    <a:cubicBezTo>
                      <a:pt x="1932" y="233"/>
                      <a:pt x="1909" y="229"/>
                      <a:pt x="1909" y="231"/>
                    </a:cubicBezTo>
                    <a:cubicBezTo>
                      <a:pt x="1909" y="233"/>
                      <a:pt x="1897" y="226"/>
                      <a:pt x="1895" y="231"/>
                    </a:cubicBezTo>
                    <a:cubicBezTo>
                      <a:pt x="1893" y="233"/>
                      <a:pt x="1874" y="231"/>
                      <a:pt x="1870" y="231"/>
                    </a:cubicBezTo>
                    <a:cubicBezTo>
                      <a:pt x="1863" y="229"/>
                      <a:pt x="1856" y="233"/>
                      <a:pt x="1856" y="238"/>
                    </a:cubicBezTo>
                    <a:cubicBezTo>
                      <a:pt x="1856" y="245"/>
                      <a:pt x="1832" y="243"/>
                      <a:pt x="1828" y="240"/>
                    </a:cubicBezTo>
                    <a:cubicBezTo>
                      <a:pt x="1825" y="240"/>
                      <a:pt x="1844" y="224"/>
                      <a:pt x="1844" y="222"/>
                    </a:cubicBezTo>
                    <a:cubicBezTo>
                      <a:pt x="1844" y="219"/>
                      <a:pt x="1811" y="222"/>
                      <a:pt x="1809" y="219"/>
                    </a:cubicBezTo>
                    <a:cubicBezTo>
                      <a:pt x="1807" y="215"/>
                      <a:pt x="1791" y="215"/>
                      <a:pt x="1784" y="215"/>
                    </a:cubicBezTo>
                    <a:cubicBezTo>
                      <a:pt x="1777" y="215"/>
                      <a:pt x="1784" y="212"/>
                      <a:pt x="1791" y="212"/>
                    </a:cubicBezTo>
                    <a:cubicBezTo>
                      <a:pt x="1797" y="212"/>
                      <a:pt x="1802" y="205"/>
                      <a:pt x="1809" y="205"/>
                    </a:cubicBezTo>
                    <a:cubicBezTo>
                      <a:pt x="1818" y="203"/>
                      <a:pt x="1816" y="201"/>
                      <a:pt x="1811" y="196"/>
                    </a:cubicBezTo>
                    <a:cubicBezTo>
                      <a:pt x="1809" y="191"/>
                      <a:pt x="1802" y="194"/>
                      <a:pt x="1795" y="191"/>
                    </a:cubicBezTo>
                    <a:cubicBezTo>
                      <a:pt x="1788" y="189"/>
                      <a:pt x="1779" y="187"/>
                      <a:pt x="1772" y="187"/>
                    </a:cubicBezTo>
                    <a:cubicBezTo>
                      <a:pt x="1767" y="187"/>
                      <a:pt x="1760" y="189"/>
                      <a:pt x="1744" y="191"/>
                    </a:cubicBezTo>
                    <a:cubicBezTo>
                      <a:pt x="1730" y="196"/>
                      <a:pt x="1728" y="208"/>
                      <a:pt x="1721" y="210"/>
                    </a:cubicBezTo>
                    <a:cubicBezTo>
                      <a:pt x="1714" y="215"/>
                      <a:pt x="1700" y="226"/>
                      <a:pt x="1707" y="229"/>
                    </a:cubicBezTo>
                    <a:cubicBezTo>
                      <a:pt x="1714" y="231"/>
                      <a:pt x="1709" y="233"/>
                      <a:pt x="1712" y="238"/>
                    </a:cubicBezTo>
                    <a:cubicBezTo>
                      <a:pt x="1712" y="243"/>
                      <a:pt x="1707" y="243"/>
                      <a:pt x="1697" y="243"/>
                    </a:cubicBezTo>
                    <a:cubicBezTo>
                      <a:pt x="1690" y="240"/>
                      <a:pt x="1665" y="240"/>
                      <a:pt x="1667" y="245"/>
                    </a:cubicBezTo>
                    <a:cubicBezTo>
                      <a:pt x="1667" y="252"/>
                      <a:pt x="1681" y="254"/>
                      <a:pt x="1681" y="257"/>
                    </a:cubicBezTo>
                    <a:cubicBezTo>
                      <a:pt x="1679" y="259"/>
                      <a:pt x="1670" y="257"/>
                      <a:pt x="1665" y="254"/>
                    </a:cubicBezTo>
                    <a:cubicBezTo>
                      <a:pt x="1658" y="250"/>
                      <a:pt x="1649" y="252"/>
                      <a:pt x="1646" y="257"/>
                    </a:cubicBezTo>
                    <a:cubicBezTo>
                      <a:pt x="1644" y="264"/>
                      <a:pt x="1635" y="261"/>
                      <a:pt x="1632" y="261"/>
                    </a:cubicBezTo>
                    <a:cubicBezTo>
                      <a:pt x="1630" y="259"/>
                      <a:pt x="1623" y="264"/>
                      <a:pt x="1618" y="261"/>
                    </a:cubicBezTo>
                    <a:cubicBezTo>
                      <a:pt x="1614" y="259"/>
                      <a:pt x="1628" y="252"/>
                      <a:pt x="1623" y="250"/>
                    </a:cubicBezTo>
                    <a:cubicBezTo>
                      <a:pt x="1621" y="245"/>
                      <a:pt x="1604" y="250"/>
                      <a:pt x="1604" y="254"/>
                    </a:cubicBezTo>
                    <a:cubicBezTo>
                      <a:pt x="1602" y="261"/>
                      <a:pt x="1593" y="250"/>
                      <a:pt x="1591" y="252"/>
                    </a:cubicBezTo>
                    <a:cubicBezTo>
                      <a:pt x="1586" y="254"/>
                      <a:pt x="1584" y="257"/>
                      <a:pt x="1577" y="259"/>
                    </a:cubicBezTo>
                    <a:cubicBezTo>
                      <a:pt x="1570" y="261"/>
                      <a:pt x="1558" y="257"/>
                      <a:pt x="1556" y="261"/>
                    </a:cubicBezTo>
                    <a:cubicBezTo>
                      <a:pt x="1553" y="266"/>
                      <a:pt x="1567" y="268"/>
                      <a:pt x="1567" y="271"/>
                    </a:cubicBezTo>
                    <a:cubicBezTo>
                      <a:pt x="1570" y="273"/>
                      <a:pt x="1535" y="273"/>
                      <a:pt x="1532" y="275"/>
                    </a:cubicBezTo>
                    <a:cubicBezTo>
                      <a:pt x="1532" y="280"/>
                      <a:pt x="1521" y="280"/>
                      <a:pt x="1507" y="280"/>
                    </a:cubicBezTo>
                    <a:cubicBezTo>
                      <a:pt x="1493" y="280"/>
                      <a:pt x="1498" y="287"/>
                      <a:pt x="1486" y="289"/>
                    </a:cubicBezTo>
                    <a:cubicBezTo>
                      <a:pt x="1476" y="292"/>
                      <a:pt x="1470" y="292"/>
                      <a:pt x="1467" y="296"/>
                    </a:cubicBezTo>
                    <a:cubicBezTo>
                      <a:pt x="1463" y="303"/>
                      <a:pt x="1453" y="303"/>
                      <a:pt x="1451" y="299"/>
                    </a:cubicBezTo>
                    <a:cubicBezTo>
                      <a:pt x="1446" y="294"/>
                      <a:pt x="1437" y="301"/>
                      <a:pt x="1442" y="301"/>
                    </a:cubicBezTo>
                    <a:cubicBezTo>
                      <a:pt x="1446" y="303"/>
                      <a:pt x="1442" y="308"/>
                      <a:pt x="1439" y="308"/>
                    </a:cubicBezTo>
                    <a:cubicBezTo>
                      <a:pt x="1435" y="306"/>
                      <a:pt x="1425" y="313"/>
                      <a:pt x="1430" y="313"/>
                    </a:cubicBezTo>
                    <a:cubicBezTo>
                      <a:pt x="1437" y="313"/>
                      <a:pt x="1439" y="317"/>
                      <a:pt x="1437" y="320"/>
                    </a:cubicBezTo>
                    <a:cubicBezTo>
                      <a:pt x="1435" y="324"/>
                      <a:pt x="1421" y="315"/>
                      <a:pt x="1418" y="320"/>
                    </a:cubicBezTo>
                    <a:cubicBezTo>
                      <a:pt x="1416" y="322"/>
                      <a:pt x="1423" y="327"/>
                      <a:pt x="1430" y="327"/>
                    </a:cubicBezTo>
                    <a:cubicBezTo>
                      <a:pt x="1435" y="324"/>
                      <a:pt x="1439" y="329"/>
                      <a:pt x="1439" y="334"/>
                    </a:cubicBezTo>
                    <a:cubicBezTo>
                      <a:pt x="1439" y="336"/>
                      <a:pt x="1425" y="331"/>
                      <a:pt x="1423" y="334"/>
                    </a:cubicBezTo>
                    <a:cubicBezTo>
                      <a:pt x="1421" y="338"/>
                      <a:pt x="1425" y="338"/>
                      <a:pt x="1432" y="341"/>
                    </a:cubicBezTo>
                    <a:cubicBezTo>
                      <a:pt x="1437" y="341"/>
                      <a:pt x="1432" y="343"/>
                      <a:pt x="1439" y="348"/>
                    </a:cubicBezTo>
                    <a:cubicBezTo>
                      <a:pt x="1442" y="352"/>
                      <a:pt x="1437" y="352"/>
                      <a:pt x="1437" y="357"/>
                    </a:cubicBezTo>
                    <a:cubicBezTo>
                      <a:pt x="1437" y="362"/>
                      <a:pt x="1430" y="364"/>
                      <a:pt x="1430" y="359"/>
                    </a:cubicBezTo>
                    <a:cubicBezTo>
                      <a:pt x="1430" y="355"/>
                      <a:pt x="1414" y="355"/>
                      <a:pt x="1411" y="357"/>
                    </a:cubicBezTo>
                    <a:cubicBezTo>
                      <a:pt x="1407" y="362"/>
                      <a:pt x="1404" y="366"/>
                      <a:pt x="1402" y="362"/>
                    </a:cubicBezTo>
                    <a:cubicBezTo>
                      <a:pt x="1398" y="357"/>
                      <a:pt x="1386" y="362"/>
                      <a:pt x="1370" y="364"/>
                    </a:cubicBezTo>
                    <a:cubicBezTo>
                      <a:pt x="1353" y="364"/>
                      <a:pt x="1323" y="364"/>
                      <a:pt x="1314" y="369"/>
                    </a:cubicBezTo>
                    <a:cubicBezTo>
                      <a:pt x="1307" y="371"/>
                      <a:pt x="1300" y="383"/>
                      <a:pt x="1307" y="390"/>
                    </a:cubicBezTo>
                    <a:cubicBezTo>
                      <a:pt x="1314" y="396"/>
                      <a:pt x="1307" y="399"/>
                      <a:pt x="1307" y="404"/>
                    </a:cubicBezTo>
                    <a:cubicBezTo>
                      <a:pt x="1307" y="408"/>
                      <a:pt x="1328" y="418"/>
                      <a:pt x="1337" y="420"/>
                    </a:cubicBezTo>
                    <a:cubicBezTo>
                      <a:pt x="1346" y="420"/>
                      <a:pt x="1356" y="432"/>
                      <a:pt x="1349" y="441"/>
                    </a:cubicBezTo>
                    <a:cubicBezTo>
                      <a:pt x="1344" y="448"/>
                      <a:pt x="1325" y="439"/>
                      <a:pt x="1314" y="429"/>
                    </a:cubicBezTo>
                    <a:cubicBezTo>
                      <a:pt x="1300" y="420"/>
                      <a:pt x="1274" y="415"/>
                      <a:pt x="1265" y="415"/>
                    </a:cubicBezTo>
                    <a:cubicBezTo>
                      <a:pt x="1256" y="418"/>
                      <a:pt x="1260" y="408"/>
                      <a:pt x="1249" y="408"/>
                    </a:cubicBezTo>
                    <a:cubicBezTo>
                      <a:pt x="1237" y="408"/>
                      <a:pt x="1228" y="420"/>
                      <a:pt x="1235" y="420"/>
                    </a:cubicBezTo>
                    <a:cubicBezTo>
                      <a:pt x="1244" y="420"/>
                      <a:pt x="1249" y="418"/>
                      <a:pt x="1244" y="422"/>
                    </a:cubicBezTo>
                    <a:cubicBezTo>
                      <a:pt x="1239" y="427"/>
                      <a:pt x="1246" y="425"/>
                      <a:pt x="1256" y="429"/>
                    </a:cubicBezTo>
                    <a:cubicBezTo>
                      <a:pt x="1265" y="434"/>
                      <a:pt x="1249" y="439"/>
                      <a:pt x="1237" y="432"/>
                    </a:cubicBezTo>
                    <a:cubicBezTo>
                      <a:pt x="1228" y="425"/>
                      <a:pt x="1218" y="432"/>
                      <a:pt x="1216" y="436"/>
                    </a:cubicBezTo>
                    <a:cubicBezTo>
                      <a:pt x="1211" y="441"/>
                      <a:pt x="1225" y="457"/>
                      <a:pt x="1244" y="460"/>
                    </a:cubicBezTo>
                    <a:cubicBezTo>
                      <a:pt x="1260" y="462"/>
                      <a:pt x="1256" y="467"/>
                      <a:pt x="1262" y="469"/>
                    </a:cubicBezTo>
                    <a:cubicBezTo>
                      <a:pt x="1270" y="471"/>
                      <a:pt x="1265" y="476"/>
                      <a:pt x="1260" y="476"/>
                    </a:cubicBezTo>
                    <a:cubicBezTo>
                      <a:pt x="1253" y="476"/>
                      <a:pt x="1244" y="467"/>
                      <a:pt x="1235" y="464"/>
                    </a:cubicBezTo>
                    <a:cubicBezTo>
                      <a:pt x="1225" y="460"/>
                      <a:pt x="1204" y="464"/>
                      <a:pt x="1200" y="460"/>
                    </a:cubicBezTo>
                    <a:cubicBezTo>
                      <a:pt x="1195" y="455"/>
                      <a:pt x="1202" y="450"/>
                      <a:pt x="1197" y="446"/>
                    </a:cubicBezTo>
                    <a:cubicBezTo>
                      <a:pt x="1193" y="443"/>
                      <a:pt x="1197" y="434"/>
                      <a:pt x="1202" y="425"/>
                    </a:cubicBezTo>
                    <a:cubicBezTo>
                      <a:pt x="1209" y="415"/>
                      <a:pt x="1202" y="401"/>
                      <a:pt x="1193" y="399"/>
                    </a:cubicBezTo>
                    <a:cubicBezTo>
                      <a:pt x="1186" y="396"/>
                      <a:pt x="1186" y="404"/>
                      <a:pt x="1188" y="408"/>
                    </a:cubicBezTo>
                    <a:cubicBezTo>
                      <a:pt x="1190" y="411"/>
                      <a:pt x="1188" y="422"/>
                      <a:pt x="1184" y="429"/>
                    </a:cubicBezTo>
                    <a:cubicBezTo>
                      <a:pt x="1177" y="439"/>
                      <a:pt x="1158" y="439"/>
                      <a:pt x="1158" y="443"/>
                    </a:cubicBezTo>
                    <a:cubicBezTo>
                      <a:pt x="1158" y="448"/>
                      <a:pt x="1144" y="453"/>
                      <a:pt x="1149" y="455"/>
                    </a:cubicBezTo>
                    <a:cubicBezTo>
                      <a:pt x="1153" y="460"/>
                      <a:pt x="1170" y="478"/>
                      <a:pt x="1172" y="485"/>
                    </a:cubicBezTo>
                    <a:cubicBezTo>
                      <a:pt x="1174" y="492"/>
                      <a:pt x="1158" y="511"/>
                      <a:pt x="1160" y="520"/>
                    </a:cubicBezTo>
                    <a:cubicBezTo>
                      <a:pt x="1163" y="532"/>
                      <a:pt x="1158" y="537"/>
                      <a:pt x="1160" y="544"/>
                    </a:cubicBezTo>
                    <a:cubicBezTo>
                      <a:pt x="1165" y="548"/>
                      <a:pt x="1172" y="544"/>
                      <a:pt x="1177" y="546"/>
                    </a:cubicBezTo>
                    <a:cubicBezTo>
                      <a:pt x="1184" y="548"/>
                      <a:pt x="1190" y="541"/>
                      <a:pt x="1202" y="541"/>
                    </a:cubicBezTo>
                    <a:cubicBezTo>
                      <a:pt x="1214" y="539"/>
                      <a:pt x="1235" y="551"/>
                      <a:pt x="1244" y="553"/>
                    </a:cubicBezTo>
                    <a:cubicBezTo>
                      <a:pt x="1251" y="558"/>
                      <a:pt x="1246" y="565"/>
                      <a:pt x="1251" y="569"/>
                    </a:cubicBezTo>
                    <a:cubicBezTo>
                      <a:pt x="1256" y="576"/>
                      <a:pt x="1242" y="576"/>
                      <a:pt x="1242" y="586"/>
                    </a:cubicBezTo>
                    <a:cubicBezTo>
                      <a:pt x="1242" y="595"/>
                      <a:pt x="1265" y="599"/>
                      <a:pt x="1265" y="602"/>
                    </a:cubicBezTo>
                    <a:cubicBezTo>
                      <a:pt x="1267" y="604"/>
                      <a:pt x="1249" y="604"/>
                      <a:pt x="1242" y="599"/>
                    </a:cubicBezTo>
                    <a:cubicBezTo>
                      <a:pt x="1235" y="597"/>
                      <a:pt x="1235" y="588"/>
                      <a:pt x="1232" y="588"/>
                    </a:cubicBezTo>
                    <a:cubicBezTo>
                      <a:pt x="1230" y="586"/>
                      <a:pt x="1237" y="579"/>
                      <a:pt x="1237" y="572"/>
                    </a:cubicBezTo>
                    <a:cubicBezTo>
                      <a:pt x="1237" y="565"/>
                      <a:pt x="1230" y="562"/>
                      <a:pt x="1228" y="558"/>
                    </a:cubicBezTo>
                    <a:cubicBezTo>
                      <a:pt x="1223" y="553"/>
                      <a:pt x="1218" y="548"/>
                      <a:pt x="1214" y="548"/>
                    </a:cubicBezTo>
                    <a:cubicBezTo>
                      <a:pt x="1207" y="551"/>
                      <a:pt x="1186" y="553"/>
                      <a:pt x="1181" y="558"/>
                    </a:cubicBezTo>
                    <a:cubicBezTo>
                      <a:pt x="1174" y="565"/>
                      <a:pt x="1181" y="581"/>
                      <a:pt x="1186" y="588"/>
                    </a:cubicBezTo>
                    <a:cubicBezTo>
                      <a:pt x="1188" y="595"/>
                      <a:pt x="1167" y="607"/>
                      <a:pt x="1167" y="613"/>
                    </a:cubicBezTo>
                    <a:cubicBezTo>
                      <a:pt x="1167" y="618"/>
                      <a:pt x="1160" y="623"/>
                      <a:pt x="1151" y="628"/>
                    </a:cubicBezTo>
                    <a:cubicBezTo>
                      <a:pt x="1142" y="632"/>
                      <a:pt x="1132" y="637"/>
                      <a:pt x="1132" y="644"/>
                    </a:cubicBezTo>
                    <a:cubicBezTo>
                      <a:pt x="1132" y="653"/>
                      <a:pt x="1118" y="649"/>
                      <a:pt x="1114" y="644"/>
                    </a:cubicBezTo>
                    <a:cubicBezTo>
                      <a:pt x="1107" y="639"/>
                      <a:pt x="1098" y="646"/>
                      <a:pt x="1088" y="646"/>
                    </a:cubicBezTo>
                    <a:cubicBezTo>
                      <a:pt x="1079" y="646"/>
                      <a:pt x="1079" y="637"/>
                      <a:pt x="1072" y="642"/>
                    </a:cubicBezTo>
                    <a:cubicBezTo>
                      <a:pt x="1065" y="644"/>
                      <a:pt x="1058" y="637"/>
                      <a:pt x="1060" y="632"/>
                    </a:cubicBezTo>
                    <a:cubicBezTo>
                      <a:pt x="1063" y="625"/>
                      <a:pt x="1072" y="630"/>
                      <a:pt x="1072" y="635"/>
                    </a:cubicBezTo>
                    <a:cubicBezTo>
                      <a:pt x="1072" y="639"/>
                      <a:pt x="1079" y="637"/>
                      <a:pt x="1084" y="632"/>
                    </a:cubicBezTo>
                    <a:cubicBezTo>
                      <a:pt x="1091" y="630"/>
                      <a:pt x="1088" y="637"/>
                      <a:pt x="1098" y="639"/>
                    </a:cubicBezTo>
                    <a:cubicBezTo>
                      <a:pt x="1107" y="639"/>
                      <a:pt x="1100" y="632"/>
                      <a:pt x="1107" y="635"/>
                    </a:cubicBezTo>
                    <a:cubicBezTo>
                      <a:pt x="1114" y="635"/>
                      <a:pt x="1116" y="632"/>
                      <a:pt x="1114" y="630"/>
                    </a:cubicBezTo>
                    <a:cubicBezTo>
                      <a:pt x="1111" y="625"/>
                      <a:pt x="1118" y="623"/>
                      <a:pt x="1123" y="620"/>
                    </a:cubicBezTo>
                    <a:cubicBezTo>
                      <a:pt x="1128" y="618"/>
                      <a:pt x="1125" y="611"/>
                      <a:pt x="1128" y="609"/>
                    </a:cubicBezTo>
                    <a:cubicBezTo>
                      <a:pt x="1132" y="607"/>
                      <a:pt x="1130" y="604"/>
                      <a:pt x="1135" y="602"/>
                    </a:cubicBezTo>
                    <a:cubicBezTo>
                      <a:pt x="1139" y="602"/>
                      <a:pt x="1142" y="595"/>
                      <a:pt x="1144" y="595"/>
                    </a:cubicBezTo>
                    <a:cubicBezTo>
                      <a:pt x="1149" y="595"/>
                      <a:pt x="1151" y="590"/>
                      <a:pt x="1149" y="586"/>
                    </a:cubicBezTo>
                    <a:cubicBezTo>
                      <a:pt x="1146" y="583"/>
                      <a:pt x="1151" y="574"/>
                      <a:pt x="1153" y="572"/>
                    </a:cubicBezTo>
                    <a:cubicBezTo>
                      <a:pt x="1158" y="569"/>
                      <a:pt x="1158" y="567"/>
                      <a:pt x="1156" y="565"/>
                    </a:cubicBezTo>
                    <a:cubicBezTo>
                      <a:pt x="1151" y="560"/>
                      <a:pt x="1137" y="551"/>
                      <a:pt x="1139" y="546"/>
                    </a:cubicBezTo>
                    <a:cubicBezTo>
                      <a:pt x="1139" y="539"/>
                      <a:pt x="1135" y="530"/>
                      <a:pt x="1137" y="525"/>
                    </a:cubicBezTo>
                    <a:cubicBezTo>
                      <a:pt x="1139" y="518"/>
                      <a:pt x="1137" y="508"/>
                      <a:pt x="1137" y="504"/>
                    </a:cubicBezTo>
                    <a:cubicBezTo>
                      <a:pt x="1137" y="497"/>
                      <a:pt x="1142" y="492"/>
                      <a:pt x="1142" y="481"/>
                    </a:cubicBezTo>
                    <a:cubicBezTo>
                      <a:pt x="1144" y="471"/>
                      <a:pt x="1132" y="460"/>
                      <a:pt x="1125" y="457"/>
                    </a:cubicBezTo>
                    <a:cubicBezTo>
                      <a:pt x="1118" y="455"/>
                      <a:pt x="1123" y="448"/>
                      <a:pt x="1132" y="441"/>
                    </a:cubicBezTo>
                    <a:cubicBezTo>
                      <a:pt x="1142" y="434"/>
                      <a:pt x="1142" y="411"/>
                      <a:pt x="1142" y="404"/>
                    </a:cubicBezTo>
                    <a:cubicBezTo>
                      <a:pt x="1142" y="399"/>
                      <a:pt x="1123" y="394"/>
                      <a:pt x="1116" y="396"/>
                    </a:cubicBezTo>
                    <a:cubicBezTo>
                      <a:pt x="1107" y="396"/>
                      <a:pt x="1081" y="394"/>
                      <a:pt x="1074" y="394"/>
                    </a:cubicBezTo>
                    <a:cubicBezTo>
                      <a:pt x="1067" y="392"/>
                      <a:pt x="1065" y="399"/>
                      <a:pt x="1063" y="406"/>
                    </a:cubicBezTo>
                    <a:cubicBezTo>
                      <a:pt x="1060" y="413"/>
                      <a:pt x="1053" y="422"/>
                      <a:pt x="1049" y="436"/>
                    </a:cubicBezTo>
                    <a:cubicBezTo>
                      <a:pt x="1044" y="450"/>
                      <a:pt x="1028" y="455"/>
                      <a:pt x="1021" y="457"/>
                    </a:cubicBezTo>
                    <a:cubicBezTo>
                      <a:pt x="1014" y="462"/>
                      <a:pt x="1007" y="471"/>
                      <a:pt x="1011" y="476"/>
                    </a:cubicBezTo>
                    <a:cubicBezTo>
                      <a:pt x="1014" y="481"/>
                      <a:pt x="1021" y="478"/>
                      <a:pt x="1023" y="478"/>
                    </a:cubicBezTo>
                    <a:cubicBezTo>
                      <a:pt x="1028" y="481"/>
                      <a:pt x="1023" y="495"/>
                      <a:pt x="1021" y="497"/>
                    </a:cubicBezTo>
                    <a:cubicBezTo>
                      <a:pt x="1018" y="499"/>
                      <a:pt x="1025" y="504"/>
                      <a:pt x="1018" y="506"/>
                    </a:cubicBezTo>
                    <a:cubicBezTo>
                      <a:pt x="1014" y="511"/>
                      <a:pt x="1009" y="518"/>
                      <a:pt x="1011" y="520"/>
                    </a:cubicBezTo>
                    <a:cubicBezTo>
                      <a:pt x="1016" y="525"/>
                      <a:pt x="1030" y="527"/>
                      <a:pt x="1037" y="530"/>
                    </a:cubicBezTo>
                    <a:cubicBezTo>
                      <a:pt x="1044" y="534"/>
                      <a:pt x="1042" y="541"/>
                      <a:pt x="1046" y="548"/>
                    </a:cubicBezTo>
                    <a:cubicBezTo>
                      <a:pt x="1051" y="555"/>
                      <a:pt x="1058" y="551"/>
                      <a:pt x="1060" y="555"/>
                    </a:cubicBezTo>
                    <a:cubicBezTo>
                      <a:pt x="1063" y="558"/>
                      <a:pt x="1051" y="574"/>
                      <a:pt x="1046" y="576"/>
                    </a:cubicBezTo>
                    <a:cubicBezTo>
                      <a:pt x="1042" y="576"/>
                      <a:pt x="1025" y="558"/>
                      <a:pt x="1021" y="555"/>
                    </a:cubicBezTo>
                    <a:cubicBezTo>
                      <a:pt x="1016" y="551"/>
                      <a:pt x="995" y="546"/>
                      <a:pt x="986" y="541"/>
                    </a:cubicBezTo>
                    <a:cubicBezTo>
                      <a:pt x="977" y="534"/>
                      <a:pt x="970" y="537"/>
                      <a:pt x="958" y="530"/>
                    </a:cubicBezTo>
                    <a:cubicBezTo>
                      <a:pt x="946" y="520"/>
                      <a:pt x="939" y="518"/>
                      <a:pt x="918" y="518"/>
                    </a:cubicBezTo>
                    <a:cubicBezTo>
                      <a:pt x="900" y="518"/>
                      <a:pt x="886" y="513"/>
                      <a:pt x="881" y="516"/>
                    </a:cubicBezTo>
                    <a:cubicBezTo>
                      <a:pt x="874" y="516"/>
                      <a:pt x="877" y="508"/>
                      <a:pt x="865" y="504"/>
                    </a:cubicBezTo>
                    <a:cubicBezTo>
                      <a:pt x="853" y="497"/>
                      <a:pt x="846" y="490"/>
                      <a:pt x="839" y="495"/>
                    </a:cubicBezTo>
                    <a:cubicBezTo>
                      <a:pt x="832" y="497"/>
                      <a:pt x="835" y="511"/>
                      <a:pt x="844" y="513"/>
                    </a:cubicBezTo>
                    <a:cubicBezTo>
                      <a:pt x="856" y="513"/>
                      <a:pt x="849" y="518"/>
                      <a:pt x="860" y="518"/>
                    </a:cubicBezTo>
                    <a:cubicBezTo>
                      <a:pt x="872" y="518"/>
                      <a:pt x="874" y="523"/>
                      <a:pt x="874" y="527"/>
                    </a:cubicBezTo>
                    <a:cubicBezTo>
                      <a:pt x="874" y="534"/>
                      <a:pt x="879" y="541"/>
                      <a:pt x="884" y="546"/>
                    </a:cubicBezTo>
                    <a:cubicBezTo>
                      <a:pt x="888" y="551"/>
                      <a:pt x="886" y="558"/>
                      <a:pt x="877" y="558"/>
                    </a:cubicBezTo>
                    <a:cubicBezTo>
                      <a:pt x="870" y="558"/>
                      <a:pt x="858" y="558"/>
                      <a:pt x="863" y="565"/>
                    </a:cubicBezTo>
                    <a:cubicBezTo>
                      <a:pt x="867" y="572"/>
                      <a:pt x="860" y="572"/>
                      <a:pt x="851" y="569"/>
                    </a:cubicBezTo>
                    <a:cubicBezTo>
                      <a:pt x="844" y="567"/>
                      <a:pt x="849" y="560"/>
                      <a:pt x="851" y="558"/>
                    </a:cubicBezTo>
                    <a:cubicBezTo>
                      <a:pt x="856" y="553"/>
                      <a:pt x="844" y="548"/>
                      <a:pt x="839" y="546"/>
                    </a:cubicBezTo>
                    <a:cubicBezTo>
                      <a:pt x="832" y="546"/>
                      <a:pt x="811" y="560"/>
                      <a:pt x="807" y="562"/>
                    </a:cubicBezTo>
                    <a:cubicBezTo>
                      <a:pt x="800" y="565"/>
                      <a:pt x="786" y="560"/>
                      <a:pt x="770" y="562"/>
                    </a:cubicBezTo>
                    <a:cubicBezTo>
                      <a:pt x="756" y="567"/>
                      <a:pt x="756" y="579"/>
                      <a:pt x="751" y="579"/>
                    </a:cubicBezTo>
                    <a:cubicBezTo>
                      <a:pt x="744" y="576"/>
                      <a:pt x="728" y="579"/>
                      <a:pt x="723" y="576"/>
                    </a:cubicBezTo>
                    <a:cubicBezTo>
                      <a:pt x="716" y="572"/>
                      <a:pt x="721" y="569"/>
                      <a:pt x="728" y="569"/>
                    </a:cubicBezTo>
                    <a:cubicBezTo>
                      <a:pt x="735" y="569"/>
                      <a:pt x="737" y="567"/>
                      <a:pt x="732" y="565"/>
                    </a:cubicBezTo>
                    <a:cubicBezTo>
                      <a:pt x="728" y="560"/>
                      <a:pt x="737" y="553"/>
                      <a:pt x="737" y="548"/>
                    </a:cubicBezTo>
                    <a:cubicBezTo>
                      <a:pt x="737" y="546"/>
                      <a:pt x="711" y="553"/>
                      <a:pt x="709" y="558"/>
                    </a:cubicBezTo>
                    <a:cubicBezTo>
                      <a:pt x="705" y="560"/>
                      <a:pt x="709" y="567"/>
                      <a:pt x="705" y="569"/>
                    </a:cubicBezTo>
                    <a:cubicBezTo>
                      <a:pt x="700" y="572"/>
                      <a:pt x="700" y="565"/>
                      <a:pt x="695" y="565"/>
                    </a:cubicBezTo>
                    <a:cubicBezTo>
                      <a:pt x="691" y="562"/>
                      <a:pt x="653" y="569"/>
                      <a:pt x="646" y="579"/>
                    </a:cubicBezTo>
                    <a:cubicBezTo>
                      <a:pt x="639" y="586"/>
                      <a:pt x="626" y="586"/>
                      <a:pt x="626" y="590"/>
                    </a:cubicBezTo>
                    <a:cubicBezTo>
                      <a:pt x="626" y="595"/>
                      <a:pt x="609" y="595"/>
                      <a:pt x="602" y="597"/>
                    </a:cubicBezTo>
                    <a:cubicBezTo>
                      <a:pt x="595" y="602"/>
                      <a:pt x="600" y="613"/>
                      <a:pt x="597" y="620"/>
                    </a:cubicBezTo>
                    <a:cubicBezTo>
                      <a:pt x="595" y="628"/>
                      <a:pt x="570" y="625"/>
                      <a:pt x="563" y="625"/>
                    </a:cubicBezTo>
                    <a:cubicBezTo>
                      <a:pt x="553" y="625"/>
                      <a:pt x="551" y="609"/>
                      <a:pt x="544" y="609"/>
                    </a:cubicBezTo>
                    <a:cubicBezTo>
                      <a:pt x="539" y="609"/>
                      <a:pt x="542" y="599"/>
                      <a:pt x="544" y="595"/>
                    </a:cubicBezTo>
                    <a:cubicBezTo>
                      <a:pt x="546" y="593"/>
                      <a:pt x="551" y="595"/>
                      <a:pt x="558" y="590"/>
                    </a:cubicBezTo>
                    <a:cubicBezTo>
                      <a:pt x="567" y="586"/>
                      <a:pt x="574" y="593"/>
                      <a:pt x="576" y="588"/>
                    </a:cubicBezTo>
                    <a:cubicBezTo>
                      <a:pt x="581" y="586"/>
                      <a:pt x="565" y="576"/>
                      <a:pt x="565" y="569"/>
                    </a:cubicBezTo>
                    <a:cubicBezTo>
                      <a:pt x="563" y="560"/>
                      <a:pt x="546" y="558"/>
                      <a:pt x="537" y="560"/>
                    </a:cubicBezTo>
                    <a:cubicBezTo>
                      <a:pt x="528" y="565"/>
                      <a:pt x="518" y="562"/>
                      <a:pt x="511" y="558"/>
                    </a:cubicBezTo>
                    <a:cubicBezTo>
                      <a:pt x="504" y="555"/>
                      <a:pt x="504" y="565"/>
                      <a:pt x="516" y="567"/>
                    </a:cubicBezTo>
                    <a:cubicBezTo>
                      <a:pt x="525" y="569"/>
                      <a:pt x="521" y="576"/>
                      <a:pt x="521" y="581"/>
                    </a:cubicBezTo>
                    <a:cubicBezTo>
                      <a:pt x="523" y="586"/>
                      <a:pt x="518" y="597"/>
                      <a:pt x="514" y="604"/>
                    </a:cubicBezTo>
                    <a:cubicBezTo>
                      <a:pt x="507" y="613"/>
                      <a:pt x="511" y="613"/>
                      <a:pt x="521" y="611"/>
                    </a:cubicBezTo>
                    <a:cubicBezTo>
                      <a:pt x="528" y="611"/>
                      <a:pt x="528" y="623"/>
                      <a:pt x="528" y="632"/>
                    </a:cubicBezTo>
                    <a:cubicBezTo>
                      <a:pt x="528" y="639"/>
                      <a:pt x="521" y="642"/>
                      <a:pt x="521" y="649"/>
                    </a:cubicBezTo>
                    <a:cubicBezTo>
                      <a:pt x="521" y="653"/>
                      <a:pt x="514" y="644"/>
                      <a:pt x="511" y="646"/>
                    </a:cubicBezTo>
                    <a:cubicBezTo>
                      <a:pt x="509" y="649"/>
                      <a:pt x="507" y="646"/>
                      <a:pt x="507" y="642"/>
                    </a:cubicBezTo>
                    <a:cubicBezTo>
                      <a:pt x="504" y="637"/>
                      <a:pt x="493" y="639"/>
                      <a:pt x="484" y="637"/>
                    </a:cubicBezTo>
                    <a:cubicBezTo>
                      <a:pt x="477" y="635"/>
                      <a:pt x="474" y="639"/>
                      <a:pt x="472" y="644"/>
                    </a:cubicBezTo>
                    <a:cubicBezTo>
                      <a:pt x="467" y="649"/>
                      <a:pt x="458" y="651"/>
                      <a:pt x="453" y="651"/>
                    </a:cubicBezTo>
                    <a:cubicBezTo>
                      <a:pt x="446" y="653"/>
                      <a:pt x="437" y="663"/>
                      <a:pt x="433" y="667"/>
                    </a:cubicBezTo>
                    <a:cubicBezTo>
                      <a:pt x="425" y="670"/>
                      <a:pt x="425" y="677"/>
                      <a:pt x="433" y="686"/>
                    </a:cubicBezTo>
                    <a:cubicBezTo>
                      <a:pt x="442" y="693"/>
                      <a:pt x="442" y="698"/>
                      <a:pt x="442" y="702"/>
                    </a:cubicBezTo>
                    <a:cubicBezTo>
                      <a:pt x="442" y="707"/>
                      <a:pt x="421" y="705"/>
                      <a:pt x="416" y="700"/>
                    </a:cubicBezTo>
                    <a:cubicBezTo>
                      <a:pt x="414" y="695"/>
                      <a:pt x="400" y="695"/>
                      <a:pt x="395" y="695"/>
                    </a:cubicBezTo>
                    <a:cubicBezTo>
                      <a:pt x="390" y="695"/>
                      <a:pt x="377" y="681"/>
                      <a:pt x="370" y="681"/>
                    </a:cubicBezTo>
                    <a:cubicBezTo>
                      <a:pt x="363" y="681"/>
                      <a:pt x="360" y="688"/>
                      <a:pt x="358" y="693"/>
                    </a:cubicBezTo>
                    <a:cubicBezTo>
                      <a:pt x="356" y="698"/>
                      <a:pt x="360" y="698"/>
                      <a:pt x="363" y="705"/>
                    </a:cubicBezTo>
                    <a:cubicBezTo>
                      <a:pt x="367" y="711"/>
                      <a:pt x="379" y="711"/>
                      <a:pt x="383" y="711"/>
                    </a:cubicBezTo>
                    <a:cubicBezTo>
                      <a:pt x="390" y="711"/>
                      <a:pt x="388" y="721"/>
                      <a:pt x="386" y="725"/>
                    </a:cubicBezTo>
                    <a:cubicBezTo>
                      <a:pt x="383" y="728"/>
                      <a:pt x="374" y="732"/>
                      <a:pt x="370" y="728"/>
                    </a:cubicBezTo>
                    <a:cubicBezTo>
                      <a:pt x="367" y="723"/>
                      <a:pt x="353" y="728"/>
                      <a:pt x="353" y="723"/>
                    </a:cubicBezTo>
                    <a:cubicBezTo>
                      <a:pt x="353" y="719"/>
                      <a:pt x="344" y="709"/>
                      <a:pt x="335" y="711"/>
                    </a:cubicBezTo>
                    <a:cubicBezTo>
                      <a:pt x="325" y="714"/>
                      <a:pt x="323" y="707"/>
                      <a:pt x="323" y="700"/>
                    </a:cubicBezTo>
                    <a:cubicBezTo>
                      <a:pt x="323" y="691"/>
                      <a:pt x="318" y="688"/>
                      <a:pt x="318" y="684"/>
                    </a:cubicBezTo>
                    <a:cubicBezTo>
                      <a:pt x="318" y="681"/>
                      <a:pt x="314" y="674"/>
                      <a:pt x="318" y="670"/>
                    </a:cubicBezTo>
                    <a:cubicBezTo>
                      <a:pt x="323" y="667"/>
                      <a:pt x="321" y="660"/>
                      <a:pt x="321" y="656"/>
                    </a:cubicBezTo>
                    <a:cubicBezTo>
                      <a:pt x="321" y="651"/>
                      <a:pt x="311" y="644"/>
                      <a:pt x="304" y="644"/>
                    </a:cubicBezTo>
                    <a:cubicBezTo>
                      <a:pt x="295" y="644"/>
                      <a:pt x="298" y="637"/>
                      <a:pt x="291" y="635"/>
                    </a:cubicBezTo>
                    <a:cubicBezTo>
                      <a:pt x="284" y="632"/>
                      <a:pt x="272" y="623"/>
                      <a:pt x="270" y="618"/>
                    </a:cubicBezTo>
                    <a:cubicBezTo>
                      <a:pt x="270" y="613"/>
                      <a:pt x="260" y="611"/>
                      <a:pt x="263" y="611"/>
                    </a:cubicBezTo>
                    <a:cubicBezTo>
                      <a:pt x="267" y="609"/>
                      <a:pt x="274" y="611"/>
                      <a:pt x="279" y="616"/>
                    </a:cubicBezTo>
                    <a:cubicBezTo>
                      <a:pt x="286" y="623"/>
                      <a:pt x="295" y="628"/>
                      <a:pt x="309" y="630"/>
                    </a:cubicBezTo>
                    <a:cubicBezTo>
                      <a:pt x="323" y="632"/>
                      <a:pt x="330" y="639"/>
                      <a:pt x="346" y="642"/>
                    </a:cubicBezTo>
                    <a:cubicBezTo>
                      <a:pt x="363" y="644"/>
                      <a:pt x="372" y="646"/>
                      <a:pt x="395" y="649"/>
                    </a:cubicBezTo>
                    <a:cubicBezTo>
                      <a:pt x="419" y="653"/>
                      <a:pt x="451" y="630"/>
                      <a:pt x="458" y="623"/>
                    </a:cubicBezTo>
                    <a:cubicBezTo>
                      <a:pt x="465" y="616"/>
                      <a:pt x="456" y="602"/>
                      <a:pt x="456" y="597"/>
                    </a:cubicBezTo>
                    <a:cubicBezTo>
                      <a:pt x="456" y="593"/>
                      <a:pt x="444" y="593"/>
                      <a:pt x="444" y="588"/>
                    </a:cubicBezTo>
                    <a:cubicBezTo>
                      <a:pt x="442" y="583"/>
                      <a:pt x="435" y="576"/>
                      <a:pt x="425" y="576"/>
                    </a:cubicBezTo>
                    <a:cubicBezTo>
                      <a:pt x="416" y="576"/>
                      <a:pt x="416" y="567"/>
                      <a:pt x="409" y="567"/>
                    </a:cubicBezTo>
                    <a:cubicBezTo>
                      <a:pt x="402" y="567"/>
                      <a:pt x="395" y="565"/>
                      <a:pt x="377" y="551"/>
                    </a:cubicBezTo>
                    <a:cubicBezTo>
                      <a:pt x="358" y="539"/>
                      <a:pt x="332" y="530"/>
                      <a:pt x="328" y="532"/>
                    </a:cubicBezTo>
                    <a:cubicBezTo>
                      <a:pt x="323" y="534"/>
                      <a:pt x="321" y="534"/>
                      <a:pt x="316" y="530"/>
                    </a:cubicBezTo>
                    <a:cubicBezTo>
                      <a:pt x="314" y="525"/>
                      <a:pt x="307" y="527"/>
                      <a:pt x="302" y="530"/>
                    </a:cubicBezTo>
                    <a:cubicBezTo>
                      <a:pt x="295" y="534"/>
                      <a:pt x="291" y="527"/>
                      <a:pt x="281" y="530"/>
                    </a:cubicBezTo>
                    <a:cubicBezTo>
                      <a:pt x="272" y="532"/>
                      <a:pt x="267" y="525"/>
                      <a:pt x="270" y="523"/>
                    </a:cubicBezTo>
                    <a:cubicBezTo>
                      <a:pt x="272" y="520"/>
                      <a:pt x="286" y="523"/>
                      <a:pt x="286" y="518"/>
                    </a:cubicBezTo>
                    <a:cubicBezTo>
                      <a:pt x="286" y="513"/>
                      <a:pt x="279" y="518"/>
                      <a:pt x="272" y="511"/>
                    </a:cubicBezTo>
                    <a:cubicBezTo>
                      <a:pt x="263" y="506"/>
                      <a:pt x="258" y="508"/>
                      <a:pt x="256" y="513"/>
                    </a:cubicBezTo>
                    <a:cubicBezTo>
                      <a:pt x="253" y="518"/>
                      <a:pt x="249" y="518"/>
                      <a:pt x="244" y="513"/>
                    </a:cubicBezTo>
                    <a:lnTo>
                      <a:pt x="242" y="513"/>
                    </a:lnTo>
                    <a:cubicBezTo>
                      <a:pt x="242" y="520"/>
                      <a:pt x="237" y="520"/>
                      <a:pt x="230" y="520"/>
                    </a:cubicBezTo>
                    <a:cubicBezTo>
                      <a:pt x="225" y="518"/>
                      <a:pt x="221" y="530"/>
                      <a:pt x="214" y="530"/>
                    </a:cubicBezTo>
                    <a:cubicBezTo>
                      <a:pt x="207" y="530"/>
                      <a:pt x="200" y="534"/>
                      <a:pt x="200" y="541"/>
                    </a:cubicBezTo>
                    <a:cubicBezTo>
                      <a:pt x="198" y="546"/>
                      <a:pt x="191" y="544"/>
                      <a:pt x="191" y="548"/>
                    </a:cubicBezTo>
                    <a:cubicBezTo>
                      <a:pt x="191" y="551"/>
                      <a:pt x="191" y="555"/>
                      <a:pt x="188" y="558"/>
                    </a:cubicBezTo>
                    <a:cubicBezTo>
                      <a:pt x="186" y="562"/>
                      <a:pt x="188" y="565"/>
                      <a:pt x="191" y="572"/>
                    </a:cubicBezTo>
                    <a:cubicBezTo>
                      <a:pt x="195" y="576"/>
                      <a:pt x="202" y="576"/>
                      <a:pt x="205" y="579"/>
                    </a:cubicBezTo>
                    <a:cubicBezTo>
                      <a:pt x="207" y="581"/>
                      <a:pt x="219" y="590"/>
                      <a:pt x="219" y="595"/>
                    </a:cubicBezTo>
                    <a:cubicBezTo>
                      <a:pt x="219" y="597"/>
                      <a:pt x="209" y="607"/>
                      <a:pt x="207" y="609"/>
                    </a:cubicBezTo>
                    <a:cubicBezTo>
                      <a:pt x="202" y="611"/>
                      <a:pt x="198" y="618"/>
                      <a:pt x="200" y="623"/>
                    </a:cubicBezTo>
                    <a:cubicBezTo>
                      <a:pt x="202" y="625"/>
                      <a:pt x="214" y="642"/>
                      <a:pt x="221" y="656"/>
                    </a:cubicBezTo>
                    <a:cubicBezTo>
                      <a:pt x="228" y="667"/>
                      <a:pt x="219" y="660"/>
                      <a:pt x="214" y="667"/>
                    </a:cubicBezTo>
                    <a:cubicBezTo>
                      <a:pt x="209" y="672"/>
                      <a:pt x="214" y="679"/>
                      <a:pt x="216" y="684"/>
                    </a:cubicBezTo>
                    <a:cubicBezTo>
                      <a:pt x="219" y="688"/>
                      <a:pt x="212" y="686"/>
                      <a:pt x="212" y="691"/>
                    </a:cubicBezTo>
                    <a:cubicBezTo>
                      <a:pt x="212" y="693"/>
                      <a:pt x="221" y="695"/>
                      <a:pt x="221" y="698"/>
                    </a:cubicBezTo>
                    <a:cubicBezTo>
                      <a:pt x="223" y="700"/>
                      <a:pt x="216" y="702"/>
                      <a:pt x="219" y="707"/>
                    </a:cubicBezTo>
                    <a:cubicBezTo>
                      <a:pt x="221" y="711"/>
                      <a:pt x="230" y="711"/>
                      <a:pt x="230" y="719"/>
                    </a:cubicBezTo>
                    <a:cubicBezTo>
                      <a:pt x="230" y="725"/>
                      <a:pt x="216" y="725"/>
                      <a:pt x="216" y="730"/>
                    </a:cubicBezTo>
                    <a:cubicBezTo>
                      <a:pt x="219" y="735"/>
                      <a:pt x="235" y="742"/>
                      <a:pt x="244" y="751"/>
                    </a:cubicBezTo>
                    <a:cubicBezTo>
                      <a:pt x="251" y="761"/>
                      <a:pt x="251" y="763"/>
                      <a:pt x="249" y="768"/>
                    </a:cubicBezTo>
                    <a:cubicBezTo>
                      <a:pt x="246" y="779"/>
                      <a:pt x="223" y="786"/>
                      <a:pt x="219" y="798"/>
                    </a:cubicBezTo>
                    <a:cubicBezTo>
                      <a:pt x="214" y="810"/>
                      <a:pt x="195" y="816"/>
                      <a:pt x="186" y="826"/>
                    </a:cubicBezTo>
                    <a:cubicBezTo>
                      <a:pt x="181" y="828"/>
                      <a:pt x="179" y="833"/>
                      <a:pt x="174" y="837"/>
                    </a:cubicBezTo>
                    <a:cubicBezTo>
                      <a:pt x="179" y="837"/>
                      <a:pt x="181" y="835"/>
                      <a:pt x="184" y="835"/>
                    </a:cubicBezTo>
                    <a:cubicBezTo>
                      <a:pt x="188" y="833"/>
                      <a:pt x="193" y="845"/>
                      <a:pt x="198" y="849"/>
                    </a:cubicBezTo>
                    <a:cubicBezTo>
                      <a:pt x="202" y="854"/>
                      <a:pt x="214" y="849"/>
                      <a:pt x="216" y="854"/>
                    </a:cubicBezTo>
                    <a:cubicBezTo>
                      <a:pt x="221" y="856"/>
                      <a:pt x="214" y="856"/>
                      <a:pt x="207" y="856"/>
                    </a:cubicBezTo>
                    <a:cubicBezTo>
                      <a:pt x="200" y="854"/>
                      <a:pt x="198" y="859"/>
                      <a:pt x="186" y="863"/>
                    </a:cubicBezTo>
                    <a:cubicBezTo>
                      <a:pt x="177" y="866"/>
                      <a:pt x="179" y="868"/>
                      <a:pt x="174" y="870"/>
                    </a:cubicBezTo>
                    <a:cubicBezTo>
                      <a:pt x="181" y="877"/>
                      <a:pt x="174" y="880"/>
                      <a:pt x="172" y="884"/>
                    </a:cubicBezTo>
                    <a:cubicBezTo>
                      <a:pt x="167" y="891"/>
                      <a:pt x="165" y="891"/>
                      <a:pt x="165" y="896"/>
                    </a:cubicBezTo>
                    <a:cubicBezTo>
                      <a:pt x="163" y="901"/>
                      <a:pt x="165" y="903"/>
                      <a:pt x="165" y="907"/>
                    </a:cubicBezTo>
                    <a:cubicBezTo>
                      <a:pt x="165" y="915"/>
                      <a:pt x="167" y="915"/>
                      <a:pt x="170" y="919"/>
                    </a:cubicBezTo>
                    <a:cubicBezTo>
                      <a:pt x="174" y="924"/>
                      <a:pt x="167" y="924"/>
                      <a:pt x="165" y="926"/>
                    </a:cubicBezTo>
                    <a:cubicBezTo>
                      <a:pt x="163" y="928"/>
                      <a:pt x="163" y="933"/>
                      <a:pt x="167" y="938"/>
                    </a:cubicBezTo>
                    <a:cubicBezTo>
                      <a:pt x="172" y="942"/>
                      <a:pt x="172" y="947"/>
                      <a:pt x="170" y="950"/>
                    </a:cubicBezTo>
                    <a:cubicBezTo>
                      <a:pt x="167" y="952"/>
                      <a:pt x="172" y="959"/>
                      <a:pt x="177" y="961"/>
                    </a:cubicBezTo>
                    <a:cubicBezTo>
                      <a:pt x="179" y="966"/>
                      <a:pt x="179" y="975"/>
                      <a:pt x="181" y="978"/>
                    </a:cubicBezTo>
                    <a:cubicBezTo>
                      <a:pt x="184" y="980"/>
                      <a:pt x="188" y="982"/>
                      <a:pt x="193" y="980"/>
                    </a:cubicBezTo>
                    <a:cubicBezTo>
                      <a:pt x="198" y="978"/>
                      <a:pt x="202" y="980"/>
                      <a:pt x="205" y="985"/>
                    </a:cubicBezTo>
                    <a:cubicBezTo>
                      <a:pt x="207" y="989"/>
                      <a:pt x="209" y="987"/>
                      <a:pt x="216" y="985"/>
                    </a:cubicBezTo>
                    <a:cubicBezTo>
                      <a:pt x="221" y="982"/>
                      <a:pt x="232" y="989"/>
                      <a:pt x="235" y="992"/>
                    </a:cubicBezTo>
                    <a:cubicBezTo>
                      <a:pt x="237" y="992"/>
                      <a:pt x="237" y="1001"/>
                      <a:pt x="237" y="1006"/>
                    </a:cubicBezTo>
                    <a:cubicBezTo>
                      <a:pt x="237" y="1010"/>
                      <a:pt x="235" y="1017"/>
                      <a:pt x="239" y="1019"/>
                    </a:cubicBezTo>
                    <a:cubicBezTo>
                      <a:pt x="244" y="1024"/>
                      <a:pt x="244" y="1031"/>
                      <a:pt x="249" y="1033"/>
                    </a:cubicBezTo>
                    <a:cubicBezTo>
                      <a:pt x="256" y="1036"/>
                      <a:pt x="258" y="1045"/>
                      <a:pt x="260" y="1045"/>
                    </a:cubicBezTo>
                    <a:cubicBezTo>
                      <a:pt x="265" y="1047"/>
                      <a:pt x="272" y="1052"/>
                      <a:pt x="274" y="1057"/>
                    </a:cubicBezTo>
                    <a:cubicBezTo>
                      <a:pt x="274" y="1062"/>
                      <a:pt x="267" y="1064"/>
                      <a:pt x="263" y="1066"/>
                    </a:cubicBezTo>
                    <a:cubicBezTo>
                      <a:pt x="258" y="1069"/>
                      <a:pt x="251" y="1062"/>
                      <a:pt x="246" y="1064"/>
                    </a:cubicBezTo>
                    <a:cubicBezTo>
                      <a:pt x="244" y="1066"/>
                      <a:pt x="249" y="1073"/>
                      <a:pt x="251" y="1085"/>
                    </a:cubicBezTo>
                    <a:cubicBezTo>
                      <a:pt x="253" y="1094"/>
                      <a:pt x="256" y="1094"/>
                      <a:pt x="260" y="1094"/>
                    </a:cubicBezTo>
                    <a:cubicBezTo>
                      <a:pt x="265" y="1094"/>
                      <a:pt x="265" y="1092"/>
                      <a:pt x="270" y="1090"/>
                    </a:cubicBezTo>
                    <a:cubicBezTo>
                      <a:pt x="272" y="1087"/>
                      <a:pt x="281" y="1092"/>
                      <a:pt x="284" y="1090"/>
                    </a:cubicBezTo>
                    <a:cubicBezTo>
                      <a:pt x="286" y="1087"/>
                      <a:pt x="298" y="1087"/>
                      <a:pt x="300" y="1092"/>
                    </a:cubicBezTo>
                    <a:cubicBezTo>
                      <a:pt x="302" y="1094"/>
                      <a:pt x="304" y="1104"/>
                      <a:pt x="304" y="1108"/>
                    </a:cubicBezTo>
                    <a:cubicBezTo>
                      <a:pt x="302" y="1110"/>
                      <a:pt x="307" y="1115"/>
                      <a:pt x="309" y="1120"/>
                    </a:cubicBezTo>
                    <a:cubicBezTo>
                      <a:pt x="311" y="1124"/>
                      <a:pt x="321" y="1122"/>
                      <a:pt x="323" y="1122"/>
                    </a:cubicBezTo>
                    <a:cubicBezTo>
                      <a:pt x="328" y="1124"/>
                      <a:pt x="335" y="1134"/>
                      <a:pt x="332" y="1138"/>
                    </a:cubicBezTo>
                    <a:cubicBezTo>
                      <a:pt x="332" y="1143"/>
                      <a:pt x="337" y="1145"/>
                      <a:pt x="342" y="1143"/>
                    </a:cubicBezTo>
                    <a:cubicBezTo>
                      <a:pt x="344" y="1143"/>
                      <a:pt x="349" y="1145"/>
                      <a:pt x="351" y="1148"/>
                    </a:cubicBezTo>
                    <a:cubicBezTo>
                      <a:pt x="356" y="1150"/>
                      <a:pt x="358" y="1150"/>
                      <a:pt x="363" y="1148"/>
                    </a:cubicBezTo>
                    <a:cubicBezTo>
                      <a:pt x="367" y="1145"/>
                      <a:pt x="372" y="1143"/>
                      <a:pt x="374" y="1145"/>
                    </a:cubicBezTo>
                    <a:cubicBezTo>
                      <a:pt x="377" y="1150"/>
                      <a:pt x="383" y="1157"/>
                      <a:pt x="383" y="1157"/>
                    </a:cubicBezTo>
                    <a:cubicBezTo>
                      <a:pt x="383" y="1159"/>
                      <a:pt x="395" y="1157"/>
                      <a:pt x="402" y="1162"/>
                    </a:cubicBezTo>
                    <a:cubicBezTo>
                      <a:pt x="407" y="1164"/>
                      <a:pt x="414" y="1162"/>
                      <a:pt x="419" y="1167"/>
                    </a:cubicBezTo>
                    <a:cubicBezTo>
                      <a:pt x="425" y="1169"/>
                      <a:pt x="430" y="1169"/>
                      <a:pt x="433" y="1174"/>
                    </a:cubicBezTo>
                    <a:cubicBezTo>
                      <a:pt x="433" y="1176"/>
                      <a:pt x="425" y="1181"/>
                      <a:pt x="425" y="1183"/>
                    </a:cubicBezTo>
                    <a:cubicBezTo>
                      <a:pt x="425" y="1183"/>
                      <a:pt x="430" y="1185"/>
                      <a:pt x="430" y="1188"/>
                    </a:cubicBezTo>
                    <a:cubicBezTo>
                      <a:pt x="430" y="1190"/>
                      <a:pt x="423" y="1190"/>
                      <a:pt x="423" y="1195"/>
                    </a:cubicBezTo>
                    <a:cubicBezTo>
                      <a:pt x="423" y="1197"/>
                      <a:pt x="428" y="1199"/>
                      <a:pt x="428" y="1202"/>
                    </a:cubicBezTo>
                    <a:cubicBezTo>
                      <a:pt x="428" y="1204"/>
                      <a:pt x="423" y="1211"/>
                      <a:pt x="423" y="1213"/>
                    </a:cubicBezTo>
                    <a:cubicBezTo>
                      <a:pt x="423" y="1215"/>
                      <a:pt x="409" y="1213"/>
                      <a:pt x="407" y="1213"/>
                    </a:cubicBezTo>
                    <a:cubicBezTo>
                      <a:pt x="402" y="1213"/>
                      <a:pt x="393" y="1225"/>
                      <a:pt x="390" y="1225"/>
                    </a:cubicBezTo>
                    <a:cubicBezTo>
                      <a:pt x="388" y="1225"/>
                      <a:pt x="388" y="1230"/>
                      <a:pt x="390" y="1234"/>
                    </a:cubicBezTo>
                    <a:cubicBezTo>
                      <a:pt x="400" y="1234"/>
                      <a:pt x="409" y="1232"/>
                      <a:pt x="412" y="1234"/>
                    </a:cubicBezTo>
                    <a:cubicBezTo>
                      <a:pt x="414" y="1239"/>
                      <a:pt x="388" y="1248"/>
                      <a:pt x="386" y="1250"/>
                    </a:cubicBezTo>
                    <a:cubicBezTo>
                      <a:pt x="381" y="1250"/>
                      <a:pt x="393" y="1257"/>
                      <a:pt x="393" y="1262"/>
                    </a:cubicBezTo>
                    <a:cubicBezTo>
                      <a:pt x="393" y="1267"/>
                      <a:pt x="379" y="1267"/>
                      <a:pt x="381" y="1274"/>
                    </a:cubicBezTo>
                    <a:cubicBezTo>
                      <a:pt x="381" y="1281"/>
                      <a:pt x="377" y="1283"/>
                      <a:pt x="370" y="1283"/>
                    </a:cubicBezTo>
                    <a:cubicBezTo>
                      <a:pt x="363" y="1283"/>
                      <a:pt x="360" y="1288"/>
                      <a:pt x="363" y="1288"/>
                    </a:cubicBezTo>
                    <a:cubicBezTo>
                      <a:pt x="367" y="1290"/>
                      <a:pt x="367" y="1300"/>
                      <a:pt x="379" y="1302"/>
                    </a:cubicBezTo>
                    <a:cubicBezTo>
                      <a:pt x="393" y="1306"/>
                      <a:pt x="407" y="1318"/>
                      <a:pt x="419" y="1330"/>
                    </a:cubicBezTo>
                    <a:cubicBezTo>
                      <a:pt x="421" y="1332"/>
                      <a:pt x="423" y="1334"/>
                      <a:pt x="425" y="1334"/>
                    </a:cubicBezTo>
                    <a:cubicBezTo>
                      <a:pt x="428" y="1332"/>
                      <a:pt x="430" y="1332"/>
                      <a:pt x="433" y="1332"/>
                    </a:cubicBezTo>
                    <a:cubicBezTo>
                      <a:pt x="439" y="1330"/>
                      <a:pt x="451" y="1334"/>
                      <a:pt x="458" y="1339"/>
                    </a:cubicBezTo>
                    <a:cubicBezTo>
                      <a:pt x="465" y="1344"/>
                      <a:pt x="488" y="1337"/>
                      <a:pt x="491" y="1341"/>
                    </a:cubicBezTo>
                    <a:cubicBezTo>
                      <a:pt x="493" y="1346"/>
                      <a:pt x="500" y="1351"/>
                      <a:pt x="504" y="1351"/>
                    </a:cubicBezTo>
                    <a:cubicBezTo>
                      <a:pt x="509" y="1351"/>
                      <a:pt x="514" y="1360"/>
                      <a:pt x="518" y="1358"/>
                    </a:cubicBezTo>
                    <a:cubicBezTo>
                      <a:pt x="521" y="1353"/>
                      <a:pt x="535" y="1353"/>
                      <a:pt x="539" y="1353"/>
                    </a:cubicBezTo>
                    <a:cubicBezTo>
                      <a:pt x="544" y="1353"/>
                      <a:pt x="544" y="1358"/>
                      <a:pt x="546" y="1358"/>
                    </a:cubicBezTo>
                    <a:cubicBezTo>
                      <a:pt x="551" y="1358"/>
                      <a:pt x="551" y="1372"/>
                      <a:pt x="553" y="1369"/>
                    </a:cubicBezTo>
                    <a:cubicBezTo>
                      <a:pt x="556" y="1369"/>
                      <a:pt x="567" y="1379"/>
                      <a:pt x="574" y="1379"/>
                    </a:cubicBezTo>
                    <a:cubicBezTo>
                      <a:pt x="579" y="1381"/>
                      <a:pt x="586" y="1393"/>
                      <a:pt x="588" y="1391"/>
                    </a:cubicBezTo>
                    <a:cubicBezTo>
                      <a:pt x="593" y="1391"/>
                      <a:pt x="597" y="1395"/>
                      <a:pt x="597" y="1391"/>
                    </a:cubicBezTo>
                    <a:cubicBezTo>
                      <a:pt x="600" y="1386"/>
                      <a:pt x="609" y="1388"/>
                      <a:pt x="611" y="1381"/>
                    </a:cubicBezTo>
                    <a:cubicBezTo>
                      <a:pt x="600" y="1367"/>
                      <a:pt x="588" y="1351"/>
                      <a:pt x="588" y="1344"/>
                    </a:cubicBezTo>
                    <a:cubicBezTo>
                      <a:pt x="588" y="1332"/>
                      <a:pt x="593" y="1325"/>
                      <a:pt x="579" y="1314"/>
                    </a:cubicBezTo>
                    <a:cubicBezTo>
                      <a:pt x="567" y="1304"/>
                      <a:pt x="581" y="1295"/>
                      <a:pt x="591" y="1283"/>
                    </a:cubicBezTo>
                    <a:cubicBezTo>
                      <a:pt x="600" y="1274"/>
                      <a:pt x="616" y="1269"/>
                      <a:pt x="628" y="1260"/>
                    </a:cubicBezTo>
                    <a:cubicBezTo>
                      <a:pt x="626" y="1260"/>
                      <a:pt x="623" y="1257"/>
                      <a:pt x="621" y="1257"/>
                    </a:cubicBezTo>
                    <a:cubicBezTo>
                      <a:pt x="614" y="1253"/>
                      <a:pt x="609" y="1248"/>
                      <a:pt x="616" y="1248"/>
                    </a:cubicBezTo>
                    <a:cubicBezTo>
                      <a:pt x="623" y="1246"/>
                      <a:pt x="621" y="1241"/>
                      <a:pt x="614" y="1234"/>
                    </a:cubicBezTo>
                    <a:cubicBezTo>
                      <a:pt x="607" y="1227"/>
                      <a:pt x="604" y="1218"/>
                      <a:pt x="600" y="1218"/>
                    </a:cubicBezTo>
                    <a:cubicBezTo>
                      <a:pt x="597" y="1218"/>
                      <a:pt x="591" y="1218"/>
                      <a:pt x="586" y="1220"/>
                    </a:cubicBezTo>
                    <a:cubicBezTo>
                      <a:pt x="579" y="1222"/>
                      <a:pt x="581" y="1215"/>
                      <a:pt x="581" y="1209"/>
                    </a:cubicBezTo>
                    <a:cubicBezTo>
                      <a:pt x="583" y="1202"/>
                      <a:pt x="572" y="1204"/>
                      <a:pt x="570" y="1199"/>
                    </a:cubicBezTo>
                    <a:cubicBezTo>
                      <a:pt x="567" y="1197"/>
                      <a:pt x="572" y="1188"/>
                      <a:pt x="574" y="1188"/>
                    </a:cubicBezTo>
                    <a:cubicBezTo>
                      <a:pt x="576" y="1185"/>
                      <a:pt x="581" y="1183"/>
                      <a:pt x="581" y="1181"/>
                    </a:cubicBezTo>
                    <a:cubicBezTo>
                      <a:pt x="581" y="1178"/>
                      <a:pt x="572" y="1176"/>
                      <a:pt x="574" y="1169"/>
                    </a:cubicBezTo>
                    <a:cubicBezTo>
                      <a:pt x="579" y="1164"/>
                      <a:pt x="586" y="1164"/>
                      <a:pt x="586" y="1157"/>
                    </a:cubicBezTo>
                    <a:cubicBezTo>
                      <a:pt x="586" y="1150"/>
                      <a:pt x="593" y="1143"/>
                      <a:pt x="597" y="1148"/>
                    </a:cubicBezTo>
                    <a:cubicBezTo>
                      <a:pt x="604" y="1152"/>
                      <a:pt x="607" y="1167"/>
                      <a:pt x="616" y="1164"/>
                    </a:cubicBezTo>
                    <a:cubicBezTo>
                      <a:pt x="623" y="1159"/>
                      <a:pt x="619" y="1152"/>
                      <a:pt x="619" y="1150"/>
                    </a:cubicBezTo>
                    <a:cubicBezTo>
                      <a:pt x="616" y="1145"/>
                      <a:pt x="614" y="1141"/>
                      <a:pt x="623" y="1138"/>
                    </a:cubicBezTo>
                    <a:cubicBezTo>
                      <a:pt x="633" y="1136"/>
                      <a:pt x="628" y="1129"/>
                      <a:pt x="635" y="1129"/>
                    </a:cubicBezTo>
                    <a:cubicBezTo>
                      <a:pt x="642" y="1129"/>
                      <a:pt x="653" y="1120"/>
                      <a:pt x="658" y="1118"/>
                    </a:cubicBezTo>
                    <a:cubicBezTo>
                      <a:pt x="660" y="1115"/>
                      <a:pt x="670" y="1110"/>
                      <a:pt x="672" y="1113"/>
                    </a:cubicBezTo>
                    <a:cubicBezTo>
                      <a:pt x="677" y="1115"/>
                      <a:pt x="681" y="1120"/>
                      <a:pt x="684" y="1113"/>
                    </a:cubicBezTo>
                    <a:cubicBezTo>
                      <a:pt x="688" y="1106"/>
                      <a:pt x="698" y="1108"/>
                      <a:pt x="700" y="1113"/>
                    </a:cubicBezTo>
                    <a:cubicBezTo>
                      <a:pt x="700" y="1118"/>
                      <a:pt x="718" y="1118"/>
                      <a:pt x="723" y="1120"/>
                    </a:cubicBezTo>
                    <a:cubicBezTo>
                      <a:pt x="730" y="1124"/>
                      <a:pt x="742" y="1131"/>
                      <a:pt x="742" y="1136"/>
                    </a:cubicBezTo>
                    <a:cubicBezTo>
                      <a:pt x="742" y="1138"/>
                      <a:pt x="746" y="1145"/>
                      <a:pt x="746" y="1138"/>
                    </a:cubicBezTo>
                    <a:cubicBezTo>
                      <a:pt x="746" y="1131"/>
                      <a:pt x="751" y="1134"/>
                      <a:pt x="760" y="1138"/>
                    </a:cubicBezTo>
                    <a:cubicBezTo>
                      <a:pt x="767" y="1143"/>
                      <a:pt x="777" y="1141"/>
                      <a:pt x="779" y="1136"/>
                    </a:cubicBezTo>
                    <a:cubicBezTo>
                      <a:pt x="781" y="1131"/>
                      <a:pt x="795" y="1127"/>
                      <a:pt x="800" y="1129"/>
                    </a:cubicBezTo>
                    <a:cubicBezTo>
                      <a:pt x="804" y="1134"/>
                      <a:pt x="807" y="1136"/>
                      <a:pt x="811" y="1131"/>
                    </a:cubicBezTo>
                    <a:cubicBezTo>
                      <a:pt x="818" y="1124"/>
                      <a:pt x="830" y="1127"/>
                      <a:pt x="832" y="1131"/>
                    </a:cubicBezTo>
                    <a:cubicBezTo>
                      <a:pt x="835" y="1138"/>
                      <a:pt x="842" y="1138"/>
                      <a:pt x="846" y="1138"/>
                    </a:cubicBezTo>
                    <a:cubicBezTo>
                      <a:pt x="853" y="1138"/>
                      <a:pt x="853" y="1148"/>
                      <a:pt x="858" y="1145"/>
                    </a:cubicBezTo>
                    <a:cubicBezTo>
                      <a:pt x="860" y="1143"/>
                      <a:pt x="860" y="1134"/>
                      <a:pt x="865" y="1134"/>
                    </a:cubicBezTo>
                    <a:cubicBezTo>
                      <a:pt x="870" y="1136"/>
                      <a:pt x="874" y="1141"/>
                      <a:pt x="881" y="1141"/>
                    </a:cubicBezTo>
                    <a:cubicBezTo>
                      <a:pt x="888" y="1141"/>
                      <a:pt x="895" y="1138"/>
                      <a:pt x="895" y="1134"/>
                    </a:cubicBezTo>
                    <a:cubicBezTo>
                      <a:pt x="895" y="1129"/>
                      <a:pt x="893" y="1120"/>
                      <a:pt x="888" y="1120"/>
                    </a:cubicBezTo>
                    <a:cubicBezTo>
                      <a:pt x="884" y="1120"/>
                      <a:pt x="879" y="1113"/>
                      <a:pt x="874" y="1113"/>
                    </a:cubicBezTo>
                    <a:cubicBezTo>
                      <a:pt x="867" y="1113"/>
                      <a:pt x="863" y="1104"/>
                      <a:pt x="867" y="1104"/>
                    </a:cubicBezTo>
                    <a:cubicBezTo>
                      <a:pt x="874" y="1101"/>
                      <a:pt x="884" y="1097"/>
                      <a:pt x="881" y="1092"/>
                    </a:cubicBezTo>
                    <a:cubicBezTo>
                      <a:pt x="879" y="1087"/>
                      <a:pt x="877" y="1078"/>
                      <a:pt x="886" y="1076"/>
                    </a:cubicBezTo>
                    <a:cubicBezTo>
                      <a:pt x="893" y="1076"/>
                      <a:pt x="909" y="1076"/>
                      <a:pt x="907" y="1073"/>
                    </a:cubicBezTo>
                    <a:cubicBezTo>
                      <a:pt x="907" y="1069"/>
                      <a:pt x="891" y="1069"/>
                      <a:pt x="888" y="1064"/>
                    </a:cubicBezTo>
                    <a:cubicBezTo>
                      <a:pt x="886" y="1059"/>
                      <a:pt x="886" y="1047"/>
                      <a:pt x="888" y="1045"/>
                    </a:cubicBezTo>
                    <a:cubicBezTo>
                      <a:pt x="891" y="1043"/>
                      <a:pt x="900" y="1045"/>
                      <a:pt x="905" y="1045"/>
                    </a:cubicBezTo>
                    <a:cubicBezTo>
                      <a:pt x="911" y="1043"/>
                      <a:pt x="923" y="1047"/>
                      <a:pt x="930" y="1040"/>
                    </a:cubicBezTo>
                    <a:cubicBezTo>
                      <a:pt x="939" y="1036"/>
                      <a:pt x="956" y="1033"/>
                      <a:pt x="963" y="1033"/>
                    </a:cubicBezTo>
                    <a:cubicBezTo>
                      <a:pt x="972" y="1033"/>
                      <a:pt x="979" y="1029"/>
                      <a:pt x="984" y="1029"/>
                    </a:cubicBezTo>
                    <a:cubicBezTo>
                      <a:pt x="990" y="1026"/>
                      <a:pt x="1009" y="1024"/>
                      <a:pt x="1014" y="1022"/>
                    </a:cubicBezTo>
                    <a:cubicBezTo>
                      <a:pt x="1018" y="1019"/>
                      <a:pt x="1044" y="1017"/>
                      <a:pt x="1046" y="1013"/>
                    </a:cubicBezTo>
                    <a:cubicBezTo>
                      <a:pt x="1046" y="1008"/>
                      <a:pt x="1067" y="1003"/>
                      <a:pt x="1072" y="1006"/>
                    </a:cubicBezTo>
                    <a:cubicBezTo>
                      <a:pt x="1077" y="1008"/>
                      <a:pt x="1084" y="1010"/>
                      <a:pt x="1088" y="1008"/>
                    </a:cubicBezTo>
                    <a:cubicBezTo>
                      <a:pt x="1093" y="1006"/>
                      <a:pt x="1105" y="1013"/>
                      <a:pt x="1102" y="1017"/>
                    </a:cubicBezTo>
                    <a:cubicBezTo>
                      <a:pt x="1102" y="1022"/>
                      <a:pt x="1107" y="1026"/>
                      <a:pt x="1107" y="1031"/>
                    </a:cubicBezTo>
                    <a:cubicBezTo>
                      <a:pt x="1107" y="1036"/>
                      <a:pt x="1102" y="1038"/>
                      <a:pt x="1105" y="1040"/>
                    </a:cubicBezTo>
                    <a:cubicBezTo>
                      <a:pt x="1107" y="1045"/>
                      <a:pt x="1118" y="1043"/>
                      <a:pt x="1123" y="1038"/>
                    </a:cubicBezTo>
                    <a:cubicBezTo>
                      <a:pt x="1128" y="1033"/>
                      <a:pt x="1130" y="1038"/>
                      <a:pt x="1130" y="1043"/>
                    </a:cubicBezTo>
                    <a:cubicBezTo>
                      <a:pt x="1130" y="1045"/>
                      <a:pt x="1137" y="1047"/>
                      <a:pt x="1137" y="1045"/>
                    </a:cubicBezTo>
                    <a:cubicBezTo>
                      <a:pt x="1137" y="1040"/>
                      <a:pt x="1144" y="1043"/>
                      <a:pt x="1146" y="1045"/>
                    </a:cubicBezTo>
                    <a:cubicBezTo>
                      <a:pt x="1149" y="1047"/>
                      <a:pt x="1158" y="1043"/>
                      <a:pt x="1158" y="1047"/>
                    </a:cubicBezTo>
                    <a:cubicBezTo>
                      <a:pt x="1158" y="1052"/>
                      <a:pt x="1146" y="1054"/>
                      <a:pt x="1151" y="1062"/>
                    </a:cubicBezTo>
                    <a:cubicBezTo>
                      <a:pt x="1156" y="1066"/>
                      <a:pt x="1160" y="1054"/>
                      <a:pt x="1167" y="1057"/>
                    </a:cubicBezTo>
                    <a:cubicBezTo>
                      <a:pt x="1174" y="1059"/>
                      <a:pt x="1184" y="1050"/>
                      <a:pt x="1190" y="1047"/>
                    </a:cubicBezTo>
                    <a:cubicBezTo>
                      <a:pt x="1197" y="1045"/>
                      <a:pt x="1204" y="1040"/>
                      <a:pt x="1209" y="1036"/>
                    </a:cubicBezTo>
                    <a:cubicBezTo>
                      <a:pt x="1216" y="1033"/>
                      <a:pt x="1228" y="1033"/>
                      <a:pt x="1223" y="1038"/>
                    </a:cubicBezTo>
                    <a:cubicBezTo>
                      <a:pt x="1221" y="1043"/>
                      <a:pt x="1216" y="1050"/>
                      <a:pt x="1230" y="1054"/>
                    </a:cubicBezTo>
                    <a:cubicBezTo>
                      <a:pt x="1244" y="1059"/>
                      <a:pt x="1260" y="1087"/>
                      <a:pt x="1270" y="1101"/>
                    </a:cubicBezTo>
                    <a:cubicBezTo>
                      <a:pt x="1277" y="1113"/>
                      <a:pt x="1286" y="1138"/>
                      <a:pt x="1291" y="1138"/>
                    </a:cubicBezTo>
                    <a:cubicBezTo>
                      <a:pt x="1295" y="1138"/>
                      <a:pt x="1298" y="1127"/>
                      <a:pt x="1302" y="1124"/>
                    </a:cubicBezTo>
                    <a:cubicBezTo>
                      <a:pt x="1309" y="1124"/>
                      <a:pt x="1314" y="1136"/>
                      <a:pt x="1319" y="1136"/>
                    </a:cubicBezTo>
                    <a:cubicBezTo>
                      <a:pt x="1325" y="1138"/>
                      <a:pt x="1335" y="1141"/>
                      <a:pt x="1339" y="1141"/>
                    </a:cubicBezTo>
                    <a:cubicBezTo>
                      <a:pt x="1346" y="1138"/>
                      <a:pt x="1358" y="1131"/>
                      <a:pt x="1360" y="1134"/>
                    </a:cubicBezTo>
                    <a:cubicBezTo>
                      <a:pt x="1365" y="1136"/>
                      <a:pt x="1372" y="1136"/>
                      <a:pt x="1374" y="1145"/>
                    </a:cubicBezTo>
                    <a:cubicBezTo>
                      <a:pt x="1379" y="1155"/>
                      <a:pt x="1384" y="1157"/>
                      <a:pt x="1388" y="1157"/>
                    </a:cubicBezTo>
                    <a:cubicBezTo>
                      <a:pt x="1393" y="1157"/>
                      <a:pt x="1393" y="1159"/>
                      <a:pt x="1393" y="1164"/>
                    </a:cubicBezTo>
                    <a:cubicBezTo>
                      <a:pt x="1393" y="1169"/>
                      <a:pt x="1400" y="1174"/>
                      <a:pt x="1404" y="1174"/>
                    </a:cubicBezTo>
                    <a:cubicBezTo>
                      <a:pt x="1407" y="1174"/>
                      <a:pt x="1418" y="1171"/>
                      <a:pt x="1421" y="1169"/>
                    </a:cubicBezTo>
                    <a:cubicBezTo>
                      <a:pt x="1423" y="1169"/>
                      <a:pt x="1428" y="1167"/>
                      <a:pt x="1428" y="1171"/>
                    </a:cubicBezTo>
                    <a:cubicBezTo>
                      <a:pt x="1428" y="1176"/>
                      <a:pt x="1435" y="1183"/>
                      <a:pt x="1437" y="1183"/>
                    </a:cubicBezTo>
                    <a:cubicBezTo>
                      <a:pt x="1442" y="1183"/>
                      <a:pt x="1449" y="1185"/>
                      <a:pt x="1451" y="1183"/>
                    </a:cubicBezTo>
                    <a:cubicBezTo>
                      <a:pt x="1451" y="1178"/>
                      <a:pt x="1460" y="1176"/>
                      <a:pt x="1465" y="1176"/>
                    </a:cubicBezTo>
                    <a:cubicBezTo>
                      <a:pt x="1467" y="1176"/>
                      <a:pt x="1481" y="1174"/>
                      <a:pt x="1483" y="1167"/>
                    </a:cubicBezTo>
                    <a:cubicBezTo>
                      <a:pt x="1486" y="1162"/>
                      <a:pt x="1498" y="1162"/>
                      <a:pt x="1500" y="1157"/>
                    </a:cubicBezTo>
                    <a:cubicBezTo>
                      <a:pt x="1505" y="1155"/>
                      <a:pt x="1512" y="1152"/>
                      <a:pt x="1514" y="1148"/>
                    </a:cubicBezTo>
                    <a:cubicBezTo>
                      <a:pt x="1516" y="1145"/>
                      <a:pt x="1528" y="1145"/>
                      <a:pt x="1528" y="1143"/>
                    </a:cubicBezTo>
                    <a:cubicBezTo>
                      <a:pt x="1530" y="1138"/>
                      <a:pt x="1539" y="1138"/>
                      <a:pt x="1544" y="1138"/>
                    </a:cubicBezTo>
                    <a:cubicBezTo>
                      <a:pt x="1549" y="1141"/>
                      <a:pt x="1570" y="1145"/>
                      <a:pt x="1572" y="1145"/>
                    </a:cubicBezTo>
                    <a:cubicBezTo>
                      <a:pt x="1577" y="1143"/>
                      <a:pt x="1577" y="1155"/>
                      <a:pt x="1579" y="1157"/>
                    </a:cubicBezTo>
                    <a:cubicBezTo>
                      <a:pt x="1584" y="1157"/>
                      <a:pt x="1595" y="1167"/>
                      <a:pt x="1597" y="1164"/>
                    </a:cubicBezTo>
                    <a:cubicBezTo>
                      <a:pt x="1600" y="1162"/>
                      <a:pt x="1609" y="1159"/>
                      <a:pt x="1614" y="1162"/>
                    </a:cubicBezTo>
                    <a:cubicBezTo>
                      <a:pt x="1621" y="1167"/>
                      <a:pt x="1628" y="1171"/>
                      <a:pt x="1630" y="1167"/>
                    </a:cubicBezTo>
                    <a:cubicBezTo>
                      <a:pt x="1632" y="1162"/>
                      <a:pt x="1646" y="1159"/>
                      <a:pt x="1646" y="1157"/>
                    </a:cubicBezTo>
                    <a:cubicBezTo>
                      <a:pt x="1649" y="1155"/>
                      <a:pt x="1651" y="1148"/>
                      <a:pt x="1649" y="1145"/>
                    </a:cubicBezTo>
                    <a:cubicBezTo>
                      <a:pt x="1644" y="1143"/>
                      <a:pt x="1642" y="1131"/>
                      <a:pt x="1639" y="1127"/>
                    </a:cubicBezTo>
                    <a:cubicBezTo>
                      <a:pt x="1639" y="1122"/>
                      <a:pt x="1649" y="1122"/>
                      <a:pt x="1649" y="1118"/>
                    </a:cubicBezTo>
                    <a:cubicBezTo>
                      <a:pt x="1651" y="1113"/>
                      <a:pt x="1658" y="1113"/>
                      <a:pt x="1660" y="1108"/>
                    </a:cubicBezTo>
                    <a:cubicBezTo>
                      <a:pt x="1663" y="1106"/>
                      <a:pt x="1663" y="1101"/>
                      <a:pt x="1667" y="1101"/>
                    </a:cubicBezTo>
                    <a:cubicBezTo>
                      <a:pt x="1672" y="1104"/>
                      <a:pt x="1681" y="1106"/>
                      <a:pt x="1683" y="1108"/>
                    </a:cubicBezTo>
                    <a:cubicBezTo>
                      <a:pt x="1686" y="1110"/>
                      <a:pt x="1693" y="1113"/>
                      <a:pt x="1697" y="1113"/>
                    </a:cubicBezTo>
                    <a:cubicBezTo>
                      <a:pt x="1702" y="1113"/>
                      <a:pt x="1709" y="1115"/>
                      <a:pt x="1712" y="1118"/>
                    </a:cubicBezTo>
                    <a:cubicBezTo>
                      <a:pt x="1716" y="1120"/>
                      <a:pt x="1730" y="1120"/>
                      <a:pt x="1732" y="1124"/>
                    </a:cubicBezTo>
                    <a:cubicBezTo>
                      <a:pt x="1735" y="1129"/>
                      <a:pt x="1732" y="1138"/>
                      <a:pt x="1735" y="1143"/>
                    </a:cubicBezTo>
                    <a:cubicBezTo>
                      <a:pt x="1739" y="1145"/>
                      <a:pt x="1746" y="1155"/>
                      <a:pt x="1749" y="1152"/>
                    </a:cubicBezTo>
                    <a:cubicBezTo>
                      <a:pt x="1751" y="1150"/>
                      <a:pt x="1763" y="1159"/>
                      <a:pt x="1767" y="1159"/>
                    </a:cubicBezTo>
                    <a:cubicBezTo>
                      <a:pt x="1772" y="1157"/>
                      <a:pt x="1779" y="1150"/>
                      <a:pt x="1784" y="1150"/>
                    </a:cubicBezTo>
                    <a:cubicBezTo>
                      <a:pt x="1786" y="1150"/>
                      <a:pt x="1797" y="1148"/>
                      <a:pt x="1802" y="1148"/>
                    </a:cubicBezTo>
                    <a:cubicBezTo>
                      <a:pt x="1807" y="1148"/>
                      <a:pt x="1821" y="1155"/>
                      <a:pt x="1821" y="1152"/>
                    </a:cubicBezTo>
                    <a:cubicBezTo>
                      <a:pt x="1823" y="1152"/>
                      <a:pt x="1837" y="1152"/>
                      <a:pt x="1837" y="1157"/>
                    </a:cubicBezTo>
                    <a:cubicBezTo>
                      <a:pt x="1839" y="1162"/>
                      <a:pt x="1856" y="1162"/>
                      <a:pt x="1856" y="1164"/>
                    </a:cubicBezTo>
                    <a:cubicBezTo>
                      <a:pt x="1856" y="1169"/>
                      <a:pt x="1865" y="1171"/>
                      <a:pt x="1867" y="1178"/>
                    </a:cubicBezTo>
                    <a:cubicBezTo>
                      <a:pt x="1870" y="1183"/>
                      <a:pt x="1890" y="1178"/>
                      <a:pt x="1893" y="1183"/>
                    </a:cubicBezTo>
                    <a:cubicBezTo>
                      <a:pt x="1897" y="1185"/>
                      <a:pt x="1921" y="1185"/>
                      <a:pt x="1923" y="1183"/>
                    </a:cubicBezTo>
                    <a:cubicBezTo>
                      <a:pt x="1923" y="1181"/>
                      <a:pt x="1946" y="1178"/>
                      <a:pt x="1949" y="1176"/>
                    </a:cubicBezTo>
                    <a:cubicBezTo>
                      <a:pt x="1953" y="1171"/>
                      <a:pt x="1967" y="1174"/>
                      <a:pt x="1967" y="1169"/>
                    </a:cubicBezTo>
                    <a:cubicBezTo>
                      <a:pt x="1967" y="1164"/>
                      <a:pt x="1979" y="1162"/>
                      <a:pt x="1984" y="1157"/>
                    </a:cubicBezTo>
                    <a:cubicBezTo>
                      <a:pt x="1988" y="1155"/>
                      <a:pt x="2009" y="1155"/>
                      <a:pt x="2009" y="1159"/>
                    </a:cubicBezTo>
                    <a:cubicBezTo>
                      <a:pt x="2011" y="1164"/>
                      <a:pt x="2023" y="1164"/>
                      <a:pt x="2028" y="1162"/>
                    </a:cubicBezTo>
                    <a:cubicBezTo>
                      <a:pt x="2032" y="1162"/>
                      <a:pt x="2046" y="1164"/>
                      <a:pt x="2049" y="1169"/>
                    </a:cubicBezTo>
                    <a:cubicBezTo>
                      <a:pt x="2051" y="1171"/>
                      <a:pt x="2065" y="1176"/>
                      <a:pt x="2069" y="1174"/>
                    </a:cubicBezTo>
                    <a:cubicBezTo>
                      <a:pt x="2072" y="1171"/>
                      <a:pt x="2086" y="1164"/>
                      <a:pt x="2088" y="1162"/>
                    </a:cubicBezTo>
                    <a:cubicBezTo>
                      <a:pt x="2093" y="1162"/>
                      <a:pt x="2100" y="1157"/>
                      <a:pt x="2097" y="1152"/>
                    </a:cubicBezTo>
                    <a:cubicBezTo>
                      <a:pt x="2097" y="1148"/>
                      <a:pt x="2107" y="1136"/>
                      <a:pt x="2109" y="1131"/>
                    </a:cubicBezTo>
                    <a:cubicBezTo>
                      <a:pt x="2109" y="1127"/>
                      <a:pt x="2118" y="1113"/>
                      <a:pt x="2121" y="1110"/>
                    </a:cubicBezTo>
                    <a:cubicBezTo>
                      <a:pt x="2125" y="1110"/>
                      <a:pt x="2132" y="1104"/>
                      <a:pt x="2132" y="1101"/>
                    </a:cubicBezTo>
                    <a:cubicBezTo>
                      <a:pt x="2130" y="1097"/>
                      <a:pt x="2128" y="1085"/>
                      <a:pt x="2125" y="1085"/>
                    </a:cubicBezTo>
                    <a:cubicBezTo>
                      <a:pt x="2121" y="1085"/>
                      <a:pt x="2114" y="1085"/>
                      <a:pt x="2123" y="1073"/>
                    </a:cubicBezTo>
                    <a:cubicBezTo>
                      <a:pt x="2132" y="1062"/>
                      <a:pt x="2149" y="1066"/>
                      <a:pt x="2151" y="1066"/>
                    </a:cubicBezTo>
                    <a:cubicBezTo>
                      <a:pt x="2153" y="1066"/>
                      <a:pt x="2172" y="1059"/>
                      <a:pt x="2181" y="1062"/>
                    </a:cubicBezTo>
                    <a:cubicBezTo>
                      <a:pt x="2191" y="1066"/>
                      <a:pt x="2195" y="1062"/>
                      <a:pt x="2204" y="1066"/>
                    </a:cubicBezTo>
                    <a:cubicBezTo>
                      <a:pt x="2214" y="1071"/>
                      <a:pt x="2228" y="1069"/>
                      <a:pt x="2230" y="1073"/>
                    </a:cubicBezTo>
                    <a:cubicBezTo>
                      <a:pt x="2235" y="1078"/>
                      <a:pt x="2246" y="1083"/>
                      <a:pt x="2244" y="1090"/>
                    </a:cubicBezTo>
                    <a:cubicBezTo>
                      <a:pt x="2244" y="1097"/>
                      <a:pt x="2251" y="1092"/>
                      <a:pt x="2256" y="1108"/>
                    </a:cubicBezTo>
                    <a:cubicBezTo>
                      <a:pt x="2258" y="1124"/>
                      <a:pt x="2265" y="1127"/>
                      <a:pt x="2267" y="1134"/>
                    </a:cubicBezTo>
                    <a:cubicBezTo>
                      <a:pt x="2270" y="1143"/>
                      <a:pt x="2279" y="1155"/>
                      <a:pt x="2279" y="1159"/>
                    </a:cubicBezTo>
                    <a:cubicBezTo>
                      <a:pt x="2277" y="1164"/>
                      <a:pt x="2277" y="1171"/>
                      <a:pt x="2286" y="1171"/>
                    </a:cubicBezTo>
                    <a:cubicBezTo>
                      <a:pt x="2297" y="1174"/>
                      <a:pt x="2304" y="1181"/>
                      <a:pt x="2307" y="1181"/>
                    </a:cubicBezTo>
                    <a:cubicBezTo>
                      <a:pt x="2309" y="1178"/>
                      <a:pt x="2323" y="1183"/>
                      <a:pt x="2328" y="1190"/>
                    </a:cubicBezTo>
                    <a:cubicBezTo>
                      <a:pt x="2335" y="1195"/>
                      <a:pt x="2344" y="1192"/>
                      <a:pt x="2344" y="1199"/>
                    </a:cubicBezTo>
                    <a:cubicBezTo>
                      <a:pt x="2344" y="1206"/>
                      <a:pt x="2349" y="1211"/>
                      <a:pt x="2349" y="1218"/>
                    </a:cubicBezTo>
                    <a:cubicBezTo>
                      <a:pt x="2346" y="1222"/>
                      <a:pt x="2360" y="1227"/>
                      <a:pt x="2370" y="1225"/>
                    </a:cubicBezTo>
                    <a:cubicBezTo>
                      <a:pt x="2377" y="1225"/>
                      <a:pt x="2384" y="1230"/>
                      <a:pt x="2388" y="1222"/>
                    </a:cubicBezTo>
                    <a:cubicBezTo>
                      <a:pt x="2391" y="1213"/>
                      <a:pt x="2404" y="1218"/>
                      <a:pt x="2409" y="1213"/>
                    </a:cubicBezTo>
                    <a:cubicBezTo>
                      <a:pt x="2411" y="1211"/>
                      <a:pt x="2425" y="1206"/>
                      <a:pt x="2425" y="1218"/>
                    </a:cubicBezTo>
                    <a:cubicBezTo>
                      <a:pt x="2425" y="1230"/>
                      <a:pt x="2432" y="1232"/>
                      <a:pt x="2425" y="1236"/>
                    </a:cubicBezTo>
                    <a:cubicBezTo>
                      <a:pt x="2418" y="1239"/>
                      <a:pt x="2416" y="1255"/>
                      <a:pt x="2414" y="1262"/>
                    </a:cubicBezTo>
                    <a:cubicBezTo>
                      <a:pt x="2411" y="1269"/>
                      <a:pt x="2402" y="1271"/>
                      <a:pt x="2402" y="1279"/>
                    </a:cubicBezTo>
                    <a:cubicBezTo>
                      <a:pt x="2400" y="1288"/>
                      <a:pt x="2393" y="1288"/>
                      <a:pt x="2393" y="1293"/>
                    </a:cubicBezTo>
                    <a:cubicBezTo>
                      <a:pt x="2393" y="1300"/>
                      <a:pt x="2379" y="1297"/>
                      <a:pt x="2372" y="1293"/>
                    </a:cubicBezTo>
                    <a:cubicBezTo>
                      <a:pt x="2367" y="1288"/>
                      <a:pt x="2360" y="1302"/>
                      <a:pt x="2356" y="1302"/>
                    </a:cubicBezTo>
                    <a:cubicBezTo>
                      <a:pt x="2351" y="1302"/>
                      <a:pt x="2351" y="1311"/>
                      <a:pt x="2353" y="1316"/>
                    </a:cubicBezTo>
                    <a:cubicBezTo>
                      <a:pt x="2353" y="1321"/>
                      <a:pt x="2351" y="1327"/>
                      <a:pt x="2353" y="1334"/>
                    </a:cubicBezTo>
                    <a:cubicBezTo>
                      <a:pt x="2356" y="1339"/>
                      <a:pt x="2353" y="1346"/>
                      <a:pt x="2356" y="1355"/>
                    </a:cubicBezTo>
                    <a:cubicBezTo>
                      <a:pt x="2363" y="1348"/>
                      <a:pt x="2370" y="1344"/>
                      <a:pt x="2372" y="1344"/>
                    </a:cubicBezTo>
                    <a:cubicBezTo>
                      <a:pt x="2381" y="1344"/>
                      <a:pt x="2388" y="1358"/>
                      <a:pt x="2398" y="1358"/>
                    </a:cubicBezTo>
                    <a:cubicBezTo>
                      <a:pt x="2407" y="1360"/>
                      <a:pt x="2446" y="1332"/>
                      <a:pt x="2446" y="1327"/>
                    </a:cubicBezTo>
                    <a:cubicBezTo>
                      <a:pt x="2446" y="1323"/>
                      <a:pt x="2470" y="1302"/>
                      <a:pt x="2481" y="1290"/>
                    </a:cubicBezTo>
                    <a:cubicBezTo>
                      <a:pt x="2490" y="1279"/>
                      <a:pt x="2507" y="1260"/>
                      <a:pt x="2511" y="1248"/>
                    </a:cubicBezTo>
                    <a:cubicBezTo>
                      <a:pt x="2516" y="1239"/>
                      <a:pt x="2530" y="1222"/>
                      <a:pt x="2535" y="1218"/>
                    </a:cubicBezTo>
                    <a:cubicBezTo>
                      <a:pt x="2537" y="1211"/>
                      <a:pt x="2542" y="1211"/>
                      <a:pt x="2549" y="1195"/>
                    </a:cubicBezTo>
                    <a:cubicBezTo>
                      <a:pt x="2553" y="1181"/>
                      <a:pt x="2553" y="1143"/>
                      <a:pt x="2556" y="1138"/>
                    </a:cubicBezTo>
                    <a:cubicBezTo>
                      <a:pt x="2558" y="1136"/>
                      <a:pt x="2558" y="1131"/>
                      <a:pt x="2560" y="1127"/>
                    </a:cubicBezTo>
                    <a:cubicBezTo>
                      <a:pt x="2565" y="1122"/>
                      <a:pt x="2562" y="1118"/>
                      <a:pt x="2569" y="1110"/>
                    </a:cubicBezTo>
                    <a:cubicBezTo>
                      <a:pt x="2574" y="1106"/>
                      <a:pt x="2574" y="1101"/>
                      <a:pt x="2572" y="1097"/>
                    </a:cubicBezTo>
                    <a:cubicBezTo>
                      <a:pt x="2569" y="1092"/>
                      <a:pt x="2572" y="1085"/>
                      <a:pt x="2572" y="1080"/>
                    </a:cubicBezTo>
                    <a:cubicBezTo>
                      <a:pt x="2569" y="1078"/>
                      <a:pt x="2569" y="1078"/>
                      <a:pt x="2574" y="1076"/>
                    </a:cubicBezTo>
                    <a:cubicBezTo>
                      <a:pt x="2577" y="1073"/>
                      <a:pt x="2572" y="1066"/>
                      <a:pt x="2565" y="1064"/>
                    </a:cubicBezTo>
                    <a:cubicBezTo>
                      <a:pt x="2560" y="1062"/>
                      <a:pt x="2553" y="1059"/>
                      <a:pt x="2553" y="1054"/>
                    </a:cubicBezTo>
                    <a:cubicBezTo>
                      <a:pt x="2551" y="1047"/>
                      <a:pt x="2544" y="1040"/>
                      <a:pt x="2537" y="1040"/>
                    </a:cubicBezTo>
                    <a:cubicBezTo>
                      <a:pt x="2530" y="1040"/>
                      <a:pt x="2516" y="1038"/>
                      <a:pt x="2518" y="1040"/>
                    </a:cubicBezTo>
                    <a:cubicBezTo>
                      <a:pt x="2518" y="1045"/>
                      <a:pt x="2516" y="1050"/>
                      <a:pt x="2514" y="1050"/>
                    </a:cubicBezTo>
                    <a:cubicBezTo>
                      <a:pt x="2509" y="1047"/>
                      <a:pt x="2509" y="1050"/>
                      <a:pt x="2504" y="1057"/>
                    </a:cubicBezTo>
                    <a:cubicBezTo>
                      <a:pt x="2500" y="1064"/>
                      <a:pt x="2486" y="1064"/>
                      <a:pt x="2493" y="1057"/>
                    </a:cubicBezTo>
                    <a:cubicBezTo>
                      <a:pt x="2500" y="1052"/>
                      <a:pt x="2490" y="1052"/>
                      <a:pt x="2490" y="1045"/>
                    </a:cubicBezTo>
                    <a:cubicBezTo>
                      <a:pt x="2493" y="1038"/>
                      <a:pt x="2497" y="1033"/>
                      <a:pt x="2490" y="1036"/>
                    </a:cubicBezTo>
                    <a:cubicBezTo>
                      <a:pt x="2483" y="1040"/>
                      <a:pt x="2483" y="1050"/>
                      <a:pt x="2479" y="1052"/>
                    </a:cubicBezTo>
                    <a:cubicBezTo>
                      <a:pt x="2472" y="1052"/>
                      <a:pt x="2474" y="1036"/>
                      <a:pt x="2474" y="1031"/>
                    </a:cubicBezTo>
                    <a:cubicBezTo>
                      <a:pt x="2477" y="1026"/>
                      <a:pt x="2465" y="1031"/>
                      <a:pt x="2451" y="1029"/>
                    </a:cubicBezTo>
                    <a:cubicBezTo>
                      <a:pt x="2437" y="1029"/>
                      <a:pt x="2442" y="1019"/>
                      <a:pt x="2451" y="1015"/>
                    </a:cubicBezTo>
                    <a:cubicBezTo>
                      <a:pt x="2463" y="1008"/>
                      <a:pt x="2460" y="1003"/>
                      <a:pt x="2467" y="1001"/>
                    </a:cubicBezTo>
                    <a:cubicBezTo>
                      <a:pt x="2472" y="999"/>
                      <a:pt x="2486" y="989"/>
                      <a:pt x="2493" y="985"/>
                    </a:cubicBezTo>
                    <a:cubicBezTo>
                      <a:pt x="2502" y="980"/>
                      <a:pt x="2502" y="975"/>
                      <a:pt x="2504" y="968"/>
                    </a:cubicBezTo>
                    <a:cubicBezTo>
                      <a:pt x="2507" y="964"/>
                      <a:pt x="2523" y="957"/>
                      <a:pt x="2535" y="947"/>
                    </a:cubicBezTo>
                    <a:cubicBezTo>
                      <a:pt x="2549" y="935"/>
                      <a:pt x="2556" y="928"/>
                      <a:pt x="2558" y="922"/>
                    </a:cubicBezTo>
                    <a:cubicBezTo>
                      <a:pt x="2562" y="915"/>
                      <a:pt x="2581" y="907"/>
                      <a:pt x="2584" y="903"/>
                    </a:cubicBezTo>
                    <a:cubicBezTo>
                      <a:pt x="2584" y="898"/>
                      <a:pt x="2607" y="884"/>
                      <a:pt x="2623" y="882"/>
                    </a:cubicBezTo>
                    <a:cubicBezTo>
                      <a:pt x="2639" y="880"/>
                      <a:pt x="2663" y="882"/>
                      <a:pt x="2670" y="887"/>
                    </a:cubicBezTo>
                    <a:cubicBezTo>
                      <a:pt x="2674" y="891"/>
                      <a:pt x="2676" y="891"/>
                      <a:pt x="2679" y="887"/>
                    </a:cubicBezTo>
                    <a:cubicBezTo>
                      <a:pt x="2681" y="884"/>
                      <a:pt x="2688" y="884"/>
                      <a:pt x="2700" y="887"/>
                    </a:cubicBezTo>
                    <a:cubicBezTo>
                      <a:pt x="2709" y="889"/>
                      <a:pt x="2711" y="882"/>
                      <a:pt x="2721" y="884"/>
                    </a:cubicBezTo>
                    <a:cubicBezTo>
                      <a:pt x="2728" y="887"/>
                      <a:pt x="2732" y="887"/>
                      <a:pt x="2737" y="880"/>
                    </a:cubicBezTo>
                    <a:cubicBezTo>
                      <a:pt x="2742" y="870"/>
                      <a:pt x="2762" y="873"/>
                      <a:pt x="2767" y="875"/>
                    </a:cubicBezTo>
                    <a:cubicBezTo>
                      <a:pt x="2772" y="880"/>
                      <a:pt x="2776" y="884"/>
                      <a:pt x="2783" y="880"/>
                    </a:cubicBezTo>
                    <a:cubicBezTo>
                      <a:pt x="2790" y="873"/>
                      <a:pt x="2790" y="884"/>
                      <a:pt x="2797" y="887"/>
                    </a:cubicBezTo>
                    <a:cubicBezTo>
                      <a:pt x="2804" y="887"/>
                      <a:pt x="2800" y="894"/>
                      <a:pt x="2795" y="894"/>
                    </a:cubicBezTo>
                    <a:cubicBezTo>
                      <a:pt x="2788" y="891"/>
                      <a:pt x="2779" y="896"/>
                      <a:pt x="2788" y="901"/>
                    </a:cubicBezTo>
                    <a:cubicBezTo>
                      <a:pt x="2795" y="903"/>
                      <a:pt x="2802" y="896"/>
                      <a:pt x="2809" y="896"/>
                    </a:cubicBezTo>
                    <a:cubicBezTo>
                      <a:pt x="2814" y="898"/>
                      <a:pt x="2823" y="898"/>
                      <a:pt x="2830" y="894"/>
                    </a:cubicBezTo>
                    <a:cubicBezTo>
                      <a:pt x="2839" y="889"/>
                      <a:pt x="2842" y="896"/>
                      <a:pt x="2846" y="894"/>
                    </a:cubicBezTo>
                    <a:cubicBezTo>
                      <a:pt x="2851" y="889"/>
                      <a:pt x="2863" y="887"/>
                      <a:pt x="2867" y="887"/>
                    </a:cubicBezTo>
                    <a:cubicBezTo>
                      <a:pt x="2874" y="887"/>
                      <a:pt x="2870" y="880"/>
                      <a:pt x="2860" y="880"/>
                    </a:cubicBezTo>
                    <a:cubicBezTo>
                      <a:pt x="2851" y="880"/>
                      <a:pt x="2851" y="875"/>
                      <a:pt x="2858" y="863"/>
                    </a:cubicBezTo>
                    <a:cubicBezTo>
                      <a:pt x="2865" y="849"/>
                      <a:pt x="2879" y="842"/>
                      <a:pt x="2888" y="835"/>
                    </a:cubicBezTo>
                    <a:cubicBezTo>
                      <a:pt x="2897" y="828"/>
                      <a:pt x="2904" y="830"/>
                      <a:pt x="2904" y="826"/>
                    </a:cubicBezTo>
                    <a:cubicBezTo>
                      <a:pt x="2904" y="821"/>
                      <a:pt x="2909" y="807"/>
                      <a:pt x="2916" y="807"/>
                    </a:cubicBezTo>
                    <a:cubicBezTo>
                      <a:pt x="2923" y="805"/>
                      <a:pt x="2939" y="810"/>
                      <a:pt x="2951" y="803"/>
                    </a:cubicBezTo>
                    <a:cubicBezTo>
                      <a:pt x="2960" y="798"/>
                      <a:pt x="2960" y="807"/>
                      <a:pt x="2965" y="810"/>
                    </a:cubicBezTo>
                    <a:cubicBezTo>
                      <a:pt x="2969" y="810"/>
                      <a:pt x="2974" y="800"/>
                      <a:pt x="2981" y="803"/>
                    </a:cubicBezTo>
                    <a:cubicBezTo>
                      <a:pt x="2986" y="807"/>
                      <a:pt x="2972" y="814"/>
                      <a:pt x="2969" y="823"/>
                    </a:cubicBezTo>
                    <a:cubicBezTo>
                      <a:pt x="2967" y="833"/>
                      <a:pt x="2976" y="828"/>
                      <a:pt x="2981" y="830"/>
                    </a:cubicBezTo>
                    <a:cubicBezTo>
                      <a:pt x="2988" y="833"/>
                      <a:pt x="2974" y="837"/>
                      <a:pt x="2976" y="840"/>
                    </a:cubicBezTo>
                    <a:cubicBezTo>
                      <a:pt x="2976" y="842"/>
                      <a:pt x="2988" y="842"/>
                      <a:pt x="3002" y="828"/>
                    </a:cubicBezTo>
                    <a:cubicBezTo>
                      <a:pt x="3016" y="814"/>
                      <a:pt x="3028" y="812"/>
                      <a:pt x="3037" y="812"/>
                    </a:cubicBezTo>
                    <a:cubicBezTo>
                      <a:pt x="3046" y="812"/>
                      <a:pt x="3042" y="805"/>
                      <a:pt x="3042" y="791"/>
                    </a:cubicBezTo>
                    <a:cubicBezTo>
                      <a:pt x="3042" y="779"/>
                      <a:pt x="3070" y="775"/>
                      <a:pt x="3079" y="779"/>
                    </a:cubicBezTo>
                    <a:cubicBezTo>
                      <a:pt x="3086" y="782"/>
                      <a:pt x="3086" y="786"/>
                      <a:pt x="3077" y="784"/>
                    </a:cubicBezTo>
                    <a:cubicBezTo>
                      <a:pt x="3070" y="782"/>
                      <a:pt x="3060" y="789"/>
                      <a:pt x="3063" y="800"/>
                    </a:cubicBezTo>
                    <a:cubicBezTo>
                      <a:pt x="3063" y="810"/>
                      <a:pt x="3053" y="814"/>
                      <a:pt x="3058" y="816"/>
                    </a:cubicBezTo>
                    <a:cubicBezTo>
                      <a:pt x="3063" y="821"/>
                      <a:pt x="3051" y="823"/>
                      <a:pt x="3051" y="828"/>
                    </a:cubicBezTo>
                    <a:cubicBezTo>
                      <a:pt x="3051" y="830"/>
                      <a:pt x="3051" y="835"/>
                      <a:pt x="3046" y="837"/>
                    </a:cubicBezTo>
                    <a:cubicBezTo>
                      <a:pt x="3039" y="837"/>
                      <a:pt x="3018" y="840"/>
                      <a:pt x="3018" y="849"/>
                    </a:cubicBezTo>
                    <a:cubicBezTo>
                      <a:pt x="3016" y="856"/>
                      <a:pt x="3004" y="859"/>
                      <a:pt x="3000" y="868"/>
                    </a:cubicBezTo>
                    <a:cubicBezTo>
                      <a:pt x="2995" y="880"/>
                      <a:pt x="2974" y="884"/>
                      <a:pt x="2960" y="905"/>
                    </a:cubicBezTo>
                    <a:cubicBezTo>
                      <a:pt x="2949" y="924"/>
                      <a:pt x="2925" y="924"/>
                      <a:pt x="2925" y="928"/>
                    </a:cubicBezTo>
                    <a:cubicBezTo>
                      <a:pt x="2925" y="933"/>
                      <a:pt x="2911" y="931"/>
                      <a:pt x="2907" y="933"/>
                    </a:cubicBezTo>
                    <a:cubicBezTo>
                      <a:pt x="2902" y="933"/>
                      <a:pt x="2911" y="945"/>
                      <a:pt x="2900" y="959"/>
                    </a:cubicBezTo>
                    <a:cubicBezTo>
                      <a:pt x="2888" y="971"/>
                      <a:pt x="2879" y="989"/>
                      <a:pt x="2879" y="1008"/>
                    </a:cubicBezTo>
                    <a:cubicBezTo>
                      <a:pt x="2879" y="1024"/>
                      <a:pt x="2886" y="1078"/>
                      <a:pt x="2890" y="1085"/>
                    </a:cubicBezTo>
                    <a:cubicBezTo>
                      <a:pt x="2897" y="1094"/>
                      <a:pt x="2893" y="1118"/>
                      <a:pt x="2897" y="1122"/>
                    </a:cubicBezTo>
                    <a:cubicBezTo>
                      <a:pt x="2902" y="1127"/>
                      <a:pt x="2900" y="1134"/>
                      <a:pt x="2904" y="1138"/>
                    </a:cubicBezTo>
                    <a:cubicBezTo>
                      <a:pt x="2907" y="1141"/>
                      <a:pt x="2918" y="1124"/>
                      <a:pt x="2925" y="1118"/>
                    </a:cubicBezTo>
                    <a:cubicBezTo>
                      <a:pt x="2935" y="1113"/>
                      <a:pt x="2930" y="1110"/>
                      <a:pt x="2937" y="1106"/>
                    </a:cubicBezTo>
                    <a:cubicBezTo>
                      <a:pt x="2942" y="1104"/>
                      <a:pt x="2939" y="1087"/>
                      <a:pt x="2942" y="1085"/>
                    </a:cubicBezTo>
                    <a:cubicBezTo>
                      <a:pt x="2942" y="1080"/>
                      <a:pt x="2953" y="1078"/>
                      <a:pt x="2955" y="1076"/>
                    </a:cubicBezTo>
                    <a:cubicBezTo>
                      <a:pt x="2958" y="1071"/>
                      <a:pt x="2967" y="1073"/>
                      <a:pt x="2972" y="1071"/>
                    </a:cubicBezTo>
                    <a:cubicBezTo>
                      <a:pt x="2976" y="1071"/>
                      <a:pt x="2972" y="1059"/>
                      <a:pt x="2969" y="1054"/>
                    </a:cubicBezTo>
                    <a:cubicBezTo>
                      <a:pt x="2967" y="1047"/>
                      <a:pt x="2983" y="1038"/>
                      <a:pt x="2990" y="1033"/>
                    </a:cubicBezTo>
                    <a:cubicBezTo>
                      <a:pt x="2997" y="1029"/>
                      <a:pt x="3007" y="1038"/>
                      <a:pt x="3016" y="1029"/>
                    </a:cubicBezTo>
                    <a:cubicBezTo>
                      <a:pt x="3023" y="1022"/>
                      <a:pt x="3014" y="1013"/>
                      <a:pt x="3011" y="1008"/>
                    </a:cubicBezTo>
                    <a:cubicBezTo>
                      <a:pt x="3009" y="1006"/>
                      <a:pt x="3021" y="985"/>
                      <a:pt x="3028" y="982"/>
                    </a:cubicBezTo>
                    <a:cubicBezTo>
                      <a:pt x="3032" y="980"/>
                      <a:pt x="3037" y="987"/>
                      <a:pt x="3044" y="982"/>
                    </a:cubicBezTo>
                    <a:cubicBezTo>
                      <a:pt x="3049" y="975"/>
                      <a:pt x="3037" y="966"/>
                      <a:pt x="3032" y="968"/>
                    </a:cubicBezTo>
                    <a:cubicBezTo>
                      <a:pt x="3028" y="968"/>
                      <a:pt x="3028" y="952"/>
                      <a:pt x="3037" y="942"/>
                    </a:cubicBezTo>
                    <a:cubicBezTo>
                      <a:pt x="3049" y="935"/>
                      <a:pt x="3044" y="933"/>
                      <a:pt x="3037" y="933"/>
                    </a:cubicBezTo>
                    <a:cubicBezTo>
                      <a:pt x="3030" y="931"/>
                      <a:pt x="3028" y="933"/>
                      <a:pt x="3023" y="933"/>
                    </a:cubicBezTo>
                    <a:cubicBezTo>
                      <a:pt x="3018" y="933"/>
                      <a:pt x="3011" y="922"/>
                      <a:pt x="3021" y="912"/>
                    </a:cubicBezTo>
                    <a:cubicBezTo>
                      <a:pt x="3028" y="901"/>
                      <a:pt x="3037" y="901"/>
                      <a:pt x="3039" y="891"/>
                    </a:cubicBezTo>
                    <a:cubicBezTo>
                      <a:pt x="3039" y="884"/>
                      <a:pt x="3051" y="870"/>
                      <a:pt x="3056" y="866"/>
                    </a:cubicBezTo>
                    <a:cubicBezTo>
                      <a:pt x="3058" y="861"/>
                      <a:pt x="3070" y="866"/>
                      <a:pt x="3074" y="866"/>
                    </a:cubicBezTo>
                    <a:cubicBezTo>
                      <a:pt x="3077" y="863"/>
                      <a:pt x="3077" y="873"/>
                      <a:pt x="3081" y="868"/>
                    </a:cubicBezTo>
                    <a:cubicBezTo>
                      <a:pt x="3086" y="863"/>
                      <a:pt x="3095" y="847"/>
                      <a:pt x="3102" y="847"/>
                    </a:cubicBezTo>
                    <a:cubicBezTo>
                      <a:pt x="3109" y="847"/>
                      <a:pt x="3104" y="859"/>
                      <a:pt x="3107" y="866"/>
                    </a:cubicBezTo>
                    <a:cubicBezTo>
                      <a:pt x="3109" y="873"/>
                      <a:pt x="3114" y="866"/>
                      <a:pt x="3128" y="856"/>
                    </a:cubicBezTo>
                    <a:cubicBezTo>
                      <a:pt x="3142" y="845"/>
                      <a:pt x="3172" y="847"/>
                      <a:pt x="3179" y="852"/>
                    </a:cubicBezTo>
                    <a:cubicBezTo>
                      <a:pt x="3188" y="856"/>
                      <a:pt x="3190" y="866"/>
                      <a:pt x="3195" y="866"/>
                    </a:cubicBezTo>
                    <a:cubicBezTo>
                      <a:pt x="3202" y="863"/>
                      <a:pt x="3197" y="854"/>
                      <a:pt x="3204" y="852"/>
                    </a:cubicBezTo>
                    <a:cubicBezTo>
                      <a:pt x="3211" y="849"/>
                      <a:pt x="3225" y="842"/>
                      <a:pt x="3235" y="835"/>
                    </a:cubicBezTo>
                    <a:cubicBezTo>
                      <a:pt x="3246" y="828"/>
                      <a:pt x="3242" y="833"/>
                      <a:pt x="3249" y="826"/>
                    </a:cubicBezTo>
                    <a:cubicBezTo>
                      <a:pt x="3253" y="819"/>
                      <a:pt x="3258" y="821"/>
                      <a:pt x="3260" y="819"/>
                    </a:cubicBezTo>
                    <a:cubicBezTo>
                      <a:pt x="3263" y="814"/>
                      <a:pt x="3277" y="807"/>
                      <a:pt x="3295" y="803"/>
                    </a:cubicBezTo>
                    <a:cubicBezTo>
                      <a:pt x="3316" y="798"/>
                      <a:pt x="3342" y="784"/>
                      <a:pt x="3339" y="779"/>
                    </a:cubicBezTo>
                    <a:cubicBezTo>
                      <a:pt x="3339" y="777"/>
                      <a:pt x="3349" y="775"/>
                      <a:pt x="3349" y="779"/>
                    </a:cubicBezTo>
                    <a:cubicBezTo>
                      <a:pt x="3349" y="782"/>
                      <a:pt x="3358" y="782"/>
                      <a:pt x="3367" y="784"/>
                    </a:cubicBezTo>
                    <a:cubicBezTo>
                      <a:pt x="3376" y="786"/>
                      <a:pt x="3381" y="789"/>
                      <a:pt x="3390" y="782"/>
                    </a:cubicBezTo>
                    <a:cubicBezTo>
                      <a:pt x="3400" y="772"/>
                      <a:pt x="3390" y="770"/>
                      <a:pt x="3390" y="763"/>
                    </a:cubicBezTo>
                    <a:cubicBezTo>
                      <a:pt x="3390" y="758"/>
                      <a:pt x="3376" y="751"/>
                      <a:pt x="3376" y="744"/>
                    </a:cubicBezTo>
                    <a:cubicBezTo>
                      <a:pt x="3379" y="737"/>
                      <a:pt x="3367" y="721"/>
                      <a:pt x="3362" y="723"/>
                    </a:cubicBezTo>
                    <a:cubicBezTo>
                      <a:pt x="3360" y="728"/>
                      <a:pt x="3351" y="721"/>
                      <a:pt x="3351" y="716"/>
                    </a:cubicBezTo>
                    <a:cubicBezTo>
                      <a:pt x="3351" y="711"/>
                      <a:pt x="3351" y="705"/>
                      <a:pt x="3344" y="709"/>
                    </a:cubicBezTo>
                    <a:cubicBezTo>
                      <a:pt x="3337" y="711"/>
                      <a:pt x="3328" y="709"/>
                      <a:pt x="3325" y="705"/>
                    </a:cubicBezTo>
                    <a:cubicBezTo>
                      <a:pt x="3325" y="700"/>
                      <a:pt x="3337" y="695"/>
                      <a:pt x="3346" y="698"/>
                    </a:cubicBezTo>
                    <a:cubicBezTo>
                      <a:pt x="3356" y="702"/>
                      <a:pt x="3353" y="707"/>
                      <a:pt x="3358" y="709"/>
                    </a:cubicBezTo>
                    <a:cubicBezTo>
                      <a:pt x="3362" y="711"/>
                      <a:pt x="3376" y="711"/>
                      <a:pt x="3383" y="707"/>
                    </a:cubicBezTo>
                    <a:cubicBezTo>
                      <a:pt x="3388" y="705"/>
                      <a:pt x="3407" y="698"/>
                      <a:pt x="3411" y="693"/>
                    </a:cubicBezTo>
                    <a:cubicBezTo>
                      <a:pt x="3414" y="688"/>
                      <a:pt x="3411" y="686"/>
                      <a:pt x="3416" y="681"/>
                    </a:cubicBezTo>
                    <a:cubicBezTo>
                      <a:pt x="3423" y="679"/>
                      <a:pt x="3418" y="672"/>
                      <a:pt x="3414" y="670"/>
                    </a:cubicBezTo>
                    <a:cubicBezTo>
                      <a:pt x="3407" y="667"/>
                      <a:pt x="3409" y="658"/>
                      <a:pt x="3414" y="658"/>
                    </a:cubicBezTo>
                    <a:cubicBezTo>
                      <a:pt x="3421" y="658"/>
                      <a:pt x="3418" y="653"/>
                      <a:pt x="3423" y="651"/>
                    </a:cubicBezTo>
                    <a:cubicBezTo>
                      <a:pt x="3425" y="651"/>
                      <a:pt x="3428" y="656"/>
                      <a:pt x="3435" y="651"/>
                    </a:cubicBezTo>
                    <a:cubicBezTo>
                      <a:pt x="3441" y="649"/>
                      <a:pt x="3435" y="656"/>
                      <a:pt x="3430" y="663"/>
                    </a:cubicBezTo>
                    <a:cubicBezTo>
                      <a:pt x="3428" y="670"/>
                      <a:pt x="3437" y="674"/>
                      <a:pt x="3439" y="677"/>
                    </a:cubicBezTo>
                    <a:cubicBezTo>
                      <a:pt x="3439" y="681"/>
                      <a:pt x="3453" y="681"/>
                      <a:pt x="3460" y="679"/>
                    </a:cubicBezTo>
                    <a:cubicBezTo>
                      <a:pt x="3467" y="674"/>
                      <a:pt x="3493" y="684"/>
                      <a:pt x="3493" y="688"/>
                    </a:cubicBezTo>
                    <a:cubicBezTo>
                      <a:pt x="3495" y="695"/>
                      <a:pt x="3500" y="702"/>
                      <a:pt x="3509" y="707"/>
                    </a:cubicBezTo>
                    <a:cubicBezTo>
                      <a:pt x="3518" y="711"/>
                      <a:pt x="3528" y="709"/>
                      <a:pt x="3530" y="714"/>
                    </a:cubicBezTo>
                    <a:cubicBezTo>
                      <a:pt x="3532" y="719"/>
                      <a:pt x="3535" y="721"/>
                      <a:pt x="3542" y="721"/>
                    </a:cubicBezTo>
                    <a:cubicBezTo>
                      <a:pt x="3546" y="719"/>
                      <a:pt x="3551" y="725"/>
                      <a:pt x="3553" y="721"/>
                    </a:cubicBezTo>
                    <a:cubicBezTo>
                      <a:pt x="3558" y="719"/>
                      <a:pt x="3560" y="723"/>
                      <a:pt x="3565" y="719"/>
                    </a:cubicBezTo>
                    <a:cubicBezTo>
                      <a:pt x="3572" y="714"/>
                      <a:pt x="3553" y="711"/>
                      <a:pt x="3556" y="707"/>
                    </a:cubicBezTo>
                    <a:cubicBezTo>
                      <a:pt x="3558" y="705"/>
                      <a:pt x="3562" y="711"/>
                      <a:pt x="3567" y="709"/>
                    </a:cubicBezTo>
                    <a:cubicBezTo>
                      <a:pt x="3572" y="709"/>
                      <a:pt x="3565" y="700"/>
                      <a:pt x="3569" y="700"/>
                    </a:cubicBezTo>
                    <a:cubicBezTo>
                      <a:pt x="3572" y="700"/>
                      <a:pt x="3569" y="679"/>
                      <a:pt x="3565" y="679"/>
                    </a:cubicBezTo>
                    <a:cubicBezTo>
                      <a:pt x="3562" y="677"/>
                      <a:pt x="3565" y="672"/>
                      <a:pt x="3572" y="677"/>
                    </a:cubicBezTo>
                    <a:cubicBezTo>
                      <a:pt x="3579" y="681"/>
                      <a:pt x="3590" y="681"/>
                      <a:pt x="3595" y="681"/>
                    </a:cubicBezTo>
                    <a:cubicBezTo>
                      <a:pt x="3602" y="681"/>
                      <a:pt x="3597" y="677"/>
                      <a:pt x="3590" y="674"/>
                    </a:cubicBezTo>
                    <a:cubicBezTo>
                      <a:pt x="3586" y="674"/>
                      <a:pt x="3593" y="670"/>
                      <a:pt x="3595" y="674"/>
                    </a:cubicBezTo>
                    <a:cubicBezTo>
                      <a:pt x="3600" y="677"/>
                      <a:pt x="3607" y="679"/>
                      <a:pt x="3607" y="674"/>
                    </a:cubicBezTo>
                    <a:cubicBezTo>
                      <a:pt x="3609" y="672"/>
                      <a:pt x="3611" y="663"/>
                      <a:pt x="3618" y="663"/>
                    </a:cubicBezTo>
                    <a:cubicBezTo>
                      <a:pt x="3625" y="663"/>
                      <a:pt x="3628" y="660"/>
                      <a:pt x="3621" y="658"/>
                    </a:cubicBezTo>
                    <a:lnTo>
                      <a:pt x="3621" y="658"/>
                    </a:lnTo>
                    <a:close/>
                    <a:moveTo>
                      <a:pt x="1870" y="1071"/>
                    </a:moveTo>
                    <a:lnTo>
                      <a:pt x="1870" y="1071"/>
                    </a:lnTo>
                    <a:cubicBezTo>
                      <a:pt x="1853" y="1087"/>
                      <a:pt x="1816" y="1090"/>
                      <a:pt x="1816" y="1104"/>
                    </a:cubicBezTo>
                    <a:cubicBezTo>
                      <a:pt x="1816" y="1118"/>
                      <a:pt x="1772" y="1124"/>
                      <a:pt x="1770" y="1118"/>
                    </a:cubicBezTo>
                    <a:cubicBezTo>
                      <a:pt x="1765" y="1113"/>
                      <a:pt x="1802" y="1110"/>
                      <a:pt x="1809" y="1092"/>
                    </a:cubicBezTo>
                    <a:cubicBezTo>
                      <a:pt x="1818" y="1073"/>
                      <a:pt x="1851" y="1064"/>
                      <a:pt x="1867" y="1038"/>
                    </a:cubicBezTo>
                    <a:cubicBezTo>
                      <a:pt x="1876" y="1019"/>
                      <a:pt x="1886" y="994"/>
                      <a:pt x="1893" y="994"/>
                    </a:cubicBezTo>
                    <a:cubicBezTo>
                      <a:pt x="1900" y="996"/>
                      <a:pt x="1888" y="1054"/>
                      <a:pt x="1870" y="1071"/>
                    </a:cubicBezTo>
                    <a:lnTo>
                      <a:pt x="1870" y="1071"/>
                    </a:lnTo>
                    <a:close/>
                    <a:moveTo>
                      <a:pt x="1949" y="331"/>
                    </a:moveTo>
                    <a:lnTo>
                      <a:pt x="1949" y="331"/>
                    </a:lnTo>
                    <a:cubicBezTo>
                      <a:pt x="1946" y="336"/>
                      <a:pt x="1935" y="336"/>
                      <a:pt x="1937" y="341"/>
                    </a:cubicBezTo>
                    <a:cubicBezTo>
                      <a:pt x="1944" y="350"/>
                      <a:pt x="1974" y="345"/>
                      <a:pt x="1977" y="334"/>
                    </a:cubicBezTo>
                    <a:cubicBezTo>
                      <a:pt x="1977" y="324"/>
                      <a:pt x="1953" y="327"/>
                      <a:pt x="1949" y="331"/>
                    </a:cubicBezTo>
                    <a:lnTo>
                      <a:pt x="1949" y="331"/>
                    </a:lnTo>
                    <a:close/>
                    <a:moveTo>
                      <a:pt x="639" y="42"/>
                    </a:moveTo>
                    <a:lnTo>
                      <a:pt x="639" y="42"/>
                    </a:lnTo>
                    <a:cubicBezTo>
                      <a:pt x="649" y="47"/>
                      <a:pt x="616" y="44"/>
                      <a:pt x="611" y="51"/>
                    </a:cubicBezTo>
                    <a:cubicBezTo>
                      <a:pt x="607" y="58"/>
                      <a:pt x="588" y="56"/>
                      <a:pt x="591" y="63"/>
                    </a:cubicBezTo>
                    <a:cubicBezTo>
                      <a:pt x="595" y="70"/>
                      <a:pt x="626" y="72"/>
                      <a:pt x="626" y="65"/>
                    </a:cubicBezTo>
                    <a:cubicBezTo>
                      <a:pt x="626" y="58"/>
                      <a:pt x="642" y="65"/>
                      <a:pt x="644" y="58"/>
                    </a:cubicBezTo>
                    <a:cubicBezTo>
                      <a:pt x="644" y="54"/>
                      <a:pt x="651" y="47"/>
                      <a:pt x="667" y="44"/>
                    </a:cubicBezTo>
                    <a:cubicBezTo>
                      <a:pt x="686" y="44"/>
                      <a:pt x="686" y="37"/>
                      <a:pt x="670" y="30"/>
                    </a:cubicBezTo>
                    <a:cubicBezTo>
                      <a:pt x="653" y="23"/>
                      <a:pt x="630" y="35"/>
                      <a:pt x="639" y="42"/>
                    </a:cubicBezTo>
                    <a:lnTo>
                      <a:pt x="639" y="42"/>
                    </a:lnTo>
                    <a:close/>
                    <a:moveTo>
                      <a:pt x="807" y="19"/>
                    </a:moveTo>
                    <a:lnTo>
                      <a:pt x="807" y="19"/>
                    </a:lnTo>
                    <a:cubicBezTo>
                      <a:pt x="821" y="19"/>
                      <a:pt x="816" y="9"/>
                      <a:pt x="828" y="12"/>
                    </a:cubicBezTo>
                    <a:cubicBezTo>
                      <a:pt x="837" y="12"/>
                      <a:pt x="851" y="12"/>
                      <a:pt x="846" y="5"/>
                    </a:cubicBezTo>
                    <a:cubicBezTo>
                      <a:pt x="839" y="0"/>
                      <a:pt x="804" y="2"/>
                      <a:pt x="807" y="7"/>
                    </a:cubicBezTo>
                    <a:cubicBezTo>
                      <a:pt x="811" y="12"/>
                      <a:pt x="779" y="9"/>
                      <a:pt x="779" y="12"/>
                    </a:cubicBezTo>
                    <a:cubicBezTo>
                      <a:pt x="779" y="16"/>
                      <a:pt x="790" y="19"/>
                      <a:pt x="807" y="19"/>
                    </a:cubicBezTo>
                    <a:lnTo>
                      <a:pt x="807" y="19"/>
                    </a:lnTo>
                    <a:close/>
                    <a:moveTo>
                      <a:pt x="809" y="54"/>
                    </a:moveTo>
                    <a:lnTo>
                      <a:pt x="809" y="54"/>
                    </a:lnTo>
                    <a:cubicBezTo>
                      <a:pt x="811" y="58"/>
                      <a:pt x="807" y="58"/>
                      <a:pt x="793" y="58"/>
                    </a:cubicBezTo>
                    <a:cubicBezTo>
                      <a:pt x="781" y="58"/>
                      <a:pt x="774" y="65"/>
                      <a:pt x="781" y="72"/>
                    </a:cubicBezTo>
                    <a:cubicBezTo>
                      <a:pt x="788" y="77"/>
                      <a:pt x="823" y="75"/>
                      <a:pt x="828" y="68"/>
                    </a:cubicBezTo>
                    <a:cubicBezTo>
                      <a:pt x="832" y="61"/>
                      <a:pt x="849" y="68"/>
                      <a:pt x="851" y="58"/>
                    </a:cubicBezTo>
                    <a:cubicBezTo>
                      <a:pt x="853" y="51"/>
                      <a:pt x="807" y="49"/>
                      <a:pt x="809" y="54"/>
                    </a:cubicBezTo>
                    <a:lnTo>
                      <a:pt x="809" y="54"/>
                    </a:lnTo>
                    <a:close/>
                    <a:moveTo>
                      <a:pt x="916" y="42"/>
                    </a:moveTo>
                    <a:lnTo>
                      <a:pt x="916" y="42"/>
                    </a:lnTo>
                    <a:cubicBezTo>
                      <a:pt x="921" y="35"/>
                      <a:pt x="909" y="35"/>
                      <a:pt x="907" y="30"/>
                    </a:cubicBezTo>
                    <a:cubicBezTo>
                      <a:pt x="907" y="26"/>
                      <a:pt x="872" y="23"/>
                      <a:pt x="872" y="30"/>
                    </a:cubicBezTo>
                    <a:cubicBezTo>
                      <a:pt x="874" y="35"/>
                      <a:pt x="849" y="42"/>
                      <a:pt x="856" y="49"/>
                    </a:cubicBezTo>
                    <a:cubicBezTo>
                      <a:pt x="872" y="61"/>
                      <a:pt x="911" y="47"/>
                      <a:pt x="916" y="42"/>
                    </a:cubicBezTo>
                    <a:lnTo>
                      <a:pt x="916" y="42"/>
                    </a:lnTo>
                    <a:close/>
                    <a:moveTo>
                      <a:pt x="723" y="380"/>
                    </a:moveTo>
                    <a:lnTo>
                      <a:pt x="723" y="380"/>
                    </a:lnTo>
                    <a:cubicBezTo>
                      <a:pt x="723" y="387"/>
                      <a:pt x="721" y="392"/>
                      <a:pt x="709" y="392"/>
                    </a:cubicBezTo>
                    <a:cubicBezTo>
                      <a:pt x="698" y="392"/>
                      <a:pt x="714" y="399"/>
                      <a:pt x="716" y="406"/>
                    </a:cubicBezTo>
                    <a:cubicBezTo>
                      <a:pt x="716" y="413"/>
                      <a:pt x="705" y="408"/>
                      <a:pt x="702" y="420"/>
                    </a:cubicBezTo>
                    <a:cubicBezTo>
                      <a:pt x="702" y="429"/>
                      <a:pt x="679" y="420"/>
                      <a:pt x="677" y="432"/>
                    </a:cubicBezTo>
                    <a:cubicBezTo>
                      <a:pt x="674" y="446"/>
                      <a:pt x="688" y="446"/>
                      <a:pt x="698" y="446"/>
                    </a:cubicBezTo>
                    <a:cubicBezTo>
                      <a:pt x="707" y="446"/>
                      <a:pt x="693" y="455"/>
                      <a:pt x="702" y="462"/>
                    </a:cubicBezTo>
                    <a:cubicBezTo>
                      <a:pt x="709" y="467"/>
                      <a:pt x="714" y="464"/>
                      <a:pt x="709" y="455"/>
                    </a:cubicBezTo>
                    <a:cubicBezTo>
                      <a:pt x="705" y="443"/>
                      <a:pt x="737" y="457"/>
                      <a:pt x="728" y="467"/>
                    </a:cubicBezTo>
                    <a:cubicBezTo>
                      <a:pt x="716" y="474"/>
                      <a:pt x="742" y="481"/>
                      <a:pt x="753" y="481"/>
                    </a:cubicBezTo>
                    <a:cubicBezTo>
                      <a:pt x="765" y="483"/>
                      <a:pt x="807" y="492"/>
                      <a:pt x="809" y="481"/>
                    </a:cubicBezTo>
                    <a:cubicBezTo>
                      <a:pt x="809" y="476"/>
                      <a:pt x="793" y="469"/>
                      <a:pt x="779" y="455"/>
                    </a:cubicBezTo>
                    <a:cubicBezTo>
                      <a:pt x="767" y="441"/>
                      <a:pt x="758" y="420"/>
                      <a:pt x="772" y="408"/>
                    </a:cubicBezTo>
                    <a:cubicBezTo>
                      <a:pt x="788" y="399"/>
                      <a:pt x="774" y="396"/>
                      <a:pt x="790" y="385"/>
                    </a:cubicBezTo>
                    <a:cubicBezTo>
                      <a:pt x="804" y="373"/>
                      <a:pt x="795" y="364"/>
                      <a:pt x="809" y="364"/>
                    </a:cubicBezTo>
                    <a:cubicBezTo>
                      <a:pt x="821" y="362"/>
                      <a:pt x="807" y="350"/>
                      <a:pt x="818" y="348"/>
                    </a:cubicBezTo>
                    <a:cubicBezTo>
                      <a:pt x="832" y="345"/>
                      <a:pt x="835" y="334"/>
                      <a:pt x="832" y="327"/>
                    </a:cubicBezTo>
                    <a:cubicBezTo>
                      <a:pt x="830" y="322"/>
                      <a:pt x="846" y="329"/>
                      <a:pt x="853" y="320"/>
                    </a:cubicBezTo>
                    <a:cubicBezTo>
                      <a:pt x="860" y="313"/>
                      <a:pt x="877" y="317"/>
                      <a:pt x="881" y="308"/>
                    </a:cubicBezTo>
                    <a:cubicBezTo>
                      <a:pt x="886" y="296"/>
                      <a:pt x="958" y="273"/>
                      <a:pt x="1000" y="264"/>
                    </a:cubicBezTo>
                    <a:cubicBezTo>
                      <a:pt x="1039" y="254"/>
                      <a:pt x="1067" y="236"/>
                      <a:pt x="1053" y="224"/>
                    </a:cubicBezTo>
                    <a:cubicBezTo>
                      <a:pt x="1039" y="215"/>
                      <a:pt x="997" y="229"/>
                      <a:pt x="988" y="238"/>
                    </a:cubicBezTo>
                    <a:cubicBezTo>
                      <a:pt x="979" y="245"/>
                      <a:pt x="965" y="240"/>
                      <a:pt x="953" y="245"/>
                    </a:cubicBezTo>
                    <a:cubicBezTo>
                      <a:pt x="944" y="252"/>
                      <a:pt x="923" y="257"/>
                      <a:pt x="911" y="250"/>
                    </a:cubicBezTo>
                    <a:cubicBezTo>
                      <a:pt x="902" y="243"/>
                      <a:pt x="888" y="257"/>
                      <a:pt x="881" y="257"/>
                    </a:cubicBezTo>
                    <a:cubicBezTo>
                      <a:pt x="872" y="257"/>
                      <a:pt x="863" y="266"/>
                      <a:pt x="853" y="264"/>
                    </a:cubicBezTo>
                    <a:cubicBezTo>
                      <a:pt x="846" y="264"/>
                      <a:pt x="828" y="271"/>
                      <a:pt x="825" y="278"/>
                    </a:cubicBezTo>
                    <a:cubicBezTo>
                      <a:pt x="825" y="282"/>
                      <a:pt x="809" y="280"/>
                      <a:pt x="809" y="287"/>
                    </a:cubicBezTo>
                    <a:cubicBezTo>
                      <a:pt x="809" y="294"/>
                      <a:pt x="797" y="299"/>
                      <a:pt x="793" y="294"/>
                    </a:cubicBezTo>
                    <a:cubicBezTo>
                      <a:pt x="786" y="287"/>
                      <a:pt x="779" y="299"/>
                      <a:pt x="786" y="308"/>
                    </a:cubicBezTo>
                    <a:cubicBezTo>
                      <a:pt x="795" y="315"/>
                      <a:pt x="770" y="317"/>
                      <a:pt x="774" y="322"/>
                    </a:cubicBezTo>
                    <a:cubicBezTo>
                      <a:pt x="779" y="327"/>
                      <a:pt x="765" y="329"/>
                      <a:pt x="770" y="336"/>
                    </a:cubicBezTo>
                    <a:cubicBezTo>
                      <a:pt x="772" y="341"/>
                      <a:pt x="760" y="343"/>
                      <a:pt x="751" y="345"/>
                    </a:cubicBezTo>
                    <a:cubicBezTo>
                      <a:pt x="742" y="345"/>
                      <a:pt x="737" y="359"/>
                      <a:pt x="749" y="359"/>
                    </a:cubicBezTo>
                    <a:cubicBezTo>
                      <a:pt x="760" y="359"/>
                      <a:pt x="742" y="362"/>
                      <a:pt x="742" y="371"/>
                    </a:cubicBezTo>
                    <a:cubicBezTo>
                      <a:pt x="744" y="380"/>
                      <a:pt x="723" y="376"/>
                      <a:pt x="723" y="380"/>
                    </a:cubicBezTo>
                    <a:lnTo>
                      <a:pt x="723" y="380"/>
                    </a:lnTo>
                    <a:close/>
                    <a:moveTo>
                      <a:pt x="728" y="61"/>
                    </a:moveTo>
                    <a:lnTo>
                      <a:pt x="728" y="61"/>
                    </a:lnTo>
                    <a:cubicBezTo>
                      <a:pt x="728" y="51"/>
                      <a:pt x="695" y="63"/>
                      <a:pt x="702" y="65"/>
                    </a:cubicBezTo>
                    <a:cubicBezTo>
                      <a:pt x="707" y="68"/>
                      <a:pt x="728" y="72"/>
                      <a:pt x="728" y="61"/>
                    </a:cubicBezTo>
                    <a:lnTo>
                      <a:pt x="728" y="61"/>
                    </a:lnTo>
                    <a:close/>
                    <a:moveTo>
                      <a:pt x="816" y="30"/>
                    </a:moveTo>
                    <a:lnTo>
                      <a:pt x="816" y="30"/>
                    </a:lnTo>
                    <a:cubicBezTo>
                      <a:pt x="818" y="19"/>
                      <a:pt x="797" y="28"/>
                      <a:pt x="781" y="21"/>
                    </a:cubicBezTo>
                    <a:cubicBezTo>
                      <a:pt x="765" y="14"/>
                      <a:pt x="756" y="16"/>
                      <a:pt x="765" y="26"/>
                    </a:cubicBezTo>
                    <a:cubicBezTo>
                      <a:pt x="770" y="30"/>
                      <a:pt x="737" y="33"/>
                      <a:pt x="744" y="37"/>
                    </a:cubicBezTo>
                    <a:cubicBezTo>
                      <a:pt x="756" y="51"/>
                      <a:pt x="816" y="44"/>
                      <a:pt x="816" y="30"/>
                    </a:cubicBezTo>
                    <a:lnTo>
                      <a:pt x="816" y="3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2" name="Freeform 529">
                <a:extLst>
                  <a:ext uri="{FF2B5EF4-FFF2-40B4-BE49-F238E27FC236}">
                    <a16:creationId xmlns:a16="http://schemas.microsoft.com/office/drawing/2014/main" id="{8735D055-2094-4881-4879-91FB581BAF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9" y="957"/>
                <a:ext cx="2180" cy="840"/>
              </a:xfrm>
              <a:custGeom>
                <a:avLst/>
                <a:gdLst>
                  <a:gd name="T0" fmla="*/ 1505 w 3628"/>
                  <a:gd name="T1" fmla="*/ 26 h 1395"/>
                  <a:gd name="T2" fmla="*/ 1656 w 3628"/>
                  <a:gd name="T3" fmla="*/ 82 h 1395"/>
                  <a:gd name="T4" fmla="*/ 1546 w 3628"/>
                  <a:gd name="T5" fmla="*/ 96 h 1395"/>
                  <a:gd name="T6" fmla="*/ 2593 w 3628"/>
                  <a:gd name="T7" fmla="*/ 287 h 1395"/>
                  <a:gd name="T8" fmla="*/ 2679 w 3628"/>
                  <a:gd name="T9" fmla="*/ 303 h 1395"/>
                  <a:gd name="T10" fmla="*/ 1751 w 3628"/>
                  <a:gd name="T11" fmla="*/ 119 h 1395"/>
                  <a:gd name="T12" fmla="*/ 546 w 3628"/>
                  <a:gd name="T13" fmla="*/ 44 h 1395"/>
                  <a:gd name="T14" fmla="*/ 2600 w 3628"/>
                  <a:gd name="T15" fmla="*/ 1255 h 1395"/>
                  <a:gd name="T16" fmla="*/ 3516 w 3628"/>
                  <a:gd name="T17" fmla="*/ 639 h 1395"/>
                  <a:gd name="T18" fmla="*/ 3163 w 3628"/>
                  <a:gd name="T19" fmla="*/ 530 h 1395"/>
                  <a:gd name="T20" fmla="*/ 2769 w 3628"/>
                  <a:gd name="T21" fmla="*/ 457 h 1395"/>
                  <a:gd name="T22" fmla="*/ 2525 w 3628"/>
                  <a:gd name="T23" fmla="*/ 427 h 1395"/>
                  <a:gd name="T24" fmla="*/ 2314 w 3628"/>
                  <a:gd name="T25" fmla="*/ 450 h 1395"/>
                  <a:gd name="T26" fmla="*/ 2177 w 3628"/>
                  <a:gd name="T27" fmla="*/ 392 h 1395"/>
                  <a:gd name="T28" fmla="*/ 1879 w 3628"/>
                  <a:gd name="T29" fmla="*/ 373 h 1395"/>
                  <a:gd name="T30" fmla="*/ 1963 w 3628"/>
                  <a:gd name="T31" fmla="*/ 254 h 1395"/>
                  <a:gd name="T32" fmla="*/ 1744 w 3628"/>
                  <a:gd name="T33" fmla="*/ 191 h 1395"/>
                  <a:gd name="T34" fmla="*/ 1567 w 3628"/>
                  <a:gd name="T35" fmla="*/ 271 h 1395"/>
                  <a:gd name="T36" fmla="*/ 1437 w 3628"/>
                  <a:gd name="T37" fmla="*/ 357 h 1395"/>
                  <a:gd name="T38" fmla="*/ 1237 w 3628"/>
                  <a:gd name="T39" fmla="*/ 432 h 1395"/>
                  <a:gd name="T40" fmla="*/ 1160 w 3628"/>
                  <a:gd name="T41" fmla="*/ 544 h 1395"/>
                  <a:gd name="T42" fmla="*/ 1132 w 3628"/>
                  <a:gd name="T43" fmla="*/ 644 h 1395"/>
                  <a:gd name="T44" fmla="*/ 1156 w 3628"/>
                  <a:gd name="T45" fmla="*/ 565 h 1395"/>
                  <a:gd name="T46" fmla="*/ 1018 w 3628"/>
                  <a:gd name="T47" fmla="*/ 506 h 1395"/>
                  <a:gd name="T48" fmla="*/ 884 w 3628"/>
                  <a:gd name="T49" fmla="*/ 546 h 1395"/>
                  <a:gd name="T50" fmla="*/ 646 w 3628"/>
                  <a:gd name="T51" fmla="*/ 579 h 1395"/>
                  <a:gd name="T52" fmla="*/ 528 w 3628"/>
                  <a:gd name="T53" fmla="*/ 632 h 1395"/>
                  <a:gd name="T54" fmla="*/ 386 w 3628"/>
                  <a:gd name="T55" fmla="*/ 725 h 1395"/>
                  <a:gd name="T56" fmla="*/ 458 w 3628"/>
                  <a:gd name="T57" fmla="*/ 623 h 1395"/>
                  <a:gd name="T58" fmla="*/ 230 w 3628"/>
                  <a:gd name="T59" fmla="*/ 520 h 1395"/>
                  <a:gd name="T60" fmla="*/ 230 w 3628"/>
                  <a:gd name="T61" fmla="*/ 719 h 1395"/>
                  <a:gd name="T62" fmla="*/ 170 w 3628"/>
                  <a:gd name="T63" fmla="*/ 919 h 1395"/>
                  <a:gd name="T64" fmla="*/ 246 w 3628"/>
                  <a:gd name="T65" fmla="*/ 1064 h 1395"/>
                  <a:gd name="T66" fmla="*/ 419 w 3628"/>
                  <a:gd name="T67" fmla="*/ 1167 h 1395"/>
                  <a:gd name="T68" fmla="*/ 379 w 3628"/>
                  <a:gd name="T69" fmla="*/ 1302 h 1395"/>
                  <a:gd name="T70" fmla="*/ 579 w 3628"/>
                  <a:gd name="T71" fmla="*/ 1314 h 1395"/>
                  <a:gd name="T72" fmla="*/ 619 w 3628"/>
                  <a:gd name="T73" fmla="*/ 1150 h 1395"/>
                  <a:gd name="T74" fmla="*/ 858 w 3628"/>
                  <a:gd name="T75" fmla="*/ 1145 h 1395"/>
                  <a:gd name="T76" fmla="*/ 1014 w 3628"/>
                  <a:gd name="T77" fmla="*/ 1022 h 1395"/>
                  <a:gd name="T78" fmla="*/ 1223 w 3628"/>
                  <a:gd name="T79" fmla="*/ 1038 h 1395"/>
                  <a:gd name="T80" fmla="*/ 1465 w 3628"/>
                  <a:gd name="T81" fmla="*/ 1176 h 1395"/>
                  <a:gd name="T82" fmla="*/ 1667 w 3628"/>
                  <a:gd name="T83" fmla="*/ 1101 h 1395"/>
                  <a:gd name="T84" fmla="*/ 1949 w 3628"/>
                  <a:gd name="T85" fmla="*/ 1176 h 1395"/>
                  <a:gd name="T86" fmla="*/ 2204 w 3628"/>
                  <a:gd name="T87" fmla="*/ 1066 h 1395"/>
                  <a:gd name="T88" fmla="*/ 2414 w 3628"/>
                  <a:gd name="T89" fmla="*/ 1262 h 1395"/>
                  <a:gd name="T90" fmla="*/ 2560 w 3628"/>
                  <a:gd name="T91" fmla="*/ 1127 h 1395"/>
                  <a:gd name="T92" fmla="*/ 2451 w 3628"/>
                  <a:gd name="T93" fmla="*/ 1029 h 1395"/>
                  <a:gd name="T94" fmla="*/ 2797 w 3628"/>
                  <a:gd name="T95" fmla="*/ 887 h 1395"/>
                  <a:gd name="T96" fmla="*/ 2981 w 3628"/>
                  <a:gd name="T97" fmla="*/ 830 h 1395"/>
                  <a:gd name="T98" fmla="*/ 2900 w 3628"/>
                  <a:gd name="T99" fmla="*/ 959 h 1395"/>
                  <a:gd name="T100" fmla="*/ 3032 w 3628"/>
                  <a:gd name="T101" fmla="*/ 968 h 1395"/>
                  <a:gd name="T102" fmla="*/ 3249 w 3628"/>
                  <a:gd name="T103" fmla="*/ 826 h 1395"/>
                  <a:gd name="T104" fmla="*/ 3411 w 3628"/>
                  <a:gd name="T105" fmla="*/ 693 h 1395"/>
                  <a:gd name="T106" fmla="*/ 3567 w 3628"/>
                  <a:gd name="T107" fmla="*/ 709 h 1395"/>
                  <a:gd name="T108" fmla="*/ 1893 w 3628"/>
                  <a:gd name="T109" fmla="*/ 994 h 1395"/>
                  <a:gd name="T110" fmla="*/ 807 w 3628"/>
                  <a:gd name="T111" fmla="*/ 19 h 1395"/>
                  <a:gd name="T112" fmla="*/ 907 w 3628"/>
                  <a:gd name="T113" fmla="*/ 30 h 1395"/>
                  <a:gd name="T114" fmla="*/ 779 w 3628"/>
                  <a:gd name="T115" fmla="*/ 455 h 1395"/>
                  <a:gd name="T116" fmla="*/ 809 w 3628"/>
                  <a:gd name="T117" fmla="*/ 287 h 1395"/>
                  <a:gd name="T118" fmla="*/ 765 w 3628"/>
                  <a:gd name="T119" fmla="*/ 26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28" h="1395">
                    <a:moveTo>
                      <a:pt x="53" y="1008"/>
                    </a:moveTo>
                    <a:lnTo>
                      <a:pt x="53" y="1008"/>
                    </a:lnTo>
                    <a:cubicBezTo>
                      <a:pt x="51" y="1010"/>
                      <a:pt x="44" y="1008"/>
                      <a:pt x="42" y="1003"/>
                    </a:cubicBezTo>
                    <a:cubicBezTo>
                      <a:pt x="39" y="1001"/>
                      <a:pt x="35" y="1003"/>
                      <a:pt x="28" y="1003"/>
                    </a:cubicBezTo>
                    <a:cubicBezTo>
                      <a:pt x="30" y="1003"/>
                      <a:pt x="30" y="1006"/>
                      <a:pt x="32" y="1006"/>
                    </a:cubicBezTo>
                    <a:cubicBezTo>
                      <a:pt x="35" y="1010"/>
                      <a:pt x="21" y="1013"/>
                      <a:pt x="25" y="1017"/>
                    </a:cubicBezTo>
                    <a:cubicBezTo>
                      <a:pt x="30" y="1024"/>
                      <a:pt x="14" y="1024"/>
                      <a:pt x="14" y="1017"/>
                    </a:cubicBezTo>
                    <a:cubicBezTo>
                      <a:pt x="14" y="1010"/>
                      <a:pt x="0" y="1015"/>
                      <a:pt x="0" y="1019"/>
                    </a:cubicBezTo>
                    <a:lnTo>
                      <a:pt x="0" y="1024"/>
                    </a:lnTo>
                    <a:cubicBezTo>
                      <a:pt x="2" y="1024"/>
                      <a:pt x="9" y="1026"/>
                      <a:pt x="9" y="1026"/>
                    </a:cubicBezTo>
                    <a:cubicBezTo>
                      <a:pt x="14" y="1029"/>
                      <a:pt x="51" y="1033"/>
                      <a:pt x="65" y="1029"/>
                    </a:cubicBezTo>
                    <a:lnTo>
                      <a:pt x="65" y="1015"/>
                    </a:lnTo>
                    <a:cubicBezTo>
                      <a:pt x="65" y="1013"/>
                      <a:pt x="58" y="1008"/>
                      <a:pt x="53" y="1008"/>
                    </a:cubicBezTo>
                    <a:close/>
                    <a:moveTo>
                      <a:pt x="1532" y="21"/>
                    </a:moveTo>
                    <a:lnTo>
                      <a:pt x="1532" y="21"/>
                    </a:lnTo>
                    <a:cubicBezTo>
                      <a:pt x="1535" y="12"/>
                      <a:pt x="1493" y="16"/>
                      <a:pt x="1505" y="26"/>
                    </a:cubicBezTo>
                    <a:cubicBezTo>
                      <a:pt x="1507" y="28"/>
                      <a:pt x="1530" y="30"/>
                      <a:pt x="1532" y="21"/>
                    </a:cubicBezTo>
                    <a:close/>
                    <a:moveTo>
                      <a:pt x="963" y="37"/>
                    </a:moveTo>
                    <a:lnTo>
                      <a:pt x="963" y="37"/>
                    </a:lnTo>
                    <a:cubicBezTo>
                      <a:pt x="986" y="35"/>
                      <a:pt x="986" y="23"/>
                      <a:pt x="974" y="21"/>
                    </a:cubicBezTo>
                    <a:cubicBezTo>
                      <a:pt x="960" y="19"/>
                      <a:pt x="958" y="28"/>
                      <a:pt x="953" y="28"/>
                    </a:cubicBezTo>
                    <a:cubicBezTo>
                      <a:pt x="946" y="26"/>
                      <a:pt x="923" y="30"/>
                      <a:pt x="928" y="37"/>
                    </a:cubicBezTo>
                    <a:cubicBezTo>
                      <a:pt x="932" y="42"/>
                      <a:pt x="951" y="40"/>
                      <a:pt x="963" y="37"/>
                    </a:cubicBezTo>
                    <a:close/>
                    <a:moveTo>
                      <a:pt x="1581" y="84"/>
                    </a:moveTo>
                    <a:lnTo>
                      <a:pt x="1581" y="84"/>
                    </a:lnTo>
                    <a:cubicBezTo>
                      <a:pt x="1581" y="91"/>
                      <a:pt x="1560" y="98"/>
                      <a:pt x="1567" y="103"/>
                    </a:cubicBezTo>
                    <a:cubicBezTo>
                      <a:pt x="1572" y="107"/>
                      <a:pt x="1577" y="107"/>
                      <a:pt x="1584" y="107"/>
                    </a:cubicBezTo>
                    <a:cubicBezTo>
                      <a:pt x="1588" y="110"/>
                      <a:pt x="1593" y="124"/>
                      <a:pt x="1602" y="121"/>
                    </a:cubicBezTo>
                    <a:cubicBezTo>
                      <a:pt x="1614" y="119"/>
                      <a:pt x="1646" y="135"/>
                      <a:pt x="1663" y="135"/>
                    </a:cubicBezTo>
                    <a:cubicBezTo>
                      <a:pt x="1681" y="135"/>
                      <a:pt x="1683" y="119"/>
                      <a:pt x="1679" y="119"/>
                    </a:cubicBezTo>
                    <a:cubicBezTo>
                      <a:pt x="1672" y="119"/>
                      <a:pt x="1676" y="110"/>
                      <a:pt x="1688" y="96"/>
                    </a:cubicBezTo>
                    <a:cubicBezTo>
                      <a:pt x="1697" y="82"/>
                      <a:pt x="1656" y="70"/>
                      <a:pt x="1656" y="82"/>
                    </a:cubicBezTo>
                    <a:cubicBezTo>
                      <a:pt x="1656" y="93"/>
                      <a:pt x="1644" y="79"/>
                      <a:pt x="1639" y="72"/>
                    </a:cubicBezTo>
                    <a:cubicBezTo>
                      <a:pt x="1637" y="65"/>
                      <a:pt x="1581" y="77"/>
                      <a:pt x="1581" y="84"/>
                    </a:cubicBezTo>
                    <a:close/>
                    <a:moveTo>
                      <a:pt x="1084" y="390"/>
                    </a:moveTo>
                    <a:lnTo>
                      <a:pt x="1084" y="390"/>
                    </a:lnTo>
                    <a:cubicBezTo>
                      <a:pt x="1093" y="390"/>
                      <a:pt x="1114" y="385"/>
                      <a:pt x="1116" y="380"/>
                    </a:cubicBezTo>
                    <a:cubicBezTo>
                      <a:pt x="1118" y="376"/>
                      <a:pt x="1107" y="371"/>
                      <a:pt x="1093" y="371"/>
                    </a:cubicBezTo>
                    <a:cubicBezTo>
                      <a:pt x="1079" y="371"/>
                      <a:pt x="1077" y="387"/>
                      <a:pt x="1084" y="390"/>
                    </a:cubicBezTo>
                    <a:close/>
                    <a:moveTo>
                      <a:pt x="1267" y="399"/>
                    </a:moveTo>
                    <a:lnTo>
                      <a:pt x="1267" y="399"/>
                    </a:lnTo>
                    <a:cubicBezTo>
                      <a:pt x="1277" y="404"/>
                      <a:pt x="1286" y="401"/>
                      <a:pt x="1284" y="392"/>
                    </a:cubicBezTo>
                    <a:cubicBezTo>
                      <a:pt x="1281" y="380"/>
                      <a:pt x="1260" y="394"/>
                      <a:pt x="1267" y="399"/>
                    </a:cubicBezTo>
                    <a:close/>
                    <a:moveTo>
                      <a:pt x="1549" y="68"/>
                    </a:moveTo>
                    <a:lnTo>
                      <a:pt x="1549" y="68"/>
                    </a:lnTo>
                    <a:cubicBezTo>
                      <a:pt x="1560" y="72"/>
                      <a:pt x="1556" y="75"/>
                      <a:pt x="1544" y="75"/>
                    </a:cubicBezTo>
                    <a:cubicBezTo>
                      <a:pt x="1530" y="75"/>
                      <a:pt x="1518" y="79"/>
                      <a:pt x="1528" y="82"/>
                    </a:cubicBezTo>
                    <a:cubicBezTo>
                      <a:pt x="1535" y="84"/>
                      <a:pt x="1532" y="91"/>
                      <a:pt x="1546" y="96"/>
                    </a:cubicBezTo>
                    <a:cubicBezTo>
                      <a:pt x="1560" y="98"/>
                      <a:pt x="1572" y="89"/>
                      <a:pt x="1572" y="79"/>
                    </a:cubicBezTo>
                    <a:cubicBezTo>
                      <a:pt x="1570" y="72"/>
                      <a:pt x="1618" y="65"/>
                      <a:pt x="1630" y="63"/>
                    </a:cubicBezTo>
                    <a:cubicBezTo>
                      <a:pt x="1642" y="58"/>
                      <a:pt x="1623" y="47"/>
                      <a:pt x="1635" y="44"/>
                    </a:cubicBezTo>
                    <a:cubicBezTo>
                      <a:pt x="1649" y="44"/>
                      <a:pt x="1644" y="37"/>
                      <a:pt x="1628" y="35"/>
                    </a:cubicBezTo>
                    <a:cubicBezTo>
                      <a:pt x="1609" y="33"/>
                      <a:pt x="1616" y="19"/>
                      <a:pt x="1611" y="12"/>
                    </a:cubicBezTo>
                    <a:cubicBezTo>
                      <a:pt x="1607" y="7"/>
                      <a:pt x="1602" y="19"/>
                      <a:pt x="1581" y="23"/>
                    </a:cubicBezTo>
                    <a:cubicBezTo>
                      <a:pt x="1558" y="28"/>
                      <a:pt x="1549" y="33"/>
                      <a:pt x="1556" y="37"/>
                    </a:cubicBezTo>
                    <a:cubicBezTo>
                      <a:pt x="1565" y="42"/>
                      <a:pt x="1556" y="54"/>
                      <a:pt x="1546" y="51"/>
                    </a:cubicBezTo>
                    <a:cubicBezTo>
                      <a:pt x="1537" y="51"/>
                      <a:pt x="1537" y="61"/>
                      <a:pt x="1549" y="68"/>
                    </a:cubicBezTo>
                    <a:close/>
                    <a:moveTo>
                      <a:pt x="2488" y="303"/>
                    </a:moveTo>
                    <a:lnTo>
                      <a:pt x="2488" y="303"/>
                    </a:lnTo>
                    <a:cubicBezTo>
                      <a:pt x="2497" y="308"/>
                      <a:pt x="2500" y="313"/>
                      <a:pt x="2504" y="317"/>
                    </a:cubicBezTo>
                    <a:cubicBezTo>
                      <a:pt x="2511" y="322"/>
                      <a:pt x="2530" y="315"/>
                      <a:pt x="2537" y="313"/>
                    </a:cubicBezTo>
                    <a:cubicBezTo>
                      <a:pt x="2544" y="310"/>
                      <a:pt x="2544" y="324"/>
                      <a:pt x="2558" y="315"/>
                    </a:cubicBezTo>
                    <a:cubicBezTo>
                      <a:pt x="2569" y="308"/>
                      <a:pt x="2581" y="313"/>
                      <a:pt x="2595" y="313"/>
                    </a:cubicBezTo>
                    <a:cubicBezTo>
                      <a:pt x="2609" y="313"/>
                      <a:pt x="2593" y="294"/>
                      <a:pt x="2593" y="287"/>
                    </a:cubicBezTo>
                    <a:cubicBezTo>
                      <a:pt x="2593" y="280"/>
                      <a:pt x="2609" y="285"/>
                      <a:pt x="2604" y="292"/>
                    </a:cubicBezTo>
                    <a:cubicBezTo>
                      <a:pt x="2600" y="296"/>
                      <a:pt x="2611" y="313"/>
                      <a:pt x="2632" y="310"/>
                    </a:cubicBezTo>
                    <a:cubicBezTo>
                      <a:pt x="2651" y="310"/>
                      <a:pt x="2637" y="296"/>
                      <a:pt x="2646" y="292"/>
                    </a:cubicBezTo>
                    <a:cubicBezTo>
                      <a:pt x="2658" y="287"/>
                      <a:pt x="2656" y="282"/>
                      <a:pt x="2642" y="273"/>
                    </a:cubicBezTo>
                    <a:cubicBezTo>
                      <a:pt x="2628" y="266"/>
                      <a:pt x="2607" y="271"/>
                      <a:pt x="2595" y="266"/>
                    </a:cubicBezTo>
                    <a:cubicBezTo>
                      <a:pt x="2581" y="259"/>
                      <a:pt x="2565" y="259"/>
                      <a:pt x="2565" y="273"/>
                    </a:cubicBezTo>
                    <a:cubicBezTo>
                      <a:pt x="2565" y="287"/>
                      <a:pt x="2537" y="257"/>
                      <a:pt x="2525" y="254"/>
                    </a:cubicBezTo>
                    <a:cubicBezTo>
                      <a:pt x="2511" y="250"/>
                      <a:pt x="2467" y="292"/>
                      <a:pt x="2488" y="303"/>
                    </a:cubicBezTo>
                    <a:close/>
                    <a:moveTo>
                      <a:pt x="2679" y="303"/>
                    </a:moveTo>
                    <a:lnTo>
                      <a:pt x="2679" y="303"/>
                    </a:lnTo>
                    <a:cubicBezTo>
                      <a:pt x="2693" y="303"/>
                      <a:pt x="2702" y="317"/>
                      <a:pt x="2730" y="320"/>
                    </a:cubicBezTo>
                    <a:cubicBezTo>
                      <a:pt x="2760" y="322"/>
                      <a:pt x="2781" y="317"/>
                      <a:pt x="2781" y="310"/>
                    </a:cubicBezTo>
                    <a:cubicBezTo>
                      <a:pt x="2781" y="303"/>
                      <a:pt x="2755" y="294"/>
                      <a:pt x="2746" y="299"/>
                    </a:cubicBezTo>
                    <a:cubicBezTo>
                      <a:pt x="2739" y="303"/>
                      <a:pt x="2732" y="292"/>
                      <a:pt x="2723" y="294"/>
                    </a:cubicBezTo>
                    <a:cubicBezTo>
                      <a:pt x="2711" y="296"/>
                      <a:pt x="2697" y="296"/>
                      <a:pt x="2693" y="287"/>
                    </a:cubicBezTo>
                    <a:cubicBezTo>
                      <a:pt x="2688" y="280"/>
                      <a:pt x="2672" y="301"/>
                      <a:pt x="2679" y="303"/>
                    </a:cubicBezTo>
                    <a:close/>
                    <a:moveTo>
                      <a:pt x="2621" y="383"/>
                    </a:moveTo>
                    <a:lnTo>
                      <a:pt x="2621" y="383"/>
                    </a:lnTo>
                    <a:cubicBezTo>
                      <a:pt x="2630" y="380"/>
                      <a:pt x="2611" y="359"/>
                      <a:pt x="2593" y="357"/>
                    </a:cubicBezTo>
                    <a:cubicBezTo>
                      <a:pt x="2572" y="355"/>
                      <a:pt x="2556" y="371"/>
                      <a:pt x="2558" y="373"/>
                    </a:cubicBezTo>
                    <a:cubicBezTo>
                      <a:pt x="2562" y="383"/>
                      <a:pt x="2609" y="387"/>
                      <a:pt x="2621" y="383"/>
                    </a:cubicBezTo>
                    <a:close/>
                    <a:moveTo>
                      <a:pt x="2569" y="343"/>
                    </a:moveTo>
                    <a:lnTo>
                      <a:pt x="2569" y="343"/>
                    </a:lnTo>
                    <a:cubicBezTo>
                      <a:pt x="2569" y="334"/>
                      <a:pt x="2535" y="345"/>
                      <a:pt x="2549" y="350"/>
                    </a:cubicBezTo>
                    <a:cubicBezTo>
                      <a:pt x="2558" y="352"/>
                      <a:pt x="2569" y="352"/>
                      <a:pt x="2569" y="343"/>
                    </a:cubicBezTo>
                    <a:close/>
                    <a:moveTo>
                      <a:pt x="1679" y="173"/>
                    </a:moveTo>
                    <a:lnTo>
                      <a:pt x="1679" y="173"/>
                    </a:lnTo>
                    <a:cubicBezTo>
                      <a:pt x="1688" y="177"/>
                      <a:pt x="1716" y="168"/>
                      <a:pt x="1735" y="168"/>
                    </a:cubicBezTo>
                    <a:cubicBezTo>
                      <a:pt x="1753" y="168"/>
                      <a:pt x="1807" y="154"/>
                      <a:pt x="1807" y="142"/>
                    </a:cubicBezTo>
                    <a:cubicBezTo>
                      <a:pt x="1809" y="133"/>
                      <a:pt x="1788" y="133"/>
                      <a:pt x="1781" y="124"/>
                    </a:cubicBezTo>
                    <a:cubicBezTo>
                      <a:pt x="1772" y="117"/>
                      <a:pt x="1753" y="124"/>
                      <a:pt x="1749" y="131"/>
                    </a:cubicBezTo>
                    <a:cubicBezTo>
                      <a:pt x="1744" y="138"/>
                      <a:pt x="1739" y="131"/>
                      <a:pt x="1751" y="119"/>
                    </a:cubicBezTo>
                    <a:cubicBezTo>
                      <a:pt x="1765" y="107"/>
                      <a:pt x="1739" y="98"/>
                      <a:pt x="1739" y="105"/>
                    </a:cubicBezTo>
                    <a:cubicBezTo>
                      <a:pt x="1739" y="114"/>
                      <a:pt x="1716" y="107"/>
                      <a:pt x="1716" y="114"/>
                    </a:cubicBezTo>
                    <a:cubicBezTo>
                      <a:pt x="1716" y="121"/>
                      <a:pt x="1709" y="124"/>
                      <a:pt x="1709" y="131"/>
                    </a:cubicBezTo>
                    <a:cubicBezTo>
                      <a:pt x="1709" y="138"/>
                      <a:pt x="1695" y="128"/>
                      <a:pt x="1693" y="142"/>
                    </a:cubicBezTo>
                    <a:cubicBezTo>
                      <a:pt x="1693" y="159"/>
                      <a:pt x="1670" y="168"/>
                      <a:pt x="1679" y="173"/>
                    </a:cubicBezTo>
                    <a:close/>
                    <a:moveTo>
                      <a:pt x="3379" y="478"/>
                    </a:moveTo>
                    <a:lnTo>
                      <a:pt x="3379" y="478"/>
                    </a:lnTo>
                    <a:cubicBezTo>
                      <a:pt x="3393" y="485"/>
                      <a:pt x="3400" y="471"/>
                      <a:pt x="3409" y="478"/>
                    </a:cubicBezTo>
                    <a:cubicBezTo>
                      <a:pt x="3421" y="485"/>
                      <a:pt x="3444" y="476"/>
                      <a:pt x="3453" y="474"/>
                    </a:cubicBezTo>
                    <a:cubicBezTo>
                      <a:pt x="3465" y="471"/>
                      <a:pt x="3460" y="460"/>
                      <a:pt x="3430" y="455"/>
                    </a:cubicBezTo>
                    <a:cubicBezTo>
                      <a:pt x="3402" y="450"/>
                      <a:pt x="3365" y="471"/>
                      <a:pt x="3379" y="478"/>
                    </a:cubicBezTo>
                    <a:close/>
                    <a:moveTo>
                      <a:pt x="581" y="47"/>
                    </a:moveTo>
                    <a:lnTo>
                      <a:pt x="581" y="47"/>
                    </a:lnTo>
                    <a:cubicBezTo>
                      <a:pt x="595" y="33"/>
                      <a:pt x="614" y="47"/>
                      <a:pt x="616" y="40"/>
                    </a:cubicBezTo>
                    <a:cubicBezTo>
                      <a:pt x="619" y="33"/>
                      <a:pt x="591" y="30"/>
                      <a:pt x="579" y="37"/>
                    </a:cubicBezTo>
                    <a:cubicBezTo>
                      <a:pt x="567" y="42"/>
                      <a:pt x="544" y="37"/>
                      <a:pt x="546" y="44"/>
                    </a:cubicBezTo>
                    <a:cubicBezTo>
                      <a:pt x="549" y="49"/>
                      <a:pt x="567" y="61"/>
                      <a:pt x="581" y="47"/>
                    </a:cubicBezTo>
                    <a:close/>
                    <a:moveTo>
                      <a:pt x="614" y="551"/>
                    </a:moveTo>
                    <a:lnTo>
                      <a:pt x="614" y="551"/>
                    </a:lnTo>
                    <a:cubicBezTo>
                      <a:pt x="630" y="565"/>
                      <a:pt x="644" y="544"/>
                      <a:pt x="653" y="541"/>
                    </a:cubicBezTo>
                    <a:cubicBezTo>
                      <a:pt x="660" y="541"/>
                      <a:pt x="649" y="532"/>
                      <a:pt x="635" y="527"/>
                    </a:cubicBezTo>
                    <a:cubicBezTo>
                      <a:pt x="621" y="525"/>
                      <a:pt x="600" y="539"/>
                      <a:pt x="614" y="551"/>
                    </a:cubicBezTo>
                    <a:close/>
                    <a:moveTo>
                      <a:pt x="2614" y="1110"/>
                    </a:moveTo>
                    <a:lnTo>
                      <a:pt x="2614" y="1110"/>
                    </a:lnTo>
                    <a:cubicBezTo>
                      <a:pt x="2607" y="1092"/>
                      <a:pt x="2625" y="1076"/>
                      <a:pt x="2611" y="1066"/>
                    </a:cubicBezTo>
                    <a:cubicBezTo>
                      <a:pt x="2600" y="1057"/>
                      <a:pt x="2604" y="1036"/>
                      <a:pt x="2597" y="1040"/>
                    </a:cubicBezTo>
                    <a:cubicBezTo>
                      <a:pt x="2593" y="1045"/>
                      <a:pt x="2597" y="1062"/>
                      <a:pt x="2588" y="1062"/>
                    </a:cubicBezTo>
                    <a:cubicBezTo>
                      <a:pt x="2579" y="1064"/>
                      <a:pt x="2588" y="1073"/>
                      <a:pt x="2584" y="1085"/>
                    </a:cubicBezTo>
                    <a:cubicBezTo>
                      <a:pt x="2581" y="1099"/>
                      <a:pt x="2586" y="1118"/>
                      <a:pt x="2591" y="1129"/>
                    </a:cubicBezTo>
                    <a:cubicBezTo>
                      <a:pt x="2595" y="1138"/>
                      <a:pt x="2584" y="1199"/>
                      <a:pt x="2588" y="1211"/>
                    </a:cubicBezTo>
                    <a:cubicBezTo>
                      <a:pt x="2595" y="1220"/>
                      <a:pt x="2581" y="1264"/>
                      <a:pt x="2586" y="1269"/>
                    </a:cubicBezTo>
                    <a:cubicBezTo>
                      <a:pt x="2593" y="1279"/>
                      <a:pt x="2588" y="1257"/>
                      <a:pt x="2600" y="1255"/>
                    </a:cubicBezTo>
                    <a:cubicBezTo>
                      <a:pt x="2611" y="1255"/>
                      <a:pt x="2611" y="1269"/>
                      <a:pt x="2618" y="1271"/>
                    </a:cubicBezTo>
                    <a:cubicBezTo>
                      <a:pt x="2623" y="1274"/>
                      <a:pt x="2621" y="1250"/>
                      <a:pt x="2614" y="1253"/>
                    </a:cubicBezTo>
                    <a:cubicBezTo>
                      <a:pt x="2607" y="1255"/>
                      <a:pt x="2602" y="1239"/>
                      <a:pt x="2600" y="1227"/>
                    </a:cubicBezTo>
                    <a:cubicBezTo>
                      <a:pt x="2595" y="1218"/>
                      <a:pt x="2604" y="1206"/>
                      <a:pt x="2604" y="1192"/>
                    </a:cubicBezTo>
                    <a:cubicBezTo>
                      <a:pt x="2604" y="1181"/>
                      <a:pt x="2621" y="1181"/>
                      <a:pt x="2630" y="1190"/>
                    </a:cubicBezTo>
                    <a:cubicBezTo>
                      <a:pt x="2639" y="1199"/>
                      <a:pt x="2642" y="1195"/>
                      <a:pt x="2637" y="1188"/>
                    </a:cubicBezTo>
                    <a:cubicBezTo>
                      <a:pt x="2635" y="1181"/>
                      <a:pt x="2621" y="1129"/>
                      <a:pt x="2614" y="1110"/>
                    </a:cubicBezTo>
                    <a:close/>
                    <a:moveTo>
                      <a:pt x="3621" y="658"/>
                    </a:moveTo>
                    <a:lnTo>
                      <a:pt x="3621" y="658"/>
                    </a:lnTo>
                    <a:cubicBezTo>
                      <a:pt x="3614" y="656"/>
                      <a:pt x="3595" y="642"/>
                      <a:pt x="3590" y="635"/>
                    </a:cubicBezTo>
                    <a:cubicBezTo>
                      <a:pt x="3583" y="628"/>
                      <a:pt x="3560" y="625"/>
                      <a:pt x="3560" y="628"/>
                    </a:cubicBezTo>
                    <a:cubicBezTo>
                      <a:pt x="3560" y="632"/>
                      <a:pt x="3553" y="628"/>
                      <a:pt x="3551" y="623"/>
                    </a:cubicBezTo>
                    <a:cubicBezTo>
                      <a:pt x="3549" y="618"/>
                      <a:pt x="3523" y="618"/>
                      <a:pt x="3523" y="623"/>
                    </a:cubicBezTo>
                    <a:cubicBezTo>
                      <a:pt x="3523" y="628"/>
                      <a:pt x="3530" y="628"/>
                      <a:pt x="3532" y="632"/>
                    </a:cubicBezTo>
                    <a:cubicBezTo>
                      <a:pt x="3537" y="637"/>
                      <a:pt x="3528" y="639"/>
                      <a:pt x="3530" y="646"/>
                    </a:cubicBezTo>
                    <a:cubicBezTo>
                      <a:pt x="3532" y="651"/>
                      <a:pt x="3521" y="644"/>
                      <a:pt x="3516" y="639"/>
                    </a:cubicBezTo>
                    <a:cubicBezTo>
                      <a:pt x="3511" y="637"/>
                      <a:pt x="3514" y="625"/>
                      <a:pt x="3516" y="618"/>
                    </a:cubicBezTo>
                    <a:cubicBezTo>
                      <a:pt x="3516" y="611"/>
                      <a:pt x="3507" y="613"/>
                      <a:pt x="3507" y="607"/>
                    </a:cubicBezTo>
                    <a:cubicBezTo>
                      <a:pt x="3507" y="599"/>
                      <a:pt x="3479" y="588"/>
                      <a:pt x="3465" y="583"/>
                    </a:cubicBezTo>
                    <a:cubicBezTo>
                      <a:pt x="3453" y="579"/>
                      <a:pt x="3439" y="574"/>
                      <a:pt x="3435" y="567"/>
                    </a:cubicBezTo>
                    <a:cubicBezTo>
                      <a:pt x="3430" y="560"/>
                      <a:pt x="3409" y="560"/>
                      <a:pt x="3400" y="551"/>
                    </a:cubicBezTo>
                    <a:cubicBezTo>
                      <a:pt x="3393" y="544"/>
                      <a:pt x="3358" y="527"/>
                      <a:pt x="3342" y="527"/>
                    </a:cubicBezTo>
                    <a:cubicBezTo>
                      <a:pt x="3325" y="525"/>
                      <a:pt x="3330" y="518"/>
                      <a:pt x="3323" y="518"/>
                    </a:cubicBezTo>
                    <a:cubicBezTo>
                      <a:pt x="3314" y="520"/>
                      <a:pt x="3281" y="518"/>
                      <a:pt x="3272" y="518"/>
                    </a:cubicBezTo>
                    <a:cubicBezTo>
                      <a:pt x="3263" y="516"/>
                      <a:pt x="3260" y="523"/>
                      <a:pt x="3253" y="520"/>
                    </a:cubicBezTo>
                    <a:cubicBezTo>
                      <a:pt x="3246" y="518"/>
                      <a:pt x="3209" y="504"/>
                      <a:pt x="3204" y="508"/>
                    </a:cubicBezTo>
                    <a:cubicBezTo>
                      <a:pt x="3200" y="513"/>
                      <a:pt x="3202" y="520"/>
                      <a:pt x="3197" y="523"/>
                    </a:cubicBezTo>
                    <a:cubicBezTo>
                      <a:pt x="3193" y="523"/>
                      <a:pt x="3197" y="530"/>
                      <a:pt x="3207" y="539"/>
                    </a:cubicBezTo>
                    <a:cubicBezTo>
                      <a:pt x="3218" y="548"/>
                      <a:pt x="3211" y="555"/>
                      <a:pt x="3202" y="560"/>
                    </a:cubicBezTo>
                    <a:cubicBezTo>
                      <a:pt x="3193" y="565"/>
                      <a:pt x="3176" y="555"/>
                      <a:pt x="3172" y="548"/>
                    </a:cubicBezTo>
                    <a:cubicBezTo>
                      <a:pt x="3167" y="541"/>
                      <a:pt x="3156" y="546"/>
                      <a:pt x="3151" y="534"/>
                    </a:cubicBezTo>
                    <a:cubicBezTo>
                      <a:pt x="3149" y="525"/>
                      <a:pt x="3156" y="525"/>
                      <a:pt x="3163" y="530"/>
                    </a:cubicBezTo>
                    <a:cubicBezTo>
                      <a:pt x="3167" y="534"/>
                      <a:pt x="3176" y="530"/>
                      <a:pt x="3176" y="525"/>
                    </a:cubicBezTo>
                    <a:cubicBezTo>
                      <a:pt x="3179" y="518"/>
                      <a:pt x="3160" y="513"/>
                      <a:pt x="3151" y="513"/>
                    </a:cubicBezTo>
                    <a:cubicBezTo>
                      <a:pt x="3142" y="513"/>
                      <a:pt x="3137" y="527"/>
                      <a:pt x="3125" y="532"/>
                    </a:cubicBezTo>
                    <a:cubicBezTo>
                      <a:pt x="3116" y="539"/>
                      <a:pt x="3077" y="530"/>
                      <a:pt x="3072" y="527"/>
                    </a:cubicBezTo>
                    <a:cubicBezTo>
                      <a:pt x="3070" y="523"/>
                      <a:pt x="3014" y="527"/>
                      <a:pt x="3009" y="530"/>
                    </a:cubicBezTo>
                    <a:cubicBezTo>
                      <a:pt x="3002" y="534"/>
                      <a:pt x="3007" y="548"/>
                      <a:pt x="3004" y="551"/>
                    </a:cubicBezTo>
                    <a:cubicBezTo>
                      <a:pt x="3002" y="551"/>
                      <a:pt x="3000" y="534"/>
                      <a:pt x="3000" y="530"/>
                    </a:cubicBezTo>
                    <a:cubicBezTo>
                      <a:pt x="3000" y="527"/>
                      <a:pt x="2993" y="525"/>
                      <a:pt x="2983" y="525"/>
                    </a:cubicBezTo>
                    <a:cubicBezTo>
                      <a:pt x="2972" y="525"/>
                      <a:pt x="2967" y="523"/>
                      <a:pt x="2972" y="520"/>
                    </a:cubicBezTo>
                    <a:cubicBezTo>
                      <a:pt x="2974" y="516"/>
                      <a:pt x="2967" y="511"/>
                      <a:pt x="2974" y="506"/>
                    </a:cubicBezTo>
                    <a:cubicBezTo>
                      <a:pt x="2983" y="502"/>
                      <a:pt x="2960" y="483"/>
                      <a:pt x="2939" y="476"/>
                    </a:cubicBezTo>
                    <a:cubicBezTo>
                      <a:pt x="2921" y="467"/>
                      <a:pt x="2872" y="471"/>
                      <a:pt x="2860" y="476"/>
                    </a:cubicBezTo>
                    <a:cubicBezTo>
                      <a:pt x="2846" y="481"/>
                      <a:pt x="2823" y="478"/>
                      <a:pt x="2811" y="478"/>
                    </a:cubicBezTo>
                    <a:cubicBezTo>
                      <a:pt x="2797" y="478"/>
                      <a:pt x="2809" y="474"/>
                      <a:pt x="2804" y="469"/>
                    </a:cubicBezTo>
                    <a:cubicBezTo>
                      <a:pt x="2802" y="462"/>
                      <a:pt x="2781" y="455"/>
                      <a:pt x="2779" y="460"/>
                    </a:cubicBezTo>
                    <a:cubicBezTo>
                      <a:pt x="2774" y="464"/>
                      <a:pt x="2769" y="460"/>
                      <a:pt x="2769" y="457"/>
                    </a:cubicBezTo>
                    <a:cubicBezTo>
                      <a:pt x="2769" y="453"/>
                      <a:pt x="2751" y="446"/>
                      <a:pt x="2744" y="448"/>
                    </a:cubicBezTo>
                    <a:cubicBezTo>
                      <a:pt x="2735" y="450"/>
                      <a:pt x="2732" y="441"/>
                      <a:pt x="2742" y="441"/>
                    </a:cubicBezTo>
                    <a:cubicBezTo>
                      <a:pt x="2749" y="441"/>
                      <a:pt x="2765" y="443"/>
                      <a:pt x="2758" y="434"/>
                    </a:cubicBezTo>
                    <a:cubicBezTo>
                      <a:pt x="2751" y="422"/>
                      <a:pt x="2695" y="420"/>
                      <a:pt x="2690" y="422"/>
                    </a:cubicBezTo>
                    <a:cubicBezTo>
                      <a:pt x="2683" y="425"/>
                      <a:pt x="2690" y="432"/>
                      <a:pt x="2676" y="443"/>
                    </a:cubicBezTo>
                    <a:cubicBezTo>
                      <a:pt x="2665" y="455"/>
                      <a:pt x="2653" y="446"/>
                      <a:pt x="2656" y="441"/>
                    </a:cubicBezTo>
                    <a:cubicBezTo>
                      <a:pt x="2656" y="434"/>
                      <a:pt x="2672" y="436"/>
                      <a:pt x="2672" y="429"/>
                    </a:cubicBezTo>
                    <a:cubicBezTo>
                      <a:pt x="2672" y="425"/>
                      <a:pt x="2651" y="427"/>
                      <a:pt x="2646" y="422"/>
                    </a:cubicBezTo>
                    <a:cubicBezTo>
                      <a:pt x="2644" y="418"/>
                      <a:pt x="2651" y="415"/>
                      <a:pt x="2660" y="418"/>
                    </a:cubicBezTo>
                    <a:cubicBezTo>
                      <a:pt x="2667" y="420"/>
                      <a:pt x="2679" y="420"/>
                      <a:pt x="2681" y="418"/>
                    </a:cubicBezTo>
                    <a:cubicBezTo>
                      <a:pt x="2681" y="413"/>
                      <a:pt x="2672" y="413"/>
                      <a:pt x="2660" y="411"/>
                    </a:cubicBezTo>
                    <a:cubicBezTo>
                      <a:pt x="2649" y="408"/>
                      <a:pt x="2618" y="401"/>
                      <a:pt x="2602" y="404"/>
                    </a:cubicBezTo>
                    <a:cubicBezTo>
                      <a:pt x="2586" y="404"/>
                      <a:pt x="2579" y="396"/>
                      <a:pt x="2569" y="396"/>
                    </a:cubicBezTo>
                    <a:cubicBezTo>
                      <a:pt x="2560" y="396"/>
                      <a:pt x="2560" y="401"/>
                      <a:pt x="2565" y="406"/>
                    </a:cubicBezTo>
                    <a:cubicBezTo>
                      <a:pt x="2569" y="411"/>
                      <a:pt x="2556" y="415"/>
                      <a:pt x="2546" y="413"/>
                    </a:cubicBezTo>
                    <a:cubicBezTo>
                      <a:pt x="2535" y="411"/>
                      <a:pt x="2521" y="418"/>
                      <a:pt x="2525" y="427"/>
                    </a:cubicBezTo>
                    <a:cubicBezTo>
                      <a:pt x="2532" y="434"/>
                      <a:pt x="2537" y="425"/>
                      <a:pt x="2544" y="427"/>
                    </a:cubicBezTo>
                    <a:cubicBezTo>
                      <a:pt x="2549" y="429"/>
                      <a:pt x="2530" y="434"/>
                      <a:pt x="2537" y="439"/>
                    </a:cubicBezTo>
                    <a:cubicBezTo>
                      <a:pt x="2544" y="441"/>
                      <a:pt x="2544" y="448"/>
                      <a:pt x="2544" y="453"/>
                    </a:cubicBezTo>
                    <a:cubicBezTo>
                      <a:pt x="2544" y="455"/>
                      <a:pt x="2532" y="457"/>
                      <a:pt x="2528" y="453"/>
                    </a:cubicBezTo>
                    <a:cubicBezTo>
                      <a:pt x="2523" y="446"/>
                      <a:pt x="2516" y="453"/>
                      <a:pt x="2507" y="450"/>
                    </a:cubicBezTo>
                    <a:cubicBezTo>
                      <a:pt x="2497" y="450"/>
                      <a:pt x="2490" y="455"/>
                      <a:pt x="2500" y="455"/>
                    </a:cubicBezTo>
                    <a:cubicBezTo>
                      <a:pt x="2509" y="457"/>
                      <a:pt x="2514" y="462"/>
                      <a:pt x="2500" y="464"/>
                    </a:cubicBezTo>
                    <a:cubicBezTo>
                      <a:pt x="2488" y="467"/>
                      <a:pt x="2490" y="453"/>
                      <a:pt x="2483" y="455"/>
                    </a:cubicBezTo>
                    <a:cubicBezTo>
                      <a:pt x="2477" y="455"/>
                      <a:pt x="2460" y="448"/>
                      <a:pt x="2451" y="448"/>
                    </a:cubicBezTo>
                    <a:cubicBezTo>
                      <a:pt x="2442" y="448"/>
                      <a:pt x="2439" y="455"/>
                      <a:pt x="2428" y="457"/>
                    </a:cubicBezTo>
                    <a:cubicBezTo>
                      <a:pt x="2416" y="457"/>
                      <a:pt x="2400" y="450"/>
                      <a:pt x="2395" y="443"/>
                    </a:cubicBezTo>
                    <a:cubicBezTo>
                      <a:pt x="2391" y="439"/>
                      <a:pt x="2388" y="436"/>
                      <a:pt x="2384" y="443"/>
                    </a:cubicBezTo>
                    <a:cubicBezTo>
                      <a:pt x="2377" y="450"/>
                      <a:pt x="2377" y="464"/>
                      <a:pt x="2372" y="467"/>
                    </a:cubicBezTo>
                    <a:cubicBezTo>
                      <a:pt x="2365" y="467"/>
                      <a:pt x="2363" y="478"/>
                      <a:pt x="2358" y="483"/>
                    </a:cubicBezTo>
                    <a:cubicBezTo>
                      <a:pt x="2351" y="485"/>
                      <a:pt x="2351" y="478"/>
                      <a:pt x="2344" y="478"/>
                    </a:cubicBezTo>
                    <a:cubicBezTo>
                      <a:pt x="2337" y="478"/>
                      <a:pt x="2314" y="455"/>
                      <a:pt x="2314" y="450"/>
                    </a:cubicBezTo>
                    <a:cubicBezTo>
                      <a:pt x="2311" y="443"/>
                      <a:pt x="2297" y="429"/>
                      <a:pt x="2293" y="427"/>
                    </a:cubicBezTo>
                    <a:cubicBezTo>
                      <a:pt x="2290" y="425"/>
                      <a:pt x="2297" y="425"/>
                      <a:pt x="2302" y="427"/>
                    </a:cubicBezTo>
                    <a:cubicBezTo>
                      <a:pt x="2307" y="432"/>
                      <a:pt x="2311" y="432"/>
                      <a:pt x="2316" y="429"/>
                    </a:cubicBezTo>
                    <a:cubicBezTo>
                      <a:pt x="2321" y="427"/>
                      <a:pt x="2321" y="415"/>
                      <a:pt x="2314" y="415"/>
                    </a:cubicBezTo>
                    <a:cubicBezTo>
                      <a:pt x="2304" y="415"/>
                      <a:pt x="2309" y="408"/>
                      <a:pt x="2311" y="406"/>
                    </a:cubicBezTo>
                    <a:cubicBezTo>
                      <a:pt x="2316" y="406"/>
                      <a:pt x="2302" y="392"/>
                      <a:pt x="2307" y="392"/>
                    </a:cubicBezTo>
                    <a:cubicBezTo>
                      <a:pt x="2314" y="390"/>
                      <a:pt x="2311" y="385"/>
                      <a:pt x="2304" y="385"/>
                    </a:cubicBezTo>
                    <a:cubicBezTo>
                      <a:pt x="2297" y="383"/>
                      <a:pt x="2290" y="378"/>
                      <a:pt x="2288" y="373"/>
                    </a:cubicBezTo>
                    <a:cubicBezTo>
                      <a:pt x="2288" y="371"/>
                      <a:pt x="2260" y="369"/>
                      <a:pt x="2260" y="373"/>
                    </a:cubicBezTo>
                    <a:cubicBezTo>
                      <a:pt x="2263" y="380"/>
                      <a:pt x="2251" y="378"/>
                      <a:pt x="2253" y="373"/>
                    </a:cubicBezTo>
                    <a:cubicBezTo>
                      <a:pt x="2256" y="369"/>
                      <a:pt x="2242" y="371"/>
                      <a:pt x="2230" y="366"/>
                    </a:cubicBezTo>
                    <a:cubicBezTo>
                      <a:pt x="2216" y="364"/>
                      <a:pt x="2214" y="352"/>
                      <a:pt x="2209" y="352"/>
                    </a:cubicBezTo>
                    <a:cubicBezTo>
                      <a:pt x="2204" y="352"/>
                      <a:pt x="2207" y="366"/>
                      <a:pt x="2200" y="364"/>
                    </a:cubicBezTo>
                    <a:cubicBezTo>
                      <a:pt x="2193" y="359"/>
                      <a:pt x="2186" y="366"/>
                      <a:pt x="2188" y="373"/>
                    </a:cubicBezTo>
                    <a:cubicBezTo>
                      <a:pt x="2193" y="383"/>
                      <a:pt x="2191" y="383"/>
                      <a:pt x="2188" y="390"/>
                    </a:cubicBezTo>
                    <a:cubicBezTo>
                      <a:pt x="2188" y="396"/>
                      <a:pt x="2184" y="394"/>
                      <a:pt x="2177" y="392"/>
                    </a:cubicBezTo>
                    <a:cubicBezTo>
                      <a:pt x="2167" y="387"/>
                      <a:pt x="2167" y="399"/>
                      <a:pt x="2151" y="394"/>
                    </a:cubicBezTo>
                    <a:cubicBezTo>
                      <a:pt x="2132" y="390"/>
                      <a:pt x="2125" y="394"/>
                      <a:pt x="2123" y="387"/>
                    </a:cubicBezTo>
                    <a:cubicBezTo>
                      <a:pt x="2118" y="383"/>
                      <a:pt x="2114" y="383"/>
                      <a:pt x="2114" y="387"/>
                    </a:cubicBezTo>
                    <a:cubicBezTo>
                      <a:pt x="2111" y="392"/>
                      <a:pt x="2086" y="390"/>
                      <a:pt x="2083" y="383"/>
                    </a:cubicBezTo>
                    <a:cubicBezTo>
                      <a:pt x="2081" y="376"/>
                      <a:pt x="2088" y="376"/>
                      <a:pt x="2093" y="373"/>
                    </a:cubicBezTo>
                    <a:cubicBezTo>
                      <a:pt x="2095" y="371"/>
                      <a:pt x="2088" y="369"/>
                      <a:pt x="2072" y="369"/>
                    </a:cubicBezTo>
                    <a:cubicBezTo>
                      <a:pt x="2058" y="369"/>
                      <a:pt x="2049" y="362"/>
                      <a:pt x="2035" y="364"/>
                    </a:cubicBezTo>
                    <a:cubicBezTo>
                      <a:pt x="2018" y="364"/>
                      <a:pt x="1986" y="369"/>
                      <a:pt x="1981" y="369"/>
                    </a:cubicBezTo>
                    <a:cubicBezTo>
                      <a:pt x="1977" y="371"/>
                      <a:pt x="1984" y="380"/>
                      <a:pt x="1977" y="380"/>
                    </a:cubicBezTo>
                    <a:cubicBezTo>
                      <a:pt x="1970" y="383"/>
                      <a:pt x="1974" y="366"/>
                      <a:pt x="1974" y="359"/>
                    </a:cubicBezTo>
                    <a:cubicBezTo>
                      <a:pt x="1972" y="352"/>
                      <a:pt x="1963" y="352"/>
                      <a:pt x="1963" y="357"/>
                    </a:cubicBezTo>
                    <a:cubicBezTo>
                      <a:pt x="1965" y="364"/>
                      <a:pt x="1946" y="364"/>
                      <a:pt x="1942" y="362"/>
                    </a:cubicBezTo>
                    <a:cubicBezTo>
                      <a:pt x="1937" y="357"/>
                      <a:pt x="1930" y="352"/>
                      <a:pt x="1916" y="348"/>
                    </a:cubicBezTo>
                    <a:cubicBezTo>
                      <a:pt x="1904" y="345"/>
                      <a:pt x="1890" y="359"/>
                      <a:pt x="1893" y="362"/>
                    </a:cubicBezTo>
                    <a:cubicBezTo>
                      <a:pt x="1897" y="366"/>
                      <a:pt x="1904" y="364"/>
                      <a:pt x="1907" y="366"/>
                    </a:cubicBezTo>
                    <a:cubicBezTo>
                      <a:pt x="1907" y="371"/>
                      <a:pt x="1879" y="369"/>
                      <a:pt x="1879" y="373"/>
                    </a:cubicBezTo>
                    <a:cubicBezTo>
                      <a:pt x="1879" y="378"/>
                      <a:pt x="1856" y="383"/>
                      <a:pt x="1846" y="385"/>
                    </a:cubicBezTo>
                    <a:cubicBezTo>
                      <a:pt x="1828" y="387"/>
                      <a:pt x="1823" y="387"/>
                      <a:pt x="1811" y="394"/>
                    </a:cubicBezTo>
                    <a:cubicBezTo>
                      <a:pt x="1802" y="404"/>
                      <a:pt x="1811" y="387"/>
                      <a:pt x="1818" y="380"/>
                    </a:cubicBezTo>
                    <a:cubicBezTo>
                      <a:pt x="1825" y="373"/>
                      <a:pt x="1832" y="376"/>
                      <a:pt x="1837" y="371"/>
                    </a:cubicBezTo>
                    <a:cubicBezTo>
                      <a:pt x="1842" y="364"/>
                      <a:pt x="1849" y="364"/>
                      <a:pt x="1860" y="364"/>
                    </a:cubicBezTo>
                    <a:cubicBezTo>
                      <a:pt x="1872" y="362"/>
                      <a:pt x="1872" y="355"/>
                      <a:pt x="1879" y="352"/>
                    </a:cubicBezTo>
                    <a:cubicBezTo>
                      <a:pt x="1883" y="350"/>
                      <a:pt x="1897" y="343"/>
                      <a:pt x="1900" y="338"/>
                    </a:cubicBezTo>
                    <a:cubicBezTo>
                      <a:pt x="1902" y="331"/>
                      <a:pt x="1930" y="322"/>
                      <a:pt x="1937" y="324"/>
                    </a:cubicBezTo>
                    <a:cubicBezTo>
                      <a:pt x="1942" y="324"/>
                      <a:pt x="1944" y="313"/>
                      <a:pt x="1946" y="313"/>
                    </a:cubicBezTo>
                    <a:cubicBezTo>
                      <a:pt x="1949" y="313"/>
                      <a:pt x="1965" y="306"/>
                      <a:pt x="1972" y="301"/>
                    </a:cubicBezTo>
                    <a:cubicBezTo>
                      <a:pt x="1979" y="299"/>
                      <a:pt x="1981" y="294"/>
                      <a:pt x="1981" y="289"/>
                    </a:cubicBezTo>
                    <a:cubicBezTo>
                      <a:pt x="1981" y="285"/>
                      <a:pt x="1974" y="285"/>
                      <a:pt x="1972" y="282"/>
                    </a:cubicBezTo>
                    <a:cubicBezTo>
                      <a:pt x="1972" y="278"/>
                      <a:pt x="1977" y="280"/>
                      <a:pt x="1984" y="278"/>
                    </a:cubicBezTo>
                    <a:cubicBezTo>
                      <a:pt x="1990" y="275"/>
                      <a:pt x="1984" y="266"/>
                      <a:pt x="1979" y="268"/>
                    </a:cubicBezTo>
                    <a:cubicBezTo>
                      <a:pt x="1972" y="271"/>
                      <a:pt x="1981" y="264"/>
                      <a:pt x="1977" y="257"/>
                    </a:cubicBezTo>
                    <a:cubicBezTo>
                      <a:pt x="1972" y="252"/>
                      <a:pt x="1963" y="261"/>
                      <a:pt x="1963" y="254"/>
                    </a:cubicBezTo>
                    <a:cubicBezTo>
                      <a:pt x="1963" y="250"/>
                      <a:pt x="1960" y="243"/>
                      <a:pt x="1958" y="238"/>
                    </a:cubicBezTo>
                    <a:cubicBezTo>
                      <a:pt x="1953" y="233"/>
                      <a:pt x="1946" y="245"/>
                      <a:pt x="1939" y="238"/>
                    </a:cubicBezTo>
                    <a:cubicBezTo>
                      <a:pt x="1932" y="233"/>
                      <a:pt x="1909" y="229"/>
                      <a:pt x="1909" y="231"/>
                    </a:cubicBezTo>
                    <a:cubicBezTo>
                      <a:pt x="1909" y="233"/>
                      <a:pt x="1897" y="226"/>
                      <a:pt x="1895" y="231"/>
                    </a:cubicBezTo>
                    <a:cubicBezTo>
                      <a:pt x="1893" y="233"/>
                      <a:pt x="1874" y="231"/>
                      <a:pt x="1870" y="231"/>
                    </a:cubicBezTo>
                    <a:cubicBezTo>
                      <a:pt x="1863" y="229"/>
                      <a:pt x="1856" y="233"/>
                      <a:pt x="1856" y="238"/>
                    </a:cubicBezTo>
                    <a:cubicBezTo>
                      <a:pt x="1856" y="245"/>
                      <a:pt x="1832" y="243"/>
                      <a:pt x="1828" y="240"/>
                    </a:cubicBezTo>
                    <a:cubicBezTo>
                      <a:pt x="1825" y="240"/>
                      <a:pt x="1844" y="224"/>
                      <a:pt x="1844" y="222"/>
                    </a:cubicBezTo>
                    <a:cubicBezTo>
                      <a:pt x="1844" y="219"/>
                      <a:pt x="1811" y="222"/>
                      <a:pt x="1809" y="219"/>
                    </a:cubicBezTo>
                    <a:cubicBezTo>
                      <a:pt x="1807" y="215"/>
                      <a:pt x="1791" y="215"/>
                      <a:pt x="1784" y="215"/>
                    </a:cubicBezTo>
                    <a:cubicBezTo>
                      <a:pt x="1777" y="215"/>
                      <a:pt x="1784" y="212"/>
                      <a:pt x="1791" y="212"/>
                    </a:cubicBezTo>
                    <a:cubicBezTo>
                      <a:pt x="1797" y="212"/>
                      <a:pt x="1802" y="205"/>
                      <a:pt x="1809" y="205"/>
                    </a:cubicBezTo>
                    <a:cubicBezTo>
                      <a:pt x="1818" y="203"/>
                      <a:pt x="1816" y="201"/>
                      <a:pt x="1811" y="196"/>
                    </a:cubicBezTo>
                    <a:cubicBezTo>
                      <a:pt x="1809" y="191"/>
                      <a:pt x="1802" y="194"/>
                      <a:pt x="1795" y="191"/>
                    </a:cubicBezTo>
                    <a:cubicBezTo>
                      <a:pt x="1788" y="189"/>
                      <a:pt x="1779" y="187"/>
                      <a:pt x="1772" y="187"/>
                    </a:cubicBezTo>
                    <a:cubicBezTo>
                      <a:pt x="1767" y="187"/>
                      <a:pt x="1760" y="189"/>
                      <a:pt x="1744" y="191"/>
                    </a:cubicBezTo>
                    <a:cubicBezTo>
                      <a:pt x="1730" y="196"/>
                      <a:pt x="1728" y="208"/>
                      <a:pt x="1721" y="210"/>
                    </a:cubicBezTo>
                    <a:cubicBezTo>
                      <a:pt x="1714" y="215"/>
                      <a:pt x="1700" y="226"/>
                      <a:pt x="1707" y="229"/>
                    </a:cubicBezTo>
                    <a:cubicBezTo>
                      <a:pt x="1714" y="231"/>
                      <a:pt x="1709" y="233"/>
                      <a:pt x="1712" y="238"/>
                    </a:cubicBezTo>
                    <a:cubicBezTo>
                      <a:pt x="1712" y="243"/>
                      <a:pt x="1707" y="243"/>
                      <a:pt x="1697" y="243"/>
                    </a:cubicBezTo>
                    <a:cubicBezTo>
                      <a:pt x="1690" y="240"/>
                      <a:pt x="1665" y="240"/>
                      <a:pt x="1667" y="245"/>
                    </a:cubicBezTo>
                    <a:cubicBezTo>
                      <a:pt x="1667" y="252"/>
                      <a:pt x="1681" y="254"/>
                      <a:pt x="1681" y="257"/>
                    </a:cubicBezTo>
                    <a:cubicBezTo>
                      <a:pt x="1679" y="259"/>
                      <a:pt x="1670" y="257"/>
                      <a:pt x="1665" y="254"/>
                    </a:cubicBezTo>
                    <a:cubicBezTo>
                      <a:pt x="1658" y="250"/>
                      <a:pt x="1649" y="252"/>
                      <a:pt x="1646" y="257"/>
                    </a:cubicBezTo>
                    <a:cubicBezTo>
                      <a:pt x="1644" y="264"/>
                      <a:pt x="1635" y="261"/>
                      <a:pt x="1632" y="261"/>
                    </a:cubicBezTo>
                    <a:cubicBezTo>
                      <a:pt x="1630" y="259"/>
                      <a:pt x="1623" y="264"/>
                      <a:pt x="1618" y="261"/>
                    </a:cubicBezTo>
                    <a:cubicBezTo>
                      <a:pt x="1614" y="259"/>
                      <a:pt x="1628" y="252"/>
                      <a:pt x="1623" y="250"/>
                    </a:cubicBezTo>
                    <a:cubicBezTo>
                      <a:pt x="1621" y="245"/>
                      <a:pt x="1604" y="250"/>
                      <a:pt x="1604" y="254"/>
                    </a:cubicBezTo>
                    <a:cubicBezTo>
                      <a:pt x="1602" y="261"/>
                      <a:pt x="1593" y="250"/>
                      <a:pt x="1591" y="252"/>
                    </a:cubicBezTo>
                    <a:cubicBezTo>
                      <a:pt x="1586" y="254"/>
                      <a:pt x="1584" y="257"/>
                      <a:pt x="1577" y="259"/>
                    </a:cubicBezTo>
                    <a:cubicBezTo>
                      <a:pt x="1570" y="261"/>
                      <a:pt x="1558" y="257"/>
                      <a:pt x="1556" y="261"/>
                    </a:cubicBezTo>
                    <a:cubicBezTo>
                      <a:pt x="1553" y="266"/>
                      <a:pt x="1567" y="268"/>
                      <a:pt x="1567" y="271"/>
                    </a:cubicBezTo>
                    <a:cubicBezTo>
                      <a:pt x="1570" y="273"/>
                      <a:pt x="1535" y="273"/>
                      <a:pt x="1532" y="275"/>
                    </a:cubicBezTo>
                    <a:cubicBezTo>
                      <a:pt x="1532" y="280"/>
                      <a:pt x="1521" y="280"/>
                      <a:pt x="1507" y="280"/>
                    </a:cubicBezTo>
                    <a:cubicBezTo>
                      <a:pt x="1493" y="280"/>
                      <a:pt x="1498" y="287"/>
                      <a:pt x="1486" y="289"/>
                    </a:cubicBezTo>
                    <a:cubicBezTo>
                      <a:pt x="1476" y="292"/>
                      <a:pt x="1470" y="292"/>
                      <a:pt x="1467" y="296"/>
                    </a:cubicBezTo>
                    <a:cubicBezTo>
                      <a:pt x="1463" y="303"/>
                      <a:pt x="1453" y="303"/>
                      <a:pt x="1451" y="299"/>
                    </a:cubicBezTo>
                    <a:cubicBezTo>
                      <a:pt x="1446" y="294"/>
                      <a:pt x="1437" y="301"/>
                      <a:pt x="1442" y="301"/>
                    </a:cubicBezTo>
                    <a:cubicBezTo>
                      <a:pt x="1446" y="303"/>
                      <a:pt x="1442" y="308"/>
                      <a:pt x="1439" y="308"/>
                    </a:cubicBezTo>
                    <a:cubicBezTo>
                      <a:pt x="1435" y="306"/>
                      <a:pt x="1425" y="313"/>
                      <a:pt x="1430" y="313"/>
                    </a:cubicBezTo>
                    <a:cubicBezTo>
                      <a:pt x="1437" y="313"/>
                      <a:pt x="1439" y="317"/>
                      <a:pt x="1437" y="320"/>
                    </a:cubicBezTo>
                    <a:cubicBezTo>
                      <a:pt x="1435" y="324"/>
                      <a:pt x="1421" y="315"/>
                      <a:pt x="1418" y="320"/>
                    </a:cubicBezTo>
                    <a:cubicBezTo>
                      <a:pt x="1416" y="322"/>
                      <a:pt x="1423" y="327"/>
                      <a:pt x="1430" y="327"/>
                    </a:cubicBezTo>
                    <a:cubicBezTo>
                      <a:pt x="1435" y="324"/>
                      <a:pt x="1439" y="329"/>
                      <a:pt x="1439" y="334"/>
                    </a:cubicBezTo>
                    <a:cubicBezTo>
                      <a:pt x="1439" y="336"/>
                      <a:pt x="1425" y="331"/>
                      <a:pt x="1423" y="334"/>
                    </a:cubicBezTo>
                    <a:cubicBezTo>
                      <a:pt x="1421" y="338"/>
                      <a:pt x="1425" y="338"/>
                      <a:pt x="1432" y="341"/>
                    </a:cubicBezTo>
                    <a:cubicBezTo>
                      <a:pt x="1437" y="341"/>
                      <a:pt x="1432" y="343"/>
                      <a:pt x="1439" y="348"/>
                    </a:cubicBezTo>
                    <a:cubicBezTo>
                      <a:pt x="1442" y="352"/>
                      <a:pt x="1437" y="352"/>
                      <a:pt x="1437" y="357"/>
                    </a:cubicBezTo>
                    <a:cubicBezTo>
                      <a:pt x="1437" y="362"/>
                      <a:pt x="1430" y="364"/>
                      <a:pt x="1430" y="359"/>
                    </a:cubicBezTo>
                    <a:cubicBezTo>
                      <a:pt x="1430" y="355"/>
                      <a:pt x="1414" y="355"/>
                      <a:pt x="1411" y="357"/>
                    </a:cubicBezTo>
                    <a:cubicBezTo>
                      <a:pt x="1407" y="362"/>
                      <a:pt x="1404" y="366"/>
                      <a:pt x="1402" y="362"/>
                    </a:cubicBezTo>
                    <a:cubicBezTo>
                      <a:pt x="1398" y="357"/>
                      <a:pt x="1386" y="362"/>
                      <a:pt x="1370" y="364"/>
                    </a:cubicBezTo>
                    <a:cubicBezTo>
                      <a:pt x="1353" y="364"/>
                      <a:pt x="1323" y="364"/>
                      <a:pt x="1314" y="369"/>
                    </a:cubicBezTo>
                    <a:cubicBezTo>
                      <a:pt x="1307" y="371"/>
                      <a:pt x="1300" y="383"/>
                      <a:pt x="1307" y="390"/>
                    </a:cubicBezTo>
                    <a:cubicBezTo>
                      <a:pt x="1314" y="396"/>
                      <a:pt x="1307" y="399"/>
                      <a:pt x="1307" y="404"/>
                    </a:cubicBezTo>
                    <a:cubicBezTo>
                      <a:pt x="1307" y="408"/>
                      <a:pt x="1328" y="418"/>
                      <a:pt x="1337" y="420"/>
                    </a:cubicBezTo>
                    <a:cubicBezTo>
                      <a:pt x="1346" y="420"/>
                      <a:pt x="1356" y="432"/>
                      <a:pt x="1349" y="441"/>
                    </a:cubicBezTo>
                    <a:cubicBezTo>
                      <a:pt x="1344" y="448"/>
                      <a:pt x="1325" y="439"/>
                      <a:pt x="1314" y="429"/>
                    </a:cubicBezTo>
                    <a:cubicBezTo>
                      <a:pt x="1300" y="420"/>
                      <a:pt x="1274" y="415"/>
                      <a:pt x="1265" y="415"/>
                    </a:cubicBezTo>
                    <a:cubicBezTo>
                      <a:pt x="1256" y="418"/>
                      <a:pt x="1260" y="408"/>
                      <a:pt x="1249" y="408"/>
                    </a:cubicBezTo>
                    <a:cubicBezTo>
                      <a:pt x="1237" y="408"/>
                      <a:pt x="1228" y="420"/>
                      <a:pt x="1235" y="420"/>
                    </a:cubicBezTo>
                    <a:cubicBezTo>
                      <a:pt x="1244" y="420"/>
                      <a:pt x="1249" y="418"/>
                      <a:pt x="1244" y="422"/>
                    </a:cubicBezTo>
                    <a:cubicBezTo>
                      <a:pt x="1239" y="427"/>
                      <a:pt x="1246" y="425"/>
                      <a:pt x="1256" y="429"/>
                    </a:cubicBezTo>
                    <a:cubicBezTo>
                      <a:pt x="1265" y="434"/>
                      <a:pt x="1249" y="439"/>
                      <a:pt x="1237" y="432"/>
                    </a:cubicBezTo>
                    <a:cubicBezTo>
                      <a:pt x="1228" y="425"/>
                      <a:pt x="1218" y="432"/>
                      <a:pt x="1216" y="436"/>
                    </a:cubicBezTo>
                    <a:cubicBezTo>
                      <a:pt x="1211" y="441"/>
                      <a:pt x="1225" y="457"/>
                      <a:pt x="1244" y="460"/>
                    </a:cubicBezTo>
                    <a:cubicBezTo>
                      <a:pt x="1260" y="462"/>
                      <a:pt x="1256" y="467"/>
                      <a:pt x="1262" y="469"/>
                    </a:cubicBezTo>
                    <a:cubicBezTo>
                      <a:pt x="1270" y="471"/>
                      <a:pt x="1265" y="476"/>
                      <a:pt x="1260" y="476"/>
                    </a:cubicBezTo>
                    <a:cubicBezTo>
                      <a:pt x="1253" y="476"/>
                      <a:pt x="1244" y="467"/>
                      <a:pt x="1235" y="464"/>
                    </a:cubicBezTo>
                    <a:cubicBezTo>
                      <a:pt x="1225" y="460"/>
                      <a:pt x="1204" y="464"/>
                      <a:pt x="1200" y="460"/>
                    </a:cubicBezTo>
                    <a:cubicBezTo>
                      <a:pt x="1195" y="455"/>
                      <a:pt x="1202" y="450"/>
                      <a:pt x="1197" y="446"/>
                    </a:cubicBezTo>
                    <a:cubicBezTo>
                      <a:pt x="1193" y="443"/>
                      <a:pt x="1197" y="434"/>
                      <a:pt x="1202" y="425"/>
                    </a:cubicBezTo>
                    <a:cubicBezTo>
                      <a:pt x="1209" y="415"/>
                      <a:pt x="1202" y="401"/>
                      <a:pt x="1193" y="399"/>
                    </a:cubicBezTo>
                    <a:cubicBezTo>
                      <a:pt x="1186" y="396"/>
                      <a:pt x="1186" y="404"/>
                      <a:pt x="1188" y="408"/>
                    </a:cubicBezTo>
                    <a:cubicBezTo>
                      <a:pt x="1190" y="411"/>
                      <a:pt x="1188" y="422"/>
                      <a:pt x="1184" y="429"/>
                    </a:cubicBezTo>
                    <a:cubicBezTo>
                      <a:pt x="1177" y="439"/>
                      <a:pt x="1158" y="439"/>
                      <a:pt x="1158" y="443"/>
                    </a:cubicBezTo>
                    <a:cubicBezTo>
                      <a:pt x="1158" y="448"/>
                      <a:pt x="1144" y="453"/>
                      <a:pt x="1149" y="455"/>
                    </a:cubicBezTo>
                    <a:cubicBezTo>
                      <a:pt x="1153" y="460"/>
                      <a:pt x="1170" y="478"/>
                      <a:pt x="1172" y="485"/>
                    </a:cubicBezTo>
                    <a:cubicBezTo>
                      <a:pt x="1174" y="492"/>
                      <a:pt x="1158" y="511"/>
                      <a:pt x="1160" y="520"/>
                    </a:cubicBezTo>
                    <a:cubicBezTo>
                      <a:pt x="1163" y="532"/>
                      <a:pt x="1158" y="537"/>
                      <a:pt x="1160" y="544"/>
                    </a:cubicBezTo>
                    <a:cubicBezTo>
                      <a:pt x="1165" y="548"/>
                      <a:pt x="1172" y="544"/>
                      <a:pt x="1177" y="546"/>
                    </a:cubicBezTo>
                    <a:cubicBezTo>
                      <a:pt x="1184" y="548"/>
                      <a:pt x="1190" y="541"/>
                      <a:pt x="1202" y="541"/>
                    </a:cubicBezTo>
                    <a:cubicBezTo>
                      <a:pt x="1214" y="539"/>
                      <a:pt x="1235" y="551"/>
                      <a:pt x="1244" y="553"/>
                    </a:cubicBezTo>
                    <a:cubicBezTo>
                      <a:pt x="1251" y="558"/>
                      <a:pt x="1246" y="565"/>
                      <a:pt x="1251" y="569"/>
                    </a:cubicBezTo>
                    <a:cubicBezTo>
                      <a:pt x="1256" y="576"/>
                      <a:pt x="1242" y="576"/>
                      <a:pt x="1242" y="586"/>
                    </a:cubicBezTo>
                    <a:cubicBezTo>
                      <a:pt x="1242" y="595"/>
                      <a:pt x="1265" y="599"/>
                      <a:pt x="1265" y="602"/>
                    </a:cubicBezTo>
                    <a:cubicBezTo>
                      <a:pt x="1267" y="604"/>
                      <a:pt x="1249" y="604"/>
                      <a:pt x="1242" y="599"/>
                    </a:cubicBezTo>
                    <a:cubicBezTo>
                      <a:pt x="1235" y="597"/>
                      <a:pt x="1235" y="588"/>
                      <a:pt x="1232" y="588"/>
                    </a:cubicBezTo>
                    <a:cubicBezTo>
                      <a:pt x="1230" y="586"/>
                      <a:pt x="1237" y="579"/>
                      <a:pt x="1237" y="572"/>
                    </a:cubicBezTo>
                    <a:cubicBezTo>
                      <a:pt x="1237" y="565"/>
                      <a:pt x="1230" y="562"/>
                      <a:pt x="1228" y="558"/>
                    </a:cubicBezTo>
                    <a:cubicBezTo>
                      <a:pt x="1223" y="553"/>
                      <a:pt x="1218" y="548"/>
                      <a:pt x="1214" y="548"/>
                    </a:cubicBezTo>
                    <a:cubicBezTo>
                      <a:pt x="1207" y="551"/>
                      <a:pt x="1186" y="553"/>
                      <a:pt x="1181" y="558"/>
                    </a:cubicBezTo>
                    <a:cubicBezTo>
                      <a:pt x="1174" y="565"/>
                      <a:pt x="1181" y="581"/>
                      <a:pt x="1186" y="588"/>
                    </a:cubicBezTo>
                    <a:cubicBezTo>
                      <a:pt x="1188" y="595"/>
                      <a:pt x="1167" y="607"/>
                      <a:pt x="1167" y="613"/>
                    </a:cubicBezTo>
                    <a:cubicBezTo>
                      <a:pt x="1167" y="618"/>
                      <a:pt x="1160" y="623"/>
                      <a:pt x="1151" y="628"/>
                    </a:cubicBezTo>
                    <a:cubicBezTo>
                      <a:pt x="1142" y="632"/>
                      <a:pt x="1132" y="637"/>
                      <a:pt x="1132" y="644"/>
                    </a:cubicBezTo>
                    <a:cubicBezTo>
                      <a:pt x="1132" y="653"/>
                      <a:pt x="1118" y="649"/>
                      <a:pt x="1114" y="644"/>
                    </a:cubicBezTo>
                    <a:cubicBezTo>
                      <a:pt x="1107" y="639"/>
                      <a:pt x="1098" y="646"/>
                      <a:pt x="1088" y="646"/>
                    </a:cubicBezTo>
                    <a:cubicBezTo>
                      <a:pt x="1079" y="646"/>
                      <a:pt x="1079" y="637"/>
                      <a:pt x="1072" y="642"/>
                    </a:cubicBezTo>
                    <a:cubicBezTo>
                      <a:pt x="1065" y="644"/>
                      <a:pt x="1058" y="637"/>
                      <a:pt x="1060" y="632"/>
                    </a:cubicBezTo>
                    <a:cubicBezTo>
                      <a:pt x="1063" y="625"/>
                      <a:pt x="1072" y="630"/>
                      <a:pt x="1072" y="635"/>
                    </a:cubicBezTo>
                    <a:cubicBezTo>
                      <a:pt x="1072" y="639"/>
                      <a:pt x="1079" y="637"/>
                      <a:pt x="1084" y="632"/>
                    </a:cubicBezTo>
                    <a:cubicBezTo>
                      <a:pt x="1091" y="630"/>
                      <a:pt x="1088" y="637"/>
                      <a:pt x="1098" y="639"/>
                    </a:cubicBezTo>
                    <a:cubicBezTo>
                      <a:pt x="1107" y="639"/>
                      <a:pt x="1100" y="632"/>
                      <a:pt x="1107" y="635"/>
                    </a:cubicBezTo>
                    <a:cubicBezTo>
                      <a:pt x="1114" y="635"/>
                      <a:pt x="1116" y="632"/>
                      <a:pt x="1114" y="630"/>
                    </a:cubicBezTo>
                    <a:cubicBezTo>
                      <a:pt x="1111" y="625"/>
                      <a:pt x="1118" y="623"/>
                      <a:pt x="1123" y="620"/>
                    </a:cubicBezTo>
                    <a:cubicBezTo>
                      <a:pt x="1128" y="618"/>
                      <a:pt x="1125" y="611"/>
                      <a:pt x="1128" y="609"/>
                    </a:cubicBezTo>
                    <a:cubicBezTo>
                      <a:pt x="1132" y="607"/>
                      <a:pt x="1130" y="604"/>
                      <a:pt x="1135" y="602"/>
                    </a:cubicBezTo>
                    <a:cubicBezTo>
                      <a:pt x="1139" y="602"/>
                      <a:pt x="1142" y="595"/>
                      <a:pt x="1144" y="595"/>
                    </a:cubicBezTo>
                    <a:cubicBezTo>
                      <a:pt x="1149" y="595"/>
                      <a:pt x="1151" y="590"/>
                      <a:pt x="1149" y="586"/>
                    </a:cubicBezTo>
                    <a:cubicBezTo>
                      <a:pt x="1146" y="583"/>
                      <a:pt x="1151" y="574"/>
                      <a:pt x="1153" y="572"/>
                    </a:cubicBezTo>
                    <a:cubicBezTo>
                      <a:pt x="1158" y="569"/>
                      <a:pt x="1158" y="567"/>
                      <a:pt x="1156" y="565"/>
                    </a:cubicBezTo>
                    <a:cubicBezTo>
                      <a:pt x="1151" y="560"/>
                      <a:pt x="1137" y="551"/>
                      <a:pt x="1139" y="546"/>
                    </a:cubicBezTo>
                    <a:cubicBezTo>
                      <a:pt x="1139" y="539"/>
                      <a:pt x="1135" y="530"/>
                      <a:pt x="1137" y="525"/>
                    </a:cubicBezTo>
                    <a:cubicBezTo>
                      <a:pt x="1139" y="518"/>
                      <a:pt x="1137" y="508"/>
                      <a:pt x="1137" y="504"/>
                    </a:cubicBezTo>
                    <a:cubicBezTo>
                      <a:pt x="1137" y="497"/>
                      <a:pt x="1142" y="492"/>
                      <a:pt x="1142" y="481"/>
                    </a:cubicBezTo>
                    <a:cubicBezTo>
                      <a:pt x="1144" y="471"/>
                      <a:pt x="1132" y="460"/>
                      <a:pt x="1125" y="457"/>
                    </a:cubicBezTo>
                    <a:cubicBezTo>
                      <a:pt x="1118" y="455"/>
                      <a:pt x="1123" y="448"/>
                      <a:pt x="1132" y="441"/>
                    </a:cubicBezTo>
                    <a:cubicBezTo>
                      <a:pt x="1142" y="434"/>
                      <a:pt x="1142" y="411"/>
                      <a:pt x="1142" y="404"/>
                    </a:cubicBezTo>
                    <a:cubicBezTo>
                      <a:pt x="1142" y="399"/>
                      <a:pt x="1123" y="394"/>
                      <a:pt x="1116" y="396"/>
                    </a:cubicBezTo>
                    <a:cubicBezTo>
                      <a:pt x="1107" y="396"/>
                      <a:pt x="1081" y="394"/>
                      <a:pt x="1074" y="394"/>
                    </a:cubicBezTo>
                    <a:cubicBezTo>
                      <a:pt x="1067" y="392"/>
                      <a:pt x="1065" y="399"/>
                      <a:pt x="1063" y="406"/>
                    </a:cubicBezTo>
                    <a:cubicBezTo>
                      <a:pt x="1060" y="413"/>
                      <a:pt x="1053" y="422"/>
                      <a:pt x="1049" y="436"/>
                    </a:cubicBezTo>
                    <a:cubicBezTo>
                      <a:pt x="1044" y="450"/>
                      <a:pt x="1028" y="455"/>
                      <a:pt x="1021" y="457"/>
                    </a:cubicBezTo>
                    <a:cubicBezTo>
                      <a:pt x="1014" y="462"/>
                      <a:pt x="1007" y="471"/>
                      <a:pt x="1011" y="476"/>
                    </a:cubicBezTo>
                    <a:cubicBezTo>
                      <a:pt x="1014" y="481"/>
                      <a:pt x="1021" y="478"/>
                      <a:pt x="1023" y="478"/>
                    </a:cubicBezTo>
                    <a:cubicBezTo>
                      <a:pt x="1028" y="481"/>
                      <a:pt x="1023" y="495"/>
                      <a:pt x="1021" y="497"/>
                    </a:cubicBezTo>
                    <a:cubicBezTo>
                      <a:pt x="1018" y="499"/>
                      <a:pt x="1025" y="504"/>
                      <a:pt x="1018" y="506"/>
                    </a:cubicBezTo>
                    <a:cubicBezTo>
                      <a:pt x="1014" y="511"/>
                      <a:pt x="1009" y="518"/>
                      <a:pt x="1011" y="520"/>
                    </a:cubicBezTo>
                    <a:cubicBezTo>
                      <a:pt x="1016" y="525"/>
                      <a:pt x="1030" y="527"/>
                      <a:pt x="1037" y="530"/>
                    </a:cubicBezTo>
                    <a:cubicBezTo>
                      <a:pt x="1044" y="534"/>
                      <a:pt x="1042" y="541"/>
                      <a:pt x="1046" y="548"/>
                    </a:cubicBezTo>
                    <a:cubicBezTo>
                      <a:pt x="1051" y="555"/>
                      <a:pt x="1058" y="551"/>
                      <a:pt x="1060" y="555"/>
                    </a:cubicBezTo>
                    <a:cubicBezTo>
                      <a:pt x="1063" y="558"/>
                      <a:pt x="1051" y="574"/>
                      <a:pt x="1046" y="576"/>
                    </a:cubicBezTo>
                    <a:cubicBezTo>
                      <a:pt x="1042" y="576"/>
                      <a:pt x="1025" y="558"/>
                      <a:pt x="1021" y="555"/>
                    </a:cubicBezTo>
                    <a:cubicBezTo>
                      <a:pt x="1016" y="551"/>
                      <a:pt x="995" y="546"/>
                      <a:pt x="986" y="541"/>
                    </a:cubicBezTo>
                    <a:cubicBezTo>
                      <a:pt x="977" y="534"/>
                      <a:pt x="970" y="537"/>
                      <a:pt x="958" y="530"/>
                    </a:cubicBezTo>
                    <a:cubicBezTo>
                      <a:pt x="946" y="520"/>
                      <a:pt x="939" y="518"/>
                      <a:pt x="918" y="518"/>
                    </a:cubicBezTo>
                    <a:cubicBezTo>
                      <a:pt x="900" y="518"/>
                      <a:pt x="886" y="513"/>
                      <a:pt x="881" y="516"/>
                    </a:cubicBezTo>
                    <a:cubicBezTo>
                      <a:pt x="874" y="516"/>
                      <a:pt x="877" y="508"/>
                      <a:pt x="865" y="504"/>
                    </a:cubicBezTo>
                    <a:cubicBezTo>
                      <a:pt x="853" y="497"/>
                      <a:pt x="846" y="490"/>
                      <a:pt x="839" y="495"/>
                    </a:cubicBezTo>
                    <a:cubicBezTo>
                      <a:pt x="832" y="497"/>
                      <a:pt x="835" y="511"/>
                      <a:pt x="844" y="513"/>
                    </a:cubicBezTo>
                    <a:cubicBezTo>
                      <a:pt x="856" y="513"/>
                      <a:pt x="849" y="518"/>
                      <a:pt x="860" y="518"/>
                    </a:cubicBezTo>
                    <a:cubicBezTo>
                      <a:pt x="872" y="518"/>
                      <a:pt x="874" y="523"/>
                      <a:pt x="874" y="527"/>
                    </a:cubicBezTo>
                    <a:cubicBezTo>
                      <a:pt x="874" y="534"/>
                      <a:pt x="879" y="541"/>
                      <a:pt x="884" y="546"/>
                    </a:cubicBezTo>
                    <a:cubicBezTo>
                      <a:pt x="888" y="551"/>
                      <a:pt x="886" y="558"/>
                      <a:pt x="877" y="558"/>
                    </a:cubicBezTo>
                    <a:cubicBezTo>
                      <a:pt x="870" y="558"/>
                      <a:pt x="858" y="558"/>
                      <a:pt x="863" y="565"/>
                    </a:cubicBezTo>
                    <a:cubicBezTo>
                      <a:pt x="867" y="572"/>
                      <a:pt x="860" y="572"/>
                      <a:pt x="851" y="569"/>
                    </a:cubicBezTo>
                    <a:cubicBezTo>
                      <a:pt x="844" y="567"/>
                      <a:pt x="849" y="560"/>
                      <a:pt x="851" y="558"/>
                    </a:cubicBezTo>
                    <a:cubicBezTo>
                      <a:pt x="856" y="553"/>
                      <a:pt x="844" y="548"/>
                      <a:pt x="839" y="546"/>
                    </a:cubicBezTo>
                    <a:cubicBezTo>
                      <a:pt x="832" y="546"/>
                      <a:pt x="811" y="560"/>
                      <a:pt x="807" y="562"/>
                    </a:cubicBezTo>
                    <a:cubicBezTo>
                      <a:pt x="800" y="565"/>
                      <a:pt x="786" y="560"/>
                      <a:pt x="770" y="562"/>
                    </a:cubicBezTo>
                    <a:cubicBezTo>
                      <a:pt x="756" y="567"/>
                      <a:pt x="756" y="579"/>
                      <a:pt x="751" y="579"/>
                    </a:cubicBezTo>
                    <a:cubicBezTo>
                      <a:pt x="744" y="576"/>
                      <a:pt x="728" y="579"/>
                      <a:pt x="723" y="576"/>
                    </a:cubicBezTo>
                    <a:cubicBezTo>
                      <a:pt x="716" y="572"/>
                      <a:pt x="721" y="569"/>
                      <a:pt x="728" y="569"/>
                    </a:cubicBezTo>
                    <a:cubicBezTo>
                      <a:pt x="735" y="569"/>
                      <a:pt x="737" y="567"/>
                      <a:pt x="732" y="565"/>
                    </a:cubicBezTo>
                    <a:cubicBezTo>
                      <a:pt x="728" y="560"/>
                      <a:pt x="737" y="553"/>
                      <a:pt x="737" y="548"/>
                    </a:cubicBezTo>
                    <a:cubicBezTo>
                      <a:pt x="737" y="546"/>
                      <a:pt x="711" y="553"/>
                      <a:pt x="709" y="558"/>
                    </a:cubicBezTo>
                    <a:cubicBezTo>
                      <a:pt x="705" y="560"/>
                      <a:pt x="709" y="567"/>
                      <a:pt x="705" y="569"/>
                    </a:cubicBezTo>
                    <a:cubicBezTo>
                      <a:pt x="700" y="572"/>
                      <a:pt x="700" y="565"/>
                      <a:pt x="695" y="565"/>
                    </a:cubicBezTo>
                    <a:cubicBezTo>
                      <a:pt x="691" y="562"/>
                      <a:pt x="653" y="569"/>
                      <a:pt x="646" y="579"/>
                    </a:cubicBezTo>
                    <a:cubicBezTo>
                      <a:pt x="639" y="586"/>
                      <a:pt x="626" y="586"/>
                      <a:pt x="626" y="590"/>
                    </a:cubicBezTo>
                    <a:cubicBezTo>
                      <a:pt x="626" y="595"/>
                      <a:pt x="609" y="595"/>
                      <a:pt x="602" y="597"/>
                    </a:cubicBezTo>
                    <a:cubicBezTo>
                      <a:pt x="595" y="602"/>
                      <a:pt x="600" y="613"/>
                      <a:pt x="597" y="620"/>
                    </a:cubicBezTo>
                    <a:cubicBezTo>
                      <a:pt x="595" y="628"/>
                      <a:pt x="570" y="625"/>
                      <a:pt x="563" y="625"/>
                    </a:cubicBezTo>
                    <a:cubicBezTo>
                      <a:pt x="553" y="625"/>
                      <a:pt x="551" y="609"/>
                      <a:pt x="544" y="609"/>
                    </a:cubicBezTo>
                    <a:cubicBezTo>
                      <a:pt x="539" y="609"/>
                      <a:pt x="542" y="599"/>
                      <a:pt x="544" y="595"/>
                    </a:cubicBezTo>
                    <a:cubicBezTo>
                      <a:pt x="546" y="593"/>
                      <a:pt x="551" y="595"/>
                      <a:pt x="558" y="590"/>
                    </a:cubicBezTo>
                    <a:cubicBezTo>
                      <a:pt x="567" y="586"/>
                      <a:pt x="574" y="593"/>
                      <a:pt x="576" y="588"/>
                    </a:cubicBezTo>
                    <a:cubicBezTo>
                      <a:pt x="581" y="586"/>
                      <a:pt x="565" y="576"/>
                      <a:pt x="565" y="569"/>
                    </a:cubicBezTo>
                    <a:cubicBezTo>
                      <a:pt x="563" y="560"/>
                      <a:pt x="546" y="558"/>
                      <a:pt x="537" y="560"/>
                    </a:cubicBezTo>
                    <a:cubicBezTo>
                      <a:pt x="528" y="565"/>
                      <a:pt x="518" y="562"/>
                      <a:pt x="511" y="558"/>
                    </a:cubicBezTo>
                    <a:cubicBezTo>
                      <a:pt x="504" y="555"/>
                      <a:pt x="504" y="565"/>
                      <a:pt x="516" y="567"/>
                    </a:cubicBezTo>
                    <a:cubicBezTo>
                      <a:pt x="525" y="569"/>
                      <a:pt x="521" y="576"/>
                      <a:pt x="521" y="581"/>
                    </a:cubicBezTo>
                    <a:cubicBezTo>
                      <a:pt x="523" y="586"/>
                      <a:pt x="518" y="597"/>
                      <a:pt x="514" y="604"/>
                    </a:cubicBezTo>
                    <a:cubicBezTo>
                      <a:pt x="507" y="613"/>
                      <a:pt x="511" y="613"/>
                      <a:pt x="521" y="611"/>
                    </a:cubicBezTo>
                    <a:cubicBezTo>
                      <a:pt x="528" y="611"/>
                      <a:pt x="528" y="623"/>
                      <a:pt x="528" y="632"/>
                    </a:cubicBezTo>
                    <a:cubicBezTo>
                      <a:pt x="528" y="639"/>
                      <a:pt x="521" y="642"/>
                      <a:pt x="521" y="649"/>
                    </a:cubicBezTo>
                    <a:cubicBezTo>
                      <a:pt x="521" y="653"/>
                      <a:pt x="514" y="644"/>
                      <a:pt x="511" y="646"/>
                    </a:cubicBezTo>
                    <a:cubicBezTo>
                      <a:pt x="509" y="649"/>
                      <a:pt x="507" y="646"/>
                      <a:pt x="507" y="642"/>
                    </a:cubicBezTo>
                    <a:cubicBezTo>
                      <a:pt x="504" y="637"/>
                      <a:pt x="493" y="639"/>
                      <a:pt x="484" y="637"/>
                    </a:cubicBezTo>
                    <a:cubicBezTo>
                      <a:pt x="477" y="635"/>
                      <a:pt x="474" y="639"/>
                      <a:pt x="472" y="644"/>
                    </a:cubicBezTo>
                    <a:cubicBezTo>
                      <a:pt x="467" y="649"/>
                      <a:pt x="458" y="651"/>
                      <a:pt x="453" y="651"/>
                    </a:cubicBezTo>
                    <a:cubicBezTo>
                      <a:pt x="446" y="653"/>
                      <a:pt x="437" y="663"/>
                      <a:pt x="433" y="667"/>
                    </a:cubicBezTo>
                    <a:cubicBezTo>
                      <a:pt x="425" y="670"/>
                      <a:pt x="425" y="677"/>
                      <a:pt x="433" y="686"/>
                    </a:cubicBezTo>
                    <a:cubicBezTo>
                      <a:pt x="442" y="693"/>
                      <a:pt x="442" y="698"/>
                      <a:pt x="442" y="702"/>
                    </a:cubicBezTo>
                    <a:cubicBezTo>
                      <a:pt x="442" y="707"/>
                      <a:pt x="421" y="705"/>
                      <a:pt x="416" y="700"/>
                    </a:cubicBezTo>
                    <a:cubicBezTo>
                      <a:pt x="414" y="695"/>
                      <a:pt x="400" y="695"/>
                      <a:pt x="395" y="695"/>
                    </a:cubicBezTo>
                    <a:cubicBezTo>
                      <a:pt x="390" y="695"/>
                      <a:pt x="377" y="681"/>
                      <a:pt x="370" y="681"/>
                    </a:cubicBezTo>
                    <a:cubicBezTo>
                      <a:pt x="363" y="681"/>
                      <a:pt x="360" y="688"/>
                      <a:pt x="358" y="693"/>
                    </a:cubicBezTo>
                    <a:cubicBezTo>
                      <a:pt x="356" y="698"/>
                      <a:pt x="360" y="698"/>
                      <a:pt x="363" y="705"/>
                    </a:cubicBezTo>
                    <a:cubicBezTo>
                      <a:pt x="367" y="711"/>
                      <a:pt x="379" y="711"/>
                      <a:pt x="383" y="711"/>
                    </a:cubicBezTo>
                    <a:cubicBezTo>
                      <a:pt x="390" y="711"/>
                      <a:pt x="388" y="721"/>
                      <a:pt x="386" y="725"/>
                    </a:cubicBezTo>
                    <a:cubicBezTo>
                      <a:pt x="383" y="728"/>
                      <a:pt x="374" y="732"/>
                      <a:pt x="370" y="728"/>
                    </a:cubicBezTo>
                    <a:cubicBezTo>
                      <a:pt x="367" y="723"/>
                      <a:pt x="353" y="728"/>
                      <a:pt x="353" y="723"/>
                    </a:cubicBezTo>
                    <a:cubicBezTo>
                      <a:pt x="353" y="719"/>
                      <a:pt x="344" y="709"/>
                      <a:pt x="335" y="711"/>
                    </a:cubicBezTo>
                    <a:cubicBezTo>
                      <a:pt x="325" y="714"/>
                      <a:pt x="323" y="707"/>
                      <a:pt x="323" y="700"/>
                    </a:cubicBezTo>
                    <a:cubicBezTo>
                      <a:pt x="323" y="691"/>
                      <a:pt x="318" y="688"/>
                      <a:pt x="318" y="684"/>
                    </a:cubicBezTo>
                    <a:cubicBezTo>
                      <a:pt x="318" y="681"/>
                      <a:pt x="314" y="674"/>
                      <a:pt x="318" y="670"/>
                    </a:cubicBezTo>
                    <a:cubicBezTo>
                      <a:pt x="323" y="667"/>
                      <a:pt x="321" y="660"/>
                      <a:pt x="321" y="656"/>
                    </a:cubicBezTo>
                    <a:cubicBezTo>
                      <a:pt x="321" y="651"/>
                      <a:pt x="311" y="644"/>
                      <a:pt x="304" y="644"/>
                    </a:cubicBezTo>
                    <a:cubicBezTo>
                      <a:pt x="295" y="644"/>
                      <a:pt x="298" y="637"/>
                      <a:pt x="291" y="635"/>
                    </a:cubicBezTo>
                    <a:cubicBezTo>
                      <a:pt x="284" y="632"/>
                      <a:pt x="272" y="623"/>
                      <a:pt x="270" y="618"/>
                    </a:cubicBezTo>
                    <a:cubicBezTo>
                      <a:pt x="270" y="613"/>
                      <a:pt x="260" y="611"/>
                      <a:pt x="263" y="611"/>
                    </a:cubicBezTo>
                    <a:cubicBezTo>
                      <a:pt x="267" y="609"/>
                      <a:pt x="274" y="611"/>
                      <a:pt x="279" y="616"/>
                    </a:cubicBezTo>
                    <a:cubicBezTo>
                      <a:pt x="286" y="623"/>
                      <a:pt x="295" y="628"/>
                      <a:pt x="309" y="630"/>
                    </a:cubicBezTo>
                    <a:cubicBezTo>
                      <a:pt x="323" y="632"/>
                      <a:pt x="330" y="639"/>
                      <a:pt x="346" y="642"/>
                    </a:cubicBezTo>
                    <a:cubicBezTo>
                      <a:pt x="363" y="644"/>
                      <a:pt x="372" y="646"/>
                      <a:pt x="395" y="649"/>
                    </a:cubicBezTo>
                    <a:cubicBezTo>
                      <a:pt x="419" y="653"/>
                      <a:pt x="451" y="630"/>
                      <a:pt x="458" y="623"/>
                    </a:cubicBezTo>
                    <a:cubicBezTo>
                      <a:pt x="465" y="616"/>
                      <a:pt x="456" y="602"/>
                      <a:pt x="456" y="597"/>
                    </a:cubicBezTo>
                    <a:cubicBezTo>
                      <a:pt x="456" y="593"/>
                      <a:pt x="444" y="593"/>
                      <a:pt x="444" y="588"/>
                    </a:cubicBezTo>
                    <a:cubicBezTo>
                      <a:pt x="442" y="583"/>
                      <a:pt x="435" y="576"/>
                      <a:pt x="425" y="576"/>
                    </a:cubicBezTo>
                    <a:cubicBezTo>
                      <a:pt x="416" y="576"/>
                      <a:pt x="416" y="567"/>
                      <a:pt x="409" y="567"/>
                    </a:cubicBezTo>
                    <a:cubicBezTo>
                      <a:pt x="402" y="567"/>
                      <a:pt x="395" y="565"/>
                      <a:pt x="377" y="551"/>
                    </a:cubicBezTo>
                    <a:cubicBezTo>
                      <a:pt x="358" y="539"/>
                      <a:pt x="332" y="530"/>
                      <a:pt x="328" y="532"/>
                    </a:cubicBezTo>
                    <a:cubicBezTo>
                      <a:pt x="323" y="534"/>
                      <a:pt x="321" y="534"/>
                      <a:pt x="316" y="530"/>
                    </a:cubicBezTo>
                    <a:cubicBezTo>
                      <a:pt x="314" y="525"/>
                      <a:pt x="307" y="527"/>
                      <a:pt x="302" y="530"/>
                    </a:cubicBezTo>
                    <a:cubicBezTo>
                      <a:pt x="295" y="534"/>
                      <a:pt x="291" y="527"/>
                      <a:pt x="281" y="530"/>
                    </a:cubicBezTo>
                    <a:cubicBezTo>
                      <a:pt x="272" y="532"/>
                      <a:pt x="267" y="525"/>
                      <a:pt x="270" y="523"/>
                    </a:cubicBezTo>
                    <a:cubicBezTo>
                      <a:pt x="272" y="520"/>
                      <a:pt x="286" y="523"/>
                      <a:pt x="286" y="518"/>
                    </a:cubicBezTo>
                    <a:cubicBezTo>
                      <a:pt x="286" y="513"/>
                      <a:pt x="279" y="518"/>
                      <a:pt x="272" y="511"/>
                    </a:cubicBezTo>
                    <a:cubicBezTo>
                      <a:pt x="263" y="506"/>
                      <a:pt x="258" y="508"/>
                      <a:pt x="256" y="513"/>
                    </a:cubicBezTo>
                    <a:cubicBezTo>
                      <a:pt x="253" y="518"/>
                      <a:pt x="249" y="518"/>
                      <a:pt x="244" y="513"/>
                    </a:cubicBezTo>
                    <a:lnTo>
                      <a:pt x="242" y="513"/>
                    </a:lnTo>
                    <a:cubicBezTo>
                      <a:pt x="242" y="520"/>
                      <a:pt x="237" y="520"/>
                      <a:pt x="230" y="520"/>
                    </a:cubicBezTo>
                    <a:cubicBezTo>
                      <a:pt x="225" y="518"/>
                      <a:pt x="221" y="530"/>
                      <a:pt x="214" y="530"/>
                    </a:cubicBezTo>
                    <a:cubicBezTo>
                      <a:pt x="207" y="530"/>
                      <a:pt x="200" y="534"/>
                      <a:pt x="200" y="541"/>
                    </a:cubicBezTo>
                    <a:cubicBezTo>
                      <a:pt x="198" y="546"/>
                      <a:pt x="191" y="544"/>
                      <a:pt x="191" y="548"/>
                    </a:cubicBezTo>
                    <a:cubicBezTo>
                      <a:pt x="191" y="551"/>
                      <a:pt x="191" y="555"/>
                      <a:pt x="188" y="558"/>
                    </a:cubicBezTo>
                    <a:cubicBezTo>
                      <a:pt x="186" y="562"/>
                      <a:pt x="188" y="565"/>
                      <a:pt x="191" y="572"/>
                    </a:cubicBezTo>
                    <a:cubicBezTo>
                      <a:pt x="195" y="576"/>
                      <a:pt x="202" y="576"/>
                      <a:pt x="205" y="579"/>
                    </a:cubicBezTo>
                    <a:cubicBezTo>
                      <a:pt x="207" y="581"/>
                      <a:pt x="219" y="590"/>
                      <a:pt x="219" y="595"/>
                    </a:cubicBezTo>
                    <a:cubicBezTo>
                      <a:pt x="219" y="597"/>
                      <a:pt x="209" y="607"/>
                      <a:pt x="207" y="609"/>
                    </a:cubicBezTo>
                    <a:cubicBezTo>
                      <a:pt x="202" y="611"/>
                      <a:pt x="198" y="618"/>
                      <a:pt x="200" y="623"/>
                    </a:cubicBezTo>
                    <a:cubicBezTo>
                      <a:pt x="202" y="625"/>
                      <a:pt x="214" y="642"/>
                      <a:pt x="221" y="656"/>
                    </a:cubicBezTo>
                    <a:cubicBezTo>
                      <a:pt x="228" y="667"/>
                      <a:pt x="219" y="660"/>
                      <a:pt x="214" y="667"/>
                    </a:cubicBezTo>
                    <a:cubicBezTo>
                      <a:pt x="209" y="672"/>
                      <a:pt x="214" y="679"/>
                      <a:pt x="216" y="684"/>
                    </a:cubicBezTo>
                    <a:cubicBezTo>
                      <a:pt x="219" y="688"/>
                      <a:pt x="212" y="686"/>
                      <a:pt x="212" y="691"/>
                    </a:cubicBezTo>
                    <a:cubicBezTo>
                      <a:pt x="212" y="693"/>
                      <a:pt x="221" y="695"/>
                      <a:pt x="221" y="698"/>
                    </a:cubicBezTo>
                    <a:cubicBezTo>
                      <a:pt x="223" y="700"/>
                      <a:pt x="216" y="702"/>
                      <a:pt x="219" y="707"/>
                    </a:cubicBezTo>
                    <a:cubicBezTo>
                      <a:pt x="221" y="711"/>
                      <a:pt x="230" y="711"/>
                      <a:pt x="230" y="719"/>
                    </a:cubicBezTo>
                    <a:cubicBezTo>
                      <a:pt x="230" y="725"/>
                      <a:pt x="216" y="725"/>
                      <a:pt x="216" y="730"/>
                    </a:cubicBezTo>
                    <a:cubicBezTo>
                      <a:pt x="219" y="735"/>
                      <a:pt x="235" y="742"/>
                      <a:pt x="244" y="751"/>
                    </a:cubicBezTo>
                    <a:cubicBezTo>
                      <a:pt x="251" y="761"/>
                      <a:pt x="251" y="763"/>
                      <a:pt x="249" y="768"/>
                    </a:cubicBezTo>
                    <a:cubicBezTo>
                      <a:pt x="246" y="779"/>
                      <a:pt x="223" y="786"/>
                      <a:pt x="219" y="798"/>
                    </a:cubicBezTo>
                    <a:cubicBezTo>
                      <a:pt x="214" y="810"/>
                      <a:pt x="195" y="816"/>
                      <a:pt x="186" y="826"/>
                    </a:cubicBezTo>
                    <a:cubicBezTo>
                      <a:pt x="181" y="828"/>
                      <a:pt x="179" y="833"/>
                      <a:pt x="174" y="837"/>
                    </a:cubicBezTo>
                    <a:cubicBezTo>
                      <a:pt x="179" y="837"/>
                      <a:pt x="181" y="835"/>
                      <a:pt x="184" y="835"/>
                    </a:cubicBezTo>
                    <a:cubicBezTo>
                      <a:pt x="188" y="833"/>
                      <a:pt x="193" y="845"/>
                      <a:pt x="198" y="849"/>
                    </a:cubicBezTo>
                    <a:cubicBezTo>
                      <a:pt x="202" y="854"/>
                      <a:pt x="214" y="849"/>
                      <a:pt x="216" y="854"/>
                    </a:cubicBezTo>
                    <a:cubicBezTo>
                      <a:pt x="221" y="856"/>
                      <a:pt x="214" y="856"/>
                      <a:pt x="207" y="856"/>
                    </a:cubicBezTo>
                    <a:cubicBezTo>
                      <a:pt x="200" y="854"/>
                      <a:pt x="198" y="859"/>
                      <a:pt x="186" y="863"/>
                    </a:cubicBezTo>
                    <a:cubicBezTo>
                      <a:pt x="177" y="866"/>
                      <a:pt x="179" y="868"/>
                      <a:pt x="174" y="870"/>
                    </a:cubicBezTo>
                    <a:cubicBezTo>
                      <a:pt x="181" y="877"/>
                      <a:pt x="174" y="880"/>
                      <a:pt x="172" y="884"/>
                    </a:cubicBezTo>
                    <a:cubicBezTo>
                      <a:pt x="167" y="891"/>
                      <a:pt x="165" y="891"/>
                      <a:pt x="165" y="896"/>
                    </a:cubicBezTo>
                    <a:cubicBezTo>
                      <a:pt x="163" y="901"/>
                      <a:pt x="165" y="903"/>
                      <a:pt x="165" y="907"/>
                    </a:cubicBezTo>
                    <a:cubicBezTo>
                      <a:pt x="165" y="915"/>
                      <a:pt x="167" y="915"/>
                      <a:pt x="170" y="919"/>
                    </a:cubicBezTo>
                    <a:cubicBezTo>
                      <a:pt x="174" y="924"/>
                      <a:pt x="167" y="924"/>
                      <a:pt x="165" y="926"/>
                    </a:cubicBezTo>
                    <a:cubicBezTo>
                      <a:pt x="163" y="928"/>
                      <a:pt x="163" y="933"/>
                      <a:pt x="167" y="938"/>
                    </a:cubicBezTo>
                    <a:cubicBezTo>
                      <a:pt x="172" y="942"/>
                      <a:pt x="172" y="947"/>
                      <a:pt x="170" y="950"/>
                    </a:cubicBezTo>
                    <a:cubicBezTo>
                      <a:pt x="167" y="952"/>
                      <a:pt x="172" y="959"/>
                      <a:pt x="177" y="961"/>
                    </a:cubicBezTo>
                    <a:cubicBezTo>
                      <a:pt x="179" y="966"/>
                      <a:pt x="179" y="975"/>
                      <a:pt x="181" y="978"/>
                    </a:cubicBezTo>
                    <a:cubicBezTo>
                      <a:pt x="184" y="980"/>
                      <a:pt x="188" y="982"/>
                      <a:pt x="193" y="980"/>
                    </a:cubicBezTo>
                    <a:cubicBezTo>
                      <a:pt x="198" y="978"/>
                      <a:pt x="202" y="980"/>
                      <a:pt x="205" y="985"/>
                    </a:cubicBezTo>
                    <a:cubicBezTo>
                      <a:pt x="207" y="989"/>
                      <a:pt x="209" y="987"/>
                      <a:pt x="216" y="985"/>
                    </a:cubicBezTo>
                    <a:cubicBezTo>
                      <a:pt x="221" y="982"/>
                      <a:pt x="232" y="989"/>
                      <a:pt x="235" y="992"/>
                    </a:cubicBezTo>
                    <a:cubicBezTo>
                      <a:pt x="237" y="992"/>
                      <a:pt x="237" y="1001"/>
                      <a:pt x="237" y="1006"/>
                    </a:cubicBezTo>
                    <a:cubicBezTo>
                      <a:pt x="237" y="1010"/>
                      <a:pt x="235" y="1017"/>
                      <a:pt x="239" y="1019"/>
                    </a:cubicBezTo>
                    <a:cubicBezTo>
                      <a:pt x="244" y="1024"/>
                      <a:pt x="244" y="1031"/>
                      <a:pt x="249" y="1033"/>
                    </a:cubicBezTo>
                    <a:cubicBezTo>
                      <a:pt x="256" y="1036"/>
                      <a:pt x="258" y="1045"/>
                      <a:pt x="260" y="1045"/>
                    </a:cubicBezTo>
                    <a:cubicBezTo>
                      <a:pt x="265" y="1047"/>
                      <a:pt x="272" y="1052"/>
                      <a:pt x="274" y="1057"/>
                    </a:cubicBezTo>
                    <a:cubicBezTo>
                      <a:pt x="274" y="1062"/>
                      <a:pt x="267" y="1064"/>
                      <a:pt x="263" y="1066"/>
                    </a:cubicBezTo>
                    <a:cubicBezTo>
                      <a:pt x="258" y="1069"/>
                      <a:pt x="251" y="1062"/>
                      <a:pt x="246" y="1064"/>
                    </a:cubicBezTo>
                    <a:cubicBezTo>
                      <a:pt x="244" y="1066"/>
                      <a:pt x="249" y="1073"/>
                      <a:pt x="251" y="1085"/>
                    </a:cubicBezTo>
                    <a:cubicBezTo>
                      <a:pt x="253" y="1094"/>
                      <a:pt x="256" y="1094"/>
                      <a:pt x="260" y="1094"/>
                    </a:cubicBezTo>
                    <a:cubicBezTo>
                      <a:pt x="265" y="1094"/>
                      <a:pt x="265" y="1092"/>
                      <a:pt x="270" y="1090"/>
                    </a:cubicBezTo>
                    <a:cubicBezTo>
                      <a:pt x="272" y="1087"/>
                      <a:pt x="281" y="1092"/>
                      <a:pt x="284" y="1090"/>
                    </a:cubicBezTo>
                    <a:cubicBezTo>
                      <a:pt x="286" y="1087"/>
                      <a:pt x="298" y="1087"/>
                      <a:pt x="300" y="1092"/>
                    </a:cubicBezTo>
                    <a:cubicBezTo>
                      <a:pt x="302" y="1094"/>
                      <a:pt x="304" y="1104"/>
                      <a:pt x="304" y="1108"/>
                    </a:cubicBezTo>
                    <a:cubicBezTo>
                      <a:pt x="302" y="1110"/>
                      <a:pt x="307" y="1115"/>
                      <a:pt x="309" y="1120"/>
                    </a:cubicBezTo>
                    <a:cubicBezTo>
                      <a:pt x="311" y="1124"/>
                      <a:pt x="321" y="1122"/>
                      <a:pt x="323" y="1122"/>
                    </a:cubicBezTo>
                    <a:cubicBezTo>
                      <a:pt x="328" y="1124"/>
                      <a:pt x="335" y="1134"/>
                      <a:pt x="332" y="1138"/>
                    </a:cubicBezTo>
                    <a:cubicBezTo>
                      <a:pt x="332" y="1143"/>
                      <a:pt x="337" y="1145"/>
                      <a:pt x="342" y="1143"/>
                    </a:cubicBezTo>
                    <a:cubicBezTo>
                      <a:pt x="344" y="1143"/>
                      <a:pt x="349" y="1145"/>
                      <a:pt x="351" y="1148"/>
                    </a:cubicBezTo>
                    <a:cubicBezTo>
                      <a:pt x="356" y="1150"/>
                      <a:pt x="358" y="1150"/>
                      <a:pt x="363" y="1148"/>
                    </a:cubicBezTo>
                    <a:cubicBezTo>
                      <a:pt x="367" y="1145"/>
                      <a:pt x="372" y="1143"/>
                      <a:pt x="374" y="1145"/>
                    </a:cubicBezTo>
                    <a:cubicBezTo>
                      <a:pt x="377" y="1150"/>
                      <a:pt x="383" y="1157"/>
                      <a:pt x="383" y="1157"/>
                    </a:cubicBezTo>
                    <a:cubicBezTo>
                      <a:pt x="383" y="1159"/>
                      <a:pt x="395" y="1157"/>
                      <a:pt x="402" y="1162"/>
                    </a:cubicBezTo>
                    <a:cubicBezTo>
                      <a:pt x="407" y="1164"/>
                      <a:pt x="414" y="1162"/>
                      <a:pt x="419" y="1167"/>
                    </a:cubicBezTo>
                    <a:cubicBezTo>
                      <a:pt x="425" y="1169"/>
                      <a:pt x="430" y="1169"/>
                      <a:pt x="433" y="1174"/>
                    </a:cubicBezTo>
                    <a:cubicBezTo>
                      <a:pt x="433" y="1176"/>
                      <a:pt x="425" y="1181"/>
                      <a:pt x="425" y="1183"/>
                    </a:cubicBezTo>
                    <a:cubicBezTo>
                      <a:pt x="425" y="1183"/>
                      <a:pt x="430" y="1185"/>
                      <a:pt x="430" y="1188"/>
                    </a:cubicBezTo>
                    <a:cubicBezTo>
                      <a:pt x="430" y="1190"/>
                      <a:pt x="423" y="1190"/>
                      <a:pt x="423" y="1195"/>
                    </a:cubicBezTo>
                    <a:cubicBezTo>
                      <a:pt x="423" y="1197"/>
                      <a:pt x="428" y="1199"/>
                      <a:pt x="428" y="1202"/>
                    </a:cubicBezTo>
                    <a:cubicBezTo>
                      <a:pt x="428" y="1204"/>
                      <a:pt x="423" y="1211"/>
                      <a:pt x="423" y="1213"/>
                    </a:cubicBezTo>
                    <a:cubicBezTo>
                      <a:pt x="423" y="1215"/>
                      <a:pt x="409" y="1213"/>
                      <a:pt x="407" y="1213"/>
                    </a:cubicBezTo>
                    <a:cubicBezTo>
                      <a:pt x="402" y="1213"/>
                      <a:pt x="393" y="1225"/>
                      <a:pt x="390" y="1225"/>
                    </a:cubicBezTo>
                    <a:cubicBezTo>
                      <a:pt x="388" y="1225"/>
                      <a:pt x="388" y="1230"/>
                      <a:pt x="390" y="1234"/>
                    </a:cubicBezTo>
                    <a:cubicBezTo>
                      <a:pt x="400" y="1234"/>
                      <a:pt x="409" y="1232"/>
                      <a:pt x="412" y="1234"/>
                    </a:cubicBezTo>
                    <a:cubicBezTo>
                      <a:pt x="414" y="1239"/>
                      <a:pt x="388" y="1248"/>
                      <a:pt x="386" y="1250"/>
                    </a:cubicBezTo>
                    <a:cubicBezTo>
                      <a:pt x="381" y="1250"/>
                      <a:pt x="393" y="1257"/>
                      <a:pt x="393" y="1262"/>
                    </a:cubicBezTo>
                    <a:cubicBezTo>
                      <a:pt x="393" y="1267"/>
                      <a:pt x="379" y="1267"/>
                      <a:pt x="381" y="1274"/>
                    </a:cubicBezTo>
                    <a:cubicBezTo>
                      <a:pt x="381" y="1281"/>
                      <a:pt x="377" y="1283"/>
                      <a:pt x="370" y="1283"/>
                    </a:cubicBezTo>
                    <a:cubicBezTo>
                      <a:pt x="363" y="1283"/>
                      <a:pt x="360" y="1288"/>
                      <a:pt x="363" y="1288"/>
                    </a:cubicBezTo>
                    <a:cubicBezTo>
                      <a:pt x="367" y="1290"/>
                      <a:pt x="367" y="1300"/>
                      <a:pt x="379" y="1302"/>
                    </a:cubicBezTo>
                    <a:cubicBezTo>
                      <a:pt x="393" y="1306"/>
                      <a:pt x="407" y="1318"/>
                      <a:pt x="419" y="1330"/>
                    </a:cubicBezTo>
                    <a:cubicBezTo>
                      <a:pt x="421" y="1332"/>
                      <a:pt x="423" y="1334"/>
                      <a:pt x="425" y="1334"/>
                    </a:cubicBezTo>
                    <a:cubicBezTo>
                      <a:pt x="428" y="1332"/>
                      <a:pt x="430" y="1332"/>
                      <a:pt x="433" y="1332"/>
                    </a:cubicBezTo>
                    <a:cubicBezTo>
                      <a:pt x="439" y="1330"/>
                      <a:pt x="451" y="1334"/>
                      <a:pt x="458" y="1339"/>
                    </a:cubicBezTo>
                    <a:cubicBezTo>
                      <a:pt x="465" y="1344"/>
                      <a:pt x="488" y="1337"/>
                      <a:pt x="491" y="1341"/>
                    </a:cubicBezTo>
                    <a:cubicBezTo>
                      <a:pt x="493" y="1346"/>
                      <a:pt x="500" y="1351"/>
                      <a:pt x="504" y="1351"/>
                    </a:cubicBezTo>
                    <a:cubicBezTo>
                      <a:pt x="509" y="1351"/>
                      <a:pt x="514" y="1360"/>
                      <a:pt x="518" y="1358"/>
                    </a:cubicBezTo>
                    <a:cubicBezTo>
                      <a:pt x="521" y="1353"/>
                      <a:pt x="535" y="1353"/>
                      <a:pt x="539" y="1353"/>
                    </a:cubicBezTo>
                    <a:cubicBezTo>
                      <a:pt x="544" y="1353"/>
                      <a:pt x="544" y="1358"/>
                      <a:pt x="546" y="1358"/>
                    </a:cubicBezTo>
                    <a:cubicBezTo>
                      <a:pt x="551" y="1358"/>
                      <a:pt x="551" y="1372"/>
                      <a:pt x="553" y="1369"/>
                    </a:cubicBezTo>
                    <a:cubicBezTo>
                      <a:pt x="556" y="1369"/>
                      <a:pt x="567" y="1379"/>
                      <a:pt x="574" y="1379"/>
                    </a:cubicBezTo>
                    <a:cubicBezTo>
                      <a:pt x="579" y="1381"/>
                      <a:pt x="586" y="1393"/>
                      <a:pt x="588" y="1391"/>
                    </a:cubicBezTo>
                    <a:cubicBezTo>
                      <a:pt x="593" y="1391"/>
                      <a:pt x="597" y="1395"/>
                      <a:pt x="597" y="1391"/>
                    </a:cubicBezTo>
                    <a:cubicBezTo>
                      <a:pt x="600" y="1386"/>
                      <a:pt x="609" y="1388"/>
                      <a:pt x="611" y="1381"/>
                    </a:cubicBezTo>
                    <a:cubicBezTo>
                      <a:pt x="600" y="1367"/>
                      <a:pt x="588" y="1351"/>
                      <a:pt x="588" y="1344"/>
                    </a:cubicBezTo>
                    <a:cubicBezTo>
                      <a:pt x="588" y="1332"/>
                      <a:pt x="593" y="1325"/>
                      <a:pt x="579" y="1314"/>
                    </a:cubicBezTo>
                    <a:cubicBezTo>
                      <a:pt x="567" y="1304"/>
                      <a:pt x="581" y="1295"/>
                      <a:pt x="591" y="1283"/>
                    </a:cubicBezTo>
                    <a:cubicBezTo>
                      <a:pt x="600" y="1274"/>
                      <a:pt x="616" y="1269"/>
                      <a:pt x="628" y="1260"/>
                    </a:cubicBezTo>
                    <a:cubicBezTo>
                      <a:pt x="626" y="1260"/>
                      <a:pt x="623" y="1257"/>
                      <a:pt x="621" y="1257"/>
                    </a:cubicBezTo>
                    <a:cubicBezTo>
                      <a:pt x="614" y="1253"/>
                      <a:pt x="609" y="1248"/>
                      <a:pt x="616" y="1248"/>
                    </a:cubicBezTo>
                    <a:cubicBezTo>
                      <a:pt x="623" y="1246"/>
                      <a:pt x="621" y="1241"/>
                      <a:pt x="614" y="1234"/>
                    </a:cubicBezTo>
                    <a:cubicBezTo>
                      <a:pt x="607" y="1227"/>
                      <a:pt x="604" y="1218"/>
                      <a:pt x="600" y="1218"/>
                    </a:cubicBezTo>
                    <a:cubicBezTo>
                      <a:pt x="597" y="1218"/>
                      <a:pt x="591" y="1218"/>
                      <a:pt x="586" y="1220"/>
                    </a:cubicBezTo>
                    <a:cubicBezTo>
                      <a:pt x="579" y="1222"/>
                      <a:pt x="581" y="1215"/>
                      <a:pt x="581" y="1209"/>
                    </a:cubicBezTo>
                    <a:cubicBezTo>
                      <a:pt x="583" y="1202"/>
                      <a:pt x="572" y="1204"/>
                      <a:pt x="570" y="1199"/>
                    </a:cubicBezTo>
                    <a:cubicBezTo>
                      <a:pt x="567" y="1197"/>
                      <a:pt x="572" y="1188"/>
                      <a:pt x="574" y="1188"/>
                    </a:cubicBezTo>
                    <a:cubicBezTo>
                      <a:pt x="576" y="1185"/>
                      <a:pt x="581" y="1183"/>
                      <a:pt x="581" y="1181"/>
                    </a:cubicBezTo>
                    <a:cubicBezTo>
                      <a:pt x="581" y="1178"/>
                      <a:pt x="572" y="1176"/>
                      <a:pt x="574" y="1169"/>
                    </a:cubicBezTo>
                    <a:cubicBezTo>
                      <a:pt x="579" y="1164"/>
                      <a:pt x="586" y="1164"/>
                      <a:pt x="586" y="1157"/>
                    </a:cubicBezTo>
                    <a:cubicBezTo>
                      <a:pt x="586" y="1150"/>
                      <a:pt x="593" y="1143"/>
                      <a:pt x="597" y="1148"/>
                    </a:cubicBezTo>
                    <a:cubicBezTo>
                      <a:pt x="604" y="1152"/>
                      <a:pt x="607" y="1167"/>
                      <a:pt x="616" y="1164"/>
                    </a:cubicBezTo>
                    <a:cubicBezTo>
                      <a:pt x="623" y="1159"/>
                      <a:pt x="619" y="1152"/>
                      <a:pt x="619" y="1150"/>
                    </a:cubicBezTo>
                    <a:cubicBezTo>
                      <a:pt x="616" y="1145"/>
                      <a:pt x="614" y="1141"/>
                      <a:pt x="623" y="1138"/>
                    </a:cubicBezTo>
                    <a:cubicBezTo>
                      <a:pt x="633" y="1136"/>
                      <a:pt x="628" y="1129"/>
                      <a:pt x="635" y="1129"/>
                    </a:cubicBezTo>
                    <a:cubicBezTo>
                      <a:pt x="642" y="1129"/>
                      <a:pt x="653" y="1120"/>
                      <a:pt x="658" y="1118"/>
                    </a:cubicBezTo>
                    <a:cubicBezTo>
                      <a:pt x="660" y="1115"/>
                      <a:pt x="670" y="1110"/>
                      <a:pt x="672" y="1113"/>
                    </a:cubicBezTo>
                    <a:cubicBezTo>
                      <a:pt x="677" y="1115"/>
                      <a:pt x="681" y="1120"/>
                      <a:pt x="684" y="1113"/>
                    </a:cubicBezTo>
                    <a:cubicBezTo>
                      <a:pt x="688" y="1106"/>
                      <a:pt x="698" y="1108"/>
                      <a:pt x="700" y="1113"/>
                    </a:cubicBezTo>
                    <a:cubicBezTo>
                      <a:pt x="700" y="1118"/>
                      <a:pt x="718" y="1118"/>
                      <a:pt x="723" y="1120"/>
                    </a:cubicBezTo>
                    <a:cubicBezTo>
                      <a:pt x="730" y="1124"/>
                      <a:pt x="742" y="1131"/>
                      <a:pt x="742" y="1136"/>
                    </a:cubicBezTo>
                    <a:cubicBezTo>
                      <a:pt x="742" y="1138"/>
                      <a:pt x="746" y="1145"/>
                      <a:pt x="746" y="1138"/>
                    </a:cubicBezTo>
                    <a:cubicBezTo>
                      <a:pt x="746" y="1131"/>
                      <a:pt x="751" y="1134"/>
                      <a:pt x="760" y="1138"/>
                    </a:cubicBezTo>
                    <a:cubicBezTo>
                      <a:pt x="767" y="1143"/>
                      <a:pt x="777" y="1141"/>
                      <a:pt x="779" y="1136"/>
                    </a:cubicBezTo>
                    <a:cubicBezTo>
                      <a:pt x="781" y="1131"/>
                      <a:pt x="795" y="1127"/>
                      <a:pt x="800" y="1129"/>
                    </a:cubicBezTo>
                    <a:cubicBezTo>
                      <a:pt x="804" y="1134"/>
                      <a:pt x="807" y="1136"/>
                      <a:pt x="811" y="1131"/>
                    </a:cubicBezTo>
                    <a:cubicBezTo>
                      <a:pt x="818" y="1124"/>
                      <a:pt x="830" y="1127"/>
                      <a:pt x="832" y="1131"/>
                    </a:cubicBezTo>
                    <a:cubicBezTo>
                      <a:pt x="835" y="1138"/>
                      <a:pt x="842" y="1138"/>
                      <a:pt x="846" y="1138"/>
                    </a:cubicBezTo>
                    <a:cubicBezTo>
                      <a:pt x="853" y="1138"/>
                      <a:pt x="853" y="1148"/>
                      <a:pt x="858" y="1145"/>
                    </a:cubicBezTo>
                    <a:cubicBezTo>
                      <a:pt x="860" y="1143"/>
                      <a:pt x="860" y="1134"/>
                      <a:pt x="865" y="1134"/>
                    </a:cubicBezTo>
                    <a:cubicBezTo>
                      <a:pt x="870" y="1136"/>
                      <a:pt x="874" y="1141"/>
                      <a:pt x="881" y="1141"/>
                    </a:cubicBezTo>
                    <a:cubicBezTo>
                      <a:pt x="888" y="1141"/>
                      <a:pt x="895" y="1138"/>
                      <a:pt x="895" y="1134"/>
                    </a:cubicBezTo>
                    <a:cubicBezTo>
                      <a:pt x="895" y="1129"/>
                      <a:pt x="893" y="1120"/>
                      <a:pt x="888" y="1120"/>
                    </a:cubicBezTo>
                    <a:cubicBezTo>
                      <a:pt x="884" y="1120"/>
                      <a:pt x="879" y="1113"/>
                      <a:pt x="874" y="1113"/>
                    </a:cubicBezTo>
                    <a:cubicBezTo>
                      <a:pt x="867" y="1113"/>
                      <a:pt x="863" y="1104"/>
                      <a:pt x="867" y="1104"/>
                    </a:cubicBezTo>
                    <a:cubicBezTo>
                      <a:pt x="874" y="1101"/>
                      <a:pt x="884" y="1097"/>
                      <a:pt x="881" y="1092"/>
                    </a:cubicBezTo>
                    <a:cubicBezTo>
                      <a:pt x="879" y="1087"/>
                      <a:pt x="877" y="1078"/>
                      <a:pt x="886" y="1076"/>
                    </a:cubicBezTo>
                    <a:cubicBezTo>
                      <a:pt x="893" y="1076"/>
                      <a:pt x="909" y="1076"/>
                      <a:pt x="907" y="1073"/>
                    </a:cubicBezTo>
                    <a:cubicBezTo>
                      <a:pt x="907" y="1069"/>
                      <a:pt x="891" y="1069"/>
                      <a:pt x="888" y="1064"/>
                    </a:cubicBezTo>
                    <a:cubicBezTo>
                      <a:pt x="886" y="1059"/>
                      <a:pt x="886" y="1047"/>
                      <a:pt x="888" y="1045"/>
                    </a:cubicBezTo>
                    <a:cubicBezTo>
                      <a:pt x="891" y="1043"/>
                      <a:pt x="900" y="1045"/>
                      <a:pt x="905" y="1045"/>
                    </a:cubicBezTo>
                    <a:cubicBezTo>
                      <a:pt x="911" y="1043"/>
                      <a:pt x="923" y="1047"/>
                      <a:pt x="930" y="1040"/>
                    </a:cubicBezTo>
                    <a:cubicBezTo>
                      <a:pt x="939" y="1036"/>
                      <a:pt x="956" y="1033"/>
                      <a:pt x="963" y="1033"/>
                    </a:cubicBezTo>
                    <a:cubicBezTo>
                      <a:pt x="972" y="1033"/>
                      <a:pt x="979" y="1029"/>
                      <a:pt x="984" y="1029"/>
                    </a:cubicBezTo>
                    <a:cubicBezTo>
                      <a:pt x="990" y="1026"/>
                      <a:pt x="1009" y="1024"/>
                      <a:pt x="1014" y="1022"/>
                    </a:cubicBezTo>
                    <a:cubicBezTo>
                      <a:pt x="1018" y="1019"/>
                      <a:pt x="1044" y="1017"/>
                      <a:pt x="1046" y="1013"/>
                    </a:cubicBezTo>
                    <a:cubicBezTo>
                      <a:pt x="1046" y="1008"/>
                      <a:pt x="1067" y="1003"/>
                      <a:pt x="1072" y="1006"/>
                    </a:cubicBezTo>
                    <a:cubicBezTo>
                      <a:pt x="1077" y="1008"/>
                      <a:pt x="1084" y="1010"/>
                      <a:pt x="1088" y="1008"/>
                    </a:cubicBezTo>
                    <a:cubicBezTo>
                      <a:pt x="1093" y="1006"/>
                      <a:pt x="1105" y="1013"/>
                      <a:pt x="1102" y="1017"/>
                    </a:cubicBezTo>
                    <a:cubicBezTo>
                      <a:pt x="1102" y="1022"/>
                      <a:pt x="1107" y="1026"/>
                      <a:pt x="1107" y="1031"/>
                    </a:cubicBezTo>
                    <a:cubicBezTo>
                      <a:pt x="1107" y="1036"/>
                      <a:pt x="1102" y="1038"/>
                      <a:pt x="1105" y="1040"/>
                    </a:cubicBezTo>
                    <a:cubicBezTo>
                      <a:pt x="1107" y="1045"/>
                      <a:pt x="1118" y="1043"/>
                      <a:pt x="1123" y="1038"/>
                    </a:cubicBezTo>
                    <a:cubicBezTo>
                      <a:pt x="1128" y="1033"/>
                      <a:pt x="1130" y="1038"/>
                      <a:pt x="1130" y="1043"/>
                    </a:cubicBezTo>
                    <a:cubicBezTo>
                      <a:pt x="1130" y="1045"/>
                      <a:pt x="1137" y="1047"/>
                      <a:pt x="1137" y="1045"/>
                    </a:cubicBezTo>
                    <a:cubicBezTo>
                      <a:pt x="1137" y="1040"/>
                      <a:pt x="1144" y="1043"/>
                      <a:pt x="1146" y="1045"/>
                    </a:cubicBezTo>
                    <a:cubicBezTo>
                      <a:pt x="1149" y="1047"/>
                      <a:pt x="1158" y="1043"/>
                      <a:pt x="1158" y="1047"/>
                    </a:cubicBezTo>
                    <a:cubicBezTo>
                      <a:pt x="1158" y="1052"/>
                      <a:pt x="1146" y="1054"/>
                      <a:pt x="1151" y="1062"/>
                    </a:cubicBezTo>
                    <a:cubicBezTo>
                      <a:pt x="1156" y="1066"/>
                      <a:pt x="1160" y="1054"/>
                      <a:pt x="1167" y="1057"/>
                    </a:cubicBezTo>
                    <a:cubicBezTo>
                      <a:pt x="1174" y="1059"/>
                      <a:pt x="1184" y="1050"/>
                      <a:pt x="1190" y="1047"/>
                    </a:cubicBezTo>
                    <a:cubicBezTo>
                      <a:pt x="1197" y="1045"/>
                      <a:pt x="1204" y="1040"/>
                      <a:pt x="1209" y="1036"/>
                    </a:cubicBezTo>
                    <a:cubicBezTo>
                      <a:pt x="1216" y="1033"/>
                      <a:pt x="1228" y="1033"/>
                      <a:pt x="1223" y="1038"/>
                    </a:cubicBezTo>
                    <a:cubicBezTo>
                      <a:pt x="1221" y="1043"/>
                      <a:pt x="1216" y="1050"/>
                      <a:pt x="1230" y="1054"/>
                    </a:cubicBezTo>
                    <a:cubicBezTo>
                      <a:pt x="1244" y="1059"/>
                      <a:pt x="1260" y="1087"/>
                      <a:pt x="1270" y="1101"/>
                    </a:cubicBezTo>
                    <a:cubicBezTo>
                      <a:pt x="1277" y="1113"/>
                      <a:pt x="1286" y="1138"/>
                      <a:pt x="1291" y="1138"/>
                    </a:cubicBezTo>
                    <a:cubicBezTo>
                      <a:pt x="1295" y="1138"/>
                      <a:pt x="1298" y="1127"/>
                      <a:pt x="1302" y="1124"/>
                    </a:cubicBezTo>
                    <a:cubicBezTo>
                      <a:pt x="1309" y="1124"/>
                      <a:pt x="1314" y="1136"/>
                      <a:pt x="1319" y="1136"/>
                    </a:cubicBezTo>
                    <a:cubicBezTo>
                      <a:pt x="1325" y="1138"/>
                      <a:pt x="1335" y="1141"/>
                      <a:pt x="1339" y="1141"/>
                    </a:cubicBezTo>
                    <a:cubicBezTo>
                      <a:pt x="1346" y="1138"/>
                      <a:pt x="1358" y="1131"/>
                      <a:pt x="1360" y="1134"/>
                    </a:cubicBezTo>
                    <a:cubicBezTo>
                      <a:pt x="1365" y="1136"/>
                      <a:pt x="1372" y="1136"/>
                      <a:pt x="1374" y="1145"/>
                    </a:cubicBezTo>
                    <a:cubicBezTo>
                      <a:pt x="1379" y="1155"/>
                      <a:pt x="1384" y="1157"/>
                      <a:pt x="1388" y="1157"/>
                    </a:cubicBezTo>
                    <a:cubicBezTo>
                      <a:pt x="1393" y="1157"/>
                      <a:pt x="1393" y="1159"/>
                      <a:pt x="1393" y="1164"/>
                    </a:cubicBezTo>
                    <a:cubicBezTo>
                      <a:pt x="1393" y="1169"/>
                      <a:pt x="1400" y="1174"/>
                      <a:pt x="1404" y="1174"/>
                    </a:cubicBezTo>
                    <a:cubicBezTo>
                      <a:pt x="1407" y="1174"/>
                      <a:pt x="1418" y="1171"/>
                      <a:pt x="1421" y="1169"/>
                    </a:cubicBezTo>
                    <a:cubicBezTo>
                      <a:pt x="1423" y="1169"/>
                      <a:pt x="1428" y="1167"/>
                      <a:pt x="1428" y="1171"/>
                    </a:cubicBezTo>
                    <a:cubicBezTo>
                      <a:pt x="1428" y="1176"/>
                      <a:pt x="1435" y="1183"/>
                      <a:pt x="1437" y="1183"/>
                    </a:cubicBezTo>
                    <a:cubicBezTo>
                      <a:pt x="1442" y="1183"/>
                      <a:pt x="1449" y="1185"/>
                      <a:pt x="1451" y="1183"/>
                    </a:cubicBezTo>
                    <a:cubicBezTo>
                      <a:pt x="1451" y="1178"/>
                      <a:pt x="1460" y="1176"/>
                      <a:pt x="1465" y="1176"/>
                    </a:cubicBezTo>
                    <a:cubicBezTo>
                      <a:pt x="1467" y="1176"/>
                      <a:pt x="1481" y="1174"/>
                      <a:pt x="1483" y="1167"/>
                    </a:cubicBezTo>
                    <a:cubicBezTo>
                      <a:pt x="1486" y="1162"/>
                      <a:pt x="1498" y="1162"/>
                      <a:pt x="1500" y="1157"/>
                    </a:cubicBezTo>
                    <a:cubicBezTo>
                      <a:pt x="1505" y="1155"/>
                      <a:pt x="1512" y="1152"/>
                      <a:pt x="1514" y="1148"/>
                    </a:cubicBezTo>
                    <a:cubicBezTo>
                      <a:pt x="1516" y="1145"/>
                      <a:pt x="1528" y="1145"/>
                      <a:pt x="1528" y="1143"/>
                    </a:cubicBezTo>
                    <a:cubicBezTo>
                      <a:pt x="1530" y="1138"/>
                      <a:pt x="1539" y="1138"/>
                      <a:pt x="1544" y="1138"/>
                    </a:cubicBezTo>
                    <a:cubicBezTo>
                      <a:pt x="1549" y="1141"/>
                      <a:pt x="1570" y="1145"/>
                      <a:pt x="1572" y="1145"/>
                    </a:cubicBezTo>
                    <a:cubicBezTo>
                      <a:pt x="1577" y="1143"/>
                      <a:pt x="1577" y="1155"/>
                      <a:pt x="1579" y="1157"/>
                    </a:cubicBezTo>
                    <a:cubicBezTo>
                      <a:pt x="1584" y="1157"/>
                      <a:pt x="1595" y="1167"/>
                      <a:pt x="1597" y="1164"/>
                    </a:cubicBezTo>
                    <a:cubicBezTo>
                      <a:pt x="1600" y="1162"/>
                      <a:pt x="1609" y="1159"/>
                      <a:pt x="1614" y="1162"/>
                    </a:cubicBezTo>
                    <a:cubicBezTo>
                      <a:pt x="1621" y="1167"/>
                      <a:pt x="1628" y="1171"/>
                      <a:pt x="1630" y="1167"/>
                    </a:cubicBezTo>
                    <a:cubicBezTo>
                      <a:pt x="1632" y="1162"/>
                      <a:pt x="1646" y="1159"/>
                      <a:pt x="1646" y="1157"/>
                    </a:cubicBezTo>
                    <a:cubicBezTo>
                      <a:pt x="1649" y="1155"/>
                      <a:pt x="1651" y="1148"/>
                      <a:pt x="1649" y="1145"/>
                    </a:cubicBezTo>
                    <a:cubicBezTo>
                      <a:pt x="1644" y="1143"/>
                      <a:pt x="1642" y="1131"/>
                      <a:pt x="1639" y="1127"/>
                    </a:cubicBezTo>
                    <a:cubicBezTo>
                      <a:pt x="1639" y="1122"/>
                      <a:pt x="1649" y="1122"/>
                      <a:pt x="1649" y="1118"/>
                    </a:cubicBezTo>
                    <a:cubicBezTo>
                      <a:pt x="1651" y="1113"/>
                      <a:pt x="1658" y="1113"/>
                      <a:pt x="1660" y="1108"/>
                    </a:cubicBezTo>
                    <a:cubicBezTo>
                      <a:pt x="1663" y="1106"/>
                      <a:pt x="1663" y="1101"/>
                      <a:pt x="1667" y="1101"/>
                    </a:cubicBezTo>
                    <a:cubicBezTo>
                      <a:pt x="1672" y="1104"/>
                      <a:pt x="1681" y="1106"/>
                      <a:pt x="1683" y="1108"/>
                    </a:cubicBezTo>
                    <a:cubicBezTo>
                      <a:pt x="1686" y="1110"/>
                      <a:pt x="1693" y="1113"/>
                      <a:pt x="1697" y="1113"/>
                    </a:cubicBezTo>
                    <a:cubicBezTo>
                      <a:pt x="1702" y="1113"/>
                      <a:pt x="1709" y="1115"/>
                      <a:pt x="1712" y="1118"/>
                    </a:cubicBezTo>
                    <a:cubicBezTo>
                      <a:pt x="1716" y="1120"/>
                      <a:pt x="1730" y="1120"/>
                      <a:pt x="1732" y="1124"/>
                    </a:cubicBezTo>
                    <a:cubicBezTo>
                      <a:pt x="1735" y="1129"/>
                      <a:pt x="1732" y="1138"/>
                      <a:pt x="1735" y="1143"/>
                    </a:cubicBezTo>
                    <a:cubicBezTo>
                      <a:pt x="1739" y="1145"/>
                      <a:pt x="1746" y="1155"/>
                      <a:pt x="1749" y="1152"/>
                    </a:cubicBezTo>
                    <a:cubicBezTo>
                      <a:pt x="1751" y="1150"/>
                      <a:pt x="1763" y="1159"/>
                      <a:pt x="1767" y="1159"/>
                    </a:cubicBezTo>
                    <a:cubicBezTo>
                      <a:pt x="1772" y="1157"/>
                      <a:pt x="1779" y="1150"/>
                      <a:pt x="1784" y="1150"/>
                    </a:cubicBezTo>
                    <a:cubicBezTo>
                      <a:pt x="1786" y="1150"/>
                      <a:pt x="1797" y="1148"/>
                      <a:pt x="1802" y="1148"/>
                    </a:cubicBezTo>
                    <a:cubicBezTo>
                      <a:pt x="1807" y="1148"/>
                      <a:pt x="1821" y="1155"/>
                      <a:pt x="1821" y="1152"/>
                    </a:cubicBezTo>
                    <a:cubicBezTo>
                      <a:pt x="1823" y="1152"/>
                      <a:pt x="1837" y="1152"/>
                      <a:pt x="1837" y="1157"/>
                    </a:cubicBezTo>
                    <a:cubicBezTo>
                      <a:pt x="1839" y="1162"/>
                      <a:pt x="1856" y="1162"/>
                      <a:pt x="1856" y="1164"/>
                    </a:cubicBezTo>
                    <a:cubicBezTo>
                      <a:pt x="1856" y="1169"/>
                      <a:pt x="1865" y="1171"/>
                      <a:pt x="1867" y="1178"/>
                    </a:cubicBezTo>
                    <a:cubicBezTo>
                      <a:pt x="1870" y="1183"/>
                      <a:pt x="1890" y="1178"/>
                      <a:pt x="1893" y="1183"/>
                    </a:cubicBezTo>
                    <a:cubicBezTo>
                      <a:pt x="1897" y="1185"/>
                      <a:pt x="1921" y="1185"/>
                      <a:pt x="1923" y="1183"/>
                    </a:cubicBezTo>
                    <a:cubicBezTo>
                      <a:pt x="1923" y="1181"/>
                      <a:pt x="1946" y="1178"/>
                      <a:pt x="1949" y="1176"/>
                    </a:cubicBezTo>
                    <a:cubicBezTo>
                      <a:pt x="1953" y="1171"/>
                      <a:pt x="1967" y="1174"/>
                      <a:pt x="1967" y="1169"/>
                    </a:cubicBezTo>
                    <a:cubicBezTo>
                      <a:pt x="1967" y="1164"/>
                      <a:pt x="1979" y="1162"/>
                      <a:pt x="1984" y="1157"/>
                    </a:cubicBezTo>
                    <a:cubicBezTo>
                      <a:pt x="1988" y="1155"/>
                      <a:pt x="2009" y="1155"/>
                      <a:pt x="2009" y="1159"/>
                    </a:cubicBezTo>
                    <a:cubicBezTo>
                      <a:pt x="2011" y="1164"/>
                      <a:pt x="2023" y="1164"/>
                      <a:pt x="2028" y="1162"/>
                    </a:cubicBezTo>
                    <a:cubicBezTo>
                      <a:pt x="2032" y="1162"/>
                      <a:pt x="2046" y="1164"/>
                      <a:pt x="2049" y="1169"/>
                    </a:cubicBezTo>
                    <a:cubicBezTo>
                      <a:pt x="2051" y="1171"/>
                      <a:pt x="2065" y="1176"/>
                      <a:pt x="2069" y="1174"/>
                    </a:cubicBezTo>
                    <a:cubicBezTo>
                      <a:pt x="2072" y="1171"/>
                      <a:pt x="2086" y="1164"/>
                      <a:pt x="2088" y="1162"/>
                    </a:cubicBezTo>
                    <a:cubicBezTo>
                      <a:pt x="2093" y="1162"/>
                      <a:pt x="2100" y="1157"/>
                      <a:pt x="2097" y="1152"/>
                    </a:cubicBezTo>
                    <a:cubicBezTo>
                      <a:pt x="2097" y="1148"/>
                      <a:pt x="2107" y="1136"/>
                      <a:pt x="2109" y="1131"/>
                    </a:cubicBezTo>
                    <a:cubicBezTo>
                      <a:pt x="2109" y="1127"/>
                      <a:pt x="2118" y="1113"/>
                      <a:pt x="2121" y="1110"/>
                    </a:cubicBezTo>
                    <a:cubicBezTo>
                      <a:pt x="2125" y="1110"/>
                      <a:pt x="2132" y="1104"/>
                      <a:pt x="2132" y="1101"/>
                    </a:cubicBezTo>
                    <a:cubicBezTo>
                      <a:pt x="2130" y="1097"/>
                      <a:pt x="2128" y="1085"/>
                      <a:pt x="2125" y="1085"/>
                    </a:cubicBezTo>
                    <a:cubicBezTo>
                      <a:pt x="2121" y="1085"/>
                      <a:pt x="2114" y="1085"/>
                      <a:pt x="2123" y="1073"/>
                    </a:cubicBezTo>
                    <a:cubicBezTo>
                      <a:pt x="2132" y="1062"/>
                      <a:pt x="2149" y="1066"/>
                      <a:pt x="2151" y="1066"/>
                    </a:cubicBezTo>
                    <a:cubicBezTo>
                      <a:pt x="2153" y="1066"/>
                      <a:pt x="2172" y="1059"/>
                      <a:pt x="2181" y="1062"/>
                    </a:cubicBezTo>
                    <a:cubicBezTo>
                      <a:pt x="2191" y="1066"/>
                      <a:pt x="2195" y="1062"/>
                      <a:pt x="2204" y="1066"/>
                    </a:cubicBezTo>
                    <a:cubicBezTo>
                      <a:pt x="2214" y="1071"/>
                      <a:pt x="2228" y="1069"/>
                      <a:pt x="2230" y="1073"/>
                    </a:cubicBezTo>
                    <a:cubicBezTo>
                      <a:pt x="2235" y="1078"/>
                      <a:pt x="2246" y="1083"/>
                      <a:pt x="2244" y="1090"/>
                    </a:cubicBezTo>
                    <a:cubicBezTo>
                      <a:pt x="2244" y="1097"/>
                      <a:pt x="2251" y="1092"/>
                      <a:pt x="2256" y="1108"/>
                    </a:cubicBezTo>
                    <a:cubicBezTo>
                      <a:pt x="2258" y="1124"/>
                      <a:pt x="2265" y="1127"/>
                      <a:pt x="2267" y="1134"/>
                    </a:cubicBezTo>
                    <a:cubicBezTo>
                      <a:pt x="2270" y="1143"/>
                      <a:pt x="2279" y="1155"/>
                      <a:pt x="2279" y="1159"/>
                    </a:cubicBezTo>
                    <a:cubicBezTo>
                      <a:pt x="2277" y="1164"/>
                      <a:pt x="2277" y="1171"/>
                      <a:pt x="2286" y="1171"/>
                    </a:cubicBezTo>
                    <a:cubicBezTo>
                      <a:pt x="2297" y="1174"/>
                      <a:pt x="2304" y="1181"/>
                      <a:pt x="2307" y="1181"/>
                    </a:cubicBezTo>
                    <a:cubicBezTo>
                      <a:pt x="2309" y="1178"/>
                      <a:pt x="2323" y="1183"/>
                      <a:pt x="2328" y="1190"/>
                    </a:cubicBezTo>
                    <a:cubicBezTo>
                      <a:pt x="2335" y="1195"/>
                      <a:pt x="2344" y="1192"/>
                      <a:pt x="2344" y="1199"/>
                    </a:cubicBezTo>
                    <a:cubicBezTo>
                      <a:pt x="2344" y="1206"/>
                      <a:pt x="2349" y="1211"/>
                      <a:pt x="2349" y="1218"/>
                    </a:cubicBezTo>
                    <a:cubicBezTo>
                      <a:pt x="2346" y="1222"/>
                      <a:pt x="2360" y="1227"/>
                      <a:pt x="2370" y="1225"/>
                    </a:cubicBezTo>
                    <a:cubicBezTo>
                      <a:pt x="2377" y="1225"/>
                      <a:pt x="2384" y="1230"/>
                      <a:pt x="2388" y="1222"/>
                    </a:cubicBezTo>
                    <a:cubicBezTo>
                      <a:pt x="2391" y="1213"/>
                      <a:pt x="2404" y="1218"/>
                      <a:pt x="2409" y="1213"/>
                    </a:cubicBezTo>
                    <a:cubicBezTo>
                      <a:pt x="2411" y="1211"/>
                      <a:pt x="2425" y="1206"/>
                      <a:pt x="2425" y="1218"/>
                    </a:cubicBezTo>
                    <a:cubicBezTo>
                      <a:pt x="2425" y="1230"/>
                      <a:pt x="2432" y="1232"/>
                      <a:pt x="2425" y="1236"/>
                    </a:cubicBezTo>
                    <a:cubicBezTo>
                      <a:pt x="2418" y="1239"/>
                      <a:pt x="2416" y="1255"/>
                      <a:pt x="2414" y="1262"/>
                    </a:cubicBezTo>
                    <a:cubicBezTo>
                      <a:pt x="2411" y="1269"/>
                      <a:pt x="2402" y="1271"/>
                      <a:pt x="2402" y="1279"/>
                    </a:cubicBezTo>
                    <a:cubicBezTo>
                      <a:pt x="2400" y="1288"/>
                      <a:pt x="2393" y="1288"/>
                      <a:pt x="2393" y="1293"/>
                    </a:cubicBezTo>
                    <a:cubicBezTo>
                      <a:pt x="2393" y="1300"/>
                      <a:pt x="2379" y="1297"/>
                      <a:pt x="2372" y="1293"/>
                    </a:cubicBezTo>
                    <a:cubicBezTo>
                      <a:pt x="2367" y="1288"/>
                      <a:pt x="2360" y="1302"/>
                      <a:pt x="2356" y="1302"/>
                    </a:cubicBezTo>
                    <a:cubicBezTo>
                      <a:pt x="2351" y="1302"/>
                      <a:pt x="2351" y="1311"/>
                      <a:pt x="2353" y="1316"/>
                    </a:cubicBezTo>
                    <a:cubicBezTo>
                      <a:pt x="2353" y="1321"/>
                      <a:pt x="2351" y="1327"/>
                      <a:pt x="2353" y="1334"/>
                    </a:cubicBezTo>
                    <a:cubicBezTo>
                      <a:pt x="2356" y="1339"/>
                      <a:pt x="2353" y="1346"/>
                      <a:pt x="2356" y="1355"/>
                    </a:cubicBezTo>
                    <a:cubicBezTo>
                      <a:pt x="2363" y="1348"/>
                      <a:pt x="2370" y="1344"/>
                      <a:pt x="2372" y="1344"/>
                    </a:cubicBezTo>
                    <a:cubicBezTo>
                      <a:pt x="2381" y="1344"/>
                      <a:pt x="2388" y="1358"/>
                      <a:pt x="2398" y="1358"/>
                    </a:cubicBezTo>
                    <a:cubicBezTo>
                      <a:pt x="2407" y="1360"/>
                      <a:pt x="2446" y="1332"/>
                      <a:pt x="2446" y="1327"/>
                    </a:cubicBezTo>
                    <a:cubicBezTo>
                      <a:pt x="2446" y="1323"/>
                      <a:pt x="2470" y="1302"/>
                      <a:pt x="2481" y="1290"/>
                    </a:cubicBezTo>
                    <a:cubicBezTo>
                      <a:pt x="2490" y="1279"/>
                      <a:pt x="2507" y="1260"/>
                      <a:pt x="2511" y="1248"/>
                    </a:cubicBezTo>
                    <a:cubicBezTo>
                      <a:pt x="2516" y="1239"/>
                      <a:pt x="2530" y="1222"/>
                      <a:pt x="2535" y="1218"/>
                    </a:cubicBezTo>
                    <a:cubicBezTo>
                      <a:pt x="2537" y="1211"/>
                      <a:pt x="2542" y="1211"/>
                      <a:pt x="2549" y="1195"/>
                    </a:cubicBezTo>
                    <a:cubicBezTo>
                      <a:pt x="2553" y="1181"/>
                      <a:pt x="2553" y="1143"/>
                      <a:pt x="2556" y="1138"/>
                    </a:cubicBezTo>
                    <a:cubicBezTo>
                      <a:pt x="2558" y="1136"/>
                      <a:pt x="2558" y="1131"/>
                      <a:pt x="2560" y="1127"/>
                    </a:cubicBezTo>
                    <a:cubicBezTo>
                      <a:pt x="2565" y="1122"/>
                      <a:pt x="2562" y="1118"/>
                      <a:pt x="2569" y="1110"/>
                    </a:cubicBezTo>
                    <a:cubicBezTo>
                      <a:pt x="2574" y="1106"/>
                      <a:pt x="2574" y="1101"/>
                      <a:pt x="2572" y="1097"/>
                    </a:cubicBezTo>
                    <a:cubicBezTo>
                      <a:pt x="2569" y="1092"/>
                      <a:pt x="2572" y="1085"/>
                      <a:pt x="2572" y="1080"/>
                    </a:cubicBezTo>
                    <a:cubicBezTo>
                      <a:pt x="2569" y="1078"/>
                      <a:pt x="2569" y="1078"/>
                      <a:pt x="2574" y="1076"/>
                    </a:cubicBezTo>
                    <a:cubicBezTo>
                      <a:pt x="2577" y="1073"/>
                      <a:pt x="2572" y="1066"/>
                      <a:pt x="2565" y="1064"/>
                    </a:cubicBezTo>
                    <a:cubicBezTo>
                      <a:pt x="2560" y="1062"/>
                      <a:pt x="2553" y="1059"/>
                      <a:pt x="2553" y="1054"/>
                    </a:cubicBezTo>
                    <a:cubicBezTo>
                      <a:pt x="2551" y="1047"/>
                      <a:pt x="2544" y="1040"/>
                      <a:pt x="2537" y="1040"/>
                    </a:cubicBezTo>
                    <a:cubicBezTo>
                      <a:pt x="2530" y="1040"/>
                      <a:pt x="2516" y="1038"/>
                      <a:pt x="2518" y="1040"/>
                    </a:cubicBezTo>
                    <a:cubicBezTo>
                      <a:pt x="2518" y="1045"/>
                      <a:pt x="2516" y="1050"/>
                      <a:pt x="2514" y="1050"/>
                    </a:cubicBezTo>
                    <a:cubicBezTo>
                      <a:pt x="2509" y="1047"/>
                      <a:pt x="2509" y="1050"/>
                      <a:pt x="2504" y="1057"/>
                    </a:cubicBezTo>
                    <a:cubicBezTo>
                      <a:pt x="2500" y="1064"/>
                      <a:pt x="2486" y="1064"/>
                      <a:pt x="2493" y="1057"/>
                    </a:cubicBezTo>
                    <a:cubicBezTo>
                      <a:pt x="2500" y="1052"/>
                      <a:pt x="2490" y="1052"/>
                      <a:pt x="2490" y="1045"/>
                    </a:cubicBezTo>
                    <a:cubicBezTo>
                      <a:pt x="2493" y="1038"/>
                      <a:pt x="2497" y="1033"/>
                      <a:pt x="2490" y="1036"/>
                    </a:cubicBezTo>
                    <a:cubicBezTo>
                      <a:pt x="2483" y="1040"/>
                      <a:pt x="2483" y="1050"/>
                      <a:pt x="2479" y="1052"/>
                    </a:cubicBezTo>
                    <a:cubicBezTo>
                      <a:pt x="2472" y="1052"/>
                      <a:pt x="2474" y="1036"/>
                      <a:pt x="2474" y="1031"/>
                    </a:cubicBezTo>
                    <a:cubicBezTo>
                      <a:pt x="2477" y="1026"/>
                      <a:pt x="2465" y="1031"/>
                      <a:pt x="2451" y="1029"/>
                    </a:cubicBezTo>
                    <a:cubicBezTo>
                      <a:pt x="2437" y="1029"/>
                      <a:pt x="2442" y="1019"/>
                      <a:pt x="2451" y="1015"/>
                    </a:cubicBezTo>
                    <a:cubicBezTo>
                      <a:pt x="2463" y="1008"/>
                      <a:pt x="2460" y="1003"/>
                      <a:pt x="2467" y="1001"/>
                    </a:cubicBezTo>
                    <a:cubicBezTo>
                      <a:pt x="2472" y="999"/>
                      <a:pt x="2486" y="989"/>
                      <a:pt x="2493" y="985"/>
                    </a:cubicBezTo>
                    <a:cubicBezTo>
                      <a:pt x="2502" y="980"/>
                      <a:pt x="2502" y="975"/>
                      <a:pt x="2504" y="968"/>
                    </a:cubicBezTo>
                    <a:cubicBezTo>
                      <a:pt x="2507" y="964"/>
                      <a:pt x="2523" y="957"/>
                      <a:pt x="2535" y="947"/>
                    </a:cubicBezTo>
                    <a:cubicBezTo>
                      <a:pt x="2549" y="935"/>
                      <a:pt x="2556" y="928"/>
                      <a:pt x="2558" y="922"/>
                    </a:cubicBezTo>
                    <a:cubicBezTo>
                      <a:pt x="2562" y="915"/>
                      <a:pt x="2581" y="907"/>
                      <a:pt x="2584" y="903"/>
                    </a:cubicBezTo>
                    <a:cubicBezTo>
                      <a:pt x="2584" y="898"/>
                      <a:pt x="2607" y="884"/>
                      <a:pt x="2623" y="882"/>
                    </a:cubicBezTo>
                    <a:cubicBezTo>
                      <a:pt x="2639" y="880"/>
                      <a:pt x="2663" y="882"/>
                      <a:pt x="2670" y="887"/>
                    </a:cubicBezTo>
                    <a:cubicBezTo>
                      <a:pt x="2674" y="891"/>
                      <a:pt x="2676" y="891"/>
                      <a:pt x="2679" y="887"/>
                    </a:cubicBezTo>
                    <a:cubicBezTo>
                      <a:pt x="2681" y="884"/>
                      <a:pt x="2688" y="884"/>
                      <a:pt x="2700" y="887"/>
                    </a:cubicBezTo>
                    <a:cubicBezTo>
                      <a:pt x="2709" y="889"/>
                      <a:pt x="2711" y="882"/>
                      <a:pt x="2721" y="884"/>
                    </a:cubicBezTo>
                    <a:cubicBezTo>
                      <a:pt x="2728" y="887"/>
                      <a:pt x="2732" y="887"/>
                      <a:pt x="2737" y="880"/>
                    </a:cubicBezTo>
                    <a:cubicBezTo>
                      <a:pt x="2742" y="870"/>
                      <a:pt x="2762" y="873"/>
                      <a:pt x="2767" y="875"/>
                    </a:cubicBezTo>
                    <a:cubicBezTo>
                      <a:pt x="2772" y="880"/>
                      <a:pt x="2776" y="884"/>
                      <a:pt x="2783" y="880"/>
                    </a:cubicBezTo>
                    <a:cubicBezTo>
                      <a:pt x="2790" y="873"/>
                      <a:pt x="2790" y="884"/>
                      <a:pt x="2797" y="887"/>
                    </a:cubicBezTo>
                    <a:cubicBezTo>
                      <a:pt x="2804" y="887"/>
                      <a:pt x="2800" y="894"/>
                      <a:pt x="2795" y="894"/>
                    </a:cubicBezTo>
                    <a:cubicBezTo>
                      <a:pt x="2788" y="891"/>
                      <a:pt x="2779" y="896"/>
                      <a:pt x="2788" y="901"/>
                    </a:cubicBezTo>
                    <a:cubicBezTo>
                      <a:pt x="2795" y="903"/>
                      <a:pt x="2802" y="896"/>
                      <a:pt x="2809" y="896"/>
                    </a:cubicBezTo>
                    <a:cubicBezTo>
                      <a:pt x="2814" y="898"/>
                      <a:pt x="2823" y="898"/>
                      <a:pt x="2830" y="894"/>
                    </a:cubicBezTo>
                    <a:cubicBezTo>
                      <a:pt x="2839" y="889"/>
                      <a:pt x="2842" y="896"/>
                      <a:pt x="2846" y="894"/>
                    </a:cubicBezTo>
                    <a:cubicBezTo>
                      <a:pt x="2851" y="889"/>
                      <a:pt x="2863" y="887"/>
                      <a:pt x="2867" y="887"/>
                    </a:cubicBezTo>
                    <a:cubicBezTo>
                      <a:pt x="2874" y="887"/>
                      <a:pt x="2870" y="880"/>
                      <a:pt x="2860" y="880"/>
                    </a:cubicBezTo>
                    <a:cubicBezTo>
                      <a:pt x="2851" y="880"/>
                      <a:pt x="2851" y="875"/>
                      <a:pt x="2858" y="863"/>
                    </a:cubicBezTo>
                    <a:cubicBezTo>
                      <a:pt x="2865" y="849"/>
                      <a:pt x="2879" y="842"/>
                      <a:pt x="2888" y="835"/>
                    </a:cubicBezTo>
                    <a:cubicBezTo>
                      <a:pt x="2897" y="828"/>
                      <a:pt x="2904" y="830"/>
                      <a:pt x="2904" y="826"/>
                    </a:cubicBezTo>
                    <a:cubicBezTo>
                      <a:pt x="2904" y="821"/>
                      <a:pt x="2909" y="807"/>
                      <a:pt x="2916" y="807"/>
                    </a:cubicBezTo>
                    <a:cubicBezTo>
                      <a:pt x="2923" y="805"/>
                      <a:pt x="2939" y="810"/>
                      <a:pt x="2951" y="803"/>
                    </a:cubicBezTo>
                    <a:cubicBezTo>
                      <a:pt x="2960" y="798"/>
                      <a:pt x="2960" y="807"/>
                      <a:pt x="2965" y="810"/>
                    </a:cubicBezTo>
                    <a:cubicBezTo>
                      <a:pt x="2969" y="810"/>
                      <a:pt x="2974" y="800"/>
                      <a:pt x="2981" y="803"/>
                    </a:cubicBezTo>
                    <a:cubicBezTo>
                      <a:pt x="2986" y="807"/>
                      <a:pt x="2972" y="814"/>
                      <a:pt x="2969" y="823"/>
                    </a:cubicBezTo>
                    <a:cubicBezTo>
                      <a:pt x="2967" y="833"/>
                      <a:pt x="2976" y="828"/>
                      <a:pt x="2981" y="830"/>
                    </a:cubicBezTo>
                    <a:cubicBezTo>
                      <a:pt x="2988" y="833"/>
                      <a:pt x="2974" y="837"/>
                      <a:pt x="2976" y="840"/>
                    </a:cubicBezTo>
                    <a:cubicBezTo>
                      <a:pt x="2976" y="842"/>
                      <a:pt x="2988" y="842"/>
                      <a:pt x="3002" y="828"/>
                    </a:cubicBezTo>
                    <a:cubicBezTo>
                      <a:pt x="3016" y="814"/>
                      <a:pt x="3028" y="812"/>
                      <a:pt x="3037" y="812"/>
                    </a:cubicBezTo>
                    <a:cubicBezTo>
                      <a:pt x="3046" y="812"/>
                      <a:pt x="3042" y="805"/>
                      <a:pt x="3042" y="791"/>
                    </a:cubicBezTo>
                    <a:cubicBezTo>
                      <a:pt x="3042" y="779"/>
                      <a:pt x="3070" y="775"/>
                      <a:pt x="3079" y="779"/>
                    </a:cubicBezTo>
                    <a:cubicBezTo>
                      <a:pt x="3086" y="782"/>
                      <a:pt x="3086" y="786"/>
                      <a:pt x="3077" y="784"/>
                    </a:cubicBezTo>
                    <a:cubicBezTo>
                      <a:pt x="3070" y="782"/>
                      <a:pt x="3060" y="789"/>
                      <a:pt x="3063" y="800"/>
                    </a:cubicBezTo>
                    <a:cubicBezTo>
                      <a:pt x="3063" y="810"/>
                      <a:pt x="3053" y="814"/>
                      <a:pt x="3058" y="816"/>
                    </a:cubicBezTo>
                    <a:cubicBezTo>
                      <a:pt x="3063" y="821"/>
                      <a:pt x="3051" y="823"/>
                      <a:pt x="3051" y="828"/>
                    </a:cubicBezTo>
                    <a:cubicBezTo>
                      <a:pt x="3051" y="830"/>
                      <a:pt x="3051" y="835"/>
                      <a:pt x="3046" y="837"/>
                    </a:cubicBezTo>
                    <a:cubicBezTo>
                      <a:pt x="3039" y="837"/>
                      <a:pt x="3018" y="840"/>
                      <a:pt x="3018" y="849"/>
                    </a:cubicBezTo>
                    <a:cubicBezTo>
                      <a:pt x="3016" y="856"/>
                      <a:pt x="3004" y="859"/>
                      <a:pt x="3000" y="868"/>
                    </a:cubicBezTo>
                    <a:cubicBezTo>
                      <a:pt x="2995" y="880"/>
                      <a:pt x="2974" y="884"/>
                      <a:pt x="2960" y="905"/>
                    </a:cubicBezTo>
                    <a:cubicBezTo>
                      <a:pt x="2949" y="924"/>
                      <a:pt x="2925" y="924"/>
                      <a:pt x="2925" y="928"/>
                    </a:cubicBezTo>
                    <a:cubicBezTo>
                      <a:pt x="2925" y="933"/>
                      <a:pt x="2911" y="931"/>
                      <a:pt x="2907" y="933"/>
                    </a:cubicBezTo>
                    <a:cubicBezTo>
                      <a:pt x="2902" y="933"/>
                      <a:pt x="2911" y="945"/>
                      <a:pt x="2900" y="959"/>
                    </a:cubicBezTo>
                    <a:cubicBezTo>
                      <a:pt x="2888" y="971"/>
                      <a:pt x="2879" y="989"/>
                      <a:pt x="2879" y="1008"/>
                    </a:cubicBezTo>
                    <a:cubicBezTo>
                      <a:pt x="2879" y="1024"/>
                      <a:pt x="2886" y="1078"/>
                      <a:pt x="2890" y="1085"/>
                    </a:cubicBezTo>
                    <a:cubicBezTo>
                      <a:pt x="2897" y="1094"/>
                      <a:pt x="2893" y="1118"/>
                      <a:pt x="2897" y="1122"/>
                    </a:cubicBezTo>
                    <a:cubicBezTo>
                      <a:pt x="2902" y="1127"/>
                      <a:pt x="2900" y="1134"/>
                      <a:pt x="2904" y="1138"/>
                    </a:cubicBezTo>
                    <a:cubicBezTo>
                      <a:pt x="2907" y="1141"/>
                      <a:pt x="2918" y="1124"/>
                      <a:pt x="2925" y="1118"/>
                    </a:cubicBezTo>
                    <a:cubicBezTo>
                      <a:pt x="2935" y="1113"/>
                      <a:pt x="2930" y="1110"/>
                      <a:pt x="2937" y="1106"/>
                    </a:cubicBezTo>
                    <a:cubicBezTo>
                      <a:pt x="2942" y="1104"/>
                      <a:pt x="2939" y="1087"/>
                      <a:pt x="2942" y="1085"/>
                    </a:cubicBezTo>
                    <a:cubicBezTo>
                      <a:pt x="2942" y="1080"/>
                      <a:pt x="2953" y="1078"/>
                      <a:pt x="2955" y="1076"/>
                    </a:cubicBezTo>
                    <a:cubicBezTo>
                      <a:pt x="2958" y="1071"/>
                      <a:pt x="2967" y="1073"/>
                      <a:pt x="2972" y="1071"/>
                    </a:cubicBezTo>
                    <a:cubicBezTo>
                      <a:pt x="2976" y="1071"/>
                      <a:pt x="2972" y="1059"/>
                      <a:pt x="2969" y="1054"/>
                    </a:cubicBezTo>
                    <a:cubicBezTo>
                      <a:pt x="2967" y="1047"/>
                      <a:pt x="2983" y="1038"/>
                      <a:pt x="2990" y="1033"/>
                    </a:cubicBezTo>
                    <a:cubicBezTo>
                      <a:pt x="2997" y="1029"/>
                      <a:pt x="3007" y="1038"/>
                      <a:pt x="3016" y="1029"/>
                    </a:cubicBezTo>
                    <a:cubicBezTo>
                      <a:pt x="3023" y="1022"/>
                      <a:pt x="3014" y="1013"/>
                      <a:pt x="3011" y="1008"/>
                    </a:cubicBezTo>
                    <a:cubicBezTo>
                      <a:pt x="3009" y="1006"/>
                      <a:pt x="3021" y="985"/>
                      <a:pt x="3028" y="982"/>
                    </a:cubicBezTo>
                    <a:cubicBezTo>
                      <a:pt x="3032" y="980"/>
                      <a:pt x="3037" y="987"/>
                      <a:pt x="3044" y="982"/>
                    </a:cubicBezTo>
                    <a:cubicBezTo>
                      <a:pt x="3049" y="975"/>
                      <a:pt x="3037" y="966"/>
                      <a:pt x="3032" y="968"/>
                    </a:cubicBezTo>
                    <a:cubicBezTo>
                      <a:pt x="3028" y="968"/>
                      <a:pt x="3028" y="952"/>
                      <a:pt x="3037" y="942"/>
                    </a:cubicBezTo>
                    <a:cubicBezTo>
                      <a:pt x="3049" y="935"/>
                      <a:pt x="3044" y="933"/>
                      <a:pt x="3037" y="933"/>
                    </a:cubicBezTo>
                    <a:cubicBezTo>
                      <a:pt x="3030" y="931"/>
                      <a:pt x="3028" y="933"/>
                      <a:pt x="3023" y="933"/>
                    </a:cubicBezTo>
                    <a:cubicBezTo>
                      <a:pt x="3018" y="933"/>
                      <a:pt x="3011" y="922"/>
                      <a:pt x="3021" y="912"/>
                    </a:cubicBezTo>
                    <a:cubicBezTo>
                      <a:pt x="3028" y="901"/>
                      <a:pt x="3037" y="901"/>
                      <a:pt x="3039" y="891"/>
                    </a:cubicBezTo>
                    <a:cubicBezTo>
                      <a:pt x="3039" y="884"/>
                      <a:pt x="3051" y="870"/>
                      <a:pt x="3056" y="866"/>
                    </a:cubicBezTo>
                    <a:cubicBezTo>
                      <a:pt x="3058" y="861"/>
                      <a:pt x="3070" y="866"/>
                      <a:pt x="3074" y="866"/>
                    </a:cubicBezTo>
                    <a:cubicBezTo>
                      <a:pt x="3077" y="863"/>
                      <a:pt x="3077" y="873"/>
                      <a:pt x="3081" y="868"/>
                    </a:cubicBezTo>
                    <a:cubicBezTo>
                      <a:pt x="3086" y="863"/>
                      <a:pt x="3095" y="847"/>
                      <a:pt x="3102" y="847"/>
                    </a:cubicBezTo>
                    <a:cubicBezTo>
                      <a:pt x="3109" y="847"/>
                      <a:pt x="3104" y="859"/>
                      <a:pt x="3107" y="866"/>
                    </a:cubicBezTo>
                    <a:cubicBezTo>
                      <a:pt x="3109" y="873"/>
                      <a:pt x="3114" y="866"/>
                      <a:pt x="3128" y="856"/>
                    </a:cubicBezTo>
                    <a:cubicBezTo>
                      <a:pt x="3142" y="845"/>
                      <a:pt x="3172" y="847"/>
                      <a:pt x="3179" y="852"/>
                    </a:cubicBezTo>
                    <a:cubicBezTo>
                      <a:pt x="3188" y="856"/>
                      <a:pt x="3190" y="866"/>
                      <a:pt x="3195" y="866"/>
                    </a:cubicBezTo>
                    <a:cubicBezTo>
                      <a:pt x="3202" y="863"/>
                      <a:pt x="3197" y="854"/>
                      <a:pt x="3204" y="852"/>
                    </a:cubicBezTo>
                    <a:cubicBezTo>
                      <a:pt x="3211" y="849"/>
                      <a:pt x="3225" y="842"/>
                      <a:pt x="3235" y="835"/>
                    </a:cubicBezTo>
                    <a:cubicBezTo>
                      <a:pt x="3246" y="828"/>
                      <a:pt x="3242" y="833"/>
                      <a:pt x="3249" y="826"/>
                    </a:cubicBezTo>
                    <a:cubicBezTo>
                      <a:pt x="3253" y="819"/>
                      <a:pt x="3258" y="821"/>
                      <a:pt x="3260" y="819"/>
                    </a:cubicBezTo>
                    <a:cubicBezTo>
                      <a:pt x="3263" y="814"/>
                      <a:pt x="3277" y="807"/>
                      <a:pt x="3295" y="803"/>
                    </a:cubicBezTo>
                    <a:cubicBezTo>
                      <a:pt x="3316" y="798"/>
                      <a:pt x="3342" y="784"/>
                      <a:pt x="3339" y="779"/>
                    </a:cubicBezTo>
                    <a:cubicBezTo>
                      <a:pt x="3339" y="777"/>
                      <a:pt x="3349" y="775"/>
                      <a:pt x="3349" y="779"/>
                    </a:cubicBezTo>
                    <a:cubicBezTo>
                      <a:pt x="3349" y="782"/>
                      <a:pt x="3358" y="782"/>
                      <a:pt x="3367" y="784"/>
                    </a:cubicBezTo>
                    <a:cubicBezTo>
                      <a:pt x="3376" y="786"/>
                      <a:pt x="3381" y="789"/>
                      <a:pt x="3390" y="782"/>
                    </a:cubicBezTo>
                    <a:cubicBezTo>
                      <a:pt x="3400" y="772"/>
                      <a:pt x="3390" y="770"/>
                      <a:pt x="3390" y="763"/>
                    </a:cubicBezTo>
                    <a:cubicBezTo>
                      <a:pt x="3390" y="758"/>
                      <a:pt x="3376" y="751"/>
                      <a:pt x="3376" y="744"/>
                    </a:cubicBezTo>
                    <a:cubicBezTo>
                      <a:pt x="3379" y="737"/>
                      <a:pt x="3367" y="721"/>
                      <a:pt x="3362" y="723"/>
                    </a:cubicBezTo>
                    <a:cubicBezTo>
                      <a:pt x="3360" y="728"/>
                      <a:pt x="3351" y="721"/>
                      <a:pt x="3351" y="716"/>
                    </a:cubicBezTo>
                    <a:cubicBezTo>
                      <a:pt x="3351" y="711"/>
                      <a:pt x="3351" y="705"/>
                      <a:pt x="3344" y="709"/>
                    </a:cubicBezTo>
                    <a:cubicBezTo>
                      <a:pt x="3337" y="711"/>
                      <a:pt x="3328" y="709"/>
                      <a:pt x="3325" y="705"/>
                    </a:cubicBezTo>
                    <a:cubicBezTo>
                      <a:pt x="3325" y="700"/>
                      <a:pt x="3337" y="695"/>
                      <a:pt x="3346" y="698"/>
                    </a:cubicBezTo>
                    <a:cubicBezTo>
                      <a:pt x="3356" y="702"/>
                      <a:pt x="3353" y="707"/>
                      <a:pt x="3358" y="709"/>
                    </a:cubicBezTo>
                    <a:cubicBezTo>
                      <a:pt x="3362" y="711"/>
                      <a:pt x="3376" y="711"/>
                      <a:pt x="3383" y="707"/>
                    </a:cubicBezTo>
                    <a:cubicBezTo>
                      <a:pt x="3388" y="705"/>
                      <a:pt x="3407" y="698"/>
                      <a:pt x="3411" y="693"/>
                    </a:cubicBezTo>
                    <a:cubicBezTo>
                      <a:pt x="3414" y="688"/>
                      <a:pt x="3411" y="686"/>
                      <a:pt x="3416" y="681"/>
                    </a:cubicBezTo>
                    <a:cubicBezTo>
                      <a:pt x="3423" y="679"/>
                      <a:pt x="3418" y="672"/>
                      <a:pt x="3414" y="670"/>
                    </a:cubicBezTo>
                    <a:cubicBezTo>
                      <a:pt x="3407" y="667"/>
                      <a:pt x="3409" y="658"/>
                      <a:pt x="3414" y="658"/>
                    </a:cubicBezTo>
                    <a:cubicBezTo>
                      <a:pt x="3421" y="658"/>
                      <a:pt x="3418" y="653"/>
                      <a:pt x="3423" y="651"/>
                    </a:cubicBezTo>
                    <a:cubicBezTo>
                      <a:pt x="3425" y="651"/>
                      <a:pt x="3428" y="656"/>
                      <a:pt x="3435" y="651"/>
                    </a:cubicBezTo>
                    <a:cubicBezTo>
                      <a:pt x="3441" y="649"/>
                      <a:pt x="3435" y="656"/>
                      <a:pt x="3430" y="663"/>
                    </a:cubicBezTo>
                    <a:cubicBezTo>
                      <a:pt x="3428" y="670"/>
                      <a:pt x="3437" y="674"/>
                      <a:pt x="3439" y="677"/>
                    </a:cubicBezTo>
                    <a:cubicBezTo>
                      <a:pt x="3439" y="681"/>
                      <a:pt x="3453" y="681"/>
                      <a:pt x="3460" y="679"/>
                    </a:cubicBezTo>
                    <a:cubicBezTo>
                      <a:pt x="3467" y="674"/>
                      <a:pt x="3493" y="684"/>
                      <a:pt x="3493" y="688"/>
                    </a:cubicBezTo>
                    <a:cubicBezTo>
                      <a:pt x="3495" y="695"/>
                      <a:pt x="3500" y="702"/>
                      <a:pt x="3509" y="707"/>
                    </a:cubicBezTo>
                    <a:cubicBezTo>
                      <a:pt x="3518" y="711"/>
                      <a:pt x="3528" y="709"/>
                      <a:pt x="3530" y="714"/>
                    </a:cubicBezTo>
                    <a:cubicBezTo>
                      <a:pt x="3532" y="719"/>
                      <a:pt x="3535" y="721"/>
                      <a:pt x="3542" y="721"/>
                    </a:cubicBezTo>
                    <a:cubicBezTo>
                      <a:pt x="3546" y="719"/>
                      <a:pt x="3551" y="725"/>
                      <a:pt x="3553" y="721"/>
                    </a:cubicBezTo>
                    <a:cubicBezTo>
                      <a:pt x="3558" y="719"/>
                      <a:pt x="3560" y="723"/>
                      <a:pt x="3565" y="719"/>
                    </a:cubicBezTo>
                    <a:cubicBezTo>
                      <a:pt x="3572" y="714"/>
                      <a:pt x="3553" y="711"/>
                      <a:pt x="3556" y="707"/>
                    </a:cubicBezTo>
                    <a:cubicBezTo>
                      <a:pt x="3558" y="705"/>
                      <a:pt x="3562" y="711"/>
                      <a:pt x="3567" y="709"/>
                    </a:cubicBezTo>
                    <a:cubicBezTo>
                      <a:pt x="3572" y="709"/>
                      <a:pt x="3565" y="700"/>
                      <a:pt x="3569" y="700"/>
                    </a:cubicBezTo>
                    <a:cubicBezTo>
                      <a:pt x="3572" y="700"/>
                      <a:pt x="3569" y="679"/>
                      <a:pt x="3565" y="679"/>
                    </a:cubicBezTo>
                    <a:cubicBezTo>
                      <a:pt x="3562" y="677"/>
                      <a:pt x="3565" y="672"/>
                      <a:pt x="3572" y="677"/>
                    </a:cubicBezTo>
                    <a:cubicBezTo>
                      <a:pt x="3579" y="681"/>
                      <a:pt x="3590" y="681"/>
                      <a:pt x="3595" y="681"/>
                    </a:cubicBezTo>
                    <a:cubicBezTo>
                      <a:pt x="3602" y="681"/>
                      <a:pt x="3597" y="677"/>
                      <a:pt x="3590" y="674"/>
                    </a:cubicBezTo>
                    <a:cubicBezTo>
                      <a:pt x="3586" y="674"/>
                      <a:pt x="3593" y="670"/>
                      <a:pt x="3595" y="674"/>
                    </a:cubicBezTo>
                    <a:cubicBezTo>
                      <a:pt x="3600" y="677"/>
                      <a:pt x="3607" y="679"/>
                      <a:pt x="3607" y="674"/>
                    </a:cubicBezTo>
                    <a:cubicBezTo>
                      <a:pt x="3609" y="672"/>
                      <a:pt x="3611" y="663"/>
                      <a:pt x="3618" y="663"/>
                    </a:cubicBezTo>
                    <a:cubicBezTo>
                      <a:pt x="3625" y="663"/>
                      <a:pt x="3628" y="660"/>
                      <a:pt x="3621" y="658"/>
                    </a:cubicBezTo>
                    <a:close/>
                    <a:moveTo>
                      <a:pt x="1870" y="1071"/>
                    </a:moveTo>
                    <a:lnTo>
                      <a:pt x="1870" y="1071"/>
                    </a:lnTo>
                    <a:cubicBezTo>
                      <a:pt x="1853" y="1087"/>
                      <a:pt x="1816" y="1090"/>
                      <a:pt x="1816" y="1104"/>
                    </a:cubicBezTo>
                    <a:cubicBezTo>
                      <a:pt x="1816" y="1118"/>
                      <a:pt x="1772" y="1124"/>
                      <a:pt x="1770" y="1118"/>
                    </a:cubicBezTo>
                    <a:cubicBezTo>
                      <a:pt x="1765" y="1113"/>
                      <a:pt x="1802" y="1110"/>
                      <a:pt x="1809" y="1092"/>
                    </a:cubicBezTo>
                    <a:cubicBezTo>
                      <a:pt x="1818" y="1073"/>
                      <a:pt x="1851" y="1064"/>
                      <a:pt x="1867" y="1038"/>
                    </a:cubicBezTo>
                    <a:cubicBezTo>
                      <a:pt x="1876" y="1019"/>
                      <a:pt x="1886" y="994"/>
                      <a:pt x="1893" y="994"/>
                    </a:cubicBezTo>
                    <a:cubicBezTo>
                      <a:pt x="1900" y="996"/>
                      <a:pt x="1888" y="1054"/>
                      <a:pt x="1870" y="1071"/>
                    </a:cubicBezTo>
                    <a:close/>
                    <a:moveTo>
                      <a:pt x="1949" y="331"/>
                    </a:moveTo>
                    <a:lnTo>
                      <a:pt x="1949" y="331"/>
                    </a:lnTo>
                    <a:cubicBezTo>
                      <a:pt x="1946" y="336"/>
                      <a:pt x="1935" y="336"/>
                      <a:pt x="1937" y="341"/>
                    </a:cubicBezTo>
                    <a:cubicBezTo>
                      <a:pt x="1944" y="350"/>
                      <a:pt x="1974" y="345"/>
                      <a:pt x="1977" y="334"/>
                    </a:cubicBezTo>
                    <a:cubicBezTo>
                      <a:pt x="1977" y="324"/>
                      <a:pt x="1953" y="327"/>
                      <a:pt x="1949" y="331"/>
                    </a:cubicBezTo>
                    <a:close/>
                    <a:moveTo>
                      <a:pt x="639" y="42"/>
                    </a:moveTo>
                    <a:lnTo>
                      <a:pt x="639" y="42"/>
                    </a:lnTo>
                    <a:cubicBezTo>
                      <a:pt x="649" y="47"/>
                      <a:pt x="616" y="44"/>
                      <a:pt x="611" y="51"/>
                    </a:cubicBezTo>
                    <a:cubicBezTo>
                      <a:pt x="607" y="58"/>
                      <a:pt x="588" y="56"/>
                      <a:pt x="591" y="63"/>
                    </a:cubicBezTo>
                    <a:cubicBezTo>
                      <a:pt x="595" y="70"/>
                      <a:pt x="626" y="72"/>
                      <a:pt x="626" y="65"/>
                    </a:cubicBezTo>
                    <a:cubicBezTo>
                      <a:pt x="626" y="58"/>
                      <a:pt x="642" y="65"/>
                      <a:pt x="644" y="58"/>
                    </a:cubicBezTo>
                    <a:cubicBezTo>
                      <a:pt x="644" y="54"/>
                      <a:pt x="651" y="47"/>
                      <a:pt x="667" y="44"/>
                    </a:cubicBezTo>
                    <a:cubicBezTo>
                      <a:pt x="686" y="44"/>
                      <a:pt x="686" y="37"/>
                      <a:pt x="670" y="30"/>
                    </a:cubicBezTo>
                    <a:cubicBezTo>
                      <a:pt x="653" y="23"/>
                      <a:pt x="630" y="35"/>
                      <a:pt x="639" y="42"/>
                    </a:cubicBezTo>
                    <a:close/>
                    <a:moveTo>
                      <a:pt x="807" y="19"/>
                    </a:moveTo>
                    <a:lnTo>
                      <a:pt x="807" y="19"/>
                    </a:lnTo>
                    <a:cubicBezTo>
                      <a:pt x="821" y="19"/>
                      <a:pt x="816" y="9"/>
                      <a:pt x="828" y="12"/>
                    </a:cubicBezTo>
                    <a:cubicBezTo>
                      <a:pt x="837" y="12"/>
                      <a:pt x="851" y="12"/>
                      <a:pt x="846" y="5"/>
                    </a:cubicBezTo>
                    <a:cubicBezTo>
                      <a:pt x="839" y="0"/>
                      <a:pt x="804" y="2"/>
                      <a:pt x="807" y="7"/>
                    </a:cubicBezTo>
                    <a:cubicBezTo>
                      <a:pt x="811" y="12"/>
                      <a:pt x="779" y="9"/>
                      <a:pt x="779" y="12"/>
                    </a:cubicBezTo>
                    <a:cubicBezTo>
                      <a:pt x="779" y="16"/>
                      <a:pt x="790" y="19"/>
                      <a:pt x="807" y="19"/>
                    </a:cubicBezTo>
                    <a:close/>
                    <a:moveTo>
                      <a:pt x="809" y="54"/>
                    </a:moveTo>
                    <a:lnTo>
                      <a:pt x="809" y="54"/>
                    </a:lnTo>
                    <a:cubicBezTo>
                      <a:pt x="811" y="58"/>
                      <a:pt x="807" y="58"/>
                      <a:pt x="793" y="58"/>
                    </a:cubicBezTo>
                    <a:cubicBezTo>
                      <a:pt x="781" y="58"/>
                      <a:pt x="774" y="65"/>
                      <a:pt x="781" y="72"/>
                    </a:cubicBezTo>
                    <a:cubicBezTo>
                      <a:pt x="788" y="77"/>
                      <a:pt x="823" y="75"/>
                      <a:pt x="828" y="68"/>
                    </a:cubicBezTo>
                    <a:cubicBezTo>
                      <a:pt x="832" y="61"/>
                      <a:pt x="849" y="68"/>
                      <a:pt x="851" y="58"/>
                    </a:cubicBezTo>
                    <a:cubicBezTo>
                      <a:pt x="853" y="51"/>
                      <a:pt x="807" y="49"/>
                      <a:pt x="809" y="54"/>
                    </a:cubicBezTo>
                    <a:close/>
                    <a:moveTo>
                      <a:pt x="916" y="42"/>
                    </a:moveTo>
                    <a:lnTo>
                      <a:pt x="916" y="42"/>
                    </a:lnTo>
                    <a:cubicBezTo>
                      <a:pt x="921" y="35"/>
                      <a:pt x="909" y="35"/>
                      <a:pt x="907" y="30"/>
                    </a:cubicBezTo>
                    <a:cubicBezTo>
                      <a:pt x="907" y="26"/>
                      <a:pt x="872" y="23"/>
                      <a:pt x="872" y="30"/>
                    </a:cubicBezTo>
                    <a:cubicBezTo>
                      <a:pt x="874" y="35"/>
                      <a:pt x="849" y="42"/>
                      <a:pt x="856" y="49"/>
                    </a:cubicBezTo>
                    <a:cubicBezTo>
                      <a:pt x="872" y="61"/>
                      <a:pt x="911" y="47"/>
                      <a:pt x="916" y="42"/>
                    </a:cubicBezTo>
                    <a:close/>
                    <a:moveTo>
                      <a:pt x="723" y="380"/>
                    </a:moveTo>
                    <a:lnTo>
                      <a:pt x="723" y="380"/>
                    </a:lnTo>
                    <a:cubicBezTo>
                      <a:pt x="723" y="387"/>
                      <a:pt x="721" y="392"/>
                      <a:pt x="709" y="392"/>
                    </a:cubicBezTo>
                    <a:cubicBezTo>
                      <a:pt x="698" y="392"/>
                      <a:pt x="714" y="399"/>
                      <a:pt x="716" y="406"/>
                    </a:cubicBezTo>
                    <a:cubicBezTo>
                      <a:pt x="716" y="413"/>
                      <a:pt x="705" y="408"/>
                      <a:pt x="702" y="420"/>
                    </a:cubicBezTo>
                    <a:cubicBezTo>
                      <a:pt x="702" y="429"/>
                      <a:pt x="679" y="420"/>
                      <a:pt x="677" y="432"/>
                    </a:cubicBezTo>
                    <a:cubicBezTo>
                      <a:pt x="674" y="446"/>
                      <a:pt x="688" y="446"/>
                      <a:pt x="698" y="446"/>
                    </a:cubicBezTo>
                    <a:cubicBezTo>
                      <a:pt x="707" y="446"/>
                      <a:pt x="693" y="455"/>
                      <a:pt x="702" y="462"/>
                    </a:cubicBezTo>
                    <a:cubicBezTo>
                      <a:pt x="709" y="467"/>
                      <a:pt x="714" y="464"/>
                      <a:pt x="709" y="455"/>
                    </a:cubicBezTo>
                    <a:cubicBezTo>
                      <a:pt x="705" y="443"/>
                      <a:pt x="737" y="457"/>
                      <a:pt x="728" y="467"/>
                    </a:cubicBezTo>
                    <a:cubicBezTo>
                      <a:pt x="716" y="474"/>
                      <a:pt x="742" y="481"/>
                      <a:pt x="753" y="481"/>
                    </a:cubicBezTo>
                    <a:cubicBezTo>
                      <a:pt x="765" y="483"/>
                      <a:pt x="807" y="492"/>
                      <a:pt x="809" y="481"/>
                    </a:cubicBezTo>
                    <a:cubicBezTo>
                      <a:pt x="809" y="476"/>
                      <a:pt x="793" y="469"/>
                      <a:pt x="779" y="455"/>
                    </a:cubicBezTo>
                    <a:cubicBezTo>
                      <a:pt x="767" y="441"/>
                      <a:pt x="758" y="420"/>
                      <a:pt x="772" y="408"/>
                    </a:cubicBezTo>
                    <a:cubicBezTo>
                      <a:pt x="788" y="399"/>
                      <a:pt x="774" y="396"/>
                      <a:pt x="790" y="385"/>
                    </a:cubicBezTo>
                    <a:cubicBezTo>
                      <a:pt x="804" y="373"/>
                      <a:pt x="795" y="364"/>
                      <a:pt x="809" y="364"/>
                    </a:cubicBezTo>
                    <a:cubicBezTo>
                      <a:pt x="821" y="362"/>
                      <a:pt x="807" y="350"/>
                      <a:pt x="818" y="348"/>
                    </a:cubicBezTo>
                    <a:cubicBezTo>
                      <a:pt x="832" y="345"/>
                      <a:pt x="835" y="334"/>
                      <a:pt x="832" y="327"/>
                    </a:cubicBezTo>
                    <a:cubicBezTo>
                      <a:pt x="830" y="322"/>
                      <a:pt x="846" y="329"/>
                      <a:pt x="853" y="320"/>
                    </a:cubicBezTo>
                    <a:cubicBezTo>
                      <a:pt x="860" y="313"/>
                      <a:pt x="877" y="317"/>
                      <a:pt x="881" y="308"/>
                    </a:cubicBezTo>
                    <a:cubicBezTo>
                      <a:pt x="886" y="296"/>
                      <a:pt x="958" y="273"/>
                      <a:pt x="1000" y="264"/>
                    </a:cubicBezTo>
                    <a:cubicBezTo>
                      <a:pt x="1039" y="254"/>
                      <a:pt x="1067" y="236"/>
                      <a:pt x="1053" y="224"/>
                    </a:cubicBezTo>
                    <a:cubicBezTo>
                      <a:pt x="1039" y="215"/>
                      <a:pt x="997" y="229"/>
                      <a:pt x="988" y="238"/>
                    </a:cubicBezTo>
                    <a:cubicBezTo>
                      <a:pt x="979" y="245"/>
                      <a:pt x="965" y="240"/>
                      <a:pt x="953" y="245"/>
                    </a:cubicBezTo>
                    <a:cubicBezTo>
                      <a:pt x="944" y="252"/>
                      <a:pt x="923" y="257"/>
                      <a:pt x="911" y="250"/>
                    </a:cubicBezTo>
                    <a:cubicBezTo>
                      <a:pt x="902" y="243"/>
                      <a:pt x="888" y="257"/>
                      <a:pt x="881" y="257"/>
                    </a:cubicBezTo>
                    <a:cubicBezTo>
                      <a:pt x="872" y="257"/>
                      <a:pt x="863" y="266"/>
                      <a:pt x="853" y="264"/>
                    </a:cubicBezTo>
                    <a:cubicBezTo>
                      <a:pt x="846" y="264"/>
                      <a:pt x="828" y="271"/>
                      <a:pt x="825" y="278"/>
                    </a:cubicBezTo>
                    <a:cubicBezTo>
                      <a:pt x="825" y="282"/>
                      <a:pt x="809" y="280"/>
                      <a:pt x="809" y="287"/>
                    </a:cubicBezTo>
                    <a:cubicBezTo>
                      <a:pt x="809" y="294"/>
                      <a:pt x="797" y="299"/>
                      <a:pt x="793" y="294"/>
                    </a:cubicBezTo>
                    <a:cubicBezTo>
                      <a:pt x="786" y="287"/>
                      <a:pt x="779" y="299"/>
                      <a:pt x="786" y="308"/>
                    </a:cubicBezTo>
                    <a:cubicBezTo>
                      <a:pt x="795" y="315"/>
                      <a:pt x="770" y="317"/>
                      <a:pt x="774" y="322"/>
                    </a:cubicBezTo>
                    <a:cubicBezTo>
                      <a:pt x="779" y="327"/>
                      <a:pt x="765" y="329"/>
                      <a:pt x="770" y="336"/>
                    </a:cubicBezTo>
                    <a:cubicBezTo>
                      <a:pt x="772" y="341"/>
                      <a:pt x="760" y="343"/>
                      <a:pt x="751" y="345"/>
                    </a:cubicBezTo>
                    <a:cubicBezTo>
                      <a:pt x="742" y="345"/>
                      <a:pt x="737" y="359"/>
                      <a:pt x="749" y="359"/>
                    </a:cubicBezTo>
                    <a:cubicBezTo>
                      <a:pt x="760" y="359"/>
                      <a:pt x="742" y="362"/>
                      <a:pt x="742" y="371"/>
                    </a:cubicBezTo>
                    <a:cubicBezTo>
                      <a:pt x="744" y="380"/>
                      <a:pt x="723" y="376"/>
                      <a:pt x="723" y="380"/>
                    </a:cubicBezTo>
                    <a:close/>
                    <a:moveTo>
                      <a:pt x="728" y="61"/>
                    </a:moveTo>
                    <a:lnTo>
                      <a:pt x="728" y="61"/>
                    </a:lnTo>
                    <a:cubicBezTo>
                      <a:pt x="728" y="51"/>
                      <a:pt x="695" y="63"/>
                      <a:pt x="702" y="65"/>
                    </a:cubicBezTo>
                    <a:cubicBezTo>
                      <a:pt x="707" y="68"/>
                      <a:pt x="728" y="72"/>
                      <a:pt x="728" y="61"/>
                    </a:cubicBezTo>
                    <a:close/>
                    <a:moveTo>
                      <a:pt x="816" y="30"/>
                    </a:moveTo>
                    <a:lnTo>
                      <a:pt x="816" y="30"/>
                    </a:lnTo>
                    <a:cubicBezTo>
                      <a:pt x="818" y="19"/>
                      <a:pt x="797" y="28"/>
                      <a:pt x="781" y="21"/>
                    </a:cubicBezTo>
                    <a:cubicBezTo>
                      <a:pt x="765" y="14"/>
                      <a:pt x="756" y="16"/>
                      <a:pt x="765" y="26"/>
                    </a:cubicBezTo>
                    <a:cubicBezTo>
                      <a:pt x="770" y="30"/>
                      <a:pt x="737" y="33"/>
                      <a:pt x="744" y="37"/>
                    </a:cubicBezTo>
                    <a:cubicBezTo>
                      <a:pt x="756" y="51"/>
                      <a:pt x="816" y="44"/>
                      <a:pt x="816" y="3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3" name="Freeform 530">
                <a:extLst>
                  <a:ext uri="{FF2B5EF4-FFF2-40B4-BE49-F238E27FC236}">
                    <a16:creationId xmlns:a16="http://schemas.microsoft.com/office/drawing/2014/main" id="{6F4D9C8A-0D2A-6A3E-804F-FA4747A413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9" y="957"/>
                <a:ext cx="2180" cy="840"/>
              </a:xfrm>
              <a:custGeom>
                <a:avLst/>
                <a:gdLst>
                  <a:gd name="T0" fmla="*/ 1532 w 3628"/>
                  <a:gd name="T1" fmla="*/ 21 h 1395"/>
                  <a:gd name="T2" fmla="*/ 1663 w 3628"/>
                  <a:gd name="T3" fmla="*/ 135 h 1395"/>
                  <a:gd name="T4" fmla="*/ 1267 w 3628"/>
                  <a:gd name="T5" fmla="*/ 399 h 1395"/>
                  <a:gd name="T6" fmla="*/ 1549 w 3628"/>
                  <a:gd name="T7" fmla="*/ 68 h 1395"/>
                  <a:gd name="T8" fmla="*/ 2488 w 3628"/>
                  <a:gd name="T9" fmla="*/ 303 h 1395"/>
                  <a:gd name="T10" fmla="*/ 2569 w 3628"/>
                  <a:gd name="T11" fmla="*/ 343 h 1395"/>
                  <a:gd name="T12" fmla="*/ 1679 w 3628"/>
                  <a:gd name="T13" fmla="*/ 173 h 1395"/>
                  <a:gd name="T14" fmla="*/ 614 w 3628"/>
                  <a:gd name="T15" fmla="*/ 551 h 1395"/>
                  <a:gd name="T16" fmla="*/ 2618 w 3628"/>
                  <a:gd name="T17" fmla="*/ 1271 h 1395"/>
                  <a:gd name="T18" fmla="*/ 3516 w 3628"/>
                  <a:gd name="T19" fmla="*/ 639 h 1395"/>
                  <a:gd name="T20" fmla="*/ 3163 w 3628"/>
                  <a:gd name="T21" fmla="*/ 530 h 1395"/>
                  <a:gd name="T22" fmla="*/ 2769 w 3628"/>
                  <a:gd name="T23" fmla="*/ 457 h 1395"/>
                  <a:gd name="T24" fmla="*/ 2525 w 3628"/>
                  <a:gd name="T25" fmla="*/ 427 h 1395"/>
                  <a:gd name="T26" fmla="*/ 2314 w 3628"/>
                  <a:gd name="T27" fmla="*/ 450 h 1395"/>
                  <a:gd name="T28" fmla="*/ 2177 w 3628"/>
                  <a:gd name="T29" fmla="*/ 392 h 1395"/>
                  <a:gd name="T30" fmla="*/ 1879 w 3628"/>
                  <a:gd name="T31" fmla="*/ 373 h 1395"/>
                  <a:gd name="T32" fmla="*/ 1963 w 3628"/>
                  <a:gd name="T33" fmla="*/ 254 h 1395"/>
                  <a:gd name="T34" fmla="*/ 1744 w 3628"/>
                  <a:gd name="T35" fmla="*/ 191 h 1395"/>
                  <a:gd name="T36" fmla="*/ 1567 w 3628"/>
                  <a:gd name="T37" fmla="*/ 271 h 1395"/>
                  <a:gd name="T38" fmla="*/ 1437 w 3628"/>
                  <a:gd name="T39" fmla="*/ 357 h 1395"/>
                  <a:gd name="T40" fmla="*/ 1237 w 3628"/>
                  <a:gd name="T41" fmla="*/ 432 h 1395"/>
                  <a:gd name="T42" fmla="*/ 1160 w 3628"/>
                  <a:gd name="T43" fmla="*/ 544 h 1395"/>
                  <a:gd name="T44" fmla="*/ 1132 w 3628"/>
                  <a:gd name="T45" fmla="*/ 644 h 1395"/>
                  <a:gd name="T46" fmla="*/ 1156 w 3628"/>
                  <a:gd name="T47" fmla="*/ 565 h 1395"/>
                  <a:gd name="T48" fmla="*/ 1018 w 3628"/>
                  <a:gd name="T49" fmla="*/ 506 h 1395"/>
                  <a:gd name="T50" fmla="*/ 884 w 3628"/>
                  <a:gd name="T51" fmla="*/ 546 h 1395"/>
                  <a:gd name="T52" fmla="*/ 646 w 3628"/>
                  <a:gd name="T53" fmla="*/ 579 h 1395"/>
                  <a:gd name="T54" fmla="*/ 528 w 3628"/>
                  <a:gd name="T55" fmla="*/ 632 h 1395"/>
                  <a:gd name="T56" fmla="*/ 386 w 3628"/>
                  <a:gd name="T57" fmla="*/ 725 h 1395"/>
                  <a:gd name="T58" fmla="*/ 458 w 3628"/>
                  <a:gd name="T59" fmla="*/ 623 h 1395"/>
                  <a:gd name="T60" fmla="*/ 230 w 3628"/>
                  <a:gd name="T61" fmla="*/ 520 h 1395"/>
                  <a:gd name="T62" fmla="*/ 230 w 3628"/>
                  <a:gd name="T63" fmla="*/ 719 h 1395"/>
                  <a:gd name="T64" fmla="*/ 170 w 3628"/>
                  <a:gd name="T65" fmla="*/ 919 h 1395"/>
                  <a:gd name="T66" fmla="*/ 246 w 3628"/>
                  <a:gd name="T67" fmla="*/ 1064 h 1395"/>
                  <a:gd name="T68" fmla="*/ 419 w 3628"/>
                  <a:gd name="T69" fmla="*/ 1167 h 1395"/>
                  <a:gd name="T70" fmla="*/ 379 w 3628"/>
                  <a:gd name="T71" fmla="*/ 1302 h 1395"/>
                  <a:gd name="T72" fmla="*/ 579 w 3628"/>
                  <a:gd name="T73" fmla="*/ 1314 h 1395"/>
                  <a:gd name="T74" fmla="*/ 619 w 3628"/>
                  <a:gd name="T75" fmla="*/ 1150 h 1395"/>
                  <a:gd name="T76" fmla="*/ 858 w 3628"/>
                  <a:gd name="T77" fmla="*/ 1145 h 1395"/>
                  <a:gd name="T78" fmla="*/ 1014 w 3628"/>
                  <a:gd name="T79" fmla="*/ 1022 h 1395"/>
                  <a:gd name="T80" fmla="*/ 1223 w 3628"/>
                  <a:gd name="T81" fmla="*/ 1038 h 1395"/>
                  <a:gd name="T82" fmla="*/ 1465 w 3628"/>
                  <a:gd name="T83" fmla="*/ 1176 h 1395"/>
                  <a:gd name="T84" fmla="*/ 1667 w 3628"/>
                  <a:gd name="T85" fmla="*/ 1101 h 1395"/>
                  <a:gd name="T86" fmla="*/ 1949 w 3628"/>
                  <a:gd name="T87" fmla="*/ 1176 h 1395"/>
                  <a:gd name="T88" fmla="*/ 2204 w 3628"/>
                  <a:gd name="T89" fmla="*/ 1066 h 1395"/>
                  <a:gd name="T90" fmla="*/ 2414 w 3628"/>
                  <a:gd name="T91" fmla="*/ 1262 h 1395"/>
                  <a:gd name="T92" fmla="*/ 2560 w 3628"/>
                  <a:gd name="T93" fmla="*/ 1127 h 1395"/>
                  <a:gd name="T94" fmla="*/ 2451 w 3628"/>
                  <a:gd name="T95" fmla="*/ 1029 h 1395"/>
                  <a:gd name="T96" fmla="*/ 2797 w 3628"/>
                  <a:gd name="T97" fmla="*/ 887 h 1395"/>
                  <a:gd name="T98" fmla="*/ 2981 w 3628"/>
                  <a:gd name="T99" fmla="*/ 830 h 1395"/>
                  <a:gd name="T100" fmla="*/ 2900 w 3628"/>
                  <a:gd name="T101" fmla="*/ 959 h 1395"/>
                  <a:gd name="T102" fmla="*/ 3032 w 3628"/>
                  <a:gd name="T103" fmla="*/ 968 h 1395"/>
                  <a:gd name="T104" fmla="*/ 3249 w 3628"/>
                  <a:gd name="T105" fmla="*/ 826 h 1395"/>
                  <a:gd name="T106" fmla="*/ 3411 w 3628"/>
                  <a:gd name="T107" fmla="*/ 693 h 1395"/>
                  <a:gd name="T108" fmla="*/ 3567 w 3628"/>
                  <a:gd name="T109" fmla="*/ 709 h 1395"/>
                  <a:gd name="T110" fmla="*/ 1867 w 3628"/>
                  <a:gd name="T111" fmla="*/ 1038 h 1395"/>
                  <a:gd name="T112" fmla="*/ 667 w 3628"/>
                  <a:gd name="T113" fmla="*/ 44 h 1395"/>
                  <a:gd name="T114" fmla="*/ 828 w 3628"/>
                  <a:gd name="T115" fmla="*/ 68 h 1395"/>
                  <a:gd name="T116" fmla="*/ 677 w 3628"/>
                  <a:gd name="T117" fmla="*/ 432 h 1395"/>
                  <a:gd name="T118" fmla="*/ 1053 w 3628"/>
                  <a:gd name="T119" fmla="*/ 224 h 1395"/>
                  <a:gd name="T120" fmla="*/ 723 w 3628"/>
                  <a:gd name="T121" fmla="*/ 38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8" h="1395">
                    <a:moveTo>
                      <a:pt x="53" y="1008"/>
                    </a:moveTo>
                    <a:lnTo>
                      <a:pt x="53" y="1008"/>
                    </a:lnTo>
                    <a:cubicBezTo>
                      <a:pt x="51" y="1010"/>
                      <a:pt x="44" y="1008"/>
                      <a:pt x="42" y="1003"/>
                    </a:cubicBezTo>
                    <a:cubicBezTo>
                      <a:pt x="39" y="1001"/>
                      <a:pt x="35" y="1003"/>
                      <a:pt x="28" y="1003"/>
                    </a:cubicBezTo>
                    <a:cubicBezTo>
                      <a:pt x="30" y="1003"/>
                      <a:pt x="30" y="1006"/>
                      <a:pt x="32" y="1006"/>
                    </a:cubicBezTo>
                    <a:cubicBezTo>
                      <a:pt x="35" y="1010"/>
                      <a:pt x="21" y="1013"/>
                      <a:pt x="25" y="1017"/>
                    </a:cubicBezTo>
                    <a:cubicBezTo>
                      <a:pt x="30" y="1024"/>
                      <a:pt x="14" y="1024"/>
                      <a:pt x="14" y="1017"/>
                    </a:cubicBezTo>
                    <a:cubicBezTo>
                      <a:pt x="14" y="1010"/>
                      <a:pt x="0" y="1015"/>
                      <a:pt x="0" y="1019"/>
                    </a:cubicBezTo>
                    <a:lnTo>
                      <a:pt x="0" y="1024"/>
                    </a:lnTo>
                    <a:cubicBezTo>
                      <a:pt x="2" y="1024"/>
                      <a:pt x="9" y="1026"/>
                      <a:pt x="9" y="1026"/>
                    </a:cubicBezTo>
                    <a:cubicBezTo>
                      <a:pt x="14" y="1029"/>
                      <a:pt x="51" y="1033"/>
                      <a:pt x="65" y="1029"/>
                    </a:cubicBezTo>
                    <a:lnTo>
                      <a:pt x="65" y="1015"/>
                    </a:lnTo>
                    <a:cubicBezTo>
                      <a:pt x="65" y="1013"/>
                      <a:pt x="58" y="1008"/>
                      <a:pt x="53" y="1008"/>
                    </a:cubicBezTo>
                    <a:lnTo>
                      <a:pt x="53" y="1008"/>
                    </a:lnTo>
                    <a:close/>
                    <a:moveTo>
                      <a:pt x="1532" y="21"/>
                    </a:moveTo>
                    <a:lnTo>
                      <a:pt x="1532" y="21"/>
                    </a:lnTo>
                    <a:cubicBezTo>
                      <a:pt x="1535" y="12"/>
                      <a:pt x="1493" y="16"/>
                      <a:pt x="1505" y="26"/>
                    </a:cubicBezTo>
                    <a:cubicBezTo>
                      <a:pt x="1507" y="28"/>
                      <a:pt x="1530" y="30"/>
                      <a:pt x="1532" y="21"/>
                    </a:cubicBezTo>
                    <a:lnTo>
                      <a:pt x="1532" y="21"/>
                    </a:lnTo>
                    <a:close/>
                    <a:moveTo>
                      <a:pt x="963" y="37"/>
                    </a:moveTo>
                    <a:lnTo>
                      <a:pt x="963" y="37"/>
                    </a:lnTo>
                    <a:cubicBezTo>
                      <a:pt x="986" y="35"/>
                      <a:pt x="986" y="23"/>
                      <a:pt x="974" y="21"/>
                    </a:cubicBezTo>
                    <a:cubicBezTo>
                      <a:pt x="960" y="19"/>
                      <a:pt x="958" y="28"/>
                      <a:pt x="953" y="28"/>
                    </a:cubicBezTo>
                    <a:cubicBezTo>
                      <a:pt x="946" y="26"/>
                      <a:pt x="923" y="30"/>
                      <a:pt x="928" y="37"/>
                    </a:cubicBezTo>
                    <a:cubicBezTo>
                      <a:pt x="932" y="42"/>
                      <a:pt x="951" y="40"/>
                      <a:pt x="963" y="37"/>
                    </a:cubicBezTo>
                    <a:lnTo>
                      <a:pt x="963" y="37"/>
                    </a:lnTo>
                    <a:close/>
                    <a:moveTo>
                      <a:pt x="1581" y="84"/>
                    </a:moveTo>
                    <a:lnTo>
                      <a:pt x="1581" y="84"/>
                    </a:lnTo>
                    <a:cubicBezTo>
                      <a:pt x="1581" y="91"/>
                      <a:pt x="1560" y="98"/>
                      <a:pt x="1567" y="103"/>
                    </a:cubicBezTo>
                    <a:cubicBezTo>
                      <a:pt x="1572" y="107"/>
                      <a:pt x="1577" y="107"/>
                      <a:pt x="1584" y="107"/>
                    </a:cubicBezTo>
                    <a:cubicBezTo>
                      <a:pt x="1588" y="110"/>
                      <a:pt x="1593" y="124"/>
                      <a:pt x="1602" y="121"/>
                    </a:cubicBezTo>
                    <a:cubicBezTo>
                      <a:pt x="1614" y="119"/>
                      <a:pt x="1646" y="135"/>
                      <a:pt x="1663" y="135"/>
                    </a:cubicBezTo>
                    <a:cubicBezTo>
                      <a:pt x="1681" y="135"/>
                      <a:pt x="1683" y="119"/>
                      <a:pt x="1679" y="119"/>
                    </a:cubicBezTo>
                    <a:cubicBezTo>
                      <a:pt x="1672" y="119"/>
                      <a:pt x="1676" y="110"/>
                      <a:pt x="1688" y="96"/>
                    </a:cubicBezTo>
                    <a:cubicBezTo>
                      <a:pt x="1697" y="82"/>
                      <a:pt x="1656" y="70"/>
                      <a:pt x="1656" y="82"/>
                    </a:cubicBezTo>
                    <a:cubicBezTo>
                      <a:pt x="1656" y="93"/>
                      <a:pt x="1644" y="79"/>
                      <a:pt x="1639" y="72"/>
                    </a:cubicBezTo>
                    <a:cubicBezTo>
                      <a:pt x="1637" y="65"/>
                      <a:pt x="1581" y="77"/>
                      <a:pt x="1581" y="84"/>
                    </a:cubicBezTo>
                    <a:lnTo>
                      <a:pt x="1581" y="84"/>
                    </a:lnTo>
                    <a:close/>
                    <a:moveTo>
                      <a:pt x="1084" y="390"/>
                    </a:moveTo>
                    <a:lnTo>
                      <a:pt x="1084" y="390"/>
                    </a:lnTo>
                    <a:cubicBezTo>
                      <a:pt x="1093" y="390"/>
                      <a:pt x="1114" y="385"/>
                      <a:pt x="1116" y="380"/>
                    </a:cubicBezTo>
                    <a:cubicBezTo>
                      <a:pt x="1118" y="376"/>
                      <a:pt x="1107" y="371"/>
                      <a:pt x="1093" y="371"/>
                    </a:cubicBezTo>
                    <a:cubicBezTo>
                      <a:pt x="1079" y="371"/>
                      <a:pt x="1077" y="387"/>
                      <a:pt x="1084" y="390"/>
                    </a:cubicBezTo>
                    <a:lnTo>
                      <a:pt x="1084" y="390"/>
                    </a:lnTo>
                    <a:close/>
                    <a:moveTo>
                      <a:pt x="1267" y="399"/>
                    </a:moveTo>
                    <a:lnTo>
                      <a:pt x="1267" y="399"/>
                    </a:lnTo>
                    <a:cubicBezTo>
                      <a:pt x="1277" y="404"/>
                      <a:pt x="1286" y="401"/>
                      <a:pt x="1284" y="392"/>
                    </a:cubicBezTo>
                    <a:cubicBezTo>
                      <a:pt x="1281" y="380"/>
                      <a:pt x="1260" y="394"/>
                      <a:pt x="1267" y="399"/>
                    </a:cubicBezTo>
                    <a:lnTo>
                      <a:pt x="1267" y="399"/>
                    </a:lnTo>
                    <a:close/>
                    <a:moveTo>
                      <a:pt x="1549" y="68"/>
                    </a:moveTo>
                    <a:lnTo>
                      <a:pt x="1549" y="68"/>
                    </a:lnTo>
                    <a:cubicBezTo>
                      <a:pt x="1560" y="72"/>
                      <a:pt x="1556" y="75"/>
                      <a:pt x="1544" y="75"/>
                    </a:cubicBezTo>
                    <a:cubicBezTo>
                      <a:pt x="1530" y="75"/>
                      <a:pt x="1518" y="79"/>
                      <a:pt x="1528" y="82"/>
                    </a:cubicBezTo>
                    <a:cubicBezTo>
                      <a:pt x="1535" y="84"/>
                      <a:pt x="1532" y="91"/>
                      <a:pt x="1546" y="96"/>
                    </a:cubicBezTo>
                    <a:cubicBezTo>
                      <a:pt x="1560" y="98"/>
                      <a:pt x="1572" y="89"/>
                      <a:pt x="1572" y="79"/>
                    </a:cubicBezTo>
                    <a:cubicBezTo>
                      <a:pt x="1570" y="72"/>
                      <a:pt x="1618" y="65"/>
                      <a:pt x="1630" y="63"/>
                    </a:cubicBezTo>
                    <a:cubicBezTo>
                      <a:pt x="1642" y="58"/>
                      <a:pt x="1623" y="47"/>
                      <a:pt x="1635" y="44"/>
                    </a:cubicBezTo>
                    <a:cubicBezTo>
                      <a:pt x="1649" y="44"/>
                      <a:pt x="1644" y="37"/>
                      <a:pt x="1628" y="35"/>
                    </a:cubicBezTo>
                    <a:cubicBezTo>
                      <a:pt x="1609" y="33"/>
                      <a:pt x="1616" y="19"/>
                      <a:pt x="1611" y="12"/>
                    </a:cubicBezTo>
                    <a:cubicBezTo>
                      <a:pt x="1607" y="7"/>
                      <a:pt x="1602" y="19"/>
                      <a:pt x="1581" y="23"/>
                    </a:cubicBezTo>
                    <a:cubicBezTo>
                      <a:pt x="1558" y="28"/>
                      <a:pt x="1549" y="33"/>
                      <a:pt x="1556" y="37"/>
                    </a:cubicBezTo>
                    <a:cubicBezTo>
                      <a:pt x="1565" y="42"/>
                      <a:pt x="1556" y="54"/>
                      <a:pt x="1546" y="51"/>
                    </a:cubicBezTo>
                    <a:cubicBezTo>
                      <a:pt x="1537" y="51"/>
                      <a:pt x="1537" y="61"/>
                      <a:pt x="1549" y="68"/>
                    </a:cubicBezTo>
                    <a:lnTo>
                      <a:pt x="1549" y="68"/>
                    </a:lnTo>
                    <a:close/>
                    <a:moveTo>
                      <a:pt x="2488" y="303"/>
                    </a:moveTo>
                    <a:lnTo>
                      <a:pt x="2488" y="303"/>
                    </a:lnTo>
                    <a:cubicBezTo>
                      <a:pt x="2497" y="308"/>
                      <a:pt x="2500" y="313"/>
                      <a:pt x="2504" y="317"/>
                    </a:cubicBezTo>
                    <a:cubicBezTo>
                      <a:pt x="2511" y="322"/>
                      <a:pt x="2530" y="315"/>
                      <a:pt x="2537" y="313"/>
                    </a:cubicBezTo>
                    <a:cubicBezTo>
                      <a:pt x="2544" y="310"/>
                      <a:pt x="2544" y="324"/>
                      <a:pt x="2558" y="315"/>
                    </a:cubicBezTo>
                    <a:cubicBezTo>
                      <a:pt x="2569" y="308"/>
                      <a:pt x="2581" y="313"/>
                      <a:pt x="2595" y="313"/>
                    </a:cubicBezTo>
                    <a:cubicBezTo>
                      <a:pt x="2609" y="313"/>
                      <a:pt x="2593" y="294"/>
                      <a:pt x="2593" y="287"/>
                    </a:cubicBezTo>
                    <a:cubicBezTo>
                      <a:pt x="2593" y="280"/>
                      <a:pt x="2609" y="285"/>
                      <a:pt x="2604" y="292"/>
                    </a:cubicBezTo>
                    <a:cubicBezTo>
                      <a:pt x="2600" y="296"/>
                      <a:pt x="2611" y="313"/>
                      <a:pt x="2632" y="310"/>
                    </a:cubicBezTo>
                    <a:cubicBezTo>
                      <a:pt x="2651" y="310"/>
                      <a:pt x="2637" y="296"/>
                      <a:pt x="2646" y="292"/>
                    </a:cubicBezTo>
                    <a:cubicBezTo>
                      <a:pt x="2658" y="287"/>
                      <a:pt x="2656" y="282"/>
                      <a:pt x="2642" y="273"/>
                    </a:cubicBezTo>
                    <a:cubicBezTo>
                      <a:pt x="2628" y="266"/>
                      <a:pt x="2607" y="271"/>
                      <a:pt x="2595" y="266"/>
                    </a:cubicBezTo>
                    <a:cubicBezTo>
                      <a:pt x="2581" y="259"/>
                      <a:pt x="2565" y="259"/>
                      <a:pt x="2565" y="273"/>
                    </a:cubicBezTo>
                    <a:cubicBezTo>
                      <a:pt x="2565" y="287"/>
                      <a:pt x="2537" y="257"/>
                      <a:pt x="2525" y="254"/>
                    </a:cubicBezTo>
                    <a:cubicBezTo>
                      <a:pt x="2511" y="250"/>
                      <a:pt x="2467" y="292"/>
                      <a:pt x="2488" y="303"/>
                    </a:cubicBezTo>
                    <a:lnTo>
                      <a:pt x="2488" y="303"/>
                    </a:lnTo>
                    <a:close/>
                    <a:moveTo>
                      <a:pt x="2679" y="303"/>
                    </a:moveTo>
                    <a:lnTo>
                      <a:pt x="2679" y="303"/>
                    </a:lnTo>
                    <a:cubicBezTo>
                      <a:pt x="2693" y="303"/>
                      <a:pt x="2702" y="317"/>
                      <a:pt x="2730" y="320"/>
                    </a:cubicBezTo>
                    <a:cubicBezTo>
                      <a:pt x="2760" y="322"/>
                      <a:pt x="2781" y="317"/>
                      <a:pt x="2781" y="310"/>
                    </a:cubicBezTo>
                    <a:cubicBezTo>
                      <a:pt x="2781" y="303"/>
                      <a:pt x="2755" y="294"/>
                      <a:pt x="2746" y="299"/>
                    </a:cubicBezTo>
                    <a:cubicBezTo>
                      <a:pt x="2739" y="303"/>
                      <a:pt x="2732" y="292"/>
                      <a:pt x="2723" y="294"/>
                    </a:cubicBezTo>
                    <a:cubicBezTo>
                      <a:pt x="2711" y="296"/>
                      <a:pt x="2697" y="296"/>
                      <a:pt x="2693" y="287"/>
                    </a:cubicBezTo>
                    <a:cubicBezTo>
                      <a:pt x="2688" y="280"/>
                      <a:pt x="2672" y="301"/>
                      <a:pt x="2679" y="303"/>
                    </a:cubicBezTo>
                    <a:lnTo>
                      <a:pt x="2679" y="303"/>
                    </a:lnTo>
                    <a:close/>
                    <a:moveTo>
                      <a:pt x="2621" y="383"/>
                    </a:moveTo>
                    <a:lnTo>
                      <a:pt x="2621" y="383"/>
                    </a:lnTo>
                    <a:cubicBezTo>
                      <a:pt x="2630" y="380"/>
                      <a:pt x="2611" y="359"/>
                      <a:pt x="2593" y="357"/>
                    </a:cubicBezTo>
                    <a:cubicBezTo>
                      <a:pt x="2572" y="355"/>
                      <a:pt x="2556" y="371"/>
                      <a:pt x="2558" y="373"/>
                    </a:cubicBezTo>
                    <a:cubicBezTo>
                      <a:pt x="2562" y="383"/>
                      <a:pt x="2609" y="387"/>
                      <a:pt x="2621" y="383"/>
                    </a:cubicBezTo>
                    <a:lnTo>
                      <a:pt x="2621" y="383"/>
                    </a:lnTo>
                    <a:close/>
                    <a:moveTo>
                      <a:pt x="2569" y="343"/>
                    </a:moveTo>
                    <a:lnTo>
                      <a:pt x="2569" y="343"/>
                    </a:lnTo>
                    <a:cubicBezTo>
                      <a:pt x="2569" y="334"/>
                      <a:pt x="2535" y="345"/>
                      <a:pt x="2549" y="350"/>
                    </a:cubicBezTo>
                    <a:cubicBezTo>
                      <a:pt x="2558" y="352"/>
                      <a:pt x="2569" y="352"/>
                      <a:pt x="2569" y="343"/>
                    </a:cubicBezTo>
                    <a:lnTo>
                      <a:pt x="2569" y="343"/>
                    </a:lnTo>
                    <a:close/>
                    <a:moveTo>
                      <a:pt x="1679" y="173"/>
                    </a:moveTo>
                    <a:lnTo>
                      <a:pt x="1679" y="173"/>
                    </a:lnTo>
                    <a:cubicBezTo>
                      <a:pt x="1688" y="177"/>
                      <a:pt x="1716" y="168"/>
                      <a:pt x="1735" y="168"/>
                    </a:cubicBezTo>
                    <a:cubicBezTo>
                      <a:pt x="1753" y="168"/>
                      <a:pt x="1807" y="154"/>
                      <a:pt x="1807" y="142"/>
                    </a:cubicBezTo>
                    <a:cubicBezTo>
                      <a:pt x="1809" y="133"/>
                      <a:pt x="1788" y="133"/>
                      <a:pt x="1781" y="124"/>
                    </a:cubicBezTo>
                    <a:cubicBezTo>
                      <a:pt x="1772" y="117"/>
                      <a:pt x="1753" y="124"/>
                      <a:pt x="1749" y="131"/>
                    </a:cubicBezTo>
                    <a:cubicBezTo>
                      <a:pt x="1744" y="138"/>
                      <a:pt x="1739" y="131"/>
                      <a:pt x="1751" y="119"/>
                    </a:cubicBezTo>
                    <a:cubicBezTo>
                      <a:pt x="1765" y="107"/>
                      <a:pt x="1739" y="98"/>
                      <a:pt x="1739" y="105"/>
                    </a:cubicBezTo>
                    <a:cubicBezTo>
                      <a:pt x="1739" y="114"/>
                      <a:pt x="1716" y="107"/>
                      <a:pt x="1716" y="114"/>
                    </a:cubicBezTo>
                    <a:cubicBezTo>
                      <a:pt x="1716" y="121"/>
                      <a:pt x="1709" y="124"/>
                      <a:pt x="1709" y="131"/>
                    </a:cubicBezTo>
                    <a:cubicBezTo>
                      <a:pt x="1709" y="138"/>
                      <a:pt x="1695" y="128"/>
                      <a:pt x="1693" y="142"/>
                    </a:cubicBezTo>
                    <a:cubicBezTo>
                      <a:pt x="1693" y="159"/>
                      <a:pt x="1670" y="168"/>
                      <a:pt x="1679" y="173"/>
                    </a:cubicBezTo>
                    <a:lnTo>
                      <a:pt x="1679" y="173"/>
                    </a:lnTo>
                    <a:close/>
                    <a:moveTo>
                      <a:pt x="3379" y="478"/>
                    </a:moveTo>
                    <a:lnTo>
                      <a:pt x="3379" y="478"/>
                    </a:lnTo>
                    <a:cubicBezTo>
                      <a:pt x="3393" y="485"/>
                      <a:pt x="3400" y="471"/>
                      <a:pt x="3409" y="478"/>
                    </a:cubicBezTo>
                    <a:cubicBezTo>
                      <a:pt x="3421" y="485"/>
                      <a:pt x="3444" y="476"/>
                      <a:pt x="3453" y="474"/>
                    </a:cubicBezTo>
                    <a:cubicBezTo>
                      <a:pt x="3465" y="471"/>
                      <a:pt x="3460" y="460"/>
                      <a:pt x="3430" y="455"/>
                    </a:cubicBezTo>
                    <a:cubicBezTo>
                      <a:pt x="3402" y="450"/>
                      <a:pt x="3365" y="471"/>
                      <a:pt x="3379" y="478"/>
                    </a:cubicBezTo>
                    <a:lnTo>
                      <a:pt x="3379" y="478"/>
                    </a:lnTo>
                    <a:close/>
                    <a:moveTo>
                      <a:pt x="581" y="47"/>
                    </a:moveTo>
                    <a:lnTo>
                      <a:pt x="581" y="47"/>
                    </a:lnTo>
                    <a:cubicBezTo>
                      <a:pt x="595" y="33"/>
                      <a:pt x="614" y="47"/>
                      <a:pt x="616" y="40"/>
                    </a:cubicBezTo>
                    <a:cubicBezTo>
                      <a:pt x="619" y="33"/>
                      <a:pt x="591" y="30"/>
                      <a:pt x="579" y="37"/>
                    </a:cubicBezTo>
                    <a:cubicBezTo>
                      <a:pt x="567" y="42"/>
                      <a:pt x="544" y="37"/>
                      <a:pt x="546" y="44"/>
                    </a:cubicBezTo>
                    <a:cubicBezTo>
                      <a:pt x="549" y="49"/>
                      <a:pt x="567" y="61"/>
                      <a:pt x="581" y="47"/>
                    </a:cubicBezTo>
                    <a:lnTo>
                      <a:pt x="581" y="47"/>
                    </a:lnTo>
                    <a:close/>
                    <a:moveTo>
                      <a:pt x="614" y="551"/>
                    </a:moveTo>
                    <a:lnTo>
                      <a:pt x="614" y="551"/>
                    </a:lnTo>
                    <a:cubicBezTo>
                      <a:pt x="630" y="565"/>
                      <a:pt x="644" y="544"/>
                      <a:pt x="653" y="541"/>
                    </a:cubicBezTo>
                    <a:cubicBezTo>
                      <a:pt x="660" y="541"/>
                      <a:pt x="649" y="532"/>
                      <a:pt x="635" y="527"/>
                    </a:cubicBezTo>
                    <a:cubicBezTo>
                      <a:pt x="621" y="525"/>
                      <a:pt x="600" y="539"/>
                      <a:pt x="614" y="551"/>
                    </a:cubicBezTo>
                    <a:lnTo>
                      <a:pt x="614" y="551"/>
                    </a:lnTo>
                    <a:close/>
                    <a:moveTo>
                      <a:pt x="2614" y="1110"/>
                    </a:moveTo>
                    <a:lnTo>
                      <a:pt x="2614" y="1110"/>
                    </a:lnTo>
                    <a:cubicBezTo>
                      <a:pt x="2607" y="1092"/>
                      <a:pt x="2625" y="1076"/>
                      <a:pt x="2611" y="1066"/>
                    </a:cubicBezTo>
                    <a:cubicBezTo>
                      <a:pt x="2600" y="1057"/>
                      <a:pt x="2604" y="1036"/>
                      <a:pt x="2597" y="1040"/>
                    </a:cubicBezTo>
                    <a:cubicBezTo>
                      <a:pt x="2593" y="1045"/>
                      <a:pt x="2597" y="1062"/>
                      <a:pt x="2588" y="1062"/>
                    </a:cubicBezTo>
                    <a:cubicBezTo>
                      <a:pt x="2579" y="1064"/>
                      <a:pt x="2588" y="1073"/>
                      <a:pt x="2584" y="1085"/>
                    </a:cubicBezTo>
                    <a:cubicBezTo>
                      <a:pt x="2581" y="1099"/>
                      <a:pt x="2586" y="1118"/>
                      <a:pt x="2591" y="1129"/>
                    </a:cubicBezTo>
                    <a:cubicBezTo>
                      <a:pt x="2595" y="1138"/>
                      <a:pt x="2584" y="1199"/>
                      <a:pt x="2588" y="1211"/>
                    </a:cubicBezTo>
                    <a:cubicBezTo>
                      <a:pt x="2595" y="1220"/>
                      <a:pt x="2581" y="1264"/>
                      <a:pt x="2586" y="1269"/>
                    </a:cubicBezTo>
                    <a:cubicBezTo>
                      <a:pt x="2593" y="1279"/>
                      <a:pt x="2588" y="1257"/>
                      <a:pt x="2600" y="1255"/>
                    </a:cubicBezTo>
                    <a:cubicBezTo>
                      <a:pt x="2611" y="1255"/>
                      <a:pt x="2611" y="1269"/>
                      <a:pt x="2618" y="1271"/>
                    </a:cubicBezTo>
                    <a:cubicBezTo>
                      <a:pt x="2623" y="1274"/>
                      <a:pt x="2621" y="1250"/>
                      <a:pt x="2614" y="1253"/>
                    </a:cubicBezTo>
                    <a:cubicBezTo>
                      <a:pt x="2607" y="1255"/>
                      <a:pt x="2602" y="1239"/>
                      <a:pt x="2600" y="1227"/>
                    </a:cubicBezTo>
                    <a:cubicBezTo>
                      <a:pt x="2595" y="1218"/>
                      <a:pt x="2604" y="1206"/>
                      <a:pt x="2604" y="1192"/>
                    </a:cubicBezTo>
                    <a:cubicBezTo>
                      <a:pt x="2604" y="1181"/>
                      <a:pt x="2621" y="1181"/>
                      <a:pt x="2630" y="1190"/>
                    </a:cubicBezTo>
                    <a:cubicBezTo>
                      <a:pt x="2639" y="1199"/>
                      <a:pt x="2642" y="1195"/>
                      <a:pt x="2637" y="1188"/>
                    </a:cubicBezTo>
                    <a:cubicBezTo>
                      <a:pt x="2635" y="1181"/>
                      <a:pt x="2621" y="1129"/>
                      <a:pt x="2614" y="1110"/>
                    </a:cubicBezTo>
                    <a:lnTo>
                      <a:pt x="2614" y="1110"/>
                    </a:lnTo>
                    <a:close/>
                    <a:moveTo>
                      <a:pt x="3621" y="658"/>
                    </a:moveTo>
                    <a:lnTo>
                      <a:pt x="3621" y="658"/>
                    </a:lnTo>
                    <a:cubicBezTo>
                      <a:pt x="3614" y="656"/>
                      <a:pt x="3595" y="642"/>
                      <a:pt x="3590" y="635"/>
                    </a:cubicBezTo>
                    <a:cubicBezTo>
                      <a:pt x="3583" y="628"/>
                      <a:pt x="3560" y="625"/>
                      <a:pt x="3560" y="628"/>
                    </a:cubicBezTo>
                    <a:cubicBezTo>
                      <a:pt x="3560" y="632"/>
                      <a:pt x="3553" y="628"/>
                      <a:pt x="3551" y="623"/>
                    </a:cubicBezTo>
                    <a:cubicBezTo>
                      <a:pt x="3549" y="618"/>
                      <a:pt x="3523" y="618"/>
                      <a:pt x="3523" y="623"/>
                    </a:cubicBezTo>
                    <a:cubicBezTo>
                      <a:pt x="3523" y="628"/>
                      <a:pt x="3530" y="628"/>
                      <a:pt x="3532" y="632"/>
                    </a:cubicBezTo>
                    <a:cubicBezTo>
                      <a:pt x="3537" y="637"/>
                      <a:pt x="3528" y="639"/>
                      <a:pt x="3530" y="646"/>
                    </a:cubicBezTo>
                    <a:cubicBezTo>
                      <a:pt x="3532" y="651"/>
                      <a:pt x="3521" y="644"/>
                      <a:pt x="3516" y="639"/>
                    </a:cubicBezTo>
                    <a:cubicBezTo>
                      <a:pt x="3511" y="637"/>
                      <a:pt x="3514" y="625"/>
                      <a:pt x="3516" y="618"/>
                    </a:cubicBezTo>
                    <a:cubicBezTo>
                      <a:pt x="3516" y="611"/>
                      <a:pt x="3507" y="613"/>
                      <a:pt x="3507" y="607"/>
                    </a:cubicBezTo>
                    <a:cubicBezTo>
                      <a:pt x="3507" y="599"/>
                      <a:pt x="3479" y="588"/>
                      <a:pt x="3465" y="583"/>
                    </a:cubicBezTo>
                    <a:cubicBezTo>
                      <a:pt x="3453" y="579"/>
                      <a:pt x="3439" y="574"/>
                      <a:pt x="3435" y="567"/>
                    </a:cubicBezTo>
                    <a:cubicBezTo>
                      <a:pt x="3430" y="560"/>
                      <a:pt x="3409" y="560"/>
                      <a:pt x="3400" y="551"/>
                    </a:cubicBezTo>
                    <a:cubicBezTo>
                      <a:pt x="3393" y="544"/>
                      <a:pt x="3358" y="527"/>
                      <a:pt x="3342" y="527"/>
                    </a:cubicBezTo>
                    <a:cubicBezTo>
                      <a:pt x="3325" y="525"/>
                      <a:pt x="3330" y="518"/>
                      <a:pt x="3323" y="518"/>
                    </a:cubicBezTo>
                    <a:cubicBezTo>
                      <a:pt x="3314" y="520"/>
                      <a:pt x="3281" y="518"/>
                      <a:pt x="3272" y="518"/>
                    </a:cubicBezTo>
                    <a:cubicBezTo>
                      <a:pt x="3263" y="516"/>
                      <a:pt x="3260" y="523"/>
                      <a:pt x="3253" y="520"/>
                    </a:cubicBezTo>
                    <a:cubicBezTo>
                      <a:pt x="3246" y="518"/>
                      <a:pt x="3209" y="504"/>
                      <a:pt x="3204" y="508"/>
                    </a:cubicBezTo>
                    <a:cubicBezTo>
                      <a:pt x="3200" y="513"/>
                      <a:pt x="3202" y="520"/>
                      <a:pt x="3197" y="523"/>
                    </a:cubicBezTo>
                    <a:cubicBezTo>
                      <a:pt x="3193" y="523"/>
                      <a:pt x="3197" y="530"/>
                      <a:pt x="3207" y="539"/>
                    </a:cubicBezTo>
                    <a:cubicBezTo>
                      <a:pt x="3218" y="548"/>
                      <a:pt x="3211" y="555"/>
                      <a:pt x="3202" y="560"/>
                    </a:cubicBezTo>
                    <a:cubicBezTo>
                      <a:pt x="3193" y="565"/>
                      <a:pt x="3176" y="555"/>
                      <a:pt x="3172" y="548"/>
                    </a:cubicBezTo>
                    <a:cubicBezTo>
                      <a:pt x="3167" y="541"/>
                      <a:pt x="3156" y="546"/>
                      <a:pt x="3151" y="534"/>
                    </a:cubicBezTo>
                    <a:cubicBezTo>
                      <a:pt x="3149" y="525"/>
                      <a:pt x="3156" y="525"/>
                      <a:pt x="3163" y="530"/>
                    </a:cubicBezTo>
                    <a:cubicBezTo>
                      <a:pt x="3167" y="534"/>
                      <a:pt x="3176" y="530"/>
                      <a:pt x="3176" y="525"/>
                    </a:cubicBezTo>
                    <a:cubicBezTo>
                      <a:pt x="3179" y="518"/>
                      <a:pt x="3160" y="513"/>
                      <a:pt x="3151" y="513"/>
                    </a:cubicBezTo>
                    <a:cubicBezTo>
                      <a:pt x="3142" y="513"/>
                      <a:pt x="3137" y="527"/>
                      <a:pt x="3125" y="532"/>
                    </a:cubicBezTo>
                    <a:cubicBezTo>
                      <a:pt x="3116" y="539"/>
                      <a:pt x="3077" y="530"/>
                      <a:pt x="3072" y="527"/>
                    </a:cubicBezTo>
                    <a:cubicBezTo>
                      <a:pt x="3070" y="523"/>
                      <a:pt x="3014" y="527"/>
                      <a:pt x="3009" y="530"/>
                    </a:cubicBezTo>
                    <a:cubicBezTo>
                      <a:pt x="3002" y="534"/>
                      <a:pt x="3007" y="548"/>
                      <a:pt x="3004" y="551"/>
                    </a:cubicBezTo>
                    <a:cubicBezTo>
                      <a:pt x="3002" y="551"/>
                      <a:pt x="3000" y="534"/>
                      <a:pt x="3000" y="530"/>
                    </a:cubicBezTo>
                    <a:cubicBezTo>
                      <a:pt x="3000" y="527"/>
                      <a:pt x="2993" y="525"/>
                      <a:pt x="2983" y="525"/>
                    </a:cubicBezTo>
                    <a:cubicBezTo>
                      <a:pt x="2972" y="525"/>
                      <a:pt x="2967" y="523"/>
                      <a:pt x="2972" y="520"/>
                    </a:cubicBezTo>
                    <a:cubicBezTo>
                      <a:pt x="2974" y="516"/>
                      <a:pt x="2967" y="511"/>
                      <a:pt x="2974" y="506"/>
                    </a:cubicBezTo>
                    <a:cubicBezTo>
                      <a:pt x="2983" y="502"/>
                      <a:pt x="2960" y="483"/>
                      <a:pt x="2939" y="476"/>
                    </a:cubicBezTo>
                    <a:cubicBezTo>
                      <a:pt x="2921" y="467"/>
                      <a:pt x="2872" y="471"/>
                      <a:pt x="2860" y="476"/>
                    </a:cubicBezTo>
                    <a:cubicBezTo>
                      <a:pt x="2846" y="481"/>
                      <a:pt x="2823" y="478"/>
                      <a:pt x="2811" y="478"/>
                    </a:cubicBezTo>
                    <a:cubicBezTo>
                      <a:pt x="2797" y="478"/>
                      <a:pt x="2809" y="474"/>
                      <a:pt x="2804" y="469"/>
                    </a:cubicBezTo>
                    <a:cubicBezTo>
                      <a:pt x="2802" y="462"/>
                      <a:pt x="2781" y="455"/>
                      <a:pt x="2779" y="460"/>
                    </a:cubicBezTo>
                    <a:cubicBezTo>
                      <a:pt x="2774" y="464"/>
                      <a:pt x="2769" y="460"/>
                      <a:pt x="2769" y="457"/>
                    </a:cubicBezTo>
                    <a:cubicBezTo>
                      <a:pt x="2769" y="453"/>
                      <a:pt x="2751" y="446"/>
                      <a:pt x="2744" y="448"/>
                    </a:cubicBezTo>
                    <a:cubicBezTo>
                      <a:pt x="2735" y="450"/>
                      <a:pt x="2732" y="441"/>
                      <a:pt x="2742" y="441"/>
                    </a:cubicBezTo>
                    <a:cubicBezTo>
                      <a:pt x="2749" y="441"/>
                      <a:pt x="2765" y="443"/>
                      <a:pt x="2758" y="434"/>
                    </a:cubicBezTo>
                    <a:cubicBezTo>
                      <a:pt x="2751" y="422"/>
                      <a:pt x="2695" y="420"/>
                      <a:pt x="2690" y="422"/>
                    </a:cubicBezTo>
                    <a:cubicBezTo>
                      <a:pt x="2683" y="425"/>
                      <a:pt x="2690" y="432"/>
                      <a:pt x="2676" y="443"/>
                    </a:cubicBezTo>
                    <a:cubicBezTo>
                      <a:pt x="2665" y="455"/>
                      <a:pt x="2653" y="446"/>
                      <a:pt x="2656" y="441"/>
                    </a:cubicBezTo>
                    <a:cubicBezTo>
                      <a:pt x="2656" y="434"/>
                      <a:pt x="2672" y="436"/>
                      <a:pt x="2672" y="429"/>
                    </a:cubicBezTo>
                    <a:cubicBezTo>
                      <a:pt x="2672" y="425"/>
                      <a:pt x="2651" y="427"/>
                      <a:pt x="2646" y="422"/>
                    </a:cubicBezTo>
                    <a:cubicBezTo>
                      <a:pt x="2644" y="418"/>
                      <a:pt x="2651" y="415"/>
                      <a:pt x="2660" y="418"/>
                    </a:cubicBezTo>
                    <a:cubicBezTo>
                      <a:pt x="2667" y="420"/>
                      <a:pt x="2679" y="420"/>
                      <a:pt x="2681" y="418"/>
                    </a:cubicBezTo>
                    <a:cubicBezTo>
                      <a:pt x="2681" y="413"/>
                      <a:pt x="2672" y="413"/>
                      <a:pt x="2660" y="411"/>
                    </a:cubicBezTo>
                    <a:cubicBezTo>
                      <a:pt x="2649" y="408"/>
                      <a:pt x="2618" y="401"/>
                      <a:pt x="2602" y="404"/>
                    </a:cubicBezTo>
                    <a:cubicBezTo>
                      <a:pt x="2586" y="404"/>
                      <a:pt x="2579" y="396"/>
                      <a:pt x="2569" y="396"/>
                    </a:cubicBezTo>
                    <a:cubicBezTo>
                      <a:pt x="2560" y="396"/>
                      <a:pt x="2560" y="401"/>
                      <a:pt x="2565" y="406"/>
                    </a:cubicBezTo>
                    <a:cubicBezTo>
                      <a:pt x="2569" y="411"/>
                      <a:pt x="2556" y="415"/>
                      <a:pt x="2546" y="413"/>
                    </a:cubicBezTo>
                    <a:cubicBezTo>
                      <a:pt x="2535" y="411"/>
                      <a:pt x="2521" y="418"/>
                      <a:pt x="2525" y="427"/>
                    </a:cubicBezTo>
                    <a:cubicBezTo>
                      <a:pt x="2532" y="434"/>
                      <a:pt x="2537" y="425"/>
                      <a:pt x="2544" y="427"/>
                    </a:cubicBezTo>
                    <a:cubicBezTo>
                      <a:pt x="2549" y="429"/>
                      <a:pt x="2530" y="434"/>
                      <a:pt x="2537" y="439"/>
                    </a:cubicBezTo>
                    <a:cubicBezTo>
                      <a:pt x="2544" y="441"/>
                      <a:pt x="2544" y="448"/>
                      <a:pt x="2544" y="453"/>
                    </a:cubicBezTo>
                    <a:cubicBezTo>
                      <a:pt x="2544" y="455"/>
                      <a:pt x="2532" y="457"/>
                      <a:pt x="2528" y="453"/>
                    </a:cubicBezTo>
                    <a:cubicBezTo>
                      <a:pt x="2523" y="446"/>
                      <a:pt x="2516" y="453"/>
                      <a:pt x="2507" y="450"/>
                    </a:cubicBezTo>
                    <a:cubicBezTo>
                      <a:pt x="2497" y="450"/>
                      <a:pt x="2490" y="455"/>
                      <a:pt x="2500" y="455"/>
                    </a:cubicBezTo>
                    <a:cubicBezTo>
                      <a:pt x="2509" y="457"/>
                      <a:pt x="2514" y="462"/>
                      <a:pt x="2500" y="464"/>
                    </a:cubicBezTo>
                    <a:cubicBezTo>
                      <a:pt x="2488" y="467"/>
                      <a:pt x="2490" y="453"/>
                      <a:pt x="2483" y="455"/>
                    </a:cubicBezTo>
                    <a:cubicBezTo>
                      <a:pt x="2477" y="455"/>
                      <a:pt x="2460" y="448"/>
                      <a:pt x="2451" y="448"/>
                    </a:cubicBezTo>
                    <a:cubicBezTo>
                      <a:pt x="2442" y="448"/>
                      <a:pt x="2439" y="455"/>
                      <a:pt x="2428" y="457"/>
                    </a:cubicBezTo>
                    <a:cubicBezTo>
                      <a:pt x="2416" y="457"/>
                      <a:pt x="2400" y="450"/>
                      <a:pt x="2395" y="443"/>
                    </a:cubicBezTo>
                    <a:cubicBezTo>
                      <a:pt x="2391" y="439"/>
                      <a:pt x="2388" y="436"/>
                      <a:pt x="2384" y="443"/>
                    </a:cubicBezTo>
                    <a:cubicBezTo>
                      <a:pt x="2377" y="450"/>
                      <a:pt x="2377" y="464"/>
                      <a:pt x="2372" y="467"/>
                    </a:cubicBezTo>
                    <a:cubicBezTo>
                      <a:pt x="2365" y="467"/>
                      <a:pt x="2363" y="478"/>
                      <a:pt x="2358" y="483"/>
                    </a:cubicBezTo>
                    <a:cubicBezTo>
                      <a:pt x="2351" y="485"/>
                      <a:pt x="2351" y="478"/>
                      <a:pt x="2344" y="478"/>
                    </a:cubicBezTo>
                    <a:cubicBezTo>
                      <a:pt x="2337" y="478"/>
                      <a:pt x="2314" y="455"/>
                      <a:pt x="2314" y="450"/>
                    </a:cubicBezTo>
                    <a:cubicBezTo>
                      <a:pt x="2311" y="443"/>
                      <a:pt x="2297" y="429"/>
                      <a:pt x="2293" y="427"/>
                    </a:cubicBezTo>
                    <a:cubicBezTo>
                      <a:pt x="2290" y="425"/>
                      <a:pt x="2297" y="425"/>
                      <a:pt x="2302" y="427"/>
                    </a:cubicBezTo>
                    <a:cubicBezTo>
                      <a:pt x="2307" y="432"/>
                      <a:pt x="2311" y="432"/>
                      <a:pt x="2316" y="429"/>
                    </a:cubicBezTo>
                    <a:cubicBezTo>
                      <a:pt x="2321" y="427"/>
                      <a:pt x="2321" y="415"/>
                      <a:pt x="2314" y="415"/>
                    </a:cubicBezTo>
                    <a:cubicBezTo>
                      <a:pt x="2304" y="415"/>
                      <a:pt x="2309" y="408"/>
                      <a:pt x="2311" y="406"/>
                    </a:cubicBezTo>
                    <a:cubicBezTo>
                      <a:pt x="2316" y="406"/>
                      <a:pt x="2302" y="392"/>
                      <a:pt x="2307" y="392"/>
                    </a:cubicBezTo>
                    <a:cubicBezTo>
                      <a:pt x="2314" y="390"/>
                      <a:pt x="2311" y="385"/>
                      <a:pt x="2304" y="385"/>
                    </a:cubicBezTo>
                    <a:cubicBezTo>
                      <a:pt x="2297" y="383"/>
                      <a:pt x="2290" y="378"/>
                      <a:pt x="2288" y="373"/>
                    </a:cubicBezTo>
                    <a:cubicBezTo>
                      <a:pt x="2288" y="371"/>
                      <a:pt x="2260" y="369"/>
                      <a:pt x="2260" y="373"/>
                    </a:cubicBezTo>
                    <a:cubicBezTo>
                      <a:pt x="2263" y="380"/>
                      <a:pt x="2251" y="378"/>
                      <a:pt x="2253" y="373"/>
                    </a:cubicBezTo>
                    <a:cubicBezTo>
                      <a:pt x="2256" y="369"/>
                      <a:pt x="2242" y="371"/>
                      <a:pt x="2230" y="366"/>
                    </a:cubicBezTo>
                    <a:cubicBezTo>
                      <a:pt x="2216" y="364"/>
                      <a:pt x="2214" y="352"/>
                      <a:pt x="2209" y="352"/>
                    </a:cubicBezTo>
                    <a:cubicBezTo>
                      <a:pt x="2204" y="352"/>
                      <a:pt x="2207" y="366"/>
                      <a:pt x="2200" y="364"/>
                    </a:cubicBezTo>
                    <a:cubicBezTo>
                      <a:pt x="2193" y="359"/>
                      <a:pt x="2186" y="366"/>
                      <a:pt x="2188" y="373"/>
                    </a:cubicBezTo>
                    <a:cubicBezTo>
                      <a:pt x="2193" y="383"/>
                      <a:pt x="2191" y="383"/>
                      <a:pt x="2188" y="390"/>
                    </a:cubicBezTo>
                    <a:cubicBezTo>
                      <a:pt x="2188" y="396"/>
                      <a:pt x="2184" y="394"/>
                      <a:pt x="2177" y="392"/>
                    </a:cubicBezTo>
                    <a:cubicBezTo>
                      <a:pt x="2167" y="387"/>
                      <a:pt x="2167" y="399"/>
                      <a:pt x="2151" y="394"/>
                    </a:cubicBezTo>
                    <a:cubicBezTo>
                      <a:pt x="2132" y="390"/>
                      <a:pt x="2125" y="394"/>
                      <a:pt x="2123" y="387"/>
                    </a:cubicBezTo>
                    <a:cubicBezTo>
                      <a:pt x="2118" y="383"/>
                      <a:pt x="2114" y="383"/>
                      <a:pt x="2114" y="387"/>
                    </a:cubicBezTo>
                    <a:cubicBezTo>
                      <a:pt x="2111" y="392"/>
                      <a:pt x="2086" y="390"/>
                      <a:pt x="2083" y="383"/>
                    </a:cubicBezTo>
                    <a:cubicBezTo>
                      <a:pt x="2081" y="376"/>
                      <a:pt x="2088" y="376"/>
                      <a:pt x="2093" y="373"/>
                    </a:cubicBezTo>
                    <a:cubicBezTo>
                      <a:pt x="2095" y="371"/>
                      <a:pt x="2088" y="369"/>
                      <a:pt x="2072" y="369"/>
                    </a:cubicBezTo>
                    <a:cubicBezTo>
                      <a:pt x="2058" y="369"/>
                      <a:pt x="2049" y="362"/>
                      <a:pt x="2035" y="364"/>
                    </a:cubicBezTo>
                    <a:cubicBezTo>
                      <a:pt x="2018" y="364"/>
                      <a:pt x="1986" y="369"/>
                      <a:pt x="1981" y="369"/>
                    </a:cubicBezTo>
                    <a:cubicBezTo>
                      <a:pt x="1977" y="371"/>
                      <a:pt x="1984" y="380"/>
                      <a:pt x="1977" y="380"/>
                    </a:cubicBezTo>
                    <a:cubicBezTo>
                      <a:pt x="1970" y="383"/>
                      <a:pt x="1974" y="366"/>
                      <a:pt x="1974" y="359"/>
                    </a:cubicBezTo>
                    <a:cubicBezTo>
                      <a:pt x="1972" y="352"/>
                      <a:pt x="1963" y="352"/>
                      <a:pt x="1963" y="357"/>
                    </a:cubicBezTo>
                    <a:cubicBezTo>
                      <a:pt x="1965" y="364"/>
                      <a:pt x="1946" y="364"/>
                      <a:pt x="1942" y="362"/>
                    </a:cubicBezTo>
                    <a:cubicBezTo>
                      <a:pt x="1937" y="357"/>
                      <a:pt x="1930" y="352"/>
                      <a:pt x="1916" y="348"/>
                    </a:cubicBezTo>
                    <a:cubicBezTo>
                      <a:pt x="1904" y="345"/>
                      <a:pt x="1890" y="359"/>
                      <a:pt x="1893" y="362"/>
                    </a:cubicBezTo>
                    <a:cubicBezTo>
                      <a:pt x="1897" y="366"/>
                      <a:pt x="1904" y="364"/>
                      <a:pt x="1907" y="366"/>
                    </a:cubicBezTo>
                    <a:cubicBezTo>
                      <a:pt x="1907" y="371"/>
                      <a:pt x="1879" y="369"/>
                      <a:pt x="1879" y="373"/>
                    </a:cubicBezTo>
                    <a:cubicBezTo>
                      <a:pt x="1879" y="378"/>
                      <a:pt x="1856" y="383"/>
                      <a:pt x="1846" y="385"/>
                    </a:cubicBezTo>
                    <a:cubicBezTo>
                      <a:pt x="1828" y="387"/>
                      <a:pt x="1823" y="387"/>
                      <a:pt x="1811" y="394"/>
                    </a:cubicBezTo>
                    <a:cubicBezTo>
                      <a:pt x="1802" y="404"/>
                      <a:pt x="1811" y="387"/>
                      <a:pt x="1818" y="380"/>
                    </a:cubicBezTo>
                    <a:cubicBezTo>
                      <a:pt x="1825" y="373"/>
                      <a:pt x="1832" y="376"/>
                      <a:pt x="1837" y="371"/>
                    </a:cubicBezTo>
                    <a:cubicBezTo>
                      <a:pt x="1842" y="364"/>
                      <a:pt x="1849" y="364"/>
                      <a:pt x="1860" y="364"/>
                    </a:cubicBezTo>
                    <a:cubicBezTo>
                      <a:pt x="1872" y="362"/>
                      <a:pt x="1872" y="355"/>
                      <a:pt x="1879" y="352"/>
                    </a:cubicBezTo>
                    <a:cubicBezTo>
                      <a:pt x="1883" y="350"/>
                      <a:pt x="1897" y="343"/>
                      <a:pt x="1900" y="338"/>
                    </a:cubicBezTo>
                    <a:cubicBezTo>
                      <a:pt x="1902" y="331"/>
                      <a:pt x="1930" y="322"/>
                      <a:pt x="1937" y="324"/>
                    </a:cubicBezTo>
                    <a:cubicBezTo>
                      <a:pt x="1942" y="324"/>
                      <a:pt x="1944" y="313"/>
                      <a:pt x="1946" y="313"/>
                    </a:cubicBezTo>
                    <a:cubicBezTo>
                      <a:pt x="1949" y="313"/>
                      <a:pt x="1965" y="306"/>
                      <a:pt x="1972" y="301"/>
                    </a:cubicBezTo>
                    <a:cubicBezTo>
                      <a:pt x="1979" y="299"/>
                      <a:pt x="1981" y="294"/>
                      <a:pt x="1981" y="289"/>
                    </a:cubicBezTo>
                    <a:cubicBezTo>
                      <a:pt x="1981" y="285"/>
                      <a:pt x="1974" y="285"/>
                      <a:pt x="1972" y="282"/>
                    </a:cubicBezTo>
                    <a:cubicBezTo>
                      <a:pt x="1972" y="278"/>
                      <a:pt x="1977" y="280"/>
                      <a:pt x="1984" y="278"/>
                    </a:cubicBezTo>
                    <a:cubicBezTo>
                      <a:pt x="1990" y="275"/>
                      <a:pt x="1984" y="266"/>
                      <a:pt x="1979" y="268"/>
                    </a:cubicBezTo>
                    <a:cubicBezTo>
                      <a:pt x="1972" y="271"/>
                      <a:pt x="1981" y="264"/>
                      <a:pt x="1977" y="257"/>
                    </a:cubicBezTo>
                    <a:cubicBezTo>
                      <a:pt x="1972" y="252"/>
                      <a:pt x="1963" y="261"/>
                      <a:pt x="1963" y="254"/>
                    </a:cubicBezTo>
                    <a:cubicBezTo>
                      <a:pt x="1963" y="250"/>
                      <a:pt x="1960" y="243"/>
                      <a:pt x="1958" y="238"/>
                    </a:cubicBezTo>
                    <a:cubicBezTo>
                      <a:pt x="1953" y="233"/>
                      <a:pt x="1946" y="245"/>
                      <a:pt x="1939" y="238"/>
                    </a:cubicBezTo>
                    <a:cubicBezTo>
                      <a:pt x="1932" y="233"/>
                      <a:pt x="1909" y="229"/>
                      <a:pt x="1909" y="231"/>
                    </a:cubicBezTo>
                    <a:cubicBezTo>
                      <a:pt x="1909" y="233"/>
                      <a:pt x="1897" y="226"/>
                      <a:pt x="1895" y="231"/>
                    </a:cubicBezTo>
                    <a:cubicBezTo>
                      <a:pt x="1893" y="233"/>
                      <a:pt x="1874" y="231"/>
                      <a:pt x="1870" y="231"/>
                    </a:cubicBezTo>
                    <a:cubicBezTo>
                      <a:pt x="1863" y="229"/>
                      <a:pt x="1856" y="233"/>
                      <a:pt x="1856" y="238"/>
                    </a:cubicBezTo>
                    <a:cubicBezTo>
                      <a:pt x="1856" y="245"/>
                      <a:pt x="1832" y="243"/>
                      <a:pt x="1828" y="240"/>
                    </a:cubicBezTo>
                    <a:cubicBezTo>
                      <a:pt x="1825" y="240"/>
                      <a:pt x="1844" y="224"/>
                      <a:pt x="1844" y="222"/>
                    </a:cubicBezTo>
                    <a:cubicBezTo>
                      <a:pt x="1844" y="219"/>
                      <a:pt x="1811" y="222"/>
                      <a:pt x="1809" y="219"/>
                    </a:cubicBezTo>
                    <a:cubicBezTo>
                      <a:pt x="1807" y="215"/>
                      <a:pt x="1791" y="215"/>
                      <a:pt x="1784" y="215"/>
                    </a:cubicBezTo>
                    <a:cubicBezTo>
                      <a:pt x="1777" y="215"/>
                      <a:pt x="1784" y="212"/>
                      <a:pt x="1791" y="212"/>
                    </a:cubicBezTo>
                    <a:cubicBezTo>
                      <a:pt x="1797" y="212"/>
                      <a:pt x="1802" y="205"/>
                      <a:pt x="1809" y="205"/>
                    </a:cubicBezTo>
                    <a:cubicBezTo>
                      <a:pt x="1818" y="203"/>
                      <a:pt x="1816" y="201"/>
                      <a:pt x="1811" y="196"/>
                    </a:cubicBezTo>
                    <a:cubicBezTo>
                      <a:pt x="1809" y="191"/>
                      <a:pt x="1802" y="194"/>
                      <a:pt x="1795" y="191"/>
                    </a:cubicBezTo>
                    <a:cubicBezTo>
                      <a:pt x="1788" y="189"/>
                      <a:pt x="1779" y="187"/>
                      <a:pt x="1772" y="187"/>
                    </a:cubicBezTo>
                    <a:cubicBezTo>
                      <a:pt x="1767" y="187"/>
                      <a:pt x="1760" y="189"/>
                      <a:pt x="1744" y="191"/>
                    </a:cubicBezTo>
                    <a:cubicBezTo>
                      <a:pt x="1730" y="196"/>
                      <a:pt x="1728" y="208"/>
                      <a:pt x="1721" y="210"/>
                    </a:cubicBezTo>
                    <a:cubicBezTo>
                      <a:pt x="1714" y="215"/>
                      <a:pt x="1700" y="226"/>
                      <a:pt x="1707" y="229"/>
                    </a:cubicBezTo>
                    <a:cubicBezTo>
                      <a:pt x="1714" y="231"/>
                      <a:pt x="1709" y="233"/>
                      <a:pt x="1712" y="238"/>
                    </a:cubicBezTo>
                    <a:cubicBezTo>
                      <a:pt x="1712" y="243"/>
                      <a:pt x="1707" y="243"/>
                      <a:pt x="1697" y="243"/>
                    </a:cubicBezTo>
                    <a:cubicBezTo>
                      <a:pt x="1690" y="240"/>
                      <a:pt x="1665" y="240"/>
                      <a:pt x="1667" y="245"/>
                    </a:cubicBezTo>
                    <a:cubicBezTo>
                      <a:pt x="1667" y="252"/>
                      <a:pt x="1681" y="254"/>
                      <a:pt x="1681" y="257"/>
                    </a:cubicBezTo>
                    <a:cubicBezTo>
                      <a:pt x="1679" y="259"/>
                      <a:pt x="1670" y="257"/>
                      <a:pt x="1665" y="254"/>
                    </a:cubicBezTo>
                    <a:cubicBezTo>
                      <a:pt x="1658" y="250"/>
                      <a:pt x="1649" y="252"/>
                      <a:pt x="1646" y="257"/>
                    </a:cubicBezTo>
                    <a:cubicBezTo>
                      <a:pt x="1644" y="264"/>
                      <a:pt x="1635" y="261"/>
                      <a:pt x="1632" y="261"/>
                    </a:cubicBezTo>
                    <a:cubicBezTo>
                      <a:pt x="1630" y="259"/>
                      <a:pt x="1623" y="264"/>
                      <a:pt x="1618" y="261"/>
                    </a:cubicBezTo>
                    <a:cubicBezTo>
                      <a:pt x="1614" y="259"/>
                      <a:pt x="1628" y="252"/>
                      <a:pt x="1623" y="250"/>
                    </a:cubicBezTo>
                    <a:cubicBezTo>
                      <a:pt x="1621" y="245"/>
                      <a:pt x="1604" y="250"/>
                      <a:pt x="1604" y="254"/>
                    </a:cubicBezTo>
                    <a:cubicBezTo>
                      <a:pt x="1602" y="261"/>
                      <a:pt x="1593" y="250"/>
                      <a:pt x="1591" y="252"/>
                    </a:cubicBezTo>
                    <a:cubicBezTo>
                      <a:pt x="1586" y="254"/>
                      <a:pt x="1584" y="257"/>
                      <a:pt x="1577" y="259"/>
                    </a:cubicBezTo>
                    <a:cubicBezTo>
                      <a:pt x="1570" y="261"/>
                      <a:pt x="1558" y="257"/>
                      <a:pt x="1556" y="261"/>
                    </a:cubicBezTo>
                    <a:cubicBezTo>
                      <a:pt x="1553" y="266"/>
                      <a:pt x="1567" y="268"/>
                      <a:pt x="1567" y="271"/>
                    </a:cubicBezTo>
                    <a:cubicBezTo>
                      <a:pt x="1570" y="273"/>
                      <a:pt x="1535" y="273"/>
                      <a:pt x="1532" y="275"/>
                    </a:cubicBezTo>
                    <a:cubicBezTo>
                      <a:pt x="1532" y="280"/>
                      <a:pt x="1521" y="280"/>
                      <a:pt x="1507" y="280"/>
                    </a:cubicBezTo>
                    <a:cubicBezTo>
                      <a:pt x="1493" y="280"/>
                      <a:pt x="1498" y="287"/>
                      <a:pt x="1486" y="289"/>
                    </a:cubicBezTo>
                    <a:cubicBezTo>
                      <a:pt x="1476" y="292"/>
                      <a:pt x="1470" y="292"/>
                      <a:pt x="1467" y="296"/>
                    </a:cubicBezTo>
                    <a:cubicBezTo>
                      <a:pt x="1463" y="303"/>
                      <a:pt x="1453" y="303"/>
                      <a:pt x="1451" y="299"/>
                    </a:cubicBezTo>
                    <a:cubicBezTo>
                      <a:pt x="1446" y="294"/>
                      <a:pt x="1437" y="301"/>
                      <a:pt x="1442" y="301"/>
                    </a:cubicBezTo>
                    <a:cubicBezTo>
                      <a:pt x="1446" y="303"/>
                      <a:pt x="1442" y="308"/>
                      <a:pt x="1439" y="308"/>
                    </a:cubicBezTo>
                    <a:cubicBezTo>
                      <a:pt x="1435" y="306"/>
                      <a:pt x="1425" y="313"/>
                      <a:pt x="1430" y="313"/>
                    </a:cubicBezTo>
                    <a:cubicBezTo>
                      <a:pt x="1437" y="313"/>
                      <a:pt x="1439" y="317"/>
                      <a:pt x="1437" y="320"/>
                    </a:cubicBezTo>
                    <a:cubicBezTo>
                      <a:pt x="1435" y="324"/>
                      <a:pt x="1421" y="315"/>
                      <a:pt x="1418" y="320"/>
                    </a:cubicBezTo>
                    <a:cubicBezTo>
                      <a:pt x="1416" y="322"/>
                      <a:pt x="1423" y="327"/>
                      <a:pt x="1430" y="327"/>
                    </a:cubicBezTo>
                    <a:cubicBezTo>
                      <a:pt x="1435" y="324"/>
                      <a:pt x="1439" y="329"/>
                      <a:pt x="1439" y="334"/>
                    </a:cubicBezTo>
                    <a:cubicBezTo>
                      <a:pt x="1439" y="336"/>
                      <a:pt x="1425" y="331"/>
                      <a:pt x="1423" y="334"/>
                    </a:cubicBezTo>
                    <a:cubicBezTo>
                      <a:pt x="1421" y="338"/>
                      <a:pt x="1425" y="338"/>
                      <a:pt x="1432" y="341"/>
                    </a:cubicBezTo>
                    <a:cubicBezTo>
                      <a:pt x="1437" y="341"/>
                      <a:pt x="1432" y="343"/>
                      <a:pt x="1439" y="348"/>
                    </a:cubicBezTo>
                    <a:cubicBezTo>
                      <a:pt x="1442" y="352"/>
                      <a:pt x="1437" y="352"/>
                      <a:pt x="1437" y="357"/>
                    </a:cubicBezTo>
                    <a:cubicBezTo>
                      <a:pt x="1437" y="362"/>
                      <a:pt x="1430" y="364"/>
                      <a:pt x="1430" y="359"/>
                    </a:cubicBezTo>
                    <a:cubicBezTo>
                      <a:pt x="1430" y="355"/>
                      <a:pt x="1414" y="355"/>
                      <a:pt x="1411" y="357"/>
                    </a:cubicBezTo>
                    <a:cubicBezTo>
                      <a:pt x="1407" y="362"/>
                      <a:pt x="1404" y="366"/>
                      <a:pt x="1402" y="362"/>
                    </a:cubicBezTo>
                    <a:cubicBezTo>
                      <a:pt x="1398" y="357"/>
                      <a:pt x="1386" y="362"/>
                      <a:pt x="1370" y="364"/>
                    </a:cubicBezTo>
                    <a:cubicBezTo>
                      <a:pt x="1353" y="364"/>
                      <a:pt x="1323" y="364"/>
                      <a:pt x="1314" y="369"/>
                    </a:cubicBezTo>
                    <a:cubicBezTo>
                      <a:pt x="1307" y="371"/>
                      <a:pt x="1300" y="383"/>
                      <a:pt x="1307" y="390"/>
                    </a:cubicBezTo>
                    <a:cubicBezTo>
                      <a:pt x="1314" y="396"/>
                      <a:pt x="1307" y="399"/>
                      <a:pt x="1307" y="404"/>
                    </a:cubicBezTo>
                    <a:cubicBezTo>
                      <a:pt x="1307" y="408"/>
                      <a:pt x="1328" y="418"/>
                      <a:pt x="1337" y="420"/>
                    </a:cubicBezTo>
                    <a:cubicBezTo>
                      <a:pt x="1346" y="420"/>
                      <a:pt x="1356" y="432"/>
                      <a:pt x="1349" y="441"/>
                    </a:cubicBezTo>
                    <a:cubicBezTo>
                      <a:pt x="1344" y="448"/>
                      <a:pt x="1325" y="439"/>
                      <a:pt x="1314" y="429"/>
                    </a:cubicBezTo>
                    <a:cubicBezTo>
                      <a:pt x="1300" y="420"/>
                      <a:pt x="1274" y="415"/>
                      <a:pt x="1265" y="415"/>
                    </a:cubicBezTo>
                    <a:cubicBezTo>
                      <a:pt x="1256" y="418"/>
                      <a:pt x="1260" y="408"/>
                      <a:pt x="1249" y="408"/>
                    </a:cubicBezTo>
                    <a:cubicBezTo>
                      <a:pt x="1237" y="408"/>
                      <a:pt x="1228" y="420"/>
                      <a:pt x="1235" y="420"/>
                    </a:cubicBezTo>
                    <a:cubicBezTo>
                      <a:pt x="1244" y="420"/>
                      <a:pt x="1249" y="418"/>
                      <a:pt x="1244" y="422"/>
                    </a:cubicBezTo>
                    <a:cubicBezTo>
                      <a:pt x="1239" y="427"/>
                      <a:pt x="1246" y="425"/>
                      <a:pt x="1256" y="429"/>
                    </a:cubicBezTo>
                    <a:cubicBezTo>
                      <a:pt x="1265" y="434"/>
                      <a:pt x="1249" y="439"/>
                      <a:pt x="1237" y="432"/>
                    </a:cubicBezTo>
                    <a:cubicBezTo>
                      <a:pt x="1228" y="425"/>
                      <a:pt x="1218" y="432"/>
                      <a:pt x="1216" y="436"/>
                    </a:cubicBezTo>
                    <a:cubicBezTo>
                      <a:pt x="1211" y="441"/>
                      <a:pt x="1225" y="457"/>
                      <a:pt x="1244" y="460"/>
                    </a:cubicBezTo>
                    <a:cubicBezTo>
                      <a:pt x="1260" y="462"/>
                      <a:pt x="1256" y="467"/>
                      <a:pt x="1262" y="469"/>
                    </a:cubicBezTo>
                    <a:cubicBezTo>
                      <a:pt x="1270" y="471"/>
                      <a:pt x="1265" y="476"/>
                      <a:pt x="1260" y="476"/>
                    </a:cubicBezTo>
                    <a:cubicBezTo>
                      <a:pt x="1253" y="476"/>
                      <a:pt x="1244" y="467"/>
                      <a:pt x="1235" y="464"/>
                    </a:cubicBezTo>
                    <a:cubicBezTo>
                      <a:pt x="1225" y="460"/>
                      <a:pt x="1204" y="464"/>
                      <a:pt x="1200" y="460"/>
                    </a:cubicBezTo>
                    <a:cubicBezTo>
                      <a:pt x="1195" y="455"/>
                      <a:pt x="1202" y="450"/>
                      <a:pt x="1197" y="446"/>
                    </a:cubicBezTo>
                    <a:cubicBezTo>
                      <a:pt x="1193" y="443"/>
                      <a:pt x="1197" y="434"/>
                      <a:pt x="1202" y="425"/>
                    </a:cubicBezTo>
                    <a:cubicBezTo>
                      <a:pt x="1209" y="415"/>
                      <a:pt x="1202" y="401"/>
                      <a:pt x="1193" y="399"/>
                    </a:cubicBezTo>
                    <a:cubicBezTo>
                      <a:pt x="1186" y="396"/>
                      <a:pt x="1186" y="404"/>
                      <a:pt x="1188" y="408"/>
                    </a:cubicBezTo>
                    <a:cubicBezTo>
                      <a:pt x="1190" y="411"/>
                      <a:pt x="1188" y="422"/>
                      <a:pt x="1184" y="429"/>
                    </a:cubicBezTo>
                    <a:cubicBezTo>
                      <a:pt x="1177" y="439"/>
                      <a:pt x="1158" y="439"/>
                      <a:pt x="1158" y="443"/>
                    </a:cubicBezTo>
                    <a:cubicBezTo>
                      <a:pt x="1158" y="448"/>
                      <a:pt x="1144" y="453"/>
                      <a:pt x="1149" y="455"/>
                    </a:cubicBezTo>
                    <a:cubicBezTo>
                      <a:pt x="1153" y="460"/>
                      <a:pt x="1170" y="478"/>
                      <a:pt x="1172" y="485"/>
                    </a:cubicBezTo>
                    <a:cubicBezTo>
                      <a:pt x="1174" y="492"/>
                      <a:pt x="1158" y="511"/>
                      <a:pt x="1160" y="520"/>
                    </a:cubicBezTo>
                    <a:cubicBezTo>
                      <a:pt x="1163" y="532"/>
                      <a:pt x="1158" y="537"/>
                      <a:pt x="1160" y="544"/>
                    </a:cubicBezTo>
                    <a:cubicBezTo>
                      <a:pt x="1165" y="548"/>
                      <a:pt x="1172" y="544"/>
                      <a:pt x="1177" y="546"/>
                    </a:cubicBezTo>
                    <a:cubicBezTo>
                      <a:pt x="1184" y="548"/>
                      <a:pt x="1190" y="541"/>
                      <a:pt x="1202" y="541"/>
                    </a:cubicBezTo>
                    <a:cubicBezTo>
                      <a:pt x="1214" y="539"/>
                      <a:pt x="1235" y="551"/>
                      <a:pt x="1244" y="553"/>
                    </a:cubicBezTo>
                    <a:cubicBezTo>
                      <a:pt x="1251" y="558"/>
                      <a:pt x="1246" y="565"/>
                      <a:pt x="1251" y="569"/>
                    </a:cubicBezTo>
                    <a:cubicBezTo>
                      <a:pt x="1256" y="576"/>
                      <a:pt x="1242" y="576"/>
                      <a:pt x="1242" y="586"/>
                    </a:cubicBezTo>
                    <a:cubicBezTo>
                      <a:pt x="1242" y="595"/>
                      <a:pt x="1265" y="599"/>
                      <a:pt x="1265" y="602"/>
                    </a:cubicBezTo>
                    <a:cubicBezTo>
                      <a:pt x="1267" y="604"/>
                      <a:pt x="1249" y="604"/>
                      <a:pt x="1242" y="599"/>
                    </a:cubicBezTo>
                    <a:cubicBezTo>
                      <a:pt x="1235" y="597"/>
                      <a:pt x="1235" y="588"/>
                      <a:pt x="1232" y="588"/>
                    </a:cubicBezTo>
                    <a:cubicBezTo>
                      <a:pt x="1230" y="586"/>
                      <a:pt x="1237" y="579"/>
                      <a:pt x="1237" y="572"/>
                    </a:cubicBezTo>
                    <a:cubicBezTo>
                      <a:pt x="1237" y="565"/>
                      <a:pt x="1230" y="562"/>
                      <a:pt x="1228" y="558"/>
                    </a:cubicBezTo>
                    <a:cubicBezTo>
                      <a:pt x="1223" y="553"/>
                      <a:pt x="1218" y="548"/>
                      <a:pt x="1214" y="548"/>
                    </a:cubicBezTo>
                    <a:cubicBezTo>
                      <a:pt x="1207" y="551"/>
                      <a:pt x="1186" y="553"/>
                      <a:pt x="1181" y="558"/>
                    </a:cubicBezTo>
                    <a:cubicBezTo>
                      <a:pt x="1174" y="565"/>
                      <a:pt x="1181" y="581"/>
                      <a:pt x="1186" y="588"/>
                    </a:cubicBezTo>
                    <a:cubicBezTo>
                      <a:pt x="1188" y="595"/>
                      <a:pt x="1167" y="607"/>
                      <a:pt x="1167" y="613"/>
                    </a:cubicBezTo>
                    <a:cubicBezTo>
                      <a:pt x="1167" y="618"/>
                      <a:pt x="1160" y="623"/>
                      <a:pt x="1151" y="628"/>
                    </a:cubicBezTo>
                    <a:cubicBezTo>
                      <a:pt x="1142" y="632"/>
                      <a:pt x="1132" y="637"/>
                      <a:pt x="1132" y="644"/>
                    </a:cubicBezTo>
                    <a:cubicBezTo>
                      <a:pt x="1132" y="653"/>
                      <a:pt x="1118" y="649"/>
                      <a:pt x="1114" y="644"/>
                    </a:cubicBezTo>
                    <a:cubicBezTo>
                      <a:pt x="1107" y="639"/>
                      <a:pt x="1098" y="646"/>
                      <a:pt x="1088" y="646"/>
                    </a:cubicBezTo>
                    <a:cubicBezTo>
                      <a:pt x="1079" y="646"/>
                      <a:pt x="1079" y="637"/>
                      <a:pt x="1072" y="642"/>
                    </a:cubicBezTo>
                    <a:cubicBezTo>
                      <a:pt x="1065" y="644"/>
                      <a:pt x="1058" y="637"/>
                      <a:pt x="1060" y="632"/>
                    </a:cubicBezTo>
                    <a:cubicBezTo>
                      <a:pt x="1063" y="625"/>
                      <a:pt x="1072" y="630"/>
                      <a:pt x="1072" y="635"/>
                    </a:cubicBezTo>
                    <a:cubicBezTo>
                      <a:pt x="1072" y="639"/>
                      <a:pt x="1079" y="637"/>
                      <a:pt x="1084" y="632"/>
                    </a:cubicBezTo>
                    <a:cubicBezTo>
                      <a:pt x="1091" y="630"/>
                      <a:pt x="1088" y="637"/>
                      <a:pt x="1098" y="639"/>
                    </a:cubicBezTo>
                    <a:cubicBezTo>
                      <a:pt x="1107" y="639"/>
                      <a:pt x="1100" y="632"/>
                      <a:pt x="1107" y="635"/>
                    </a:cubicBezTo>
                    <a:cubicBezTo>
                      <a:pt x="1114" y="635"/>
                      <a:pt x="1116" y="632"/>
                      <a:pt x="1114" y="630"/>
                    </a:cubicBezTo>
                    <a:cubicBezTo>
                      <a:pt x="1111" y="625"/>
                      <a:pt x="1118" y="623"/>
                      <a:pt x="1123" y="620"/>
                    </a:cubicBezTo>
                    <a:cubicBezTo>
                      <a:pt x="1128" y="618"/>
                      <a:pt x="1125" y="611"/>
                      <a:pt x="1128" y="609"/>
                    </a:cubicBezTo>
                    <a:cubicBezTo>
                      <a:pt x="1132" y="607"/>
                      <a:pt x="1130" y="604"/>
                      <a:pt x="1135" y="602"/>
                    </a:cubicBezTo>
                    <a:cubicBezTo>
                      <a:pt x="1139" y="602"/>
                      <a:pt x="1142" y="595"/>
                      <a:pt x="1144" y="595"/>
                    </a:cubicBezTo>
                    <a:cubicBezTo>
                      <a:pt x="1149" y="595"/>
                      <a:pt x="1151" y="590"/>
                      <a:pt x="1149" y="586"/>
                    </a:cubicBezTo>
                    <a:cubicBezTo>
                      <a:pt x="1146" y="583"/>
                      <a:pt x="1151" y="574"/>
                      <a:pt x="1153" y="572"/>
                    </a:cubicBezTo>
                    <a:cubicBezTo>
                      <a:pt x="1158" y="569"/>
                      <a:pt x="1158" y="567"/>
                      <a:pt x="1156" y="565"/>
                    </a:cubicBezTo>
                    <a:cubicBezTo>
                      <a:pt x="1151" y="560"/>
                      <a:pt x="1137" y="551"/>
                      <a:pt x="1139" y="546"/>
                    </a:cubicBezTo>
                    <a:cubicBezTo>
                      <a:pt x="1139" y="539"/>
                      <a:pt x="1135" y="530"/>
                      <a:pt x="1137" y="525"/>
                    </a:cubicBezTo>
                    <a:cubicBezTo>
                      <a:pt x="1139" y="518"/>
                      <a:pt x="1137" y="508"/>
                      <a:pt x="1137" y="504"/>
                    </a:cubicBezTo>
                    <a:cubicBezTo>
                      <a:pt x="1137" y="497"/>
                      <a:pt x="1142" y="492"/>
                      <a:pt x="1142" y="481"/>
                    </a:cubicBezTo>
                    <a:cubicBezTo>
                      <a:pt x="1144" y="471"/>
                      <a:pt x="1132" y="460"/>
                      <a:pt x="1125" y="457"/>
                    </a:cubicBezTo>
                    <a:cubicBezTo>
                      <a:pt x="1118" y="455"/>
                      <a:pt x="1123" y="448"/>
                      <a:pt x="1132" y="441"/>
                    </a:cubicBezTo>
                    <a:cubicBezTo>
                      <a:pt x="1142" y="434"/>
                      <a:pt x="1142" y="411"/>
                      <a:pt x="1142" y="404"/>
                    </a:cubicBezTo>
                    <a:cubicBezTo>
                      <a:pt x="1142" y="399"/>
                      <a:pt x="1123" y="394"/>
                      <a:pt x="1116" y="396"/>
                    </a:cubicBezTo>
                    <a:cubicBezTo>
                      <a:pt x="1107" y="396"/>
                      <a:pt x="1081" y="394"/>
                      <a:pt x="1074" y="394"/>
                    </a:cubicBezTo>
                    <a:cubicBezTo>
                      <a:pt x="1067" y="392"/>
                      <a:pt x="1065" y="399"/>
                      <a:pt x="1063" y="406"/>
                    </a:cubicBezTo>
                    <a:cubicBezTo>
                      <a:pt x="1060" y="413"/>
                      <a:pt x="1053" y="422"/>
                      <a:pt x="1049" y="436"/>
                    </a:cubicBezTo>
                    <a:cubicBezTo>
                      <a:pt x="1044" y="450"/>
                      <a:pt x="1028" y="455"/>
                      <a:pt x="1021" y="457"/>
                    </a:cubicBezTo>
                    <a:cubicBezTo>
                      <a:pt x="1014" y="462"/>
                      <a:pt x="1007" y="471"/>
                      <a:pt x="1011" y="476"/>
                    </a:cubicBezTo>
                    <a:cubicBezTo>
                      <a:pt x="1014" y="481"/>
                      <a:pt x="1021" y="478"/>
                      <a:pt x="1023" y="478"/>
                    </a:cubicBezTo>
                    <a:cubicBezTo>
                      <a:pt x="1028" y="481"/>
                      <a:pt x="1023" y="495"/>
                      <a:pt x="1021" y="497"/>
                    </a:cubicBezTo>
                    <a:cubicBezTo>
                      <a:pt x="1018" y="499"/>
                      <a:pt x="1025" y="504"/>
                      <a:pt x="1018" y="506"/>
                    </a:cubicBezTo>
                    <a:cubicBezTo>
                      <a:pt x="1014" y="511"/>
                      <a:pt x="1009" y="518"/>
                      <a:pt x="1011" y="520"/>
                    </a:cubicBezTo>
                    <a:cubicBezTo>
                      <a:pt x="1016" y="525"/>
                      <a:pt x="1030" y="527"/>
                      <a:pt x="1037" y="530"/>
                    </a:cubicBezTo>
                    <a:cubicBezTo>
                      <a:pt x="1044" y="534"/>
                      <a:pt x="1042" y="541"/>
                      <a:pt x="1046" y="548"/>
                    </a:cubicBezTo>
                    <a:cubicBezTo>
                      <a:pt x="1051" y="555"/>
                      <a:pt x="1058" y="551"/>
                      <a:pt x="1060" y="555"/>
                    </a:cubicBezTo>
                    <a:cubicBezTo>
                      <a:pt x="1063" y="558"/>
                      <a:pt x="1051" y="574"/>
                      <a:pt x="1046" y="576"/>
                    </a:cubicBezTo>
                    <a:cubicBezTo>
                      <a:pt x="1042" y="576"/>
                      <a:pt x="1025" y="558"/>
                      <a:pt x="1021" y="555"/>
                    </a:cubicBezTo>
                    <a:cubicBezTo>
                      <a:pt x="1016" y="551"/>
                      <a:pt x="995" y="546"/>
                      <a:pt x="986" y="541"/>
                    </a:cubicBezTo>
                    <a:cubicBezTo>
                      <a:pt x="977" y="534"/>
                      <a:pt x="970" y="537"/>
                      <a:pt x="958" y="530"/>
                    </a:cubicBezTo>
                    <a:cubicBezTo>
                      <a:pt x="946" y="520"/>
                      <a:pt x="939" y="518"/>
                      <a:pt x="918" y="518"/>
                    </a:cubicBezTo>
                    <a:cubicBezTo>
                      <a:pt x="900" y="518"/>
                      <a:pt x="886" y="513"/>
                      <a:pt x="881" y="516"/>
                    </a:cubicBezTo>
                    <a:cubicBezTo>
                      <a:pt x="874" y="516"/>
                      <a:pt x="877" y="508"/>
                      <a:pt x="865" y="504"/>
                    </a:cubicBezTo>
                    <a:cubicBezTo>
                      <a:pt x="853" y="497"/>
                      <a:pt x="846" y="490"/>
                      <a:pt x="839" y="495"/>
                    </a:cubicBezTo>
                    <a:cubicBezTo>
                      <a:pt x="832" y="497"/>
                      <a:pt x="835" y="511"/>
                      <a:pt x="844" y="513"/>
                    </a:cubicBezTo>
                    <a:cubicBezTo>
                      <a:pt x="856" y="513"/>
                      <a:pt x="849" y="518"/>
                      <a:pt x="860" y="518"/>
                    </a:cubicBezTo>
                    <a:cubicBezTo>
                      <a:pt x="872" y="518"/>
                      <a:pt x="874" y="523"/>
                      <a:pt x="874" y="527"/>
                    </a:cubicBezTo>
                    <a:cubicBezTo>
                      <a:pt x="874" y="534"/>
                      <a:pt x="879" y="541"/>
                      <a:pt x="884" y="546"/>
                    </a:cubicBezTo>
                    <a:cubicBezTo>
                      <a:pt x="888" y="551"/>
                      <a:pt x="886" y="558"/>
                      <a:pt x="877" y="558"/>
                    </a:cubicBezTo>
                    <a:cubicBezTo>
                      <a:pt x="870" y="558"/>
                      <a:pt x="858" y="558"/>
                      <a:pt x="863" y="565"/>
                    </a:cubicBezTo>
                    <a:cubicBezTo>
                      <a:pt x="867" y="572"/>
                      <a:pt x="860" y="572"/>
                      <a:pt x="851" y="569"/>
                    </a:cubicBezTo>
                    <a:cubicBezTo>
                      <a:pt x="844" y="567"/>
                      <a:pt x="849" y="560"/>
                      <a:pt x="851" y="558"/>
                    </a:cubicBezTo>
                    <a:cubicBezTo>
                      <a:pt x="856" y="553"/>
                      <a:pt x="844" y="548"/>
                      <a:pt x="839" y="546"/>
                    </a:cubicBezTo>
                    <a:cubicBezTo>
                      <a:pt x="832" y="546"/>
                      <a:pt x="811" y="560"/>
                      <a:pt x="807" y="562"/>
                    </a:cubicBezTo>
                    <a:cubicBezTo>
                      <a:pt x="800" y="565"/>
                      <a:pt x="786" y="560"/>
                      <a:pt x="770" y="562"/>
                    </a:cubicBezTo>
                    <a:cubicBezTo>
                      <a:pt x="756" y="567"/>
                      <a:pt x="756" y="579"/>
                      <a:pt x="751" y="579"/>
                    </a:cubicBezTo>
                    <a:cubicBezTo>
                      <a:pt x="744" y="576"/>
                      <a:pt x="728" y="579"/>
                      <a:pt x="723" y="576"/>
                    </a:cubicBezTo>
                    <a:cubicBezTo>
                      <a:pt x="716" y="572"/>
                      <a:pt x="721" y="569"/>
                      <a:pt x="728" y="569"/>
                    </a:cubicBezTo>
                    <a:cubicBezTo>
                      <a:pt x="735" y="569"/>
                      <a:pt x="737" y="567"/>
                      <a:pt x="732" y="565"/>
                    </a:cubicBezTo>
                    <a:cubicBezTo>
                      <a:pt x="728" y="560"/>
                      <a:pt x="737" y="553"/>
                      <a:pt x="737" y="548"/>
                    </a:cubicBezTo>
                    <a:cubicBezTo>
                      <a:pt x="737" y="546"/>
                      <a:pt x="711" y="553"/>
                      <a:pt x="709" y="558"/>
                    </a:cubicBezTo>
                    <a:cubicBezTo>
                      <a:pt x="705" y="560"/>
                      <a:pt x="709" y="567"/>
                      <a:pt x="705" y="569"/>
                    </a:cubicBezTo>
                    <a:cubicBezTo>
                      <a:pt x="700" y="572"/>
                      <a:pt x="700" y="565"/>
                      <a:pt x="695" y="565"/>
                    </a:cubicBezTo>
                    <a:cubicBezTo>
                      <a:pt x="691" y="562"/>
                      <a:pt x="653" y="569"/>
                      <a:pt x="646" y="579"/>
                    </a:cubicBezTo>
                    <a:cubicBezTo>
                      <a:pt x="639" y="586"/>
                      <a:pt x="626" y="586"/>
                      <a:pt x="626" y="590"/>
                    </a:cubicBezTo>
                    <a:cubicBezTo>
                      <a:pt x="626" y="595"/>
                      <a:pt x="609" y="595"/>
                      <a:pt x="602" y="597"/>
                    </a:cubicBezTo>
                    <a:cubicBezTo>
                      <a:pt x="595" y="602"/>
                      <a:pt x="600" y="613"/>
                      <a:pt x="597" y="620"/>
                    </a:cubicBezTo>
                    <a:cubicBezTo>
                      <a:pt x="595" y="628"/>
                      <a:pt x="570" y="625"/>
                      <a:pt x="563" y="625"/>
                    </a:cubicBezTo>
                    <a:cubicBezTo>
                      <a:pt x="553" y="625"/>
                      <a:pt x="551" y="609"/>
                      <a:pt x="544" y="609"/>
                    </a:cubicBezTo>
                    <a:cubicBezTo>
                      <a:pt x="539" y="609"/>
                      <a:pt x="542" y="599"/>
                      <a:pt x="544" y="595"/>
                    </a:cubicBezTo>
                    <a:cubicBezTo>
                      <a:pt x="546" y="593"/>
                      <a:pt x="551" y="595"/>
                      <a:pt x="558" y="590"/>
                    </a:cubicBezTo>
                    <a:cubicBezTo>
                      <a:pt x="567" y="586"/>
                      <a:pt x="574" y="593"/>
                      <a:pt x="576" y="588"/>
                    </a:cubicBezTo>
                    <a:cubicBezTo>
                      <a:pt x="581" y="586"/>
                      <a:pt x="565" y="576"/>
                      <a:pt x="565" y="569"/>
                    </a:cubicBezTo>
                    <a:cubicBezTo>
                      <a:pt x="563" y="560"/>
                      <a:pt x="546" y="558"/>
                      <a:pt x="537" y="560"/>
                    </a:cubicBezTo>
                    <a:cubicBezTo>
                      <a:pt x="528" y="565"/>
                      <a:pt x="518" y="562"/>
                      <a:pt x="511" y="558"/>
                    </a:cubicBezTo>
                    <a:cubicBezTo>
                      <a:pt x="504" y="555"/>
                      <a:pt x="504" y="565"/>
                      <a:pt x="516" y="567"/>
                    </a:cubicBezTo>
                    <a:cubicBezTo>
                      <a:pt x="525" y="569"/>
                      <a:pt x="521" y="576"/>
                      <a:pt x="521" y="581"/>
                    </a:cubicBezTo>
                    <a:cubicBezTo>
                      <a:pt x="523" y="586"/>
                      <a:pt x="518" y="597"/>
                      <a:pt x="514" y="604"/>
                    </a:cubicBezTo>
                    <a:cubicBezTo>
                      <a:pt x="507" y="613"/>
                      <a:pt x="511" y="613"/>
                      <a:pt x="521" y="611"/>
                    </a:cubicBezTo>
                    <a:cubicBezTo>
                      <a:pt x="528" y="611"/>
                      <a:pt x="528" y="623"/>
                      <a:pt x="528" y="632"/>
                    </a:cubicBezTo>
                    <a:cubicBezTo>
                      <a:pt x="528" y="639"/>
                      <a:pt x="521" y="642"/>
                      <a:pt x="521" y="649"/>
                    </a:cubicBezTo>
                    <a:cubicBezTo>
                      <a:pt x="521" y="653"/>
                      <a:pt x="514" y="644"/>
                      <a:pt x="511" y="646"/>
                    </a:cubicBezTo>
                    <a:cubicBezTo>
                      <a:pt x="509" y="649"/>
                      <a:pt x="507" y="646"/>
                      <a:pt x="507" y="642"/>
                    </a:cubicBezTo>
                    <a:cubicBezTo>
                      <a:pt x="504" y="637"/>
                      <a:pt x="493" y="639"/>
                      <a:pt x="484" y="637"/>
                    </a:cubicBezTo>
                    <a:cubicBezTo>
                      <a:pt x="477" y="635"/>
                      <a:pt x="474" y="639"/>
                      <a:pt x="472" y="644"/>
                    </a:cubicBezTo>
                    <a:cubicBezTo>
                      <a:pt x="467" y="649"/>
                      <a:pt x="458" y="651"/>
                      <a:pt x="453" y="651"/>
                    </a:cubicBezTo>
                    <a:cubicBezTo>
                      <a:pt x="446" y="653"/>
                      <a:pt x="437" y="663"/>
                      <a:pt x="433" y="667"/>
                    </a:cubicBezTo>
                    <a:cubicBezTo>
                      <a:pt x="425" y="670"/>
                      <a:pt x="425" y="677"/>
                      <a:pt x="433" y="686"/>
                    </a:cubicBezTo>
                    <a:cubicBezTo>
                      <a:pt x="442" y="693"/>
                      <a:pt x="442" y="698"/>
                      <a:pt x="442" y="702"/>
                    </a:cubicBezTo>
                    <a:cubicBezTo>
                      <a:pt x="442" y="707"/>
                      <a:pt x="421" y="705"/>
                      <a:pt x="416" y="700"/>
                    </a:cubicBezTo>
                    <a:cubicBezTo>
                      <a:pt x="414" y="695"/>
                      <a:pt x="400" y="695"/>
                      <a:pt x="395" y="695"/>
                    </a:cubicBezTo>
                    <a:cubicBezTo>
                      <a:pt x="390" y="695"/>
                      <a:pt x="377" y="681"/>
                      <a:pt x="370" y="681"/>
                    </a:cubicBezTo>
                    <a:cubicBezTo>
                      <a:pt x="363" y="681"/>
                      <a:pt x="360" y="688"/>
                      <a:pt x="358" y="693"/>
                    </a:cubicBezTo>
                    <a:cubicBezTo>
                      <a:pt x="356" y="698"/>
                      <a:pt x="360" y="698"/>
                      <a:pt x="363" y="705"/>
                    </a:cubicBezTo>
                    <a:cubicBezTo>
                      <a:pt x="367" y="711"/>
                      <a:pt x="379" y="711"/>
                      <a:pt x="383" y="711"/>
                    </a:cubicBezTo>
                    <a:cubicBezTo>
                      <a:pt x="390" y="711"/>
                      <a:pt x="388" y="721"/>
                      <a:pt x="386" y="725"/>
                    </a:cubicBezTo>
                    <a:cubicBezTo>
                      <a:pt x="383" y="728"/>
                      <a:pt x="374" y="732"/>
                      <a:pt x="370" y="728"/>
                    </a:cubicBezTo>
                    <a:cubicBezTo>
                      <a:pt x="367" y="723"/>
                      <a:pt x="353" y="728"/>
                      <a:pt x="353" y="723"/>
                    </a:cubicBezTo>
                    <a:cubicBezTo>
                      <a:pt x="353" y="719"/>
                      <a:pt x="344" y="709"/>
                      <a:pt x="335" y="711"/>
                    </a:cubicBezTo>
                    <a:cubicBezTo>
                      <a:pt x="325" y="714"/>
                      <a:pt x="323" y="707"/>
                      <a:pt x="323" y="700"/>
                    </a:cubicBezTo>
                    <a:cubicBezTo>
                      <a:pt x="323" y="691"/>
                      <a:pt x="318" y="688"/>
                      <a:pt x="318" y="684"/>
                    </a:cubicBezTo>
                    <a:cubicBezTo>
                      <a:pt x="318" y="681"/>
                      <a:pt x="314" y="674"/>
                      <a:pt x="318" y="670"/>
                    </a:cubicBezTo>
                    <a:cubicBezTo>
                      <a:pt x="323" y="667"/>
                      <a:pt x="321" y="660"/>
                      <a:pt x="321" y="656"/>
                    </a:cubicBezTo>
                    <a:cubicBezTo>
                      <a:pt x="321" y="651"/>
                      <a:pt x="311" y="644"/>
                      <a:pt x="304" y="644"/>
                    </a:cubicBezTo>
                    <a:cubicBezTo>
                      <a:pt x="295" y="644"/>
                      <a:pt x="298" y="637"/>
                      <a:pt x="291" y="635"/>
                    </a:cubicBezTo>
                    <a:cubicBezTo>
                      <a:pt x="284" y="632"/>
                      <a:pt x="272" y="623"/>
                      <a:pt x="270" y="618"/>
                    </a:cubicBezTo>
                    <a:cubicBezTo>
                      <a:pt x="270" y="613"/>
                      <a:pt x="260" y="611"/>
                      <a:pt x="263" y="611"/>
                    </a:cubicBezTo>
                    <a:cubicBezTo>
                      <a:pt x="267" y="609"/>
                      <a:pt x="274" y="611"/>
                      <a:pt x="279" y="616"/>
                    </a:cubicBezTo>
                    <a:cubicBezTo>
                      <a:pt x="286" y="623"/>
                      <a:pt x="295" y="628"/>
                      <a:pt x="309" y="630"/>
                    </a:cubicBezTo>
                    <a:cubicBezTo>
                      <a:pt x="323" y="632"/>
                      <a:pt x="330" y="639"/>
                      <a:pt x="346" y="642"/>
                    </a:cubicBezTo>
                    <a:cubicBezTo>
                      <a:pt x="363" y="644"/>
                      <a:pt x="372" y="646"/>
                      <a:pt x="395" y="649"/>
                    </a:cubicBezTo>
                    <a:cubicBezTo>
                      <a:pt x="419" y="653"/>
                      <a:pt x="451" y="630"/>
                      <a:pt x="458" y="623"/>
                    </a:cubicBezTo>
                    <a:cubicBezTo>
                      <a:pt x="465" y="616"/>
                      <a:pt x="456" y="602"/>
                      <a:pt x="456" y="597"/>
                    </a:cubicBezTo>
                    <a:cubicBezTo>
                      <a:pt x="456" y="593"/>
                      <a:pt x="444" y="593"/>
                      <a:pt x="444" y="588"/>
                    </a:cubicBezTo>
                    <a:cubicBezTo>
                      <a:pt x="442" y="583"/>
                      <a:pt x="435" y="576"/>
                      <a:pt x="425" y="576"/>
                    </a:cubicBezTo>
                    <a:cubicBezTo>
                      <a:pt x="416" y="576"/>
                      <a:pt x="416" y="567"/>
                      <a:pt x="409" y="567"/>
                    </a:cubicBezTo>
                    <a:cubicBezTo>
                      <a:pt x="402" y="567"/>
                      <a:pt x="395" y="565"/>
                      <a:pt x="377" y="551"/>
                    </a:cubicBezTo>
                    <a:cubicBezTo>
                      <a:pt x="358" y="539"/>
                      <a:pt x="332" y="530"/>
                      <a:pt x="328" y="532"/>
                    </a:cubicBezTo>
                    <a:cubicBezTo>
                      <a:pt x="323" y="534"/>
                      <a:pt x="321" y="534"/>
                      <a:pt x="316" y="530"/>
                    </a:cubicBezTo>
                    <a:cubicBezTo>
                      <a:pt x="314" y="525"/>
                      <a:pt x="307" y="527"/>
                      <a:pt x="302" y="530"/>
                    </a:cubicBezTo>
                    <a:cubicBezTo>
                      <a:pt x="295" y="534"/>
                      <a:pt x="291" y="527"/>
                      <a:pt x="281" y="530"/>
                    </a:cubicBezTo>
                    <a:cubicBezTo>
                      <a:pt x="272" y="532"/>
                      <a:pt x="267" y="525"/>
                      <a:pt x="270" y="523"/>
                    </a:cubicBezTo>
                    <a:cubicBezTo>
                      <a:pt x="272" y="520"/>
                      <a:pt x="286" y="523"/>
                      <a:pt x="286" y="518"/>
                    </a:cubicBezTo>
                    <a:cubicBezTo>
                      <a:pt x="286" y="513"/>
                      <a:pt x="279" y="518"/>
                      <a:pt x="272" y="511"/>
                    </a:cubicBezTo>
                    <a:cubicBezTo>
                      <a:pt x="263" y="506"/>
                      <a:pt x="258" y="508"/>
                      <a:pt x="256" y="513"/>
                    </a:cubicBezTo>
                    <a:cubicBezTo>
                      <a:pt x="253" y="518"/>
                      <a:pt x="249" y="518"/>
                      <a:pt x="244" y="513"/>
                    </a:cubicBezTo>
                    <a:lnTo>
                      <a:pt x="242" y="513"/>
                    </a:lnTo>
                    <a:cubicBezTo>
                      <a:pt x="242" y="520"/>
                      <a:pt x="237" y="520"/>
                      <a:pt x="230" y="520"/>
                    </a:cubicBezTo>
                    <a:cubicBezTo>
                      <a:pt x="225" y="518"/>
                      <a:pt x="221" y="530"/>
                      <a:pt x="214" y="530"/>
                    </a:cubicBezTo>
                    <a:cubicBezTo>
                      <a:pt x="207" y="530"/>
                      <a:pt x="200" y="534"/>
                      <a:pt x="200" y="541"/>
                    </a:cubicBezTo>
                    <a:cubicBezTo>
                      <a:pt x="198" y="546"/>
                      <a:pt x="191" y="544"/>
                      <a:pt x="191" y="548"/>
                    </a:cubicBezTo>
                    <a:cubicBezTo>
                      <a:pt x="191" y="551"/>
                      <a:pt x="191" y="555"/>
                      <a:pt x="188" y="558"/>
                    </a:cubicBezTo>
                    <a:cubicBezTo>
                      <a:pt x="186" y="562"/>
                      <a:pt x="188" y="565"/>
                      <a:pt x="191" y="572"/>
                    </a:cubicBezTo>
                    <a:cubicBezTo>
                      <a:pt x="195" y="576"/>
                      <a:pt x="202" y="576"/>
                      <a:pt x="205" y="579"/>
                    </a:cubicBezTo>
                    <a:cubicBezTo>
                      <a:pt x="207" y="581"/>
                      <a:pt x="219" y="590"/>
                      <a:pt x="219" y="595"/>
                    </a:cubicBezTo>
                    <a:cubicBezTo>
                      <a:pt x="219" y="597"/>
                      <a:pt x="209" y="607"/>
                      <a:pt x="207" y="609"/>
                    </a:cubicBezTo>
                    <a:cubicBezTo>
                      <a:pt x="202" y="611"/>
                      <a:pt x="198" y="618"/>
                      <a:pt x="200" y="623"/>
                    </a:cubicBezTo>
                    <a:cubicBezTo>
                      <a:pt x="202" y="625"/>
                      <a:pt x="214" y="642"/>
                      <a:pt x="221" y="656"/>
                    </a:cubicBezTo>
                    <a:cubicBezTo>
                      <a:pt x="228" y="667"/>
                      <a:pt x="219" y="660"/>
                      <a:pt x="214" y="667"/>
                    </a:cubicBezTo>
                    <a:cubicBezTo>
                      <a:pt x="209" y="672"/>
                      <a:pt x="214" y="679"/>
                      <a:pt x="216" y="684"/>
                    </a:cubicBezTo>
                    <a:cubicBezTo>
                      <a:pt x="219" y="688"/>
                      <a:pt x="212" y="686"/>
                      <a:pt x="212" y="691"/>
                    </a:cubicBezTo>
                    <a:cubicBezTo>
                      <a:pt x="212" y="693"/>
                      <a:pt x="221" y="695"/>
                      <a:pt x="221" y="698"/>
                    </a:cubicBezTo>
                    <a:cubicBezTo>
                      <a:pt x="223" y="700"/>
                      <a:pt x="216" y="702"/>
                      <a:pt x="219" y="707"/>
                    </a:cubicBezTo>
                    <a:cubicBezTo>
                      <a:pt x="221" y="711"/>
                      <a:pt x="230" y="711"/>
                      <a:pt x="230" y="719"/>
                    </a:cubicBezTo>
                    <a:cubicBezTo>
                      <a:pt x="230" y="725"/>
                      <a:pt x="216" y="725"/>
                      <a:pt x="216" y="730"/>
                    </a:cubicBezTo>
                    <a:cubicBezTo>
                      <a:pt x="219" y="735"/>
                      <a:pt x="235" y="742"/>
                      <a:pt x="244" y="751"/>
                    </a:cubicBezTo>
                    <a:cubicBezTo>
                      <a:pt x="251" y="761"/>
                      <a:pt x="251" y="763"/>
                      <a:pt x="249" y="768"/>
                    </a:cubicBezTo>
                    <a:cubicBezTo>
                      <a:pt x="246" y="779"/>
                      <a:pt x="223" y="786"/>
                      <a:pt x="219" y="798"/>
                    </a:cubicBezTo>
                    <a:cubicBezTo>
                      <a:pt x="214" y="810"/>
                      <a:pt x="195" y="816"/>
                      <a:pt x="186" y="826"/>
                    </a:cubicBezTo>
                    <a:cubicBezTo>
                      <a:pt x="181" y="828"/>
                      <a:pt x="179" y="833"/>
                      <a:pt x="174" y="837"/>
                    </a:cubicBezTo>
                    <a:cubicBezTo>
                      <a:pt x="179" y="837"/>
                      <a:pt x="181" y="835"/>
                      <a:pt x="184" y="835"/>
                    </a:cubicBezTo>
                    <a:cubicBezTo>
                      <a:pt x="188" y="833"/>
                      <a:pt x="193" y="845"/>
                      <a:pt x="198" y="849"/>
                    </a:cubicBezTo>
                    <a:cubicBezTo>
                      <a:pt x="202" y="854"/>
                      <a:pt x="214" y="849"/>
                      <a:pt x="216" y="854"/>
                    </a:cubicBezTo>
                    <a:cubicBezTo>
                      <a:pt x="221" y="856"/>
                      <a:pt x="214" y="856"/>
                      <a:pt x="207" y="856"/>
                    </a:cubicBezTo>
                    <a:cubicBezTo>
                      <a:pt x="200" y="854"/>
                      <a:pt x="198" y="859"/>
                      <a:pt x="186" y="863"/>
                    </a:cubicBezTo>
                    <a:cubicBezTo>
                      <a:pt x="177" y="866"/>
                      <a:pt x="179" y="868"/>
                      <a:pt x="174" y="870"/>
                    </a:cubicBezTo>
                    <a:cubicBezTo>
                      <a:pt x="181" y="877"/>
                      <a:pt x="174" y="880"/>
                      <a:pt x="172" y="884"/>
                    </a:cubicBezTo>
                    <a:cubicBezTo>
                      <a:pt x="167" y="891"/>
                      <a:pt x="165" y="891"/>
                      <a:pt x="165" y="896"/>
                    </a:cubicBezTo>
                    <a:cubicBezTo>
                      <a:pt x="163" y="901"/>
                      <a:pt x="165" y="903"/>
                      <a:pt x="165" y="907"/>
                    </a:cubicBezTo>
                    <a:cubicBezTo>
                      <a:pt x="165" y="915"/>
                      <a:pt x="167" y="915"/>
                      <a:pt x="170" y="919"/>
                    </a:cubicBezTo>
                    <a:cubicBezTo>
                      <a:pt x="174" y="924"/>
                      <a:pt x="167" y="924"/>
                      <a:pt x="165" y="926"/>
                    </a:cubicBezTo>
                    <a:cubicBezTo>
                      <a:pt x="163" y="928"/>
                      <a:pt x="163" y="933"/>
                      <a:pt x="167" y="938"/>
                    </a:cubicBezTo>
                    <a:cubicBezTo>
                      <a:pt x="172" y="942"/>
                      <a:pt x="172" y="947"/>
                      <a:pt x="170" y="950"/>
                    </a:cubicBezTo>
                    <a:cubicBezTo>
                      <a:pt x="167" y="952"/>
                      <a:pt x="172" y="959"/>
                      <a:pt x="177" y="961"/>
                    </a:cubicBezTo>
                    <a:cubicBezTo>
                      <a:pt x="179" y="966"/>
                      <a:pt x="179" y="975"/>
                      <a:pt x="181" y="978"/>
                    </a:cubicBezTo>
                    <a:cubicBezTo>
                      <a:pt x="184" y="980"/>
                      <a:pt x="188" y="982"/>
                      <a:pt x="193" y="980"/>
                    </a:cubicBezTo>
                    <a:cubicBezTo>
                      <a:pt x="198" y="978"/>
                      <a:pt x="202" y="980"/>
                      <a:pt x="205" y="985"/>
                    </a:cubicBezTo>
                    <a:cubicBezTo>
                      <a:pt x="207" y="989"/>
                      <a:pt x="209" y="987"/>
                      <a:pt x="216" y="985"/>
                    </a:cubicBezTo>
                    <a:cubicBezTo>
                      <a:pt x="221" y="982"/>
                      <a:pt x="232" y="989"/>
                      <a:pt x="235" y="992"/>
                    </a:cubicBezTo>
                    <a:cubicBezTo>
                      <a:pt x="237" y="992"/>
                      <a:pt x="237" y="1001"/>
                      <a:pt x="237" y="1006"/>
                    </a:cubicBezTo>
                    <a:cubicBezTo>
                      <a:pt x="237" y="1010"/>
                      <a:pt x="235" y="1017"/>
                      <a:pt x="239" y="1019"/>
                    </a:cubicBezTo>
                    <a:cubicBezTo>
                      <a:pt x="244" y="1024"/>
                      <a:pt x="244" y="1031"/>
                      <a:pt x="249" y="1033"/>
                    </a:cubicBezTo>
                    <a:cubicBezTo>
                      <a:pt x="256" y="1036"/>
                      <a:pt x="258" y="1045"/>
                      <a:pt x="260" y="1045"/>
                    </a:cubicBezTo>
                    <a:cubicBezTo>
                      <a:pt x="265" y="1047"/>
                      <a:pt x="272" y="1052"/>
                      <a:pt x="274" y="1057"/>
                    </a:cubicBezTo>
                    <a:cubicBezTo>
                      <a:pt x="274" y="1062"/>
                      <a:pt x="267" y="1064"/>
                      <a:pt x="263" y="1066"/>
                    </a:cubicBezTo>
                    <a:cubicBezTo>
                      <a:pt x="258" y="1069"/>
                      <a:pt x="251" y="1062"/>
                      <a:pt x="246" y="1064"/>
                    </a:cubicBezTo>
                    <a:cubicBezTo>
                      <a:pt x="244" y="1066"/>
                      <a:pt x="249" y="1073"/>
                      <a:pt x="251" y="1085"/>
                    </a:cubicBezTo>
                    <a:cubicBezTo>
                      <a:pt x="253" y="1094"/>
                      <a:pt x="256" y="1094"/>
                      <a:pt x="260" y="1094"/>
                    </a:cubicBezTo>
                    <a:cubicBezTo>
                      <a:pt x="265" y="1094"/>
                      <a:pt x="265" y="1092"/>
                      <a:pt x="270" y="1090"/>
                    </a:cubicBezTo>
                    <a:cubicBezTo>
                      <a:pt x="272" y="1087"/>
                      <a:pt x="281" y="1092"/>
                      <a:pt x="284" y="1090"/>
                    </a:cubicBezTo>
                    <a:cubicBezTo>
                      <a:pt x="286" y="1087"/>
                      <a:pt x="298" y="1087"/>
                      <a:pt x="300" y="1092"/>
                    </a:cubicBezTo>
                    <a:cubicBezTo>
                      <a:pt x="302" y="1094"/>
                      <a:pt x="304" y="1104"/>
                      <a:pt x="304" y="1108"/>
                    </a:cubicBezTo>
                    <a:cubicBezTo>
                      <a:pt x="302" y="1110"/>
                      <a:pt x="307" y="1115"/>
                      <a:pt x="309" y="1120"/>
                    </a:cubicBezTo>
                    <a:cubicBezTo>
                      <a:pt x="311" y="1124"/>
                      <a:pt x="321" y="1122"/>
                      <a:pt x="323" y="1122"/>
                    </a:cubicBezTo>
                    <a:cubicBezTo>
                      <a:pt x="328" y="1124"/>
                      <a:pt x="335" y="1134"/>
                      <a:pt x="332" y="1138"/>
                    </a:cubicBezTo>
                    <a:cubicBezTo>
                      <a:pt x="332" y="1143"/>
                      <a:pt x="337" y="1145"/>
                      <a:pt x="342" y="1143"/>
                    </a:cubicBezTo>
                    <a:cubicBezTo>
                      <a:pt x="344" y="1143"/>
                      <a:pt x="349" y="1145"/>
                      <a:pt x="351" y="1148"/>
                    </a:cubicBezTo>
                    <a:cubicBezTo>
                      <a:pt x="356" y="1150"/>
                      <a:pt x="358" y="1150"/>
                      <a:pt x="363" y="1148"/>
                    </a:cubicBezTo>
                    <a:cubicBezTo>
                      <a:pt x="367" y="1145"/>
                      <a:pt x="372" y="1143"/>
                      <a:pt x="374" y="1145"/>
                    </a:cubicBezTo>
                    <a:cubicBezTo>
                      <a:pt x="377" y="1150"/>
                      <a:pt x="383" y="1157"/>
                      <a:pt x="383" y="1157"/>
                    </a:cubicBezTo>
                    <a:cubicBezTo>
                      <a:pt x="383" y="1159"/>
                      <a:pt x="395" y="1157"/>
                      <a:pt x="402" y="1162"/>
                    </a:cubicBezTo>
                    <a:cubicBezTo>
                      <a:pt x="407" y="1164"/>
                      <a:pt x="414" y="1162"/>
                      <a:pt x="419" y="1167"/>
                    </a:cubicBezTo>
                    <a:cubicBezTo>
                      <a:pt x="425" y="1169"/>
                      <a:pt x="430" y="1169"/>
                      <a:pt x="433" y="1174"/>
                    </a:cubicBezTo>
                    <a:cubicBezTo>
                      <a:pt x="433" y="1176"/>
                      <a:pt x="425" y="1181"/>
                      <a:pt x="425" y="1183"/>
                    </a:cubicBezTo>
                    <a:cubicBezTo>
                      <a:pt x="425" y="1183"/>
                      <a:pt x="430" y="1185"/>
                      <a:pt x="430" y="1188"/>
                    </a:cubicBezTo>
                    <a:cubicBezTo>
                      <a:pt x="430" y="1190"/>
                      <a:pt x="423" y="1190"/>
                      <a:pt x="423" y="1195"/>
                    </a:cubicBezTo>
                    <a:cubicBezTo>
                      <a:pt x="423" y="1197"/>
                      <a:pt x="428" y="1199"/>
                      <a:pt x="428" y="1202"/>
                    </a:cubicBezTo>
                    <a:cubicBezTo>
                      <a:pt x="428" y="1204"/>
                      <a:pt x="423" y="1211"/>
                      <a:pt x="423" y="1213"/>
                    </a:cubicBezTo>
                    <a:cubicBezTo>
                      <a:pt x="423" y="1215"/>
                      <a:pt x="409" y="1213"/>
                      <a:pt x="407" y="1213"/>
                    </a:cubicBezTo>
                    <a:cubicBezTo>
                      <a:pt x="402" y="1213"/>
                      <a:pt x="393" y="1225"/>
                      <a:pt x="390" y="1225"/>
                    </a:cubicBezTo>
                    <a:cubicBezTo>
                      <a:pt x="388" y="1225"/>
                      <a:pt x="388" y="1230"/>
                      <a:pt x="390" y="1234"/>
                    </a:cubicBezTo>
                    <a:cubicBezTo>
                      <a:pt x="400" y="1234"/>
                      <a:pt x="409" y="1232"/>
                      <a:pt x="412" y="1234"/>
                    </a:cubicBezTo>
                    <a:cubicBezTo>
                      <a:pt x="414" y="1239"/>
                      <a:pt x="388" y="1248"/>
                      <a:pt x="386" y="1250"/>
                    </a:cubicBezTo>
                    <a:cubicBezTo>
                      <a:pt x="381" y="1250"/>
                      <a:pt x="393" y="1257"/>
                      <a:pt x="393" y="1262"/>
                    </a:cubicBezTo>
                    <a:cubicBezTo>
                      <a:pt x="393" y="1267"/>
                      <a:pt x="379" y="1267"/>
                      <a:pt x="381" y="1274"/>
                    </a:cubicBezTo>
                    <a:cubicBezTo>
                      <a:pt x="381" y="1281"/>
                      <a:pt x="377" y="1283"/>
                      <a:pt x="370" y="1283"/>
                    </a:cubicBezTo>
                    <a:cubicBezTo>
                      <a:pt x="363" y="1283"/>
                      <a:pt x="360" y="1288"/>
                      <a:pt x="363" y="1288"/>
                    </a:cubicBezTo>
                    <a:cubicBezTo>
                      <a:pt x="367" y="1290"/>
                      <a:pt x="367" y="1300"/>
                      <a:pt x="379" y="1302"/>
                    </a:cubicBezTo>
                    <a:cubicBezTo>
                      <a:pt x="393" y="1306"/>
                      <a:pt x="407" y="1318"/>
                      <a:pt x="419" y="1330"/>
                    </a:cubicBezTo>
                    <a:cubicBezTo>
                      <a:pt x="421" y="1332"/>
                      <a:pt x="423" y="1334"/>
                      <a:pt x="425" y="1334"/>
                    </a:cubicBezTo>
                    <a:cubicBezTo>
                      <a:pt x="428" y="1332"/>
                      <a:pt x="430" y="1332"/>
                      <a:pt x="433" y="1332"/>
                    </a:cubicBezTo>
                    <a:cubicBezTo>
                      <a:pt x="439" y="1330"/>
                      <a:pt x="451" y="1334"/>
                      <a:pt x="458" y="1339"/>
                    </a:cubicBezTo>
                    <a:cubicBezTo>
                      <a:pt x="465" y="1344"/>
                      <a:pt x="488" y="1337"/>
                      <a:pt x="491" y="1341"/>
                    </a:cubicBezTo>
                    <a:cubicBezTo>
                      <a:pt x="493" y="1346"/>
                      <a:pt x="500" y="1351"/>
                      <a:pt x="504" y="1351"/>
                    </a:cubicBezTo>
                    <a:cubicBezTo>
                      <a:pt x="509" y="1351"/>
                      <a:pt x="514" y="1360"/>
                      <a:pt x="518" y="1358"/>
                    </a:cubicBezTo>
                    <a:cubicBezTo>
                      <a:pt x="521" y="1353"/>
                      <a:pt x="535" y="1353"/>
                      <a:pt x="539" y="1353"/>
                    </a:cubicBezTo>
                    <a:cubicBezTo>
                      <a:pt x="544" y="1353"/>
                      <a:pt x="544" y="1358"/>
                      <a:pt x="546" y="1358"/>
                    </a:cubicBezTo>
                    <a:cubicBezTo>
                      <a:pt x="551" y="1358"/>
                      <a:pt x="551" y="1372"/>
                      <a:pt x="553" y="1369"/>
                    </a:cubicBezTo>
                    <a:cubicBezTo>
                      <a:pt x="556" y="1369"/>
                      <a:pt x="567" y="1379"/>
                      <a:pt x="574" y="1379"/>
                    </a:cubicBezTo>
                    <a:cubicBezTo>
                      <a:pt x="579" y="1381"/>
                      <a:pt x="586" y="1393"/>
                      <a:pt x="588" y="1391"/>
                    </a:cubicBezTo>
                    <a:cubicBezTo>
                      <a:pt x="593" y="1391"/>
                      <a:pt x="597" y="1395"/>
                      <a:pt x="597" y="1391"/>
                    </a:cubicBezTo>
                    <a:cubicBezTo>
                      <a:pt x="600" y="1386"/>
                      <a:pt x="609" y="1388"/>
                      <a:pt x="611" y="1381"/>
                    </a:cubicBezTo>
                    <a:cubicBezTo>
                      <a:pt x="600" y="1367"/>
                      <a:pt x="588" y="1351"/>
                      <a:pt x="588" y="1344"/>
                    </a:cubicBezTo>
                    <a:cubicBezTo>
                      <a:pt x="588" y="1332"/>
                      <a:pt x="593" y="1325"/>
                      <a:pt x="579" y="1314"/>
                    </a:cubicBezTo>
                    <a:cubicBezTo>
                      <a:pt x="567" y="1304"/>
                      <a:pt x="581" y="1295"/>
                      <a:pt x="591" y="1283"/>
                    </a:cubicBezTo>
                    <a:cubicBezTo>
                      <a:pt x="600" y="1274"/>
                      <a:pt x="616" y="1269"/>
                      <a:pt x="628" y="1260"/>
                    </a:cubicBezTo>
                    <a:cubicBezTo>
                      <a:pt x="626" y="1260"/>
                      <a:pt x="623" y="1257"/>
                      <a:pt x="621" y="1257"/>
                    </a:cubicBezTo>
                    <a:cubicBezTo>
                      <a:pt x="614" y="1253"/>
                      <a:pt x="609" y="1248"/>
                      <a:pt x="616" y="1248"/>
                    </a:cubicBezTo>
                    <a:cubicBezTo>
                      <a:pt x="623" y="1246"/>
                      <a:pt x="621" y="1241"/>
                      <a:pt x="614" y="1234"/>
                    </a:cubicBezTo>
                    <a:cubicBezTo>
                      <a:pt x="607" y="1227"/>
                      <a:pt x="604" y="1218"/>
                      <a:pt x="600" y="1218"/>
                    </a:cubicBezTo>
                    <a:cubicBezTo>
                      <a:pt x="597" y="1218"/>
                      <a:pt x="591" y="1218"/>
                      <a:pt x="586" y="1220"/>
                    </a:cubicBezTo>
                    <a:cubicBezTo>
                      <a:pt x="579" y="1222"/>
                      <a:pt x="581" y="1215"/>
                      <a:pt x="581" y="1209"/>
                    </a:cubicBezTo>
                    <a:cubicBezTo>
                      <a:pt x="583" y="1202"/>
                      <a:pt x="572" y="1204"/>
                      <a:pt x="570" y="1199"/>
                    </a:cubicBezTo>
                    <a:cubicBezTo>
                      <a:pt x="567" y="1197"/>
                      <a:pt x="572" y="1188"/>
                      <a:pt x="574" y="1188"/>
                    </a:cubicBezTo>
                    <a:cubicBezTo>
                      <a:pt x="576" y="1185"/>
                      <a:pt x="581" y="1183"/>
                      <a:pt x="581" y="1181"/>
                    </a:cubicBezTo>
                    <a:cubicBezTo>
                      <a:pt x="581" y="1178"/>
                      <a:pt x="572" y="1176"/>
                      <a:pt x="574" y="1169"/>
                    </a:cubicBezTo>
                    <a:cubicBezTo>
                      <a:pt x="579" y="1164"/>
                      <a:pt x="586" y="1164"/>
                      <a:pt x="586" y="1157"/>
                    </a:cubicBezTo>
                    <a:cubicBezTo>
                      <a:pt x="586" y="1150"/>
                      <a:pt x="593" y="1143"/>
                      <a:pt x="597" y="1148"/>
                    </a:cubicBezTo>
                    <a:cubicBezTo>
                      <a:pt x="604" y="1152"/>
                      <a:pt x="607" y="1167"/>
                      <a:pt x="616" y="1164"/>
                    </a:cubicBezTo>
                    <a:cubicBezTo>
                      <a:pt x="623" y="1159"/>
                      <a:pt x="619" y="1152"/>
                      <a:pt x="619" y="1150"/>
                    </a:cubicBezTo>
                    <a:cubicBezTo>
                      <a:pt x="616" y="1145"/>
                      <a:pt x="614" y="1141"/>
                      <a:pt x="623" y="1138"/>
                    </a:cubicBezTo>
                    <a:cubicBezTo>
                      <a:pt x="633" y="1136"/>
                      <a:pt x="628" y="1129"/>
                      <a:pt x="635" y="1129"/>
                    </a:cubicBezTo>
                    <a:cubicBezTo>
                      <a:pt x="642" y="1129"/>
                      <a:pt x="653" y="1120"/>
                      <a:pt x="658" y="1118"/>
                    </a:cubicBezTo>
                    <a:cubicBezTo>
                      <a:pt x="660" y="1115"/>
                      <a:pt x="670" y="1110"/>
                      <a:pt x="672" y="1113"/>
                    </a:cubicBezTo>
                    <a:cubicBezTo>
                      <a:pt x="677" y="1115"/>
                      <a:pt x="681" y="1120"/>
                      <a:pt x="684" y="1113"/>
                    </a:cubicBezTo>
                    <a:cubicBezTo>
                      <a:pt x="688" y="1106"/>
                      <a:pt x="698" y="1108"/>
                      <a:pt x="700" y="1113"/>
                    </a:cubicBezTo>
                    <a:cubicBezTo>
                      <a:pt x="700" y="1118"/>
                      <a:pt x="718" y="1118"/>
                      <a:pt x="723" y="1120"/>
                    </a:cubicBezTo>
                    <a:cubicBezTo>
                      <a:pt x="730" y="1124"/>
                      <a:pt x="742" y="1131"/>
                      <a:pt x="742" y="1136"/>
                    </a:cubicBezTo>
                    <a:cubicBezTo>
                      <a:pt x="742" y="1138"/>
                      <a:pt x="746" y="1145"/>
                      <a:pt x="746" y="1138"/>
                    </a:cubicBezTo>
                    <a:cubicBezTo>
                      <a:pt x="746" y="1131"/>
                      <a:pt x="751" y="1134"/>
                      <a:pt x="760" y="1138"/>
                    </a:cubicBezTo>
                    <a:cubicBezTo>
                      <a:pt x="767" y="1143"/>
                      <a:pt x="777" y="1141"/>
                      <a:pt x="779" y="1136"/>
                    </a:cubicBezTo>
                    <a:cubicBezTo>
                      <a:pt x="781" y="1131"/>
                      <a:pt x="795" y="1127"/>
                      <a:pt x="800" y="1129"/>
                    </a:cubicBezTo>
                    <a:cubicBezTo>
                      <a:pt x="804" y="1134"/>
                      <a:pt x="807" y="1136"/>
                      <a:pt x="811" y="1131"/>
                    </a:cubicBezTo>
                    <a:cubicBezTo>
                      <a:pt x="818" y="1124"/>
                      <a:pt x="830" y="1127"/>
                      <a:pt x="832" y="1131"/>
                    </a:cubicBezTo>
                    <a:cubicBezTo>
                      <a:pt x="835" y="1138"/>
                      <a:pt x="842" y="1138"/>
                      <a:pt x="846" y="1138"/>
                    </a:cubicBezTo>
                    <a:cubicBezTo>
                      <a:pt x="853" y="1138"/>
                      <a:pt x="853" y="1148"/>
                      <a:pt x="858" y="1145"/>
                    </a:cubicBezTo>
                    <a:cubicBezTo>
                      <a:pt x="860" y="1143"/>
                      <a:pt x="860" y="1134"/>
                      <a:pt x="865" y="1134"/>
                    </a:cubicBezTo>
                    <a:cubicBezTo>
                      <a:pt x="870" y="1136"/>
                      <a:pt x="874" y="1141"/>
                      <a:pt x="881" y="1141"/>
                    </a:cubicBezTo>
                    <a:cubicBezTo>
                      <a:pt x="888" y="1141"/>
                      <a:pt x="895" y="1138"/>
                      <a:pt x="895" y="1134"/>
                    </a:cubicBezTo>
                    <a:cubicBezTo>
                      <a:pt x="895" y="1129"/>
                      <a:pt x="893" y="1120"/>
                      <a:pt x="888" y="1120"/>
                    </a:cubicBezTo>
                    <a:cubicBezTo>
                      <a:pt x="884" y="1120"/>
                      <a:pt x="879" y="1113"/>
                      <a:pt x="874" y="1113"/>
                    </a:cubicBezTo>
                    <a:cubicBezTo>
                      <a:pt x="867" y="1113"/>
                      <a:pt x="863" y="1104"/>
                      <a:pt x="867" y="1104"/>
                    </a:cubicBezTo>
                    <a:cubicBezTo>
                      <a:pt x="874" y="1101"/>
                      <a:pt x="884" y="1097"/>
                      <a:pt x="881" y="1092"/>
                    </a:cubicBezTo>
                    <a:cubicBezTo>
                      <a:pt x="879" y="1087"/>
                      <a:pt x="877" y="1078"/>
                      <a:pt x="886" y="1076"/>
                    </a:cubicBezTo>
                    <a:cubicBezTo>
                      <a:pt x="893" y="1076"/>
                      <a:pt x="909" y="1076"/>
                      <a:pt x="907" y="1073"/>
                    </a:cubicBezTo>
                    <a:cubicBezTo>
                      <a:pt x="907" y="1069"/>
                      <a:pt x="891" y="1069"/>
                      <a:pt x="888" y="1064"/>
                    </a:cubicBezTo>
                    <a:cubicBezTo>
                      <a:pt x="886" y="1059"/>
                      <a:pt x="886" y="1047"/>
                      <a:pt x="888" y="1045"/>
                    </a:cubicBezTo>
                    <a:cubicBezTo>
                      <a:pt x="891" y="1043"/>
                      <a:pt x="900" y="1045"/>
                      <a:pt x="905" y="1045"/>
                    </a:cubicBezTo>
                    <a:cubicBezTo>
                      <a:pt x="911" y="1043"/>
                      <a:pt x="923" y="1047"/>
                      <a:pt x="930" y="1040"/>
                    </a:cubicBezTo>
                    <a:cubicBezTo>
                      <a:pt x="939" y="1036"/>
                      <a:pt x="956" y="1033"/>
                      <a:pt x="963" y="1033"/>
                    </a:cubicBezTo>
                    <a:cubicBezTo>
                      <a:pt x="972" y="1033"/>
                      <a:pt x="979" y="1029"/>
                      <a:pt x="984" y="1029"/>
                    </a:cubicBezTo>
                    <a:cubicBezTo>
                      <a:pt x="990" y="1026"/>
                      <a:pt x="1009" y="1024"/>
                      <a:pt x="1014" y="1022"/>
                    </a:cubicBezTo>
                    <a:cubicBezTo>
                      <a:pt x="1018" y="1019"/>
                      <a:pt x="1044" y="1017"/>
                      <a:pt x="1046" y="1013"/>
                    </a:cubicBezTo>
                    <a:cubicBezTo>
                      <a:pt x="1046" y="1008"/>
                      <a:pt x="1067" y="1003"/>
                      <a:pt x="1072" y="1006"/>
                    </a:cubicBezTo>
                    <a:cubicBezTo>
                      <a:pt x="1077" y="1008"/>
                      <a:pt x="1084" y="1010"/>
                      <a:pt x="1088" y="1008"/>
                    </a:cubicBezTo>
                    <a:cubicBezTo>
                      <a:pt x="1093" y="1006"/>
                      <a:pt x="1105" y="1013"/>
                      <a:pt x="1102" y="1017"/>
                    </a:cubicBezTo>
                    <a:cubicBezTo>
                      <a:pt x="1102" y="1022"/>
                      <a:pt x="1107" y="1026"/>
                      <a:pt x="1107" y="1031"/>
                    </a:cubicBezTo>
                    <a:cubicBezTo>
                      <a:pt x="1107" y="1036"/>
                      <a:pt x="1102" y="1038"/>
                      <a:pt x="1105" y="1040"/>
                    </a:cubicBezTo>
                    <a:cubicBezTo>
                      <a:pt x="1107" y="1045"/>
                      <a:pt x="1118" y="1043"/>
                      <a:pt x="1123" y="1038"/>
                    </a:cubicBezTo>
                    <a:cubicBezTo>
                      <a:pt x="1128" y="1033"/>
                      <a:pt x="1130" y="1038"/>
                      <a:pt x="1130" y="1043"/>
                    </a:cubicBezTo>
                    <a:cubicBezTo>
                      <a:pt x="1130" y="1045"/>
                      <a:pt x="1137" y="1047"/>
                      <a:pt x="1137" y="1045"/>
                    </a:cubicBezTo>
                    <a:cubicBezTo>
                      <a:pt x="1137" y="1040"/>
                      <a:pt x="1144" y="1043"/>
                      <a:pt x="1146" y="1045"/>
                    </a:cubicBezTo>
                    <a:cubicBezTo>
                      <a:pt x="1149" y="1047"/>
                      <a:pt x="1158" y="1043"/>
                      <a:pt x="1158" y="1047"/>
                    </a:cubicBezTo>
                    <a:cubicBezTo>
                      <a:pt x="1158" y="1052"/>
                      <a:pt x="1146" y="1054"/>
                      <a:pt x="1151" y="1062"/>
                    </a:cubicBezTo>
                    <a:cubicBezTo>
                      <a:pt x="1156" y="1066"/>
                      <a:pt x="1160" y="1054"/>
                      <a:pt x="1167" y="1057"/>
                    </a:cubicBezTo>
                    <a:cubicBezTo>
                      <a:pt x="1174" y="1059"/>
                      <a:pt x="1184" y="1050"/>
                      <a:pt x="1190" y="1047"/>
                    </a:cubicBezTo>
                    <a:cubicBezTo>
                      <a:pt x="1197" y="1045"/>
                      <a:pt x="1204" y="1040"/>
                      <a:pt x="1209" y="1036"/>
                    </a:cubicBezTo>
                    <a:cubicBezTo>
                      <a:pt x="1216" y="1033"/>
                      <a:pt x="1228" y="1033"/>
                      <a:pt x="1223" y="1038"/>
                    </a:cubicBezTo>
                    <a:cubicBezTo>
                      <a:pt x="1221" y="1043"/>
                      <a:pt x="1216" y="1050"/>
                      <a:pt x="1230" y="1054"/>
                    </a:cubicBezTo>
                    <a:cubicBezTo>
                      <a:pt x="1244" y="1059"/>
                      <a:pt x="1260" y="1087"/>
                      <a:pt x="1270" y="1101"/>
                    </a:cubicBezTo>
                    <a:cubicBezTo>
                      <a:pt x="1277" y="1113"/>
                      <a:pt x="1286" y="1138"/>
                      <a:pt x="1291" y="1138"/>
                    </a:cubicBezTo>
                    <a:cubicBezTo>
                      <a:pt x="1295" y="1138"/>
                      <a:pt x="1298" y="1127"/>
                      <a:pt x="1302" y="1124"/>
                    </a:cubicBezTo>
                    <a:cubicBezTo>
                      <a:pt x="1309" y="1124"/>
                      <a:pt x="1314" y="1136"/>
                      <a:pt x="1319" y="1136"/>
                    </a:cubicBezTo>
                    <a:cubicBezTo>
                      <a:pt x="1325" y="1138"/>
                      <a:pt x="1335" y="1141"/>
                      <a:pt x="1339" y="1141"/>
                    </a:cubicBezTo>
                    <a:cubicBezTo>
                      <a:pt x="1346" y="1138"/>
                      <a:pt x="1358" y="1131"/>
                      <a:pt x="1360" y="1134"/>
                    </a:cubicBezTo>
                    <a:cubicBezTo>
                      <a:pt x="1365" y="1136"/>
                      <a:pt x="1372" y="1136"/>
                      <a:pt x="1374" y="1145"/>
                    </a:cubicBezTo>
                    <a:cubicBezTo>
                      <a:pt x="1379" y="1155"/>
                      <a:pt x="1384" y="1157"/>
                      <a:pt x="1388" y="1157"/>
                    </a:cubicBezTo>
                    <a:cubicBezTo>
                      <a:pt x="1393" y="1157"/>
                      <a:pt x="1393" y="1159"/>
                      <a:pt x="1393" y="1164"/>
                    </a:cubicBezTo>
                    <a:cubicBezTo>
                      <a:pt x="1393" y="1169"/>
                      <a:pt x="1400" y="1174"/>
                      <a:pt x="1404" y="1174"/>
                    </a:cubicBezTo>
                    <a:cubicBezTo>
                      <a:pt x="1407" y="1174"/>
                      <a:pt x="1418" y="1171"/>
                      <a:pt x="1421" y="1169"/>
                    </a:cubicBezTo>
                    <a:cubicBezTo>
                      <a:pt x="1423" y="1169"/>
                      <a:pt x="1428" y="1167"/>
                      <a:pt x="1428" y="1171"/>
                    </a:cubicBezTo>
                    <a:cubicBezTo>
                      <a:pt x="1428" y="1176"/>
                      <a:pt x="1435" y="1183"/>
                      <a:pt x="1437" y="1183"/>
                    </a:cubicBezTo>
                    <a:cubicBezTo>
                      <a:pt x="1442" y="1183"/>
                      <a:pt x="1449" y="1185"/>
                      <a:pt x="1451" y="1183"/>
                    </a:cubicBezTo>
                    <a:cubicBezTo>
                      <a:pt x="1451" y="1178"/>
                      <a:pt x="1460" y="1176"/>
                      <a:pt x="1465" y="1176"/>
                    </a:cubicBezTo>
                    <a:cubicBezTo>
                      <a:pt x="1467" y="1176"/>
                      <a:pt x="1481" y="1174"/>
                      <a:pt x="1483" y="1167"/>
                    </a:cubicBezTo>
                    <a:cubicBezTo>
                      <a:pt x="1486" y="1162"/>
                      <a:pt x="1498" y="1162"/>
                      <a:pt x="1500" y="1157"/>
                    </a:cubicBezTo>
                    <a:cubicBezTo>
                      <a:pt x="1505" y="1155"/>
                      <a:pt x="1512" y="1152"/>
                      <a:pt x="1514" y="1148"/>
                    </a:cubicBezTo>
                    <a:cubicBezTo>
                      <a:pt x="1516" y="1145"/>
                      <a:pt x="1528" y="1145"/>
                      <a:pt x="1528" y="1143"/>
                    </a:cubicBezTo>
                    <a:cubicBezTo>
                      <a:pt x="1530" y="1138"/>
                      <a:pt x="1539" y="1138"/>
                      <a:pt x="1544" y="1138"/>
                    </a:cubicBezTo>
                    <a:cubicBezTo>
                      <a:pt x="1549" y="1141"/>
                      <a:pt x="1570" y="1145"/>
                      <a:pt x="1572" y="1145"/>
                    </a:cubicBezTo>
                    <a:cubicBezTo>
                      <a:pt x="1577" y="1143"/>
                      <a:pt x="1577" y="1155"/>
                      <a:pt x="1579" y="1157"/>
                    </a:cubicBezTo>
                    <a:cubicBezTo>
                      <a:pt x="1584" y="1157"/>
                      <a:pt x="1595" y="1167"/>
                      <a:pt x="1597" y="1164"/>
                    </a:cubicBezTo>
                    <a:cubicBezTo>
                      <a:pt x="1600" y="1162"/>
                      <a:pt x="1609" y="1159"/>
                      <a:pt x="1614" y="1162"/>
                    </a:cubicBezTo>
                    <a:cubicBezTo>
                      <a:pt x="1621" y="1167"/>
                      <a:pt x="1628" y="1171"/>
                      <a:pt x="1630" y="1167"/>
                    </a:cubicBezTo>
                    <a:cubicBezTo>
                      <a:pt x="1632" y="1162"/>
                      <a:pt x="1646" y="1159"/>
                      <a:pt x="1646" y="1157"/>
                    </a:cubicBezTo>
                    <a:cubicBezTo>
                      <a:pt x="1649" y="1155"/>
                      <a:pt x="1651" y="1148"/>
                      <a:pt x="1649" y="1145"/>
                    </a:cubicBezTo>
                    <a:cubicBezTo>
                      <a:pt x="1644" y="1143"/>
                      <a:pt x="1642" y="1131"/>
                      <a:pt x="1639" y="1127"/>
                    </a:cubicBezTo>
                    <a:cubicBezTo>
                      <a:pt x="1639" y="1122"/>
                      <a:pt x="1649" y="1122"/>
                      <a:pt x="1649" y="1118"/>
                    </a:cubicBezTo>
                    <a:cubicBezTo>
                      <a:pt x="1651" y="1113"/>
                      <a:pt x="1658" y="1113"/>
                      <a:pt x="1660" y="1108"/>
                    </a:cubicBezTo>
                    <a:cubicBezTo>
                      <a:pt x="1663" y="1106"/>
                      <a:pt x="1663" y="1101"/>
                      <a:pt x="1667" y="1101"/>
                    </a:cubicBezTo>
                    <a:cubicBezTo>
                      <a:pt x="1672" y="1104"/>
                      <a:pt x="1681" y="1106"/>
                      <a:pt x="1683" y="1108"/>
                    </a:cubicBezTo>
                    <a:cubicBezTo>
                      <a:pt x="1686" y="1110"/>
                      <a:pt x="1693" y="1113"/>
                      <a:pt x="1697" y="1113"/>
                    </a:cubicBezTo>
                    <a:cubicBezTo>
                      <a:pt x="1702" y="1113"/>
                      <a:pt x="1709" y="1115"/>
                      <a:pt x="1712" y="1118"/>
                    </a:cubicBezTo>
                    <a:cubicBezTo>
                      <a:pt x="1716" y="1120"/>
                      <a:pt x="1730" y="1120"/>
                      <a:pt x="1732" y="1124"/>
                    </a:cubicBezTo>
                    <a:cubicBezTo>
                      <a:pt x="1735" y="1129"/>
                      <a:pt x="1732" y="1138"/>
                      <a:pt x="1735" y="1143"/>
                    </a:cubicBezTo>
                    <a:cubicBezTo>
                      <a:pt x="1739" y="1145"/>
                      <a:pt x="1746" y="1155"/>
                      <a:pt x="1749" y="1152"/>
                    </a:cubicBezTo>
                    <a:cubicBezTo>
                      <a:pt x="1751" y="1150"/>
                      <a:pt x="1763" y="1159"/>
                      <a:pt x="1767" y="1159"/>
                    </a:cubicBezTo>
                    <a:cubicBezTo>
                      <a:pt x="1772" y="1157"/>
                      <a:pt x="1779" y="1150"/>
                      <a:pt x="1784" y="1150"/>
                    </a:cubicBezTo>
                    <a:cubicBezTo>
                      <a:pt x="1786" y="1150"/>
                      <a:pt x="1797" y="1148"/>
                      <a:pt x="1802" y="1148"/>
                    </a:cubicBezTo>
                    <a:cubicBezTo>
                      <a:pt x="1807" y="1148"/>
                      <a:pt x="1821" y="1155"/>
                      <a:pt x="1821" y="1152"/>
                    </a:cubicBezTo>
                    <a:cubicBezTo>
                      <a:pt x="1823" y="1152"/>
                      <a:pt x="1837" y="1152"/>
                      <a:pt x="1837" y="1157"/>
                    </a:cubicBezTo>
                    <a:cubicBezTo>
                      <a:pt x="1839" y="1162"/>
                      <a:pt x="1856" y="1162"/>
                      <a:pt x="1856" y="1164"/>
                    </a:cubicBezTo>
                    <a:cubicBezTo>
                      <a:pt x="1856" y="1169"/>
                      <a:pt x="1865" y="1171"/>
                      <a:pt x="1867" y="1178"/>
                    </a:cubicBezTo>
                    <a:cubicBezTo>
                      <a:pt x="1870" y="1183"/>
                      <a:pt x="1890" y="1178"/>
                      <a:pt x="1893" y="1183"/>
                    </a:cubicBezTo>
                    <a:cubicBezTo>
                      <a:pt x="1897" y="1185"/>
                      <a:pt x="1921" y="1185"/>
                      <a:pt x="1923" y="1183"/>
                    </a:cubicBezTo>
                    <a:cubicBezTo>
                      <a:pt x="1923" y="1181"/>
                      <a:pt x="1946" y="1178"/>
                      <a:pt x="1949" y="1176"/>
                    </a:cubicBezTo>
                    <a:cubicBezTo>
                      <a:pt x="1953" y="1171"/>
                      <a:pt x="1967" y="1174"/>
                      <a:pt x="1967" y="1169"/>
                    </a:cubicBezTo>
                    <a:cubicBezTo>
                      <a:pt x="1967" y="1164"/>
                      <a:pt x="1979" y="1162"/>
                      <a:pt x="1984" y="1157"/>
                    </a:cubicBezTo>
                    <a:cubicBezTo>
                      <a:pt x="1988" y="1155"/>
                      <a:pt x="2009" y="1155"/>
                      <a:pt x="2009" y="1159"/>
                    </a:cubicBezTo>
                    <a:cubicBezTo>
                      <a:pt x="2011" y="1164"/>
                      <a:pt x="2023" y="1164"/>
                      <a:pt x="2028" y="1162"/>
                    </a:cubicBezTo>
                    <a:cubicBezTo>
                      <a:pt x="2032" y="1162"/>
                      <a:pt x="2046" y="1164"/>
                      <a:pt x="2049" y="1169"/>
                    </a:cubicBezTo>
                    <a:cubicBezTo>
                      <a:pt x="2051" y="1171"/>
                      <a:pt x="2065" y="1176"/>
                      <a:pt x="2069" y="1174"/>
                    </a:cubicBezTo>
                    <a:cubicBezTo>
                      <a:pt x="2072" y="1171"/>
                      <a:pt x="2086" y="1164"/>
                      <a:pt x="2088" y="1162"/>
                    </a:cubicBezTo>
                    <a:cubicBezTo>
                      <a:pt x="2093" y="1162"/>
                      <a:pt x="2100" y="1157"/>
                      <a:pt x="2097" y="1152"/>
                    </a:cubicBezTo>
                    <a:cubicBezTo>
                      <a:pt x="2097" y="1148"/>
                      <a:pt x="2107" y="1136"/>
                      <a:pt x="2109" y="1131"/>
                    </a:cubicBezTo>
                    <a:cubicBezTo>
                      <a:pt x="2109" y="1127"/>
                      <a:pt x="2118" y="1113"/>
                      <a:pt x="2121" y="1110"/>
                    </a:cubicBezTo>
                    <a:cubicBezTo>
                      <a:pt x="2125" y="1110"/>
                      <a:pt x="2132" y="1104"/>
                      <a:pt x="2132" y="1101"/>
                    </a:cubicBezTo>
                    <a:cubicBezTo>
                      <a:pt x="2130" y="1097"/>
                      <a:pt x="2128" y="1085"/>
                      <a:pt x="2125" y="1085"/>
                    </a:cubicBezTo>
                    <a:cubicBezTo>
                      <a:pt x="2121" y="1085"/>
                      <a:pt x="2114" y="1085"/>
                      <a:pt x="2123" y="1073"/>
                    </a:cubicBezTo>
                    <a:cubicBezTo>
                      <a:pt x="2132" y="1062"/>
                      <a:pt x="2149" y="1066"/>
                      <a:pt x="2151" y="1066"/>
                    </a:cubicBezTo>
                    <a:cubicBezTo>
                      <a:pt x="2153" y="1066"/>
                      <a:pt x="2172" y="1059"/>
                      <a:pt x="2181" y="1062"/>
                    </a:cubicBezTo>
                    <a:cubicBezTo>
                      <a:pt x="2191" y="1066"/>
                      <a:pt x="2195" y="1062"/>
                      <a:pt x="2204" y="1066"/>
                    </a:cubicBezTo>
                    <a:cubicBezTo>
                      <a:pt x="2214" y="1071"/>
                      <a:pt x="2228" y="1069"/>
                      <a:pt x="2230" y="1073"/>
                    </a:cubicBezTo>
                    <a:cubicBezTo>
                      <a:pt x="2235" y="1078"/>
                      <a:pt x="2246" y="1083"/>
                      <a:pt x="2244" y="1090"/>
                    </a:cubicBezTo>
                    <a:cubicBezTo>
                      <a:pt x="2244" y="1097"/>
                      <a:pt x="2251" y="1092"/>
                      <a:pt x="2256" y="1108"/>
                    </a:cubicBezTo>
                    <a:cubicBezTo>
                      <a:pt x="2258" y="1124"/>
                      <a:pt x="2265" y="1127"/>
                      <a:pt x="2267" y="1134"/>
                    </a:cubicBezTo>
                    <a:cubicBezTo>
                      <a:pt x="2270" y="1143"/>
                      <a:pt x="2279" y="1155"/>
                      <a:pt x="2279" y="1159"/>
                    </a:cubicBezTo>
                    <a:cubicBezTo>
                      <a:pt x="2277" y="1164"/>
                      <a:pt x="2277" y="1171"/>
                      <a:pt x="2286" y="1171"/>
                    </a:cubicBezTo>
                    <a:cubicBezTo>
                      <a:pt x="2297" y="1174"/>
                      <a:pt x="2304" y="1181"/>
                      <a:pt x="2307" y="1181"/>
                    </a:cubicBezTo>
                    <a:cubicBezTo>
                      <a:pt x="2309" y="1178"/>
                      <a:pt x="2323" y="1183"/>
                      <a:pt x="2328" y="1190"/>
                    </a:cubicBezTo>
                    <a:cubicBezTo>
                      <a:pt x="2335" y="1195"/>
                      <a:pt x="2344" y="1192"/>
                      <a:pt x="2344" y="1199"/>
                    </a:cubicBezTo>
                    <a:cubicBezTo>
                      <a:pt x="2344" y="1206"/>
                      <a:pt x="2349" y="1211"/>
                      <a:pt x="2349" y="1218"/>
                    </a:cubicBezTo>
                    <a:cubicBezTo>
                      <a:pt x="2346" y="1222"/>
                      <a:pt x="2360" y="1227"/>
                      <a:pt x="2370" y="1225"/>
                    </a:cubicBezTo>
                    <a:cubicBezTo>
                      <a:pt x="2377" y="1225"/>
                      <a:pt x="2384" y="1230"/>
                      <a:pt x="2388" y="1222"/>
                    </a:cubicBezTo>
                    <a:cubicBezTo>
                      <a:pt x="2391" y="1213"/>
                      <a:pt x="2404" y="1218"/>
                      <a:pt x="2409" y="1213"/>
                    </a:cubicBezTo>
                    <a:cubicBezTo>
                      <a:pt x="2411" y="1211"/>
                      <a:pt x="2425" y="1206"/>
                      <a:pt x="2425" y="1218"/>
                    </a:cubicBezTo>
                    <a:cubicBezTo>
                      <a:pt x="2425" y="1230"/>
                      <a:pt x="2432" y="1232"/>
                      <a:pt x="2425" y="1236"/>
                    </a:cubicBezTo>
                    <a:cubicBezTo>
                      <a:pt x="2418" y="1239"/>
                      <a:pt x="2416" y="1255"/>
                      <a:pt x="2414" y="1262"/>
                    </a:cubicBezTo>
                    <a:cubicBezTo>
                      <a:pt x="2411" y="1269"/>
                      <a:pt x="2402" y="1271"/>
                      <a:pt x="2402" y="1279"/>
                    </a:cubicBezTo>
                    <a:cubicBezTo>
                      <a:pt x="2400" y="1288"/>
                      <a:pt x="2393" y="1288"/>
                      <a:pt x="2393" y="1293"/>
                    </a:cubicBezTo>
                    <a:cubicBezTo>
                      <a:pt x="2393" y="1300"/>
                      <a:pt x="2379" y="1297"/>
                      <a:pt x="2372" y="1293"/>
                    </a:cubicBezTo>
                    <a:cubicBezTo>
                      <a:pt x="2367" y="1288"/>
                      <a:pt x="2360" y="1302"/>
                      <a:pt x="2356" y="1302"/>
                    </a:cubicBezTo>
                    <a:cubicBezTo>
                      <a:pt x="2351" y="1302"/>
                      <a:pt x="2351" y="1311"/>
                      <a:pt x="2353" y="1316"/>
                    </a:cubicBezTo>
                    <a:cubicBezTo>
                      <a:pt x="2353" y="1321"/>
                      <a:pt x="2351" y="1327"/>
                      <a:pt x="2353" y="1334"/>
                    </a:cubicBezTo>
                    <a:cubicBezTo>
                      <a:pt x="2356" y="1339"/>
                      <a:pt x="2353" y="1346"/>
                      <a:pt x="2356" y="1355"/>
                    </a:cubicBezTo>
                    <a:cubicBezTo>
                      <a:pt x="2363" y="1348"/>
                      <a:pt x="2370" y="1344"/>
                      <a:pt x="2372" y="1344"/>
                    </a:cubicBezTo>
                    <a:cubicBezTo>
                      <a:pt x="2381" y="1344"/>
                      <a:pt x="2388" y="1358"/>
                      <a:pt x="2398" y="1358"/>
                    </a:cubicBezTo>
                    <a:cubicBezTo>
                      <a:pt x="2407" y="1360"/>
                      <a:pt x="2446" y="1332"/>
                      <a:pt x="2446" y="1327"/>
                    </a:cubicBezTo>
                    <a:cubicBezTo>
                      <a:pt x="2446" y="1323"/>
                      <a:pt x="2470" y="1302"/>
                      <a:pt x="2481" y="1290"/>
                    </a:cubicBezTo>
                    <a:cubicBezTo>
                      <a:pt x="2490" y="1279"/>
                      <a:pt x="2507" y="1260"/>
                      <a:pt x="2511" y="1248"/>
                    </a:cubicBezTo>
                    <a:cubicBezTo>
                      <a:pt x="2516" y="1239"/>
                      <a:pt x="2530" y="1222"/>
                      <a:pt x="2535" y="1218"/>
                    </a:cubicBezTo>
                    <a:cubicBezTo>
                      <a:pt x="2537" y="1211"/>
                      <a:pt x="2542" y="1211"/>
                      <a:pt x="2549" y="1195"/>
                    </a:cubicBezTo>
                    <a:cubicBezTo>
                      <a:pt x="2553" y="1181"/>
                      <a:pt x="2553" y="1143"/>
                      <a:pt x="2556" y="1138"/>
                    </a:cubicBezTo>
                    <a:cubicBezTo>
                      <a:pt x="2558" y="1136"/>
                      <a:pt x="2558" y="1131"/>
                      <a:pt x="2560" y="1127"/>
                    </a:cubicBezTo>
                    <a:cubicBezTo>
                      <a:pt x="2565" y="1122"/>
                      <a:pt x="2562" y="1118"/>
                      <a:pt x="2569" y="1110"/>
                    </a:cubicBezTo>
                    <a:cubicBezTo>
                      <a:pt x="2574" y="1106"/>
                      <a:pt x="2574" y="1101"/>
                      <a:pt x="2572" y="1097"/>
                    </a:cubicBezTo>
                    <a:cubicBezTo>
                      <a:pt x="2569" y="1092"/>
                      <a:pt x="2572" y="1085"/>
                      <a:pt x="2572" y="1080"/>
                    </a:cubicBezTo>
                    <a:cubicBezTo>
                      <a:pt x="2569" y="1078"/>
                      <a:pt x="2569" y="1078"/>
                      <a:pt x="2574" y="1076"/>
                    </a:cubicBezTo>
                    <a:cubicBezTo>
                      <a:pt x="2577" y="1073"/>
                      <a:pt x="2572" y="1066"/>
                      <a:pt x="2565" y="1064"/>
                    </a:cubicBezTo>
                    <a:cubicBezTo>
                      <a:pt x="2560" y="1062"/>
                      <a:pt x="2553" y="1059"/>
                      <a:pt x="2553" y="1054"/>
                    </a:cubicBezTo>
                    <a:cubicBezTo>
                      <a:pt x="2551" y="1047"/>
                      <a:pt x="2544" y="1040"/>
                      <a:pt x="2537" y="1040"/>
                    </a:cubicBezTo>
                    <a:cubicBezTo>
                      <a:pt x="2530" y="1040"/>
                      <a:pt x="2516" y="1038"/>
                      <a:pt x="2518" y="1040"/>
                    </a:cubicBezTo>
                    <a:cubicBezTo>
                      <a:pt x="2518" y="1045"/>
                      <a:pt x="2516" y="1050"/>
                      <a:pt x="2514" y="1050"/>
                    </a:cubicBezTo>
                    <a:cubicBezTo>
                      <a:pt x="2509" y="1047"/>
                      <a:pt x="2509" y="1050"/>
                      <a:pt x="2504" y="1057"/>
                    </a:cubicBezTo>
                    <a:cubicBezTo>
                      <a:pt x="2500" y="1064"/>
                      <a:pt x="2486" y="1064"/>
                      <a:pt x="2493" y="1057"/>
                    </a:cubicBezTo>
                    <a:cubicBezTo>
                      <a:pt x="2500" y="1052"/>
                      <a:pt x="2490" y="1052"/>
                      <a:pt x="2490" y="1045"/>
                    </a:cubicBezTo>
                    <a:cubicBezTo>
                      <a:pt x="2493" y="1038"/>
                      <a:pt x="2497" y="1033"/>
                      <a:pt x="2490" y="1036"/>
                    </a:cubicBezTo>
                    <a:cubicBezTo>
                      <a:pt x="2483" y="1040"/>
                      <a:pt x="2483" y="1050"/>
                      <a:pt x="2479" y="1052"/>
                    </a:cubicBezTo>
                    <a:cubicBezTo>
                      <a:pt x="2472" y="1052"/>
                      <a:pt x="2474" y="1036"/>
                      <a:pt x="2474" y="1031"/>
                    </a:cubicBezTo>
                    <a:cubicBezTo>
                      <a:pt x="2477" y="1026"/>
                      <a:pt x="2465" y="1031"/>
                      <a:pt x="2451" y="1029"/>
                    </a:cubicBezTo>
                    <a:cubicBezTo>
                      <a:pt x="2437" y="1029"/>
                      <a:pt x="2442" y="1019"/>
                      <a:pt x="2451" y="1015"/>
                    </a:cubicBezTo>
                    <a:cubicBezTo>
                      <a:pt x="2463" y="1008"/>
                      <a:pt x="2460" y="1003"/>
                      <a:pt x="2467" y="1001"/>
                    </a:cubicBezTo>
                    <a:cubicBezTo>
                      <a:pt x="2472" y="999"/>
                      <a:pt x="2486" y="989"/>
                      <a:pt x="2493" y="985"/>
                    </a:cubicBezTo>
                    <a:cubicBezTo>
                      <a:pt x="2502" y="980"/>
                      <a:pt x="2502" y="975"/>
                      <a:pt x="2504" y="968"/>
                    </a:cubicBezTo>
                    <a:cubicBezTo>
                      <a:pt x="2507" y="964"/>
                      <a:pt x="2523" y="957"/>
                      <a:pt x="2535" y="947"/>
                    </a:cubicBezTo>
                    <a:cubicBezTo>
                      <a:pt x="2549" y="935"/>
                      <a:pt x="2556" y="928"/>
                      <a:pt x="2558" y="922"/>
                    </a:cubicBezTo>
                    <a:cubicBezTo>
                      <a:pt x="2562" y="915"/>
                      <a:pt x="2581" y="907"/>
                      <a:pt x="2584" y="903"/>
                    </a:cubicBezTo>
                    <a:cubicBezTo>
                      <a:pt x="2584" y="898"/>
                      <a:pt x="2607" y="884"/>
                      <a:pt x="2623" y="882"/>
                    </a:cubicBezTo>
                    <a:cubicBezTo>
                      <a:pt x="2639" y="880"/>
                      <a:pt x="2663" y="882"/>
                      <a:pt x="2670" y="887"/>
                    </a:cubicBezTo>
                    <a:cubicBezTo>
                      <a:pt x="2674" y="891"/>
                      <a:pt x="2676" y="891"/>
                      <a:pt x="2679" y="887"/>
                    </a:cubicBezTo>
                    <a:cubicBezTo>
                      <a:pt x="2681" y="884"/>
                      <a:pt x="2688" y="884"/>
                      <a:pt x="2700" y="887"/>
                    </a:cubicBezTo>
                    <a:cubicBezTo>
                      <a:pt x="2709" y="889"/>
                      <a:pt x="2711" y="882"/>
                      <a:pt x="2721" y="884"/>
                    </a:cubicBezTo>
                    <a:cubicBezTo>
                      <a:pt x="2728" y="887"/>
                      <a:pt x="2732" y="887"/>
                      <a:pt x="2737" y="880"/>
                    </a:cubicBezTo>
                    <a:cubicBezTo>
                      <a:pt x="2742" y="870"/>
                      <a:pt x="2762" y="873"/>
                      <a:pt x="2767" y="875"/>
                    </a:cubicBezTo>
                    <a:cubicBezTo>
                      <a:pt x="2772" y="880"/>
                      <a:pt x="2776" y="884"/>
                      <a:pt x="2783" y="880"/>
                    </a:cubicBezTo>
                    <a:cubicBezTo>
                      <a:pt x="2790" y="873"/>
                      <a:pt x="2790" y="884"/>
                      <a:pt x="2797" y="887"/>
                    </a:cubicBezTo>
                    <a:cubicBezTo>
                      <a:pt x="2804" y="887"/>
                      <a:pt x="2800" y="894"/>
                      <a:pt x="2795" y="894"/>
                    </a:cubicBezTo>
                    <a:cubicBezTo>
                      <a:pt x="2788" y="891"/>
                      <a:pt x="2779" y="896"/>
                      <a:pt x="2788" y="901"/>
                    </a:cubicBezTo>
                    <a:cubicBezTo>
                      <a:pt x="2795" y="903"/>
                      <a:pt x="2802" y="896"/>
                      <a:pt x="2809" y="896"/>
                    </a:cubicBezTo>
                    <a:cubicBezTo>
                      <a:pt x="2814" y="898"/>
                      <a:pt x="2823" y="898"/>
                      <a:pt x="2830" y="894"/>
                    </a:cubicBezTo>
                    <a:cubicBezTo>
                      <a:pt x="2839" y="889"/>
                      <a:pt x="2842" y="896"/>
                      <a:pt x="2846" y="894"/>
                    </a:cubicBezTo>
                    <a:cubicBezTo>
                      <a:pt x="2851" y="889"/>
                      <a:pt x="2863" y="887"/>
                      <a:pt x="2867" y="887"/>
                    </a:cubicBezTo>
                    <a:cubicBezTo>
                      <a:pt x="2874" y="887"/>
                      <a:pt x="2870" y="880"/>
                      <a:pt x="2860" y="880"/>
                    </a:cubicBezTo>
                    <a:cubicBezTo>
                      <a:pt x="2851" y="880"/>
                      <a:pt x="2851" y="875"/>
                      <a:pt x="2858" y="863"/>
                    </a:cubicBezTo>
                    <a:cubicBezTo>
                      <a:pt x="2865" y="849"/>
                      <a:pt x="2879" y="842"/>
                      <a:pt x="2888" y="835"/>
                    </a:cubicBezTo>
                    <a:cubicBezTo>
                      <a:pt x="2897" y="828"/>
                      <a:pt x="2904" y="830"/>
                      <a:pt x="2904" y="826"/>
                    </a:cubicBezTo>
                    <a:cubicBezTo>
                      <a:pt x="2904" y="821"/>
                      <a:pt x="2909" y="807"/>
                      <a:pt x="2916" y="807"/>
                    </a:cubicBezTo>
                    <a:cubicBezTo>
                      <a:pt x="2923" y="805"/>
                      <a:pt x="2939" y="810"/>
                      <a:pt x="2951" y="803"/>
                    </a:cubicBezTo>
                    <a:cubicBezTo>
                      <a:pt x="2960" y="798"/>
                      <a:pt x="2960" y="807"/>
                      <a:pt x="2965" y="810"/>
                    </a:cubicBezTo>
                    <a:cubicBezTo>
                      <a:pt x="2969" y="810"/>
                      <a:pt x="2974" y="800"/>
                      <a:pt x="2981" y="803"/>
                    </a:cubicBezTo>
                    <a:cubicBezTo>
                      <a:pt x="2986" y="807"/>
                      <a:pt x="2972" y="814"/>
                      <a:pt x="2969" y="823"/>
                    </a:cubicBezTo>
                    <a:cubicBezTo>
                      <a:pt x="2967" y="833"/>
                      <a:pt x="2976" y="828"/>
                      <a:pt x="2981" y="830"/>
                    </a:cubicBezTo>
                    <a:cubicBezTo>
                      <a:pt x="2988" y="833"/>
                      <a:pt x="2974" y="837"/>
                      <a:pt x="2976" y="840"/>
                    </a:cubicBezTo>
                    <a:cubicBezTo>
                      <a:pt x="2976" y="842"/>
                      <a:pt x="2988" y="842"/>
                      <a:pt x="3002" y="828"/>
                    </a:cubicBezTo>
                    <a:cubicBezTo>
                      <a:pt x="3016" y="814"/>
                      <a:pt x="3028" y="812"/>
                      <a:pt x="3037" y="812"/>
                    </a:cubicBezTo>
                    <a:cubicBezTo>
                      <a:pt x="3046" y="812"/>
                      <a:pt x="3042" y="805"/>
                      <a:pt x="3042" y="791"/>
                    </a:cubicBezTo>
                    <a:cubicBezTo>
                      <a:pt x="3042" y="779"/>
                      <a:pt x="3070" y="775"/>
                      <a:pt x="3079" y="779"/>
                    </a:cubicBezTo>
                    <a:cubicBezTo>
                      <a:pt x="3086" y="782"/>
                      <a:pt x="3086" y="786"/>
                      <a:pt x="3077" y="784"/>
                    </a:cubicBezTo>
                    <a:cubicBezTo>
                      <a:pt x="3070" y="782"/>
                      <a:pt x="3060" y="789"/>
                      <a:pt x="3063" y="800"/>
                    </a:cubicBezTo>
                    <a:cubicBezTo>
                      <a:pt x="3063" y="810"/>
                      <a:pt x="3053" y="814"/>
                      <a:pt x="3058" y="816"/>
                    </a:cubicBezTo>
                    <a:cubicBezTo>
                      <a:pt x="3063" y="821"/>
                      <a:pt x="3051" y="823"/>
                      <a:pt x="3051" y="828"/>
                    </a:cubicBezTo>
                    <a:cubicBezTo>
                      <a:pt x="3051" y="830"/>
                      <a:pt x="3051" y="835"/>
                      <a:pt x="3046" y="837"/>
                    </a:cubicBezTo>
                    <a:cubicBezTo>
                      <a:pt x="3039" y="837"/>
                      <a:pt x="3018" y="840"/>
                      <a:pt x="3018" y="849"/>
                    </a:cubicBezTo>
                    <a:cubicBezTo>
                      <a:pt x="3016" y="856"/>
                      <a:pt x="3004" y="859"/>
                      <a:pt x="3000" y="868"/>
                    </a:cubicBezTo>
                    <a:cubicBezTo>
                      <a:pt x="2995" y="880"/>
                      <a:pt x="2974" y="884"/>
                      <a:pt x="2960" y="905"/>
                    </a:cubicBezTo>
                    <a:cubicBezTo>
                      <a:pt x="2949" y="924"/>
                      <a:pt x="2925" y="924"/>
                      <a:pt x="2925" y="928"/>
                    </a:cubicBezTo>
                    <a:cubicBezTo>
                      <a:pt x="2925" y="933"/>
                      <a:pt x="2911" y="931"/>
                      <a:pt x="2907" y="933"/>
                    </a:cubicBezTo>
                    <a:cubicBezTo>
                      <a:pt x="2902" y="933"/>
                      <a:pt x="2911" y="945"/>
                      <a:pt x="2900" y="959"/>
                    </a:cubicBezTo>
                    <a:cubicBezTo>
                      <a:pt x="2888" y="971"/>
                      <a:pt x="2879" y="989"/>
                      <a:pt x="2879" y="1008"/>
                    </a:cubicBezTo>
                    <a:cubicBezTo>
                      <a:pt x="2879" y="1024"/>
                      <a:pt x="2886" y="1078"/>
                      <a:pt x="2890" y="1085"/>
                    </a:cubicBezTo>
                    <a:cubicBezTo>
                      <a:pt x="2897" y="1094"/>
                      <a:pt x="2893" y="1118"/>
                      <a:pt x="2897" y="1122"/>
                    </a:cubicBezTo>
                    <a:cubicBezTo>
                      <a:pt x="2902" y="1127"/>
                      <a:pt x="2900" y="1134"/>
                      <a:pt x="2904" y="1138"/>
                    </a:cubicBezTo>
                    <a:cubicBezTo>
                      <a:pt x="2907" y="1141"/>
                      <a:pt x="2918" y="1124"/>
                      <a:pt x="2925" y="1118"/>
                    </a:cubicBezTo>
                    <a:cubicBezTo>
                      <a:pt x="2935" y="1113"/>
                      <a:pt x="2930" y="1110"/>
                      <a:pt x="2937" y="1106"/>
                    </a:cubicBezTo>
                    <a:cubicBezTo>
                      <a:pt x="2942" y="1104"/>
                      <a:pt x="2939" y="1087"/>
                      <a:pt x="2942" y="1085"/>
                    </a:cubicBezTo>
                    <a:cubicBezTo>
                      <a:pt x="2942" y="1080"/>
                      <a:pt x="2953" y="1078"/>
                      <a:pt x="2955" y="1076"/>
                    </a:cubicBezTo>
                    <a:cubicBezTo>
                      <a:pt x="2958" y="1071"/>
                      <a:pt x="2967" y="1073"/>
                      <a:pt x="2972" y="1071"/>
                    </a:cubicBezTo>
                    <a:cubicBezTo>
                      <a:pt x="2976" y="1071"/>
                      <a:pt x="2972" y="1059"/>
                      <a:pt x="2969" y="1054"/>
                    </a:cubicBezTo>
                    <a:cubicBezTo>
                      <a:pt x="2967" y="1047"/>
                      <a:pt x="2983" y="1038"/>
                      <a:pt x="2990" y="1033"/>
                    </a:cubicBezTo>
                    <a:cubicBezTo>
                      <a:pt x="2997" y="1029"/>
                      <a:pt x="3007" y="1038"/>
                      <a:pt x="3016" y="1029"/>
                    </a:cubicBezTo>
                    <a:cubicBezTo>
                      <a:pt x="3023" y="1022"/>
                      <a:pt x="3014" y="1013"/>
                      <a:pt x="3011" y="1008"/>
                    </a:cubicBezTo>
                    <a:cubicBezTo>
                      <a:pt x="3009" y="1006"/>
                      <a:pt x="3021" y="985"/>
                      <a:pt x="3028" y="982"/>
                    </a:cubicBezTo>
                    <a:cubicBezTo>
                      <a:pt x="3032" y="980"/>
                      <a:pt x="3037" y="987"/>
                      <a:pt x="3044" y="982"/>
                    </a:cubicBezTo>
                    <a:cubicBezTo>
                      <a:pt x="3049" y="975"/>
                      <a:pt x="3037" y="966"/>
                      <a:pt x="3032" y="968"/>
                    </a:cubicBezTo>
                    <a:cubicBezTo>
                      <a:pt x="3028" y="968"/>
                      <a:pt x="3028" y="952"/>
                      <a:pt x="3037" y="942"/>
                    </a:cubicBezTo>
                    <a:cubicBezTo>
                      <a:pt x="3049" y="935"/>
                      <a:pt x="3044" y="933"/>
                      <a:pt x="3037" y="933"/>
                    </a:cubicBezTo>
                    <a:cubicBezTo>
                      <a:pt x="3030" y="931"/>
                      <a:pt x="3028" y="933"/>
                      <a:pt x="3023" y="933"/>
                    </a:cubicBezTo>
                    <a:cubicBezTo>
                      <a:pt x="3018" y="933"/>
                      <a:pt x="3011" y="922"/>
                      <a:pt x="3021" y="912"/>
                    </a:cubicBezTo>
                    <a:cubicBezTo>
                      <a:pt x="3028" y="901"/>
                      <a:pt x="3037" y="901"/>
                      <a:pt x="3039" y="891"/>
                    </a:cubicBezTo>
                    <a:cubicBezTo>
                      <a:pt x="3039" y="884"/>
                      <a:pt x="3051" y="870"/>
                      <a:pt x="3056" y="866"/>
                    </a:cubicBezTo>
                    <a:cubicBezTo>
                      <a:pt x="3058" y="861"/>
                      <a:pt x="3070" y="866"/>
                      <a:pt x="3074" y="866"/>
                    </a:cubicBezTo>
                    <a:cubicBezTo>
                      <a:pt x="3077" y="863"/>
                      <a:pt x="3077" y="873"/>
                      <a:pt x="3081" y="868"/>
                    </a:cubicBezTo>
                    <a:cubicBezTo>
                      <a:pt x="3086" y="863"/>
                      <a:pt x="3095" y="847"/>
                      <a:pt x="3102" y="847"/>
                    </a:cubicBezTo>
                    <a:cubicBezTo>
                      <a:pt x="3109" y="847"/>
                      <a:pt x="3104" y="859"/>
                      <a:pt x="3107" y="866"/>
                    </a:cubicBezTo>
                    <a:cubicBezTo>
                      <a:pt x="3109" y="873"/>
                      <a:pt x="3114" y="866"/>
                      <a:pt x="3128" y="856"/>
                    </a:cubicBezTo>
                    <a:cubicBezTo>
                      <a:pt x="3142" y="845"/>
                      <a:pt x="3172" y="847"/>
                      <a:pt x="3179" y="852"/>
                    </a:cubicBezTo>
                    <a:cubicBezTo>
                      <a:pt x="3188" y="856"/>
                      <a:pt x="3190" y="866"/>
                      <a:pt x="3195" y="866"/>
                    </a:cubicBezTo>
                    <a:cubicBezTo>
                      <a:pt x="3202" y="863"/>
                      <a:pt x="3197" y="854"/>
                      <a:pt x="3204" y="852"/>
                    </a:cubicBezTo>
                    <a:cubicBezTo>
                      <a:pt x="3211" y="849"/>
                      <a:pt x="3225" y="842"/>
                      <a:pt x="3235" y="835"/>
                    </a:cubicBezTo>
                    <a:cubicBezTo>
                      <a:pt x="3246" y="828"/>
                      <a:pt x="3242" y="833"/>
                      <a:pt x="3249" y="826"/>
                    </a:cubicBezTo>
                    <a:cubicBezTo>
                      <a:pt x="3253" y="819"/>
                      <a:pt x="3258" y="821"/>
                      <a:pt x="3260" y="819"/>
                    </a:cubicBezTo>
                    <a:cubicBezTo>
                      <a:pt x="3263" y="814"/>
                      <a:pt x="3277" y="807"/>
                      <a:pt x="3295" y="803"/>
                    </a:cubicBezTo>
                    <a:cubicBezTo>
                      <a:pt x="3316" y="798"/>
                      <a:pt x="3342" y="784"/>
                      <a:pt x="3339" y="779"/>
                    </a:cubicBezTo>
                    <a:cubicBezTo>
                      <a:pt x="3339" y="777"/>
                      <a:pt x="3349" y="775"/>
                      <a:pt x="3349" y="779"/>
                    </a:cubicBezTo>
                    <a:cubicBezTo>
                      <a:pt x="3349" y="782"/>
                      <a:pt x="3358" y="782"/>
                      <a:pt x="3367" y="784"/>
                    </a:cubicBezTo>
                    <a:cubicBezTo>
                      <a:pt x="3376" y="786"/>
                      <a:pt x="3381" y="789"/>
                      <a:pt x="3390" y="782"/>
                    </a:cubicBezTo>
                    <a:cubicBezTo>
                      <a:pt x="3400" y="772"/>
                      <a:pt x="3390" y="770"/>
                      <a:pt x="3390" y="763"/>
                    </a:cubicBezTo>
                    <a:cubicBezTo>
                      <a:pt x="3390" y="758"/>
                      <a:pt x="3376" y="751"/>
                      <a:pt x="3376" y="744"/>
                    </a:cubicBezTo>
                    <a:cubicBezTo>
                      <a:pt x="3379" y="737"/>
                      <a:pt x="3367" y="721"/>
                      <a:pt x="3362" y="723"/>
                    </a:cubicBezTo>
                    <a:cubicBezTo>
                      <a:pt x="3360" y="728"/>
                      <a:pt x="3351" y="721"/>
                      <a:pt x="3351" y="716"/>
                    </a:cubicBezTo>
                    <a:cubicBezTo>
                      <a:pt x="3351" y="711"/>
                      <a:pt x="3351" y="705"/>
                      <a:pt x="3344" y="709"/>
                    </a:cubicBezTo>
                    <a:cubicBezTo>
                      <a:pt x="3337" y="711"/>
                      <a:pt x="3328" y="709"/>
                      <a:pt x="3325" y="705"/>
                    </a:cubicBezTo>
                    <a:cubicBezTo>
                      <a:pt x="3325" y="700"/>
                      <a:pt x="3337" y="695"/>
                      <a:pt x="3346" y="698"/>
                    </a:cubicBezTo>
                    <a:cubicBezTo>
                      <a:pt x="3356" y="702"/>
                      <a:pt x="3353" y="707"/>
                      <a:pt x="3358" y="709"/>
                    </a:cubicBezTo>
                    <a:cubicBezTo>
                      <a:pt x="3362" y="711"/>
                      <a:pt x="3376" y="711"/>
                      <a:pt x="3383" y="707"/>
                    </a:cubicBezTo>
                    <a:cubicBezTo>
                      <a:pt x="3388" y="705"/>
                      <a:pt x="3407" y="698"/>
                      <a:pt x="3411" y="693"/>
                    </a:cubicBezTo>
                    <a:cubicBezTo>
                      <a:pt x="3414" y="688"/>
                      <a:pt x="3411" y="686"/>
                      <a:pt x="3416" y="681"/>
                    </a:cubicBezTo>
                    <a:cubicBezTo>
                      <a:pt x="3423" y="679"/>
                      <a:pt x="3418" y="672"/>
                      <a:pt x="3414" y="670"/>
                    </a:cubicBezTo>
                    <a:cubicBezTo>
                      <a:pt x="3407" y="667"/>
                      <a:pt x="3409" y="658"/>
                      <a:pt x="3414" y="658"/>
                    </a:cubicBezTo>
                    <a:cubicBezTo>
                      <a:pt x="3421" y="658"/>
                      <a:pt x="3418" y="653"/>
                      <a:pt x="3423" y="651"/>
                    </a:cubicBezTo>
                    <a:cubicBezTo>
                      <a:pt x="3425" y="651"/>
                      <a:pt x="3428" y="656"/>
                      <a:pt x="3435" y="651"/>
                    </a:cubicBezTo>
                    <a:cubicBezTo>
                      <a:pt x="3441" y="649"/>
                      <a:pt x="3435" y="656"/>
                      <a:pt x="3430" y="663"/>
                    </a:cubicBezTo>
                    <a:cubicBezTo>
                      <a:pt x="3428" y="670"/>
                      <a:pt x="3437" y="674"/>
                      <a:pt x="3439" y="677"/>
                    </a:cubicBezTo>
                    <a:cubicBezTo>
                      <a:pt x="3439" y="681"/>
                      <a:pt x="3453" y="681"/>
                      <a:pt x="3460" y="679"/>
                    </a:cubicBezTo>
                    <a:cubicBezTo>
                      <a:pt x="3467" y="674"/>
                      <a:pt x="3493" y="684"/>
                      <a:pt x="3493" y="688"/>
                    </a:cubicBezTo>
                    <a:cubicBezTo>
                      <a:pt x="3495" y="695"/>
                      <a:pt x="3500" y="702"/>
                      <a:pt x="3509" y="707"/>
                    </a:cubicBezTo>
                    <a:cubicBezTo>
                      <a:pt x="3518" y="711"/>
                      <a:pt x="3528" y="709"/>
                      <a:pt x="3530" y="714"/>
                    </a:cubicBezTo>
                    <a:cubicBezTo>
                      <a:pt x="3532" y="719"/>
                      <a:pt x="3535" y="721"/>
                      <a:pt x="3542" y="721"/>
                    </a:cubicBezTo>
                    <a:cubicBezTo>
                      <a:pt x="3546" y="719"/>
                      <a:pt x="3551" y="725"/>
                      <a:pt x="3553" y="721"/>
                    </a:cubicBezTo>
                    <a:cubicBezTo>
                      <a:pt x="3558" y="719"/>
                      <a:pt x="3560" y="723"/>
                      <a:pt x="3565" y="719"/>
                    </a:cubicBezTo>
                    <a:cubicBezTo>
                      <a:pt x="3572" y="714"/>
                      <a:pt x="3553" y="711"/>
                      <a:pt x="3556" y="707"/>
                    </a:cubicBezTo>
                    <a:cubicBezTo>
                      <a:pt x="3558" y="705"/>
                      <a:pt x="3562" y="711"/>
                      <a:pt x="3567" y="709"/>
                    </a:cubicBezTo>
                    <a:cubicBezTo>
                      <a:pt x="3572" y="709"/>
                      <a:pt x="3565" y="700"/>
                      <a:pt x="3569" y="700"/>
                    </a:cubicBezTo>
                    <a:cubicBezTo>
                      <a:pt x="3572" y="700"/>
                      <a:pt x="3569" y="679"/>
                      <a:pt x="3565" y="679"/>
                    </a:cubicBezTo>
                    <a:cubicBezTo>
                      <a:pt x="3562" y="677"/>
                      <a:pt x="3565" y="672"/>
                      <a:pt x="3572" y="677"/>
                    </a:cubicBezTo>
                    <a:cubicBezTo>
                      <a:pt x="3579" y="681"/>
                      <a:pt x="3590" y="681"/>
                      <a:pt x="3595" y="681"/>
                    </a:cubicBezTo>
                    <a:cubicBezTo>
                      <a:pt x="3602" y="681"/>
                      <a:pt x="3597" y="677"/>
                      <a:pt x="3590" y="674"/>
                    </a:cubicBezTo>
                    <a:cubicBezTo>
                      <a:pt x="3586" y="674"/>
                      <a:pt x="3593" y="670"/>
                      <a:pt x="3595" y="674"/>
                    </a:cubicBezTo>
                    <a:cubicBezTo>
                      <a:pt x="3600" y="677"/>
                      <a:pt x="3607" y="679"/>
                      <a:pt x="3607" y="674"/>
                    </a:cubicBezTo>
                    <a:cubicBezTo>
                      <a:pt x="3609" y="672"/>
                      <a:pt x="3611" y="663"/>
                      <a:pt x="3618" y="663"/>
                    </a:cubicBezTo>
                    <a:cubicBezTo>
                      <a:pt x="3625" y="663"/>
                      <a:pt x="3628" y="660"/>
                      <a:pt x="3621" y="658"/>
                    </a:cubicBezTo>
                    <a:lnTo>
                      <a:pt x="3621" y="658"/>
                    </a:lnTo>
                    <a:close/>
                    <a:moveTo>
                      <a:pt x="1870" y="1071"/>
                    </a:moveTo>
                    <a:lnTo>
                      <a:pt x="1870" y="1071"/>
                    </a:lnTo>
                    <a:cubicBezTo>
                      <a:pt x="1853" y="1087"/>
                      <a:pt x="1816" y="1090"/>
                      <a:pt x="1816" y="1104"/>
                    </a:cubicBezTo>
                    <a:cubicBezTo>
                      <a:pt x="1816" y="1118"/>
                      <a:pt x="1772" y="1124"/>
                      <a:pt x="1770" y="1118"/>
                    </a:cubicBezTo>
                    <a:cubicBezTo>
                      <a:pt x="1765" y="1113"/>
                      <a:pt x="1802" y="1110"/>
                      <a:pt x="1809" y="1092"/>
                    </a:cubicBezTo>
                    <a:cubicBezTo>
                      <a:pt x="1818" y="1073"/>
                      <a:pt x="1851" y="1064"/>
                      <a:pt x="1867" y="1038"/>
                    </a:cubicBezTo>
                    <a:cubicBezTo>
                      <a:pt x="1876" y="1019"/>
                      <a:pt x="1886" y="994"/>
                      <a:pt x="1893" y="994"/>
                    </a:cubicBezTo>
                    <a:cubicBezTo>
                      <a:pt x="1900" y="996"/>
                      <a:pt x="1888" y="1054"/>
                      <a:pt x="1870" y="1071"/>
                    </a:cubicBezTo>
                    <a:lnTo>
                      <a:pt x="1870" y="1071"/>
                    </a:lnTo>
                    <a:close/>
                    <a:moveTo>
                      <a:pt x="1949" y="331"/>
                    </a:moveTo>
                    <a:lnTo>
                      <a:pt x="1949" y="331"/>
                    </a:lnTo>
                    <a:cubicBezTo>
                      <a:pt x="1946" y="336"/>
                      <a:pt x="1935" y="336"/>
                      <a:pt x="1937" y="341"/>
                    </a:cubicBezTo>
                    <a:cubicBezTo>
                      <a:pt x="1944" y="350"/>
                      <a:pt x="1974" y="345"/>
                      <a:pt x="1977" y="334"/>
                    </a:cubicBezTo>
                    <a:cubicBezTo>
                      <a:pt x="1977" y="324"/>
                      <a:pt x="1953" y="327"/>
                      <a:pt x="1949" y="331"/>
                    </a:cubicBezTo>
                    <a:lnTo>
                      <a:pt x="1949" y="331"/>
                    </a:lnTo>
                    <a:close/>
                    <a:moveTo>
                      <a:pt x="639" y="42"/>
                    </a:moveTo>
                    <a:lnTo>
                      <a:pt x="639" y="42"/>
                    </a:lnTo>
                    <a:cubicBezTo>
                      <a:pt x="649" y="47"/>
                      <a:pt x="616" y="44"/>
                      <a:pt x="611" y="51"/>
                    </a:cubicBezTo>
                    <a:cubicBezTo>
                      <a:pt x="607" y="58"/>
                      <a:pt x="588" y="56"/>
                      <a:pt x="591" y="63"/>
                    </a:cubicBezTo>
                    <a:cubicBezTo>
                      <a:pt x="595" y="70"/>
                      <a:pt x="626" y="72"/>
                      <a:pt x="626" y="65"/>
                    </a:cubicBezTo>
                    <a:cubicBezTo>
                      <a:pt x="626" y="58"/>
                      <a:pt x="642" y="65"/>
                      <a:pt x="644" y="58"/>
                    </a:cubicBezTo>
                    <a:cubicBezTo>
                      <a:pt x="644" y="54"/>
                      <a:pt x="651" y="47"/>
                      <a:pt x="667" y="44"/>
                    </a:cubicBezTo>
                    <a:cubicBezTo>
                      <a:pt x="686" y="44"/>
                      <a:pt x="686" y="37"/>
                      <a:pt x="670" y="30"/>
                    </a:cubicBezTo>
                    <a:cubicBezTo>
                      <a:pt x="653" y="23"/>
                      <a:pt x="630" y="35"/>
                      <a:pt x="639" y="42"/>
                    </a:cubicBezTo>
                    <a:lnTo>
                      <a:pt x="639" y="42"/>
                    </a:lnTo>
                    <a:close/>
                    <a:moveTo>
                      <a:pt x="807" y="19"/>
                    </a:moveTo>
                    <a:lnTo>
                      <a:pt x="807" y="19"/>
                    </a:lnTo>
                    <a:cubicBezTo>
                      <a:pt x="821" y="19"/>
                      <a:pt x="816" y="9"/>
                      <a:pt x="828" y="12"/>
                    </a:cubicBezTo>
                    <a:cubicBezTo>
                      <a:pt x="837" y="12"/>
                      <a:pt x="851" y="12"/>
                      <a:pt x="846" y="5"/>
                    </a:cubicBezTo>
                    <a:cubicBezTo>
                      <a:pt x="839" y="0"/>
                      <a:pt x="804" y="2"/>
                      <a:pt x="807" y="7"/>
                    </a:cubicBezTo>
                    <a:cubicBezTo>
                      <a:pt x="811" y="12"/>
                      <a:pt x="779" y="9"/>
                      <a:pt x="779" y="12"/>
                    </a:cubicBezTo>
                    <a:cubicBezTo>
                      <a:pt x="779" y="16"/>
                      <a:pt x="790" y="19"/>
                      <a:pt x="807" y="19"/>
                    </a:cubicBezTo>
                    <a:lnTo>
                      <a:pt x="807" y="19"/>
                    </a:lnTo>
                    <a:close/>
                    <a:moveTo>
                      <a:pt x="809" y="54"/>
                    </a:moveTo>
                    <a:lnTo>
                      <a:pt x="809" y="54"/>
                    </a:lnTo>
                    <a:cubicBezTo>
                      <a:pt x="811" y="58"/>
                      <a:pt x="807" y="58"/>
                      <a:pt x="793" y="58"/>
                    </a:cubicBezTo>
                    <a:cubicBezTo>
                      <a:pt x="781" y="58"/>
                      <a:pt x="774" y="65"/>
                      <a:pt x="781" y="72"/>
                    </a:cubicBezTo>
                    <a:cubicBezTo>
                      <a:pt x="788" y="77"/>
                      <a:pt x="823" y="75"/>
                      <a:pt x="828" y="68"/>
                    </a:cubicBezTo>
                    <a:cubicBezTo>
                      <a:pt x="832" y="61"/>
                      <a:pt x="849" y="68"/>
                      <a:pt x="851" y="58"/>
                    </a:cubicBezTo>
                    <a:cubicBezTo>
                      <a:pt x="853" y="51"/>
                      <a:pt x="807" y="49"/>
                      <a:pt x="809" y="54"/>
                    </a:cubicBezTo>
                    <a:lnTo>
                      <a:pt x="809" y="54"/>
                    </a:lnTo>
                    <a:close/>
                    <a:moveTo>
                      <a:pt x="916" y="42"/>
                    </a:moveTo>
                    <a:lnTo>
                      <a:pt x="916" y="42"/>
                    </a:lnTo>
                    <a:cubicBezTo>
                      <a:pt x="921" y="35"/>
                      <a:pt x="909" y="35"/>
                      <a:pt x="907" y="30"/>
                    </a:cubicBezTo>
                    <a:cubicBezTo>
                      <a:pt x="907" y="26"/>
                      <a:pt x="872" y="23"/>
                      <a:pt x="872" y="30"/>
                    </a:cubicBezTo>
                    <a:cubicBezTo>
                      <a:pt x="874" y="35"/>
                      <a:pt x="849" y="42"/>
                      <a:pt x="856" y="49"/>
                    </a:cubicBezTo>
                    <a:cubicBezTo>
                      <a:pt x="872" y="61"/>
                      <a:pt x="911" y="47"/>
                      <a:pt x="916" y="42"/>
                    </a:cubicBezTo>
                    <a:lnTo>
                      <a:pt x="916" y="42"/>
                    </a:lnTo>
                    <a:close/>
                    <a:moveTo>
                      <a:pt x="723" y="380"/>
                    </a:moveTo>
                    <a:lnTo>
                      <a:pt x="723" y="380"/>
                    </a:lnTo>
                    <a:cubicBezTo>
                      <a:pt x="723" y="387"/>
                      <a:pt x="721" y="392"/>
                      <a:pt x="709" y="392"/>
                    </a:cubicBezTo>
                    <a:cubicBezTo>
                      <a:pt x="698" y="392"/>
                      <a:pt x="714" y="399"/>
                      <a:pt x="716" y="406"/>
                    </a:cubicBezTo>
                    <a:cubicBezTo>
                      <a:pt x="716" y="413"/>
                      <a:pt x="705" y="408"/>
                      <a:pt x="702" y="420"/>
                    </a:cubicBezTo>
                    <a:cubicBezTo>
                      <a:pt x="702" y="429"/>
                      <a:pt x="679" y="420"/>
                      <a:pt x="677" y="432"/>
                    </a:cubicBezTo>
                    <a:cubicBezTo>
                      <a:pt x="674" y="446"/>
                      <a:pt x="688" y="446"/>
                      <a:pt x="698" y="446"/>
                    </a:cubicBezTo>
                    <a:cubicBezTo>
                      <a:pt x="707" y="446"/>
                      <a:pt x="693" y="455"/>
                      <a:pt x="702" y="462"/>
                    </a:cubicBezTo>
                    <a:cubicBezTo>
                      <a:pt x="709" y="467"/>
                      <a:pt x="714" y="464"/>
                      <a:pt x="709" y="455"/>
                    </a:cubicBezTo>
                    <a:cubicBezTo>
                      <a:pt x="705" y="443"/>
                      <a:pt x="737" y="457"/>
                      <a:pt x="728" y="467"/>
                    </a:cubicBezTo>
                    <a:cubicBezTo>
                      <a:pt x="716" y="474"/>
                      <a:pt x="742" y="481"/>
                      <a:pt x="753" y="481"/>
                    </a:cubicBezTo>
                    <a:cubicBezTo>
                      <a:pt x="765" y="483"/>
                      <a:pt x="807" y="492"/>
                      <a:pt x="809" y="481"/>
                    </a:cubicBezTo>
                    <a:cubicBezTo>
                      <a:pt x="809" y="476"/>
                      <a:pt x="793" y="469"/>
                      <a:pt x="779" y="455"/>
                    </a:cubicBezTo>
                    <a:cubicBezTo>
                      <a:pt x="767" y="441"/>
                      <a:pt x="758" y="420"/>
                      <a:pt x="772" y="408"/>
                    </a:cubicBezTo>
                    <a:cubicBezTo>
                      <a:pt x="788" y="399"/>
                      <a:pt x="774" y="396"/>
                      <a:pt x="790" y="385"/>
                    </a:cubicBezTo>
                    <a:cubicBezTo>
                      <a:pt x="804" y="373"/>
                      <a:pt x="795" y="364"/>
                      <a:pt x="809" y="364"/>
                    </a:cubicBezTo>
                    <a:cubicBezTo>
                      <a:pt x="821" y="362"/>
                      <a:pt x="807" y="350"/>
                      <a:pt x="818" y="348"/>
                    </a:cubicBezTo>
                    <a:cubicBezTo>
                      <a:pt x="832" y="345"/>
                      <a:pt x="835" y="334"/>
                      <a:pt x="832" y="327"/>
                    </a:cubicBezTo>
                    <a:cubicBezTo>
                      <a:pt x="830" y="322"/>
                      <a:pt x="846" y="329"/>
                      <a:pt x="853" y="320"/>
                    </a:cubicBezTo>
                    <a:cubicBezTo>
                      <a:pt x="860" y="313"/>
                      <a:pt x="877" y="317"/>
                      <a:pt x="881" y="308"/>
                    </a:cubicBezTo>
                    <a:cubicBezTo>
                      <a:pt x="886" y="296"/>
                      <a:pt x="958" y="273"/>
                      <a:pt x="1000" y="264"/>
                    </a:cubicBezTo>
                    <a:cubicBezTo>
                      <a:pt x="1039" y="254"/>
                      <a:pt x="1067" y="236"/>
                      <a:pt x="1053" y="224"/>
                    </a:cubicBezTo>
                    <a:cubicBezTo>
                      <a:pt x="1039" y="215"/>
                      <a:pt x="997" y="229"/>
                      <a:pt x="988" y="238"/>
                    </a:cubicBezTo>
                    <a:cubicBezTo>
                      <a:pt x="979" y="245"/>
                      <a:pt x="965" y="240"/>
                      <a:pt x="953" y="245"/>
                    </a:cubicBezTo>
                    <a:cubicBezTo>
                      <a:pt x="944" y="252"/>
                      <a:pt x="923" y="257"/>
                      <a:pt x="911" y="250"/>
                    </a:cubicBezTo>
                    <a:cubicBezTo>
                      <a:pt x="902" y="243"/>
                      <a:pt x="888" y="257"/>
                      <a:pt x="881" y="257"/>
                    </a:cubicBezTo>
                    <a:cubicBezTo>
                      <a:pt x="872" y="257"/>
                      <a:pt x="863" y="266"/>
                      <a:pt x="853" y="264"/>
                    </a:cubicBezTo>
                    <a:cubicBezTo>
                      <a:pt x="846" y="264"/>
                      <a:pt x="828" y="271"/>
                      <a:pt x="825" y="278"/>
                    </a:cubicBezTo>
                    <a:cubicBezTo>
                      <a:pt x="825" y="282"/>
                      <a:pt x="809" y="280"/>
                      <a:pt x="809" y="287"/>
                    </a:cubicBezTo>
                    <a:cubicBezTo>
                      <a:pt x="809" y="294"/>
                      <a:pt x="797" y="299"/>
                      <a:pt x="793" y="294"/>
                    </a:cubicBezTo>
                    <a:cubicBezTo>
                      <a:pt x="786" y="287"/>
                      <a:pt x="779" y="299"/>
                      <a:pt x="786" y="308"/>
                    </a:cubicBezTo>
                    <a:cubicBezTo>
                      <a:pt x="795" y="315"/>
                      <a:pt x="770" y="317"/>
                      <a:pt x="774" y="322"/>
                    </a:cubicBezTo>
                    <a:cubicBezTo>
                      <a:pt x="779" y="327"/>
                      <a:pt x="765" y="329"/>
                      <a:pt x="770" y="336"/>
                    </a:cubicBezTo>
                    <a:cubicBezTo>
                      <a:pt x="772" y="341"/>
                      <a:pt x="760" y="343"/>
                      <a:pt x="751" y="345"/>
                    </a:cubicBezTo>
                    <a:cubicBezTo>
                      <a:pt x="742" y="345"/>
                      <a:pt x="737" y="359"/>
                      <a:pt x="749" y="359"/>
                    </a:cubicBezTo>
                    <a:cubicBezTo>
                      <a:pt x="760" y="359"/>
                      <a:pt x="742" y="362"/>
                      <a:pt x="742" y="371"/>
                    </a:cubicBezTo>
                    <a:cubicBezTo>
                      <a:pt x="744" y="380"/>
                      <a:pt x="723" y="376"/>
                      <a:pt x="723" y="380"/>
                    </a:cubicBezTo>
                    <a:lnTo>
                      <a:pt x="723" y="380"/>
                    </a:lnTo>
                    <a:close/>
                    <a:moveTo>
                      <a:pt x="728" y="61"/>
                    </a:moveTo>
                    <a:lnTo>
                      <a:pt x="728" y="61"/>
                    </a:lnTo>
                    <a:cubicBezTo>
                      <a:pt x="728" y="51"/>
                      <a:pt x="695" y="63"/>
                      <a:pt x="702" y="65"/>
                    </a:cubicBezTo>
                    <a:cubicBezTo>
                      <a:pt x="707" y="68"/>
                      <a:pt x="728" y="72"/>
                      <a:pt x="728" y="61"/>
                    </a:cubicBezTo>
                    <a:lnTo>
                      <a:pt x="728" y="61"/>
                    </a:lnTo>
                    <a:close/>
                    <a:moveTo>
                      <a:pt x="816" y="30"/>
                    </a:moveTo>
                    <a:lnTo>
                      <a:pt x="816" y="30"/>
                    </a:lnTo>
                    <a:cubicBezTo>
                      <a:pt x="818" y="19"/>
                      <a:pt x="797" y="28"/>
                      <a:pt x="781" y="21"/>
                    </a:cubicBezTo>
                    <a:cubicBezTo>
                      <a:pt x="765" y="14"/>
                      <a:pt x="756" y="16"/>
                      <a:pt x="765" y="26"/>
                    </a:cubicBezTo>
                    <a:cubicBezTo>
                      <a:pt x="770" y="30"/>
                      <a:pt x="737" y="33"/>
                      <a:pt x="744" y="37"/>
                    </a:cubicBezTo>
                    <a:cubicBezTo>
                      <a:pt x="756" y="51"/>
                      <a:pt x="816" y="44"/>
                      <a:pt x="816" y="30"/>
                    </a:cubicBezTo>
                    <a:lnTo>
                      <a:pt x="816" y="3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4" name="Freeform 531">
                <a:extLst>
                  <a:ext uri="{FF2B5EF4-FFF2-40B4-BE49-F238E27FC236}">
                    <a16:creationId xmlns:a16="http://schemas.microsoft.com/office/drawing/2014/main" id="{3D690700-514A-5D0B-149A-F2268EBD6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290"/>
                <a:ext cx="234" cy="245"/>
              </a:xfrm>
              <a:custGeom>
                <a:avLst/>
                <a:gdLst>
                  <a:gd name="T0" fmla="*/ 356 w 389"/>
                  <a:gd name="T1" fmla="*/ 270 h 408"/>
                  <a:gd name="T2" fmla="*/ 349 w 389"/>
                  <a:gd name="T3" fmla="*/ 193 h 408"/>
                  <a:gd name="T4" fmla="*/ 342 w 389"/>
                  <a:gd name="T5" fmla="*/ 170 h 408"/>
                  <a:gd name="T6" fmla="*/ 352 w 389"/>
                  <a:gd name="T7" fmla="*/ 149 h 408"/>
                  <a:gd name="T8" fmla="*/ 356 w 389"/>
                  <a:gd name="T9" fmla="*/ 133 h 408"/>
                  <a:gd name="T10" fmla="*/ 366 w 389"/>
                  <a:gd name="T11" fmla="*/ 100 h 408"/>
                  <a:gd name="T12" fmla="*/ 382 w 389"/>
                  <a:gd name="T13" fmla="*/ 81 h 408"/>
                  <a:gd name="T14" fmla="*/ 382 w 389"/>
                  <a:gd name="T15" fmla="*/ 60 h 408"/>
                  <a:gd name="T16" fmla="*/ 359 w 389"/>
                  <a:gd name="T17" fmla="*/ 21 h 408"/>
                  <a:gd name="T18" fmla="*/ 338 w 389"/>
                  <a:gd name="T19" fmla="*/ 23 h 408"/>
                  <a:gd name="T20" fmla="*/ 314 w 389"/>
                  <a:gd name="T21" fmla="*/ 11 h 408"/>
                  <a:gd name="T22" fmla="*/ 293 w 389"/>
                  <a:gd name="T23" fmla="*/ 9 h 408"/>
                  <a:gd name="T24" fmla="*/ 254 w 389"/>
                  <a:gd name="T25" fmla="*/ 9 h 408"/>
                  <a:gd name="T26" fmla="*/ 214 w 389"/>
                  <a:gd name="T27" fmla="*/ 16 h 408"/>
                  <a:gd name="T28" fmla="*/ 168 w 389"/>
                  <a:gd name="T29" fmla="*/ 23 h 408"/>
                  <a:gd name="T30" fmla="*/ 128 w 389"/>
                  <a:gd name="T31" fmla="*/ 28 h 408"/>
                  <a:gd name="T32" fmla="*/ 124 w 389"/>
                  <a:gd name="T33" fmla="*/ 65 h 408"/>
                  <a:gd name="T34" fmla="*/ 100 w 389"/>
                  <a:gd name="T35" fmla="*/ 130 h 408"/>
                  <a:gd name="T36" fmla="*/ 82 w 389"/>
                  <a:gd name="T37" fmla="*/ 191 h 408"/>
                  <a:gd name="T38" fmla="*/ 61 w 389"/>
                  <a:gd name="T39" fmla="*/ 219 h 408"/>
                  <a:gd name="T40" fmla="*/ 33 w 389"/>
                  <a:gd name="T41" fmla="*/ 219 h 408"/>
                  <a:gd name="T42" fmla="*/ 0 w 389"/>
                  <a:gd name="T43" fmla="*/ 228 h 408"/>
                  <a:gd name="T44" fmla="*/ 7 w 389"/>
                  <a:gd name="T45" fmla="*/ 254 h 408"/>
                  <a:gd name="T46" fmla="*/ 89 w 389"/>
                  <a:gd name="T47" fmla="*/ 247 h 408"/>
                  <a:gd name="T48" fmla="*/ 100 w 389"/>
                  <a:gd name="T49" fmla="*/ 280 h 408"/>
                  <a:gd name="T50" fmla="*/ 142 w 389"/>
                  <a:gd name="T51" fmla="*/ 289 h 408"/>
                  <a:gd name="T52" fmla="*/ 168 w 389"/>
                  <a:gd name="T53" fmla="*/ 270 h 408"/>
                  <a:gd name="T54" fmla="*/ 193 w 389"/>
                  <a:gd name="T55" fmla="*/ 280 h 408"/>
                  <a:gd name="T56" fmla="*/ 193 w 389"/>
                  <a:gd name="T57" fmla="*/ 326 h 408"/>
                  <a:gd name="T58" fmla="*/ 205 w 389"/>
                  <a:gd name="T59" fmla="*/ 359 h 408"/>
                  <a:gd name="T60" fmla="*/ 235 w 389"/>
                  <a:gd name="T61" fmla="*/ 352 h 408"/>
                  <a:gd name="T62" fmla="*/ 247 w 389"/>
                  <a:gd name="T63" fmla="*/ 359 h 408"/>
                  <a:gd name="T64" fmla="*/ 265 w 389"/>
                  <a:gd name="T65" fmla="*/ 361 h 408"/>
                  <a:gd name="T66" fmla="*/ 289 w 389"/>
                  <a:gd name="T67" fmla="*/ 378 h 408"/>
                  <a:gd name="T68" fmla="*/ 305 w 389"/>
                  <a:gd name="T69" fmla="*/ 371 h 408"/>
                  <a:gd name="T70" fmla="*/ 333 w 389"/>
                  <a:gd name="T71" fmla="*/ 387 h 408"/>
                  <a:gd name="T72" fmla="*/ 356 w 389"/>
                  <a:gd name="T73" fmla="*/ 406 h 408"/>
                  <a:gd name="T74" fmla="*/ 359 w 389"/>
                  <a:gd name="T75" fmla="*/ 380 h 408"/>
                  <a:gd name="T76" fmla="*/ 331 w 389"/>
                  <a:gd name="T77" fmla="*/ 368 h 408"/>
                  <a:gd name="T78" fmla="*/ 335 w 389"/>
                  <a:gd name="T79" fmla="*/ 324 h 408"/>
                  <a:gd name="T80" fmla="*/ 345 w 389"/>
                  <a:gd name="T81" fmla="*/ 298 h 408"/>
                  <a:gd name="T82" fmla="*/ 370 w 389"/>
                  <a:gd name="T83" fmla="*/ 294 h 408"/>
                  <a:gd name="T84" fmla="*/ 356 w 389"/>
                  <a:gd name="T85" fmla="*/ 2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9" h="408">
                    <a:moveTo>
                      <a:pt x="356" y="270"/>
                    </a:moveTo>
                    <a:lnTo>
                      <a:pt x="356" y="270"/>
                    </a:lnTo>
                    <a:cubicBezTo>
                      <a:pt x="345" y="263"/>
                      <a:pt x="342" y="193"/>
                      <a:pt x="347" y="191"/>
                    </a:cubicBezTo>
                    <a:lnTo>
                      <a:pt x="349" y="193"/>
                    </a:lnTo>
                    <a:lnTo>
                      <a:pt x="347" y="177"/>
                    </a:lnTo>
                    <a:cubicBezTo>
                      <a:pt x="345" y="175"/>
                      <a:pt x="342" y="175"/>
                      <a:pt x="342" y="170"/>
                    </a:cubicBezTo>
                    <a:cubicBezTo>
                      <a:pt x="342" y="165"/>
                      <a:pt x="347" y="163"/>
                      <a:pt x="347" y="163"/>
                    </a:cubicBezTo>
                    <a:cubicBezTo>
                      <a:pt x="347" y="163"/>
                      <a:pt x="345" y="151"/>
                      <a:pt x="352" y="149"/>
                    </a:cubicBezTo>
                    <a:lnTo>
                      <a:pt x="354" y="149"/>
                    </a:lnTo>
                    <a:cubicBezTo>
                      <a:pt x="356" y="144"/>
                      <a:pt x="356" y="137"/>
                      <a:pt x="356" y="133"/>
                    </a:cubicBezTo>
                    <a:cubicBezTo>
                      <a:pt x="356" y="126"/>
                      <a:pt x="359" y="119"/>
                      <a:pt x="361" y="114"/>
                    </a:cubicBezTo>
                    <a:cubicBezTo>
                      <a:pt x="363" y="109"/>
                      <a:pt x="363" y="102"/>
                      <a:pt x="366" y="100"/>
                    </a:cubicBezTo>
                    <a:cubicBezTo>
                      <a:pt x="370" y="95"/>
                      <a:pt x="370" y="88"/>
                      <a:pt x="375" y="88"/>
                    </a:cubicBezTo>
                    <a:cubicBezTo>
                      <a:pt x="379" y="86"/>
                      <a:pt x="382" y="84"/>
                      <a:pt x="382" y="81"/>
                    </a:cubicBezTo>
                    <a:cubicBezTo>
                      <a:pt x="384" y="79"/>
                      <a:pt x="389" y="74"/>
                      <a:pt x="389" y="70"/>
                    </a:cubicBezTo>
                    <a:cubicBezTo>
                      <a:pt x="389" y="65"/>
                      <a:pt x="382" y="65"/>
                      <a:pt x="382" y="60"/>
                    </a:cubicBezTo>
                    <a:cubicBezTo>
                      <a:pt x="382" y="56"/>
                      <a:pt x="384" y="42"/>
                      <a:pt x="384" y="42"/>
                    </a:cubicBezTo>
                    <a:cubicBezTo>
                      <a:pt x="375" y="32"/>
                      <a:pt x="363" y="23"/>
                      <a:pt x="359" y="21"/>
                    </a:cubicBezTo>
                    <a:cubicBezTo>
                      <a:pt x="356" y="18"/>
                      <a:pt x="349" y="23"/>
                      <a:pt x="349" y="23"/>
                    </a:cubicBezTo>
                    <a:cubicBezTo>
                      <a:pt x="349" y="23"/>
                      <a:pt x="342" y="16"/>
                      <a:pt x="338" y="23"/>
                    </a:cubicBezTo>
                    <a:cubicBezTo>
                      <a:pt x="333" y="28"/>
                      <a:pt x="324" y="23"/>
                      <a:pt x="324" y="23"/>
                    </a:cubicBezTo>
                    <a:cubicBezTo>
                      <a:pt x="324" y="23"/>
                      <a:pt x="317" y="18"/>
                      <a:pt x="314" y="11"/>
                    </a:cubicBezTo>
                    <a:cubicBezTo>
                      <a:pt x="314" y="9"/>
                      <a:pt x="312" y="7"/>
                      <a:pt x="310" y="7"/>
                    </a:cubicBezTo>
                    <a:lnTo>
                      <a:pt x="293" y="9"/>
                    </a:lnTo>
                    <a:cubicBezTo>
                      <a:pt x="293" y="9"/>
                      <a:pt x="275" y="0"/>
                      <a:pt x="270" y="7"/>
                    </a:cubicBezTo>
                    <a:cubicBezTo>
                      <a:pt x="265" y="14"/>
                      <a:pt x="263" y="9"/>
                      <a:pt x="254" y="9"/>
                    </a:cubicBezTo>
                    <a:cubicBezTo>
                      <a:pt x="245" y="9"/>
                      <a:pt x="238" y="14"/>
                      <a:pt x="231" y="16"/>
                    </a:cubicBezTo>
                    <a:cubicBezTo>
                      <a:pt x="226" y="18"/>
                      <a:pt x="219" y="14"/>
                      <a:pt x="214" y="16"/>
                    </a:cubicBezTo>
                    <a:cubicBezTo>
                      <a:pt x="210" y="18"/>
                      <a:pt x="207" y="30"/>
                      <a:pt x="207" y="30"/>
                    </a:cubicBezTo>
                    <a:lnTo>
                      <a:pt x="168" y="23"/>
                    </a:lnTo>
                    <a:cubicBezTo>
                      <a:pt x="168" y="23"/>
                      <a:pt x="159" y="11"/>
                      <a:pt x="149" y="11"/>
                    </a:cubicBezTo>
                    <a:cubicBezTo>
                      <a:pt x="140" y="11"/>
                      <a:pt x="128" y="28"/>
                      <a:pt x="128" y="28"/>
                    </a:cubicBezTo>
                    <a:lnTo>
                      <a:pt x="128" y="42"/>
                    </a:lnTo>
                    <a:cubicBezTo>
                      <a:pt x="128" y="51"/>
                      <a:pt x="128" y="60"/>
                      <a:pt x="124" y="65"/>
                    </a:cubicBezTo>
                    <a:cubicBezTo>
                      <a:pt x="121" y="70"/>
                      <a:pt x="117" y="74"/>
                      <a:pt x="117" y="86"/>
                    </a:cubicBezTo>
                    <a:cubicBezTo>
                      <a:pt x="117" y="100"/>
                      <a:pt x="100" y="121"/>
                      <a:pt x="100" y="130"/>
                    </a:cubicBezTo>
                    <a:cubicBezTo>
                      <a:pt x="100" y="142"/>
                      <a:pt x="82" y="149"/>
                      <a:pt x="82" y="156"/>
                    </a:cubicBezTo>
                    <a:lnTo>
                      <a:pt x="82" y="191"/>
                    </a:lnTo>
                    <a:cubicBezTo>
                      <a:pt x="82" y="205"/>
                      <a:pt x="72" y="193"/>
                      <a:pt x="72" y="207"/>
                    </a:cubicBezTo>
                    <a:cubicBezTo>
                      <a:pt x="72" y="219"/>
                      <a:pt x="68" y="212"/>
                      <a:pt x="61" y="219"/>
                    </a:cubicBezTo>
                    <a:cubicBezTo>
                      <a:pt x="54" y="224"/>
                      <a:pt x="52" y="226"/>
                      <a:pt x="52" y="219"/>
                    </a:cubicBezTo>
                    <a:cubicBezTo>
                      <a:pt x="52" y="212"/>
                      <a:pt x="42" y="212"/>
                      <a:pt x="33" y="219"/>
                    </a:cubicBezTo>
                    <a:cubicBezTo>
                      <a:pt x="26" y="224"/>
                      <a:pt x="24" y="219"/>
                      <a:pt x="19" y="217"/>
                    </a:cubicBezTo>
                    <a:cubicBezTo>
                      <a:pt x="17" y="217"/>
                      <a:pt x="7" y="221"/>
                      <a:pt x="0" y="228"/>
                    </a:cubicBezTo>
                    <a:cubicBezTo>
                      <a:pt x="3" y="235"/>
                      <a:pt x="5" y="245"/>
                      <a:pt x="7" y="252"/>
                    </a:cubicBezTo>
                    <a:lnTo>
                      <a:pt x="7" y="254"/>
                    </a:lnTo>
                    <a:cubicBezTo>
                      <a:pt x="12" y="249"/>
                      <a:pt x="17" y="247"/>
                      <a:pt x="19" y="247"/>
                    </a:cubicBezTo>
                    <a:cubicBezTo>
                      <a:pt x="26" y="245"/>
                      <a:pt x="89" y="247"/>
                      <a:pt x="89" y="247"/>
                    </a:cubicBezTo>
                    <a:cubicBezTo>
                      <a:pt x="89" y="247"/>
                      <a:pt x="93" y="256"/>
                      <a:pt x="93" y="263"/>
                    </a:cubicBezTo>
                    <a:cubicBezTo>
                      <a:pt x="91" y="273"/>
                      <a:pt x="96" y="270"/>
                      <a:pt x="100" y="280"/>
                    </a:cubicBezTo>
                    <a:cubicBezTo>
                      <a:pt x="105" y="291"/>
                      <a:pt x="110" y="296"/>
                      <a:pt x="119" y="294"/>
                    </a:cubicBezTo>
                    <a:cubicBezTo>
                      <a:pt x="128" y="291"/>
                      <a:pt x="140" y="289"/>
                      <a:pt x="142" y="289"/>
                    </a:cubicBezTo>
                    <a:cubicBezTo>
                      <a:pt x="147" y="291"/>
                      <a:pt x="147" y="275"/>
                      <a:pt x="152" y="270"/>
                    </a:cubicBezTo>
                    <a:cubicBezTo>
                      <a:pt x="156" y="268"/>
                      <a:pt x="168" y="270"/>
                      <a:pt x="168" y="270"/>
                    </a:cubicBezTo>
                    <a:cubicBezTo>
                      <a:pt x="168" y="270"/>
                      <a:pt x="170" y="275"/>
                      <a:pt x="179" y="275"/>
                    </a:cubicBezTo>
                    <a:cubicBezTo>
                      <a:pt x="189" y="275"/>
                      <a:pt x="193" y="273"/>
                      <a:pt x="193" y="280"/>
                    </a:cubicBezTo>
                    <a:cubicBezTo>
                      <a:pt x="193" y="284"/>
                      <a:pt x="193" y="294"/>
                      <a:pt x="196" y="296"/>
                    </a:cubicBezTo>
                    <a:cubicBezTo>
                      <a:pt x="200" y="298"/>
                      <a:pt x="189" y="322"/>
                      <a:pt x="193" y="326"/>
                    </a:cubicBezTo>
                    <a:cubicBezTo>
                      <a:pt x="198" y="329"/>
                      <a:pt x="205" y="338"/>
                      <a:pt x="205" y="343"/>
                    </a:cubicBezTo>
                    <a:cubicBezTo>
                      <a:pt x="203" y="347"/>
                      <a:pt x="200" y="359"/>
                      <a:pt x="205" y="359"/>
                    </a:cubicBezTo>
                    <a:cubicBezTo>
                      <a:pt x="207" y="361"/>
                      <a:pt x="210" y="354"/>
                      <a:pt x="217" y="354"/>
                    </a:cubicBezTo>
                    <a:cubicBezTo>
                      <a:pt x="221" y="354"/>
                      <a:pt x="228" y="354"/>
                      <a:pt x="235" y="352"/>
                    </a:cubicBezTo>
                    <a:lnTo>
                      <a:pt x="240" y="352"/>
                    </a:lnTo>
                    <a:cubicBezTo>
                      <a:pt x="245" y="354"/>
                      <a:pt x="247" y="359"/>
                      <a:pt x="247" y="359"/>
                    </a:cubicBezTo>
                    <a:cubicBezTo>
                      <a:pt x="247" y="359"/>
                      <a:pt x="247" y="364"/>
                      <a:pt x="252" y="364"/>
                    </a:cubicBezTo>
                    <a:cubicBezTo>
                      <a:pt x="256" y="361"/>
                      <a:pt x="265" y="359"/>
                      <a:pt x="265" y="361"/>
                    </a:cubicBezTo>
                    <a:cubicBezTo>
                      <a:pt x="263" y="366"/>
                      <a:pt x="268" y="373"/>
                      <a:pt x="270" y="373"/>
                    </a:cubicBezTo>
                    <a:cubicBezTo>
                      <a:pt x="275" y="371"/>
                      <a:pt x="284" y="378"/>
                      <a:pt x="289" y="378"/>
                    </a:cubicBezTo>
                    <a:cubicBezTo>
                      <a:pt x="293" y="378"/>
                      <a:pt x="298" y="378"/>
                      <a:pt x="298" y="375"/>
                    </a:cubicBezTo>
                    <a:cubicBezTo>
                      <a:pt x="298" y="373"/>
                      <a:pt x="305" y="368"/>
                      <a:pt x="305" y="371"/>
                    </a:cubicBezTo>
                    <a:cubicBezTo>
                      <a:pt x="307" y="375"/>
                      <a:pt x="312" y="385"/>
                      <a:pt x="317" y="385"/>
                    </a:cubicBezTo>
                    <a:cubicBezTo>
                      <a:pt x="321" y="385"/>
                      <a:pt x="333" y="385"/>
                      <a:pt x="333" y="387"/>
                    </a:cubicBezTo>
                    <a:cubicBezTo>
                      <a:pt x="333" y="392"/>
                      <a:pt x="338" y="401"/>
                      <a:pt x="342" y="406"/>
                    </a:cubicBezTo>
                    <a:cubicBezTo>
                      <a:pt x="347" y="408"/>
                      <a:pt x="356" y="406"/>
                      <a:pt x="356" y="406"/>
                    </a:cubicBezTo>
                    <a:cubicBezTo>
                      <a:pt x="356" y="406"/>
                      <a:pt x="361" y="403"/>
                      <a:pt x="361" y="396"/>
                    </a:cubicBezTo>
                    <a:cubicBezTo>
                      <a:pt x="361" y="389"/>
                      <a:pt x="361" y="380"/>
                      <a:pt x="359" y="380"/>
                    </a:cubicBezTo>
                    <a:cubicBezTo>
                      <a:pt x="356" y="380"/>
                      <a:pt x="352" y="387"/>
                      <a:pt x="345" y="385"/>
                    </a:cubicBezTo>
                    <a:cubicBezTo>
                      <a:pt x="338" y="385"/>
                      <a:pt x="333" y="371"/>
                      <a:pt x="331" y="368"/>
                    </a:cubicBezTo>
                    <a:cubicBezTo>
                      <a:pt x="326" y="366"/>
                      <a:pt x="335" y="354"/>
                      <a:pt x="335" y="350"/>
                    </a:cubicBezTo>
                    <a:cubicBezTo>
                      <a:pt x="335" y="343"/>
                      <a:pt x="340" y="326"/>
                      <a:pt x="335" y="324"/>
                    </a:cubicBezTo>
                    <a:cubicBezTo>
                      <a:pt x="331" y="324"/>
                      <a:pt x="333" y="317"/>
                      <a:pt x="338" y="315"/>
                    </a:cubicBezTo>
                    <a:cubicBezTo>
                      <a:pt x="342" y="310"/>
                      <a:pt x="335" y="298"/>
                      <a:pt x="345" y="298"/>
                    </a:cubicBezTo>
                    <a:cubicBezTo>
                      <a:pt x="352" y="298"/>
                      <a:pt x="366" y="301"/>
                      <a:pt x="370" y="296"/>
                    </a:cubicBezTo>
                    <a:lnTo>
                      <a:pt x="370" y="294"/>
                    </a:lnTo>
                    <a:lnTo>
                      <a:pt x="373" y="291"/>
                    </a:lnTo>
                    <a:cubicBezTo>
                      <a:pt x="368" y="284"/>
                      <a:pt x="361" y="273"/>
                      <a:pt x="356" y="2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5" name="Freeform 532">
                <a:extLst>
                  <a:ext uri="{FF2B5EF4-FFF2-40B4-BE49-F238E27FC236}">
                    <a16:creationId xmlns:a16="http://schemas.microsoft.com/office/drawing/2014/main" id="{7ECD92FC-A0BF-F851-4248-D09EFC716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290"/>
                <a:ext cx="234" cy="245"/>
              </a:xfrm>
              <a:custGeom>
                <a:avLst/>
                <a:gdLst>
                  <a:gd name="T0" fmla="*/ 356 w 389"/>
                  <a:gd name="T1" fmla="*/ 270 h 408"/>
                  <a:gd name="T2" fmla="*/ 349 w 389"/>
                  <a:gd name="T3" fmla="*/ 193 h 408"/>
                  <a:gd name="T4" fmla="*/ 342 w 389"/>
                  <a:gd name="T5" fmla="*/ 170 h 408"/>
                  <a:gd name="T6" fmla="*/ 352 w 389"/>
                  <a:gd name="T7" fmla="*/ 149 h 408"/>
                  <a:gd name="T8" fmla="*/ 356 w 389"/>
                  <a:gd name="T9" fmla="*/ 133 h 408"/>
                  <a:gd name="T10" fmla="*/ 366 w 389"/>
                  <a:gd name="T11" fmla="*/ 100 h 408"/>
                  <a:gd name="T12" fmla="*/ 382 w 389"/>
                  <a:gd name="T13" fmla="*/ 81 h 408"/>
                  <a:gd name="T14" fmla="*/ 382 w 389"/>
                  <a:gd name="T15" fmla="*/ 60 h 408"/>
                  <a:gd name="T16" fmla="*/ 359 w 389"/>
                  <a:gd name="T17" fmla="*/ 21 h 408"/>
                  <a:gd name="T18" fmla="*/ 338 w 389"/>
                  <a:gd name="T19" fmla="*/ 23 h 408"/>
                  <a:gd name="T20" fmla="*/ 314 w 389"/>
                  <a:gd name="T21" fmla="*/ 11 h 408"/>
                  <a:gd name="T22" fmla="*/ 293 w 389"/>
                  <a:gd name="T23" fmla="*/ 9 h 408"/>
                  <a:gd name="T24" fmla="*/ 254 w 389"/>
                  <a:gd name="T25" fmla="*/ 9 h 408"/>
                  <a:gd name="T26" fmla="*/ 214 w 389"/>
                  <a:gd name="T27" fmla="*/ 16 h 408"/>
                  <a:gd name="T28" fmla="*/ 168 w 389"/>
                  <a:gd name="T29" fmla="*/ 23 h 408"/>
                  <a:gd name="T30" fmla="*/ 128 w 389"/>
                  <a:gd name="T31" fmla="*/ 28 h 408"/>
                  <a:gd name="T32" fmla="*/ 124 w 389"/>
                  <a:gd name="T33" fmla="*/ 65 h 408"/>
                  <a:gd name="T34" fmla="*/ 100 w 389"/>
                  <a:gd name="T35" fmla="*/ 130 h 408"/>
                  <a:gd name="T36" fmla="*/ 82 w 389"/>
                  <a:gd name="T37" fmla="*/ 191 h 408"/>
                  <a:gd name="T38" fmla="*/ 61 w 389"/>
                  <a:gd name="T39" fmla="*/ 219 h 408"/>
                  <a:gd name="T40" fmla="*/ 33 w 389"/>
                  <a:gd name="T41" fmla="*/ 219 h 408"/>
                  <a:gd name="T42" fmla="*/ 0 w 389"/>
                  <a:gd name="T43" fmla="*/ 228 h 408"/>
                  <a:gd name="T44" fmla="*/ 7 w 389"/>
                  <a:gd name="T45" fmla="*/ 254 h 408"/>
                  <a:gd name="T46" fmla="*/ 89 w 389"/>
                  <a:gd name="T47" fmla="*/ 247 h 408"/>
                  <a:gd name="T48" fmla="*/ 100 w 389"/>
                  <a:gd name="T49" fmla="*/ 280 h 408"/>
                  <a:gd name="T50" fmla="*/ 142 w 389"/>
                  <a:gd name="T51" fmla="*/ 289 h 408"/>
                  <a:gd name="T52" fmla="*/ 168 w 389"/>
                  <a:gd name="T53" fmla="*/ 270 h 408"/>
                  <a:gd name="T54" fmla="*/ 193 w 389"/>
                  <a:gd name="T55" fmla="*/ 280 h 408"/>
                  <a:gd name="T56" fmla="*/ 193 w 389"/>
                  <a:gd name="T57" fmla="*/ 326 h 408"/>
                  <a:gd name="T58" fmla="*/ 205 w 389"/>
                  <a:gd name="T59" fmla="*/ 359 h 408"/>
                  <a:gd name="T60" fmla="*/ 235 w 389"/>
                  <a:gd name="T61" fmla="*/ 352 h 408"/>
                  <a:gd name="T62" fmla="*/ 247 w 389"/>
                  <a:gd name="T63" fmla="*/ 359 h 408"/>
                  <a:gd name="T64" fmla="*/ 265 w 389"/>
                  <a:gd name="T65" fmla="*/ 361 h 408"/>
                  <a:gd name="T66" fmla="*/ 289 w 389"/>
                  <a:gd name="T67" fmla="*/ 378 h 408"/>
                  <a:gd name="T68" fmla="*/ 305 w 389"/>
                  <a:gd name="T69" fmla="*/ 371 h 408"/>
                  <a:gd name="T70" fmla="*/ 333 w 389"/>
                  <a:gd name="T71" fmla="*/ 387 h 408"/>
                  <a:gd name="T72" fmla="*/ 356 w 389"/>
                  <a:gd name="T73" fmla="*/ 406 h 408"/>
                  <a:gd name="T74" fmla="*/ 359 w 389"/>
                  <a:gd name="T75" fmla="*/ 380 h 408"/>
                  <a:gd name="T76" fmla="*/ 331 w 389"/>
                  <a:gd name="T77" fmla="*/ 368 h 408"/>
                  <a:gd name="T78" fmla="*/ 335 w 389"/>
                  <a:gd name="T79" fmla="*/ 324 h 408"/>
                  <a:gd name="T80" fmla="*/ 345 w 389"/>
                  <a:gd name="T81" fmla="*/ 298 h 408"/>
                  <a:gd name="T82" fmla="*/ 370 w 389"/>
                  <a:gd name="T83" fmla="*/ 294 h 408"/>
                  <a:gd name="T84" fmla="*/ 356 w 389"/>
                  <a:gd name="T85" fmla="*/ 2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9" h="408">
                    <a:moveTo>
                      <a:pt x="356" y="270"/>
                    </a:moveTo>
                    <a:lnTo>
                      <a:pt x="356" y="270"/>
                    </a:lnTo>
                    <a:cubicBezTo>
                      <a:pt x="345" y="263"/>
                      <a:pt x="342" y="193"/>
                      <a:pt x="347" y="191"/>
                    </a:cubicBezTo>
                    <a:lnTo>
                      <a:pt x="349" y="193"/>
                    </a:lnTo>
                    <a:lnTo>
                      <a:pt x="347" y="177"/>
                    </a:lnTo>
                    <a:cubicBezTo>
                      <a:pt x="345" y="175"/>
                      <a:pt x="342" y="175"/>
                      <a:pt x="342" y="170"/>
                    </a:cubicBezTo>
                    <a:cubicBezTo>
                      <a:pt x="342" y="165"/>
                      <a:pt x="347" y="163"/>
                      <a:pt x="347" y="163"/>
                    </a:cubicBezTo>
                    <a:cubicBezTo>
                      <a:pt x="347" y="163"/>
                      <a:pt x="345" y="151"/>
                      <a:pt x="352" y="149"/>
                    </a:cubicBezTo>
                    <a:lnTo>
                      <a:pt x="354" y="149"/>
                    </a:lnTo>
                    <a:cubicBezTo>
                      <a:pt x="356" y="144"/>
                      <a:pt x="356" y="137"/>
                      <a:pt x="356" y="133"/>
                    </a:cubicBezTo>
                    <a:cubicBezTo>
                      <a:pt x="356" y="126"/>
                      <a:pt x="359" y="119"/>
                      <a:pt x="361" y="114"/>
                    </a:cubicBezTo>
                    <a:cubicBezTo>
                      <a:pt x="363" y="109"/>
                      <a:pt x="363" y="102"/>
                      <a:pt x="366" y="100"/>
                    </a:cubicBezTo>
                    <a:cubicBezTo>
                      <a:pt x="370" y="95"/>
                      <a:pt x="370" y="88"/>
                      <a:pt x="375" y="88"/>
                    </a:cubicBezTo>
                    <a:cubicBezTo>
                      <a:pt x="379" y="86"/>
                      <a:pt x="382" y="84"/>
                      <a:pt x="382" y="81"/>
                    </a:cubicBezTo>
                    <a:cubicBezTo>
                      <a:pt x="384" y="79"/>
                      <a:pt x="389" y="74"/>
                      <a:pt x="389" y="70"/>
                    </a:cubicBezTo>
                    <a:cubicBezTo>
                      <a:pt x="389" y="65"/>
                      <a:pt x="382" y="65"/>
                      <a:pt x="382" y="60"/>
                    </a:cubicBezTo>
                    <a:cubicBezTo>
                      <a:pt x="382" y="56"/>
                      <a:pt x="384" y="42"/>
                      <a:pt x="384" y="42"/>
                    </a:cubicBezTo>
                    <a:cubicBezTo>
                      <a:pt x="375" y="32"/>
                      <a:pt x="363" y="23"/>
                      <a:pt x="359" y="21"/>
                    </a:cubicBezTo>
                    <a:cubicBezTo>
                      <a:pt x="356" y="18"/>
                      <a:pt x="349" y="23"/>
                      <a:pt x="349" y="23"/>
                    </a:cubicBezTo>
                    <a:cubicBezTo>
                      <a:pt x="349" y="23"/>
                      <a:pt x="342" y="16"/>
                      <a:pt x="338" y="23"/>
                    </a:cubicBezTo>
                    <a:cubicBezTo>
                      <a:pt x="333" y="28"/>
                      <a:pt x="324" y="23"/>
                      <a:pt x="324" y="23"/>
                    </a:cubicBezTo>
                    <a:cubicBezTo>
                      <a:pt x="324" y="23"/>
                      <a:pt x="317" y="18"/>
                      <a:pt x="314" y="11"/>
                    </a:cubicBezTo>
                    <a:cubicBezTo>
                      <a:pt x="314" y="9"/>
                      <a:pt x="312" y="7"/>
                      <a:pt x="310" y="7"/>
                    </a:cubicBezTo>
                    <a:lnTo>
                      <a:pt x="293" y="9"/>
                    </a:lnTo>
                    <a:cubicBezTo>
                      <a:pt x="293" y="9"/>
                      <a:pt x="275" y="0"/>
                      <a:pt x="270" y="7"/>
                    </a:cubicBezTo>
                    <a:cubicBezTo>
                      <a:pt x="265" y="14"/>
                      <a:pt x="263" y="9"/>
                      <a:pt x="254" y="9"/>
                    </a:cubicBezTo>
                    <a:cubicBezTo>
                      <a:pt x="245" y="9"/>
                      <a:pt x="238" y="14"/>
                      <a:pt x="231" y="16"/>
                    </a:cubicBezTo>
                    <a:cubicBezTo>
                      <a:pt x="226" y="18"/>
                      <a:pt x="219" y="14"/>
                      <a:pt x="214" y="16"/>
                    </a:cubicBezTo>
                    <a:cubicBezTo>
                      <a:pt x="210" y="18"/>
                      <a:pt x="207" y="30"/>
                      <a:pt x="207" y="30"/>
                    </a:cubicBezTo>
                    <a:lnTo>
                      <a:pt x="168" y="23"/>
                    </a:lnTo>
                    <a:cubicBezTo>
                      <a:pt x="168" y="23"/>
                      <a:pt x="159" y="11"/>
                      <a:pt x="149" y="11"/>
                    </a:cubicBezTo>
                    <a:cubicBezTo>
                      <a:pt x="140" y="11"/>
                      <a:pt x="128" y="28"/>
                      <a:pt x="128" y="28"/>
                    </a:cubicBezTo>
                    <a:lnTo>
                      <a:pt x="128" y="42"/>
                    </a:lnTo>
                    <a:cubicBezTo>
                      <a:pt x="128" y="51"/>
                      <a:pt x="128" y="60"/>
                      <a:pt x="124" y="65"/>
                    </a:cubicBezTo>
                    <a:cubicBezTo>
                      <a:pt x="121" y="70"/>
                      <a:pt x="117" y="74"/>
                      <a:pt x="117" y="86"/>
                    </a:cubicBezTo>
                    <a:cubicBezTo>
                      <a:pt x="117" y="100"/>
                      <a:pt x="100" y="121"/>
                      <a:pt x="100" y="130"/>
                    </a:cubicBezTo>
                    <a:cubicBezTo>
                      <a:pt x="100" y="142"/>
                      <a:pt x="82" y="149"/>
                      <a:pt x="82" y="156"/>
                    </a:cubicBezTo>
                    <a:lnTo>
                      <a:pt x="82" y="191"/>
                    </a:lnTo>
                    <a:cubicBezTo>
                      <a:pt x="82" y="205"/>
                      <a:pt x="72" y="193"/>
                      <a:pt x="72" y="207"/>
                    </a:cubicBezTo>
                    <a:cubicBezTo>
                      <a:pt x="72" y="219"/>
                      <a:pt x="68" y="212"/>
                      <a:pt x="61" y="219"/>
                    </a:cubicBezTo>
                    <a:cubicBezTo>
                      <a:pt x="54" y="224"/>
                      <a:pt x="52" y="226"/>
                      <a:pt x="52" y="219"/>
                    </a:cubicBezTo>
                    <a:cubicBezTo>
                      <a:pt x="52" y="212"/>
                      <a:pt x="42" y="212"/>
                      <a:pt x="33" y="219"/>
                    </a:cubicBezTo>
                    <a:cubicBezTo>
                      <a:pt x="26" y="224"/>
                      <a:pt x="24" y="219"/>
                      <a:pt x="19" y="217"/>
                    </a:cubicBezTo>
                    <a:cubicBezTo>
                      <a:pt x="17" y="217"/>
                      <a:pt x="7" y="221"/>
                      <a:pt x="0" y="228"/>
                    </a:cubicBezTo>
                    <a:cubicBezTo>
                      <a:pt x="3" y="235"/>
                      <a:pt x="5" y="245"/>
                      <a:pt x="7" y="252"/>
                    </a:cubicBezTo>
                    <a:lnTo>
                      <a:pt x="7" y="254"/>
                    </a:lnTo>
                    <a:cubicBezTo>
                      <a:pt x="12" y="249"/>
                      <a:pt x="17" y="247"/>
                      <a:pt x="19" y="247"/>
                    </a:cubicBezTo>
                    <a:cubicBezTo>
                      <a:pt x="26" y="245"/>
                      <a:pt x="89" y="247"/>
                      <a:pt x="89" y="247"/>
                    </a:cubicBezTo>
                    <a:cubicBezTo>
                      <a:pt x="89" y="247"/>
                      <a:pt x="93" y="256"/>
                      <a:pt x="93" y="263"/>
                    </a:cubicBezTo>
                    <a:cubicBezTo>
                      <a:pt x="91" y="273"/>
                      <a:pt x="96" y="270"/>
                      <a:pt x="100" y="280"/>
                    </a:cubicBezTo>
                    <a:cubicBezTo>
                      <a:pt x="105" y="291"/>
                      <a:pt x="110" y="296"/>
                      <a:pt x="119" y="294"/>
                    </a:cubicBezTo>
                    <a:cubicBezTo>
                      <a:pt x="128" y="291"/>
                      <a:pt x="140" y="289"/>
                      <a:pt x="142" y="289"/>
                    </a:cubicBezTo>
                    <a:cubicBezTo>
                      <a:pt x="147" y="291"/>
                      <a:pt x="147" y="275"/>
                      <a:pt x="152" y="270"/>
                    </a:cubicBezTo>
                    <a:cubicBezTo>
                      <a:pt x="156" y="268"/>
                      <a:pt x="168" y="270"/>
                      <a:pt x="168" y="270"/>
                    </a:cubicBezTo>
                    <a:cubicBezTo>
                      <a:pt x="168" y="270"/>
                      <a:pt x="170" y="275"/>
                      <a:pt x="179" y="275"/>
                    </a:cubicBezTo>
                    <a:cubicBezTo>
                      <a:pt x="189" y="275"/>
                      <a:pt x="193" y="273"/>
                      <a:pt x="193" y="280"/>
                    </a:cubicBezTo>
                    <a:cubicBezTo>
                      <a:pt x="193" y="284"/>
                      <a:pt x="193" y="294"/>
                      <a:pt x="196" y="296"/>
                    </a:cubicBezTo>
                    <a:cubicBezTo>
                      <a:pt x="200" y="298"/>
                      <a:pt x="189" y="322"/>
                      <a:pt x="193" y="326"/>
                    </a:cubicBezTo>
                    <a:cubicBezTo>
                      <a:pt x="198" y="329"/>
                      <a:pt x="205" y="338"/>
                      <a:pt x="205" y="343"/>
                    </a:cubicBezTo>
                    <a:cubicBezTo>
                      <a:pt x="203" y="347"/>
                      <a:pt x="200" y="359"/>
                      <a:pt x="205" y="359"/>
                    </a:cubicBezTo>
                    <a:cubicBezTo>
                      <a:pt x="207" y="361"/>
                      <a:pt x="210" y="354"/>
                      <a:pt x="217" y="354"/>
                    </a:cubicBezTo>
                    <a:cubicBezTo>
                      <a:pt x="221" y="354"/>
                      <a:pt x="228" y="354"/>
                      <a:pt x="235" y="352"/>
                    </a:cubicBezTo>
                    <a:lnTo>
                      <a:pt x="240" y="352"/>
                    </a:lnTo>
                    <a:cubicBezTo>
                      <a:pt x="245" y="354"/>
                      <a:pt x="247" y="359"/>
                      <a:pt x="247" y="359"/>
                    </a:cubicBezTo>
                    <a:cubicBezTo>
                      <a:pt x="247" y="359"/>
                      <a:pt x="247" y="364"/>
                      <a:pt x="252" y="364"/>
                    </a:cubicBezTo>
                    <a:cubicBezTo>
                      <a:pt x="256" y="361"/>
                      <a:pt x="265" y="359"/>
                      <a:pt x="265" y="361"/>
                    </a:cubicBezTo>
                    <a:cubicBezTo>
                      <a:pt x="263" y="366"/>
                      <a:pt x="268" y="373"/>
                      <a:pt x="270" y="373"/>
                    </a:cubicBezTo>
                    <a:cubicBezTo>
                      <a:pt x="275" y="371"/>
                      <a:pt x="284" y="378"/>
                      <a:pt x="289" y="378"/>
                    </a:cubicBezTo>
                    <a:cubicBezTo>
                      <a:pt x="293" y="378"/>
                      <a:pt x="298" y="378"/>
                      <a:pt x="298" y="375"/>
                    </a:cubicBezTo>
                    <a:cubicBezTo>
                      <a:pt x="298" y="373"/>
                      <a:pt x="305" y="368"/>
                      <a:pt x="305" y="371"/>
                    </a:cubicBezTo>
                    <a:cubicBezTo>
                      <a:pt x="307" y="375"/>
                      <a:pt x="312" y="385"/>
                      <a:pt x="317" y="385"/>
                    </a:cubicBezTo>
                    <a:cubicBezTo>
                      <a:pt x="321" y="385"/>
                      <a:pt x="333" y="385"/>
                      <a:pt x="333" y="387"/>
                    </a:cubicBezTo>
                    <a:cubicBezTo>
                      <a:pt x="333" y="392"/>
                      <a:pt x="338" y="401"/>
                      <a:pt x="342" y="406"/>
                    </a:cubicBezTo>
                    <a:cubicBezTo>
                      <a:pt x="347" y="408"/>
                      <a:pt x="356" y="406"/>
                      <a:pt x="356" y="406"/>
                    </a:cubicBezTo>
                    <a:cubicBezTo>
                      <a:pt x="356" y="406"/>
                      <a:pt x="361" y="403"/>
                      <a:pt x="361" y="396"/>
                    </a:cubicBezTo>
                    <a:cubicBezTo>
                      <a:pt x="361" y="389"/>
                      <a:pt x="361" y="380"/>
                      <a:pt x="359" y="380"/>
                    </a:cubicBezTo>
                    <a:cubicBezTo>
                      <a:pt x="356" y="380"/>
                      <a:pt x="352" y="387"/>
                      <a:pt x="345" y="385"/>
                    </a:cubicBezTo>
                    <a:cubicBezTo>
                      <a:pt x="338" y="385"/>
                      <a:pt x="333" y="371"/>
                      <a:pt x="331" y="368"/>
                    </a:cubicBezTo>
                    <a:cubicBezTo>
                      <a:pt x="326" y="366"/>
                      <a:pt x="335" y="354"/>
                      <a:pt x="335" y="350"/>
                    </a:cubicBezTo>
                    <a:cubicBezTo>
                      <a:pt x="335" y="343"/>
                      <a:pt x="340" y="326"/>
                      <a:pt x="335" y="324"/>
                    </a:cubicBezTo>
                    <a:cubicBezTo>
                      <a:pt x="331" y="324"/>
                      <a:pt x="333" y="317"/>
                      <a:pt x="338" y="315"/>
                    </a:cubicBezTo>
                    <a:cubicBezTo>
                      <a:pt x="342" y="310"/>
                      <a:pt x="335" y="298"/>
                      <a:pt x="345" y="298"/>
                    </a:cubicBezTo>
                    <a:cubicBezTo>
                      <a:pt x="352" y="298"/>
                      <a:pt x="366" y="301"/>
                      <a:pt x="370" y="296"/>
                    </a:cubicBezTo>
                    <a:lnTo>
                      <a:pt x="370" y="294"/>
                    </a:lnTo>
                    <a:lnTo>
                      <a:pt x="373" y="291"/>
                    </a:lnTo>
                    <a:cubicBezTo>
                      <a:pt x="368" y="284"/>
                      <a:pt x="361" y="273"/>
                      <a:pt x="356" y="270"/>
                    </a:cubicBezTo>
                    <a:lnTo>
                      <a:pt x="356" y="2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6" name="Freeform 533">
                <a:extLst>
                  <a:ext uri="{FF2B5EF4-FFF2-40B4-BE49-F238E27FC236}">
                    <a16:creationId xmlns:a16="http://schemas.microsoft.com/office/drawing/2014/main" id="{FD1BAA15-1924-52C1-61D4-CB1BEFFCD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290"/>
                <a:ext cx="234" cy="245"/>
              </a:xfrm>
              <a:custGeom>
                <a:avLst/>
                <a:gdLst>
                  <a:gd name="T0" fmla="*/ 356 w 389"/>
                  <a:gd name="T1" fmla="*/ 270 h 408"/>
                  <a:gd name="T2" fmla="*/ 349 w 389"/>
                  <a:gd name="T3" fmla="*/ 193 h 408"/>
                  <a:gd name="T4" fmla="*/ 342 w 389"/>
                  <a:gd name="T5" fmla="*/ 170 h 408"/>
                  <a:gd name="T6" fmla="*/ 352 w 389"/>
                  <a:gd name="T7" fmla="*/ 149 h 408"/>
                  <a:gd name="T8" fmla="*/ 356 w 389"/>
                  <a:gd name="T9" fmla="*/ 133 h 408"/>
                  <a:gd name="T10" fmla="*/ 366 w 389"/>
                  <a:gd name="T11" fmla="*/ 100 h 408"/>
                  <a:gd name="T12" fmla="*/ 382 w 389"/>
                  <a:gd name="T13" fmla="*/ 81 h 408"/>
                  <a:gd name="T14" fmla="*/ 382 w 389"/>
                  <a:gd name="T15" fmla="*/ 60 h 408"/>
                  <a:gd name="T16" fmla="*/ 359 w 389"/>
                  <a:gd name="T17" fmla="*/ 21 h 408"/>
                  <a:gd name="T18" fmla="*/ 338 w 389"/>
                  <a:gd name="T19" fmla="*/ 23 h 408"/>
                  <a:gd name="T20" fmla="*/ 314 w 389"/>
                  <a:gd name="T21" fmla="*/ 11 h 408"/>
                  <a:gd name="T22" fmla="*/ 293 w 389"/>
                  <a:gd name="T23" fmla="*/ 9 h 408"/>
                  <a:gd name="T24" fmla="*/ 254 w 389"/>
                  <a:gd name="T25" fmla="*/ 9 h 408"/>
                  <a:gd name="T26" fmla="*/ 214 w 389"/>
                  <a:gd name="T27" fmla="*/ 16 h 408"/>
                  <a:gd name="T28" fmla="*/ 168 w 389"/>
                  <a:gd name="T29" fmla="*/ 23 h 408"/>
                  <a:gd name="T30" fmla="*/ 128 w 389"/>
                  <a:gd name="T31" fmla="*/ 28 h 408"/>
                  <a:gd name="T32" fmla="*/ 124 w 389"/>
                  <a:gd name="T33" fmla="*/ 65 h 408"/>
                  <a:gd name="T34" fmla="*/ 100 w 389"/>
                  <a:gd name="T35" fmla="*/ 130 h 408"/>
                  <a:gd name="T36" fmla="*/ 82 w 389"/>
                  <a:gd name="T37" fmla="*/ 191 h 408"/>
                  <a:gd name="T38" fmla="*/ 61 w 389"/>
                  <a:gd name="T39" fmla="*/ 219 h 408"/>
                  <a:gd name="T40" fmla="*/ 33 w 389"/>
                  <a:gd name="T41" fmla="*/ 219 h 408"/>
                  <a:gd name="T42" fmla="*/ 0 w 389"/>
                  <a:gd name="T43" fmla="*/ 228 h 408"/>
                  <a:gd name="T44" fmla="*/ 7 w 389"/>
                  <a:gd name="T45" fmla="*/ 254 h 408"/>
                  <a:gd name="T46" fmla="*/ 89 w 389"/>
                  <a:gd name="T47" fmla="*/ 247 h 408"/>
                  <a:gd name="T48" fmla="*/ 100 w 389"/>
                  <a:gd name="T49" fmla="*/ 280 h 408"/>
                  <a:gd name="T50" fmla="*/ 142 w 389"/>
                  <a:gd name="T51" fmla="*/ 289 h 408"/>
                  <a:gd name="T52" fmla="*/ 168 w 389"/>
                  <a:gd name="T53" fmla="*/ 270 h 408"/>
                  <a:gd name="T54" fmla="*/ 193 w 389"/>
                  <a:gd name="T55" fmla="*/ 280 h 408"/>
                  <a:gd name="T56" fmla="*/ 193 w 389"/>
                  <a:gd name="T57" fmla="*/ 326 h 408"/>
                  <a:gd name="T58" fmla="*/ 205 w 389"/>
                  <a:gd name="T59" fmla="*/ 359 h 408"/>
                  <a:gd name="T60" fmla="*/ 235 w 389"/>
                  <a:gd name="T61" fmla="*/ 352 h 408"/>
                  <a:gd name="T62" fmla="*/ 247 w 389"/>
                  <a:gd name="T63" fmla="*/ 359 h 408"/>
                  <a:gd name="T64" fmla="*/ 265 w 389"/>
                  <a:gd name="T65" fmla="*/ 361 h 408"/>
                  <a:gd name="T66" fmla="*/ 289 w 389"/>
                  <a:gd name="T67" fmla="*/ 378 h 408"/>
                  <a:gd name="T68" fmla="*/ 305 w 389"/>
                  <a:gd name="T69" fmla="*/ 371 h 408"/>
                  <a:gd name="T70" fmla="*/ 333 w 389"/>
                  <a:gd name="T71" fmla="*/ 387 h 408"/>
                  <a:gd name="T72" fmla="*/ 356 w 389"/>
                  <a:gd name="T73" fmla="*/ 406 h 408"/>
                  <a:gd name="T74" fmla="*/ 359 w 389"/>
                  <a:gd name="T75" fmla="*/ 380 h 408"/>
                  <a:gd name="T76" fmla="*/ 331 w 389"/>
                  <a:gd name="T77" fmla="*/ 368 h 408"/>
                  <a:gd name="T78" fmla="*/ 335 w 389"/>
                  <a:gd name="T79" fmla="*/ 324 h 408"/>
                  <a:gd name="T80" fmla="*/ 345 w 389"/>
                  <a:gd name="T81" fmla="*/ 298 h 408"/>
                  <a:gd name="T82" fmla="*/ 370 w 389"/>
                  <a:gd name="T83" fmla="*/ 294 h 408"/>
                  <a:gd name="T84" fmla="*/ 356 w 389"/>
                  <a:gd name="T85" fmla="*/ 2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9" h="408">
                    <a:moveTo>
                      <a:pt x="356" y="270"/>
                    </a:moveTo>
                    <a:lnTo>
                      <a:pt x="356" y="270"/>
                    </a:lnTo>
                    <a:cubicBezTo>
                      <a:pt x="345" y="263"/>
                      <a:pt x="342" y="193"/>
                      <a:pt x="347" y="191"/>
                    </a:cubicBezTo>
                    <a:lnTo>
                      <a:pt x="349" y="193"/>
                    </a:lnTo>
                    <a:lnTo>
                      <a:pt x="347" y="177"/>
                    </a:lnTo>
                    <a:cubicBezTo>
                      <a:pt x="345" y="175"/>
                      <a:pt x="342" y="175"/>
                      <a:pt x="342" y="170"/>
                    </a:cubicBezTo>
                    <a:cubicBezTo>
                      <a:pt x="342" y="165"/>
                      <a:pt x="347" y="163"/>
                      <a:pt x="347" y="163"/>
                    </a:cubicBezTo>
                    <a:cubicBezTo>
                      <a:pt x="347" y="163"/>
                      <a:pt x="345" y="151"/>
                      <a:pt x="352" y="149"/>
                    </a:cubicBezTo>
                    <a:lnTo>
                      <a:pt x="354" y="149"/>
                    </a:lnTo>
                    <a:cubicBezTo>
                      <a:pt x="356" y="144"/>
                      <a:pt x="356" y="137"/>
                      <a:pt x="356" y="133"/>
                    </a:cubicBezTo>
                    <a:cubicBezTo>
                      <a:pt x="356" y="126"/>
                      <a:pt x="359" y="119"/>
                      <a:pt x="361" y="114"/>
                    </a:cubicBezTo>
                    <a:cubicBezTo>
                      <a:pt x="363" y="109"/>
                      <a:pt x="363" y="102"/>
                      <a:pt x="366" y="100"/>
                    </a:cubicBezTo>
                    <a:cubicBezTo>
                      <a:pt x="370" y="95"/>
                      <a:pt x="370" y="88"/>
                      <a:pt x="375" y="88"/>
                    </a:cubicBezTo>
                    <a:cubicBezTo>
                      <a:pt x="379" y="86"/>
                      <a:pt x="382" y="84"/>
                      <a:pt x="382" y="81"/>
                    </a:cubicBezTo>
                    <a:cubicBezTo>
                      <a:pt x="384" y="79"/>
                      <a:pt x="389" y="74"/>
                      <a:pt x="389" y="70"/>
                    </a:cubicBezTo>
                    <a:cubicBezTo>
                      <a:pt x="389" y="65"/>
                      <a:pt x="382" y="65"/>
                      <a:pt x="382" y="60"/>
                    </a:cubicBezTo>
                    <a:cubicBezTo>
                      <a:pt x="382" y="56"/>
                      <a:pt x="384" y="42"/>
                      <a:pt x="384" y="42"/>
                    </a:cubicBezTo>
                    <a:cubicBezTo>
                      <a:pt x="375" y="32"/>
                      <a:pt x="363" y="23"/>
                      <a:pt x="359" y="21"/>
                    </a:cubicBezTo>
                    <a:cubicBezTo>
                      <a:pt x="356" y="18"/>
                      <a:pt x="349" y="23"/>
                      <a:pt x="349" y="23"/>
                    </a:cubicBezTo>
                    <a:cubicBezTo>
                      <a:pt x="349" y="23"/>
                      <a:pt x="342" y="16"/>
                      <a:pt x="338" y="23"/>
                    </a:cubicBezTo>
                    <a:cubicBezTo>
                      <a:pt x="333" y="28"/>
                      <a:pt x="324" y="23"/>
                      <a:pt x="324" y="23"/>
                    </a:cubicBezTo>
                    <a:cubicBezTo>
                      <a:pt x="324" y="23"/>
                      <a:pt x="317" y="18"/>
                      <a:pt x="314" y="11"/>
                    </a:cubicBezTo>
                    <a:cubicBezTo>
                      <a:pt x="314" y="9"/>
                      <a:pt x="312" y="7"/>
                      <a:pt x="310" y="7"/>
                    </a:cubicBezTo>
                    <a:lnTo>
                      <a:pt x="293" y="9"/>
                    </a:lnTo>
                    <a:cubicBezTo>
                      <a:pt x="293" y="9"/>
                      <a:pt x="275" y="0"/>
                      <a:pt x="270" y="7"/>
                    </a:cubicBezTo>
                    <a:cubicBezTo>
                      <a:pt x="265" y="14"/>
                      <a:pt x="263" y="9"/>
                      <a:pt x="254" y="9"/>
                    </a:cubicBezTo>
                    <a:cubicBezTo>
                      <a:pt x="245" y="9"/>
                      <a:pt x="238" y="14"/>
                      <a:pt x="231" y="16"/>
                    </a:cubicBezTo>
                    <a:cubicBezTo>
                      <a:pt x="226" y="18"/>
                      <a:pt x="219" y="14"/>
                      <a:pt x="214" y="16"/>
                    </a:cubicBezTo>
                    <a:cubicBezTo>
                      <a:pt x="210" y="18"/>
                      <a:pt x="207" y="30"/>
                      <a:pt x="207" y="30"/>
                    </a:cubicBezTo>
                    <a:lnTo>
                      <a:pt x="168" y="23"/>
                    </a:lnTo>
                    <a:cubicBezTo>
                      <a:pt x="168" y="23"/>
                      <a:pt x="159" y="11"/>
                      <a:pt x="149" y="11"/>
                    </a:cubicBezTo>
                    <a:cubicBezTo>
                      <a:pt x="140" y="11"/>
                      <a:pt x="128" y="28"/>
                      <a:pt x="128" y="28"/>
                    </a:cubicBezTo>
                    <a:lnTo>
                      <a:pt x="128" y="42"/>
                    </a:lnTo>
                    <a:cubicBezTo>
                      <a:pt x="128" y="51"/>
                      <a:pt x="128" y="60"/>
                      <a:pt x="124" y="65"/>
                    </a:cubicBezTo>
                    <a:cubicBezTo>
                      <a:pt x="121" y="70"/>
                      <a:pt x="117" y="74"/>
                      <a:pt x="117" y="86"/>
                    </a:cubicBezTo>
                    <a:cubicBezTo>
                      <a:pt x="117" y="100"/>
                      <a:pt x="100" y="121"/>
                      <a:pt x="100" y="130"/>
                    </a:cubicBezTo>
                    <a:cubicBezTo>
                      <a:pt x="100" y="142"/>
                      <a:pt x="82" y="149"/>
                      <a:pt x="82" y="156"/>
                    </a:cubicBezTo>
                    <a:lnTo>
                      <a:pt x="82" y="191"/>
                    </a:lnTo>
                    <a:cubicBezTo>
                      <a:pt x="82" y="205"/>
                      <a:pt x="72" y="193"/>
                      <a:pt x="72" y="207"/>
                    </a:cubicBezTo>
                    <a:cubicBezTo>
                      <a:pt x="72" y="219"/>
                      <a:pt x="68" y="212"/>
                      <a:pt x="61" y="219"/>
                    </a:cubicBezTo>
                    <a:cubicBezTo>
                      <a:pt x="54" y="224"/>
                      <a:pt x="52" y="226"/>
                      <a:pt x="52" y="219"/>
                    </a:cubicBezTo>
                    <a:cubicBezTo>
                      <a:pt x="52" y="212"/>
                      <a:pt x="42" y="212"/>
                      <a:pt x="33" y="219"/>
                    </a:cubicBezTo>
                    <a:cubicBezTo>
                      <a:pt x="26" y="224"/>
                      <a:pt x="24" y="219"/>
                      <a:pt x="19" y="217"/>
                    </a:cubicBezTo>
                    <a:cubicBezTo>
                      <a:pt x="17" y="217"/>
                      <a:pt x="7" y="221"/>
                      <a:pt x="0" y="228"/>
                    </a:cubicBezTo>
                    <a:cubicBezTo>
                      <a:pt x="3" y="235"/>
                      <a:pt x="5" y="245"/>
                      <a:pt x="7" y="252"/>
                    </a:cubicBezTo>
                    <a:lnTo>
                      <a:pt x="7" y="254"/>
                    </a:lnTo>
                    <a:cubicBezTo>
                      <a:pt x="12" y="249"/>
                      <a:pt x="17" y="247"/>
                      <a:pt x="19" y="247"/>
                    </a:cubicBezTo>
                    <a:cubicBezTo>
                      <a:pt x="26" y="245"/>
                      <a:pt x="89" y="247"/>
                      <a:pt x="89" y="247"/>
                    </a:cubicBezTo>
                    <a:cubicBezTo>
                      <a:pt x="89" y="247"/>
                      <a:pt x="93" y="256"/>
                      <a:pt x="93" y="263"/>
                    </a:cubicBezTo>
                    <a:cubicBezTo>
                      <a:pt x="91" y="273"/>
                      <a:pt x="96" y="270"/>
                      <a:pt x="100" y="280"/>
                    </a:cubicBezTo>
                    <a:cubicBezTo>
                      <a:pt x="105" y="291"/>
                      <a:pt x="110" y="296"/>
                      <a:pt x="119" y="294"/>
                    </a:cubicBezTo>
                    <a:cubicBezTo>
                      <a:pt x="128" y="291"/>
                      <a:pt x="140" y="289"/>
                      <a:pt x="142" y="289"/>
                    </a:cubicBezTo>
                    <a:cubicBezTo>
                      <a:pt x="147" y="291"/>
                      <a:pt x="147" y="275"/>
                      <a:pt x="152" y="270"/>
                    </a:cubicBezTo>
                    <a:cubicBezTo>
                      <a:pt x="156" y="268"/>
                      <a:pt x="168" y="270"/>
                      <a:pt x="168" y="270"/>
                    </a:cubicBezTo>
                    <a:cubicBezTo>
                      <a:pt x="168" y="270"/>
                      <a:pt x="170" y="275"/>
                      <a:pt x="179" y="275"/>
                    </a:cubicBezTo>
                    <a:cubicBezTo>
                      <a:pt x="189" y="275"/>
                      <a:pt x="193" y="273"/>
                      <a:pt x="193" y="280"/>
                    </a:cubicBezTo>
                    <a:cubicBezTo>
                      <a:pt x="193" y="284"/>
                      <a:pt x="193" y="294"/>
                      <a:pt x="196" y="296"/>
                    </a:cubicBezTo>
                    <a:cubicBezTo>
                      <a:pt x="200" y="298"/>
                      <a:pt x="189" y="322"/>
                      <a:pt x="193" y="326"/>
                    </a:cubicBezTo>
                    <a:cubicBezTo>
                      <a:pt x="198" y="329"/>
                      <a:pt x="205" y="338"/>
                      <a:pt x="205" y="343"/>
                    </a:cubicBezTo>
                    <a:cubicBezTo>
                      <a:pt x="203" y="347"/>
                      <a:pt x="200" y="359"/>
                      <a:pt x="205" y="359"/>
                    </a:cubicBezTo>
                    <a:cubicBezTo>
                      <a:pt x="207" y="361"/>
                      <a:pt x="210" y="354"/>
                      <a:pt x="217" y="354"/>
                    </a:cubicBezTo>
                    <a:cubicBezTo>
                      <a:pt x="221" y="354"/>
                      <a:pt x="228" y="354"/>
                      <a:pt x="235" y="352"/>
                    </a:cubicBezTo>
                    <a:lnTo>
                      <a:pt x="240" y="352"/>
                    </a:lnTo>
                    <a:cubicBezTo>
                      <a:pt x="245" y="354"/>
                      <a:pt x="247" y="359"/>
                      <a:pt x="247" y="359"/>
                    </a:cubicBezTo>
                    <a:cubicBezTo>
                      <a:pt x="247" y="359"/>
                      <a:pt x="247" y="364"/>
                      <a:pt x="252" y="364"/>
                    </a:cubicBezTo>
                    <a:cubicBezTo>
                      <a:pt x="256" y="361"/>
                      <a:pt x="265" y="359"/>
                      <a:pt x="265" y="361"/>
                    </a:cubicBezTo>
                    <a:cubicBezTo>
                      <a:pt x="263" y="366"/>
                      <a:pt x="268" y="373"/>
                      <a:pt x="270" y="373"/>
                    </a:cubicBezTo>
                    <a:cubicBezTo>
                      <a:pt x="275" y="371"/>
                      <a:pt x="284" y="378"/>
                      <a:pt x="289" y="378"/>
                    </a:cubicBezTo>
                    <a:cubicBezTo>
                      <a:pt x="293" y="378"/>
                      <a:pt x="298" y="378"/>
                      <a:pt x="298" y="375"/>
                    </a:cubicBezTo>
                    <a:cubicBezTo>
                      <a:pt x="298" y="373"/>
                      <a:pt x="305" y="368"/>
                      <a:pt x="305" y="371"/>
                    </a:cubicBezTo>
                    <a:cubicBezTo>
                      <a:pt x="307" y="375"/>
                      <a:pt x="312" y="385"/>
                      <a:pt x="317" y="385"/>
                    </a:cubicBezTo>
                    <a:cubicBezTo>
                      <a:pt x="321" y="385"/>
                      <a:pt x="333" y="385"/>
                      <a:pt x="333" y="387"/>
                    </a:cubicBezTo>
                    <a:cubicBezTo>
                      <a:pt x="333" y="392"/>
                      <a:pt x="338" y="401"/>
                      <a:pt x="342" y="406"/>
                    </a:cubicBezTo>
                    <a:cubicBezTo>
                      <a:pt x="347" y="408"/>
                      <a:pt x="356" y="406"/>
                      <a:pt x="356" y="406"/>
                    </a:cubicBezTo>
                    <a:cubicBezTo>
                      <a:pt x="356" y="406"/>
                      <a:pt x="361" y="403"/>
                      <a:pt x="361" y="396"/>
                    </a:cubicBezTo>
                    <a:cubicBezTo>
                      <a:pt x="361" y="389"/>
                      <a:pt x="361" y="380"/>
                      <a:pt x="359" y="380"/>
                    </a:cubicBezTo>
                    <a:cubicBezTo>
                      <a:pt x="356" y="380"/>
                      <a:pt x="352" y="387"/>
                      <a:pt x="345" y="385"/>
                    </a:cubicBezTo>
                    <a:cubicBezTo>
                      <a:pt x="338" y="385"/>
                      <a:pt x="333" y="371"/>
                      <a:pt x="331" y="368"/>
                    </a:cubicBezTo>
                    <a:cubicBezTo>
                      <a:pt x="326" y="366"/>
                      <a:pt x="335" y="354"/>
                      <a:pt x="335" y="350"/>
                    </a:cubicBezTo>
                    <a:cubicBezTo>
                      <a:pt x="335" y="343"/>
                      <a:pt x="340" y="326"/>
                      <a:pt x="335" y="324"/>
                    </a:cubicBezTo>
                    <a:cubicBezTo>
                      <a:pt x="331" y="324"/>
                      <a:pt x="333" y="317"/>
                      <a:pt x="338" y="315"/>
                    </a:cubicBezTo>
                    <a:cubicBezTo>
                      <a:pt x="342" y="310"/>
                      <a:pt x="335" y="298"/>
                      <a:pt x="345" y="298"/>
                    </a:cubicBezTo>
                    <a:cubicBezTo>
                      <a:pt x="352" y="298"/>
                      <a:pt x="366" y="301"/>
                      <a:pt x="370" y="296"/>
                    </a:cubicBezTo>
                    <a:lnTo>
                      <a:pt x="370" y="294"/>
                    </a:lnTo>
                    <a:lnTo>
                      <a:pt x="373" y="291"/>
                    </a:lnTo>
                    <a:cubicBezTo>
                      <a:pt x="368" y="284"/>
                      <a:pt x="361" y="273"/>
                      <a:pt x="356" y="2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7" name="Freeform 534">
                <a:extLst>
                  <a:ext uri="{FF2B5EF4-FFF2-40B4-BE49-F238E27FC236}">
                    <a16:creationId xmlns:a16="http://schemas.microsoft.com/office/drawing/2014/main" id="{1C1FF436-7ACF-BD3E-849D-DB261005C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290"/>
                <a:ext cx="234" cy="245"/>
              </a:xfrm>
              <a:custGeom>
                <a:avLst/>
                <a:gdLst>
                  <a:gd name="T0" fmla="*/ 356 w 389"/>
                  <a:gd name="T1" fmla="*/ 270 h 408"/>
                  <a:gd name="T2" fmla="*/ 349 w 389"/>
                  <a:gd name="T3" fmla="*/ 193 h 408"/>
                  <a:gd name="T4" fmla="*/ 342 w 389"/>
                  <a:gd name="T5" fmla="*/ 170 h 408"/>
                  <a:gd name="T6" fmla="*/ 352 w 389"/>
                  <a:gd name="T7" fmla="*/ 149 h 408"/>
                  <a:gd name="T8" fmla="*/ 356 w 389"/>
                  <a:gd name="T9" fmla="*/ 133 h 408"/>
                  <a:gd name="T10" fmla="*/ 366 w 389"/>
                  <a:gd name="T11" fmla="*/ 100 h 408"/>
                  <a:gd name="T12" fmla="*/ 382 w 389"/>
                  <a:gd name="T13" fmla="*/ 81 h 408"/>
                  <a:gd name="T14" fmla="*/ 382 w 389"/>
                  <a:gd name="T15" fmla="*/ 60 h 408"/>
                  <a:gd name="T16" fmla="*/ 359 w 389"/>
                  <a:gd name="T17" fmla="*/ 21 h 408"/>
                  <a:gd name="T18" fmla="*/ 338 w 389"/>
                  <a:gd name="T19" fmla="*/ 23 h 408"/>
                  <a:gd name="T20" fmla="*/ 314 w 389"/>
                  <a:gd name="T21" fmla="*/ 11 h 408"/>
                  <a:gd name="T22" fmla="*/ 293 w 389"/>
                  <a:gd name="T23" fmla="*/ 9 h 408"/>
                  <a:gd name="T24" fmla="*/ 254 w 389"/>
                  <a:gd name="T25" fmla="*/ 9 h 408"/>
                  <a:gd name="T26" fmla="*/ 214 w 389"/>
                  <a:gd name="T27" fmla="*/ 16 h 408"/>
                  <a:gd name="T28" fmla="*/ 168 w 389"/>
                  <a:gd name="T29" fmla="*/ 23 h 408"/>
                  <a:gd name="T30" fmla="*/ 128 w 389"/>
                  <a:gd name="T31" fmla="*/ 28 h 408"/>
                  <a:gd name="T32" fmla="*/ 124 w 389"/>
                  <a:gd name="T33" fmla="*/ 65 h 408"/>
                  <a:gd name="T34" fmla="*/ 100 w 389"/>
                  <a:gd name="T35" fmla="*/ 130 h 408"/>
                  <a:gd name="T36" fmla="*/ 82 w 389"/>
                  <a:gd name="T37" fmla="*/ 191 h 408"/>
                  <a:gd name="T38" fmla="*/ 61 w 389"/>
                  <a:gd name="T39" fmla="*/ 219 h 408"/>
                  <a:gd name="T40" fmla="*/ 33 w 389"/>
                  <a:gd name="T41" fmla="*/ 219 h 408"/>
                  <a:gd name="T42" fmla="*/ 0 w 389"/>
                  <a:gd name="T43" fmla="*/ 228 h 408"/>
                  <a:gd name="T44" fmla="*/ 7 w 389"/>
                  <a:gd name="T45" fmla="*/ 254 h 408"/>
                  <a:gd name="T46" fmla="*/ 89 w 389"/>
                  <a:gd name="T47" fmla="*/ 247 h 408"/>
                  <a:gd name="T48" fmla="*/ 100 w 389"/>
                  <a:gd name="T49" fmla="*/ 280 h 408"/>
                  <a:gd name="T50" fmla="*/ 142 w 389"/>
                  <a:gd name="T51" fmla="*/ 289 h 408"/>
                  <a:gd name="T52" fmla="*/ 168 w 389"/>
                  <a:gd name="T53" fmla="*/ 270 h 408"/>
                  <a:gd name="T54" fmla="*/ 193 w 389"/>
                  <a:gd name="T55" fmla="*/ 280 h 408"/>
                  <a:gd name="T56" fmla="*/ 193 w 389"/>
                  <a:gd name="T57" fmla="*/ 326 h 408"/>
                  <a:gd name="T58" fmla="*/ 205 w 389"/>
                  <a:gd name="T59" fmla="*/ 359 h 408"/>
                  <a:gd name="T60" fmla="*/ 235 w 389"/>
                  <a:gd name="T61" fmla="*/ 352 h 408"/>
                  <a:gd name="T62" fmla="*/ 247 w 389"/>
                  <a:gd name="T63" fmla="*/ 359 h 408"/>
                  <a:gd name="T64" fmla="*/ 265 w 389"/>
                  <a:gd name="T65" fmla="*/ 361 h 408"/>
                  <a:gd name="T66" fmla="*/ 289 w 389"/>
                  <a:gd name="T67" fmla="*/ 378 h 408"/>
                  <a:gd name="T68" fmla="*/ 305 w 389"/>
                  <a:gd name="T69" fmla="*/ 371 h 408"/>
                  <a:gd name="T70" fmla="*/ 333 w 389"/>
                  <a:gd name="T71" fmla="*/ 387 h 408"/>
                  <a:gd name="T72" fmla="*/ 356 w 389"/>
                  <a:gd name="T73" fmla="*/ 406 h 408"/>
                  <a:gd name="T74" fmla="*/ 359 w 389"/>
                  <a:gd name="T75" fmla="*/ 380 h 408"/>
                  <a:gd name="T76" fmla="*/ 331 w 389"/>
                  <a:gd name="T77" fmla="*/ 368 h 408"/>
                  <a:gd name="T78" fmla="*/ 335 w 389"/>
                  <a:gd name="T79" fmla="*/ 324 h 408"/>
                  <a:gd name="T80" fmla="*/ 345 w 389"/>
                  <a:gd name="T81" fmla="*/ 298 h 408"/>
                  <a:gd name="T82" fmla="*/ 370 w 389"/>
                  <a:gd name="T83" fmla="*/ 294 h 408"/>
                  <a:gd name="T84" fmla="*/ 356 w 389"/>
                  <a:gd name="T85" fmla="*/ 2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9" h="408">
                    <a:moveTo>
                      <a:pt x="356" y="270"/>
                    </a:moveTo>
                    <a:lnTo>
                      <a:pt x="356" y="270"/>
                    </a:lnTo>
                    <a:cubicBezTo>
                      <a:pt x="345" y="263"/>
                      <a:pt x="342" y="193"/>
                      <a:pt x="347" y="191"/>
                    </a:cubicBezTo>
                    <a:lnTo>
                      <a:pt x="349" y="193"/>
                    </a:lnTo>
                    <a:lnTo>
                      <a:pt x="347" y="177"/>
                    </a:lnTo>
                    <a:cubicBezTo>
                      <a:pt x="345" y="175"/>
                      <a:pt x="342" y="175"/>
                      <a:pt x="342" y="170"/>
                    </a:cubicBezTo>
                    <a:cubicBezTo>
                      <a:pt x="342" y="165"/>
                      <a:pt x="347" y="163"/>
                      <a:pt x="347" y="163"/>
                    </a:cubicBezTo>
                    <a:cubicBezTo>
                      <a:pt x="347" y="163"/>
                      <a:pt x="345" y="151"/>
                      <a:pt x="352" y="149"/>
                    </a:cubicBezTo>
                    <a:lnTo>
                      <a:pt x="354" y="149"/>
                    </a:lnTo>
                    <a:cubicBezTo>
                      <a:pt x="356" y="144"/>
                      <a:pt x="356" y="137"/>
                      <a:pt x="356" y="133"/>
                    </a:cubicBezTo>
                    <a:cubicBezTo>
                      <a:pt x="356" y="126"/>
                      <a:pt x="359" y="119"/>
                      <a:pt x="361" y="114"/>
                    </a:cubicBezTo>
                    <a:cubicBezTo>
                      <a:pt x="363" y="109"/>
                      <a:pt x="363" y="102"/>
                      <a:pt x="366" y="100"/>
                    </a:cubicBezTo>
                    <a:cubicBezTo>
                      <a:pt x="370" y="95"/>
                      <a:pt x="370" y="88"/>
                      <a:pt x="375" y="88"/>
                    </a:cubicBezTo>
                    <a:cubicBezTo>
                      <a:pt x="379" y="86"/>
                      <a:pt x="382" y="84"/>
                      <a:pt x="382" y="81"/>
                    </a:cubicBezTo>
                    <a:cubicBezTo>
                      <a:pt x="384" y="79"/>
                      <a:pt x="389" y="74"/>
                      <a:pt x="389" y="70"/>
                    </a:cubicBezTo>
                    <a:cubicBezTo>
                      <a:pt x="389" y="65"/>
                      <a:pt x="382" y="65"/>
                      <a:pt x="382" y="60"/>
                    </a:cubicBezTo>
                    <a:cubicBezTo>
                      <a:pt x="382" y="56"/>
                      <a:pt x="384" y="42"/>
                      <a:pt x="384" y="42"/>
                    </a:cubicBezTo>
                    <a:cubicBezTo>
                      <a:pt x="375" y="32"/>
                      <a:pt x="363" y="23"/>
                      <a:pt x="359" y="21"/>
                    </a:cubicBezTo>
                    <a:cubicBezTo>
                      <a:pt x="356" y="18"/>
                      <a:pt x="349" y="23"/>
                      <a:pt x="349" y="23"/>
                    </a:cubicBezTo>
                    <a:cubicBezTo>
                      <a:pt x="349" y="23"/>
                      <a:pt x="342" y="16"/>
                      <a:pt x="338" y="23"/>
                    </a:cubicBezTo>
                    <a:cubicBezTo>
                      <a:pt x="333" y="28"/>
                      <a:pt x="324" y="23"/>
                      <a:pt x="324" y="23"/>
                    </a:cubicBezTo>
                    <a:cubicBezTo>
                      <a:pt x="324" y="23"/>
                      <a:pt x="317" y="18"/>
                      <a:pt x="314" y="11"/>
                    </a:cubicBezTo>
                    <a:cubicBezTo>
                      <a:pt x="314" y="9"/>
                      <a:pt x="312" y="7"/>
                      <a:pt x="310" y="7"/>
                    </a:cubicBezTo>
                    <a:lnTo>
                      <a:pt x="293" y="9"/>
                    </a:lnTo>
                    <a:cubicBezTo>
                      <a:pt x="293" y="9"/>
                      <a:pt x="275" y="0"/>
                      <a:pt x="270" y="7"/>
                    </a:cubicBezTo>
                    <a:cubicBezTo>
                      <a:pt x="265" y="14"/>
                      <a:pt x="263" y="9"/>
                      <a:pt x="254" y="9"/>
                    </a:cubicBezTo>
                    <a:cubicBezTo>
                      <a:pt x="245" y="9"/>
                      <a:pt x="238" y="14"/>
                      <a:pt x="231" y="16"/>
                    </a:cubicBezTo>
                    <a:cubicBezTo>
                      <a:pt x="226" y="18"/>
                      <a:pt x="219" y="14"/>
                      <a:pt x="214" y="16"/>
                    </a:cubicBezTo>
                    <a:cubicBezTo>
                      <a:pt x="210" y="18"/>
                      <a:pt x="207" y="30"/>
                      <a:pt x="207" y="30"/>
                    </a:cubicBezTo>
                    <a:lnTo>
                      <a:pt x="168" y="23"/>
                    </a:lnTo>
                    <a:cubicBezTo>
                      <a:pt x="168" y="23"/>
                      <a:pt x="159" y="11"/>
                      <a:pt x="149" y="11"/>
                    </a:cubicBezTo>
                    <a:cubicBezTo>
                      <a:pt x="140" y="11"/>
                      <a:pt x="128" y="28"/>
                      <a:pt x="128" y="28"/>
                    </a:cubicBezTo>
                    <a:lnTo>
                      <a:pt x="128" y="42"/>
                    </a:lnTo>
                    <a:cubicBezTo>
                      <a:pt x="128" y="51"/>
                      <a:pt x="128" y="60"/>
                      <a:pt x="124" y="65"/>
                    </a:cubicBezTo>
                    <a:cubicBezTo>
                      <a:pt x="121" y="70"/>
                      <a:pt x="117" y="74"/>
                      <a:pt x="117" y="86"/>
                    </a:cubicBezTo>
                    <a:cubicBezTo>
                      <a:pt x="117" y="100"/>
                      <a:pt x="100" y="121"/>
                      <a:pt x="100" y="130"/>
                    </a:cubicBezTo>
                    <a:cubicBezTo>
                      <a:pt x="100" y="142"/>
                      <a:pt x="82" y="149"/>
                      <a:pt x="82" y="156"/>
                    </a:cubicBezTo>
                    <a:lnTo>
                      <a:pt x="82" y="191"/>
                    </a:lnTo>
                    <a:cubicBezTo>
                      <a:pt x="82" y="205"/>
                      <a:pt x="72" y="193"/>
                      <a:pt x="72" y="207"/>
                    </a:cubicBezTo>
                    <a:cubicBezTo>
                      <a:pt x="72" y="219"/>
                      <a:pt x="68" y="212"/>
                      <a:pt x="61" y="219"/>
                    </a:cubicBezTo>
                    <a:cubicBezTo>
                      <a:pt x="54" y="224"/>
                      <a:pt x="52" y="226"/>
                      <a:pt x="52" y="219"/>
                    </a:cubicBezTo>
                    <a:cubicBezTo>
                      <a:pt x="52" y="212"/>
                      <a:pt x="42" y="212"/>
                      <a:pt x="33" y="219"/>
                    </a:cubicBezTo>
                    <a:cubicBezTo>
                      <a:pt x="26" y="224"/>
                      <a:pt x="24" y="219"/>
                      <a:pt x="19" y="217"/>
                    </a:cubicBezTo>
                    <a:cubicBezTo>
                      <a:pt x="17" y="217"/>
                      <a:pt x="7" y="221"/>
                      <a:pt x="0" y="228"/>
                    </a:cubicBezTo>
                    <a:cubicBezTo>
                      <a:pt x="3" y="235"/>
                      <a:pt x="5" y="245"/>
                      <a:pt x="7" y="252"/>
                    </a:cubicBezTo>
                    <a:lnTo>
                      <a:pt x="7" y="254"/>
                    </a:lnTo>
                    <a:cubicBezTo>
                      <a:pt x="12" y="249"/>
                      <a:pt x="17" y="247"/>
                      <a:pt x="19" y="247"/>
                    </a:cubicBezTo>
                    <a:cubicBezTo>
                      <a:pt x="26" y="245"/>
                      <a:pt x="89" y="247"/>
                      <a:pt x="89" y="247"/>
                    </a:cubicBezTo>
                    <a:cubicBezTo>
                      <a:pt x="89" y="247"/>
                      <a:pt x="93" y="256"/>
                      <a:pt x="93" y="263"/>
                    </a:cubicBezTo>
                    <a:cubicBezTo>
                      <a:pt x="91" y="273"/>
                      <a:pt x="96" y="270"/>
                      <a:pt x="100" y="280"/>
                    </a:cubicBezTo>
                    <a:cubicBezTo>
                      <a:pt x="105" y="291"/>
                      <a:pt x="110" y="296"/>
                      <a:pt x="119" y="294"/>
                    </a:cubicBezTo>
                    <a:cubicBezTo>
                      <a:pt x="128" y="291"/>
                      <a:pt x="140" y="289"/>
                      <a:pt x="142" y="289"/>
                    </a:cubicBezTo>
                    <a:cubicBezTo>
                      <a:pt x="147" y="291"/>
                      <a:pt x="147" y="275"/>
                      <a:pt x="152" y="270"/>
                    </a:cubicBezTo>
                    <a:cubicBezTo>
                      <a:pt x="156" y="268"/>
                      <a:pt x="168" y="270"/>
                      <a:pt x="168" y="270"/>
                    </a:cubicBezTo>
                    <a:cubicBezTo>
                      <a:pt x="168" y="270"/>
                      <a:pt x="170" y="275"/>
                      <a:pt x="179" y="275"/>
                    </a:cubicBezTo>
                    <a:cubicBezTo>
                      <a:pt x="189" y="275"/>
                      <a:pt x="193" y="273"/>
                      <a:pt x="193" y="280"/>
                    </a:cubicBezTo>
                    <a:cubicBezTo>
                      <a:pt x="193" y="284"/>
                      <a:pt x="193" y="294"/>
                      <a:pt x="196" y="296"/>
                    </a:cubicBezTo>
                    <a:cubicBezTo>
                      <a:pt x="200" y="298"/>
                      <a:pt x="189" y="322"/>
                      <a:pt x="193" y="326"/>
                    </a:cubicBezTo>
                    <a:cubicBezTo>
                      <a:pt x="198" y="329"/>
                      <a:pt x="205" y="338"/>
                      <a:pt x="205" y="343"/>
                    </a:cubicBezTo>
                    <a:cubicBezTo>
                      <a:pt x="203" y="347"/>
                      <a:pt x="200" y="359"/>
                      <a:pt x="205" y="359"/>
                    </a:cubicBezTo>
                    <a:cubicBezTo>
                      <a:pt x="207" y="361"/>
                      <a:pt x="210" y="354"/>
                      <a:pt x="217" y="354"/>
                    </a:cubicBezTo>
                    <a:cubicBezTo>
                      <a:pt x="221" y="354"/>
                      <a:pt x="228" y="354"/>
                      <a:pt x="235" y="352"/>
                    </a:cubicBezTo>
                    <a:lnTo>
                      <a:pt x="240" y="352"/>
                    </a:lnTo>
                    <a:cubicBezTo>
                      <a:pt x="245" y="354"/>
                      <a:pt x="247" y="359"/>
                      <a:pt x="247" y="359"/>
                    </a:cubicBezTo>
                    <a:cubicBezTo>
                      <a:pt x="247" y="359"/>
                      <a:pt x="247" y="364"/>
                      <a:pt x="252" y="364"/>
                    </a:cubicBezTo>
                    <a:cubicBezTo>
                      <a:pt x="256" y="361"/>
                      <a:pt x="265" y="359"/>
                      <a:pt x="265" y="361"/>
                    </a:cubicBezTo>
                    <a:cubicBezTo>
                      <a:pt x="263" y="366"/>
                      <a:pt x="268" y="373"/>
                      <a:pt x="270" y="373"/>
                    </a:cubicBezTo>
                    <a:cubicBezTo>
                      <a:pt x="275" y="371"/>
                      <a:pt x="284" y="378"/>
                      <a:pt x="289" y="378"/>
                    </a:cubicBezTo>
                    <a:cubicBezTo>
                      <a:pt x="293" y="378"/>
                      <a:pt x="298" y="378"/>
                      <a:pt x="298" y="375"/>
                    </a:cubicBezTo>
                    <a:cubicBezTo>
                      <a:pt x="298" y="373"/>
                      <a:pt x="305" y="368"/>
                      <a:pt x="305" y="371"/>
                    </a:cubicBezTo>
                    <a:cubicBezTo>
                      <a:pt x="307" y="375"/>
                      <a:pt x="312" y="385"/>
                      <a:pt x="317" y="385"/>
                    </a:cubicBezTo>
                    <a:cubicBezTo>
                      <a:pt x="321" y="385"/>
                      <a:pt x="333" y="385"/>
                      <a:pt x="333" y="387"/>
                    </a:cubicBezTo>
                    <a:cubicBezTo>
                      <a:pt x="333" y="392"/>
                      <a:pt x="338" y="401"/>
                      <a:pt x="342" y="406"/>
                    </a:cubicBezTo>
                    <a:cubicBezTo>
                      <a:pt x="347" y="408"/>
                      <a:pt x="356" y="406"/>
                      <a:pt x="356" y="406"/>
                    </a:cubicBezTo>
                    <a:cubicBezTo>
                      <a:pt x="356" y="406"/>
                      <a:pt x="361" y="403"/>
                      <a:pt x="361" y="396"/>
                    </a:cubicBezTo>
                    <a:cubicBezTo>
                      <a:pt x="361" y="389"/>
                      <a:pt x="361" y="380"/>
                      <a:pt x="359" y="380"/>
                    </a:cubicBezTo>
                    <a:cubicBezTo>
                      <a:pt x="356" y="380"/>
                      <a:pt x="352" y="387"/>
                      <a:pt x="345" y="385"/>
                    </a:cubicBezTo>
                    <a:cubicBezTo>
                      <a:pt x="338" y="385"/>
                      <a:pt x="333" y="371"/>
                      <a:pt x="331" y="368"/>
                    </a:cubicBezTo>
                    <a:cubicBezTo>
                      <a:pt x="326" y="366"/>
                      <a:pt x="335" y="354"/>
                      <a:pt x="335" y="350"/>
                    </a:cubicBezTo>
                    <a:cubicBezTo>
                      <a:pt x="335" y="343"/>
                      <a:pt x="340" y="326"/>
                      <a:pt x="335" y="324"/>
                    </a:cubicBezTo>
                    <a:cubicBezTo>
                      <a:pt x="331" y="324"/>
                      <a:pt x="333" y="317"/>
                      <a:pt x="338" y="315"/>
                    </a:cubicBezTo>
                    <a:cubicBezTo>
                      <a:pt x="342" y="310"/>
                      <a:pt x="335" y="298"/>
                      <a:pt x="345" y="298"/>
                    </a:cubicBezTo>
                    <a:cubicBezTo>
                      <a:pt x="352" y="298"/>
                      <a:pt x="366" y="301"/>
                      <a:pt x="370" y="296"/>
                    </a:cubicBezTo>
                    <a:lnTo>
                      <a:pt x="370" y="294"/>
                    </a:lnTo>
                    <a:lnTo>
                      <a:pt x="373" y="291"/>
                    </a:lnTo>
                    <a:cubicBezTo>
                      <a:pt x="368" y="284"/>
                      <a:pt x="361" y="273"/>
                      <a:pt x="356" y="270"/>
                    </a:cubicBezTo>
                    <a:lnTo>
                      <a:pt x="356" y="2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8" name="Freeform 535">
                <a:extLst>
                  <a:ext uri="{FF2B5EF4-FFF2-40B4-BE49-F238E27FC236}">
                    <a16:creationId xmlns:a16="http://schemas.microsoft.com/office/drawing/2014/main" id="{A57BE8E2-5DFB-4034-5AAF-903B8D5F7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92"/>
                <a:ext cx="19" cy="27"/>
              </a:xfrm>
              <a:custGeom>
                <a:avLst/>
                <a:gdLst>
                  <a:gd name="T0" fmla="*/ 2 w 32"/>
                  <a:gd name="T1" fmla="*/ 23 h 44"/>
                  <a:gd name="T2" fmla="*/ 2 w 32"/>
                  <a:gd name="T3" fmla="*/ 23 h 44"/>
                  <a:gd name="T4" fmla="*/ 7 w 32"/>
                  <a:gd name="T5" fmla="*/ 44 h 44"/>
                  <a:gd name="T6" fmla="*/ 16 w 32"/>
                  <a:gd name="T7" fmla="*/ 40 h 44"/>
                  <a:gd name="T8" fmla="*/ 32 w 32"/>
                  <a:gd name="T9" fmla="*/ 14 h 44"/>
                  <a:gd name="T10" fmla="*/ 28 w 32"/>
                  <a:gd name="T11" fmla="*/ 12 h 44"/>
                  <a:gd name="T12" fmla="*/ 28 w 32"/>
                  <a:gd name="T13" fmla="*/ 0 h 44"/>
                  <a:gd name="T14" fmla="*/ 16 w 32"/>
                  <a:gd name="T15" fmla="*/ 0 h 44"/>
                  <a:gd name="T16" fmla="*/ 7 w 32"/>
                  <a:gd name="T17" fmla="*/ 7 h 44"/>
                  <a:gd name="T18" fmla="*/ 0 w 32"/>
                  <a:gd name="T19" fmla="*/ 7 h 44"/>
                  <a:gd name="T20" fmla="*/ 2 w 32"/>
                  <a:gd name="T21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4">
                    <a:moveTo>
                      <a:pt x="2" y="23"/>
                    </a:moveTo>
                    <a:lnTo>
                      <a:pt x="2" y="23"/>
                    </a:lnTo>
                    <a:cubicBezTo>
                      <a:pt x="2" y="26"/>
                      <a:pt x="5" y="35"/>
                      <a:pt x="7" y="44"/>
                    </a:cubicBezTo>
                    <a:cubicBezTo>
                      <a:pt x="12" y="42"/>
                      <a:pt x="14" y="40"/>
                      <a:pt x="16" y="40"/>
                    </a:cubicBezTo>
                    <a:cubicBezTo>
                      <a:pt x="21" y="37"/>
                      <a:pt x="32" y="14"/>
                      <a:pt x="32" y="14"/>
                    </a:cubicBezTo>
                    <a:lnTo>
                      <a:pt x="28" y="12"/>
                    </a:lnTo>
                    <a:lnTo>
                      <a:pt x="28" y="0"/>
                    </a:lnTo>
                    <a:lnTo>
                      <a:pt x="16" y="0"/>
                    </a:lnTo>
                    <a:cubicBezTo>
                      <a:pt x="16" y="0"/>
                      <a:pt x="19" y="9"/>
                      <a:pt x="7" y="7"/>
                    </a:cubicBezTo>
                    <a:lnTo>
                      <a:pt x="0" y="7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9" name="Freeform 536">
                <a:extLst>
                  <a:ext uri="{FF2B5EF4-FFF2-40B4-BE49-F238E27FC236}">
                    <a16:creationId xmlns:a16="http://schemas.microsoft.com/office/drawing/2014/main" id="{9ACF30B8-C65B-C52E-82A7-6E650CAF3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92"/>
                <a:ext cx="19" cy="27"/>
              </a:xfrm>
              <a:custGeom>
                <a:avLst/>
                <a:gdLst>
                  <a:gd name="T0" fmla="*/ 2 w 32"/>
                  <a:gd name="T1" fmla="*/ 23 h 44"/>
                  <a:gd name="T2" fmla="*/ 2 w 32"/>
                  <a:gd name="T3" fmla="*/ 23 h 44"/>
                  <a:gd name="T4" fmla="*/ 7 w 32"/>
                  <a:gd name="T5" fmla="*/ 44 h 44"/>
                  <a:gd name="T6" fmla="*/ 16 w 32"/>
                  <a:gd name="T7" fmla="*/ 40 h 44"/>
                  <a:gd name="T8" fmla="*/ 32 w 32"/>
                  <a:gd name="T9" fmla="*/ 14 h 44"/>
                  <a:gd name="T10" fmla="*/ 28 w 32"/>
                  <a:gd name="T11" fmla="*/ 12 h 44"/>
                  <a:gd name="T12" fmla="*/ 28 w 32"/>
                  <a:gd name="T13" fmla="*/ 0 h 44"/>
                  <a:gd name="T14" fmla="*/ 16 w 32"/>
                  <a:gd name="T15" fmla="*/ 0 h 44"/>
                  <a:gd name="T16" fmla="*/ 7 w 32"/>
                  <a:gd name="T17" fmla="*/ 7 h 44"/>
                  <a:gd name="T18" fmla="*/ 0 w 32"/>
                  <a:gd name="T19" fmla="*/ 7 h 44"/>
                  <a:gd name="T20" fmla="*/ 2 w 32"/>
                  <a:gd name="T21" fmla="*/ 23 h 44"/>
                  <a:gd name="T22" fmla="*/ 2 w 32"/>
                  <a:gd name="T23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4">
                    <a:moveTo>
                      <a:pt x="2" y="23"/>
                    </a:moveTo>
                    <a:lnTo>
                      <a:pt x="2" y="23"/>
                    </a:lnTo>
                    <a:cubicBezTo>
                      <a:pt x="2" y="26"/>
                      <a:pt x="5" y="35"/>
                      <a:pt x="7" y="44"/>
                    </a:cubicBezTo>
                    <a:cubicBezTo>
                      <a:pt x="12" y="42"/>
                      <a:pt x="14" y="40"/>
                      <a:pt x="16" y="40"/>
                    </a:cubicBezTo>
                    <a:cubicBezTo>
                      <a:pt x="21" y="37"/>
                      <a:pt x="32" y="14"/>
                      <a:pt x="32" y="14"/>
                    </a:cubicBezTo>
                    <a:lnTo>
                      <a:pt x="28" y="12"/>
                    </a:lnTo>
                    <a:lnTo>
                      <a:pt x="28" y="0"/>
                    </a:lnTo>
                    <a:lnTo>
                      <a:pt x="16" y="0"/>
                    </a:lnTo>
                    <a:cubicBezTo>
                      <a:pt x="16" y="0"/>
                      <a:pt x="19" y="9"/>
                      <a:pt x="7" y="7"/>
                    </a:cubicBezTo>
                    <a:lnTo>
                      <a:pt x="0" y="7"/>
                    </a:lnTo>
                    <a:lnTo>
                      <a:pt x="2" y="23"/>
                    </a:lnTo>
                    <a:lnTo>
                      <a:pt x="2" y="2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0" name="Freeform 537">
                <a:extLst>
                  <a:ext uri="{FF2B5EF4-FFF2-40B4-BE49-F238E27FC236}">
                    <a16:creationId xmlns:a16="http://schemas.microsoft.com/office/drawing/2014/main" id="{9DC9F2A3-89AE-C7BC-79B4-13C4832D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92"/>
                <a:ext cx="19" cy="27"/>
              </a:xfrm>
              <a:custGeom>
                <a:avLst/>
                <a:gdLst>
                  <a:gd name="T0" fmla="*/ 2 w 32"/>
                  <a:gd name="T1" fmla="*/ 23 h 44"/>
                  <a:gd name="T2" fmla="*/ 2 w 32"/>
                  <a:gd name="T3" fmla="*/ 23 h 44"/>
                  <a:gd name="T4" fmla="*/ 7 w 32"/>
                  <a:gd name="T5" fmla="*/ 44 h 44"/>
                  <a:gd name="T6" fmla="*/ 16 w 32"/>
                  <a:gd name="T7" fmla="*/ 40 h 44"/>
                  <a:gd name="T8" fmla="*/ 32 w 32"/>
                  <a:gd name="T9" fmla="*/ 14 h 44"/>
                  <a:gd name="T10" fmla="*/ 28 w 32"/>
                  <a:gd name="T11" fmla="*/ 12 h 44"/>
                  <a:gd name="T12" fmla="*/ 28 w 32"/>
                  <a:gd name="T13" fmla="*/ 0 h 44"/>
                  <a:gd name="T14" fmla="*/ 16 w 32"/>
                  <a:gd name="T15" fmla="*/ 0 h 44"/>
                  <a:gd name="T16" fmla="*/ 7 w 32"/>
                  <a:gd name="T17" fmla="*/ 7 h 44"/>
                  <a:gd name="T18" fmla="*/ 0 w 32"/>
                  <a:gd name="T19" fmla="*/ 7 h 44"/>
                  <a:gd name="T20" fmla="*/ 2 w 32"/>
                  <a:gd name="T21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4">
                    <a:moveTo>
                      <a:pt x="2" y="23"/>
                    </a:moveTo>
                    <a:lnTo>
                      <a:pt x="2" y="23"/>
                    </a:lnTo>
                    <a:cubicBezTo>
                      <a:pt x="2" y="26"/>
                      <a:pt x="5" y="35"/>
                      <a:pt x="7" y="44"/>
                    </a:cubicBezTo>
                    <a:cubicBezTo>
                      <a:pt x="12" y="42"/>
                      <a:pt x="14" y="40"/>
                      <a:pt x="16" y="40"/>
                    </a:cubicBezTo>
                    <a:cubicBezTo>
                      <a:pt x="21" y="37"/>
                      <a:pt x="32" y="14"/>
                      <a:pt x="32" y="14"/>
                    </a:cubicBezTo>
                    <a:lnTo>
                      <a:pt x="28" y="12"/>
                    </a:lnTo>
                    <a:lnTo>
                      <a:pt x="28" y="0"/>
                    </a:lnTo>
                    <a:lnTo>
                      <a:pt x="16" y="0"/>
                    </a:lnTo>
                    <a:cubicBezTo>
                      <a:pt x="16" y="0"/>
                      <a:pt x="19" y="9"/>
                      <a:pt x="7" y="7"/>
                    </a:cubicBezTo>
                    <a:lnTo>
                      <a:pt x="0" y="7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1" name="Freeform 538">
                <a:extLst>
                  <a:ext uri="{FF2B5EF4-FFF2-40B4-BE49-F238E27FC236}">
                    <a16:creationId xmlns:a16="http://schemas.microsoft.com/office/drawing/2014/main" id="{ED1B1248-3E33-4148-1A44-CE85DAE22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92"/>
                <a:ext cx="19" cy="27"/>
              </a:xfrm>
              <a:custGeom>
                <a:avLst/>
                <a:gdLst>
                  <a:gd name="T0" fmla="*/ 2 w 32"/>
                  <a:gd name="T1" fmla="*/ 23 h 44"/>
                  <a:gd name="T2" fmla="*/ 2 w 32"/>
                  <a:gd name="T3" fmla="*/ 23 h 44"/>
                  <a:gd name="T4" fmla="*/ 7 w 32"/>
                  <a:gd name="T5" fmla="*/ 44 h 44"/>
                  <a:gd name="T6" fmla="*/ 16 w 32"/>
                  <a:gd name="T7" fmla="*/ 40 h 44"/>
                  <a:gd name="T8" fmla="*/ 32 w 32"/>
                  <a:gd name="T9" fmla="*/ 14 h 44"/>
                  <a:gd name="T10" fmla="*/ 28 w 32"/>
                  <a:gd name="T11" fmla="*/ 12 h 44"/>
                  <a:gd name="T12" fmla="*/ 28 w 32"/>
                  <a:gd name="T13" fmla="*/ 0 h 44"/>
                  <a:gd name="T14" fmla="*/ 16 w 32"/>
                  <a:gd name="T15" fmla="*/ 0 h 44"/>
                  <a:gd name="T16" fmla="*/ 7 w 32"/>
                  <a:gd name="T17" fmla="*/ 7 h 44"/>
                  <a:gd name="T18" fmla="*/ 0 w 32"/>
                  <a:gd name="T19" fmla="*/ 7 h 44"/>
                  <a:gd name="T20" fmla="*/ 2 w 32"/>
                  <a:gd name="T21" fmla="*/ 23 h 44"/>
                  <a:gd name="T22" fmla="*/ 2 w 32"/>
                  <a:gd name="T23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4">
                    <a:moveTo>
                      <a:pt x="2" y="23"/>
                    </a:moveTo>
                    <a:lnTo>
                      <a:pt x="2" y="23"/>
                    </a:lnTo>
                    <a:cubicBezTo>
                      <a:pt x="2" y="26"/>
                      <a:pt x="5" y="35"/>
                      <a:pt x="7" y="44"/>
                    </a:cubicBezTo>
                    <a:cubicBezTo>
                      <a:pt x="12" y="42"/>
                      <a:pt x="14" y="40"/>
                      <a:pt x="16" y="40"/>
                    </a:cubicBezTo>
                    <a:cubicBezTo>
                      <a:pt x="21" y="37"/>
                      <a:pt x="32" y="14"/>
                      <a:pt x="32" y="14"/>
                    </a:cubicBezTo>
                    <a:lnTo>
                      <a:pt x="28" y="12"/>
                    </a:lnTo>
                    <a:lnTo>
                      <a:pt x="28" y="0"/>
                    </a:lnTo>
                    <a:lnTo>
                      <a:pt x="16" y="0"/>
                    </a:lnTo>
                    <a:cubicBezTo>
                      <a:pt x="16" y="0"/>
                      <a:pt x="19" y="9"/>
                      <a:pt x="7" y="7"/>
                    </a:cubicBezTo>
                    <a:lnTo>
                      <a:pt x="0" y="7"/>
                    </a:lnTo>
                    <a:lnTo>
                      <a:pt x="2" y="23"/>
                    </a:lnTo>
                    <a:lnTo>
                      <a:pt x="2" y="2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2" name="Freeform 539">
                <a:extLst>
                  <a:ext uri="{FF2B5EF4-FFF2-40B4-BE49-F238E27FC236}">
                    <a16:creationId xmlns:a16="http://schemas.microsoft.com/office/drawing/2014/main" id="{B4E5AD96-AF5F-BEA0-2116-A5CA1E9A0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497"/>
                <a:ext cx="135" cy="221"/>
              </a:xfrm>
              <a:custGeom>
                <a:avLst/>
                <a:gdLst>
                  <a:gd name="T0" fmla="*/ 223 w 225"/>
                  <a:gd name="T1" fmla="*/ 93 h 366"/>
                  <a:gd name="T2" fmla="*/ 223 w 225"/>
                  <a:gd name="T3" fmla="*/ 93 h 366"/>
                  <a:gd name="T4" fmla="*/ 218 w 225"/>
                  <a:gd name="T5" fmla="*/ 54 h 366"/>
                  <a:gd name="T6" fmla="*/ 216 w 225"/>
                  <a:gd name="T7" fmla="*/ 2 h 366"/>
                  <a:gd name="T8" fmla="*/ 216 w 225"/>
                  <a:gd name="T9" fmla="*/ 0 h 366"/>
                  <a:gd name="T10" fmla="*/ 195 w 225"/>
                  <a:gd name="T11" fmla="*/ 14 h 366"/>
                  <a:gd name="T12" fmla="*/ 179 w 225"/>
                  <a:gd name="T13" fmla="*/ 16 h 366"/>
                  <a:gd name="T14" fmla="*/ 167 w 225"/>
                  <a:gd name="T15" fmla="*/ 16 h 366"/>
                  <a:gd name="T16" fmla="*/ 160 w 225"/>
                  <a:gd name="T17" fmla="*/ 23 h 366"/>
                  <a:gd name="T18" fmla="*/ 146 w 225"/>
                  <a:gd name="T19" fmla="*/ 26 h 366"/>
                  <a:gd name="T20" fmla="*/ 130 w 225"/>
                  <a:gd name="T21" fmla="*/ 28 h 366"/>
                  <a:gd name="T22" fmla="*/ 123 w 225"/>
                  <a:gd name="T23" fmla="*/ 21 h 366"/>
                  <a:gd name="T24" fmla="*/ 109 w 225"/>
                  <a:gd name="T25" fmla="*/ 23 h 366"/>
                  <a:gd name="T26" fmla="*/ 97 w 225"/>
                  <a:gd name="T27" fmla="*/ 23 h 366"/>
                  <a:gd name="T28" fmla="*/ 97 w 225"/>
                  <a:gd name="T29" fmla="*/ 30 h 366"/>
                  <a:gd name="T30" fmla="*/ 104 w 225"/>
                  <a:gd name="T31" fmla="*/ 75 h 366"/>
                  <a:gd name="T32" fmla="*/ 118 w 225"/>
                  <a:gd name="T33" fmla="*/ 89 h 366"/>
                  <a:gd name="T34" fmla="*/ 118 w 225"/>
                  <a:gd name="T35" fmla="*/ 109 h 366"/>
                  <a:gd name="T36" fmla="*/ 107 w 225"/>
                  <a:gd name="T37" fmla="*/ 124 h 366"/>
                  <a:gd name="T38" fmla="*/ 104 w 225"/>
                  <a:gd name="T39" fmla="*/ 142 h 366"/>
                  <a:gd name="T40" fmla="*/ 86 w 225"/>
                  <a:gd name="T41" fmla="*/ 117 h 366"/>
                  <a:gd name="T42" fmla="*/ 90 w 225"/>
                  <a:gd name="T43" fmla="*/ 89 h 366"/>
                  <a:gd name="T44" fmla="*/ 74 w 225"/>
                  <a:gd name="T45" fmla="*/ 86 h 366"/>
                  <a:gd name="T46" fmla="*/ 58 w 225"/>
                  <a:gd name="T47" fmla="*/ 77 h 366"/>
                  <a:gd name="T48" fmla="*/ 0 w 225"/>
                  <a:gd name="T49" fmla="*/ 98 h 366"/>
                  <a:gd name="T50" fmla="*/ 5 w 225"/>
                  <a:gd name="T51" fmla="*/ 114 h 366"/>
                  <a:gd name="T52" fmla="*/ 2 w 225"/>
                  <a:gd name="T53" fmla="*/ 114 h 366"/>
                  <a:gd name="T54" fmla="*/ 7 w 225"/>
                  <a:gd name="T55" fmla="*/ 121 h 366"/>
                  <a:gd name="T56" fmla="*/ 32 w 225"/>
                  <a:gd name="T57" fmla="*/ 128 h 366"/>
                  <a:gd name="T58" fmla="*/ 58 w 225"/>
                  <a:gd name="T59" fmla="*/ 135 h 366"/>
                  <a:gd name="T60" fmla="*/ 58 w 225"/>
                  <a:gd name="T61" fmla="*/ 168 h 366"/>
                  <a:gd name="T62" fmla="*/ 53 w 225"/>
                  <a:gd name="T63" fmla="*/ 189 h 366"/>
                  <a:gd name="T64" fmla="*/ 60 w 225"/>
                  <a:gd name="T65" fmla="*/ 203 h 366"/>
                  <a:gd name="T66" fmla="*/ 49 w 225"/>
                  <a:gd name="T67" fmla="*/ 219 h 366"/>
                  <a:gd name="T68" fmla="*/ 42 w 225"/>
                  <a:gd name="T69" fmla="*/ 240 h 366"/>
                  <a:gd name="T70" fmla="*/ 21 w 225"/>
                  <a:gd name="T71" fmla="*/ 261 h 366"/>
                  <a:gd name="T72" fmla="*/ 23 w 225"/>
                  <a:gd name="T73" fmla="*/ 264 h 366"/>
                  <a:gd name="T74" fmla="*/ 35 w 225"/>
                  <a:gd name="T75" fmla="*/ 303 h 366"/>
                  <a:gd name="T76" fmla="*/ 37 w 225"/>
                  <a:gd name="T77" fmla="*/ 341 h 366"/>
                  <a:gd name="T78" fmla="*/ 39 w 225"/>
                  <a:gd name="T79" fmla="*/ 366 h 366"/>
                  <a:gd name="T80" fmla="*/ 56 w 225"/>
                  <a:gd name="T81" fmla="*/ 364 h 366"/>
                  <a:gd name="T82" fmla="*/ 56 w 225"/>
                  <a:gd name="T83" fmla="*/ 355 h 366"/>
                  <a:gd name="T84" fmla="*/ 49 w 225"/>
                  <a:gd name="T85" fmla="*/ 345 h 366"/>
                  <a:gd name="T86" fmla="*/ 81 w 225"/>
                  <a:gd name="T87" fmla="*/ 322 h 366"/>
                  <a:gd name="T88" fmla="*/ 107 w 225"/>
                  <a:gd name="T89" fmla="*/ 306 h 366"/>
                  <a:gd name="T90" fmla="*/ 109 w 225"/>
                  <a:gd name="T91" fmla="*/ 273 h 366"/>
                  <a:gd name="T92" fmla="*/ 107 w 225"/>
                  <a:gd name="T93" fmla="*/ 247 h 366"/>
                  <a:gd name="T94" fmla="*/ 95 w 225"/>
                  <a:gd name="T95" fmla="*/ 219 h 366"/>
                  <a:gd name="T96" fmla="*/ 100 w 225"/>
                  <a:gd name="T97" fmla="*/ 203 h 366"/>
                  <a:gd name="T98" fmla="*/ 109 w 225"/>
                  <a:gd name="T99" fmla="*/ 194 h 366"/>
                  <a:gd name="T100" fmla="*/ 128 w 225"/>
                  <a:gd name="T101" fmla="*/ 182 h 366"/>
                  <a:gd name="T102" fmla="*/ 149 w 225"/>
                  <a:gd name="T103" fmla="*/ 156 h 366"/>
                  <a:gd name="T104" fmla="*/ 191 w 225"/>
                  <a:gd name="T105" fmla="*/ 138 h 366"/>
                  <a:gd name="T106" fmla="*/ 223 w 225"/>
                  <a:gd name="T107" fmla="*/ 93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5" h="366">
                    <a:moveTo>
                      <a:pt x="223" y="93"/>
                    </a:moveTo>
                    <a:lnTo>
                      <a:pt x="223" y="93"/>
                    </a:lnTo>
                    <a:cubicBezTo>
                      <a:pt x="223" y="89"/>
                      <a:pt x="218" y="63"/>
                      <a:pt x="218" y="54"/>
                    </a:cubicBezTo>
                    <a:cubicBezTo>
                      <a:pt x="221" y="42"/>
                      <a:pt x="216" y="14"/>
                      <a:pt x="216" y="2"/>
                    </a:cubicBezTo>
                    <a:lnTo>
                      <a:pt x="216" y="0"/>
                    </a:lnTo>
                    <a:cubicBezTo>
                      <a:pt x="207" y="5"/>
                      <a:pt x="195" y="12"/>
                      <a:pt x="195" y="14"/>
                    </a:cubicBezTo>
                    <a:cubicBezTo>
                      <a:pt x="193" y="16"/>
                      <a:pt x="184" y="12"/>
                      <a:pt x="179" y="16"/>
                    </a:cubicBezTo>
                    <a:cubicBezTo>
                      <a:pt x="174" y="21"/>
                      <a:pt x="172" y="16"/>
                      <a:pt x="167" y="16"/>
                    </a:cubicBezTo>
                    <a:cubicBezTo>
                      <a:pt x="163" y="14"/>
                      <a:pt x="160" y="21"/>
                      <a:pt x="160" y="23"/>
                    </a:cubicBezTo>
                    <a:cubicBezTo>
                      <a:pt x="160" y="28"/>
                      <a:pt x="151" y="26"/>
                      <a:pt x="146" y="26"/>
                    </a:cubicBezTo>
                    <a:cubicBezTo>
                      <a:pt x="144" y="26"/>
                      <a:pt x="135" y="28"/>
                      <a:pt x="130" y="28"/>
                    </a:cubicBezTo>
                    <a:cubicBezTo>
                      <a:pt x="123" y="28"/>
                      <a:pt x="128" y="23"/>
                      <a:pt x="123" y="21"/>
                    </a:cubicBezTo>
                    <a:cubicBezTo>
                      <a:pt x="116" y="21"/>
                      <a:pt x="114" y="23"/>
                      <a:pt x="109" y="23"/>
                    </a:cubicBezTo>
                    <a:lnTo>
                      <a:pt x="97" y="23"/>
                    </a:lnTo>
                    <a:lnTo>
                      <a:pt x="97" y="30"/>
                    </a:lnTo>
                    <a:cubicBezTo>
                      <a:pt x="93" y="42"/>
                      <a:pt x="104" y="65"/>
                      <a:pt x="104" y="75"/>
                    </a:cubicBezTo>
                    <a:cubicBezTo>
                      <a:pt x="109" y="79"/>
                      <a:pt x="116" y="84"/>
                      <a:pt x="118" y="89"/>
                    </a:cubicBezTo>
                    <a:cubicBezTo>
                      <a:pt x="123" y="96"/>
                      <a:pt x="118" y="93"/>
                      <a:pt x="118" y="109"/>
                    </a:cubicBezTo>
                    <a:cubicBezTo>
                      <a:pt x="121" y="124"/>
                      <a:pt x="114" y="119"/>
                      <a:pt x="107" y="124"/>
                    </a:cubicBezTo>
                    <a:cubicBezTo>
                      <a:pt x="102" y="128"/>
                      <a:pt x="107" y="140"/>
                      <a:pt x="104" y="142"/>
                    </a:cubicBezTo>
                    <a:cubicBezTo>
                      <a:pt x="104" y="147"/>
                      <a:pt x="86" y="121"/>
                      <a:pt x="86" y="117"/>
                    </a:cubicBezTo>
                    <a:cubicBezTo>
                      <a:pt x="84" y="114"/>
                      <a:pt x="93" y="98"/>
                      <a:pt x="90" y="89"/>
                    </a:cubicBezTo>
                    <a:cubicBezTo>
                      <a:pt x="88" y="79"/>
                      <a:pt x="77" y="86"/>
                      <a:pt x="74" y="86"/>
                    </a:cubicBezTo>
                    <a:cubicBezTo>
                      <a:pt x="70" y="86"/>
                      <a:pt x="60" y="77"/>
                      <a:pt x="58" y="77"/>
                    </a:cubicBezTo>
                    <a:lnTo>
                      <a:pt x="0" y="98"/>
                    </a:lnTo>
                    <a:lnTo>
                      <a:pt x="5" y="114"/>
                    </a:lnTo>
                    <a:lnTo>
                      <a:pt x="2" y="114"/>
                    </a:lnTo>
                    <a:lnTo>
                      <a:pt x="7" y="121"/>
                    </a:lnTo>
                    <a:cubicBezTo>
                      <a:pt x="7" y="121"/>
                      <a:pt x="25" y="121"/>
                      <a:pt x="32" y="128"/>
                    </a:cubicBezTo>
                    <a:cubicBezTo>
                      <a:pt x="42" y="133"/>
                      <a:pt x="56" y="133"/>
                      <a:pt x="58" y="135"/>
                    </a:cubicBezTo>
                    <a:cubicBezTo>
                      <a:pt x="60" y="138"/>
                      <a:pt x="58" y="159"/>
                      <a:pt x="58" y="168"/>
                    </a:cubicBezTo>
                    <a:cubicBezTo>
                      <a:pt x="60" y="180"/>
                      <a:pt x="46" y="182"/>
                      <a:pt x="53" y="189"/>
                    </a:cubicBezTo>
                    <a:cubicBezTo>
                      <a:pt x="58" y="194"/>
                      <a:pt x="56" y="203"/>
                      <a:pt x="60" y="203"/>
                    </a:cubicBezTo>
                    <a:cubicBezTo>
                      <a:pt x="63" y="205"/>
                      <a:pt x="53" y="217"/>
                      <a:pt x="49" y="219"/>
                    </a:cubicBezTo>
                    <a:cubicBezTo>
                      <a:pt x="44" y="224"/>
                      <a:pt x="49" y="233"/>
                      <a:pt x="42" y="240"/>
                    </a:cubicBezTo>
                    <a:cubicBezTo>
                      <a:pt x="39" y="245"/>
                      <a:pt x="28" y="254"/>
                      <a:pt x="21" y="261"/>
                    </a:cubicBezTo>
                    <a:cubicBezTo>
                      <a:pt x="21" y="264"/>
                      <a:pt x="21" y="264"/>
                      <a:pt x="23" y="264"/>
                    </a:cubicBezTo>
                    <a:cubicBezTo>
                      <a:pt x="23" y="266"/>
                      <a:pt x="30" y="299"/>
                      <a:pt x="35" y="303"/>
                    </a:cubicBezTo>
                    <a:cubicBezTo>
                      <a:pt x="42" y="306"/>
                      <a:pt x="37" y="338"/>
                      <a:pt x="37" y="341"/>
                    </a:cubicBezTo>
                    <a:cubicBezTo>
                      <a:pt x="37" y="345"/>
                      <a:pt x="39" y="366"/>
                      <a:pt x="39" y="366"/>
                    </a:cubicBezTo>
                    <a:cubicBezTo>
                      <a:pt x="39" y="366"/>
                      <a:pt x="49" y="364"/>
                      <a:pt x="56" y="364"/>
                    </a:cubicBezTo>
                    <a:lnTo>
                      <a:pt x="56" y="355"/>
                    </a:lnTo>
                    <a:cubicBezTo>
                      <a:pt x="58" y="343"/>
                      <a:pt x="51" y="352"/>
                      <a:pt x="49" y="345"/>
                    </a:cubicBezTo>
                    <a:cubicBezTo>
                      <a:pt x="46" y="341"/>
                      <a:pt x="63" y="329"/>
                      <a:pt x="81" y="322"/>
                    </a:cubicBezTo>
                    <a:cubicBezTo>
                      <a:pt x="100" y="315"/>
                      <a:pt x="107" y="310"/>
                      <a:pt x="107" y="306"/>
                    </a:cubicBezTo>
                    <a:cubicBezTo>
                      <a:pt x="109" y="299"/>
                      <a:pt x="107" y="280"/>
                      <a:pt x="109" y="273"/>
                    </a:cubicBezTo>
                    <a:cubicBezTo>
                      <a:pt x="111" y="266"/>
                      <a:pt x="109" y="264"/>
                      <a:pt x="107" y="247"/>
                    </a:cubicBezTo>
                    <a:cubicBezTo>
                      <a:pt x="104" y="231"/>
                      <a:pt x="97" y="229"/>
                      <a:pt x="95" y="219"/>
                    </a:cubicBezTo>
                    <a:cubicBezTo>
                      <a:pt x="93" y="212"/>
                      <a:pt x="93" y="205"/>
                      <a:pt x="100" y="203"/>
                    </a:cubicBezTo>
                    <a:cubicBezTo>
                      <a:pt x="104" y="203"/>
                      <a:pt x="104" y="201"/>
                      <a:pt x="109" y="194"/>
                    </a:cubicBezTo>
                    <a:cubicBezTo>
                      <a:pt x="114" y="184"/>
                      <a:pt x="118" y="187"/>
                      <a:pt x="128" y="182"/>
                    </a:cubicBezTo>
                    <a:cubicBezTo>
                      <a:pt x="135" y="175"/>
                      <a:pt x="135" y="168"/>
                      <a:pt x="149" y="156"/>
                    </a:cubicBezTo>
                    <a:cubicBezTo>
                      <a:pt x="163" y="147"/>
                      <a:pt x="176" y="147"/>
                      <a:pt x="191" y="138"/>
                    </a:cubicBezTo>
                    <a:cubicBezTo>
                      <a:pt x="205" y="131"/>
                      <a:pt x="225" y="100"/>
                      <a:pt x="223" y="9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3" name="Freeform 540">
                <a:extLst>
                  <a:ext uri="{FF2B5EF4-FFF2-40B4-BE49-F238E27FC236}">
                    <a16:creationId xmlns:a16="http://schemas.microsoft.com/office/drawing/2014/main" id="{F5012472-4D45-C9AF-4B91-DF8393513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497"/>
                <a:ext cx="135" cy="221"/>
              </a:xfrm>
              <a:custGeom>
                <a:avLst/>
                <a:gdLst>
                  <a:gd name="T0" fmla="*/ 223 w 225"/>
                  <a:gd name="T1" fmla="*/ 93 h 366"/>
                  <a:gd name="T2" fmla="*/ 223 w 225"/>
                  <a:gd name="T3" fmla="*/ 93 h 366"/>
                  <a:gd name="T4" fmla="*/ 218 w 225"/>
                  <a:gd name="T5" fmla="*/ 54 h 366"/>
                  <a:gd name="T6" fmla="*/ 216 w 225"/>
                  <a:gd name="T7" fmla="*/ 2 h 366"/>
                  <a:gd name="T8" fmla="*/ 216 w 225"/>
                  <a:gd name="T9" fmla="*/ 0 h 366"/>
                  <a:gd name="T10" fmla="*/ 195 w 225"/>
                  <a:gd name="T11" fmla="*/ 14 h 366"/>
                  <a:gd name="T12" fmla="*/ 179 w 225"/>
                  <a:gd name="T13" fmla="*/ 16 h 366"/>
                  <a:gd name="T14" fmla="*/ 167 w 225"/>
                  <a:gd name="T15" fmla="*/ 16 h 366"/>
                  <a:gd name="T16" fmla="*/ 160 w 225"/>
                  <a:gd name="T17" fmla="*/ 23 h 366"/>
                  <a:gd name="T18" fmla="*/ 146 w 225"/>
                  <a:gd name="T19" fmla="*/ 26 h 366"/>
                  <a:gd name="T20" fmla="*/ 130 w 225"/>
                  <a:gd name="T21" fmla="*/ 28 h 366"/>
                  <a:gd name="T22" fmla="*/ 123 w 225"/>
                  <a:gd name="T23" fmla="*/ 21 h 366"/>
                  <a:gd name="T24" fmla="*/ 109 w 225"/>
                  <a:gd name="T25" fmla="*/ 23 h 366"/>
                  <a:gd name="T26" fmla="*/ 97 w 225"/>
                  <a:gd name="T27" fmla="*/ 23 h 366"/>
                  <a:gd name="T28" fmla="*/ 97 w 225"/>
                  <a:gd name="T29" fmla="*/ 30 h 366"/>
                  <a:gd name="T30" fmla="*/ 104 w 225"/>
                  <a:gd name="T31" fmla="*/ 75 h 366"/>
                  <a:gd name="T32" fmla="*/ 118 w 225"/>
                  <a:gd name="T33" fmla="*/ 89 h 366"/>
                  <a:gd name="T34" fmla="*/ 118 w 225"/>
                  <a:gd name="T35" fmla="*/ 109 h 366"/>
                  <a:gd name="T36" fmla="*/ 107 w 225"/>
                  <a:gd name="T37" fmla="*/ 124 h 366"/>
                  <a:gd name="T38" fmla="*/ 104 w 225"/>
                  <a:gd name="T39" fmla="*/ 142 h 366"/>
                  <a:gd name="T40" fmla="*/ 86 w 225"/>
                  <a:gd name="T41" fmla="*/ 117 h 366"/>
                  <a:gd name="T42" fmla="*/ 90 w 225"/>
                  <a:gd name="T43" fmla="*/ 89 h 366"/>
                  <a:gd name="T44" fmla="*/ 74 w 225"/>
                  <a:gd name="T45" fmla="*/ 86 h 366"/>
                  <a:gd name="T46" fmla="*/ 58 w 225"/>
                  <a:gd name="T47" fmla="*/ 77 h 366"/>
                  <a:gd name="T48" fmla="*/ 0 w 225"/>
                  <a:gd name="T49" fmla="*/ 98 h 366"/>
                  <a:gd name="T50" fmla="*/ 5 w 225"/>
                  <a:gd name="T51" fmla="*/ 114 h 366"/>
                  <a:gd name="T52" fmla="*/ 2 w 225"/>
                  <a:gd name="T53" fmla="*/ 114 h 366"/>
                  <a:gd name="T54" fmla="*/ 7 w 225"/>
                  <a:gd name="T55" fmla="*/ 121 h 366"/>
                  <a:gd name="T56" fmla="*/ 32 w 225"/>
                  <a:gd name="T57" fmla="*/ 128 h 366"/>
                  <a:gd name="T58" fmla="*/ 58 w 225"/>
                  <a:gd name="T59" fmla="*/ 135 h 366"/>
                  <a:gd name="T60" fmla="*/ 58 w 225"/>
                  <a:gd name="T61" fmla="*/ 168 h 366"/>
                  <a:gd name="T62" fmla="*/ 53 w 225"/>
                  <a:gd name="T63" fmla="*/ 189 h 366"/>
                  <a:gd name="T64" fmla="*/ 60 w 225"/>
                  <a:gd name="T65" fmla="*/ 203 h 366"/>
                  <a:gd name="T66" fmla="*/ 49 w 225"/>
                  <a:gd name="T67" fmla="*/ 219 h 366"/>
                  <a:gd name="T68" fmla="*/ 42 w 225"/>
                  <a:gd name="T69" fmla="*/ 240 h 366"/>
                  <a:gd name="T70" fmla="*/ 21 w 225"/>
                  <a:gd name="T71" fmla="*/ 261 h 366"/>
                  <a:gd name="T72" fmla="*/ 23 w 225"/>
                  <a:gd name="T73" fmla="*/ 264 h 366"/>
                  <a:gd name="T74" fmla="*/ 35 w 225"/>
                  <a:gd name="T75" fmla="*/ 303 h 366"/>
                  <a:gd name="T76" fmla="*/ 37 w 225"/>
                  <a:gd name="T77" fmla="*/ 341 h 366"/>
                  <a:gd name="T78" fmla="*/ 39 w 225"/>
                  <a:gd name="T79" fmla="*/ 366 h 366"/>
                  <a:gd name="T80" fmla="*/ 56 w 225"/>
                  <a:gd name="T81" fmla="*/ 364 h 366"/>
                  <a:gd name="T82" fmla="*/ 56 w 225"/>
                  <a:gd name="T83" fmla="*/ 355 h 366"/>
                  <a:gd name="T84" fmla="*/ 49 w 225"/>
                  <a:gd name="T85" fmla="*/ 345 h 366"/>
                  <a:gd name="T86" fmla="*/ 81 w 225"/>
                  <a:gd name="T87" fmla="*/ 322 h 366"/>
                  <a:gd name="T88" fmla="*/ 107 w 225"/>
                  <a:gd name="T89" fmla="*/ 306 h 366"/>
                  <a:gd name="T90" fmla="*/ 109 w 225"/>
                  <a:gd name="T91" fmla="*/ 273 h 366"/>
                  <a:gd name="T92" fmla="*/ 107 w 225"/>
                  <a:gd name="T93" fmla="*/ 247 h 366"/>
                  <a:gd name="T94" fmla="*/ 95 w 225"/>
                  <a:gd name="T95" fmla="*/ 219 h 366"/>
                  <a:gd name="T96" fmla="*/ 100 w 225"/>
                  <a:gd name="T97" fmla="*/ 203 h 366"/>
                  <a:gd name="T98" fmla="*/ 109 w 225"/>
                  <a:gd name="T99" fmla="*/ 194 h 366"/>
                  <a:gd name="T100" fmla="*/ 128 w 225"/>
                  <a:gd name="T101" fmla="*/ 182 h 366"/>
                  <a:gd name="T102" fmla="*/ 149 w 225"/>
                  <a:gd name="T103" fmla="*/ 156 h 366"/>
                  <a:gd name="T104" fmla="*/ 191 w 225"/>
                  <a:gd name="T105" fmla="*/ 138 h 366"/>
                  <a:gd name="T106" fmla="*/ 223 w 225"/>
                  <a:gd name="T107" fmla="*/ 93 h 366"/>
                  <a:gd name="T108" fmla="*/ 223 w 225"/>
                  <a:gd name="T109" fmla="*/ 93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5" h="366">
                    <a:moveTo>
                      <a:pt x="223" y="93"/>
                    </a:moveTo>
                    <a:lnTo>
                      <a:pt x="223" y="93"/>
                    </a:lnTo>
                    <a:cubicBezTo>
                      <a:pt x="223" y="89"/>
                      <a:pt x="218" y="63"/>
                      <a:pt x="218" y="54"/>
                    </a:cubicBezTo>
                    <a:cubicBezTo>
                      <a:pt x="221" y="42"/>
                      <a:pt x="216" y="14"/>
                      <a:pt x="216" y="2"/>
                    </a:cubicBezTo>
                    <a:lnTo>
                      <a:pt x="216" y="0"/>
                    </a:lnTo>
                    <a:cubicBezTo>
                      <a:pt x="207" y="5"/>
                      <a:pt x="195" y="12"/>
                      <a:pt x="195" y="14"/>
                    </a:cubicBezTo>
                    <a:cubicBezTo>
                      <a:pt x="193" y="16"/>
                      <a:pt x="184" y="12"/>
                      <a:pt x="179" y="16"/>
                    </a:cubicBezTo>
                    <a:cubicBezTo>
                      <a:pt x="174" y="21"/>
                      <a:pt x="172" y="16"/>
                      <a:pt x="167" y="16"/>
                    </a:cubicBezTo>
                    <a:cubicBezTo>
                      <a:pt x="163" y="14"/>
                      <a:pt x="160" y="21"/>
                      <a:pt x="160" y="23"/>
                    </a:cubicBezTo>
                    <a:cubicBezTo>
                      <a:pt x="160" y="28"/>
                      <a:pt x="151" y="26"/>
                      <a:pt x="146" y="26"/>
                    </a:cubicBezTo>
                    <a:cubicBezTo>
                      <a:pt x="144" y="26"/>
                      <a:pt x="135" y="28"/>
                      <a:pt x="130" y="28"/>
                    </a:cubicBezTo>
                    <a:cubicBezTo>
                      <a:pt x="123" y="28"/>
                      <a:pt x="128" y="23"/>
                      <a:pt x="123" y="21"/>
                    </a:cubicBezTo>
                    <a:cubicBezTo>
                      <a:pt x="116" y="21"/>
                      <a:pt x="114" y="23"/>
                      <a:pt x="109" y="23"/>
                    </a:cubicBezTo>
                    <a:lnTo>
                      <a:pt x="97" y="23"/>
                    </a:lnTo>
                    <a:lnTo>
                      <a:pt x="97" y="30"/>
                    </a:lnTo>
                    <a:cubicBezTo>
                      <a:pt x="93" y="42"/>
                      <a:pt x="104" y="65"/>
                      <a:pt x="104" y="75"/>
                    </a:cubicBezTo>
                    <a:cubicBezTo>
                      <a:pt x="109" y="79"/>
                      <a:pt x="116" y="84"/>
                      <a:pt x="118" y="89"/>
                    </a:cubicBezTo>
                    <a:cubicBezTo>
                      <a:pt x="123" y="96"/>
                      <a:pt x="118" y="93"/>
                      <a:pt x="118" y="109"/>
                    </a:cubicBezTo>
                    <a:cubicBezTo>
                      <a:pt x="121" y="124"/>
                      <a:pt x="114" y="119"/>
                      <a:pt x="107" y="124"/>
                    </a:cubicBezTo>
                    <a:cubicBezTo>
                      <a:pt x="102" y="128"/>
                      <a:pt x="107" y="140"/>
                      <a:pt x="104" y="142"/>
                    </a:cubicBezTo>
                    <a:cubicBezTo>
                      <a:pt x="104" y="147"/>
                      <a:pt x="86" y="121"/>
                      <a:pt x="86" y="117"/>
                    </a:cubicBezTo>
                    <a:cubicBezTo>
                      <a:pt x="84" y="114"/>
                      <a:pt x="93" y="98"/>
                      <a:pt x="90" y="89"/>
                    </a:cubicBezTo>
                    <a:cubicBezTo>
                      <a:pt x="88" y="79"/>
                      <a:pt x="77" y="86"/>
                      <a:pt x="74" y="86"/>
                    </a:cubicBezTo>
                    <a:cubicBezTo>
                      <a:pt x="70" y="86"/>
                      <a:pt x="60" y="77"/>
                      <a:pt x="58" y="77"/>
                    </a:cubicBezTo>
                    <a:lnTo>
                      <a:pt x="0" y="98"/>
                    </a:lnTo>
                    <a:lnTo>
                      <a:pt x="5" y="114"/>
                    </a:lnTo>
                    <a:lnTo>
                      <a:pt x="2" y="114"/>
                    </a:lnTo>
                    <a:lnTo>
                      <a:pt x="7" y="121"/>
                    </a:lnTo>
                    <a:cubicBezTo>
                      <a:pt x="7" y="121"/>
                      <a:pt x="25" y="121"/>
                      <a:pt x="32" y="128"/>
                    </a:cubicBezTo>
                    <a:cubicBezTo>
                      <a:pt x="42" y="133"/>
                      <a:pt x="56" y="133"/>
                      <a:pt x="58" y="135"/>
                    </a:cubicBezTo>
                    <a:cubicBezTo>
                      <a:pt x="60" y="138"/>
                      <a:pt x="58" y="159"/>
                      <a:pt x="58" y="168"/>
                    </a:cubicBezTo>
                    <a:cubicBezTo>
                      <a:pt x="60" y="180"/>
                      <a:pt x="46" y="182"/>
                      <a:pt x="53" y="189"/>
                    </a:cubicBezTo>
                    <a:cubicBezTo>
                      <a:pt x="58" y="194"/>
                      <a:pt x="56" y="203"/>
                      <a:pt x="60" y="203"/>
                    </a:cubicBezTo>
                    <a:cubicBezTo>
                      <a:pt x="63" y="205"/>
                      <a:pt x="53" y="217"/>
                      <a:pt x="49" y="219"/>
                    </a:cubicBezTo>
                    <a:cubicBezTo>
                      <a:pt x="44" y="224"/>
                      <a:pt x="49" y="233"/>
                      <a:pt x="42" y="240"/>
                    </a:cubicBezTo>
                    <a:cubicBezTo>
                      <a:pt x="39" y="245"/>
                      <a:pt x="28" y="254"/>
                      <a:pt x="21" y="261"/>
                    </a:cubicBezTo>
                    <a:cubicBezTo>
                      <a:pt x="21" y="264"/>
                      <a:pt x="21" y="264"/>
                      <a:pt x="23" y="264"/>
                    </a:cubicBezTo>
                    <a:cubicBezTo>
                      <a:pt x="23" y="266"/>
                      <a:pt x="30" y="299"/>
                      <a:pt x="35" y="303"/>
                    </a:cubicBezTo>
                    <a:cubicBezTo>
                      <a:pt x="42" y="306"/>
                      <a:pt x="37" y="338"/>
                      <a:pt x="37" y="341"/>
                    </a:cubicBezTo>
                    <a:cubicBezTo>
                      <a:pt x="37" y="345"/>
                      <a:pt x="39" y="366"/>
                      <a:pt x="39" y="366"/>
                    </a:cubicBezTo>
                    <a:cubicBezTo>
                      <a:pt x="39" y="366"/>
                      <a:pt x="49" y="364"/>
                      <a:pt x="56" y="364"/>
                    </a:cubicBezTo>
                    <a:lnTo>
                      <a:pt x="56" y="355"/>
                    </a:lnTo>
                    <a:cubicBezTo>
                      <a:pt x="58" y="343"/>
                      <a:pt x="51" y="352"/>
                      <a:pt x="49" y="345"/>
                    </a:cubicBezTo>
                    <a:cubicBezTo>
                      <a:pt x="46" y="341"/>
                      <a:pt x="63" y="329"/>
                      <a:pt x="81" y="322"/>
                    </a:cubicBezTo>
                    <a:cubicBezTo>
                      <a:pt x="100" y="315"/>
                      <a:pt x="107" y="310"/>
                      <a:pt x="107" y="306"/>
                    </a:cubicBezTo>
                    <a:cubicBezTo>
                      <a:pt x="109" y="299"/>
                      <a:pt x="107" y="280"/>
                      <a:pt x="109" y="273"/>
                    </a:cubicBezTo>
                    <a:cubicBezTo>
                      <a:pt x="111" y="266"/>
                      <a:pt x="109" y="264"/>
                      <a:pt x="107" y="247"/>
                    </a:cubicBezTo>
                    <a:cubicBezTo>
                      <a:pt x="104" y="231"/>
                      <a:pt x="97" y="229"/>
                      <a:pt x="95" y="219"/>
                    </a:cubicBezTo>
                    <a:cubicBezTo>
                      <a:pt x="93" y="212"/>
                      <a:pt x="93" y="205"/>
                      <a:pt x="100" y="203"/>
                    </a:cubicBezTo>
                    <a:cubicBezTo>
                      <a:pt x="104" y="203"/>
                      <a:pt x="104" y="201"/>
                      <a:pt x="109" y="194"/>
                    </a:cubicBezTo>
                    <a:cubicBezTo>
                      <a:pt x="114" y="184"/>
                      <a:pt x="118" y="187"/>
                      <a:pt x="128" y="182"/>
                    </a:cubicBezTo>
                    <a:cubicBezTo>
                      <a:pt x="135" y="175"/>
                      <a:pt x="135" y="168"/>
                      <a:pt x="149" y="156"/>
                    </a:cubicBezTo>
                    <a:cubicBezTo>
                      <a:pt x="163" y="147"/>
                      <a:pt x="176" y="147"/>
                      <a:pt x="191" y="138"/>
                    </a:cubicBezTo>
                    <a:cubicBezTo>
                      <a:pt x="205" y="131"/>
                      <a:pt x="225" y="100"/>
                      <a:pt x="223" y="93"/>
                    </a:cubicBezTo>
                    <a:lnTo>
                      <a:pt x="223" y="9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4" name="Freeform 541">
                <a:extLst>
                  <a:ext uri="{FF2B5EF4-FFF2-40B4-BE49-F238E27FC236}">
                    <a16:creationId xmlns:a16="http://schemas.microsoft.com/office/drawing/2014/main" id="{A35922A3-EA16-6F7C-5BB5-8217728BD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497"/>
                <a:ext cx="135" cy="221"/>
              </a:xfrm>
              <a:custGeom>
                <a:avLst/>
                <a:gdLst>
                  <a:gd name="T0" fmla="*/ 223 w 225"/>
                  <a:gd name="T1" fmla="*/ 93 h 366"/>
                  <a:gd name="T2" fmla="*/ 223 w 225"/>
                  <a:gd name="T3" fmla="*/ 93 h 366"/>
                  <a:gd name="T4" fmla="*/ 218 w 225"/>
                  <a:gd name="T5" fmla="*/ 54 h 366"/>
                  <a:gd name="T6" fmla="*/ 216 w 225"/>
                  <a:gd name="T7" fmla="*/ 2 h 366"/>
                  <a:gd name="T8" fmla="*/ 216 w 225"/>
                  <a:gd name="T9" fmla="*/ 0 h 366"/>
                  <a:gd name="T10" fmla="*/ 195 w 225"/>
                  <a:gd name="T11" fmla="*/ 14 h 366"/>
                  <a:gd name="T12" fmla="*/ 179 w 225"/>
                  <a:gd name="T13" fmla="*/ 16 h 366"/>
                  <a:gd name="T14" fmla="*/ 167 w 225"/>
                  <a:gd name="T15" fmla="*/ 16 h 366"/>
                  <a:gd name="T16" fmla="*/ 160 w 225"/>
                  <a:gd name="T17" fmla="*/ 23 h 366"/>
                  <a:gd name="T18" fmla="*/ 146 w 225"/>
                  <a:gd name="T19" fmla="*/ 26 h 366"/>
                  <a:gd name="T20" fmla="*/ 130 w 225"/>
                  <a:gd name="T21" fmla="*/ 28 h 366"/>
                  <a:gd name="T22" fmla="*/ 123 w 225"/>
                  <a:gd name="T23" fmla="*/ 21 h 366"/>
                  <a:gd name="T24" fmla="*/ 109 w 225"/>
                  <a:gd name="T25" fmla="*/ 23 h 366"/>
                  <a:gd name="T26" fmla="*/ 97 w 225"/>
                  <a:gd name="T27" fmla="*/ 23 h 366"/>
                  <a:gd name="T28" fmla="*/ 97 w 225"/>
                  <a:gd name="T29" fmla="*/ 30 h 366"/>
                  <a:gd name="T30" fmla="*/ 104 w 225"/>
                  <a:gd name="T31" fmla="*/ 75 h 366"/>
                  <a:gd name="T32" fmla="*/ 118 w 225"/>
                  <a:gd name="T33" fmla="*/ 89 h 366"/>
                  <a:gd name="T34" fmla="*/ 118 w 225"/>
                  <a:gd name="T35" fmla="*/ 109 h 366"/>
                  <a:gd name="T36" fmla="*/ 107 w 225"/>
                  <a:gd name="T37" fmla="*/ 124 h 366"/>
                  <a:gd name="T38" fmla="*/ 104 w 225"/>
                  <a:gd name="T39" fmla="*/ 142 h 366"/>
                  <a:gd name="T40" fmla="*/ 86 w 225"/>
                  <a:gd name="T41" fmla="*/ 117 h 366"/>
                  <a:gd name="T42" fmla="*/ 90 w 225"/>
                  <a:gd name="T43" fmla="*/ 89 h 366"/>
                  <a:gd name="T44" fmla="*/ 74 w 225"/>
                  <a:gd name="T45" fmla="*/ 86 h 366"/>
                  <a:gd name="T46" fmla="*/ 58 w 225"/>
                  <a:gd name="T47" fmla="*/ 77 h 366"/>
                  <a:gd name="T48" fmla="*/ 0 w 225"/>
                  <a:gd name="T49" fmla="*/ 98 h 366"/>
                  <a:gd name="T50" fmla="*/ 5 w 225"/>
                  <a:gd name="T51" fmla="*/ 114 h 366"/>
                  <a:gd name="T52" fmla="*/ 2 w 225"/>
                  <a:gd name="T53" fmla="*/ 114 h 366"/>
                  <a:gd name="T54" fmla="*/ 7 w 225"/>
                  <a:gd name="T55" fmla="*/ 121 h 366"/>
                  <a:gd name="T56" fmla="*/ 32 w 225"/>
                  <a:gd name="T57" fmla="*/ 128 h 366"/>
                  <a:gd name="T58" fmla="*/ 58 w 225"/>
                  <a:gd name="T59" fmla="*/ 135 h 366"/>
                  <a:gd name="T60" fmla="*/ 58 w 225"/>
                  <a:gd name="T61" fmla="*/ 168 h 366"/>
                  <a:gd name="T62" fmla="*/ 53 w 225"/>
                  <a:gd name="T63" fmla="*/ 189 h 366"/>
                  <a:gd name="T64" fmla="*/ 60 w 225"/>
                  <a:gd name="T65" fmla="*/ 203 h 366"/>
                  <a:gd name="T66" fmla="*/ 49 w 225"/>
                  <a:gd name="T67" fmla="*/ 219 h 366"/>
                  <a:gd name="T68" fmla="*/ 42 w 225"/>
                  <a:gd name="T69" fmla="*/ 240 h 366"/>
                  <a:gd name="T70" fmla="*/ 21 w 225"/>
                  <a:gd name="T71" fmla="*/ 261 h 366"/>
                  <a:gd name="T72" fmla="*/ 23 w 225"/>
                  <a:gd name="T73" fmla="*/ 264 h 366"/>
                  <a:gd name="T74" fmla="*/ 35 w 225"/>
                  <a:gd name="T75" fmla="*/ 303 h 366"/>
                  <a:gd name="T76" fmla="*/ 37 w 225"/>
                  <a:gd name="T77" fmla="*/ 341 h 366"/>
                  <a:gd name="T78" fmla="*/ 39 w 225"/>
                  <a:gd name="T79" fmla="*/ 366 h 366"/>
                  <a:gd name="T80" fmla="*/ 56 w 225"/>
                  <a:gd name="T81" fmla="*/ 364 h 366"/>
                  <a:gd name="T82" fmla="*/ 56 w 225"/>
                  <a:gd name="T83" fmla="*/ 355 h 366"/>
                  <a:gd name="T84" fmla="*/ 49 w 225"/>
                  <a:gd name="T85" fmla="*/ 345 h 366"/>
                  <a:gd name="T86" fmla="*/ 81 w 225"/>
                  <a:gd name="T87" fmla="*/ 322 h 366"/>
                  <a:gd name="T88" fmla="*/ 107 w 225"/>
                  <a:gd name="T89" fmla="*/ 306 h 366"/>
                  <a:gd name="T90" fmla="*/ 109 w 225"/>
                  <a:gd name="T91" fmla="*/ 273 h 366"/>
                  <a:gd name="T92" fmla="*/ 107 w 225"/>
                  <a:gd name="T93" fmla="*/ 247 h 366"/>
                  <a:gd name="T94" fmla="*/ 95 w 225"/>
                  <a:gd name="T95" fmla="*/ 219 h 366"/>
                  <a:gd name="T96" fmla="*/ 100 w 225"/>
                  <a:gd name="T97" fmla="*/ 203 h 366"/>
                  <a:gd name="T98" fmla="*/ 109 w 225"/>
                  <a:gd name="T99" fmla="*/ 194 h 366"/>
                  <a:gd name="T100" fmla="*/ 128 w 225"/>
                  <a:gd name="T101" fmla="*/ 182 h 366"/>
                  <a:gd name="T102" fmla="*/ 149 w 225"/>
                  <a:gd name="T103" fmla="*/ 156 h 366"/>
                  <a:gd name="T104" fmla="*/ 191 w 225"/>
                  <a:gd name="T105" fmla="*/ 138 h 366"/>
                  <a:gd name="T106" fmla="*/ 223 w 225"/>
                  <a:gd name="T107" fmla="*/ 93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5" h="366">
                    <a:moveTo>
                      <a:pt x="223" y="93"/>
                    </a:moveTo>
                    <a:lnTo>
                      <a:pt x="223" y="93"/>
                    </a:lnTo>
                    <a:cubicBezTo>
                      <a:pt x="223" y="89"/>
                      <a:pt x="218" y="63"/>
                      <a:pt x="218" y="54"/>
                    </a:cubicBezTo>
                    <a:cubicBezTo>
                      <a:pt x="221" y="42"/>
                      <a:pt x="216" y="14"/>
                      <a:pt x="216" y="2"/>
                    </a:cubicBezTo>
                    <a:lnTo>
                      <a:pt x="216" y="0"/>
                    </a:lnTo>
                    <a:cubicBezTo>
                      <a:pt x="207" y="5"/>
                      <a:pt x="195" y="12"/>
                      <a:pt x="195" y="14"/>
                    </a:cubicBezTo>
                    <a:cubicBezTo>
                      <a:pt x="193" y="16"/>
                      <a:pt x="184" y="12"/>
                      <a:pt x="179" y="16"/>
                    </a:cubicBezTo>
                    <a:cubicBezTo>
                      <a:pt x="174" y="21"/>
                      <a:pt x="172" y="16"/>
                      <a:pt x="167" y="16"/>
                    </a:cubicBezTo>
                    <a:cubicBezTo>
                      <a:pt x="163" y="14"/>
                      <a:pt x="160" y="21"/>
                      <a:pt x="160" y="23"/>
                    </a:cubicBezTo>
                    <a:cubicBezTo>
                      <a:pt x="160" y="28"/>
                      <a:pt x="151" y="26"/>
                      <a:pt x="146" y="26"/>
                    </a:cubicBezTo>
                    <a:cubicBezTo>
                      <a:pt x="144" y="26"/>
                      <a:pt x="135" y="28"/>
                      <a:pt x="130" y="28"/>
                    </a:cubicBezTo>
                    <a:cubicBezTo>
                      <a:pt x="123" y="28"/>
                      <a:pt x="128" y="23"/>
                      <a:pt x="123" y="21"/>
                    </a:cubicBezTo>
                    <a:cubicBezTo>
                      <a:pt x="116" y="21"/>
                      <a:pt x="114" y="23"/>
                      <a:pt x="109" y="23"/>
                    </a:cubicBezTo>
                    <a:lnTo>
                      <a:pt x="97" y="23"/>
                    </a:lnTo>
                    <a:lnTo>
                      <a:pt x="97" y="30"/>
                    </a:lnTo>
                    <a:cubicBezTo>
                      <a:pt x="93" y="42"/>
                      <a:pt x="104" y="65"/>
                      <a:pt x="104" y="75"/>
                    </a:cubicBezTo>
                    <a:cubicBezTo>
                      <a:pt x="109" y="79"/>
                      <a:pt x="116" y="84"/>
                      <a:pt x="118" y="89"/>
                    </a:cubicBezTo>
                    <a:cubicBezTo>
                      <a:pt x="123" y="96"/>
                      <a:pt x="118" y="93"/>
                      <a:pt x="118" y="109"/>
                    </a:cubicBezTo>
                    <a:cubicBezTo>
                      <a:pt x="121" y="124"/>
                      <a:pt x="114" y="119"/>
                      <a:pt x="107" y="124"/>
                    </a:cubicBezTo>
                    <a:cubicBezTo>
                      <a:pt x="102" y="128"/>
                      <a:pt x="107" y="140"/>
                      <a:pt x="104" y="142"/>
                    </a:cubicBezTo>
                    <a:cubicBezTo>
                      <a:pt x="104" y="147"/>
                      <a:pt x="86" y="121"/>
                      <a:pt x="86" y="117"/>
                    </a:cubicBezTo>
                    <a:cubicBezTo>
                      <a:pt x="84" y="114"/>
                      <a:pt x="93" y="98"/>
                      <a:pt x="90" y="89"/>
                    </a:cubicBezTo>
                    <a:cubicBezTo>
                      <a:pt x="88" y="79"/>
                      <a:pt x="77" y="86"/>
                      <a:pt x="74" y="86"/>
                    </a:cubicBezTo>
                    <a:cubicBezTo>
                      <a:pt x="70" y="86"/>
                      <a:pt x="60" y="77"/>
                      <a:pt x="58" y="77"/>
                    </a:cubicBezTo>
                    <a:lnTo>
                      <a:pt x="0" y="98"/>
                    </a:lnTo>
                    <a:lnTo>
                      <a:pt x="5" y="114"/>
                    </a:lnTo>
                    <a:lnTo>
                      <a:pt x="2" y="114"/>
                    </a:lnTo>
                    <a:lnTo>
                      <a:pt x="7" y="121"/>
                    </a:lnTo>
                    <a:cubicBezTo>
                      <a:pt x="7" y="121"/>
                      <a:pt x="25" y="121"/>
                      <a:pt x="32" y="128"/>
                    </a:cubicBezTo>
                    <a:cubicBezTo>
                      <a:pt x="42" y="133"/>
                      <a:pt x="56" y="133"/>
                      <a:pt x="58" y="135"/>
                    </a:cubicBezTo>
                    <a:cubicBezTo>
                      <a:pt x="60" y="138"/>
                      <a:pt x="58" y="159"/>
                      <a:pt x="58" y="168"/>
                    </a:cubicBezTo>
                    <a:cubicBezTo>
                      <a:pt x="60" y="180"/>
                      <a:pt x="46" y="182"/>
                      <a:pt x="53" y="189"/>
                    </a:cubicBezTo>
                    <a:cubicBezTo>
                      <a:pt x="58" y="194"/>
                      <a:pt x="56" y="203"/>
                      <a:pt x="60" y="203"/>
                    </a:cubicBezTo>
                    <a:cubicBezTo>
                      <a:pt x="63" y="205"/>
                      <a:pt x="53" y="217"/>
                      <a:pt x="49" y="219"/>
                    </a:cubicBezTo>
                    <a:cubicBezTo>
                      <a:pt x="44" y="224"/>
                      <a:pt x="49" y="233"/>
                      <a:pt x="42" y="240"/>
                    </a:cubicBezTo>
                    <a:cubicBezTo>
                      <a:pt x="39" y="245"/>
                      <a:pt x="28" y="254"/>
                      <a:pt x="21" y="261"/>
                    </a:cubicBezTo>
                    <a:cubicBezTo>
                      <a:pt x="21" y="264"/>
                      <a:pt x="21" y="264"/>
                      <a:pt x="23" y="264"/>
                    </a:cubicBezTo>
                    <a:cubicBezTo>
                      <a:pt x="23" y="266"/>
                      <a:pt x="30" y="299"/>
                      <a:pt x="35" y="303"/>
                    </a:cubicBezTo>
                    <a:cubicBezTo>
                      <a:pt x="42" y="306"/>
                      <a:pt x="37" y="338"/>
                      <a:pt x="37" y="341"/>
                    </a:cubicBezTo>
                    <a:cubicBezTo>
                      <a:pt x="37" y="345"/>
                      <a:pt x="39" y="366"/>
                      <a:pt x="39" y="366"/>
                    </a:cubicBezTo>
                    <a:cubicBezTo>
                      <a:pt x="39" y="366"/>
                      <a:pt x="49" y="364"/>
                      <a:pt x="56" y="364"/>
                    </a:cubicBezTo>
                    <a:lnTo>
                      <a:pt x="56" y="355"/>
                    </a:lnTo>
                    <a:cubicBezTo>
                      <a:pt x="58" y="343"/>
                      <a:pt x="51" y="352"/>
                      <a:pt x="49" y="345"/>
                    </a:cubicBezTo>
                    <a:cubicBezTo>
                      <a:pt x="46" y="341"/>
                      <a:pt x="63" y="329"/>
                      <a:pt x="81" y="322"/>
                    </a:cubicBezTo>
                    <a:cubicBezTo>
                      <a:pt x="100" y="315"/>
                      <a:pt x="107" y="310"/>
                      <a:pt x="107" y="306"/>
                    </a:cubicBezTo>
                    <a:cubicBezTo>
                      <a:pt x="109" y="299"/>
                      <a:pt x="107" y="280"/>
                      <a:pt x="109" y="273"/>
                    </a:cubicBezTo>
                    <a:cubicBezTo>
                      <a:pt x="111" y="266"/>
                      <a:pt x="109" y="264"/>
                      <a:pt x="107" y="247"/>
                    </a:cubicBezTo>
                    <a:cubicBezTo>
                      <a:pt x="104" y="231"/>
                      <a:pt x="97" y="229"/>
                      <a:pt x="95" y="219"/>
                    </a:cubicBezTo>
                    <a:cubicBezTo>
                      <a:pt x="93" y="212"/>
                      <a:pt x="93" y="205"/>
                      <a:pt x="100" y="203"/>
                    </a:cubicBezTo>
                    <a:cubicBezTo>
                      <a:pt x="104" y="203"/>
                      <a:pt x="104" y="201"/>
                      <a:pt x="109" y="194"/>
                    </a:cubicBezTo>
                    <a:cubicBezTo>
                      <a:pt x="114" y="184"/>
                      <a:pt x="118" y="187"/>
                      <a:pt x="128" y="182"/>
                    </a:cubicBezTo>
                    <a:cubicBezTo>
                      <a:pt x="135" y="175"/>
                      <a:pt x="135" y="168"/>
                      <a:pt x="149" y="156"/>
                    </a:cubicBezTo>
                    <a:cubicBezTo>
                      <a:pt x="163" y="147"/>
                      <a:pt x="176" y="147"/>
                      <a:pt x="191" y="138"/>
                    </a:cubicBezTo>
                    <a:cubicBezTo>
                      <a:pt x="205" y="131"/>
                      <a:pt x="225" y="100"/>
                      <a:pt x="223" y="9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5" name="Freeform 542">
                <a:extLst>
                  <a:ext uri="{FF2B5EF4-FFF2-40B4-BE49-F238E27FC236}">
                    <a16:creationId xmlns:a16="http://schemas.microsoft.com/office/drawing/2014/main" id="{1AD973CD-24EF-0575-B106-B735C7C7B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497"/>
                <a:ext cx="135" cy="221"/>
              </a:xfrm>
              <a:custGeom>
                <a:avLst/>
                <a:gdLst>
                  <a:gd name="T0" fmla="*/ 223 w 225"/>
                  <a:gd name="T1" fmla="*/ 93 h 366"/>
                  <a:gd name="T2" fmla="*/ 223 w 225"/>
                  <a:gd name="T3" fmla="*/ 93 h 366"/>
                  <a:gd name="T4" fmla="*/ 218 w 225"/>
                  <a:gd name="T5" fmla="*/ 54 h 366"/>
                  <a:gd name="T6" fmla="*/ 216 w 225"/>
                  <a:gd name="T7" fmla="*/ 2 h 366"/>
                  <a:gd name="T8" fmla="*/ 216 w 225"/>
                  <a:gd name="T9" fmla="*/ 0 h 366"/>
                  <a:gd name="T10" fmla="*/ 195 w 225"/>
                  <a:gd name="T11" fmla="*/ 14 h 366"/>
                  <a:gd name="T12" fmla="*/ 179 w 225"/>
                  <a:gd name="T13" fmla="*/ 16 h 366"/>
                  <a:gd name="T14" fmla="*/ 167 w 225"/>
                  <a:gd name="T15" fmla="*/ 16 h 366"/>
                  <a:gd name="T16" fmla="*/ 160 w 225"/>
                  <a:gd name="T17" fmla="*/ 23 h 366"/>
                  <a:gd name="T18" fmla="*/ 146 w 225"/>
                  <a:gd name="T19" fmla="*/ 26 h 366"/>
                  <a:gd name="T20" fmla="*/ 130 w 225"/>
                  <a:gd name="T21" fmla="*/ 28 h 366"/>
                  <a:gd name="T22" fmla="*/ 123 w 225"/>
                  <a:gd name="T23" fmla="*/ 21 h 366"/>
                  <a:gd name="T24" fmla="*/ 109 w 225"/>
                  <a:gd name="T25" fmla="*/ 23 h 366"/>
                  <a:gd name="T26" fmla="*/ 97 w 225"/>
                  <a:gd name="T27" fmla="*/ 23 h 366"/>
                  <a:gd name="T28" fmla="*/ 97 w 225"/>
                  <a:gd name="T29" fmla="*/ 30 h 366"/>
                  <a:gd name="T30" fmla="*/ 104 w 225"/>
                  <a:gd name="T31" fmla="*/ 75 h 366"/>
                  <a:gd name="T32" fmla="*/ 118 w 225"/>
                  <a:gd name="T33" fmla="*/ 89 h 366"/>
                  <a:gd name="T34" fmla="*/ 118 w 225"/>
                  <a:gd name="T35" fmla="*/ 109 h 366"/>
                  <a:gd name="T36" fmla="*/ 107 w 225"/>
                  <a:gd name="T37" fmla="*/ 124 h 366"/>
                  <a:gd name="T38" fmla="*/ 104 w 225"/>
                  <a:gd name="T39" fmla="*/ 142 h 366"/>
                  <a:gd name="T40" fmla="*/ 86 w 225"/>
                  <a:gd name="T41" fmla="*/ 117 h 366"/>
                  <a:gd name="T42" fmla="*/ 90 w 225"/>
                  <a:gd name="T43" fmla="*/ 89 h 366"/>
                  <a:gd name="T44" fmla="*/ 74 w 225"/>
                  <a:gd name="T45" fmla="*/ 86 h 366"/>
                  <a:gd name="T46" fmla="*/ 58 w 225"/>
                  <a:gd name="T47" fmla="*/ 77 h 366"/>
                  <a:gd name="T48" fmla="*/ 0 w 225"/>
                  <a:gd name="T49" fmla="*/ 98 h 366"/>
                  <a:gd name="T50" fmla="*/ 5 w 225"/>
                  <a:gd name="T51" fmla="*/ 114 h 366"/>
                  <a:gd name="T52" fmla="*/ 2 w 225"/>
                  <a:gd name="T53" fmla="*/ 114 h 366"/>
                  <a:gd name="T54" fmla="*/ 7 w 225"/>
                  <a:gd name="T55" fmla="*/ 121 h 366"/>
                  <a:gd name="T56" fmla="*/ 32 w 225"/>
                  <a:gd name="T57" fmla="*/ 128 h 366"/>
                  <a:gd name="T58" fmla="*/ 58 w 225"/>
                  <a:gd name="T59" fmla="*/ 135 h 366"/>
                  <a:gd name="T60" fmla="*/ 58 w 225"/>
                  <a:gd name="T61" fmla="*/ 168 h 366"/>
                  <a:gd name="T62" fmla="*/ 53 w 225"/>
                  <a:gd name="T63" fmla="*/ 189 h 366"/>
                  <a:gd name="T64" fmla="*/ 60 w 225"/>
                  <a:gd name="T65" fmla="*/ 203 h 366"/>
                  <a:gd name="T66" fmla="*/ 49 w 225"/>
                  <a:gd name="T67" fmla="*/ 219 h 366"/>
                  <a:gd name="T68" fmla="*/ 42 w 225"/>
                  <a:gd name="T69" fmla="*/ 240 h 366"/>
                  <a:gd name="T70" fmla="*/ 21 w 225"/>
                  <a:gd name="T71" fmla="*/ 261 h 366"/>
                  <a:gd name="T72" fmla="*/ 23 w 225"/>
                  <a:gd name="T73" fmla="*/ 264 h 366"/>
                  <a:gd name="T74" fmla="*/ 35 w 225"/>
                  <a:gd name="T75" fmla="*/ 303 h 366"/>
                  <a:gd name="T76" fmla="*/ 37 w 225"/>
                  <a:gd name="T77" fmla="*/ 341 h 366"/>
                  <a:gd name="T78" fmla="*/ 39 w 225"/>
                  <a:gd name="T79" fmla="*/ 366 h 366"/>
                  <a:gd name="T80" fmla="*/ 56 w 225"/>
                  <a:gd name="T81" fmla="*/ 364 h 366"/>
                  <a:gd name="T82" fmla="*/ 56 w 225"/>
                  <a:gd name="T83" fmla="*/ 355 h 366"/>
                  <a:gd name="T84" fmla="*/ 49 w 225"/>
                  <a:gd name="T85" fmla="*/ 345 h 366"/>
                  <a:gd name="T86" fmla="*/ 81 w 225"/>
                  <a:gd name="T87" fmla="*/ 322 h 366"/>
                  <a:gd name="T88" fmla="*/ 107 w 225"/>
                  <a:gd name="T89" fmla="*/ 306 h 366"/>
                  <a:gd name="T90" fmla="*/ 109 w 225"/>
                  <a:gd name="T91" fmla="*/ 273 h 366"/>
                  <a:gd name="T92" fmla="*/ 107 w 225"/>
                  <a:gd name="T93" fmla="*/ 247 h 366"/>
                  <a:gd name="T94" fmla="*/ 95 w 225"/>
                  <a:gd name="T95" fmla="*/ 219 h 366"/>
                  <a:gd name="T96" fmla="*/ 100 w 225"/>
                  <a:gd name="T97" fmla="*/ 203 h 366"/>
                  <a:gd name="T98" fmla="*/ 109 w 225"/>
                  <a:gd name="T99" fmla="*/ 194 h 366"/>
                  <a:gd name="T100" fmla="*/ 128 w 225"/>
                  <a:gd name="T101" fmla="*/ 182 h 366"/>
                  <a:gd name="T102" fmla="*/ 149 w 225"/>
                  <a:gd name="T103" fmla="*/ 156 h 366"/>
                  <a:gd name="T104" fmla="*/ 191 w 225"/>
                  <a:gd name="T105" fmla="*/ 138 h 366"/>
                  <a:gd name="T106" fmla="*/ 223 w 225"/>
                  <a:gd name="T107" fmla="*/ 93 h 366"/>
                  <a:gd name="T108" fmla="*/ 223 w 225"/>
                  <a:gd name="T109" fmla="*/ 93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5" h="366">
                    <a:moveTo>
                      <a:pt x="223" y="93"/>
                    </a:moveTo>
                    <a:lnTo>
                      <a:pt x="223" y="93"/>
                    </a:lnTo>
                    <a:cubicBezTo>
                      <a:pt x="223" y="89"/>
                      <a:pt x="218" y="63"/>
                      <a:pt x="218" y="54"/>
                    </a:cubicBezTo>
                    <a:cubicBezTo>
                      <a:pt x="221" y="42"/>
                      <a:pt x="216" y="14"/>
                      <a:pt x="216" y="2"/>
                    </a:cubicBezTo>
                    <a:lnTo>
                      <a:pt x="216" y="0"/>
                    </a:lnTo>
                    <a:cubicBezTo>
                      <a:pt x="207" y="5"/>
                      <a:pt x="195" y="12"/>
                      <a:pt x="195" y="14"/>
                    </a:cubicBezTo>
                    <a:cubicBezTo>
                      <a:pt x="193" y="16"/>
                      <a:pt x="184" y="12"/>
                      <a:pt x="179" y="16"/>
                    </a:cubicBezTo>
                    <a:cubicBezTo>
                      <a:pt x="174" y="21"/>
                      <a:pt x="172" y="16"/>
                      <a:pt x="167" y="16"/>
                    </a:cubicBezTo>
                    <a:cubicBezTo>
                      <a:pt x="163" y="14"/>
                      <a:pt x="160" y="21"/>
                      <a:pt x="160" y="23"/>
                    </a:cubicBezTo>
                    <a:cubicBezTo>
                      <a:pt x="160" y="28"/>
                      <a:pt x="151" y="26"/>
                      <a:pt x="146" y="26"/>
                    </a:cubicBezTo>
                    <a:cubicBezTo>
                      <a:pt x="144" y="26"/>
                      <a:pt x="135" y="28"/>
                      <a:pt x="130" y="28"/>
                    </a:cubicBezTo>
                    <a:cubicBezTo>
                      <a:pt x="123" y="28"/>
                      <a:pt x="128" y="23"/>
                      <a:pt x="123" y="21"/>
                    </a:cubicBezTo>
                    <a:cubicBezTo>
                      <a:pt x="116" y="21"/>
                      <a:pt x="114" y="23"/>
                      <a:pt x="109" y="23"/>
                    </a:cubicBezTo>
                    <a:lnTo>
                      <a:pt x="97" y="23"/>
                    </a:lnTo>
                    <a:lnTo>
                      <a:pt x="97" y="30"/>
                    </a:lnTo>
                    <a:cubicBezTo>
                      <a:pt x="93" y="42"/>
                      <a:pt x="104" y="65"/>
                      <a:pt x="104" y="75"/>
                    </a:cubicBezTo>
                    <a:cubicBezTo>
                      <a:pt x="109" y="79"/>
                      <a:pt x="116" y="84"/>
                      <a:pt x="118" y="89"/>
                    </a:cubicBezTo>
                    <a:cubicBezTo>
                      <a:pt x="123" y="96"/>
                      <a:pt x="118" y="93"/>
                      <a:pt x="118" y="109"/>
                    </a:cubicBezTo>
                    <a:cubicBezTo>
                      <a:pt x="121" y="124"/>
                      <a:pt x="114" y="119"/>
                      <a:pt x="107" y="124"/>
                    </a:cubicBezTo>
                    <a:cubicBezTo>
                      <a:pt x="102" y="128"/>
                      <a:pt x="107" y="140"/>
                      <a:pt x="104" y="142"/>
                    </a:cubicBezTo>
                    <a:cubicBezTo>
                      <a:pt x="104" y="147"/>
                      <a:pt x="86" y="121"/>
                      <a:pt x="86" y="117"/>
                    </a:cubicBezTo>
                    <a:cubicBezTo>
                      <a:pt x="84" y="114"/>
                      <a:pt x="93" y="98"/>
                      <a:pt x="90" y="89"/>
                    </a:cubicBezTo>
                    <a:cubicBezTo>
                      <a:pt x="88" y="79"/>
                      <a:pt x="77" y="86"/>
                      <a:pt x="74" y="86"/>
                    </a:cubicBezTo>
                    <a:cubicBezTo>
                      <a:pt x="70" y="86"/>
                      <a:pt x="60" y="77"/>
                      <a:pt x="58" y="77"/>
                    </a:cubicBezTo>
                    <a:lnTo>
                      <a:pt x="0" y="98"/>
                    </a:lnTo>
                    <a:lnTo>
                      <a:pt x="5" y="114"/>
                    </a:lnTo>
                    <a:lnTo>
                      <a:pt x="2" y="114"/>
                    </a:lnTo>
                    <a:lnTo>
                      <a:pt x="7" y="121"/>
                    </a:lnTo>
                    <a:cubicBezTo>
                      <a:pt x="7" y="121"/>
                      <a:pt x="25" y="121"/>
                      <a:pt x="32" y="128"/>
                    </a:cubicBezTo>
                    <a:cubicBezTo>
                      <a:pt x="42" y="133"/>
                      <a:pt x="56" y="133"/>
                      <a:pt x="58" y="135"/>
                    </a:cubicBezTo>
                    <a:cubicBezTo>
                      <a:pt x="60" y="138"/>
                      <a:pt x="58" y="159"/>
                      <a:pt x="58" y="168"/>
                    </a:cubicBezTo>
                    <a:cubicBezTo>
                      <a:pt x="60" y="180"/>
                      <a:pt x="46" y="182"/>
                      <a:pt x="53" y="189"/>
                    </a:cubicBezTo>
                    <a:cubicBezTo>
                      <a:pt x="58" y="194"/>
                      <a:pt x="56" y="203"/>
                      <a:pt x="60" y="203"/>
                    </a:cubicBezTo>
                    <a:cubicBezTo>
                      <a:pt x="63" y="205"/>
                      <a:pt x="53" y="217"/>
                      <a:pt x="49" y="219"/>
                    </a:cubicBezTo>
                    <a:cubicBezTo>
                      <a:pt x="44" y="224"/>
                      <a:pt x="49" y="233"/>
                      <a:pt x="42" y="240"/>
                    </a:cubicBezTo>
                    <a:cubicBezTo>
                      <a:pt x="39" y="245"/>
                      <a:pt x="28" y="254"/>
                      <a:pt x="21" y="261"/>
                    </a:cubicBezTo>
                    <a:cubicBezTo>
                      <a:pt x="21" y="264"/>
                      <a:pt x="21" y="264"/>
                      <a:pt x="23" y="264"/>
                    </a:cubicBezTo>
                    <a:cubicBezTo>
                      <a:pt x="23" y="266"/>
                      <a:pt x="30" y="299"/>
                      <a:pt x="35" y="303"/>
                    </a:cubicBezTo>
                    <a:cubicBezTo>
                      <a:pt x="42" y="306"/>
                      <a:pt x="37" y="338"/>
                      <a:pt x="37" y="341"/>
                    </a:cubicBezTo>
                    <a:cubicBezTo>
                      <a:pt x="37" y="345"/>
                      <a:pt x="39" y="366"/>
                      <a:pt x="39" y="366"/>
                    </a:cubicBezTo>
                    <a:cubicBezTo>
                      <a:pt x="39" y="366"/>
                      <a:pt x="49" y="364"/>
                      <a:pt x="56" y="364"/>
                    </a:cubicBezTo>
                    <a:lnTo>
                      <a:pt x="56" y="355"/>
                    </a:lnTo>
                    <a:cubicBezTo>
                      <a:pt x="58" y="343"/>
                      <a:pt x="51" y="352"/>
                      <a:pt x="49" y="345"/>
                    </a:cubicBezTo>
                    <a:cubicBezTo>
                      <a:pt x="46" y="341"/>
                      <a:pt x="63" y="329"/>
                      <a:pt x="81" y="322"/>
                    </a:cubicBezTo>
                    <a:cubicBezTo>
                      <a:pt x="100" y="315"/>
                      <a:pt x="107" y="310"/>
                      <a:pt x="107" y="306"/>
                    </a:cubicBezTo>
                    <a:cubicBezTo>
                      <a:pt x="109" y="299"/>
                      <a:pt x="107" y="280"/>
                      <a:pt x="109" y="273"/>
                    </a:cubicBezTo>
                    <a:cubicBezTo>
                      <a:pt x="111" y="266"/>
                      <a:pt x="109" y="264"/>
                      <a:pt x="107" y="247"/>
                    </a:cubicBezTo>
                    <a:cubicBezTo>
                      <a:pt x="104" y="231"/>
                      <a:pt x="97" y="229"/>
                      <a:pt x="95" y="219"/>
                    </a:cubicBezTo>
                    <a:cubicBezTo>
                      <a:pt x="93" y="212"/>
                      <a:pt x="93" y="205"/>
                      <a:pt x="100" y="203"/>
                    </a:cubicBezTo>
                    <a:cubicBezTo>
                      <a:pt x="104" y="203"/>
                      <a:pt x="104" y="201"/>
                      <a:pt x="109" y="194"/>
                    </a:cubicBezTo>
                    <a:cubicBezTo>
                      <a:pt x="114" y="184"/>
                      <a:pt x="118" y="187"/>
                      <a:pt x="128" y="182"/>
                    </a:cubicBezTo>
                    <a:cubicBezTo>
                      <a:pt x="135" y="175"/>
                      <a:pt x="135" y="168"/>
                      <a:pt x="149" y="156"/>
                    </a:cubicBezTo>
                    <a:cubicBezTo>
                      <a:pt x="163" y="147"/>
                      <a:pt x="176" y="147"/>
                      <a:pt x="191" y="138"/>
                    </a:cubicBezTo>
                    <a:cubicBezTo>
                      <a:pt x="205" y="131"/>
                      <a:pt x="225" y="100"/>
                      <a:pt x="223" y="93"/>
                    </a:cubicBezTo>
                    <a:lnTo>
                      <a:pt x="223" y="9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6" name="Freeform 543">
                <a:extLst>
                  <a:ext uri="{FF2B5EF4-FFF2-40B4-BE49-F238E27FC236}">
                    <a16:creationId xmlns:a16="http://schemas.microsoft.com/office/drawing/2014/main" id="{646982B1-E182-0B54-8F8A-5079498B2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72"/>
                <a:ext cx="138" cy="142"/>
              </a:xfrm>
              <a:custGeom>
                <a:avLst/>
                <a:gdLst>
                  <a:gd name="T0" fmla="*/ 216 w 230"/>
                  <a:gd name="T1" fmla="*/ 189 h 236"/>
                  <a:gd name="T2" fmla="*/ 216 w 230"/>
                  <a:gd name="T3" fmla="*/ 189 h 236"/>
                  <a:gd name="T4" fmla="*/ 209 w 230"/>
                  <a:gd name="T5" fmla="*/ 168 h 236"/>
                  <a:gd name="T6" fmla="*/ 207 w 230"/>
                  <a:gd name="T7" fmla="*/ 150 h 236"/>
                  <a:gd name="T8" fmla="*/ 209 w 230"/>
                  <a:gd name="T9" fmla="*/ 133 h 236"/>
                  <a:gd name="T10" fmla="*/ 198 w 230"/>
                  <a:gd name="T11" fmla="*/ 117 h 236"/>
                  <a:gd name="T12" fmla="*/ 207 w 230"/>
                  <a:gd name="T13" fmla="*/ 84 h 236"/>
                  <a:gd name="T14" fmla="*/ 172 w 230"/>
                  <a:gd name="T15" fmla="*/ 59 h 236"/>
                  <a:gd name="T16" fmla="*/ 172 w 230"/>
                  <a:gd name="T17" fmla="*/ 45 h 236"/>
                  <a:gd name="T18" fmla="*/ 93 w 230"/>
                  <a:gd name="T19" fmla="*/ 3 h 236"/>
                  <a:gd name="T20" fmla="*/ 84 w 230"/>
                  <a:gd name="T21" fmla="*/ 24 h 236"/>
                  <a:gd name="T22" fmla="*/ 84 w 230"/>
                  <a:gd name="T23" fmla="*/ 35 h 236"/>
                  <a:gd name="T24" fmla="*/ 49 w 230"/>
                  <a:gd name="T25" fmla="*/ 33 h 236"/>
                  <a:gd name="T26" fmla="*/ 49 w 230"/>
                  <a:gd name="T27" fmla="*/ 0 h 236"/>
                  <a:gd name="T28" fmla="*/ 32 w 230"/>
                  <a:gd name="T29" fmla="*/ 3 h 236"/>
                  <a:gd name="T30" fmla="*/ 21 w 230"/>
                  <a:gd name="T31" fmla="*/ 5 h 236"/>
                  <a:gd name="T32" fmla="*/ 25 w 230"/>
                  <a:gd name="T33" fmla="*/ 14 h 236"/>
                  <a:gd name="T34" fmla="*/ 28 w 230"/>
                  <a:gd name="T35" fmla="*/ 28 h 236"/>
                  <a:gd name="T36" fmla="*/ 21 w 230"/>
                  <a:gd name="T37" fmla="*/ 33 h 236"/>
                  <a:gd name="T38" fmla="*/ 21 w 230"/>
                  <a:gd name="T39" fmla="*/ 45 h 236"/>
                  <a:gd name="T40" fmla="*/ 25 w 230"/>
                  <a:gd name="T41" fmla="*/ 47 h 236"/>
                  <a:gd name="T42" fmla="*/ 9 w 230"/>
                  <a:gd name="T43" fmla="*/ 73 h 236"/>
                  <a:gd name="T44" fmla="*/ 0 w 230"/>
                  <a:gd name="T45" fmla="*/ 77 h 236"/>
                  <a:gd name="T46" fmla="*/ 14 w 230"/>
                  <a:gd name="T47" fmla="*/ 119 h 236"/>
                  <a:gd name="T48" fmla="*/ 23 w 230"/>
                  <a:gd name="T49" fmla="*/ 147 h 236"/>
                  <a:gd name="T50" fmla="*/ 30 w 230"/>
                  <a:gd name="T51" fmla="*/ 164 h 236"/>
                  <a:gd name="T52" fmla="*/ 19 w 230"/>
                  <a:gd name="T53" fmla="*/ 154 h 236"/>
                  <a:gd name="T54" fmla="*/ 16 w 230"/>
                  <a:gd name="T55" fmla="*/ 157 h 236"/>
                  <a:gd name="T56" fmla="*/ 16 w 230"/>
                  <a:gd name="T57" fmla="*/ 159 h 236"/>
                  <a:gd name="T58" fmla="*/ 30 w 230"/>
                  <a:gd name="T59" fmla="*/ 168 h 236"/>
                  <a:gd name="T60" fmla="*/ 51 w 230"/>
                  <a:gd name="T61" fmla="*/ 175 h 236"/>
                  <a:gd name="T62" fmla="*/ 77 w 230"/>
                  <a:gd name="T63" fmla="*/ 187 h 236"/>
                  <a:gd name="T64" fmla="*/ 79 w 230"/>
                  <a:gd name="T65" fmla="*/ 189 h 236"/>
                  <a:gd name="T66" fmla="*/ 93 w 230"/>
                  <a:gd name="T67" fmla="*/ 189 h 236"/>
                  <a:gd name="T68" fmla="*/ 95 w 230"/>
                  <a:gd name="T69" fmla="*/ 187 h 236"/>
                  <a:gd name="T70" fmla="*/ 111 w 230"/>
                  <a:gd name="T71" fmla="*/ 231 h 236"/>
                  <a:gd name="T72" fmla="*/ 123 w 230"/>
                  <a:gd name="T73" fmla="*/ 231 h 236"/>
                  <a:gd name="T74" fmla="*/ 137 w 230"/>
                  <a:gd name="T75" fmla="*/ 229 h 236"/>
                  <a:gd name="T76" fmla="*/ 144 w 230"/>
                  <a:gd name="T77" fmla="*/ 236 h 236"/>
                  <a:gd name="T78" fmla="*/ 160 w 230"/>
                  <a:gd name="T79" fmla="*/ 234 h 236"/>
                  <a:gd name="T80" fmla="*/ 174 w 230"/>
                  <a:gd name="T81" fmla="*/ 231 h 236"/>
                  <a:gd name="T82" fmla="*/ 181 w 230"/>
                  <a:gd name="T83" fmla="*/ 224 h 236"/>
                  <a:gd name="T84" fmla="*/ 193 w 230"/>
                  <a:gd name="T85" fmla="*/ 224 h 236"/>
                  <a:gd name="T86" fmla="*/ 209 w 230"/>
                  <a:gd name="T87" fmla="*/ 222 h 236"/>
                  <a:gd name="T88" fmla="*/ 230 w 230"/>
                  <a:gd name="T89" fmla="*/ 208 h 236"/>
                  <a:gd name="T90" fmla="*/ 216 w 230"/>
                  <a:gd name="T91" fmla="*/ 189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0" h="236">
                    <a:moveTo>
                      <a:pt x="216" y="189"/>
                    </a:moveTo>
                    <a:lnTo>
                      <a:pt x="216" y="189"/>
                    </a:lnTo>
                    <a:cubicBezTo>
                      <a:pt x="216" y="178"/>
                      <a:pt x="207" y="178"/>
                      <a:pt x="209" y="168"/>
                    </a:cubicBezTo>
                    <a:cubicBezTo>
                      <a:pt x="209" y="159"/>
                      <a:pt x="209" y="152"/>
                      <a:pt x="207" y="150"/>
                    </a:cubicBezTo>
                    <a:cubicBezTo>
                      <a:pt x="202" y="150"/>
                      <a:pt x="205" y="143"/>
                      <a:pt x="209" y="133"/>
                    </a:cubicBezTo>
                    <a:cubicBezTo>
                      <a:pt x="214" y="126"/>
                      <a:pt x="200" y="126"/>
                      <a:pt x="198" y="117"/>
                    </a:cubicBezTo>
                    <a:cubicBezTo>
                      <a:pt x="198" y="112"/>
                      <a:pt x="202" y="98"/>
                      <a:pt x="207" y="84"/>
                    </a:cubicBezTo>
                    <a:cubicBezTo>
                      <a:pt x="190" y="73"/>
                      <a:pt x="172" y="59"/>
                      <a:pt x="172" y="59"/>
                    </a:cubicBezTo>
                    <a:lnTo>
                      <a:pt x="172" y="45"/>
                    </a:lnTo>
                    <a:lnTo>
                      <a:pt x="93" y="3"/>
                    </a:lnTo>
                    <a:cubicBezTo>
                      <a:pt x="93" y="12"/>
                      <a:pt x="88" y="19"/>
                      <a:pt x="84" y="24"/>
                    </a:cubicBezTo>
                    <a:cubicBezTo>
                      <a:pt x="77" y="26"/>
                      <a:pt x="91" y="35"/>
                      <a:pt x="84" y="35"/>
                    </a:cubicBezTo>
                    <a:cubicBezTo>
                      <a:pt x="77" y="38"/>
                      <a:pt x="60" y="28"/>
                      <a:pt x="49" y="33"/>
                    </a:cubicBezTo>
                    <a:cubicBezTo>
                      <a:pt x="42" y="38"/>
                      <a:pt x="44" y="19"/>
                      <a:pt x="49" y="0"/>
                    </a:cubicBezTo>
                    <a:lnTo>
                      <a:pt x="32" y="3"/>
                    </a:lnTo>
                    <a:cubicBezTo>
                      <a:pt x="32" y="3"/>
                      <a:pt x="28" y="5"/>
                      <a:pt x="21" y="5"/>
                    </a:cubicBezTo>
                    <a:lnTo>
                      <a:pt x="25" y="14"/>
                    </a:lnTo>
                    <a:cubicBezTo>
                      <a:pt x="25" y="14"/>
                      <a:pt x="30" y="24"/>
                      <a:pt x="28" y="28"/>
                    </a:cubicBezTo>
                    <a:cubicBezTo>
                      <a:pt x="28" y="31"/>
                      <a:pt x="23" y="33"/>
                      <a:pt x="21" y="33"/>
                    </a:cubicBezTo>
                    <a:lnTo>
                      <a:pt x="21" y="45"/>
                    </a:lnTo>
                    <a:lnTo>
                      <a:pt x="25" y="47"/>
                    </a:lnTo>
                    <a:cubicBezTo>
                      <a:pt x="25" y="47"/>
                      <a:pt x="14" y="70"/>
                      <a:pt x="9" y="73"/>
                    </a:cubicBezTo>
                    <a:cubicBezTo>
                      <a:pt x="7" y="73"/>
                      <a:pt x="5" y="75"/>
                      <a:pt x="0" y="77"/>
                    </a:cubicBezTo>
                    <a:cubicBezTo>
                      <a:pt x="2" y="94"/>
                      <a:pt x="7" y="112"/>
                      <a:pt x="14" y="119"/>
                    </a:cubicBezTo>
                    <a:cubicBezTo>
                      <a:pt x="23" y="129"/>
                      <a:pt x="21" y="140"/>
                      <a:pt x="23" y="147"/>
                    </a:cubicBezTo>
                    <a:cubicBezTo>
                      <a:pt x="25" y="152"/>
                      <a:pt x="37" y="161"/>
                      <a:pt x="30" y="164"/>
                    </a:cubicBezTo>
                    <a:cubicBezTo>
                      <a:pt x="25" y="166"/>
                      <a:pt x="21" y="161"/>
                      <a:pt x="19" y="154"/>
                    </a:cubicBezTo>
                    <a:lnTo>
                      <a:pt x="16" y="157"/>
                    </a:lnTo>
                    <a:lnTo>
                      <a:pt x="16" y="159"/>
                    </a:lnTo>
                    <a:cubicBezTo>
                      <a:pt x="21" y="164"/>
                      <a:pt x="28" y="168"/>
                      <a:pt x="30" y="168"/>
                    </a:cubicBezTo>
                    <a:cubicBezTo>
                      <a:pt x="37" y="168"/>
                      <a:pt x="44" y="173"/>
                      <a:pt x="51" y="175"/>
                    </a:cubicBezTo>
                    <a:cubicBezTo>
                      <a:pt x="56" y="175"/>
                      <a:pt x="74" y="185"/>
                      <a:pt x="77" y="187"/>
                    </a:cubicBezTo>
                    <a:cubicBezTo>
                      <a:pt x="79" y="187"/>
                      <a:pt x="79" y="189"/>
                      <a:pt x="79" y="189"/>
                    </a:cubicBezTo>
                    <a:lnTo>
                      <a:pt x="93" y="189"/>
                    </a:lnTo>
                    <a:lnTo>
                      <a:pt x="95" y="187"/>
                    </a:lnTo>
                    <a:cubicBezTo>
                      <a:pt x="104" y="187"/>
                      <a:pt x="111" y="215"/>
                      <a:pt x="111" y="231"/>
                    </a:cubicBezTo>
                    <a:lnTo>
                      <a:pt x="123" y="231"/>
                    </a:lnTo>
                    <a:cubicBezTo>
                      <a:pt x="128" y="231"/>
                      <a:pt x="130" y="229"/>
                      <a:pt x="137" y="229"/>
                    </a:cubicBezTo>
                    <a:cubicBezTo>
                      <a:pt x="142" y="231"/>
                      <a:pt x="137" y="236"/>
                      <a:pt x="144" y="236"/>
                    </a:cubicBezTo>
                    <a:cubicBezTo>
                      <a:pt x="149" y="236"/>
                      <a:pt x="158" y="234"/>
                      <a:pt x="160" y="234"/>
                    </a:cubicBezTo>
                    <a:cubicBezTo>
                      <a:pt x="165" y="234"/>
                      <a:pt x="174" y="236"/>
                      <a:pt x="174" y="231"/>
                    </a:cubicBezTo>
                    <a:cubicBezTo>
                      <a:pt x="174" y="229"/>
                      <a:pt x="177" y="222"/>
                      <a:pt x="181" y="224"/>
                    </a:cubicBezTo>
                    <a:cubicBezTo>
                      <a:pt x="186" y="224"/>
                      <a:pt x="188" y="229"/>
                      <a:pt x="193" y="224"/>
                    </a:cubicBezTo>
                    <a:cubicBezTo>
                      <a:pt x="198" y="220"/>
                      <a:pt x="207" y="224"/>
                      <a:pt x="209" y="222"/>
                    </a:cubicBezTo>
                    <a:cubicBezTo>
                      <a:pt x="209" y="220"/>
                      <a:pt x="221" y="213"/>
                      <a:pt x="230" y="208"/>
                    </a:cubicBezTo>
                    <a:cubicBezTo>
                      <a:pt x="230" y="196"/>
                      <a:pt x="216" y="203"/>
                      <a:pt x="216" y="1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7" name="Freeform 544">
                <a:extLst>
                  <a:ext uri="{FF2B5EF4-FFF2-40B4-BE49-F238E27FC236}">
                    <a16:creationId xmlns:a16="http://schemas.microsoft.com/office/drawing/2014/main" id="{7FB8A9D6-DC64-3A9F-D14B-6AAA16B82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72"/>
                <a:ext cx="138" cy="142"/>
              </a:xfrm>
              <a:custGeom>
                <a:avLst/>
                <a:gdLst>
                  <a:gd name="T0" fmla="*/ 216 w 230"/>
                  <a:gd name="T1" fmla="*/ 189 h 236"/>
                  <a:gd name="T2" fmla="*/ 216 w 230"/>
                  <a:gd name="T3" fmla="*/ 189 h 236"/>
                  <a:gd name="T4" fmla="*/ 209 w 230"/>
                  <a:gd name="T5" fmla="*/ 168 h 236"/>
                  <a:gd name="T6" fmla="*/ 207 w 230"/>
                  <a:gd name="T7" fmla="*/ 150 h 236"/>
                  <a:gd name="T8" fmla="*/ 209 w 230"/>
                  <a:gd name="T9" fmla="*/ 133 h 236"/>
                  <a:gd name="T10" fmla="*/ 198 w 230"/>
                  <a:gd name="T11" fmla="*/ 117 h 236"/>
                  <a:gd name="T12" fmla="*/ 207 w 230"/>
                  <a:gd name="T13" fmla="*/ 84 h 236"/>
                  <a:gd name="T14" fmla="*/ 172 w 230"/>
                  <a:gd name="T15" fmla="*/ 59 h 236"/>
                  <a:gd name="T16" fmla="*/ 172 w 230"/>
                  <a:gd name="T17" fmla="*/ 45 h 236"/>
                  <a:gd name="T18" fmla="*/ 93 w 230"/>
                  <a:gd name="T19" fmla="*/ 3 h 236"/>
                  <a:gd name="T20" fmla="*/ 84 w 230"/>
                  <a:gd name="T21" fmla="*/ 24 h 236"/>
                  <a:gd name="T22" fmla="*/ 84 w 230"/>
                  <a:gd name="T23" fmla="*/ 35 h 236"/>
                  <a:gd name="T24" fmla="*/ 49 w 230"/>
                  <a:gd name="T25" fmla="*/ 33 h 236"/>
                  <a:gd name="T26" fmla="*/ 49 w 230"/>
                  <a:gd name="T27" fmla="*/ 0 h 236"/>
                  <a:gd name="T28" fmla="*/ 32 w 230"/>
                  <a:gd name="T29" fmla="*/ 3 h 236"/>
                  <a:gd name="T30" fmla="*/ 21 w 230"/>
                  <a:gd name="T31" fmla="*/ 5 h 236"/>
                  <a:gd name="T32" fmla="*/ 25 w 230"/>
                  <a:gd name="T33" fmla="*/ 14 h 236"/>
                  <a:gd name="T34" fmla="*/ 28 w 230"/>
                  <a:gd name="T35" fmla="*/ 28 h 236"/>
                  <a:gd name="T36" fmla="*/ 21 w 230"/>
                  <a:gd name="T37" fmla="*/ 33 h 236"/>
                  <a:gd name="T38" fmla="*/ 21 w 230"/>
                  <a:gd name="T39" fmla="*/ 45 h 236"/>
                  <a:gd name="T40" fmla="*/ 25 w 230"/>
                  <a:gd name="T41" fmla="*/ 47 h 236"/>
                  <a:gd name="T42" fmla="*/ 9 w 230"/>
                  <a:gd name="T43" fmla="*/ 73 h 236"/>
                  <a:gd name="T44" fmla="*/ 0 w 230"/>
                  <a:gd name="T45" fmla="*/ 77 h 236"/>
                  <a:gd name="T46" fmla="*/ 14 w 230"/>
                  <a:gd name="T47" fmla="*/ 119 h 236"/>
                  <a:gd name="T48" fmla="*/ 23 w 230"/>
                  <a:gd name="T49" fmla="*/ 147 h 236"/>
                  <a:gd name="T50" fmla="*/ 30 w 230"/>
                  <a:gd name="T51" fmla="*/ 164 h 236"/>
                  <a:gd name="T52" fmla="*/ 19 w 230"/>
                  <a:gd name="T53" fmla="*/ 154 h 236"/>
                  <a:gd name="T54" fmla="*/ 16 w 230"/>
                  <a:gd name="T55" fmla="*/ 157 h 236"/>
                  <a:gd name="T56" fmla="*/ 16 w 230"/>
                  <a:gd name="T57" fmla="*/ 159 h 236"/>
                  <a:gd name="T58" fmla="*/ 30 w 230"/>
                  <a:gd name="T59" fmla="*/ 168 h 236"/>
                  <a:gd name="T60" fmla="*/ 51 w 230"/>
                  <a:gd name="T61" fmla="*/ 175 h 236"/>
                  <a:gd name="T62" fmla="*/ 77 w 230"/>
                  <a:gd name="T63" fmla="*/ 187 h 236"/>
                  <a:gd name="T64" fmla="*/ 79 w 230"/>
                  <a:gd name="T65" fmla="*/ 189 h 236"/>
                  <a:gd name="T66" fmla="*/ 93 w 230"/>
                  <a:gd name="T67" fmla="*/ 189 h 236"/>
                  <a:gd name="T68" fmla="*/ 95 w 230"/>
                  <a:gd name="T69" fmla="*/ 187 h 236"/>
                  <a:gd name="T70" fmla="*/ 111 w 230"/>
                  <a:gd name="T71" fmla="*/ 231 h 236"/>
                  <a:gd name="T72" fmla="*/ 123 w 230"/>
                  <a:gd name="T73" fmla="*/ 231 h 236"/>
                  <a:gd name="T74" fmla="*/ 137 w 230"/>
                  <a:gd name="T75" fmla="*/ 229 h 236"/>
                  <a:gd name="T76" fmla="*/ 144 w 230"/>
                  <a:gd name="T77" fmla="*/ 236 h 236"/>
                  <a:gd name="T78" fmla="*/ 160 w 230"/>
                  <a:gd name="T79" fmla="*/ 234 h 236"/>
                  <a:gd name="T80" fmla="*/ 174 w 230"/>
                  <a:gd name="T81" fmla="*/ 231 h 236"/>
                  <a:gd name="T82" fmla="*/ 181 w 230"/>
                  <a:gd name="T83" fmla="*/ 224 h 236"/>
                  <a:gd name="T84" fmla="*/ 193 w 230"/>
                  <a:gd name="T85" fmla="*/ 224 h 236"/>
                  <a:gd name="T86" fmla="*/ 209 w 230"/>
                  <a:gd name="T87" fmla="*/ 222 h 236"/>
                  <a:gd name="T88" fmla="*/ 230 w 230"/>
                  <a:gd name="T89" fmla="*/ 208 h 236"/>
                  <a:gd name="T90" fmla="*/ 216 w 230"/>
                  <a:gd name="T91" fmla="*/ 189 h 236"/>
                  <a:gd name="T92" fmla="*/ 216 w 230"/>
                  <a:gd name="T93" fmla="*/ 189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0" h="236">
                    <a:moveTo>
                      <a:pt x="216" y="189"/>
                    </a:moveTo>
                    <a:lnTo>
                      <a:pt x="216" y="189"/>
                    </a:lnTo>
                    <a:cubicBezTo>
                      <a:pt x="216" y="178"/>
                      <a:pt x="207" y="178"/>
                      <a:pt x="209" y="168"/>
                    </a:cubicBezTo>
                    <a:cubicBezTo>
                      <a:pt x="209" y="159"/>
                      <a:pt x="209" y="152"/>
                      <a:pt x="207" y="150"/>
                    </a:cubicBezTo>
                    <a:cubicBezTo>
                      <a:pt x="202" y="150"/>
                      <a:pt x="205" y="143"/>
                      <a:pt x="209" y="133"/>
                    </a:cubicBezTo>
                    <a:cubicBezTo>
                      <a:pt x="214" y="126"/>
                      <a:pt x="200" y="126"/>
                      <a:pt x="198" y="117"/>
                    </a:cubicBezTo>
                    <a:cubicBezTo>
                      <a:pt x="198" y="112"/>
                      <a:pt x="202" y="98"/>
                      <a:pt x="207" y="84"/>
                    </a:cubicBezTo>
                    <a:cubicBezTo>
                      <a:pt x="190" y="73"/>
                      <a:pt x="172" y="59"/>
                      <a:pt x="172" y="59"/>
                    </a:cubicBezTo>
                    <a:lnTo>
                      <a:pt x="172" y="45"/>
                    </a:lnTo>
                    <a:lnTo>
                      <a:pt x="93" y="3"/>
                    </a:lnTo>
                    <a:cubicBezTo>
                      <a:pt x="93" y="12"/>
                      <a:pt x="88" y="19"/>
                      <a:pt x="84" y="24"/>
                    </a:cubicBezTo>
                    <a:cubicBezTo>
                      <a:pt x="77" y="26"/>
                      <a:pt x="91" y="35"/>
                      <a:pt x="84" y="35"/>
                    </a:cubicBezTo>
                    <a:cubicBezTo>
                      <a:pt x="77" y="38"/>
                      <a:pt x="60" y="28"/>
                      <a:pt x="49" y="33"/>
                    </a:cubicBezTo>
                    <a:cubicBezTo>
                      <a:pt x="42" y="38"/>
                      <a:pt x="44" y="19"/>
                      <a:pt x="49" y="0"/>
                    </a:cubicBezTo>
                    <a:lnTo>
                      <a:pt x="32" y="3"/>
                    </a:lnTo>
                    <a:cubicBezTo>
                      <a:pt x="32" y="3"/>
                      <a:pt x="28" y="5"/>
                      <a:pt x="21" y="5"/>
                    </a:cubicBezTo>
                    <a:lnTo>
                      <a:pt x="25" y="14"/>
                    </a:lnTo>
                    <a:cubicBezTo>
                      <a:pt x="25" y="14"/>
                      <a:pt x="30" y="24"/>
                      <a:pt x="28" y="28"/>
                    </a:cubicBezTo>
                    <a:cubicBezTo>
                      <a:pt x="28" y="31"/>
                      <a:pt x="23" y="33"/>
                      <a:pt x="21" y="33"/>
                    </a:cubicBezTo>
                    <a:lnTo>
                      <a:pt x="21" y="45"/>
                    </a:lnTo>
                    <a:lnTo>
                      <a:pt x="25" y="47"/>
                    </a:lnTo>
                    <a:cubicBezTo>
                      <a:pt x="25" y="47"/>
                      <a:pt x="14" y="70"/>
                      <a:pt x="9" y="73"/>
                    </a:cubicBezTo>
                    <a:cubicBezTo>
                      <a:pt x="7" y="73"/>
                      <a:pt x="5" y="75"/>
                      <a:pt x="0" y="77"/>
                    </a:cubicBezTo>
                    <a:cubicBezTo>
                      <a:pt x="2" y="94"/>
                      <a:pt x="7" y="112"/>
                      <a:pt x="14" y="119"/>
                    </a:cubicBezTo>
                    <a:cubicBezTo>
                      <a:pt x="23" y="129"/>
                      <a:pt x="21" y="140"/>
                      <a:pt x="23" y="147"/>
                    </a:cubicBezTo>
                    <a:cubicBezTo>
                      <a:pt x="25" y="152"/>
                      <a:pt x="37" y="161"/>
                      <a:pt x="30" y="164"/>
                    </a:cubicBezTo>
                    <a:cubicBezTo>
                      <a:pt x="25" y="166"/>
                      <a:pt x="21" y="161"/>
                      <a:pt x="19" y="154"/>
                    </a:cubicBezTo>
                    <a:lnTo>
                      <a:pt x="16" y="157"/>
                    </a:lnTo>
                    <a:lnTo>
                      <a:pt x="16" y="159"/>
                    </a:lnTo>
                    <a:cubicBezTo>
                      <a:pt x="21" y="164"/>
                      <a:pt x="28" y="168"/>
                      <a:pt x="30" y="168"/>
                    </a:cubicBezTo>
                    <a:cubicBezTo>
                      <a:pt x="37" y="168"/>
                      <a:pt x="44" y="173"/>
                      <a:pt x="51" y="175"/>
                    </a:cubicBezTo>
                    <a:cubicBezTo>
                      <a:pt x="56" y="175"/>
                      <a:pt x="74" y="185"/>
                      <a:pt x="77" y="187"/>
                    </a:cubicBezTo>
                    <a:cubicBezTo>
                      <a:pt x="79" y="187"/>
                      <a:pt x="79" y="189"/>
                      <a:pt x="79" y="189"/>
                    </a:cubicBezTo>
                    <a:lnTo>
                      <a:pt x="93" y="189"/>
                    </a:lnTo>
                    <a:lnTo>
                      <a:pt x="95" y="187"/>
                    </a:lnTo>
                    <a:cubicBezTo>
                      <a:pt x="104" y="187"/>
                      <a:pt x="111" y="215"/>
                      <a:pt x="111" y="231"/>
                    </a:cubicBezTo>
                    <a:lnTo>
                      <a:pt x="123" y="231"/>
                    </a:lnTo>
                    <a:cubicBezTo>
                      <a:pt x="128" y="231"/>
                      <a:pt x="130" y="229"/>
                      <a:pt x="137" y="229"/>
                    </a:cubicBezTo>
                    <a:cubicBezTo>
                      <a:pt x="142" y="231"/>
                      <a:pt x="137" y="236"/>
                      <a:pt x="144" y="236"/>
                    </a:cubicBezTo>
                    <a:cubicBezTo>
                      <a:pt x="149" y="236"/>
                      <a:pt x="158" y="234"/>
                      <a:pt x="160" y="234"/>
                    </a:cubicBezTo>
                    <a:cubicBezTo>
                      <a:pt x="165" y="234"/>
                      <a:pt x="174" y="236"/>
                      <a:pt x="174" y="231"/>
                    </a:cubicBezTo>
                    <a:cubicBezTo>
                      <a:pt x="174" y="229"/>
                      <a:pt x="177" y="222"/>
                      <a:pt x="181" y="224"/>
                    </a:cubicBezTo>
                    <a:cubicBezTo>
                      <a:pt x="186" y="224"/>
                      <a:pt x="188" y="229"/>
                      <a:pt x="193" y="224"/>
                    </a:cubicBezTo>
                    <a:cubicBezTo>
                      <a:pt x="198" y="220"/>
                      <a:pt x="207" y="224"/>
                      <a:pt x="209" y="222"/>
                    </a:cubicBezTo>
                    <a:cubicBezTo>
                      <a:pt x="209" y="220"/>
                      <a:pt x="221" y="213"/>
                      <a:pt x="230" y="208"/>
                    </a:cubicBezTo>
                    <a:cubicBezTo>
                      <a:pt x="230" y="196"/>
                      <a:pt x="216" y="203"/>
                      <a:pt x="216" y="189"/>
                    </a:cubicBezTo>
                    <a:lnTo>
                      <a:pt x="216" y="1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8" name="Freeform 545">
                <a:extLst>
                  <a:ext uri="{FF2B5EF4-FFF2-40B4-BE49-F238E27FC236}">
                    <a16:creationId xmlns:a16="http://schemas.microsoft.com/office/drawing/2014/main" id="{7F68AD15-89D4-0E29-9951-6ABDD5F4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72"/>
                <a:ext cx="138" cy="142"/>
              </a:xfrm>
              <a:custGeom>
                <a:avLst/>
                <a:gdLst>
                  <a:gd name="T0" fmla="*/ 216 w 230"/>
                  <a:gd name="T1" fmla="*/ 189 h 236"/>
                  <a:gd name="T2" fmla="*/ 216 w 230"/>
                  <a:gd name="T3" fmla="*/ 189 h 236"/>
                  <a:gd name="T4" fmla="*/ 209 w 230"/>
                  <a:gd name="T5" fmla="*/ 168 h 236"/>
                  <a:gd name="T6" fmla="*/ 207 w 230"/>
                  <a:gd name="T7" fmla="*/ 150 h 236"/>
                  <a:gd name="T8" fmla="*/ 209 w 230"/>
                  <a:gd name="T9" fmla="*/ 133 h 236"/>
                  <a:gd name="T10" fmla="*/ 198 w 230"/>
                  <a:gd name="T11" fmla="*/ 117 h 236"/>
                  <a:gd name="T12" fmla="*/ 207 w 230"/>
                  <a:gd name="T13" fmla="*/ 84 h 236"/>
                  <a:gd name="T14" fmla="*/ 172 w 230"/>
                  <a:gd name="T15" fmla="*/ 59 h 236"/>
                  <a:gd name="T16" fmla="*/ 172 w 230"/>
                  <a:gd name="T17" fmla="*/ 45 h 236"/>
                  <a:gd name="T18" fmla="*/ 93 w 230"/>
                  <a:gd name="T19" fmla="*/ 3 h 236"/>
                  <a:gd name="T20" fmla="*/ 84 w 230"/>
                  <a:gd name="T21" fmla="*/ 24 h 236"/>
                  <a:gd name="T22" fmla="*/ 84 w 230"/>
                  <a:gd name="T23" fmla="*/ 35 h 236"/>
                  <a:gd name="T24" fmla="*/ 49 w 230"/>
                  <a:gd name="T25" fmla="*/ 33 h 236"/>
                  <a:gd name="T26" fmla="*/ 49 w 230"/>
                  <a:gd name="T27" fmla="*/ 0 h 236"/>
                  <a:gd name="T28" fmla="*/ 32 w 230"/>
                  <a:gd name="T29" fmla="*/ 3 h 236"/>
                  <a:gd name="T30" fmla="*/ 21 w 230"/>
                  <a:gd name="T31" fmla="*/ 5 h 236"/>
                  <a:gd name="T32" fmla="*/ 25 w 230"/>
                  <a:gd name="T33" fmla="*/ 14 h 236"/>
                  <a:gd name="T34" fmla="*/ 28 w 230"/>
                  <a:gd name="T35" fmla="*/ 28 h 236"/>
                  <a:gd name="T36" fmla="*/ 21 w 230"/>
                  <a:gd name="T37" fmla="*/ 33 h 236"/>
                  <a:gd name="T38" fmla="*/ 21 w 230"/>
                  <a:gd name="T39" fmla="*/ 45 h 236"/>
                  <a:gd name="T40" fmla="*/ 25 w 230"/>
                  <a:gd name="T41" fmla="*/ 47 h 236"/>
                  <a:gd name="T42" fmla="*/ 9 w 230"/>
                  <a:gd name="T43" fmla="*/ 73 h 236"/>
                  <a:gd name="T44" fmla="*/ 0 w 230"/>
                  <a:gd name="T45" fmla="*/ 77 h 236"/>
                  <a:gd name="T46" fmla="*/ 14 w 230"/>
                  <a:gd name="T47" fmla="*/ 119 h 236"/>
                  <a:gd name="T48" fmla="*/ 23 w 230"/>
                  <a:gd name="T49" fmla="*/ 147 h 236"/>
                  <a:gd name="T50" fmla="*/ 30 w 230"/>
                  <a:gd name="T51" fmla="*/ 164 h 236"/>
                  <a:gd name="T52" fmla="*/ 19 w 230"/>
                  <a:gd name="T53" fmla="*/ 154 h 236"/>
                  <a:gd name="T54" fmla="*/ 16 w 230"/>
                  <a:gd name="T55" fmla="*/ 157 h 236"/>
                  <a:gd name="T56" fmla="*/ 16 w 230"/>
                  <a:gd name="T57" fmla="*/ 159 h 236"/>
                  <a:gd name="T58" fmla="*/ 30 w 230"/>
                  <a:gd name="T59" fmla="*/ 168 h 236"/>
                  <a:gd name="T60" fmla="*/ 51 w 230"/>
                  <a:gd name="T61" fmla="*/ 175 h 236"/>
                  <a:gd name="T62" fmla="*/ 77 w 230"/>
                  <a:gd name="T63" fmla="*/ 187 h 236"/>
                  <a:gd name="T64" fmla="*/ 79 w 230"/>
                  <a:gd name="T65" fmla="*/ 189 h 236"/>
                  <a:gd name="T66" fmla="*/ 93 w 230"/>
                  <a:gd name="T67" fmla="*/ 189 h 236"/>
                  <a:gd name="T68" fmla="*/ 95 w 230"/>
                  <a:gd name="T69" fmla="*/ 187 h 236"/>
                  <a:gd name="T70" fmla="*/ 111 w 230"/>
                  <a:gd name="T71" fmla="*/ 231 h 236"/>
                  <a:gd name="T72" fmla="*/ 123 w 230"/>
                  <a:gd name="T73" fmla="*/ 231 h 236"/>
                  <a:gd name="T74" fmla="*/ 137 w 230"/>
                  <a:gd name="T75" fmla="*/ 229 h 236"/>
                  <a:gd name="T76" fmla="*/ 144 w 230"/>
                  <a:gd name="T77" fmla="*/ 236 h 236"/>
                  <a:gd name="T78" fmla="*/ 160 w 230"/>
                  <a:gd name="T79" fmla="*/ 234 h 236"/>
                  <a:gd name="T80" fmla="*/ 174 w 230"/>
                  <a:gd name="T81" fmla="*/ 231 h 236"/>
                  <a:gd name="T82" fmla="*/ 181 w 230"/>
                  <a:gd name="T83" fmla="*/ 224 h 236"/>
                  <a:gd name="T84" fmla="*/ 193 w 230"/>
                  <a:gd name="T85" fmla="*/ 224 h 236"/>
                  <a:gd name="T86" fmla="*/ 209 w 230"/>
                  <a:gd name="T87" fmla="*/ 222 h 236"/>
                  <a:gd name="T88" fmla="*/ 230 w 230"/>
                  <a:gd name="T89" fmla="*/ 208 h 236"/>
                  <a:gd name="T90" fmla="*/ 216 w 230"/>
                  <a:gd name="T91" fmla="*/ 189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0" h="236">
                    <a:moveTo>
                      <a:pt x="216" y="189"/>
                    </a:moveTo>
                    <a:lnTo>
                      <a:pt x="216" y="189"/>
                    </a:lnTo>
                    <a:cubicBezTo>
                      <a:pt x="216" y="178"/>
                      <a:pt x="207" y="178"/>
                      <a:pt x="209" y="168"/>
                    </a:cubicBezTo>
                    <a:cubicBezTo>
                      <a:pt x="209" y="159"/>
                      <a:pt x="209" y="152"/>
                      <a:pt x="207" y="150"/>
                    </a:cubicBezTo>
                    <a:cubicBezTo>
                      <a:pt x="202" y="150"/>
                      <a:pt x="205" y="143"/>
                      <a:pt x="209" y="133"/>
                    </a:cubicBezTo>
                    <a:cubicBezTo>
                      <a:pt x="214" y="126"/>
                      <a:pt x="200" y="126"/>
                      <a:pt x="198" y="117"/>
                    </a:cubicBezTo>
                    <a:cubicBezTo>
                      <a:pt x="198" y="112"/>
                      <a:pt x="202" y="98"/>
                      <a:pt x="207" y="84"/>
                    </a:cubicBezTo>
                    <a:cubicBezTo>
                      <a:pt x="190" y="73"/>
                      <a:pt x="172" y="59"/>
                      <a:pt x="172" y="59"/>
                    </a:cubicBezTo>
                    <a:lnTo>
                      <a:pt x="172" y="45"/>
                    </a:lnTo>
                    <a:lnTo>
                      <a:pt x="93" y="3"/>
                    </a:lnTo>
                    <a:cubicBezTo>
                      <a:pt x="93" y="12"/>
                      <a:pt x="88" y="19"/>
                      <a:pt x="84" y="24"/>
                    </a:cubicBezTo>
                    <a:cubicBezTo>
                      <a:pt x="77" y="26"/>
                      <a:pt x="91" y="35"/>
                      <a:pt x="84" y="35"/>
                    </a:cubicBezTo>
                    <a:cubicBezTo>
                      <a:pt x="77" y="38"/>
                      <a:pt x="60" y="28"/>
                      <a:pt x="49" y="33"/>
                    </a:cubicBezTo>
                    <a:cubicBezTo>
                      <a:pt x="42" y="38"/>
                      <a:pt x="44" y="19"/>
                      <a:pt x="49" y="0"/>
                    </a:cubicBezTo>
                    <a:lnTo>
                      <a:pt x="32" y="3"/>
                    </a:lnTo>
                    <a:cubicBezTo>
                      <a:pt x="32" y="3"/>
                      <a:pt x="28" y="5"/>
                      <a:pt x="21" y="5"/>
                    </a:cubicBezTo>
                    <a:lnTo>
                      <a:pt x="25" y="14"/>
                    </a:lnTo>
                    <a:cubicBezTo>
                      <a:pt x="25" y="14"/>
                      <a:pt x="30" y="24"/>
                      <a:pt x="28" y="28"/>
                    </a:cubicBezTo>
                    <a:cubicBezTo>
                      <a:pt x="28" y="31"/>
                      <a:pt x="23" y="33"/>
                      <a:pt x="21" y="33"/>
                    </a:cubicBezTo>
                    <a:lnTo>
                      <a:pt x="21" y="45"/>
                    </a:lnTo>
                    <a:lnTo>
                      <a:pt x="25" y="47"/>
                    </a:lnTo>
                    <a:cubicBezTo>
                      <a:pt x="25" y="47"/>
                      <a:pt x="14" y="70"/>
                      <a:pt x="9" y="73"/>
                    </a:cubicBezTo>
                    <a:cubicBezTo>
                      <a:pt x="7" y="73"/>
                      <a:pt x="5" y="75"/>
                      <a:pt x="0" y="77"/>
                    </a:cubicBezTo>
                    <a:cubicBezTo>
                      <a:pt x="2" y="94"/>
                      <a:pt x="7" y="112"/>
                      <a:pt x="14" y="119"/>
                    </a:cubicBezTo>
                    <a:cubicBezTo>
                      <a:pt x="23" y="129"/>
                      <a:pt x="21" y="140"/>
                      <a:pt x="23" y="147"/>
                    </a:cubicBezTo>
                    <a:cubicBezTo>
                      <a:pt x="25" y="152"/>
                      <a:pt x="37" y="161"/>
                      <a:pt x="30" y="164"/>
                    </a:cubicBezTo>
                    <a:cubicBezTo>
                      <a:pt x="25" y="166"/>
                      <a:pt x="21" y="161"/>
                      <a:pt x="19" y="154"/>
                    </a:cubicBezTo>
                    <a:lnTo>
                      <a:pt x="16" y="157"/>
                    </a:lnTo>
                    <a:lnTo>
                      <a:pt x="16" y="159"/>
                    </a:lnTo>
                    <a:cubicBezTo>
                      <a:pt x="21" y="164"/>
                      <a:pt x="28" y="168"/>
                      <a:pt x="30" y="168"/>
                    </a:cubicBezTo>
                    <a:cubicBezTo>
                      <a:pt x="37" y="168"/>
                      <a:pt x="44" y="173"/>
                      <a:pt x="51" y="175"/>
                    </a:cubicBezTo>
                    <a:cubicBezTo>
                      <a:pt x="56" y="175"/>
                      <a:pt x="74" y="185"/>
                      <a:pt x="77" y="187"/>
                    </a:cubicBezTo>
                    <a:cubicBezTo>
                      <a:pt x="79" y="187"/>
                      <a:pt x="79" y="189"/>
                      <a:pt x="79" y="189"/>
                    </a:cubicBezTo>
                    <a:lnTo>
                      <a:pt x="93" y="189"/>
                    </a:lnTo>
                    <a:lnTo>
                      <a:pt x="95" y="187"/>
                    </a:lnTo>
                    <a:cubicBezTo>
                      <a:pt x="104" y="187"/>
                      <a:pt x="111" y="215"/>
                      <a:pt x="111" y="231"/>
                    </a:cubicBezTo>
                    <a:lnTo>
                      <a:pt x="123" y="231"/>
                    </a:lnTo>
                    <a:cubicBezTo>
                      <a:pt x="128" y="231"/>
                      <a:pt x="130" y="229"/>
                      <a:pt x="137" y="229"/>
                    </a:cubicBezTo>
                    <a:cubicBezTo>
                      <a:pt x="142" y="231"/>
                      <a:pt x="137" y="236"/>
                      <a:pt x="144" y="236"/>
                    </a:cubicBezTo>
                    <a:cubicBezTo>
                      <a:pt x="149" y="236"/>
                      <a:pt x="158" y="234"/>
                      <a:pt x="160" y="234"/>
                    </a:cubicBezTo>
                    <a:cubicBezTo>
                      <a:pt x="165" y="234"/>
                      <a:pt x="174" y="236"/>
                      <a:pt x="174" y="231"/>
                    </a:cubicBezTo>
                    <a:cubicBezTo>
                      <a:pt x="174" y="229"/>
                      <a:pt x="177" y="222"/>
                      <a:pt x="181" y="224"/>
                    </a:cubicBezTo>
                    <a:cubicBezTo>
                      <a:pt x="186" y="224"/>
                      <a:pt x="188" y="229"/>
                      <a:pt x="193" y="224"/>
                    </a:cubicBezTo>
                    <a:cubicBezTo>
                      <a:pt x="198" y="220"/>
                      <a:pt x="207" y="224"/>
                      <a:pt x="209" y="222"/>
                    </a:cubicBezTo>
                    <a:cubicBezTo>
                      <a:pt x="209" y="220"/>
                      <a:pt x="221" y="213"/>
                      <a:pt x="230" y="208"/>
                    </a:cubicBezTo>
                    <a:cubicBezTo>
                      <a:pt x="230" y="196"/>
                      <a:pt x="216" y="203"/>
                      <a:pt x="216" y="1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9" name="Freeform 546">
                <a:extLst>
                  <a:ext uri="{FF2B5EF4-FFF2-40B4-BE49-F238E27FC236}">
                    <a16:creationId xmlns:a16="http://schemas.microsoft.com/office/drawing/2014/main" id="{6F820418-C5DE-C757-FC54-DD00DE51E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72"/>
                <a:ext cx="138" cy="142"/>
              </a:xfrm>
              <a:custGeom>
                <a:avLst/>
                <a:gdLst>
                  <a:gd name="T0" fmla="*/ 216 w 230"/>
                  <a:gd name="T1" fmla="*/ 189 h 236"/>
                  <a:gd name="T2" fmla="*/ 216 w 230"/>
                  <a:gd name="T3" fmla="*/ 189 h 236"/>
                  <a:gd name="T4" fmla="*/ 209 w 230"/>
                  <a:gd name="T5" fmla="*/ 168 h 236"/>
                  <a:gd name="T6" fmla="*/ 207 w 230"/>
                  <a:gd name="T7" fmla="*/ 150 h 236"/>
                  <a:gd name="T8" fmla="*/ 209 w 230"/>
                  <a:gd name="T9" fmla="*/ 133 h 236"/>
                  <a:gd name="T10" fmla="*/ 198 w 230"/>
                  <a:gd name="T11" fmla="*/ 117 h 236"/>
                  <a:gd name="T12" fmla="*/ 207 w 230"/>
                  <a:gd name="T13" fmla="*/ 84 h 236"/>
                  <a:gd name="T14" fmla="*/ 172 w 230"/>
                  <a:gd name="T15" fmla="*/ 59 h 236"/>
                  <a:gd name="T16" fmla="*/ 172 w 230"/>
                  <a:gd name="T17" fmla="*/ 45 h 236"/>
                  <a:gd name="T18" fmla="*/ 93 w 230"/>
                  <a:gd name="T19" fmla="*/ 3 h 236"/>
                  <a:gd name="T20" fmla="*/ 84 w 230"/>
                  <a:gd name="T21" fmla="*/ 24 h 236"/>
                  <a:gd name="T22" fmla="*/ 84 w 230"/>
                  <a:gd name="T23" fmla="*/ 35 h 236"/>
                  <a:gd name="T24" fmla="*/ 49 w 230"/>
                  <a:gd name="T25" fmla="*/ 33 h 236"/>
                  <a:gd name="T26" fmla="*/ 49 w 230"/>
                  <a:gd name="T27" fmla="*/ 0 h 236"/>
                  <a:gd name="T28" fmla="*/ 32 w 230"/>
                  <a:gd name="T29" fmla="*/ 3 h 236"/>
                  <a:gd name="T30" fmla="*/ 21 w 230"/>
                  <a:gd name="T31" fmla="*/ 5 h 236"/>
                  <a:gd name="T32" fmla="*/ 25 w 230"/>
                  <a:gd name="T33" fmla="*/ 14 h 236"/>
                  <a:gd name="T34" fmla="*/ 28 w 230"/>
                  <a:gd name="T35" fmla="*/ 28 h 236"/>
                  <a:gd name="T36" fmla="*/ 21 w 230"/>
                  <a:gd name="T37" fmla="*/ 33 h 236"/>
                  <a:gd name="T38" fmla="*/ 21 w 230"/>
                  <a:gd name="T39" fmla="*/ 45 h 236"/>
                  <a:gd name="T40" fmla="*/ 25 w 230"/>
                  <a:gd name="T41" fmla="*/ 47 h 236"/>
                  <a:gd name="T42" fmla="*/ 9 w 230"/>
                  <a:gd name="T43" fmla="*/ 73 h 236"/>
                  <a:gd name="T44" fmla="*/ 0 w 230"/>
                  <a:gd name="T45" fmla="*/ 77 h 236"/>
                  <a:gd name="T46" fmla="*/ 14 w 230"/>
                  <a:gd name="T47" fmla="*/ 119 h 236"/>
                  <a:gd name="T48" fmla="*/ 23 w 230"/>
                  <a:gd name="T49" fmla="*/ 147 h 236"/>
                  <a:gd name="T50" fmla="*/ 30 w 230"/>
                  <a:gd name="T51" fmla="*/ 164 h 236"/>
                  <a:gd name="T52" fmla="*/ 19 w 230"/>
                  <a:gd name="T53" fmla="*/ 154 h 236"/>
                  <a:gd name="T54" fmla="*/ 16 w 230"/>
                  <a:gd name="T55" fmla="*/ 157 h 236"/>
                  <a:gd name="T56" fmla="*/ 16 w 230"/>
                  <a:gd name="T57" fmla="*/ 159 h 236"/>
                  <a:gd name="T58" fmla="*/ 30 w 230"/>
                  <a:gd name="T59" fmla="*/ 168 h 236"/>
                  <a:gd name="T60" fmla="*/ 51 w 230"/>
                  <a:gd name="T61" fmla="*/ 175 h 236"/>
                  <a:gd name="T62" fmla="*/ 77 w 230"/>
                  <a:gd name="T63" fmla="*/ 187 h 236"/>
                  <a:gd name="T64" fmla="*/ 79 w 230"/>
                  <a:gd name="T65" fmla="*/ 189 h 236"/>
                  <a:gd name="T66" fmla="*/ 93 w 230"/>
                  <a:gd name="T67" fmla="*/ 189 h 236"/>
                  <a:gd name="T68" fmla="*/ 95 w 230"/>
                  <a:gd name="T69" fmla="*/ 187 h 236"/>
                  <a:gd name="T70" fmla="*/ 111 w 230"/>
                  <a:gd name="T71" fmla="*/ 231 h 236"/>
                  <a:gd name="T72" fmla="*/ 123 w 230"/>
                  <a:gd name="T73" fmla="*/ 231 h 236"/>
                  <a:gd name="T74" fmla="*/ 137 w 230"/>
                  <a:gd name="T75" fmla="*/ 229 h 236"/>
                  <a:gd name="T76" fmla="*/ 144 w 230"/>
                  <a:gd name="T77" fmla="*/ 236 h 236"/>
                  <a:gd name="T78" fmla="*/ 160 w 230"/>
                  <a:gd name="T79" fmla="*/ 234 h 236"/>
                  <a:gd name="T80" fmla="*/ 174 w 230"/>
                  <a:gd name="T81" fmla="*/ 231 h 236"/>
                  <a:gd name="T82" fmla="*/ 181 w 230"/>
                  <a:gd name="T83" fmla="*/ 224 h 236"/>
                  <a:gd name="T84" fmla="*/ 193 w 230"/>
                  <a:gd name="T85" fmla="*/ 224 h 236"/>
                  <a:gd name="T86" fmla="*/ 209 w 230"/>
                  <a:gd name="T87" fmla="*/ 222 h 236"/>
                  <a:gd name="T88" fmla="*/ 230 w 230"/>
                  <a:gd name="T89" fmla="*/ 208 h 236"/>
                  <a:gd name="T90" fmla="*/ 216 w 230"/>
                  <a:gd name="T91" fmla="*/ 189 h 236"/>
                  <a:gd name="T92" fmla="*/ 216 w 230"/>
                  <a:gd name="T93" fmla="*/ 189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0" h="236">
                    <a:moveTo>
                      <a:pt x="216" y="189"/>
                    </a:moveTo>
                    <a:lnTo>
                      <a:pt x="216" y="189"/>
                    </a:lnTo>
                    <a:cubicBezTo>
                      <a:pt x="216" y="178"/>
                      <a:pt x="207" y="178"/>
                      <a:pt x="209" y="168"/>
                    </a:cubicBezTo>
                    <a:cubicBezTo>
                      <a:pt x="209" y="159"/>
                      <a:pt x="209" y="152"/>
                      <a:pt x="207" y="150"/>
                    </a:cubicBezTo>
                    <a:cubicBezTo>
                      <a:pt x="202" y="150"/>
                      <a:pt x="205" y="143"/>
                      <a:pt x="209" y="133"/>
                    </a:cubicBezTo>
                    <a:cubicBezTo>
                      <a:pt x="214" y="126"/>
                      <a:pt x="200" y="126"/>
                      <a:pt x="198" y="117"/>
                    </a:cubicBezTo>
                    <a:cubicBezTo>
                      <a:pt x="198" y="112"/>
                      <a:pt x="202" y="98"/>
                      <a:pt x="207" y="84"/>
                    </a:cubicBezTo>
                    <a:cubicBezTo>
                      <a:pt x="190" y="73"/>
                      <a:pt x="172" y="59"/>
                      <a:pt x="172" y="59"/>
                    </a:cubicBezTo>
                    <a:lnTo>
                      <a:pt x="172" y="45"/>
                    </a:lnTo>
                    <a:lnTo>
                      <a:pt x="93" y="3"/>
                    </a:lnTo>
                    <a:cubicBezTo>
                      <a:pt x="93" y="12"/>
                      <a:pt x="88" y="19"/>
                      <a:pt x="84" y="24"/>
                    </a:cubicBezTo>
                    <a:cubicBezTo>
                      <a:pt x="77" y="26"/>
                      <a:pt x="91" y="35"/>
                      <a:pt x="84" y="35"/>
                    </a:cubicBezTo>
                    <a:cubicBezTo>
                      <a:pt x="77" y="38"/>
                      <a:pt x="60" y="28"/>
                      <a:pt x="49" y="33"/>
                    </a:cubicBezTo>
                    <a:cubicBezTo>
                      <a:pt x="42" y="38"/>
                      <a:pt x="44" y="19"/>
                      <a:pt x="49" y="0"/>
                    </a:cubicBezTo>
                    <a:lnTo>
                      <a:pt x="32" y="3"/>
                    </a:lnTo>
                    <a:cubicBezTo>
                      <a:pt x="32" y="3"/>
                      <a:pt x="28" y="5"/>
                      <a:pt x="21" y="5"/>
                    </a:cubicBezTo>
                    <a:lnTo>
                      <a:pt x="25" y="14"/>
                    </a:lnTo>
                    <a:cubicBezTo>
                      <a:pt x="25" y="14"/>
                      <a:pt x="30" y="24"/>
                      <a:pt x="28" y="28"/>
                    </a:cubicBezTo>
                    <a:cubicBezTo>
                      <a:pt x="28" y="31"/>
                      <a:pt x="23" y="33"/>
                      <a:pt x="21" y="33"/>
                    </a:cubicBezTo>
                    <a:lnTo>
                      <a:pt x="21" y="45"/>
                    </a:lnTo>
                    <a:lnTo>
                      <a:pt x="25" y="47"/>
                    </a:lnTo>
                    <a:cubicBezTo>
                      <a:pt x="25" y="47"/>
                      <a:pt x="14" y="70"/>
                      <a:pt x="9" y="73"/>
                    </a:cubicBezTo>
                    <a:cubicBezTo>
                      <a:pt x="7" y="73"/>
                      <a:pt x="5" y="75"/>
                      <a:pt x="0" y="77"/>
                    </a:cubicBezTo>
                    <a:cubicBezTo>
                      <a:pt x="2" y="94"/>
                      <a:pt x="7" y="112"/>
                      <a:pt x="14" y="119"/>
                    </a:cubicBezTo>
                    <a:cubicBezTo>
                      <a:pt x="23" y="129"/>
                      <a:pt x="21" y="140"/>
                      <a:pt x="23" y="147"/>
                    </a:cubicBezTo>
                    <a:cubicBezTo>
                      <a:pt x="25" y="152"/>
                      <a:pt x="37" y="161"/>
                      <a:pt x="30" y="164"/>
                    </a:cubicBezTo>
                    <a:cubicBezTo>
                      <a:pt x="25" y="166"/>
                      <a:pt x="21" y="161"/>
                      <a:pt x="19" y="154"/>
                    </a:cubicBezTo>
                    <a:lnTo>
                      <a:pt x="16" y="157"/>
                    </a:lnTo>
                    <a:lnTo>
                      <a:pt x="16" y="159"/>
                    </a:lnTo>
                    <a:cubicBezTo>
                      <a:pt x="21" y="164"/>
                      <a:pt x="28" y="168"/>
                      <a:pt x="30" y="168"/>
                    </a:cubicBezTo>
                    <a:cubicBezTo>
                      <a:pt x="37" y="168"/>
                      <a:pt x="44" y="173"/>
                      <a:pt x="51" y="175"/>
                    </a:cubicBezTo>
                    <a:cubicBezTo>
                      <a:pt x="56" y="175"/>
                      <a:pt x="74" y="185"/>
                      <a:pt x="77" y="187"/>
                    </a:cubicBezTo>
                    <a:cubicBezTo>
                      <a:pt x="79" y="187"/>
                      <a:pt x="79" y="189"/>
                      <a:pt x="79" y="189"/>
                    </a:cubicBezTo>
                    <a:lnTo>
                      <a:pt x="93" y="189"/>
                    </a:lnTo>
                    <a:lnTo>
                      <a:pt x="95" y="187"/>
                    </a:lnTo>
                    <a:cubicBezTo>
                      <a:pt x="104" y="187"/>
                      <a:pt x="111" y="215"/>
                      <a:pt x="111" y="231"/>
                    </a:cubicBezTo>
                    <a:lnTo>
                      <a:pt x="123" y="231"/>
                    </a:lnTo>
                    <a:cubicBezTo>
                      <a:pt x="128" y="231"/>
                      <a:pt x="130" y="229"/>
                      <a:pt x="137" y="229"/>
                    </a:cubicBezTo>
                    <a:cubicBezTo>
                      <a:pt x="142" y="231"/>
                      <a:pt x="137" y="236"/>
                      <a:pt x="144" y="236"/>
                    </a:cubicBezTo>
                    <a:cubicBezTo>
                      <a:pt x="149" y="236"/>
                      <a:pt x="158" y="234"/>
                      <a:pt x="160" y="234"/>
                    </a:cubicBezTo>
                    <a:cubicBezTo>
                      <a:pt x="165" y="234"/>
                      <a:pt x="174" y="236"/>
                      <a:pt x="174" y="231"/>
                    </a:cubicBezTo>
                    <a:cubicBezTo>
                      <a:pt x="174" y="229"/>
                      <a:pt x="177" y="222"/>
                      <a:pt x="181" y="224"/>
                    </a:cubicBezTo>
                    <a:cubicBezTo>
                      <a:pt x="186" y="224"/>
                      <a:pt x="188" y="229"/>
                      <a:pt x="193" y="224"/>
                    </a:cubicBezTo>
                    <a:cubicBezTo>
                      <a:pt x="198" y="220"/>
                      <a:pt x="207" y="224"/>
                      <a:pt x="209" y="222"/>
                    </a:cubicBezTo>
                    <a:cubicBezTo>
                      <a:pt x="209" y="220"/>
                      <a:pt x="221" y="213"/>
                      <a:pt x="230" y="208"/>
                    </a:cubicBezTo>
                    <a:cubicBezTo>
                      <a:pt x="230" y="196"/>
                      <a:pt x="216" y="203"/>
                      <a:pt x="216" y="189"/>
                    </a:cubicBezTo>
                    <a:lnTo>
                      <a:pt x="216" y="1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0" name="Freeform 547">
                <a:extLst>
                  <a:ext uri="{FF2B5EF4-FFF2-40B4-BE49-F238E27FC236}">
                    <a16:creationId xmlns:a16="http://schemas.microsoft.com/office/drawing/2014/main" id="{77BA69A4-5B7A-1E7A-DCEC-D51E83D64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486"/>
                <a:ext cx="42" cy="100"/>
              </a:xfrm>
              <a:custGeom>
                <a:avLst/>
                <a:gdLst>
                  <a:gd name="T0" fmla="*/ 65 w 70"/>
                  <a:gd name="T1" fmla="*/ 108 h 166"/>
                  <a:gd name="T2" fmla="*/ 65 w 70"/>
                  <a:gd name="T3" fmla="*/ 108 h 166"/>
                  <a:gd name="T4" fmla="*/ 51 w 70"/>
                  <a:gd name="T5" fmla="*/ 94 h 166"/>
                  <a:gd name="T6" fmla="*/ 51 w 70"/>
                  <a:gd name="T7" fmla="*/ 98 h 166"/>
                  <a:gd name="T8" fmla="*/ 28 w 70"/>
                  <a:gd name="T9" fmla="*/ 66 h 166"/>
                  <a:gd name="T10" fmla="*/ 31 w 70"/>
                  <a:gd name="T11" fmla="*/ 28 h 166"/>
                  <a:gd name="T12" fmla="*/ 26 w 70"/>
                  <a:gd name="T13" fmla="*/ 0 h 166"/>
                  <a:gd name="T14" fmla="*/ 12 w 70"/>
                  <a:gd name="T15" fmla="*/ 0 h 166"/>
                  <a:gd name="T16" fmla="*/ 21 w 70"/>
                  <a:gd name="T17" fmla="*/ 21 h 166"/>
                  <a:gd name="T18" fmla="*/ 12 w 70"/>
                  <a:gd name="T19" fmla="*/ 26 h 166"/>
                  <a:gd name="T20" fmla="*/ 14 w 70"/>
                  <a:gd name="T21" fmla="*/ 61 h 166"/>
                  <a:gd name="T22" fmla="*/ 5 w 70"/>
                  <a:gd name="T23" fmla="*/ 66 h 166"/>
                  <a:gd name="T24" fmla="*/ 3 w 70"/>
                  <a:gd name="T25" fmla="*/ 87 h 166"/>
                  <a:gd name="T26" fmla="*/ 5 w 70"/>
                  <a:gd name="T27" fmla="*/ 96 h 166"/>
                  <a:gd name="T28" fmla="*/ 21 w 70"/>
                  <a:gd name="T29" fmla="*/ 105 h 166"/>
                  <a:gd name="T30" fmla="*/ 37 w 70"/>
                  <a:gd name="T31" fmla="*/ 108 h 166"/>
                  <a:gd name="T32" fmla="*/ 33 w 70"/>
                  <a:gd name="T33" fmla="*/ 136 h 166"/>
                  <a:gd name="T34" fmla="*/ 51 w 70"/>
                  <a:gd name="T35" fmla="*/ 161 h 166"/>
                  <a:gd name="T36" fmla="*/ 54 w 70"/>
                  <a:gd name="T37" fmla="*/ 143 h 166"/>
                  <a:gd name="T38" fmla="*/ 65 w 70"/>
                  <a:gd name="T39" fmla="*/ 128 h 166"/>
                  <a:gd name="T40" fmla="*/ 65 w 70"/>
                  <a:gd name="T41" fmla="*/ 10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66">
                    <a:moveTo>
                      <a:pt x="65" y="108"/>
                    </a:moveTo>
                    <a:lnTo>
                      <a:pt x="65" y="108"/>
                    </a:lnTo>
                    <a:cubicBezTo>
                      <a:pt x="63" y="103"/>
                      <a:pt x="56" y="98"/>
                      <a:pt x="51" y="94"/>
                    </a:cubicBezTo>
                    <a:lnTo>
                      <a:pt x="51" y="98"/>
                    </a:lnTo>
                    <a:cubicBezTo>
                      <a:pt x="47" y="105"/>
                      <a:pt x="31" y="82"/>
                      <a:pt x="28" y="66"/>
                    </a:cubicBezTo>
                    <a:cubicBezTo>
                      <a:pt x="26" y="49"/>
                      <a:pt x="37" y="42"/>
                      <a:pt x="31" y="28"/>
                    </a:cubicBezTo>
                    <a:cubicBezTo>
                      <a:pt x="26" y="17"/>
                      <a:pt x="21" y="3"/>
                      <a:pt x="26" y="0"/>
                    </a:cubicBezTo>
                    <a:lnTo>
                      <a:pt x="12" y="0"/>
                    </a:lnTo>
                    <a:cubicBezTo>
                      <a:pt x="14" y="5"/>
                      <a:pt x="21" y="17"/>
                      <a:pt x="21" y="21"/>
                    </a:cubicBezTo>
                    <a:cubicBezTo>
                      <a:pt x="21" y="26"/>
                      <a:pt x="14" y="19"/>
                      <a:pt x="12" y="26"/>
                    </a:cubicBezTo>
                    <a:cubicBezTo>
                      <a:pt x="10" y="31"/>
                      <a:pt x="10" y="56"/>
                      <a:pt x="14" y="61"/>
                    </a:cubicBezTo>
                    <a:cubicBezTo>
                      <a:pt x="19" y="66"/>
                      <a:pt x="5" y="61"/>
                      <a:pt x="5" y="66"/>
                    </a:cubicBezTo>
                    <a:cubicBezTo>
                      <a:pt x="5" y="70"/>
                      <a:pt x="5" y="84"/>
                      <a:pt x="3" y="87"/>
                    </a:cubicBezTo>
                    <a:cubicBezTo>
                      <a:pt x="0" y="87"/>
                      <a:pt x="3" y="91"/>
                      <a:pt x="5" y="96"/>
                    </a:cubicBezTo>
                    <a:cubicBezTo>
                      <a:pt x="7" y="96"/>
                      <a:pt x="17" y="105"/>
                      <a:pt x="21" y="105"/>
                    </a:cubicBezTo>
                    <a:cubicBezTo>
                      <a:pt x="24" y="105"/>
                      <a:pt x="35" y="98"/>
                      <a:pt x="37" y="108"/>
                    </a:cubicBezTo>
                    <a:cubicBezTo>
                      <a:pt x="40" y="117"/>
                      <a:pt x="31" y="133"/>
                      <a:pt x="33" y="136"/>
                    </a:cubicBezTo>
                    <a:cubicBezTo>
                      <a:pt x="33" y="140"/>
                      <a:pt x="51" y="166"/>
                      <a:pt x="51" y="161"/>
                    </a:cubicBezTo>
                    <a:cubicBezTo>
                      <a:pt x="54" y="159"/>
                      <a:pt x="49" y="147"/>
                      <a:pt x="54" y="143"/>
                    </a:cubicBezTo>
                    <a:cubicBezTo>
                      <a:pt x="61" y="138"/>
                      <a:pt x="68" y="143"/>
                      <a:pt x="65" y="128"/>
                    </a:cubicBezTo>
                    <a:cubicBezTo>
                      <a:pt x="65" y="112"/>
                      <a:pt x="70" y="115"/>
                      <a:pt x="65" y="10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1" name="Freeform 548">
                <a:extLst>
                  <a:ext uri="{FF2B5EF4-FFF2-40B4-BE49-F238E27FC236}">
                    <a16:creationId xmlns:a16="http://schemas.microsoft.com/office/drawing/2014/main" id="{09A4D1A3-CBC0-6E78-7906-DDC2FB6B9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486"/>
                <a:ext cx="42" cy="100"/>
              </a:xfrm>
              <a:custGeom>
                <a:avLst/>
                <a:gdLst>
                  <a:gd name="T0" fmla="*/ 65 w 70"/>
                  <a:gd name="T1" fmla="*/ 108 h 166"/>
                  <a:gd name="T2" fmla="*/ 65 w 70"/>
                  <a:gd name="T3" fmla="*/ 108 h 166"/>
                  <a:gd name="T4" fmla="*/ 51 w 70"/>
                  <a:gd name="T5" fmla="*/ 94 h 166"/>
                  <a:gd name="T6" fmla="*/ 51 w 70"/>
                  <a:gd name="T7" fmla="*/ 98 h 166"/>
                  <a:gd name="T8" fmla="*/ 28 w 70"/>
                  <a:gd name="T9" fmla="*/ 66 h 166"/>
                  <a:gd name="T10" fmla="*/ 31 w 70"/>
                  <a:gd name="T11" fmla="*/ 28 h 166"/>
                  <a:gd name="T12" fmla="*/ 26 w 70"/>
                  <a:gd name="T13" fmla="*/ 0 h 166"/>
                  <a:gd name="T14" fmla="*/ 12 w 70"/>
                  <a:gd name="T15" fmla="*/ 0 h 166"/>
                  <a:gd name="T16" fmla="*/ 21 w 70"/>
                  <a:gd name="T17" fmla="*/ 21 h 166"/>
                  <a:gd name="T18" fmla="*/ 12 w 70"/>
                  <a:gd name="T19" fmla="*/ 26 h 166"/>
                  <a:gd name="T20" fmla="*/ 14 w 70"/>
                  <a:gd name="T21" fmla="*/ 61 h 166"/>
                  <a:gd name="T22" fmla="*/ 5 w 70"/>
                  <a:gd name="T23" fmla="*/ 66 h 166"/>
                  <a:gd name="T24" fmla="*/ 3 w 70"/>
                  <a:gd name="T25" fmla="*/ 87 h 166"/>
                  <a:gd name="T26" fmla="*/ 5 w 70"/>
                  <a:gd name="T27" fmla="*/ 96 h 166"/>
                  <a:gd name="T28" fmla="*/ 21 w 70"/>
                  <a:gd name="T29" fmla="*/ 105 h 166"/>
                  <a:gd name="T30" fmla="*/ 37 w 70"/>
                  <a:gd name="T31" fmla="*/ 108 h 166"/>
                  <a:gd name="T32" fmla="*/ 33 w 70"/>
                  <a:gd name="T33" fmla="*/ 136 h 166"/>
                  <a:gd name="T34" fmla="*/ 51 w 70"/>
                  <a:gd name="T35" fmla="*/ 161 h 166"/>
                  <a:gd name="T36" fmla="*/ 54 w 70"/>
                  <a:gd name="T37" fmla="*/ 143 h 166"/>
                  <a:gd name="T38" fmla="*/ 65 w 70"/>
                  <a:gd name="T39" fmla="*/ 128 h 166"/>
                  <a:gd name="T40" fmla="*/ 65 w 70"/>
                  <a:gd name="T41" fmla="*/ 108 h 166"/>
                  <a:gd name="T42" fmla="*/ 65 w 70"/>
                  <a:gd name="T43" fmla="*/ 10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166">
                    <a:moveTo>
                      <a:pt x="65" y="108"/>
                    </a:moveTo>
                    <a:lnTo>
                      <a:pt x="65" y="108"/>
                    </a:lnTo>
                    <a:cubicBezTo>
                      <a:pt x="63" y="103"/>
                      <a:pt x="56" y="98"/>
                      <a:pt x="51" y="94"/>
                    </a:cubicBezTo>
                    <a:lnTo>
                      <a:pt x="51" y="98"/>
                    </a:lnTo>
                    <a:cubicBezTo>
                      <a:pt x="47" y="105"/>
                      <a:pt x="31" y="82"/>
                      <a:pt x="28" y="66"/>
                    </a:cubicBezTo>
                    <a:cubicBezTo>
                      <a:pt x="26" y="49"/>
                      <a:pt x="37" y="42"/>
                      <a:pt x="31" y="28"/>
                    </a:cubicBezTo>
                    <a:cubicBezTo>
                      <a:pt x="26" y="17"/>
                      <a:pt x="21" y="3"/>
                      <a:pt x="26" y="0"/>
                    </a:cubicBezTo>
                    <a:lnTo>
                      <a:pt x="12" y="0"/>
                    </a:lnTo>
                    <a:cubicBezTo>
                      <a:pt x="14" y="5"/>
                      <a:pt x="21" y="17"/>
                      <a:pt x="21" y="21"/>
                    </a:cubicBezTo>
                    <a:cubicBezTo>
                      <a:pt x="21" y="26"/>
                      <a:pt x="14" y="19"/>
                      <a:pt x="12" y="26"/>
                    </a:cubicBezTo>
                    <a:cubicBezTo>
                      <a:pt x="10" y="31"/>
                      <a:pt x="10" y="56"/>
                      <a:pt x="14" y="61"/>
                    </a:cubicBezTo>
                    <a:cubicBezTo>
                      <a:pt x="19" y="66"/>
                      <a:pt x="5" y="61"/>
                      <a:pt x="5" y="66"/>
                    </a:cubicBezTo>
                    <a:cubicBezTo>
                      <a:pt x="5" y="70"/>
                      <a:pt x="5" y="84"/>
                      <a:pt x="3" y="87"/>
                    </a:cubicBezTo>
                    <a:cubicBezTo>
                      <a:pt x="0" y="87"/>
                      <a:pt x="3" y="91"/>
                      <a:pt x="5" y="96"/>
                    </a:cubicBezTo>
                    <a:cubicBezTo>
                      <a:pt x="7" y="96"/>
                      <a:pt x="17" y="105"/>
                      <a:pt x="21" y="105"/>
                    </a:cubicBezTo>
                    <a:cubicBezTo>
                      <a:pt x="24" y="105"/>
                      <a:pt x="35" y="98"/>
                      <a:pt x="37" y="108"/>
                    </a:cubicBezTo>
                    <a:cubicBezTo>
                      <a:pt x="40" y="117"/>
                      <a:pt x="31" y="133"/>
                      <a:pt x="33" y="136"/>
                    </a:cubicBezTo>
                    <a:cubicBezTo>
                      <a:pt x="33" y="140"/>
                      <a:pt x="51" y="166"/>
                      <a:pt x="51" y="161"/>
                    </a:cubicBezTo>
                    <a:cubicBezTo>
                      <a:pt x="54" y="159"/>
                      <a:pt x="49" y="147"/>
                      <a:pt x="54" y="143"/>
                    </a:cubicBezTo>
                    <a:cubicBezTo>
                      <a:pt x="61" y="138"/>
                      <a:pt x="68" y="143"/>
                      <a:pt x="65" y="128"/>
                    </a:cubicBezTo>
                    <a:cubicBezTo>
                      <a:pt x="65" y="112"/>
                      <a:pt x="70" y="115"/>
                      <a:pt x="65" y="108"/>
                    </a:cubicBezTo>
                    <a:lnTo>
                      <a:pt x="65" y="10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2" name="Freeform 549">
                <a:extLst>
                  <a:ext uri="{FF2B5EF4-FFF2-40B4-BE49-F238E27FC236}">
                    <a16:creationId xmlns:a16="http://schemas.microsoft.com/office/drawing/2014/main" id="{66DC1BC0-6C81-3631-1107-EF146F8DF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486"/>
                <a:ext cx="42" cy="100"/>
              </a:xfrm>
              <a:custGeom>
                <a:avLst/>
                <a:gdLst>
                  <a:gd name="T0" fmla="*/ 65 w 70"/>
                  <a:gd name="T1" fmla="*/ 108 h 166"/>
                  <a:gd name="T2" fmla="*/ 65 w 70"/>
                  <a:gd name="T3" fmla="*/ 108 h 166"/>
                  <a:gd name="T4" fmla="*/ 51 w 70"/>
                  <a:gd name="T5" fmla="*/ 94 h 166"/>
                  <a:gd name="T6" fmla="*/ 51 w 70"/>
                  <a:gd name="T7" fmla="*/ 98 h 166"/>
                  <a:gd name="T8" fmla="*/ 28 w 70"/>
                  <a:gd name="T9" fmla="*/ 66 h 166"/>
                  <a:gd name="T10" fmla="*/ 31 w 70"/>
                  <a:gd name="T11" fmla="*/ 28 h 166"/>
                  <a:gd name="T12" fmla="*/ 26 w 70"/>
                  <a:gd name="T13" fmla="*/ 0 h 166"/>
                  <a:gd name="T14" fmla="*/ 12 w 70"/>
                  <a:gd name="T15" fmla="*/ 0 h 166"/>
                  <a:gd name="T16" fmla="*/ 21 w 70"/>
                  <a:gd name="T17" fmla="*/ 21 h 166"/>
                  <a:gd name="T18" fmla="*/ 12 w 70"/>
                  <a:gd name="T19" fmla="*/ 26 h 166"/>
                  <a:gd name="T20" fmla="*/ 14 w 70"/>
                  <a:gd name="T21" fmla="*/ 61 h 166"/>
                  <a:gd name="T22" fmla="*/ 5 w 70"/>
                  <a:gd name="T23" fmla="*/ 66 h 166"/>
                  <a:gd name="T24" fmla="*/ 3 w 70"/>
                  <a:gd name="T25" fmla="*/ 87 h 166"/>
                  <a:gd name="T26" fmla="*/ 5 w 70"/>
                  <a:gd name="T27" fmla="*/ 96 h 166"/>
                  <a:gd name="T28" fmla="*/ 21 w 70"/>
                  <a:gd name="T29" fmla="*/ 105 h 166"/>
                  <a:gd name="T30" fmla="*/ 37 w 70"/>
                  <a:gd name="T31" fmla="*/ 108 h 166"/>
                  <a:gd name="T32" fmla="*/ 33 w 70"/>
                  <a:gd name="T33" fmla="*/ 136 h 166"/>
                  <a:gd name="T34" fmla="*/ 51 w 70"/>
                  <a:gd name="T35" fmla="*/ 161 h 166"/>
                  <a:gd name="T36" fmla="*/ 54 w 70"/>
                  <a:gd name="T37" fmla="*/ 143 h 166"/>
                  <a:gd name="T38" fmla="*/ 65 w 70"/>
                  <a:gd name="T39" fmla="*/ 128 h 166"/>
                  <a:gd name="T40" fmla="*/ 65 w 70"/>
                  <a:gd name="T41" fmla="*/ 10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66">
                    <a:moveTo>
                      <a:pt x="65" y="108"/>
                    </a:moveTo>
                    <a:lnTo>
                      <a:pt x="65" y="108"/>
                    </a:lnTo>
                    <a:cubicBezTo>
                      <a:pt x="63" y="103"/>
                      <a:pt x="56" y="98"/>
                      <a:pt x="51" y="94"/>
                    </a:cubicBezTo>
                    <a:lnTo>
                      <a:pt x="51" y="98"/>
                    </a:lnTo>
                    <a:cubicBezTo>
                      <a:pt x="47" y="105"/>
                      <a:pt x="31" y="82"/>
                      <a:pt x="28" y="66"/>
                    </a:cubicBezTo>
                    <a:cubicBezTo>
                      <a:pt x="26" y="49"/>
                      <a:pt x="37" y="42"/>
                      <a:pt x="31" y="28"/>
                    </a:cubicBezTo>
                    <a:cubicBezTo>
                      <a:pt x="26" y="17"/>
                      <a:pt x="21" y="3"/>
                      <a:pt x="26" y="0"/>
                    </a:cubicBezTo>
                    <a:lnTo>
                      <a:pt x="12" y="0"/>
                    </a:lnTo>
                    <a:cubicBezTo>
                      <a:pt x="14" y="5"/>
                      <a:pt x="21" y="17"/>
                      <a:pt x="21" y="21"/>
                    </a:cubicBezTo>
                    <a:cubicBezTo>
                      <a:pt x="21" y="26"/>
                      <a:pt x="14" y="19"/>
                      <a:pt x="12" y="26"/>
                    </a:cubicBezTo>
                    <a:cubicBezTo>
                      <a:pt x="10" y="31"/>
                      <a:pt x="10" y="56"/>
                      <a:pt x="14" y="61"/>
                    </a:cubicBezTo>
                    <a:cubicBezTo>
                      <a:pt x="19" y="66"/>
                      <a:pt x="5" y="61"/>
                      <a:pt x="5" y="66"/>
                    </a:cubicBezTo>
                    <a:cubicBezTo>
                      <a:pt x="5" y="70"/>
                      <a:pt x="5" y="84"/>
                      <a:pt x="3" y="87"/>
                    </a:cubicBezTo>
                    <a:cubicBezTo>
                      <a:pt x="0" y="87"/>
                      <a:pt x="3" y="91"/>
                      <a:pt x="5" y="96"/>
                    </a:cubicBezTo>
                    <a:cubicBezTo>
                      <a:pt x="7" y="96"/>
                      <a:pt x="17" y="105"/>
                      <a:pt x="21" y="105"/>
                    </a:cubicBezTo>
                    <a:cubicBezTo>
                      <a:pt x="24" y="105"/>
                      <a:pt x="35" y="98"/>
                      <a:pt x="37" y="108"/>
                    </a:cubicBezTo>
                    <a:cubicBezTo>
                      <a:pt x="40" y="117"/>
                      <a:pt x="31" y="133"/>
                      <a:pt x="33" y="136"/>
                    </a:cubicBezTo>
                    <a:cubicBezTo>
                      <a:pt x="33" y="140"/>
                      <a:pt x="51" y="166"/>
                      <a:pt x="51" y="161"/>
                    </a:cubicBezTo>
                    <a:cubicBezTo>
                      <a:pt x="54" y="159"/>
                      <a:pt x="49" y="147"/>
                      <a:pt x="54" y="143"/>
                    </a:cubicBezTo>
                    <a:cubicBezTo>
                      <a:pt x="61" y="138"/>
                      <a:pt x="68" y="143"/>
                      <a:pt x="65" y="128"/>
                    </a:cubicBezTo>
                    <a:cubicBezTo>
                      <a:pt x="65" y="112"/>
                      <a:pt x="70" y="115"/>
                      <a:pt x="65" y="10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3" name="Freeform 550">
                <a:extLst>
                  <a:ext uri="{FF2B5EF4-FFF2-40B4-BE49-F238E27FC236}">
                    <a16:creationId xmlns:a16="http://schemas.microsoft.com/office/drawing/2014/main" id="{C6A2E0A2-3B94-B96B-DCBE-DC859A0B2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486"/>
                <a:ext cx="42" cy="100"/>
              </a:xfrm>
              <a:custGeom>
                <a:avLst/>
                <a:gdLst>
                  <a:gd name="T0" fmla="*/ 65 w 70"/>
                  <a:gd name="T1" fmla="*/ 108 h 166"/>
                  <a:gd name="T2" fmla="*/ 65 w 70"/>
                  <a:gd name="T3" fmla="*/ 108 h 166"/>
                  <a:gd name="T4" fmla="*/ 51 w 70"/>
                  <a:gd name="T5" fmla="*/ 94 h 166"/>
                  <a:gd name="T6" fmla="*/ 51 w 70"/>
                  <a:gd name="T7" fmla="*/ 98 h 166"/>
                  <a:gd name="T8" fmla="*/ 28 w 70"/>
                  <a:gd name="T9" fmla="*/ 66 h 166"/>
                  <a:gd name="T10" fmla="*/ 31 w 70"/>
                  <a:gd name="T11" fmla="*/ 28 h 166"/>
                  <a:gd name="T12" fmla="*/ 26 w 70"/>
                  <a:gd name="T13" fmla="*/ 0 h 166"/>
                  <a:gd name="T14" fmla="*/ 12 w 70"/>
                  <a:gd name="T15" fmla="*/ 0 h 166"/>
                  <a:gd name="T16" fmla="*/ 21 w 70"/>
                  <a:gd name="T17" fmla="*/ 21 h 166"/>
                  <a:gd name="T18" fmla="*/ 12 w 70"/>
                  <a:gd name="T19" fmla="*/ 26 h 166"/>
                  <a:gd name="T20" fmla="*/ 14 w 70"/>
                  <a:gd name="T21" fmla="*/ 61 h 166"/>
                  <a:gd name="T22" fmla="*/ 5 w 70"/>
                  <a:gd name="T23" fmla="*/ 66 h 166"/>
                  <a:gd name="T24" fmla="*/ 3 w 70"/>
                  <a:gd name="T25" fmla="*/ 87 h 166"/>
                  <a:gd name="T26" fmla="*/ 5 w 70"/>
                  <a:gd name="T27" fmla="*/ 96 h 166"/>
                  <a:gd name="T28" fmla="*/ 21 w 70"/>
                  <a:gd name="T29" fmla="*/ 105 h 166"/>
                  <a:gd name="T30" fmla="*/ 37 w 70"/>
                  <a:gd name="T31" fmla="*/ 108 h 166"/>
                  <a:gd name="T32" fmla="*/ 33 w 70"/>
                  <a:gd name="T33" fmla="*/ 136 h 166"/>
                  <a:gd name="T34" fmla="*/ 51 w 70"/>
                  <a:gd name="T35" fmla="*/ 161 h 166"/>
                  <a:gd name="T36" fmla="*/ 54 w 70"/>
                  <a:gd name="T37" fmla="*/ 143 h 166"/>
                  <a:gd name="T38" fmla="*/ 65 w 70"/>
                  <a:gd name="T39" fmla="*/ 128 h 166"/>
                  <a:gd name="T40" fmla="*/ 65 w 70"/>
                  <a:gd name="T41" fmla="*/ 108 h 166"/>
                  <a:gd name="T42" fmla="*/ 65 w 70"/>
                  <a:gd name="T43" fmla="*/ 10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166">
                    <a:moveTo>
                      <a:pt x="65" y="108"/>
                    </a:moveTo>
                    <a:lnTo>
                      <a:pt x="65" y="108"/>
                    </a:lnTo>
                    <a:cubicBezTo>
                      <a:pt x="63" y="103"/>
                      <a:pt x="56" y="98"/>
                      <a:pt x="51" y="94"/>
                    </a:cubicBezTo>
                    <a:lnTo>
                      <a:pt x="51" y="98"/>
                    </a:lnTo>
                    <a:cubicBezTo>
                      <a:pt x="47" y="105"/>
                      <a:pt x="31" y="82"/>
                      <a:pt x="28" y="66"/>
                    </a:cubicBezTo>
                    <a:cubicBezTo>
                      <a:pt x="26" y="49"/>
                      <a:pt x="37" y="42"/>
                      <a:pt x="31" y="28"/>
                    </a:cubicBezTo>
                    <a:cubicBezTo>
                      <a:pt x="26" y="17"/>
                      <a:pt x="21" y="3"/>
                      <a:pt x="26" y="0"/>
                    </a:cubicBezTo>
                    <a:lnTo>
                      <a:pt x="12" y="0"/>
                    </a:lnTo>
                    <a:cubicBezTo>
                      <a:pt x="14" y="5"/>
                      <a:pt x="21" y="17"/>
                      <a:pt x="21" y="21"/>
                    </a:cubicBezTo>
                    <a:cubicBezTo>
                      <a:pt x="21" y="26"/>
                      <a:pt x="14" y="19"/>
                      <a:pt x="12" y="26"/>
                    </a:cubicBezTo>
                    <a:cubicBezTo>
                      <a:pt x="10" y="31"/>
                      <a:pt x="10" y="56"/>
                      <a:pt x="14" y="61"/>
                    </a:cubicBezTo>
                    <a:cubicBezTo>
                      <a:pt x="19" y="66"/>
                      <a:pt x="5" y="61"/>
                      <a:pt x="5" y="66"/>
                    </a:cubicBezTo>
                    <a:cubicBezTo>
                      <a:pt x="5" y="70"/>
                      <a:pt x="5" y="84"/>
                      <a:pt x="3" y="87"/>
                    </a:cubicBezTo>
                    <a:cubicBezTo>
                      <a:pt x="0" y="87"/>
                      <a:pt x="3" y="91"/>
                      <a:pt x="5" y="96"/>
                    </a:cubicBezTo>
                    <a:cubicBezTo>
                      <a:pt x="7" y="96"/>
                      <a:pt x="17" y="105"/>
                      <a:pt x="21" y="105"/>
                    </a:cubicBezTo>
                    <a:cubicBezTo>
                      <a:pt x="24" y="105"/>
                      <a:pt x="35" y="98"/>
                      <a:pt x="37" y="108"/>
                    </a:cubicBezTo>
                    <a:cubicBezTo>
                      <a:pt x="40" y="117"/>
                      <a:pt x="31" y="133"/>
                      <a:pt x="33" y="136"/>
                    </a:cubicBezTo>
                    <a:cubicBezTo>
                      <a:pt x="33" y="140"/>
                      <a:pt x="51" y="166"/>
                      <a:pt x="51" y="161"/>
                    </a:cubicBezTo>
                    <a:cubicBezTo>
                      <a:pt x="54" y="159"/>
                      <a:pt x="49" y="147"/>
                      <a:pt x="54" y="143"/>
                    </a:cubicBezTo>
                    <a:cubicBezTo>
                      <a:pt x="61" y="138"/>
                      <a:pt x="68" y="143"/>
                      <a:pt x="65" y="128"/>
                    </a:cubicBezTo>
                    <a:cubicBezTo>
                      <a:pt x="65" y="112"/>
                      <a:pt x="70" y="115"/>
                      <a:pt x="65" y="108"/>
                    </a:cubicBezTo>
                    <a:lnTo>
                      <a:pt x="65" y="10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4" name="Freeform 551">
                <a:extLst>
                  <a:ext uri="{FF2B5EF4-FFF2-40B4-BE49-F238E27FC236}">
                    <a16:creationId xmlns:a16="http://schemas.microsoft.com/office/drawing/2014/main" id="{27109361-C4E1-CDD0-4CAB-7FBF88EC7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5" y="2629"/>
                <a:ext cx="42" cy="34"/>
              </a:xfrm>
              <a:custGeom>
                <a:avLst/>
                <a:gdLst>
                  <a:gd name="T0" fmla="*/ 0 w 69"/>
                  <a:gd name="T1" fmla="*/ 7 h 56"/>
                  <a:gd name="T2" fmla="*/ 0 w 69"/>
                  <a:gd name="T3" fmla="*/ 7 h 56"/>
                  <a:gd name="T4" fmla="*/ 62 w 69"/>
                  <a:gd name="T5" fmla="*/ 52 h 56"/>
                  <a:gd name="T6" fmla="*/ 0 w 69"/>
                  <a:gd name="T7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56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69" y="45"/>
                      <a:pt x="62" y="52"/>
                    </a:cubicBezTo>
                    <a:cubicBezTo>
                      <a:pt x="53" y="56"/>
                      <a:pt x="2" y="14"/>
                      <a:pt x="0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5" name="Freeform 552">
                <a:extLst>
                  <a:ext uri="{FF2B5EF4-FFF2-40B4-BE49-F238E27FC236}">
                    <a16:creationId xmlns:a16="http://schemas.microsoft.com/office/drawing/2014/main" id="{D17A7034-2803-2A05-6D7C-F21D1D046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5" y="2629"/>
                <a:ext cx="42" cy="34"/>
              </a:xfrm>
              <a:custGeom>
                <a:avLst/>
                <a:gdLst>
                  <a:gd name="T0" fmla="*/ 0 w 69"/>
                  <a:gd name="T1" fmla="*/ 7 h 56"/>
                  <a:gd name="T2" fmla="*/ 0 w 69"/>
                  <a:gd name="T3" fmla="*/ 7 h 56"/>
                  <a:gd name="T4" fmla="*/ 62 w 69"/>
                  <a:gd name="T5" fmla="*/ 52 h 56"/>
                  <a:gd name="T6" fmla="*/ 0 w 69"/>
                  <a:gd name="T7" fmla="*/ 7 h 56"/>
                  <a:gd name="T8" fmla="*/ 0 w 69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56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69" y="45"/>
                      <a:pt x="62" y="52"/>
                    </a:cubicBezTo>
                    <a:cubicBezTo>
                      <a:pt x="53" y="56"/>
                      <a:pt x="2" y="14"/>
                      <a:pt x="0" y="7"/>
                    </a:cubicBezTo>
                    <a:lnTo>
                      <a:pt x="0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6" name="Freeform 553">
                <a:extLst>
                  <a:ext uri="{FF2B5EF4-FFF2-40B4-BE49-F238E27FC236}">
                    <a16:creationId xmlns:a16="http://schemas.microsoft.com/office/drawing/2014/main" id="{00B87274-EBB3-B29B-0D9E-A9636821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5" y="2629"/>
                <a:ext cx="42" cy="34"/>
              </a:xfrm>
              <a:custGeom>
                <a:avLst/>
                <a:gdLst>
                  <a:gd name="T0" fmla="*/ 0 w 69"/>
                  <a:gd name="T1" fmla="*/ 7 h 56"/>
                  <a:gd name="T2" fmla="*/ 0 w 69"/>
                  <a:gd name="T3" fmla="*/ 7 h 56"/>
                  <a:gd name="T4" fmla="*/ 62 w 69"/>
                  <a:gd name="T5" fmla="*/ 52 h 56"/>
                  <a:gd name="T6" fmla="*/ 0 w 69"/>
                  <a:gd name="T7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56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69" y="45"/>
                      <a:pt x="62" y="52"/>
                    </a:cubicBezTo>
                    <a:cubicBezTo>
                      <a:pt x="53" y="56"/>
                      <a:pt x="2" y="14"/>
                      <a:pt x="0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7" name="Freeform 554">
                <a:extLst>
                  <a:ext uri="{FF2B5EF4-FFF2-40B4-BE49-F238E27FC236}">
                    <a16:creationId xmlns:a16="http://schemas.microsoft.com/office/drawing/2014/main" id="{C0620EA3-E05B-1CD7-8FC3-24FED5B5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5" y="2629"/>
                <a:ext cx="42" cy="34"/>
              </a:xfrm>
              <a:custGeom>
                <a:avLst/>
                <a:gdLst>
                  <a:gd name="T0" fmla="*/ 0 w 69"/>
                  <a:gd name="T1" fmla="*/ 7 h 56"/>
                  <a:gd name="T2" fmla="*/ 0 w 69"/>
                  <a:gd name="T3" fmla="*/ 7 h 56"/>
                  <a:gd name="T4" fmla="*/ 62 w 69"/>
                  <a:gd name="T5" fmla="*/ 52 h 56"/>
                  <a:gd name="T6" fmla="*/ 0 w 69"/>
                  <a:gd name="T7" fmla="*/ 7 h 56"/>
                  <a:gd name="T8" fmla="*/ 0 w 69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56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69" y="45"/>
                      <a:pt x="62" y="52"/>
                    </a:cubicBezTo>
                    <a:cubicBezTo>
                      <a:pt x="53" y="56"/>
                      <a:pt x="2" y="14"/>
                      <a:pt x="0" y="7"/>
                    </a:cubicBezTo>
                    <a:lnTo>
                      <a:pt x="0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8" name="Freeform 555">
                <a:extLst>
                  <a:ext uri="{FF2B5EF4-FFF2-40B4-BE49-F238E27FC236}">
                    <a16:creationId xmlns:a16="http://schemas.microsoft.com/office/drawing/2014/main" id="{2E34D3A9-97D3-C10D-C5C5-4DFC0D857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802"/>
                <a:ext cx="99" cy="66"/>
              </a:xfrm>
              <a:custGeom>
                <a:avLst/>
                <a:gdLst>
                  <a:gd name="T0" fmla="*/ 135 w 165"/>
                  <a:gd name="T1" fmla="*/ 89 h 110"/>
                  <a:gd name="T2" fmla="*/ 135 w 165"/>
                  <a:gd name="T3" fmla="*/ 89 h 110"/>
                  <a:gd name="T4" fmla="*/ 142 w 165"/>
                  <a:gd name="T5" fmla="*/ 96 h 110"/>
                  <a:gd name="T6" fmla="*/ 158 w 165"/>
                  <a:gd name="T7" fmla="*/ 101 h 110"/>
                  <a:gd name="T8" fmla="*/ 165 w 165"/>
                  <a:gd name="T9" fmla="*/ 98 h 110"/>
                  <a:gd name="T10" fmla="*/ 160 w 165"/>
                  <a:gd name="T11" fmla="*/ 70 h 110"/>
                  <a:gd name="T12" fmla="*/ 139 w 165"/>
                  <a:gd name="T13" fmla="*/ 56 h 110"/>
                  <a:gd name="T14" fmla="*/ 135 w 165"/>
                  <a:gd name="T15" fmla="*/ 37 h 110"/>
                  <a:gd name="T16" fmla="*/ 107 w 165"/>
                  <a:gd name="T17" fmla="*/ 40 h 110"/>
                  <a:gd name="T18" fmla="*/ 90 w 165"/>
                  <a:gd name="T19" fmla="*/ 35 h 110"/>
                  <a:gd name="T20" fmla="*/ 72 w 165"/>
                  <a:gd name="T21" fmla="*/ 35 h 110"/>
                  <a:gd name="T22" fmla="*/ 42 w 165"/>
                  <a:gd name="T23" fmla="*/ 33 h 110"/>
                  <a:gd name="T24" fmla="*/ 56 w 165"/>
                  <a:gd name="T25" fmla="*/ 21 h 110"/>
                  <a:gd name="T26" fmla="*/ 63 w 165"/>
                  <a:gd name="T27" fmla="*/ 21 h 110"/>
                  <a:gd name="T28" fmla="*/ 70 w 165"/>
                  <a:gd name="T29" fmla="*/ 3 h 110"/>
                  <a:gd name="T30" fmla="*/ 56 w 165"/>
                  <a:gd name="T31" fmla="*/ 5 h 110"/>
                  <a:gd name="T32" fmla="*/ 39 w 165"/>
                  <a:gd name="T33" fmla="*/ 10 h 110"/>
                  <a:gd name="T34" fmla="*/ 30 w 165"/>
                  <a:gd name="T35" fmla="*/ 21 h 110"/>
                  <a:gd name="T36" fmla="*/ 23 w 165"/>
                  <a:gd name="T37" fmla="*/ 33 h 110"/>
                  <a:gd name="T38" fmla="*/ 2 w 165"/>
                  <a:gd name="T39" fmla="*/ 40 h 110"/>
                  <a:gd name="T40" fmla="*/ 16 w 165"/>
                  <a:gd name="T41" fmla="*/ 56 h 110"/>
                  <a:gd name="T42" fmla="*/ 18 w 165"/>
                  <a:gd name="T43" fmla="*/ 75 h 110"/>
                  <a:gd name="T44" fmla="*/ 9 w 165"/>
                  <a:gd name="T45" fmla="*/ 98 h 110"/>
                  <a:gd name="T46" fmla="*/ 18 w 165"/>
                  <a:gd name="T47" fmla="*/ 98 h 110"/>
                  <a:gd name="T48" fmla="*/ 42 w 165"/>
                  <a:gd name="T49" fmla="*/ 94 h 110"/>
                  <a:gd name="T50" fmla="*/ 60 w 165"/>
                  <a:gd name="T51" fmla="*/ 84 h 110"/>
                  <a:gd name="T52" fmla="*/ 81 w 165"/>
                  <a:gd name="T53" fmla="*/ 65 h 110"/>
                  <a:gd name="T54" fmla="*/ 88 w 165"/>
                  <a:gd name="T55" fmla="*/ 82 h 110"/>
                  <a:gd name="T56" fmla="*/ 90 w 165"/>
                  <a:gd name="T57" fmla="*/ 107 h 110"/>
                  <a:gd name="T58" fmla="*/ 100 w 165"/>
                  <a:gd name="T59" fmla="*/ 107 h 110"/>
                  <a:gd name="T60" fmla="*/ 111 w 165"/>
                  <a:gd name="T61" fmla="*/ 105 h 110"/>
                  <a:gd name="T62" fmla="*/ 135 w 165"/>
                  <a:gd name="T6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110">
                    <a:moveTo>
                      <a:pt x="135" y="89"/>
                    </a:moveTo>
                    <a:lnTo>
                      <a:pt x="135" y="89"/>
                    </a:lnTo>
                    <a:cubicBezTo>
                      <a:pt x="139" y="91"/>
                      <a:pt x="137" y="96"/>
                      <a:pt x="142" y="96"/>
                    </a:cubicBezTo>
                    <a:cubicBezTo>
                      <a:pt x="146" y="94"/>
                      <a:pt x="153" y="96"/>
                      <a:pt x="158" y="101"/>
                    </a:cubicBezTo>
                    <a:cubicBezTo>
                      <a:pt x="160" y="98"/>
                      <a:pt x="165" y="98"/>
                      <a:pt x="165" y="98"/>
                    </a:cubicBezTo>
                    <a:cubicBezTo>
                      <a:pt x="165" y="98"/>
                      <a:pt x="160" y="77"/>
                      <a:pt x="160" y="70"/>
                    </a:cubicBezTo>
                    <a:cubicBezTo>
                      <a:pt x="158" y="63"/>
                      <a:pt x="139" y="56"/>
                      <a:pt x="139" y="56"/>
                    </a:cubicBezTo>
                    <a:lnTo>
                      <a:pt x="135" y="37"/>
                    </a:lnTo>
                    <a:cubicBezTo>
                      <a:pt x="135" y="37"/>
                      <a:pt x="111" y="42"/>
                      <a:pt x="107" y="40"/>
                    </a:cubicBezTo>
                    <a:cubicBezTo>
                      <a:pt x="104" y="37"/>
                      <a:pt x="95" y="42"/>
                      <a:pt x="90" y="35"/>
                    </a:cubicBezTo>
                    <a:cubicBezTo>
                      <a:pt x="86" y="30"/>
                      <a:pt x="79" y="40"/>
                      <a:pt x="72" y="35"/>
                    </a:cubicBezTo>
                    <a:cubicBezTo>
                      <a:pt x="63" y="30"/>
                      <a:pt x="42" y="37"/>
                      <a:pt x="42" y="33"/>
                    </a:cubicBezTo>
                    <a:cubicBezTo>
                      <a:pt x="39" y="28"/>
                      <a:pt x="51" y="19"/>
                      <a:pt x="56" y="21"/>
                    </a:cubicBezTo>
                    <a:lnTo>
                      <a:pt x="63" y="21"/>
                    </a:lnTo>
                    <a:cubicBezTo>
                      <a:pt x="65" y="16"/>
                      <a:pt x="72" y="5"/>
                      <a:pt x="70" y="3"/>
                    </a:cubicBezTo>
                    <a:cubicBezTo>
                      <a:pt x="67" y="0"/>
                      <a:pt x="60" y="3"/>
                      <a:pt x="56" y="5"/>
                    </a:cubicBezTo>
                    <a:cubicBezTo>
                      <a:pt x="51" y="10"/>
                      <a:pt x="42" y="5"/>
                      <a:pt x="39" y="10"/>
                    </a:cubicBezTo>
                    <a:cubicBezTo>
                      <a:pt x="37" y="14"/>
                      <a:pt x="35" y="21"/>
                      <a:pt x="30" y="21"/>
                    </a:cubicBezTo>
                    <a:cubicBezTo>
                      <a:pt x="23" y="21"/>
                      <a:pt x="28" y="30"/>
                      <a:pt x="23" y="33"/>
                    </a:cubicBezTo>
                    <a:cubicBezTo>
                      <a:pt x="16" y="35"/>
                      <a:pt x="4" y="35"/>
                      <a:pt x="2" y="40"/>
                    </a:cubicBezTo>
                    <a:cubicBezTo>
                      <a:pt x="0" y="47"/>
                      <a:pt x="16" y="49"/>
                      <a:pt x="16" y="56"/>
                    </a:cubicBezTo>
                    <a:cubicBezTo>
                      <a:pt x="14" y="63"/>
                      <a:pt x="23" y="72"/>
                      <a:pt x="18" y="75"/>
                    </a:cubicBezTo>
                    <a:cubicBezTo>
                      <a:pt x="14" y="79"/>
                      <a:pt x="9" y="87"/>
                      <a:pt x="9" y="98"/>
                    </a:cubicBezTo>
                    <a:cubicBezTo>
                      <a:pt x="14" y="101"/>
                      <a:pt x="16" y="103"/>
                      <a:pt x="18" y="98"/>
                    </a:cubicBezTo>
                    <a:cubicBezTo>
                      <a:pt x="23" y="94"/>
                      <a:pt x="42" y="98"/>
                      <a:pt x="42" y="94"/>
                    </a:cubicBezTo>
                    <a:cubicBezTo>
                      <a:pt x="42" y="87"/>
                      <a:pt x="60" y="89"/>
                      <a:pt x="60" y="84"/>
                    </a:cubicBezTo>
                    <a:cubicBezTo>
                      <a:pt x="60" y="77"/>
                      <a:pt x="72" y="63"/>
                      <a:pt x="81" y="65"/>
                    </a:cubicBezTo>
                    <a:cubicBezTo>
                      <a:pt x="88" y="65"/>
                      <a:pt x="79" y="77"/>
                      <a:pt x="88" y="82"/>
                    </a:cubicBezTo>
                    <a:cubicBezTo>
                      <a:pt x="97" y="87"/>
                      <a:pt x="84" y="101"/>
                      <a:pt x="90" y="107"/>
                    </a:cubicBezTo>
                    <a:cubicBezTo>
                      <a:pt x="90" y="110"/>
                      <a:pt x="95" y="110"/>
                      <a:pt x="100" y="107"/>
                    </a:cubicBezTo>
                    <a:cubicBezTo>
                      <a:pt x="102" y="107"/>
                      <a:pt x="107" y="105"/>
                      <a:pt x="111" y="105"/>
                    </a:cubicBezTo>
                    <a:cubicBezTo>
                      <a:pt x="118" y="96"/>
                      <a:pt x="130" y="87"/>
                      <a:pt x="135" y="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9" name="Freeform 556">
                <a:extLst>
                  <a:ext uri="{FF2B5EF4-FFF2-40B4-BE49-F238E27FC236}">
                    <a16:creationId xmlns:a16="http://schemas.microsoft.com/office/drawing/2014/main" id="{2D27F558-9996-B881-5C78-186EBBD0D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802"/>
                <a:ext cx="99" cy="66"/>
              </a:xfrm>
              <a:custGeom>
                <a:avLst/>
                <a:gdLst>
                  <a:gd name="T0" fmla="*/ 135 w 165"/>
                  <a:gd name="T1" fmla="*/ 89 h 110"/>
                  <a:gd name="T2" fmla="*/ 135 w 165"/>
                  <a:gd name="T3" fmla="*/ 89 h 110"/>
                  <a:gd name="T4" fmla="*/ 142 w 165"/>
                  <a:gd name="T5" fmla="*/ 96 h 110"/>
                  <a:gd name="T6" fmla="*/ 158 w 165"/>
                  <a:gd name="T7" fmla="*/ 101 h 110"/>
                  <a:gd name="T8" fmla="*/ 165 w 165"/>
                  <a:gd name="T9" fmla="*/ 98 h 110"/>
                  <a:gd name="T10" fmla="*/ 160 w 165"/>
                  <a:gd name="T11" fmla="*/ 70 h 110"/>
                  <a:gd name="T12" fmla="*/ 139 w 165"/>
                  <a:gd name="T13" fmla="*/ 56 h 110"/>
                  <a:gd name="T14" fmla="*/ 135 w 165"/>
                  <a:gd name="T15" fmla="*/ 37 h 110"/>
                  <a:gd name="T16" fmla="*/ 107 w 165"/>
                  <a:gd name="T17" fmla="*/ 40 h 110"/>
                  <a:gd name="T18" fmla="*/ 90 w 165"/>
                  <a:gd name="T19" fmla="*/ 35 h 110"/>
                  <a:gd name="T20" fmla="*/ 72 w 165"/>
                  <a:gd name="T21" fmla="*/ 35 h 110"/>
                  <a:gd name="T22" fmla="*/ 42 w 165"/>
                  <a:gd name="T23" fmla="*/ 33 h 110"/>
                  <a:gd name="T24" fmla="*/ 56 w 165"/>
                  <a:gd name="T25" fmla="*/ 21 h 110"/>
                  <a:gd name="T26" fmla="*/ 63 w 165"/>
                  <a:gd name="T27" fmla="*/ 21 h 110"/>
                  <a:gd name="T28" fmla="*/ 70 w 165"/>
                  <a:gd name="T29" fmla="*/ 3 h 110"/>
                  <a:gd name="T30" fmla="*/ 56 w 165"/>
                  <a:gd name="T31" fmla="*/ 5 h 110"/>
                  <a:gd name="T32" fmla="*/ 39 w 165"/>
                  <a:gd name="T33" fmla="*/ 10 h 110"/>
                  <a:gd name="T34" fmla="*/ 30 w 165"/>
                  <a:gd name="T35" fmla="*/ 21 h 110"/>
                  <a:gd name="T36" fmla="*/ 23 w 165"/>
                  <a:gd name="T37" fmla="*/ 33 h 110"/>
                  <a:gd name="T38" fmla="*/ 2 w 165"/>
                  <a:gd name="T39" fmla="*/ 40 h 110"/>
                  <a:gd name="T40" fmla="*/ 16 w 165"/>
                  <a:gd name="T41" fmla="*/ 56 h 110"/>
                  <a:gd name="T42" fmla="*/ 18 w 165"/>
                  <a:gd name="T43" fmla="*/ 75 h 110"/>
                  <a:gd name="T44" fmla="*/ 9 w 165"/>
                  <a:gd name="T45" fmla="*/ 98 h 110"/>
                  <a:gd name="T46" fmla="*/ 18 w 165"/>
                  <a:gd name="T47" fmla="*/ 98 h 110"/>
                  <a:gd name="T48" fmla="*/ 42 w 165"/>
                  <a:gd name="T49" fmla="*/ 94 h 110"/>
                  <a:gd name="T50" fmla="*/ 60 w 165"/>
                  <a:gd name="T51" fmla="*/ 84 h 110"/>
                  <a:gd name="T52" fmla="*/ 81 w 165"/>
                  <a:gd name="T53" fmla="*/ 65 h 110"/>
                  <a:gd name="T54" fmla="*/ 88 w 165"/>
                  <a:gd name="T55" fmla="*/ 82 h 110"/>
                  <a:gd name="T56" fmla="*/ 90 w 165"/>
                  <a:gd name="T57" fmla="*/ 107 h 110"/>
                  <a:gd name="T58" fmla="*/ 100 w 165"/>
                  <a:gd name="T59" fmla="*/ 107 h 110"/>
                  <a:gd name="T60" fmla="*/ 111 w 165"/>
                  <a:gd name="T61" fmla="*/ 105 h 110"/>
                  <a:gd name="T62" fmla="*/ 135 w 165"/>
                  <a:gd name="T63" fmla="*/ 89 h 110"/>
                  <a:gd name="T64" fmla="*/ 135 w 165"/>
                  <a:gd name="T65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110">
                    <a:moveTo>
                      <a:pt x="135" y="89"/>
                    </a:moveTo>
                    <a:lnTo>
                      <a:pt x="135" y="89"/>
                    </a:lnTo>
                    <a:cubicBezTo>
                      <a:pt x="139" y="91"/>
                      <a:pt x="137" y="96"/>
                      <a:pt x="142" y="96"/>
                    </a:cubicBezTo>
                    <a:cubicBezTo>
                      <a:pt x="146" y="94"/>
                      <a:pt x="153" y="96"/>
                      <a:pt x="158" y="101"/>
                    </a:cubicBezTo>
                    <a:cubicBezTo>
                      <a:pt x="160" y="98"/>
                      <a:pt x="165" y="98"/>
                      <a:pt x="165" y="98"/>
                    </a:cubicBezTo>
                    <a:cubicBezTo>
                      <a:pt x="165" y="98"/>
                      <a:pt x="160" y="77"/>
                      <a:pt x="160" y="70"/>
                    </a:cubicBezTo>
                    <a:cubicBezTo>
                      <a:pt x="158" y="63"/>
                      <a:pt x="139" y="56"/>
                      <a:pt x="139" y="56"/>
                    </a:cubicBezTo>
                    <a:lnTo>
                      <a:pt x="135" y="37"/>
                    </a:lnTo>
                    <a:cubicBezTo>
                      <a:pt x="135" y="37"/>
                      <a:pt x="111" y="42"/>
                      <a:pt x="107" y="40"/>
                    </a:cubicBezTo>
                    <a:cubicBezTo>
                      <a:pt x="104" y="37"/>
                      <a:pt x="95" y="42"/>
                      <a:pt x="90" y="35"/>
                    </a:cubicBezTo>
                    <a:cubicBezTo>
                      <a:pt x="86" y="30"/>
                      <a:pt x="79" y="40"/>
                      <a:pt x="72" y="35"/>
                    </a:cubicBezTo>
                    <a:cubicBezTo>
                      <a:pt x="63" y="30"/>
                      <a:pt x="42" y="37"/>
                      <a:pt x="42" y="33"/>
                    </a:cubicBezTo>
                    <a:cubicBezTo>
                      <a:pt x="39" y="28"/>
                      <a:pt x="51" y="19"/>
                      <a:pt x="56" y="21"/>
                    </a:cubicBezTo>
                    <a:lnTo>
                      <a:pt x="63" y="21"/>
                    </a:lnTo>
                    <a:cubicBezTo>
                      <a:pt x="65" y="16"/>
                      <a:pt x="72" y="5"/>
                      <a:pt x="70" y="3"/>
                    </a:cubicBezTo>
                    <a:cubicBezTo>
                      <a:pt x="67" y="0"/>
                      <a:pt x="60" y="3"/>
                      <a:pt x="56" y="5"/>
                    </a:cubicBezTo>
                    <a:cubicBezTo>
                      <a:pt x="51" y="10"/>
                      <a:pt x="42" y="5"/>
                      <a:pt x="39" y="10"/>
                    </a:cubicBezTo>
                    <a:cubicBezTo>
                      <a:pt x="37" y="14"/>
                      <a:pt x="35" y="21"/>
                      <a:pt x="30" y="21"/>
                    </a:cubicBezTo>
                    <a:cubicBezTo>
                      <a:pt x="23" y="21"/>
                      <a:pt x="28" y="30"/>
                      <a:pt x="23" y="33"/>
                    </a:cubicBezTo>
                    <a:cubicBezTo>
                      <a:pt x="16" y="35"/>
                      <a:pt x="4" y="35"/>
                      <a:pt x="2" y="40"/>
                    </a:cubicBezTo>
                    <a:cubicBezTo>
                      <a:pt x="0" y="47"/>
                      <a:pt x="16" y="49"/>
                      <a:pt x="16" y="56"/>
                    </a:cubicBezTo>
                    <a:cubicBezTo>
                      <a:pt x="14" y="63"/>
                      <a:pt x="23" y="72"/>
                      <a:pt x="18" y="75"/>
                    </a:cubicBezTo>
                    <a:cubicBezTo>
                      <a:pt x="14" y="79"/>
                      <a:pt x="9" y="87"/>
                      <a:pt x="9" y="98"/>
                    </a:cubicBezTo>
                    <a:cubicBezTo>
                      <a:pt x="14" y="101"/>
                      <a:pt x="16" y="103"/>
                      <a:pt x="18" y="98"/>
                    </a:cubicBezTo>
                    <a:cubicBezTo>
                      <a:pt x="23" y="94"/>
                      <a:pt x="42" y="98"/>
                      <a:pt x="42" y="94"/>
                    </a:cubicBezTo>
                    <a:cubicBezTo>
                      <a:pt x="42" y="87"/>
                      <a:pt x="60" y="89"/>
                      <a:pt x="60" y="84"/>
                    </a:cubicBezTo>
                    <a:cubicBezTo>
                      <a:pt x="60" y="77"/>
                      <a:pt x="72" y="63"/>
                      <a:pt x="81" y="65"/>
                    </a:cubicBezTo>
                    <a:cubicBezTo>
                      <a:pt x="88" y="65"/>
                      <a:pt x="79" y="77"/>
                      <a:pt x="88" y="82"/>
                    </a:cubicBezTo>
                    <a:cubicBezTo>
                      <a:pt x="97" y="87"/>
                      <a:pt x="84" y="101"/>
                      <a:pt x="90" y="107"/>
                    </a:cubicBezTo>
                    <a:cubicBezTo>
                      <a:pt x="90" y="110"/>
                      <a:pt x="95" y="110"/>
                      <a:pt x="100" y="107"/>
                    </a:cubicBezTo>
                    <a:cubicBezTo>
                      <a:pt x="102" y="107"/>
                      <a:pt x="107" y="105"/>
                      <a:pt x="111" y="105"/>
                    </a:cubicBezTo>
                    <a:cubicBezTo>
                      <a:pt x="118" y="96"/>
                      <a:pt x="130" y="87"/>
                      <a:pt x="135" y="89"/>
                    </a:cubicBezTo>
                    <a:lnTo>
                      <a:pt x="135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0" name="Freeform 557">
                <a:extLst>
                  <a:ext uri="{FF2B5EF4-FFF2-40B4-BE49-F238E27FC236}">
                    <a16:creationId xmlns:a16="http://schemas.microsoft.com/office/drawing/2014/main" id="{D17CF996-AFBF-1BAC-EA21-9FAF8BBB0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802"/>
                <a:ext cx="99" cy="66"/>
              </a:xfrm>
              <a:custGeom>
                <a:avLst/>
                <a:gdLst>
                  <a:gd name="T0" fmla="*/ 135 w 165"/>
                  <a:gd name="T1" fmla="*/ 89 h 110"/>
                  <a:gd name="T2" fmla="*/ 135 w 165"/>
                  <a:gd name="T3" fmla="*/ 89 h 110"/>
                  <a:gd name="T4" fmla="*/ 142 w 165"/>
                  <a:gd name="T5" fmla="*/ 96 h 110"/>
                  <a:gd name="T6" fmla="*/ 158 w 165"/>
                  <a:gd name="T7" fmla="*/ 101 h 110"/>
                  <a:gd name="T8" fmla="*/ 165 w 165"/>
                  <a:gd name="T9" fmla="*/ 98 h 110"/>
                  <a:gd name="T10" fmla="*/ 160 w 165"/>
                  <a:gd name="T11" fmla="*/ 70 h 110"/>
                  <a:gd name="T12" fmla="*/ 139 w 165"/>
                  <a:gd name="T13" fmla="*/ 56 h 110"/>
                  <a:gd name="T14" fmla="*/ 135 w 165"/>
                  <a:gd name="T15" fmla="*/ 37 h 110"/>
                  <a:gd name="T16" fmla="*/ 107 w 165"/>
                  <a:gd name="T17" fmla="*/ 40 h 110"/>
                  <a:gd name="T18" fmla="*/ 90 w 165"/>
                  <a:gd name="T19" fmla="*/ 35 h 110"/>
                  <a:gd name="T20" fmla="*/ 72 w 165"/>
                  <a:gd name="T21" fmla="*/ 35 h 110"/>
                  <a:gd name="T22" fmla="*/ 42 w 165"/>
                  <a:gd name="T23" fmla="*/ 33 h 110"/>
                  <a:gd name="T24" fmla="*/ 56 w 165"/>
                  <a:gd name="T25" fmla="*/ 21 h 110"/>
                  <a:gd name="T26" fmla="*/ 63 w 165"/>
                  <a:gd name="T27" fmla="*/ 21 h 110"/>
                  <a:gd name="T28" fmla="*/ 70 w 165"/>
                  <a:gd name="T29" fmla="*/ 3 h 110"/>
                  <a:gd name="T30" fmla="*/ 56 w 165"/>
                  <a:gd name="T31" fmla="*/ 5 h 110"/>
                  <a:gd name="T32" fmla="*/ 39 w 165"/>
                  <a:gd name="T33" fmla="*/ 10 h 110"/>
                  <a:gd name="T34" fmla="*/ 30 w 165"/>
                  <a:gd name="T35" fmla="*/ 21 h 110"/>
                  <a:gd name="T36" fmla="*/ 23 w 165"/>
                  <a:gd name="T37" fmla="*/ 33 h 110"/>
                  <a:gd name="T38" fmla="*/ 2 w 165"/>
                  <a:gd name="T39" fmla="*/ 40 h 110"/>
                  <a:gd name="T40" fmla="*/ 16 w 165"/>
                  <a:gd name="T41" fmla="*/ 56 h 110"/>
                  <a:gd name="T42" fmla="*/ 18 w 165"/>
                  <a:gd name="T43" fmla="*/ 75 h 110"/>
                  <a:gd name="T44" fmla="*/ 9 w 165"/>
                  <a:gd name="T45" fmla="*/ 98 h 110"/>
                  <a:gd name="T46" fmla="*/ 18 w 165"/>
                  <a:gd name="T47" fmla="*/ 98 h 110"/>
                  <a:gd name="T48" fmla="*/ 42 w 165"/>
                  <a:gd name="T49" fmla="*/ 94 h 110"/>
                  <a:gd name="T50" fmla="*/ 60 w 165"/>
                  <a:gd name="T51" fmla="*/ 84 h 110"/>
                  <a:gd name="T52" fmla="*/ 81 w 165"/>
                  <a:gd name="T53" fmla="*/ 65 h 110"/>
                  <a:gd name="T54" fmla="*/ 88 w 165"/>
                  <a:gd name="T55" fmla="*/ 82 h 110"/>
                  <a:gd name="T56" fmla="*/ 90 w 165"/>
                  <a:gd name="T57" fmla="*/ 107 h 110"/>
                  <a:gd name="T58" fmla="*/ 100 w 165"/>
                  <a:gd name="T59" fmla="*/ 107 h 110"/>
                  <a:gd name="T60" fmla="*/ 111 w 165"/>
                  <a:gd name="T61" fmla="*/ 105 h 110"/>
                  <a:gd name="T62" fmla="*/ 135 w 165"/>
                  <a:gd name="T6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110">
                    <a:moveTo>
                      <a:pt x="135" y="89"/>
                    </a:moveTo>
                    <a:lnTo>
                      <a:pt x="135" y="89"/>
                    </a:lnTo>
                    <a:cubicBezTo>
                      <a:pt x="139" y="91"/>
                      <a:pt x="137" y="96"/>
                      <a:pt x="142" y="96"/>
                    </a:cubicBezTo>
                    <a:cubicBezTo>
                      <a:pt x="146" y="94"/>
                      <a:pt x="153" y="96"/>
                      <a:pt x="158" y="101"/>
                    </a:cubicBezTo>
                    <a:cubicBezTo>
                      <a:pt x="160" y="98"/>
                      <a:pt x="165" y="98"/>
                      <a:pt x="165" y="98"/>
                    </a:cubicBezTo>
                    <a:cubicBezTo>
                      <a:pt x="165" y="98"/>
                      <a:pt x="160" y="77"/>
                      <a:pt x="160" y="70"/>
                    </a:cubicBezTo>
                    <a:cubicBezTo>
                      <a:pt x="158" y="63"/>
                      <a:pt x="139" y="56"/>
                      <a:pt x="139" y="56"/>
                    </a:cubicBezTo>
                    <a:lnTo>
                      <a:pt x="135" y="37"/>
                    </a:lnTo>
                    <a:cubicBezTo>
                      <a:pt x="135" y="37"/>
                      <a:pt x="111" y="42"/>
                      <a:pt x="107" y="40"/>
                    </a:cubicBezTo>
                    <a:cubicBezTo>
                      <a:pt x="104" y="37"/>
                      <a:pt x="95" y="42"/>
                      <a:pt x="90" y="35"/>
                    </a:cubicBezTo>
                    <a:cubicBezTo>
                      <a:pt x="86" y="30"/>
                      <a:pt x="79" y="40"/>
                      <a:pt x="72" y="35"/>
                    </a:cubicBezTo>
                    <a:cubicBezTo>
                      <a:pt x="63" y="30"/>
                      <a:pt x="42" y="37"/>
                      <a:pt x="42" y="33"/>
                    </a:cubicBezTo>
                    <a:cubicBezTo>
                      <a:pt x="39" y="28"/>
                      <a:pt x="51" y="19"/>
                      <a:pt x="56" y="21"/>
                    </a:cubicBezTo>
                    <a:lnTo>
                      <a:pt x="63" y="21"/>
                    </a:lnTo>
                    <a:cubicBezTo>
                      <a:pt x="65" y="16"/>
                      <a:pt x="72" y="5"/>
                      <a:pt x="70" y="3"/>
                    </a:cubicBezTo>
                    <a:cubicBezTo>
                      <a:pt x="67" y="0"/>
                      <a:pt x="60" y="3"/>
                      <a:pt x="56" y="5"/>
                    </a:cubicBezTo>
                    <a:cubicBezTo>
                      <a:pt x="51" y="10"/>
                      <a:pt x="42" y="5"/>
                      <a:pt x="39" y="10"/>
                    </a:cubicBezTo>
                    <a:cubicBezTo>
                      <a:pt x="37" y="14"/>
                      <a:pt x="35" y="21"/>
                      <a:pt x="30" y="21"/>
                    </a:cubicBezTo>
                    <a:cubicBezTo>
                      <a:pt x="23" y="21"/>
                      <a:pt x="28" y="30"/>
                      <a:pt x="23" y="33"/>
                    </a:cubicBezTo>
                    <a:cubicBezTo>
                      <a:pt x="16" y="35"/>
                      <a:pt x="4" y="35"/>
                      <a:pt x="2" y="40"/>
                    </a:cubicBezTo>
                    <a:cubicBezTo>
                      <a:pt x="0" y="47"/>
                      <a:pt x="16" y="49"/>
                      <a:pt x="16" y="56"/>
                    </a:cubicBezTo>
                    <a:cubicBezTo>
                      <a:pt x="14" y="63"/>
                      <a:pt x="23" y="72"/>
                      <a:pt x="18" y="75"/>
                    </a:cubicBezTo>
                    <a:cubicBezTo>
                      <a:pt x="14" y="79"/>
                      <a:pt x="9" y="87"/>
                      <a:pt x="9" y="98"/>
                    </a:cubicBezTo>
                    <a:cubicBezTo>
                      <a:pt x="14" y="101"/>
                      <a:pt x="16" y="103"/>
                      <a:pt x="18" y="98"/>
                    </a:cubicBezTo>
                    <a:cubicBezTo>
                      <a:pt x="23" y="94"/>
                      <a:pt x="42" y="98"/>
                      <a:pt x="42" y="94"/>
                    </a:cubicBezTo>
                    <a:cubicBezTo>
                      <a:pt x="42" y="87"/>
                      <a:pt x="60" y="89"/>
                      <a:pt x="60" y="84"/>
                    </a:cubicBezTo>
                    <a:cubicBezTo>
                      <a:pt x="60" y="77"/>
                      <a:pt x="72" y="63"/>
                      <a:pt x="81" y="65"/>
                    </a:cubicBezTo>
                    <a:cubicBezTo>
                      <a:pt x="88" y="65"/>
                      <a:pt x="79" y="77"/>
                      <a:pt x="88" y="82"/>
                    </a:cubicBezTo>
                    <a:cubicBezTo>
                      <a:pt x="97" y="87"/>
                      <a:pt x="84" y="101"/>
                      <a:pt x="90" y="107"/>
                    </a:cubicBezTo>
                    <a:cubicBezTo>
                      <a:pt x="90" y="110"/>
                      <a:pt x="95" y="110"/>
                      <a:pt x="100" y="107"/>
                    </a:cubicBezTo>
                    <a:cubicBezTo>
                      <a:pt x="102" y="107"/>
                      <a:pt x="107" y="105"/>
                      <a:pt x="111" y="105"/>
                    </a:cubicBezTo>
                    <a:cubicBezTo>
                      <a:pt x="118" y="96"/>
                      <a:pt x="130" y="87"/>
                      <a:pt x="135" y="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1" name="Freeform 558">
                <a:extLst>
                  <a:ext uri="{FF2B5EF4-FFF2-40B4-BE49-F238E27FC236}">
                    <a16:creationId xmlns:a16="http://schemas.microsoft.com/office/drawing/2014/main" id="{CACACD47-DEE9-8797-D524-56BD832DB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802"/>
                <a:ext cx="99" cy="66"/>
              </a:xfrm>
              <a:custGeom>
                <a:avLst/>
                <a:gdLst>
                  <a:gd name="T0" fmla="*/ 135 w 165"/>
                  <a:gd name="T1" fmla="*/ 89 h 110"/>
                  <a:gd name="T2" fmla="*/ 135 w 165"/>
                  <a:gd name="T3" fmla="*/ 89 h 110"/>
                  <a:gd name="T4" fmla="*/ 142 w 165"/>
                  <a:gd name="T5" fmla="*/ 96 h 110"/>
                  <a:gd name="T6" fmla="*/ 158 w 165"/>
                  <a:gd name="T7" fmla="*/ 101 h 110"/>
                  <a:gd name="T8" fmla="*/ 165 w 165"/>
                  <a:gd name="T9" fmla="*/ 98 h 110"/>
                  <a:gd name="T10" fmla="*/ 160 w 165"/>
                  <a:gd name="T11" fmla="*/ 70 h 110"/>
                  <a:gd name="T12" fmla="*/ 139 w 165"/>
                  <a:gd name="T13" fmla="*/ 56 h 110"/>
                  <a:gd name="T14" fmla="*/ 135 w 165"/>
                  <a:gd name="T15" fmla="*/ 37 h 110"/>
                  <a:gd name="T16" fmla="*/ 107 w 165"/>
                  <a:gd name="T17" fmla="*/ 40 h 110"/>
                  <a:gd name="T18" fmla="*/ 90 w 165"/>
                  <a:gd name="T19" fmla="*/ 35 h 110"/>
                  <a:gd name="T20" fmla="*/ 72 w 165"/>
                  <a:gd name="T21" fmla="*/ 35 h 110"/>
                  <a:gd name="T22" fmla="*/ 42 w 165"/>
                  <a:gd name="T23" fmla="*/ 33 h 110"/>
                  <a:gd name="T24" fmla="*/ 56 w 165"/>
                  <a:gd name="T25" fmla="*/ 21 h 110"/>
                  <a:gd name="T26" fmla="*/ 63 w 165"/>
                  <a:gd name="T27" fmla="*/ 21 h 110"/>
                  <a:gd name="T28" fmla="*/ 70 w 165"/>
                  <a:gd name="T29" fmla="*/ 3 h 110"/>
                  <a:gd name="T30" fmla="*/ 56 w 165"/>
                  <a:gd name="T31" fmla="*/ 5 h 110"/>
                  <a:gd name="T32" fmla="*/ 39 w 165"/>
                  <a:gd name="T33" fmla="*/ 10 h 110"/>
                  <a:gd name="T34" fmla="*/ 30 w 165"/>
                  <a:gd name="T35" fmla="*/ 21 h 110"/>
                  <a:gd name="T36" fmla="*/ 23 w 165"/>
                  <a:gd name="T37" fmla="*/ 33 h 110"/>
                  <a:gd name="T38" fmla="*/ 2 w 165"/>
                  <a:gd name="T39" fmla="*/ 40 h 110"/>
                  <a:gd name="T40" fmla="*/ 16 w 165"/>
                  <a:gd name="T41" fmla="*/ 56 h 110"/>
                  <a:gd name="T42" fmla="*/ 18 w 165"/>
                  <a:gd name="T43" fmla="*/ 75 h 110"/>
                  <a:gd name="T44" fmla="*/ 9 w 165"/>
                  <a:gd name="T45" fmla="*/ 98 h 110"/>
                  <a:gd name="T46" fmla="*/ 18 w 165"/>
                  <a:gd name="T47" fmla="*/ 98 h 110"/>
                  <a:gd name="T48" fmla="*/ 42 w 165"/>
                  <a:gd name="T49" fmla="*/ 94 h 110"/>
                  <a:gd name="T50" fmla="*/ 60 w 165"/>
                  <a:gd name="T51" fmla="*/ 84 h 110"/>
                  <a:gd name="T52" fmla="*/ 81 w 165"/>
                  <a:gd name="T53" fmla="*/ 65 h 110"/>
                  <a:gd name="T54" fmla="*/ 88 w 165"/>
                  <a:gd name="T55" fmla="*/ 82 h 110"/>
                  <a:gd name="T56" fmla="*/ 90 w 165"/>
                  <a:gd name="T57" fmla="*/ 107 h 110"/>
                  <a:gd name="T58" fmla="*/ 100 w 165"/>
                  <a:gd name="T59" fmla="*/ 107 h 110"/>
                  <a:gd name="T60" fmla="*/ 111 w 165"/>
                  <a:gd name="T61" fmla="*/ 105 h 110"/>
                  <a:gd name="T62" fmla="*/ 135 w 165"/>
                  <a:gd name="T63" fmla="*/ 89 h 110"/>
                  <a:gd name="T64" fmla="*/ 135 w 165"/>
                  <a:gd name="T65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110">
                    <a:moveTo>
                      <a:pt x="135" y="89"/>
                    </a:moveTo>
                    <a:lnTo>
                      <a:pt x="135" y="89"/>
                    </a:lnTo>
                    <a:cubicBezTo>
                      <a:pt x="139" y="91"/>
                      <a:pt x="137" y="96"/>
                      <a:pt x="142" y="96"/>
                    </a:cubicBezTo>
                    <a:cubicBezTo>
                      <a:pt x="146" y="94"/>
                      <a:pt x="153" y="96"/>
                      <a:pt x="158" y="101"/>
                    </a:cubicBezTo>
                    <a:cubicBezTo>
                      <a:pt x="160" y="98"/>
                      <a:pt x="165" y="98"/>
                      <a:pt x="165" y="98"/>
                    </a:cubicBezTo>
                    <a:cubicBezTo>
                      <a:pt x="165" y="98"/>
                      <a:pt x="160" y="77"/>
                      <a:pt x="160" y="70"/>
                    </a:cubicBezTo>
                    <a:cubicBezTo>
                      <a:pt x="158" y="63"/>
                      <a:pt x="139" y="56"/>
                      <a:pt x="139" y="56"/>
                    </a:cubicBezTo>
                    <a:lnTo>
                      <a:pt x="135" y="37"/>
                    </a:lnTo>
                    <a:cubicBezTo>
                      <a:pt x="135" y="37"/>
                      <a:pt x="111" y="42"/>
                      <a:pt x="107" y="40"/>
                    </a:cubicBezTo>
                    <a:cubicBezTo>
                      <a:pt x="104" y="37"/>
                      <a:pt x="95" y="42"/>
                      <a:pt x="90" y="35"/>
                    </a:cubicBezTo>
                    <a:cubicBezTo>
                      <a:pt x="86" y="30"/>
                      <a:pt x="79" y="40"/>
                      <a:pt x="72" y="35"/>
                    </a:cubicBezTo>
                    <a:cubicBezTo>
                      <a:pt x="63" y="30"/>
                      <a:pt x="42" y="37"/>
                      <a:pt x="42" y="33"/>
                    </a:cubicBezTo>
                    <a:cubicBezTo>
                      <a:pt x="39" y="28"/>
                      <a:pt x="51" y="19"/>
                      <a:pt x="56" y="21"/>
                    </a:cubicBezTo>
                    <a:lnTo>
                      <a:pt x="63" y="21"/>
                    </a:lnTo>
                    <a:cubicBezTo>
                      <a:pt x="65" y="16"/>
                      <a:pt x="72" y="5"/>
                      <a:pt x="70" y="3"/>
                    </a:cubicBezTo>
                    <a:cubicBezTo>
                      <a:pt x="67" y="0"/>
                      <a:pt x="60" y="3"/>
                      <a:pt x="56" y="5"/>
                    </a:cubicBezTo>
                    <a:cubicBezTo>
                      <a:pt x="51" y="10"/>
                      <a:pt x="42" y="5"/>
                      <a:pt x="39" y="10"/>
                    </a:cubicBezTo>
                    <a:cubicBezTo>
                      <a:pt x="37" y="14"/>
                      <a:pt x="35" y="21"/>
                      <a:pt x="30" y="21"/>
                    </a:cubicBezTo>
                    <a:cubicBezTo>
                      <a:pt x="23" y="21"/>
                      <a:pt x="28" y="30"/>
                      <a:pt x="23" y="33"/>
                    </a:cubicBezTo>
                    <a:cubicBezTo>
                      <a:pt x="16" y="35"/>
                      <a:pt x="4" y="35"/>
                      <a:pt x="2" y="40"/>
                    </a:cubicBezTo>
                    <a:cubicBezTo>
                      <a:pt x="0" y="47"/>
                      <a:pt x="16" y="49"/>
                      <a:pt x="16" y="56"/>
                    </a:cubicBezTo>
                    <a:cubicBezTo>
                      <a:pt x="14" y="63"/>
                      <a:pt x="23" y="72"/>
                      <a:pt x="18" y="75"/>
                    </a:cubicBezTo>
                    <a:cubicBezTo>
                      <a:pt x="14" y="79"/>
                      <a:pt x="9" y="87"/>
                      <a:pt x="9" y="98"/>
                    </a:cubicBezTo>
                    <a:cubicBezTo>
                      <a:pt x="14" y="101"/>
                      <a:pt x="16" y="103"/>
                      <a:pt x="18" y="98"/>
                    </a:cubicBezTo>
                    <a:cubicBezTo>
                      <a:pt x="23" y="94"/>
                      <a:pt x="42" y="98"/>
                      <a:pt x="42" y="94"/>
                    </a:cubicBezTo>
                    <a:cubicBezTo>
                      <a:pt x="42" y="87"/>
                      <a:pt x="60" y="89"/>
                      <a:pt x="60" y="84"/>
                    </a:cubicBezTo>
                    <a:cubicBezTo>
                      <a:pt x="60" y="77"/>
                      <a:pt x="72" y="63"/>
                      <a:pt x="81" y="65"/>
                    </a:cubicBezTo>
                    <a:cubicBezTo>
                      <a:pt x="88" y="65"/>
                      <a:pt x="79" y="77"/>
                      <a:pt x="88" y="82"/>
                    </a:cubicBezTo>
                    <a:cubicBezTo>
                      <a:pt x="97" y="87"/>
                      <a:pt x="84" y="101"/>
                      <a:pt x="90" y="107"/>
                    </a:cubicBezTo>
                    <a:cubicBezTo>
                      <a:pt x="90" y="110"/>
                      <a:pt x="95" y="110"/>
                      <a:pt x="100" y="107"/>
                    </a:cubicBezTo>
                    <a:cubicBezTo>
                      <a:pt x="102" y="107"/>
                      <a:pt x="107" y="105"/>
                      <a:pt x="111" y="105"/>
                    </a:cubicBezTo>
                    <a:cubicBezTo>
                      <a:pt x="118" y="96"/>
                      <a:pt x="130" y="87"/>
                      <a:pt x="135" y="89"/>
                    </a:cubicBezTo>
                    <a:lnTo>
                      <a:pt x="135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2" name="Freeform 559">
                <a:extLst>
                  <a:ext uri="{FF2B5EF4-FFF2-40B4-BE49-F238E27FC236}">
                    <a16:creationId xmlns:a16="http://schemas.microsoft.com/office/drawing/2014/main" id="{E7524C61-2B2F-6BD2-9991-E65FEADDA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026"/>
                <a:ext cx="11" cy="24"/>
              </a:xfrm>
              <a:custGeom>
                <a:avLst/>
                <a:gdLst>
                  <a:gd name="T0" fmla="*/ 16 w 19"/>
                  <a:gd name="T1" fmla="*/ 35 h 40"/>
                  <a:gd name="T2" fmla="*/ 16 w 19"/>
                  <a:gd name="T3" fmla="*/ 35 h 40"/>
                  <a:gd name="T4" fmla="*/ 7 w 19"/>
                  <a:gd name="T5" fmla="*/ 28 h 40"/>
                  <a:gd name="T6" fmla="*/ 0 w 19"/>
                  <a:gd name="T7" fmla="*/ 14 h 40"/>
                  <a:gd name="T8" fmla="*/ 10 w 19"/>
                  <a:gd name="T9" fmla="*/ 7 h 40"/>
                  <a:gd name="T10" fmla="*/ 12 w 19"/>
                  <a:gd name="T11" fmla="*/ 24 h 40"/>
                  <a:gd name="T12" fmla="*/ 16 w 19"/>
                  <a:gd name="T13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0">
                    <a:moveTo>
                      <a:pt x="16" y="35"/>
                    </a:moveTo>
                    <a:lnTo>
                      <a:pt x="16" y="35"/>
                    </a:lnTo>
                    <a:cubicBezTo>
                      <a:pt x="16" y="40"/>
                      <a:pt x="10" y="33"/>
                      <a:pt x="7" y="28"/>
                    </a:cubicBezTo>
                    <a:cubicBezTo>
                      <a:pt x="7" y="24"/>
                      <a:pt x="0" y="21"/>
                      <a:pt x="0" y="14"/>
                    </a:cubicBezTo>
                    <a:cubicBezTo>
                      <a:pt x="0" y="5"/>
                      <a:pt x="5" y="0"/>
                      <a:pt x="10" y="7"/>
                    </a:cubicBezTo>
                    <a:cubicBezTo>
                      <a:pt x="14" y="14"/>
                      <a:pt x="10" y="19"/>
                      <a:pt x="12" y="24"/>
                    </a:cubicBezTo>
                    <a:cubicBezTo>
                      <a:pt x="12" y="26"/>
                      <a:pt x="19" y="31"/>
                      <a:pt x="16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3" name="Freeform 560">
                <a:extLst>
                  <a:ext uri="{FF2B5EF4-FFF2-40B4-BE49-F238E27FC236}">
                    <a16:creationId xmlns:a16="http://schemas.microsoft.com/office/drawing/2014/main" id="{82B9E3EF-C446-92FB-244C-63DC76853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026"/>
                <a:ext cx="11" cy="24"/>
              </a:xfrm>
              <a:custGeom>
                <a:avLst/>
                <a:gdLst>
                  <a:gd name="T0" fmla="*/ 16 w 19"/>
                  <a:gd name="T1" fmla="*/ 35 h 40"/>
                  <a:gd name="T2" fmla="*/ 16 w 19"/>
                  <a:gd name="T3" fmla="*/ 35 h 40"/>
                  <a:gd name="T4" fmla="*/ 7 w 19"/>
                  <a:gd name="T5" fmla="*/ 28 h 40"/>
                  <a:gd name="T6" fmla="*/ 0 w 19"/>
                  <a:gd name="T7" fmla="*/ 14 h 40"/>
                  <a:gd name="T8" fmla="*/ 10 w 19"/>
                  <a:gd name="T9" fmla="*/ 7 h 40"/>
                  <a:gd name="T10" fmla="*/ 12 w 19"/>
                  <a:gd name="T11" fmla="*/ 24 h 40"/>
                  <a:gd name="T12" fmla="*/ 16 w 19"/>
                  <a:gd name="T13" fmla="*/ 35 h 40"/>
                  <a:gd name="T14" fmla="*/ 16 w 19"/>
                  <a:gd name="T15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0">
                    <a:moveTo>
                      <a:pt x="16" y="35"/>
                    </a:moveTo>
                    <a:lnTo>
                      <a:pt x="16" y="35"/>
                    </a:lnTo>
                    <a:cubicBezTo>
                      <a:pt x="16" y="40"/>
                      <a:pt x="10" y="33"/>
                      <a:pt x="7" y="28"/>
                    </a:cubicBezTo>
                    <a:cubicBezTo>
                      <a:pt x="7" y="24"/>
                      <a:pt x="0" y="21"/>
                      <a:pt x="0" y="14"/>
                    </a:cubicBezTo>
                    <a:cubicBezTo>
                      <a:pt x="0" y="5"/>
                      <a:pt x="5" y="0"/>
                      <a:pt x="10" y="7"/>
                    </a:cubicBezTo>
                    <a:cubicBezTo>
                      <a:pt x="14" y="14"/>
                      <a:pt x="10" y="19"/>
                      <a:pt x="12" y="24"/>
                    </a:cubicBezTo>
                    <a:cubicBezTo>
                      <a:pt x="12" y="26"/>
                      <a:pt x="19" y="31"/>
                      <a:pt x="16" y="35"/>
                    </a:cubicBezTo>
                    <a:lnTo>
                      <a:pt x="16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4" name="Freeform 561">
                <a:extLst>
                  <a:ext uri="{FF2B5EF4-FFF2-40B4-BE49-F238E27FC236}">
                    <a16:creationId xmlns:a16="http://schemas.microsoft.com/office/drawing/2014/main" id="{FD74FECE-907F-B729-801D-6225F727B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026"/>
                <a:ext cx="11" cy="24"/>
              </a:xfrm>
              <a:custGeom>
                <a:avLst/>
                <a:gdLst>
                  <a:gd name="T0" fmla="*/ 16 w 19"/>
                  <a:gd name="T1" fmla="*/ 35 h 40"/>
                  <a:gd name="T2" fmla="*/ 16 w 19"/>
                  <a:gd name="T3" fmla="*/ 35 h 40"/>
                  <a:gd name="T4" fmla="*/ 7 w 19"/>
                  <a:gd name="T5" fmla="*/ 28 h 40"/>
                  <a:gd name="T6" fmla="*/ 0 w 19"/>
                  <a:gd name="T7" fmla="*/ 14 h 40"/>
                  <a:gd name="T8" fmla="*/ 10 w 19"/>
                  <a:gd name="T9" fmla="*/ 7 h 40"/>
                  <a:gd name="T10" fmla="*/ 12 w 19"/>
                  <a:gd name="T11" fmla="*/ 24 h 40"/>
                  <a:gd name="T12" fmla="*/ 16 w 19"/>
                  <a:gd name="T13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0">
                    <a:moveTo>
                      <a:pt x="16" y="35"/>
                    </a:moveTo>
                    <a:lnTo>
                      <a:pt x="16" y="35"/>
                    </a:lnTo>
                    <a:cubicBezTo>
                      <a:pt x="16" y="40"/>
                      <a:pt x="10" y="33"/>
                      <a:pt x="7" y="28"/>
                    </a:cubicBezTo>
                    <a:cubicBezTo>
                      <a:pt x="7" y="24"/>
                      <a:pt x="0" y="21"/>
                      <a:pt x="0" y="14"/>
                    </a:cubicBezTo>
                    <a:cubicBezTo>
                      <a:pt x="0" y="5"/>
                      <a:pt x="5" y="0"/>
                      <a:pt x="10" y="7"/>
                    </a:cubicBezTo>
                    <a:cubicBezTo>
                      <a:pt x="14" y="14"/>
                      <a:pt x="10" y="19"/>
                      <a:pt x="12" y="24"/>
                    </a:cubicBezTo>
                    <a:cubicBezTo>
                      <a:pt x="12" y="26"/>
                      <a:pt x="19" y="31"/>
                      <a:pt x="16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5" name="Freeform 562">
                <a:extLst>
                  <a:ext uri="{FF2B5EF4-FFF2-40B4-BE49-F238E27FC236}">
                    <a16:creationId xmlns:a16="http://schemas.microsoft.com/office/drawing/2014/main" id="{5F4D3A0D-3B5F-7356-9E4B-06B005D62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026"/>
                <a:ext cx="11" cy="24"/>
              </a:xfrm>
              <a:custGeom>
                <a:avLst/>
                <a:gdLst>
                  <a:gd name="T0" fmla="*/ 16 w 19"/>
                  <a:gd name="T1" fmla="*/ 35 h 40"/>
                  <a:gd name="T2" fmla="*/ 16 w 19"/>
                  <a:gd name="T3" fmla="*/ 35 h 40"/>
                  <a:gd name="T4" fmla="*/ 7 w 19"/>
                  <a:gd name="T5" fmla="*/ 28 h 40"/>
                  <a:gd name="T6" fmla="*/ 0 w 19"/>
                  <a:gd name="T7" fmla="*/ 14 h 40"/>
                  <a:gd name="T8" fmla="*/ 10 w 19"/>
                  <a:gd name="T9" fmla="*/ 7 h 40"/>
                  <a:gd name="T10" fmla="*/ 12 w 19"/>
                  <a:gd name="T11" fmla="*/ 24 h 40"/>
                  <a:gd name="T12" fmla="*/ 16 w 19"/>
                  <a:gd name="T13" fmla="*/ 35 h 40"/>
                  <a:gd name="T14" fmla="*/ 16 w 19"/>
                  <a:gd name="T15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0">
                    <a:moveTo>
                      <a:pt x="16" y="35"/>
                    </a:moveTo>
                    <a:lnTo>
                      <a:pt x="16" y="35"/>
                    </a:lnTo>
                    <a:cubicBezTo>
                      <a:pt x="16" y="40"/>
                      <a:pt x="10" y="33"/>
                      <a:pt x="7" y="28"/>
                    </a:cubicBezTo>
                    <a:cubicBezTo>
                      <a:pt x="7" y="24"/>
                      <a:pt x="0" y="21"/>
                      <a:pt x="0" y="14"/>
                    </a:cubicBezTo>
                    <a:cubicBezTo>
                      <a:pt x="0" y="5"/>
                      <a:pt x="5" y="0"/>
                      <a:pt x="10" y="7"/>
                    </a:cubicBezTo>
                    <a:cubicBezTo>
                      <a:pt x="14" y="14"/>
                      <a:pt x="10" y="19"/>
                      <a:pt x="12" y="24"/>
                    </a:cubicBezTo>
                    <a:cubicBezTo>
                      <a:pt x="12" y="26"/>
                      <a:pt x="19" y="31"/>
                      <a:pt x="16" y="35"/>
                    </a:cubicBezTo>
                    <a:lnTo>
                      <a:pt x="16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6" name="Freeform 563">
                <a:extLst>
                  <a:ext uri="{FF2B5EF4-FFF2-40B4-BE49-F238E27FC236}">
                    <a16:creationId xmlns:a16="http://schemas.microsoft.com/office/drawing/2014/main" id="{ED257325-173C-FC89-214F-A53FE6B50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20"/>
                <a:ext cx="15" cy="13"/>
              </a:xfrm>
              <a:custGeom>
                <a:avLst/>
                <a:gdLst>
                  <a:gd name="T0" fmla="*/ 5 w 26"/>
                  <a:gd name="T1" fmla="*/ 19 h 21"/>
                  <a:gd name="T2" fmla="*/ 5 w 26"/>
                  <a:gd name="T3" fmla="*/ 19 h 21"/>
                  <a:gd name="T4" fmla="*/ 5 w 26"/>
                  <a:gd name="T5" fmla="*/ 10 h 21"/>
                  <a:gd name="T6" fmla="*/ 19 w 26"/>
                  <a:gd name="T7" fmla="*/ 5 h 21"/>
                  <a:gd name="T8" fmla="*/ 21 w 26"/>
                  <a:gd name="T9" fmla="*/ 17 h 21"/>
                  <a:gd name="T10" fmla="*/ 5 w 26"/>
                  <a:gd name="T1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1">
                    <a:moveTo>
                      <a:pt x="5" y="19"/>
                    </a:moveTo>
                    <a:lnTo>
                      <a:pt x="5" y="19"/>
                    </a:lnTo>
                    <a:cubicBezTo>
                      <a:pt x="3" y="17"/>
                      <a:pt x="10" y="12"/>
                      <a:pt x="5" y="10"/>
                    </a:cubicBezTo>
                    <a:cubicBezTo>
                      <a:pt x="0" y="7"/>
                      <a:pt x="14" y="0"/>
                      <a:pt x="19" y="5"/>
                    </a:cubicBezTo>
                    <a:cubicBezTo>
                      <a:pt x="26" y="10"/>
                      <a:pt x="26" y="17"/>
                      <a:pt x="21" y="17"/>
                    </a:cubicBezTo>
                    <a:cubicBezTo>
                      <a:pt x="17" y="19"/>
                      <a:pt x="7" y="21"/>
                      <a:pt x="5" y="1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7" name="Freeform 564">
                <a:extLst>
                  <a:ext uri="{FF2B5EF4-FFF2-40B4-BE49-F238E27FC236}">
                    <a16:creationId xmlns:a16="http://schemas.microsoft.com/office/drawing/2014/main" id="{6354DBA7-546C-6AC1-0F89-3C49BC269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20"/>
                <a:ext cx="15" cy="13"/>
              </a:xfrm>
              <a:custGeom>
                <a:avLst/>
                <a:gdLst>
                  <a:gd name="T0" fmla="*/ 5 w 26"/>
                  <a:gd name="T1" fmla="*/ 19 h 21"/>
                  <a:gd name="T2" fmla="*/ 5 w 26"/>
                  <a:gd name="T3" fmla="*/ 19 h 21"/>
                  <a:gd name="T4" fmla="*/ 5 w 26"/>
                  <a:gd name="T5" fmla="*/ 10 h 21"/>
                  <a:gd name="T6" fmla="*/ 19 w 26"/>
                  <a:gd name="T7" fmla="*/ 5 h 21"/>
                  <a:gd name="T8" fmla="*/ 21 w 26"/>
                  <a:gd name="T9" fmla="*/ 17 h 21"/>
                  <a:gd name="T10" fmla="*/ 5 w 26"/>
                  <a:gd name="T11" fmla="*/ 19 h 21"/>
                  <a:gd name="T12" fmla="*/ 5 w 26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5" y="19"/>
                    </a:moveTo>
                    <a:lnTo>
                      <a:pt x="5" y="19"/>
                    </a:lnTo>
                    <a:cubicBezTo>
                      <a:pt x="3" y="17"/>
                      <a:pt x="10" y="12"/>
                      <a:pt x="5" y="10"/>
                    </a:cubicBezTo>
                    <a:cubicBezTo>
                      <a:pt x="0" y="7"/>
                      <a:pt x="14" y="0"/>
                      <a:pt x="19" y="5"/>
                    </a:cubicBezTo>
                    <a:cubicBezTo>
                      <a:pt x="26" y="10"/>
                      <a:pt x="26" y="17"/>
                      <a:pt x="21" y="17"/>
                    </a:cubicBezTo>
                    <a:cubicBezTo>
                      <a:pt x="17" y="19"/>
                      <a:pt x="7" y="21"/>
                      <a:pt x="5" y="19"/>
                    </a:cubicBezTo>
                    <a:lnTo>
                      <a:pt x="5" y="1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8" name="Freeform 565">
                <a:extLst>
                  <a:ext uri="{FF2B5EF4-FFF2-40B4-BE49-F238E27FC236}">
                    <a16:creationId xmlns:a16="http://schemas.microsoft.com/office/drawing/2014/main" id="{BB6B4297-C3A4-52E3-E68B-8DC7FF3BD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20"/>
                <a:ext cx="15" cy="13"/>
              </a:xfrm>
              <a:custGeom>
                <a:avLst/>
                <a:gdLst>
                  <a:gd name="T0" fmla="*/ 5 w 26"/>
                  <a:gd name="T1" fmla="*/ 19 h 21"/>
                  <a:gd name="T2" fmla="*/ 5 w 26"/>
                  <a:gd name="T3" fmla="*/ 19 h 21"/>
                  <a:gd name="T4" fmla="*/ 5 w 26"/>
                  <a:gd name="T5" fmla="*/ 10 h 21"/>
                  <a:gd name="T6" fmla="*/ 19 w 26"/>
                  <a:gd name="T7" fmla="*/ 5 h 21"/>
                  <a:gd name="T8" fmla="*/ 21 w 26"/>
                  <a:gd name="T9" fmla="*/ 17 h 21"/>
                  <a:gd name="T10" fmla="*/ 5 w 26"/>
                  <a:gd name="T1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1">
                    <a:moveTo>
                      <a:pt x="5" y="19"/>
                    </a:moveTo>
                    <a:lnTo>
                      <a:pt x="5" y="19"/>
                    </a:lnTo>
                    <a:cubicBezTo>
                      <a:pt x="3" y="17"/>
                      <a:pt x="10" y="12"/>
                      <a:pt x="5" y="10"/>
                    </a:cubicBezTo>
                    <a:cubicBezTo>
                      <a:pt x="0" y="7"/>
                      <a:pt x="14" y="0"/>
                      <a:pt x="19" y="5"/>
                    </a:cubicBezTo>
                    <a:cubicBezTo>
                      <a:pt x="26" y="10"/>
                      <a:pt x="26" y="17"/>
                      <a:pt x="21" y="17"/>
                    </a:cubicBezTo>
                    <a:cubicBezTo>
                      <a:pt x="17" y="19"/>
                      <a:pt x="7" y="21"/>
                      <a:pt x="5" y="1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9" name="Freeform 566">
                <a:extLst>
                  <a:ext uri="{FF2B5EF4-FFF2-40B4-BE49-F238E27FC236}">
                    <a16:creationId xmlns:a16="http://schemas.microsoft.com/office/drawing/2014/main" id="{3F1F0496-E8C9-02F2-A156-08ED373FB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20"/>
                <a:ext cx="15" cy="13"/>
              </a:xfrm>
              <a:custGeom>
                <a:avLst/>
                <a:gdLst>
                  <a:gd name="T0" fmla="*/ 5 w 26"/>
                  <a:gd name="T1" fmla="*/ 19 h 21"/>
                  <a:gd name="T2" fmla="*/ 5 w 26"/>
                  <a:gd name="T3" fmla="*/ 19 h 21"/>
                  <a:gd name="T4" fmla="*/ 5 w 26"/>
                  <a:gd name="T5" fmla="*/ 10 h 21"/>
                  <a:gd name="T6" fmla="*/ 19 w 26"/>
                  <a:gd name="T7" fmla="*/ 5 h 21"/>
                  <a:gd name="T8" fmla="*/ 21 w 26"/>
                  <a:gd name="T9" fmla="*/ 17 h 21"/>
                  <a:gd name="T10" fmla="*/ 5 w 26"/>
                  <a:gd name="T11" fmla="*/ 19 h 21"/>
                  <a:gd name="T12" fmla="*/ 5 w 26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5" y="19"/>
                    </a:moveTo>
                    <a:lnTo>
                      <a:pt x="5" y="19"/>
                    </a:lnTo>
                    <a:cubicBezTo>
                      <a:pt x="3" y="17"/>
                      <a:pt x="10" y="12"/>
                      <a:pt x="5" y="10"/>
                    </a:cubicBezTo>
                    <a:cubicBezTo>
                      <a:pt x="0" y="7"/>
                      <a:pt x="14" y="0"/>
                      <a:pt x="19" y="5"/>
                    </a:cubicBezTo>
                    <a:cubicBezTo>
                      <a:pt x="26" y="10"/>
                      <a:pt x="26" y="17"/>
                      <a:pt x="21" y="17"/>
                    </a:cubicBezTo>
                    <a:cubicBezTo>
                      <a:pt x="17" y="19"/>
                      <a:pt x="7" y="21"/>
                      <a:pt x="5" y="19"/>
                    </a:cubicBezTo>
                    <a:lnTo>
                      <a:pt x="5" y="1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0" name="Freeform 567">
                <a:extLst>
                  <a:ext uri="{FF2B5EF4-FFF2-40B4-BE49-F238E27FC236}">
                    <a16:creationId xmlns:a16="http://schemas.microsoft.com/office/drawing/2014/main" id="{E6690CA6-24A1-8B84-DDAB-7A7C6A73D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795"/>
                <a:ext cx="42" cy="36"/>
              </a:xfrm>
              <a:custGeom>
                <a:avLst/>
                <a:gdLst>
                  <a:gd name="T0" fmla="*/ 65 w 70"/>
                  <a:gd name="T1" fmla="*/ 46 h 60"/>
                  <a:gd name="T2" fmla="*/ 65 w 70"/>
                  <a:gd name="T3" fmla="*/ 46 h 60"/>
                  <a:gd name="T4" fmla="*/ 53 w 70"/>
                  <a:gd name="T5" fmla="*/ 32 h 60"/>
                  <a:gd name="T6" fmla="*/ 46 w 70"/>
                  <a:gd name="T7" fmla="*/ 14 h 60"/>
                  <a:gd name="T8" fmla="*/ 39 w 70"/>
                  <a:gd name="T9" fmla="*/ 2 h 60"/>
                  <a:gd name="T10" fmla="*/ 21 w 70"/>
                  <a:gd name="T11" fmla="*/ 0 h 60"/>
                  <a:gd name="T12" fmla="*/ 0 w 70"/>
                  <a:gd name="T13" fmla="*/ 4 h 60"/>
                  <a:gd name="T14" fmla="*/ 4 w 70"/>
                  <a:gd name="T15" fmla="*/ 21 h 60"/>
                  <a:gd name="T16" fmla="*/ 21 w 70"/>
                  <a:gd name="T17" fmla="*/ 27 h 60"/>
                  <a:gd name="T18" fmla="*/ 23 w 70"/>
                  <a:gd name="T19" fmla="*/ 37 h 60"/>
                  <a:gd name="T20" fmla="*/ 25 w 70"/>
                  <a:gd name="T21" fmla="*/ 37 h 60"/>
                  <a:gd name="T22" fmla="*/ 32 w 70"/>
                  <a:gd name="T23" fmla="*/ 41 h 60"/>
                  <a:gd name="T24" fmla="*/ 42 w 70"/>
                  <a:gd name="T25" fmla="*/ 46 h 60"/>
                  <a:gd name="T26" fmla="*/ 51 w 70"/>
                  <a:gd name="T27" fmla="*/ 48 h 60"/>
                  <a:gd name="T28" fmla="*/ 56 w 70"/>
                  <a:gd name="T29" fmla="*/ 60 h 60"/>
                  <a:gd name="T30" fmla="*/ 70 w 70"/>
                  <a:gd name="T31" fmla="*/ 58 h 60"/>
                  <a:gd name="T32" fmla="*/ 65 w 70"/>
                  <a:gd name="T33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60">
                    <a:moveTo>
                      <a:pt x="65" y="46"/>
                    </a:moveTo>
                    <a:lnTo>
                      <a:pt x="65" y="46"/>
                    </a:lnTo>
                    <a:cubicBezTo>
                      <a:pt x="65" y="41"/>
                      <a:pt x="53" y="37"/>
                      <a:pt x="53" y="32"/>
                    </a:cubicBezTo>
                    <a:cubicBezTo>
                      <a:pt x="53" y="25"/>
                      <a:pt x="44" y="21"/>
                      <a:pt x="46" y="14"/>
                    </a:cubicBezTo>
                    <a:cubicBezTo>
                      <a:pt x="46" y="11"/>
                      <a:pt x="42" y="6"/>
                      <a:pt x="39" y="2"/>
                    </a:cubicBezTo>
                    <a:cubicBezTo>
                      <a:pt x="35" y="0"/>
                      <a:pt x="25" y="0"/>
                      <a:pt x="21" y="0"/>
                    </a:cubicBezTo>
                    <a:cubicBezTo>
                      <a:pt x="14" y="2"/>
                      <a:pt x="7" y="4"/>
                      <a:pt x="0" y="4"/>
                    </a:cubicBezTo>
                    <a:cubicBezTo>
                      <a:pt x="2" y="11"/>
                      <a:pt x="0" y="14"/>
                      <a:pt x="4" y="21"/>
                    </a:cubicBezTo>
                    <a:cubicBezTo>
                      <a:pt x="7" y="30"/>
                      <a:pt x="16" y="25"/>
                      <a:pt x="21" y="27"/>
                    </a:cubicBezTo>
                    <a:cubicBezTo>
                      <a:pt x="21" y="30"/>
                      <a:pt x="23" y="32"/>
                      <a:pt x="23" y="37"/>
                    </a:cubicBezTo>
                    <a:lnTo>
                      <a:pt x="25" y="37"/>
                    </a:lnTo>
                    <a:cubicBezTo>
                      <a:pt x="30" y="37"/>
                      <a:pt x="30" y="39"/>
                      <a:pt x="32" y="41"/>
                    </a:cubicBezTo>
                    <a:cubicBezTo>
                      <a:pt x="37" y="41"/>
                      <a:pt x="39" y="44"/>
                      <a:pt x="42" y="46"/>
                    </a:cubicBezTo>
                    <a:cubicBezTo>
                      <a:pt x="44" y="46"/>
                      <a:pt x="46" y="44"/>
                      <a:pt x="51" y="48"/>
                    </a:cubicBezTo>
                    <a:cubicBezTo>
                      <a:pt x="56" y="55"/>
                      <a:pt x="58" y="55"/>
                      <a:pt x="56" y="60"/>
                    </a:cubicBezTo>
                    <a:cubicBezTo>
                      <a:pt x="60" y="60"/>
                      <a:pt x="65" y="60"/>
                      <a:pt x="70" y="58"/>
                    </a:cubicBezTo>
                    <a:cubicBezTo>
                      <a:pt x="67" y="53"/>
                      <a:pt x="65" y="48"/>
                      <a:pt x="65" y="4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1" name="Freeform 568">
                <a:extLst>
                  <a:ext uri="{FF2B5EF4-FFF2-40B4-BE49-F238E27FC236}">
                    <a16:creationId xmlns:a16="http://schemas.microsoft.com/office/drawing/2014/main" id="{A811E8BD-5539-112D-7084-0BA1888C6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795"/>
                <a:ext cx="42" cy="36"/>
              </a:xfrm>
              <a:custGeom>
                <a:avLst/>
                <a:gdLst>
                  <a:gd name="T0" fmla="*/ 65 w 70"/>
                  <a:gd name="T1" fmla="*/ 46 h 60"/>
                  <a:gd name="T2" fmla="*/ 65 w 70"/>
                  <a:gd name="T3" fmla="*/ 46 h 60"/>
                  <a:gd name="T4" fmla="*/ 53 w 70"/>
                  <a:gd name="T5" fmla="*/ 32 h 60"/>
                  <a:gd name="T6" fmla="*/ 46 w 70"/>
                  <a:gd name="T7" fmla="*/ 14 h 60"/>
                  <a:gd name="T8" fmla="*/ 39 w 70"/>
                  <a:gd name="T9" fmla="*/ 2 h 60"/>
                  <a:gd name="T10" fmla="*/ 21 w 70"/>
                  <a:gd name="T11" fmla="*/ 0 h 60"/>
                  <a:gd name="T12" fmla="*/ 0 w 70"/>
                  <a:gd name="T13" fmla="*/ 4 h 60"/>
                  <a:gd name="T14" fmla="*/ 4 w 70"/>
                  <a:gd name="T15" fmla="*/ 21 h 60"/>
                  <a:gd name="T16" fmla="*/ 21 w 70"/>
                  <a:gd name="T17" fmla="*/ 27 h 60"/>
                  <a:gd name="T18" fmla="*/ 23 w 70"/>
                  <a:gd name="T19" fmla="*/ 37 h 60"/>
                  <a:gd name="T20" fmla="*/ 25 w 70"/>
                  <a:gd name="T21" fmla="*/ 37 h 60"/>
                  <a:gd name="T22" fmla="*/ 32 w 70"/>
                  <a:gd name="T23" fmla="*/ 41 h 60"/>
                  <a:gd name="T24" fmla="*/ 42 w 70"/>
                  <a:gd name="T25" fmla="*/ 46 h 60"/>
                  <a:gd name="T26" fmla="*/ 51 w 70"/>
                  <a:gd name="T27" fmla="*/ 48 h 60"/>
                  <a:gd name="T28" fmla="*/ 56 w 70"/>
                  <a:gd name="T29" fmla="*/ 60 h 60"/>
                  <a:gd name="T30" fmla="*/ 70 w 70"/>
                  <a:gd name="T31" fmla="*/ 58 h 60"/>
                  <a:gd name="T32" fmla="*/ 65 w 70"/>
                  <a:gd name="T33" fmla="*/ 46 h 60"/>
                  <a:gd name="T34" fmla="*/ 65 w 70"/>
                  <a:gd name="T35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60">
                    <a:moveTo>
                      <a:pt x="65" y="46"/>
                    </a:moveTo>
                    <a:lnTo>
                      <a:pt x="65" y="46"/>
                    </a:lnTo>
                    <a:cubicBezTo>
                      <a:pt x="65" y="41"/>
                      <a:pt x="53" y="37"/>
                      <a:pt x="53" y="32"/>
                    </a:cubicBezTo>
                    <a:cubicBezTo>
                      <a:pt x="53" y="25"/>
                      <a:pt x="44" y="21"/>
                      <a:pt x="46" y="14"/>
                    </a:cubicBezTo>
                    <a:cubicBezTo>
                      <a:pt x="46" y="11"/>
                      <a:pt x="42" y="6"/>
                      <a:pt x="39" y="2"/>
                    </a:cubicBezTo>
                    <a:cubicBezTo>
                      <a:pt x="35" y="0"/>
                      <a:pt x="25" y="0"/>
                      <a:pt x="21" y="0"/>
                    </a:cubicBezTo>
                    <a:cubicBezTo>
                      <a:pt x="14" y="2"/>
                      <a:pt x="7" y="4"/>
                      <a:pt x="0" y="4"/>
                    </a:cubicBezTo>
                    <a:cubicBezTo>
                      <a:pt x="2" y="11"/>
                      <a:pt x="0" y="14"/>
                      <a:pt x="4" y="21"/>
                    </a:cubicBezTo>
                    <a:cubicBezTo>
                      <a:pt x="7" y="30"/>
                      <a:pt x="16" y="25"/>
                      <a:pt x="21" y="27"/>
                    </a:cubicBezTo>
                    <a:cubicBezTo>
                      <a:pt x="21" y="30"/>
                      <a:pt x="23" y="32"/>
                      <a:pt x="23" y="37"/>
                    </a:cubicBezTo>
                    <a:lnTo>
                      <a:pt x="25" y="37"/>
                    </a:lnTo>
                    <a:cubicBezTo>
                      <a:pt x="30" y="37"/>
                      <a:pt x="30" y="39"/>
                      <a:pt x="32" y="41"/>
                    </a:cubicBezTo>
                    <a:cubicBezTo>
                      <a:pt x="37" y="41"/>
                      <a:pt x="39" y="44"/>
                      <a:pt x="42" y="46"/>
                    </a:cubicBezTo>
                    <a:cubicBezTo>
                      <a:pt x="44" y="46"/>
                      <a:pt x="46" y="44"/>
                      <a:pt x="51" y="48"/>
                    </a:cubicBezTo>
                    <a:cubicBezTo>
                      <a:pt x="56" y="55"/>
                      <a:pt x="58" y="55"/>
                      <a:pt x="56" y="60"/>
                    </a:cubicBezTo>
                    <a:cubicBezTo>
                      <a:pt x="60" y="60"/>
                      <a:pt x="65" y="60"/>
                      <a:pt x="70" y="58"/>
                    </a:cubicBezTo>
                    <a:cubicBezTo>
                      <a:pt x="67" y="53"/>
                      <a:pt x="65" y="48"/>
                      <a:pt x="65" y="46"/>
                    </a:cubicBezTo>
                    <a:lnTo>
                      <a:pt x="65" y="4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2" name="Freeform 569">
                <a:extLst>
                  <a:ext uri="{FF2B5EF4-FFF2-40B4-BE49-F238E27FC236}">
                    <a16:creationId xmlns:a16="http://schemas.microsoft.com/office/drawing/2014/main" id="{AD532883-0C2E-6495-8B27-10C980900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795"/>
                <a:ext cx="42" cy="36"/>
              </a:xfrm>
              <a:custGeom>
                <a:avLst/>
                <a:gdLst>
                  <a:gd name="T0" fmla="*/ 65 w 70"/>
                  <a:gd name="T1" fmla="*/ 46 h 60"/>
                  <a:gd name="T2" fmla="*/ 65 w 70"/>
                  <a:gd name="T3" fmla="*/ 46 h 60"/>
                  <a:gd name="T4" fmla="*/ 53 w 70"/>
                  <a:gd name="T5" fmla="*/ 32 h 60"/>
                  <a:gd name="T6" fmla="*/ 46 w 70"/>
                  <a:gd name="T7" fmla="*/ 14 h 60"/>
                  <a:gd name="T8" fmla="*/ 39 w 70"/>
                  <a:gd name="T9" fmla="*/ 2 h 60"/>
                  <a:gd name="T10" fmla="*/ 21 w 70"/>
                  <a:gd name="T11" fmla="*/ 0 h 60"/>
                  <a:gd name="T12" fmla="*/ 0 w 70"/>
                  <a:gd name="T13" fmla="*/ 4 h 60"/>
                  <a:gd name="T14" fmla="*/ 4 w 70"/>
                  <a:gd name="T15" fmla="*/ 21 h 60"/>
                  <a:gd name="T16" fmla="*/ 21 w 70"/>
                  <a:gd name="T17" fmla="*/ 27 h 60"/>
                  <a:gd name="T18" fmla="*/ 23 w 70"/>
                  <a:gd name="T19" fmla="*/ 37 h 60"/>
                  <a:gd name="T20" fmla="*/ 25 w 70"/>
                  <a:gd name="T21" fmla="*/ 37 h 60"/>
                  <a:gd name="T22" fmla="*/ 32 w 70"/>
                  <a:gd name="T23" fmla="*/ 41 h 60"/>
                  <a:gd name="T24" fmla="*/ 42 w 70"/>
                  <a:gd name="T25" fmla="*/ 46 h 60"/>
                  <a:gd name="T26" fmla="*/ 51 w 70"/>
                  <a:gd name="T27" fmla="*/ 48 h 60"/>
                  <a:gd name="T28" fmla="*/ 56 w 70"/>
                  <a:gd name="T29" fmla="*/ 60 h 60"/>
                  <a:gd name="T30" fmla="*/ 70 w 70"/>
                  <a:gd name="T31" fmla="*/ 58 h 60"/>
                  <a:gd name="T32" fmla="*/ 65 w 70"/>
                  <a:gd name="T33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60">
                    <a:moveTo>
                      <a:pt x="65" y="46"/>
                    </a:moveTo>
                    <a:lnTo>
                      <a:pt x="65" y="46"/>
                    </a:lnTo>
                    <a:cubicBezTo>
                      <a:pt x="65" y="41"/>
                      <a:pt x="53" y="37"/>
                      <a:pt x="53" y="32"/>
                    </a:cubicBezTo>
                    <a:cubicBezTo>
                      <a:pt x="53" y="25"/>
                      <a:pt x="44" y="21"/>
                      <a:pt x="46" y="14"/>
                    </a:cubicBezTo>
                    <a:cubicBezTo>
                      <a:pt x="46" y="11"/>
                      <a:pt x="42" y="6"/>
                      <a:pt x="39" y="2"/>
                    </a:cubicBezTo>
                    <a:cubicBezTo>
                      <a:pt x="35" y="0"/>
                      <a:pt x="25" y="0"/>
                      <a:pt x="21" y="0"/>
                    </a:cubicBezTo>
                    <a:cubicBezTo>
                      <a:pt x="14" y="2"/>
                      <a:pt x="7" y="4"/>
                      <a:pt x="0" y="4"/>
                    </a:cubicBezTo>
                    <a:cubicBezTo>
                      <a:pt x="2" y="11"/>
                      <a:pt x="0" y="14"/>
                      <a:pt x="4" y="21"/>
                    </a:cubicBezTo>
                    <a:cubicBezTo>
                      <a:pt x="7" y="30"/>
                      <a:pt x="16" y="25"/>
                      <a:pt x="21" y="27"/>
                    </a:cubicBezTo>
                    <a:cubicBezTo>
                      <a:pt x="21" y="30"/>
                      <a:pt x="23" y="32"/>
                      <a:pt x="23" y="37"/>
                    </a:cubicBezTo>
                    <a:lnTo>
                      <a:pt x="25" y="37"/>
                    </a:lnTo>
                    <a:cubicBezTo>
                      <a:pt x="30" y="37"/>
                      <a:pt x="30" y="39"/>
                      <a:pt x="32" y="41"/>
                    </a:cubicBezTo>
                    <a:cubicBezTo>
                      <a:pt x="37" y="41"/>
                      <a:pt x="39" y="44"/>
                      <a:pt x="42" y="46"/>
                    </a:cubicBezTo>
                    <a:cubicBezTo>
                      <a:pt x="44" y="46"/>
                      <a:pt x="46" y="44"/>
                      <a:pt x="51" y="48"/>
                    </a:cubicBezTo>
                    <a:cubicBezTo>
                      <a:pt x="56" y="55"/>
                      <a:pt x="58" y="55"/>
                      <a:pt x="56" y="60"/>
                    </a:cubicBezTo>
                    <a:cubicBezTo>
                      <a:pt x="60" y="60"/>
                      <a:pt x="65" y="60"/>
                      <a:pt x="70" y="58"/>
                    </a:cubicBezTo>
                    <a:cubicBezTo>
                      <a:pt x="67" y="53"/>
                      <a:pt x="65" y="48"/>
                      <a:pt x="65" y="4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3" name="Freeform 570">
                <a:extLst>
                  <a:ext uri="{FF2B5EF4-FFF2-40B4-BE49-F238E27FC236}">
                    <a16:creationId xmlns:a16="http://schemas.microsoft.com/office/drawing/2014/main" id="{4EF4625E-CF00-CDD9-567D-62F140AD7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795"/>
                <a:ext cx="42" cy="36"/>
              </a:xfrm>
              <a:custGeom>
                <a:avLst/>
                <a:gdLst>
                  <a:gd name="T0" fmla="*/ 65 w 70"/>
                  <a:gd name="T1" fmla="*/ 46 h 60"/>
                  <a:gd name="T2" fmla="*/ 65 w 70"/>
                  <a:gd name="T3" fmla="*/ 46 h 60"/>
                  <a:gd name="T4" fmla="*/ 53 w 70"/>
                  <a:gd name="T5" fmla="*/ 32 h 60"/>
                  <a:gd name="T6" fmla="*/ 46 w 70"/>
                  <a:gd name="T7" fmla="*/ 14 h 60"/>
                  <a:gd name="T8" fmla="*/ 39 w 70"/>
                  <a:gd name="T9" fmla="*/ 2 h 60"/>
                  <a:gd name="T10" fmla="*/ 21 w 70"/>
                  <a:gd name="T11" fmla="*/ 0 h 60"/>
                  <a:gd name="T12" fmla="*/ 0 w 70"/>
                  <a:gd name="T13" fmla="*/ 4 h 60"/>
                  <a:gd name="T14" fmla="*/ 4 w 70"/>
                  <a:gd name="T15" fmla="*/ 21 h 60"/>
                  <a:gd name="T16" fmla="*/ 21 w 70"/>
                  <a:gd name="T17" fmla="*/ 27 h 60"/>
                  <a:gd name="T18" fmla="*/ 23 w 70"/>
                  <a:gd name="T19" fmla="*/ 37 h 60"/>
                  <a:gd name="T20" fmla="*/ 25 w 70"/>
                  <a:gd name="T21" fmla="*/ 37 h 60"/>
                  <a:gd name="T22" fmla="*/ 32 w 70"/>
                  <a:gd name="T23" fmla="*/ 41 h 60"/>
                  <a:gd name="T24" fmla="*/ 42 w 70"/>
                  <a:gd name="T25" fmla="*/ 46 h 60"/>
                  <a:gd name="T26" fmla="*/ 51 w 70"/>
                  <a:gd name="T27" fmla="*/ 48 h 60"/>
                  <a:gd name="T28" fmla="*/ 56 w 70"/>
                  <a:gd name="T29" fmla="*/ 60 h 60"/>
                  <a:gd name="T30" fmla="*/ 70 w 70"/>
                  <a:gd name="T31" fmla="*/ 58 h 60"/>
                  <a:gd name="T32" fmla="*/ 65 w 70"/>
                  <a:gd name="T33" fmla="*/ 46 h 60"/>
                  <a:gd name="T34" fmla="*/ 65 w 70"/>
                  <a:gd name="T35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60">
                    <a:moveTo>
                      <a:pt x="65" y="46"/>
                    </a:moveTo>
                    <a:lnTo>
                      <a:pt x="65" y="46"/>
                    </a:lnTo>
                    <a:cubicBezTo>
                      <a:pt x="65" y="41"/>
                      <a:pt x="53" y="37"/>
                      <a:pt x="53" y="32"/>
                    </a:cubicBezTo>
                    <a:cubicBezTo>
                      <a:pt x="53" y="25"/>
                      <a:pt x="44" y="21"/>
                      <a:pt x="46" y="14"/>
                    </a:cubicBezTo>
                    <a:cubicBezTo>
                      <a:pt x="46" y="11"/>
                      <a:pt x="42" y="6"/>
                      <a:pt x="39" y="2"/>
                    </a:cubicBezTo>
                    <a:cubicBezTo>
                      <a:pt x="35" y="0"/>
                      <a:pt x="25" y="0"/>
                      <a:pt x="21" y="0"/>
                    </a:cubicBezTo>
                    <a:cubicBezTo>
                      <a:pt x="14" y="2"/>
                      <a:pt x="7" y="4"/>
                      <a:pt x="0" y="4"/>
                    </a:cubicBezTo>
                    <a:cubicBezTo>
                      <a:pt x="2" y="11"/>
                      <a:pt x="0" y="14"/>
                      <a:pt x="4" y="21"/>
                    </a:cubicBezTo>
                    <a:cubicBezTo>
                      <a:pt x="7" y="30"/>
                      <a:pt x="16" y="25"/>
                      <a:pt x="21" y="27"/>
                    </a:cubicBezTo>
                    <a:cubicBezTo>
                      <a:pt x="21" y="30"/>
                      <a:pt x="23" y="32"/>
                      <a:pt x="23" y="37"/>
                    </a:cubicBezTo>
                    <a:lnTo>
                      <a:pt x="25" y="37"/>
                    </a:lnTo>
                    <a:cubicBezTo>
                      <a:pt x="30" y="37"/>
                      <a:pt x="30" y="39"/>
                      <a:pt x="32" y="41"/>
                    </a:cubicBezTo>
                    <a:cubicBezTo>
                      <a:pt x="37" y="41"/>
                      <a:pt x="39" y="44"/>
                      <a:pt x="42" y="46"/>
                    </a:cubicBezTo>
                    <a:cubicBezTo>
                      <a:pt x="44" y="46"/>
                      <a:pt x="46" y="44"/>
                      <a:pt x="51" y="48"/>
                    </a:cubicBezTo>
                    <a:cubicBezTo>
                      <a:pt x="56" y="55"/>
                      <a:pt x="58" y="55"/>
                      <a:pt x="56" y="60"/>
                    </a:cubicBezTo>
                    <a:cubicBezTo>
                      <a:pt x="60" y="60"/>
                      <a:pt x="65" y="60"/>
                      <a:pt x="70" y="58"/>
                    </a:cubicBezTo>
                    <a:cubicBezTo>
                      <a:pt x="67" y="53"/>
                      <a:pt x="65" y="48"/>
                      <a:pt x="65" y="46"/>
                    </a:cubicBezTo>
                    <a:lnTo>
                      <a:pt x="65" y="4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4" name="Freeform 571">
                <a:extLst>
                  <a:ext uri="{FF2B5EF4-FFF2-40B4-BE49-F238E27FC236}">
                    <a16:creationId xmlns:a16="http://schemas.microsoft.com/office/drawing/2014/main" id="{0E40F931-1F13-A276-A151-A6D4EA3095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8" y="1786"/>
                <a:ext cx="63" cy="52"/>
              </a:xfrm>
              <a:custGeom>
                <a:avLst/>
                <a:gdLst>
                  <a:gd name="T0" fmla="*/ 98 w 105"/>
                  <a:gd name="T1" fmla="*/ 29 h 87"/>
                  <a:gd name="T2" fmla="*/ 98 w 105"/>
                  <a:gd name="T3" fmla="*/ 29 h 87"/>
                  <a:gd name="T4" fmla="*/ 79 w 105"/>
                  <a:gd name="T5" fmla="*/ 5 h 87"/>
                  <a:gd name="T6" fmla="*/ 65 w 105"/>
                  <a:gd name="T7" fmla="*/ 15 h 87"/>
                  <a:gd name="T8" fmla="*/ 56 w 105"/>
                  <a:gd name="T9" fmla="*/ 15 h 87"/>
                  <a:gd name="T10" fmla="*/ 42 w 105"/>
                  <a:gd name="T11" fmla="*/ 3 h 87"/>
                  <a:gd name="T12" fmla="*/ 35 w 105"/>
                  <a:gd name="T13" fmla="*/ 0 h 87"/>
                  <a:gd name="T14" fmla="*/ 31 w 105"/>
                  <a:gd name="T15" fmla="*/ 8 h 87"/>
                  <a:gd name="T16" fmla="*/ 38 w 105"/>
                  <a:gd name="T17" fmla="*/ 19 h 87"/>
                  <a:gd name="T18" fmla="*/ 21 w 105"/>
                  <a:gd name="T19" fmla="*/ 17 h 87"/>
                  <a:gd name="T20" fmla="*/ 7 w 105"/>
                  <a:gd name="T21" fmla="*/ 12 h 87"/>
                  <a:gd name="T22" fmla="*/ 14 w 105"/>
                  <a:gd name="T23" fmla="*/ 29 h 87"/>
                  <a:gd name="T24" fmla="*/ 21 w 105"/>
                  <a:gd name="T25" fmla="*/ 47 h 87"/>
                  <a:gd name="T26" fmla="*/ 33 w 105"/>
                  <a:gd name="T27" fmla="*/ 61 h 87"/>
                  <a:gd name="T28" fmla="*/ 38 w 105"/>
                  <a:gd name="T29" fmla="*/ 73 h 87"/>
                  <a:gd name="T30" fmla="*/ 63 w 105"/>
                  <a:gd name="T31" fmla="*/ 56 h 87"/>
                  <a:gd name="T32" fmla="*/ 68 w 105"/>
                  <a:gd name="T33" fmla="*/ 75 h 87"/>
                  <a:gd name="T34" fmla="*/ 82 w 105"/>
                  <a:gd name="T35" fmla="*/ 87 h 87"/>
                  <a:gd name="T36" fmla="*/ 87 w 105"/>
                  <a:gd name="T37" fmla="*/ 75 h 87"/>
                  <a:gd name="T38" fmla="*/ 98 w 105"/>
                  <a:gd name="T39" fmla="*/ 29 h 87"/>
                  <a:gd name="T40" fmla="*/ 10 w 105"/>
                  <a:gd name="T41" fmla="*/ 61 h 87"/>
                  <a:gd name="T42" fmla="*/ 10 w 105"/>
                  <a:gd name="T43" fmla="*/ 61 h 87"/>
                  <a:gd name="T44" fmla="*/ 0 w 105"/>
                  <a:gd name="T45" fmla="*/ 56 h 87"/>
                  <a:gd name="T46" fmla="*/ 7 w 105"/>
                  <a:gd name="T47" fmla="*/ 68 h 87"/>
                  <a:gd name="T48" fmla="*/ 21 w 105"/>
                  <a:gd name="T49" fmla="*/ 75 h 87"/>
                  <a:gd name="T50" fmla="*/ 24 w 105"/>
                  <a:gd name="T51" fmla="*/ 75 h 87"/>
                  <a:gd name="T52" fmla="*/ 19 w 105"/>
                  <a:gd name="T53" fmla="*/ 63 h 87"/>
                  <a:gd name="T54" fmla="*/ 10 w 105"/>
                  <a:gd name="T55" fmla="*/ 6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5" h="87">
                    <a:moveTo>
                      <a:pt x="98" y="29"/>
                    </a:moveTo>
                    <a:lnTo>
                      <a:pt x="98" y="29"/>
                    </a:lnTo>
                    <a:cubicBezTo>
                      <a:pt x="96" y="24"/>
                      <a:pt x="89" y="15"/>
                      <a:pt x="79" y="5"/>
                    </a:cubicBezTo>
                    <a:cubicBezTo>
                      <a:pt x="77" y="12"/>
                      <a:pt x="68" y="10"/>
                      <a:pt x="65" y="15"/>
                    </a:cubicBezTo>
                    <a:cubicBezTo>
                      <a:pt x="65" y="19"/>
                      <a:pt x="61" y="15"/>
                      <a:pt x="56" y="15"/>
                    </a:cubicBezTo>
                    <a:cubicBezTo>
                      <a:pt x="54" y="17"/>
                      <a:pt x="47" y="5"/>
                      <a:pt x="42" y="3"/>
                    </a:cubicBezTo>
                    <a:cubicBezTo>
                      <a:pt x="40" y="3"/>
                      <a:pt x="38" y="3"/>
                      <a:pt x="35" y="0"/>
                    </a:cubicBezTo>
                    <a:cubicBezTo>
                      <a:pt x="31" y="3"/>
                      <a:pt x="28" y="8"/>
                      <a:pt x="31" y="8"/>
                    </a:cubicBezTo>
                    <a:cubicBezTo>
                      <a:pt x="33" y="12"/>
                      <a:pt x="40" y="15"/>
                      <a:pt x="38" y="19"/>
                    </a:cubicBezTo>
                    <a:cubicBezTo>
                      <a:pt x="33" y="22"/>
                      <a:pt x="24" y="19"/>
                      <a:pt x="21" y="17"/>
                    </a:cubicBezTo>
                    <a:cubicBezTo>
                      <a:pt x="17" y="15"/>
                      <a:pt x="7" y="8"/>
                      <a:pt x="7" y="12"/>
                    </a:cubicBezTo>
                    <a:cubicBezTo>
                      <a:pt x="5" y="17"/>
                      <a:pt x="14" y="24"/>
                      <a:pt x="14" y="29"/>
                    </a:cubicBezTo>
                    <a:cubicBezTo>
                      <a:pt x="12" y="36"/>
                      <a:pt x="21" y="40"/>
                      <a:pt x="21" y="47"/>
                    </a:cubicBezTo>
                    <a:cubicBezTo>
                      <a:pt x="21" y="52"/>
                      <a:pt x="33" y="56"/>
                      <a:pt x="33" y="61"/>
                    </a:cubicBezTo>
                    <a:cubicBezTo>
                      <a:pt x="33" y="63"/>
                      <a:pt x="35" y="68"/>
                      <a:pt x="38" y="73"/>
                    </a:cubicBezTo>
                    <a:cubicBezTo>
                      <a:pt x="49" y="68"/>
                      <a:pt x="56" y="61"/>
                      <a:pt x="63" y="56"/>
                    </a:cubicBezTo>
                    <a:cubicBezTo>
                      <a:pt x="72" y="52"/>
                      <a:pt x="70" y="73"/>
                      <a:pt x="68" y="75"/>
                    </a:cubicBezTo>
                    <a:cubicBezTo>
                      <a:pt x="65" y="77"/>
                      <a:pt x="75" y="84"/>
                      <a:pt x="82" y="87"/>
                    </a:cubicBezTo>
                    <a:cubicBezTo>
                      <a:pt x="82" y="82"/>
                      <a:pt x="84" y="77"/>
                      <a:pt x="87" y="75"/>
                    </a:cubicBezTo>
                    <a:cubicBezTo>
                      <a:pt x="98" y="61"/>
                      <a:pt x="105" y="40"/>
                      <a:pt x="98" y="29"/>
                    </a:cubicBezTo>
                    <a:close/>
                    <a:moveTo>
                      <a:pt x="10" y="61"/>
                    </a:moveTo>
                    <a:lnTo>
                      <a:pt x="10" y="61"/>
                    </a:lnTo>
                    <a:cubicBezTo>
                      <a:pt x="7" y="59"/>
                      <a:pt x="5" y="56"/>
                      <a:pt x="0" y="56"/>
                    </a:cubicBezTo>
                    <a:cubicBezTo>
                      <a:pt x="0" y="59"/>
                      <a:pt x="0" y="63"/>
                      <a:pt x="7" y="68"/>
                    </a:cubicBezTo>
                    <a:cubicBezTo>
                      <a:pt x="17" y="70"/>
                      <a:pt x="3" y="73"/>
                      <a:pt x="21" y="75"/>
                    </a:cubicBezTo>
                    <a:lnTo>
                      <a:pt x="24" y="75"/>
                    </a:lnTo>
                    <a:cubicBezTo>
                      <a:pt x="26" y="70"/>
                      <a:pt x="24" y="70"/>
                      <a:pt x="19" y="63"/>
                    </a:cubicBezTo>
                    <a:cubicBezTo>
                      <a:pt x="14" y="59"/>
                      <a:pt x="12" y="61"/>
                      <a:pt x="10" y="6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5" name="Freeform 572">
                <a:extLst>
                  <a:ext uri="{FF2B5EF4-FFF2-40B4-BE49-F238E27FC236}">
                    <a16:creationId xmlns:a16="http://schemas.microsoft.com/office/drawing/2014/main" id="{9EC95C2A-596F-8E58-B9BF-3CA4D9C865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8" y="1786"/>
                <a:ext cx="63" cy="52"/>
              </a:xfrm>
              <a:custGeom>
                <a:avLst/>
                <a:gdLst>
                  <a:gd name="T0" fmla="*/ 98 w 105"/>
                  <a:gd name="T1" fmla="*/ 29 h 87"/>
                  <a:gd name="T2" fmla="*/ 98 w 105"/>
                  <a:gd name="T3" fmla="*/ 29 h 87"/>
                  <a:gd name="T4" fmla="*/ 79 w 105"/>
                  <a:gd name="T5" fmla="*/ 5 h 87"/>
                  <a:gd name="T6" fmla="*/ 65 w 105"/>
                  <a:gd name="T7" fmla="*/ 15 h 87"/>
                  <a:gd name="T8" fmla="*/ 56 w 105"/>
                  <a:gd name="T9" fmla="*/ 15 h 87"/>
                  <a:gd name="T10" fmla="*/ 42 w 105"/>
                  <a:gd name="T11" fmla="*/ 3 h 87"/>
                  <a:gd name="T12" fmla="*/ 35 w 105"/>
                  <a:gd name="T13" fmla="*/ 0 h 87"/>
                  <a:gd name="T14" fmla="*/ 31 w 105"/>
                  <a:gd name="T15" fmla="*/ 8 h 87"/>
                  <a:gd name="T16" fmla="*/ 38 w 105"/>
                  <a:gd name="T17" fmla="*/ 19 h 87"/>
                  <a:gd name="T18" fmla="*/ 21 w 105"/>
                  <a:gd name="T19" fmla="*/ 17 h 87"/>
                  <a:gd name="T20" fmla="*/ 7 w 105"/>
                  <a:gd name="T21" fmla="*/ 12 h 87"/>
                  <a:gd name="T22" fmla="*/ 14 w 105"/>
                  <a:gd name="T23" fmla="*/ 29 h 87"/>
                  <a:gd name="T24" fmla="*/ 21 w 105"/>
                  <a:gd name="T25" fmla="*/ 47 h 87"/>
                  <a:gd name="T26" fmla="*/ 33 w 105"/>
                  <a:gd name="T27" fmla="*/ 61 h 87"/>
                  <a:gd name="T28" fmla="*/ 38 w 105"/>
                  <a:gd name="T29" fmla="*/ 73 h 87"/>
                  <a:gd name="T30" fmla="*/ 63 w 105"/>
                  <a:gd name="T31" fmla="*/ 56 h 87"/>
                  <a:gd name="T32" fmla="*/ 68 w 105"/>
                  <a:gd name="T33" fmla="*/ 75 h 87"/>
                  <a:gd name="T34" fmla="*/ 82 w 105"/>
                  <a:gd name="T35" fmla="*/ 87 h 87"/>
                  <a:gd name="T36" fmla="*/ 87 w 105"/>
                  <a:gd name="T37" fmla="*/ 75 h 87"/>
                  <a:gd name="T38" fmla="*/ 98 w 105"/>
                  <a:gd name="T39" fmla="*/ 29 h 87"/>
                  <a:gd name="T40" fmla="*/ 98 w 105"/>
                  <a:gd name="T41" fmla="*/ 29 h 87"/>
                  <a:gd name="T42" fmla="*/ 10 w 105"/>
                  <a:gd name="T43" fmla="*/ 61 h 87"/>
                  <a:gd name="T44" fmla="*/ 10 w 105"/>
                  <a:gd name="T45" fmla="*/ 61 h 87"/>
                  <a:gd name="T46" fmla="*/ 0 w 105"/>
                  <a:gd name="T47" fmla="*/ 56 h 87"/>
                  <a:gd name="T48" fmla="*/ 7 w 105"/>
                  <a:gd name="T49" fmla="*/ 68 h 87"/>
                  <a:gd name="T50" fmla="*/ 21 w 105"/>
                  <a:gd name="T51" fmla="*/ 75 h 87"/>
                  <a:gd name="T52" fmla="*/ 24 w 105"/>
                  <a:gd name="T53" fmla="*/ 75 h 87"/>
                  <a:gd name="T54" fmla="*/ 19 w 105"/>
                  <a:gd name="T55" fmla="*/ 63 h 87"/>
                  <a:gd name="T56" fmla="*/ 10 w 105"/>
                  <a:gd name="T57" fmla="*/ 61 h 87"/>
                  <a:gd name="T58" fmla="*/ 10 w 105"/>
                  <a:gd name="T59" fmla="*/ 6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5" h="87">
                    <a:moveTo>
                      <a:pt x="98" y="29"/>
                    </a:moveTo>
                    <a:lnTo>
                      <a:pt x="98" y="29"/>
                    </a:lnTo>
                    <a:cubicBezTo>
                      <a:pt x="96" y="24"/>
                      <a:pt x="89" y="15"/>
                      <a:pt x="79" y="5"/>
                    </a:cubicBezTo>
                    <a:cubicBezTo>
                      <a:pt x="77" y="12"/>
                      <a:pt x="68" y="10"/>
                      <a:pt x="65" y="15"/>
                    </a:cubicBezTo>
                    <a:cubicBezTo>
                      <a:pt x="65" y="19"/>
                      <a:pt x="61" y="15"/>
                      <a:pt x="56" y="15"/>
                    </a:cubicBezTo>
                    <a:cubicBezTo>
                      <a:pt x="54" y="17"/>
                      <a:pt x="47" y="5"/>
                      <a:pt x="42" y="3"/>
                    </a:cubicBezTo>
                    <a:cubicBezTo>
                      <a:pt x="40" y="3"/>
                      <a:pt x="38" y="3"/>
                      <a:pt x="35" y="0"/>
                    </a:cubicBezTo>
                    <a:cubicBezTo>
                      <a:pt x="31" y="3"/>
                      <a:pt x="28" y="8"/>
                      <a:pt x="31" y="8"/>
                    </a:cubicBezTo>
                    <a:cubicBezTo>
                      <a:pt x="33" y="12"/>
                      <a:pt x="40" y="15"/>
                      <a:pt x="38" y="19"/>
                    </a:cubicBezTo>
                    <a:cubicBezTo>
                      <a:pt x="33" y="22"/>
                      <a:pt x="24" y="19"/>
                      <a:pt x="21" y="17"/>
                    </a:cubicBezTo>
                    <a:cubicBezTo>
                      <a:pt x="17" y="15"/>
                      <a:pt x="7" y="8"/>
                      <a:pt x="7" y="12"/>
                    </a:cubicBezTo>
                    <a:cubicBezTo>
                      <a:pt x="5" y="17"/>
                      <a:pt x="14" y="24"/>
                      <a:pt x="14" y="29"/>
                    </a:cubicBezTo>
                    <a:cubicBezTo>
                      <a:pt x="12" y="36"/>
                      <a:pt x="21" y="40"/>
                      <a:pt x="21" y="47"/>
                    </a:cubicBezTo>
                    <a:cubicBezTo>
                      <a:pt x="21" y="52"/>
                      <a:pt x="33" y="56"/>
                      <a:pt x="33" y="61"/>
                    </a:cubicBezTo>
                    <a:cubicBezTo>
                      <a:pt x="33" y="63"/>
                      <a:pt x="35" y="68"/>
                      <a:pt x="38" y="73"/>
                    </a:cubicBezTo>
                    <a:cubicBezTo>
                      <a:pt x="49" y="68"/>
                      <a:pt x="56" y="61"/>
                      <a:pt x="63" y="56"/>
                    </a:cubicBezTo>
                    <a:cubicBezTo>
                      <a:pt x="72" y="52"/>
                      <a:pt x="70" y="73"/>
                      <a:pt x="68" y="75"/>
                    </a:cubicBezTo>
                    <a:cubicBezTo>
                      <a:pt x="65" y="77"/>
                      <a:pt x="75" y="84"/>
                      <a:pt x="82" y="87"/>
                    </a:cubicBezTo>
                    <a:cubicBezTo>
                      <a:pt x="82" y="82"/>
                      <a:pt x="84" y="77"/>
                      <a:pt x="87" y="75"/>
                    </a:cubicBezTo>
                    <a:cubicBezTo>
                      <a:pt x="98" y="61"/>
                      <a:pt x="105" y="40"/>
                      <a:pt x="98" y="29"/>
                    </a:cubicBezTo>
                    <a:lnTo>
                      <a:pt x="98" y="29"/>
                    </a:lnTo>
                    <a:close/>
                    <a:moveTo>
                      <a:pt x="10" y="61"/>
                    </a:moveTo>
                    <a:lnTo>
                      <a:pt x="10" y="61"/>
                    </a:lnTo>
                    <a:cubicBezTo>
                      <a:pt x="7" y="59"/>
                      <a:pt x="5" y="56"/>
                      <a:pt x="0" y="56"/>
                    </a:cubicBezTo>
                    <a:cubicBezTo>
                      <a:pt x="0" y="59"/>
                      <a:pt x="0" y="63"/>
                      <a:pt x="7" y="68"/>
                    </a:cubicBezTo>
                    <a:cubicBezTo>
                      <a:pt x="17" y="70"/>
                      <a:pt x="3" y="73"/>
                      <a:pt x="21" y="75"/>
                    </a:cubicBezTo>
                    <a:lnTo>
                      <a:pt x="24" y="75"/>
                    </a:lnTo>
                    <a:cubicBezTo>
                      <a:pt x="26" y="70"/>
                      <a:pt x="24" y="70"/>
                      <a:pt x="19" y="63"/>
                    </a:cubicBezTo>
                    <a:cubicBezTo>
                      <a:pt x="14" y="59"/>
                      <a:pt x="12" y="61"/>
                      <a:pt x="10" y="61"/>
                    </a:cubicBezTo>
                    <a:lnTo>
                      <a:pt x="10" y="6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6" name="Freeform 573">
                <a:extLst>
                  <a:ext uri="{FF2B5EF4-FFF2-40B4-BE49-F238E27FC236}">
                    <a16:creationId xmlns:a16="http://schemas.microsoft.com/office/drawing/2014/main" id="{EE5060D6-5411-F363-6F44-55CFB23B7C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8" y="1786"/>
                <a:ext cx="63" cy="52"/>
              </a:xfrm>
              <a:custGeom>
                <a:avLst/>
                <a:gdLst>
                  <a:gd name="T0" fmla="*/ 98 w 105"/>
                  <a:gd name="T1" fmla="*/ 29 h 87"/>
                  <a:gd name="T2" fmla="*/ 98 w 105"/>
                  <a:gd name="T3" fmla="*/ 29 h 87"/>
                  <a:gd name="T4" fmla="*/ 79 w 105"/>
                  <a:gd name="T5" fmla="*/ 5 h 87"/>
                  <a:gd name="T6" fmla="*/ 65 w 105"/>
                  <a:gd name="T7" fmla="*/ 15 h 87"/>
                  <a:gd name="T8" fmla="*/ 56 w 105"/>
                  <a:gd name="T9" fmla="*/ 15 h 87"/>
                  <a:gd name="T10" fmla="*/ 42 w 105"/>
                  <a:gd name="T11" fmla="*/ 3 h 87"/>
                  <a:gd name="T12" fmla="*/ 35 w 105"/>
                  <a:gd name="T13" fmla="*/ 0 h 87"/>
                  <a:gd name="T14" fmla="*/ 31 w 105"/>
                  <a:gd name="T15" fmla="*/ 8 h 87"/>
                  <a:gd name="T16" fmla="*/ 38 w 105"/>
                  <a:gd name="T17" fmla="*/ 19 h 87"/>
                  <a:gd name="T18" fmla="*/ 21 w 105"/>
                  <a:gd name="T19" fmla="*/ 17 h 87"/>
                  <a:gd name="T20" fmla="*/ 7 w 105"/>
                  <a:gd name="T21" fmla="*/ 12 h 87"/>
                  <a:gd name="T22" fmla="*/ 14 w 105"/>
                  <a:gd name="T23" fmla="*/ 29 h 87"/>
                  <a:gd name="T24" fmla="*/ 21 w 105"/>
                  <a:gd name="T25" fmla="*/ 47 h 87"/>
                  <a:gd name="T26" fmla="*/ 33 w 105"/>
                  <a:gd name="T27" fmla="*/ 61 h 87"/>
                  <a:gd name="T28" fmla="*/ 38 w 105"/>
                  <a:gd name="T29" fmla="*/ 73 h 87"/>
                  <a:gd name="T30" fmla="*/ 63 w 105"/>
                  <a:gd name="T31" fmla="*/ 56 h 87"/>
                  <a:gd name="T32" fmla="*/ 68 w 105"/>
                  <a:gd name="T33" fmla="*/ 75 h 87"/>
                  <a:gd name="T34" fmla="*/ 82 w 105"/>
                  <a:gd name="T35" fmla="*/ 87 h 87"/>
                  <a:gd name="T36" fmla="*/ 87 w 105"/>
                  <a:gd name="T37" fmla="*/ 75 h 87"/>
                  <a:gd name="T38" fmla="*/ 98 w 105"/>
                  <a:gd name="T39" fmla="*/ 29 h 87"/>
                  <a:gd name="T40" fmla="*/ 10 w 105"/>
                  <a:gd name="T41" fmla="*/ 61 h 87"/>
                  <a:gd name="T42" fmla="*/ 10 w 105"/>
                  <a:gd name="T43" fmla="*/ 61 h 87"/>
                  <a:gd name="T44" fmla="*/ 0 w 105"/>
                  <a:gd name="T45" fmla="*/ 56 h 87"/>
                  <a:gd name="T46" fmla="*/ 7 w 105"/>
                  <a:gd name="T47" fmla="*/ 68 h 87"/>
                  <a:gd name="T48" fmla="*/ 21 w 105"/>
                  <a:gd name="T49" fmla="*/ 75 h 87"/>
                  <a:gd name="T50" fmla="*/ 24 w 105"/>
                  <a:gd name="T51" fmla="*/ 75 h 87"/>
                  <a:gd name="T52" fmla="*/ 19 w 105"/>
                  <a:gd name="T53" fmla="*/ 63 h 87"/>
                  <a:gd name="T54" fmla="*/ 10 w 105"/>
                  <a:gd name="T55" fmla="*/ 6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5" h="87">
                    <a:moveTo>
                      <a:pt x="98" y="29"/>
                    </a:moveTo>
                    <a:lnTo>
                      <a:pt x="98" y="29"/>
                    </a:lnTo>
                    <a:cubicBezTo>
                      <a:pt x="96" y="24"/>
                      <a:pt x="89" y="15"/>
                      <a:pt x="79" y="5"/>
                    </a:cubicBezTo>
                    <a:cubicBezTo>
                      <a:pt x="77" y="12"/>
                      <a:pt x="68" y="10"/>
                      <a:pt x="65" y="15"/>
                    </a:cubicBezTo>
                    <a:cubicBezTo>
                      <a:pt x="65" y="19"/>
                      <a:pt x="61" y="15"/>
                      <a:pt x="56" y="15"/>
                    </a:cubicBezTo>
                    <a:cubicBezTo>
                      <a:pt x="54" y="17"/>
                      <a:pt x="47" y="5"/>
                      <a:pt x="42" y="3"/>
                    </a:cubicBezTo>
                    <a:cubicBezTo>
                      <a:pt x="40" y="3"/>
                      <a:pt x="38" y="3"/>
                      <a:pt x="35" y="0"/>
                    </a:cubicBezTo>
                    <a:cubicBezTo>
                      <a:pt x="31" y="3"/>
                      <a:pt x="28" y="8"/>
                      <a:pt x="31" y="8"/>
                    </a:cubicBezTo>
                    <a:cubicBezTo>
                      <a:pt x="33" y="12"/>
                      <a:pt x="40" y="15"/>
                      <a:pt x="38" y="19"/>
                    </a:cubicBezTo>
                    <a:cubicBezTo>
                      <a:pt x="33" y="22"/>
                      <a:pt x="24" y="19"/>
                      <a:pt x="21" y="17"/>
                    </a:cubicBezTo>
                    <a:cubicBezTo>
                      <a:pt x="17" y="15"/>
                      <a:pt x="7" y="8"/>
                      <a:pt x="7" y="12"/>
                    </a:cubicBezTo>
                    <a:cubicBezTo>
                      <a:pt x="5" y="17"/>
                      <a:pt x="14" y="24"/>
                      <a:pt x="14" y="29"/>
                    </a:cubicBezTo>
                    <a:cubicBezTo>
                      <a:pt x="12" y="36"/>
                      <a:pt x="21" y="40"/>
                      <a:pt x="21" y="47"/>
                    </a:cubicBezTo>
                    <a:cubicBezTo>
                      <a:pt x="21" y="52"/>
                      <a:pt x="33" y="56"/>
                      <a:pt x="33" y="61"/>
                    </a:cubicBezTo>
                    <a:cubicBezTo>
                      <a:pt x="33" y="63"/>
                      <a:pt x="35" y="68"/>
                      <a:pt x="38" y="73"/>
                    </a:cubicBezTo>
                    <a:cubicBezTo>
                      <a:pt x="49" y="68"/>
                      <a:pt x="56" y="61"/>
                      <a:pt x="63" y="56"/>
                    </a:cubicBezTo>
                    <a:cubicBezTo>
                      <a:pt x="72" y="52"/>
                      <a:pt x="70" y="73"/>
                      <a:pt x="68" y="75"/>
                    </a:cubicBezTo>
                    <a:cubicBezTo>
                      <a:pt x="65" y="77"/>
                      <a:pt x="75" y="84"/>
                      <a:pt x="82" y="87"/>
                    </a:cubicBezTo>
                    <a:cubicBezTo>
                      <a:pt x="82" y="82"/>
                      <a:pt x="84" y="77"/>
                      <a:pt x="87" y="75"/>
                    </a:cubicBezTo>
                    <a:cubicBezTo>
                      <a:pt x="98" y="61"/>
                      <a:pt x="105" y="40"/>
                      <a:pt x="98" y="29"/>
                    </a:cubicBezTo>
                    <a:close/>
                    <a:moveTo>
                      <a:pt x="10" y="61"/>
                    </a:moveTo>
                    <a:lnTo>
                      <a:pt x="10" y="61"/>
                    </a:lnTo>
                    <a:cubicBezTo>
                      <a:pt x="7" y="59"/>
                      <a:pt x="5" y="56"/>
                      <a:pt x="0" y="56"/>
                    </a:cubicBezTo>
                    <a:cubicBezTo>
                      <a:pt x="0" y="59"/>
                      <a:pt x="0" y="63"/>
                      <a:pt x="7" y="68"/>
                    </a:cubicBezTo>
                    <a:cubicBezTo>
                      <a:pt x="17" y="70"/>
                      <a:pt x="3" y="73"/>
                      <a:pt x="21" y="75"/>
                    </a:cubicBezTo>
                    <a:lnTo>
                      <a:pt x="24" y="75"/>
                    </a:lnTo>
                    <a:cubicBezTo>
                      <a:pt x="26" y="70"/>
                      <a:pt x="24" y="70"/>
                      <a:pt x="19" y="63"/>
                    </a:cubicBezTo>
                    <a:cubicBezTo>
                      <a:pt x="14" y="59"/>
                      <a:pt x="12" y="61"/>
                      <a:pt x="10" y="6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7" name="Freeform 574">
                <a:extLst>
                  <a:ext uri="{FF2B5EF4-FFF2-40B4-BE49-F238E27FC236}">
                    <a16:creationId xmlns:a16="http://schemas.microsoft.com/office/drawing/2014/main" id="{8452B62E-8A84-01C5-65AB-5DEDFCF9CF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8" y="1786"/>
                <a:ext cx="63" cy="52"/>
              </a:xfrm>
              <a:custGeom>
                <a:avLst/>
                <a:gdLst>
                  <a:gd name="T0" fmla="*/ 98 w 105"/>
                  <a:gd name="T1" fmla="*/ 29 h 87"/>
                  <a:gd name="T2" fmla="*/ 98 w 105"/>
                  <a:gd name="T3" fmla="*/ 29 h 87"/>
                  <a:gd name="T4" fmla="*/ 79 w 105"/>
                  <a:gd name="T5" fmla="*/ 5 h 87"/>
                  <a:gd name="T6" fmla="*/ 65 w 105"/>
                  <a:gd name="T7" fmla="*/ 15 h 87"/>
                  <a:gd name="T8" fmla="*/ 56 w 105"/>
                  <a:gd name="T9" fmla="*/ 15 h 87"/>
                  <a:gd name="T10" fmla="*/ 42 w 105"/>
                  <a:gd name="T11" fmla="*/ 3 h 87"/>
                  <a:gd name="T12" fmla="*/ 35 w 105"/>
                  <a:gd name="T13" fmla="*/ 0 h 87"/>
                  <a:gd name="T14" fmla="*/ 31 w 105"/>
                  <a:gd name="T15" fmla="*/ 8 h 87"/>
                  <a:gd name="T16" fmla="*/ 38 w 105"/>
                  <a:gd name="T17" fmla="*/ 19 h 87"/>
                  <a:gd name="T18" fmla="*/ 21 w 105"/>
                  <a:gd name="T19" fmla="*/ 17 h 87"/>
                  <a:gd name="T20" fmla="*/ 7 w 105"/>
                  <a:gd name="T21" fmla="*/ 12 h 87"/>
                  <a:gd name="T22" fmla="*/ 14 w 105"/>
                  <a:gd name="T23" fmla="*/ 29 h 87"/>
                  <a:gd name="T24" fmla="*/ 21 w 105"/>
                  <a:gd name="T25" fmla="*/ 47 h 87"/>
                  <a:gd name="T26" fmla="*/ 33 w 105"/>
                  <a:gd name="T27" fmla="*/ 61 h 87"/>
                  <a:gd name="T28" fmla="*/ 38 w 105"/>
                  <a:gd name="T29" fmla="*/ 73 h 87"/>
                  <a:gd name="T30" fmla="*/ 63 w 105"/>
                  <a:gd name="T31" fmla="*/ 56 h 87"/>
                  <a:gd name="T32" fmla="*/ 68 w 105"/>
                  <a:gd name="T33" fmla="*/ 75 h 87"/>
                  <a:gd name="T34" fmla="*/ 82 w 105"/>
                  <a:gd name="T35" fmla="*/ 87 h 87"/>
                  <a:gd name="T36" fmla="*/ 87 w 105"/>
                  <a:gd name="T37" fmla="*/ 75 h 87"/>
                  <a:gd name="T38" fmla="*/ 98 w 105"/>
                  <a:gd name="T39" fmla="*/ 29 h 87"/>
                  <a:gd name="T40" fmla="*/ 98 w 105"/>
                  <a:gd name="T41" fmla="*/ 29 h 87"/>
                  <a:gd name="T42" fmla="*/ 10 w 105"/>
                  <a:gd name="T43" fmla="*/ 61 h 87"/>
                  <a:gd name="T44" fmla="*/ 10 w 105"/>
                  <a:gd name="T45" fmla="*/ 61 h 87"/>
                  <a:gd name="T46" fmla="*/ 0 w 105"/>
                  <a:gd name="T47" fmla="*/ 56 h 87"/>
                  <a:gd name="T48" fmla="*/ 7 w 105"/>
                  <a:gd name="T49" fmla="*/ 68 h 87"/>
                  <a:gd name="T50" fmla="*/ 21 w 105"/>
                  <a:gd name="T51" fmla="*/ 75 h 87"/>
                  <a:gd name="T52" fmla="*/ 24 w 105"/>
                  <a:gd name="T53" fmla="*/ 75 h 87"/>
                  <a:gd name="T54" fmla="*/ 19 w 105"/>
                  <a:gd name="T55" fmla="*/ 63 h 87"/>
                  <a:gd name="T56" fmla="*/ 10 w 105"/>
                  <a:gd name="T57" fmla="*/ 61 h 87"/>
                  <a:gd name="T58" fmla="*/ 10 w 105"/>
                  <a:gd name="T59" fmla="*/ 6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5" h="87">
                    <a:moveTo>
                      <a:pt x="98" y="29"/>
                    </a:moveTo>
                    <a:lnTo>
                      <a:pt x="98" y="29"/>
                    </a:lnTo>
                    <a:cubicBezTo>
                      <a:pt x="96" y="24"/>
                      <a:pt x="89" y="15"/>
                      <a:pt x="79" y="5"/>
                    </a:cubicBezTo>
                    <a:cubicBezTo>
                      <a:pt x="77" y="12"/>
                      <a:pt x="68" y="10"/>
                      <a:pt x="65" y="15"/>
                    </a:cubicBezTo>
                    <a:cubicBezTo>
                      <a:pt x="65" y="19"/>
                      <a:pt x="61" y="15"/>
                      <a:pt x="56" y="15"/>
                    </a:cubicBezTo>
                    <a:cubicBezTo>
                      <a:pt x="54" y="17"/>
                      <a:pt x="47" y="5"/>
                      <a:pt x="42" y="3"/>
                    </a:cubicBezTo>
                    <a:cubicBezTo>
                      <a:pt x="40" y="3"/>
                      <a:pt x="38" y="3"/>
                      <a:pt x="35" y="0"/>
                    </a:cubicBezTo>
                    <a:cubicBezTo>
                      <a:pt x="31" y="3"/>
                      <a:pt x="28" y="8"/>
                      <a:pt x="31" y="8"/>
                    </a:cubicBezTo>
                    <a:cubicBezTo>
                      <a:pt x="33" y="12"/>
                      <a:pt x="40" y="15"/>
                      <a:pt x="38" y="19"/>
                    </a:cubicBezTo>
                    <a:cubicBezTo>
                      <a:pt x="33" y="22"/>
                      <a:pt x="24" y="19"/>
                      <a:pt x="21" y="17"/>
                    </a:cubicBezTo>
                    <a:cubicBezTo>
                      <a:pt x="17" y="15"/>
                      <a:pt x="7" y="8"/>
                      <a:pt x="7" y="12"/>
                    </a:cubicBezTo>
                    <a:cubicBezTo>
                      <a:pt x="5" y="17"/>
                      <a:pt x="14" y="24"/>
                      <a:pt x="14" y="29"/>
                    </a:cubicBezTo>
                    <a:cubicBezTo>
                      <a:pt x="12" y="36"/>
                      <a:pt x="21" y="40"/>
                      <a:pt x="21" y="47"/>
                    </a:cubicBezTo>
                    <a:cubicBezTo>
                      <a:pt x="21" y="52"/>
                      <a:pt x="33" y="56"/>
                      <a:pt x="33" y="61"/>
                    </a:cubicBezTo>
                    <a:cubicBezTo>
                      <a:pt x="33" y="63"/>
                      <a:pt x="35" y="68"/>
                      <a:pt x="38" y="73"/>
                    </a:cubicBezTo>
                    <a:cubicBezTo>
                      <a:pt x="49" y="68"/>
                      <a:pt x="56" y="61"/>
                      <a:pt x="63" y="56"/>
                    </a:cubicBezTo>
                    <a:cubicBezTo>
                      <a:pt x="72" y="52"/>
                      <a:pt x="70" y="73"/>
                      <a:pt x="68" y="75"/>
                    </a:cubicBezTo>
                    <a:cubicBezTo>
                      <a:pt x="65" y="77"/>
                      <a:pt x="75" y="84"/>
                      <a:pt x="82" y="87"/>
                    </a:cubicBezTo>
                    <a:cubicBezTo>
                      <a:pt x="82" y="82"/>
                      <a:pt x="84" y="77"/>
                      <a:pt x="87" y="75"/>
                    </a:cubicBezTo>
                    <a:cubicBezTo>
                      <a:pt x="98" y="61"/>
                      <a:pt x="105" y="40"/>
                      <a:pt x="98" y="29"/>
                    </a:cubicBezTo>
                    <a:lnTo>
                      <a:pt x="98" y="29"/>
                    </a:lnTo>
                    <a:close/>
                    <a:moveTo>
                      <a:pt x="10" y="61"/>
                    </a:moveTo>
                    <a:lnTo>
                      <a:pt x="10" y="61"/>
                    </a:lnTo>
                    <a:cubicBezTo>
                      <a:pt x="7" y="59"/>
                      <a:pt x="5" y="56"/>
                      <a:pt x="0" y="56"/>
                    </a:cubicBezTo>
                    <a:cubicBezTo>
                      <a:pt x="0" y="59"/>
                      <a:pt x="0" y="63"/>
                      <a:pt x="7" y="68"/>
                    </a:cubicBezTo>
                    <a:cubicBezTo>
                      <a:pt x="17" y="70"/>
                      <a:pt x="3" y="73"/>
                      <a:pt x="21" y="75"/>
                    </a:cubicBezTo>
                    <a:lnTo>
                      <a:pt x="24" y="75"/>
                    </a:lnTo>
                    <a:cubicBezTo>
                      <a:pt x="26" y="70"/>
                      <a:pt x="24" y="70"/>
                      <a:pt x="19" y="63"/>
                    </a:cubicBezTo>
                    <a:cubicBezTo>
                      <a:pt x="14" y="59"/>
                      <a:pt x="12" y="61"/>
                      <a:pt x="10" y="61"/>
                    </a:cubicBezTo>
                    <a:lnTo>
                      <a:pt x="10" y="6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8" name="Freeform 575">
                <a:extLst>
                  <a:ext uri="{FF2B5EF4-FFF2-40B4-BE49-F238E27FC236}">
                    <a16:creationId xmlns:a16="http://schemas.microsoft.com/office/drawing/2014/main" id="{D9FE43FE-4C61-F906-82C7-142C9D2C1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840"/>
                <a:ext cx="182" cy="131"/>
              </a:xfrm>
              <a:custGeom>
                <a:avLst/>
                <a:gdLst>
                  <a:gd name="T0" fmla="*/ 293 w 304"/>
                  <a:gd name="T1" fmla="*/ 33 h 219"/>
                  <a:gd name="T2" fmla="*/ 293 w 304"/>
                  <a:gd name="T3" fmla="*/ 33 h 219"/>
                  <a:gd name="T4" fmla="*/ 286 w 304"/>
                  <a:gd name="T5" fmla="*/ 26 h 219"/>
                  <a:gd name="T6" fmla="*/ 262 w 304"/>
                  <a:gd name="T7" fmla="*/ 42 h 219"/>
                  <a:gd name="T8" fmla="*/ 251 w 304"/>
                  <a:gd name="T9" fmla="*/ 44 h 219"/>
                  <a:gd name="T10" fmla="*/ 241 w 304"/>
                  <a:gd name="T11" fmla="*/ 44 h 219"/>
                  <a:gd name="T12" fmla="*/ 239 w 304"/>
                  <a:gd name="T13" fmla="*/ 19 h 219"/>
                  <a:gd name="T14" fmla="*/ 232 w 304"/>
                  <a:gd name="T15" fmla="*/ 2 h 219"/>
                  <a:gd name="T16" fmla="*/ 211 w 304"/>
                  <a:gd name="T17" fmla="*/ 21 h 219"/>
                  <a:gd name="T18" fmla="*/ 193 w 304"/>
                  <a:gd name="T19" fmla="*/ 31 h 219"/>
                  <a:gd name="T20" fmla="*/ 169 w 304"/>
                  <a:gd name="T21" fmla="*/ 35 h 219"/>
                  <a:gd name="T22" fmla="*/ 151 w 304"/>
                  <a:gd name="T23" fmla="*/ 31 h 219"/>
                  <a:gd name="T24" fmla="*/ 134 w 304"/>
                  <a:gd name="T25" fmla="*/ 26 h 219"/>
                  <a:gd name="T26" fmla="*/ 116 w 304"/>
                  <a:gd name="T27" fmla="*/ 21 h 219"/>
                  <a:gd name="T28" fmla="*/ 100 w 304"/>
                  <a:gd name="T29" fmla="*/ 33 h 219"/>
                  <a:gd name="T30" fmla="*/ 88 w 304"/>
                  <a:gd name="T31" fmla="*/ 54 h 219"/>
                  <a:gd name="T32" fmla="*/ 58 w 304"/>
                  <a:gd name="T33" fmla="*/ 70 h 219"/>
                  <a:gd name="T34" fmla="*/ 39 w 304"/>
                  <a:gd name="T35" fmla="*/ 77 h 219"/>
                  <a:gd name="T36" fmla="*/ 23 w 304"/>
                  <a:gd name="T37" fmla="*/ 72 h 219"/>
                  <a:gd name="T38" fmla="*/ 14 w 304"/>
                  <a:gd name="T39" fmla="*/ 84 h 219"/>
                  <a:gd name="T40" fmla="*/ 7 w 304"/>
                  <a:gd name="T41" fmla="*/ 100 h 219"/>
                  <a:gd name="T42" fmla="*/ 2 w 304"/>
                  <a:gd name="T43" fmla="*/ 119 h 219"/>
                  <a:gd name="T44" fmla="*/ 2 w 304"/>
                  <a:gd name="T45" fmla="*/ 140 h 219"/>
                  <a:gd name="T46" fmla="*/ 7 w 304"/>
                  <a:gd name="T47" fmla="*/ 166 h 219"/>
                  <a:gd name="T48" fmla="*/ 28 w 304"/>
                  <a:gd name="T49" fmla="*/ 177 h 219"/>
                  <a:gd name="T50" fmla="*/ 7 w 304"/>
                  <a:gd name="T51" fmla="*/ 208 h 219"/>
                  <a:gd name="T52" fmla="*/ 9 w 304"/>
                  <a:gd name="T53" fmla="*/ 215 h 219"/>
                  <a:gd name="T54" fmla="*/ 41 w 304"/>
                  <a:gd name="T55" fmla="*/ 217 h 219"/>
                  <a:gd name="T56" fmla="*/ 127 w 304"/>
                  <a:gd name="T57" fmla="*/ 208 h 219"/>
                  <a:gd name="T58" fmla="*/ 125 w 304"/>
                  <a:gd name="T59" fmla="*/ 184 h 219"/>
                  <a:gd name="T60" fmla="*/ 144 w 304"/>
                  <a:gd name="T61" fmla="*/ 175 h 219"/>
                  <a:gd name="T62" fmla="*/ 158 w 304"/>
                  <a:gd name="T63" fmla="*/ 170 h 219"/>
                  <a:gd name="T64" fmla="*/ 181 w 304"/>
                  <a:gd name="T65" fmla="*/ 164 h 219"/>
                  <a:gd name="T66" fmla="*/ 190 w 304"/>
                  <a:gd name="T67" fmla="*/ 154 h 219"/>
                  <a:gd name="T68" fmla="*/ 197 w 304"/>
                  <a:gd name="T69" fmla="*/ 131 h 219"/>
                  <a:gd name="T70" fmla="*/ 211 w 304"/>
                  <a:gd name="T71" fmla="*/ 124 h 219"/>
                  <a:gd name="T72" fmla="*/ 204 w 304"/>
                  <a:gd name="T73" fmla="*/ 110 h 219"/>
                  <a:gd name="T74" fmla="*/ 228 w 304"/>
                  <a:gd name="T75" fmla="*/ 110 h 219"/>
                  <a:gd name="T76" fmla="*/ 230 w 304"/>
                  <a:gd name="T77" fmla="*/ 93 h 219"/>
                  <a:gd name="T78" fmla="*/ 241 w 304"/>
                  <a:gd name="T79" fmla="*/ 77 h 219"/>
                  <a:gd name="T80" fmla="*/ 237 w 304"/>
                  <a:gd name="T81" fmla="*/ 65 h 219"/>
                  <a:gd name="T82" fmla="*/ 239 w 304"/>
                  <a:gd name="T83" fmla="*/ 54 h 219"/>
                  <a:gd name="T84" fmla="*/ 244 w 304"/>
                  <a:gd name="T85" fmla="*/ 54 h 219"/>
                  <a:gd name="T86" fmla="*/ 253 w 304"/>
                  <a:gd name="T87" fmla="*/ 49 h 219"/>
                  <a:gd name="T88" fmla="*/ 283 w 304"/>
                  <a:gd name="T89" fmla="*/ 40 h 219"/>
                  <a:gd name="T90" fmla="*/ 304 w 304"/>
                  <a:gd name="T91" fmla="*/ 35 h 219"/>
                  <a:gd name="T92" fmla="*/ 293 w 304"/>
                  <a:gd name="T93" fmla="*/ 3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4" h="219">
                    <a:moveTo>
                      <a:pt x="293" y="33"/>
                    </a:moveTo>
                    <a:lnTo>
                      <a:pt x="293" y="33"/>
                    </a:lnTo>
                    <a:cubicBezTo>
                      <a:pt x="288" y="33"/>
                      <a:pt x="290" y="28"/>
                      <a:pt x="286" y="26"/>
                    </a:cubicBezTo>
                    <a:cubicBezTo>
                      <a:pt x="281" y="24"/>
                      <a:pt x="269" y="33"/>
                      <a:pt x="262" y="42"/>
                    </a:cubicBezTo>
                    <a:cubicBezTo>
                      <a:pt x="258" y="42"/>
                      <a:pt x="253" y="44"/>
                      <a:pt x="251" y="44"/>
                    </a:cubicBezTo>
                    <a:cubicBezTo>
                      <a:pt x="246" y="47"/>
                      <a:pt x="241" y="47"/>
                      <a:pt x="241" y="44"/>
                    </a:cubicBezTo>
                    <a:cubicBezTo>
                      <a:pt x="235" y="38"/>
                      <a:pt x="248" y="24"/>
                      <a:pt x="239" y="19"/>
                    </a:cubicBezTo>
                    <a:cubicBezTo>
                      <a:pt x="230" y="14"/>
                      <a:pt x="239" y="2"/>
                      <a:pt x="232" y="2"/>
                    </a:cubicBezTo>
                    <a:cubicBezTo>
                      <a:pt x="223" y="0"/>
                      <a:pt x="211" y="14"/>
                      <a:pt x="211" y="21"/>
                    </a:cubicBezTo>
                    <a:cubicBezTo>
                      <a:pt x="211" y="26"/>
                      <a:pt x="193" y="24"/>
                      <a:pt x="193" y="31"/>
                    </a:cubicBezTo>
                    <a:cubicBezTo>
                      <a:pt x="193" y="35"/>
                      <a:pt x="174" y="31"/>
                      <a:pt x="169" y="35"/>
                    </a:cubicBezTo>
                    <a:cubicBezTo>
                      <a:pt x="167" y="42"/>
                      <a:pt x="158" y="31"/>
                      <a:pt x="151" y="31"/>
                    </a:cubicBezTo>
                    <a:cubicBezTo>
                      <a:pt x="146" y="31"/>
                      <a:pt x="141" y="24"/>
                      <a:pt x="134" y="26"/>
                    </a:cubicBezTo>
                    <a:cubicBezTo>
                      <a:pt x="125" y="28"/>
                      <a:pt x="123" y="24"/>
                      <a:pt x="116" y="21"/>
                    </a:cubicBezTo>
                    <a:cubicBezTo>
                      <a:pt x="111" y="21"/>
                      <a:pt x="107" y="35"/>
                      <a:pt x="100" y="33"/>
                    </a:cubicBezTo>
                    <a:cubicBezTo>
                      <a:pt x="93" y="31"/>
                      <a:pt x="90" y="44"/>
                      <a:pt x="88" y="54"/>
                    </a:cubicBezTo>
                    <a:cubicBezTo>
                      <a:pt x="83" y="61"/>
                      <a:pt x="55" y="61"/>
                      <a:pt x="58" y="70"/>
                    </a:cubicBezTo>
                    <a:cubicBezTo>
                      <a:pt x="58" y="79"/>
                      <a:pt x="39" y="84"/>
                      <a:pt x="39" y="77"/>
                    </a:cubicBezTo>
                    <a:cubicBezTo>
                      <a:pt x="37" y="72"/>
                      <a:pt x="25" y="75"/>
                      <a:pt x="23" y="72"/>
                    </a:cubicBezTo>
                    <a:cubicBezTo>
                      <a:pt x="21" y="72"/>
                      <a:pt x="14" y="75"/>
                      <a:pt x="14" y="84"/>
                    </a:cubicBezTo>
                    <a:cubicBezTo>
                      <a:pt x="16" y="91"/>
                      <a:pt x="7" y="96"/>
                      <a:pt x="7" y="100"/>
                    </a:cubicBezTo>
                    <a:cubicBezTo>
                      <a:pt x="4" y="103"/>
                      <a:pt x="0" y="114"/>
                      <a:pt x="2" y="119"/>
                    </a:cubicBezTo>
                    <a:cubicBezTo>
                      <a:pt x="7" y="124"/>
                      <a:pt x="0" y="131"/>
                      <a:pt x="2" y="140"/>
                    </a:cubicBezTo>
                    <a:cubicBezTo>
                      <a:pt x="7" y="149"/>
                      <a:pt x="4" y="161"/>
                      <a:pt x="7" y="166"/>
                    </a:cubicBezTo>
                    <a:cubicBezTo>
                      <a:pt x="9" y="168"/>
                      <a:pt x="23" y="168"/>
                      <a:pt x="28" y="177"/>
                    </a:cubicBezTo>
                    <a:cubicBezTo>
                      <a:pt x="30" y="187"/>
                      <a:pt x="7" y="201"/>
                      <a:pt x="7" y="208"/>
                    </a:cubicBezTo>
                    <a:cubicBezTo>
                      <a:pt x="4" y="208"/>
                      <a:pt x="7" y="212"/>
                      <a:pt x="9" y="215"/>
                    </a:cubicBezTo>
                    <a:cubicBezTo>
                      <a:pt x="21" y="215"/>
                      <a:pt x="32" y="215"/>
                      <a:pt x="41" y="217"/>
                    </a:cubicBezTo>
                    <a:cubicBezTo>
                      <a:pt x="55" y="219"/>
                      <a:pt x="127" y="210"/>
                      <a:pt x="127" y="208"/>
                    </a:cubicBezTo>
                    <a:cubicBezTo>
                      <a:pt x="130" y="203"/>
                      <a:pt x="125" y="189"/>
                      <a:pt x="125" y="184"/>
                    </a:cubicBezTo>
                    <a:cubicBezTo>
                      <a:pt x="127" y="182"/>
                      <a:pt x="134" y="175"/>
                      <a:pt x="144" y="175"/>
                    </a:cubicBezTo>
                    <a:cubicBezTo>
                      <a:pt x="151" y="175"/>
                      <a:pt x="158" y="177"/>
                      <a:pt x="158" y="170"/>
                    </a:cubicBezTo>
                    <a:cubicBezTo>
                      <a:pt x="158" y="166"/>
                      <a:pt x="179" y="159"/>
                      <a:pt x="181" y="164"/>
                    </a:cubicBezTo>
                    <a:cubicBezTo>
                      <a:pt x="181" y="168"/>
                      <a:pt x="190" y="168"/>
                      <a:pt x="190" y="154"/>
                    </a:cubicBezTo>
                    <a:cubicBezTo>
                      <a:pt x="190" y="143"/>
                      <a:pt x="190" y="133"/>
                      <a:pt x="197" y="131"/>
                    </a:cubicBezTo>
                    <a:cubicBezTo>
                      <a:pt x="204" y="131"/>
                      <a:pt x="211" y="126"/>
                      <a:pt x="211" y="124"/>
                    </a:cubicBezTo>
                    <a:cubicBezTo>
                      <a:pt x="211" y="119"/>
                      <a:pt x="202" y="112"/>
                      <a:pt x="204" y="110"/>
                    </a:cubicBezTo>
                    <a:cubicBezTo>
                      <a:pt x="207" y="107"/>
                      <a:pt x="225" y="114"/>
                      <a:pt x="228" y="110"/>
                    </a:cubicBezTo>
                    <a:cubicBezTo>
                      <a:pt x="230" y="105"/>
                      <a:pt x="228" y="98"/>
                      <a:pt x="230" y="93"/>
                    </a:cubicBezTo>
                    <a:cubicBezTo>
                      <a:pt x="235" y="89"/>
                      <a:pt x="241" y="82"/>
                      <a:pt x="241" y="77"/>
                    </a:cubicBezTo>
                    <a:cubicBezTo>
                      <a:pt x="239" y="72"/>
                      <a:pt x="241" y="70"/>
                      <a:pt x="237" y="65"/>
                    </a:cubicBezTo>
                    <a:cubicBezTo>
                      <a:pt x="232" y="61"/>
                      <a:pt x="235" y="56"/>
                      <a:pt x="239" y="54"/>
                    </a:cubicBezTo>
                    <a:lnTo>
                      <a:pt x="244" y="54"/>
                    </a:lnTo>
                    <a:cubicBezTo>
                      <a:pt x="246" y="52"/>
                      <a:pt x="251" y="52"/>
                      <a:pt x="253" y="49"/>
                    </a:cubicBezTo>
                    <a:cubicBezTo>
                      <a:pt x="262" y="42"/>
                      <a:pt x="276" y="38"/>
                      <a:pt x="283" y="40"/>
                    </a:cubicBezTo>
                    <a:cubicBezTo>
                      <a:pt x="288" y="42"/>
                      <a:pt x="297" y="40"/>
                      <a:pt x="304" y="35"/>
                    </a:cubicBezTo>
                    <a:cubicBezTo>
                      <a:pt x="300" y="33"/>
                      <a:pt x="295" y="31"/>
                      <a:pt x="293" y="3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9" name="Freeform 576">
                <a:extLst>
                  <a:ext uri="{FF2B5EF4-FFF2-40B4-BE49-F238E27FC236}">
                    <a16:creationId xmlns:a16="http://schemas.microsoft.com/office/drawing/2014/main" id="{2A7C94C7-192D-95A1-94E3-668F417A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840"/>
                <a:ext cx="182" cy="131"/>
              </a:xfrm>
              <a:custGeom>
                <a:avLst/>
                <a:gdLst>
                  <a:gd name="T0" fmla="*/ 293 w 304"/>
                  <a:gd name="T1" fmla="*/ 33 h 219"/>
                  <a:gd name="T2" fmla="*/ 293 w 304"/>
                  <a:gd name="T3" fmla="*/ 33 h 219"/>
                  <a:gd name="T4" fmla="*/ 286 w 304"/>
                  <a:gd name="T5" fmla="*/ 26 h 219"/>
                  <a:gd name="T6" fmla="*/ 262 w 304"/>
                  <a:gd name="T7" fmla="*/ 42 h 219"/>
                  <a:gd name="T8" fmla="*/ 251 w 304"/>
                  <a:gd name="T9" fmla="*/ 44 h 219"/>
                  <a:gd name="T10" fmla="*/ 241 w 304"/>
                  <a:gd name="T11" fmla="*/ 44 h 219"/>
                  <a:gd name="T12" fmla="*/ 239 w 304"/>
                  <a:gd name="T13" fmla="*/ 19 h 219"/>
                  <a:gd name="T14" fmla="*/ 232 w 304"/>
                  <a:gd name="T15" fmla="*/ 2 h 219"/>
                  <a:gd name="T16" fmla="*/ 211 w 304"/>
                  <a:gd name="T17" fmla="*/ 21 h 219"/>
                  <a:gd name="T18" fmla="*/ 193 w 304"/>
                  <a:gd name="T19" fmla="*/ 31 h 219"/>
                  <a:gd name="T20" fmla="*/ 169 w 304"/>
                  <a:gd name="T21" fmla="*/ 35 h 219"/>
                  <a:gd name="T22" fmla="*/ 151 w 304"/>
                  <a:gd name="T23" fmla="*/ 31 h 219"/>
                  <a:gd name="T24" fmla="*/ 134 w 304"/>
                  <a:gd name="T25" fmla="*/ 26 h 219"/>
                  <a:gd name="T26" fmla="*/ 116 w 304"/>
                  <a:gd name="T27" fmla="*/ 21 h 219"/>
                  <a:gd name="T28" fmla="*/ 100 w 304"/>
                  <a:gd name="T29" fmla="*/ 33 h 219"/>
                  <a:gd name="T30" fmla="*/ 88 w 304"/>
                  <a:gd name="T31" fmla="*/ 54 h 219"/>
                  <a:gd name="T32" fmla="*/ 58 w 304"/>
                  <a:gd name="T33" fmla="*/ 70 h 219"/>
                  <a:gd name="T34" fmla="*/ 39 w 304"/>
                  <a:gd name="T35" fmla="*/ 77 h 219"/>
                  <a:gd name="T36" fmla="*/ 23 w 304"/>
                  <a:gd name="T37" fmla="*/ 72 h 219"/>
                  <a:gd name="T38" fmla="*/ 14 w 304"/>
                  <a:gd name="T39" fmla="*/ 84 h 219"/>
                  <a:gd name="T40" fmla="*/ 7 w 304"/>
                  <a:gd name="T41" fmla="*/ 100 h 219"/>
                  <a:gd name="T42" fmla="*/ 2 w 304"/>
                  <a:gd name="T43" fmla="*/ 119 h 219"/>
                  <a:gd name="T44" fmla="*/ 2 w 304"/>
                  <a:gd name="T45" fmla="*/ 140 h 219"/>
                  <a:gd name="T46" fmla="*/ 7 w 304"/>
                  <a:gd name="T47" fmla="*/ 166 h 219"/>
                  <a:gd name="T48" fmla="*/ 28 w 304"/>
                  <a:gd name="T49" fmla="*/ 177 h 219"/>
                  <a:gd name="T50" fmla="*/ 7 w 304"/>
                  <a:gd name="T51" fmla="*/ 208 h 219"/>
                  <a:gd name="T52" fmla="*/ 9 w 304"/>
                  <a:gd name="T53" fmla="*/ 215 h 219"/>
                  <a:gd name="T54" fmla="*/ 41 w 304"/>
                  <a:gd name="T55" fmla="*/ 217 h 219"/>
                  <a:gd name="T56" fmla="*/ 127 w 304"/>
                  <a:gd name="T57" fmla="*/ 208 h 219"/>
                  <a:gd name="T58" fmla="*/ 125 w 304"/>
                  <a:gd name="T59" fmla="*/ 184 h 219"/>
                  <a:gd name="T60" fmla="*/ 144 w 304"/>
                  <a:gd name="T61" fmla="*/ 175 h 219"/>
                  <a:gd name="T62" fmla="*/ 158 w 304"/>
                  <a:gd name="T63" fmla="*/ 170 h 219"/>
                  <a:gd name="T64" fmla="*/ 181 w 304"/>
                  <a:gd name="T65" fmla="*/ 164 h 219"/>
                  <a:gd name="T66" fmla="*/ 190 w 304"/>
                  <a:gd name="T67" fmla="*/ 154 h 219"/>
                  <a:gd name="T68" fmla="*/ 197 w 304"/>
                  <a:gd name="T69" fmla="*/ 131 h 219"/>
                  <a:gd name="T70" fmla="*/ 211 w 304"/>
                  <a:gd name="T71" fmla="*/ 124 h 219"/>
                  <a:gd name="T72" fmla="*/ 204 w 304"/>
                  <a:gd name="T73" fmla="*/ 110 h 219"/>
                  <a:gd name="T74" fmla="*/ 228 w 304"/>
                  <a:gd name="T75" fmla="*/ 110 h 219"/>
                  <a:gd name="T76" fmla="*/ 230 w 304"/>
                  <a:gd name="T77" fmla="*/ 93 h 219"/>
                  <a:gd name="T78" fmla="*/ 241 w 304"/>
                  <a:gd name="T79" fmla="*/ 77 h 219"/>
                  <a:gd name="T80" fmla="*/ 237 w 304"/>
                  <a:gd name="T81" fmla="*/ 65 h 219"/>
                  <a:gd name="T82" fmla="*/ 239 w 304"/>
                  <a:gd name="T83" fmla="*/ 54 h 219"/>
                  <a:gd name="T84" fmla="*/ 244 w 304"/>
                  <a:gd name="T85" fmla="*/ 54 h 219"/>
                  <a:gd name="T86" fmla="*/ 253 w 304"/>
                  <a:gd name="T87" fmla="*/ 49 h 219"/>
                  <a:gd name="T88" fmla="*/ 283 w 304"/>
                  <a:gd name="T89" fmla="*/ 40 h 219"/>
                  <a:gd name="T90" fmla="*/ 304 w 304"/>
                  <a:gd name="T91" fmla="*/ 35 h 219"/>
                  <a:gd name="T92" fmla="*/ 293 w 304"/>
                  <a:gd name="T93" fmla="*/ 33 h 219"/>
                  <a:gd name="T94" fmla="*/ 293 w 304"/>
                  <a:gd name="T95" fmla="*/ 3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4" h="219">
                    <a:moveTo>
                      <a:pt x="293" y="33"/>
                    </a:moveTo>
                    <a:lnTo>
                      <a:pt x="293" y="33"/>
                    </a:lnTo>
                    <a:cubicBezTo>
                      <a:pt x="288" y="33"/>
                      <a:pt x="290" y="28"/>
                      <a:pt x="286" y="26"/>
                    </a:cubicBezTo>
                    <a:cubicBezTo>
                      <a:pt x="281" y="24"/>
                      <a:pt x="269" y="33"/>
                      <a:pt x="262" y="42"/>
                    </a:cubicBezTo>
                    <a:cubicBezTo>
                      <a:pt x="258" y="42"/>
                      <a:pt x="253" y="44"/>
                      <a:pt x="251" y="44"/>
                    </a:cubicBezTo>
                    <a:cubicBezTo>
                      <a:pt x="246" y="47"/>
                      <a:pt x="241" y="47"/>
                      <a:pt x="241" y="44"/>
                    </a:cubicBezTo>
                    <a:cubicBezTo>
                      <a:pt x="235" y="38"/>
                      <a:pt x="248" y="24"/>
                      <a:pt x="239" y="19"/>
                    </a:cubicBezTo>
                    <a:cubicBezTo>
                      <a:pt x="230" y="14"/>
                      <a:pt x="239" y="2"/>
                      <a:pt x="232" y="2"/>
                    </a:cubicBezTo>
                    <a:cubicBezTo>
                      <a:pt x="223" y="0"/>
                      <a:pt x="211" y="14"/>
                      <a:pt x="211" y="21"/>
                    </a:cubicBezTo>
                    <a:cubicBezTo>
                      <a:pt x="211" y="26"/>
                      <a:pt x="193" y="24"/>
                      <a:pt x="193" y="31"/>
                    </a:cubicBezTo>
                    <a:cubicBezTo>
                      <a:pt x="193" y="35"/>
                      <a:pt x="174" y="31"/>
                      <a:pt x="169" y="35"/>
                    </a:cubicBezTo>
                    <a:cubicBezTo>
                      <a:pt x="167" y="42"/>
                      <a:pt x="158" y="31"/>
                      <a:pt x="151" y="31"/>
                    </a:cubicBezTo>
                    <a:cubicBezTo>
                      <a:pt x="146" y="31"/>
                      <a:pt x="141" y="24"/>
                      <a:pt x="134" y="26"/>
                    </a:cubicBezTo>
                    <a:cubicBezTo>
                      <a:pt x="125" y="28"/>
                      <a:pt x="123" y="24"/>
                      <a:pt x="116" y="21"/>
                    </a:cubicBezTo>
                    <a:cubicBezTo>
                      <a:pt x="111" y="21"/>
                      <a:pt x="107" y="35"/>
                      <a:pt x="100" y="33"/>
                    </a:cubicBezTo>
                    <a:cubicBezTo>
                      <a:pt x="93" y="31"/>
                      <a:pt x="90" y="44"/>
                      <a:pt x="88" y="54"/>
                    </a:cubicBezTo>
                    <a:cubicBezTo>
                      <a:pt x="83" y="61"/>
                      <a:pt x="55" y="61"/>
                      <a:pt x="58" y="70"/>
                    </a:cubicBezTo>
                    <a:cubicBezTo>
                      <a:pt x="58" y="79"/>
                      <a:pt x="39" y="84"/>
                      <a:pt x="39" y="77"/>
                    </a:cubicBezTo>
                    <a:cubicBezTo>
                      <a:pt x="37" y="72"/>
                      <a:pt x="25" y="75"/>
                      <a:pt x="23" y="72"/>
                    </a:cubicBezTo>
                    <a:cubicBezTo>
                      <a:pt x="21" y="72"/>
                      <a:pt x="14" y="75"/>
                      <a:pt x="14" y="84"/>
                    </a:cubicBezTo>
                    <a:cubicBezTo>
                      <a:pt x="16" y="91"/>
                      <a:pt x="7" y="96"/>
                      <a:pt x="7" y="100"/>
                    </a:cubicBezTo>
                    <a:cubicBezTo>
                      <a:pt x="4" y="103"/>
                      <a:pt x="0" y="114"/>
                      <a:pt x="2" y="119"/>
                    </a:cubicBezTo>
                    <a:cubicBezTo>
                      <a:pt x="7" y="124"/>
                      <a:pt x="0" y="131"/>
                      <a:pt x="2" y="140"/>
                    </a:cubicBezTo>
                    <a:cubicBezTo>
                      <a:pt x="7" y="149"/>
                      <a:pt x="4" y="161"/>
                      <a:pt x="7" y="166"/>
                    </a:cubicBezTo>
                    <a:cubicBezTo>
                      <a:pt x="9" y="168"/>
                      <a:pt x="23" y="168"/>
                      <a:pt x="28" y="177"/>
                    </a:cubicBezTo>
                    <a:cubicBezTo>
                      <a:pt x="30" y="187"/>
                      <a:pt x="7" y="201"/>
                      <a:pt x="7" y="208"/>
                    </a:cubicBezTo>
                    <a:cubicBezTo>
                      <a:pt x="4" y="208"/>
                      <a:pt x="7" y="212"/>
                      <a:pt x="9" y="215"/>
                    </a:cubicBezTo>
                    <a:cubicBezTo>
                      <a:pt x="21" y="215"/>
                      <a:pt x="32" y="215"/>
                      <a:pt x="41" y="217"/>
                    </a:cubicBezTo>
                    <a:cubicBezTo>
                      <a:pt x="55" y="219"/>
                      <a:pt x="127" y="210"/>
                      <a:pt x="127" y="208"/>
                    </a:cubicBezTo>
                    <a:cubicBezTo>
                      <a:pt x="130" y="203"/>
                      <a:pt x="125" y="189"/>
                      <a:pt x="125" y="184"/>
                    </a:cubicBezTo>
                    <a:cubicBezTo>
                      <a:pt x="127" y="182"/>
                      <a:pt x="134" y="175"/>
                      <a:pt x="144" y="175"/>
                    </a:cubicBezTo>
                    <a:cubicBezTo>
                      <a:pt x="151" y="175"/>
                      <a:pt x="158" y="177"/>
                      <a:pt x="158" y="170"/>
                    </a:cubicBezTo>
                    <a:cubicBezTo>
                      <a:pt x="158" y="166"/>
                      <a:pt x="179" y="159"/>
                      <a:pt x="181" y="164"/>
                    </a:cubicBezTo>
                    <a:cubicBezTo>
                      <a:pt x="181" y="168"/>
                      <a:pt x="190" y="168"/>
                      <a:pt x="190" y="154"/>
                    </a:cubicBezTo>
                    <a:cubicBezTo>
                      <a:pt x="190" y="143"/>
                      <a:pt x="190" y="133"/>
                      <a:pt x="197" y="131"/>
                    </a:cubicBezTo>
                    <a:cubicBezTo>
                      <a:pt x="204" y="131"/>
                      <a:pt x="211" y="126"/>
                      <a:pt x="211" y="124"/>
                    </a:cubicBezTo>
                    <a:cubicBezTo>
                      <a:pt x="211" y="119"/>
                      <a:pt x="202" y="112"/>
                      <a:pt x="204" y="110"/>
                    </a:cubicBezTo>
                    <a:cubicBezTo>
                      <a:pt x="207" y="107"/>
                      <a:pt x="225" y="114"/>
                      <a:pt x="228" y="110"/>
                    </a:cubicBezTo>
                    <a:cubicBezTo>
                      <a:pt x="230" y="105"/>
                      <a:pt x="228" y="98"/>
                      <a:pt x="230" y="93"/>
                    </a:cubicBezTo>
                    <a:cubicBezTo>
                      <a:pt x="235" y="89"/>
                      <a:pt x="241" y="82"/>
                      <a:pt x="241" y="77"/>
                    </a:cubicBezTo>
                    <a:cubicBezTo>
                      <a:pt x="239" y="72"/>
                      <a:pt x="241" y="70"/>
                      <a:pt x="237" y="65"/>
                    </a:cubicBezTo>
                    <a:cubicBezTo>
                      <a:pt x="232" y="61"/>
                      <a:pt x="235" y="56"/>
                      <a:pt x="239" y="54"/>
                    </a:cubicBezTo>
                    <a:lnTo>
                      <a:pt x="244" y="54"/>
                    </a:lnTo>
                    <a:cubicBezTo>
                      <a:pt x="246" y="52"/>
                      <a:pt x="251" y="52"/>
                      <a:pt x="253" y="49"/>
                    </a:cubicBezTo>
                    <a:cubicBezTo>
                      <a:pt x="262" y="42"/>
                      <a:pt x="276" y="38"/>
                      <a:pt x="283" y="40"/>
                    </a:cubicBezTo>
                    <a:cubicBezTo>
                      <a:pt x="288" y="42"/>
                      <a:pt x="297" y="40"/>
                      <a:pt x="304" y="35"/>
                    </a:cubicBezTo>
                    <a:cubicBezTo>
                      <a:pt x="300" y="33"/>
                      <a:pt x="295" y="31"/>
                      <a:pt x="293" y="33"/>
                    </a:cubicBezTo>
                    <a:lnTo>
                      <a:pt x="293" y="3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0" name="Freeform 577">
                <a:extLst>
                  <a:ext uri="{FF2B5EF4-FFF2-40B4-BE49-F238E27FC236}">
                    <a16:creationId xmlns:a16="http://schemas.microsoft.com/office/drawing/2014/main" id="{9DCA0F46-4B20-90C2-EBF7-266128423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840"/>
                <a:ext cx="182" cy="131"/>
              </a:xfrm>
              <a:custGeom>
                <a:avLst/>
                <a:gdLst>
                  <a:gd name="T0" fmla="*/ 293 w 304"/>
                  <a:gd name="T1" fmla="*/ 33 h 219"/>
                  <a:gd name="T2" fmla="*/ 293 w 304"/>
                  <a:gd name="T3" fmla="*/ 33 h 219"/>
                  <a:gd name="T4" fmla="*/ 286 w 304"/>
                  <a:gd name="T5" fmla="*/ 26 h 219"/>
                  <a:gd name="T6" fmla="*/ 262 w 304"/>
                  <a:gd name="T7" fmla="*/ 42 h 219"/>
                  <a:gd name="T8" fmla="*/ 251 w 304"/>
                  <a:gd name="T9" fmla="*/ 44 h 219"/>
                  <a:gd name="T10" fmla="*/ 241 w 304"/>
                  <a:gd name="T11" fmla="*/ 44 h 219"/>
                  <a:gd name="T12" fmla="*/ 239 w 304"/>
                  <a:gd name="T13" fmla="*/ 19 h 219"/>
                  <a:gd name="T14" fmla="*/ 232 w 304"/>
                  <a:gd name="T15" fmla="*/ 2 h 219"/>
                  <a:gd name="T16" fmla="*/ 211 w 304"/>
                  <a:gd name="T17" fmla="*/ 21 h 219"/>
                  <a:gd name="T18" fmla="*/ 193 w 304"/>
                  <a:gd name="T19" fmla="*/ 31 h 219"/>
                  <a:gd name="T20" fmla="*/ 169 w 304"/>
                  <a:gd name="T21" fmla="*/ 35 h 219"/>
                  <a:gd name="T22" fmla="*/ 151 w 304"/>
                  <a:gd name="T23" fmla="*/ 31 h 219"/>
                  <a:gd name="T24" fmla="*/ 134 w 304"/>
                  <a:gd name="T25" fmla="*/ 26 h 219"/>
                  <a:gd name="T26" fmla="*/ 116 w 304"/>
                  <a:gd name="T27" fmla="*/ 21 h 219"/>
                  <a:gd name="T28" fmla="*/ 100 w 304"/>
                  <a:gd name="T29" fmla="*/ 33 h 219"/>
                  <a:gd name="T30" fmla="*/ 88 w 304"/>
                  <a:gd name="T31" fmla="*/ 54 h 219"/>
                  <a:gd name="T32" fmla="*/ 58 w 304"/>
                  <a:gd name="T33" fmla="*/ 70 h 219"/>
                  <a:gd name="T34" fmla="*/ 39 w 304"/>
                  <a:gd name="T35" fmla="*/ 77 h 219"/>
                  <a:gd name="T36" fmla="*/ 23 w 304"/>
                  <a:gd name="T37" fmla="*/ 72 h 219"/>
                  <a:gd name="T38" fmla="*/ 14 w 304"/>
                  <a:gd name="T39" fmla="*/ 84 h 219"/>
                  <a:gd name="T40" fmla="*/ 7 w 304"/>
                  <a:gd name="T41" fmla="*/ 100 h 219"/>
                  <a:gd name="T42" fmla="*/ 2 w 304"/>
                  <a:gd name="T43" fmla="*/ 119 h 219"/>
                  <a:gd name="T44" fmla="*/ 2 w 304"/>
                  <a:gd name="T45" fmla="*/ 140 h 219"/>
                  <a:gd name="T46" fmla="*/ 7 w 304"/>
                  <a:gd name="T47" fmla="*/ 166 h 219"/>
                  <a:gd name="T48" fmla="*/ 28 w 304"/>
                  <a:gd name="T49" fmla="*/ 177 h 219"/>
                  <a:gd name="T50" fmla="*/ 7 w 304"/>
                  <a:gd name="T51" fmla="*/ 208 h 219"/>
                  <a:gd name="T52" fmla="*/ 9 w 304"/>
                  <a:gd name="T53" fmla="*/ 215 h 219"/>
                  <a:gd name="T54" fmla="*/ 41 w 304"/>
                  <a:gd name="T55" fmla="*/ 217 h 219"/>
                  <a:gd name="T56" fmla="*/ 127 w 304"/>
                  <a:gd name="T57" fmla="*/ 208 h 219"/>
                  <a:gd name="T58" fmla="*/ 125 w 304"/>
                  <a:gd name="T59" fmla="*/ 184 h 219"/>
                  <a:gd name="T60" fmla="*/ 144 w 304"/>
                  <a:gd name="T61" fmla="*/ 175 h 219"/>
                  <a:gd name="T62" fmla="*/ 158 w 304"/>
                  <a:gd name="T63" fmla="*/ 170 h 219"/>
                  <a:gd name="T64" fmla="*/ 181 w 304"/>
                  <a:gd name="T65" fmla="*/ 164 h 219"/>
                  <a:gd name="T66" fmla="*/ 190 w 304"/>
                  <a:gd name="T67" fmla="*/ 154 h 219"/>
                  <a:gd name="T68" fmla="*/ 197 w 304"/>
                  <a:gd name="T69" fmla="*/ 131 h 219"/>
                  <a:gd name="T70" fmla="*/ 211 w 304"/>
                  <a:gd name="T71" fmla="*/ 124 h 219"/>
                  <a:gd name="T72" fmla="*/ 204 w 304"/>
                  <a:gd name="T73" fmla="*/ 110 h 219"/>
                  <a:gd name="T74" fmla="*/ 228 w 304"/>
                  <a:gd name="T75" fmla="*/ 110 h 219"/>
                  <a:gd name="T76" fmla="*/ 230 w 304"/>
                  <a:gd name="T77" fmla="*/ 93 h 219"/>
                  <a:gd name="T78" fmla="*/ 241 w 304"/>
                  <a:gd name="T79" fmla="*/ 77 h 219"/>
                  <a:gd name="T80" fmla="*/ 237 w 304"/>
                  <a:gd name="T81" fmla="*/ 65 h 219"/>
                  <a:gd name="T82" fmla="*/ 239 w 304"/>
                  <a:gd name="T83" fmla="*/ 54 h 219"/>
                  <a:gd name="T84" fmla="*/ 244 w 304"/>
                  <a:gd name="T85" fmla="*/ 54 h 219"/>
                  <a:gd name="T86" fmla="*/ 253 w 304"/>
                  <a:gd name="T87" fmla="*/ 49 h 219"/>
                  <a:gd name="T88" fmla="*/ 283 w 304"/>
                  <a:gd name="T89" fmla="*/ 40 h 219"/>
                  <a:gd name="T90" fmla="*/ 304 w 304"/>
                  <a:gd name="T91" fmla="*/ 35 h 219"/>
                  <a:gd name="T92" fmla="*/ 293 w 304"/>
                  <a:gd name="T93" fmla="*/ 3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4" h="219">
                    <a:moveTo>
                      <a:pt x="293" y="33"/>
                    </a:moveTo>
                    <a:lnTo>
                      <a:pt x="293" y="33"/>
                    </a:lnTo>
                    <a:cubicBezTo>
                      <a:pt x="288" y="33"/>
                      <a:pt x="290" y="28"/>
                      <a:pt x="286" y="26"/>
                    </a:cubicBezTo>
                    <a:cubicBezTo>
                      <a:pt x="281" y="24"/>
                      <a:pt x="269" y="33"/>
                      <a:pt x="262" y="42"/>
                    </a:cubicBezTo>
                    <a:cubicBezTo>
                      <a:pt x="258" y="42"/>
                      <a:pt x="253" y="44"/>
                      <a:pt x="251" y="44"/>
                    </a:cubicBezTo>
                    <a:cubicBezTo>
                      <a:pt x="246" y="47"/>
                      <a:pt x="241" y="47"/>
                      <a:pt x="241" y="44"/>
                    </a:cubicBezTo>
                    <a:cubicBezTo>
                      <a:pt x="235" y="38"/>
                      <a:pt x="248" y="24"/>
                      <a:pt x="239" y="19"/>
                    </a:cubicBezTo>
                    <a:cubicBezTo>
                      <a:pt x="230" y="14"/>
                      <a:pt x="239" y="2"/>
                      <a:pt x="232" y="2"/>
                    </a:cubicBezTo>
                    <a:cubicBezTo>
                      <a:pt x="223" y="0"/>
                      <a:pt x="211" y="14"/>
                      <a:pt x="211" y="21"/>
                    </a:cubicBezTo>
                    <a:cubicBezTo>
                      <a:pt x="211" y="26"/>
                      <a:pt x="193" y="24"/>
                      <a:pt x="193" y="31"/>
                    </a:cubicBezTo>
                    <a:cubicBezTo>
                      <a:pt x="193" y="35"/>
                      <a:pt x="174" y="31"/>
                      <a:pt x="169" y="35"/>
                    </a:cubicBezTo>
                    <a:cubicBezTo>
                      <a:pt x="167" y="42"/>
                      <a:pt x="158" y="31"/>
                      <a:pt x="151" y="31"/>
                    </a:cubicBezTo>
                    <a:cubicBezTo>
                      <a:pt x="146" y="31"/>
                      <a:pt x="141" y="24"/>
                      <a:pt x="134" y="26"/>
                    </a:cubicBezTo>
                    <a:cubicBezTo>
                      <a:pt x="125" y="28"/>
                      <a:pt x="123" y="24"/>
                      <a:pt x="116" y="21"/>
                    </a:cubicBezTo>
                    <a:cubicBezTo>
                      <a:pt x="111" y="21"/>
                      <a:pt x="107" y="35"/>
                      <a:pt x="100" y="33"/>
                    </a:cubicBezTo>
                    <a:cubicBezTo>
                      <a:pt x="93" y="31"/>
                      <a:pt x="90" y="44"/>
                      <a:pt x="88" y="54"/>
                    </a:cubicBezTo>
                    <a:cubicBezTo>
                      <a:pt x="83" y="61"/>
                      <a:pt x="55" y="61"/>
                      <a:pt x="58" y="70"/>
                    </a:cubicBezTo>
                    <a:cubicBezTo>
                      <a:pt x="58" y="79"/>
                      <a:pt x="39" y="84"/>
                      <a:pt x="39" y="77"/>
                    </a:cubicBezTo>
                    <a:cubicBezTo>
                      <a:pt x="37" y="72"/>
                      <a:pt x="25" y="75"/>
                      <a:pt x="23" y="72"/>
                    </a:cubicBezTo>
                    <a:cubicBezTo>
                      <a:pt x="21" y="72"/>
                      <a:pt x="14" y="75"/>
                      <a:pt x="14" y="84"/>
                    </a:cubicBezTo>
                    <a:cubicBezTo>
                      <a:pt x="16" y="91"/>
                      <a:pt x="7" y="96"/>
                      <a:pt x="7" y="100"/>
                    </a:cubicBezTo>
                    <a:cubicBezTo>
                      <a:pt x="4" y="103"/>
                      <a:pt x="0" y="114"/>
                      <a:pt x="2" y="119"/>
                    </a:cubicBezTo>
                    <a:cubicBezTo>
                      <a:pt x="7" y="124"/>
                      <a:pt x="0" y="131"/>
                      <a:pt x="2" y="140"/>
                    </a:cubicBezTo>
                    <a:cubicBezTo>
                      <a:pt x="7" y="149"/>
                      <a:pt x="4" y="161"/>
                      <a:pt x="7" y="166"/>
                    </a:cubicBezTo>
                    <a:cubicBezTo>
                      <a:pt x="9" y="168"/>
                      <a:pt x="23" y="168"/>
                      <a:pt x="28" y="177"/>
                    </a:cubicBezTo>
                    <a:cubicBezTo>
                      <a:pt x="30" y="187"/>
                      <a:pt x="7" y="201"/>
                      <a:pt x="7" y="208"/>
                    </a:cubicBezTo>
                    <a:cubicBezTo>
                      <a:pt x="4" y="208"/>
                      <a:pt x="7" y="212"/>
                      <a:pt x="9" y="215"/>
                    </a:cubicBezTo>
                    <a:cubicBezTo>
                      <a:pt x="21" y="215"/>
                      <a:pt x="32" y="215"/>
                      <a:pt x="41" y="217"/>
                    </a:cubicBezTo>
                    <a:cubicBezTo>
                      <a:pt x="55" y="219"/>
                      <a:pt x="127" y="210"/>
                      <a:pt x="127" y="208"/>
                    </a:cubicBezTo>
                    <a:cubicBezTo>
                      <a:pt x="130" y="203"/>
                      <a:pt x="125" y="189"/>
                      <a:pt x="125" y="184"/>
                    </a:cubicBezTo>
                    <a:cubicBezTo>
                      <a:pt x="127" y="182"/>
                      <a:pt x="134" y="175"/>
                      <a:pt x="144" y="175"/>
                    </a:cubicBezTo>
                    <a:cubicBezTo>
                      <a:pt x="151" y="175"/>
                      <a:pt x="158" y="177"/>
                      <a:pt x="158" y="170"/>
                    </a:cubicBezTo>
                    <a:cubicBezTo>
                      <a:pt x="158" y="166"/>
                      <a:pt x="179" y="159"/>
                      <a:pt x="181" y="164"/>
                    </a:cubicBezTo>
                    <a:cubicBezTo>
                      <a:pt x="181" y="168"/>
                      <a:pt x="190" y="168"/>
                      <a:pt x="190" y="154"/>
                    </a:cubicBezTo>
                    <a:cubicBezTo>
                      <a:pt x="190" y="143"/>
                      <a:pt x="190" y="133"/>
                      <a:pt x="197" y="131"/>
                    </a:cubicBezTo>
                    <a:cubicBezTo>
                      <a:pt x="204" y="131"/>
                      <a:pt x="211" y="126"/>
                      <a:pt x="211" y="124"/>
                    </a:cubicBezTo>
                    <a:cubicBezTo>
                      <a:pt x="211" y="119"/>
                      <a:pt x="202" y="112"/>
                      <a:pt x="204" y="110"/>
                    </a:cubicBezTo>
                    <a:cubicBezTo>
                      <a:pt x="207" y="107"/>
                      <a:pt x="225" y="114"/>
                      <a:pt x="228" y="110"/>
                    </a:cubicBezTo>
                    <a:cubicBezTo>
                      <a:pt x="230" y="105"/>
                      <a:pt x="228" y="98"/>
                      <a:pt x="230" y="93"/>
                    </a:cubicBezTo>
                    <a:cubicBezTo>
                      <a:pt x="235" y="89"/>
                      <a:pt x="241" y="82"/>
                      <a:pt x="241" y="77"/>
                    </a:cubicBezTo>
                    <a:cubicBezTo>
                      <a:pt x="239" y="72"/>
                      <a:pt x="241" y="70"/>
                      <a:pt x="237" y="65"/>
                    </a:cubicBezTo>
                    <a:cubicBezTo>
                      <a:pt x="232" y="61"/>
                      <a:pt x="235" y="56"/>
                      <a:pt x="239" y="54"/>
                    </a:cubicBezTo>
                    <a:lnTo>
                      <a:pt x="244" y="54"/>
                    </a:lnTo>
                    <a:cubicBezTo>
                      <a:pt x="246" y="52"/>
                      <a:pt x="251" y="52"/>
                      <a:pt x="253" y="49"/>
                    </a:cubicBezTo>
                    <a:cubicBezTo>
                      <a:pt x="262" y="42"/>
                      <a:pt x="276" y="38"/>
                      <a:pt x="283" y="40"/>
                    </a:cubicBezTo>
                    <a:cubicBezTo>
                      <a:pt x="288" y="42"/>
                      <a:pt x="297" y="40"/>
                      <a:pt x="304" y="35"/>
                    </a:cubicBezTo>
                    <a:cubicBezTo>
                      <a:pt x="300" y="33"/>
                      <a:pt x="295" y="31"/>
                      <a:pt x="293" y="3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1" name="Freeform 578">
                <a:extLst>
                  <a:ext uri="{FF2B5EF4-FFF2-40B4-BE49-F238E27FC236}">
                    <a16:creationId xmlns:a16="http://schemas.microsoft.com/office/drawing/2014/main" id="{45C24537-46D9-E29E-88B7-6D0960293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840"/>
                <a:ext cx="182" cy="131"/>
              </a:xfrm>
              <a:custGeom>
                <a:avLst/>
                <a:gdLst>
                  <a:gd name="T0" fmla="*/ 293 w 304"/>
                  <a:gd name="T1" fmla="*/ 33 h 219"/>
                  <a:gd name="T2" fmla="*/ 293 w 304"/>
                  <a:gd name="T3" fmla="*/ 33 h 219"/>
                  <a:gd name="T4" fmla="*/ 286 w 304"/>
                  <a:gd name="T5" fmla="*/ 26 h 219"/>
                  <a:gd name="T6" fmla="*/ 262 w 304"/>
                  <a:gd name="T7" fmla="*/ 42 h 219"/>
                  <a:gd name="T8" fmla="*/ 251 w 304"/>
                  <a:gd name="T9" fmla="*/ 44 h 219"/>
                  <a:gd name="T10" fmla="*/ 241 w 304"/>
                  <a:gd name="T11" fmla="*/ 44 h 219"/>
                  <a:gd name="T12" fmla="*/ 239 w 304"/>
                  <a:gd name="T13" fmla="*/ 19 h 219"/>
                  <a:gd name="T14" fmla="*/ 232 w 304"/>
                  <a:gd name="T15" fmla="*/ 2 h 219"/>
                  <a:gd name="T16" fmla="*/ 211 w 304"/>
                  <a:gd name="T17" fmla="*/ 21 h 219"/>
                  <a:gd name="T18" fmla="*/ 193 w 304"/>
                  <a:gd name="T19" fmla="*/ 31 h 219"/>
                  <a:gd name="T20" fmla="*/ 169 w 304"/>
                  <a:gd name="T21" fmla="*/ 35 h 219"/>
                  <a:gd name="T22" fmla="*/ 151 w 304"/>
                  <a:gd name="T23" fmla="*/ 31 h 219"/>
                  <a:gd name="T24" fmla="*/ 134 w 304"/>
                  <a:gd name="T25" fmla="*/ 26 h 219"/>
                  <a:gd name="T26" fmla="*/ 116 w 304"/>
                  <a:gd name="T27" fmla="*/ 21 h 219"/>
                  <a:gd name="T28" fmla="*/ 100 w 304"/>
                  <a:gd name="T29" fmla="*/ 33 h 219"/>
                  <a:gd name="T30" fmla="*/ 88 w 304"/>
                  <a:gd name="T31" fmla="*/ 54 h 219"/>
                  <a:gd name="T32" fmla="*/ 58 w 304"/>
                  <a:gd name="T33" fmla="*/ 70 h 219"/>
                  <a:gd name="T34" fmla="*/ 39 w 304"/>
                  <a:gd name="T35" fmla="*/ 77 h 219"/>
                  <a:gd name="T36" fmla="*/ 23 w 304"/>
                  <a:gd name="T37" fmla="*/ 72 h 219"/>
                  <a:gd name="T38" fmla="*/ 14 w 304"/>
                  <a:gd name="T39" fmla="*/ 84 h 219"/>
                  <a:gd name="T40" fmla="*/ 7 w 304"/>
                  <a:gd name="T41" fmla="*/ 100 h 219"/>
                  <a:gd name="T42" fmla="*/ 2 w 304"/>
                  <a:gd name="T43" fmla="*/ 119 h 219"/>
                  <a:gd name="T44" fmla="*/ 2 w 304"/>
                  <a:gd name="T45" fmla="*/ 140 h 219"/>
                  <a:gd name="T46" fmla="*/ 7 w 304"/>
                  <a:gd name="T47" fmla="*/ 166 h 219"/>
                  <a:gd name="T48" fmla="*/ 28 w 304"/>
                  <a:gd name="T49" fmla="*/ 177 h 219"/>
                  <a:gd name="T50" fmla="*/ 7 w 304"/>
                  <a:gd name="T51" fmla="*/ 208 h 219"/>
                  <a:gd name="T52" fmla="*/ 9 w 304"/>
                  <a:gd name="T53" fmla="*/ 215 h 219"/>
                  <a:gd name="T54" fmla="*/ 41 w 304"/>
                  <a:gd name="T55" fmla="*/ 217 h 219"/>
                  <a:gd name="T56" fmla="*/ 127 w 304"/>
                  <a:gd name="T57" fmla="*/ 208 h 219"/>
                  <a:gd name="T58" fmla="*/ 125 w 304"/>
                  <a:gd name="T59" fmla="*/ 184 h 219"/>
                  <a:gd name="T60" fmla="*/ 144 w 304"/>
                  <a:gd name="T61" fmla="*/ 175 h 219"/>
                  <a:gd name="T62" fmla="*/ 158 w 304"/>
                  <a:gd name="T63" fmla="*/ 170 h 219"/>
                  <a:gd name="T64" fmla="*/ 181 w 304"/>
                  <a:gd name="T65" fmla="*/ 164 h 219"/>
                  <a:gd name="T66" fmla="*/ 190 w 304"/>
                  <a:gd name="T67" fmla="*/ 154 h 219"/>
                  <a:gd name="T68" fmla="*/ 197 w 304"/>
                  <a:gd name="T69" fmla="*/ 131 h 219"/>
                  <a:gd name="T70" fmla="*/ 211 w 304"/>
                  <a:gd name="T71" fmla="*/ 124 h 219"/>
                  <a:gd name="T72" fmla="*/ 204 w 304"/>
                  <a:gd name="T73" fmla="*/ 110 h 219"/>
                  <a:gd name="T74" fmla="*/ 228 w 304"/>
                  <a:gd name="T75" fmla="*/ 110 h 219"/>
                  <a:gd name="T76" fmla="*/ 230 w 304"/>
                  <a:gd name="T77" fmla="*/ 93 h 219"/>
                  <a:gd name="T78" fmla="*/ 241 w 304"/>
                  <a:gd name="T79" fmla="*/ 77 h 219"/>
                  <a:gd name="T80" fmla="*/ 237 w 304"/>
                  <a:gd name="T81" fmla="*/ 65 h 219"/>
                  <a:gd name="T82" fmla="*/ 239 w 304"/>
                  <a:gd name="T83" fmla="*/ 54 h 219"/>
                  <a:gd name="T84" fmla="*/ 244 w 304"/>
                  <a:gd name="T85" fmla="*/ 54 h 219"/>
                  <a:gd name="T86" fmla="*/ 253 w 304"/>
                  <a:gd name="T87" fmla="*/ 49 h 219"/>
                  <a:gd name="T88" fmla="*/ 283 w 304"/>
                  <a:gd name="T89" fmla="*/ 40 h 219"/>
                  <a:gd name="T90" fmla="*/ 304 w 304"/>
                  <a:gd name="T91" fmla="*/ 35 h 219"/>
                  <a:gd name="T92" fmla="*/ 293 w 304"/>
                  <a:gd name="T93" fmla="*/ 33 h 219"/>
                  <a:gd name="T94" fmla="*/ 293 w 304"/>
                  <a:gd name="T95" fmla="*/ 3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4" h="219">
                    <a:moveTo>
                      <a:pt x="293" y="33"/>
                    </a:moveTo>
                    <a:lnTo>
                      <a:pt x="293" y="33"/>
                    </a:lnTo>
                    <a:cubicBezTo>
                      <a:pt x="288" y="33"/>
                      <a:pt x="290" y="28"/>
                      <a:pt x="286" y="26"/>
                    </a:cubicBezTo>
                    <a:cubicBezTo>
                      <a:pt x="281" y="24"/>
                      <a:pt x="269" y="33"/>
                      <a:pt x="262" y="42"/>
                    </a:cubicBezTo>
                    <a:cubicBezTo>
                      <a:pt x="258" y="42"/>
                      <a:pt x="253" y="44"/>
                      <a:pt x="251" y="44"/>
                    </a:cubicBezTo>
                    <a:cubicBezTo>
                      <a:pt x="246" y="47"/>
                      <a:pt x="241" y="47"/>
                      <a:pt x="241" y="44"/>
                    </a:cubicBezTo>
                    <a:cubicBezTo>
                      <a:pt x="235" y="38"/>
                      <a:pt x="248" y="24"/>
                      <a:pt x="239" y="19"/>
                    </a:cubicBezTo>
                    <a:cubicBezTo>
                      <a:pt x="230" y="14"/>
                      <a:pt x="239" y="2"/>
                      <a:pt x="232" y="2"/>
                    </a:cubicBezTo>
                    <a:cubicBezTo>
                      <a:pt x="223" y="0"/>
                      <a:pt x="211" y="14"/>
                      <a:pt x="211" y="21"/>
                    </a:cubicBezTo>
                    <a:cubicBezTo>
                      <a:pt x="211" y="26"/>
                      <a:pt x="193" y="24"/>
                      <a:pt x="193" y="31"/>
                    </a:cubicBezTo>
                    <a:cubicBezTo>
                      <a:pt x="193" y="35"/>
                      <a:pt x="174" y="31"/>
                      <a:pt x="169" y="35"/>
                    </a:cubicBezTo>
                    <a:cubicBezTo>
                      <a:pt x="167" y="42"/>
                      <a:pt x="158" y="31"/>
                      <a:pt x="151" y="31"/>
                    </a:cubicBezTo>
                    <a:cubicBezTo>
                      <a:pt x="146" y="31"/>
                      <a:pt x="141" y="24"/>
                      <a:pt x="134" y="26"/>
                    </a:cubicBezTo>
                    <a:cubicBezTo>
                      <a:pt x="125" y="28"/>
                      <a:pt x="123" y="24"/>
                      <a:pt x="116" y="21"/>
                    </a:cubicBezTo>
                    <a:cubicBezTo>
                      <a:pt x="111" y="21"/>
                      <a:pt x="107" y="35"/>
                      <a:pt x="100" y="33"/>
                    </a:cubicBezTo>
                    <a:cubicBezTo>
                      <a:pt x="93" y="31"/>
                      <a:pt x="90" y="44"/>
                      <a:pt x="88" y="54"/>
                    </a:cubicBezTo>
                    <a:cubicBezTo>
                      <a:pt x="83" y="61"/>
                      <a:pt x="55" y="61"/>
                      <a:pt x="58" y="70"/>
                    </a:cubicBezTo>
                    <a:cubicBezTo>
                      <a:pt x="58" y="79"/>
                      <a:pt x="39" y="84"/>
                      <a:pt x="39" y="77"/>
                    </a:cubicBezTo>
                    <a:cubicBezTo>
                      <a:pt x="37" y="72"/>
                      <a:pt x="25" y="75"/>
                      <a:pt x="23" y="72"/>
                    </a:cubicBezTo>
                    <a:cubicBezTo>
                      <a:pt x="21" y="72"/>
                      <a:pt x="14" y="75"/>
                      <a:pt x="14" y="84"/>
                    </a:cubicBezTo>
                    <a:cubicBezTo>
                      <a:pt x="16" y="91"/>
                      <a:pt x="7" y="96"/>
                      <a:pt x="7" y="100"/>
                    </a:cubicBezTo>
                    <a:cubicBezTo>
                      <a:pt x="4" y="103"/>
                      <a:pt x="0" y="114"/>
                      <a:pt x="2" y="119"/>
                    </a:cubicBezTo>
                    <a:cubicBezTo>
                      <a:pt x="7" y="124"/>
                      <a:pt x="0" y="131"/>
                      <a:pt x="2" y="140"/>
                    </a:cubicBezTo>
                    <a:cubicBezTo>
                      <a:pt x="7" y="149"/>
                      <a:pt x="4" y="161"/>
                      <a:pt x="7" y="166"/>
                    </a:cubicBezTo>
                    <a:cubicBezTo>
                      <a:pt x="9" y="168"/>
                      <a:pt x="23" y="168"/>
                      <a:pt x="28" y="177"/>
                    </a:cubicBezTo>
                    <a:cubicBezTo>
                      <a:pt x="30" y="187"/>
                      <a:pt x="7" y="201"/>
                      <a:pt x="7" y="208"/>
                    </a:cubicBezTo>
                    <a:cubicBezTo>
                      <a:pt x="4" y="208"/>
                      <a:pt x="7" y="212"/>
                      <a:pt x="9" y="215"/>
                    </a:cubicBezTo>
                    <a:cubicBezTo>
                      <a:pt x="21" y="215"/>
                      <a:pt x="32" y="215"/>
                      <a:pt x="41" y="217"/>
                    </a:cubicBezTo>
                    <a:cubicBezTo>
                      <a:pt x="55" y="219"/>
                      <a:pt x="127" y="210"/>
                      <a:pt x="127" y="208"/>
                    </a:cubicBezTo>
                    <a:cubicBezTo>
                      <a:pt x="130" y="203"/>
                      <a:pt x="125" y="189"/>
                      <a:pt x="125" y="184"/>
                    </a:cubicBezTo>
                    <a:cubicBezTo>
                      <a:pt x="127" y="182"/>
                      <a:pt x="134" y="175"/>
                      <a:pt x="144" y="175"/>
                    </a:cubicBezTo>
                    <a:cubicBezTo>
                      <a:pt x="151" y="175"/>
                      <a:pt x="158" y="177"/>
                      <a:pt x="158" y="170"/>
                    </a:cubicBezTo>
                    <a:cubicBezTo>
                      <a:pt x="158" y="166"/>
                      <a:pt x="179" y="159"/>
                      <a:pt x="181" y="164"/>
                    </a:cubicBezTo>
                    <a:cubicBezTo>
                      <a:pt x="181" y="168"/>
                      <a:pt x="190" y="168"/>
                      <a:pt x="190" y="154"/>
                    </a:cubicBezTo>
                    <a:cubicBezTo>
                      <a:pt x="190" y="143"/>
                      <a:pt x="190" y="133"/>
                      <a:pt x="197" y="131"/>
                    </a:cubicBezTo>
                    <a:cubicBezTo>
                      <a:pt x="204" y="131"/>
                      <a:pt x="211" y="126"/>
                      <a:pt x="211" y="124"/>
                    </a:cubicBezTo>
                    <a:cubicBezTo>
                      <a:pt x="211" y="119"/>
                      <a:pt x="202" y="112"/>
                      <a:pt x="204" y="110"/>
                    </a:cubicBezTo>
                    <a:cubicBezTo>
                      <a:pt x="207" y="107"/>
                      <a:pt x="225" y="114"/>
                      <a:pt x="228" y="110"/>
                    </a:cubicBezTo>
                    <a:cubicBezTo>
                      <a:pt x="230" y="105"/>
                      <a:pt x="228" y="98"/>
                      <a:pt x="230" y="93"/>
                    </a:cubicBezTo>
                    <a:cubicBezTo>
                      <a:pt x="235" y="89"/>
                      <a:pt x="241" y="82"/>
                      <a:pt x="241" y="77"/>
                    </a:cubicBezTo>
                    <a:cubicBezTo>
                      <a:pt x="239" y="72"/>
                      <a:pt x="241" y="70"/>
                      <a:pt x="237" y="65"/>
                    </a:cubicBezTo>
                    <a:cubicBezTo>
                      <a:pt x="232" y="61"/>
                      <a:pt x="235" y="56"/>
                      <a:pt x="239" y="54"/>
                    </a:cubicBezTo>
                    <a:lnTo>
                      <a:pt x="244" y="54"/>
                    </a:lnTo>
                    <a:cubicBezTo>
                      <a:pt x="246" y="52"/>
                      <a:pt x="251" y="52"/>
                      <a:pt x="253" y="49"/>
                    </a:cubicBezTo>
                    <a:cubicBezTo>
                      <a:pt x="262" y="42"/>
                      <a:pt x="276" y="38"/>
                      <a:pt x="283" y="40"/>
                    </a:cubicBezTo>
                    <a:cubicBezTo>
                      <a:pt x="288" y="42"/>
                      <a:pt x="297" y="40"/>
                      <a:pt x="304" y="35"/>
                    </a:cubicBezTo>
                    <a:cubicBezTo>
                      <a:pt x="300" y="33"/>
                      <a:pt x="295" y="31"/>
                      <a:pt x="293" y="33"/>
                    </a:cubicBezTo>
                    <a:lnTo>
                      <a:pt x="293" y="3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2" name="Freeform 579">
                <a:extLst>
                  <a:ext uri="{FF2B5EF4-FFF2-40B4-BE49-F238E27FC236}">
                    <a16:creationId xmlns:a16="http://schemas.microsoft.com/office/drawing/2014/main" id="{222456BE-1877-2D93-6861-A2F3B27FFD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1" y="2287"/>
                <a:ext cx="586" cy="215"/>
              </a:xfrm>
              <a:custGeom>
                <a:avLst/>
                <a:gdLst>
                  <a:gd name="T0" fmla="*/ 81 w 976"/>
                  <a:gd name="T1" fmla="*/ 166 h 357"/>
                  <a:gd name="T2" fmla="*/ 276 w 976"/>
                  <a:gd name="T3" fmla="*/ 191 h 357"/>
                  <a:gd name="T4" fmla="*/ 39 w 976"/>
                  <a:gd name="T5" fmla="*/ 98 h 357"/>
                  <a:gd name="T6" fmla="*/ 39 w 976"/>
                  <a:gd name="T7" fmla="*/ 98 h 357"/>
                  <a:gd name="T8" fmla="*/ 520 w 976"/>
                  <a:gd name="T9" fmla="*/ 229 h 357"/>
                  <a:gd name="T10" fmla="*/ 530 w 976"/>
                  <a:gd name="T11" fmla="*/ 194 h 357"/>
                  <a:gd name="T12" fmla="*/ 574 w 976"/>
                  <a:gd name="T13" fmla="*/ 226 h 357"/>
                  <a:gd name="T14" fmla="*/ 565 w 976"/>
                  <a:gd name="T15" fmla="*/ 168 h 357"/>
                  <a:gd name="T16" fmla="*/ 527 w 976"/>
                  <a:gd name="T17" fmla="*/ 135 h 357"/>
                  <a:gd name="T18" fmla="*/ 611 w 976"/>
                  <a:gd name="T19" fmla="*/ 107 h 357"/>
                  <a:gd name="T20" fmla="*/ 518 w 976"/>
                  <a:gd name="T21" fmla="*/ 145 h 357"/>
                  <a:gd name="T22" fmla="*/ 227 w 976"/>
                  <a:gd name="T23" fmla="*/ 222 h 357"/>
                  <a:gd name="T24" fmla="*/ 239 w 976"/>
                  <a:gd name="T25" fmla="*/ 196 h 357"/>
                  <a:gd name="T26" fmla="*/ 220 w 976"/>
                  <a:gd name="T27" fmla="*/ 175 h 357"/>
                  <a:gd name="T28" fmla="*/ 202 w 976"/>
                  <a:gd name="T29" fmla="*/ 170 h 357"/>
                  <a:gd name="T30" fmla="*/ 167 w 976"/>
                  <a:gd name="T31" fmla="*/ 117 h 357"/>
                  <a:gd name="T32" fmla="*/ 132 w 976"/>
                  <a:gd name="T33" fmla="*/ 89 h 357"/>
                  <a:gd name="T34" fmla="*/ 62 w 976"/>
                  <a:gd name="T35" fmla="*/ 33 h 357"/>
                  <a:gd name="T36" fmla="*/ 32 w 976"/>
                  <a:gd name="T37" fmla="*/ 51 h 357"/>
                  <a:gd name="T38" fmla="*/ 118 w 976"/>
                  <a:gd name="T39" fmla="*/ 173 h 357"/>
                  <a:gd name="T40" fmla="*/ 197 w 976"/>
                  <a:gd name="T41" fmla="*/ 254 h 357"/>
                  <a:gd name="T42" fmla="*/ 706 w 976"/>
                  <a:gd name="T43" fmla="*/ 121 h 357"/>
                  <a:gd name="T44" fmla="*/ 702 w 976"/>
                  <a:gd name="T45" fmla="*/ 100 h 357"/>
                  <a:gd name="T46" fmla="*/ 706 w 976"/>
                  <a:gd name="T47" fmla="*/ 121 h 357"/>
                  <a:gd name="T48" fmla="*/ 681 w 976"/>
                  <a:gd name="T49" fmla="*/ 208 h 357"/>
                  <a:gd name="T50" fmla="*/ 607 w 976"/>
                  <a:gd name="T51" fmla="*/ 308 h 357"/>
                  <a:gd name="T52" fmla="*/ 555 w 976"/>
                  <a:gd name="T53" fmla="*/ 322 h 357"/>
                  <a:gd name="T54" fmla="*/ 739 w 976"/>
                  <a:gd name="T55" fmla="*/ 191 h 357"/>
                  <a:gd name="T56" fmla="*/ 727 w 976"/>
                  <a:gd name="T57" fmla="*/ 203 h 357"/>
                  <a:gd name="T58" fmla="*/ 409 w 976"/>
                  <a:gd name="T59" fmla="*/ 301 h 357"/>
                  <a:gd name="T60" fmla="*/ 393 w 976"/>
                  <a:gd name="T61" fmla="*/ 280 h 357"/>
                  <a:gd name="T62" fmla="*/ 279 w 976"/>
                  <a:gd name="T63" fmla="*/ 264 h 357"/>
                  <a:gd name="T64" fmla="*/ 234 w 976"/>
                  <a:gd name="T65" fmla="*/ 278 h 357"/>
                  <a:gd name="T66" fmla="*/ 325 w 976"/>
                  <a:gd name="T67" fmla="*/ 303 h 357"/>
                  <a:gd name="T68" fmla="*/ 430 w 976"/>
                  <a:gd name="T69" fmla="*/ 313 h 357"/>
                  <a:gd name="T70" fmla="*/ 904 w 976"/>
                  <a:gd name="T71" fmla="*/ 163 h 357"/>
                  <a:gd name="T72" fmla="*/ 827 w 976"/>
                  <a:gd name="T73" fmla="*/ 149 h 357"/>
                  <a:gd name="T74" fmla="*/ 772 w 976"/>
                  <a:gd name="T75" fmla="*/ 161 h 357"/>
                  <a:gd name="T76" fmla="*/ 816 w 976"/>
                  <a:gd name="T77" fmla="*/ 184 h 357"/>
                  <a:gd name="T78" fmla="*/ 800 w 976"/>
                  <a:gd name="T79" fmla="*/ 210 h 357"/>
                  <a:gd name="T80" fmla="*/ 853 w 976"/>
                  <a:gd name="T81" fmla="*/ 226 h 357"/>
                  <a:gd name="T82" fmla="*/ 925 w 976"/>
                  <a:gd name="T83" fmla="*/ 292 h 357"/>
                  <a:gd name="T84" fmla="*/ 976 w 976"/>
                  <a:gd name="T85" fmla="*/ 322 h 357"/>
                  <a:gd name="T86" fmla="*/ 632 w 976"/>
                  <a:gd name="T87" fmla="*/ 322 h 357"/>
                  <a:gd name="T88" fmla="*/ 620 w 976"/>
                  <a:gd name="T89" fmla="*/ 331 h 357"/>
                  <a:gd name="T90" fmla="*/ 632 w 976"/>
                  <a:gd name="T91" fmla="*/ 336 h 357"/>
                  <a:gd name="T92" fmla="*/ 639 w 976"/>
                  <a:gd name="T93" fmla="*/ 329 h 357"/>
                  <a:gd name="T94" fmla="*/ 458 w 976"/>
                  <a:gd name="T95" fmla="*/ 161 h 357"/>
                  <a:gd name="T96" fmla="*/ 488 w 976"/>
                  <a:gd name="T97" fmla="*/ 91 h 357"/>
                  <a:gd name="T98" fmla="*/ 474 w 976"/>
                  <a:gd name="T99" fmla="*/ 40 h 357"/>
                  <a:gd name="T100" fmla="*/ 434 w 976"/>
                  <a:gd name="T101" fmla="*/ 49 h 357"/>
                  <a:gd name="T102" fmla="*/ 397 w 976"/>
                  <a:gd name="T103" fmla="*/ 100 h 357"/>
                  <a:gd name="T104" fmla="*/ 327 w 976"/>
                  <a:gd name="T105" fmla="*/ 110 h 357"/>
                  <a:gd name="T106" fmla="*/ 302 w 976"/>
                  <a:gd name="T107" fmla="*/ 86 h 357"/>
                  <a:gd name="T108" fmla="*/ 318 w 976"/>
                  <a:gd name="T109" fmla="*/ 166 h 357"/>
                  <a:gd name="T110" fmla="*/ 383 w 976"/>
                  <a:gd name="T111" fmla="*/ 201 h 357"/>
                  <a:gd name="T112" fmla="*/ 458 w 976"/>
                  <a:gd name="T113" fmla="*/ 161 h 357"/>
                  <a:gd name="T114" fmla="*/ 523 w 976"/>
                  <a:gd name="T115" fmla="*/ 345 h 357"/>
                  <a:gd name="T116" fmla="*/ 472 w 976"/>
                  <a:gd name="T117" fmla="*/ 306 h 357"/>
                  <a:gd name="T118" fmla="*/ 444 w 976"/>
                  <a:gd name="T119" fmla="*/ 320 h 357"/>
                  <a:gd name="T120" fmla="*/ 472 w 976"/>
                  <a:gd name="T121" fmla="*/ 30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76" h="357">
                    <a:moveTo>
                      <a:pt x="72" y="152"/>
                    </a:moveTo>
                    <a:lnTo>
                      <a:pt x="72" y="152"/>
                    </a:lnTo>
                    <a:cubicBezTo>
                      <a:pt x="69" y="156"/>
                      <a:pt x="76" y="168"/>
                      <a:pt x="81" y="166"/>
                    </a:cubicBezTo>
                    <a:cubicBezTo>
                      <a:pt x="86" y="161"/>
                      <a:pt x="74" y="142"/>
                      <a:pt x="72" y="152"/>
                    </a:cubicBezTo>
                    <a:close/>
                    <a:moveTo>
                      <a:pt x="276" y="191"/>
                    </a:moveTo>
                    <a:lnTo>
                      <a:pt x="276" y="191"/>
                    </a:lnTo>
                    <a:cubicBezTo>
                      <a:pt x="276" y="184"/>
                      <a:pt x="260" y="189"/>
                      <a:pt x="265" y="196"/>
                    </a:cubicBezTo>
                    <a:cubicBezTo>
                      <a:pt x="269" y="205"/>
                      <a:pt x="276" y="196"/>
                      <a:pt x="276" y="191"/>
                    </a:cubicBezTo>
                    <a:close/>
                    <a:moveTo>
                      <a:pt x="39" y="98"/>
                    </a:moveTo>
                    <a:lnTo>
                      <a:pt x="39" y="98"/>
                    </a:lnTo>
                    <a:cubicBezTo>
                      <a:pt x="39" y="105"/>
                      <a:pt x="46" y="124"/>
                      <a:pt x="53" y="114"/>
                    </a:cubicBezTo>
                    <a:cubicBezTo>
                      <a:pt x="60" y="107"/>
                      <a:pt x="41" y="93"/>
                      <a:pt x="39" y="98"/>
                    </a:cubicBezTo>
                    <a:close/>
                    <a:moveTo>
                      <a:pt x="513" y="205"/>
                    </a:moveTo>
                    <a:lnTo>
                      <a:pt x="513" y="205"/>
                    </a:lnTo>
                    <a:cubicBezTo>
                      <a:pt x="523" y="208"/>
                      <a:pt x="523" y="222"/>
                      <a:pt x="520" y="229"/>
                    </a:cubicBezTo>
                    <a:cubicBezTo>
                      <a:pt x="518" y="238"/>
                      <a:pt x="513" y="257"/>
                      <a:pt x="523" y="254"/>
                    </a:cubicBezTo>
                    <a:cubicBezTo>
                      <a:pt x="532" y="250"/>
                      <a:pt x="539" y="238"/>
                      <a:pt x="534" y="233"/>
                    </a:cubicBezTo>
                    <a:cubicBezTo>
                      <a:pt x="527" y="229"/>
                      <a:pt x="527" y="201"/>
                      <a:pt x="530" y="194"/>
                    </a:cubicBezTo>
                    <a:cubicBezTo>
                      <a:pt x="534" y="187"/>
                      <a:pt x="551" y="191"/>
                      <a:pt x="544" y="203"/>
                    </a:cubicBezTo>
                    <a:cubicBezTo>
                      <a:pt x="539" y="212"/>
                      <a:pt x="555" y="212"/>
                      <a:pt x="555" y="224"/>
                    </a:cubicBezTo>
                    <a:cubicBezTo>
                      <a:pt x="555" y="236"/>
                      <a:pt x="565" y="229"/>
                      <a:pt x="574" y="226"/>
                    </a:cubicBezTo>
                    <a:cubicBezTo>
                      <a:pt x="586" y="224"/>
                      <a:pt x="583" y="217"/>
                      <a:pt x="576" y="210"/>
                    </a:cubicBezTo>
                    <a:cubicBezTo>
                      <a:pt x="569" y="203"/>
                      <a:pt x="581" y="191"/>
                      <a:pt x="572" y="184"/>
                    </a:cubicBezTo>
                    <a:cubicBezTo>
                      <a:pt x="562" y="180"/>
                      <a:pt x="555" y="170"/>
                      <a:pt x="565" y="168"/>
                    </a:cubicBezTo>
                    <a:cubicBezTo>
                      <a:pt x="574" y="166"/>
                      <a:pt x="600" y="152"/>
                      <a:pt x="597" y="145"/>
                    </a:cubicBezTo>
                    <a:cubicBezTo>
                      <a:pt x="593" y="138"/>
                      <a:pt x="558" y="145"/>
                      <a:pt x="553" y="156"/>
                    </a:cubicBezTo>
                    <a:cubicBezTo>
                      <a:pt x="551" y="168"/>
                      <a:pt x="525" y="156"/>
                      <a:pt x="527" y="135"/>
                    </a:cubicBezTo>
                    <a:cubicBezTo>
                      <a:pt x="530" y="117"/>
                      <a:pt x="583" y="114"/>
                      <a:pt x="597" y="121"/>
                    </a:cubicBezTo>
                    <a:cubicBezTo>
                      <a:pt x="614" y="128"/>
                      <a:pt x="630" y="110"/>
                      <a:pt x="634" y="98"/>
                    </a:cubicBezTo>
                    <a:cubicBezTo>
                      <a:pt x="639" y="89"/>
                      <a:pt x="623" y="100"/>
                      <a:pt x="611" y="107"/>
                    </a:cubicBezTo>
                    <a:cubicBezTo>
                      <a:pt x="602" y="114"/>
                      <a:pt x="574" y="107"/>
                      <a:pt x="558" y="103"/>
                    </a:cubicBezTo>
                    <a:cubicBezTo>
                      <a:pt x="544" y="96"/>
                      <a:pt x="544" y="110"/>
                      <a:pt x="532" y="112"/>
                    </a:cubicBezTo>
                    <a:cubicBezTo>
                      <a:pt x="520" y="114"/>
                      <a:pt x="523" y="140"/>
                      <a:pt x="518" y="145"/>
                    </a:cubicBezTo>
                    <a:cubicBezTo>
                      <a:pt x="511" y="147"/>
                      <a:pt x="511" y="166"/>
                      <a:pt x="502" y="184"/>
                    </a:cubicBezTo>
                    <a:cubicBezTo>
                      <a:pt x="490" y="203"/>
                      <a:pt x="504" y="205"/>
                      <a:pt x="513" y="205"/>
                    </a:cubicBezTo>
                    <a:close/>
                    <a:moveTo>
                      <a:pt x="227" y="222"/>
                    </a:moveTo>
                    <a:lnTo>
                      <a:pt x="227" y="222"/>
                    </a:lnTo>
                    <a:cubicBezTo>
                      <a:pt x="227" y="215"/>
                      <a:pt x="230" y="205"/>
                      <a:pt x="230" y="201"/>
                    </a:cubicBezTo>
                    <a:cubicBezTo>
                      <a:pt x="230" y="196"/>
                      <a:pt x="234" y="194"/>
                      <a:pt x="239" y="196"/>
                    </a:cubicBezTo>
                    <a:cubicBezTo>
                      <a:pt x="244" y="196"/>
                      <a:pt x="244" y="184"/>
                      <a:pt x="239" y="182"/>
                    </a:cubicBezTo>
                    <a:cubicBezTo>
                      <a:pt x="234" y="182"/>
                      <a:pt x="232" y="166"/>
                      <a:pt x="223" y="166"/>
                    </a:cubicBezTo>
                    <a:cubicBezTo>
                      <a:pt x="211" y="166"/>
                      <a:pt x="213" y="175"/>
                      <a:pt x="220" y="175"/>
                    </a:cubicBezTo>
                    <a:cubicBezTo>
                      <a:pt x="225" y="175"/>
                      <a:pt x="230" y="180"/>
                      <a:pt x="227" y="184"/>
                    </a:cubicBezTo>
                    <a:cubicBezTo>
                      <a:pt x="225" y="189"/>
                      <a:pt x="223" y="180"/>
                      <a:pt x="213" y="182"/>
                    </a:cubicBezTo>
                    <a:cubicBezTo>
                      <a:pt x="207" y="182"/>
                      <a:pt x="211" y="170"/>
                      <a:pt x="202" y="170"/>
                    </a:cubicBezTo>
                    <a:cubicBezTo>
                      <a:pt x="190" y="168"/>
                      <a:pt x="193" y="152"/>
                      <a:pt x="183" y="152"/>
                    </a:cubicBezTo>
                    <a:cubicBezTo>
                      <a:pt x="172" y="152"/>
                      <a:pt x="172" y="142"/>
                      <a:pt x="179" y="135"/>
                    </a:cubicBezTo>
                    <a:cubicBezTo>
                      <a:pt x="186" y="128"/>
                      <a:pt x="167" y="124"/>
                      <a:pt x="167" y="117"/>
                    </a:cubicBezTo>
                    <a:cubicBezTo>
                      <a:pt x="167" y="110"/>
                      <a:pt x="155" y="112"/>
                      <a:pt x="155" y="107"/>
                    </a:cubicBezTo>
                    <a:cubicBezTo>
                      <a:pt x="155" y="100"/>
                      <a:pt x="151" y="103"/>
                      <a:pt x="146" y="96"/>
                    </a:cubicBezTo>
                    <a:cubicBezTo>
                      <a:pt x="139" y="89"/>
                      <a:pt x="137" y="96"/>
                      <a:pt x="132" y="89"/>
                    </a:cubicBezTo>
                    <a:cubicBezTo>
                      <a:pt x="128" y="84"/>
                      <a:pt x="121" y="82"/>
                      <a:pt x="116" y="82"/>
                    </a:cubicBezTo>
                    <a:cubicBezTo>
                      <a:pt x="111" y="84"/>
                      <a:pt x="102" y="75"/>
                      <a:pt x="97" y="65"/>
                    </a:cubicBezTo>
                    <a:cubicBezTo>
                      <a:pt x="95" y="56"/>
                      <a:pt x="65" y="42"/>
                      <a:pt x="62" y="33"/>
                    </a:cubicBezTo>
                    <a:cubicBezTo>
                      <a:pt x="58" y="21"/>
                      <a:pt x="48" y="16"/>
                      <a:pt x="32" y="19"/>
                    </a:cubicBezTo>
                    <a:cubicBezTo>
                      <a:pt x="13" y="19"/>
                      <a:pt x="7" y="0"/>
                      <a:pt x="4" y="9"/>
                    </a:cubicBezTo>
                    <a:cubicBezTo>
                      <a:pt x="0" y="21"/>
                      <a:pt x="23" y="44"/>
                      <a:pt x="32" y="51"/>
                    </a:cubicBezTo>
                    <a:cubicBezTo>
                      <a:pt x="44" y="56"/>
                      <a:pt x="48" y="79"/>
                      <a:pt x="62" y="82"/>
                    </a:cubicBezTo>
                    <a:cubicBezTo>
                      <a:pt x="74" y="82"/>
                      <a:pt x="74" y="121"/>
                      <a:pt x="86" y="124"/>
                    </a:cubicBezTo>
                    <a:cubicBezTo>
                      <a:pt x="95" y="126"/>
                      <a:pt x="113" y="156"/>
                      <a:pt x="118" y="173"/>
                    </a:cubicBezTo>
                    <a:cubicBezTo>
                      <a:pt x="121" y="189"/>
                      <a:pt x="141" y="198"/>
                      <a:pt x="148" y="210"/>
                    </a:cubicBezTo>
                    <a:cubicBezTo>
                      <a:pt x="155" y="222"/>
                      <a:pt x="183" y="238"/>
                      <a:pt x="186" y="243"/>
                    </a:cubicBezTo>
                    <a:cubicBezTo>
                      <a:pt x="190" y="247"/>
                      <a:pt x="195" y="259"/>
                      <a:pt x="197" y="254"/>
                    </a:cubicBezTo>
                    <a:cubicBezTo>
                      <a:pt x="200" y="247"/>
                      <a:pt x="213" y="254"/>
                      <a:pt x="220" y="254"/>
                    </a:cubicBezTo>
                    <a:cubicBezTo>
                      <a:pt x="225" y="254"/>
                      <a:pt x="227" y="231"/>
                      <a:pt x="227" y="222"/>
                    </a:cubicBezTo>
                    <a:close/>
                    <a:moveTo>
                      <a:pt x="706" y="121"/>
                    </a:moveTo>
                    <a:lnTo>
                      <a:pt x="706" y="121"/>
                    </a:lnTo>
                    <a:cubicBezTo>
                      <a:pt x="720" y="124"/>
                      <a:pt x="713" y="114"/>
                      <a:pt x="713" y="105"/>
                    </a:cubicBezTo>
                    <a:cubicBezTo>
                      <a:pt x="713" y="98"/>
                      <a:pt x="702" y="105"/>
                      <a:pt x="702" y="100"/>
                    </a:cubicBezTo>
                    <a:cubicBezTo>
                      <a:pt x="702" y="96"/>
                      <a:pt x="697" y="79"/>
                      <a:pt x="688" y="91"/>
                    </a:cubicBezTo>
                    <a:cubicBezTo>
                      <a:pt x="676" y="105"/>
                      <a:pt x="690" y="140"/>
                      <a:pt x="699" y="138"/>
                    </a:cubicBezTo>
                    <a:cubicBezTo>
                      <a:pt x="706" y="138"/>
                      <a:pt x="693" y="121"/>
                      <a:pt x="706" y="121"/>
                    </a:cubicBezTo>
                    <a:close/>
                    <a:moveTo>
                      <a:pt x="655" y="201"/>
                    </a:moveTo>
                    <a:lnTo>
                      <a:pt x="655" y="201"/>
                    </a:lnTo>
                    <a:cubicBezTo>
                      <a:pt x="658" y="210"/>
                      <a:pt x="676" y="217"/>
                      <a:pt x="681" y="208"/>
                    </a:cubicBezTo>
                    <a:cubicBezTo>
                      <a:pt x="686" y="198"/>
                      <a:pt x="653" y="189"/>
                      <a:pt x="655" y="201"/>
                    </a:cubicBezTo>
                    <a:close/>
                    <a:moveTo>
                      <a:pt x="607" y="308"/>
                    </a:moveTo>
                    <a:lnTo>
                      <a:pt x="607" y="308"/>
                    </a:lnTo>
                    <a:cubicBezTo>
                      <a:pt x="588" y="303"/>
                      <a:pt x="576" y="317"/>
                      <a:pt x="560" y="310"/>
                    </a:cubicBezTo>
                    <a:cubicBezTo>
                      <a:pt x="544" y="303"/>
                      <a:pt x="518" y="310"/>
                      <a:pt x="520" y="317"/>
                    </a:cubicBezTo>
                    <a:cubicBezTo>
                      <a:pt x="523" y="322"/>
                      <a:pt x="539" y="322"/>
                      <a:pt x="555" y="322"/>
                    </a:cubicBezTo>
                    <a:cubicBezTo>
                      <a:pt x="572" y="324"/>
                      <a:pt x="588" y="315"/>
                      <a:pt x="600" y="313"/>
                    </a:cubicBezTo>
                    <a:cubicBezTo>
                      <a:pt x="611" y="313"/>
                      <a:pt x="623" y="310"/>
                      <a:pt x="607" y="308"/>
                    </a:cubicBezTo>
                    <a:close/>
                    <a:moveTo>
                      <a:pt x="739" y="191"/>
                    </a:moveTo>
                    <a:lnTo>
                      <a:pt x="739" y="191"/>
                    </a:lnTo>
                    <a:cubicBezTo>
                      <a:pt x="723" y="187"/>
                      <a:pt x="695" y="191"/>
                      <a:pt x="699" y="198"/>
                    </a:cubicBezTo>
                    <a:cubicBezTo>
                      <a:pt x="702" y="208"/>
                      <a:pt x="713" y="203"/>
                      <a:pt x="727" y="203"/>
                    </a:cubicBezTo>
                    <a:cubicBezTo>
                      <a:pt x="741" y="203"/>
                      <a:pt x="748" y="212"/>
                      <a:pt x="755" y="212"/>
                    </a:cubicBezTo>
                    <a:cubicBezTo>
                      <a:pt x="762" y="212"/>
                      <a:pt x="755" y="196"/>
                      <a:pt x="739" y="191"/>
                    </a:cubicBezTo>
                    <a:close/>
                    <a:moveTo>
                      <a:pt x="409" y="301"/>
                    </a:moveTo>
                    <a:lnTo>
                      <a:pt x="409" y="301"/>
                    </a:lnTo>
                    <a:cubicBezTo>
                      <a:pt x="409" y="292"/>
                      <a:pt x="383" y="299"/>
                      <a:pt x="372" y="294"/>
                    </a:cubicBezTo>
                    <a:cubicBezTo>
                      <a:pt x="360" y="289"/>
                      <a:pt x="386" y="285"/>
                      <a:pt x="393" y="280"/>
                    </a:cubicBezTo>
                    <a:cubicBezTo>
                      <a:pt x="402" y="275"/>
                      <a:pt x="388" y="273"/>
                      <a:pt x="369" y="280"/>
                    </a:cubicBezTo>
                    <a:cubicBezTo>
                      <a:pt x="348" y="285"/>
                      <a:pt x="325" y="266"/>
                      <a:pt x="325" y="275"/>
                    </a:cubicBezTo>
                    <a:cubicBezTo>
                      <a:pt x="323" y="282"/>
                      <a:pt x="288" y="271"/>
                      <a:pt x="279" y="264"/>
                    </a:cubicBezTo>
                    <a:cubicBezTo>
                      <a:pt x="269" y="259"/>
                      <a:pt x="237" y="250"/>
                      <a:pt x="230" y="261"/>
                    </a:cubicBezTo>
                    <a:cubicBezTo>
                      <a:pt x="223" y="273"/>
                      <a:pt x="216" y="264"/>
                      <a:pt x="220" y="275"/>
                    </a:cubicBezTo>
                    <a:cubicBezTo>
                      <a:pt x="220" y="282"/>
                      <a:pt x="230" y="278"/>
                      <a:pt x="234" y="278"/>
                    </a:cubicBezTo>
                    <a:cubicBezTo>
                      <a:pt x="241" y="278"/>
                      <a:pt x="239" y="287"/>
                      <a:pt x="246" y="289"/>
                    </a:cubicBezTo>
                    <a:cubicBezTo>
                      <a:pt x="255" y="292"/>
                      <a:pt x="281" y="299"/>
                      <a:pt x="283" y="292"/>
                    </a:cubicBezTo>
                    <a:cubicBezTo>
                      <a:pt x="286" y="287"/>
                      <a:pt x="311" y="292"/>
                      <a:pt x="325" y="303"/>
                    </a:cubicBezTo>
                    <a:cubicBezTo>
                      <a:pt x="337" y="313"/>
                      <a:pt x="365" y="313"/>
                      <a:pt x="376" y="310"/>
                    </a:cubicBezTo>
                    <a:cubicBezTo>
                      <a:pt x="388" y="310"/>
                      <a:pt x="402" y="320"/>
                      <a:pt x="404" y="313"/>
                    </a:cubicBezTo>
                    <a:cubicBezTo>
                      <a:pt x="409" y="306"/>
                      <a:pt x="418" y="322"/>
                      <a:pt x="430" y="313"/>
                    </a:cubicBezTo>
                    <a:cubicBezTo>
                      <a:pt x="444" y="303"/>
                      <a:pt x="409" y="308"/>
                      <a:pt x="409" y="301"/>
                    </a:cubicBezTo>
                    <a:close/>
                    <a:moveTo>
                      <a:pt x="904" y="163"/>
                    </a:moveTo>
                    <a:lnTo>
                      <a:pt x="904" y="163"/>
                    </a:lnTo>
                    <a:cubicBezTo>
                      <a:pt x="895" y="163"/>
                      <a:pt x="893" y="180"/>
                      <a:pt x="886" y="180"/>
                    </a:cubicBezTo>
                    <a:cubicBezTo>
                      <a:pt x="876" y="180"/>
                      <a:pt x="865" y="196"/>
                      <a:pt x="851" y="201"/>
                    </a:cubicBezTo>
                    <a:cubicBezTo>
                      <a:pt x="834" y="208"/>
                      <a:pt x="834" y="159"/>
                      <a:pt x="827" y="149"/>
                    </a:cubicBezTo>
                    <a:cubicBezTo>
                      <a:pt x="820" y="140"/>
                      <a:pt x="783" y="133"/>
                      <a:pt x="779" y="142"/>
                    </a:cubicBezTo>
                    <a:cubicBezTo>
                      <a:pt x="776" y="154"/>
                      <a:pt x="762" y="147"/>
                      <a:pt x="760" y="156"/>
                    </a:cubicBezTo>
                    <a:cubicBezTo>
                      <a:pt x="760" y="166"/>
                      <a:pt x="765" y="161"/>
                      <a:pt x="772" y="161"/>
                    </a:cubicBezTo>
                    <a:cubicBezTo>
                      <a:pt x="781" y="161"/>
                      <a:pt x="781" y="168"/>
                      <a:pt x="783" y="177"/>
                    </a:cubicBezTo>
                    <a:cubicBezTo>
                      <a:pt x="788" y="184"/>
                      <a:pt x="811" y="180"/>
                      <a:pt x="818" y="177"/>
                    </a:cubicBezTo>
                    <a:cubicBezTo>
                      <a:pt x="825" y="177"/>
                      <a:pt x="827" y="189"/>
                      <a:pt x="816" y="184"/>
                    </a:cubicBezTo>
                    <a:cubicBezTo>
                      <a:pt x="804" y="182"/>
                      <a:pt x="804" y="189"/>
                      <a:pt x="797" y="189"/>
                    </a:cubicBezTo>
                    <a:cubicBezTo>
                      <a:pt x="790" y="187"/>
                      <a:pt x="781" y="187"/>
                      <a:pt x="786" y="191"/>
                    </a:cubicBezTo>
                    <a:cubicBezTo>
                      <a:pt x="790" y="196"/>
                      <a:pt x="800" y="201"/>
                      <a:pt x="800" y="210"/>
                    </a:cubicBezTo>
                    <a:cubicBezTo>
                      <a:pt x="800" y="219"/>
                      <a:pt x="814" y="217"/>
                      <a:pt x="814" y="210"/>
                    </a:cubicBezTo>
                    <a:cubicBezTo>
                      <a:pt x="814" y="201"/>
                      <a:pt x="820" y="212"/>
                      <a:pt x="834" y="217"/>
                    </a:cubicBezTo>
                    <a:cubicBezTo>
                      <a:pt x="848" y="219"/>
                      <a:pt x="839" y="226"/>
                      <a:pt x="853" y="226"/>
                    </a:cubicBezTo>
                    <a:cubicBezTo>
                      <a:pt x="867" y="226"/>
                      <a:pt x="902" y="238"/>
                      <a:pt x="913" y="247"/>
                    </a:cubicBezTo>
                    <a:cubicBezTo>
                      <a:pt x="925" y="257"/>
                      <a:pt x="918" y="264"/>
                      <a:pt x="925" y="271"/>
                    </a:cubicBezTo>
                    <a:cubicBezTo>
                      <a:pt x="934" y="280"/>
                      <a:pt x="937" y="292"/>
                      <a:pt x="925" y="292"/>
                    </a:cubicBezTo>
                    <a:cubicBezTo>
                      <a:pt x="913" y="292"/>
                      <a:pt x="902" y="301"/>
                      <a:pt x="904" y="308"/>
                    </a:cubicBezTo>
                    <a:cubicBezTo>
                      <a:pt x="906" y="313"/>
                      <a:pt x="944" y="306"/>
                      <a:pt x="953" y="306"/>
                    </a:cubicBezTo>
                    <a:cubicBezTo>
                      <a:pt x="960" y="306"/>
                      <a:pt x="965" y="315"/>
                      <a:pt x="976" y="322"/>
                    </a:cubicBezTo>
                    <a:lnTo>
                      <a:pt x="976" y="189"/>
                    </a:lnTo>
                    <a:cubicBezTo>
                      <a:pt x="948" y="180"/>
                      <a:pt x="911" y="163"/>
                      <a:pt x="904" y="163"/>
                    </a:cubicBezTo>
                    <a:close/>
                    <a:moveTo>
                      <a:pt x="632" y="322"/>
                    </a:moveTo>
                    <a:lnTo>
                      <a:pt x="632" y="322"/>
                    </a:lnTo>
                    <a:cubicBezTo>
                      <a:pt x="630" y="324"/>
                      <a:pt x="627" y="324"/>
                      <a:pt x="625" y="324"/>
                    </a:cubicBezTo>
                    <a:cubicBezTo>
                      <a:pt x="623" y="327"/>
                      <a:pt x="623" y="331"/>
                      <a:pt x="620" y="331"/>
                    </a:cubicBezTo>
                    <a:cubicBezTo>
                      <a:pt x="620" y="334"/>
                      <a:pt x="616" y="329"/>
                      <a:pt x="614" y="327"/>
                    </a:cubicBezTo>
                    <a:cubicBezTo>
                      <a:pt x="602" y="334"/>
                      <a:pt x="595" y="348"/>
                      <a:pt x="604" y="352"/>
                    </a:cubicBezTo>
                    <a:cubicBezTo>
                      <a:pt x="614" y="357"/>
                      <a:pt x="625" y="345"/>
                      <a:pt x="632" y="336"/>
                    </a:cubicBezTo>
                    <a:cubicBezTo>
                      <a:pt x="632" y="336"/>
                      <a:pt x="632" y="334"/>
                      <a:pt x="634" y="334"/>
                    </a:cubicBezTo>
                    <a:cubicBezTo>
                      <a:pt x="634" y="331"/>
                      <a:pt x="634" y="331"/>
                      <a:pt x="637" y="331"/>
                    </a:cubicBezTo>
                    <a:cubicBezTo>
                      <a:pt x="637" y="331"/>
                      <a:pt x="637" y="329"/>
                      <a:pt x="639" y="329"/>
                    </a:cubicBezTo>
                    <a:cubicBezTo>
                      <a:pt x="637" y="327"/>
                      <a:pt x="634" y="324"/>
                      <a:pt x="632" y="322"/>
                    </a:cubicBezTo>
                    <a:close/>
                    <a:moveTo>
                      <a:pt x="458" y="161"/>
                    </a:moveTo>
                    <a:lnTo>
                      <a:pt x="458" y="161"/>
                    </a:lnTo>
                    <a:cubicBezTo>
                      <a:pt x="469" y="154"/>
                      <a:pt x="472" y="140"/>
                      <a:pt x="469" y="128"/>
                    </a:cubicBezTo>
                    <a:cubicBezTo>
                      <a:pt x="469" y="114"/>
                      <a:pt x="497" y="114"/>
                      <a:pt x="502" y="110"/>
                    </a:cubicBezTo>
                    <a:cubicBezTo>
                      <a:pt x="506" y="105"/>
                      <a:pt x="495" y="96"/>
                      <a:pt x="488" y="91"/>
                    </a:cubicBezTo>
                    <a:cubicBezTo>
                      <a:pt x="479" y="89"/>
                      <a:pt x="485" y="79"/>
                      <a:pt x="481" y="75"/>
                    </a:cubicBezTo>
                    <a:cubicBezTo>
                      <a:pt x="474" y="70"/>
                      <a:pt x="465" y="56"/>
                      <a:pt x="474" y="56"/>
                    </a:cubicBezTo>
                    <a:cubicBezTo>
                      <a:pt x="481" y="56"/>
                      <a:pt x="467" y="44"/>
                      <a:pt x="474" y="40"/>
                    </a:cubicBezTo>
                    <a:lnTo>
                      <a:pt x="479" y="40"/>
                    </a:lnTo>
                    <a:cubicBezTo>
                      <a:pt x="474" y="37"/>
                      <a:pt x="469" y="35"/>
                      <a:pt x="467" y="35"/>
                    </a:cubicBezTo>
                    <a:cubicBezTo>
                      <a:pt x="458" y="35"/>
                      <a:pt x="434" y="33"/>
                      <a:pt x="434" y="49"/>
                    </a:cubicBezTo>
                    <a:cubicBezTo>
                      <a:pt x="437" y="65"/>
                      <a:pt x="420" y="58"/>
                      <a:pt x="423" y="68"/>
                    </a:cubicBezTo>
                    <a:cubicBezTo>
                      <a:pt x="423" y="77"/>
                      <a:pt x="416" y="77"/>
                      <a:pt x="416" y="89"/>
                    </a:cubicBezTo>
                    <a:cubicBezTo>
                      <a:pt x="418" y="100"/>
                      <a:pt x="409" y="96"/>
                      <a:pt x="397" y="100"/>
                    </a:cubicBezTo>
                    <a:cubicBezTo>
                      <a:pt x="386" y="107"/>
                      <a:pt x="390" y="98"/>
                      <a:pt x="376" y="98"/>
                    </a:cubicBezTo>
                    <a:cubicBezTo>
                      <a:pt x="365" y="98"/>
                      <a:pt x="362" y="103"/>
                      <a:pt x="355" y="105"/>
                    </a:cubicBezTo>
                    <a:cubicBezTo>
                      <a:pt x="348" y="110"/>
                      <a:pt x="332" y="105"/>
                      <a:pt x="327" y="110"/>
                    </a:cubicBezTo>
                    <a:cubicBezTo>
                      <a:pt x="323" y="112"/>
                      <a:pt x="316" y="100"/>
                      <a:pt x="311" y="100"/>
                    </a:cubicBezTo>
                    <a:cubicBezTo>
                      <a:pt x="309" y="100"/>
                      <a:pt x="306" y="93"/>
                      <a:pt x="304" y="86"/>
                    </a:cubicBezTo>
                    <a:lnTo>
                      <a:pt x="302" y="86"/>
                    </a:lnTo>
                    <a:cubicBezTo>
                      <a:pt x="292" y="86"/>
                      <a:pt x="281" y="107"/>
                      <a:pt x="288" y="114"/>
                    </a:cubicBezTo>
                    <a:cubicBezTo>
                      <a:pt x="297" y="124"/>
                      <a:pt x="295" y="138"/>
                      <a:pt x="299" y="145"/>
                    </a:cubicBezTo>
                    <a:cubicBezTo>
                      <a:pt x="304" y="152"/>
                      <a:pt x="318" y="154"/>
                      <a:pt x="318" y="166"/>
                    </a:cubicBezTo>
                    <a:cubicBezTo>
                      <a:pt x="318" y="180"/>
                      <a:pt x="330" y="201"/>
                      <a:pt x="337" y="196"/>
                    </a:cubicBezTo>
                    <a:cubicBezTo>
                      <a:pt x="346" y="189"/>
                      <a:pt x="353" y="198"/>
                      <a:pt x="355" y="203"/>
                    </a:cubicBezTo>
                    <a:cubicBezTo>
                      <a:pt x="358" y="208"/>
                      <a:pt x="376" y="198"/>
                      <a:pt x="383" y="201"/>
                    </a:cubicBezTo>
                    <a:cubicBezTo>
                      <a:pt x="388" y="201"/>
                      <a:pt x="409" y="205"/>
                      <a:pt x="409" y="212"/>
                    </a:cubicBezTo>
                    <a:cubicBezTo>
                      <a:pt x="411" y="219"/>
                      <a:pt x="427" y="212"/>
                      <a:pt x="441" y="208"/>
                    </a:cubicBezTo>
                    <a:cubicBezTo>
                      <a:pt x="453" y="203"/>
                      <a:pt x="446" y="168"/>
                      <a:pt x="458" y="161"/>
                    </a:cubicBezTo>
                    <a:close/>
                    <a:moveTo>
                      <a:pt x="504" y="336"/>
                    </a:moveTo>
                    <a:lnTo>
                      <a:pt x="504" y="336"/>
                    </a:lnTo>
                    <a:cubicBezTo>
                      <a:pt x="509" y="343"/>
                      <a:pt x="518" y="343"/>
                      <a:pt x="523" y="345"/>
                    </a:cubicBezTo>
                    <a:cubicBezTo>
                      <a:pt x="527" y="350"/>
                      <a:pt x="544" y="357"/>
                      <a:pt x="544" y="348"/>
                    </a:cubicBezTo>
                    <a:cubicBezTo>
                      <a:pt x="544" y="336"/>
                      <a:pt x="499" y="331"/>
                      <a:pt x="504" y="336"/>
                    </a:cubicBezTo>
                    <a:close/>
                    <a:moveTo>
                      <a:pt x="472" y="306"/>
                    </a:moveTo>
                    <a:lnTo>
                      <a:pt x="472" y="306"/>
                    </a:lnTo>
                    <a:cubicBezTo>
                      <a:pt x="469" y="310"/>
                      <a:pt x="460" y="313"/>
                      <a:pt x="453" y="308"/>
                    </a:cubicBezTo>
                    <a:cubicBezTo>
                      <a:pt x="446" y="303"/>
                      <a:pt x="439" y="315"/>
                      <a:pt x="444" y="320"/>
                    </a:cubicBezTo>
                    <a:cubicBezTo>
                      <a:pt x="446" y="322"/>
                      <a:pt x="458" y="331"/>
                      <a:pt x="474" y="324"/>
                    </a:cubicBezTo>
                    <a:cubicBezTo>
                      <a:pt x="490" y="317"/>
                      <a:pt x="499" y="324"/>
                      <a:pt x="504" y="315"/>
                    </a:cubicBezTo>
                    <a:cubicBezTo>
                      <a:pt x="509" y="308"/>
                      <a:pt x="474" y="301"/>
                      <a:pt x="472" y="30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3" name="Freeform 580">
                <a:extLst>
                  <a:ext uri="{FF2B5EF4-FFF2-40B4-BE49-F238E27FC236}">
                    <a16:creationId xmlns:a16="http://schemas.microsoft.com/office/drawing/2014/main" id="{751D30C1-C6C0-46D3-A5F7-C7A3D5D69C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1" y="2287"/>
                <a:ext cx="586" cy="215"/>
              </a:xfrm>
              <a:custGeom>
                <a:avLst/>
                <a:gdLst>
                  <a:gd name="T0" fmla="*/ 72 w 976"/>
                  <a:gd name="T1" fmla="*/ 152 h 357"/>
                  <a:gd name="T2" fmla="*/ 265 w 976"/>
                  <a:gd name="T3" fmla="*/ 196 h 357"/>
                  <a:gd name="T4" fmla="*/ 39 w 976"/>
                  <a:gd name="T5" fmla="*/ 98 h 357"/>
                  <a:gd name="T6" fmla="*/ 513 w 976"/>
                  <a:gd name="T7" fmla="*/ 205 h 357"/>
                  <a:gd name="T8" fmla="*/ 534 w 976"/>
                  <a:gd name="T9" fmla="*/ 233 h 357"/>
                  <a:gd name="T10" fmla="*/ 574 w 976"/>
                  <a:gd name="T11" fmla="*/ 226 h 357"/>
                  <a:gd name="T12" fmla="*/ 597 w 976"/>
                  <a:gd name="T13" fmla="*/ 145 h 357"/>
                  <a:gd name="T14" fmla="*/ 634 w 976"/>
                  <a:gd name="T15" fmla="*/ 98 h 357"/>
                  <a:gd name="T16" fmla="*/ 518 w 976"/>
                  <a:gd name="T17" fmla="*/ 145 h 357"/>
                  <a:gd name="T18" fmla="*/ 227 w 976"/>
                  <a:gd name="T19" fmla="*/ 222 h 357"/>
                  <a:gd name="T20" fmla="*/ 239 w 976"/>
                  <a:gd name="T21" fmla="*/ 182 h 357"/>
                  <a:gd name="T22" fmla="*/ 213 w 976"/>
                  <a:gd name="T23" fmla="*/ 182 h 357"/>
                  <a:gd name="T24" fmla="*/ 167 w 976"/>
                  <a:gd name="T25" fmla="*/ 117 h 357"/>
                  <a:gd name="T26" fmla="*/ 116 w 976"/>
                  <a:gd name="T27" fmla="*/ 82 h 357"/>
                  <a:gd name="T28" fmla="*/ 4 w 976"/>
                  <a:gd name="T29" fmla="*/ 9 h 357"/>
                  <a:gd name="T30" fmla="*/ 118 w 976"/>
                  <a:gd name="T31" fmla="*/ 173 h 357"/>
                  <a:gd name="T32" fmla="*/ 220 w 976"/>
                  <a:gd name="T33" fmla="*/ 254 h 357"/>
                  <a:gd name="T34" fmla="*/ 706 w 976"/>
                  <a:gd name="T35" fmla="*/ 121 h 357"/>
                  <a:gd name="T36" fmla="*/ 699 w 976"/>
                  <a:gd name="T37" fmla="*/ 138 h 357"/>
                  <a:gd name="T38" fmla="*/ 655 w 976"/>
                  <a:gd name="T39" fmla="*/ 201 h 357"/>
                  <a:gd name="T40" fmla="*/ 607 w 976"/>
                  <a:gd name="T41" fmla="*/ 308 h 357"/>
                  <a:gd name="T42" fmla="*/ 555 w 976"/>
                  <a:gd name="T43" fmla="*/ 322 h 357"/>
                  <a:gd name="T44" fmla="*/ 739 w 976"/>
                  <a:gd name="T45" fmla="*/ 191 h 357"/>
                  <a:gd name="T46" fmla="*/ 755 w 976"/>
                  <a:gd name="T47" fmla="*/ 212 h 357"/>
                  <a:gd name="T48" fmla="*/ 409 w 976"/>
                  <a:gd name="T49" fmla="*/ 301 h 357"/>
                  <a:gd name="T50" fmla="*/ 325 w 976"/>
                  <a:gd name="T51" fmla="*/ 275 h 357"/>
                  <a:gd name="T52" fmla="*/ 234 w 976"/>
                  <a:gd name="T53" fmla="*/ 278 h 357"/>
                  <a:gd name="T54" fmla="*/ 376 w 976"/>
                  <a:gd name="T55" fmla="*/ 310 h 357"/>
                  <a:gd name="T56" fmla="*/ 409 w 976"/>
                  <a:gd name="T57" fmla="*/ 301 h 357"/>
                  <a:gd name="T58" fmla="*/ 851 w 976"/>
                  <a:gd name="T59" fmla="*/ 201 h 357"/>
                  <a:gd name="T60" fmla="*/ 772 w 976"/>
                  <a:gd name="T61" fmla="*/ 161 h 357"/>
                  <a:gd name="T62" fmla="*/ 797 w 976"/>
                  <a:gd name="T63" fmla="*/ 189 h 357"/>
                  <a:gd name="T64" fmla="*/ 834 w 976"/>
                  <a:gd name="T65" fmla="*/ 217 h 357"/>
                  <a:gd name="T66" fmla="*/ 925 w 976"/>
                  <a:gd name="T67" fmla="*/ 292 h 357"/>
                  <a:gd name="T68" fmla="*/ 976 w 976"/>
                  <a:gd name="T69" fmla="*/ 189 h 357"/>
                  <a:gd name="T70" fmla="*/ 632 w 976"/>
                  <a:gd name="T71" fmla="*/ 322 h 357"/>
                  <a:gd name="T72" fmla="*/ 604 w 976"/>
                  <a:gd name="T73" fmla="*/ 352 h 357"/>
                  <a:gd name="T74" fmla="*/ 639 w 976"/>
                  <a:gd name="T75" fmla="*/ 329 h 357"/>
                  <a:gd name="T76" fmla="*/ 458 w 976"/>
                  <a:gd name="T77" fmla="*/ 161 h 357"/>
                  <a:gd name="T78" fmla="*/ 481 w 976"/>
                  <a:gd name="T79" fmla="*/ 75 h 357"/>
                  <a:gd name="T80" fmla="*/ 467 w 976"/>
                  <a:gd name="T81" fmla="*/ 35 h 357"/>
                  <a:gd name="T82" fmla="*/ 397 w 976"/>
                  <a:gd name="T83" fmla="*/ 100 h 357"/>
                  <a:gd name="T84" fmla="*/ 311 w 976"/>
                  <a:gd name="T85" fmla="*/ 100 h 357"/>
                  <a:gd name="T86" fmla="*/ 299 w 976"/>
                  <a:gd name="T87" fmla="*/ 145 h 357"/>
                  <a:gd name="T88" fmla="*/ 383 w 976"/>
                  <a:gd name="T89" fmla="*/ 201 h 357"/>
                  <a:gd name="T90" fmla="*/ 458 w 976"/>
                  <a:gd name="T91" fmla="*/ 161 h 357"/>
                  <a:gd name="T92" fmla="*/ 544 w 976"/>
                  <a:gd name="T93" fmla="*/ 348 h 357"/>
                  <a:gd name="T94" fmla="*/ 472 w 976"/>
                  <a:gd name="T95" fmla="*/ 306 h 357"/>
                  <a:gd name="T96" fmla="*/ 504 w 976"/>
                  <a:gd name="T97" fmla="*/ 315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76" h="357">
                    <a:moveTo>
                      <a:pt x="72" y="152"/>
                    </a:moveTo>
                    <a:lnTo>
                      <a:pt x="72" y="152"/>
                    </a:lnTo>
                    <a:cubicBezTo>
                      <a:pt x="69" y="156"/>
                      <a:pt x="76" y="168"/>
                      <a:pt x="81" y="166"/>
                    </a:cubicBezTo>
                    <a:cubicBezTo>
                      <a:pt x="86" y="161"/>
                      <a:pt x="74" y="142"/>
                      <a:pt x="72" y="152"/>
                    </a:cubicBezTo>
                    <a:lnTo>
                      <a:pt x="72" y="152"/>
                    </a:lnTo>
                    <a:close/>
                    <a:moveTo>
                      <a:pt x="276" y="191"/>
                    </a:moveTo>
                    <a:lnTo>
                      <a:pt x="276" y="191"/>
                    </a:lnTo>
                    <a:cubicBezTo>
                      <a:pt x="276" y="184"/>
                      <a:pt x="260" y="189"/>
                      <a:pt x="265" y="196"/>
                    </a:cubicBezTo>
                    <a:cubicBezTo>
                      <a:pt x="269" y="205"/>
                      <a:pt x="276" y="196"/>
                      <a:pt x="276" y="191"/>
                    </a:cubicBezTo>
                    <a:lnTo>
                      <a:pt x="276" y="191"/>
                    </a:lnTo>
                    <a:close/>
                    <a:moveTo>
                      <a:pt x="39" y="98"/>
                    </a:moveTo>
                    <a:lnTo>
                      <a:pt x="39" y="98"/>
                    </a:lnTo>
                    <a:cubicBezTo>
                      <a:pt x="39" y="105"/>
                      <a:pt x="46" y="124"/>
                      <a:pt x="53" y="114"/>
                    </a:cubicBezTo>
                    <a:cubicBezTo>
                      <a:pt x="60" y="107"/>
                      <a:pt x="41" y="93"/>
                      <a:pt x="39" y="98"/>
                    </a:cubicBezTo>
                    <a:lnTo>
                      <a:pt x="39" y="98"/>
                    </a:lnTo>
                    <a:close/>
                    <a:moveTo>
                      <a:pt x="513" y="205"/>
                    </a:moveTo>
                    <a:lnTo>
                      <a:pt x="513" y="205"/>
                    </a:lnTo>
                    <a:cubicBezTo>
                      <a:pt x="523" y="208"/>
                      <a:pt x="523" y="222"/>
                      <a:pt x="520" y="229"/>
                    </a:cubicBezTo>
                    <a:cubicBezTo>
                      <a:pt x="518" y="238"/>
                      <a:pt x="513" y="257"/>
                      <a:pt x="523" y="254"/>
                    </a:cubicBezTo>
                    <a:cubicBezTo>
                      <a:pt x="532" y="250"/>
                      <a:pt x="539" y="238"/>
                      <a:pt x="534" y="233"/>
                    </a:cubicBezTo>
                    <a:cubicBezTo>
                      <a:pt x="527" y="229"/>
                      <a:pt x="527" y="201"/>
                      <a:pt x="530" y="194"/>
                    </a:cubicBezTo>
                    <a:cubicBezTo>
                      <a:pt x="534" y="187"/>
                      <a:pt x="551" y="191"/>
                      <a:pt x="544" y="203"/>
                    </a:cubicBezTo>
                    <a:cubicBezTo>
                      <a:pt x="539" y="212"/>
                      <a:pt x="555" y="212"/>
                      <a:pt x="555" y="224"/>
                    </a:cubicBezTo>
                    <a:cubicBezTo>
                      <a:pt x="555" y="236"/>
                      <a:pt x="565" y="229"/>
                      <a:pt x="574" y="226"/>
                    </a:cubicBezTo>
                    <a:cubicBezTo>
                      <a:pt x="586" y="224"/>
                      <a:pt x="583" y="217"/>
                      <a:pt x="576" y="210"/>
                    </a:cubicBezTo>
                    <a:cubicBezTo>
                      <a:pt x="569" y="203"/>
                      <a:pt x="581" y="191"/>
                      <a:pt x="572" y="184"/>
                    </a:cubicBezTo>
                    <a:cubicBezTo>
                      <a:pt x="562" y="180"/>
                      <a:pt x="555" y="170"/>
                      <a:pt x="565" y="168"/>
                    </a:cubicBezTo>
                    <a:cubicBezTo>
                      <a:pt x="574" y="166"/>
                      <a:pt x="600" y="152"/>
                      <a:pt x="597" y="145"/>
                    </a:cubicBezTo>
                    <a:cubicBezTo>
                      <a:pt x="593" y="138"/>
                      <a:pt x="558" y="145"/>
                      <a:pt x="553" y="156"/>
                    </a:cubicBezTo>
                    <a:cubicBezTo>
                      <a:pt x="551" y="168"/>
                      <a:pt x="525" y="156"/>
                      <a:pt x="527" y="135"/>
                    </a:cubicBezTo>
                    <a:cubicBezTo>
                      <a:pt x="530" y="117"/>
                      <a:pt x="583" y="114"/>
                      <a:pt x="597" y="121"/>
                    </a:cubicBezTo>
                    <a:cubicBezTo>
                      <a:pt x="614" y="128"/>
                      <a:pt x="630" y="110"/>
                      <a:pt x="634" y="98"/>
                    </a:cubicBezTo>
                    <a:cubicBezTo>
                      <a:pt x="639" y="89"/>
                      <a:pt x="623" y="100"/>
                      <a:pt x="611" y="107"/>
                    </a:cubicBezTo>
                    <a:cubicBezTo>
                      <a:pt x="602" y="114"/>
                      <a:pt x="574" y="107"/>
                      <a:pt x="558" y="103"/>
                    </a:cubicBezTo>
                    <a:cubicBezTo>
                      <a:pt x="544" y="96"/>
                      <a:pt x="544" y="110"/>
                      <a:pt x="532" y="112"/>
                    </a:cubicBezTo>
                    <a:cubicBezTo>
                      <a:pt x="520" y="114"/>
                      <a:pt x="523" y="140"/>
                      <a:pt x="518" y="145"/>
                    </a:cubicBezTo>
                    <a:cubicBezTo>
                      <a:pt x="511" y="147"/>
                      <a:pt x="511" y="166"/>
                      <a:pt x="502" y="184"/>
                    </a:cubicBezTo>
                    <a:cubicBezTo>
                      <a:pt x="490" y="203"/>
                      <a:pt x="504" y="205"/>
                      <a:pt x="513" y="205"/>
                    </a:cubicBezTo>
                    <a:lnTo>
                      <a:pt x="513" y="205"/>
                    </a:lnTo>
                    <a:close/>
                    <a:moveTo>
                      <a:pt x="227" y="222"/>
                    </a:moveTo>
                    <a:lnTo>
                      <a:pt x="227" y="222"/>
                    </a:lnTo>
                    <a:cubicBezTo>
                      <a:pt x="227" y="215"/>
                      <a:pt x="230" y="205"/>
                      <a:pt x="230" y="201"/>
                    </a:cubicBezTo>
                    <a:cubicBezTo>
                      <a:pt x="230" y="196"/>
                      <a:pt x="234" y="194"/>
                      <a:pt x="239" y="196"/>
                    </a:cubicBezTo>
                    <a:cubicBezTo>
                      <a:pt x="244" y="196"/>
                      <a:pt x="244" y="184"/>
                      <a:pt x="239" y="182"/>
                    </a:cubicBezTo>
                    <a:cubicBezTo>
                      <a:pt x="234" y="182"/>
                      <a:pt x="232" y="166"/>
                      <a:pt x="223" y="166"/>
                    </a:cubicBezTo>
                    <a:cubicBezTo>
                      <a:pt x="211" y="166"/>
                      <a:pt x="213" y="175"/>
                      <a:pt x="220" y="175"/>
                    </a:cubicBezTo>
                    <a:cubicBezTo>
                      <a:pt x="225" y="175"/>
                      <a:pt x="230" y="180"/>
                      <a:pt x="227" y="184"/>
                    </a:cubicBezTo>
                    <a:cubicBezTo>
                      <a:pt x="225" y="189"/>
                      <a:pt x="223" y="180"/>
                      <a:pt x="213" y="182"/>
                    </a:cubicBezTo>
                    <a:cubicBezTo>
                      <a:pt x="207" y="182"/>
                      <a:pt x="211" y="170"/>
                      <a:pt x="202" y="170"/>
                    </a:cubicBezTo>
                    <a:cubicBezTo>
                      <a:pt x="190" y="168"/>
                      <a:pt x="193" y="152"/>
                      <a:pt x="183" y="152"/>
                    </a:cubicBezTo>
                    <a:cubicBezTo>
                      <a:pt x="172" y="152"/>
                      <a:pt x="172" y="142"/>
                      <a:pt x="179" y="135"/>
                    </a:cubicBezTo>
                    <a:cubicBezTo>
                      <a:pt x="186" y="128"/>
                      <a:pt x="167" y="124"/>
                      <a:pt x="167" y="117"/>
                    </a:cubicBezTo>
                    <a:cubicBezTo>
                      <a:pt x="167" y="110"/>
                      <a:pt x="155" y="112"/>
                      <a:pt x="155" y="107"/>
                    </a:cubicBezTo>
                    <a:cubicBezTo>
                      <a:pt x="155" y="100"/>
                      <a:pt x="151" y="103"/>
                      <a:pt x="146" y="96"/>
                    </a:cubicBezTo>
                    <a:cubicBezTo>
                      <a:pt x="139" y="89"/>
                      <a:pt x="137" y="96"/>
                      <a:pt x="132" y="89"/>
                    </a:cubicBezTo>
                    <a:cubicBezTo>
                      <a:pt x="128" y="84"/>
                      <a:pt x="121" y="82"/>
                      <a:pt x="116" y="82"/>
                    </a:cubicBezTo>
                    <a:cubicBezTo>
                      <a:pt x="111" y="84"/>
                      <a:pt x="102" y="75"/>
                      <a:pt x="97" y="65"/>
                    </a:cubicBezTo>
                    <a:cubicBezTo>
                      <a:pt x="95" y="56"/>
                      <a:pt x="65" y="42"/>
                      <a:pt x="62" y="33"/>
                    </a:cubicBezTo>
                    <a:cubicBezTo>
                      <a:pt x="58" y="21"/>
                      <a:pt x="48" y="16"/>
                      <a:pt x="32" y="19"/>
                    </a:cubicBezTo>
                    <a:cubicBezTo>
                      <a:pt x="13" y="19"/>
                      <a:pt x="7" y="0"/>
                      <a:pt x="4" y="9"/>
                    </a:cubicBezTo>
                    <a:cubicBezTo>
                      <a:pt x="0" y="21"/>
                      <a:pt x="23" y="44"/>
                      <a:pt x="32" y="51"/>
                    </a:cubicBezTo>
                    <a:cubicBezTo>
                      <a:pt x="44" y="56"/>
                      <a:pt x="48" y="79"/>
                      <a:pt x="62" y="82"/>
                    </a:cubicBezTo>
                    <a:cubicBezTo>
                      <a:pt x="74" y="82"/>
                      <a:pt x="74" y="121"/>
                      <a:pt x="86" y="124"/>
                    </a:cubicBezTo>
                    <a:cubicBezTo>
                      <a:pt x="95" y="126"/>
                      <a:pt x="113" y="156"/>
                      <a:pt x="118" y="173"/>
                    </a:cubicBezTo>
                    <a:cubicBezTo>
                      <a:pt x="121" y="189"/>
                      <a:pt x="141" y="198"/>
                      <a:pt x="148" y="210"/>
                    </a:cubicBezTo>
                    <a:cubicBezTo>
                      <a:pt x="155" y="222"/>
                      <a:pt x="183" y="238"/>
                      <a:pt x="186" y="243"/>
                    </a:cubicBezTo>
                    <a:cubicBezTo>
                      <a:pt x="190" y="247"/>
                      <a:pt x="195" y="259"/>
                      <a:pt x="197" y="254"/>
                    </a:cubicBezTo>
                    <a:cubicBezTo>
                      <a:pt x="200" y="247"/>
                      <a:pt x="213" y="254"/>
                      <a:pt x="220" y="254"/>
                    </a:cubicBezTo>
                    <a:cubicBezTo>
                      <a:pt x="225" y="254"/>
                      <a:pt x="227" y="231"/>
                      <a:pt x="227" y="222"/>
                    </a:cubicBezTo>
                    <a:lnTo>
                      <a:pt x="227" y="222"/>
                    </a:lnTo>
                    <a:close/>
                    <a:moveTo>
                      <a:pt x="706" y="121"/>
                    </a:moveTo>
                    <a:lnTo>
                      <a:pt x="706" y="121"/>
                    </a:lnTo>
                    <a:cubicBezTo>
                      <a:pt x="720" y="124"/>
                      <a:pt x="713" y="114"/>
                      <a:pt x="713" y="105"/>
                    </a:cubicBezTo>
                    <a:cubicBezTo>
                      <a:pt x="713" y="98"/>
                      <a:pt x="702" y="105"/>
                      <a:pt x="702" y="100"/>
                    </a:cubicBezTo>
                    <a:cubicBezTo>
                      <a:pt x="702" y="96"/>
                      <a:pt x="697" y="79"/>
                      <a:pt x="688" y="91"/>
                    </a:cubicBezTo>
                    <a:cubicBezTo>
                      <a:pt x="676" y="105"/>
                      <a:pt x="690" y="140"/>
                      <a:pt x="699" y="138"/>
                    </a:cubicBezTo>
                    <a:cubicBezTo>
                      <a:pt x="706" y="138"/>
                      <a:pt x="693" y="121"/>
                      <a:pt x="706" y="121"/>
                    </a:cubicBezTo>
                    <a:lnTo>
                      <a:pt x="706" y="121"/>
                    </a:lnTo>
                    <a:close/>
                    <a:moveTo>
                      <a:pt x="655" y="201"/>
                    </a:moveTo>
                    <a:lnTo>
                      <a:pt x="655" y="201"/>
                    </a:lnTo>
                    <a:cubicBezTo>
                      <a:pt x="658" y="210"/>
                      <a:pt x="676" y="217"/>
                      <a:pt x="681" y="208"/>
                    </a:cubicBezTo>
                    <a:cubicBezTo>
                      <a:pt x="686" y="198"/>
                      <a:pt x="653" y="189"/>
                      <a:pt x="655" y="201"/>
                    </a:cubicBezTo>
                    <a:lnTo>
                      <a:pt x="655" y="201"/>
                    </a:lnTo>
                    <a:close/>
                    <a:moveTo>
                      <a:pt x="607" y="308"/>
                    </a:moveTo>
                    <a:lnTo>
                      <a:pt x="607" y="308"/>
                    </a:lnTo>
                    <a:cubicBezTo>
                      <a:pt x="588" y="303"/>
                      <a:pt x="576" y="317"/>
                      <a:pt x="560" y="310"/>
                    </a:cubicBezTo>
                    <a:cubicBezTo>
                      <a:pt x="544" y="303"/>
                      <a:pt x="518" y="310"/>
                      <a:pt x="520" y="317"/>
                    </a:cubicBezTo>
                    <a:cubicBezTo>
                      <a:pt x="523" y="322"/>
                      <a:pt x="539" y="322"/>
                      <a:pt x="555" y="322"/>
                    </a:cubicBezTo>
                    <a:cubicBezTo>
                      <a:pt x="572" y="324"/>
                      <a:pt x="588" y="315"/>
                      <a:pt x="600" y="313"/>
                    </a:cubicBezTo>
                    <a:cubicBezTo>
                      <a:pt x="611" y="313"/>
                      <a:pt x="623" y="310"/>
                      <a:pt x="607" y="308"/>
                    </a:cubicBezTo>
                    <a:lnTo>
                      <a:pt x="607" y="308"/>
                    </a:lnTo>
                    <a:close/>
                    <a:moveTo>
                      <a:pt x="739" y="191"/>
                    </a:moveTo>
                    <a:lnTo>
                      <a:pt x="739" y="191"/>
                    </a:lnTo>
                    <a:cubicBezTo>
                      <a:pt x="723" y="187"/>
                      <a:pt x="695" y="191"/>
                      <a:pt x="699" y="198"/>
                    </a:cubicBezTo>
                    <a:cubicBezTo>
                      <a:pt x="702" y="208"/>
                      <a:pt x="713" y="203"/>
                      <a:pt x="727" y="203"/>
                    </a:cubicBezTo>
                    <a:cubicBezTo>
                      <a:pt x="741" y="203"/>
                      <a:pt x="748" y="212"/>
                      <a:pt x="755" y="212"/>
                    </a:cubicBezTo>
                    <a:cubicBezTo>
                      <a:pt x="762" y="212"/>
                      <a:pt x="755" y="196"/>
                      <a:pt x="739" y="191"/>
                    </a:cubicBezTo>
                    <a:lnTo>
                      <a:pt x="739" y="191"/>
                    </a:lnTo>
                    <a:close/>
                    <a:moveTo>
                      <a:pt x="409" y="301"/>
                    </a:moveTo>
                    <a:lnTo>
                      <a:pt x="409" y="301"/>
                    </a:lnTo>
                    <a:cubicBezTo>
                      <a:pt x="409" y="292"/>
                      <a:pt x="383" y="299"/>
                      <a:pt x="372" y="294"/>
                    </a:cubicBezTo>
                    <a:cubicBezTo>
                      <a:pt x="360" y="289"/>
                      <a:pt x="386" y="285"/>
                      <a:pt x="393" y="280"/>
                    </a:cubicBezTo>
                    <a:cubicBezTo>
                      <a:pt x="402" y="275"/>
                      <a:pt x="388" y="273"/>
                      <a:pt x="369" y="280"/>
                    </a:cubicBezTo>
                    <a:cubicBezTo>
                      <a:pt x="348" y="285"/>
                      <a:pt x="325" y="266"/>
                      <a:pt x="325" y="275"/>
                    </a:cubicBezTo>
                    <a:cubicBezTo>
                      <a:pt x="323" y="282"/>
                      <a:pt x="288" y="271"/>
                      <a:pt x="279" y="264"/>
                    </a:cubicBezTo>
                    <a:cubicBezTo>
                      <a:pt x="269" y="259"/>
                      <a:pt x="237" y="250"/>
                      <a:pt x="230" y="261"/>
                    </a:cubicBezTo>
                    <a:cubicBezTo>
                      <a:pt x="223" y="273"/>
                      <a:pt x="216" y="264"/>
                      <a:pt x="220" y="275"/>
                    </a:cubicBezTo>
                    <a:cubicBezTo>
                      <a:pt x="220" y="282"/>
                      <a:pt x="230" y="278"/>
                      <a:pt x="234" y="278"/>
                    </a:cubicBezTo>
                    <a:cubicBezTo>
                      <a:pt x="241" y="278"/>
                      <a:pt x="239" y="287"/>
                      <a:pt x="246" y="289"/>
                    </a:cubicBezTo>
                    <a:cubicBezTo>
                      <a:pt x="255" y="292"/>
                      <a:pt x="281" y="299"/>
                      <a:pt x="283" y="292"/>
                    </a:cubicBezTo>
                    <a:cubicBezTo>
                      <a:pt x="286" y="287"/>
                      <a:pt x="311" y="292"/>
                      <a:pt x="325" y="303"/>
                    </a:cubicBezTo>
                    <a:cubicBezTo>
                      <a:pt x="337" y="313"/>
                      <a:pt x="365" y="313"/>
                      <a:pt x="376" y="310"/>
                    </a:cubicBezTo>
                    <a:cubicBezTo>
                      <a:pt x="388" y="310"/>
                      <a:pt x="402" y="320"/>
                      <a:pt x="404" y="313"/>
                    </a:cubicBezTo>
                    <a:cubicBezTo>
                      <a:pt x="409" y="306"/>
                      <a:pt x="418" y="322"/>
                      <a:pt x="430" y="313"/>
                    </a:cubicBezTo>
                    <a:cubicBezTo>
                      <a:pt x="444" y="303"/>
                      <a:pt x="409" y="308"/>
                      <a:pt x="409" y="301"/>
                    </a:cubicBezTo>
                    <a:lnTo>
                      <a:pt x="409" y="301"/>
                    </a:lnTo>
                    <a:close/>
                    <a:moveTo>
                      <a:pt x="904" y="163"/>
                    </a:moveTo>
                    <a:lnTo>
                      <a:pt x="904" y="163"/>
                    </a:lnTo>
                    <a:cubicBezTo>
                      <a:pt x="895" y="163"/>
                      <a:pt x="893" y="180"/>
                      <a:pt x="886" y="180"/>
                    </a:cubicBezTo>
                    <a:cubicBezTo>
                      <a:pt x="876" y="180"/>
                      <a:pt x="865" y="196"/>
                      <a:pt x="851" y="201"/>
                    </a:cubicBezTo>
                    <a:cubicBezTo>
                      <a:pt x="834" y="208"/>
                      <a:pt x="834" y="159"/>
                      <a:pt x="827" y="149"/>
                    </a:cubicBezTo>
                    <a:cubicBezTo>
                      <a:pt x="820" y="140"/>
                      <a:pt x="783" y="133"/>
                      <a:pt x="779" y="142"/>
                    </a:cubicBezTo>
                    <a:cubicBezTo>
                      <a:pt x="776" y="154"/>
                      <a:pt x="762" y="147"/>
                      <a:pt x="760" y="156"/>
                    </a:cubicBezTo>
                    <a:cubicBezTo>
                      <a:pt x="760" y="166"/>
                      <a:pt x="765" y="161"/>
                      <a:pt x="772" y="161"/>
                    </a:cubicBezTo>
                    <a:cubicBezTo>
                      <a:pt x="781" y="161"/>
                      <a:pt x="781" y="168"/>
                      <a:pt x="783" y="177"/>
                    </a:cubicBezTo>
                    <a:cubicBezTo>
                      <a:pt x="788" y="184"/>
                      <a:pt x="811" y="180"/>
                      <a:pt x="818" y="177"/>
                    </a:cubicBezTo>
                    <a:cubicBezTo>
                      <a:pt x="825" y="177"/>
                      <a:pt x="827" y="189"/>
                      <a:pt x="816" y="184"/>
                    </a:cubicBezTo>
                    <a:cubicBezTo>
                      <a:pt x="804" y="182"/>
                      <a:pt x="804" y="189"/>
                      <a:pt x="797" y="189"/>
                    </a:cubicBezTo>
                    <a:cubicBezTo>
                      <a:pt x="790" y="187"/>
                      <a:pt x="781" y="187"/>
                      <a:pt x="786" y="191"/>
                    </a:cubicBezTo>
                    <a:cubicBezTo>
                      <a:pt x="790" y="196"/>
                      <a:pt x="800" y="201"/>
                      <a:pt x="800" y="210"/>
                    </a:cubicBezTo>
                    <a:cubicBezTo>
                      <a:pt x="800" y="219"/>
                      <a:pt x="814" y="217"/>
                      <a:pt x="814" y="210"/>
                    </a:cubicBezTo>
                    <a:cubicBezTo>
                      <a:pt x="814" y="201"/>
                      <a:pt x="820" y="212"/>
                      <a:pt x="834" y="217"/>
                    </a:cubicBezTo>
                    <a:cubicBezTo>
                      <a:pt x="848" y="219"/>
                      <a:pt x="839" y="226"/>
                      <a:pt x="853" y="226"/>
                    </a:cubicBezTo>
                    <a:cubicBezTo>
                      <a:pt x="867" y="226"/>
                      <a:pt x="902" y="238"/>
                      <a:pt x="913" y="247"/>
                    </a:cubicBezTo>
                    <a:cubicBezTo>
                      <a:pt x="925" y="257"/>
                      <a:pt x="918" y="264"/>
                      <a:pt x="925" y="271"/>
                    </a:cubicBezTo>
                    <a:cubicBezTo>
                      <a:pt x="934" y="280"/>
                      <a:pt x="937" y="292"/>
                      <a:pt x="925" y="292"/>
                    </a:cubicBezTo>
                    <a:cubicBezTo>
                      <a:pt x="913" y="292"/>
                      <a:pt x="902" y="301"/>
                      <a:pt x="904" y="308"/>
                    </a:cubicBezTo>
                    <a:cubicBezTo>
                      <a:pt x="906" y="313"/>
                      <a:pt x="944" y="306"/>
                      <a:pt x="953" y="306"/>
                    </a:cubicBezTo>
                    <a:cubicBezTo>
                      <a:pt x="960" y="306"/>
                      <a:pt x="965" y="315"/>
                      <a:pt x="976" y="322"/>
                    </a:cubicBezTo>
                    <a:lnTo>
                      <a:pt x="976" y="189"/>
                    </a:lnTo>
                    <a:cubicBezTo>
                      <a:pt x="948" y="180"/>
                      <a:pt x="911" y="163"/>
                      <a:pt x="904" y="163"/>
                    </a:cubicBezTo>
                    <a:lnTo>
                      <a:pt x="904" y="163"/>
                    </a:lnTo>
                    <a:close/>
                    <a:moveTo>
                      <a:pt x="632" y="322"/>
                    </a:moveTo>
                    <a:lnTo>
                      <a:pt x="632" y="322"/>
                    </a:lnTo>
                    <a:cubicBezTo>
                      <a:pt x="630" y="324"/>
                      <a:pt x="627" y="324"/>
                      <a:pt x="625" y="324"/>
                    </a:cubicBezTo>
                    <a:cubicBezTo>
                      <a:pt x="623" y="327"/>
                      <a:pt x="623" y="331"/>
                      <a:pt x="620" y="331"/>
                    </a:cubicBezTo>
                    <a:cubicBezTo>
                      <a:pt x="620" y="334"/>
                      <a:pt x="616" y="329"/>
                      <a:pt x="614" y="327"/>
                    </a:cubicBezTo>
                    <a:cubicBezTo>
                      <a:pt x="602" y="334"/>
                      <a:pt x="595" y="348"/>
                      <a:pt x="604" y="352"/>
                    </a:cubicBezTo>
                    <a:cubicBezTo>
                      <a:pt x="614" y="357"/>
                      <a:pt x="625" y="345"/>
                      <a:pt x="632" y="336"/>
                    </a:cubicBezTo>
                    <a:cubicBezTo>
                      <a:pt x="632" y="336"/>
                      <a:pt x="632" y="334"/>
                      <a:pt x="634" y="334"/>
                    </a:cubicBezTo>
                    <a:cubicBezTo>
                      <a:pt x="634" y="331"/>
                      <a:pt x="634" y="331"/>
                      <a:pt x="637" y="331"/>
                    </a:cubicBezTo>
                    <a:cubicBezTo>
                      <a:pt x="637" y="331"/>
                      <a:pt x="637" y="329"/>
                      <a:pt x="639" y="329"/>
                    </a:cubicBezTo>
                    <a:cubicBezTo>
                      <a:pt x="637" y="327"/>
                      <a:pt x="634" y="324"/>
                      <a:pt x="632" y="322"/>
                    </a:cubicBezTo>
                    <a:lnTo>
                      <a:pt x="632" y="322"/>
                    </a:lnTo>
                    <a:close/>
                    <a:moveTo>
                      <a:pt x="458" y="161"/>
                    </a:moveTo>
                    <a:lnTo>
                      <a:pt x="458" y="161"/>
                    </a:lnTo>
                    <a:cubicBezTo>
                      <a:pt x="469" y="154"/>
                      <a:pt x="472" y="140"/>
                      <a:pt x="469" y="128"/>
                    </a:cubicBezTo>
                    <a:cubicBezTo>
                      <a:pt x="469" y="114"/>
                      <a:pt x="497" y="114"/>
                      <a:pt x="502" y="110"/>
                    </a:cubicBezTo>
                    <a:cubicBezTo>
                      <a:pt x="506" y="105"/>
                      <a:pt x="495" y="96"/>
                      <a:pt x="488" y="91"/>
                    </a:cubicBezTo>
                    <a:cubicBezTo>
                      <a:pt x="479" y="89"/>
                      <a:pt x="485" y="79"/>
                      <a:pt x="481" y="75"/>
                    </a:cubicBezTo>
                    <a:cubicBezTo>
                      <a:pt x="474" y="70"/>
                      <a:pt x="465" y="56"/>
                      <a:pt x="474" y="56"/>
                    </a:cubicBezTo>
                    <a:cubicBezTo>
                      <a:pt x="481" y="56"/>
                      <a:pt x="467" y="44"/>
                      <a:pt x="474" y="40"/>
                    </a:cubicBezTo>
                    <a:lnTo>
                      <a:pt x="479" y="40"/>
                    </a:lnTo>
                    <a:cubicBezTo>
                      <a:pt x="474" y="37"/>
                      <a:pt x="469" y="35"/>
                      <a:pt x="467" y="35"/>
                    </a:cubicBezTo>
                    <a:cubicBezTo>
                      <a:pt x="458" y="35"/>
                      <a:pt x="434" y="33"/>
                      <a:pt x="434" y="49"/>
                    </a:cubicBezTo>
                    <a:cubicBezTo>
                      <a:pt x="437" y="65"/>
                      <a:pt x="420" y="58"/>
                      <a:pt x="423" y="68"/>
                    </a:cubicBezTo>
                    <a:cubicBezTo>
                      <a:pt x="423" y="77"/>
                      <a:pt x="416" y="77"/>
                      <a:pt x="416" y="89"/>
                    </a:cubicBezTo>
                    <a:cubicBezTo>
                      <a:pt x="418" y="100"/>
                      <a:pt x="409" y="96"/>
                      <a:pt x="397" y="100"/>
                    </a:cubicBezTo>
                    <a:cubicBezTo>
                      <a:pt x="386" y="107"/>
                      <a:pt x="390" y="98"/>
                      <a:pt x="376" y="98"/>
                    </a:cubicBezTo>
                    <a:cubicBezTo>
                      <a:pt x="365" y="98"/>
                      <a:pt x="362" y="103"/>
                      <a:pt x="355" y="105"/>
                    </a:cubicBezTo>
                    <a:cubicBezTo>
                      <a:pt x="348" y="110"/>
                      <a:pt x="332" y="105"/>
                      <a:pt x="327" y="110"/>
                    </a:cubicBezTo>
                    <a:cubicBezTo>
                      <a:pt x="323" y="112"/>
                      <a:pt x="316" y="100"/>
                      <a:pt x="311" y="100"/>
                    </a:cubicBezTo>
                    <a:cubicBezTo>
                      <a:pt x="309" y="100"/>
                      <a:pt x="306" y="93"/>
                      <a:pt x="304" y="86"/>
                    </a:cubicBezTo>
                    <a:lnTo>
                      <a:pt x="302" y="86"/>
                    </a:lnTo>
                    <a:cubicBezTo>
                      <a:pt x="292" y="86"/>
                      <a:pt x="281" y="107"/>
                      <a:pt x="288" y="114"/>
                    </a:cubicBezTo>
                    <a:cubicBezTo>
                      <a:pt x="297" y="124"/>
                      <a:pt x="295" y="138"/>
                      <a:pt x="299" y="145"/>
                    </a:cubicBezTo>
                    <a:cubicBezTo>
                      <a:pt x="304" y="152"/>
                      <a:pt x="318" y="154"/>
                      <a:pt x="318" y="166"/>
                    </a:cubicBezTo>
                    <a:cubicBezTo>
                      <a:pt x="318" y="180"/>
                      <a:pt x="330" y="201"/>
                      <a:pt x="337" y="196"/>
                    </a:cubicBezTo>
                    <a:cubicBezTo>
                      <a:pt x="346" y="189"/>
                      <a:pt x="353" y="198"/>
                      <a:pt x="355" y="203"/>
                    </a:cubicBezTo>
                    <a:cubicBezTo>
                      <a:pt x="358" y="208"/>
                      <a:pt x="376" y="198"/>
                      <a:pt x="383" y="201"/>
                    </a:cubicBezTo>
                    <a:cubicBezTo>
                      <a:pt x="388" y="201"/>
                      <a:pt x="409" y="205"/>
                      <a:pt x="409" y="212"/>
                    </a:cubicBezTo>
                    <a:cubicBezTo>
                      <a:pt x="411" y="219"/>
                      <a:pt x="427" y="212"/>
                      <a:pt x="441" y="208"/>
                    </a:cubicBezTo>
                    <a:cubicBezTo>
                      <a:pt x="453" y="203"/>
                      <a:pt x="446" y="168"/>
                      <a:pt x="458" y="161"/>
                    </a:cubicBezTo>
                    <a:lnTo>
                      <a:pt x="458" y="161"/>
                    </a:lnTo>
                    <a:close/>
                    <a:moveTo>
                      <a:pt x="504" y="336"/>
                    </a:moveTo>
                    <a:lnTo>
                      <a:pt x="504" y="336"/>
                    </a:lnTo>
                    <a:cubicBezTo>
                      <a:pt x="509" y="343"/>
                      <a:pt x="518" y="343"/>
                      <a:pt x="523" y="345"/>
                    </a:cubicBezTo>
                    <a:cubicBezTo>
                      <a:pt x="527" y="350"/>
                      <a:pt x="544" y="357"/>
                      <a:pt x="544" y="348"/>
                    </a:cubicBezTo>
                    <a:cubicBezTo>
                      <a:pt x="544" y="336"/>
                      <a:pt x="499" y="331"/>
                      <a:pt x="504" y="336"/>
                    </a:cubicBezTo>
                    <a:lnTo>
                      <a:pt x="504" y="336"/>
                    </a:lnTo>
                    <a:close/>
                    <a:moveTo>
                      <a:pt x="472" y="306"/>
                    </a:moveTo>
                    <a:lnTo>
                      <a:pt x="472" y="306"/>
                    </a:lnTo>
                    <a:cubicBezTo>
                      <a:pt x="469" y="310"/>
                      <a:pt x="460" y="313"/>
                      <a:pt x="453" y="308"/>
                    </a:cubicBezTo>
                    <a:cubicBezTo>
                      <a:pt x="446" y="303"/>
                      <a:pt x="439" y="315"/>
                      <a:pt x="444" y="320"/>
                    </a:cubicBezTo>
                    <a:cubicBezTo>
                      <a:pt x="446" y="322"/>
                      <a:pt x="458" y="331"/>
                      <a:pt x="474" y="324"/>
                    </a:cubicBezTo>
                    <a:cubicBezTo>
                      <a:pt x="490" y="317"/>
                      <a:pt x="499" y="324"/>
                      <a:pt x="504" y="315"/>
                    </a:cubicBezTo>
                    <a:cubicBezTo>
                      <a:pt x="509" y="308"/>
                      <a:pt x="474" y="301"/>
                      <a:pt x="472" y="306"/>
                    </a:cubicBezTo>
                    <a:lnTo>
                      <a:pt x="472" y="30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4" name="Freeform 581">
                <a:extLst>
                  <a:ext uri="{FF2B5EF4-FFF2-40B4-BE49-F238E27FC236}">
                    <a16:creationId xmlns:a16="http://schemas.microsoft.com/office/drawing/2014/main" id="{BC575CB3-E290-7A3E-BCF8-9899CDF9C8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1" y="2287"/>
                <a:ext cx="586" cy="215"/>
              </a:xfrm>
              <a:custGeom>
                <a:avLst/>
                <a:gdLst>
                  <a:gd name="T0" fmla="*/ 81 w 976"/>
                  <a:gd name="T1" fmla="*/ 166 h 357"/>
                  <a:gd name="T2" fmla="*/ 276 w 976"/>
                  <a:gd name="T3" fmla="*/ 191 h 357"/>
                  <a:gd name="T4" fmla="*/ 39 w 976"/>
                  <a:gd name="T5" fmla="*/ 98 h 357"/>
                  <a:gd name="T6" fmla="*/ 39 w 976"/>
                  <a:gd name="T7" fmla="*/ 98 h 357"/>
                  <a:gd name="T8" fmla="*/ 520 w 976"/>
                  <a:gd name="T9" fmla="*/ 229 h 357"/>
                  <a:gd name="T10" fmla="*/ 530 w 976"/>
                  <a:gd name="T11" fmla="*/ 194 h 357"/>
                  <a:gd name="T12" fmla="*/ 574 w 976"/>
                  <a:gd name="T13" fmla="*/ 226 h 357"/>
                  <a:gd name="T14" fmla="*/ 565 w 976"/>
                  <a:gd name="T15" fmla="*/ 168 h 357"/>
                  <a:gd name="T16" fmla="*/ 527 w 976"/>
                  <a:gd name="T17" fmla="*/ 135 h 357"/>
                  <a:gd name="T18" fmla="*/ 611 w 976"/>
                  <a:gd name="T19" fmla="*/ 107 h 357"/>
                  <a:gd name="T20" fmla="*/ 518 w 976"/>
                  <a:gd name="T21" fmla="*/ 145 h 357"/>
                  <a:gd name="T22" fmla="*/ 227 w 976"/>
                  <a:gd name="T23" fmla="*/ 222 h 357"/>
                  <a:gd name="T24" fmla="*/ 239 w 976"/>
                  <a:gd name="T25" fmla="*/ 196 h 357"/>
                  <a:gd name="T26" fmla="*/ 220 w 976"/>
                  <a:gd name="T27" fmla="*/ 175 h 357"/>
                  <a:gd name="T28" fmla="*/ 202 w 976"/>
                  <a:gd name="T29" fmla="*/ 170 h 357"/>
                  <a:gd name="T30" fmla="*/ 167 w 976"/>
                  <a:gd name="T31" fmla="*/ 117 h 357"/>
                  <a:gd name="T32" fmla="*/ 132 w 976"/>
                  <a:gd name="T33" fmla="*/ 89 h 357"/>
                  <a:gd name="T34" fmla="*/ 62 w 976"/>
                  <a:gd name="T35" fmla="*/ 33 h 357"/>
                  <a:gd name="T36" fmla="*/ 32 w 976"/>
                  <a:gd name="T37" fmla="*/ 51 h 357"/>
                  <a:gd name="T38" fmla="*/ 118 w 976"/>
                  <a:gd name="T39" fmla="*/ 173 h 357"/>
                  <a:gd name="T40" fmla="*/ 197 w 976"/>
                  <a:gd name="T41" fmla="*/ 254 h 357"/>
                  <a:gd name="T42" fmla="*/ 706 w 976"/>
                  <a:gd name="T43" fmla="*/ 121 h 357"/>
                  <a:gd name="T44" fmla="*/ 702 w 976"/>
                  <a:gd name="T45" fmla="*/ 100 h 357"/>
                  <a:gd name="T46" fmla="*/ 706 w 976"/>
                  <a:gd name="T47" fmla="*/ 121 h 357"/>
                  <a:gd name="T48" fmla="*/ 681 w 976"/>
                  <a:gd name="T49" fmla="*/ 208 h 357"/>
                  <a:gd name="T50" fmla="*/ 607 w 976"/>
                  <a:gd name="T51" fmla="*/ 308 h 357"/>
                  <a:gd name="T52" fmla="*/ 555 w 976"/>
                  <a:gd name="T53" fmla="*/ 322 h 357"/>
                  <a:gd name="T54" fmla="*/ 739 w 976"/>
                  <a:gd name="T55" fmla="*/ 191 h 357"/>
                  <a:gd name="T56" fmla="*/ 727 w 976"/>
                  <a:gd name="T57" fmla="*/ 203 h 357"/>
                  <a:gd name="T58" fmla="*/ 409 w 976"/>
                  <a:gd name="T59" fmla="*/ 301 h 357"/>
                  <a:gd name="T60" fmla="*/ 393 w 976"/>
                  <a:gd name="T61" fmla="*/ 280 h 357"/>
                  <a:gd name="T62" fmla="*/ 279 w 976"/>
                  <a:gd name="T63" fmla="*/ 264 h 357"/>
                  <a:gd name="T64" fmla="*/ 234 w 976"/>
                  <a:gd name="T65" fmla="*/ 278 h 357"/>
                  <a:gd name="T66" fmla="*/ 325 w 976"/>
                  <a:gd name="T67" fmla="*/ 303 h 357"/>
                  <a:gd name="T68" fmla="*/ 430 w 976"/>
                  <a:gd name="T69" fmla="*/ 313 h 357"/>
                  <a:gd name="T70" fmla="*/ 904 w 976"/>
                  <a:gd name="T71" fmla="*/ 163 h 357"/>
                  <a:gd name="T72" fmla="*/ 827 w 976"/>
                  <a:gd name="T73" fmla="*/ 149 h 357"/>
                  <a:gd name="T74" fmla="*/ 772 w 976"/>
                  <a:gd name="T75" fmla="*/ 161 h 357"/>
                  <a:gd name="T76" fmla="*/ 816 w 976"/>
                  <a:gd name="T77" fmla="*/ 184 h 357"/>
                  <a:gd name="T78" fmla="*/ 800 w 976"/>
                  <a:gd name="T79" fmla="*/ 210 h 357"/>
                  <a:gd name="T80" fmla="*/ 853 w 976"/>
                  <a:gd name="T81" fmla="*/ 226 h 357"/>
                  <a:gd name="T82" fmla="*/ 925 w 976"/>
                  <a:gd name="T83" fmla="*/ 292 h 357"/>
                  <a:gd name="T84" fmla="*/ 976 w 976"/>
                  <a:gd name="T85" fmla="*/ 322 h 357"/>
                  <a:gd name="T86" fmla="*/ 632 w 976"/>
                  <a:gd name="T87" fmla="*/ 322 h 357"/>
                  <a:gd name="T88" fmla="*/ 620 w 976"/>
                  <a:gd name="T89" fmla="*/ 331 h 357"/>
                  <a:gd name="T90" fmla="*/ 632 w 976"/>
                  <a:gd name="T91" fmla="*/ 336 h 357"/>
                  <a:gd name="T92" fmla="*/ 639 w 976"/>
                  <a:gd name="T93" fmla="*/ 329 h 357"/>
                  <a:gd name="T94" fmla="*/ 458 w 976"/>
                  <a:gd name="T95" fmla="*/ 161 h 357"/>
                  <a:gd name="T96" fmla="*/ 488 w 976"/>
                  <a:gd name="T97" fmla="*/ 91 h 357"/>
                  <a:gd name="T98" fmla="*/ 474 w 976"/>
                  <a:gd name="T99" fmla="*/ 40 h 357"/>
                  <a:gd name="T100" fmla="*/ 434 w 976"/>
                  <a:gd name="T101" fmla="*/ 49 h 357"/>
                  <a:gd name="T102" fmla="*/ 397 w 976"/>
                  <a:gd name="T103" fmla="*/ 100 h 357"/>
                  <a:gd name="T104" fmla="*/ 327 w 976"/>
                  <a:gd name="T105" fmla="*/ 110 h 357"/>
                  <a:gd name="T106" fmla="*/ 302 w 976"/>
                  <a:gd name="T107" fmla="*/ 86 h 357"/>
                  <a:gd name="T108" fmla="*/ 318 w 976"/>
                  <a:gd name="T109" fmla="*/ 166 h 357"/>
                  <a:gd name="T110" fmla="*/ 383 w 976"/>
                  <a:gd name="T111" fmla="*/ 201 h 357"/>
                  <a:gd name="T112" fmla="*/ 458 w 976"/>
                  <a:gd name="T113" fmla="*/ 161 h 357"/>
                  <a:gd name="T114" fmla="*/ 523 w 976"/>
                  <a:gd name="T115" fmla="*/ 345 h 357"/>
                  <a:gd name="T116" fmla="*/ 472 w 976"/>
                  <a:gd name="T117" fmla="*/ 306 h 357"/>
                  <a:gd name="T118" fmla="*/ 444 w 976"/>
                  <a:gd name="T119" fmla="*/ 320 h 357"/>
                  <a:gd name="T120" fmla="*/ 472 w 976"/>
                  <a:gd name="T121" fmla="*/ 30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76" h="357">
                    <a:moveTo>
                      <a:pt x="72" y="152"/>
                    </a:moveTo>
                    <a:lnTo>
                      <a:pt x="72" y="152"/>
                    </a:lnTo>
                    <a:cubicBezTo>
                      <a:pt x="69" y="156"/>
                      <a:pt x="76" y="168"/>
                      <a:pt x="81" y="166"/>
                    </a:cubicBezTo>
                    <a:cubicBezTo>
                      <a:pt x="86" y="161"/>
                      <a:pt x="74" y="142"/>
                      <a:pt x="72" y="152"/>
                    </a:cubicBezTo>
                    <a:close/>
                    <a:moveTo>
                      <a:pt x="276" y="191"/>
                    </a:moveTo>
                    <a:lnTo>
                      <a:pt x="276" y="191"/>
                    </a:lnTo>
                    <a:cubicBezTo>
                      <a:pt x="276" y="184"/>
                      <a:pt x="260" y="189"/>
                      <a:pt x="265" y="196"/>
                    </a:cubicBezTo>
                    <a:cubicBezTo>
                      <a:pt x="269" y="205"/>
                      <a:pt x="276" y="196"/>
                      <a:pt x="276" y="191"/>
                    </a:cubicBezTo>
                    <a:close/>
                    <a:moveTo>
                      <a:pt x="39" y="98"/>
                    </a:moveTo>
                    <a:lnTo>
                      <a:pt x="39" y="98"/>
                    </a:lnTo>
                    <a:cubicBezTo>
                      <a:pt x="39" y="105"/>
                      <a:pt x="46" y="124"/>
                      <a:pt x="53" y="114"/>
                    </a:cubicBezTo>
                    <a:cubicBezTo>
                      <a:pt x="60" y="107"/>
                      <a:pt x="41" y="93"/>
                      <a:pt x="39" y="98"/>
                    </a:cubicBezTo>
                    <a:close/>
                    <a:moveTo>
                      <a:pt x="513" y="205"/>
                    </a:moveTo>
                    <a:lnTo>
                      <a:pt x="513" y="205"/>
                    </a:lnTo>
                    <a:cubicBezTo>
                      <a:pt x="523" y="208"/>
                      <a:pt x="523" y="222"/>
                      <a:pt x="520" y="229"/>
                    </a:cubicBezTo>
                    <a:cubicBezTo>
                      <a:pt x="518" y="238"/>
                      <a:pt x="513" y="257"/>
                      <a:pt x="523" y="254"/>
                    </a:cubicBezTo>
                    <a:cubicBezTo>
                      <a:pt x="532" y="250"/>
                      <a:pt x="539" y="238"/>
                      <a:pt x="534" y="233"/>
                    </a:cubicBezTo>
                    <a:cubicBezTo>
                      <a:pt x="527" y="229"/>
                      <a:pt x="527" y="201"/>
                      <a:pt x="530" y="194"/>
                    </a:cubicBezTo>
                    <a:cubicBezTo>
                      <a:pt x="534" y="187"/>
                      <a:pt x="551" y="191"/>
                      <a:pt x="544" y="203"/>
                    </a:cubicBezTo>
                    <a:cubicBezTo>
                      <a:pt x="539" y="212"/>
                      <a:pt x="555" y="212"/>
                      <a:pt x="555" y="224"/>
                    </a:cubicBezTo>
                    <a:cubicBezTo>
                      <a:pt x="555" y="236"/>
                      <a:pt x="565" y="229"/>
                      <a:pt x="574" y="226"/>
                    </a:cubicBezTo>
                    <a:cubicBezTo>
                      <a:pt x="586" y="224"/>
                      <a:pt x="583" y="217"/>
                      <a:pt x="576" y="210"/>
                    </a:cubicBezTo>
                    <a:cubicBezTo>
                      <a:pt x="569" y="203"/>
                      <a:pt x="581" y="191"/>
                      <a:pt x="572" y="184"/>
                    </a:cubicBezTo>
                    <a:cubicBezTo>
                      <a:pt x="562" y="180"/>
                      <a:pt x="555" y="170"/>
                      <a:pt x="565" y="168"/>
                    </a:cubicBezTo>
                    <a:cubicBezTo>
                      <a:pt x="574" y="166"/>
                      <a:pt x="600" y="152"/>
                      <a:pt x="597" y="145"/>
                    </a:cubicBezTo>
                    <a:cubicBezTo>
                      <a:pt x="593" y="138"/>
                      <a:pt x="558" y="145"/>
                      <a:pt x="553" y="156"/>
                    </a:cubicBezTo>
                    <a:cubicBezTo>
                      <a:pt x="551" y="168"/>
                      <a:pt x="525" y="156"/>
                      <a:pt x="527" y="135"/>
                    </a:cubicBezTo>
                    <a:cubicBezTo>
                      <a:pt x="530" y="117"/>
                      <a:pt x="583" y="114"/>
                      <a:pt x="597" y="121"/>
                    </a:cubicBezTo>
                    <a:cubicBezTo>
                      <a:pt x="614" y="128"/>
                      <a:pt x="630" y="110"/>
                      <a:pt x="634" y="98"/>
                    </a:cubicBezTo>
                    <a:cubicBezTo>
                      <a:pt x="639" y="89"/>
                      <a:pt x="623" y="100"/>
                      <a:pt x="611" y="107"/>
                    </a:cubicBezTo>
                    <a:cubicBezTo>
                      <a:pt x="602" y="114"/>
                      <a:pt x="574" y="107"/>
                      <a:pt x="558" y="103"/>
                    </a:cubicBezTo>
                    <a:cubicBezTo>
                      <a:pt x="544" y="96"/>
                      <a:pt x="544" y="110"/>
                      <a:pt x="532" y="112"/>
                    </a:cubicBezTo>
                    <a:cubicBezTo>
                      <a:pt x="520" y="114"/>
                      <a:pt x="523" y="140"/>
                      <a:pt x="518" y="145"/>
                    </a:cubicBezTo>
                    <a:cubicBezTo>
                      <a:pt x="511" y="147"/>
                      <a:pt x="511" y="166"/>
                      <a:pt x="502" y="184"/>
                    </a:cubicBezTo>
                    <a:cubicBezTo>
                      <a:pt x="490" y="203"/>
                      <a:pt x="504" y="205"/>
                      <a:pt x="513" y="205"/>
                    </a:cubicBezTo>
                    <a:close/>
                    <a:moveTo>
                      <a:pt x="227" y="222"/>
                    </a:moveTo>
                    <a:lnTo>
                      <a:pt x="227" y="222"/>
                    </a:lnTo>
                    <a:cubicBezTo>
                      <a:pt x="227" y="215"/>
                      <a:pt x="230" y="205"/>
                      <a:pt x="230" y="201"/>
                    </a:cubicBezTo>
                    <a:cubicBezTo>
                      <a:pt x="230" y="196"/>
                      <a:pt x="234" y="194"/>
                      <a:pt x="239" y="196"/>
                    </a:cubicBezTo>
                    <a:cubicBezTo>
                      <a:pt x="244" y="196"/>
                      <a:pt x="244" y="184"/>
                      <a:pt x="239" y="182"/>
                    </a:cubicBezTo>
                    <a:cubicBezTo>
                      <a:pt x="234" y="182"/>
                      <a:pt x="232" y="166"/>
                      <a:pt x="223" y="166"/>
                    </a:cubicBezTo>
                    <a:cubicBezTo>
                      <a:pt x="211" y="166"/>
                      <a:pt x="213" y="175"/>
                      <a:pt x="220" y="175"/>
                    </a:cubicBezTo>
                    <a:cubicBezTo>
                      <a:pt x="225" y="175"/>
                      <a:pt x="230" y="180"/>
                      <a:pt x="227" y="184"/>
                    </a:cubicBezTo>
                    <a:cubicBezTo>
                      <a:pt x="225" y="189"/>
                      <a:pt x="223" y="180"/>
                      <a:pt x="213" y="182"/>
                    </a:cubicBezTo>
                    <a:cubicBezTo>
                      <a:pt x="207" y="182"/>
                      <a:pt x="211" y="170"/>
                      <a:pt x="202" y="170"/>
                    </a:cubicBezTo>
                    <a:cubicBezTo>
                      <a:pt x="190" y="168"/>
                      <a:pt x="193" y="152"/>
                      <a:pt x="183" y="152"/>
                    </a:cubicBezTo>
                    <a:cubicBezTo>
                      <a:pt x="172" y="152"/>
                      <a:pt x="172" y="142"/>
                      <a:pt x="179" y="135"/>
                    </a:cubicBezTo>
                    <a:cubicBezTo>
                      <a:pt x="186" y="128"/>
                      <a:pt x="167" y="124"/>
                      <a:pt x="167" y="117"/>
                    </a:cubicBezTo>
                    <a:cubicBezTo>
                      <a:pt x="167" y="110"/>
                      <a:pt x="155" y="112"/>
                      <a:pt x="155" y="107"/>
                    </a:cubicBezTo>
                    <a:cubicBezTo>
                      <a:pt x="155" y="100"/>
                      <a:pt x="151" y="103"/>
                      <a:pt x="146" y="96"/>
                    </a:cubicBezTo>
                    <a:cubicBezTo>
                      <a:pt x="139" y="89"/>
                      <a:pt x="137" y="96"/>
                      <a:pt x="132" y="89"/>
                    </a:cubicBezTo>
                    <a:cubicBezTo>
                      <a:pt x="128" y="84"/>
                      <a:pt x="121" y="82"/>
                      <a:pt x="116" y="82"/>
                    </a:cubicBezTo>
                    <a:cubicBezTo>
                      <a:pt x="111" y="84"/>
                      <a:pt x="102" y="75"/>
                      <a:pt x="97" y="65"/>
                    </a:cubicBezTo>
                    <a:cubicBezTo>
                      <a:pt x="95" y="56"/>
                      <a:pt x="65" y="42"/>
                      <a:pt x="62" y="33"/>
                    </a:cubicBezTo>
                    <a:cubicBezTo>
                      <a:pt x="58" y="21"/>
                      <a:pt x="48" y="16"/>
                      <a:pt x="32" y="19"/>
                    </a:cubicBezTo>
                    <a:cubicBezTo>
                      <a:pt x="13" y="19"/>
                      <a:pt x="7" y="0"/>
                      <a:pt x="4" y="9"/>
                    </a:cubicBezTo>
                    <a:cubicBezTo>
                      <a:pt x="0" y="21"/>
                      <a:pt x="23" y="44"/>
                      <a:pt x="32" y="51"/>
                    </a:cubicBezTo>
                    <a:cubicBezTo>
                      <a:pt x="44" y="56"/>
                      <a:pt x="48" y="79"/>
                      <a:pt x="62" y="82"/>
                    </a:cubicBezTo>
                    <a:cubicBezTo>
                      <a:pt x="74" y="82"/>
                      <a:pt x="74" y="121"/>
                      <a:pt x="86" y="124"/>
                    </a:cubicBezTo>
                    <a:cubicBezTo>
                      <a:pt x="95" y="126"/>
                      <a:pt x="113" y="156"/>
                      <a:pt x="118" y="173"/>
                    </a:cubicBezTo>
                    <a:cubicBezTo>
                      <a:pt x="121" y="189"/>
                      <a:pt x="141" y="198"/>
                      <a:pt x="148" y="210"/>
                    </a:cubicBezTo>
                    <a:cubicBezTo>
                      <a:pt x="155" y="222"/>
                      <a:pt x="183" y="238"/>
                      <a:pt x="186" y="243"/>
                    </a:cubicBezTo>
                    <a:cubicBezTo>
                      <a:pt x="190" y="247"/>
                      <a:pt x="195" y="259"/>
                      <a:pt x="197" y="254"/>
                    </a:cubicBezTo>
                    <a:cubicBezTo>
                      <a:pt x="200" y="247"/>
                      <a:pt x="213" y="254"/>
                      <a:pt x="220" y="254"/>
                    </a:cubicBezTo>
                    <a:cubicBezTo>
                      <a:pt x="225" y="254"/>
                      <a:pt x="227" y="231"/>
                      <a:pt x="227" y="222"/>
                    </a:cubicBezTo>
                    <a:close/>
                    <a:moveTo>
                      <a:pt x="706" y="121"/>
                    </a:moveTo>
                    <a:lnTo>
                      <a:pt x="706" y="121"/>
                    </a:lnTo>
                    <a:cubicBezTo>
                      <a:pt x="720" y="124"/>
                      <a:pt x="713" y="114"/>
                      <a:pt x="713" y="105"/>
                    </a:cubicBezTo>
                    <a:cubicBezTo>
                      <a:pt x="713" y="98"/>
                      <a:pt x="702" y="105"/>
                      <a:pt x="702" y="100"/>
                    </a:cubicBezTo>
                    <a:cubicBezTo>
                      <a:pt x="702" y="96"/>
                      <a:pt x="697" y="79"/>
                      <a:pt x="688" y="91"/>
                    </a:cubicBezTo>
                    <a:cubicBezTo>
                      <a:pt x="676" y="105"/>
                      <a:pt x="690" y="140"/>
                      <a:pt x="699" y="138"/>
                    </a:cubicBezTo>
                    <a:cubicBezTo>
                      <a:pt x="706" y="138"/>
                      <a:pt x="693" y="121"/>
                      <a:pt x="706" y="121"/>
                    </a:cubicBezTo>
                    <a:close/>
                    <a:moveTo>
                      <a:pt x="655" y="201"/>
                    </a:moveTo>
                    <a:lnTo>
                      <a:pt x="655" y="201"/>
                    </a:lnTo>
                    <a:cubicBezTo>
                      <a:pt x="658" y="210"/>
                      <a:pt x="676" y="217"/>
                      <a:pt x="681" y="208"/>
                    </a:cubicBezTo>
                    <a:cubicBezTo>
                      <a:pt x="686" y="198"/>
                      <a:pt x="653" y="189"/>
                      <a:pt x="655" y="201"/>
                    </a:cubicBezTo>
                    <a:close/>
                    <a:moveTo>
                      <a:pt x="607" y="308"/>
                    </a:moveTo>
                    <a:lnTo>
                      <a:pt x="607" y="308"/>
                    </a:lnTo>
                    <a:cubicBezTo>
                      <a:pt x="588" y="303"/>
                      <a:pt x="576" y="317"/>
                      <a:pt x="560" y="310"/>
                    </a:cubicBezTo>
                    <a:cubicBezTo>
                      <a:pt x="544" y="303"/>
                      <a:pt x="518" y="310"/>
                      <a:pt x="520" y="317"/>
                    </a:cubicBezTo>
                    <a:cubicBezTo>
                      <a:pt x="523" y="322"/>
                      <a:pt x="539" y="322"/>
                      <a:pt x="555" y="322"/>
                    </a:cubicBezTo>
                    <a:cubicBezTo>
                      <a:pt x="572" y="324"/>
                      <a:pt x="588" y="315"/>
                      <a:pt x="600" y="313"/>
                    </a:cubicBezTo>
                    <a:cubicBezTo>
                      <a:pt x="611" y="313"/>
                      <a:pt x="623" y="310"/>
                      <a:pt x="607" y="308"/>
                    </a:cubicBezTo>
                    <a:close/>
                    <a:moveTo>
                      <a:pt x="739" y="191"/>
                    </a:moveTo>
                    <a:lnTo>
                      <a:pt x="739" y="191"/>
                    </a:lnTo>
                    <a:cubicBezTo>
                      <a:pt x="723" y="187"/>
                      <a:pt x="695" y="191"/>
                      <a:pt x="699" y="198"/>
                    </a:cubicBezTo>
                    <a:cubicBezTo>
                      <a:pt x="702" y="208"/>
                      <a:pt x="713" y="203"/>
                      <a:pt x="727" y="203"/>
                    </a:cubicBezTo>
                    <a:cubicBezTo>
                      <a:pt x="741" y="203"/>
                      <a:pt x="748" y="212"/>
                      <a:pt x="755" y="212"/>
                    </a:cubicBezTo>
                    <a:cubicBezTo>
                      <a:pt x="762" y="212"/>
                      <a:pt x="755" y="196"/>
                      <a:pt x="739" y="191"/>
                    </a:cubicBezTo>
                    <a:close/>
                    <a:moveTo>
                      <a:pt x="409" y="301"/>
                    </a:moveTo>
                    <a:lnTo>
                      <a:pt x="409" y="301"/>
                    </a:lnTo>
                    <a:cubicBezTo>
                      <a:pt x="409" y="292"/>
                      <a:pt x="383" y="299"/>
                      <a:pt x="372" y="294"/>
                    </a:cubicBezTo>
                    <a:cubicBezTo>
                      <a:pt x="360" y="289"/>
                      <a:pt x="386" y="285"/>
                      <a:pt x="393" y="280"/>
                    </a:cubicBezTo>
                    <a:cubicBezTo>
                      <a:pt x="402" y="275"/>
                      <a:pt x="388" y="273"/>
                      <a:pt x="369" y="280"/>
                    </a:cubicBezTo>
                    <a:cubicBezTo>
                      <a:pt x="348" y="285"/>
                      <a:pt x="325" y="266"/>
                      <a:pt x="325" y="275"/>
                    </a:cubicBezTo>
                    <a:cubicBezTo>
                      <a:pt x="323" y="282"/>
                      <a:pt x="288" y="271"/>
                      <a:pt x="279" y="264"/>
                    </a:cubicBezTo>
                    <a:cubicBezTo>
                      <a:pt x="269" y="259"/>
                      <a:pt x="237" y="250"/>
                      <a:pt x="230" y="261"/>
                    </a:cubicBezTo>
                    <a:cubicBezTo>
                      <a:pt x="223" y="273"/>
                      <a:pt x="216" y="264"/>
                      <a:pt x="220" y="275"/>
                    </a:cubicBezTo>
                    <a:cubicBezTo>
                      <a:pt x="220" y="282"/>
                      <a:pt x="230" y="278"/>
                      <a:pt x="234" y="278"/>
                    </a:cubicBezTo>
                    <a:cubicBezTo>
                      <a:pt x="241" y="278"/>
                      <a:pt x="239" y="287"/>
                      <a:pt x="246" y="289"/>
                    </a:cubicBezTo>
                    <a:cubicBezTo>
                      <a:pt x="255" y="292"/>
                      <a:pt x="281" y="299"/>
                      <a:pt x="283" y="292"/>
                    </a:cubicBezTo>
                    <a:cubicBezTo>
                      <a:pt x="286" y="287"/>
                      <a:pt x="311" y="292"/>
                      <a:pt x="325" y="303"/>
                    </a:cubicBezTo>
                    <a:cubicBezTo>
                      <a:pt x="337" y="313"/>
                      <a:pt x="365" y="313"/>
                      <a:pt x="376" y="310"/>
                    </a:cubicBezTo>
                    <a:cubicBezTo>
                      <a:pt x="388" y="310"/>
                      <a:pt x="402" y="320"/>
                      <a:pt x="404" y="313"/>
                    </a:cubicBezTo>
                    <a:cubicBezTo>
                      <a:pt x="409" y="306"/>
                      <a:pt x="418" y="322"/>
                      <a:pt x="430" y="313"/>
                    </a:cubicBezTo>
                    <a:cubicBezTo>
                      <a:pt x="444" y="303"/>
                      <a:pt x="409" y="308"/>
                      <a:pt x="409" y="301"/>
                    </a:cubicBezTo>
                    <a:close/>
                    <a:moveTo>
                      <a:pt x="904" y="163"/>
                    </a:moveTo>
                    <a:lnTo>
                      <a:pt x="904" y="163"/>
                    </a:lnTo>
                    <a:cubicBezTo>
                      <a:pt x="895" y="163"/>
                      <a:pt x="893" y="180"/>
                      <a:pt x="886" y="180"/>
                    </a:cubicBezTo>
                    <a:cubicBezTo>
                      <a:pt x="876" y="180"/>
                      <a:pt x="865" y="196"/>
                      <a:pt x="851" y="201"/>
                    </a:cubicBezTo>
                    <a:cubicBezTo>
                      <a:pt x="834" y="208"/>
                      <a:pt x="834" y="159"/>
                      <a:pt x="827" y="149"/>
                    </a:cubicBezTo>
                    <a:cubicBezTo>
                      <a:pt x="820" y="140"/>
                      <a:pt x="783" y="133"/>
                      <a:pt x="779" y="142"/>
                    </a:cubicBezTo>
                    <a:cubicBezTo>
                      <a:pt x="776" y="154"/>
                      <a:pt x="762" y="147"/>
                      <a:pt x="760" y="156"/>
                    </a:cubicBezTo>
                    <a:cubicBezTo>
                      <a:pt x="760" y="166"/>
                      <a:pt x="765" y="161"/>
                      <a:pt x="772" y="161"/>
                    </a:cubicBezTo>
                    <a:cubicBezTo>
                      <a:pt x="781" y="161"/>
                      <a:pt x="781" y="168"/>
                      <a:pt x="783" y="177"/>
                    </a:cubicBezTo>
                    <a:cubicBezTo>
                      <a:pt x="788" y="184"/>
                      <a:pt x="811" y="180"/>
                      <a:pt x="818" y="177"/>
                    </a:cubicBezTo>
                    <a:cubicBezTo>
                      <a:pt x="825" y="177"/>
                      <a:pt x="827" y="189"/>
                      <a:pt x="816" y="184"/>
                    </a:cubicBezTo>
                    <a:cubicBezTo>
                      <a:pt x="804" y="182"/>
                      <a:pt x="804" y="189"/>
                      <a:pt x="797" y="189"/>
                    </a:cubicBezTo>
                    <a:cubicBezTo>
                      <a:pt x="790" y="187"/>
                      <a:pt x="781" y="187"/>
                      <a:pt x="786" y="191"/>
                    </a:cubicBezTo>
                    <a:cubicBezTo>
                      <a:pt x="790" y="196"/>
                      <a:pt x="800" y="201"/>
                      <a:pt x="800" y="210"/>
                    </a:cubicBezTo>
                    <a:cubicBezTo>
                      <a:pt x="800" y="219"/>
                      <a:pt x="814" y="217"/>
                      <a:pt x="814" y="210"/>
                    </a:cubicBezTo>
                    <a:cubicBezTo>
                      <a:pt x="814" y="201"/>
                      <a:pt x="820" y="212"/>
                      <a:pt x="834" y="217"/>
                    </a:cubicBezTo>
                    <a:cubicBezTo>
                      <a:pt x="848" y="219"/>
                      <a:pt x="839" y="226"/>
                      <a:pt x="853" y="226"/>
                    </a:cubicBezTo>
                    <a:cubicBezTo>
                      <a:pt x="867" y="226"/>
                      <a:pt x="902" y="238"/>
                      <a:pt x="913" y="247"/>
                    </a:cubicBezTo>
                    <a:cubicBezTo>
                      <a:pt x="925" y="257"/>
                      <a:pt x="918" y="264"/>
                      <a:pt x="925" y="271"/>
                    </a:cubicBezTo>
                    <a:cubicBezTo>
                      <a:pt x="934" y="280"/>
                      <a:pt x="937" y="292"/>
                      <a:pt x="925" y="292"/>
                    </a:cubicBezTo>
                    <a:cubicBezTo>
                      <a:pt x="913" y="292"/>
                      <a:pt x="902" y="301"/>
                      <a:pt x="904" y="308"/>
                    </a:cubicBezTo>
                    <a:cubicBezTo>
                      <a:pt x="906" y="313"/>
                      <a:pt x="944" y="306"/>
                      <a:pt x="953" y="306"/>
                    </a:cubicBezTo>
                    <a:cubicBezTo>
                      <a:pt x="960" y="306"/>
                      <a:pt x="965" y="315"/>
                      <a:pt x="976" y="322"/>
                    </a:cubicBezTo>
                    <a:lnTo>
                      <a:pt x="976" y="189"/>
                    </a:lnTo>
                    <a:cubicBezTo>
                      <a:pt x="948" y="180"/>
                      <a:pt x="911" y="163"/>
                      <a:pt x="904" y="163"/>
                    </a:cubicBezTo>
                    <a:close/>
                    <a:moveTo>
                      <a:pt x="632" y="322"/>
                    </a:moveTo>
                    <a:lnTo>
                      <a:pt x="632" y="322"/>
                    </a:lnTo>
                    <a:cubicBezTo>
                      <a:pt x="630" y="324"/>
                      <a:pt x="627" y="324"/>
                      <a:pt x="625" y="324"/>
                    </a:cubicBezTo>
                    <a:cubicBezTo>
                      <a:pt x="623" y="327"/>
                      <a:pt x="623" y="331"/>
                      <a:pt x="620" y="331"/>
                    </a:cubicBezTo>
                    <a:cubicBezTo>
                      <a:pt x="620" y="334"/>
                      <a:pt x="616" y="329"/>
                      <a:pt x="614" y="327"/>
                    </a:cubicBezTo>
                    <a:cubicBezTo>
                      <a:pt x="602" y="334"/>
                      <a:pt x="595" y="348"/>
                      <a:pt x="604" y="352"/>
                    </a:cubicBezTo>
                    <a:cubicBezTo>
                      <a:pt x="614" y="357"/>
                      <a:pt x="625" y="345"/>
                      <a:pt x="632" y="336"/>
                    </a:cubicBezTo>
                    <a:cubicBezTo>
                      <a:pt x="632" y="336"/>
                      <a:pt x="632" y="334"/>
                      <a:pt x="634" y="334"/>
                    </a:cubicBezTo>
                    <a:cubicBezTo>
                      <a:pt x="634" y="331"/>
                      <a:pt x="634" y="331"/>
                      <a:pt x="637" y="331"/>
                    </a:cubicBezTo>
                    <a:cubicBezTo>
                      <a:pt x="637" y="331"/>
                      <a:pt x="637" y="329"/>
                      <a:pt x="639" y="329"/>
                    </a:cubicBezTo>
                    <a:cubicBezTo>
                      <a:pt x="637" y="327"/>
                      <a:pt x="634" y="324"/>
                      <a:pt x="632" y="322"/>
                    </a:cubicBezTo>
                    <a:close/>
                    <a:moveTo>
                      <a:pt x="458" y="161"/>
                    </a:moveTo>
                    <a:lnTo>
                      <a:pt x="458" y="161"/>
                    </a:lnTo>
                    <a:cubicBezTo>
                      <a:pt x="469" y="154"/>
                      <a:pt x="472" y="140"/>
                      <a:pt x="469" y="128"/>
                    </a:cubicBezTo>
                    <a:cubicBezTo>
                      <a:pt x="469" y="114"/>
                      <a:pt x="497" y="114"/>
                      <a:pt x="502" y="110"/>
                    </a:cubicBezTo>
                    <a:cubicBezTo>
                      <a:pt x="506" y="105"/>
                      <a:pt x="495" y="96"/>
                      <a:pt x="488" y="91"/>
                    </a:cubicBezTo>
                    <a:cubicBezTo>
                      <a:pt x="479" y="89"/>
                      <a:pt x="485" y="79"/>
                      <a:pt x="481" y="75"/>
                    </a:cubicBezTo>
                    <a:cubicBezTo>
                      <a:pt x="474" y="70"/>
                      <a:pt x="465" y="56"/>
                      <a:pt x="474" y="56"/>
                    </a:cubicBezTo>
                    <a:cubicBezTo>
                      <a:pt x="481" y="56"/>
                      <a:pt x="467" y="44"/>
                      <a:pt x="474" y="40"/>
                    </a:cubicBezTo>
                    <a:lnTo>
                      <a:pt x="479" y="40"/>
                    </a:lnTo>
                    <a:cubicBezTo>
                      <a:pt x="474" y="37"/>
                      <a:pt x="469" y="35"/>
                      <a:pt x="467" y="35"/>
                    </a:cubicBezTo>
                    <a:cubicBezTo>
                      <a:pt x="458" y="35"/>
                      <a:pt x="434" y="33"/>
                      <a:pt x="434" y="49"/>
                    </a:cubicBezTo>
                    <a:cubicBezTo>
                      <a:pt x="437" y="65"/>
                      <a:pt x="420" y="58"/>
                      <a:pt x="423" y="68"/>
                    </a:cubicBezTo>
                    <a:cubicBezTo>
                      <a:pt x="423" y="77"/>
                      <a:pt x="416" y="77"/>
                      <a:pt x="416" y="89"/>
                    </a:cubicBezTo>
                    <a:cubicBezTo>
                      <a:pt x="418" y="100"/>
                      <a:pt x="409" y="96"/>
                      <a:pt x="397" y="100"/>
                    </a:cubicBezTo>
                    <a:cubicBezTo>
                      <a:pt x="386" y="107"/>
                      <a:pt x="390" y="98"/>
                      <a:pt x="376" y="98"/>
                    </a:cubicBezTo>
                    <a:cubicBezTo>
                      <a:pt x="365" y="98"/>
                      <a:pt x="362" y="103"/>
                      <a:pt x="355" y="105"/>
                    </a:cubicBezTo>
                    <a:cubicBezTo>
                      <a:pt x="348" y="110"/>
                      <a:pt x="332" y="105"/>
                      <a:pt x="327" y="110"/>
                    </a:cubicBezTo>
                    <a:cubicBezTo>
                      <a:pt x="323" y="112"/>
                      <a:pt x="316" y="100"/>
                      <a:pt x="311" y="100"/>
                    </a:cubicBezTo>
                    <a:cubicBezTo>
                      <a:pt x="309" y="100"/>
                      <a:pt x="306" y="93"/>
                      <a:pt x="304" y="86"/>
                    </a:cubicBezTo>
                    <a:lnTo>
                      <a:pt x="302" y="86"/>
                    </a:lnTo>
                    <a:cubicBezTo>
                      <a:pt x="292" y="86"/>
                      <a:pt x="281" y="107"/>
                      <a:pt x="288" y="114"/>
                    </a:cubicBezTo>
                    <a:cubicBezTo>
                      <a:pt x="297" y="124"/>
                      <a:pt x="295" y="138"/>
                      <a:pt x="299" y="145"/>
                    </a:cubicBezTo>
                    <a:cubicBezTo>
                      <a:pt x="304" y="152"/>
                      <a:pt x="318" y="154"/>
                      <a:pt x="318" y="166"/>
                    </a:cubicBezTo>
                    <a:cubicBezTo>
                      <a:pt x="318" y="180"/>
                      <a:pt x="330" y="201"/>
                      <a:pt x="337" y="196"/>
                    </a:cubicBezTo>
                    <a:cubicBezTo>
                      <a:pt x="346" y="189"/>
                      <a:pt x="353" y="198"/>
                      <a:pt x="355" y="203"/>
                    </a:cubicBezTo>
                    <a:cubicBezTo>
                      <a:pt x="358" y="208"/>
                      <a:pt x="376" y="198"/>
                      <a:pt x="383" y="201"/>
                    </a:cubicBezTo>
                    <a:cubicBezTo>
                      <a:pt x="388" y="201"/>
                      <a:pt x="409" y="205"/>
                      <a:pt x="409" y="212"/>
                    </a:cubicBezTo>
                    <a:cubicBezTo>
                      <a:pt x="411" y="219"/>
                      <a:pt x="427" y="212"/>
                      <a:pt x="441" y="208"/>
                    </a:cubicBezTo>
                    <a:cubicBezTo>
                      <a:pt x="453" y="203"/>
                      <a:pt x="446" y="168"/>
                      <a:pt x="458" y="161"/>
                    </a:cubicBezTo>
                    <a:close/>
                    <a:moveTo>
                      <a:pt x="504" y="336"/>
                    </a:moveTo>
                    <a:lnTo>
                      <a:pt x="504" y="336"/>
                    </a:lnTo>
                    <a:cubicBezTo>
                      <a:pt x="509" y="343"/>
                      <a:pt x="518" y="343"/>
                      <a:pt x="523" y="345"/>
                    </a:cubicBezTo>
                    <a:cubicBezTo>
                      <a:pt x="527" y="350"/>
                      <a:pt x="544" y="357"/>
                      <a:pt x="544" y="348"/>
                    </a:cubicBezTo>
                    <a:cubicBezTo>
                      <a:pt x="544" y="336"/>
                      <a:pt x="499" y="331"/>
                      <a:pt x="504" y="336"/>
                    </a:cubicBezTo>
                    <a:close/>
                    <a:moveTo>
                      <a:pt x="472" y="306"/>
                    </a:moveTo>
                    <a:lnTo>
                      <a:pt x="472" y="306"/>
                    </a:lnTo>
                    <a:cubicBezTo>
                      <a:pt x="469" y="310"/>
                      <a:pt x="460" y="313"/>
                      <a:pt x="453" y="308"/>
                    </a:cubicBezTo>
                    <a:cubicBezTo>
                      <a:pt x="446" y="303"/>
                      <a:pt x="439" y="315"/>
                      <a:pt x="444" y="320"/>
                    </a:cubicBezTo>
                    <a:cubicBezTo>
                      <a:pt x="446" y="322"/>
                      <a:pt x="458" y="331"/>
                      <a:pt x="474" y="324"/>
                    </a:cubicBezTo>
                    <a:cubicBezTo>
                      <a:pt x="490" y="317"/>
                      <a:pt x="499" y="324"/>
                      <a:pt x="504" y="315"/>
                    </a:cubicBezTo>
                    <a:cubicBezTo>
                      <a:pt x="509" y="308"/>
                      <a:pt x="474" y="301"/>
                      <a:pt x="472" y="30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5" name="Freeform 582">
                <a:extLst>
                  <a:ext uri="{FF2B5EF4-FFF2-40B4-BE49-F238E27FC236}">
                    <a16:creationId xmlns:a16="http://schemas.microsoft.com/office/drawing/2014/main" id="{8E678D41-66AC-52FC-36B9-89ED4031B1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1" y="2287"/>
                <a:ext cx="586" cy="215"/>
              </a:xfrm>
              <a:custGeom>
                <a:avLst/>
                <a:gdLst>
                  <a:gd name="T0" fmla="*/ 72 w 976"/>
                  <a:gd name="T1" fmla="*/ 152 h 357"/>
                  <a:gd name="T2" fmla="*/ 265 w 976"/>
                  <a:gd name="T3" fmla="*/ 196 h 357"/>
                  <a:gd name="T4" fmla="*/ 39 w 976"/>
                  <a:gd name="T5" fmla="*/ 98 h 357"/>
                  <a:gd name="T6" fmla="*/ 513 w 976"/>
                  <a:gd name="T7" fmla="*/ 205 h 357"/>
                  <a:gd name="T8" fmla="*/ 534 w 976"/>
                  <a:gd name="T9" fmla="*/ 233 h 357"/>
                  <a:gd name="T10" fmla="*/ 574 w 976"/>
                  <a:gd name="T11" fmla="*/ 226 h 357"/>
                  <a:gd name="T12" fmla="*/ 597 w 976"/>
                  <a:gd name="T13" fmla="*/ 145 h 357"/>
                  <a:gd name="T14" fmla="*/ 634 w 976"/>
                  <a:gd name="T15" fmla="*/ 98 h 357"/>
                  <a:gd name="T16" fmla="*/ 518 w 976"/>
                  <a:gd name="T17" fmla="*/ 145 h 357"/>
                  <a:gd name="T18" fmla="*/ 227 w 976"/>
                  <a:gd name="T19" fmla="*/ 222 h 357"/>
                  <a:gd name="T20" fmla="*/ 239 w 976"/>
                  <a:gd name="T21" fmla="*/ 182 h 357"/>
                  <a:gd name="T22" fmla="*/ 213 w 976"/>
                  <a:gd name="T23" fmla="*/ 182 h 357"/>
                  <a:gd name="T24" fmla="*/ 167 w 976"/>
                  <a:gd name="T25" fmla="*/ 117 h 357"/>
                  <a:gd name="T26" fmla="*/ 116 w 976"/>
                  <a:gd name="T27" fmla="*/ 82 h 357"/>
                  <a:gd name="T28" fmla="*/ 4 w 976"/>
                  <a:gd name="T29" fmla="*/ 9 h 357"/>
                  <a:gd name="T30" fmla="*/ 118 w 976"/>
                  <a:gd name="T31" fmla="*/ 173 h 357"/>
                  <a:gd name="T32" fmla="*/ 220 w 976"/>
                  <a:gd name="T33" fmla="*/ 254 h 357"/>
                  <a:gd name="T34" fmla="*/ 706 w 976"/>
                  <a:gd name="T35" fmla="*/ 121 h 357"/>
                  <a:gd name="T36" fmla="*/ 699 w 976"/>
                  <a:gd name="T37" fmla="*/ 138 h 357"/>
                  <a:gd name="T38" fmla="*/ 655 w 976"/>
                  <a:gd name="T39" fmla="*/ 201 h 357"/>
                  <a:gd name="T40" fmla="*/ 607 w 976"/>
                  <a:gd name="T41" fmla="*/ 308 h 357"/>
                  <a:gd name="T42" fmla="*/ 555 w 976"/>
                  <a:gd name="T43" fmla="*/ 322 h 357"/>
                  <a:gd name="T44" fmla="*/ 739 w 976"/>
                  <a:gd name="T45" fmla="*/ 191 h 357"/>
                  <a:gd name="T46" fmla="*/ 755 w 976"/>
                  <a:gd name="T47" fmla="*/ 212 h 357"/>
                  <a:gd name="T48" fmla="*/ 409 w 976"/>
                  <a:gd name="T49" fmla="*/ 301 h 357"/>
                  <a:gd name="T50" fmla="*/ 325 w 976"/>
                  <a:gd name="T51" fmla="*/ 275 h 357"/>
                  <a:gd name="T52" fmla="*/ 234 w 976"/>
                  <a:gd name="T53" fmla="*/ 278 h 357"/>
                  <a:gd name="T54" fmla="*/ 376 w 976"/>
                  <a:gd name="T55" fmla="*/ 310 h 357"/>
                  <a:gd name="T56" fmla="*/ 409 w 976"/>
                  <a:gd name="T57" fmla="*/ 301 h 357"/>
                  <a:gd name="T58" fmla="*/ 851 w 976"/>
                  <a:gd name="T59" fmla="*/ 201 h 357"/>
                  <a:gd name="T60" fmla="*/ 772 w 976"/>
                  <a:gd name="T61" fmla="*/ 161 h 357"/>
                  <a:gd name="T62" fmla="*/ 797 w 976"/>
                  <a:gd name="T63" fmla="*/ 189 h 357"/>
                  <a:gd name="T64" fmla="*/ 834 w 976"/>
                  <a:gd name="T65" fmla="*/ 217 h 357"/>
                  <a:gd name="T66" fmla="*/ 925 w 976"/>
                  <a:gd name="T67" fmla="*/ 292 h 357"/>
                  <a:gd name="T68" fmla="*/ 976 w 976"/>
                  <a:gd name="T69" fmla="*/ 189 h 357"/>
                  <a:gd name="T70" fmla="*/ 632 w 976"/>
                  <a:gd name="T71" fmla="*/ 322 h 357"/>
                  <a:gd name="T72" fmla="*/ 604 w 976"/>
                  <a:gd name="T73" fmla="*/ 352 h 357"/>
                  <a:gd name="T74" fmla="*/ 639 w 976"/>
                  <a:gd name="T75" fmla="*/ 329 h 357"/>
                  <a:gd name="T76" fmla="*/ 458 w 976"/>
                  <a:gd name="T77" fmla="*/ 161 h 357"/>
                  <a:gd name="T78" fmla="*/ 481 w 976"/>
                  <a:gd name="T79" fmla="*/ 75 h 357"/>
                  <a:gd name="T80" fmla="*/ 467 w 976"/>
                  <a:gd name="T81" fmla="*/ 35 h 357"/>
                  <a:gd name="T82" fmla="*/ 397 w 976"/>
                  <a:gd name="T83" fmla="*/ 100 h 357"/>
                  <a:gd name="T84" fmla="*/ 311 w 976"/>
                  <a:gd name="T85" fmla="*/ 100 h 357"/>
                  <a:gd name="T86" fmla="*/ 299 w 976"/>
                  <a:gd name="T87" fmla="*/ 145 h 357"/>
                  <a:gd name="T88" fmla="*/ 383 w 976"/>
                  <a:gd name="T89" fmla="*/ 201 h 357"/>
                  <a:gd name="T90" fmla="*/ 458 w 976"/>
                  <a:gd name="T91" fmla="*/ 161 h 357"/>
                  <a:gd name="T92" fmla="*/ 544 w 976"/>
                  <a:gd name="T93" fmla="*/ 348 h 357"/>
                  <a:gd name="T94" fmla="*/ 472 w 976"/>
                  <a:gd name="T95" fmla="*/ 306 h 357"/>
                  <a:gd name="T96" fmla="*/ 504 w 976"/>
                  <a:gd name="T97" fmla="*/ 315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76" h="357">
                    <a:moveTo>
                      <a:pt x="72" y="152"/>
                    </a:moveTo>
                    <a:lnTo>
                      <a:pt x="72" y="152"/>
                    </a:lnTo>
                    <a:cubicBezTo>
                      <a:pt x="69" y="156"/>
                      <a:pt x="76" y="168"/>
                      <a:pt x="81" y="166"/>
                    </a:cubicBezTo>
                    <a:cubicBezTo>
                      <a:pt x="86" y="161"/>
                      <a:pt x="74" y="142"/>
                      <a:pt x="72" y="152"/>
                    </a:cubicBezTo>
                    <a:lnTo>
                      <a:pt x="72" y="152"/>
                    </a:lnTo>
                    <a:close/>
                    <a:moveTo>
                      <a:pt x="276" y="191"/>
                    </a:moveTo>
                    <a:lnTo>
                      <a:pt x="276" y="191"/>
                    </a:lnTo>
                    <a:cubicBezTo>
                      <a:pt x="276" y="184"/>
                      <a:pt x="260" y="189"/>
                      <a:pt x="265" y="196"/>
                    </a:cubicBezTo>
                    <a:cubicBezTo>
                      <a:pt x="269" y="205"/>
                      <a:pt x="276" y="196"/>
                      <a:pt x="276" y="191"/>
                    </a:cubicBezTo>
                    <a:lnTo>
                      <a:pt x="276" y="191"/>
                    </a:lnTo>
                    <a:close/>
                    <a:moveTo>
                      <a:pt x="39" y="98"/>
                    </a:moveTo>
                    <a:lnTo>
                      <a:pt x="39" y="98"/>
                    </a:lnTo>
                    <a:cubicBezTo>
                      <a:pt x="39" y="105"/>
                      <a:pt x="46" y="124"/>
                      <a:pt x="53" y="114"/>
                    </a:cubicBezTo>
                    <a:cubicBezTo>
                      <a:pt x="60" y="107"/>
                      <a:pt x="41" y="93"/>
                      <a:pt x="39" y="98"/>
                    </a:cubicBezTo>
                    <a:lnTo>
                      <a:pt x="39" y="98"/>
                    </a:lnTo>
                    <a:close/>
                    <a:moveTo>
                      <a:pt x="513" y="205"/>
                    </a:moveTo>
                    <a:lnTo>
                      <a:pt x="513" y="205"/>
                    </a:lnTo>
                    <a:cubicBezTo>
                      <a:pt x="523" y="208"/>
                      <a:pt x="523" y="222"/>
                      <a:pt x="520" y="229"/>
                    </a:cubicBezTo>
                    <a:cubicBezTo>
                      <a:pt x="518" y="238"/>
                      <a:pt x="513" y="257"/>
                      <a:pt x="523" y="254"/>
                    </a:cubicBezTo>
                    <a:cubicBezTo>
                      <a:pt x="532" y="250"/>
                      <a:pt x="539" y="238"/>
                      <a:pt x="534" y="233"/>
                    </a:cubicBezTo>
                    <a:cubicBezTo>
                      <a:pt x="527" y="229"/>
                      <a:pt x="527" y="201"/>
                      <a:pt x="530" y="194"/>
                    </a:cubicBezTo>
                    <a:cubicBezTo>
                      <a:pt x="534" y="187"/>
                      <a:pt x="551" y="191"/>
                      <a:pt x="544" y="203"/>
                    </a:cubicBezTo>
                    <a:cubicBezTo>
                      <a:pt x="539" y="212"/>
                      <a:pt x="555" y="212"/>
                      <a:pt x="555" y="224"/>
                    </a:cubicBezTo>
                    <a:cubicBezTo>
                      <a:pt x="555" y="236"/>
                      <a:pt x="565" y="229"/>
                      <a:pt x="574" y="226"/>
                    </a:cubicBezTo>
                    <a:cubicBezTo>
                      <a:pt x="586" y="224"/>
                      <a:pt x="583" y="217"/>
                      <a:pt x="576" y="210"/>
                    </a:cubicBezTo>
                    <a:cubicBezTo>
                      <a:pt x="569" y="203"/>
                      <a:pt x="581" y="191"/>
                      <a:pt x="572" y="184"/>
                    </a:cubicBezTo>
                    <a:cubicBezTo>
                      <a:pt x="562" y="180"/>
                      <a:pt x="555" y="170"/>
                      <a:pt x="565" y="168"/>
                    </a:cubicBezTo>
                    <a:cubicBezTo>
                      <a:pt x="574" y="166"/>
                      <a:pt x="600" y="152"/>
                      <a:pt x="597" y="145"/>
                    </a:cubicBezTo>
                    <a:cubicBezTo>
                      <a:pt x="593" y="138"/>
                      <a:pt x="558" y="145"/>
                      <a:pt x="553" y="156"/>
                    </a:cubicBezTo>
                    <a:cubicBezTo>
                      <a:pt x="551" y="168"/>
                      <a:pt x="525" y="156"/>
                      <a:pt x="527" y="135"/>
                    </a:cubicBezTo>
                    <a:cubicBezTo>
                      <a:pt x="530" y="117"/>
                      <a:pt x="583" y="114"/>
                      <a:pt x="597" y="121"/>
                    </a:cubicBezTo>
                    <a:cubicBezTo>
                      <a:pt x="614" y="128"/>
                      <a:pt x="630" y="110"/>
                      <a:pt x="634" y="98"/>
                    </a:cubicBezTo>
                    <a:cubicBezTo>
                      <a:pt x="639" y="89"/>
                      <a:pt x="623" y="100"/>
                      <a:pt x="611" y="107"/>
                    </a:cubicBezTo>
                    <a:cubicBezTo>
                      <a:pt x="602" y="114"/>
                      <a:pt x="574" y="107"/>
                      <a:pt x="558" y="103"/>
                    </a:cubicBezTo>
                    <a:cubicBezTo>
                      <a:pt x="544" y="96"/>
                      <a:pt x="544" y="110"/>
                      <a:pt x="532" y="112"/>
                    </a:cubicBezTo>
                    <a:cubicBezTo>
                      <a:pt x="520" y="114"/>
                      <a:pt x="523" y="140"/>
                      <a:pt x="518" y="145"/>
                    </a:cubicBezTo>
                    <a:cubicBezTo>
                      <a:pt x="511" y="147"/>
                      <a:pt x="511" y="166"/>
                      <a:pt x="502" y="184"/>
                    </a:cubicBezTo>
                    <a:cubicBezTo>
                      <a:pt x="490" y="203"/>
                      <a:pt x="504" y="205"/>
                      <a:pt x="513" y="205"/>
                    </a:cubicBezTo>
                    <a:lnTo>
                      <a:pt x="513" y="205"/>
                    </a:lnTo>
                    <a:close/>
                    <a:moveTo>
                      <a:pt x="227" y="222"/>
                    </a:moveTo>
                    <a:lnTo>
                      <a:pt x="227" y="222"/>
                    </a:lnTo>
                    <a:cubicBezTo>
                      <a:pt x="227" y="215"/>
                      <a:pt x="230" y="205"/>
                      <a:pt x="230" y="201"/>
                    </a:cubicBezTo>
                    <a:cubicBezTo>
                      <a:pt x="230" y="196"/>
                      <a:pt x="234" y="194"/>
                      <a:pt x="239" y="196"/>
                    </a:cubicBezTo>
                    <a:cubicBezTo>
                      <a:pt x="244" y="196"/>
                      <a:pt x="244" y="184"/>
                      <a:pt x="239" y="182"/>
                    </a:cubicBezTo>
                    <a:cubicBezTo>
                      <a:pt x="234" y="182"/>
                      <a:pt x="232" y="166"/>
                      <a:pt x="223" y="166"/>
                    </a:cubicBezTo>
                    <a:cubicBezTo>
                      <a:pt x="211" y="166"/>
                      <a:pt x="213" y="175"/>
                      <a:pt x="220" y="175"/>
                    </a:cubicBezTo>
                    <a:cubicBezTo>
                      <a:pt x="225" y="175"/>
                      <a:pt x="230" y="180"/>
                      <a:pt x="227" y="184"/>
                    </a:cubicBezTo>
                    <a:cubicBezTo>
                      <a:pt x="225" y="189"/>
                      <a:pt x="223" y="180"/>
                      <a:pt x="213" y="182"/>
                    </a:cubicBezTo>
                    <a:cubicBezTo>
                      <a:pt x="207" y="182"/>
                      <a:pt x="211" y="170"/>
                      <a:pt x="202" y="170"/>
                    </a:cubicBezTo>
                    <a:cubicBezTo>
                      <a:pt x="190" y="168"/>
                      <a:pt x="193" y="152"/>
                      <a:pt x="183" y="152"/>
                    </a:cubicBezTo>
                    <a:cubicBezTo>
                      <a:pt x="172" y="152"/>
                      <a:pt x="172" y="142"/>
                      <a:pt x="179" y="135"/>
                    </a:cubicBezTo>
                    <a:cubicBezTo>
                      <a:pt x="186" y="128"/>
                      <a:pt x="167" y="124"/>
                      <a:pt x="167" y="117"/>
                    </a:cubicBezTo>
                    <a:cubicBezTo>
                      <a:pt x="167" y="110"/>
                      <a:pt x="155" y="112"/>
                      <a:pt x="155" y="107"/>
                    </a:cubicBezTo>
                    <a:cubicBezTo>
                      <a:pt x="155" y="100"/>
                      <a:pt x="151" y="103"/>
                      <a:pt x="146" y="96"/>
                    </a:cubicBezTo>
                    <a:cubicBezTo>
                      <a:pt x="139" y="89"/>
                      <a:pt x="137" y="96"/>
                      <a:pt x="132" y="89"/>
                    </a:cubicBezTo>
                    <a:cubicBezTo>
                      <a:pt x="128" y="84"/>
                      <a:pt x="121" y="82"/>
                      <a:pt x="116" y="82"/>
                    </a:cubicBezTo>
                    <a:cubicBezTo>
                      <a:pt x="111" y="84"/>
                      <a:pt x="102" y="75"/>
                      <a:pt x="97" y="65"/>
                    </a:cubicBezTo>
                    <a:cubicBezTo>
                      <a:pt x="95" y="56"/>
                      <a:pt x="65" y="42"/>
                      <a:pt x="62" y="33"/>
                    </a:cubicBezTo>
                    <a:cubicBezTo>
                      <a:pt x="58" y="21"/>
                      <a:pt x="48" y="16"/>
                      <a:pt x="32" y="19"/>
                    </a:cubicBezTo>
                    <a:cubicBezTo>
                      <a:pt x="13" y="19"/>
                      <a:pt x="7" y="0"/>
                      <a:pt x="4" y="9"/>
                    </a:cubicBezTo>
                    <a:cubicBezTo>
                      <a:pt x="0" y="21"/>
                      <a:pt x="23" y="44"/>
                      <a:pt x="32" y="51"/>
                    </a:cubicBezTo>
                    <a:cubicBezTo>
                      <a:pt x="44" y="56"/>
                      <a:pt x="48" y="79"/>
                      <a:pt x="62" y="82"/>
                    </a:cubicBezTo>
                    <a:cubicBezTo>
                      <a:pt x="74" y="82"/>
                      <a:pt x="74" y="121"/>
                      <a:pt x="86" y="124"/>
                    </a:cubicBezTo>
                    <a:cubicBezTo>
                      <a:pt x="95" y="126"/>
                      <a:pt x="113" y="156"/>
                      <a:pt x="118" y="173"/>
                    </a:cubicBezTo>
                    <a:cubicBezTo>
                      <a:pt x="121" y="189"/>
                      <a:pt x="141" y="198"/>
                      <a:pt x="148" y="210"/>
                    </a:cubicBezTo>
                    <a:cubicBezTo>
                      <a:pt x="155" y="222"/>
                      <a:pt x="183" y="238"/>
                      <a:pt x="186" y="243"/>
                    </a:cubicBezTo>
                    <a:cubicBezTo>
                      <a:pt x="190" y="247"/>
                      <a:pt x="195" y="259"/>
                      <a:pt x="197" y="254"/>
                    </a:cubicBezTo>
                    <a:cubicBezTo>
                      <a:pt x="200" y="247"/>
                      <a:pt x="213" y="254"/>
                      <a:pt x="220" y="254"/>
                    </a:cubicBezTo>
                    <a:cubicBezTo>
                      <a:pt x="225" y="254"/>
                      <a:pt x="227" y="231"/>
                      <a:pt x="227" y="222"/>
                    </a:cubicBezTo>
                    <a:lnTo>
                      <a:pt x="227" y="222"/>
                    </a:lnTo>
                    <a:close/>
                    <a:moveTo>
                      <a:pt x="706" y="121"/>
                    </a:moveTo>
                    <a:lnTo>
                      <a:pt x="706" y="121"/>
                    </a:lnTo>
                    <a:cubicBezTo>
                      <a:pt x="720" y="124"/>
                      <a:pt x="713" y="114"/>
                      <a:pt x="713" y="105"/>
                    </a:cubicBezTo>
                    <a:cubicBezTo>
                      <a:pt x="713" y="98"/>
                      <a:pt x="702" y="105"/>
                      <a:pt x="702" y="100"/>
                    </a:cubicBezTo>
                    <a:cubicBezTo>
                      <a:pt x="702" y="96"/>
                      <a:pt x="697" y="79"/>
                      <a:pt x="688" y="91"/>
                    </a:cubicBezTo>
                    <a:cubicBezTo>
                      <a:pt x="676" y="105"/>
                      <a:pt x="690" y="140"/>
                      <a:pt x="699" y="138"/>
                    </a:cubicBezTo>
                    <a:cubicBezTo>
                      <a:pt x="706" y="138"/>
                      <a:pt x="693" y="121"/>
                      <a:pt x="706" y="121"/>
                    </a:cubicBezTo>
                    <a:lnTo>
                      <a:pt x="706" y="121"/>
                    </a:lnTo>
                    <a:close/>
                    <a:moveTo>
                      <a:pt x="655" y="201"/>
                    </a:moveTo>
                    <a:lnTo>
                      <a:pt x="655" y="201"/>
                    </a:lnTo>
                    <a:cubicBezTo>
                      <a:pt x="658" y="210"/>
                      <a:pt x="676" y="217"/>
                      <a:pt x="681" y="208"/>
                    </a:cubicBezTo>
                    <a:cubicBezTo>
                      <a:pt x="686" y="198"/>
                      <a:pt x="653" y="189"/>
                      <a:pt x="655" y="201"/>
                    </a:cubicBezTo>
                    <a:lnTo>
                      <a:pt x="655" y="201"/>
                    </a:lnTo>
                    <a:close/>
                    <a:moveTo>
                      <a:pt x="607" y="308"/>
                    </a:moveTo>
                    <a:lnTo>
                      <a:pt x="607" y="308"/>
                    </a:lnTo>
                    <a:cubicBezTo>
                      <a:pt x="588" y="303"/>
                      <a:pt x="576" y="317"/>
                      <a:pt x="560" y="310"/>
                    </a:cubicBezTo>
                    <a:cubicBezTo>
                      <a:pt x="544" y="303"/>
                      <a:pt x="518" y="310"/>
                      <a:pt x="520" y="317"/>
                    </a:cubicBezTo>
                    <a:cubicBezTo>
                      <a:pt x="523" y="322"/>
                      <a:pt x="539" y="322"/>
                      <a:pt x="555" y="322"/>
                    </a:cubicBezTo>
                    <a:cubicBezTo>
                      <a:pt x="572" y="324"/>
                      <a:pt x="588" y="315"/>
                      <a:pt x="600" y="313"/>
                    </a:cubicBezTo>
                    <a:cubicBezTo>
                      <a:pt x="611" y="313"/>
                      <a:pt x="623" y="310"/>
                      <a:pt x="607" y="308"/>
                    </a:cubicBezTo>
                    <a:lnTo>
                      <a:pt x="607" y="308"/>
                    </a:lnTo>
                    <a:close/>
                    <a:moveTo>
                      <a:pt x="739" y="191"/>
                    </a:moveTo>
                    <a:lnTo>
                      <a:pt x="739" y="191"/>
                    </a:lnTo>
                    <a:cubicBezTo>
                      <a:pt x="723" y="187"/>
                      <a:pt x="695" y="191"/>
                      <a:pt x="699" y="198"/>
                    </a:cubicBezTo>
                    <a:cubicBezTo>
                      <a:pt x="702" y="208"/>
                      <a:pt x="713" y="203"/>
                      <a:pt x="727" y="203"/>
                    </a:cubicBezTo>
                    <a:cubicBezTo>
                      <a:pt x="741" y="203"/>
                      <a:pt x="748" y="212"/>
                      <a:pt x="755" y="212"/>
                    </a:cubicBezTo>
                    <a:cubicBezTo>
                      <a:pt x="762" y="212"/>
                      <a:pt x="755" y="196"/>
                      <a:pt x="739" y="191"/>
                    </a:cubicBezTo>
                    <a:lnTo>
                      <a:pt x="739" y="191"/>
                    </a:lnTo>
                    <a:close/>
                    <a:moveTo>
                      <a:pt x="409" y="301"/>
                    </a:moveTo>
                    <a:lnTo>
                      <a:pt x="409" y="301"/>
                    </a:lnTo>
                    <a:cubicBezTo>
                      <a:pt x="409" y="292"/>
                      <a:pt x="383" y="299"/>
                      <a:pt x="372" y="294"/>
                    </a:cubicBezTo>
                    <a:cubicBezTo>
                      <a:pt x="360" y="289"/>
                      <a:pt x="386" y="285"/>
                      <a:pt x="393" y="280"/>
                    </a:cubicBezTo>
                    <a:cubicBezTo>
                      <a:pt x="402" y="275"/>
                      <a:pt x="388" y="273"/>
                      <a:pt x="369" y="280"/>
                    </a:cubicBezTo>
                    <a:cubicBezTo>
                      <a:pt x="348" y="285"/>
                      <a:pt x="325" y="266"/>
                      <a:pt x="325" y="275"/>
                    </a:cubicBezTo>
                    <a:cubicBezTo>
                      <a:pt x="323" y="282"/>
                      <a:pt x="288" y="271"/>
                      <a:pt x="279" y="264"/>
                    </a:cubicBezTo>
                    <a:cubicBezTo>
                      <a:pt x="269" y="259"/>
                      <a:pt x="237" y="250"/>
                      <a:pt x="230" y="261"/>
                    </a:cubicBezTo>
                    <a:cubicBezTo>
                      <a:pt x="223" y="273"/>
                      <a:pt x="216" y="264"/>
                      <a:pt x="220" y="275"/>
                    </a:cubicBezTo>
                    <a:cubicBezTo>
                      <a:pt x="220" y="282"/>
                      <a:pt x="230" y="278"/>
                      <a:pt x="234" y="278"/>
                    </a:cubicBezTo>
                    <a:cubicBezTo>
                      <a:pt x="241" y="278"/>
                      <a:pt x="239" y="287"/>
                      <a:pt x="246" y="289"/>
                    </a:cubicBezTo>
                    <a:cubicBezTo>
                      <a:pt x="255" y="292"/>
                      <a:pt x="281" y="299"/>
                      <a:pt x="283" y="292"/>
                    </a:cubicBezTo>
                    <a:cubicBezTo>
                      <a:pt x="286" y="287"/>
                      <a:pt x="311" y="292"/>
                      <a:pt x="325" y="303"/>
                    </a:cubicBezTo>
                    <a:cubicBezTo>
                      <a:pt x="337" y="313"/>
                      <a:pt x="365" y="313"/>
                      <a:pt x="376" y="310"/>
                    </a:cubicBezTo>
                    <a:cubicBezTo>
                      <a:pt x="388" y="310"/>
                      <a:pt x="402" y="320"/>
                      <a:pt x="404" y="313"/>
                    </a:cubicBezTo>
                    <a:cubicBezTo>
                      <a:pt x="409" y="306"/>
                      <a:pt x="418" y="322"/>
                      <a:pt x="430" y="313"/>
                    </a:cubicBezTo>
                    <a:cubicBezTo>
                      <a:pt x="444" y="303"/>
                      <a:pt x="409" y="308"/>
                      <a:pt x="409" y="301"/>
                    </a:cubicBezTo>
                    <a:lnTo>
                      <a:pt x="409" y="301"/>
                    </a:lnTo>
                    <a:close/>
                    <a:moveTo>
                      <a:pt x="904" y="163"/>
                    </a:moveTo>
                    <a:lnTo>
                      <a:pt x="904" y="163"/>
                    </a:lnTo>
                    <a:cubicBezTo>
                      <a:pt x="895" y="163"/>
                      <a:pt x="893" y="180"/>
                      <a:pt x="886" y="180"/>
                    </a:cubicBezTo>
                    <a:cubicBezTo>
                      <a:pt x="876" y="180"/>
                      <a:pt x="865" y="196"/>
                      <a:pt x="851" y="201"/>
                    </a:cubicBezTo>
                    <a:cubicBezTo>
                      <a:pt x="834" y="208"/>
                      <a:pt x="834" y="159"/>
                      <a:pt x="827" y="149"/>
                    </a:cubicBezTo>
                    <a:cubicBezTo>
                      <a:pt x="820" y="140"/>
                      <a:pt x="783" y="133"/>
                      <a:pt x="779" y="142"/>
                    </a:cubicBezTo>
                    <a:cubicBezTo>
                      <a:pt x="776" y="154"/>
                      <a:pt x="762" y="147"/>
                      <a:pt x="760" y="156"/>
                    </a:cubicBezTo>
                    <a:cubicBezTo>
                      <a:pt x="760" y="166"/>
                      <a:pt x="765" y="161"/>
                      <a:pt x="772" y="161"/>
                    </a:cubicBezTo>
                    <a:cubicBezTo>
                      <a:pt x="781" y="161"/>
                      <a:pt x="781" y="168"/>
                      <a:pt x="783" y="177"/>
                    </a:cubicBezTo>
                    <a:cubicBezTo>
                      <a:pt x="788" y="184"/>
                      <a:pt x="811" y="180"/>
                      <a:pt x="818" y="177"/>
                    </a:cubicBezTo>
                    <a:cubicBezTo>
                      <a:pt x="825" y="177"/>
                      <a:pt x="827" y="189"/>
                      <a:pt x="816" y="184"/>
                    </a:cubicBezTo>
                    <a:cubicBezTo>
                      <a:pt x="804" y="182"/>
                      <a:pt x="804" y="189"/>
                      <a:pt x="797" y="189"/>
                    </a:cubicBezTo>
                    <a:cubicBezTo>
                      <a:pt x="790" y="187"/>
                      <a:pt x="781" y="187"/>
                      <a:pt x="786" y="191"/>
                    </a:cubicBezTo>
                    <a:cubicBezTo>
                      <a:pt x="790" y="196"/>
                      <a:pt x="800" y="201"/>
                      <a:pt x="800" y="210"/>
                    </a:cubicBezTo>
                    <a:cubicBezTo>
                      <a:pt x="800" y="219"/>
                      <a:pt x="814" y="217"/>
                      <a:pt x="814" y="210"/>
                    </a:cubicBezTo>
                    <a:cubicBezTo>
                      <a:pt x="814" y="201"/>
                      <a:pt x="820" y="212"/>
                      <a:pt x="834" y="217"/>
                    </a:cubicBezTo>
                    <a:cubicBezTo>
                      <a:pt x="848" y="219"/>
                      <a:pt x="839" y="226"/>
                      <a:pt x="853" y="226"/>
                    </a:cubicBezTo>
                    <a:cubicBezTo>
                      <a:pt x="867" y="226"/>
                      <a:pt x="902" y="238"/>
                      <a:pt x="913" y="247"/>
                    </a:cubicBezTo>
                    <a:cubicBezTo>
                      <a:pt x="925" y="257"/>
                      <a:pt x="918" y="264"/>
                      <a:pt x="925" y="271"/>
                    </a:cubicBezTo>
                    <a:cubicBezTo>
                      <a:pt x="934" y="280"/>
                      <a:pt x="937" y="292"/>
                      <a:pt x="925" y="292"/>
                    </a:cubicBezTo>
                    <a:cubicBezTo>
                      <a:pt x="913" y="292"/>
                      <a:pt x="902" y="301"/>
                      <a:pt x="904" y="308"/>
                    </a:cubicBezTo>
                    <a:cubicBezTo>
                      <a:pt x="906" y="313"/>
                      <a:pt x="944" y="306"/>
                      <a:pt x="953" y="306"/>
                    </a:cubicBezTo>
                    <a:cubicBezTo>
                      <a:pt x="960" y="306"/>
                      <a:pt x="965" y="315"/>
                      <a:pt x="976" y="322"/>
                    </a:cubicBezTo>
                    <a:lnTo>
                      <a:pt x="976" y="189"/>
                    </a:lnTo>
                    <a:cubicBezTo>
                      <a:pt x="948" y="180"/>
                      <a:pt x="911" y="163"/>
                      <a:pt x="904" y="163"/>
                    </a:cubicBezTo>
                    <a:lnTo>
                      <a:pt x="904" y="163"/>
                    </a:lnTo>
                    <a:close/>
                    <a:moveTo>
                      <a:pt x="632" y="322"/>
                    </a:moveTo>
                    <a:lnTo>
                      <a:pt x="632" y="322"/>
                    </a:lnTo>
                    <a:cubicBezTo>
                      <a:pt x="630" y="324"/>
                      <a:pt x="627" y="324"/>
                      <a:pt x="625" y="324"/>
                    </a:cubicBezTo>
                    <a:cubicBezTo>
                      <a:pt x="623" y="327"/>
                      <a:pt x="623" y="331"/>
                      <a:pt x="620" y="331"/>
                    </a:cubicBezTo>
                    <a:cubicBezTo>
                      <a:pt x="620" y="334"/>
                      <a:pt x="616" y="329"/>
                      <a:pt x="614" y="327"/>
                    </a:cubicBezTo>
                    <a:cubicBezTo>
                      <a:pt x="602" y="334"/>
                      <a:pt x="595" y="348"/>
                      <a:pt x="604" y="352"/>
                    </a:cubicBezTo>
                    <a:cubicBezTo>
                      <a:pt x="614" y="357"/>
                      <a:pt x="625" y="345"/>
                      <a:pt x="632" y="336"/>
                    </a:cubicBezTo>
                    <a:cubicBezTo>
                      <a:pt x="632" y="336"/>
                      <a:pt x="632" y="334"/>
                      <a:pt x="634" y="334"/>
                    </a:cubicBezTo>
                    <a:cubicBezTo>
                      <a:pt x="634" y="331"/>
                      <a:pt x="634" y="331"/>
                      <a:pt x="637" y="331"/>
                    </a:cubicBezTo>
                    <a:cubicBezTo>
                      <a:pt x="637" y="331"/>
                      <a:pt x="637" y="329"/>
                      <a:pt x="639" y="329"/>
                    </a:cubicBezTo>
                    <a:cubicBezTo>
                      <a:pt x="637" y="327"/>
                      <a:pt x="634" y="324"/>
                      <a:pt x="632" y="322"/>
                    </a:cubicBezTo>
                    <a:lnTo>
                      <a:pt x="632" y="322"/>
                    </a:lnTo>
                    <a:close/>
                    <a:moveTo>
                      <a:pt x="458" y="161"/>
                    </a:moveTo>
                    <a:lnTo>
                      <a:pt x="458" y="161"/>
                    </a:lnTo>
                    <a:cubicBezTo>
                      <a:pt x="469" y="154"/>
                      <a:pt x="472" y="140"/>
                      <a:pt x="469" y="128"/>
                    </a:cubicBezTo>
                    <a:cubicBezTo>
                      <a:pt x="469" y="114"/>
                      <a:pt x="497" y="114"/>
                      <a:pt x="502" y="110"/>
                    </a:cubicBezTo>
                    <a:cubicBezTo>
                      <a:pt x="506" y="105"/>
                      <a:pt x="495" y="96"/>
                      <a:pt x="488" y="91"/>
                    </a:cubicBezTo>
                    <a:cubicBezTo>
                      <a:pt x="479" y="89"/>
                      <a:pt x="485" y="79"/>
                      <a:pt x="481" y="75"/>
                    </a:cubicBezTo>
                    <a:cubicBezTo>
                      <a:pt x="474" y="70"/>
                      <a:pt x="465" y="56"/>
                      <a:pt x="474" y="56"/>
                    </a:cubicBezTo>
                    <a:cubicBezTo>
                      <a:pt x="481" y="56"/>
                      <a:pt x="467" y="44"/>
                      <a:pt x="474" y="40"/>
                    </a:cubicBezTo>
                    <a:lnTo>
                      <a:pt x="479" y="40"/>
                    </a:lnTo>
                    <a:cubicBezTo>
                      <a:pt x="474" y="37"/>
                      <a:pt x="469" y="35"/>
                      <a:pt x="467" y="35"/>
                    </a:cubicBezTo>
                    <a:cubicBezTo>
                      <a:pt x="458" y="35"/>
                      <a:pt x="434" y="33"/>
                      <a:pt x="434" y="49"/>
                    </a:cubicBezTo>
                    <a:cubicBezTo>
                      <a:pt x="437" y="65"/>
                      <a:pt x="420" y="58"/>
                      <a:pt x="423" y="68"/>
                    </a:cubicBezTo>
                    <a:cubicBezTo>
                      <a:pt x="423" y="77"/>
                      <a:pt x="416" y="77"/>
                      <a:pt x="416" y="89"/>
                    </a:cubicBezTo>
                    <a:cubicBezTo>
                      <a:pt x="418" y="100"/>
                      <a:pt x="409" y="96"/>
                      <a:pt x="397" y="100"/>
                    </a:cubicBezTo>
                    <a:cubicBezTo>
                      <a:pt x="386" y="107"/>
                      <a:pt x="390" y="98"/>
                      <a:pt x="376" y="98"/>
                    </a:cubicBezTo>
                    <a:cubicBezTo>
                      <a:pt x="365" y="98"/>
                      <a:pt x="362" y="103"/>
                      <a:pt x="355" y="105"/>
                    </a:cubicBezTo>
                    <a:cubicBezTo>
                      <a:pt x="348" y="110"/>
                      <a:pt x="332" y="105"/>
                      <a:pt x="327" y="110"/>
                    </a:cubicBezTo>
                    <a:cubicBezTo>
                      <a:pt x="323" y="112"/>
                      <a:pt x="316" y="100"/>
                      <a:pt x="311" y="100"/>
                    </a:cubicBezTo>
                    <a:cubicBezTo>
                      <a:pt x="309" y="100"/>
                      <a:pt x="306" y="93"/>
                      <a:pt x="304" y="86"/>
                    </a:cubicBezTo>
                    <a:lnTo>
                      <a:pt x="302" y="86"/>
                    </a:lnTo>
                    <a:cubicBezTo>
                      <a:pt x="292" y="86"/>
                      <a:pt x="281" y="107"/>
                      <a:pt x="288" y="114"/>
                    </a:cubicBezTo>
                    <a:cubicBezTo>
                      <a:pt x="297" y="124"/>
                      <a:pt x="295" y="138"/>
                      <a:pt x="299" y="145"/>
                    </a:cubicBezTo>
                    <a:cubicBezTo>
                      <a:pt x="304" y="152"/>
                      <a:pt x="318" y="154"/>
                      <a:pt x="318" y="166"/>
                    </a:cubicBezTo>
                    <a:cubicBezTo>
                      <a:pt x="318" y="180"/>
                      <a:pt x="330" y="201"/>
                      <a:pt x="337" y="196"/>
                    </a:cubicBezTo>
                    <a:cubicBezTo>
                      <a:pt x="346" y="189"/>
                      <a:pt x="353" y="198"/>
                      <a:pt x="355" y="203"/>
                    </a:cubicBezTo>
                    <a:cubicBezTo>
                      <a:pt x="358" y="208"/>
                      <a:pt x="376" y="198"/>
                      <a:pt x="383" y="201"/>
                    </a:cubicBezTo>
                    <a:cubicBezTo>
                      <a:pt x="388" y="201"/>
                      <a:pt x="409" y="205"/>
                      <a:pt x="409" y="212"/>
                    </a:cubicBezTo>
                    <a:cubicBezTo>
                      <a:pt x="411" y="219"/>
                      <a:pt x="427" y="212"/>
                      <a:pt x="441" y="208"/>
                    </a:cubicBezTo>
                    <a:cubicBezTo>
                      <a:pt x="453" y="203"/>
                      <a:pt x="446" y="168"/>
                      <a:pt x="458" y="161"/>
                    </a:cubicBezTo>
                    <a:lnTo>
                      <a:pt x="458" y="161"/>
                    </a:lnTo>
                    <a:close/>
                    <a:moveTo>
                      <a:pt x="504" y="336"/>
                    </a:moveTo>
                    <a:lnTo>
                      <a:pt x="504" y="336"/>
                    </a:lnTo>
                    <a:cubicBezTo>
                      <a:pt x="509" y="343"/>
                      <a:pt x="518" y="343"/>
                      <a:pt x="523" y="345"/>
                    </a:cubicBezTo>
                    <a:cubicBezTo>
                      <a:pt x="527" y="350"/>
                      <a:pt x="544" y="357"/>
                      <a:pt x="544" y="348"/>
                    </a:cubicBezTo>
                    <a:cubicBezTo>
                      <a:pt x="544" y="336"/>
                      <a:pt x="499" y="331"/>
                      <a:pt x="504" y="336"/>
                    </a:cubicBezTo>
                    <a:lnTo>
                      <a:pt x="504" y="336"/>
                    </a:lnTo>
                    <a:close/>
                    <a:moveTo>
                      <a:pt x="472" y="306"/>
                    </a:moveTo>
                    <a:lnTo>
                      <a:pt x="472" y="306"/>
                    </a:lnTo>
                    <a:cubicBezTo>
                      <a:pt x="469" y="310"/>
                      <a:pt x="460" y="313"/>
                      <a:pt x="453" y="308"/>
                    </a:cubicBezTo>
                    <a:cubicBezTo>
                      <a:pt x="446" y="303"/>
                      <a:pt x="439" y="315"/>
                      <a:pt x="444" y="320"/>
                    </a:cubicBezTo>
                    <a:cubicBezTo>
                      <a:pt x="446" y="322"/>
                      <a:pt x="458" y="331"/>
                      <a:pt x="474" y="324"/>
                    </a:cubicBezTo>
                    <a:cubicBezTo>
                      <a:pt x="490" y="317"/>
                      <a:pt x="499" y="324"/>
                      <a:pt x="504" y="315"/>
                    </a:cubicBezTo>
                    <a:cubicBezTo>
                      <a:pt x="509" y="308"/>
                      <a:pt x="474" y="301"/>
                      <a:pt x="472" y="306"/>
                    </a:cubicBezTo>
                    <a:lnTo>
                      <a:pt x="472" y="30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6" name="Freeform 583">
                <a:extLst>
                  <a:ext uri="{FF2B5EF4-FFF2-40B4-BE49-F238E27FC236}">
                    <a16:creationId xmlns:a16="http://schemas.microsoft.com/office/drawing/2014/main" id="{B2824471-8097-4BD7-AEB2-A2B3DD1535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" y="2469"/>
                <a:ext cx="43" cy="19"/>
              </a:xfrm>
              <a:custGeom>
                <a:avLst/>
                <a:gdLst>
                  <a:gd name="T0" fmla="*/ 7 w 72"/>
                  <a:gd name="T1" fmla="*/ 24 h 31"/>
                  <a:gd name="T2" fmla="*/ 7 w 72"/>
                  <a:gd name="T3" fmla="*/ 24 h 31"/>
                  <a:gd name="T4" fmla="*/ 0 w 72"/>
                  <a:gd name="T5" fmla="*/ 24 h 31"/>
                  <a:gd name="T6" fmla="*/ 7 w 72"/>
                  <a:gd name="T7" fmla="*/ 28 h 31"/>
                  <a:gd name="T8" fmla="*/ 12 w 72"/>
                  <a:gd name="T9" fmla="*/ 21 h 31"/>
                  <a:gd name="T10" fmla="*/ 10 w 72"/>
                  <a:gd name="T11" fmla="*/ 24 h 31"/>
                  <a:gd name="T12" fmla="*/ 7 w 72"/>
                  <a:gd name="T13" fmla="*/ 24 h 31"/>
                  <a:gd name="T14" fmla="*/ 38 w 72"/>
                  <a:gd name="T15" fmla="*/ 7 h 31"/>
                  <a:gd name="T16" fmla="*/ 38 w 72"/>
                  <a:gd name="T17" fmla="*/ 7 h 31"/>
                  <a:gd name="T18" fmla="*/ 21 w 72"/>
                  <a:gd name="T19" fmla="*/ 19 h 31"/>
                  <a:gd name="T20" fmla="*/ 19 w 72"/>
                  <a:gd name="T21" fmla="*/ 19 h 31"/>
                  <a:gd name="T22" fmla="*/ 26 w 72"/>
                  <a:gd name="T23" fmla="*/ 26 h 31"/>
                  <a:gd name="T24" fmla="*/ 70 w 72"/>
                  <a:gd name="T25" fmla="*/ 5 h 31"/>
                  <a:gd name="T26" fmla="*/ 38 w 72"/>
                  <a:gd name="T27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31">
                    <a:moveTo>
                      <a:pt x="7" y="24"/>
                    </a:moveTo>
                    <a:lnTo>
                      <a:pt x="7" y="24"/>
                    </a:lnTo>
                    <a:lnTo>
                      <a:pt x="0" y="24"/>
                    </a:lnTo>
                    <a:cubicBezTo>
                      <a:pt x="3" y="26"/>
                      <a:pt x="7" y="31"/>
                      <a:pt x="7" y="28"/>
                    </a:cubicBezTo>
                    <a:cubicBezTo>
                      <a:pt x="10" y="28"/>
                      <a:pt x="10" y="24"/>
                      <a:pt x="12" y="21"/>
                    </a:cubicBezTo>
                    <a:lnTo>
                      <a:pt x="10" y="24"/>
                    </a:lnTo>
                    <a:lnTo>
                      <a:pt x="7" y="24"/>
                    </a:lnTo>
                    <a:close/>
                    <a:moveTo>
                      <a:pt x="38" y="7"/>
                    </a:moveTo>
                    <a:lnTo>
                      <a:pt x="38" y="7"/>
                    </a:lnTo>
                    <a:cubicBezTo>
                      <a:pt x="31" y="5"/>
                      <a:pt x="26" y="12"/>
                      <a:pt x="21" y="19"/>
                    </a:cubicBezTo>
                    <a:lnTo>
                      <a:pt x="19" y="19"/>
                    </a:lnTo>
                    <a:cubicBezTo>
                      <a:pt x="21" y="21"/>
                      <a:pt x="24" y="24"/>
                      <a:pt x="26" y="26"/>
                    </a:cubicBezTo>
                    <a:cubicBezTo>
                      <a:pt x="38" y="19"/>
                      <a:pt x="68" y="10"/>
                      <a:pt x="70" y="5"/>
                    </a:cubicBezTo>
                    <a:cubicBezTo>
                      <a:pt x="72" y="0"/>
                      <a:pt x="52" y="7"/>
                      <a:pt x="38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7" name="Freeform 584">
                <a:extLst>
                  <a:ext uri="{FF2B5EF4-FFF2-40B4-BE49-F238E27FC236}">
                    <a16:creationId xmlns:a16="http://schemas.microsoft.com/office/drawing/2014/main" id="{30535D25-1A5F-3B59-F47D-C18DA1B58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" y="2469"/>
                <a:ext cx="43" cy="19"/>
              </a:xfrm>
              <a:custGeom>
                <a:avLst/>
                <a:gdLst>
                  <a:gd name="T0" fmla="*/ 7 w 72"/>
                  <a:gd name="T1" fmla="*/ 24 h 31"/>
                  <a:gd name="T2" fmla="*/ 7 w 72"/>
                  <a:gd name="T3" fmla="*/ 24 h 31"/>
                  <a:gd name="T4" fmla="*/ 0 w 72"/>
                  <a:gd name="T5" fmla="*/ 24 h 31"/>
                  <a:gd name="T6" fmla="*/ 7 w 72"/>
                  <a:gd name="T7" fmla="*/ 28 h 31"/>
                  <a:gd name="T8" fmla="*/ 12 w 72"/>
                  <a:gd name="T9" fmla="*/ 21 h 31"/>
                  <a:gd name="T10" fmla="*/ 10 w 72"/>
                  <a:gd name="T11" fmla="*/ 24 h 31"/>
                  <a:gd name="T12" fmla="*/ 7 w 72"/>
                  <a:gd name="T13" fmla="*/ 24 h 31"/>
                  <a:gd name="T14" fmla="*/ 7 w 72"/>
                  <a:gd name="T15" fmla="*/ 24 h 31"/>
                  <a:gd name="T16" fmla="*/ 38 w 72"/>
                  <a:gd name="T17" fmla="*/ 7 h 31"/>
                  <a:gd name="T18" fmla="*/ 38 w 72"/>
                  <a:gd name="T19" fmla="*/ 7 h 31"/>
                  <a:gd name="T20" fmla="*/ 21 w 72"/>
                  <a:gd name="T21" fmla="*/ 19 h 31"/>
                  <a:gd name="T22" fmla="*/ 19 w 72"/>
                  <a:gd name="T23" fmla="*/ 19 h 31"/>
                  <a:gd name="T24" fmla="*/ 26 w 72"/>
                  <a:gd name="T25" fmla="*/ 26 h 31"/>
                  <a:gd name="T26" fmla="*/ 70 w 72"/>
                  <a:gd name="T27" fmla="*/ 5 h 31"/>
                  <a:gd name="T28" fmla="*/ 38 w 72"/>
                  <a:gd name="T29" fmla="*/ 7 h 31"/>
                  <a:gd name="T30" fmla="*/ 38 w 72"/>
                  <a:gd name="T3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31">
                    <a:moveTo>
                      <a:pt x="7" y="24"/>
                    </a:moveTo>
                    <a:lnTo>
                      <a:pt x="7" y="24"/>
                    </a:lnTo>
                    <a:lnTo>
                      <a:pt x="0" y="24"/>
                    </a:lnTo>
                    <a:cubicBezTo>
                      <a:pt x="3" y="26"/>
                      <a:pt x="7" y="31"/>
                      <a:pt x="7" y="28"/>
                    </a:cubicBezTo>
                    <a:cubicBezTo>
                      <a:pt x="10" y="28"/>
                      <a:pt x="10" y="24"/>
                      <a:pt x="12" y="21"/>
                    </a:cubicBezTo>
                    <a:lnTo>
                      <a:pt x="10" y="24"/>
                    </a:lnTo>
                    <a:lnTo>
                      <a:pt x="7" y="24"/>
                    </a:lnTo>
                    <a:lnTo>
                      <a:pt x="7" y="24"/>
                    </a:lnTo>
                    <a:close/>
                    <a:moveTo>
                      <a:pt x="38" y="7"/>
                    </a:moveTo>
                    <a:lnTo>
                      <a:pt x="38" y="7"/>
                    </a:lnTo>
                    <a:cubicBezTo>
                      <a:pt x="31" y="5"/>
                      <a:pt x="26" y="12"/>
                      <a:pt x="21" y="19"/>
                    </a:cubicBezTo>
                    <a:lnTo>
                      <a:pt x="19" y="19"/>
                    </a:lnTo>
                    <a:cubicBezTo>
                      <a:pt x="21" y="21"/>
                      <a:pt x="24" y="24"/>
                      <a:pt x="26" y="26"/>
                    </a:cubicBezTo>
                    <a:cubicBezTo>
                      <a:pt x="38" y="19"/>
                      <a:pt x="68" y="10"/>
                      <a:pt x="70" y="5"/>
                    </a:cubicBezTo>
                    <a:cubicBezTo>
                      <a:pt x="72" y="0"/>
                      <a:pt x="52" y="7"/>
                      <a:pt x="38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8" name="Freeform 585">
                <a:extLst>
                  <a:ext uri="{FF2B5EF4-FFF2-40B4-BE49-F238E27FC236}">
                    <a16:creationId xmlns:a16="http://schemas.microsoft.com/office/drawing/2014/main" id="{9029F875-841A-9A95-F159-EDA225FA0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" y="2469"/>
                <a:ext cx="43" cy="19"/>
              </a:xfrm>
              <a:custGeom>
                <a:avLst/>
                <a:gdLst>
                  <a:gd name="T0" fmla="*/ 7 w 72"/>
                  <a:gd name="T1" fmla="*/ 24 h 31"/>
                  <a:gd name="T2" fmla="*/ 7 w 72"/>
                  <a:gd name="T3" fmla="*/ 24 h 31"/>
                  <a:gd name="T4" fmla="*/ 0 w 72"/>
                  <a:gd name="T5" fmla="*/ 24 h 31"/>
                  <a:gd name="T6" fmla="*/ 7 w 72"/>
                  <a:gd name="T7" fmla="*/ 28 h 31"/>
                  <a:gd name="T8" fmla="*/ 12 w 72"/>
                  <a:gd name="T9" fmla="*/ 21 h 31"/>
                  <a:gd name="T10" fmla="*/ 10 w 72"/>
                  <a:gd name="T11" fmla="*/ 24 h 31"/>
                  <a:gd name="T12" fmla="*/ 7 w 72"/>
                  <a:gd name="T13" fmla="*/ 24 h 31"/>
                  <a:gd name="T14" fmla="*/ 38 w 72"/>
                  <a:gd name="T15" fmla="*/ 7 h 31"/>
                  <a:gd name="T16" fmla="*/ 38 w 72"/>
                  <a:gd name="T17" fmla="*/ 7 h 31"/>
                  <a:gd name="T18" fmla="*/ 21 w 72"/>
                  <a:gd name="T19" fmla="*/ 19 h 31"/>
                  <a:gd name="T20" fmla="*/ 19 w 72"/>
                  <a:gd name="T21" fmla="*/ 19 h 31"/>
                  <a:gd name="T22" fmla="*/ 26 w 72"/>
                  <a:gd name="T23" fmla="*/ 26 h 31"/>
                  <a:gd name="T24" fmla="*/ 70 w 72"/>
                  <a:gd name="T25" fmla="*/ 5 h 31"/>
                  <a:gd name="T26" fmla="*/ 38 w 72"/>
                  <a:gd name="T27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31">
                    <a:moveTo>
                      <a:pt x="7" y="24"/>
                    </a:moveTo>
                    <a:lnTo>
                      <a:pt x="7" y="24"/>
                    </a:lnTo>
                    <a:lnTo>
                      <a:pt x="0" y="24"/>
                    </a:lnTo>
                    <a:cubicBezTo>
                      <a:pt x="3" y="26"/>
                      <a:pt x="7" y="31"/>
                      <a:pt x="7" y="28"/>
                    </a:cubicBezTo>
                    <a:cubicBezTo>
                      <a:pt x="10" y="28"/>
                      <a:pt x="10" y="24"/>
                      <a:pt x="12" y="21"/>
                    </a:cubicBezTo>
                    <a:lnTo>
                      <a:pt x="10" y="24"/>
                    </a:lnTo>
                    <a:lnTo>
                      <a:pt x="7" y="24"/>
                    </a:lnTo>
                    <a:close/>
                    <a:moveTo>
                      <a:pt x="38" y="7"/>
                    </a:moveTo>
                    <a:lnTo>
                      <a:pt x="38" y="7"/>
                    </a:lnTo>
                    <a:cubicBezTo>
                      <a:pt x="31" y="5"/>
                      <a:pt x="26" y="12"/>
                      <a:pt x="21" y="19"/>
                    </a:cubicBezTo>
                    <a:lnTo>
                      <a:pt x="19" y="19"/>
                    </a:lnTo>
                    <a:cubicBezTo>
                      <a:pt x="21" y="21"/>
                      <a:pt x="24" y="24"/>
                      <a:pt x="26" y="26"/>
                    </a:cubicBezTo>
                    <a:cubicBezTo>
                      <a:pt x="38" y="19"/>
                      <a:pt x="68" y="10"/>
                      <a:pt x="70" y="5"/>
                    </a:cubicBezTo>
                    <a:cubicBezTo>
                      <a:pt x="72" y="0"/>
                      <a:pt x="52" y="7"/>
                      <a:pt x="38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9" name="Freeform 586">
                <a:extLst>
                  <a:ext uri="{FF2B5EF4-FFF2-40B4-BE49-F238E27FC236}">
                    <a16:creationId xmlns:a16="http://schemas.microsoft.com/office/drawing/2014/main" id="{EA38D208-ECAA-313B-8115-DFCCA41B75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" y="2469"/>
                <a:ext cx="43" cy="19"/>
              </a:xfrm>
              <a:custGeom>
                <a:avLst/>
                <a:gdLst>
                  <a:gd name="T0" fmla="*/ 7 w 72"/>
                  <a:gd name="T1" fmla="*/ 24 h 31"/>
                  <a:gd name="T2" fmla="*/ 7 w 72"/>
                  <a:gd name="T3" fmla="*/ 24 h 31"/>
                  <a:gd name="T4" fmla="*/ 0 w 72"/>
                  <a:gd name="T5" fmla="*/ 24 h 31"/>
                  <a:gd name="T6" fmla="*/ 7 w 72"/>
                  <a:gd name="T7" fmla="*/ 28 h 31"/>
                  <a:gd name="T8" fmla="*/ 12 w 72"/>
                  <a:gd name="T9" fmla="*/ 21 h 31"/>
                  <a:gd name="T10" fmla="*/ 10 w 72"/>
                  <a:gd name="T11" fmla="*/ 24 h 31"/>
                  <a:gd name="T12" fmla="*/ 7 w 72"/>
                  <a:gd name="T13" fmla="*/ 24 h 31"/>
                  <a:gd name="T14" fmla="*/ 7 w 72"/>
                  <a:gd name="T15" fmla="*/ 24 h 31"/>
                  <a:gd name="T16" fmla="*/ 38 w 72"/>
                  <a:gd name="T17" fmla="*/ 7 h 31"/>
                  <a:gd name="T18" fmla="*/ 38 w 72"/>
                  <a:gd name="T19" fmla="*/ 7 h 31"/>
                  <a:gd name="T20" fmla="*/ 21 w 72"/>
                  <a:gd name="T21" fmla="*/ 19 h 31"/>
                  <a:gd name="T22" fmla="*/ 19 w 72"/>
                  <a:gd name="T23" fmla="*/ 19 h 31"/>
                  <a:gd name="T24" fmla="*/ 26 w 72"/>
                  <a:gd name="T25" fmla="*/ 26 h 31"/>
                  <a:gd name="T26" fmla="*/ 70 w 72"/>
                  <a:gd name="T27" fmla="*/ 5 h 31"/>
                  <a:gd name="T28" fmla="*/ 38 w 72"/>
                  <a:gd name="T29" fmla="*/ 7 h 31"/>
                  <a:gd name="T30" fmla="*/ 38 w 72"/>
                  <a:gd name="T3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31">
                    <a:moveTo>
                      <a:pt x="7" y="24"/>
                    </a:moveTo>
                    <a:lnTo>
                      <a:pt x="7" y="24"/>
                    </a:lnTo>
                    <a:lnTo>
                      <a:pt x="0" y="24"/>
                    </a:lnTo>
                    <a:cubicBezTo>
                      <a:pt x="3" y="26"/>
                      <a:pt x="7" y="31"/>
                      <a:pt x="7" y="28"/>
                    </a:cubicBezTo>
                    <a:cubicBezTo>
                      <a:pt x="10" y="28"/>
                      <a:pt x="10" y="24"/>
                      <a:pt x="12" y="21"/>
                    </a:cubicBezTo>
                    <a:lnTo>
                      <a:pt x="10" y="24"/>
                    </a:lnTo>
                    <a:lnTo>
                      <a:pt x="7" y="24"/>
                    </a:lnTo>
                    <a:lnTo>
                      <a:pt x="7" y="24"/>
                    </a:lnTo>
                    <a:close/>
                    <a:moveTo>
                      <a:pt x="38" y="7"/>
                    </a:moveTo>
                    <a:lnTo>
                      <a:pt x="38" y="7"/>
                    </a:lnTo>
                    <a:cubicBezTo>
                      <a:pt x="31" y="5"/>
                      <a:pt x="26" y="12"/>
                      <a:pt x="21" y="19"/>
                    </a:cubicBezTo>
                    <a:lnTo>
                      <a:pt x="19" y="19"/>
                    </a:lnTo>
                    <a:cubicBezTo>
                      <a:pt x="21" y="21"/>
                      <a:pt x="24" y="24"/>
                      <a:pt x="26" y="26"/>
                    </a:cubicBezTo>
                    <a:cubicBezTo>
                      <a:pt x="38" y="19"/>
                      <a:pt x="68" y="10"/>
                      <a:pt x="70" y="5"/>
                    </a:cubicBezTo>
                    <a:cubicBezTo>
                      <a:pt x="72" y="0"/>
                      <a:pt x="52" y="7"/>
                      <a:pt x="38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0" name="Freeform 587">
                <a:extLst>
                  <a:ext uri="{FF2B5EF4-FFF2-40B4-BE49-F238E27FC236}">
                    <a16:creationId xmlns:a16="http://schemas.microsoft.com/office/drawing/2014/main" id="{DD8411AD-9B92-21BE-264C-395E1A696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706"/>
                <a:ext cx="44" cy="24"/>
              </a:xfrm>
              <a:custGeom>
                <a:avLst/>
                <a:gdLst>
                  <a:gd name="T0" fmla="*/ 0 w 72"/>
                  <a:gd name="T1" fmla="*/ 36 h 40"/>
                  <a:gd name="T2" fmla="*/ 0 w 72"/>
                  <a:gd name="T3" fmla="*/ 36 h 40"/>
                  <a:gd name="T4" fmla="*/ 14 w 72"/>
                  <a:gd name="T5" fmla="*/ 33 h 40"/>
                  <a:gd name="T6" fmla="*/ 18 w 72"/>
                  <a:gd name="T7" fmla="*/ 40 h 40"/>
                  <a:gd name="T8" fmla="*/ 32 w 72"/>
                  <a:gd name="T9" fmla="*/ 36 h 40"/>
                  <a:gd name="T10" fmla="*/ 46 w 72"/>
                  <a:gd name="T11" fmla="*/ 38 h 40"/>
                  <a:gd name="T12" fmla="*/ 53 w 72"/>
                  <a:gd name="T13" fmla="*/ 28 h 40"/>
                  <a:gd name="T14" fmla="*/ 58 w 72"/>
                  <a:gd name="T15" fmla="*/ 17 h 40"/>
                  <a:gd name="T16" fmla="*/ 72 w 72"/>
                  <a:gd name="T17" fmla="*/ 7 h 40"/>
                  <a:gd name="T18" fmla="*/ 67 w 72"/>
                  <a:gd name="T19" fmla="*/ 0 h 40"/>
                  <a:gd name="T20" fmla="*/ 51 w 72"/>
                  <a:gd name="T21" fmla="*/ 5 h 40"/>
                  <a:gd name="T22" fmla="*/ 35 w 72"/>
                  <a:gd name="T23" fmla="*/ 12 h 40"/>
                  <a:gd name="T24" fmla="*/ 9 w 72"/>
                  <a:gd name="T25" fmla="*/ 7 h 40"/>
                  <a:gd name="T26" fmla="*/ 2 w 72"/>
                  <a:gd name="T27" fmla="*/ 7 h 40"/>
                  <a:gd name="T28" fmla="*/ 0 w 72"/>
                  <a:gd name="T29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" h="40">
                    <a:moveTo>
                      <a:pt x="0" y="36"/>
                    </a:moveTo>
                    <a:lnTo>
                      <a:pt x="0" y="36"/>
                    </a:lnTo>
                    <a:cubicBezTo>
                      <a:pt x="4" y="33"/>
                      <a:pt x="11" y="31"/>
                      <a:pt x="14" y="33"/>
                    </a:cubicBezTo>
                    <a:cubicBezTo>
                      <a:pt x="16" y="33"/>
                      <a:pt x="16" y="36"/>
                      <a:pt x="18" y="40"/>
                    </a:cubicBezTo>
                    <a:cubicBezTo>
                      <a:pt x="23" y="38"/>
                      <a:pt x="30" y="38"/>
                      <a:pt x="32" y="36"/>
                    </a:cubicBezTo>
                    <a:cubicBezTo>
                      <a:pt x="37" y="36"/>
                      <a:pt x="44" y="40"/>
                      <a:pt x="46" y="38"/>
                    </a:cubicBezTo>
                    <a:cubicBezTo>
                      <a:pt x="46" y="33"/>
                      <a:pt x="48" y="28"/>
                      <a:pt x="53" y="28"/>
                    </a:cubicBezTo>
                    <a:cubicBezTo>
                      <a:pt x="58" y="28"/>
                      <a:pt x="55" y="17"/>
                      <a:pt x="58" y="17"/>
                    </a:cubicBezTo>
                    <a:cubicBezTo>
                      <a:pt x="62" y="17"/>
                      <a:pt x="72" y="7"/>
                      <a:pt x="72" y="7"/>
                    </a:cubicBezTo>
                    <a:lnTo>
                      <a:pt x="67" y="0"/>
                    </a:lnTo>
                    <a:cubicBezTo>
                      <a:pt x="65" y="0"/>
                      <a:pt x="60" y="5"/>
                      <a:pt x="51" y="5"/>
                    </a:cubicBezTo>
                    <a:cubicBezTo>
                      <a:pt x="44" y="5"/>
                      <a:pt x="37" y="12"/>
                      <a:pt x="35" y="12"/>
                    </a:cubicBezTo>
                    <a:cubicBezTo>
                      <a:pt x="30" y="12"/>
                      <a:pt x="18" y="7"/>
                      <a:pt x="9" y="7"/>
                    </a:cubicBezTo>
                    <a:lnTo>
                      <a:pt x="2" y="7"/>
                    </a:lnTo>
                    <a:cubicBezTo>
                      <a:pt x="0" y="14"/>
                      <a:pt x="0" y="24"/>
                      <a:pt x="0" y="3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1" name="Freeform 588">
                <a:extLst>
                  <a:ext uri="{FF2B5EF4-FFF2-40B4-BE49-F238E27FC236}">
                    <a16:creationId xmlns:a16="http://schemas.microsoft.com/office/drawing/2014/main" id="{E0EB051F-CD86-7062-80A5-2084C43A3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706"/>
                <a:ext cx="44" cy="24"/>
              </a:xfrm>
              <a:custGeom>
                <a:avLst/>
                <a:gdLst>
                  <a:gd name="T0" fmla="*/ 0 w 72"/>
                  <a:gd name="T1" fmla="*/ 36 h 40"/>
                  <a:gd name="T2" fmla="*/ 0 w 72"/>
                  <a:gd name="T3" fmla="*/ 36 h 40"/>
                  <a:gd name="T4" fmla="*/ 14 w 72"/>
                  <a:gd name="T5" fmla="*/ 33 h 40"/>
                  <a:gd name="T6" fmla="*/ 18 w 72"/>
                  <a:gd name="T7" fmla="*/ 40 h 40"/>
                  <a:gd name="T8" fmla="*/ 32 w 72"/>
                  <a:gd name="T9" fmla="*/ 36 h 40"/>
                  <a:gd name="T10" fmla="*/ 46 w 72"/>
                  <a:gd name="T11" fmla="*/ 38 h 40"/>
                  <a:gd name="T12" fmla="*/ 53 w 72"/>
                  <a:gd name="T13" fmla="*/ 28 h 40"/>
                  <a:gd name="T14" fmla="*/ 58 w 72"/>
                  <a:gd name="T15" fmla="*/ 17 h 40"/>
                  <a:gd name="T16" fmla="*/ 72 w 72"/>
                  <a:gd name="T17" fmla="*/ 7 h 40"/>
                  <a:gd name="T18" fmla="*/ 67 w 72"/>
                  <a:gd name="T19" fmla="*/ 0 h 40"/>
                  <a:gd name="T20" fmla="*/ 51 w 72"/>
                  <a:gd name="T21" fmla="*/ 5 h 40"/>
                  <a:gd name="T22" fmla="*/ 35 w 72"/>
                  <a:gd name="T23" fmla="*/ 12 h 40"/>
                  <a:gd name="T24" fmla="*/ 9 w 72"/>
                  <a:gd name="T25" fmla="*/ 7 h 40"/>
                  <a:gd name="T26" fmla="*/ 2 w 72"/>
                  <a:gd name="T27" fmla="*/ 7 h 40"/>
                  <a:gd name="T28" fmla="*/ 0 w 72"/>
                  <a:gd name="T29" fmla="*/ 36 h 40"/>
                  <a:gd name="T30" fmla="*/ 0 w 72"/>
                  <a:gd name="T31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40">
                    <a:moveTo>
                      <a:pt x="0" y="36"/>
                    </a:moveTo>
                    <a:lnTo>
                      <a:pt x="0" y="36"/>
                    </a:lnTo>
                    <a:cubicBezTo>
                      <a:pt x="4" y="33"/>
                      <a:pt x="11" y="31"/>
                      <a:pt x="14" y="33"/>
                    </a:cubicBezTo>
                    <a:cubicBezTo>
                      <a:pt x="16" y="33"/>
                      <a:pt x="16" y="36"/>
                      <a:pt x="18" y="40"/>
                    </a:cubicBezTo>
                    <a:cubicBezTo>
                      <a:pt x="23" y="38"/>
                      <a:pt x="30" y="38"/>
                      <a:pt x="32" y="36"/>
                    </a:cubicBezTo>
                    <a:cubicBezTo>
                      <a:pt x="37" y="36"/>
                      <a:pt x="44" y="40"/>
                      <a:pt x="46" y="38"/>
                    </a:cubicBezTo>
                    <a:cubicBezTo>
                      <a:pt x="46" y="33"/>
                      <a:pt x="48" y="28"/>
                      <a:pt x="53" y="28"/>
                    </a:cubicBezTo>
                    <a:cubicBezTo>
                      <a:pt x="58" y="28"/>
                      <a:pt x="55" y="17"/>
                      <a:pt x="58" y="17"/>
                    </a:cubicBezTo>
                    <a:cubicBezTo>
                      <a:pt x="62" y="17"/>
                      <a:pt x="72" y="7"/>
                      <a:pt x="72" y="7"/>
                    </a:cubicBezTo>
                    <a:lnTo>
                      <a:pt x="67" y="0"/>
                    </a:lnTo>
                    <a:cubicBezTo>
                      <a:pt x="65" y="0"/>
                      <a:pt x="60" y="5"/>
                      <a:pt x="51" y="5"/>
                    </a:cubicBezTo>
                    <a:cubicBezTo>
                      <a:pt x="44" y="5"/>
                      <a:pt x="37" y="12"/>
                      <a:pt x="35" y="12"/>
                    </a:cubicBezTo>
                    <a:cubicBezTo>
                      <a:pt x="30" y="12"/>
                      <a:pt x="18" y="7"/>
                      <a:pt x="9" y="7"/>
                    </a:cubicBezTo>
                    <a:lnTo>
                      <a:pt x="2" y="7"/>
                    </a:lnTo>
                    <a:cubicBezTo>
                      <a:pt x="0" y="14"/>
                      <a:pt x="0" y="24"/>
                      <a:pt x="0" y="36"/>
                    </a:cubicBezTo>
                    <a:lnTo>
                      <a:pt x="0" y="3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2" name="Freeform 589">
                <a:extLst>
                  <a:ext uri="{FF2B5EF4-FFF2-40B4-BE49-F238E27FC236}">
                    <a16:creationId xmlns:a16="http://schemas.microsoft.com/office/drawing/2014/main" id="{79B1BA0B-CB7D-4968-3234-77758DE14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706"/>
                <a:ext cx="44" cy="24"/>
              </a:xfrm>
              <a:custGeom>
                <a:avLst/>
                <a:gdLst>
                  <a:gd name="T0" fmla="*/ 0 w 72"/>
                  <a:gd name="T1" fmla="*/ 36 h 40"/>
                  <a:gd name="T2" fmla="*/ 0 w 72"/>
                  <a:gd name="T3" fmla="*/ 36 h 40"/>
                  <a:gd name="T4" fmla="*/ 14 w 72"/>
                  <a:gd name="T5" fmla="*/ 33 h 40"/>
                  <a:gd name="T6" fmla="*/ 18 w 72"/>
                  <a:gd name="T7" fmla="*/ 40 h 40"/>
                  <a:gd name="T8" fmla="*/ 32 w 72"/>
                  <a:gd name="T9" fmla="*/ 36 h 40"/>
                  <a:gd name="T10" fmla="*/ 46 w 72"/>
                  <a:gd name="T11" fmla="*/ 38 h 40"/>
                  <a:gd name="T12" fmla="*/ 53 w 72"/>
                  <a:gd name="T13" fmla="*/ 28 h 40"/>
                  <a:gd name="T14" fmla="*/ 58 w 72"/>
                  <a:gd name="T15" fmla="*/ 17 h 40"/>
                  <a:gd name="T16" fmla="*/ 72 w 72"/>
                  <a:gd name="T17" fmla="*/ 7 h 40"/>
                  <a:gd name="T18" fmla="*/ 67 w 72"/>
                  <a:gd name="T19" fmla="*/ 0 h 40"/>
                  <a:gd name="T20" fmla="*/ 51 w 72"/>
                  <a:gd name="T21" fmla="*/ 5 h 40"/>
                  <a:gd name="T22" fmla="*/ 35 w 72"/>
                  <a:gd name="T23" fmla="*/ 12 h 40"/>
                  <a:gd name="T24" fmla="*/ 9 w 72"/>
                  <a:gd name="T25" fmla="*/ 7 h 40"/>
                  <a:gd name="T26" fmla="*/ 2 w 72"/>
                  <a:gd name="T27" fmla="*/ 7 h 40"/>
                  <a:gd name="T28" fmla="*/ 0 w 72"/>
                  <a:gd name="T29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" h="40">
                    <a:moveTo>
                      <a:pt x="0" y="36"/>
                    </a:moveTo>
                    <a:lnTo>
                      <a:pt x="0" y="36"/>
                    </a:lnTo>
                    <a:cubicBezTo>
                      <a:pt x="4" y="33"/>
                      <a:pt x="11" y="31"/>
                      <a:pt x="14" y="33"/>
                    </a:cubicBezTo>
                    <a:cubicBezTo>
                      <a:pt x="16" y="33"/>
                      <a:pt x="16" y="36"/>
                      <a:pt x="18" y="40"/>
                    </a:cubicBezTo>
                    <a:cubicBezTo>
                      <a:pt x="23" y="38"/>
                      <a:pt x="30" y="38"/>
                      <a:pt x="32" y="36"/>
                    </a:cubicBezTo>
                    <a:cubicBezTo>
                      <a:pt x="37" y="36"/>
                      <a:pt x="44" y="40"/>
                      <a:pt x="46" y="38"/>
                    </a:cubicBezTo>
                    <a:cubicBezTo>
                      <a:pt x="46" y="33"/>
                      <a:pt x="48" y="28"/>
                      <a:pt x="53" y="28"/>
                    </a:cubicBezTo>
                    <a:cubicBezTo>
                      <a:pt x="58" y="28"/>
                      <a:pt x="55" y="17"/>
                      <a:pt x="58" y="17"/>
                    </a:cubicBezTo>
                    <a:cubicBezTo>
                      <a:pt x="62" y="17"/>
                      <a:pt x="72" y="7"/>
                      <a:pt x="72" y="7"/>
                    </a:cubicBezTo>
                    <a:lnTo>
                      <a:pt x="67" y="0"/>
                    </a:lnTo>
                    <a:cubicBezTo>
                      <a:pt x="65" y="0"/>
                      <a:pt x="60" y="5"/>
                      <a:pt x="51" y="5"/>
                    </a:cubicBezTo>
                    <a:cubicBezTo>
                      <a:pt x="44" y="5"/>
                      <a:pt x="37" y="12"/>
                      <a:pt x="35" y="12"/>
                    </a:cubicBezTo>
                    <a:cubicBezTo>
                      <a:pt x="30" y="12"/>
                      <a:pt x="18" y="7"/>
                      <a:pt x="9" y="7"/>
                    </a:cubicBezTo>
                    <a:lnTo>
                      <a:pt x="2" y="7"/>
                    </a:lnTo>
                    <a:cubicBezTo>
                      <a:pt x="0" y="14"/>
                      <a:pt x="0" y="24"/>
                      <a:pt x="0" y="3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3" name="Freeform 590">
                <a:extLst>
                  <a:ext uri="{FF2B5EF4-FFF2-40B4-BE49-F238E27FC236}">
                    <a16:creationId xmlns:a16="http://schemas.microsoft.com/office/drawing/2014/main" id="{16F0ACC9-1F40-6B7F-89C9-CC009CB5B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706"/>
                <a:ext cx="44" cy="24"/>
              </a:xfrm>
              <a:custGeom>
                <a:avLst/>
                <a:gdLst>
                  <a:gd name="T0" fmla="*/ 0 w 72"/>
                  <a:gd name="T1" fmla="*/ 36 h 40"/>
                  <a:gd name="T2" fmla="*/ 0 w 72"/>
                  <a:gd name="T3" fmla="*/ 36 h 40"/>
                  <a:gd name="T4" fmla="*/ 14 w 72"/>
                  <a:gd name="T5" fmla="*/ 33 h 40"/>
                  <a:gd name="T6" fmla="*/ 18 w 72"/>
                  <a:gd name="T7" fmla="*/ 40 h 40"/>
                  <a:gd name="T8" fmla="*/ 32 w 72"/>
                  <a:gd name="T9" fmla="*/ 36 h 40"/>
                  <a:gd name="T10" fmla="*/ 46 w 72"/>
                  <a:gd name="T11" fmla="*/ 38 h 40"/>
                  <a:gd name="T12" fmla="*/ 53 w 72"/>
                  <a:gd name="T13" fmla="*/ 28 h 40"/>
                  <a:gd name="T14" fmla="*/ 58 w 72"/>
                  <a:gd name="T15" fmla="*/ 17 h 40"/>
                  <a:gd name="T16" fmla="*/ 72 w 72"/>
                  <a:gd name="T17" fmla="*/ 7 h 40"/>
                  <a:gd name="T18" fmla="*/ 67 w 72"/>
                  <a:gd name="T19" fmla="*/ 0 h 40"/>
                  <a:gd name="T20" fmla="*/ 51 w 72"/>
                  <a:gd name="T21" fmla="*/ 5 h 40"/>
                  <a:gd name="T22" fmla="*/ 35 w 72"/>
                  <a:gd name="T23" fmla="*/ 12 h 40"/>
                  <a:gd name="T24" fmla="*/ 9 w 72"/>
                  <a:gd name="T25" fmla="*/ 7 h 40"/>
                  <a:gd name="T26" fmla="*/ 2 w 72"/>
                  <a:gd name="T27" fmla="*/ 7 h 40"/>
                  <a:gd name="T28" fmla="*/ 0 w 72"/>
                  <a:gd name="T29" fmla="*/ 36 h 40"/>
                  <a:gd name="T30" fmla="*/ 0 w 72"/>
                  <a:gd name="T31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40">
                    <a:moveTo>
                      <a:pt x="0" y="36"/>
                    </a:moveTo>
                    <a:lnTo>
                      <a:pt x="0" y="36"/>
                    </a:lnTo>
                    <a:cubicBezTo>
                      <a:pt x="4" y="33"/>
                      <a:pt x="11" y="31"/>
                      <a:pt x="14" y="33"/>
                    </a:cubicBezTo>
                    <a:cubicBezTo>
                      <a:pt x="16" y="33"/>
                      <a:pt x="16" y="36"/>
                      <a:pt x="18" y="40"/>
                    </a:cubicBezTo>
                    <a:cubicBezTo>
                      <a:pt x="23" y="38"/>
                      <a:pt x="30" y="38"/>
                      <a:pt x="32" y="36"/>
                    </a:cubicBezTo>
                    <a:cubicBezTo>
                      <a:pt x="37" y="36"/>
                      <a:pt x="44" y="40"/>
                      <a:pt x="46" y="38"/>
                    </a:cubicBezTo>
                    <a:cubicBezTo>
                      <a:pt x="46" y="33"/>
                      <a:pt x="48" y="28"/>
                      <a:pt x="53" y="28"/>
                    </a:cubicBezTo>
                    <a:cubicBezTo>
                      <a:pt x="58" y="28"/>
                      <a:pt x="55" y="17"/>
                      <a:pt x="58" y="17"/>
                    </a:cubicBezTo>
                    <a:cubicBezTo>
                      <a:pt x="62" y="17"/>
                      <a:pt x="72" y="7"/>
                      <a:pt x="72" y="7"/>
                    </a:cubicBezTo>
                    <a:lnTo>
                      <a:pt x="67" y="0"/>
                    </a:lnTo>
                    <a:cubicBezTo>
                      <a:pt x="65" y="0"/>
                      <a:pt x="60" y="5"/>
                      <a:pt x="51" y="5"/>
                    </a:cubicBezTo>
                    <a:cubicBezTo>
                      <a:pt x="44" y="5"/>
                      <a:pt x="37" y="12"/>
                      <a:pt x="35" y="12"/>
                    </a:cubicBezTo>
                    <a:cubicBezTo>
                      <a:pt x="30" y="12"/>
                      <a:pt x="18" y="7"/>
                      <a:pt x="9" y="7"/>
                    </a:cubicBezTo>
                    <a:lnTo>
                      <a:pt x="2" y="7"/>
                    </a:lnTo>
                    <a:cubicBezTo>
                      <a:pt x="0" y="14"/>
                      <a:pt x="0" y="24"/>
                      <a:pt x="0" y="36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FFFF"/>
              </a:solidFill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4" name="Freeform 591">
                <a:extLst>
                  <a:ext uri="{FF2B5EF4-FFF2-40B4-BE49-F238E27FC236}">
                    <a16:creationId xmlns:a16="http://schemas.microsoft.com/office/drawing/2014/main" id="{A666BA4E-40E5-9F8F-29C5-DAA155F3A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762"/>
                <a:ext cx="16" cy="22"/>
              </a:xfrm>
              <a:custGeom>
                <a:avLst/>
                <a:gdLst>
                  <a:gd name="T0" fmla="*/ 10 w 26"/>
                  <a:gd name="T1" fmla="*/ 0 h 35"/>
                  <a:gd name="T2" fmla="*/ 10 w 26"/>
                  <a:gd name="T3" fmla="*/ 0 h 35"/>
                  <a:gd name="T4" fmla="*/ 0 w 26"/>
                  <a:gd name="T5" fmla="*/ 16 h 35"/>
                  <a:gd name="T6" fmla="*/ 0 w 26"/>
                  <a:gd name="T7" fmla="*/ 21 h 35"/>
                  <a:gd name="T8" fmla="*/ 17 w 26"/>
                  <a:gd name="T9" fmla="*/ 32 h 35"/>
                  <a:gd name="T10" fmla="*/ 17 w 26"/>
                  <a:gd name="T11" fmla="*/ 35 h 35"/>
                  <a:gd name="T12" fmla="*/ 26 w 26"/>
                  <a:gd name="T13" fmla="*/ 18 h 35"/>
                  <a:gd name="T14" fmla="*/ 10 w 26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5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4"/>
                      <a:pt x="0" y="14"/>
                      <a:pt x="0" y="16"/>
                    </a:cubicBezTo>
                    <a:cubicBezTo>
                      <a:pt x="3" y="16"/>
                      <a:pt x="0" y="18"/>
                      <a:pt x="0" y="21"/>
                    </a:cubicBezTo>
                    <a:cubicBezTo>
                      <a:pt x="7" y="25"/>
                      <a:pt x="12" y="30"/>
                      <a:pt x="17" y="32"/>
                    </a:cubicBezTo>
                    <a:lnTo>
                      <a:pt x="17" y="35"/>
                    </a:lnTo>
                    <a:cubicBezTo>
                      <a:pt x="19" y="25"/>
                      <a:pt x="24" y="18"/>
                      <a:pt x="26" y="18"/>
                    </a:cubicBezTo>
                    <a:cubicBezTo>
                      <a:pt x="21" y="11"/>
                      <a:pt x="14" y="4"/>
                      <a:pt x="10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5" name="Freeform 592">
                <a:extLst>
                  <a:ext uri="{FF2B5EF4-FFF2-40B4-BE49-F238E27FC236}">
                    <a16:creationId xmlns:a16="http://schemas.microsoft.com/office/drawing/2014/main" id="{E89FF93C-DF98-94AB-F5C2-F660BDAB7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762"/>
                <a:ext cx="16" cy="22"/>
              </a:xfrm>
              <a:custGeom>
                <a:avLst/>
                <a:gdLst>
                  <a:gd name="T0" fmla="*/ 10 w 26"/>
                  <a:gd name="T1" fmla="*/ 0 h 35"/>
                  <a:gd name="T2" fmla="*/ 10 w 26"/>
                  <a:gd name="T3" fmla="*/ 0 h 35"/>
                  <a:gd name="T4" fmla="*/ 0 w 26"/>
                  <a:gd name="T5" fmla="*/ 16 h 35"/>
                  <a:gd name="T6" fmla="*/ 0 w 26"/>
                  <a:gd name="T7" fmla="*/ 21 h 35"/>
                  <a:gd name="T8" fmla="*/ 17 w 26"/>
                  <a:gd name="T9" fmla="*/ 32 h 35"/>
                  <a:gd name="T10" fmla="*/ 17 w 26"/>
                  <a:gd name="T11" fmla="*/ 35 h 35"/>
                  <a:gd name="T12" fmla="*/ 26 w 26"/>
                  <a:gd name="T13" fmla="*/ 18 h 35"/>
                  <a:gd name="T14" fmla="*/ 10 w 26"/>
                  <a:gd name="T15" fmla="*/ 0 h 35"/>
                  <a:gd name="T16" fmla="*/ 10 w 26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4"/>
                      <a:pt x="0" y="14"/>
                      <a:pt x="0" y="16"/>
                    </a:cubicBezTo>
                    <a:cubicBezTo>
                      <a:pt x="3" y="16"/>
                      <a:pt x="0" y="18"/>
                      <a:pt x="0" y="21"/>
                    </a:cubicBezTo>
                    <a:cubicBezTo>
                      <a:pt x="7" y="25"/>
                      <a:pt x="12" y="30"/>
                      <a:pt x="17" y="32"/>
                    </a:cubicBezTo>
                    <a:lnTo>
                      <a:pt x="17" y="35"/>
                    </a:lnTo>
                    <a:cubicBezTo>
                      <a:pt x="19" y="25"/>
                      <a:pt x="24" y="18"/>
                      <a:pt x="26" y="18"/>
                    </a:cubicBezTo>
                    <a:cubicBezTo>
                      <a:pt x="21" y="11"/>
                      <a:pt x="14" y="4"/>
                      <a:pt x="10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6" name="Freeform 593">
                <a:extLst>
                  <a:ext uri="{FF2B5EF4-FFF2-40B4-BE49-F238E27FC236}">
                    <a16:creationId xmlns:a16="http://schemas.microsoft.com/office/drawing/2014/main" id="{C668CB5B-3613-CC9A-BA95-2A2F5D978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762"/>
                <a:ext cx="16" cy="22"/>
              </a:xfrm>
              <a:custGeom>
                <a:avLst/>
                <a:gdLst>
                  <a:gd name="T0" fmla="*/ 10 w 26"/>
                  <a:gd name="T1" fmla="*/ 0 h 35"/>
                  <a:gd name="T2" fmla="*/ 10 w 26"/>
                  <a:gd name="T3" fmla="*/ 0 h 35"/>
                  <a:gd name="T4" fmla="*/ 0 w 26"/>
                  <a:gd name="T5" fmla="*/ 16 h 35"/>
                  <a:gd name="T6" fmla="*/ 0 w 26"/>
                  <a:gd name="T7" fmla="*/ 21 h 35"/>
                  <a:gd name="T8" fmla="*/ 17 w 26"/>
                  <a:gd name="T9" fmla="*/ 32 h 35"/>
                  <a:gd name="T10" fmla="*/ 17 w 26"/>
                  <a:gd name="T11" fmla="*/ 35 h 35"/>
                  <a:gd name="T12" fmla="*/ 26 w 26"/>
                  <a:gd name="T13" fmla="*/ 18 h 35"/>
                  <a:gd name="T14" fmla="*/ 10 w 26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5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4"/>
                      <a:pt x="0" y="14"/>
                      <a:pt x="0" y="16"/>
                    </a:cubicBezTo>
                    <a:cubicBezTo>
                      <a:pt x="3" y="16"/>
                      <a:pt x="0" y="18"/>
                      <a:pt x="0" y="21"/>
                    </a:cubicBezTo>
                    <a:cubicBezTo>
                      <a:pt x="7" y="25"/>
                      <a:pt x="12" y="30"/>
                      <a:pt x="17" y="32"/>
                    </a:cubicBezTo>
                    <a:lnTo>
                      <a:pt x="17" y="35"/>
                    </a:lnTo>
                    <a:cubicBezTo>
                      <a:pt x="19" y="25"/>
                      <a:pt x="24" y="18"/>
                      <a:pt x="26" y="18"/>
                    </a:cubicBezTo>
                    <a:cubicBezTo>
                      <a:pt x="21" y="11"/>
                      <a:pt x="14" y="4"/>
                      <a:pt x="10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7" name="Freeform 594">
                <a:extLst>
                  <a:ext uri="{FF2B5EF4-FFF2-40B4-BE49-F238E27FC236}">
                    <a16:creationId xmlns:a16="http://schemas.microsoft.com/office/drawing/2014/main" id="{936C5DF6-BDB4-84AC-AB9D-97A6F183C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762"/>
                <a:ext cx="16" cy="22"/>
              </a:xfrm>
              <a:custGeom>
                <a:avLst/>
                <a:gdLst>
                  <a:gd name="T0" fmla="*/ 10 w 26"/>
                  <a:gd name="T1" fmla="*/ 0 h 35"/>
                  <a:gd name="T2" fmla="*/ 10 w 26"/>
                  <a:gd name="T3" fmla="*/ 0 h 35"/>
                  <a:gd name="T4" fmla="*/ 0 w 26"/>
                  <a:gd name="T5" fmla="*/ 16 h 35"/>
                  <a:gd name="T6" fmla="*/ 0 w 26"/>
                  <a:gd name="T7" fmla="*/ 21 h 35"/>
                  <a:gd name="T8" fmla="*/ 17 w 26"/>
                  <a:gd name="T9" fmla="*/ 32 h 35"/>
                  <a:gd name="T10" fmla="*/ 17 w 26"/>
                  <a:gd name="T11" fmla="*/ 35 h 35"/>
                  <a:gd name="T12" fmla="*/ 26 w 26"/>
                  <a:gd name="T13" fmla="*/ 18 h 35"/>
                  <a:gd name="T14" fmla="*/ 10 w 26"/>
                  <a:gd name="T15" fmla="*/ 0 h 35"/>
                  <a:gd name="T16" fmla="*/ 10 w 26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4"/>
                      <a:pt x="0" y="14"/>
                      <a:pt x="0" y="16"/>
                    </a:cubicBezTo>
                    <a:cubicBezTo>
                      <a:pt x="3" y="16"/>
                      <a:pt x="0" y="18"/>
                      <a:pt x="0" y="21"/>
                    </a:cubicBezTo>
                    <a:cubicBezTo>
                      <a:pt x="7" y="25"/>
                      <a:pt x="12" y="30"/>
                      <a:pt x="17" y="32"/>
                    </a:cubicBezTo>
                    <a:lnTo>
                      <a:pt x="17" y="35"/>
                    </a:lnTo>
                    <a:cubicBezTo>
                      <a:pt x="19" y="25"/>
                      <a:pt x="24" y="18"/>
                      <a:pt x="26" y="18"/>
                    </a:cubicBezTo>
                    <a:cubicBezTo>
                      <a:pt x="21" y="11"/>
                      <a:pt x="14" y="4"/>
                      <a:pt x="10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8" name="Freeform 595">
                <a:extLst>
                  <a:ext uri="{FF2B5EF4-FFF2-40B4-BE49-F238E27FC236}">
                    <a16:creationId xmlns:a16="http://schemas.microsoft.com/office/drawing/2014/main" id="{750DA75A-4839-3510-6653-9BF7B7278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874"/>
                <a:ext cx="34" cy="22"/>
              </a:xfrm>
              <a:custGeom>
                <a:avLst/>
                <a:gdLst>
                  <a:gd name="T0" fmla="*/ 38 w 56"/>
                  <a:gd name="T1" fmla="*/ 21 h 35"/>
                  <a:gd name="T2" fmla="*/ 38 w 56"/>
                  <a:gd name="T3" fmla="*/ 21 h 35"/>
                  <a:gd name="T4" fmla="*/ 49 w 56"/>
                  <a:gd name="T5" fmla="*/ 10 h 35"/>
                  <a:gd name="T6" fmla="*/ 49 w 56"/>
                  <a:gd name="T7" fmla="*/ 5 h 35"/>
                  <a:gd name="T8" fmla="*/ 19 w 56"/>
                  <a:gd name="T9" fmla="*/ 14 h 35"/>
                  <a:gd name="T10" fmla="*/ 10 w 56"/>
                  <a:gd name="T11" fmla="*/ 28 h 35"/>
                  <a:gd name="T12" fmla="*/ 38 w 56"/>
                  <a:gd name="T13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38" y="21"/>
                    </a:moveTo>
                    <a:lnTo>
                      <a:pt x="38" y="21"/>
                    </a:lnTo>
                    <a:cubicBezTo>
                      <a:pt x="38" y="19"/>
                      <a:pt x="42" y="12"/>
                      <a:pt x="49" y="10"/>
                    </a:cubicBezTo>
                    <a:cubicBezTo>
                      <a:pt x="56" y="5"/>
                      <a:pt x="54" y="0"/>
                      <a:pt x="49" y="5"/>
                    </a:cubicBezTo>
                    <a:cubicBezTo>
                      <a:pt x="44" y="10"/>
                      <a:pt x="33" y="14"/>
                      <a:pt x="19" y="14"/>
                    </a:cubicBezTo>
                    <a:cubicBezTo>
                      <a:pt x="5" y="14"/>
                      <a:pt x="0" y="24"/>
                      <a:pt x="10" y="28"/>
                    </a:cubicBezTo>
                    <a:cubicBezTo>
                      <a:pt x="19" y="35"/>
                      <a:pt x="38" y="26"/>
                      <a:pt x="38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9" name="Freeform 596">
                <a:extLst>
                  <a:ext uri="{FF2B5EF4-FFF2-40B4-BE49-F238E27FC236}">
                    <a16:creationId xmlns:a16="http://schemas.microsoft.com/office/drawing/2014/main" id="{F82CFC6F-4A53-65CE-0C95-19AAAF499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874"/>
                <a:ext cx="34" cy="22"/>
              </a:xfrm>
              <a:custGeom>
                <a:avLst/>
                <a:gdLst>
                  <a:gd name="T0" fmla="*/ 38 w 56"/>
                  <a:gd name="T1" fmla="*/ 21 h 35"/>
                  <a:gd name="T2" fmla="*/ 38 w 56"/>
                  <a:gd name="T3" fmla="*/ 21 h 35"/>
                  <a:gd name="T4" fmla="*/ 49 w 56"/>
                  <a:gd name="T5" fmla="*/ 10 h 35"/>
                  <a:gd name="T6" fmla="*/ 49 w 56"/>
                  <a:gd name="T7" fmla="*/ 5 h 35"/>
                  <a:gd name="T8" fmla="*/ 19 w 56"/>
                  <a:gd name="T9" fmla="*/ 14 h 35"/>
                  <a:gd name="T10" fmla="*/ 10 w 56"/>
                  <a:gd name="T11" fmla="*/ 28 h 35"/>
                  <a:gd name="T12" fmla="*/ 38 w 56"/>
                  <a:gd name="T13" fmla="*/ 21 h 35"/>
                  <a:gd name="T14" fmla="*/ 38 w 56"/>
                  <a:gd name="T15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35">
                    <a:moveTo>
                      <a:pt x="38" y="21"/>
                    </a:moveTo>
                    <a:lnTo>
                      <a:pt x="38" y="21"/>
                    </a:lnTo>
                    <a:cubicBezTo>
                      <a:pt x="38" y="19"/>
                      <a:pt x="42" y="12"/>
                      <a:pt x="49" y="10"/>
                    </a:cubicBezTo>
                    <a:cubicBezTo>
                      <a:pt x="56" y="5"/>
                      <a:pt x="54" y="0"/>
                      <a:pt x="49" y="5"/>
                    </a:cubicBezTo>
                    <a:cubicBezTo>
                      <a:pt x="44" y="10"/>
                      <a:pt x="33" y="14"/>
                      <a:pt x="19" y="14"/>
                    </a:cubicBezTo>
                    <a:cubicBezTo>
                      <a:pt x="5" y="14"/>
                      <a:pt x="0" y="24"/>
                      <a:pt x="10" y="28"/>
                    </a:cubicBezTo>
                    <a:cubicBezTo>
                      <a:pt x="19" y="35"/>
                      <a:pt x="38" y="26"/>
                      <a:pt x="38" y="21"/>
                    </a:cubicBezTo>
                    <a:lnTo>
                      <a:pt x="38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0" name="Freeform 597">
                <a:extLst>
                  <a:ext uri="{FF2B5EF4-FFF2-40B4-BE49-F238E27FC236}">
                    <a16:creationId xmlns:a16="http://schemas.microsoft.com/office/drawing/2014/main" id="{C5779FDA-1F93-9530-9ED4-688A6FFC5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874"/>
                <a:ext cx="34" cy="22"/>
              </a:xfrm>
              <a:custGeom>
                <a:avLst/>
                <a:gdLst>
                  <a:gd name="T0" fmla="*/ 38 w 56"/>
                  <a:gd name="T1" fmla="*/ 21 h 35"/>
                  <a:gd name="T2" fmla="*/ 38 w 56"/>
                  <a:gd name="T3" fmla="*/ 21 h 35"/>
                  <a:gd name="T4" fmla="*/ 49 w 56"/>
                  <a:gd name="T5" fmla="*/ 10 h 35"/>
                  <a:gd name="T6" fmla="*/ 49 w 56"/>
                  <a:gd name="T7" fmla="*/ 5 h 35"/>
                  <a:gd name="T8" fmla="*/ 19 w 56"/>
                  <a:gd name="T9" fmla="*/ 14 h 35"/>
                  <a:gd name="T10" fmla="*/ 10 w 56"/>
                  <a:gd name="T11" fmla="*/ 28 h 35"/>
                  <a:gd name="T12" fmla="*/ 38 w 56"/>
                  <a:gd name="T13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38" y="21"/>
                    </a:moveTo>
                    <a:lnTo>
                      <a:pt x="38" y="21"/>
                    </a:lnTo>
                    <a:cubicBezTo>
                      <a:pt x="38" y="19"/>
                      <a:pt x="42" y="12"/>
                      <a:pt x="49" y="10"/>
                    </a:cubicBezTo>
                    <a:cubicBezTo>
                      <a:pt x="56" y="5"/>
                      <a:pt x="54" y="0"/>
                      <a:pt x="49" y="5"/>
                    </a:cubicBezTo>
                    <a:cubicBezTo>
                      <a:pt x="44" y="10"/>
                      <a:pt x="33" y="14"/>
                      <a:pt x="19" y="14"/>
                    </a:cubicBezTo>
                    <a:cubicBezTo>
                      <a:pt x="5" y="14"/>
                      <a:pt x="0" y="24"/>
                      <a:pt x="10" y="28"/>
                    </a:cubicBezTo>
                    <a:cubicBezTo>
                      <a:pt x="19" y="35"/>
                      <a:pt x="38" y="26"/>
                      <a:pt x="38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1" name="Freeform 598">
                <a:extLst>
                  <a:ext uri="{FF2B5EF4-FFF2-40B4-BE49-F238E27FC236}">
                    <a16:creationId xmlns:a16="http://schemas.microsoft.com/office/drawing/2014/main" id="{1397397D-D74A-2C88-1921-70DB5A362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874"/>
                <a:ext cx="34" cy="22"/>
              </a:xfrm>
              <a:custGeom>
                <a:avLst/>
                <a:gdLst>
                  <a:gd name="T0" fmla="*/ 38 w 56"/>
                  <a:gd name="T1" fmla="*/ 21 h 35"/>
                  <a:gd name="T2" fmla="*/ 38 w 56"/>
                  <a:gd name="T3" fmla="*/ 21 h 35"/>
                  <a:gd name="T4" fmla="*/ 49 w 56"/>
                  <a:gd name="T5" fmla="*/ 10 h 35"/>
                  <a:gd name="T6" fmla="*/ 49 w 56"/>
                  <a:gd name="T7" fmla="*/ 5 h 35"/>
                  <a:gd name="T8" fmla="*/ 19 w 56"/>
                  <a:gd name="T9" fmla="*/ 14 h 35"/>
                  <a:gd name="T10" fmla="*/ 10 w 56"/>
                  <a:gd name="T11" fmla="*/ 28 h 35"/>
                  <a:gd name="T12" fmla="*/ 38 w 56"/>
                  <a:gd name="T13" fmla="*/ 21 h 35"/>
                  <a:gd name="T14" fmla="*/ 38 w 56"/>
                  <a:gd name="T15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35">
                    <a:moveTo>
                      <a:pt x="38" y="21"/>
                    </a:moveTo>
                    <a:lnTo>
                      <a:pt x="38" y="21"/>
                    </a:lnTo>
                    <a:cubicBezTo>
                      <a:pt x="38" y="19"/>
                      <a:pt x="42" y="12"/>
                      <a:pt x="49" y="10"/>
                    </a:cubicBezTo>
                    <a:cubicBezTo>
                      <a:pt x="56" y="5"/>
                      <a:pt x="54" y="0"/>
                      <a:pt x="49" y="5"/>
                    </a:cubicBezTo>
                    <a:cubicBezTo>
                      <a:pt x="44" y="10"/>
                      <a:pt x="33" y="14"/>
                      <a:pt x="19" y="14"/>
                    </a:cubicBezTo>
                    <a:cubicBezTo>
                      <a:pt x="5" y="14"/>
                      <a:pt x="0" y="24"/>
                      <a:pt x="10" y="28"/>
                    </a:cubicBezTo>
                    <a:cubicBezTo>
                      <a:pt x="19" y="35"/>
                      <a:pt x="38" y="26"/>
                      <a:pt x="38" y="21"/>
                    </a:cubicBez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0033A0"/>
              </a:solidFill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2" name="Freeform 599">
                <a:extLst>
                  <a:ext uri="{FF2B5EF4-FFF2-40B4-BE49-F238E27FC236}">
                    <a16:creationId xmlns:a16="http://schemas.microsoft.com/office/drawing/2014/main" id="{F6EB12E5-B75B-10D2-0C23-96C8AC98D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716"/>
                <a:ext cx="54" cy="64"/>
              </a:xfrm>
              <a:custGeom>
                <a:avLst/>
                <a:gdLst>
                  <a:gd name="T0" fmla="*/ 77 w 89"/>
                  <a:gd name="T1" fmla="*/ 72 h 107"/>
                  <a:gd name="T2" fmla="*/ 77 w 89"/>
                  <a:gd name="T3" fmla="*/ 72 h 107"/>
                  <a:gd name="T4" fmla="*/ 77 w 89"/>
                  <a:gd name="T5" fmla="*/ 56 h 107"/>
                  <a:gd name="T6" fmla="*/ 77 w 89"/>
                  <a:gd name="T7" fmla="*/ 46 h 107"/>
                  <a:gd name="T8" fmla="*/ 54 w 89"/>
                  <a:gd name="T9" fmla="*/ 37 h 107"/>
                  <a:gd name="T10" fmla="*/ 51 w 89"/>
                  <a:gd name="T11" fmla="*/ 26 h 107"/>
                  <a:gd name="T12" fmla="*/ 44 w 89"/>
                  <a:gd name="T13" fmla="*/ 19 h 107"/>
                  <a:gd name="T14" fmla="*/ 38 w 89"/>
                  <a:gd name="T15" fmla="*/ 4 h 107"/>
                  <a:gd name="T16" fmla="*/ 31 w 89"/>
                  <a:gd name="T17" fmla="*/ 2 h 107"/>
                  <a:gd name="T18" fmla="*/ 21 w 89"/>
                  <a:gd name="T19" fmla="*/ 0 h 107"/>
                  <a:gd name="T20" fmla="*/ 0 w 89"/>
                  <a:gd name="T21" fmla="*/ 7 h 107"/>
                  <a:gd name="T22" fmla="*/ 5 w 89"/>
                  <a:gd name="T23" fmla="*/ 21 h 107"/>
                  <a:gd name="T24" fmla="*/ 12 w 89"/>
                  <a:gd name="T25" fmla="*/ 35 h 107"/>
                  <a:gd name="T26" fmla="*/ 10 w 89"/>
                  <a:gd name="T27" fmla="*/ 67 h 107"/>
                  <a:gd name="T28" fmla="*/ 3 w 89"/>
                  <a:gd name="T29" fmla="*/ 77 h 107"/>
                  <a:gd name="T30" fmla="*/ 19 w 89"/>
                  <a:gd name="T31" fmla="*/ 95 h 107"/>
                  <a:gd name="T32" fmla="*/ 40 w 89"/>
                  <a:gd name="T33" fmla="*/ 107 h 107"/>
                  <a:gd name="T34" fmla="*/ 77 w 89"/>
                  <a:gd name="T35" fmla="*/ 100 h 107"/>
                  <a:gd name="T36" fmla="*/ 77 w 89"/>
                  <a:gd name="T37" fmla="*/ 93 h 107"/>
                  <a:gd name="T38" fmla="*/ 84 w 89"/>
                  <a:gd name="T39" fmla="*/ 86 h 107"/>
                  <a:gd name="T40" fmla="*/ 77 w 89"/>
                  <a:gd name="T41" fmla="*/ 7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107">
                    <a:moveTo>
                      <a:pt x="77" y="72"/>
                    </a:moveTo>
                    <a:lnTo>
                      <a:pt x="77" y="72"/>
                    </a:lnTo>
                    <a:cubicBezTo>
                      <a:pt x="72" y="67"/>
                      <a:pt x="72" y="61"/>
                      <a:pt x="77" y="56"/>
                    </a:cubicBezTo>
                    <a:cubicBezTo>
                      <a:pt x="82" y="53"/>
                      <a:pt x="77" y="51"/>
                      <a:pt x="77" y="46"/>
                    </a:cubicBezTo>
                    <a:cubicBezTo>
                      <a:pt x="77" y="40"/>
                      <a:pt x="56" y="40"/>
                      <a:pt x="54" y="37"/>
                    </a:cubicBezTo>
                    <a:cubicBezTo>
                      <a:pt x="51" y="37"/>
                      <a:pt x="56" y="26"/>
                      <a:pt x="51" y="26"/>
                    </a:cubicBezTo>
                    <a:cubicBezTo>
                      <a:pt x="47" y="26"/>
                      <a:pt x="44" y="21"/>
                      <a:pt x="44" y="19"/>
                    </a:cubicBezTo>
                    <a:cubicBezTo>
                      <a:pt x="44" y="14"/>
                      <a:pt x="35" y="7"/>
                      <a:pt x="38" y="4"/>
                    </a:cubicBezTo>
                    <a:cubicBezTo>
                      <a:pt x="35" y="4"/>
                      <a:pt x="33" y="4"/>
                      <a:pt x="31" y="2"/>
                    </a:cubicBezTo>
                    <a:cubicBezTo>
                      <a:pt x="28" y="2"/>
                      <a:pt x="21" y="0"/>
                      <a:pt x="21" y="0"/>
                    </a:cubicBezTo>
                    <a:cubicBezTo>
                      <a:pt x="21" y="0"/>
                      <a:pt x="10" y="4"/>
                      <a:pt x="0" y="7"/>
                    </a:cubicBezTo>
                    <a:cubicBezTo>
                      <a:pt x="0" y="14"/>
                      <a:pt x="3" y="19"/>
                      <a:pt x="5" y="21"/>
                    </a:cubicBezTo>
                    <a:cubicBezTo>
                      <a:pt x="12" y="23"/>
                      <a:pt x="10" y="30"/>
                      <a:pt x="12" y="35"/>
                    </a:cubicBezTo>
                    <a:cubicBezTo>
                      <a:pt x="14" y="42"/>
                      <a:pt x="14" y="67"/>
                      <a:pt x="10" y="67"/>
                    </a:cubicBezTo>
                    <a:cubicBezTo>
                      <a:pt x="10" y="67"/>
                      <a:pt x="5" y="72"/>
                      <a:pt x="3" y="77"/>
                    </a:cubicBezTo>
                    <a:cubicBezTo>
                      <a:pt x="7" y="81"/>
                      <a:pt x="14" y="88"/>
                      <a:pt x="19" y="95"/>
                    </a:cubicBezTo>
                    <a:cubicBezTo>
                      <a:pt x="24" y="95"/>
                      <a:pt x="40" y="107"/>
                      <a:pt x="40" y="107"/>
                    </a:cubicBezTo>
                    <a:cubicBezTo>
                      <a:pt x="40" y="107"/>
                      <a:pt x="61" y="102"/>
                      <a:pt x="77" y="100"/>
                    </a:cubicBezTo>
                    <a:lnTo>
                      <a:pt x="77" y="93"/>
                    </a:lnTo>
                    <a:cubicBezTo>
                      <a:pt x="77" y="91"/>
                      <a:pt x="79" y="86"/>
                      <a:pt x="84" y="86"/>
                    </a:cubicBezTo>
                    <a:cubicBezTo>
                      <a:pt x="89" y="86"/>
                      <a:pt x="82" y="74"/>
                      <a:pt x="77" y="7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3" name="Freeform 600">
                <a:extLst>
                  <a:ext uri="{FF2B5EF4-FFF2-40B4-BE49-F238E27FC236}">
                    <a16:creationId xmlns:a16="http://schemas.microsoft.com/office/drawing/2014/main" id="{8E42A2D5-1ED9-4A69-6C9E-815839918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716"/>
                <a:ext cx="54" cy="64"/>
              </a:xfrm>
              <a:custGeom>
                <a:avLst/>
                <a:gdLst>
                  <a:gd name="T0" fmla="*/ 77 w 89"/>
                  <a:gd name="T1" fmla="*/ 72 h 107"/>
                  <a:gd name="T2" fmla="*/ 77 w 89"/>
                  <a:gd name="T3" fmla="*/ 72 h 107"/>
                  <a:gd name="T4" fmla="*/ 77 w 89"/>
                  <a:gd name="T5" fmla="*/ 56 h 107"/>
                  <a:gd name="T6" fmla="*/ 77 w 89"/>
                  <a:gd name="T7" fmla="*/ 46 h 107"/>
                  <a:gd name="T8" fmla="*/ 54 w 89"/>
                  <a:gd name="T9" fmla="*/ 37 h 107"/>
                  <a:gd name="T10" fmla="*/ 51 w 89"/>
                  <a:gd name="T11" fmla="*/ 26 h 107"/>
                  <a:gd name="T12" fmla="*/ 44 w 89"/>
                  <a:gd name="T13" fmla="*/ 19 h 107"/>
                  <a:gd name="T14" fmla="*/ 38 w 89"/>
                  <a:gd name="T15" fmla="*/ 4 h 107"/>
                  <a:gd name="T16" fmla="*/ 31 w 89"/>
                  <a:gd name="T17" fmla="*/ 2 h 107"/>
                  <a:gd name="T18" fmla="*/ 21 w 89"/>
                  <a:gd name="T19" fmla="*/ 0 h 107"/>
                  <a:gd name="T20" fmla="*/ 0 w 89"/>
                  <a:gd name="T21" fmla="*/ 7 h 107"/>
                  <a:gd name="T22" fmla="*/ 5 w 89"/>
                  <a:gd name="T23" fmla="*/ 21 h 107"/>
                  <a:gd name="T24" fmla="*/ 12 w 89"/>
                  <a:gd name="T25" fmla="*/ 35 h 107"/>
                  <a:gd name="T26" fmla="*/ 10 w 89"/>
                  <a:gd name="T27" fmla="*/ 67 h 107"/>
                  <a:gd name="T28" fmla="*/ 3 w 89"/>
                  <a:gd name="T29" fmla="*/ 77 h 107"/>
                  <a:gd name="T30" fmla="*/ 19 w 89"/>
                  <a:gd name="T31" fmla="*/ 95 h 107"/>
                  <a:gd name="T32" fmla="*/ 40 w 89"/>
                  <a:gd name="T33" fmla="*/ 107 h 107"/>
                  <a:gd name="T34" fmla="*/ 77 w 89"/>
                  <a:gd name="T35" fmla="*/ 100 h 107"/>
                  <a:gd name="T36" fmla="*/ 77 w 89"/>
                  <a:gd name="T37" fmla="*/ 93 h 107"/>
                  <a:gd name="T38" fmla="*/ 84 w 89"/>
                  <a:gd name="T39" fmla="*/ 86 h 107"/>
                  <a:gd name="T40" fmla="*/ 77 w 89"/>
                  <a:gd name="T41" fmla="*/ 72 h 107"/>
                  <a:gd name="T42" fmla="*/ 77 w 89"/>
                  <a:gd name="T43" fmla="*/ 7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107">
                    <a:moveTo>
                      <a:pt x="77" y="72"/>
                    </a:moveTo>
                    <a:lnTo>
                      <a:pt x="77" y="72"/>
                    </a:lnTo>
                    <a:cubicBezTo>
                      <a:pt x="72" y="67"/>
                      <a:pt x="72" y="61"/>
                      <a:pt x="77" y="56"/>
                    </a:cubicBezTo>
                    <a:cubicBezTo>
                      <a:pt x="82" y="53"/>
                      <a:pt x="77" y="51"/>
                      <a:pt x="77" y="46"/>
                    </a:cubicBezTo>
                    <a:cubicBezTo>
                      <a:pt x="77" y="40"/>
                      <a:pt x="56" y="40"/>
                      <a:pt x="54" y="37"/>
                    </a:cubicBezTo>
                    <a:cubicBezTo>
                      <a:pt x="51" y="37"/>
                      <a:pt x="56" y="26"/>
                      <a:pt x="51" y="26"/>
                    </a:cubicBezTo>
                    <a:cubicBezTo>
                      <a:pt x="47" y="26"/>
                      <a:pt x="44" y="21"/>
                      <a:pt x="44" y="19"/>
                    </a:cubicBezTo>
                    <a:cubicBezTo>
                      <a:pt x="44" y="14"/>
                      <a:pt x="35" y="7"/>
                      <a:pt x="38" y="4"/>
                    </a:cubicBezTo>
                    <a:cubicBezTo>
                      <a:pt x="35" y="4"/>
                      <a:pt x="33" y="4"/>
                      <a:pt x="31" y="2"/>
                    </a:cubicBezTo>
                    <a:cubicBezTo>
                      <a:pt x="28" y="2"/>
                      <a:pt x="21" y="0"/>
                      <a:pt x="21" y="0"/>
                    </a:cubicBezTo>
                    <a:cubicBezTo>
                      <a:pt x="21" y="0"/>
                      <a:pt x="10" y="4"/>
                      <a:pt x="0" y="7"/>
                    </a:cubicBezTo>
                    <a:cubicBezTo>
                      <a:pt x="0" y="14"/>
                      <a:pt x="3" y="19"/>
                      <a:pt x="5" y="21"/>
                    </a:cubicBezTo>
                    <a:cubicBezTo>
                      <a:pt x="12" y="23"/>
                      <a:pt x="10" y="30"/>
                      <a:pt x="12" y="35"/>
                    </a:cubicBezTo>
                    <a:cubicBezTo>
                      <a:pt x="14" y="42"/>
                      <a:pt x="14" y="67"/>
                      <a:pt x="10" y="67"/>
                    </a:cubicBezTo>
                    <a:cubicBezTo>
                      <a:pt x="10" y="67"/>
                      <a:pt x="5" y="72"/>
                      <a:pt x="3" y="77"/>
                    </a:cubicBezTo>
                    <a:cubicBezTo>
                      <a:pt x="7" y="81"/>
                      <a:pt x="14" y="88"/>
                      <a:pt x="19" y="95"/>
                    </a:cubicBezTo>
                    <a:cubicBezTo>
                      <a:pt x="24" y="95"/>
                      <a:pt x="40" y="107"/>
                      <a:pt x="40" y="107"/>
                    </a:cubicBezTo>
                    <a:cubicBezTo>
                      <a:pt x="40" y="107"/>
                      <a:pt x="61" y="102"/>
                      <a:pt x="77" y="100"/>
                    </a:cubicBezTo>
                    <a:lnTo>
                      <a:pt x="77" y="93"/>
                    </a:lnTo>
                    <a:cubicBezTo>
                      <a:pt x="77" y="91"/>
                      <a:pt x="79" y="86"/>
                      <a:pt x="84" y="86"/>
                    </a:cubicBezTo>
                    <a:cubicBezTo>
                      <a:pt x="89" y="86"/>
                      <a:pt x="82" y="74"/>
                      <a:pt x="77" y="72"/>
                    </a:cubicBezTo>
                    <a:lnTo>
                      <a:pt x="77" y="7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4" name="Freeform 601">
                <a:extLst>
                  <a:ext uri="{FF2B5EF4-FFF2-40B4-BE49-F238E27FC236}">
                    <a16:creationId xmlns:a16="http://schemas.microsoft.com/office/drawing/2014/main" id="{C702EDB9-E3EC-0DDA-A28B-CC2E43DEB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716"/>
                <a:ext cx="54" cy="64"/>
              </a:xfrm>
              <a:custGeom>
                <a:avLst/>
                <a:gdLst>
                  <a:gd name="T0" fmla="*/ 77 w 89"/>
                  <a:gd name="T1" fmla="*/ 72 h 107"/>
                  <a:gd name="T2" fmla="*/ 77 w 89"/>
                  <a:gd name="T3" fmla="*/ 72 h 107"/>
                  <a:gd name="T4" fmla="*/ 77 w 89"/>
                  <a:gd name="T5" fmla="*/ 56 h 107"/>
                  <a:gd name="T6" fmla="*/ 77 w 89"/>
                  <a:gd name="T7" fmla="*/ 46 h 107"/>
                  <a:gd name="T8" fmla="*/ 54 w 89"/>
                  <a:gd name="T9" fmla="*/ 37 h 107"/>
                  <a:gd name="T10" fmla="*/ 51 w 89"/>
                  <a:gd name="T11" fmla="*/ 26 h 107"/>
                  <a:gd name="T12" fmla="*/ 44 w 89"/>
                  <a:gd name="T13" fmla="*/ 19 h 107"/>
                  <a:gd name="T14" fmla="*/ 38 w 89"/>
                  <a:gd name="T15" fmla="*/ 4 h 107"/>
                  <a:gd name="T16" fmla="*/ 31 w 89"/>
                  <a:gd name="T17" fmla="*/ 2 h 107"/>
                  <a:gd name="T18" fmla="*/ 21 w 89"/>
                  <a:gd name="T19" fmla="*/ 0 h 107"/>
                  <a:gd name="T20" fmla="*/ 0 w 89"/>
                  <a:gd name="T21" fmla="*/ 7 h 107"/>
                  <a:gd name="T22" fmla="*/ 5 w 89"/>
                  <a:gd name="T23" fmla="*/ 21 h 107"/>
                  <a:gd name="T24" fmla="*/ 12 w 89"/>
                  <a:gd name="T25" fmla="*/ 35 h 107"/>
                  <a:gd name="T26" fmla="*/ 10 w 89"/>
                  <a:gd name="T27" fmla="*/ 67 h 107"/>
                  <a:gd name="T28" fmla="*/ 3 w 89"/>
                  <a:gd name="T29" fmla="*/ 77 h 107"/>
                  <a:gd name="T30" fmla="*/ 19 w 89"/>
                  <a:gd name="T31" fmla="*/ 95 h 107"/>
                  <a:gd name="T32" fmla="*/ 40 w 89"/>
                  <a:gd name="T33" fmla="*/ 107 h 107"/>
                  <a:gd name="T34" fmla="*/ 77 w 89"/>
                  <a:gd name="T35" fmla="*/ 100 h 107"/>
                  <a:gd name="T36" fmla="*/ 77 w 89"/>
                  <a:gd name="T37" fmla="*/ 93 h 107"/>
                  <a:gd name="T38" fmla="*/ 84 w 89"/>
                  <a:gd name="T39" fmla="*/ 86 h 107"/>
                  <a:gd name="T40" fmla="*/ 77 w 89"/>
                  <a:gd name="T41" fmla="*/ 7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107">
                    <a:moveTo>
                      <a:pt x="77" y="72"/>
                    </a:moveTo>
                    <a:lnTo>
                      <a:pt x="77" y="72"/>
                    </a:lnTo>
                    <a:cubicBezTo>
                      <a:pt x="72" y="67"/>
                      <a:pt x="72" y="61"/>
                      <a:pt x="77" y="56"/>
                    </a:cubicBezTo>
                    <a:cubicBezTo>
                      <a:pt x="82" y="53"/>
                      <a:pt x="77" y="51"/>
                      <a:pt x="77" y="46"/>
                    </a:cubicBezTo>
                    <a:cubicBezTo>
                      <a:pt x="77" y="40"/>
                      <a:pt x="56" y="40"/>
                      <a:pt x="54" y="37"/>
                    </a:cubicBezTo>
                    <a:cubicBezTo>
                      <a:pt x="51" y="37"/>
                      <a:pt x="56" y="26"/>
                      <a:pt x="51" y="26"/>
                    </a:cubicBezTo>
                    <a:cubicBezTo>
                      <a:pt x="47" y="26"/>
                      <a:pt x="44" y="21"/>
                      <a:pt x="44" y="19"/>
                    </a:cubicBezTo>
                    <a:cubicBezTo>
                      <a:pt x="44" y="14"/>
                      <a:pt x="35" y="7"/>
                      <a:pt x="38" y="4"/>
                    </a:cubicBezTo>
                    <a:cubicBezTo>
                      <a:pt x="35" y="4"/>
                      <a:pt x="33" y="4"/>
                      <a:pt x="31" y="2"/>
                    </a:cubicBezTo>
                    <a:cubicBezTo>
                      <a:pt x="28" y="2"/>
                      <a:pt x="21" y="0"/>
                      <a:pt x="21" y="0"/>
                    </a:cubicBezTo>
                    <a:cubicBezTo>
                      <a:pt x="21" y="0"/>
                      <a:pt x="10" y="4"/>
                      <a:pt x="0" y="7"/>
                    </a:cubicBezTo>
                    <a:cubicBezTo>
                      <a:pt x="0" y="14"/>
                      <a:pt x="3" y="19"/>
                      <a:pt x="5" y="21"/>
                    </a:cubicBezTo>
                    <a:cubicBezTo>
                      <a:pt x="12" y="23"/>
                      <a:pt x="10" y="30"/>
                      <a:pt x="12" y="35"/>
                    </a:cubicBezTo>
                    <a:cubicBezTo>
                      <a:pt x="14" y="42"/>
                      <a:pt x="14" y="67"/>
                      <a:pt x="10" y="67"/>
                    </a:cubicBezTo>
                    <a:cubicBezTo>
                      <a:pt x="10" y="67"/>
                      <a:pt x="5" y="72"/>
                      <a:pt x="3" y="77"/>
                    </a:cubicBezTo>
                    <a:cubicBezTo>
                      <a:pt x="7" y="81"/>
                      <a:pt x="14" y="88"/>
                      <a:pt x="19" y="95"/>
                    </a:cubicBezTo>
                    <a:cubicBezTo>
                      <a:pt x="24" y="95"/>
                      <a:pt x="40" y="107"/>
                      <a:pt x="40" y="107"/>
                    </a:cubicBezTo>
                    <a:cubicBezTo>
                      <a:pt x="40" y="107"/>
                      <a:pt x="61" y="102"/>
                      <a:pt x="77" y="100"/>
                    </a:cubicBezTo>
                    <a:lnTo>
                      <a:pt x="77" y="93"/>
                    </a:lnTo>
                    <a:cubicBezTo>
                      <a:pt x="77" y="91"/>
                      <a:pt x="79" y="86"/>
                      <a:pt x="84" y="86"/>
                    </a:cubicBezTo>
                    <a:cubicBezTo>
                      <a:pt x="89" y="86"/>
                      <a:pt x="82" y="74"/>
                      <a:pt x="77" y="72"/>
                    </a:cubicBezTo>
                    <a:close/>
                  </a:path>
                </a:pathLst>
              </a:custGeom>
              <a:solidFill>
                <a:srgbClr val="0033A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5" name="Freeform 602">
                <a:extLst>
                  <a:ext uri="{FF2B5EF4-FFF2-40B4-BE49-F238E27FC236}">
                    <a16:creationId xmlns:a16="http://schemas.microsoft.com/office/drawing/2014/main" id="{7434B6CE-52E2-C745-7212-30749A424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716"/>
                <a:ext cx="54" cy="64"/>
              </a:xfrm>
              <a:custGeom>
                <a:avLst/>
                <a:gdLst>
                  <a:gd name="T0" fmla="*/ 77 w 89"/>
                  <a:gd name="T1" fmla="*/ 72 h 107"/>
                  <a:gd name="T2" fmla="*/ 77 w 89"/>
                  <a:gd name="T3" fmla="*/ 72 h 107"/>
                  <a:gd name="T4" fmla="*/ 77 w 89"/>
                  <a:gd name="T5" fmla="*/ 56 h 107"/>
                  <a:gd name="T6" fmla="*/ 77 w 89"/>
                  <a:gd name="T7" fmla="*/ 46 h 107"/>
                  <a:gd name="T8" fmla="*/ 54 w 89"/>
                  <a:gd name="T9" fmla="*/ 37 h 107"/>
                  <a:gd name="T10" fmla="*/ 51 w 89"/>
                  <a:gd name="T11" fmla="*/ 26 h 107"/>
                  <a:gd name="T12" fmla="*/ 44 w 89"/>
                  <a:gd name="T13" fmla="*/ 19 h 107"/>
                  <a:gd name="T14" fmla="*/ 38 w 89"/>
                  <a:gd name="T15" fmla="*/ 4 h 107"/>
                  <a:gd name="T16" fmla="*/ 31 w 89"/>
                  <a:gd name="T17" fmla="*/ 2 h 107"/>
                  <a:gd name="T18" fmla="*/ 21 w 89"/>
                  <a:gd name="T19" fmla="*/ 0 h 107"/>
                  <a:gd name="T20" fmla="*/ 0 w 89"/>
                  <a:gd name="T21" fmla="*/ 7 h 107"/>
                  <a:gd name="T22" fmla="*/ 5 w 89"/>
                  <a:gd name="T23" fmla="*/ 21 h 107"/>
                  <a:gd name="T24" fmla="*/ 12 w 89"/>
                  <a:gd name="T25" fmla="*/ 35 h 107"/>
                  <a:gd name="T26" fmla="*/ 10 w 89"/>
                  <a:gd name="T27" fmla="*/ 67 h 107"/>
                  <a:gd name="T28" fmla="*/ 3 w 89"/>
                  <a:gd name="T29" fmla="*/ 77 h 107"/>
                  <a:gd name="T30" fmla="*/ 19 w 89"/>
                  <a:gd name="T31" fmla="*/ 95 h 107"/>
                  <a:gd name="T32" fmla="*/ 40 w 89"/>
                  <a:gd name="T33" fmla="*/ 107 h 107"/>
                  <a:gd name="T34" fmla="*/ 77 w 89"/>
                  <a:gd name="T35" fmla="*/ 100 h 107"/>
                  <a:gd name="T36" fmla="*/ 77 w 89"/>
                  <a:gd name="T37" fmla="*/ 93 h 107"/>
                  <a:gd name="T38" fmla="*/ 84 w 89"/>
                  <a:gd name="T39" fmla="*/ 86 h 107"/>
                  <a:gd name="T40" fmla="*/ 77 w 89"/>
                  <a:gd name="T41" fmla="*/ 72 h 107"/>
                  <a:gd name="T42" fmla="*/ 77 w 89"/>
                  <a:gd name="T43" fmla="*/ 7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107">
                    <a:moveTo>
                      <a:pt x="77" y="72"/>
                    </a:moveTo>
                    <a:lnTo>
                      <a:pt x="77" y="72"/>
                    </a:lnTo>
                    <a:cubicBezTo>
                      <a:pt x="72" y="67"/>
                      <a:pt x="72" y="61"/>
                      <a:pt x="77" y="56"/>
                    </a:cubicBezTo>
                    <a:cubicBezTo>
                      <a:pt x="82" y="53"/>
                      <a:pt x="77" y="51"/>
                      <a:pt x="77" y="46"/>
                    </a:cubicBezTo>
                    <a:cubicBezTo>
                      <a:pt x="77" y="40"/>
                      <a:pt x="56" y="40"/>
                      <a:pt x="54" y="37"/>
                    </a:cubicBezTo>
                    <a:cubicBezTo>
                      <a:pt x="51" y="37"/>
                      <a:pt x="56" y="26"/>
                      <a:pt x="51" y="26"/>
                    </a:cubicBezTo>
                    <a:cubicBezTo>
                      <a:pt x="47" y="26"/>
                      <a:pt x="44" y="21"/>
                      <a:pt x="44" y="19"/>
                    </a:cubicBezTo>
                    <a:cubicBezTo>
                      <a:pt x="44" y="14"/>
                      <a:pt x="35" y="7"/>
                      <a:pt x="38" y="4"/>
                    </a:cubicBezTo>
                    <a:cubicBezTo>
                      <a:pt x="35" y="4"/>
                      <a:pt x="33" y="4"/>
                      <a:pt x="31" y="2"/>
                    </a:cubicBezTo>
                    <a:cubicBezTo>
                      <a:pt x="28" y="2"/>
                      <a:pt x="21" y="0"/>
                      <a:pt x="21" y="0"/>
                    </a:cubicBezTo>
                    <a:cubicBezTo>
                      <a:pt x="21" y="0"/>
                      <a:pt x="10" y="4"/>
                      <a:pt x="0" y="7"/>
                    </a:cubicBezTo>
                    <a:cubicBezTo>
                      <a:pt x="0" y="14"/>
                      <a:pt x="3" y="19"/>
                      <a:pt x="5" y="21"/>
                    </a:cubicBezTo>
                    <a:cubicBezTo>
                      <a:pt x="12" y="23"/>
                      <a:pt x="10" y="30"/>
                      <a:pt x="12" y="35"/>
                    </a:cubicBezTo>
                    <a:cubicBezTo>
                      <a:pt x="14" y="42"/>
                      <a:pt x="14" y="67"/>
                      <a:pt x="10" y="67"/>
                    </a:cubicBezTo>
                    <a:cubicBezTo>
                      <a:pt x="10" y="67"/>
                      <a:pt x="5" y="72"/>
                      <a:pt x="3" y="77"/>
                    </a:cubicBezTo>
                    <a:cubicBezTo>
                      <a:pt x="7" y="81"/>
                      <a:pt x="14" y="88"/>
                      <a:pt x="19" y="95"/>
                    </a:cubicBezTo>
                    <a:cubicBezTo>
                      <a:pt x="24" y="95"/>
                      <a:pt x="40" y="107"/>
                      <a:pt x="40" y="107"/>
                    </a:cubicBezTo>
                    <a:cubicBezTo>
                      <a:pt x="40" y="107"/>
                      <a:pt x="61" y="102"/>
                      <a:pt x="77" y="100"/>
                    </a:cubicBezTo>
                    <a:lnTo>
                      <a:pt x="77" y="93"/>
                    </a:lnTo>
                    <a:cubicBezTo>
                      <a:pt x="77" y="91"/>
                      <a:pt x="79" y="86"/>
                      <a:pt x="84" y="86"/>
                    </a:cubicBezTo>
                    <a:cubicBezTo>
                      <a:pt x="89" y="86"/>
                      <a:pt x="82" y="74"/>
                      <a:pt x="77" y="72"/>
                    </a:cubicBezTo>
                    <a:lnTo>
                      <a:pt x="77" y="7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6" name="Freeform 603">
                <a:extLst>
                  <a:ext uri="{FF2B5EF4-FFF2-40B4-BE49-F238E27FC236}">
                    <a16:creationId xmlns:a16="http://schemas.microsoft.com/office/drawing/2014/main" id="{A830538F-B124-77C7-D197-9B8F7555D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871"/>
                <a:ext cx="9" cy="8"/>
              </a:xfrm>
              <a:custGeom>
                <a:avLst/>
                <a:gdLst>
                  <a:gd name="T0" fmla="*/ 14 w 14"/>
                  <a:gd name="T1" fmla="*/ 4 h 13"/>
                  <a:gd name="T2" fmla="*/ 14 w 14"/>
                  <a:gd name="T3" fmla="*/ 4 h 13"/>
                  <a:gd name="T4" fmla="*/ 10 w 14"/>
                  <a:gd name="T5" fmla="*/ 11 h 13"/>
                  <a:gd name="T6" fmla="*/ 2 w 14"/>
                  <a:gd name="T7" fmla="*/ 6 h 13"/>
                  <a:gd name="T8" fmla="*/ 7 w 14"/>
                  <a:gd name="T9" fmla="*/ 0 h 13"/>
                  <a:gd name="T10" fmla="*/ 14 w 14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4"/>
                    </a:moveTo>
                    <a:lnTo>
                      <a:pt x="14" y="4"/>
                    </a:lnTo>
                    <a:cubicBezTo>
                      <a:pt x="14" y="6"/>
                      <a:pt x="12" y="11"/>
                      <a:pt x="10" y="11"/>
                    </a:cubicBezTo>
                    <a:cubicBezTo>
                      <a:pt x="5" y="13"/>
                      <a:pt x="2" y="11"/>
                      <a:pt x="2" y="6"/>
                    </a:cubicBezTo>
                    <a:cubicBezTo>
                      <a:pt x="0" y="4"/>
                      <a:pt x="2" y="0"/>
                      <a:pt x="7" y="0"/>
                    </a:cubicBezTo>
                    <a:cubicBezTo>
                      <a:pt x="10" y="0"/>
                      <a:pt x="12" y="2"/>
                      <a:pt x="14" y="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7" name="Freeform 604">
                <a:extLst>
                  <a:ext uri="{FF2B5EF4-FFF2-40B4-BE49-F238E27FC236}">
                    <a16:creationId xmlns:a16="http://schemas.microsoft.com/office/drawing/2014/main" id="{904E8D09-CD20-726F-CE19-BBF3956E8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871"/>
                <a:ext cx="9" cy="8"/>
              </a:xfrm>
              <a:custGeom>
                <a:avLst/>
                <a:gdLst>
                  <a:gd name="T0" fmla="*/ 14 w 14"/>
                  <a:gd name="T1" fmla="*/ 4 h 13"/>
                  <a:gd name="T2" fmla="*/ 14 w 14"/>
                  <a:gd name="T3" fmla="*/ 4 h 13"/>
                  <a:gd name="T4" fmla="*/ 10 w 14"/>
                  <a:gd name="T5" fmla="*/ 11 h 13"/>
                  <a:gd name="T6" fmla="*/ 2 w 14"/>
                  <a:gd name="T7" fmla="*/ 6 h 13"/>
                  <a:gd name="T8" fmla="*/ 7 w 14"/>
                  <a:gd name="T9" fmla="*/ 0 h 13"/>
                  <a:gd name="T10" fmla="*/ 14 w 14"/>
                  <a:gd name="T11" fmla="*/ 4 h 13"/>
                  <a:gd name="T12" fmla="*/ 14 w 14"/>
                  <a:gd name="T1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4"/>
                    </a:moveTo>
                    <a:lnTo>
                      <a:pt x="14" y="4"/>
                    </a:lnTo>
                    <a:cubicBezTo>
                      <a:pt x="14" y="6"/>
                      <a:pt x="12" y="11"/>
                      <a:pt x="10" y="11"/>
                    </a:cubicBezTo>
                    <a:cubicBezTo>
                      <a:pt x="5" y="13"/>
                      <a:pt x="2" y="11"/>
                      <a:pt x="2" y="6"/>
                    </a:cubicBezTo>
                    <a:cubicBezTo>
                      <a:pt x="0" y="4"/>
                      <a:pt x="2" y="0"/>
                      <a:pt x="7" y="0"/>
                    </a:cubicBezTo>
                    <a:cubicBezTo>
                      <a:pt x="10" y="0"/>
                      <a:pt x="12" y="2"/>
                      <a:pt x="14" y="4"/>
                    </a:cubicBezTo>
                    <a:lnTo>
                      <a:pt x="14" y="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8" name="Freeform 605">
                <a:extLst>
                  <a:ext uri="{FF2B5EF4-FFF2-40B4-BE49-F238E27FC236}">
                    <a16:creationId xmlns:a16="http://schemas.microsoft.com/office/drawing/2014/main" id="{76B231CC-30C8-9EF5-03FB-251E0823B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871"/>
                <a:ext cx="9" cy="8"/>
              </a:xfrm>
              <a:custGeom>
                <a:avLst/>
                <a:gdLst>
                  <a:gd name="T0" fmla="*/ 14 w 14"/>
                  <a:gd name="T1" fmla="*/ 4 h 13"/>
                  <a:gd name="T2" fmla="*/ 14 w 14"/>
                  <a:gd name="T3" fmla="*/ 4 h 13"/>
                  <a:gd name="T4" fmla="*/ 10 w 14"/>
                  <a:gd name="T5" fmla="*/ 11 h 13"/>
                  <a:gd name="T6" fmla="*/ 2 w 14"/>
                  <a:gd name="T7" fmla="*/ 6 h 13"/>
                  <a:gd name="T8" fmla="*/ 7 w 14"/>
                  <a:gd name="T9" fmla="*/ 0 h 13"/>
                  <a:gd name="T10" fmla="*/ 14 w 14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4"/>
                    </a:moveTo>
                    <a:lnTo>
                      <a:pt x="14" y="4"/>
                    </a:lnTo>
                    <a:cubicBezTo>
                      <a:pt x="14" y="6"/>
                      <a:pt x="12" y="11"/>
                      <a:pt x="10" y="11"/>
                    </a:cubicBezTo>
                    <a:cubicBezTo>
                      <a:pt x="5" y="13"/>
                      <a:pt x="2" y="11"/>
                      <a:pt x="2" y="6"/>
                    </a:cubicBezTo>
                    <a:cubicBezTo>
                      <a:pt x="0" y="4"/>
                      <a:pt x="2" y="0"/>
                      <a:pt x="7" y="0"/>
                    </a:cubicBezTo>
                    <a:cubicBezTo>
                      <a:pt x="10" y="0"/>
                      <a:pt x="12" y="2"/>
                      <a:pt x="14" y="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9" name="Freeform 606">
                <a:extLst>
                  <a:ext uri="{FF2B5EF4-FFF2-40B4-BE49-F238E27FC236}">
                    <a16:creationId xmlns:a16="http://schemas.microsoft.com/office/drawing/2014/main" id="{559FF8E8-E0DF-06B6-F617-50B80C47A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871"/>
                <a:ext cx="9" cy="8"/>
              </a:xfrm>
              <a:custGeom>
                <a:avLst/>
                <a:gdLst>
                  <a:gd name="T0" fmla="*/ 14 w 14"/>
                  <a:gd name="T1" fmla="*/ 4 h 13"/>
                  <a:gd name="T2" fmla="*/ 14 w 14"/>
                  <a:gd name="T3" fmla="*/ 4 h 13"/>
                  <a:gd name="T4" fmla="*/ 10 w 14"/>
                  <a:gd name="T5" fmla="*/ 11 h 13"/>
                  <a:gd name="T6" fmla="*/ 2 w 14"/>
                  <a:gd name="T7" fmla="*/ 6 h 13"/>
                  <a:gd name="T8" fmla="*/ 7 w 14"/>
                  <a:gd name="T9" fmla="*/ 0 h 13"/>
                  <a:gd name="T10" fmla="*/ 14 w 14"/>
                  <a:gd name="T11" fmla="*/ 4 h 13"/>
                  <a:gd name="T12" fmla="*/ 14 w 14"/>
                  <a:gd name="T1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4"/>
                    </a:moveTo>
                    <a:lnTo>
                      <a:pt x="14" y="4"/>
                    </a:lnTo>
                    <a:cubicBezTo>
                      <a:pt x="14" y="6"/>
                      <a:pt x="12" y="11"/>
                      <a:pt x="10" y="11"/>
                    </a:cubicBezTo>
                    <a:cubicBezTo>
                      <a:pt x="5" y="13"/>
                      <a:pt x="2" y="11"/>
                      <a:pt x="2" y="6"/>
                    </a:cubicBezTo>
                    <a:cubicBezTo>
                      <a:pt x="0" y="4"/>
                      <a:pt x="2" y="0"/>
                      <a:pt x="7" y="0"/>
                    </a:cubicBezTo>
                    <a:cubicBezTo>
                      <a:pt x="10" y="0"/>
                      <a:pt x="12" y="2"/>
                      <a:pt x="14" y="4"/>
                    </a:cubicBezTo>
                    <a:lnTo>
                      <a:pt x="14" y="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455" name="Freeform 608">
              <a:extLst>
                <a:ext uri="{FF2B5EF4-FFF2-40B4-BE49-F238E27FC236}">
                  <a16:creationId xmlns:a16="http://schemas.microsoft.com/office/drawing/2014/main" id="{063837FC-32F8-8342-8CC9-A59AD1957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4125913"/>
              <a:ext cx="14288" cy="14288"/>
            </a:xfrm>
            <a:custGeom>
              <a:avLst/>
              <a:gdLst>
                <a:gd name="T0" fmla="*/ 0 w 16"/>
                <a:gd name="T1" fmla="*/ 7 h 16"/>
                <a:gd name="T2" fmla="*/ 0 w 16"/>
                <a:gd name="T3" fmla="*/ 7 h 16"/>
                <a:gd name="T4" fmla="*/ 7 w 16"/>
                <a:gd name="T5" fmla="*/ 16 h 16"/>
                <a:gd name="T6" fmla="*/ 16 w 16"/>
                <a:gd name="T7" fmla="*/ 7 h 16"/>
                <a:gd name="T8" fmla="*/ 7 w 16"/>
                <a:gd name="T9" fmla="*/ 0 h 16"/>
                <a:gd name="T10" fmla="*/ 0 w 16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7"/>
                  </a:moveTo>
                  <a:lnTo>
                    <a:pt x="0" y="7"/>
                  </a:lnTo>
                  <a:cubicBezTo>
                    <a:pt x="0" y="12"/>
                    <a:pt x="3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2"/>
                    <a:pt x="12" y="0"/>
                    <a:pt x="7" y="0"/>
                  </a:cubicBezTo>
                  <a:cubicBezTo>
                    <a:pt x="3" y="0"/>
                    <a:pt x="0" y="2"/>
                    <a:pt x="0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6" name="Freeform 609">
              <a:extLst>
                <a:ext uri="{FF2B5EF4-FFF2-40B4-BE49-F238E27FC236}">
                  <a16:creationId xmlns:a16="http://schemas.microsoft.com/office/drawing/2014/main" id="{1C7925ED-1338-BDE4-3A48-F35CC8D86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4125913"/>
              <a:ext cx="14288" cy="14288"/>
            </a:xfrm>
            <a:custGeom>
              <a:avLst/>
              <a:gdLst>
                <a:gd name="T0" fmla="*/ 0 w 16"/>
                <a:gd name="T1" fmla="*/ 7 h 16"/>
                <a:gd name="T2" fmla="*/ 0 w 16"/>
                <a:gd name="T3" fmla="*/ 7 h 16"/>
                <a:gd name="T4" fmla="*/ 7 w 16"/>
                <a:gd name="T5" fmla="*/ 16 h 16"/>
                <a:gd name="T6" fmla="*/ 16 w 16"/>
                <a:gd name="T7" fmla="*/ 7 h 16"/>
                <a:gd name="T8" fmla="*/ 7 w 16"/>
                <a:gd name="T9" fmla="*/ 0 h 16"/>
                <a:gd name="T10" fmla="*/ 0 w 16"/>
                <a:gd name="T11" fmla="*/ 7 h 16"/>
                <a:gd name="T12" fmla="*/ 0 w 16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7"/>
                  </a:moveTo>
                  <a:lnTo>
                    <a:pt x="0" y="7"/>
                  </a:lnTo>
                  <a:cubicBezTo>
                    <a:pt x="0" y="12"/>
                    <a:pt x="3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2"/>
                    <a:pt x="12" y="0"/>
                    <a:pt x="7" y="0"/>
                  </a:cubicBezTo>
                  <a:cubicBezTo>
                    <a:pt x="3" y="0"/>
                    <a:pt x="0" y="2"/>
                    <a:pt x="0" y="7"/>
                  </a:cubicBezTo>
                  <a:lnTo>
                    <a:pt x="0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7" name="Freeform 610">
              <a:extLst>
                <a:ext uri="{FF2B5EF4-FFF2-40B4-BE49-F238E27FC236}">
                  <a16:creationId xmlns:a16="http://schemas.microsoft.com/office/drawing/2014/main" id="{DB935B28-F4B3-0EF5-1D7B-C2CD10266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4125913"/>
              <a:ext cx="14288" cy="14288"/>
            </a:xfrm>
            <a:custGeom>
              <a:avLst/>
              <a:gdLst>
                <a:gd name="T0" fmla="*/ 0 w 16"/>
                <a:gd name="T1" fmla="*/ 7 h 16"/>
                <a:gd name="T2" fmla="*/ 0 w 16"/>
                <a:gd name="T3" fmla="*/ 7 h 16"/>
                <a:gd name="T4" fmla="*/ 7 w 16"/>
                <a:gd name="T5" fmla="*/ 16 h 16"/>
                <a:gd name="T6" fmla="*/ 16 w 16"/>
                <a:gd name="T7" fmla="*/ 7 h 16"/>
                <a:gd name="T8" fmla="*/ 7 w 16"/>
                <a:gd name="T9" fmla="*/ 0 h 16"/>
                <a:gd name="T10" fmla="*/ 0 w 16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7"/>
                  </a:moveTo>
                  <a:lnTo>
                    <a:pt x="0" y="7"/>
                  </a:lnTo>
                  <a:cubicBezTo>
                    <a:pt x="0" y="12"/>
                    <a:pt x="3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2"/>
                    <a:pt x="12" y="0"/>
                    <a:pt x="7" y="0"/>
                  </a:cubicBezTo>
                  <a:cubicBezTo>
                    <a:pt x="3" y="0"/>
                    <a:pt x="0" y="2"/>
                    <a:pt x="0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8" name="Freeform 611">
              <a:extLst>
                <a:ext uri="{FF2B5EF4-FFF2-40B4-BE49-F238E27FC236}">
                  <a16:creationId xmlns:a16="http://schemas.microsoft.com/office/drawing/2014/main" id="{89FD54D1-8516-D131-7EC0-6C2EAACB7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4125913"/>
              <a:ext cx="14288" cy="14288"/>
            </a:xfrm>
            <a:custGeom>
              <a:avLst/>
              <a:gdLst>
                <a:gd name="T0" fmla="*/ 0 w 16"/>
                <a:gd name="T1" fmla="*/ 7 h 16"/>
                <a:gd name="T2" fmla="*/ 0 w 16"/>
                <a:gd name="T3" fmla="*/ 7 h 16"/>
                <a:gd name="T4" fmla="*/ 7 w 16"/>
                <a:gd name="T5" fmla="*/ 16 h 16"/>
                <a:gd name="T6" fmla="*/ 16 w 16"/>
                <a:gd name="T7" fmla="*/ 7 h 16"/>
                <a:gd name="T8" fmla="*/ 7 w 16"/>
                <a:gd name="T9" fmla="*/ 0 h 16"/>
                <a:gd name="T10" fmla="*/ 0 w 16"/>
                <a:gd name="T11" fmla="*/ 7 h 16"/>
                <a:gd name="T12" fmla="*/ 0 w 16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7"/>
                  </a:moveTo>
                  <a:lnTo>
                    <a:pt x="0" y="7"/>
                  </a:lnTo>
                  <a:cubicBezTo>
                    <a:pt x="0" y="12"/>
                    <a:pt x="3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2"/>
                    <a:pt x="12" y="0"/>
                    <a:pt x="7" y="0"/>
                  </a:cubicBezTo>
                  <a:cubicBezTo>
                    <a:pt x="3" y="0"/>
                    <a:pt x="0" y="2"/>
                    <a:pt x="0" y="7"/>
                  </a:cubicBezTo>
                  <a:lnTo>
                    <a:pt x="0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9" name="Freeform 612">
              <a:extLst>
                <a:ext uri="{FF2B5EF4-FFF2-40B4-BE49-F238E27FC236}">
                  <a16:creationId xmlns:a16="http://schemas.microsoft.com/office/drawing/2014/main" id="{F62274AD-44B1-0896-40B3-2CB9E5499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3035301"/>
              <a:ext cx="31750" cy="85725"/>
            </a:xfrm>
            <a:custGeom>
              <a:avLst/>
              <a:gdLst>
                <a:gd name="T0" fmla="*/ 14 w 33"/>
                <a:gd name="T1" fmla="*/ 89 h 89"/>
                <a:gd name="T2" fmla="*/ 14 w 33"/>
                <a:gd name="T3" fmla="*/ 89 h 89"/>
                <a:gd name="T4" fmla="*/ 16 w 33"/>
                <a:gd name="T5" fmla="*/ 89 h 89"/>
                <a:gd name="T6" fmla="*/ 23 w 33"/>
                <a:gd name="T7" fmla="*/ 59 h 89"/>
                <a:gd name="T8" fmla="*/ 26 w 33"/>
                <a:gd name="T9" fmla="*/ 49 h 89"/>
                <a:gd name="T10" fmla="*/ 19 w 33"/>
                <a:gd name="T11" fmla="*/ 35 h 89"/>
                <a:gd name="T12" fmla="*/ 23 w 33"/>
                <a:gd name="T13" fmla="*/ 19 h 89"/>
                <a:gd name="T14" fmla="*/ 30 w 33"/>
                <a:gd name="T15" fmla="*/ 19 h 89"/>
                <a:gd name="T16" fmla="*/ 33 w 33"/>
                <a:gd name="T17" fmla="*/ 5 h 89"/>
                <a:gd name="T18" fmla="*/ 21 w 33"/>
                <a:gd name="T19" fmla="*/ 0 h 89"/>
                <a:gd name="T20" fmla="*/ 16 w 33"/>
                <a:gd name="T21" fmla="*/ 12 h 89"/>
                <a:gd name="T22" fmla="*/ 0 w 33"/>
                <a:gd name="T23" fmla="*/ 49 h 89"/>
                <a:gd name="T24" fmla="*/ 16 w 33"/>
                <a:gd name="T25" fmla="*/ 87 h 89"/>
                <a:gd name="T26" fmla="*/ 14 w 33"/>
                <a:gd name="T2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89">
                  <a:moveTo>
                    <a:pt x="14" y="89"/>
                  </a:moveTo>
                  <a:lnTo>
                    <a:pt x="14" y="89"/>
                  </a:lnTo>
                  <a:lnTo>
                    <a:pt x="16" y="89"/>
                  </a:lnTo>
                  <a:cubicBezTo>
                    <a:pt x="19" y="77"/>
                    <a:pt x="21" y="63"/>
                    <a:pt x="23" y="59"/>
                  </a:cubicBezTo>
                  <a:cubicBezTo>
                    <a:pt x="26" y="59"/>
                    <a:pt x="26" y="54"/>
                    <a:pt x="26" y="49"/>
                  </a:cubicBezTo>
                  <a:cubicBezTo>
                    <a:pt x="21" y="43"/>
                    <a:pt x="19" y="38"/>
                    <a:pt x="19" y="35"/>
                  </a:cubicBezTo>
                  <a:cubicBezTo>
                    <a:pt x="19" y="33"/>
                    <a:pt x="21" y="22"/>
                    <a:pt x="23" y="19"/>
                  </a:cubicBezTo>
                  <a:lnTo>
                    <a:pt x="30" y="19"/>
                  </a:lnTo>
                  <a:cubicBezTo>
                    <a:pt x="30" y="17"/>
                    <a:pt x="30" y="10"/>
                    <a:pt x="33" y="5"/>
                  </a:cubicBezTo>
                  <a:lnTo>
                    <a:pt x="21" y="0"/>
                  </a:lnTo>
                  <a:cubicBezTo>
                    <a:pt x="19" y="5"/>
                    <a:pt x="19" y="7"/>
                    <a:pt x="16" y="12"/>
                  </a:cubicBezTo>
                  <a:cubicBezTo>
                    <a:pt x="16" y="22"/>
                    <a:pt x="5" y="40"/>
                    <a:pt x="0" y="49"/>
                  </a:cubicBezTo>
                  <a:lnTo>
                    <a:pt x="16" y="87"/>
                  </a:lnTo>
                  <a:lnTo>
                    <a:pt x="14" y="89"/>
                  </a:ln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0" name="Freeform 613">
              <a:extLst>
                <a:ext uri="{FF2B5EF4-FFF2-40B4-BE49-F238E27FC236}">
                  <a16:creationId xmlns:a16="http://schemas.microsoft.com/office/drawing/2014/main" id="{522B8859-EF93-EB35-9953-9E595B1FB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3035301"/>
              <a:ext cx="31750" cy="85725"/>
            </a:xfrm>
            <a:custGeom>
              <a:avLst/>
              <a:gdLst>
                <a:gd name="T0" fmla="*/ 14 w 33"/>
                <a:gd name="T1" fmla="*/ 89 h 89"/>
                <a:gd name="T2" fmla="*/ 14 w 33"/>
                <a:gd name="T3" fmla="*/ 89 h 89"/>
                <a:gd name="T4" fmla="*/ 16 w 33"/>
                <a:gd name="T5" fmla="*/ 89 h 89"/>
                <a:gd name="T6" fmla="*/ 23 w 33"/>
                <a:gd name="T7" fmla="*/ 59 h 89"/>
                <a:gd name="T8" fmla="*/ 26 w 33"/>
                <a:gd name="T9" fmla="*/ 49 h 89"/>
                <a:gd name="T10" fmla="*/ 19 w 33"/>
                <a:gd name="T11" fmla="*/ 35 h 89"/>
                <a:gd name="T12" fmla="*/ 23 w 33"/>
                <a:gd name="T13" fmla="*/ 19 h 89"/>
                <a:gd name="T14" fmla="*/ 30 w 33"/>
                <a:gd name="T15" fmla="*/ 19 h 89"/>
                <a:gd name="T16" fmla="*/ 33 w 33"/>
                <a:gd name="T17" fmla="*/ 5 h 89"/>
                <a:gd name="T18" fmla="*/ 21 w 33"/>
                <a:gd name="T19" fmla="*/ 0 h 89"/>
                <a:gd name="T20" fmla="*/ 16 w 33"/>
                <a:gd name="T21" fmla="*/ 12 h 89"/>
                <a:gd name="T22" fmla="*/ 0 w 33"/>
                <a:gd name="T23" fmla="*/ 49 h 89"/>
                <a:gd name="T24" fmla="*/ 16 w 33"/>
                <a:gd name="T25" fmla="*/ 87 h 89"/>
                <a:gd name="T26" fmla="*/ 14 w 33"/>
                <a:gd name="T27" fmla="*/ 89 h 89"/>
                <a:gd name="T28" fmla="*/ 14 w 33"/>
                <a:gd name="T2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89">
                  <a:moveTo>
                    <a:pt x="14" y="89"/>
                  </a:moveTo>
                  <a:lnTo>
                    <a:pt x="14" y="89"/>
                  </a:lnTo>
                  <a:lnTo>
                    <a:pt x="16" y="89"/>
                  </a:lnTo>
                  <a:cubicBezTo>
                    <a:pt x="19" y="77"/>
                    <a:pt x="21" y="63"/>
                    <a:pt x="23" y="59"/>
                  </a:cubicBezTo>
                  <a:cubicBezTo>
                    <a:pt x="26" y="59"/>
                    <a:pt x="26" y="54"/>
                    <a:pt x="26" y="49"/>
                  </a:cubicBezTo>
                  <a:cubicBezTo>
                    <a:pt x="21" y="43"/>
                    <a:pt x="19" y="38"/>
                    <a:pt x="19" y="35"/>
                  </a:cubicBezTo>
                  <a:cubicBezTo>
                    <a:pt x="19" y="33"/>
                    <a:pt x="21" y="22"/>
                    <a:pt x="23" y="19"/>
                  </a:cubicBezTo>
                  <a:lnTo>
                    <a:pt x="30" y="19"/>
                  </a:lnTo>
                  <a:cubicBezTo>
                    <a:pt x="30" y="17"/>
                    <a:pt x="30" y="10"/>
                    <a:pt x="33" y="5"/>
                  </a:cubicBezTo>
                  <a:lnTo>
                    <a:pt x="21" y="0"/>
                  </a:lnTo>
                  <a:cubicBezTo>
                    <a:pt x="19" y="5"/>
                    <a:pt x="19" y="7"/>
                    <a:pt x="16" y="12"/>
                  </a:cubicBezTo>
                  <a:cubicBezTo>
                    <a:pt x="16" y="22"/>
                    <a:pt x="5" y="40"/>
                    <a:pt x="0" y="49"/>
                  </a:cubicBezTo>
                  <a:lnTo>
                    <a:pt x="16" y="87"/>
                  </a:lnTo>
                  <a:lnTo>
                    <a:pt x="14" y="89"/>
                  </a:lnTo>
                  <a:lnTo>
                    <a:pt x="14" y="8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1" name="Freeform 614">
              <a:extLst>
                <a:ext uri="{FF2B5EF4-FFF2-40B4-BE49-F238E27FC236}">
                  <a16:creationId xmlns:a16="http://schemas.microsoft.com/office/drawing/2014/main" id="{4C51B558-71BC-0E76-33B2-DC8265BEF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3035301"/>
              <a:ext cx="31750" cy="85725"/>
            </a:xfrm>
            <a:custGeom>
              <a:avLst/>
              <a:gdLst>
                <a:gd name="T0" fmla="*/ 14 w 33"/>
                <a:gd name="T1" fmla="*/ 89 h 89"/>
                <a:gd name="T2" fmla="*/ 14 w 33"/>
                <a:gd name="T3" fmla="*/ 89 h 89"/>
                <a:gd name="T4" fmla="*/ 16 w 33"/>
                <a:gd name="T5" fmla="*/ 89 h 89"/>
                <a:gd name="T6" fmla="*/ 23 w 33"/>
                <a:gd name="T7" fmla="*/ 59 h 89"/>
                <a:gd name="T8" fmla="*/ 26 w 33"/>
                <a:gd name="T9" fmla="*/ 49 h 89"/>
                <a:gd name="T10" fmla="*/ 19 w 33"/>
                <a:gd name="T11" fmla="*/ 35 h 89"/>
                <a:gd name="T12" fmla="*/ 23 w 33"/>
                <a:gd name="T13" fmla="*/ 19 h 89"/>
                <a:gd name="T14" fmla="*/ 30 w 33"/>
                <a:gd name="T15" fmla="*/ 19 h 89"/>
                <a:gd name="T16" fmla="*/ 33 w 33"/>
                <a:gd name="T17" fmla="*/ 5 h 89"/>
                <a:gd name="T18" fmla="*/ 21 w 33"/>
                <a:gd name="T19" fmla="*/ 0 h 89"/>
                <a:gd name="T20" fmla="*/ 16 w 33"/>
                <a:gd name="T21" fmla="*/ 12 h 89"/>
                <a:gd name="T22" fmla="*/ 0 w 33"/>
                <a:gd name="T23" fmla="*/ 49 h 89"/>
                <a:gd name="T24" fmla="*/ 16 w 33"/>
                <a:gd name="T25" fmla="*/ 87 h 89"/>
                <a:gd name="T26" fmla="*/ 14 w 33"/>
                <a:gd name="T2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89">
                  <a:moveTo>
                    <a:pt x="14" y="89"/>
                  </a:moveTo>
                  <a:lnTo>
                    <a:pt x="14" y="89"/>
                  </a:lnTo>
                  <a:lnTo>
                    <a:pt x="16" y="89"/>
                  </a:lnTo>
                  <a:cubicBezTo>
                    <a:pt x="19" y="77"/>
                    <a:pt x="21" y="63"/>
                    <a:pt x="23" y="59"/>
                  </a:cubicBezTo>
                  <a:cubicBezTo>
                    <a:pt x="26" y="59"/>
                    <a:pt x="26" y="54"/>
                    <a:pt x="26" y="49"/>
                  </a:cubicBezTo>
                  <a:cubicBezTo>
                    <a:pt x="21" y="43"/>
                    <a:pt x="19" y="38"/>
                    <a:pt x="19" y="35"/>
                  </a:cubicBezTo>
                  <a:cubicBezTo>
                    <a:pt x="19" y="33"/>
                    <a:pt x="21" y="22"/>
                    <a:pt x="23" y="19"/>
                  </a:cubicBezTo>
                  <a:lnTo>
                    <a:pt x="30" y="19"/>
                  </a:lnTo>
                  <a:cubicBezTo>
                    <a:pt x="30" y="17"/>
                    <a:pt x="30" y="10"/>
                    <a:pt x="33" y="5"/>
                  </a:cubicBezTo>
                  <a:lnTo>
                    <a:pt x="21" y="0"/>
                  </a:lnTo>
                  <a:cubicBezTo>
                    <a:pt x="19" y="5"/>
                    <a:pt x="19" y="7"/>
                    <a:pt x="16" y="12"/>
                  </a:cubicBezTo>
                  <a:cubicBezTo>
                    <a:pt x="16" y="22"/>
                    <a:pt x="5" y="40"/>
                    <a:pt x="0" y="49"/>
                  </a:cubicBezTo>
                  <a:lnTo>
                    <a:pt x="16" y="87"/>
                  </a:lnTo>
                  <a:lnTo>
                    <a:pt x="14" y="89"/>
                  </a:ln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2" name="Freeform 615">
              <a:extLst>
                <a:ext uri="{FF2B5EF4-FFF2-40B4-BE49-F238E27FC236}">
                  <a16:creationId xmlns:a16="http://schemas.microsoft.com/office/drawing/2014/main" id="{021697E0-BBF9-409D-19CC-BCA0FD446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3035301"/>
              <a:ext cx="31750" cy="85725"/>
            </a:xfrm>
            <a:custGeom>
              <a:avLst/>
              <a:gdLst>
                <a:gd name="T0" fmla="*/ 14 w 33"/>
                <a:gd name="T1" fmla="*/ 89 h 89"/>
                <a:gd name="T2" fmla="*/ 14 w 33"/>
                <a:gd name="T3" fmla="*/ 89 h 89"/>
                <a:gd name="T4" fmla="*/ 16 w 33"/>
                <a:gd name="T5" fmla="*/ 89 h 89"/>
                <a:gd name="T6" fmla="*/ 23 w 33"/>
                <a:gd name="T7" fmla="*/ 59 h 89"/>
                <a:gd name="T8" fmla="*/ 26 w 33"/>
                <a:gd name="T9" fmla="*/ 49 h 89"/>
                <a:gd name="T10" fmla="*/ 19 w 33"/>
                <a:gd name="T11" fmla="*/ 35 h 89"/>
                <a:gd name="T12" fmla="*/ 23 w 33"/>
                <a:gd name="T13" fmla="*/ 19 h 89"/>
                <a:gd name="T14" fmla="*/ 30 w 33"/>
                <a:gd name="T15" fmla="*/ 19 h 89"/>
                <a:gd name="T16" fmla="*/ 33 w 33"/>
                <a:gd name="T17" fmla="*/ 5 h 89"/>
                <a:gd name="T18" fmla="*/ 21 w 33"/>
                <a:gd name="T19" fmla="*/ 0 h 89"/>
                <a:gd name="T20" fmla="*/ 16 w 33"/>
                <a:gd name="T21" fmla="*/ 12 h 89"/>
                <a:gd name="T22" fmla="*/ 0 w 33"/>
                <a:gd name="T23" fmla="*/ 49 h 89"/>
                <a:gd name="T24" fmla="*/ 16 w 33"/>
                <a:gd name="T25" fmla="*/ 87 h 89"/>
                <a:gd name="T26" fmla="*/ 14 w 33"/>
                <a:gd name="T27" fmla="*/ 89 h 89"/>
                <a:gd name="T28" fmla="*/ 14 w 33"/>
                <a:gd name="T2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89">
                  <a:moveTo>
                    <a:pt x="14" y="89"/>
                  </a:moveTo>
                  <a:lnTo>
                    <a:pt x="14" y="89"/>
                  </a:lnTo>
                  <a:lnTo>
                    <a:pt x="16" y="89"/>
                  </a:lnTo>
                  <a:cubicBezTo>
                    <a:pt x="19" y="77"/>
                    <a:pt x="21" y="63"/>
                    <a:pt x="23" y="59"/>
                  </a:cubicBezTo>
                  <a:cubicBezTo>
                    <a:pt x="26" y="59"/>
                    <a:pt x="26" y="54"/>
                    <a:pt x="26" y="49"/>
                  </a:cubicBezTo>
                  <a:cubicBezTo>
                    <a:pt x="21" y="43"/>
                    <a:pt x="19" y="38"/>
                    <a:pt x="19" y="35"/>
                  </a:cubicBezTo>
                  <a:cubicBezTo>
                    <a:pt x="19" y="33"/>
                    <a:pt x="21" y="22"/>
                    <a:pt x="23" y="19"/>
                  </a:cubicBezTo>
                  <a:lnTo>
                    <a:pt x="30" y="19"/>
                  </a:lnTo>
                  <a:cubicBezTo>
                    <a:pt x="30" y="17"/>
                    <a:pt x="30" y="10"/>
                    <a:pt x="33" y="5"/>
                  </a:cubicBezTo>
                  <a:lnTo>
                    <a:pt x="21" y="0"/>
                  </a:lnTo>
                  <a:cubicBezTo>
                    <a:pt x="19" y="5"/>
                    <a:pt x="19" y="7"/>
                    <a:pt x="16" y="12"/>
                  </a:cubicBezTo>
                  <a:cubicBezTo>
                    <a:pt x="16" y="22"/>
                    <a:pt x="5" y="40"/>
                    <a:pt x="0" y="49"/>
                  </a:cubicBezTo>
                  <a:lnTo>
                    <a:pt x="16" y="87"/>
                  </a:lnTo>
                  <a:lnTo>
                    <a:pt x="14" y="89"/>
                  </a:lnTo>
                  <a:lnTo>
                    <a:pt x="14" y="89"/>
                  </a:lnTo>
                  <a:close/>
                </a:path>
              </a:pathLst>
            </a:custGeom>
            <a:solidFill>
              <a:srgbClr val="0033A0"/>
            </a:solidFill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3" name="Freeform 616">
              <a:extLst>
                <a:ext uri="{FF2B5EF4-FFF2-40B4-BE49-F238E27FC236}">
                  <a16:creationId xmlns:a16="http://schemas.microsoft.com/office/drawing/2014/main" id="{B7CBB116-0A6F-1266-94CC-32DA78ED4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5838" y="2487613"/>
              <a:ext cx="195263" cy="160338"/>
            </a:xfrm>
            <a:custGeom>
              <a:avLst/>
              <a:gdLst>
                <a:gd name="T0" fmla="*/ 5 w 205"/>
                <a:gd name="T1" fmla="*/ 34 h 168"/>
                <a:gd name="T2" fmla="*/ 5 w 205"/>
                <a:gd name="T3" fmla="*/ 34 h 168"/>
                <a:gd name="T4" fmla="*/ 3 w 205"/>
                <a:gd name="T5" fmla="*/ 58 h 168"/>
                <a:gd name="T6" fmla="*/ 5 w 205"/>
                <a:gd name="T7" fmla="*/ 67 h 168"/>
                <a:gd name="T8" fmla="*/ 10 w 205"/>
                <a:gd name="T9" fmla="*/ 77 h 168"/>
                <a:gd name="T10" fmla="*/ 12 w 205"/>
                <a:gd name="T11" fmla="*/ 88 h 168"/>
                <a:gd name="T12" fmla="*/ 19 w 205"/>
                <a:gd name="T13" fmla="*/ 105 h 168"/>
                <a:gd name="T14" fmla="*/ 19 w 205"/>
                <a:gd name="T15" fmla="*/ 114 h 168"/>
                <a:gd name="T16" fmla="*/ 30 w 205"/>
                <a:gd name="T17" fmla="*/ 121 h 168"/>
                <a:gd name="T18" fmla="*/ 44 w 205"/>
                <a:gd name="T19" fmla="*/ 130 h 168"/>
                <a:gd name="T20" fmla="*/ 56 w 205"/>
                <a:gd name="T21" fmla="*/ 137 h 168"/>
                <a:gd name="T22" fmla="*/ 68 w 205"/>
                <a:gd name="T23" fmla="*/ 135 h 168"/>
                <a:gd name="T24" fmla="*/ 75 w 205"/>
                <a:gd name="T25" fmla="*/ 142 h 168"/>
                <a:gd name="T26" fmla="*/ 89 w 205"/>
                <a:gd name="T27" fmla="*/ 146 h 168"/>
                <a:gd name="T28" fmla="*/ 98 w 205"/>
                <a:gd name="T29" fmla="*/ 158 h 168"/>
                <a:gd name="T30" fmla="*/ 110 w 205"/>
                <a:gd name="T31" fmla="*/ 156 h 168"/>
                <a:gd name="T32" fmla="*/ 128 w 205"/>
                <a:gd name="T33" fmla="*/ 158 h 168"/>
                <a:gd name="T34" fmla="*/ 144 w 205"/>
                <a:gd name="T35" fmla="*/ 161 h 168"/>
                <a:gd name="T36" fmla="*/ 163 w 205"/>
                <a:gd name="T37" fmla="*/ 165 h 168"/>
                <a:gd name="T38" fmla="*/ 175 w 205"/>
                <a:gd name="T39" fmla="*/ 168 h 168"/>
                <a:gd name="T40" fmla="*/ 175 w 205"/>
                <a:gd name="T41" fmla="*/ 154 h 168"/>
                <a:gd name="T42" fmla="*/ 193 w 205"/>
                <a:gd name="T43" fmla="*/ 132 h 168"/>
                <a:gd name="T44" fmla="*/ 203 w 205"/>
                <a:gd name="T45" fmla="*/ 125 h 168"/>
                <a:gd name="T46" fmla="*/ 196 w 205"/>
                <a:gd name="T47" fmla="*/ 105 h 168"/>
                <a:gd name="T48" fmla="*/ 193 w 205"/>
                <a:gd name="T49" fmla="*/ 86 h 168"/>
                <a:gd name="T50" fmla="*/ 186 w 205"/>
                <a:gd name="T51" fmla="*/ 74 h 168"/>
                <a:gd name="T52" fmla="*/ 198 w 205"/>
                <a:gd name="T53" fmla="*/ 65 h 168"/>
                <a:gd name="T54" fmla="*/ 198 w 205"/>
                <a:gd name="T55" fmla="*/ 46 h 168"/>
                <a:gd name="T56" fmla="*/ 196 w 205"/>
                <a:gd name="T57" fmla="*/ 30 h 168"/>
                <a:gd name="T58" fmla="*/ 177 w 205"/>
                <a:gd name="T59" fmla="*/ 18 h 168"/>
                <a:gd name="T60" fmla="*/ 177 w 205"/>
                <a:gd name="T61" fmla="*/ 16 h 168"/>
                <a:gd name="T62" fmla="*/ 121 w 205"/>
                <a:gd name="T63" fmla="*/ 13 h 168"/>
                <a:gd name="T64" fmla="*/ 112 w 205"/>
                <a:gd name="T65" fmla="*/ 11 h 168"/>
                <a:gd name="T66" fmla="*/ 100 w 205"/>
                <a:gd name="T67" fmla="*/ 16 h 168"/>
                <a:gd name="T68" fmla="*/ 89 w 205"/>
                <a:gd name="T69" fmla="*/ 4 h 168"/>
                <a:gd name="T70" fmla="*/ 42 w 205"/>
                <a:gd name="T71" fmla="*/ 16 h 168"/>
                <a:gd name="T72" fmla="*/ 10 w 205"/>
                <a:gd name="T73" fmla="*/ 27 h 168"/>
                <a:gd name="T74" fmla="*/ 5 w 205"/>
                <a:gd name="T75" fmla="*/ 32 h 168"/>
                <a:gd name="T76" fmla="*/ 5 w 205"/>
                <a:gd name="T77" fmla="*/ 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8">
                  <a:moveTo>
                    <a:pt x="5" y="34"/>
                  </a:moveTo>
                  <a:lnTo>
                    <a:pt x="5" y="34"/>
                  </a:lnTo>
                  <a:cubicBezTo>
                    <a:pt x="5" y="39"/>
                    <a:pt x="7" y="53"/>
                    <a:pt x="3" y="58"/>
                  </a:cubicBezTo>
                  <a:cubicBezTo>
                    <a:pt x="0" y="63"/>
                    <a:pt x="3" y="65"/>
                    <a:pt x="5" y="67"/>
                  </a:cubicBezTo>
                  <a:cubicBezTo>
                    <a:pt x="10" y="67"/>
                    <a:pt x="10" y="72"/>
                    <a:pt x="10" y="77"/>
                  </a:cubicBezTo>
                  <a:cubicBezTo>
                    <a:pt x="10" y="81"/>
                    <a:pt x="12" y="79"/>
                    <a:pt x="12" y="88"/>
                  </a:cubicBezTo>
                  <a:cubicBezTo>
                    <a:pt x="14" y="95"/>
                    <a:pt x="14" y="102"/>
                    <a:pt x="19" y="105"/>
                  </a:cubicBezTo>
                  <a:cubicBezTo>
                    <a:pt x="21" y="107"/>
                    <a:pt x="19" y="111"/>
                    <a:pt x="19" y="114"/>
                  </a:cubicBezTo>
                  <a:cubicBezTo>
                    <a:pt x="23" y="116"/>
                    <a:pt x="26" y="121"/>
                    <a:pt x="30" y="121"/>
                  </a:cubicBezTo>
                  <a:cubicBezTo>
                    <a:pt x="40" y="125"/>
                    <a:pt x="44" y="128"/>
                    <a:pt x="44" y="130"/>
                  </a:cubicBezTo>
                  <a:cubicBezTo>
                    <a:pt x="44" y="135"/>
                    <a:pt x="54" y="142"/>
                    <a:pt x="56" y="137"/>
                  </a:cubicBezTo>
                  <a:cubicBezTo>
                    <a:pt x="58" y="130"/>
                    <a:pt x="63" y="135"/>
                    <a:pt x="68" y="135"/>
                  </a:cubicBezTo>
                  <a:cubicBezTo>
                    <a:pt x="72" y="135"/>
                    <a:pt x="72" y="139"/>
                    <a:pt x="75" y="142"/>
                  </a:cubicBezTo>
                  <a:cubicBezTo>
                    <a:pt x="75" y="144"/>
                    <a:pt x="84" y="144"/>
                    <a:pt x="89" y="146"/>
                  </a:cubicBezTo>
                  <a:cubicBezTo>
                    <a:pt x="91" y="146"/>
                    <a:pt x="93" y="156"/>
                    <a:pt x="98" y="158"/>
                  </a:cubicBezTo>
                  <a:cubicBezTo>
                    <a:pt x="103" y="161"/>
                    <a:pt x="107" y="154"/>
                    <a:pt x="110" y="156"/>
                  </a:cubicBezTo>
                  <a:cubicBezTo>
                    <a:pt x="114" y="158"/>
                    <a:pt x="124" y="161"/>
                    <a:pt x="128" y="158"/>
                  </a:cubicBezTo>
                  <a:cubicBezTo>
                    <a:pt x="133" y="156"/>
                    <a:pt x="137" y="161"/>
                    <a:pt x="144" y="161"/>
                  </a:cubicBezTo>
                  <a:cubicBezTo>
                    <a:pt x="151" y="161"/>
                    <a:pt x="161" y="163"/>
                    <a:pt x="163" y="165"/>
                  </a:cubicBezTo>
                  <a:cubicBezTo>
                    <a:pt x="163" y="165"/>
                    <a:pt x="170" y="168"/>
                    <a:pt x="175" y="168"/>
                  </a:cubicBezTo>
                  <a:cubicBezTo>
                    <a:pt x="177" y="165"/>
                    <a:pt x="175" y="156"/>
                    <a:pt x="175" y="154"/>
                  </a:cubicBezTo>
                  <a:cubicBezTo>
                    <a:pt x="175" y="151"/>
                    <a:pt x="191" y="137"/>
                    <a:pt x="193" y="132"/>
                  </a:cubicBezTo>
                  <a:cubicBezTo>
                    <a:pt x="198" y="130"/>
                    <a:pt x="200" y="130"/>
                    <a:pt x="203" y="125"/>
                  </a:cubicBezTo>
                  <a:cubicBezTo>
                    <a:pt x="205" y="121"/>
                    <a:pt x="198" y="107"/>
                    <a:pt x="196" y="105"/>
                  </a:cubicBezTo>
                  <a:cubicBezTo>
                    <a:pt x="193" y="102"/>
                    <a:pt x="191" y="91"/>
                    <a:pt x="193" y="86"/>
                  </a:cubicBezTo>
                  <a:cubicBezTo>
                    <a:pt x="196" y="81"/>
                    <a:pt x="186" y="79"/>
                    <a:pt x="186" y="74"/>
                  </a:cubicBezTo>
                  <a:cubicBezTo>
                    <a:pt x="186" y="72"/>
                    <a:pt x="196" y="67"/>
                    <a:pt x="198" y="65"/>
                  </a:cubicBezTo>
                  <a:cubicBezTo>
                    <a:pt x="203" y="63"/>
                    <a:pt x="203" y="49"/>
                    <a:pt x="198" y="46"/>
                  </a:cubicBezTo>
                  <a:cubicBezTo>
                    <a:pt x="193" y="41"/>
                    <a:pt x="191" y="37"/>
                    <a:pt x="196" y="30"/>
                  </a:cubicBezTo>
                  <a:cubicBezTo>
                    <a:pt x="198" y="23"/>
                    <a:pt x="179" y="18"/>
                    <a:pt x="177" y="18"/>
                  </a:cubicBezTo>
                  <a:lnTo>
                    <a:pt x="177" y="16"/>
                  </a:lnTo>
                  <a:cubicBezTo>
                    <a:pt x="163" y="20"/>
                    <a:pt x="126" y="16"/>
                    <a:pt x="121" y="13"/>
                  </a:cubicBezTo>
                  <a:cubicBezTo>
                    <a:pt x="121" y="13"/>
                    <a:pt x="114" y="11"/>
                    <a:pt x="112" y="11"/>
                  </a:cubicBezTo>
                  <a:cubicBezTo>
                    <a:pt x="110" y="13"/>
                    <a:pt x="105" y="16"/>
                    <a:pt x="100" y="16"/>
                  </a:cubicBezTo>
                  <a:cubicBezTo>
                    <a:pt x="91" y="16"/>
                    <a:pt x="91" y="6"/>
                    <a:pt x="89" y="4"/>
                  </a:cubicBezTo>
                  <a:cubicBezTo>
                    <a:pt x="89" y="0"/>
                    <a:pt x="54" y="6"/>
                    <a:pt x="42" y="16"/>
                  </a:cubicBezTo>
                  <a:cubicBezTo>
                    <a:pt x="33" y="25"/>
                    <a:pt x="12" y="23"/>
                    <a:pt x="10" y="27"/>
                  </a:cubicBezTo>
                  <a:cubicBezTo>
                    <a:pt x="10" y="32"/>
                    <a:pt x="7" y="34"/>
                    <a:pt x="5" y="32"/>
                  </a:cubicBezTo>
                  <a:lnTo>
                    <a:pt x="5" y="34"/>
                  </a:ln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4" name="Freeform 617">
              <a:extLst>
                <a:ext uri="{FF2B5EF4-FFF2-40B4-BE49-F238E27FC236}">
                  <a16:creationId xmlns:a16="http://schemas.microsoft.com/office/drawing/2014/main" id="{F775DCA6-CF1C-233C-8B2F-65A53ABDC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5838" y="2487613"/>
              <a:ext cx="195263" cy="160338"/>
            </a:xfrm>
            <a:custGeom>
              <a:avLst/>
              <a:gdLst>
                <a:gd name="T0" fmla="*/ 5 w 205"/>
                <a:gd name="T1" fmla="*/ 34 h 168"/>
                <a:gd name="T2" fmla="*/ 5 w 205"/>
                <a:gd name="T3" fmla="*/ 34 h 168"/>
                <a:gd name="T4" fmla="*/ 3 w 205"/>
                <a:gd name="T5" fmla="*/ 58 h 168"/>
                <a:gd name="T6" fmla="*/ 5 w 205"/>
                <a:gd name="T7" fmla="*/ 67 h 168"/>
                <a:gd name="T8" fmla="*/ 10 w 205"/>
                <a:gd name="T9" fmla="*/ 77 h 168"/>
                <a:gd name="T10" fmla="*/ 12 w 205"/>
                <a:gd name="T11" fmla="*/ 88 h 168"/>
                <a:gd name="T12" fmla="*/ 19 w 205"/>
                <a:gd name="T13" fmla="*/ 105 h 168"/>
                <a:gd name="T14" fmla="*/ 19 w 205"/>
                <a:gd name="T15" fmla="*/ 114 h 168"/>
                <a:gd name="T16" fmla="*/ 30 w 205"/>
                <a:gd name="T17" fmla="*/ 121 h 168"/>
                <a:gd name="T18" fmla="*/ 44 w 205"/>
                <a:gd name="T19" fmla="*/ 130 h 168"/>
                <a:gd name="T20" fmla="*/ 56 w 205"/>
                <a:gd name="T21" fmla="*/ 137 h 168"/>
                <a:gd name="T22" fmla="*/ 68 w 205"/>
                <a:gd name="T23" fmla="*/ 135 h 168"/>
                <a:gd name="T24" fmla="*/ 75 w 205"/>
                <a:gd name="T25" fmla="*/ 142 h 168"/>
                <a:gd name="T26" fmla="*/ 89 w 205"/>
                <a:gd name="T27" fmla="*/ 146 h 168"/>
                <a:gd name="T28" fmla="*/ 98 w 205"/>
                <a:gd name="T29" fmla="*/ 158 h 168"/>
                <a:gd name="T30" fmla="*/ 110 w 205"/>
                <a:gd name="T31" fmla="*/ 156 h 168"/>
                <a:gd name="T32" fmla="*/ 128 w 205"/>
                <a:gd name="T33" fmla="*/ 158 h 168"/>
                <a:gd name="T34" fmla="*/ 144 w 205"/>
                <a:gd name="T35" fmla="*/ 161 h 168"/>
                <a:gd name="T36" fmla="*/ 163 w 205"/>
                <a:gd name="T37" fmla="*/ 165 h 168"/>
                <a:gd name="T38" fmla="*/ 175 w 205"/>
                <a:gd name="T39" fmla="*/ 168 h 168"/>
                <a:gd name="T40" fmla="*/ 175 w 205"/>
                <a:gd name="T41" fmla="*/ 154 h 168"/>
                <a:gd name="T42" fmla="*/ 193 w 205"/>
                <a:gd name="T43" fmla="*/ 132 h 168"/>
                <a:gd name="T44" fmla="*/ 203 w 205"/>
                <a:gd name="T45" fmla="*/ 125 h 168"/>
                <a:gd name="T46" fmla="*/ 196 w 205"/>
                <a:gd name="T47" fmla="*/ 105 h 168"/>
                <a:gd name="T48" fmla="*/ 193 w 205"/>
                <a:gd name="T49" fmla="*/ 86 h 168"/>
                <a:gd name="T50" fmla="*/ 186 w 205"/>
                <a:gd name="T51" fmla="*/ 74 h 168"/>
                <a:gd name="T52" fmla="*/ 198 w 205"/>
                <a:gd name="T53" fmla="*/ 65 h 168"/>
                <a:gd name="T54" fmla="*/ 198 w 205"/>
                <a:gd name="T55" fmla="*/ 46 h 168"/>
                <a:gd name="T56" fmla="*/ 196 w 205"/>
                <a:gd name="T57" fmla="*/ 30 h 168"/>
                <a:gd name="T58" fmla="*/ 177 w 205"/>
                <a:gd name="T59" fmla="*/ 18 h 168"/>
                <a:gd name="T60" fmla="*/ 177 w 205"/>
                <a:gd name="T61" fmla="*/ 16 h 168"/>
                <a:gd name="T62" fmla="*/ 121 w 205"/>
                <a:gd name="T63" fmla="*/ 13 h 168"/>
                <a:gd name="T64" fmla="*/ 112 w 205"/>
                <a:gd name="T65" fmla="*/ 11 h 168"/>
                <a:gd name="T66" fmla="*/ 100 w 205"/>
                <a:gd name="T67" fmla="*/ 16 h 168"/>
                <a:gd name="T68" fmla="*/ 89 w 205"/>
                <a:gd name="T69" fmla="*/ 4 h 168"/>
                <a:gd name="T70" fmla="*/ 42 w 205"/>
                <a:gd name="T71" fmla="*/ 16 h 168"/>
                <a:gd name="T72" fmla="*/ 10 w 205"/>
                <a:gd name="T73" fmla="*/ 27 h 168"/>
                <a:gd name="T74" fmla="*/ 5 w 205"/>
                <a:gd name="T75" fmla="*/ 32 h 168"/>
                <a:gd name="T76" fmla="*/ 5 w 205"/>
                <a:gd name="T77" fmla="*/ 34 h 168"/>
                <a:gd name="T78" fmla="*/ 5 w 205"/>
                <a:gd name="T79" fmla="*/ 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5" h="168">
                  <a:moveTo>
                    <a:pt x="5" y="34"/>
                  </a:moveTo>
                  <a:lnTo>
                    <a:pt x="5" y="34"/>
                  </a:lnTo>
                  <a:cubicBezTo>
                    <a:pt x="5" y="39"/>
                    <a:pt x="7" y="53"/>
                    <a:pt x="3" y="58"/>
                  </a:cubicBezTo>
                  <a:cubicBezTo>
                    <a:pt x="0" y="63"/>
                    <a:pt x="3" y="65"/>
                    <a:pt x="5" y="67"/>
                  </a:cubicBezTo>
                  <a:cubicBezTo>
                    <a:pt x="10" y="67"/>
                    <a:pt x="10" y="72"/>
                    <a:pt x="10" y="77"/>
                  </a:cubicBezTo>
                  <a:cubicBezTo>
                    <a:pt x="10" y="81"/>
                    <a:pt x="12" y="79"/>
                    <a:pt x="12" y="88"/>
                  </a:cubicBezTo>
                  <a:cubicBezTo>
                    <a:pt x="14" y="95"/>
                    <a:pt x="14" y="102"/>
                    <a:pt x="19" y="105"/>
                  </a:cubicBezTo>
                  <a:cubicBezTo>
                    <a:pt x="21" y="107"/>
                    <a:pt x="19" y="111"/>
                    <a:pt x="19" y="114"/>
                  </a:cubicBezTo>
                  <a:cubicBezTo>
                    <a:pt x="23" y="116"/>
                    <a:pt x="26" y="121"/>
                    <a:pt x="30" y="121"/>
                  </a:cubicBezTo>
                  <a:cubicBezTo>
                    <a:pt x="40" y="125"/>
                    <a:pt x="44" y="128"/>
                    <a:pt x="44" y="130"/>
                  </a:cubicBezTo>
                  <a:cubicBezTo>
                    <a:pt x="44" y="135"/>
                    <a:pt x="54" y="142"/>
                    <a:pt x="56" y="137"/>
                  </a:cubicBezTo>
                  <a:cubicBezTo>
                    <a:pt x="58" y="130"/>
                    <a:pt x="63" y="135"/>
                    <a:pt x="68" y="135"/>
                  </a:cubicBezTo>
                  <a:cubicBezTo>
                    <a:pt x="72" y="135"/>
                    <a:pt x="72" y="139"/>
                    <a:pt x="75" y="142"/>
                  </a:cubicBezTo>
                  <a:cubicBezTo>
                    <a:pt x="75" y="144"/>
                    <a:pt x="84" y="144"/>
                    <a:pt x="89" y="146"/>
                  </a:cubicBezTo>
                  <a:cubicBezTo>
                    <a:pt x="91" y="146"/>
                    <a:pt x="93" y="156"/>
                    <a:pt x="98" y="158"/>
                  </a:cubicBezTo>
                  <a:cubicBezTo>
                    <a:pt x="103" y="161"/>
                    <a:pt x="107" y="154"/>
                    <a:pt x="110" y="156"/>
                  </a:cubicBezTo>
                  <a:cubicBezTo>
                    <a:pt x="114" y="158"/>
                    <a:pt x="124" y="161"/>
                    <a:pt x="128" y="158"/>
                  </a:cubicBezTo>
                  <a:cubicBezTo>
                    <a:pt x="133" y="156"/>
                    <a:pt x="137" y="161"/>
                    <a:pt x="144" y="161"/>
                  </a:cubicBezTo>
                  <a:cubicBezTo>
                    <a:pt x="151" y="161"/>
                    <a:pt x="161" y="163"/>
                    <a:pt x="163" y="165"/>
                  </a:cubicBezTo>
                  <a:cubicBezTo>
                    <a:pt x="163" y="165"/>
                    <a:pt x="170" y="168"/>
                    <a:pt x="175" y="168"/>
                  </a:cubicBezTo>
                  <a:cubicBezTo>
                    <a:pt x="177" y="165"/>
                    <a:pt x="175" y="156"/>
                    <a:pt x="175" y="154"/>
                  </a:cubicBezTo>
                  <a:cubicBezTo>
                    <a:pt x="175" y="151"/>
                    <a:pt x="191" y="137"/>
                    <a:pt x="193" y="132"/>
                  </a:cubicBezTo>
                  <a:cubicBezTo>
                    <a:pt x="198" y="130"/>
                    <a:pt x="200" y="130"/>
                    <a:pt x="203" y="125"/>
                  </a:cubicBezTo>
                  <a:cubicBezTo>
                    <a:pt x="205" y="121"/>
                    <a:pt x="198" y="107"/>
                    <a:pt x="196" y="105"/>
                  </a:cubicBezTo>
                  <a:cubicBezTo>
                    <a:pt x="193" y="102"/>
                    <a:pt x="191" y="91"/>
                    <a:pt x="193" y="86"/>
                  </a:cubicBezTo>
                  <a:cubicBezTo>
                    <a:pt x="196" y="81"/>
                    <a:pt x="186" y="79"/>
                    <a:pt x="186" y="74"/>
                  </a:cubicBezTo>
                  <a:cubicBezTo>
                    <a:pt x="186" y="72"/>
                    <a:pt x="196" y="67"/>
                    <a:pt x="198" y="65"/>
                  </a:cubicBezTo>
                  <a:cubicBezTo>
                    <a:pt x="203" y="63"/>
                    <a:pt x="203" y="49"/>
                    <a:pt x="198" y="46"/>
                  </a:cubicBezTo>
                  <a:cubicBezTo>
                    <a:pt x="193" y="41"/>
                    <a:pt x="191" y="37"/>
                    <a:pt x="196" y="30"/>
                  </a:cubicBezTo>
                  <a:cubicBezTo>
                    <a:pt x="198" y="23"/>
                    <a:pt x="179" y="18"/>
                    <a:pt x="177" y="18"/>
                  </a:cubicBezTo>
                  <a:lnTo>
                    <a:pt x="177" y="16"/>
                  </a:lnTo>
                  <a:cubicBezTo>
                    <a:pt x="163" y="20"/>
                    <a:pt x="126" y="16"/>
                    <a:pt x="121" y="13"/>
                  </a:cubicBezTo>
                  <a:cubicBezTo>
                    <a:pt x="121" y="13"/>
                    <a:pt x="114" y="11"/>
                    <a:pt x="112" y="11"/>
                  </a:cubicBezTo>
                  <a:cubicBezTo>
                    <a:pt x="110" y="13"/>
                    <a:pt x="105" y="16"/>
                    <a:pt x="100" y="16"/>
                  </a:cubicBezTo>
                  <a:cubicBezTo>
                    <a:pt x="91" y="16"/>
                    <a:pt x="91" y="6"/>
                    <a:pt x="89" y="4"/>
                  </a:cubicBezTo>
                  <a:cubicBezTo>
                    <a:pt x="89" y="0"/>
                    <a:pt x="54" y="6"/>
                    <a:pt x="42" y="16"/>
                  </a:cubicBezTo>
                  <a:cubicBezTo>
                    <a:pt x="33" y="25"/>
                    <a:pt x="12" y="23"/>
                    <a:pt x="10" y="27"/>
                  </a:cubicBezTo>
                  <a:cubicBezTo>
                    <a:pt x="10" y="32"/>
                    <a:pt x="7" y="34"/>
                    <a:pt x="5" y="32"/>
                  </a:cubicBezTo>
                  <a:lnTo>
                    <a:pt x="5" y="34"/>
                  </a:lnTo>
                  <a:lnTo>
                    <a:pt x="5" y="3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5" name="Freeform 618">
              <a:extLst>
                <a:ext uri="{FF2B5EF4-FFF2-40B4-BE49-F238E27FC236}">
                  <a16:creationId xmlns:a16="http://schemas.microsoft.com/office/drawing/2014/main" id="{9F6F8AF5-6EA4-7D26-F822-F59FB4CC6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5838" y="2487613"/>
              <a:ext cx="195263" cy="160338"/>
            </a:xfrm>
            <a:custGeom>
              <a:avLst/>
              <a:gdLst>
                <a:gd name="T0" fmla="*/ 5 w 205"/>
                <a:gd name="T1" fmla="*/ 34 h 168"/>
                <a:gd name="T2" fmla="*/ 5 w 205"/>
                <a:gd name="T3" fmla="*/ 34 h 168"/>
                <a:gd name="T4" fmla="*/ 3 w 205"/>
                <a:gd name="T5" fmla="*/ 58 h 168"/>
                <a:gd name="T6" fmla="*/ 5 w 205"/>
                <a:gd name="T7" fmla="*/ 67 h 168"/>
                <a:gd name="T8" fmla="*/ 10 w 205"/>
                <a:gd name="T9" fmla="*/ 76 h 168"/>
                <a:gd name="T10" fmla="*/ 12 w 205"/>
                <a:gd name="T11" fmla="*/ 88 h 168"/>
                <a:gd name="T12" fmla="*/ 19 w 205"/>
                <a:gd name="T13" fmla="*/ 105 h 168"/>
                <a:gd name="T14" fmla="*/ 19 w 205"/>
                <a:gd name="T15" fmla="*/ 114 h 168"/>
                <a:gd name="T16" fmla="*/ 30 w 205"/>
                <a:gd name="T17" fmla="*/ 121 h 168"/>
                <a:gd name="T18" fmla="*/ 44 w 205"/>
                <a:gd name="T19" fmla="*/ 130 h 168"/>
                <a:gd name="T20" fmla="*/ 56 w 205"/>
                <a:gd name="T21" fmla="*/ 137 h 168"/>
                <a:gd name="T22" fmla="*/ 68 w 205"/>
                <a:gd name="T23" fmla="*/ 135 h 168"/>
                <a:gd name="T24" fmla="*/ 75 w 205"/>
                <a:gd name="T25" fmla="*/ 142 h 168"/>
                <a:gd name="T26" fmla="*/ 89 w 205"/>
                <a:gd name="T27" fmla="*/ 146 h 168"/>
                <a:gd name="T28" fmla="*/ 98 w 205"/>
                <a:gd name="T29" fmla="*/ 158 h 168"/>
                <a:gd name="T30" fmla="*/ 110 w 205"/>
                <a:gd name="T31" fmla="*/ 156 h 168"/>
                <a:gd name="T32" fmla="*/ 128 w 205"/>
                <a:gd name="T33" fmla="*/ 158 h 168"/>
                <a:gd name="T34" fmla="*/ 144 w 205"/>
                <a:gd name="T35" fmla="*/ 161 h 168"/>
                <a:gd name="T36" fmla="*/ 163 w 205"/>
                <a:gd name="T37" fmla="*/ 165 h 168"/>
                <a:gd name="T38" fmla="*/ 175 w 205"/>
                <a:gd name="T39" fmla="*/ 168 h 168"/>
                <a:gd name="T40" fmla="*/ 175 w 205"/>
                <a:gd name="T41" fmla="*/ 154 h 168"/>
                <a:gd name="T42" fmla="*/ 193 w 205"/>
                <a:gd name="T43" fmla="*/ 132 h 168"/>
                <a:gd name="T44" fmla="*/ 203 w 205"/>
                <a:gd name="T45" fmla="*/ 125 h 168"/>
                <a:gd name="T46" fmla="*/ 196 w 205"/>
                <a:gd name="T47" fmla="*/ 105 h 168"/>
                <a:gd name="T48" fmla="*/ 193 w 205"/>
                <a:gd name="T49" fmla="*/ 86 h 168"/>
                <a:gd name="T50" fmla="*/ 186 w 205"/>
                <a:gd name="T51" fmla="*/ 74 h 168"/>
                <a:gd name="T52" fmla="*/ 198 w 205"/>
                <a:gd name="T53" fmla="*/ 65 h 168"/>
                <a:gd name="T54" fmla="*/ 198 w 205"/>
                <a:gd name="T55" fmla="*/ 46 h 168"/>
                <a:gd name="T56" fmla="*/ 196 w 205"/>
                <a:gd name="T57" fmla="*/ 30 h 168"/>
                <a:gd name="T58" fmla="*/ 177 w 205"/>
                <a:gd name="T59" fmla="*/ 18 h 168"/>
                <a:gd name="T60" fmla="*/ 177 w 205"/>
                <a:gd name="T61" fmla="*/ 16 h 168"/>
                <a:gd name="T62" fmla="*/ 121 w 205"/>
                <a:gd name="T63" fmla="*/ 13 h 168"/>
                <a:gd name="T64" fmla="*/ 112 w 205"/>
                <a:gd name="T65" fmla="*/ 11 h 168"/>
                <a:gd name="T66" fmla="*/ 100 w 205"/>
                <a:gd name="T67" fmla="*/ 16 h 168"/>
                <a:gd name="T68" fmla="*/ 89 w 205"/>
                <a:gd name="T69" fmla="*/ 4 h 168"/>
                <a:gd name="T70" fmla="*/ 42 w 205"/>
                <a:gd name="T71" fmla="*/ 16 h 168"/>
                <a:gd name="T72" fmla="*/ 10 w 205"/>
                <a:gd name="T73" fmla="*/ 27 h 168"/>
                <a:gd name="T74" fmla="*/ 5 w 205"/>
                <a:gd name="T75" fmla="*/ 32 h 168"/>
                <a:gd name="T76" fmla="*/ 5 w 205"/>
                <a:gd name="T77" fmla="*/ 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8">
                  <a:moveTo>
                    <a:pt x="5" y="34"/>
                  </a:moveTo>
                  <a:lnTo>
                    <a:pt x="5" y="34"/>
                  </a:lnTo>
                  <a:cubicBezTo>
                    <a:pt x="5" y="39"/>
                    <a:pt x="7" y="53"/>
                    <a:pt x="3" y="58"/>
                  </a:cubicBezTo>
                  <a:cubicBezTo>
                    <a:pt x="0" y="63"/>
                    <a:pt x="3" y="65"/>
                    <a:pt x="5" y="67"/>
                  </a:cubicBezTo>
                  <a:cubicBezTo>
                    <a:pt x="10" y="67"/>
                    <a:pt x="10" y="72"/>
                    <a:pt x="10" y="76"/>
                  </a:cubicBezTo>
                  <a:cubicBezTo>
                    <a:pt x="10" y="81"/>
                    <a:pt x="12" y="79"/>
                    <a:pt x="12" y="88"/>
                  </a:cubicBezTo>
                  <a:cubicBezTo>
                    <a:pt x="14" y="95"/>
                    <a:pt x="14" y="102"/>
                    <a:pt x="19" y="105"/>
                  </a:cubicBezTo>
                  <a:cubicBezTo>
                    <a:pt x="21" y="107"/>
                    <a:pt x="19" y="111"/>
                    <a:pt x="19" y="114"/>
                  </a:cubicBezTo>
                  <a:cubicBezTo>
                    <a:pt x="23" y="116"/>
                    <a:pt x="26" y="121"/>
                    <a:pt x="30" y="121"/>
                  </a:cubicBezTo>
                  <a:cubicBezTo>
                    <a:pt x="40" y="125"/>
                    <a:pt x="44" y="128"/>
                    <a:pt x="44" y="130"/>
                  </a:cubicBezTo>
                  <a:cubicBezTo>
                    <a:pt x="44" y="135"/>
                    <a:pt x="54" y="142"/>
                    <a:pt x="56" y="137"/>
                  </a:cubicBezTo>
                  <a:cubicBezTo>
                    <a:pt x="58" y="130"/>
                    <a:pt x="63" y="135"/>
                    <a:pt x="68" y="135"/>
                  </a:cubicBezTo>
                  <a:cubicBezTo>
                    <a:pt x="72" y="135"/>
                    <a:pt x="72" y="139"/>
                    <a:pt x="75" y="142"/>
                  </a:cubicBezTo>
                  <a:cubicBezTo>
                    <a:pt x="75" y="144"/>
                    <a:pt x="84" y="144"/>
                    <a:pt x="89" y="146"/>
                  </a:cubicBezTo>
                  <a:cubicBezTo>
                    <a:pt x="91" y="146"/>
                    <a:pt x="93" y="156"/>
                    <a:pt x="98" y="158"/>
                  </a:cubicBezTo>
                  <a:cubicBezTo>
                    <a:pt x="103" y="161"/>
                    <a:pt x="107" y="154"/>
                    <a:pt x="110" y="156"/>
                  </a:cubicBezTo>
                  <a:cubicBezTo>
                    <a:pt x="114" y="158"/>
                    <a:pt x="124" y="161"/>
                    <a:pt x="128" y="158"/>
                  </a:cubicBezTo>
                  <a:cubicBezTo>
                    <a:pt x="133" y="156"/>
                    <a:pt x="137" y="161"/>
                    <a:pt x="144" y="161"/>
                  </a:cubicBezTo>
                  <a:cubicBezTo>
                    <a:pt x="151" y="161"/>
                    <a:pt x="161" y="163"/>
                    <a:pt x="163" y="165"/>
                  </a:cubicBezTo>
                  <a:cubicBezTo>
                    <a:pt x="163" y="165"/>
                    <a:pt x="170" y="168"/>
                    <a:pt x="175" y="168"/>
                  </a:cubicBezTo>
                  <a:cubicBezTo>
                    <a:pt x="177" y="165"/>
                    <a:pt x="175" y="156"/>
                    <a:pt x="175" y="154"/>
                  </a:cubicBezTo>
                  <a:cubicBezTo>
                    <a:pt x="175" y="151"/>
                    <a:pt x="191" y="137"/>
                    <a:pt x="193" y="132"/>
                  </a:cubicBezTo>
                  <a:cubicBezTo>
                    <a:pt x="198" y="130"/>
                    <a:pt x="200" y="130"/>
                    <a:pt x="203" y="125"/>
                  </a:cubicBezTo>
                  <a:cubicBezTo>
                    <a:pt x="205" y="121"/>
                    <a:pt x="198" y="107"/>
                    <a:pt x="196" y="105"/>
                  </a:cubicBezTo>
                  <a:cubicBezTo>
                    <a:pt x="193" y="102"/>
                    <a:pt x="191" y="91"/>
                    <a:pt x="193" y="86"/>
                  </a:cubicBezTo>
                  <a:cubicBezTo>
                    <a:pt x="196" y="81"/>
                    <a:pt x="186" y="79"/>
                    <a:pt x="186" y="74"/>
                  </a:cubicBezTo>
                  <a:cubicBezTo>
                    <a:pt x="186" y="72"/>
                    <a:pt x="196" y="67"/>
                    <a:pt x="198" y="65"/>
                  </a:cubicBezTo>
                  <a:cubicBezTo>
                    <a:pt x="203" y="63"/>
                    <a:pt x="203" y="49"/>
                    <a:pt x="198" y="46"/>
                  </a:cubicBezTo>
                  <a:cubicBezTo>
                    <a:pt x="193" y="41"/>
                    <a:pt x="191" y="37"/>
                    <a:pt x="196" y="30"/>
                  </a:cubicBezTo>
                  <a:cubicBezTo>
                    <a:pt x="198" y="23"/>
                    <a:pt x="179" y="18"/>
                    <a:pt x="177" y="18"/>
                  </a:cubicBezTo>
                  <a:lnTo>
                    <a:pt x="177" y="16"/>
                  </a:lnTo>
                  <a:cubicBezTo>
                    <a:pt x="163" y="20"/>
                    <a:pt x="126" y="16"/>
                    <a:pt x="121" y="13"/>
                  </a:cubicBezTo>
                  <a:cubicBezTo>
                    <a:pt x="121" y="13"/>
                    <a:pt x="114" y="11"/>
                    <a:pt x="112" y="11"/>
                  </a:cubicBezTo>
                  <a:cubicBezTo>
                    <a:pt x="110" y="13"/>
                    <a:pt x="105" y="16"/>
                    <a:pt x="100" y="16"/>
                  </a:cubicBezTo>
                  <a:cubicBezTo>
                    <a:pt x="91" y="16"/>
                    <a:pt x="91" y="6"/>
                    <a:pt x="89" y="4"/>
                  </a:cubicBezTo>
                  <a:cubicBezTo>
                    <a:pt x="89" y="0"/>
                    <a:pt x="54" y="6"/>
                    <a:pt x="42" y="16"/>
                  </a:cubicBezTo>
                  <a:cubicBezTo>
                    <a:pt x="33" y="25"/>
                    <a:pt x="12" y="23"/>
                    <a:pt x="10" y="27"/>
                  </a:cubicBezTo>
                  <a:cubicBezTo>
                    <a:pt x="10" y="32"/>
                    <a:pt x="7" y="34"/>
                    <a:pt x="5" y="32"/>
                  </a:cubicBezTo>
                  <a:lnTo>
                    <a:pt x="5" y="34"/>
                  </a:ln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6" name="Freeform 619">
              <a:extLst>
                <a:ext uri="{FF2B5EF4-FFF2-40B4-BE49-F238E27FC236}">
                  <a16:creationId xmlns:a16="http://schemas.microsoft.com/office/drawing/2014/main" id="{4EFE4864-4F6F-435D-67C2-91099D4A2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5838" y="2487613"/>
              <a:ext cx="195263" cy="160338"/>
            </a:xfrm>
            <a:custGeom>
              <a:avLst/>
              <a:gdLst>
                <a:gd name="T0" fmla="*/ 5 w 205"/>
                <a:gd name="T1" fmla="*/ 34 h 168"/>
                <a:gd name="T2" fmla="*/ 5 w 205"/>
                <a:gd name="T3" fmla="*/ 34 h 168"/>
                <a:gd name="T4" fmla="*/ 3 w 205"/>
                <a:gd name="T5" fmla="*/ 58 h 168"/>
                <a:gd name="T6" fmla="*/ 5 w 205"/>
                <a:gd name="T7" fmla="*/ 67 h 168"/>
                <a:gd name="T8" fmla="*/ 10 w 205"/>
                <a:gd name="T9" fmla="*/ 76 h 168"/>
                <a:gd name="T10" fmla="*/ 12 w 205"/>
                <a:gd name="T11" fmla="*/ 88 h 168"/>
                <a:gd name="T12" fmla="*/ 19 w 205"/>
                <a:gd name="T13" fmla="*/ 105 h 168"/>
                <a:gd name="T14" fmla="*/ 19 w 205"/>
                <a:gd name="T15" fmla="*/ 114 h 168"/>
                <a:gd name="T16" fmla="*/ 30 w 205"/>
                <a:gd name="T17" fmla="*/ 121 h 168"/>
                <a:gd name="T18" fmla="*/ 44 w 205"/>
                <a:gd name="T19" fmla="*/ 130 h 168"/>
                <a:gd name="T20" fmla="*/ 56 w 205"/>
                <a:gd name="T21" fmla="*/ 137 h 168"/>
                <a:gd name="T22" fmla="*/ 68 w 205"/>
                <a:gd name="T23" fmla="*/ 135 h 168"/>
                <a:gd name="T24" fmla="*/ 75 w 205"/>
                <a:gd name="T25" fmla="*/ 142 h 168"/>
                <a:gd name="T26" fmla="*/ 89 w 205"/>
                <a:gd name="T27" fmla="*/ 146 h 168"/>
                <a:gd name="T28" fmla="*/ 98 w 205"/>
                <a:gd name="T29" fmla="*/ 158 h 168"/>
                <a:gd name="T30" fmla="*/ 110 w 205"/>
                <a:gd name="T31" fmla="*/ 156 h 168"/>
                <a:gd name="T32" fmla="*/ 128 w 205"/>
                <a:gd name="T33" fmla="*/ 158 h 168"/>
                <a:gd name="T34" fmla="*/ 144 w 205"/>
                <a:gd name="T35" fmla="*/ 161 h 168"/>
                <a:gd name="T36" fmla="*/ 163 w 205"/>
                <a:gd name="T37" fmla="*/ 165 h 168"/>
                <a:gd name="T38" fmla="*/ 175 w 205"/>
                <a:gd name="T39" fmla="*/ 168 h 168"/>
                <a:gd name="T40" fmla="*/ 175 w 205"/>
                <a:gd name="T41" fmla="*/ 154 h 168"/>
                <a:gd name="T42" fmla="*/ 193 w 205"/>
                <a:gd name="T43" fmla="*/ 132 h 168"/>
                <a:gd name="T44" fmla="*/ 203 w 205"/>
                <a:gd name="T45" fmla="*/ 125 h 168"/>
                <a:gd name="T46" fmla="*/ 196 w 205"/>
                <a:gd name="T47" fmla="*/ 105 h 168"/>
                <a:gd name="T48" fmla="*/ 193 w 205"/>
                <a:gd name="T49" fmla="*/ 86 h 168"/>
                <a:gd name="T50" fmla="*/ 186 w 205"/>
                <a:gd name="T51" fmla="*/ 74 h 168"/>
                <a:gd name="T52" fmla="*/ 198 w 205"/>
                <a:gd name="T53" fmla="*/ 65 h 168"/>
                <a:gd name="T54" fmla="*/ 198 w 205"/>
                <a:gd name="T55" fmla="*/ 46 h 168"/>
                <a:gd name="T56" fmla="*/ 196 w 205"/>
                <a:gd name="T57" fmla="*/ 30 h 168"/>
                <a:gd name="T58" fmla="*/ 177 w 205"/>
                <a:gd name="T59" fmla="*/ 18 h 168"/>
                <a:gd name="T60" fmla="*/ 177 w 205"/>
                <a:gd name="T61" fmla="*/ 16 h 168"/>
                <a:gd name="T62" fmla="*/ 121 w 205"/>
                <a:gd name="T63" fmla="*/ 13 h 168"/>
                <a:gd name="T64" fmla="*/ 112 w 205"/>
                <a:gd name="T65" fmla="*/ 11 h 168"/>
                <a:gd name="T66" fmla="*/ 100 w 205"/>
                <a:gd name="T67" fmla="*/ 16 h 168"/>
                <a:gd name="T68" fmla="*/ 89 w 205"/>
                <a:gd name="T69" fmla="*/ 4 h 168"/>
                <a:gd name="T70" fmla="*/ 42 w 205"/>
                <a:gd name="T71" fmla="*/ 16 h 168"/>
                <a:gd name="T72" fmla="*/ 10 w 205"/>
                <a:gd name="T73" fmla="*/ 27 h 168"/>
                <a:gd name="T74" fmla="*/ 5 w 205"/>
                <a:gd name="T75" fmla="*/ 32 h 168"/>
                <a:gd name="T76" fmla="*/ 5 w 205"/>
                <a:gd name="T77" fmla="*/ 34 h 168"/>
                <a:gd name="T78" fmla="*/ 5 w 205"/>
                <a:gd name="T79" fmla="*/ 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5" h="168">
                  <a:moveTo>
                    <a:pt x="5" y="34"/>
                  </a:moveTo>
                  <a:lnTo>
                    <a:pt x="5" y="34"/>
                  </a:lnTo>
                  <a:cubicBezTo>
                    <a:pt x="5" y="39"/>
                    <a:pt x="7" y="53"/>
                    <a:pt x="3" y="58"/>
                  </a:cubicBezTo>
                  <a:cubicBezTo>
                    <a:pt x="0" y="63"/>
                    <a:pt x="3" y="65"/>
                    <a:pt x="5" y="67"/>
                  </a:cubicBezTo>
                  <a:cubicBezTo>
                    <a:pt x="10" y="67"/>
                    <a:pt x="10" y="72"/>
                    <a:pt x="10" y="76"/>
                  </a:cubicBezTo>
                  <a:cubicBezTo>
                    <a:pt x="10" y="81"/>
                    <a:pt x="12" y="79"/>
                    <a:pt x="12" y="88"/>
                  </a:cubicBezTo>
                  <a:cubicBezTo>
                    <a:pt x="14" y="95"/>
                    <a:pt x="14" y="102"/>
                    <a:pt x="19" y="105"/>
                  </a:cubicBezTo>
                  <a:cubicBezTo>
                    <a:pt x="21" y="107"/>
                    <a:pt x="19" y="111"/>
                    <a:pt x="19" y="114"/>
                  </a:cubicBezTo>
                  <a:cubicBezTo>
                    <a:pt x="23" y="116"/>
                    <a:pt x="26" y="121"/>
                    <a:pt x="30" y="121"/>
                  </a:cubicBezTo>
                  <a:cubicBezTo>
                    <a:pt x="40" y="125"/>
                    <a:pt x="44" y="128"/>
                    <a:pt x="44" y="130"/>
                  </a:cubicBezTo>
                  <a:cubicBezTo>
                    <a:pt x="44" y="135"/>
                    <a:pt x="54" y="142"/>
                    <a:pt x="56" y="137"/>
                  </a:cubicBezTo>
                  <a:cubicBezTo>
                    <a:pt x="58" y="130"/>
                    <a:pt x="63" y="135"/>
                    <a:pt x="68" y="135"/>
                  </a:cubicBezTo>
                  <a:cubicBezTo>
                    <a:pt x="72" y="135"/>
                    <a:pt x="72" y="139"/>
                    <a:pt x="75" y="142"/>
                  </a:cubicBezTo>
                  <a:cubicBezTo>
                    <a:pt x="75" y="144"/>
                    <a:pt x="84" y="144"/>
                    <a:pt x="89" y="146"/>
                  </a:cubicBezTo>
                  <a:cubicBezTo>
                    <a:pt x="91" y="146"/>
                    <a:pt x="93" y="156"/>
                    <a:pt x="98" y="158"/>
                  </a:cubicBezTo>
                  <a:cubicBezTo>
                    <a:pt x="103" y="161"/>
                    <a:pt x="107" y="154"/>
                    <a:pt x="110" y="156"/>
                  </a:cubicBezTo>
                  <a:cubicBezTo>
                    <a:pt x="114" y="158"/>
                    <a:pt x="124" y="161"/>
                    <a:pt x="128" y="158"/>
                  </a:cubicBezTo>
                  <a:cubicBezTo>
                    <a:pt x="133" y="156"/>
                    <a:pt x="137" y="161"/>
                    <a:pt x="144" y="161"/>
                  </a:cubicBezTo>
                  <a:cubicBezTo>
                    <a:pt x="151" y="161"/>
                    <a:pt x="161" y="163"/>
                    <a:pt x="163" y="165"/>
                  </a:cubicBezTo>
                  <a:cubicBezTo>
                    <a:pt x="163" y="165"/>
                    <a:pt x="170" y="168"/>
                    <a:pt x="175" y="168"/>
                  </a:cubicBezTo>
                  <a:cubicBezTo>
                    <a:pt x="177" y="165"/>
                    <a:pt x="175" y="156"/>
                    <a:pt x="175" y="154"/>
                  </a:cubicBezTo>
                  <a:cubicBezTo>
                    <a:pt x="175" y="151"/>
                    <a:pt x="191" y="137"/>
                    <a:pt x="193" y="132"/>
                  </a:cubicBezTo>
                  <a:cubicBezTo>
                    <a:pt x="198" y="130"/>
                    <a:pt x="200" y="130"/>
                    <a:pt x="203" y="125"/>
                  </a:cubicBezTo>
                  <a:cubicBezTo>
                    <a:pt x="205" y="121"/>
                    <a:pt x="198" y="107"/>
                    <a:pt x="196" y="105"/>
                  </a:cubicBezTo>
                  <a:cubicBezTo>
                    <a:pt x="193" y="102"/>
                    <a:pt x="191" y="91"/>
                    <a:pt x="193" y="86"/>
                  </a:cubicBezTo>
                  <a:cubicBezTo>
                    <a:pt x="196" y="81"/>
                    <a:pt x="186" y="79"/>
                    <a:pt x="186" y="74"/>
                  </a:cubicBezTo>
                  <a:cubicBezTo>
                    <a:pt x="186" y="72"/>
                    <a:pt x="196" y="67"/>
                    <a:pt x="198" y="65"/>
                  </a:cubicBezTo>
                  <a:cubicBezTo>
                    <a:pt x="203" y="63"/>
                    <a:pt x="203" y="49"/>
                    <a:pt x="198" y="46"/>
                  </a:cubicBezTo>
                  <a:cubicBezTo>
                    <a:pt x="193" y="41"/>
                    <a:pt x="191" y="37"/>
                    <a:pt x="196" y="30"/>
                  </a:cubicBezTo>
                  <a:cubicBezTo>
                    <a:pt x="198" y="23"/>
                    <a:pt x="179" y="18"/>
                    <a:pt x="177" y="18"/>
                  </a:cubicBezTo>
                  <a:lnTo>
                    <a:pt x="177" y="16"/>
                  </a:lnTo>
                  <a:cubicBezTo>
                    <a:pt x="163" y="20"/>
                    <a:pt x="126" y="16"/>
                    <a:pt x="121" y="13"/>
                  </a:cubicBezTo>
                  <a:cubicBezTo>
                    <a:pt x="121" y="13"/>
                    <a:pt x="114" y="11"/>
                    <a:pt x="112" y="11"/>
                  </a:cubicBezTo>
                  <a:cubicBezTo>
                    <a:pt x="110" y="13"/>
                    <a:pt x="105" y="16"/>
                    <a:pt x="100" y="16"/>
                  </a:cubicBezTo>
                  <a:cubicBezTo>
                    <a:pt x="91" y="16"/>
                    <a:pt x="91" y="6"/>
                    <a:pt x="89" y="4"/>
                  </a:cubicBezTo>
                  <a:cubicBezTo>
                    <a:pt x="89" y="0"/>
                    <a:pt x="54" y="6"/>
                    <a:pt x="42" y="16"/>
                  </a:cubicBezTo>
                  <a:cubicBezTo>
                    <a:pt x="33" y="25"/>
                    <a:pt x="12" y="23"/>
                    <a:pt x="10" y="27"/>
                  </a:cubicBezTo>
                  <a:cubicBezTo>
                    <a:pt x="10" y="32"/>
                    <a:pt x="7" y="34"/>
                    <a:pt x="5" y="32"/>
                  </a:cubicBezTo>
                  <a:lnTo>
                    <a:pt x="5" y="34"/>
                  </a:lnTo>
                  <a:lnTo>
                    <a:pt x="5" y="3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7" name="Freeform 620">
              <a:extLst>
                <a:ext uri="{FF2B5EF4-FFF2-40B4-BE49-F238E27FC236}">
                  <a16:creationId xmlns:a16="http://schemas.microsoft.com/office/drawing/2014/main" id="{4AA95453-5B3F-A836-0727-3815FAF9B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651126"/>
              <a:ext cx="150813" cy="68263"/>
            </a:xfrm>
            <a:custGeom>
              <a:avLst/>
              <a:gdLst>
                <a:gd name="T0" fmla="*/ 132 w 158"/>
                <a:gd name="T1" fmla="*/ 7 h 72"/>
                <a:gd name="T2" fmla="*/ 132 w 158"/>
                <a:gd name="T3" fmla="*/ 7 h 72"/>
                <a:gd name="T4" fmla="*/ 114 w 158"/>
                <a:gd name="T5" fmla="*/ 0 h 72"/>
                <a:gd name="T6" fmla="*/ 109 w 158"/>
                <a:gd name="T7" fmla="*/ 9 h 72"/>
                <a:gd name="T8" fmla="*/ 93 w 158"/>
                <a:gd name="T9" fmla="*/ 12 h 72"/>
                <a:gd name="T10" fmla="*/ 81 w 158"/>
                <a:gd name="T11" fmla="*/ 19 h 72"/>
                <a:gd name="T12" fmla="*/ 72 w 158"/>
                <a:gd name="T13" fmla="*/ 32 h 72"/>
                <a:gd name="T14" fmla="*/ 63 w 158"/>
                <a:gd name="T15" fmla="*/ 37 h 72"/>
                <a:gd name="T16" fmla="*/ 42 w 158"/>
                <a:gd name="T17" fmla="*/ 42 h 72"/>
                <a:gd name="T18" fmla="*/ 30 w 158"/>
                <a:gd name="T19" fmla="*/ 44 h 72"/>
                <a:gd name="T20" fmla="*/ 16 w 158"/>
                <a:gd name="T21" fmla="*/ 44 h 72"/>
                <a:gd name="T22" fmla="*/ 5 w 158"/>
                <a:gd name="T23" fmla="*/ 42 h 72"/>
                <a:gd name="T24" fmla="*/ 2 w 158"/>
                <a:gd name="T25" fmla="*/ 53 h 72"/>
                <a:gd name="T26" fmla="*/ 14 w 158"/>
                <a:gd name="T27" fmla="*/ 58 h 72"/>
                <a:gd name="T28" fmla="*/ 26 w 158"/>
                <a:gd name="T29" fmla="*/ 63 h 72"/>
                <a:gd name="T30" fmla="*/ 39 w 158"/>
                <a:gd name="T31" fmla="*/ 58 h 72"/>
                <a:gd name="T32" fmla="*/ 56 w 158"/>
                <a:gd name="T33" fmla="*/ 56 h 72"/>
                <a:gd name="T34" fmla="*/ 60 w 158"/>
                <a:gd name="T35" fmla="*/ 65 h 72"/>
                <a:gd name="T36" fmla="*/ 79 w 158"/>
                <a:gd name="T37" fmla="*/ 67 h 72"/>
                <a:gd name="T38" fmla="*/ 105 w 158"/>
                <a:gd name="T39" fmla="*/ 72 h 72"/>
                <a:gd name="T40" fmla="*/ 121 w 158"/>
                <a:gd name="T41" fmla="*/ 65 h 72"/>
                <a:gd name="T42" fmla="*/ 137 w 158"/>
                <a:gd name="T43" fmla="*/ 60 h 72"/>
                <a:gd name="T44" fmla="*/ 139 w 158"/>
                <a:gd name="T45" fmla="*/ 56 h 72"/>
                <a:gd name="T46" fmla="*/ 144 w 158"/>
                <a:gd name="T47" fmla="*/ 47 h 72"/>
                <a:gd name="T48" fmla="*/ 146 w 158"/>
                <a:gd name="T49" fmla="*/ 37 h 72"/>
                <a:gd name="T50" fmla="*/ 156 w 158"/>
                <a:gd name="T51" fmla="*/ 32 h 72"/>
                <a:gd name="T52" fmla="*/ 158 w 158"/>
                <a:gd name="T53" fmla="*/ 26 h 72"/>
                <a:gd name="T54" fmla="*/ 149 w 158"/>
                <a:gd name="T55" fmla="*/ 9 h 72"/>
                <a:gd name="T56" fmla="*/ 132 w 158"/>
                <a:gd name="T57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8" h="72">
                  <a:moveTo>
                    <a:pt x="132" y="7"/>
                  </a:moveTo>
                  <a:lnTo>
                    <a:pt x="132" y="7"/>
                  </a:lnTo>
                  <a:cubicBezTo>
                    <a:pt x="128" y="0"/>
                    <a:pt x="114" y="0"/>
                    <a:pt x="114" y="0"/>
                  </a:cubicBezTo>
                  <a:cubicBezTo>
                    <a:pt x="114" y="0"/>
                    <a:pt x="112" y="7"/>
                    <a:pt x="109" y="9"/>
                  </a:cubicBezTo>
                  <a:cubicBezTo>
                    <a:pt x="109" y="14"/>
                    <a:pt x="98" y="14"/>
                    <a:pt x="93" y="12"/>
                  </a:cubicBezTo>
                  <a:cubicBezTo>
                    <a:pt x="91" y="14"/>
                    <a:pt x="81" y="16"/>
                    <a:pt x="81" y="19"/>
                  </a:cubicBezTo>
                  <a:cubicBezTo>
                    <a:pt x="79" y="23"/>
                    <a:pt x="70" y="21"/>
                    <a:pt x="72" y="32"/>
                  </a:cubicBezTo>
                  <a:cubicBezTo>
                    <a:pt x="74" y="44"/>
                    <a:pt x="67" y="39"/>
                    <a:pt x="63" y="37"/>
                  </a:cubicBezTo>
                  <a:cubicBezTo>
                    <a:pt x="60" y="37"/>
                    <a:pt x="46" y="39"/>
                    <a:pt x="42" y="42"/>
                  </a:cubicBezTo>
                  <a:cubicBezTo>
                    <a:pt x="37" y="47"/>
                    <a:pt x="33" y="44"/>
                    <a:pt x="30" y="44"/>
                  </a:cubicBezTo>
                  <a:cubicBezTo>
                    <a:pt x="26" y="42"/>
                    <a:pt x="18" y="39"/>
                    <a:pt x="16" y="44"/>
                  </a:cubicBezTo>
                  <a:cubicBezTo>
                    <a:pt x="14" y="51"/>
                    <a:pt x="9" y="42"/>
                    <a:pt x="5" y="42"/>
                  </a:cubicBezTo>
                  <a:cubicBezTo>
                    <a:pt x="0" y="42"/>
                    <a:pt x="2" y="51"/>
                    <a:pt x="2" y="53"/>
                  </a:cubicBezTo>
                  <a:cubicBezTo>
                    <a:pt x="2" y="56"/>
                    <a:pt x="9" y="60"/>
                    <a:pt x="14" y="58"/>
                  </a:cubicBezTo>
                  <a:cubicBezTo>
                    <a:pt x="16" y="58"/>
                    <a:pt x="23" y="60"/>
                    <a:pt x="26" y="63"/>
                  </a:cubicBezTo>
                  <a:cubicBezTo>
                    <a:pt x="30" y="65"/>
                    <a:pt x="37" y="60"/>
                    <a:pt x="39" y="58"/>
                  </a:cubicBezTo>
                  <a:cubicBezTo>
                    <a:pt x="42" y="56"/>
                    <a:pt x="56" y="56"/>
                    <a:pt x="56" y="56"/>
                  </a:cubicBezTo>
                  <a:cubicBezTo>
                    <a:pt x="58" y="56"/>
                    <a:pt x="58" y="63"/>
                    <a:pt x="60" y="65"/>
                  </a:cubicBezTo>
                  <a:cubicBezTo>
                    <a:pt x="63" y="65"/>
                    <a:pt x="72" y="67"/>
                    <a:pt x="79" y="67"/>
                  </a:cubicBezTo>
                  <a:cubicBezTo>
                    <a:pt x="88" y="67"/>
                    <a:pt x="100" y="72"/>
                    <a:pt x="105" y="72"/>
                  </a:cubicBezTo>
                  <a:cubicBezTo>
                    <a:pt x="107" y="72"/>
                    <a:pt x="114" y="65"/>
                    <a:pt x="121" y="65"/>
                  </a:cubicBezTo>
                  <a:cubicBezTo>
                    <a:pt x="130" y="65"/>
                    <a:pt x="135" y="60"/>
                    <a:pt x="137" y="60"/>
                  </a:cubicBezTo>
                  <a:cubicBezTo>
                    <a:pt x="137" y="58"/>
                    <a:pt x="137" y="56"/>
                    <a:pt x="139" y="56"/>
                  </a:cubicBezTo>
                  <a:cubicBezTo>
                    <a:pt x="144" y="53"/>
                    <a:pt x="142" y="49"/>
                    <a:pt x="144" y="47"/>
                  </a:cubicBezTo>
                  <a:cubicBezTo>
                    <a:pt x="146" y="42"/>
                    <a:pt x="142" y="37"/>
                    <a:pt x="146" y="37"/>
                  </a:cubicBezTo>
                  <a:cubicBezTo>
                    <a:pt x="151" y="37"/>
                    <a:pt x="156" y="37"/>
                    <a:pt x="156" y="32"/>
                  </a:cubicBezTo>
                  <a:cubicBezTo>
                    <a:pt x="156" y="30"/>
                    <a:pt x="156" y="28"/>
                    <a:pt x="158" y="26"/>
                  </a:cubicBezTo>
                  <a:cubicBezTo>
                    <a:pt x="153" y="19"/>
                    <a:pt x="149" y="9"/>
                    <a:pt x="149" y="9"/>
                  </a:cubicBezTo>
                  <a:cubicBezTo>
                    <a:pt x="149" y="9"/>
                    <a:pt x="139" y="14"/>
                    <a:pt x="132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8" name="Freeform 621">
              <a:extLst>
                <a:ext uri="{FF2B5EF4-FFF2-40B4-BE49-F238E27FC236}">
                  <a16:creationId xmlns:a16="http://schemas.microsoft.com/office/drawing/2014/main" id="{DADA256A-F6F2-98B3-54DE-058B6F440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651126"/>
              <a:ext cx="150813" cy="68263"/>
            </a:xfrm>
            <a:custGeom>
              <a:avLst/>
              <a:gdLst>
                <a:gd name="T0" fmla="*/ 132 w 158"/>
                <a:gd name="T1" fmla="*/ 7 h 72"/>
                <a:gd name="T2" fmla="*/ 132 w 158"/>
                <a:gd name="T3" fmla="*/ 7 h 72"/>
                <a:gd name="T4" fmla="*/ 114 w 158"/>
                <a:gd name="T5" fmla="*/ 0 h 72"/>
                <a:gd name="T6" fmla="*/ 109 w 158"/>
                <a:gd name="T7" fmla="*/ 9 h 72"/>
                <a:gd name="T8" fmla="*/ 93 w 158"/>
                <a:gd name="T9" fmla="*/ 12 h 72"/>
                <a:gd name="T10" fmla="*/ 81 w 158"/>
                <a:gd name="T11" fmla="*/ 19 h 72"/>
                <a:gd name="T12" fmla="*/ 72 w 158"/>
                <a:gd name="T13" fmla="*/ 32 h 72"/>
                <a:gd name="T14" fmla="*/ 63 w 158"/>
                <a:gd name="T15" fmla="*/ 37 h 72"/>
                <a:gd name="T16" fmla="*/ 42 w 158"/>
                <a:gd name="T17" fmla="*/ 42 h 72"/>
                <a:gd name="T18" fmla="*/ 30 w 158"/>
                <a:gd name="T19" fmla="*/ 44 h 72"/>
                <a:gd name="T20" fmla="*/ 16 w 158"/>
                <a:gd name="T21" fmla="*/ 44 h 72"/>
                <a:gd name="T22" fmla="*/ 5 w 158"/>
                <a:gd name="T23" fmla="*/ 42 h 72"/>
                <a:gd name="T24" fmla="*/ 2 w 158"/>
                <a:gd name="T25" fmla="*/ 53 h 72"/>
                <a:gd name="T26" fmla="*/ 14 w 158"/>
                <a:gd name="T27" fmla="*/ 58 h 72"/>
                <a:gd name="T28" fmla="*/ 26 w 158"/>
                <a:gd name="T29" fmla="*/ 63 h 72"/>
                <a:gd name="T30" fmla="*/ 39 w 158"/>
                <a:gd name="T31" fmla="*/ 58 h 72"/>
                <a:gd name="T32" fmla="*/ 56 w 158"/>
                <a:gd name="T33" fmla="*/ 56 h 72"/>
                <a:gd name="T34" fmla="*/ 60 w 158"/>
                <a:gd name="T35" fmla="*/ 65 h 72"/>
                <a:gd name="T36" fmla="*/ 79 w 158"/>
                <a:gd name="T37" fmla="*/ 67 h 72"/>
                <a:gd name="T38" fmla="*/ 105 w 158"/>
                <a:gd name="T39" fmla="*/ 72 h 72"/>
                <a:gd name="T40" fmla="*/ 121 w 158"/>
                <a:gd name="T41" fmla="*/ 65 h 72"/>
                <a:gd name="T42" fmla="*/ 137 w 158"/>
                <a:gd name="T43" fmla="*/ 60 h 72"/>
                <a:gd name="T44" fmla="*/ 139 w 158"/>
                <a:gd name="T45" fmla="*/ 56 h 72"/>
                <a:gd name="T46" fmla="*/ 144 w 158"/>
                <a:gd name="T47" fmla="*/ 47 h 72"/>
                <a:gd name="T48" fmla="*/ 146 w 158"/>
                <a:gd name="T49" fmla="*/ 37 h 72"/>
                <a:gd name="T50" fmla="*/ 156 w 158"/>
                <a:gd name="T51" fmla="*/ 32 h 72"/>
                <a:gd name="T52" fmla="*/ 158 w 158"/>
                <a:gd name="T53" fmla="*/ 26 h 72"/>
                <a:gd name="T54" fmla="*/ 149 w 158"/>
                <a:gd name="T55" fmla="*/ 9 h 72"/>
                <a:gd name="T56" fmla="*/ 132 w 158"/>
                <a:gd name="T57" fmla="*/ 7 h 72"/>
                <a:gd name="T58" fmla="*/ 132 w 158"/>
                <a:gd name="T59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8" h="72">
                  <a:moveTo>
                    <a:pt x="132" y="7"/>
                  </a:moveTo>
                  <a:lnTo>
                    <a:pt x="132" y="7"/>
                  </a:lnTo>
                  <a:cubicBezTo>
                    <a:pt x="128" y="0"/>
                    <a:pt x="114" y="0"/>
                    <a:pt x="114" y="0"/>
                  </a:cubicBezTo>
                  <a:cubicBezTo>
                    <a:pt x="114" y="0"/>
                    <a:pt x="112" y="7"/>
                    <a:pt x="109" y="9"/>
                  </a:cubicBezTo>
                  <a:cubicBezTo>
                    <a:pt x="109" y="14"/>
                    <a:pt x="98" y="14"/>
                    <a:pt x="93" y="12"/>
                  </a:cubicBezTo>
                  <a:cubicBezTo>
                    <a:pt x="91" y="14"/>
                    <a:pt x="81" y="16"/>
                    <a:pt x="81" y="19"/>
                  </a:cubicBezTo>
                  <a:cubicBezTo>
                    <a:pt x="79" y="23"/>
                    <a:pt x="70" y="21"/>
                    <a:pt x="72" y="32"/>
                  </a:cubicBezTo>
                  <a:cubicBezTo>
                    <a:pt x="74" y="44"/>
                    <a:pt x="67" y="39"/>
                    <a:pt x="63" y="37"/>
                  </a:cubicBezTo>
                  <a:cubicBezTo>
                    <a:pt x="60" y="37"/>
                    <a:pt x="46" y="39"/>
                    <a:pt x="42" y="42"/>
                  </a:cubicBezTo>
                  <a:cubicBezTo>
                    <a:pt x="37" y="47"/>
                    <a:pt x="33" y="44"/>
                    <a:pt x="30" y="44"/>
                  </a:cubicBezTo>
                  <a:cubicBezTo>
                    <a:pt x="26" y="42"/>
                    <a:pt x="18" y="39"/>
                    <a:pt x="16" y="44"/>
                  </a:cubicBezTo>
                  <a:cubicBezTo>
                    <a:pt x="14" y="51"/>
                    <a:pt x="9" y="42"/>
                    <a:pt x="5" y="42"/>
                  </a:cubicBezTo>
                  <a:cubicBezTo>
                    <a:pt x="0" y="42"/>
                    <a:pt x="2" y="51"/>
                    <a:pt x="2" y="53"/>
                  </a:cubicBezTo>
                  <a:cubicBezTo>
                    <a:pt x="2" y="56"/>
                    <a:pt x="9" y="60"/>
                    <a:pt x="14" y="58"/>
                  </a:cubicBezTo>
                  <a:cubicBezTo>
                    <a:pt x="16" y="58"/>
                    <a:pt x="23" y="60"/>
                    <a:pt x="26" y="63"/>
                  </a:cubicBezTo>
                  <a:cubicBezTo>
                    <a:pt x="30" y="65"/>
                    <a:pt x="37" y="60"/>
                    <a:pt x="39" y="58"/>
                  </a:cubicBezTo>
                  <a:cubicBezTo>
                    <a:pt x="42" y="56"/>
                    <a:pt x="56" y="56"/>
                    <a:pt x="56" y="56"/>
                  </a:cubicBezTo>
                  <a:cubicBezTo>
                    <a:pt x="58" y="56"/>
                    <a:pt x="58" y="63"/>
                    <a:pt x="60" y="65"/>
                  </a:cubicBezTo>
                  <a:cubicBezTo>
                    <a:pt x="63" y="65"/>
                    <a:pt x="72" y="67"/>
                    <a:pt x="79" y="67"/>
                  </a:cubicBezTo>
                  <a:cubicBezTo>
                    <a:pt x="88" y="67"/>
                    <a:pt x="100" y="72"/>
                    <a:pt x="105" y="72"/>
                  </a:cubicBezTo>
                  <a:cubicBezTo>
                    <a:pt x="107" y="72"/>
                    <a:pt x="114" y="65"/>
                    <a:pt x="121" y="65"/>
                  </a:cubicBezTo>
                  <a:cubicBezTo>
                    <a:pt x="130" y="65"/>
                    <a:pt x="135" y="60"/>
                    <a:pt x="137" y="60"/>
                  </a:cubicBezTo>
                  <a:cubicBezTo>
                    <a:pt x="137" y="58"/>
                    <a:pt x="137" y="56"/>
                    <a:pt x="139" y="56"/>
                  </a:cubicBezTo>
                  <a:cubicBezTo>
                    <a:pt x="144" y="53"/>
                    <a:pt x="142" y="49"/>
                    <a:pt x="144" y="47"/>
                  </a:cubicBezTo>
                  <a:cubicBezTo>
                    <a:pt x="146" y="42"/>
                    <a:pt x="142" y="37"/>
                    <a:pt x="146" y="37"/>
                  </a:cubicBezTo>
                  <a:cubicBezTo>
                    <a:pt x="151" y="37"/>
                    <a:pt x="156" y="37"/>
                    <a:pt x="156" y="32"/>
                  </a:cubicBezTo>
                  <a:cubicBezTo>
                    <a:pt x="156" y="30"/>
                    <a:pt x="156" y="28"/>
                    <a:pt x="158" y="26"/>
                  </a:cubicBezTo>
                  <a:cubicBezTo>
                    <a:pt x="153" y="19"/>
                    <a:pt x="149" y="9"/>
                    <a:pt x="149" y="9"/>
                  </a:cubicBezTo>
                  <a:cubicBezTo>
                    <a:pt x="149" y="9"/>
                    <a:pt x="139" y="14"/>
                    <a:pt x="132" y="7"/>
                  </a:cubicBezTo>
                  <a:lnTo>
                    <a:pt x="132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9" name="Freeform 622">
              <a:extLst>
                <a:ext uri="{FF2B5EF4-FFF2-40B4-BE49-F238E27FC236}">
                  <a16:creationId xmlns:a16="http://schemas.microsoft.com/office/drawing/2014/main" id="{48E6A16D-28F0-727F-9CF6-14D40093E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651126"/>
              <a:ext cx="150813" cy="68263"/>
            </a:xfrm>
            <a:custGeom>
              <a:avLst/>
              <a:gdLst>
                <a:gd name="T0" fmla="*/ 132 w 158"/>
                <a:gd name="T1" fmla="*/ 7 h 72"/>
                <a:gd name="T2" fmla="*/ 132 w 158"/>
                <a:gd name="T3" fmla="*/ 7 h 72"/>
                <a:gd name="T4" fmla="*/ 114 w 158"/>
                <a:gd name="T5" fmla="*/ 0 h 72"/>
                <a:gd name="T6" fmla="*/ 109 w 158"/>
                <a:gd name="T7" fmla="*/ 9 h 72"/>
                <a:gd name="T8" fmla="*/ 93 w 158"/>
                <a:gd name="T9" fmla="*/ 12 h 72"/>
                <a:gd name="T10" fmla="*/ 81 w 158"/>
                <a:gd name="T11" fmla="*/ 19 h 72"/>
                <a:gd name="T12" fmla="*/ 72 w 158"/>
                <a:gd name="T13" fmla="*/ 32 h 72"/>
                <a:gd name="T14" fmla="*/ 63 w 158"/>
                <a:gd name="T15" fmla="*/ 37 h 72"/>
                <a:gd name="T16" fmla="*/ 42 w 158"/>
                <a:gd name="T17" fmla="*/ 42 h 72"/>
                <a:gd name="T18" fmla="*/ 30 w 158"/>
                <a:gd name="T19" fmla="*/ 44 h 72"/>
                <a:gd name="T20" fmla="*/ 16 w 158"/>
                <a:gd name="T21" fmla="*/ 44 h 72"/>
                <a:gd name="T22" fmla="*/ 5 w 158"/>
                <a:gd name="T23" fmla="*/ 42 h 72"/>
                <a:gd name="T24" fmla="*/ 2 w 158"/>
                <a:gd name="T25" fmla="*/ 53 h 72"/>
                <a:gd name="T26" fmla="*/ 14 w 158"/>
                <a:gd name="T27" fmla="*/ 58 h 72"/>
                <a:gd name="T28" fmla="*/ 26 w 158"/>
                <a:gd name="T29" fmla="*/ 63 h 72"/>
                <a:gd name="T30" fmla="*/ 39 w 158"/>
                <a:gd name="T31" fmla="*/ 58 h 72"/>
                <a:gd name="T32" fmla="*/ 56 w 158"/>
                <a:gd name="T33" fmla="*/ 56 h 72"/>
                <a:gd name="T34" fmla="*/ 60 w 158"/>
                <a:gd name="T35" fmla="*/ 65 h 72"/>
                <a:gd name="T36" fmla="*/ 79 w 158"/>
                <a:gd name="T37" fmla="*/ 67 h 72"/>
                <a:gd name="T38" fmla="*/ 105 w 158"/>
                <a:gd name="T39" fmla="*/ 72 h 72"/>
                <a:gd name="T40" fmla="*/ 121 w 158"/>
                <a:gd name="T41" fmla="*/ 65 h 72"/>
                <a:gd name="T42" fmla="*/ 137 w 158"/>
                <a:gd name="T43" fmla="*/ 60 h 72"/>
                <a:gd name="T44" fmla="*/ 139 w 158"/>
                <a:gd name="T45" fmla="*/ 56 h 72"/>
                <a:gd name="T46" fmla="*/ 144 w 158"/>
                <a:gd name="T47" fmla="*/ 47 h 72"/>
                <a:gd name="T48" fmla="*/ 146 w 158"/>
                <a:gd name="T49" fmla="*/ 37 h 72"/>
                <a:gd name="T50" fmla="*/ 156 w 158"/>
                <a:gd name="T51" fmla="*/ 32 h 72"/>
                <a:gd name="T52" fmla="*/ 158 w 158"/>
                <a:gd name="T53" fmla="*/ 26 h 72"/>
                <a:gd name="T54" fmla="*/ 149 w 158"/>
                <a:gd name="T55" fmla="*/ 9 h 72"/>
                <a:gd name="T56" fmla="*/ 132 w 158"/>
                <a:gd name="T57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8" h="72">
                  <a:moveTo>
                    <a:pt x="132" y="7"/>
                  </a:moveTo>
                  <a:lnTo>
                    <a:pt x="132" y="7"/>
                  </a:lnTo>
                  <a:cubicBezTo>
                    <a:pt x="128" y="0"/>
                    <a:pt x="114" y="0"/>
                    <a:pt x="114" y="0"/>
                  </a:cubicBezTo>
                  <a:cubicBezTo>
                    <a:pt x="114" y="0"/>
                    <a:pt x="112" y="7"/>
                    <a:pt x="109" y="9"/>
                  </a:cubicBezTo>
                  <a:cubicBezTo>
                    <a:pt x="109" y="14"/>
                    <a:pt x="98" y="14"/>
                    <a:pt x="93" y="12"/>
                  </a:cubicBezTo>
                  <a:cubicBezTo>
                    <a:pt x="91" y="14"/>
                    <a:pt x="81" y="16"/>
                    <a:pt x="81" y="19"/>
                  </a:cubicBezTo>
                  <a:cubicBezTo>
                    <a:pt x="79" y="23"/>
                    <a:pt x="70" y="21"/>
                    <a:pt x="72" y="32"/>
                  </a:cubicBezTo>
                  <a:cubicBezTo>
                    <a:pt x="74" y="44"/>
                    <a:pt x="67" y="39"/>
                    <a:pt x="63" y="37"/>
                  </a:cubicBezTo>
                  <a:cubicBezTo>
                    <a:pt x="60" y="37"/>
                    <a:pt x="46" y="39"/>
                    <a:pt x="42" y="42"/>
                  </a:cubicBezTo>
                  <a:cubicBezTo>
                    <a:pt x="37" y="47"/>
                    <a:pt x="33" y="44"/>
                    <a:pt x="30" y="44"/>
                  </a:cubicBezTo>
                  <a:cubicBezTo>
                    <a:pt x="26" y="42"/>
                    <a:pt x="19" y="39"/>
                    <a:pt x="16" y="44"/>
                  </a:cubicBezTo>
                  <a:cubicBezTo>
                    <a:pt x="14" y="51"/>
                    <a:pt x="9" y="42"/>
                    <a:pt x="5" y="42"/>
                  </a:cubicBezTo>
                  <a:cubicBezTo>
                    <a:pt x="0" y="42"/>
                    <a:pt x="2" y="51"/>
                    <a:pt x="2" y="53"/>
                  </a:cubicBezTo>
                  <a:cubicBezTo>
                    <a:pt x="2" y="56"/>
                    <a:pt x="9" y="60"/>
                    <a:pt x="14" y="58"/>
                  </a:cubicBezTo>
                  <a:cubicBezTo>
                    <a:pt x="16" y="58"/>
                    <a:pt x="23" y="60"/>
                    <a:pt x="26" y="63"/>
                  </a:cubicBezTo>
                  <a:cubicBezTo>
                    <a:pt x="30" y="65"/>
                    <a:pt x="37" y="60"/>
                    <a:pt x="39" y="58"/>
                  </a:cubicBezTo>
                  <a:cubicBezTo>
                    <a:pt x="42" y="56"/>
                    <a:pt x="56" y="56"/>
                    <a:pt x="56" y="56"/>
                  </a:cubicBezTo>
                  <a:cubicBezTo>
                    <a:pt x="58" y="56"/>
                    <a:pt x="58" y="63"/>
                    <a:pt x="60" y="65"/>
                  </a:cubicBezTo>
                  <a:cubicBezTo>
                    <a:pt x="63" y="65"/>
                    <a:pt x="72" y="67"/>
                    <a:pt x="79" y="67"/>
                  </a:cubicBezTo>
                  <a:cubicBezTo>
                    <a:pt x="88" y="67"/>
                    <a:pt x="100" y="72"/>
                    <a:pt x="105" y="72"/>
                  </a:cubicBezTo>
                  <a:cubicBezTo>
                    <a:pt x="107" y="72"/>
                    <a:pt x="114" y="65"/>
                    <a:pt x="121" y="65"/>
                  </a:cubicBezTo>
                  <a:cubicBezTo>
                    <a:pt x="130" y="65"/>
                    <a:pt x="135" y="60"/>
                    <a:pt x="137" y="60"/>
                  </a:cubicBezTo>
                  <a:cubicBezTo>
                    <a:pt x="137" y="58"/>
                    <a:pt x="137" y="56"/>
                    <a:pt x="139" y="56"/>
                  </a:cubicBezTo>
                  <a:cubicBezTo>
                    <a:pt x="144" y="53"/>
                    <a:pt x="142" y="49"/>
                    <a:pt x="144" y="47"/>
                  </a:cubicBezTo>
                  <a:cubicBezTo>
                    <a:pt x="146" y="42"/>
                    <a:pt x="142" y="37"/>
                    <a:pt x="146" y="37"/>
                  </a:cubicBezTo>
                  <a:cubicBezTo>
                    <a:pt x="151" y="37"/>
                    <a:pt x="156" y="37"/>
                    <a:pt x="156" y="32"/>
                  </a:cubicBezTo>
                  <a:cubicBezTo>
                    <a:pt x="156" y="30"/>
                    <a:pt x="156" y="28"/>
                    <a:pt x="158" y="26"/>
                  </a:cubicBezTo>
                  <a:cubicBezTo>
                    <a:pt x="153" y="19"/>
                    <a:pt x="149" y="9"/>
                    <a:pt x="149" y="9"/>
                  </a:cubicBezTo>
                  <a:cubicBezTo>
                    <a:pt x="149" y="9"/>
                    <a:pt x="139" y="14"/>
                    <a:pt x="132" y="7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0" name="Freeform 623">
              <a:extLst>
                <a:ext uri="{FF2B5EF4-FFF2-40B4-BE49-F238E27FC236}">
                  <a16:creationId xmlns:a16="http://schemas.microsoft.com/office/drawing/2014/main" id="{0C0A7B23-5874-2E91-E264-01CB19E18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651126"/>
              <a:ext cx="150813" cy="68263"/>
            </a:xfrm>
            <a:custGeom>
              <a:avLst/>
              <a:gdLst>
                <a:gd name="T0" fmla="*/ 132 w 158"/>
                <a:gd name="T1" fmla="*/ 7 h 72"/>
                <a:gd name="T2" fmla="*/ 132 w 158"/>
                <a:gd name="T3" fmla="*/ 7 h 72"/>
                <a:gd name="T4" fmla="*/ 114 w 158"/>
                <a:gd name="T5" fmla="*/ 0 h 72"/>
                <a:gd name="T6" fmla="*/ 109 w 158"/>
                <a:gd name="T7" fmla="*/ 9 h 72"/>
                <a:gd name="T8" fmla="*/ 93 w 158"/>
                <a:gd name="T9" fmla="*/ 12 h 72"/>
                <a:gd name="T10" fmla="*/ 81 w 158"/>
                <a:gd name="T11" fmla="*/ 19 h 72"/>
                <a:gd name="T12" fmla="*/ 72 w 158"/>
                <a:gd name="T13" fmla="*/ 32 h 72"/>
                <a:gd name="T14" fmla="*/ 63 w 158"/>
                <a:gd name="T15" fmla="*/ 37 h 72"/>
                <a:gd name="T16" fmla="*/ 42 w 158"/>
                <a:gd name="T17" fmla="*/ 42 h 72"/>
                <a:gd name="T18" fmla="*/ 30 w 158"/>
                <a:gd name="T19" fmla="*/ 44 h 72"/>
                <a:gd name="T20" fmla="*/ 16 w 158"/>
                <a:gd name="T21" fmla="*/ 44 h 72"/>
                <a:gd name="T22" fmla="*/ 5 w 158"/>
                <a:gd name="T23" fmla="*/ 42 h 72"/>
                <a:gd name="T24" fmla="*/ 2 w 158"/>
                <a:gd name="T25" fmla="*/ 53 h 72"/>
                <a:gd name="T26" fmla="*/ 14 w 158"/>
                <a:gd name="T27" fmla="*/ 58 h 72"/>
                <a:gd name="T28" fmla="*/ 26 w 158"/>
                <a:gd name="T29" fmla="*/ 63 h 72"/>
                <a:gd name="T30" fmla="*/ 39 w 158"/>
                <a:gd name="T31" fmla="*/ 58 h 72"/>
                <a:gd name="T32" fmla="*/ 56 w 158"/>
                <a:gd name="T33" fmla="*/ 56 h 72"/>
                <a:gd name="T34" fmla="*/ 60 w 158"/>
                <a:gd name="T35" fmla="*/ 65 h 72"/>
                <a:gd name="T36" fmla="*/ 79 w 158"/>
                <a:gd name="T37" fmla="*/ 67 h 72"/>
                <a:gd name="T38" fmla="*/ 105 w 158"/>
                <a:gd name="T39" fmla="*/ 72 h 72"/>
                <a:gd name="T40" fmla="*/ 121 w 158"/>
                <a:gd name="T41" fmla="*/ 65 h 72"/>
                <a:gd name="T42" fmla="*/ 137 w 158"/>
                <a:gd name="T43" fmla="*/ 60 h 72"/>
                <a:gd name="T44" fmla="*/ 139 w 158"/>
                <a:gd name="T45" fmla="*/ 56 h 72"/>
                <a:gd name="T46" fmla="*/ 144 w 158"/>
                <a:gd name="T47" fmla="*/ 47 h 72"/>
                <a:gd name="T48" fmla="*/ 146 w 158"/>
                <a:gd name="T49" fmla="*/ 37 h 72"/>
                <a:gd name="T50" fmla="*/ 156 w 158"/>
                <a:gd name="T51" fmla="*/ 32 h 72"/>
                <a:gd name="T52" fmla="*/ 158 w 158"/>
                <a:gd name="T53" fmla="*/ 26 h 72"/>
                <a:gd name="T54" fmla="*/ 149 w 158"/>
                <a:gd name="T55" fmla="*/ 9 h 72"/>
                <a:gd name="T56" fmla="*/ 132 w 158"/>
                <a:gd name="T57" fmla="*/ 7 h 72"/>
                <a:gd name="T58" fmla="*/ 132 w 158"/>
                <a:gd name="T59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8" h="72">
                  <a:moveTo>
                    <a:pt x="132" y="7"/>
                  </a:moveTo>
                  <a:lnTo>
                    <a:pt x="132" y="7"/>
                  </a:lnTo>
                  <a:cubicBezTo>
                    <a:pt x="128" y="0"/>
                    <a:pt x="114" y="0"/>
                    <a:pt x="114" y="0"/>
                  </a:cubicBezTo>
                  <a:cubicBezTo>
                    <a:pt x="114" y="0"/>
                    <a:pt x="112" y="7"/>
                    <a:pt x="109" y="9"/>
                  </a:cubicBezTo>
                  <a:cubicBezTo>
                    <a:pt x="109" y="14"/>
                    <a:pt x="98" y="14"/>
                    <a:pt x="93" y="12"/>
                  </a:cubicBezTo>
                  <a:cubicBezTo>
                    <a:pt x="91" y="14"/>
                    <a:pt x="81" y="16"/>
                    <a:pt x="81" y="19"/>
                  </a:cubicBezTo>
                  <a:cubicBezTo>
                    <a:pt x="79" y="23"/>
                    <a:pt x="70" y="21"/>
                    <a:pt x="72" y="32"/>
                  </a:cubicBezTo>
                  <a:cubicBezTo>
                    <a:pt x="74" y="44"/>
                    <a:pt x="67" y="39"/>
                    <a:pt x="63" y="37"/>
                  </a:cubicBezTo>
                  <a:cubicBezTo>
                    <a:pt x="60" y="37"/>
                    <a:pt x="46" y="39"/>
                    <a:pt x="42" y="42"/>
                  </a:cubicBezTo>
                  <a:cubicBezTo>
                    <a:pt x="37" y="47"/>
                    <a:pt x="33" y="44"/>
                    <a:pt x="30" y="44"/>
                  </a:cubicBezTo>
                  <a:cubicBezTo>
                    <a:pt x="26" y="42"/>
                    <a:pt x="19" y="39"/>
                    <a:pt x="16" y="44"/>
                  </a:cubicBezTo>
                  <a:cubicBezTo>
                    <a:pt x="14" y="51"/>
                    <a:pt x="9" y="42"/>
                    <a:pt x="5" y="42"/>
                  </a:cubicBezTo>
                  <a:cubicBezTo>
                    <a:pt x="0" y="42"/>
                    <a:pt x="2" y="51"/>
                    <a:pt x="2" y="53"/>
                  </a:cubicBezTo>
                  <a:cubicBezTo>
                    <a:pt x="2" y="56"/>
                    <a:pt x="9" y="60"/>
                    <a:pt x="14" y="58"/>
                  </a:cubicBezTo>
                  <a:cubicBezTo>
                    <a:pt x="16" y="58"/>
                    <a:pt x="23" y="60"/>
                    <a:pt x="26" y="63"/>
                  </a:cubicBezTo>
                  <a:cubicBezTo>
                    <a:pt x="30" y="65"/>
                    <a:pt x="37" y="60"/>
                    <a:pt x="39" y="58"/>
                  </a:cubicBezTo>
                  <a:cubicBezTo>
                    <a:pt x="42" y="56"/>
                    <a:pt x="56" y="56"/>
                    <a:pt x="56" y="56"/>
                  </a:cubicBezTo>
                  <a:cubicBezTo>
                    <a:pt x="58" y="56"/>
                    <a:pt x="58" y="63"/>
                    <a:pt x="60" y="65"/>
                  </a:cubicBezTo>
                  <a:cubicBezTo>
                    <a:pt x="63" y="65"/>
                    <a:pt x="72" y="67"/>
                    <a:pt x="79" y="67"/>
                  </a:cubicBezTo>
                  <a:cubicBezTo>
                    <a:pt x="88" y="67"/>
                    <a:pt x="100" y="72"/>
                    <a:pt x="105" y="72"/>
                  </a:cubicBezTo>
                  <a:cubicBezTo>
                    <a:pt x="107" y="72"/>
                    <a:pt x="114" y="65"/>
                    <a:pt x="121" y="65"/>
                  </a:cubicBezTo>
                  <a:cubicBezTo>
                    <a:pt x="130" y="65"/>
                    <a:pt x="135" y="60"/>
                    <a:pt x="137" y="60"/>
                  </a:cubicBezTo>
                  <a:cubicBezTo>
                    <a:pt x="137" y="58"/>
                    <a:pt x="137" y="56"/>
                    <a:pt x="139" y="56"/>
                  </a:cubicBezTo>
                  <a:cubicBezTo>
                    <a:pt x="144" y="53"/>
                    <a:pt x="142" y="49"/>
                    <a:pt x="144" y="47"/>
                  </a:cubicBezTo>
                  <a:cubicBezTo>
                    <a:pt x="146" y="42"/>
                    <a:pt x="142" y="37"/>
                    <a:pt x="146" y="37"/>
                  </a:cubicBezTo>
                  <a:cubicBezTo>
                    <a:pt x="151" y="37"/>
                    <a:pt x="156" y="37"/>
                    <a:pt x="156" y="32"/>
                  </a:cubicBezTo>
                  <a:cubicBezTo>
                    <a:pt x="156" y="30"/>
                    <a:pt x="156" y="28"/>
                    <a:pt x="158" y="26"/>
                  </a:cubicBezTo>
                  <a:cubicBezTo>
                    <a:pt x="153" y="19"/>
                    <a:pt x="149" y="9"/>
                    <a:pt x="149" y="9"/>
                  </a:cubicBezTo>
                  <a:cubicBezTo>
                    <a:pt x="149" y="9"/>
                    <a:pt x="139" y="14"/>
                    <a:pt x="132" y="7"/>
                  </a:cubicBezTo>
                  <a:lnTo>
                    <a:pt x="132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1" name="Freeform 624">
              <a:extLst>
                <a:ext uri="{FF2B5EF4-FFF2-40B4-BE49-F238E27FC236}">
                  <a16:creationId xmlns:a16="http://schemas.microsoft.com/office/drawing/2014/main" id="{ED001DF6-786F-0D22-003F-4BB640AA0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7113" y="2659063"/>
              <a:ext cx="130175" cy="76200"/>
            </a:xfrm>
            <a:custGeom>
              <a:avLst/>
              <a:gdLst>
                <a:gd name="T0" fmla="*/ 133 w 137"/>
                <a:gd name="T1" fmla="*/ 14 h 79"/>
                <a:gd name="T2" fmla="*/ 133 w 137"/>
                <a:gd name="T3" fmla="*/ 14 h 79"/>
                <a:gd name="T4" fmla="*/ 128 w 137"/>
                <a:gd name="T5" fmla="*/ 12 h 79"/>
                <a:gd name="T6" fmla="*/ 114 w 137"/>
                <a:gd name="T7" fmla="*/ 7 h 79"/>
                <a:gd name="T8" fmla="*/ 95 w 137"/>
                <a:gd name="T9" fmla="*/ 0 h 79"/>
                <a:gd name="T10" fmla="*/ 75 w 137"/>
                <a:gd name="T11" fmla="*/ 14 h 79"/>
                <a:gd name="T12" fmla="*/ 54 w 137"/>
                <a:gd name="T13" fmla="*/ 21 h 79"/>
                <a:gd name="T14" fmla="*/ 23 w 137"/>
                <a:gd name="T15" fmla="*/ 21 h 79"/>
                <a:gd name="T16" fmla="*/ 21 w 137"/>
                <a:gd name="T17" fmla="*/ 17 h 79"/>
                <a:gd name="T18" fmla="*/ 19 w 137"/>
                <a:gd name="T19" fmla="*/ 23 h 79"/>
                <a:gd name="T20" fmla="*/ 9 w 137"/>
                <a:gd name="T21" fmla="*/ 28 h 79"/>
                <a:gd name="T22" fmla="*/ 7 w 137"/>
                <a:gd name="T23" fmla="*/ 38 h 79"/>
                <a:gd name="T24" fmla="*/ 2 w 137"/>
                <a:gd name="T25" fmla="*/ 47 h 79"/>
                <a:gd name="T26" fmla="*/ 0 w 137"/>
                <a:gd name="T27" fmla="*/ 51 h 79"/>
                <a:gd name="T28" fmla="*/ 5 w 137"/>
                <a:gd name="T29" fmla="*/ 58 h 79"/>
                <a:gd name="T30" fmla="*/ 21 w 137"/>
                <a:gd name="T31" fmla="*/ 72 h 79"/>
                <a:gd name="T32" fmla="*/ 44 w 137"/>
                <a:gd name="T33" fmla="*/ 77 h 79"/>
                <a:gd name="T34" fmla="*/ 72 w 137"/>
                <a:gd name="T35" fmla="*/ 68 h 79"/>
                <a:gd name="T36" fmla="*/ 82 w 137"/>
                <a:gd name="T37" fmla="*/ 70 h 79"/>
                <a:gd name="T38" fmla="*/ 89 w 137"/>
                <a:gd name="T39" fmla="*/ 72 h 79"/>
                <a:gd name="T40" fmla="*/ 100 w 137"/>
                <a:gd name="T41" fmla="*/ 63 h 79"/>
                <a:gd name="T42" fmla="*/ 121 w 137"/>
                <a:gd name="T43" fmla="*/ 30 h 79"/>
                <a:gd name="T44" fmla="*/ 135 w 137"/>
                <a:gd name="T45" fmla="*/ 21 h 79"/>
                <a:gd name="T46" fmla="*/ 133 w 137"/>
                <a:gd name="T47" fmla="*/ 1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79">
                  <a:moveTo>
                    <a:pt x="133" y="14"/>
                  </a:moveTo>
                  <a:lnTo>
                    <a:pt x="133" y="14"/>
                  </a:lnTo>
                  <a:cubicBezTo>
                    <a:pt x="130" y="14"/>
                    <a:pt x="130" y="14"/>
                    <a:pt x="128" y="12"/>
                  </a:cubicBezTo>
                  <a:cubicBezTo>
                    <a:pt x="121" y="12"/>
                    <a:pt x="116" y="10"/>
                    <a:pt x="114" y="7"/>
                  </a:cubicBezTo>
                  <a:cubicBezTo>
                    <a:pt x="112" y="5"/>
                    <a:pt x="98" y="3"/>
                    <a:pt x="95" y="0"/>
                  </a:cubicBezTo>
                  <a:cubicBezTo>
                    <a:pt x="93" y="0"/>
                    <a:pt x="79" y="14"/>
                    <a:pt x="75" y="14"/>
                  </a:cubicBezTo>
                  <a:cubicBezTo>
                    <a:pt x="70" y="14"/>
                    <a:pt x="54" y="17"/>
                    <a:pt x="54" y="21"/>
                  </a:cubicBezTo>
                  <a:cubicBezTo>
                    <a:pt x="54" y="26"/>
                    <a:pt x="30" y="26"/>
                    <a:pt x="23" y="21"/>
                  </a:cubicBezTo>
                  <a:cubicBezTo>
                    <a:pt x="23" y="19"/>
                    <a:pt x="21" y="19"/>
                    <a:pt x="21" y="17"/>
                  </a:cubicBezTo>
                  <a:cubicBezTo>
                    <a:pt x="19" y="19"/>
                    <a:pt x="19" y="21"/>
                    <a:pt x="19" y="23"/>
                  </a:cubicBezTo>
                  <a:cubicBezTo>
                    <a:pt x="19" y="28"/>
                    <a:pt x="14" y="28"/>
                    <a:pt x="9" y="28"/>
                  </a:cubicBezTo>
                  <a:cubicBezTo>
                    <a:pt x="5" y="28"/>
                    <a:pt x="9" y="33"/>
                    <a:pt x="7" y="38"/>
                  </a:cubicBezTo>
                  <a:cubicBezTo>
                    <a:pt x="5" y="40"/>
                    <a:pt x="7" y="44"/>
                    <a:pt x="2" y="47"/>
                  </a:cubicBezTo>
                  <a:cubicBezTo>
                    <a:pt x="0" y="47"/>
                    <a:pt x="0" y="49"/>
                    <a:pt x="0" y="51"/>
                  </a:cubicBezTo>
                  <a:lnTo>
                    <a:pt x="5" y="58"/>
                  </a:lnTo>
                  <a:cubicBezTo>
                    <a:pt x="9" y="63"/>
                    <a:pt x="19" y="68"/>
                    <a:pt x="21" y="72"/>
                  </a:cubicBezTo>
                  <a:cubicBezTo>
                    <a:pt x="26" y="77"/>
                    <a:pt x="37" y="79"/>
                    <a:pt x="44" y="77"/>
                  </a:cubicBezTo>
                  <a:cubicBezTo>
                    <a:pt x="49" y="77"/>
                    <a:pt x="72" y="68"/>
                    <a:pt x="72" y="68"/>
                  </a:cubicBezTo>
                  <a:cubicBezTo>
                    <a:pt x="72" y="68"/>
                    <a:pt x="79" y="70"/>
                    <a:pt x="82" y="70"/>
                  </a:cubicBezTo>
                  <a:cubicBezTo>
                    <a:pt x="84" y="72"/>
                    <a:pt x="86" y="72"/>
                    <a:pt x="89" y="72"/>
                  </a:cubicBezTo>
                  <a:cubicBezTo>
                    <a:pt x="91" y="70"/>
                    <a:pt x="95" y="68"/>
                    <a:pt x="100" y="63"/>
                  </a:cubicBezTo>
                  <a:cubicBezTo>
                    <a:pt x="107" y="56"/>
                    <a:pt x="116" y="33"/>
                    <a:pt x="121" y="30"/>
                  </a:cubicBezTo>
                  <a:cubicBezTo>
                    <a:pt x="123" y="28"/>
                    <a:pt x="130" y="26"/>
                    <a:pt x="135" y="21"/>
                  </a:cubicBezTo>
                  <a:cubicBezTo>
                    <a:pt x="137" y="19"/>
                    <a:pt x="137" y="17"/>
                    <a:pt x="133" y="14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2" name="Freeform 625">
              <a:extLst>
                <a:ext uri="{FF2B5EF4-FFF2-40B4-BE49-F238E27FC236}">
                  <a16:creationId xmlns:a16="http://schemas.microsoft.com/office/drawing/2014/main" id="{E553BBF0-8902-CD17-5B9E-06B0817E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7113" y="2659063"/>
              <a:ext cx="130175" cy="76200"/>
            </a:xfrm>
            <a:custGeom>
              <a:avLst/>
              <a:gdLst>
                <a:gd name="T0" fmla="*/ 133 w 137"/>
                <a:gd name="T1" fmla="*/ 14 h 79"/>
                <a:gd name="T2" fmla="*/ 133 w 137"/>
                <a:gd name="T3" fmla="*/ 14 h 79"/>
                <a:gd name="T4" fmla="*/ 128 w 137"/>
                <a:gd name="T5" fmla="*/ 12 h 79"/>
                <a:gd name="T6" fmla="*/ 114 w 137"/>
                <a:gd name="T7" fmla="*/ 7 h 79"/>
                <a:gd name="T8" fmla="*/ 95 w 137"/>
                <a:gd name="T9" fmla="*/ 0 h 79"/>
                <a:gd name="T10" fmla="*/ 75 w 137"/>
                <a:gd name="T11" fmla="*/ 14 h 79"/>
                <a:gd name="T12" fmla="*/ 54 w 137"/>
                <a:gd name="T13" fmla="*/ 21 h 79"/>
                <a:gd name="T14" fmla="*/ 23 w 137"/>
                <a:gd name="T15" fmla="*/ 21 h 79"/>
                <a:gd name="T16" fmla="*/ 21 w 137"/>
                <a:gd name="T17" fmla="*/ 17 h 79"/>
                <a:gd name="T18" fmla="*/ 19 w 137"/>
                <a:gd name="T19" fmla="*/ 23 h 79"/>
                <a:gd name="T20" fmla="*/ 9 w 137"/>
                <a:gd name="T21" fmla="*/ 28 h 79"/>
                <a:gd name="T22" fmla="*/ 7 w 137"/>
                <a:gd name="T23" fmla="*/ 38 h 79"/>
                <a:gd name="T24" fmla="*/ 2 w 137"/>
                <a:gd name="T25" fmla="*/ 47 h 79"/>
                <a:gd name="T26" fmla="*/ 0 w 137"/>
                <a:gd name="T27" fmla="*/ 51 h 79"/>
                <a:gd name="T28" fmla="*/ 5 w 137"/>
                <a:gd name="T29" fmla="*/ 58 h 79"/>
                <a:gd name="T30" fmla="*/ 21 w 137"/>
                <a:gd name="T31" fmla="*/ 72 h 79"/>
                <a:gd name="T32" fmla="*/ 44 w 137"/>
                <a:gd name="T33" fmla="*/ 77 h 79"/>
                <a:gd name="T34" fmla="*/ 72 w 137"/>
                <a:gd name="T35" fmla="*/ 68 h 79"/>
                <a:gd name="T36" fmla="*/ 82 w 137"/>
                <a:gd name="T37" fmla="*/ 70 h 79"/>
                <a:gd name="T38" fmla="*/ 89 w 137"/>
                <a:gd name="T39" fmla="*/ 72 h 79"/>
                <a:gd name="T40" fmla="*/ 100 w 137"/>
                <a:gd name="T41" fmla="*/ 63 h 79"/>
                <a:gd name="T42" fmla="*/ 121 w 137"/>
                <a:gd name="T43" fmla="*/ 30 h 79"/>
                <a:gd name="T44" fmla="*/ 135 w 137"/>
                <a:gd name="T45" fmla="*/ 21 h 79"/>
                <a:gd name="T46" fmla="*/ 133 w 137"/>
                <a:gd name="T47" fmla="*/ 14 h 79"/>
                <a:gd name="T48" fmla="*/ 133 w 137"/>
                <a:gd name="T49" fmla="*/ 1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7" h="79">
                  <a:moveTo>
                    <a:pt x="133" y="14"/>
                  </a:moveTo>
                  <a:lnTo>
                    <a:pt x="133" y="14"/>
                  </a:lnTo>
                  <a:cubicBezTo>
                    <a:pt x="130" y="14"/>
                    <a:pt x="130" y="14"/>
                    <a:pt x="128" y="12"/>
                  </a:cubicBezTo>
                  <a:cubicBezTo>
                    <a:pt x="121" y="12"/>
                    <a:pt x="116" y="10"/>
                    <a:pt x="114" y="7"/>
                  </a:cubicBezTo>
                  <a:cubicBezTo>
                    <a:pt x="112" y="5"/>
                    <a:pt x="98" y="3"/>
                    <a:pt x="95" y="0"/>
                  </a:cubicBezTo>
                  <a:cubicBezTo>
                    <a:pt x="93" y="0"/>
                    <a:pt x="79" y="14"/>
                    <a:pt x="75" y="14"/>
                  </a:cubicBezTo>
                  <a:cubicBezTo>
                    <a:pt x="70" y="14"/>
                    <a:pt x="54" y="17"/>
                    <a:pt x="54" y="21"/>
                  </a:cubicBezTo>
                  <a:cubicBezTo>
                    <a:pt x="54" y="26"/>
                    <a:pt x="30" y="26"/>
                    <a:pt x="23" y="21"/>
                  </a:cubicBezTo>
                  <a:cubicBezTo>
                    <a:pt x="23" y="19"/>
                    <a:pt x="21" y="19"/>
                    <a:pt x="21" y="17"/>
                  </a:cubicBezTo>
                  <a:cubicBezTo>
                    <a:pt x="19" y="19"/>
                    <a:pt x="19" y="21"/>
                    <a:pt x="19" y="23"/>
                  </a:cubicBezTo>
                  <a:cubicBezTo>
                    <a:pt x="19" y="28"/>
                    <a:pt x="14" y="28"/>
                    <a:pt x="9" y="28"/>
                  </a:cubicBezTo>
                  <a:cubicBezTo>
                    <a:pt x="5" y="28"/>
                    <a:pt x="9" y="33"/>
                    <a:pt x="7" y="38"/>
                  </a:cubicBezTo>
                  <a:cubicBezTo>
                    <a:pt x="5" y="40"/>
                    <a:pt x="7" y="44"/>
                    <a:pt x="2" y="47"/>
                  </a:cubicBezTo>
                  <a:cubicBezTo>
                    <a:pt x="0" y="47"/>
                    <a:pt x="0" y="49"/>
                    <a:pt x="0" y="51"/>
                  </a:cubicBezTo>
                  <a:lnTo>
                    <a:pt x="5" y="58"/>
                  </a:lnTo>
                  <a:cubicBezTo>
                    <a:pt x="9" y="63"/>
                    <a:pt x="19" y="68"/>
                    <a:pt x="21" y="72"/>
                  </a:cubicBezTo>
                  <a:cubicBezTo>
                    <a:pt x="26" y="77"/>
                    <a:pt x="37" y="79"/>
                    <a:pt x="44" y="77"/>
                  </a:cubicBezTo>
                  <a:cubicBezTo>
                    <a:pt x="49" y="77"/>
                    <a:pt x="72" y="68"/>
                    <a:pt x="72" y="68"/>
                  </a:cubicBezTo>
                  <a:cubicBezTo>
                    <a:pt x="72" y="68"/>
                    <a:pt x="79" y="70"/>
                    <a:pt x="82" y="70"/>
                  </a:cubicBezTo>
                  <a:cubicBezTo>
                    <a:pt x="84" y="72"/>
                    <a:pt x="86" y="72"/>
                    <a:pt x="89" y="72"/>
                  </a:cubicBezTo>
                  <a:cubicBezTo>
                    <a:pt x="91" y="70"/>
                    <a:pt x="95" y="68"/>
                    <a:pt x="100" y="63"/>
                  </a:cubicBezTo>
                  <a:cubicBezTo>
                    <a:pt x="107" y="56"/>
                    <a:pt x="116" y="33"/>
                    <a:pt x="121" y="30"/>
                  </a:cubicBezTo>
                  <a:cubicBezTo>
                    <a:pt x="123" y="28"/>
                    <a:pt x="130" y="26"/>
                    <a:pt x="135" y="21"/>
                  </a:cubicBezTo>
                  <a:cubicBezTo>
                    <a:pt x="137" y="19"/>
                    <a:pt x="137" y="17"/>
                    <a:pt x="133" y="14"/>
                  </a:cubicBezTo>
                  <a:lnTo>
                    <a:pt x="133" y="1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3" name="Freeform 626">
              <a:extLst>
                <a:ext uri="{FF2B5EF4-FFF2-40B4-BE49-F238E27FC236}">
                  <a16:creationId xmlns:a16="http://schemas.microsoft.com/office/drawing/2014/main" id="{97A67C1F-19DB-AA3B-747B-2495F95F3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7113" y="2659063"/>
              <a:ext cx="130175" cy="76200"/>
            </a:xfrm>
            <a:custGeom>
              <a:avLst/>
              <a:gdLst>
                <a:gd name="T0" fmla="*/ 133 w 137"/>
                <a:gd name="T1" fmla="*/ 14 h 79"/>
                <a:gd name="T2" fmla="*/ 133 w 137"/>
                <a:gd name="T3" fmla="*/ 14 h 79"/>
                <a:gd name="T4" fmla="*/ 128 w 137"/>
                <a:gd name="T5" fmla="*/ 12 h 79"/>
                <a:gd name="T6" fmla="*/ 114 w 137"/>
                <a:gd name="T7" fmla="*/ 7 h 79"/>
                <a:gd name="T8" fmla="*/ 95 w 137"/>
                <a:gd name="T9" fmla="*/ 0 h 79"/>
                <a:gd name="T10" fmla="*/ 75 w 137"/>
                <a:gd name="T11" fmla="*/ 14 h 79"/>
                <a:gd name="T12" fmla="*/ 54 w 137"/>
                <a:gd name="T13" fmla="*/ 21 h 79"/>
                <a:gd name="T14" fmla="*/ 23 w 137"/>
                <a:gd name="T15" fmla="*/ 21 h 79"/>
                <a:gd name="T16" fmla="*/ 21 w 137"/>
                <a:gd name="T17" fmla="*/ 17 h 79"/>
                <a:gd name="T18" fmla="*/ 19 w 137"/>
                <a:gd name="T19" fmla="*/ 23 h 79"/>
                <a:gd name="T20" fmla="*/ 9 w 137"/>
                <a:gd name="T21" fmla="*/ 28 h 79"/>
                <a:gd name="T22" fmla="*/ 7 w 137"/>
                <a:gd name="T23" fmla="*/ 38 h 79"/>
                <a:gd name="T24" fmla="*/ 2 w 137"/>
                <a:gd name="T25" fmla="*/ 47 h 79"/>
                <a:gd name="T26" fmla="*/ 0 w 137"/>
                <a:gd name="T27" fmla="*/ 51 h 79"/>
                <a:gd name="T28" fmla="*/ 5 w 137"/>
                <a:gd name="T29" fmla="*/ 58 h 79"/>
                <a:gd name="T30" fmla="*/ 21 w 137"/>
                <a:gd name="T31" fmla="*/ 72 h 79"/>
                <a:gd name="T32" fmla="*/ 44 w 137"/>
                <a:gd name="T33" fmla="*/ 77 h 79"/>
                <a:gd name="T34" fmla="*/ 72 w 137"/>
                <a:gd name="T35" fmla="*/ 68 h 79"/>
                <a:gd name="T36" fmla="*/ 82 w 137"/>
                <a:gd name="T37" fmla="*/ 70 h 79"/>
                <a:gd name="T38" fmla="*/ 89 w 137"/>
                <a:gd name="T39" fmla="*/ 72 h 79"/>
                <a:gd name="T40" fmla="*/ 100 w 137"/>
                <a:gd name="T41" fmla="*/ 63 h 79"/>
                <a:gd name="T42" fmla="*/ 121 w 137"/>
                <a:gd name="T43" fmla="*/ 30 h 79"/>
                <a:gd name="T44" fmla="*/ 135 w 137"/>
                <a:gd name="T45" fmla="*/ 21 h 79"/>
                <a:gd name="T46" fmla="*/ 133 w 137"/>
                <a:gd name="T47" fmla="*/ 1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79">
                  <a:moveTo>
                    <a:pt x="133" y="14"/>
                  </a:moveTo>
                  <a:lnTo>
                    <a:pt x="133" y="14"/>
                  </a:lnTo>
                  <a:cubicBezTo>
                    <a:pt x="130" y="14"/>
                    <a:pt x="130" y="14"/>
                    <a:pt x="128" y="12"/>
                  </a:cubicBezTo>
                  <a:cubicBezTo>
                    <a:pt x="121" y="12"/>
                    <a:pt x="116" y="10"/>
                    <a:pt x="114" y="7"/>
                  </a:cubicBezTo>
                  <a:cubicBezTo>
                    <a:pt x="112" y="5"/>
                    <a:pt x="98" y="3"/>
                    <a:pt x="95" y="0"/>
                  </a:cubicBezTo>
                  <a:cubicBezTo>
                    <a:pt x="93" y="0"/>
                    <a:pt x="79" y="14"/>
                    <a:pt x="75" y="14"/>
                  </a:cubicBezTo>
                  <a:cubicBezTo>
                    <a:pt x="70" y="14"/>
                    <a:pt x="54" y="17"/>
                    <a:pt x="54" y="21"/>
                  </a:cubicBezTo>
                  <a:cubicBezTo>
                    <a:pt x="54" y="26"/>
                    <a:pt x="30" y="26"/>
                    <a:pt x="23" y="21"/>
                  </a:cubicBezTo>
                  <a:cubicBezTo>
                    <a:pt x="23" y="19"/>
                    <a:pt x="21" y="19"/>
                    <a:pt x="21" y="17"/>
                  </a:cubicBezTo>
                  <a:cubicBezTo>
                    <a:pt x="19" y="19"/>
                    <a:pt x="19" y="21"/>
                    <a:pt x="19" y="23"/>
                  </a:cubicBezTo>
                  <a:cubicBezTo>
                    <a:pt x="19" y="28"/>
                    <a:pt x="14" y="28"/>
                    <a:pt x="9" y="28"/>
                  </a:cubicBezTo>
                  <a:cubicBezTo>
                    <a:pt x="5" y="28"/>
                    <a:pt x="9" y="33"/>
                    <a:pt x="7" y="38"/>
                  </a:cubicBezTo>
                  <a:cubicBezTo>
                    <a:pt x="5" y="40"/>
                    <a:pt x="7" y="44"/>
                    <a:pt x="2" y="47"/>
                  </a:cubicBezTo>
                  <a:cubicBezTo>
                    <a:pt x="0" y="47"/>
                    <a:pt x="0" y="49"/>
                    <a:pt x="0" y="51"/>
                  </a:cubicBezTo>
                  <a:lnTo>
                    <a:pt x="5" y="58"/>
                  </a:lnTo>
                  <a:cubicBezTo>
                    <a:pt x="9" y="63"/>
                    <a:pt x="19" y="68"/>
                    <a:pt x="21" y="72"/>
                  </a:cubicBezTo>
                  <a:cubicBezTo>
                    <a:pt x="26" y="77"/>
                    <a:pt x="37" y="79"/>
                    <a:pt x="44" y="77"/>
                  </a:cubicBezTo>
                  <a:cubicBezTo>
                    <a:pt x="49" y="77"/>
                    <a:pt x="72" y="68"/>
                    <a:pt x="72" y="68"/>
                  </a:cubicBezTo>
                  <a:cubicBezTo>
                    <a:pt x="72" y="68"/>
                    <a:pt x="79" y="70"/>
                    <a:pt x="82" y="70"/>
                  </a:cubicBezTo>
                  <a:cubicBezTo>
                    <a:pt x="84" y="72"/>
                    <a:pt x="86" y="72"/>
                    <a:pt x="89" y="72"/>
                  </a:cubicBezTo>
                  <a:cubicBezTo>
                    <a:pt x="91" y="70"/>
                    <a:pt x="95" y="68"/>
                    <a:pt x="100" y="63"/>
                  </a:cubicBezTo>
                  <a:cubicBezTo>
                    <a:pt x="107" y="56"/>
                    <a:pt x="116" y="33"/>
                    <a:pt x="121" y="30"/>
                  </a:cubicBezTo>
                  <a:cubicBezTo>
                    <a:pt x="123" y="28"/>
                    <a:pt x="130" y="26"/>
                    <a:pt x="135" y="21"/>
                  </a:cubicBezTo>
                  <a:cubicBezTo>
                    <a:pt x="137" y="19"/>
                    <a:pt x="137" y="17"/>
                    <a:pt x="133" y="14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4" name="Freeform 627">
              <a:extLst>
                <a:ext uri="{FF2B5EF4-FFF2-40B4-BE49-F238E27FC236}">
                  <a16:creationId xmlns:a16="http://schemas.microsoft.com/office/drawing/2014/main" id="{41451939-CBDC-0E2F-DDD0-40BFD5EE1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7113" y="2659063"/>
              <a:ext cx="130175" cy="76200"/>
            </a:xfrm>
            <a:custGeom>
              <a:avLst/>
              <a:gdLst>
                <a:gd name="T0" fmla="*/ 133 w 137"/>
                <a:gd name="T1" fmla="*/ 14 h 79"/>
                <a:gd name="T2" fmla="*/ 133 w 137"/>
                <a:gd name="T3" fmla="*/ 14 h 79"/>
                <a:gd name="T4" fmla="*/ 128 w 137"/>
                <a:gd name="T5" fmla="*/ 12 h 79"/>
                <a:gd name="T6" fmla="*/ 114 w 137"/>
                <a:gd name="T7" fmla="*/ 7 h 79"/>
                <a:gd name="T8" fmla="*/ 95 w 137"/>
                <a:gd name="T9" fmla="*/ 0 h 79"/>
                <a:gd name="T10" fmla="*/ 75 w 137"/>
                <a:gd name="T11" fmla="*/ 14 h 79"/>
                <a:gd name="T12" fmla="*/ 54 w 137"/>
                <a:gd name="T13" fmla="*/ 21 h 79"/>
                <a:gd name="T14" fmla="*/ 23 w 137"/>
                <a:gd name="T15" fmla="*/ 21 h 79"/>
                <a:gd name="T16" fmla="*/ 21 w 137"/>
                <a:gd name="T17" fmla="*/ 17 h 79"/>
                <a:gd name="T18" fmla="*/ 19 w 137"/>
                <a:gd name="T19" fmla="*/ 23 h 79"/>
                <a:gd name="T20" fmla="*/ 9 w 137"/>
                <a:gd name="T21" fmla="*/ 28 h 79"/>
                <a:gd name="T22" fmla="*/ 7 w 137"/>
                <a:gd name="T23" fmla="*/ 38 h 79"/>
                <a:gd name="T24" fmla="*/ 2 w 137"/>
                <a:gd name="T25" fmla="*/ 47 h 79"/>
                <a:gd name="T26" fmla="*/ 0 w 137"/>
                <a:gd name="T27" fmla="*/ 51 h 79"/>
                <a:gd name="T28" fmla="*/ 5 w 137"/>
                <a:gd name="T29" fmla="*/ 58 h 79"/>
                <a:gd name="T30" fmla="*/ 21 w 137"/>
                <a:gd name="T31" fmla="*/ 72 h 79"/>
                <a:gd name="T32" fmla="*/ 44 w 137"/>
                <a:gd name="T33" fmla="*/ 77 h 79"/>
                <a:gd name="T34" fmla="*/ 72 w 137"/>
                <a:gd name="T35" fmla="*/ 68 h 79"/>
                <a:gd name="T36" fmla="*/ 82 w 137"/>
                <a:gd name="T37" fmla="*/ 70 h 79"/>
                <a:gd name="T38" fmla="*/ 89 w 137"/>
                <a:gd name="T39" fmla="*/ 72 h 79"/>
                <a:gd name="T40" fmla="*/ 100 w 137"/>
                <a:gd name="T41" fmla="*/ 63 h 79"/>
                <a:gd name="T42" fmla="*/ 121 w 137"/>
                <a:gd name="T43" fmla="*/ 30 h 79"/>
                <a:gd name="T44" fmla="*/ 135 w 137"/>
                <a:gd name="T45" fmla="*/ 21 h 79"/>
                <a:gd name="T46" fmla="*/ 133 w 137"/>
                <a:gd name="T47" fmla="*/ 14 h 79"/>
                <a:gd name="T48" fmla="*/ 133 w 137"/>
                <a:gd name="T49" fmla="*/ 1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7" h="79">
                  <a:moveTo>
                    <a:pt x="133" y="14"/>
                  </a:moveTo>
                  <a:lnTo>
                    <a:pt x="133" y="14"/>
                  </a:lnTo>
                  <a:cubicBezTo>
                    <a:pt x="130" y="14"/>
                    <a:pt x="130" y="14"/>
                    <a:pt x="128" y="12"/>
                  </a:cubicBezTo>
                  <a:cubicBezTo>
                    <a:pt x="121" y="12"/>
                    <a:pt x="116" y="10"/>
                    <a:pt x="114" y="7"/>
                  </a:cubicBezTo>
                  <a:cubicBezTo>
                    <a:pt x="112" y="5"/>
                    <a:pt x="98" y="3"/>
                    <a:pt x="95" y="0"/>
                  </a:cubicBezTo>
                  <a:cubicBezTo>
                    <a:pt x="93" y="0"/>
                    <a:pt x="79" y="14"/>
                    <a:pt x="75" y="14"/>
                  </a:cubicBezTo>
                  <a:cubicBezTo>
                    <a:pt x="70" y="14"/>
                    <a:pt x="54" y="17"/>
                    <a:pt x="54" y="21"/>
                  </a:cubicBezTo>
                  <a:cubicBezTo>
                    <a:pt x="54" y="26"/>
                    <a:pt x="30" y="26"/>
                    <a:pt x="23" y="21"/>
                  </a:cubicBezTo>
                  <a:cubicBezTo>
                    <a:pt x="23" y="19"/>
                    <a:pt x="21" y="19"/>
                    <a:pt x="21" y="17"/>
                  </a:cubicBezTo>
                  <a:cubicBezTo>
                    <a:pt x="19" y="19"/>
                    <a:pt x="19" y="21"/>
                    <a:pt x="19" y="23"/>
                  </a:cubicBezTo>
                  <a:cubicBezTo>
                    <a:pt x="19" y="28"/>
                    <a:pt x="14" y="28"/>
                    <a:pt x="9" y="28"/>
                  </a:cubicBezTo>
                  <a:cubicBezTo>
                    <a:pt x="5" y="28"/>
                    <a:pt x="9" y="33"/>
                    <a:pt x="7" y="38"/>
                  </a:cubicBezTo>
                  <a:cubicBezTo>
                    <a:pt x="5" y="40"/>
                    <a:pt x="7" y="44"/>
                    <a:pt x="2" y="47"/>
                  </a:cubicBezTo>
                  <a:cubicBezTo>
                    <a:pt x="0" y="47"/>
                    <a:pt x="0" y="49"/>
                    <a:pt x="0" y="51"/>
                  </a:cubicBezTo>
                  <a:lnTo>
                    <a:pt x="5" y="58"/>
                  </a:lnTo>
                  <a:cubicBezTo>
                    <a:pt x="9" y="63"/>
                    <a:pt x="19" y="68"/>
                    <a:pt x="21" y="72"/>
                  </a:cubicBezTo>
                  <a:cubicBezTo>
                    <a:pt x="26" y="77"/>
                    <a:pt x="37" y="79"/>
                    <a:pt x="44" y="77"/>
                  </a:cubicBezTo>
                  <a:cubicBezTo>
                    <a:pt x="49" y="77"/>
                    <a:pt x="72" y="68"/>
                    <a:pt x="72" y="68"/>
                  </a:cubicBezTo>
                  <a:cubicBezTo>
                    <a:pt x="72" y="68"/>
                    <a:pt x="79" y="70"/>
                    <a:pt x="82" y="70"/>
                  </a:cubicBezTo>
                  <a:cubicBezTo>
                    <a:pt x="84" y="72"/>
                    <a:pt x="86" y="72"/>
                    <a:pt x="89" y="72"/>
                  </a:cubicBezTo>
                  <a:cubicBezTo>
                    <a:pt x="91" y="70"/>
                    <a:pt x="95" y="68"/>
                    <a:pt x="100" y="63"/>
                  </a:cubicBezTo>
                  <a:cubicBezTo>
                    <a:pt x="107" y="56"/>
                    <a:pt x="116" y="33"/>
                    <a:pt x="121" y="30"/>
                  </a:cubicBezTo>
                  <a:cubicBezTo>
                    <a:pt x="123" y="28"/>
                    <a:pt x="130" y="26"/>
                    <a:pt x="135" y="21"/>
                  </a:cubicBezTo>
                  <a:cubicBezTo>
                    <a:pt x="137" y="19"/>
                    <a:pt x="137" y="17"/>
                    <a:pt x="133" y="14"/>
                  </a:cubicBezTo>
                  <a:lnTo>
                    <a:pt x="133" y="1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5" name="Freeform 628">
              <a:extLst>
                <a:ext uri="{FF2B5EF4-FFF2-40B4-BE49-F238E27FC236}">
                  <a16:creationId xmlns:a16="http://schemas.microsoft.com/office/drawing/2014/main" id="{2D838EF3-CE60-E430-05E7-402FCFAB3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2597151"/>
              <a:ext cx="128588" cy="66675"/>
            </a:xfrm>
            <a:custGeom>
              <a:avLst/>
              <a:gdLst>
                <a:gd name="T0" fmla="*/ 128 w 135"/>
                <a:gd name="T1" fmla="*/ 32 h 70"/>
                <a:gd name="T2" fmla="*/ 128 w 135"/>
                <a:gd name="T3" fmla="*/ 32 h 70"/>
                <a:gd name="T4" fmla="*/ 114 w 135"/>
                <a:gd name="T5" fmla="*/ 28 h 70"/>
                <a:gd name="T6" fmla="*/ 107 w 135"/>
                <a:gd name="T7" fmla="*/ 21 h 70"/>
                <a:gd name="T8" fmla="*/ 95 w 135"/>
                <a:gd name="T9" fmla="*/ 23 h 70"/>
                <a:gd name="T10" fmla="*/ 83 w 135"/>
                <a:gd name="T11" fmla="*/ 16 h 70"/>
                <a:gd name="T12" fmla="*/ 69 w 135"/>
                <a:gd name="T13" fmla="*/ 7 h 70"/>
                <a:gd name="T14" fmla="*/ 58 w 135"/>
                <a:gd name="T15" fmla="*/ 0 h 70"/>
                <a:gd name="T16" fmla="*/ 56 w 135"/>
                <a:gd name="T17" fmla="*/ 2 h 70"/>
                <a:gd name="T18" fmla="*/ 46 w 135"/>
                <a:gd name="T19" fmla="*/ 2 h 70"/>
                <a:gd name="T20" fmla="*/ 28 w 135"/>
                <a:gd name="T21" fmla="*/ 11 h 70"/>
                <a:gd name="T22" fmla="*/ 4 w 135"/>
                <a:gd name="T23" fmla="*/ 18 h 70"/>
                <a:gd name="T24" fmla="*/ 7 w 135"/>
                <a:gd name="T25" fmla="*/ 30 h 70"/>
                <a:gd name="T26" fmla="*/ 14 w 135"/>
                <a:gd name="T27" fmla="*/ 49 h 70"/>
                <a:gd name="T28" fmla="*/ 37 w 135"/>
                <a:gd name="T29" fmla="*/ 65 h 70"/>
                <a:gd name="T30" fmla="*/ 37 w 135"/>
                <a:gd name="T31" fmla="*/ 68 h 70"/>
                <a:gd name="T32" fmla="*/ 53 w 135"/>
                <a:gd name="T33" fmla="*/ 65 h 70"/>
                <a:gd name="T34" fmla="*/ 58 w 135"/>
                <a:gd name="T35" fmla="*/ 56 h 70"/>
                <a:gd name="T36" fmla="*/ 76 w 135"/>
                <a:gd name="T37" fmla="*/ 63 h 70"/>
                <a:gd name="T38" fmla="*/ 93 w 135"/>
                <a:gd name="T39" fmla="*/ 65 h 70"/>
                <a:gd name="T40" fmla="*/ 95 w 135"/>
                <a:gd name="T41" fmla="*/ 70 h 70"/>
                <a:gd name="T42" fmla="*/ 102 w 135"/>
                <a:gd name="T43" fmla="*/ 63 h 70"/>
                <a:gd name="T44" fmla="*/ 121 w 135"/>
                <a:gd name="T45" fmla="*/ 51 h 70"/>
                <a:gd name="T46" fmla="*/ 135 w 135"/>
                <a:gd name="T47" fmla="*/ 42 h 70"/>
                <a:gd name="T48" fmla="*/ 128 w 135"/>
                <a:gd name="T4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70">
                  <a:moveTo>
                    <a:pt x="128" y="32"/>
                  </a:moveTo>
                  <a:lnTo>
                    <a:pt x="128" y="32"/>
                  </a:lnTo>
                  <a:cubicBezTo>
                    <a:pt x="123" y="30"/>
                    <a:pt x="114" y="30"/>
                    <a:pt x="114" y="28"/>
                  </a:cubicBezTo>
                  <a:cubicBezTo>
                    <a:pt x="111" y="25"/>
                    <a:pt x="111" y="21"/>
                    <a:pt x="107" y="21"/>
                  </a:cubicBezTo>
                  <a:cubicBezTo>
                    <a:pt x="102" y="21"/>
                    <a:pt x="97" y="16"/>
                    <a:pt x="95" y="23"/>
                  </a:cubicBezTo>
                  <a:cubicBezTo>
                    <a:pt x="93" y="28"/>
                    <a:pt x="83" y="21"/>
                    <a:pt x="83" y="16"/>
                  </a:cubicBezTo>
                  <a:cubicBezTo>
                    <a:pt x="83" y="14"/>
                    <a:pt x="79" y="11"/>
                    <a:pt x="69" y="7"/>
                  </a:cubicBezTo>
                  <a:cubicBezTo>
                    <a:pt x="65" y="7"/>
                    <a:pt x="62" y="2"/>
                    <a:pt x="58" y="0"/>
                  </a:cubicBezTo>
                  <a:cubicBezTo>
                    <a:pt x="58" y="2"/>
                    <a:pt x="58" y="2"/>
                    <a:pt x="56" y="2"/>
                  </a:cubicBezTo>
                  <a:cubicBezTo>
                    <a:pt x="56" y="4"/>
                    <a:pt x="49" y="0"/>
                    <a:pt x="46" y="2"/>
                  </a:cubicBezTo>
                  <a:cubicBezTo>
                    <a:pt x="42" y="7"/>
                    <a:pt x="32" y="7"/>
                    <a:pt x="28" y="11"/>
                  </a:cubicBezTo>
                  <a:cubicBezTo>
                    <a:pt x="23" y="16"/>
                    <a:pt x="11" y="18"/>
                    <a:pt x="4" y="18"/>
                  </a:cubicBezTo>
                  <a:cubicBezTo>
                    <a:pt x="0" y="21"/>
                    <a:pt x="4" y="25"/>
                    <a:pt x="7" y="30"/>
                  </a:cubicBezTo>
                  <a:cubicBezTo>
                    <a:pt x="9" y="35"/>
                    <a:pt x="9" y="47"/>
                    <a:pt x="14" y="49"/>
                  </a:cubicBezTo>
                  <a:cubicBezTo>
                    <a:pt x="18" y="51"/>
                    <a:pt x="35" y="63"/>
                    <a:pt x="37" y="65"/>
                  </a:cubicBezTo>
                  <a:lnTo>
                    <a:pt x="37" y="68"/>
                  </a:lnTo>
                  <a:cubicBezTo>
                    <a:pt x="42" y="70"/>
                    <a:pt x="53" y="70"/>
                    <a:pt x="53" y="65"/>
                  </a:cubicBezTo>
                  <a:cubicBezTo>
                    <a:pt x="56" y="63"/>
                    <a:pt x="58" y="56"/>
                    <a:pt x="58" y="56"/>
                  </a:cubicBezTo>
                  <a:cubicBezTo>
                    <a:pt x="58" y="56"/>
                    <a:pt x="72" y="56"/>
                    <a:pt x="76" y="63"/>
                  </a:cubicBezTo>
                  <a:cubicBezTo>
                    <a:pt x="83" y="70"/>
                    <a:pt x="93" y="65"/>
                    <a:pt x="93" y="65"/>
                  </a:cubicBezTo>
                  <a:cubicBezTo>
                    <a:pt x="93" y="65"/>
                    <a:pt x="95" y="65"/>
                    <a:pt x="95" y="70"/>
                  </a:cubicBezTo>
                  <a:cubicBezTo>
                    <a:pt x="97" y="65"/>
                    <a:pt x="100" y="63"/>
                    <a:pt x="102" y="63"/>
                  </a:cubicBezTo>
                  <a:cubicBezTo>
                    <a:pt x="107" y="61"/>
                    <a:pt x="116" y="61"/>
                    <a:pt x="121" y="51"/>
                  </a:cubicBezTo>
                  <a:cubicBezTo>
                    <a:pt x="125" y="47"/>
                    <a:pt x="130" y="44"/>
                    <a:pt x="135" y="42"/>
                  </a:cubicBezTo>
                  <a:cubicBezTo>
                    <a:pt x="130" y="37"/>
                    <a:pt x="130" y="32"/>
                    <a:pt x="128" y="32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6" name="Freeform 629">
              <a:extLst>
                <a:ext uri="{FF2B5EF4-FFF2-40B4-BE49-F238E27FC236}">
                  <a16:creationId xmlns:a16="http://schemas.microsoft.com/office/drawing/2014/main" id="{96DC48D8-D525-98F8-956B-27AFFC80F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2597151"/>
              <a:ext cx="128588" cy="66675"/>
            </a:xfrm>
            <a:custGeom>
              <a:avLst/>
              <a:gdLst>
                <a:gd name="T0" fmla="*/ 128 w 135"/>
                <a:gd name="T1" fmla="*/ 32 h 70"/>
                <a:gd name="T2" fmla="*/ 128 w 135"/>
                <a:gd name="T3" fmla="*/ 32 h 70"/>
                <a:gd name="T4" fmla="*/ 114 w 135"/>
                <a:gd name="T5" fmla="*/ 28 h 70"/>
                <a:gd name="T6" fmla="*/ 107 w 135"/>
                <a:gd name="T7" fmla="*/ 21 h 70"/>
                <a:gd name="T8" fmla="*/ 95 w 135"/>
                <a:gd name="T9" fmla="*/ 23 h 70"/>
                <a:gd name="T10" fmla="*/ 83 w 135"/>
                <a:gd name="T11" fmla="*/ 16 h 70"/>
                <a:gd name="T12" fmla="*/ 69 w 135"/>
                <a:gd name="T13" fmla="*/ 7 h 70"/>
                <a:gd name="T14" fmla="*/ 58 w 135"/>
                <a:gd name="T15" fmla="*/ 0 h 70"/>
                <a:gd name="T16" fmla="*/ 56 w 135"/>
                <a:gd name="T17" fmla="*/ 2 h 70"/>
                <a:gd name="T18" fmla="*/ 46 w 135"/>
                <a:gd name="T19" fmla="*/ 2 h 70"/>
                <a:gd name="T20" fmla="*/ 28 w 135"/>
                <a:gd name="T21" fmla="*/ 11 h 70"/>
                <a:gd name="T22" fmla="*/ 4 w 135"/>
                <a:gd name="T23" fmla="*/ 18 h 70"/>
                <a:gd name="T24" fmla="*/ 7 w 135"/>
                <a:gd name="T25" fmla="*/ 30 h 70"/>
                <a:gd name="T26" fmla="*/ 14 w 135"/>
                <a:gd name="T27" fmla="*/ 49 h 70"/>
                <a:gd name="T28" fmla="*/ 37 w 135"/>
                <a:gd name="T29" fmla="*/ 65 h 70"/>
                <a:gd name="T30" fmla="*/ 37 w 135"/>
                <a:gd name="T31" fmla="*/ 68 h 70"/>
                <a:gd name="T32" fmla="*/ 53 w 135"/>
                <a:gd name="T33" fmla="*/ 65 h 70"/>
                <a:gd name="T34" fmla="*/ 58 w 135"/>
                <a:gd name="T35" fmla="*/ 56 h 70"/>
                <a:gd name="T36" fmla="*/ 76 w 135"/>
                <a:gd name="T37" fmla="*/ 63 h 70"/>
                <a:gd name="T38" fmla="*/ 93 w 135"/>
                <a:gd name="T39" fmla="*/ 65 h 70"/>
                <a:gd name="T40" fmla="*/ 95 w 135"/>
                <a:gd name="T41" fmla="*/ 70 h 70"/>
                <a:gd name="T42" fmla="*/ 102 w 135"/>
                <a:gd name="T43" fmla="*/ 63 h 70"/>
                <a:gd name="T44" fmla="*/ 121 w 135"/>
                <a:gd name="T45" fmla="*/ 51 h 70"/>
                <a:gd name="T46" fmla="*/ 135 w 135"/>
                <a:gd name="T47" fmla="*/ 42 h 70"/>
                <a:gd name="T48" fmla="*/ 128 w 135"/>
                <a:gd name="T49" fmla="*/ 32 h 70"/>
                <a:gd name="T50" fmla="*/ 128 w 135"/>
                <a:gd name="T5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5" h="70">
                  <a:moveTo>
                    <a:pt x="128" y="32"/>
                  </a:moveTo>
                  <a:lnTo>
                    <a:pt x="128" y="32"/>
                  </a:lnTo>
                  <a:cubicBezTo>
                    <a:pt x="123" y="30"/>
                    <a:pt x="114" y="30"/>
                    <a:pt x="114" y="28"/>
                  </a:cubicBezTo>
                  <a:cubicBezTo>
                    <a:pt x="111" y="25"/>
                    <a:pt x="111" y="21"/>
                    <a:pt x="107" y="21"/>
                  </a:cubicBezTo>
                  <a:cubicBezTo>
                    <a:pt x="102" y="21"/>
                    <a:pt x="97" y="16"/>
                    <a:pt x="95" y="23"/>
                  </a:cubicBezTo>
                  <a:cubicBezTo>
                    <a:pt x="93" y="28"/>
                    <a:pt x="83" y="21"/>
                    <a:pt x="83" y="16"/>
                  </a:cubicBezTo>
                  <a:cubicBezTo>
                    <a:pt x="83" y="14"/>
                    <a:pt x="79" y="11"/>
                    <a:pt x="69" y="7"/>
                  </a:cubicBezTo>
                  <a:cubicBezTo>
                    <a:pt x="65" y="7"/>
                    <a:pt x="62" y="2"/>
                    <a:pt x="58" y="0"/>
                  </a:cubicBezTo>
                  <a:cubicBezTo>
                    <a:pt x="58" y="2"/>
                    <a:pt x="58" y="2"/>
                    <a:pt x="56" y="2"/>
                  </a:cubicBezTo>
                  <a:cubicBezTo>
                    <a:pt x="56" y="4"/>
                    <a:pt x="49" y="0"/>
                    <a:pt x="46" y="2"/>
                  </a:cubicBezTo>
                  <a:cubicBezTo>
                    <a:pt x="42" y="7"/>
                    <a:pt x="32" y="7"/>
                    <a:pt x="28" y="11"/>
                  </a:cubicBezTo>
                  <a:cubicBezTo>
                    <a:pt x="23" y="16"/>
                    <a:pt x="11" y="18"/>
                    <a:pt x="4" y="18"/>
                  </a:cubicBezTo>
                  <a:cubicBezTo>
                    <a:pt x="0" y="21"/>
                    <a:pt x="4" y="25"/>
                    <a:pt x="7" y="30"/>
                  </a:cubicBezTo>
                  <a:cubicBezTo>
                    <a:pt x="9" y="35"/>
                    <a:pt x="9" y="47"/>
                    <a:pt x="14" y="49"/>
                  </a:cubicBezTo>
                  <a:cubicBezTo>
                    <a:pt x="18" y="51"/>
                    <a:pt x="35" y="63"/>
                    <a:pt x="37" y="65"/>
                  </a:cubicBezTo>
                  <a:lnTo>
                    <a:pt x="37" y="68"/>
                  </a:lnTo>
                  <a:cubicBezTo>
                    <a:pt x="42" y="70"/>
                    <a:pt x="53" y="70"/>
                    <a:pt x="53" y="65"/>
                  </a:cubicBezTo>
                  <a:cubicBezTo>
                    <a:pt x="56" y="63"/>
                    <a:pt x="58" y="56"/>
                    <a:pt x="58" y="56"/>
                  </a:cubicBezTo>
                  <a:cubicBezTo>
                    <a:pt x="58" y="56"/>
                    <a:pt x="72" y="56"/>
                    <a:pt x="76" y="63"/>
                  </a:cubicBezTo>
                  <a:cubicBezTo>
                    <a:pt x="83" y="70"/>
                    <a:pt x="93" y="65"/>
                    <a:pt x="93" y="65"/>
                  </a:cubicBezTo>
                  <a:cubicBezTo>
                    <a:pt x="93" y="65"/>
                    <a:pt x="95" y="65"/>
                    <a:pt x="95" y="70"/>
                  </a:cubicBezTo>
                  <a:cubicBezTo>
                    <a:pt x="97" y="65"/>
                    <a:pt x="100" y="63"/>
                    <a:pt x="102" y="63"/>
                  </a:cubicBezTo>
                  <a:cubicBezTo>
                    <a:pt x="107" y="61"/>
                    <a:pt x="116" y="61"/>
                    <a:pt x="121" y="51"/>
                  </a:cubicBezTo>
                  <a:cubicBezTo>
                    <a:pt x="125" y="47"/>
                    <a:pt x="130" y="44"/>
                    <a:pt x="135" y="42"/>
                  </a:cubicBezTo>
                  <a:cubicBezTo>
                    <a:pt x="130" y="37"/>
                    <a:pt x="130" y="32"/>
                    <a:pt x="128" y="32"/>
                  </a:cubicBezTo>
                  <a:lnTo>
                    <a:pt x="128" y="32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7" name="Freeform 630">
              <a:extLst>
                <a:ext uri="{FF2B5EF4-FFF2-40B4-BE49-F238E27FC236}">
                  <a16:creationId xmlns:a16="http://schemas.microsoft.com/office/drawing/2014/main" id="{2E36C494-ECDB-CB1E-6131-8166E0858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2597151"/>
              <a:ext cx="128588" cy="66675"/>
            </a:xfrm>
            <a:custGeom>
              <a:avLst/>
              <a:gdLst>
                <a:gd name="T0" fmla="*/ 128 w 135"/>
                <a:gd name="T1" fmla="*/ 32 h 70"/>
                <a:gd name="T2" fmla="*/ 128 w 135"/>
                <a:gd name="T3" fmla="*/ 32 h 70"/>
                <a:gd name="T4" fmla="*/ 114 w 135"/>
                <a:gd name="T5" fmla="*/ 28 h 70"/>
                <a:gd name="T6" fmla="*/ 107 w 135"/>
                <a:gd name="T7" fmla="*/ 21 h 70"/>
                <a:gd name="T8" fmla="*/ 95 w 135"/>
                <a:gd name="T9" fmla="*/ 23 h 70"/>
                <a:gd name="T10" fmla="*/ 83 w 135"/>
                <a:gd name="T11" fmla="*/ 16 h 70"/>
                <a:gd name="T12" fmla="*/ 69 w 135"/>
                <a:gd name="T13" fmla="*/ 7 h 70"/>
                <a:gd name="T14" fmla="*/ 58 w 135"/>
                <a:gd name="T15" fmla="*/ 0 h 70"/>
                <a:gd name="T16" fmla="*/ 56 w 135"/>
                <a:gd name="T17" fmla="*/ 2 h 70"/>
                <a:gd name="T18" fmla="*/ 46 w 135"/>
                <a:gd name="T19" fmla="*/ 2 h 70"/>
                <a:gd name="T20" fmla="*/ 28 w 135"/>
                <a:gd name="T21" fmla="*/ 11 h 70"/>
                <a:gd name="T22" fmla="*/ 4 w 135"/>
                <a:gd name="T23" fmla="*/ 18 h 70"/>
                <a:gd name="T24" fmla="*/ 7 w 135"/>
                <a:gd name="T25" fmla="*/ 30 h 70"/>
                <a:gd name="T26" fmla="*/ 14 w 135"/>
                <a:gd name="T27" fmla="*/ 49 h 70"/>
                <a:gd name="T28" fmla="*/ 37 w 135"/>
                <a:gd name="T29" fmla="*/ 65 h 70"/>
                <a:gd name="T30" fmla="*/ 37 w 135"/>
                <a:gd name="T31" fmla="*/ 68 h 70"/>
                <a:gd name="T32" fmla="*/ 53 w 135"/>
                <a:gd name="T33" fmla="*/ 65 h 70"/>
                <a:gd name="T34" fmla="*/ 58 w 135"/>
                <a:gd name="T35" fmla="*/ 56 h 70"/>
                <a:gd name="T36" fmla="*/ 76 w 135"/>
                <a:gd name="T37" fmla="*/ 63 h 70"/>
                <a:gd name="T38" fmla="*/ 93 w 135"/>
                <a:gd name="T39" fmla="*/ 65 h 70"/>
                <a:gd name="T40" fmla="*/ 95 w 135"/>
                <a:gd name="T41" fmla="*/ 70 h 70"/>
                <a:gd name="T42" fmla="*/ 102 w 135"/>
                <a:gd name="T43" fmla="*/ 63 h 70"/>
                <a:gd name="T44" fmla="*/ 121 w 135"/>
                <a:gd name="T45" fmla="*/ 51 h 70"/>
                <a:gd name="T46" fmla="*/ 135 w 135"/>
                <a:gd name="T47" fmla="*/ 42 h 70"/>
                <a:gd name="T48" fmla="*/ 128 w 135"/>
                <a:gd name="T4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70">
                  <a:moveTo>
                    <a:pt x="128" y="32"/>
                  </a:moveTo>
                  <a:lnTo>
                    <a:pt x="128" y="32"/>
                  </a:lnTo>
                  <a:cubicBezTo>
                    <a:pt x="123" y="30"/>
                    <a:pt x="114" y="30"/>
                    <a:pt x="114" y="28"/>
                  </a:cubicBezTo>
                  <a:cubicBezTo>
                    <a:pt x="111" y="25"/>
                    <a:pt x="111" y="21"/>
                    <a:pt x="107" y="21"/>
                  </a:cubicBezTo>
                  <a:cubicBezTo>
                    <a:pt x="102" y="21"/>
                    <a:pt x="97" y="16"/>
                    <a:pt x="95" y="23"/>
                  </a:cubicBezTo>
                  <a:cubicBezTo>
                    <a:pt x="93" y="28"/>
                    <a:pt x="83" y="21"/>
                    <a:pt x="83" y="16"/>
                  </a:cubicBezTo>
                  <a:cubicBezTo>
                    <a:pt x="83" y="14"/>
                    <a:pt x="79" y="11"/>
                    <a:pt x="69" y="7"/>
                  </a:cubicBezTo>
                  <a:cubicBezTo>
                    <a:pt x="65" y="7"/>
                    <a:pt x="62" y="2"/>
                    <a:pt x="58" y="0"/>
                  </a:cubicBezTo>
                  <a:cubicBezTo>
                    <a:pt x="58" y="2"/>
                    <a:pt x="58" y="2"/>
                    <a:pt x="56" y="2"/>
                  </a:cubicBezTo>
                  <a:cubicBezTo>
                    <a:pt x="56" y="4"/>
                    <a:pt x="49" y="0"/>
                    <a:pt x="46" y="2"/>
                  </a:cubicBezTo>
                  <a:cubicBezTo>
                    <a:pt x="42" y="7"/>
                    <a:pt x="32" y="7"/>
                    <a:pt x="28" y="11"/>
                  </a:cubicBezTo>
                  <a:cubicBezTo>
                    <a:pt x="23" y="16"/>
                    <a:pt x="11" y="18"/>
                    <a:pt x="4" y="18"/>
                  </a:cubicBezTo>
                  <a:cubicBezTo>
                    <a:pt x="0" y="21"/>
                    <a:pt x="4" y="25"/>
                    <a:pt x="7" y="30"/>
                  </a:cubicBezTo>
                  <a:cubicBezTo>
                    <a:pt x="9" y="35"/>
                    <a:pt x="9" y="47"/>
                    <a:pt x="14" y="49"/>
                  </a:cubicBezTo>
                  <a:cubicBezTo>
                    <a:pt x="18" y="51"/>
                    <a:pt x="35" y="63"/>
                    <a:pt x="37" y="65"/>
                  </a:cubicBezTo>
                  <a:lnTo>
                    <a:pt x="37" y="68"/>
                  </a:lnTo>
                  <a:cubicBezTo>
                    <a:pt x="42" y="70"/>
                    <a:pt x="53" y="70"/>
                    <a:pt x="53" y="65"/>
                  </a:cubicBezTo>
                  <a:cubicBezTo>
                    <a:pt x="56" y="63"/>
                    <a:pt x="58" y="56"/>
                    <a:pt x="58" y="56"/>
                  </a:cubicBezTo>
                  <a:cubicBezTo>
                    <a:pt x="58" y="56"/>
                    <a:pt x="72" y="56"/>
                    <a:pt x="76" y="63"/>
                  </a:cubicBezTo>
                  <a:cubicBezTo>
                    <a:pt x="83" y="70"/>
                    <a:pt x="93" y="65"/>
                    <a:pt x="93" y="65"/>
                  </a:cubicBezTo>
                  <a:cubicBezTo>
                    <a:pt x="93" y="65"/>
                    <a:pt x="95" y="65"/>
                    <a:pt x="95" y="70"/>
                  </a:cubicBezTo>
                  <a:cubicBezTo>
                    <a:pt x="97" y="65"/>
                    <a:pt x="100" y="63"/>
                    <a:pt x="102" y="63"/>
                  </a:cubicBezTo>
                  <a:cubicBezTo>
                    <a:pt x="107" y="61"/>
                    <a:pt x="116" y="61"/>
                    <a:pt x="121" y="51"/>
                  </a:cubicBezTo>
                  <a:cubicBezTo>
                    <a:pt x="125" y="47"/>
                    <a:pt x="130" y="44"/>
                    <a:pt x="135" y="42"/>
                  </a:cubicBezTo>
                  <a:cubicBezTo>
                    <a:pt x="130" y="37"/>
                    <a:pt x="130" y="32"/>
                    <a:pt x="128" y="32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8" name="Freeform 631">
              <a:extLst>
                <a:ext uri="{FF2B5EF4-FFF2-40B4-BE49-F238E27FC236}">
                  <a16:creationId xmlns:a16="http://schemas.microsoft.com/office/drawing/2014/main" id="{0D79A56E-4753-596C-7FB7-6A39E8750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2597151"/>
              <a:ext cx="128588" cy="66675"/>
            </a:xfrm>
            <a:custGeom>
              <a:avLst/>
              <a:gdLst>
                <a:gd name="T0" fmla="*/ 128 w 135"/>
                <a:gd name="T1" fmla="*/ 32 h 70"/>
                <a:gd name="T2" fmla="*/ 128 w 135"/>
                <a:gd name="T3" fmla="*/ 32 h 70"/>
                <a:gd name="T4" fmla="*/ 114 w 135"/>
                <a:gd name="T5" fmla="*/ 28 h 70"/>
                <a:gd name="T6" fmla="*/ 107 w 135"/>
                <a:gd name="T7" fmla="*/ 21 h 70"/>
                <a:gd name="T8" fmla="*/ 95 w 135"/>
                <a:gd name="T9" fmla="*/ 23 h 70"/>
                <a:gd name="T10" fmla="*/ 83 w 135"/>
                <a:gd name="T11" fmla="*/ 16 h 70"/>
                <a:gd name="T12" fmla="*/ 69 w 135"/>
                <a:gd name="T13" fmla="*/ 7 h 70"/>
                <a:gd name="T14" fmla="*/ 58 w 135"/>
                <a:gd name="T15" fmla="*/ 0 h 70"/>
                <a:gd name="T16" fmla="*/ 56 w 135"/>
                <a:gd name="T17" fmla="*/ 2 h 70"/>
                <a:gd name="T18" fmla="*/ 46 w 135"/>
                <a:gd name="T19" fmla="*/ 2 h 70"/>
                <a:gd name="T20" fmla="*/ 28 w 135"/>
                <a:gd name="T21" fmla="*/ 11 h 70"/>
                <a:gd name="T22" fmla="*/ 4 w 135"/>
                <a:gd name="T23" fmla="*/ 18 h 70"/>
                <a:gd name="T24" fmla="*/ 7 w 135"/>
                <a:gd name="T25" fmla="*/ 30 h 70"/>
                <a:gd name="T26" fmla="*/ 14 w 135"/>
                <a:gd name="T27" fmla="*/ 49 h 70"/>
                <a:gd name="T28" fmla="*/ 37 w 135"/>
                <a:gd name="T29" fmla="*/ 65 h 70"/>
                <a:gd name="T30" fmla="*/ 37 w 135"/>
                <a:gd name="T31" fmla="*/ 68 h 70"/>
                <a:gd name="T32" fmla="*/ 53 w 135"/>
                <a:gd name="T33" fmla="*/ 65 h 70"/>
                <a:gd name="T34" fmla="*/ 58 w 135"/>
                <a:gd name="T35" fmla="*/ 56 h 70"/>
                <a:gd name="T36" fmla="*/ 76 w 135"/>
                <a:gd name="T37" fmla="*/ 63 h 70"/>
                <a:gd name="T38" fmla="*/ 93 w 135"/>
                <a:gd name="T39" fmla="*/ 65 h 70"/>
                <a:gd name="T40" fmla="*/ 95 w 135"/>
                <a:gd name="T41" fmla="*/ 70 h 70"/>
                <a:gd name="T42" fmla="*/ 102 w 135"/>
                <a:gd name="T43" fmla="*/ 63 h 70"/>
                <a:gd name="T44" fmla="*/ 121 w 135"/>
                <a:gd name="T45" fmla="*/ 51 h 70"/>
                <a:gd name="T46" fmla="*/ 135 w 135"/>
                <a:gd name="T47" fmla="*/ 42 h 70"/>
                <a:gd name="T48" fmla="*/ 128 w 135"/>
                <a:gd name="T49" fmla="*/ 32 h 70"/>
                <a:gd name="T50" fmla="*/ 128 w 135"/>
                <a:gd name="T5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5" h="70">
                  <a:moveTo>
                    <a:pt x="128" y="32"/>
                  </a:moveTo>
                  <a:lnTo>
                    <a:pt x="128" y="32"/>
                  </a:lnTo>
                  <a:cubicBezTo>
                    <a:pt x="123" y="30"/>
                    <a:pt x="114" y="30"/>
                    <a:pt x="114" y="28"/>
                  </a:cubicBezTo>
                  <a:cubicBezTo>
                    <a:pt x="111" y="25"/>
                    <a:pt x="111" y="21"/>
                    <a:pt x="107" y="21"/>
                  </a:cubicBezTo>
                  <a:cubicBezTo>
                    <a:pt x="102" y="21"/>
                    <a:pt x="97" y="16"/>
                    <a:pt x="95" y="23"/>
                  </a:cubicBezTo>
                  <a:cubicBezTo>
                    <a:pt x="93" y="28"/>
                    <a:pt x="83" y="21"/>
                    <a:pt x="83" y="16"/>
                  </a:cubicBezTo>
                  <a:cubicBezTo>
                    <a:pt x="83" y="14"/>
                    <a:pt x="79" y="11"/>
                    <a:pt x="69" y="7"/>
                  </a:cubicBezTo>
                  <a:cubicBezTo>
                    <a:pt x="65" y="7"/>
                    <a:pt x="62" y="2"/>
                    <a:pt x="58" y="0"/>
                  </a:cubicBezTo>
                  <a:cubicBezTo>
                    <a:pt x="58" y="2"/>
                    <a:pt x="58" y="2"/>
                    <a:pt x="56" y="2"/>
                  </a:cubicBezTo>
                  <a:cubicBezTo>
                    <a:pt x="56" y="4"/>
                    <a:pt x="49" y="0"/>
                    <a:pt x="46" y="2"/>
                  </a:cubicBezTo>
                  <a:cubicBezTo>
                    <a:pt x="42" y="7"/>
                    <a:pt x="32" y="7"/>
                    <a:pt x="28" y="11"/>
                  </a:cubicBezTo>
                  <a:cubicBezTo>
                    <a:pt x="23" y="16"/>
                    <a:pt x="11" y="18"/>
                    <a:pt x="4" y="18"/>
                  </a:cubicBezTo>
                  <a:cubicBezTo>
                    <a:pt x="0" y="21"/>
                    <a:pt x="4" y="25"/>
                    <a:pt x="7" y="30"/>
                  </a:cubicBezTo>
                  <a:cubicBezTo>
                    <a:pt x="9" y="35"/>
                    <a:pt x="9" y="47"/>
                    <a:pt x="14" y="49"/>
                  </a:cubicBezTo>
                  <a:cubicBezTo>
                    <a:pt x="18" y="51"/>
                    <a:pt x="35" y="63"/>
                    <a:pt x="37" y="65"/>
                  </a:cubicBezTo>
                  <a:lnTo>
                    <a:pt x="37" y="68"/>
                  </a:lnTo>
                  <a:cubicBezTo>
                    <a:pt x="42" y="70"/>
                    <a:pt x="53" y="70"/>
                    <a:pt x="53" y="65"/>
                  </a:cubicBezTo>
                  <a:cubicBezTo>
                    <a:pt x="56" y="63"/>
                    <a:pt x="58" y="56"/>
                    <a:pt x="58" y="56"/>
                  </a:cubicBezTo>
                  <a:cubicBezTo>
                    <a:pt x="58" y="56"/>
                    <a:pt x="72" y="56"/>
                    <a:pt x="76" y="63"/>
                  </a:cubicBezTo>
                  <a:cubicBezTo>
                    <a:pt x="83" y="70"/>
                    <a:pt x="93" y="65"/>
                    <a:pt x="93" y="65"/>
                  </a:cubicBezTo>
                  <a:cubicBezTo>
                    <a:pt x="93" y="65"/>
                    <a:pt x="95" y="65"/>
                    <a:pt x="95" y="70"/>
                  </a:cubicBezTo>
                  <a:cubicBezTo>
                    <a:pt x="97" y="65"/>
                    <a:pt x="100" y="63"/>
                    <a:pt x="102" y="63"/>
                  </a:cubicBezTo>
                  <a:cubicBezTo>
                    <a:pt x="107" y="61"/>
                    <a:pt x="116" y="61"/>
                    <a:pt x="121" y="51"/>
                  </a:cubicBezTo>
                  <a:cubicBezTo>
                    <a:pt x="125" y="47"/>
                    <a:pt x="130" y="44"/>
                    <a:pt x="135" y="42"/>
                  </a:cubicBezTo>
                  <a:cubicBezTo>
                    <a:pt x="130" y="37"/>
                    <a:pt x="130" y="32"/>
                    <a:pt x="128" y="32"/>
                  </a:cubicBezTo>
                  <a:lnTo>
                    <a:pt x="128" y="32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9" name="Freeform 632">
              <a:extLst>
                <a:ext uri="{FF2B5EF4-FFF2-40B4-BE49-F238E27FC236}">
                  <a16:creationId xmlns:a16="http://schemas.microsoft.com/office/drawing/2014/main" id="{E82EE8AC-60FC-2E00-4931-AACF3C980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635251"/>
              <a:ext cx="112713" cy="49213"/>
            </a:xfrm>
            <a:custGeom>
              <a:avLst/>
              <a:gdLst>
                <a:gd name="T0" fmla="*/ 88 w 119"/>
                <a:gd name="T1" fmla="*/ 7 h 51"/>
                <a:gd name="T2" fmla="*/ 88 w 119"/>
                <a:gd name="T3" fmla="*/ 7 h 51"/>
                <a:gd name="T4" fmla="*/ 72 w 119"/>
                <a:gd name="T5" fmla="*/ 4 h 51"/>
                <a:gd name="T6" fmla="*/ 54 w 119"/>
                <a:gd name="T7" fmla="*/ 2 h 51"/>
                <a:gd name="T8" fmla="*/ 42 w 119"/>
                <a:gd name="T9" fmla="*/ 4 h 51"/>
                <a:gd name="T10" fmla="*/ 40 w 119"/>
                <a:gd name="T11" fmla="*/ 2 h 51"/>
                <a:gd name="T12" fmla="*/ 26 w 119"/>
                <a:gd name="T13" fmla="*/ 11 h 51"/>
                <a:gd name="T14" fmla="*/ 7 w 119"/>
                <a:gd name="T15" fmla="*/ 23 h 51"/>
                <a:gd name="T16" fmla="*/ 0 w 119"/>
                <a:gd name="T17" fmla="*/ 30 h 51"/>
                <a:gd name="T18" fmla="*/ 9 w 119"/>
                <a:gd name="T19" fmla="*/ 46 h 51"/>
                <a:gd name="T20" fmla="*/ 40 w 119"/>
                <a:gd name="T21" fmla="*/ 46 h 51"/>
                <a:gd name="T22" fmla="*/ 61 w 119"/>
                <a:gd name="T23" fmla="*/ 39 h 51"/>
                <a:gd name="T24" fmla="*/ 81 w 119"/>
                <a:gd name="T25" fmla="*/ 25 h 51"/>
                <a:gd name="T26" fmla="*/ 100 w 119"/>
                <a:gd name="T27" fmla="*/ 32 h 51"/>
                <a:gd name="T28" fmla="*/ 114 w 119"/>
                <a:gd name="T29" fmla="*/ 37 h 51"/>
                <a:gd name="T30" fmla="*/ 109 w 119"/>
                <a:gd name="T31" fmla="*/ 30 h 51"/>
                <a:gd name="T32" fmla="*/ 119 w 119"/>
                <a:gd name="T33" fmla="*/ 14 h 51"/>
                <a:gd name="T34" fmla="*/ 107 w 119"/>
                <a:gd name="T35" fmla="*/ 11 h 51"/>
                <a:gd name="T36" fmla="*/ 88 w 119"/>
                <a:gd name="T37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9" h="51">
                  <a:moveTo>
                    <a:pt x="88" y="7"/>
                  </a:moveTo>
                  <a:lnTo>
                    <a:pt x="88" y="7"/>
                  </a:lnTo>
                  <a:cubicBezTo>
                    <a:pt x="81" y="7"/>
                    <a:pt x="77" y="2"/>
                    <a:pt x="72" y="4"/>
                  </a:cubicBezTo>
                  <a:cubicBezTo>
                    <a:pt x="68" y="7"/>
                    <a:pt x="58" y="4"/>
                    <a:pt x="54" y="2"/>
                  </a:cubicBezTo>
                  <a:cubicBezTo>
                    <a:pt x="51" y="0"/>
                    <a:pt x="47" y="7"/>
                    <a:pt x="42" y="4"/>
                  </a:cubicBezTo>
                  <a:cubicBezTo>
                    <a:pt x="40" y="4"/>
                    <a:pt x="40" y="2"/>
                    <a:pt x="40" y="2"/>
                  </a:cubicBezTo>
                  <a:cubicBezTo>
                    <a:pt x="35" y="4"/>
                    <a:pt x="30" y="7"/>
                    <a:pt x="26" y="11"/>
                  </a:cubicBezTo>
                  <a:cubicBezTo>
                    <a:pt x="21" y="21"/>
                    <a:pt x="12" y="21"/>
                    <a:pt x="7" y="23"/>
                  </a:cubicBezTo>
                  <a:cubicBezTo>
                    <a:pt x="5" y="23"/>
                    <a:pt x="2" y="25"/>
                    <a:pt x="0" y="30"/>
                  </a:cubicBezTo>
                  <a:cubicBezTo>
                    <a:pt x="2" y="35"/>
                    <a:pt x="5" y="42"/>
                    <a:pt x="9" y="46"/>
                  </a:cubicBezTo>
                  <a:cubicBezTo>
                    <a:pt x="16" y="51"/>
                    <a:pt x="40" y="51"/>
                    <a:pt x="40" y="46"/>
                  </a:cubicBezTo>
                  <a:cubicBezTo>
                    <a:pt x="40" y="42"/>
                    <a:pt x="56" y="39"/>
                    <a:pt x="61" y="39"/>
                  </a:cubicBezTo>
                  <a:cubicBezTo>
                    <a:pt x="65" y="39"/>
                    <a:pt x="79" y="25"/>
                    <a:pt x="81" y="25"/>
                  </a:cubicBezTo>
                  <a:cubicBezTo>
                    <a:pt x="84" y="28"/>
                    <a:pt x="98" y="30"/>
                    <a:pt x="100" y="32"/>
                  </a:cubicBezTo>
                  <a:cubicBezTo>
                    <a:pt x="102" y="35"/>
                    <a:pt x="107" y="37"/>
                    <a:pt x="114" y="37"/>
                  </a:cubicBezTo>
                  <a:cubicBezTo>
                    <a:pt x="112" y="35"/>
                    <a:pt x="109" y="32"/>
                    <a:pt x="109" y="30"/>
                  </a:cubicBezTo>
                  <a:cubicBezTo>
                    <a:pt x="109" y="25"/>
                    <a:pt x="116" y="16"/>
                    <a:pt x="119" y="14"/>
                  </a:cubicBezTo>
                  <a:cubicBezTo>
                    <a:pt x="114" y="14"/>
                    <a:pt x="107" y="11"/>
                    <a:pt x="107" y="11"/>
                  </a:cubicBezTo>
                  <a:cubicBezTo>
                    <a:pt x="105" y="9"/>
                    <a:pt x="95" y="7"/>
                    <a:pt x="88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0" name="Freeform 633">
              <a:extLst>
                <a:ext uri="{FF2B5EF4-FFF2-40B4-BE49-F238E27FC236}">
                  <a16:creationId xmlns:a16="http://schemas.microsoft.com/office/drawing/2014/main" id="{8F199D2F-FD6B-C883-355F-1181A79AA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635251"/>
              <a:ext cx="112713" cy="49213"/>
            </a:xfrm>
            <a:custGeom>
              <a:avLst/>
              <a:gdLst>
                <a:gd name="T0" fmla="*/ 88 w 119"/>
                <a:gd name="T1" fmla="*/ 7 h 51"/>
                <a:gd name="T2" fmla="*/ 88 w 119"/>
                <a:gd name="T3" fmla="*/ 7 h 51"/>
                <a:gd name="T4" fmla="*/ 72 w 119"/>
                <a:gd name="T5" fmla="*/ 4 h 51"/>
                <a:gd name="T6" fmla="*/ 54 w 119"/>
                <a:gd name="T7" fmla="*/ 2 h 51"/>
                <a:gd name="T8" fmla="*/ 42 w 119"/>
                <a:gd name="T9" fmla="*/ 4 h 51"/>
                <a:gd name="T10" fmla="*/ 40 w 119"/>
                <a:gd name="T11" fmla="*/ 2 h 51"/>
                <a:gd name="T12" fmla="*/ 26 w 119"/>
                <a:gd name="T13" fmla="*/ 11 h 51"/>
                <a:gd name="T14" fmla="*/ 7 w 119"/>
                <a:gd name="T15" fmla="*/ 23 h 51"/>
                <a:gd name="T16" fmla="*/ 0 w 119"/>
                <a:gd name="T17" fmla="*/ 30 h 51"/>
                <a:gd name="T18" fmla="*/ 9 w 119"/>
                <a:gd name="T19" fmla="*/ 46 h 51"/>
                <a:gd name="T20" fmla="*/ 40 w 119"/>
                <a:gd name="T21" fmla="*/ 46 h 51"/>
                <a:gd name="T22" fmla="*/ 61 w 119"/>
                <a:gd name="T23" fmla="*/ 39 h 51"/>
                <a:gd name="T24" fmla="*/ 81 w 119"/>
                <a:gd name="T25" fmla="*/ 25 h 51"/>
                <a:gd name="T26" fmla="*/ 100 w 119"/>
                <a:gd name="T27" fmla="*/ 32 h 51"/>
                <a:gd name="T28" fmla="*/ 114 w 119"/>
                <a:gd name="T29" fmla="*/ 37 h 51"/>
                <a:gd name="T30" fmla="*/ 109 w 119"/>
                <a:gd name="T31" fmla="*/ 30 h 51"/>
                <a:gd name="T32" fmla="*/ 119 w 119"/>
                <a:gd name="T33" fmla="*/ 14 h 51"/>
                <a:gd name="T34" fmla="*/ 107 w 119"/>
                <a:gd name="T35" fmla="*/ 11 h 51"/>
                <a:gd name="T36" fmla="*/ 88 w 119"/>
                <a:gd name="T37" fmla="*/ 7 h 51"/>
                <a:gd name="T38" fmla="*/ 88 w 119"/>
                <a:gd name="T3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1">
                  <a:moveTo>
                    <a:pt x="88" y="7"/>
                  </a:moveTo>
                  <a:lnTo>
                    <a:pt x="88" y="7"/>
                  </a:lnTo>
                  <a:cubicBezTo>
                    <a:pt x="81" y="7"/>
                    <a:pt x="77" y="2"/>
                    <a:pt x="72" y="4"/>
                  </a:cubicBezTo>
                  <a:cubicBezTo>
                    <a:pt x="68" y="7"/>
                    <a:pt x="58" y="4"/>
                    <a:pt x="54" y="2"/>
                  </a:cubicBezTo>
                  <a:cubicBezTo>
                    <a:pt x="51" y="0"/>
                    <a:pt x="47" y="7"/>
                    <a:pt x="42" y="4"/>
                  </a:cubicBezTo>
                  <a:cubicBezTo>
                    <a:pt x="40" y="4"/>
                    <a:pt x="40" y="2"/>
                    <a:pt x="40" y="2"/>
                  </a:cubicBezTo>
                  <a:cubicBezTo>
                    <a:pt x="35" y="4"/>
                    <a:pt x="30" y="7"/>
                    <a:pt x="26" y="11"/>
                  </a:cubicBezTo>
                  <a:cubicBezTo>
                    <a:pt x="21" y="21"/>
                    <a:pt x="12" y="21"/>
                    <a:pt x="7" y="23"/>
                  </a:cubicBezTo>
                  <a:cubicBezTo>
                    <a:pt x="5" y="23"/>
                    <a:pt x="2" y="25"/>
                    <a:pt x="0" y="30"/>
                  </a:cubicBezTo>
                  <a:cubicBezTo>
                    <a:pt x="2" y="35"/>
                    <a:pt x="5" y="42"/>
                    <a:pt x="9" y="46"/>
                  </a:cubicBezTo>
                  <a:cubicBezTo>
                    <a:pt x="16" y="51"/>
                    <a:pt x="40" y="51"/>
                    <a:pt x="40" y="46"/>
                  </a:cubicBezTo>
                  <a:cubicBezTo>
                    <a:pt x="40" y="42"/>
                    <a:pt x="56" y="39"/>
                    <a:pt x="61" y="39"/>
                  </a:cubicBezTo>
                  <a:cubicBezTo>
                    <a:pt x="65" y="39"/>
                    <a:pt x="79" y="25"/>
                    <a:pt x="81" y="25"/>
                  </a:cubicBezTo>
                  <a:cubicBezTo>
                    <a:pt x="84" y="28"/>
                    <a:pt x="98" y="30"/>
                    <a:pt x="100" y="32"/>
                  </a:cubicBezTo>
                  <a:cubicBezTo>
                    <a:pt x="102" y="35"/>
                    <a:pt x="107" y="37"/>
                    <a:pt x="114" y="37"/>
                  </a:cubicBezTo>
                  <a:cubicBezTo>
                    <a:pt x="112" y="35"/>
                    <a:pt x="109" y="32"/>
                    <a:pt x="109" y="30"/>
                  </a:cubicBezTo>
                  <a:cubicBezTo>
                    <a:pt x="109" y="25"/>
                    <a:pt x="116" y="16"/>
                    <a:pt x="119" y="14"/>
                  </a:cubicBezTo>
                  <a:cubicBezTo>
                    <a:pt x="114" y="14"/>
                    <a:pt x="107" y="11"/>
                    <a:pt x="107" y="11"/>
                  </a:cubicBezTo>
                  <a:cubicBezTo>
                    <a:pt x="105" y="9"/>
                    <a:pt x="95" y="7"/>
                    <a:pt x="88" y="7"/>
                  </a:cubicBezTo>
                  <a:lnTo>
                    <a:pt x="88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1" name="Freeform 634">
              <a:extLst>
                <a:ext uri="{FF2B5EF4-FFF2-40B4-BE49-F238E27FC236}">
                  <a16:creationId xmlns:a16="http://schemas.microsoft.com/office/drawing/2014/main" id="{B692B7B5-6766-3097-EF4A-8E6C5B216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635251"/>
              <a:ext cx="112713" cy="49213"/>
            </a:xfrm>
            <a:custGeom>
              <a:avLst/>
              <a:gdLst>
                <a:gd name="T0" fmla="*/ 88 w 119"/>
                <a:gd name="T1" fmla="*/ 7 h 51"/>
                <a:gd name="T2" fmla="*/ 88 w 119"/>
                <a:gd name="T3" fmla="*/ 7 h 51"/>
                <a:gd name="T4" fmla="*/ 72 w 119"/>
                <a:gd name="T5" fmla="*/ 4 h 51"/>
                <a:gd name="T6" fmla="*/ 54 w 119"/>
                <a:gd name="T7" fmla="*/ 2 h 51"/>
                <a:gd name="T8" fmla="*/ 42 w 119"/>
                <a:gd name="T9" fmla="*/ 4 h 51"/>
                <a:gd name="T10" fmla="*/ 40 w 119"/>
                <a:gd name="T11" fmla="*/ 2 h 51"/>
                <a:gd name="T12" fmla="*/ 26 w 119"/>
                <a:gd name="T13" fmla="*/ 11 h 51"/>
                <a:gd name="T14" fmla="*/ 7 w 119"/>
                <a:gd name="T15" fmla="*/ 23 h 51"/>
                <a:gd name="T16" fmla="*/ 0 w 119"/>
                <a:gd name="T17" fmla="*/ 30 h 51"/>
                <a:gd name="T18" fmla="*/ 9 w 119"/>
                <a:gd name="T19" fmla="*/ 46 h 51"/>
                <a:gd name="T20" fmla="*/ 40 w 119"/>
                <a:gd name="T21" fmla="*/ 46 h 51"/>
                <a:gd name="T22" fmla="*/ 61 w 119"/>
                <a:gd name="T23" fmla="*/ 39 h 51"/>
                <a:gd name="T24" fmla="*/ 81 w 119"/>
                <a:gd name="T25" fmla="*/ 25 h 51"/>
                <a:gd name="T26" fmla="*/ 100 w 119"/>
                <a:gd name="T27" fmla="*/ 32 h 51"/>
                <a:gd name="T28" fmla="*/ 114 w 119"/>
                <a:gd name="T29" fmla="*/ 37 h 51"/>
                <a:gd name="T30" fmla="*/ 109 w 119"/>
                <a:gd name="T31" fmla="*/ 30 h 51"/>
                <a:gd name="T32" fmla="*/ 119 w 119"/>
                <a:gd name="T33" fmla="*/ 14 h 51"/>
                <a:gd name="T34" fmla="*/ 107 w 119"/>
                <a:gd name="T35" fmla="*/ 11 h 51"/>
                <a:gd name="T36" fmla="*/ 88 w 119"/>
                <a:gd name="T37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9" h="51">
                  <a:moveTo>
                    <a:pt x="88" y="7"/>
                  </a:moveTo>
                  <a:lnTo>
                    <a:pt x="88" y="7"/>
                  </a:lnTo>
                  <a:cubicBezTo>
                    <a:pt x="81" y="7"/>
                    <a:pt x="77" y="2"/>
                    <a:pt x="72" y="4"/>
                  </a:cubicBezTo>
                  <a:cubicBezTo>
                    <a:pt x="68" y="7"/>
                    <a:pt x="58" y="4"/>
                    <a:pt x="54" y="2"/>
                  </a:cubicBezTo>
                  <a:cubicBezTo>
                    <a:pt x="51" y="0"/>
                    <a:pt x="47" y="7"/>
                    <a:pt x="42" y="4"/>
                  </a:cubicBezTo>
                  <a:cubicBezTo>
                    <a:pt x="40" y="4"/>
                    <a:pt x="40" y="2"/>
                    <a:pt x="40" y="2"/>
                  </a:cubicBezTo>
                  <a:cubicBezTo>
                    <a:pt x="35" y="4"/>
                    <a:pt x="30" y="7"/>
                    <a:pt x="26" y="11"/>
                  </a:cubicBezTo>
                  <a:cubicBezTo>
                    <a:pt x="21" y="21"/>
                    <a:pt x="12" y="21"/>
                    <a:pt x="7" y="23"/>
                  </a:cubicBezTo>
                  <a:cubicBezTo>
                    <a:pt x="5" y="23"/>
                    <a:pt x="2" y="25"/>
                    <a:pt x="0" y="30"/>
                  </a:cubicBezTo>
                  <a:cubicBezTo>
                    <a:pt x="2" y="35"/>
                    <a:pt x="5" y="42"/>
                    <a:pt x="9" y="46"/>
                  </a:cubicBezTo>
                  <a:cubicBezTo>
                    <a:pt x="16" y="51"/>
                    <a:pt x="40" y="51"/>
                    <a:pt x="40" y="46"/>
                  </a:cubicBezTo>
                  <a:cubicBezTo>
                    <a:pt x="40" y="42"/>
                    <a:pt x="56" y="39"/>
                    <a:pt x="61" y="39"/>
                  </a:cubicBezTo>
                  <a:cubicBezTo>
                    <a:pt x="65" y="39"/>
                    <a:pt x="79" y="25"/>
                    <a:pt x="81" y="25"/>
                  </a:cubicBezTo>
                  <a:cubicBezTo>
                    <a:pt x="84" y="28"/>
                    <a:pt x="98" y="30"/>
                    <a:pt x="100" y="32"/>
                  </a:cubicBezTo>
                  <a:cubicBezTo>
                    <a:pt x="102" y="35"/>
                    <a:pt x="107" y="37"/>
                    <a:pt x="114" y="37"/>
                  </a:cubicBezTo>
                  <a:cubicBezTo>
                    <a:pt x="112" y="35"/>
                    <a:pt x="109" y="32"/>
                    <a:pt x="109" y="30"/>
                  </a:cubicBezTo>
                  <a:cubicBezTo>
                    <a:pt x="109" y="25"/>
                    <a:pt x="116" y="16"/>
                    <a:pt x="119" y="14"/>
                  </a:cubicBezTo>
                  <a:cubicBezTo>
                    <a:pt x="114" y="14"/>
                    <a:pt x="107" y="11"/>
                    <a:pt x="107" y="11"/>
                  </a:cubicBezTo>
                  <a:cubicBezTo>
                    <a:pt x="105" y="9"/>
                    <a:pt x="95" y="7"/>
                    <a:pt x="88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2" name="Freeform 635">
              <a:extLst>
                <a:ext uri="{FF2B5EF4-FFF2-40B4-BE49-F238E27FC236}">
                  <a16:creationId xmlns:a16="http://schemas.microsoft.com/office/drawing/2014/main" id="{A1C0E819-C9FA-C601-F14B-3D7FC7CBE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635251"/>
              <a:ext cx="112713" cy="49213"/>
            </a:xfrm>
            <a:custGeom>
              <a:avLst/>
              <a:gdLst>
                <a:gd name="T0" fmla="*/ 88 w 119"/>
                <a:gd name="T1" fmla="*/ 7 h 51"/>
                <a:gd name="T2" fmla="*/ 88 w 119"/>
                <a:gd name="T3" fmla="*/ 7 h 51"/>
                <a:gd name="T4" fmla="*/ 72 w 119"/>
                <a:gd name="T5" fmla="*/ 4 h 51"/>
                <a:gd name="T6" fmla="*/ 54 w 119"/>
                <a:gd name="T7" fmla="*/ 2 h 51"/>
                <a:gd name="T8" fmla="*/ 42 w 119"/>
                <a:gd name="T9" fmla="*/ 4 h 51"/>
                <a:gd name="T10" fmla="*/ 40 w 119"/>
                <a:gd name="T11" fmla="*/ 2 h 51"/>
                <a:gd name="T12" fmla="*/ 26 w 119"/>
                <a:gd name="T13" fmla="*/ 11 h 51"/>
                <a:gd name="T14" fmla="*/ 7 w 119"/>
                <a:gd name="T15" fmla="*/ 23 h 51"/>
                <a:gd name="T16" fmla="*/ 0 w 119"/>
                <a:gd name="T17" fmla="*/ 30 h 51"/>
                <a:gd name="T18" fmla="*/ 9 w 119"/>
                <a:gd name="T19" fmla="*/ 46 h 51"/>
                <a:gd name="T20" fmla="*/ 40 w 119"/>
                <a:gd name="T21" fmla="*/ 46 h 51"/>
                <a:gd name="T22" fmla="*/ 61 w 119"/>
                <a:gd name="T23" fmla="*/ 39 h 51"/>
                <a:gd name="T24" fmla="*/ 81 w 119"/>
                <a:gd name="T25" fmla="*/ 25 h 51"/>
                <a:gd name="T26" fmla="*/ 100 w 119"/>
                <a:gd name="T27" fmla="*/ 32 h 51"/>
                <a:gd name="T28" fmla="*/ 114 w 119"/>
                <a:gd name="T29" fmla="*/ 37 h 51"/>
                <a:gd name="T30" fmla="*/ 109 w 119"/>
                <a:gd name="T31" fmla="*/ 30 h 51"/>
                <a:gd name="T32" fmla="*/ 119 w 119"/>
                <a:gd name="T33" fmla="*/ 14 h 51"/>
                <a:gd name="T34" fmla="*/ 107 w 119"/>
                <a:gd name="T35" fmla="*/ 11 h 51"/>
                <a:gd name="T36" fmla="*/ 88 w 119"/>
                <a:gd name="T37" fmla="*/ 7 h 51"/>
                <a:gd name="T38" fmla="*/ 88 w 119"/>
                <a:gd name="T3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1">
                  <a:moveTo>
                    <a:pt x="88" y="7"/>
                  </a:moveTo>
                  <a:lnTo>
                    <a:pt x="88" y="7"/>
                  </a:lnTo>
                  <a:cubicBezTo>
                    <a:pt x="81" y="7"/>
                    <a:pt x="77" y="2"/>
                    <a:pt x="72" y="4"/>
                  </a:cubicBezTo>
                  <a:cubicBezTo>
                    <a:pt x="68" y="7"/>
                    <a:pt x="58" y="4"/>
                    <a:pt x="54" y="2"/>
                  </a:cubicBezTo>
                  <a:cubicBezTo>
                    <a:pt x="51" y="0"/>
                    <a:pt x="47" y="7"/>
                    <a:pt x="42" y="4"/>
                  </a:cubicBezTo>
                  <a:cubicBezTo>
                    <a:pt x="40" y="4"/>
                    <a:pt x="40" y="2"/>
                    <a:pt x="40" y="2"/>
                  </a:cubicBezTo>
                  <a:cubicBezTo>
                    <a:pt x="35" y="4"/>
                    <a:pt x="30" y="7"/>
                    <a:pt x="26" y="11"/>
                  </a:cubicBezTo>
                  <a:cubicBezTo>
                    <a:pt x="21" y="21"/>
                    <a:pt x="12" y="21"/>
                    <a:pt x="7" y="23"/>
                  </a:cubicBezTo>
                  <a:cubicBezTo>
                    <a:pt x="5" y="23"/>
                    <a:pt x="2" y="25"/>
                    <a:pt x="0" y="30"/>
                  </a:cubicBezTo>
                  <a:cubicBezTo>
                    <a:pt x="2" y="35"/>
                    <a:pt x="5" y="42"/>
                    <a:pt x="9" y="46"/>
                  </a:cubicBezTo>
                  <a:cubicBezTo>
                    <a:pt x="16" y="51"/>
                    <a:pt x="40" y="51"/>
                    <a:pt x="40" y="46"/>
                  </a:cubicBezTo>
                  <a:cubicBezTo>
                    <a:pt x="40" y="42"/>
                    <a:pt x="56" y="39"/>
                    <a:pt x="61" y="39"/>
                  </a:cubicBezTo>
                  <a:cubicBezTo>
                    <a:pt x="65" y="39"/>
                    <a:pt x="79" y="25"/>
                    <a:pt x="81" y="25"/>
                  </a:cubicBezTo>
                  <a:cubicBezTo>
                    <a:pt x="84" y="28"/>
                    <a:pt x="98" y="30"/>
                    <a:pt x="100" y="32"/>
                  </a:cubicBezTo>
                  <a:cubicBezTo>
                    <a:pt x="102" y="35"/>
                    <a:pt x="107" y="37"/>
                    <a:pt x="114" y="37"/>
                  </a:cubicBezTo>
                  <a:cubicBezTo>
                    <a:pt x="112" y="35"/>
                    <a:pt x="109" y="32"/>
                    <a:pt x="109" y="30"/>
                  </a:cubicBezTo>
                  <a:cubicBezTo>
                    <a:pt x="109" y="25"/>
                    <a:pt x="116" y="16"/>
                    <a:pt x="119" y="14"/>
                  </a:cubicBezTo>
                  <a:cubicBezTo>
                    <a:pt x="114" y="14"/>
                    <a:pt x="107" y="11"/>
                    <a:pt x="107" y="11"/>
                  </a:cubicBezTo>
                  <a:cubicBezTo>
                    <a:pt x="105" y="9"/>
                    <a:pt x="95" y="7"/>
                    <a:pt x="88" y="7"/>
                  </a:cubicBezTo>
                  <a:lnTo>
                    <a:pt x="88" y="7"/>
                  </a:lnTo>
                  <a:close/>
                </a:path>
              </a:pathLst>
            </a:custGeom>
            <a:solidFill>
              <a:srgbClr val="0033A0"/>
            </a:solidFill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3" name="Freeform 636">
              <a:extLst>
                <a:ext uri="{FF2B5EF4-FFF2-40B4-BE49-F238E27FC236}">
                  <a16:creationId xmlns:a16="http://schemas.microsoft.com/office/drawing/2014/main" id="{D3D2EEF1-A704-8E32-2B42-84CF49761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238" y="2825751"/>
              <a:ext cx="74613" cy="128588"/>
            </a:xfrm>
            <a:custGeom>
              <a:avLst/>
              <a:gdLst>
                <a:gd name="T0" fmla="*/ 56 w 79"/>
                <a:gd name="T1" fmla="*/ 107 h 133"/>
                <a:gd name="T2" fmla="*/ 56 w 79"/>
                <a:gd name="T3" fmla="*/ 107 h 133"/>
                <a:gd name="T4" fmla="*/ 51 w 79"/>
                <a:gd name="T5" fmla="*/ 98 h 133"/>
                <a:gd name="T6" fmla="*/ 58 w 79"/>
                <a:gd name="T7" fmla="*/ 86 h 133"/>
                <a:gd name="T8" fmla="*/ 51 w 79"/>
                <a:gd name="T9" fmla="*/ 75 h 133"/>
                <a:gd name="T10" fmla="*/ 56 w 79"/>
                <a:gd name="T11" fmla="*/ 65 h 133"/>
                <a:gd name="T12" fmla="*/ 61 w 79"/>
                <a:gd name="T13" fmla="*/ 51 h 133"/>
                <a:gd name="T14" fmla="*/ 58 w 79"/>
                <a:gd name="T15" fmla="*/ 30 h 133"/>
                <a:gd name="T16" fmla="*/ 72 w 79"/>
                <a:gd name="T17" fmla="*/ 19 h 133"/>
                <a:gd name="T18" fmla="*/ 68 w 79"/>
                <a:gd name="T19" fmla="*/ 12 h 133"/>
                <a:gd name="T20" fmla="*/ 54 w 79"/>
                <a:gd name="T21" fmla="*/ 9 h 133"/>
                <a:gd name="T22" fmla="*/ 47 w 79"/>
                <a:gd name="T23" fmla="*/ 9 h 133"/>
                <a:gd name="T24" fmla="*/ 33 w 79"/>
                <a:gd name="T25" fmla="*/ 5 h 133"/>
                <a:gd name="T26" fmla="*/ 26 w 79"/>
                <a:gd name="T27" fmla="*/ 5 h 133"/>
                <a:gd name="T28" fmla="*/ 19 w 79"/>
                <a:gd name="T29" fmla="*/ 7 h 133"/>
                <a:gd name="T30" fmla="*/ 21 w 79"/>
                <a:gd name="T31" fmla="*/ 21 h 133"/>
                <a:gd name="T32" fmla="*/ 7 w 79"/>
                <a:gd name="T33" fmla="*/ 72 h 133"/>
                <a:gd name="T34" fmla="*/ 17 w 79"/>
                <a:gd name="T35" fmla="*/ 91 h 133"/>
                <a:gd name="T36" fmla="*/ 19 w 79"/>
                <a:gd name="T37" fmla="*/ 129 h 133"/>
                <a:gd name="T38" fmla="*/ 35 w 79"/>
                <a:gd name="T39" fmla="*/ 131 h 133"/>
                <a:gd name="T40" fmla="*/ 51 w 79"/>
                <a:gd name="T41" fmla="*/ 129 h 133"/>
                <a:gd name="T42" fmla="*/ 49 w 79"/>
                <a:gd name="T43" fmla="*/ 122 h 133"/>
                <a:gd name="T44" fmla="*/ 56 w 79"/>
                <a:gd name="T45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133">
                  <a:moveTo>
                    <a:pt x="56" y="107"/>
                  </a:moveTo>
                  <a:lnTo>
                    <a:pt x="56" y="107"/>
                  </a:lnTo>
                  <a:cubicBezTo>
                    <a:pt x="65" y="107"/>
                    <a:pt x="54" y="100"/>
                    <a:pt x="51" y="98"/>
                  </a:cubicBezTo>
                  <a:cubicBezTo>
                    <a:pt x="49" y="96"/>
                    <a:pt x="54" y="86"/>
                    <a:pt x="58" y="86"/>
                  </a:cubicBezTo>
                  <a:cubicBezTo>
                    <a:pt x="63" y="86"/>
                    <a:pt x="58" y="82"/>
                    <a:pt x="51" y="75"/>
                  </a:cubicBezTo>
                  <a:cubicBezTo>
                    <a:pt x="44" y="68"/>
                    <a:pt x="51" y="65"/>
                    <a:pt x="56" y="65"/>
                  </a:cubicBezTo>
                  <a:cubicBezTo>
                    <a:pt x="63" y="65"/>
                    <a:pt x="56" y="56"/>
                    <a:pt x="61" y="51"/>
                  </a:cubicBezTo>
                  <a:cubicBezTo>
                    <a:pt x="65" y="47"/>
                    <a:pt x="58" y="35"/>
                    <a:pt x="58" y="30"/>
                  </a:cubicBezTo>
                  <a:cubicBezTo>
                    <a:pt x="58" y="28"/>
                    <a:pt x="68" y="26"/>
                    <a:pt x="72" y="19"/>
                  </a:cubicBezTo>
                  <a:cubicBezTo>
                    <a:pt x="79" y="14"/>
                    <a:pt x="68" y="17"/>
                    <a:pt x="68" y="12"/>
                  </a:cubicBezTo>
                  <a:cubicBezTo>
                    <a:pt x="68" y="7"/>
                    <a:pt x="61" y="5"/>
                    <a:pt x="54" y="9"/>
                  </a:cubicBezTo>
                  <a:cubicBezTo>
                    <a:pt x="49" y="12"/>
                    <a:pt x="51" y="9"/>
                    <a:pt x="47" y="9"/>
                  </a:cubicBezTo>
                  <a:cubicBezTo>
                    <a:pt x="42" y="9"/>
                    <a:pt x="33" y="9"/>
                    <a:pt x="33" y="5"/>
                  </a:cubicBezTo>
                  <a:cubicBezTo>
                    <a:pt x="33" y="0"/>
                    <a:pt x="31" y="0"/>
                    <a:pt x="26" y="5"/>
                  </a:cubicBezTo>
                  <a:cubicBezTo>
                    <a:pt x="24" y="7"/>
                    <a:pt x="24" y="7"/>
                    <a:pt x="19" y="7"/>
                  </a:cubicBezTo>
                  <a:cubicBezTo>
                    <a:pt x="19" y="14"/>
                    <a:pt x="19" y="19"/>
                    <a:pt x="21" y="21"/>
                  </a:cubicBezTo>
                  <a:cubicBezTo>
                    <a:pt x="24" y="28"/>
                    <a:pt x="17" y="63"/>
                    <a:pt x="7" y="72"/>
                  </a:cubicBezTo>
                  <a:cubicBezTo>
                    <a:pt x="0" y="82"/>
                    <a:pt x="7" y="84"/>
                    <a:pt x="17" y="91"/>
                  </a:cubicBezTo>
                  <a:cubicBezTo>
                    <a:pt x="24" y="98"/>
                    <a:pt x="19" y="122"/>
                    <a:pt x="19" y="129"/>
                  </a:cubicBezTo>
                  <a:cubicBezTo>
                    <a:pt x="19" y="133"/>
                    <a:pt x="26" y="131"/>
                    <a:pt x="35" y="131"/>
                  </a:cubicBezTo>
                  <a:cubicBezTo>
                    <a:pt x="40" y="131"/>
                    <a:pt x="47" y="129"/>
                    <a:pt x="51" y="129"/>
                  </a:cubicBezTo>
                  <a:cubicBezTo>
                    <a:pt x="49" y="126"/>
                    <a:pt x="49" y="124"/>
                    <a:pt x="49" y="122"/>
                  </a:cubicBezTo>
                  <a:cubicBezTo>
                    <a:pt x="49" y="117"/>
                    <a:pt x="49" y="110"/>
                    <a:pt x="56" y="10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4" name="Freeform 637">
              <a:extLst>
                <a:ext uri="{FF2B5EF4-FFF2-40B4-BE49-F238E27FC236}">
                  <a16:creationId xmlns:a16="http://schemas.microsoft.com/office/drawing/2014/main" id="{8805D33D-3CFF-843C-7103-26635BC74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238" y="2825751"/>
              <a:ext cx="74613" cy="128588"/>
            </a:xfrm>
            <a:custGeom>
              <a:avLst/>
              <a:gdLst>
                <a:gd name="T0" fmla="*/ 56 w 79"/>
                <a:gd name="T1" fmla="*/ 107 h 133"/>
                <a:gd name="T2" fmla="*/ 56 w 79"/>
                <a:gd name="T3" fmla="*/ 107 h 133"/>
                <a:gd name="T4" fmla="*/ 51 w 79"/>
                <a:gd name="T5" fmla="*/ 98 h 133"/>
                <a:gd name="T6" fmla="*/ 58 w 79"/>
                <a:gd name="T7" fmla="*/ 86 h 133"/>
                <a:gd name="T8" fmla="*/ 51 w 79"/>
                <a:gd name="T9" fmla="*/ 75 h 133"/>
                <a:gd name="T10" fmla="*/ 56 w 79"/>
                <a:gd name="T11" fmla="*/ 65 h 133"/>
                <a:gd name="T12" fmla="*/ 61 w 79"/>
                <a:gd name="T13" fmla="*/ 51 h 133"/>
                <a:gd name="T14" fmla="*/ 58 w 79"/>
                <a:gd name="T15" fmla="*/ 30 h 133"/>
                <a:gd name="T16" fmla="*/ 72 w 79"/>
                <a:gd name="T17" fmla="*/ 19 h 133"/>
                <a:gd name="T18" fmla="*/ 68 w 79"/>
                <a:gd name="T19" fmla="*/ 12 h 133"/>
                <a:gd name="T20" fmla="*/ 54 w 79"/>
                <a:gd name="T21" fmla="*/ 9 h 133"/>
                <a:gd name="T22" fmla="*/ 47 w 79"/>
                <a:gd name="T23" fmla="*/ 9 h 133"/>
                <a:gd name="T24" fmla="*/ 33 w 79"/>
                <a:gd name="T25" fmla="*/ 5 h 133"/>
                <a:gd name="T26" fmla="*/ 26 w 79"/>
                <a:gd name="T27" fmla="*/ 5 h 133"/>
                <a:gd name="T28" fmla="*/ 19 w 79"/>
                <a:gd name="T29" fmla="*/ 7 h 133"/>
                <a:gd name="T30" fmla="*/ 21 w 79"/>
                <a:gd name="T31" fmla="*/ 21 h 133"/>
                <a:gd name="T32" fmla="*/ 7 w 79"/>
                <a:gd name="T33" fmla="*/ 72 h 133"/>
                <a:gd name="T34" fmla="*/ 17 w 79"/>
                <a:gd name="T35" fmla="*/ 91 h 133"/>
                <a:gd name="T36" fmla="*/ 19 w 79"/>
                <a:gd name="T37" fmla="*/ 129 h 133"/>
                <a:gd name="T38" fmla="*/ 35 w 79"/>
                <a:gd name="T39" fmla="*/ 131 h 133"/>
                <a:gd name="T40" fmla="*/ 51 w 79"/>
                <a:gd name="T41" fmla="*/ 129 h 133"/>
                <a:gd name="T42" fmla="*/ 49 w 79"/>
                <a:gd name="T43" fmla="*/ 122 h 133"/>
                <a:gd name="T44" fmla="*/ 56 w 79"/>
                <a:gd name="T45" fmla="*/ 107 h 133"/>
                <a:gd name="T46" fmla="*/ 56 w 79"/>
                <a:gd name="T4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133">
                  <a:moveTo>
                    <a:pt x="56" y="107"/>
                  </a:moveTo>
                  <a:lnTo>
                    <a:pt x="56" y="107"/>
                  </a:lnTo>
                  <a:cubicBezTo>
                    <a:pt x="65" y="107"/>
                    <a:pt x="54" y="100"/>
                    <a:pt x="51" y="98"/>
                  </a:cubicBezTo>
                  <a:cubicBezTo>
                    <a:pt x="49" y="96"/>
                    <a:pt x="54" y="86"/>
                    <a:pt x="58" y="86"/>
                  </a:cubicBezTo>
                  <a:cubicBezTo>
                    <a:pt x="63" y="86"/>
                    <a:pt x="58" y="82"/>
                    <a:pt x="51" y="75"/>
                  </a:cubicBezTo>
                  <a:cubicBezTo>
                    <a:pt x="44" y="68"/>
                    <a:pt x="51" y="65"/>
                    <a:pt x="56" y="65"/>
                  </a:cubicBezTo>
                  <a:cubicBezTo>
                    <a:pt x="63" y="65"/>
                    <a:pt x="56" y="56"/>
                    <a:pt x="61" y="51"/>
                  </a:cubicBezTo>
                  <a:cubicBezTo>
                    <a:pt x="65" y="47"/>
                    <a:pt x="58" y="35"/>
                    <a:pt x="58" y="30"/>
                  </a:cubicBezTo>
                  <a:cubicBezTo>
                    <a:pt x="58" y="28"/>
                    <a:pt x="68" y="26"/>
                    <a:pt x="72" y="19"/>
                  </a:cubicBezTo>
                  <a:cubicBezTo>
                    <a:pt x="79" y="14"/>
                    <a:pt x="68" y="17"/>
                    <a:pt x="68" y="12"/>
                  </a:cubicBezTo>
                  <a:cubicBezTo>
                    <a:pt x="68" y="7"/>
                    <a:pt x="61" y="5"/>
                    <a:pt x="54" y="9"/>
                  </a:cubicBezTo>
                  <a:cubicBezTo>
                    <a:pt x="49" y="12"/>
                    <a:pt x="51" y="9"/>
                    <a:pt x="47" y="9"/>
                  </a:cubicBezTo>
                  <a:cubicBezTo>
                    <a:pt x="42" y="9"/>
                    <a:pt x="33" y="9"/>
                    <a:pt x="33" y="5"/>
                  </a:cubicBezTo>
                  <a:cubicBezTo>
                    <a:pt x="33" y="0"/>
                    <a:pt x="31" y="0"/>
                    <a:pt x="26" y="5"/>
                  </a:cubicBezTo>
                  <a:cubicBezTo>
                    <a:pt x="24" y="7"/>
                    <a:pt x="24" y="7"/>
                    <a:pt x="19" y="7"/>
                  </a:cubicBezTo>
                  <a:cubicBezTo>
                    <a:pt x="19" y="14"/>
                    <a:pt x="19" y="19"/>
                    <a:pt x="21" y="21"/>
                  </a:cubicBezTo>
                  <a:cubicBezTo>
                    <a:pt x="24" y="28"/>
                    <a:pt x="17" y="63"/>
                    <a:pt x="7" y="72"/>
                  </a:cubicBezTo>
                  <a:cubicBezTo>
                    <a:pt x="0" y="82"/>
                    <a:pt x="7" y="84"/>
                    <a:pt x="17" y="91"/>
                  </a:cubicBezTo>
                  <a:cubicBezTo>
                    <a:pt x="24" y="98"/>
                    <a:pt x="19" y="122"/>
                    <a:pt x="19" y="129"/>
                  </a:cubicBezTo>
                  <a:cubicBezTo>
                    <a:pt x="19" y="133"/>
                    <a:pt x="26" y="131"/>
                    <a:pt x="35" y="131"/>
                  </a:cubicBezTo>
                  <a:cubicBezTo>
                    <a:pt x="40" y="131"/>
                    <a:pt x="47" y="129"/>
                    <a:pt x="51" y="129"/>
                  </a:cubicBezTo>
                  <a:cubicBezTo>
                    <a:pt x="49" y="126"/>
                    <a:pt x="49" y="124"/>
                    <a:pt x="49" y="122"/>
                  </a:cubicBezTo>
                  <a:cubicBezTo>
                    <a:pt x="49" y="117"/>
                    <a:pt x="49" y="110"/>
                    <a:pt x="56" y="107"/>
                  </a:cubicBezTo>
                  <a:lnTo>
                    <a:pt x="56" y="10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5" name="Freeform 638">
              <a:extLst>
                <a:ext uri="{FF2B5EF4-FFF2-40B4-BE49-F238E27FC236}">
                  <a16:creationId xmlns:a16="http://schemas.microsoft.com/office/drawing/2014/main" id="{82657CAE-92EF-E0D7-1CBB-B449BD5BA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238" y="2825751"/>
              <a:ext cx="74613" cy="128588"/>
            </a:xfrm>
            <a:custGeom>
              <a:avLst/>
              <a:gdLst>
                <a:gd name="T0" fmla="*/ 56 w 79"/>
                <a:gd name="T1" fmla="*/ 107 h 133"/>
                <a:gd name="T2" fmla="*/ 56 w 79"/>
                <a:gd name="T3" fmla="*/ 107 h 133"/>
                <a:gd name="T4" fmla="*/ 51 w 79"/>
                <a:gd name="T5" fmla="*/ 98 h 133"/>
                <a:gd name="T6" fmla="*/ 58 w 79"/>
                <a:gd name="T7" fmla="*/ 86 h 133"/>
                <a:gd name="T8" fmla="*/ 51 w 79"/>
                <a:gd name="T9" fmla="*/ 75 h 133"/>
                <a:gd name="T10" fmla="*/ 56 w 79"/>
                <a:gd name="T11" fmla="*/ 65 h 133"/>
                <a:gd name="T12" fmla="*/ 61 w 79"/>
                <a:gd name="T13" fmla="*/ 51 h 133"/>
                <a:gd name="T14" fmla="*/ 58 w 79"/>
                <a:gd name="T15" fmla="*/ 30 h 133"/>
                <a:gd name="T16" fmla="*/ 72 w 79"/>
                <a:gd name="T17" fmla="*/ 19 h 133"/>
                <a:gd name="T18" fmla="*/ 68 w 79"/>
                <a:gd name="T19" fmla="*/ 12 h 133"/>
                <a:gd name="T20" fmla="*/ 54 w 79"/>
                <a:gd name="T21" fmla="*/ 9 h 133"/>
                <a:gd name="T22" fmla="*/ 47 w 79"/>
                <a:gd name="T23" fmla="*/ 9 h 133"/>
                <a:gd name="T24" fmla="*/ 33 w 79"/>
                <a:gd name="T25" fmla="*/ 5 h 133"/>
                <a:gd name="T26" fmla="*/ 26 w 79"/>
                <a:gd name="T27" fmla="*/ 5 h 133"/>
                <a:gd name="T28" fmla="*/ 19 w 79"/>
                <a:gd name="T29" fmla="*/ 7 h 133"/>
                <a:gd name="T30" fmla="*/ 21 w 79"/>
                <a:gd name="T31" fmla="*/ 21 h 133"/>
                <a:gd name="T32" fmla="*/ 7 w 79"/>
                <a:gd name="T33" fmla="*/ 72 h 133"/>
                <a:gd name="T34" fmla="*/ 17 w 79"/>
                <a:gd name="T35" fmla="*/ 91 h 133"/>
                <a:gd name="T36" fmla="*/ 19 w 79"/>
                <a:gd name="T37" fmla="*/ 129 h 133"/>
                <a:gd name="T38" fmla="*/ 35 w 79"/>
                <a:gd name="T39" fmla="*/ 131 h 133"/>
                <a:gd name="T40" fmla="*/ 51 w 79"/>
                <a:gd name="T41" fmla="*/ 129 h 133"/>
                <a:gd name="T42" fmla="*/ 49 w 79"/>
                <a:gd name="T43" fmla="*/ 122 h 133"/>
                <a:gd name="T44" fmla="*/ 56 w 79"/>
                <a:gd name="T45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133">
                  <a:moveTo>
                    <a:pt x="56" y="107"/>
                  </a:moveTo>
                  <a:lnTo>
                    <a:pt x="56" y="107"/>
                  </a:lnTo>
                  <a:cubicBezTo>
                    <a:pt x="65" y="107"/>
                    <a:pt x="54" y="100"/>
                    <a:pt x="51" y="98"/>
                  </a:cubicBezTo>
                  <a:cubicBezTo>
                    <a:pt x="49" y="96"/>
                    <a:pt x="54" y="86"/>
                    <a:pt x="58" y="86"/>
                  </a:cubicBezTo>
                  <a:cubicBezTo>
                    <a:pt x="63" y="86"/>
                    <a:pt x="58" y="82"/>
                    <a:pt x="51" y="75"/>
                  </a:cubicBezTo>
                  <a:cubicBezTo>
                    <a:pt x="44" y="68"/>
                    <a:pt x="51" y="65"/>
                    <a:pt x="56" y="65"/>
                  </a:cubicBezTo>
                  <a:cubicBezTo>
                    <a:pt x="63" y="65"/>
                    <a:pt x="56" y="56"/>
                    <a:pt x="61" y="51"/>
                  </a:cubicBezTo>
                  <a:cubicBezTo>
                    <a:pt x="65" y="47"/>
                    <a:pt x="58" y="35"/>
                    <a:pt x="58" y="30"/>
                  </a:cubicBezTo>
                  <a:cubicBezTo>
                    <a:pt x="58" y="28"/>
                    <a:pt x="68" y="26"/>
                    <a:pt x="72" y="19"/>
                  </a:cubicBezTo>
                  <a:cubicBezTo>
                    <a:pt x="79" y="14"/>
                    <a:pt x="68" y="17"/>
                    <a:pt x="68" y="12"/>
                  </a:cubicBezTo>
                  <a:cubicBezTo>
                    <a:pt x="68" y="7"/>
                    <a:pt x="61" y="5"/>
                    <a:pt x="54" y="9"/>
                  </a:cubicBezTo>
                  <a:cubicBezTo>
                    <a:pt x="49" y="12"/>
                    <a:pt x="51" y="9"/>
                    <a:pt x="47" y="9"/>
                  </a:cubicBezTo>
                  <a:cubicBezTo>
                    <a:pt x="42" y="9"/>
                    <a:pt x="33" y="9"/>
                    <a:pt x="33" y="5"/>
                  </a:cubicBezTo>
                  <a:cubicBezTo>
                    <a:pt x="33" y="0"/>
                    <a:pt x="31" y="0"/>
                    <a:pt x="26" y="5"/>
                  </a:cubicBezTo>
                  <a:cubicBezTo>
                    <a:pt x="24" y="7"/>
                    <a:pt x="24" y="7"/>
                    <a:pt x="19" y="7"/>
                  </a:cubicBezTo>
                  <a:cubicBezTo>
                    <a:pt x="19" y="14"/>
                    <a:pt x="19" y="19"/>
                    <a:pt x="21" y="21"/>
                  </a:cubicBezTo>
                  <a:cubicBezTo>
                    <a:pt x="24" y="28"/>
                    <a:pt x="17" y="63"/>
                    <a:pt x="7" y="72"/>
                  </a:cubicBezTo>
                  <a:cubicBezTo>
                    <a:pt x="0" y="82"/>
                    <a:pt x="7" y="84"/>
                    <a:pt x="17" y="91"/>
                  </a:cubicBezTo>
                  <a:cubicBezTo>
                    <a:pt x="24" y="98"/>
                    <a:pt x="19" y="122"/>
                    <a:pt x="19" y="129"/>
                  </a:cubicBezTo>
                  <a:cubicBezTo>
                    <a:pt x="19" y="133"/>
                    <a:pt x="26" y="131"/>
                    <a:pt x="35" y="131"/>
                  </a:cubicBezTo>
                  <a:cubicBezTo>
                    <a:pt x="40" y="131"/>
                    <a:pt x="47" y="129"/>
                    <a:pt x="51" y="129"/>
                  </a:cubicBezTo>
                  <a:cubicBezTo>
                    <a:pt x="49" y="126"/>
                    <a:pt x="49" y="124"/>
                    <a:pt x="49" y="122"/>
                  </a:cubicBezTo>
                  <a:cubicBezTo>
                    <a:pt x="49" y="117"/>
                    <a:pt x="49" y="110"/>
                    <a:pt x="56" y="107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6" name="Freeform 639">
              <a:extLst>
                <a:ext uri="{FF2B5EF4-FFF2-40B4-BE49-F238E27FC236}">
                  <a16:creationId xmlns:a16="http://schemas.microsoft.com/office/drawing/2014/main" id="{8439FEC3-6EC5-2181-C01E-72D948E7C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238" y="2825751"/>
              <a:ext cx="74613" cy="128588"/>
            </a:xfrm>
            <a:custGeom>
              <a:avLst/>
              <a:gdLst>
                <a:gd name="T0" fmla="*/ 56 w 79"/>
                <a:gd name="T1" fmla="*/ 107 h 133"/>
                <a:gd name="T2" fmla="*/ 56 w 79"/>
                <a:gd name="T3" fmla="*/ 107 h 133"/>
                <a:gd name="T4" fmla="*/ 51 w 79"/>
                <a:gd name="T5" fmla="*/ 98 h 133"/>
                <a:gd name="T6" fmla="*/ 58 w 79"/>
                <a:gd name="T7" fmla="*/ 86 h 133"/>
                <a:gd name="T8" fmla="*/ 51 w 79"/>
                <a:gd name="T9" fmla="*/ 75 h 133"/>
                <a:gd name="T10" fmla="*/ 56 w 79"/>
                <a:gd name="T11" fmla="*/ 65 h 133"/>
                <a:gd name="T12" fmla="*/ 61 w 79"/>
                <a:gd name="T13" fmla="*/ 51 h 133"/>
                <a:gd name="T14" fmla="*/ 58 w 79"/>
                <a:gd name="T15" fmla="*/ 30 h 133"/>
                <a:gd name="T16" fmla="*/ 72 w 79"/>
                <a:gd name="T17" fmla="*/ 19 h 133"/>
                <a:gd name="T18" fmla="*/ 68 w 79"/>
                <a:gd name="T19" fmla="*/ 12 h 133"/>
                <a:gd name="T20" fmla="*/ 54 w 79"/>
                <a:gd name="T21" fmla="*/ 9 h 133"/>
                <a:gd name="T22" fmla="*/ 47 w 79"/>
                <a:gd name="T23" fmla="*/ 9 h 133"/>
                <a:gd name="T24" fmla="*/ 33 w 79"/>
                <a:gd name="T25" fmla="*/ 5 h 133"/>
                <a:gd name="T26" fmla="*/ 26 w 79"/>
                <a:gd name="T27" fmla="*/ 5 h 133"/>
                <a:gd name="T28" fmla="*/ 19 w 79"/>
                <a:gd name="T29" fmla="*/ 7 h 133"/>
                <a:gd name="T30" fmla="*/ 21 w 79"/>
                <a:gd name="T31" fmla="*/ 21 h 133"/>
                <a:gd name="T32" fmla="*/ 7 w 79"/>
                <a:gd name="T33" fmla="*/ 72 h 133"/>
                <a:gd name="T34" fmla="*/ 17 w 79"/>
                <a:gd name="T35" fmla="*/ 91 h 133"/>
                <a:gd name="T36" fmla="*/ 19 w 79"/>
                <a:gd name="T37" fmla="*/ 129 h 133"/>
                <a:gd name="T38" fmla="*/ 35 w 79"/>
                <a:gd name="T39" fmla="*/ 131 h 133"/>
                <a:gd name="T40" fmla="*/ 51 w 79"/>
                <a:gd name="T41" fmla="*/ 129 h 133"/>
                <a:gd name="T42" fmla="*/ 49 w 79"/>
                <a:gd name="T43" fmla="*/ 122 h 133"/>
                <a:gd name="T44" fmla="*/ 56 w 79"/>
                <a:gd name="T45" fmla="*/ 107 h 133"/>
                <a:gd name="T46" fmla="*/ 56 w 79"/>
                <a:gd name="T4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133">
                  <a:moveTo>
                    <a:pt x="56" y="107"/>
                  </a:moveTo>
                  <a:lnTo>
                    <a:pt x="56" y="107"/>
                  </a:lnTo>
                  <a:cubicBezTo>
                    <a:pt x="65" y="107"/>
                    <a:pt x="54" y="100"/>
                    <a:pt x="51" y="98"/>
                  </a:cubicBezTo>
                  <a:cubicBezTo>
                    <a:pt x="49" y="96"/>
                    <a:pt x="54" y="86"/>
                    <a:pt x="58" y="86"/>
                  </a:cubicBezTo>
                  <a:cubicBezTo>
                    <a:pt x="63" y="86"/>
                    <a:pt x="58" y="82"/>
                    <a:pt x="51" y="75"/>
                  </a:cubicBezTo>
                  <a:cubicBezTo>
                    <a:pt x="44" y="68"/>
                    <a:pt x="51" y="65"/>
                    <a:pt x="56" y="65"/>
                  </a:cubicBezTo>
                  <a:cubicBezTo>
                    <a:pt x="63" y="65"/>
                    <a:pt x="56" y="56"/>
                    <a:pt x="61" y="51"/>
                  </a:cubicBezTo>
                  <a:cubicBezTo>
                    <a:pt x="65" y="47"/>
                    <a:pt x="58" y="35"/>
                    <a:pt x="58" y="30"/>
                  </a:cubicBezTo>
                  <a:cubicBezTo>
                    <a:pt x="58" y="28"/>
                    <a:pt x="68" y="26"/>
                    <a:pt x="72" y="19"/>
                  </a:cubicBezTo>
                  <a:cubicBezTo>
                    <a:pt x="79" y="14"/>
                    <a:pt x="68" y="17"/>
                    <a:pt x="68" y="12"/>
                  </a:cubicBezTo>
                  <a:cubicBezTo>
                    <a:pt x="68" y="7"/>
                    <a:pt x="61" y="5"/>
                    <a:pt x="54" y="9"/>
                  </a:cubicBezTo>
                  <a:cubicBezTo>
                    <a:pt x="49" y="12"/>
                    <a:pt x="51" y="9"/>
                    <a:pt x="47" y="9"/>
                  </a:cubicBezTo>
                  <a:cubicBezTo>
                    <a:pt x="42" y="9"/>
                    <a:pt x="33" y="9"/>
                    <a:pt x="33" y="5"/>
                  </a:cubicBezTo>
                  <a:cubicBezTo>
                    <a:pt x="33" y="0"/>
                    <a:pt x="31" y="0"/>
                    <a:pt x="26" y="5"/>
                  </a:cubicBezTo>
                  <a:cubicBezTo>
                    <a:pt x="24" y="7"/>
                    <a:pt x="24" y="7"/>
                    <a:pt x="19" y="7"/>
                  </a:cubicBezTo>
                  <a:cubicBezTo>
                    <a:pt x="19" y="14"/>
                    <a:pt x="19" y="19"/>
                    <a:pt x="21" y="21"/>
                  </a:cubicBezTo>
                  <a:cubicBezTo>
                    <a:pt x="24" y="28"/>
                    <a:pt x="17" y="63"/>
                    <a:pt x="7" y="72"/>
                  </a:cubicBezTo>
                  <a:cubicBezTo>
                    <a:pt x="0" y="82"/>
                    <a:pt x="7" y="84"/>
                    <a:pt x="17" y="91"/>
                  </a:cubicBezTo>
                  <a:cubicBezTo>
                    <a:pt x="24" y="98"/>
                    <a:pt x="19" y="122"/>
                    <a:pt x="19" y="129"/>
                  </a:cubicBezTo>
                  <a:cubicBezTo>
                    <a:pt x="19" y="133"/>
                    <a:pt x="26" y="131"/>
                    <a:pt x="35" y="131"/>
                  </a:cubicBezTo>
                  <a:cubicBezTo>
                    <a:pt x="40" y="131"/>
                    <a:pt x="47" y="129"/>
                    <a:pt x="51" y="129"/>
                  </a:cubicBezTo>
                  <a:cubicBezTo>
                    <a:pt x="49" y="126"/>
                    <a:pt x="49" y="124"/>
                    <a:pt x="49" y="122"/>
                  </a:cubicBezTo>
                  <a:cubicBezTo>
                    <a:pt x="49" y="117"/>
                    <a:pt x="49" y="110"/>
                    <a:pt x="56" y="107"/>
                  </a:cubicBezTo>
                  <a:lnTo>
                    <a:pt x="56" y="10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7" name="Freeform 640">
              <a:extLst>
                <a:ext uri="{FF2B5EF4-FFF2-40B4-BE49-F238E27FC236}">
                  <a16:creationId xmlns:a16="http://schemas.microsoft.com/office/drawing/2014/main" id="{93BD92BD-5932-60D3-9F1C-619040BC3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763" y="2530476"/>
              <a:ext cx="82550" cy="73025"/>
            </a:xfrm>
            <a:custGeom>
              <a:avLst/>
              <a:gdLst>
                <a:gd name="T0" fmla="*/ 26 w 86"/>
                <a:gd name="T1" fmla="*/ 61 h 77"/>
                <a:gd name="T2" fmla="*/ 26 w 86"/>
                <a:gd name="T3" fmla="*/ 61 h 77"/>
                <a:gd name="T4" fmla="*/ 42 w 86"/>
                <a:gd name="T5" fmla="*/ 61 h 77"/>
                <a:gd name="T6" fmla="*/ 56 w 86"/>
                <a:gd name="T7" fmla="*/ 72 h 77"/>
                <a:gd name="T8" fmla="*/ 60 w 86"/>
                <a:gd name="T9" fmla="*/ 77 h 77"/>
                <a:gd name="T10" fmla="*/ 63 w 86"/>
                <a:gd name="T11" fmla="*/ 61 h 77"/>
                <a:gd name="T12" fmla="*/ 65 w 86"/>
                <a:gd name="T13" fmla="*/ 49 h 77"/>
                <a:gd name="T14" fmla="*/ 77 w 86"/>
                <a:gd name="T15" fmla="*/ 44 h 77"/>
                <a:gd name="T16" fmla="*/ 81 w 86"/>
                <a:gd name="T17" fmla="*/ 37 h 77"/>
                <a:gd name="T18" fmla="*/ 74 w 86"/>
                <a:gd name="T19" fmla="*/ 26 h 77"/>
                <a:gd name="T20" fmla="*/ 84 w 86"/>
                <a:gd name="T21" fmla="*/ 16 h 77"/>
                <a:gd name="T22" fmla="*/ 84 w 86"/>
                <a:gd name="T23" fmla="*/ 2 h 77"/>
                <a:gd name="T24" fmla="*/ 79 w 86"/>
                <a:gd name="T25" fmla="*/ 5 h 77"/>
                <a:gd name="T26" fmla="*/ 58 w 86"/>
                <a:gd name="T27" fmla="*/ 5 h 77"/>
                <a:gd name="T28" fmla="*/ 49 w 86"/>
                <a:gd name="T29" fmla="*/ 19 h 77"/>
                <a:gd name="T30" fmla="*/ 39 w 86"/>
                <a:gd name="T31" fmla="*/ 19 h 77"/>
                <a:gd name="T32" fmla="*/ 28 w 86"/>
                <a:gd name="T33" fmla="*/ 26 h 77"/>
                <a:gd name="T34" fmla="*/ 19 w 86"/>
                <a:gd name="T35" fmla="*/ 42 h 77"/>
                <a:gd name="T36" fmla="*/ 2 w 86"/>
                <a:gd name="T37" fmla="*/ 63 h 77"/>
                <a:gd name="T38" fmla="*/ 0 w 86"/>
                <a:gd name="T39" fmla="*/ 63 h 77"/>
                <a:gd name="T40" fmla="*/ 7 w 86"/>
                <a:gd name="T41" fmla="*/ 65 h 77"/>
                <a:gd name="T42" fmla="*/ 26 w 86"/>
                <a:gd name="T43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77">
                  <a:moveTo>
                    <a:pt x="26" y="61"/>
                  </a:moveTo>
                  <a:lnTo>
                    <a:pt x="26" y="61"/>
                  </a:lnTo>
                  <a:cubicBezTo>
                    <a:pt x="30" y="56"/>
                    <a:pt x="37" y="58"/>
                    <a:pt x="42" y="61"/>
                  </a:cubicBezTo>
                  <a:cubicBezTo>
                    <a:pt x="44" y="65"/>
                    <a:pt x="51" y="65"/>
                    <a:pt x="56" y="72"/>
                  </a:cubicBezTo>
                  <a:cubicBezTo>
                    <a:pt x="58" y="74"/>
                    <a:pt x="60" y="74"/>
                    <a:pt x="60" y="77"/>
                  </a:cubicBezTo>
                  <a:cubicBezTo>
                    <a:pt x="60" y="72"/>
                    <a:pt x="60" y="63"/>
                    <a:pt x="63" y="61"/>
                  </a:cubicBezTo>
                  <a:cubicBezTo>
                    <a:pt x="65" y="56"/>
                    <a:pt x="60" y="49"/>
                    <a:pt x="65" y="49"/>
                  </a:cubicBezTo>
                  <a:cubicBezTo>
                    <a:pt x="67" y="49"/>
                    <a:pt x="77" y="49"/>
                    <a:pt x="77" y="44"/>
                  </a:cubicBezTo>
                  <a:cubicBezTo>
                    <a:pt x="77" y="40"/>
                    <a:pt x="79" y="40"/>
                    <a:pt x="81" y="37"/>
                  </a:cubicBezTo>
                  <a:cubicBezTo>
                    <a:pt x="84" y="35"/>
                    <a:pt x="74" y="28"/>
                    <a:pt x="74" y="26"/>
                  </a:cubicBezTo>
                  <a:cubicBezTo>
                    <a:pt x="72" y="23"/>
                    <a:pt x="79" y="23"/>
                    <a:pt x="84" y="16"/>
                  </a:cubicBezTo>
                  <a:cubicBezTo>
                    <a:pt x="86" y="14"/>
                    <a:pt x="86" y="7"/>
                    <a:pt x="84" y="2"/>
                  </a:cubicBezTo>
                  <a:cubicBezTo>
                    <a:pt x="84" y="5"/>
                    <a:pt x="81" y="5"/>
                    <a:pt x="79" y="5"/>
                  </a:cubicBezTo>
                  <a:cubicBezTo>
                    <a:pt x="74" y="0"/>
                    <a:pt x="67" y="2"/>
                    <a:pt x="58" y="5"/>
                  </a:cubicBezTo>
                  <a:cubicBezTo>
                    <a:pt x="49" y="7"/>
                    <a:pt x="44" y="16"/>
                    <a:pt x="49" y="19"/>
                  </a:cubicBezTo>
                  <a:cubicBezTo>
                    <a:pt x="51" y="23"/>
                    <a:pt x="39" y="26"/>
                    <a:pt x="39" y="19"/>
                  </a:cubicBezTo>
                  <a:cubicBezTo>
                    <a:pt x="37" y="14"/>
                    <a:pt x="28" y="19"/>
                    <a:pt x="28" y="26"/>
                  </a:cubicBezTo>
                  <a:cubicBezTo>
                    <a:pt x="30" y="30"/>
                    <a:pt x="19" y="35"/>
                    <a:pt x="19" y="42"/>
                  </a:cubicBezTo>
                  <a:cubicBezTo>
                    <a:pt x="19" y="51"/>
                    <a:pt x="9" y="58"/>
                    <a:pt x="2" y="63"/>
                  </a:cubicBezTo>
                  <a:lnTo>
                    <a:pt x="0" y="63"/>
                  </a:lnTo>
                  <a:cubicBezTo>
                    <a:pt x="2" y="65"/>
                    <a:pt x="5" y="65"/>
                    <a:pt x="7" y="65"/>
                  </a:cubicBezTo>
                  <a:cubicBezTo>
                    <a:pt x="12" y="65"/>
                    <a:pt x="23" y="63"/>
                    <a:pt x="26" y="61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8" name="Freeform 641">
              <a:extLst>
                <a:ext uri="{FF2B5EF4-FFF2-40B4-BE49-F238E27FC236}">
                  <a16:creationId xmlns:a16="http://schemas.microsoft.com/office/drawing/2014/main" id="{4354576F-B670-5309-5EB8-8D63B0C45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763" y="2530476"/>
              <a:ext cx="82550" cy="73025"/>
            </a:xfrm>
            <a:custGeom>
              <a:avLst/>
              <a:gdLst>
                <a:gd name="T0" fmla="*/ 26 w 86"/>
                <a:gd name="T1" fmla="*/ 61 h 77"/>
                <a:gd name="T2" fmla="*/ 26 w 86"/>
                <a:gd name="T3" fmla="*/ 61 h 77"/>
                <a:gd name="T4" fmla="*/ 42 w 86"/>
                <a:gd name="T5" fmla="*/ 61 h 77"/>
                <a:gd name="T6" fmla="*/ 56 w 86"/>
                <a:gd name="T7" fmla="*/ 72 h 77"/>
                <a:gd name="T8" fmla="*/ 60 w 86"/>
                <a:gd name="T9" fmla="*/ 77 h 77"/>
                <a:gd name="T10" fmla="*/ 63 w 86"/>
                <a:gd name="T11" fmla="*/ 61 h 77"/>
                <a:gd name="T12" fmla="*/ 65 w 86"/>
                <a:gd name="T13" fmla="*/ 49 h 77"/>
                <a:gd name="T14" fmla="*/ 77 w 86"/>
                <a:gd name="T15" fmla="*/ 44 h 77"/>
                <a:gd name="T16" fmla="*/ 81 w 86"/>
                <a:gd name="T17" fmla="*/ 37 h 77"/>
                <a:gd name="T18" fmla="*/ 74 w 86"/>
                <a:gd name="T19" fmla="*/ 26 h 77"/>
                <a:gd name="T20" fmla="*/ 84 w 86"/>
                <a:gd name="T21" fmla="*/ 16 h 77"/>
                <a:gd name="T22" fmla="*/ 84 w 86"/>
                <a:gd name="T23" fmla="*/ 2 h 77"/>
                <a:gd name="T24" fmla="*/ 79 w 86"/>
                <a:gd name="T25" fmla="*/ 5 h 77"/>
                <a:gd name="T26" fmla="*/ 58 w 86"/>
                <a:gd name="T27" fmla="*/ 5 h 77"/>
                <a:gd name="T28" fmla="*/ 49 w 86"/>
                <a:gd name="T29" fmla="*/ 19 h 77"/>
                <a:gd name="T30" fmla="*/ 39 w 86"/>
                <a:gd name="T31" fmla="*/ 19 h 77"/>
                <a:gd name="T32" fmla="*/ 28 w 86"/>
                <a:gd name="T33" fmla="*/ 26 h 77"/>
                <a:gd name="T34" fmla="*/ 19 w 86"/>
                <a:gd name="T35" fmla="*/ 42 h 77"/>
                <a:gd name="T36" fmla="*/ 2 w 86"/>
                <a:gd name="T37" fmla="*/ 63 h 77"/>
                <a:gd name="T38" fmla="*/ 0 w 86"/>
                <a:gd name="T39" fmla="*/ 63 h 77"/>
                <a:gd name="T40" fmla="*/ 7 w 86"/>
                <a:gd name="T41" fmla="*/ 65 h 77"/>
                <a:gd name="T42" fmla="*/ 26 w 86"/>
                <a:gd name="T43" fmla="*/ 61 h 77"/>
                <a:gd name="T44" fmla="*/ 26 w 86"/>
                <a:gd name="T45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77">
                  <a:moveTo>
                    <a:pt x="26" y="61"/>
                  </a:moveTo>
                  <a:lnTo>
                    <a:pt x="26" y="61"/>
                  </a:lnTo>
                  <a:cubicBezTo>
                    <a:pt x="30" y="56"/>
                    <a:pt x="37" y="58"/>
                    <a:pt x="42" y="61"/>
                  </a:cubicBezTo>
                  <a:cubicBezTo>
                    <a:pt x="44" y="65"/>
                    <a:pt x="51" y="65"/>
                    <a:pt x="56" y="72"/>
                  </a:cubicBezTo>
                  <a:cubicBezTo>
                    <a:pt x="58" y="74"/>
                    <a:pt x="60" y="74"/>
                    <a:pt x="60" y="77"/>
                  </a:cubicBezTo>
                  <a:cubicBezTo>
                    <a:pt x="60" y="72"/>
                    <a:pt x="60" y="63"/>
                    <a:pt x="63" y="61"/>
                  </a:cubicBezTo>
                  <a:cubicBezTo>
                    <a:pt x="65" y="56"/>
                    <a:pt x="60" y="49"/>
                    <a:pt x="65" y="49"/>
                  </a:cubicBezTo>
                  <a:cubicBezTo>
                    <a:pt x="67" y="49"/>
                    <a:pt x="77" y="49"/>
                    <a:pt x="77" y="44"/>
                  </a:cubicBezTo>
                  <a:cubicBezTo>
                    <a:pt x="77" y="40"/>
                    <a:pt x="79" y="40"/>
                    <a:pt x="81" y="37"/>
                  </a:cubicBezTo>
                  <a:cubicBezTo>
                    <a:pt x="84" y="35"/>
                    <a:pt x="74" y="28"/>
                    <a:pt x="74" y="26"/>
                  </a:cubicBezTo>
                  <a:cubicBezTo>
                    <a:pt x="72" y="23"/>
                    <a:pt x="79" y="23"/>
                    <a:pt x="84" y="16"/>
                  </a:cubicBezTo>
                  <a:cubicBezTo>
                    <a:pt x="86" y="14"/>
                    <a:pt x="86" y="7"/>
                    <a:pt x="84" y="2"/>
                  </a:cubicBezTo>
                  <a:cubicBezTo>
                    <a:pt x="84" y="5"/>
                    <a:pt x="81" y="5"/>
                    <a:pt x="79" y="5"/>
                  </a:cubicBezTo>
                  <a:cubicBezTo>
                    <a:pt x="74" y="0"/>
                    <a:pt x="67" y="2"/>
                    <a:pt x="58" y="5"/>
                  </a:cubicBezTo>
                  <a:cubicBezTo>
                    <a:pt x="49" y="7"/>
                    <a:pt x="44" y="16"/>
                    <a:pt x="49" y="19"/>
                  </a:cubicBezTo>
                  <a:cubicBezTo>
                    <a:pt x="51" y="23"/>
                    <a:pt x="39" y="26"/>
                    <a:pt x="39" y="19"/>
                  </a:cubicBezTo>
                  <a:cubicBezTo>
                    <a:pt x="37" y="14"/>
                    <a:pt x="28" y="19"/>
                    <a:pt x="28" y="26"/>
                  </a:cubicBezTo>
                  <a:cubicBezTo>
                    <a:pt x="30" y="30"/>
                    <a:pt x="19" y="35"/>
                    <a:pt x="19" y="42"/>
                  </a:cubicBezTo>
                  <a:cubicBezTo>
                    <a:pt x="19" y="51"/>
                    <a:pt x="9" y="58"/>
                    <a:pt x="2" y="63"/>
                  </a:cubicBezTo>
                  <a:lnTo>
                    <a:pt x="0" y="63"/>
                  </a:lnTo>
                  <a:cubicBezTo>
                    <a:pt x="2" y="65"/>
                    <a:pt x="5" y="65"/>
                    <a:pt x="7" y="65"/>
                  </a:cubicBezTo>
                  <a:cubicBezTo>
                    <a:pt x="12" y="65"/>
                    <a:pt x="23" y="63"/>
                    <a:pt x="26" y="61"/>
                  </a:cubicBezTo>
                  <a:lnTo>
                    <a:pt x="26" y="6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9" name="Freeform 642">
              <a:extLst>
                <a:ext uri="{FF2B5EF4-FFF2-40B4-BE49-F238E27FC236}">
                  <a16:creationId xmlns:a16="http://schemas.microsoft.com/office/drawing/2014/main" id="{149BCE06-16C7-C424-DE8C-A184CF1D7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763" y="2530476"/>
              <a:ext cx="82550" cy="73025"/>
            </a:xfrm>
            <a:custGeom>
              <a:avLst/>
              <a:gdLst>
                <a:gd name="T0" fmla="*/ 26 w 86"/>
                <a:gd name="T1" fmla="*/ 61 h 77"/>
                <a:gd name="T2" fmla="*/ 26 w 86"/>
                <a:gd name="T3" fmla="*/ 61 h 77"/>
                <a:gd name="T4" fmla="*/ 42 w 86"/>
                <a:gd name="T5" fmla="*/ 61 h 77"/>
                <a:gd name="T6" fmla="*/ 56 w 86"/>
                <a:gd name="T7" fmla="*/ 72 h 77"/>
                <a:gd name="T8" fmla="*/ 60 w 86"/>
                <a:gd name="T9" fmla="*/ 77 h 77"/>
                <a:gd name="T10" fmla="*/ 63 w 86"/>
                <a:gd name="T11" fmla="*/ 61 h 77"/>
                <a:gd name="T12" fmla="*/ 65 w 86"/>
                <a:gd name="T13" fmla="*/ 49 h 77"/>
                <a:gd name="T14" fmla="*/ 77 w 86"/>
                <a:gd name="T15" fmla="*/ 44 h 77"/>
                <a:gd name="T16" fmla="*/ 81 w 86"/>
                <a:gd name="T17" fmla="*/ 37 h 77"/>
                <a:gd name="T18" fmla="*/ 74 w 86"/>
                <a:gd name="T19" fmla="*/ 26 h 77"/>
                <a:gd name="T20" fmla="*/ 84 w 86"/>
                <a:gd name="T21" fmla="*/ 16 h 77"/>
                <a:gd name="T22" fmla="*/ 84 w 86"/>
                <a:gd name="T23" fmla="*/ 2 h 77"/>
                <a:gd name="T24" fmla="*/ 79 w 86"/>
                <a:gd name="T25" fmla="*/ 5 h 77"/>
                <a:gd name="T26" fmla="*/ 58 w 86"/>
                <a:gd name="T27" fmla="*/ 5 h 77"/>
                <a:gd name="T28" fmla="*/ 49 w 86"/>
                <a:gd name="T29" fmla="*/ 19 h 77"/>
                <a:gd name="T30" fmla="*/ 39 w 86"/>
                <a:gd name="T31" fmla="*/ 19 h 77"/>
                <a:gd name="T32" fmla="*/ 28 w 86"/>
                <a:gd name="T33" fmla="*/ 26 h 77"/>
                <a:gd name="T34" fmla="*/ 19 w 86"/>
                <a:gd name="T35" fmla="*/ 42 h 77"/>
                <a:gd name="T36" fmla="*/ 2 w 86"/>
                <a:gd name="T37" fmla="*/ 63 h 77"/>
                <a:gd name="T38" fmla="*/ 0 w 86"/>
                <a:gd name="T39" fmla="*/ 63 h 77"/>
                <a:gd name="T40" fmla="*/ 7 w 86"/>
                <a:gd name="T41" fmla="*/ 65 h 77"/>
                <a:gd name="T42" fmla="*/ 26 w 86"/>
                <a:gd name="T43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77">
                  <a:moveTo>
                    <a:pt x="26" y="61"/>
                  </a:moveTo>
                  <a:lnTo>
                    <a:pt x="26" y="61"/>
                  </a:lnTo>
                  <a:cubicBezTo>
                    <a:pt x="30" y="56"/>
                    <a:pt x="37" y="58"/>
                    <a:pt x="42" y="61"/>
                  </a:cubicBezTo>
                  <a:cubicBezTo>
                    <a:pt x="44" y="65"/>
                    <a:pt x="51" y="65"/>
                    <a:pt x="56" y="72"/>
                  </a:cubicBezTo>
                  <a:cubicBezTo>
                    <a:pt x="58" y="74"/>
                    <a:pt x="60" y="74"/>
                    <a:pt x="60" y="77"/>
                  </a:cubicBezTo>
                  <a:cubicBezTo>
                    <a:pt x="60" y="72"/>
                    <a:pt x="60" y="63"/>
                    <a:pt x="63" y="61"/>
                  </a:cubicBezTo>
                  <a:cubicBezTo>
                    <a:pt x="65" y="56"/>
                    <a:pt x="60" y="49"/>
                    <a:pt x="65" y="49"/>
                  </a:cubicBezTo>
                  <a:cubicBezTo>
                    <a:pt x="67" y="49"/>
                    <a:pt x="77" y="49"/>
                    <a:pt x="77" y="44"/>
                  </a:cubicBezTo>
                  <a:cubicBezTo>
                    <a:pt x="77" y="40"/>
                    <a:pt x="79" y="40"/>
                    <a:pt x="81" y="37"/>
                  </a:cubicBezTo>
                  <a:cubicBezTo>
                    <a:pt x="84" y="35"/>
                    <a:pt x="74" y="28"/>
                    <a:pt x="74" y="26"/>
                  </a:cubicBezTo>
                  <a:cubicBezTo>
                    <a:pt x="72" y="23"/>
                    <a:pt x="79" y="23"/>
                    <a:pt x="84" y="16"/>
                  </a:cubicBezTo>
                  <a:cubicBezTo>
                    <a:pt x="86" y="14"/>
                    <a:pt x="86" y="7"/>
                    <a:pt x="84" y="2"/>
                  </a:cubicBezTo>
                  <a:cubicBezTo>
                    <a:pt x="84" y="5"/>
                    <a:pt x="81" y="5"/>
                    <a:pt x="79" y="5"/>
                  </a:cubicBezTo>
                  <a:cubicBezTo>
                    <a:pt x="74" y="0"/>
                    <a:pt x="67" y="2"/>
                    <a:pt x="58" y="5"/>
                  </a:cubicBezTo>
                  <a:cubicBezTo>
                    <a:pt x="49" y="7"/>
                    <a:pt x="44" y="16"/>
                    <a:pt x="49" y="19"/>
                  </a:cubicBezTo>
                  <a:cubicBezTo>
                    <a:pt x="51" y="23"/>
                    <a:pt x="39" y="26"/>
                    <a:pt x="39" y="19"/>
                  </a:cubicBezTo>
                  <a:cubicBezTo>
                    <a:pt x="37" y="14"/>
                    <a:pt x="28" y="19"/>
                    <a:pt x="28" y="26"/>
                  </a:cubicBezTo>
                  <a:cubicBezTo>
                    <a:pt x="30" y="30"/>
                    <a:pt x="19" y="35"/>
                    <a:pt x="19" y="42"/>
                  </a:cubicBezTo>
                  <a:cubicBezTo>
                    <a:pt x="19" y="51"/>
                    <a:pt x="9" y="58"/>
                    <a:pt x="2" y="63"/>
                  </a:cubicBezTo>
                  <a:lnTo>
                    <a:pt x="0" y="63"/>
                  </a:lnTo>
                  <a:cubicBezTo>
                    <a:pt x="2" y="65"/>
                    <a:pt x="5" y="65"/>
                    <a:pt x="7" y="65"/>
                  </a:cubicBezTo>
                  <a:cubicBezTo>
                    <a:pt x="12" y="65"/>
                    <a:pt x="23" y="63"/>
                    <a:pt x="26" y="61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0" name="Freeform 643">
              <a:extLst>
                <a:ext uri="{FF2B5EF4-FFF2-40B4-BE49-F238E27FC236}">
                  <a16:creationId xmlns:a16="http://schemas.microsoft.com/office/drawing/2014/main" id="{FFE96F4D-3587-5B40-E78A-D3D4F6F79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763" y="2530476"/>
              <a:ext cx="82550" cy="73025"/>
            </a:xfrm>
            <a:custGeom>
              <a:avLst/>
              <a:gdLst>
                <a:gd name="T0" fmla="*/ 26 w 86"/>
                <a:gd name="T1" fmla="*/ 61 h 77"/>
                <a:gd name="T2" fmla="*/ 26 w 86"/>
                <a:gd name="T3" fmla="*/ 61 h 77"/>
                <a:gd name="T4" fmla="*/ 42 w 86"/>
                <a:gd name="T5" fmla="*/ 61 h 77"/>
                <a:gd name="T6" fmla="*/ 56 w 86"/>
                <a:gd name="T7" fmla="*/ 72 h 77"/>
                <a:gd name="T8" fmla="*/ 60 w 86"/>
                <a:gd name="T9" fmla="*/ 77 h 77"/>
                <a:gd name="T10" fmla="*/ 63 w 86"/>
                <a:gd name="T11" fmla="*/ 61 h 77"/>
                <a:gd name="T12" fmla="*/ 65 w 86"/>
                <a:gd name="T13" fmla="*/ 49 h 77"/>
                <a:gd name="T14" fmla="*/ 77 w 86"/>
                <a:gd name="T15" fmla="*/ 44 h 77"/>
                <a:gd name="T16" fmla="*/ 81 w 86"/>
                <a:gd name="T17" fmla="*/ 37 h 77"/>
                <a:gd name="T18" fmla="*/ 74 w 86"/>
                <a:gd name="T19" fmla="*/ 26 h 77"/>
                <a:gd name="T20" fmla="*/ 84 w 86"/>
                <a:gd name="T21" fmla="*/ 16 h 77"/>
                <a:gd name="T22" fmla="*/ 84 w 86"/>
                <a:gd name="T23" fmla="*/ 2 h 77"/>
                <a:gd name="T24" fmla="*/ 79 w 86"/>
                <a:gd name="T25" fmla="*/ 5 h 77"/>
                <a:gd name="T26" fmla="*/ 58 w 86"/>
                <a:gd name="T27" fmla="*/ 5 h 77"/>
                <a:gd name="T28" fmla="*/ 49 w 86"/>
                <a:gd name="T29" fmla="*/ 19 h 77"/>
                <a:gd name="T30" fmla="*/ 39 w 86"/>
                <a:gd name="T31" fmla="*/ 19 h 77"/>
                <a:gd name="T32" fmla="*/ 28 w 86"/>
                <a:gd name="T33" fmla="*/ 26 h 77"/>
                <a:gd name="T34" fmla="*/ 19 w 86"/>
                <a:gd name="T35" fmla="*/ 42 h 77"/>
                <a:gd name="T36" fmla="*/ 2 w 86"/>
                <a:gd name="T37" fmla="*/ 63 h 77"/>
                <a:gd name="T38" fmla="*/ 0 w 86"/>
                <a:gd name="T39" fmla="*/ 63 h 77"/>
                <a:gd name="T40" fmla="*/ 7 w 86"/>
                <a:gd name="T41" fmla="*/ 65 h 77"/>
                <a:gd name="T42" fmla="*/ 26 w 86"/>
                <a:gd name="T43" fmla="*/ 61 h 77"/>
                <a:gd name="T44" fmla="*/ 26 w 86"/>
                <a:gd name="T45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77">
                  <a:moveTo>
                    <a:pt x="26" y="61"/>
                  </a:moveTo>
                  <a:lnTo>
                    <a:pt x="26" y="61"/>
                  </a:lnTo>
                  <a:cubicBezTo>
                    <a:pt x="30" y="56"/>
                    <a:pt x="37" y="58"/>
                    <a:pt x="42" y="61"/>
                  </a:cubicBezTo>
                  <a:cubicBezTo>
                    <a:pt x="44" y="65"/>
                    <a:pt x="51" y="65"/>
                    <a:pt x="56" y="72"/>
                  </a:cubicBezTo>
                  <a:cubicBezTo>
                    <a:pt x="58" y="74"/>
                    <a:pt x="60" y="74"/>
                    <a:pt x="60" y="77"/>
                  </a:cubicBezTo>
                  <a:cubicBezTo>
                    <a:pt x="60" y="72"/>
                    <a:pt x="60" y="63"/>
                    <a:pt x="63" y="61"/>
                  </a:cubicBezTo>
                  <a:cubicBezTo>
                    <a:pt x="65" y="56"/>
                    <a:pt x="60" y="49"/>
                    <a:pt x="65" y="49"/>
                  </a:cubicBezTo>
                  <a:cubicBezTo>
                    <a:pt x="67" y="49"/>
                    <a:pt x="77" y="49"/>
                    <a:pt x="77" y="44"/>
                  </a:cubicBezTo>
                  <a:cubicBezTo>
                    <a:pt x="77" y="40"/>
                    <a:pt x="79" y="40"/>
                    <a:pt x="81" y="37"/>
                  </a:cubicBezTo>
                  <a:cubicBezTo>
                    <a:pt x="84" y="35"/>
                    <a:pt x="74" y="28"/>
                    <a:pt x="74" y="26"/>
                  </a:cubicBezTo>
                  <a:cubicBezTo>
                    <a:pt x="72" y="23"/>
                    <a:pt x="79" y="23"/>
                    <a:pt x="84" y="16"/>
                  </a:cubicBezTo>
                  <a:cubicBezTo>
                    <a:pt x="86" y="14"/>
                    <a:pt x="86" y="7"/>
                    <a:pt x="84" y="2"/>
                  </a:cubicBezTo>
                  <a:cubicBezTo>
                    <a:pt x="84" y="5"/>
                    <a:pt x="81" y="5"/>
                    <a:pt x="79" y="5"/>
                  </a:cubicBezTo>
                  <a:cubicBezTo>
                    <a:pt x="74" y="0"/>
                    <a:pt x="67" y="2"/>
                    <a:pt x="58" y="5"/>
                  </a:cubicBezTo>
                  <a:cubicBezTo>
                    <a:pt x="49" y="7"/>
                    <a:pt x="44" y="16"/>
                    <a:pt x="49" y="19"/>
                  </a:cubicBezTo>
                  <a:cubicBezTo>
                    <a:pt x="51" y="23"/>
                    <a:pt x="39" y="26"/>
                    <a:pt x="39" y="19"/>
                  </a:cubicBezTo>
                  <a:cubicBezTo>
                    <a:pt x="37" y="14"/>
                    <a:pt x="28" y="19"/>
                    <a:pt x="28" y="26"/>
                  </a:cubicBezTo>
                  <a:cubicBezTo>
                    <a:pt x="30" y="30"/>
                    <a:pt x="19" y="35"/>
                    <a:pt x="19" y="42"/>
                  </a:cubicBezTo>
                  <a:cubicBezTo>
                    <a:pt x="19" y="51"/>
                    <a:pt x="9" y="58"/>
                    <a:pt x="2" y="63"/>
                  </a:cubicBezTo>
                  <a:lnTo>
                    <a:pt x="0" y="63"/>
                  </a:lnTo>
                  <a:cubicBezTo>
                    <a:pt x="2" y="65"/>
                    <a:pt x="5" y="65"/>
                    <a:pt x="7" y="65"/>
                  </a:cubicBezTo>
                  <a:cubicBezTo>
                    <a:pt x="12" y="65"/>
                    <a:pt x="23" y="63"/>
                    <a:pt x="26" y="61"/>
                  </a:cubicBezTo>
                  <a:lnTo>
                    <a:pt x="26" y="6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Freeform 644">
              <a:extLst>
                <a:ext uri="{FF2B5EF4-FFF2-40B4-BE49-F238E27FC236}">
                  <a16:creationId xmlns:a16="http://schemas.microsoft.com/office/drawing/2014/main" id="{8E1AAB23-0567-5969-8960-52862F52E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2582863"/>
              <a:ext cx="79375" cy="58738"/>
            </a:xfrm>
            <a:custGeom>
              <a:avLst/>
              <a:gdLst>
                <a:gd name="T0" fmla="*/ 4 w 83"/>
                <a:gd name="T1" fmla="*/ 16 h 61"/>
                <a:gd name="T2" fmla="*/ 4 w 83"/>
                <a:gd name="T3" fmla="*/ 16 h 61"/>
                <a:gd name="T4" fmla="*/ 11 w 83"/>
                <a:gd name="T5" fmla="*/ 25 h 61"/>
                <a:gd name="T6" fmla="*/ 21 w 83"/>
                <a:gd name="T7" fmla="*/ 30 h 61"/>
                <a:gd name="T8" fmla="*/ 35 w 83"/>
                <a:gd name="T9" fmla="*/ 39 h 61"/>
                <a:gd name="T10" fmla="*/ 42 w 83"/>
                <a:gd name="T11" fmla="*/ 46 h 61"/>
                <a:gd name="T12" fmla="*/ 51 w 83"/>
                <a:gd name="T13" fmla="*/ 42 h 61"/>
                <a:gd name="T14" fmla="*/ 55 w 83"/>
                <a:gd name="T15" fmla="*/ 51 h 61"/>
                <a:gd name="T16" fmla="*/ 67 w 83"/>
                <a:gd name="T17" fmla="*/ 58 h 61"/>
                <a:gd name="T18" fmla="*/ 72 w 83"/>
                <a:gd name="T19" fmla="*/ 58 h 61"/>
                <a:gd name="T20" fmla="*/ 79 w 83"/>
                <a:gd name="T21" fmla="*/ 39 h 61"/>
                <a:gd name="T22" fmla="*/ 83 w 83"/>
                <a:gd name="T23" fmla="*/ 35 h 61"/>
                <a:gd name="T24" fmla="*/ 76 w 83"/>
                <a:gd name="T25" fmla="*/ 21 h 61"/>
                <a:gd name="T26" fmla="*/ 72 w 83"/>
                <a:gd name="T27" fmla="*/ 16 h 61"/>
                <a:gd name="T28" fmla="*/ 58 w 83"/>
                <a:gd name="T29" fmla="*/ 5 h 61"/>
                <a:gd name="T30" fmla="*/ 42 w 83"/>
                <a:gd name="T31" fmla="*/ 5 h 61"/>
                <a:gd name="T32" fmla="*/ 23 w 83"/>
                <a:gd name="T33" fmla="*/ 9 h 61"/>
                <a:gd name="T34" fmla="*/ 16 w 83"/>
                <a:gd name="T35" fmla="*/ 7 h 61"/>
                <a:gd name="T36" fmla="*/ 0 w 83"/>
                <a:gd name="T37" fmla="*/ 14 h 61"/>
                <a:gd name="T38" fmla="*/ 4 w 83"/>
                <a:gd name="T39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61">
                  <a:moveTo>
                    <a:pt x="4" y="16"/>
                  </a:moveTo>
                  <a:lnTo>
                    <a:pt x="4" y="16"/>
                  </a:lnTo>
                  <a:cubicBezTo>
                    <a:pt x="4" y="21"/>
                    <a:pt x="9" y="28"/>
                    <a:pt x="11" y="25"/>
                  </a:cubicBezTo>
                  <a:cubicBezTo>
                    <a:pt x="14" y="21"/>
                    <a:pt x="18" y="28"/>
                    <a:pt x="21" y="30"/>
                  </a:cubicBezTo>
                  <a:cubicBezTo>
                    <a:pt x="25" y="32"/>
                    <a:pt x="35" y="37"/>
                    <a:pt x="35" y="39"/>
                  </a:cubicBezTo>
                  <a:cubicBezTo>
                    <a:pt x="35" y="42"/>
                    <a:pt x="37" y="49"/>
                    <a:pt x="42" y="46"/>
                  </a:cubicBezTo>
                  <a:cubicBezTo>
                    <a:pt x="46" y="44"/>
                    <a:pt x="51" y="37"/>
                    <a:pt x="51" y="42"/>
                  </a:cubicBezTo>
                  <a:cubicBezTo>
                    <a:pt x="51" y="46"/>
                    <a:pt x="51" y="54"/>
                    <a:pt x="55" y="51"/>
                  </a:cubicBezTo>
                  <a:cubicBezTo>
                    <a:pt x="60" y="51"/>
                    <a:pt x="62" y="61"/>
                    <a:pt x="67" y="58"/>
                  </a:cubicBezTo>
                  <a:lnTo>
                    <a:pt x="72" y="58"/>
                  </a:lnTo>
                  <a:cubicBezTo>
                    <a:pt x="69" y="46"/>
                    <a:pt x="74" y="42"/>
                    <a:pt x="79" y="39"/>
                  </a:cubicBezTo>
                  <a:cubicBezTo>
                    <a:pt x="79" y="39"/>
                    <a:pt x="81" y="37"/>
                    <a:pt x="83" y="35"/>
                  </a:cubicBezTo>
                  <a:cubicBezTo>
                    <a:pt x="83" y="30"/>
                    <a:pt x="76" y="25"/>
                    <a:pt x="76" y="21"/>
                  </a:cubicBezTo>
                  <a:cubicBezTo>
                    <a:pt x="76" y="18"/>
                    <a:pt x="74" y="18"/>
                    <a:pt x="72" y="16"/>
                  </a:cubicBezTo>
                  <a:cubicBezTo>
                    <a:pt x="67" y="9"/>
                    <a:pt x="60" y="9"/>
                    <a:pt x="58" y="5"/>
                  </a:cubicBezTo>
                  <a:cubicBezTo>
                    <a:pt x="53" y="2"/>
                    <a:pt x="46" y="0"/>
                    <a:pt x="42" y="5"/>
                  </a:cubicBezTo>
                  <a:cubicBezTo>
                    <a:pt x="39" y="7"/>
                    <a:pt x="28" y="9"/>
                    <a:pt x="23" y="9"/>
                  </a:cubicBezTo>
                  <a:cubicBezTo>
                    <a:pt x="21" y="9"/>
                    <a:pt x="18" y="9"/>
                    <a:pt x="16" y="7"/>
                  </a:cubicBezTo>
                  <a:cubicBezTo>
                    <a:pt x="11" y="9"/>
                    <a:pt x="4" y="14"/>
                    <a:pt x="0" y="14"/>
                  </a:cubicBezTo>
                  <a:cubicBezTo>
                    <a:pt x="2" y="16"/>
                    <a:pt x="2" y="14"/>
                    <a:pt x="4" y="1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4" name="Freeform 645">
              <a:extLst>
                <a:ext uri="{FF2B5EF4-FFF2-40B4-BE49-F238E27FC236}">
                  <a16:creationId xmlns:a16="http://schemas.microsoft.com/office/drawing/2014/main" id="{9D99F1F9-79D7-9F46-5D23-45EC17434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2582863"/>
              <a:ext cx="79375" cy="58738"/>
            </a:xfrm>
            <a:custGeom>
              <a:avLst/>
              <a:gdLst>
                <a:gd name="T0" fmla="*/ 4 w 83"/>
                <a:gd name="T1" fmla="*/ 16 h 61"/>
                <a:gd name="T2" fmla="*/ 4 w 83"/>
                <a:gd name="T3" fmla="*/ 16 h 61"/>
                <a:gd name="T4" fmla="*/ 11 w 83"/>
                <a:gd name="T5" fmla="*/ 25 h 61"/>
                <a:gd name="T6" fmla="*/ 21 w 83"/>
                <a:gd name="T7" fmla="*/ 30 h 61"/>
                <a:gd name="T8" fmla="*/ 35 w 83"/>
                <a:gd name="T9" fmla="*/ 39 h 61"/>
                <a:gd name="T10" fmla="*/ 42 w 83"/>
                <a:gd name="T11" fmla="*/ 46 h 61"/>
                <a:gd name="T12" fmla="*/ 51 w 83"/>
                <a:gd name="T13" fmla="*/ 42 h 61"/>
                <a:gd name="T14" fmla="*/ 55 w 83"/>
                <a:gd name="T15" fmla="*/ 51 h 61"/>
                <a:gd name="T16" fmla="*/ 67 w 83"/>
                <a:gd name="T17" fmla="*/ 58 h 61"/>
                <a:gd name="T18" fmla="*/ 72 w 83"/>
                <a:gd name="T19" fmla="*/ 58 h 61"/>
                <a:gd name="T20" fmla="*/ 79 w 83"/>
                <a:gd name="T21" fmla="*/ 39 h 61"/>
                <a:gd name="T22" fmla="*/ 83 w 83"/>
                <a:gd name="T23" fmla="*/ 35 h 61"/>
                <a:gd name="T24" fmla="*/ 76 w 83"/>
                <a:gd name="T25" fmla="*/ 21 h 61"/>
                <a:gd name="T26" fmla="*/ 72 w 83"/>
                <a:gd name="T27" fmla="*/ 16 h 61"/>
                <a:gd name="T28" fmla="*/ 58 w 83"/>
                <a:gd name="T29" fmla="*/ 5 h 61"/>
                <a:gd name="T30" fmla="*/ 42 w 83"/>
                <a:gd name="T31" fmla="*/ 5 h 61"/>
                <a:gd name="T32" fmla="*/ 23 w 83"/>
                <a:gd name="T33" fmla="*/ 9 h 61"/>
                <a:gd name="T34" fmla="*/ 16 w 83"/>
                <a:gd name="T35" fmla="*/ 7 h 61"/>
                <a:gd name="T36" fmla="*/ 0 w 83"/>
                <a:gd name="T37" fmla="*/ 14 h 61"/>
                <a:gd name="T38" fmla="*/ 4 w 83"/>
                <a:gd name="T39" fmla="*/ 16 h 61"/>
                <a:gd name="T40" fmla="*/ 4 w 83"/>
                <a:gd name="T41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61">
                  <a:moveTo>
                    <a:pt x="4" y="16"/>
                  </a:moveTo>
                  <a:lnTo>
                    <a:pt x="4" y="16"/>
                  </a:lnTo>
                  <a:cubicBezTo>
                    <a:pt x="4" y="21"/>
                    <a:pt x="9" y="28"/>
                    <a:pt x="11" y="25"/>
                  </a:cubicBezTo>
                  <a:cubicBezTo>
                    <a:pt x="14" y="21"/>
                    <a:pt x="18" y="28"/>
                    <a:pt x="21" y="30"/>
                  </a:cubicBezTo>
                  <a:cubicBezTo>
                    <a:pt x="25" y="32"/>
                    <a:pt x="35" y="37"/>
                    <a:pt x="35" y="39"/>
                  </a:cubicBezTo>
                  <a:cubicBezTo>
                    <a:pt x="35" y="42"/>
                    <a:pt x="37" y="49"/>
                    <a:pt x="42" y="46"/>
                  </a:cubicBezTo>
                  <a:cubicBezTo>
                    <a:pt x="46" y="44"/>
                    <a:pt x="51" y="37"/>
                    <a:pt x="51" y="42"/>
                  </a:cubicBezTo>
                  <a:cubicBezTo>
                    <a:pt x="51" y="46"/>
                    <a:pt x="51" y="54"/>
                    <a:pt x="55" y="51"/>
                  </a:cubicBezTo>
                  <a:cubicBezTo>
                    <a:pt x="60" y="51"/>
                    <a:pt x="62" y="61"/>
                    <a:pt x="67" y="58"/>
                  </a:cubicBezTo>
                  <a:lnTo>
                    <a:pt x="72" y="58"/>
                  </a:lnTo>
                  <a:cubicBezTo>
                    <a:pt x="69" y="46"/>
                    <a:pt x="74" y="42"/>
                    <a:pt x="79" y="39"/>
                  </a:cubicBezTo>
                  <a:cubicBezTo>
                    <a:pt x="79" y="39"/>
                    <a:pt x="81" y="37"/>
                    <a:pt x="83" y="35"/>
                  </a:cubicBezTo>
                  <a:cubicBezTo>
                    <a:pt x="83" y="30"/>
                    <a:pt x="76" y="25"/>
                    <a:pt x="76" y="21"/>
                  </a:cubicBezTo>
                  <a:cubicBezTo>
                    <a:pt x="76" y="18"/>
                    <a:pt x="74" y="18"/>
                    <a:pt x="72" y="16"/>
                  </a:cubicBezTo>
                  <a:cubicBezTo>
                    <a:pt x="67" y="9"/>
                    <a:pt x="60" y="9"/>
                    <a:pt x="58" y="5"/>
                  </a:cubicBezTo>
                  <a:cubicBezTo>
                    <a:pt x="53" y="2"/>
                    <a:pt x="46" y="0"/>
                    <a:pt x="42" y="5"/>
                  </a:cubicBezTo>
                  <a:cubicBezTo>
                    <a:pt x="39" y="7"/>
                    <a:pt x="28" y="9"/>
                    <a:pt x="23" y="9"/>
                  </a:cubicBezTo>
                  <a:cubicBezTo>
                    <a:pt x="21" y="9"/>
                    <a:pt x="18" y="9"/>
                    <a:pt x="16" y="7"/>
                  </a:cubicBezTo>
                  <a:cubicBezTo>
                    <a:pt x="11" y="9"/>
                    <a:pt x="4" y="14"/>
                    <a:pt x="0" y="14"/>
                  </a:cubicBezTo>
                  <a:cubicBezTo>
                    <a:pt x="2" y="16"/>
                    <a:pt x="2" y="14"/>
                    <a:pt x="4" y="16"/>
                  </a:cubicBezTo>
                  <a:lnTo>
                    <a:pt x="4" y="1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5" name="Freeform 646">
              <a:extLst>
                <a:ext uri="{FF2B5EF4-FFF2-40B4-BE49-F238E27FC236}">
                  <a16:creationId xmlns:a16="http://schemas.microsoft.com/office/drawing/2014/main" id="{1C3367F2-80F5-0953-2D5E-F64ABD29C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2582863"/>
              <a:ext cx="79375" cy="58738"/>
            </a:xfrm>
            <a:custGeom>
              <a:avLst/>
              <a:gdLst>
                <a:gd name="T0" fmla="*/ 4 w 83"/>
                <a:gd name="T1" fmla="*/ 16 h 61"/>
                <a:gd name="T2" fmla="*/ 4 w 83"/>
                <a:gd name="T3" fmla="*/ 16 h 61"/>
                <a:gd name="T4" fmla="*/ 11 w 83"/>
                <a:gd name="T5" fmla="*/ 25 h 61"/>
                <a:gd name="T6" fmla="*/ 21 w 83"/>
                <a:gd name="T7" fmla="*/ 30 h 61"/>
                <a:gd name="T8" fmla="*/ 35 w 83"/>
                <a:gd name="T9" fmla="*/ 39 h 61"/>
                <a:gd name="T10" fmla="*/ 42 w 83"/>
                <a:gd name="T11" fmla="*/ 46 h 61"/>
                <a:gd name="T12" fmla="*/ 51 w 83"/>
                <a:gd name="T13" fmla="*/ 42 h 61"/>
                <a:gd name="T14" fmla="*/ 55 w 83"/>
                <a:gd name="T15" fmla="*/ 51 h 61"/>
                <a:gd name="T16" fmla="*/ 67 w 83"/>
                <a:gd name="T17" fmla="*/ 58 h 61"/>
                <a:gd name="T18" fmla="*/ 72 w 83"/>
                <a:gd name="T19" fmla="*/ 58 h 61"/>
                <a:gd name="T20" fmla="*/ 79 w 83"/>
                <a:gd name="T21" fmla="*/ 39 h 61"/>
                <a:gd name="T22" fmla="*/ 83 w 83"/>
                <a:gd name="T23" fmla="*/ 35 h 61"/>
                <a:gd name="T24" fmla="*/ 76 w 83"/>
                <a:gd name="T25" fmla="*/ 21 h 61"/>
                <a:gd name="T26" fmla="*/ 72 w 83"/>
                <a:gd name="T27" fmla="*/ 16 h 61"/>
                <a:gd name="T28" fmla="*/ 58 w 83"/>
                <a:gd name="T29" fmla="*/ 5 h 61"/>
                <a:gd name="T30" fmla="*/ 42 w 83"/>
                <a:gd name="T31" fmla="*/ 5 h 61"/>
                <a:gd name="T32" fmla="*/ 23 w 83"/>
                <a:gd name="T33" fmla="*/ 9 h 61"/>
                <a:gd name="T34" fmla="*/ 16 w 83"/>
                <a:gd name="T35" fmla="*/ 7 h 61"/>
                <a:gd name="T36" fmla="*/ 0 w 83"/>
                <a:gd name="T37" fmla="*/ 14 h 61"/>
                <a:gd name="T38" fmla="*/ 4 w 83"/>
                <a:gd name="T39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61">
                  <a:moveTo>
                    <a:pt x="4" y="16"/>
                  </a:moveTo>
                  <a:lnTo>
                    <a:pt x="4" y="16"/>
                  </a:lnTo>
                  <a:cubicBezTo>
                    <a:pt x="4" y="21"/>
                    <a:pt x="9" y="28"/>
                    <a:pt x="11" y="25"/>
                  </a:cubicBezTo>
                  <a:cubicBezTo>
                    <a:pt x="14" y="21"/>
                    <a:pt x="18" y="28"/>
                    <a:pt x="21" y="30"/>
                  </a:cubicBezTo>
                  <a:cubicBezTo>
                    <a:pt x="25" y="32"/>
                    <a:pt x="35" y="37"/>
                    <a:pt x="35" y="39"/>
                  </a:cubicBezTo>
                  <a:cubicBezTo>
                    <a:pt x="35" y="42"/>
                    <a:pt x="37" y="49"/>
                    <a:pt x="42" y="46"/>
                  </a:cubicBezTo>
                  <a:cubicBezTo>
                    <a:pt x="46" y="44"/>
                    <a:pt x="51" y="37"/>
                    <a:pt x="51" y="42"/>
                  </a:cubicBezTo>
                  <a:cubicBezTo>
                    <a:pt x="51" y="46"/>
                    <a:pt x="51" y="54"/>
                    <a:pt x="55" y="51"/>
                  </a:cubicBezTo>
                  <a:cubicBezTo>
                    <a:pt x="60" y="51"/>
                    <a:pt x="62" y="61"/>
                    <a:pt x="67" y="58"/>
                  </a:cubicBezTo>
                  <a:lnTo>
                    <a:pt x="72" y="58"/>
                  </a:lnTo>
                  <a:cubicBezTo>
                    <a:pt x="69" y="46"/>
                    <a:pt x="74" y="42"/>
                    <a:pt x="79" y="39"/>
                  </a:cubicBezTo>
                  <a:cubicBezTo>
                    <a:pt x="79" y="39"/>
                    <a:pt x="81" y="37"/>
                    <a:pt x="83" y="35"/>
                  </a:cubicBezTo>
                  <a:cubicBezTo>
                    <a:pt x="83" y="30"/>
                    <a:pt x="76" y="25"/>
                    <a:pt x="76" y="21"/>
                  </a:cubicBezTo>
                  <a:cubicBezTo>
                    <a:pt x="76" y="18"/>
                    <a:pt x="74" y="18"/>
                    <a:pt x="72" y="16"/>
                  </a:cubicBezTo>
                  <a:cubicBezTo>
                    <a:pt x="67" y="9"/>
                    <a:pt x="60" y="9"/>
                    <a:pt x="58" y="5"/>
                  </a:cubicBezTo>
                  <a:cubicBezTo>
                    <a:pt x="53" y="2"/>
                    <a:pt x="46" y="0"/>
                    <a:pt x="42" y="5"/>
                  </a:cubicBezTo>
                  <a:cubicBezTo>
                    <a:pt x="39" y="7"/>
                    <a:pt x="28" y="9"/>
                    <a:pt x="23" y="9"/>
                  </a:cubicBezTo>
                  <a:cubicBezTo>
                    <a:pt x="21" y="9"/>
                    <a:pt x="18" y="9"/>
                    <a:pt x="16" y="7"/>
                  </a:cubicBezTo>
                  <a:cubicBezTo>
                    <a:pt x="11" y="9"/>
                    <a:pt x="4" y="14"/>
                    <a:pt x="0" y="14"/>
                  </a:cubicBezTo>
                  <a:cubicBezTo>
                    <a:pt x="2" y="16"/>
                    <a:pt x="2" y="14"/>
                    <a:pt x="4" y="1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6" name="Freeform 647">
              <a:extLst>
                <a:ext uri="{FF2B5EF4-FFF2-40B4-BE49-F238E27FC236}">
                  <a16:creationId xmlns:a16="http://schemas.microsoft.com/office/drawing/2014/main" id="{D50C65D8-50D0-EF01-1DA9-31C448C06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2582863"/>
              <a:ext cx="79375" cy="58738"/>
            </a:xfrm>
            <a:custGeom>
              <a:avLst/>
              <a:gdLst>
                <a:gd name="T0" fmla="*/ 4 w 83"/>
                <a:gd name="T1" fmla="*/ 16 h 61"/>
                <a:gd name="T2" fmla="*/ 4 w 83"/>
                <a:gd name="T3" fmla="*/ 16 h 61"/>
                <a:gd name="T4" fmla="*/ 11 w 83"/>
                <a:gd name="T5" fmla="*/ 25 h 61"/>
                <a:gd name="T6" fmla="*/ 21 w 83"/>
                <a:gd name="T7" fmla="*/ 30 h 61"/>
                <a:gd name="T8" fmla="*/ 35 w 83"/>
                <a:gd name="T9" fmla="*/ 39 h 61"/>
                <a:gd name="T10" fmla="*/ 42 w 83"/>
                <a:gd name="T11" fmla="*/ 46 h 61"/>
                <a:gd name="T12" fmla="*/ 51 w 83"/>
                <a:gd name="T13" fmla="*/ 42 h 61"/>
                <a:gd name="T14" fmla="*/ 55 w 83"/>
                <a:gd name="T15" fmla="*/ 51 h 61"/>
                <a:gd name="T16" fmla="*/ 67 w 83"/>
                <a:gd name="T17" fmla="*/ 58 h 61"/>
                <a:gd name="T18" fmla="*/ 72 w 83"/>
                <a:gd name="T19" fmla="*/ 58 h 61"/>
                <a:gd name="T20" fmla="*/ 79 w 83"/>
                <a:gd name="T21" fmla="*/ 39 h 61"/>
                <a:gd name="T22" fmla="*/ 83 w 83"/>
                <a:gd name="T23" fmla="*/ 35 h 61"/>
                <a:gd name="T24" fmla="*/ 76 w 83"/>
                <a:gd name="T25" fmla="*/ 21 h 61"/>
                <a:gd name="T26" fmla="*/ 72 w 83"/>
                <a:gd name="T27" fmla="*/ 16 h 61"/>
                <a:gd name="T28" fmla="*/ 58 w 83"/>
                <a:gd name="T29" fmla="*/ 5 h 61"/>
                <a:gd name="T30" fmla="*/ 42 w 83"/>
                <a:gd name="T31" fmla="*/ 5 h 61"/>
                <a:gd name="T32" fmla="*/ 23 w 83"/>
                <a:gd name="T33" fmla="*/ 9 h 61"/>
                <a:gd name="T34" fmla="*/ 16 w 83"/>
                <a:gd name="T35" fmla="*/ 7 h 61"/>
                <a:gd name="T36" fmla="*/ 0 w 83"/>
                <a:gd name="T37" fmla="*/ 14 h 61"/>
                <a:gd name="T38" fmla="*/ 4 w 83"/>
                <a:gd name="T39" fmla="*/ 16 h 61"/>
                <a:gd name="T40" fmla="*/ 4 w 83"/>
                <a:gd name="T41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61">
                  <a:moveTo>
                    <a:pt x="4" y="16"/>
                  </a:moveTo>
                  <a:lnTo>
                    <a:pt x="4" y="16"/>
                  </a:lnTo>
                  <a:cubicBezTo>
                    <a:pt x="4" y="21"/>
                    <a:pt x="9" y="28"/>
                    <a:pt x="11" y="25"/>
                  </a:cubicBezTo>
                  <a:cubicBezTo>
                    <a:pt x="14" y="21"/>
                    <a:pt x="18" y="28"/>
                    <a:pt x="21" y="30"/>
                  </a:cubicBezTo>
                  <a:cubicBezTo>
                    <a:pt x="25" y="32"/>
                    <a:pt x="35" y="37"/>
                    <a:pt x="35" y="39"/>
                  </a:cubicBezTo>
                  <a:cubicBezTo>
                    <a:pt x="35" y="42"/>
                    <a:pt x="37" y="49"/>
                    <a:pt x="42" y="46"/>
                  </a:cubicBezTo>
                  <a:cubicBezTo>
                    <a:pt x="46" y="44"/>
                    <a:pt x="51" y="37"/>
                    <a:pt x="51" y="42"/>
                  </a:cubicBezTo>
                  <a:cubicBezTo>
                    <a:pt x="51" y="46"/>
                    <a:pt x="51" y="54"/>
                    <a:pt x="55" y="51"/>
                  </a:cubicBezTo>
                  <a:cubicBezTo>
                    <a:pt x="60" y="51"/>
                    <a:pt x="62" y="61"/>
                    <a:pt x="67" y="58"/>
                  </a:cubicBezTo>
                  <a:lnTo>
                    <a:pt x="72" y="58"/>
                  </a:lnTo>
                  <a:cubicBezTo>
                    <a:pt x="69" y="46"/>
                    <a:pt x="74" y="42"/>
                    <a:pt x="79" y="39"/>
                  </a:cubicBezTo>
                  <a:cubicBezTo>
                    <a:pt x="79" y="39"/>
                    <a:pt x="81" y="37"/>
                    <a:pt x="83" y="35"/>
                  </a:cubicBezTo>
                  <a:cubicBezTo>
                    <a:pt x="83" y="30"/>
                    <a:pt x="76" y="25"/>
                    <a:pt x="76" y="21"/>
                  </a:cubicBezTo>
                  <a:cubicBezTo>
                    <a:pt x="76" y="18"/>
                    <a:pt x="74" y="18"/>
                    <a:pt x="72" y="16"/>
                  </a:cubicBezTo>
                  <a:cubicBezTo>
                    <a:pt x="67" y="9"/>
                    <a:pt x="60" y="9"/>
                    <a:pt x="58" y="5"/>
                  </a:cubicBezTo>
                  <a:cubicBezTo>
                    <a:pt x="53" y="2"/>
                    <a:pt x="46" y="0"/>
                    <a:pt x="42" y="5"/>
                  </a:cubicBezTo>
                  <a:cubicBezTo>
                    <a:pt x="39" y="7"/>
                    <a:pt x="28" y="9"/>
                    <a:pt x="23" y="9"/>
                  </a:cubicBezTo>
                  <a:cubicBezTo>
                    <a:pt x="21" y="9"/>
                    <a:pt x="18" y="9"/>
                    <a:pt x="16" y="7"/>
                  </a:cubicBezTo>
                  <a:cubicBezTo>
                    <a:pt x="11" y="9"/>
                    <a:pt x="4" y="14"/>
                    <a:pt x="0" y="14"/>
                  </a:cubicBezTo>
                  <a:cubicBezTo>
                    <a:pt x="2" y="16"/>
                    <a:pt x="2" y="14"/>
                    <a:pt x="4" y="16"/>
                  </a:cubicBezTo>
                  <a:lnTo>
                    <a:pt x="4" y="16"/>
                  </a:lnTo>
                  <a:close/>
                </a:path>
              </a:pathLst>
            </a:custGeom>
            <a:solidFill>
              <a:srgbClr val="0033A0"/>
            </a:solidFill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3" name="Freeform 648">
              <a:extLst>
                <a:ext uri="{FF2B5EF4-FFF2-40B4-BE49-F238E27FC236}">
                  <a16:creationId xmlns:a16="http://schemas.microsoft.com/office/drawing/2014/main" id="{72F8A8EA-D9DC-4F35-B5A3-106FE56AA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075" y="2668588"/>
              <a:ext cx="184150" cy="119063"/>
            </a:xfrm>
            <a:custGeom>
              <a:avLst/>
              <a:gdLst>
                <a:gd name="T0" fmla="*/ 172 w 193"/>
                <a:gd name="T1" fmla="*/ 84 h 125"/>
                <a:gd name="T2" fmla="*/ 172 w 193"/>
                <a:gd name="T3" fmla="*/ 84 h 125"/>
                <a:gd name="T4" fmla="*/ 165 w 193"/>
                <a:gd name="T5" fmla="*/ 79 h 125"/>
                <a:gd name="T6" fmla="*/ 165 w 193"/>
                <a:gd name="T7" fmla="*/ 77 h 125"/>
                <a:gd name="T8" fmla="*/ 163 w 193"/>
                <a:gd name="T9" fmla="*/ 53 h 125"/>
                <a:gd name="T10" fmla="*/ 149 w 193"/>
                <a:gd name="T11" fmla="*/ 23 h 125"/>
                <a:gd name="T12" fmla="*/ 135 w 193"/>
                <a:gd name="T13" fmla="*/ 0 h 125"/>
                <a:gd name="T14" fmla="*/ 123 w 193"/>
                <a:gd name="T15" fmla="*/ 4 h 125"/>
                <a:gd name="T16" fmla="*/ 112 w 193"/>
                <a:gd name="T17" fmla="*/ 11 h 125"/>
                <a:gd name="T18" fmla="*/ 102 w 193"/>
                <a:gd name="T19" fmla="*/ 11 h 125"/>
                <a:gd name="T20" fmla="*/ 93 w 193"/>
                <a:gd name="T21" fmla="*/ 13 h 125"/>
                <a:gd name="T22" fmla="*/ 79 w 193"/>
                <a:gd name="T23" fmla="*/ 11 h 125"/>
                <a:gd name="T24" fmla="*/ 58 w 193"/>
                <a:gd name="T25" fmla="*/ 7 h 125"/>
                <a:gd name="T26" fmla="*/ 49 w 193"/>
                <a:gd name="T27" fmla="*/ 7 h 125"/>
                <a:gd name="T28" fmla="*/ 49 w 193"/>
                <a:gd name="T29" fmla="*/ 11 h 125"/>
                <a:gd name="T30" fmla="*/ 35 w 193"/>
                <a:gd name="T31" fmla="*/ 20 h 125"/>
                <a:gd name="T32" fmla="*/ 14 w 193"/>
                <a:gd name="T33" fmla="*/ 53 h 125"/>
                <a:gd name="T34" fmla="*/ 3 w 193"/>
                <a:gd name="T35" fmla="*/ 62 h 125"/>
                <a:gd name="T36" fmla="*/ 9 w 193"/>
                <a:gd name="T37" fmla="*/ 77 h 125"/>
                <a:gd name="T38" fmla="*/ 16 w 193"/>
                <a:gd name="T39" fmla="*/ 84 h 125"/>
                <a:gd name="T40" fmla="*/ 19 w 193"/>
                <a:gd name="T41" fmla="*/ 95 h 125"/>
                <a:gd name="T42" fmla="*/ 42 w 193"/>
                <a:gd name="T43" fmla="*/ 104 h 125"/>
                <a:gd name="T44" fmla="*/ 44 w 193"/>
                <a:gd name="T45" fmla="*/ 112 h 125"/>
                <a:gd name="T46" fmla="*/ 56 w 193"/>
                <a:gd name="T47" fmla="*/ 121 h 125"/>
                <a:gd name="T48" fmla="*/ 79 w 193"/>
                <a:gd name="T49" fmla="*/ 123 h 125"/>
                <a:gd name="T50" fmla="*/ 100 w 193"/>
                <a:gd name="T51" fmla="*/ 123 h 125"/>
                <a:gd name="T52" fmla="*/ 116 w 193"/>
                <a:gd name="T53" fmla="*/ 119 h 125"/>
                <a:gd name="T54" fmla="*/ 142 w 193"/>
                <a:gd name="T55" fmla="*/ 114 h 125"/>
                <a:gd name="T56" fmla="*/ 158 w 193"/>
                <a:gd name="T57" fmla="*/ 119 h 125"/>
                <a:gd name="T58" fmla="*/ 170 w 193"/>
                <a:gd name="T59" fmla="*/ 125 h 125"/>
                <a:gd name="T60" fmla="*/ 170 w 193"/>
                <a:gd name="T61" fmla="*/ 114 h 125"/>
                <a:gd name="T62" fmla="*/ 182 w 193"/>
                <a:gd name="T63" fmla="*/ 95 h 125"/>
                <a:gd name="T64" fmla="*/ 193 w 193"/>
                <a:gd name="T65" fmla="*/ 84 h 125"/>
                <a:gd name="T66" fmla="*/ 186 w 193"/>
                <a:gd name="T67" fmla="*/ 79 h 125"/>
                <a:gd name="T68" fmla="*/ 172 w 193"/>
                <a:gd name="T69" fmla="*/ 8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3" h="125">
                  <a:moveTo>
                    <a:pt x="172" y="84"/>
                  </a:moveTo>
                  <a:lnTo>
                    <a:pt x="172" y="84"/>
                  </a:lnTo>
                  <a:cubicBezTo>
                    <a:pt x="170" y="84"/>
                    <a:pt x="163" y="81"/>
                    <a:pt x="165" y="79"/>
                  </a:cubicBezTo>
                  <a:lnTo>
                    <a:pt x="165" y="77"/>
                  </a:lnTo>
                  <a:cubicBezTo>
                    <a:pt x="161" y="72"/>
                    <a:pt x="158" y="58"/>
                    <a:pt x="163" y="53"/>
                  </a:cubicBezTo>
                  <a:cubicBezTo>
                    <a:pt x="168" y="48"/>
                    <a:pt x="154" y="30"/>
                    <a:pt x="149" y="23"/>
                  </a:cubicBezTo>
                  <a:cubicBezTo>
                    <a:pt x="147" y="20"/>
                    <a:pt x="140" y="9"/>
                    <a:pt x="135" y="0"/>
                  </a:cubicBezTo>
                  <a:cubicBezTo>
                    <a:pt x="130" y="2"/>
                    <a:pt x="126" y="2"/>
                    <a:pt x="123" y="4"/>
                  </a:cubicBezTo>
                  <a:cubicBezTo>
                    <a:pt x="123" y="7"/>
                    <a:pt x="116" y="11"/>
                    <a:pt x="112" y="11"/>
                  </a:cubicBezTo>
                  <a:cubicBezTo>
                    <a:pt x="109" y="11"/>
                    <a:pt x="105" y="9"/>
                    <a:pt x="102" y="11"/>
                  </a:cubicBezTo>
                  <a:cubicBezTo>
                    <a:pt x="98" y="16"/>
                    <a:pt x="93" y="16"/>
                    <a:pt x="93" y="13"/>
                  </a:cubicBezTo>
                  <a:cubicBezTo>
                    <a:pt x="91" y="13"/>
                    <a:pt x="84" y="11"/>
                    <a:pt x="79" y="11"/>
                  </a:cubicBezTo>
                  <a:cubicBezTo>
                    <a:pt x="75" y="11"/>
                    <a:pt x="61" y="7"/>
                    <a:pt x="58" y="7"/>
                  </a:cubicBezTo>
                  <a:lnTo>
                    <a:pt x="49" y="7"/>
                  </a:lnTo>
                  <a:cubicBezTo>
                    <a:pt x="51" y="9"/>
                    <a:pt x="51" y="11"/>
                    <a:pt x="49" y="11"/>
                  </a:cubicBezTo>
                  <a:cubicBezTo>
                    <a:pt x="44" y="16"/>
                    <a:pt x="37" y="18"/>
                    <a:pt x="35" y="20"/>
                  </a:cubicBezTo>
                  <a:cubicBezTo>
                    <a:pt x="30" y="23"/>
                    <a:pt x="21" y="46"/>
                    <a:pt x="14" y="53"/>
                  </a:cubicBezTo>
                  <a:cubicBezTo>
                    <a:pt x="7" y="60"/>
                    <a:pt x="3" y="60"/>
                    <a:pt x="3" y="62"/>
                  </a:cubicBezTo>
                  <a:cubicBezTo>
                    <a:pt x="0" y="65"/>
                    <a:pt x="9" y="72"/>
                    <a:pt x="9" y="77"/>
                  </a:cubicBezTo>
                  <a:cubicBezTo>
                    <a:pt x="9" y="79"/>
                    <a:pt x="12" y="84"/>
                    <a:pt x="16" y="84"/>
                  </a:cubicBezTo>
                  <a:cubicBezTo>
                    <a:pt x="21" y="84"/>
                    <a:pt x="16" y="95"/>
                    <a:pt x="19" y="95"/>
                  </a:cubicBezTo>
                  <a:cubicBezTo>
                    <a:pt x="21" y="98"/>
                    <a:pt x="42" y="98"/>
                    <a:pt x="42" y="104"/>
                  </a:cubicBezTo>
                  <a:cubicBezTo>
                    <a:pt x="42" y="107"/>
                    <a:pt x="44" y="109"/>
                    <a:pt x="44" y="112"/>
                  </a:cubicBezTo>
                  <a:cubicBezTo>
                    <a:pt x="49" y="114"/>
                    <a:pt x="54" y="121"/>
                    <a:pt x="56" y="121"/>
                  </a:cubicBezTo>
                  <a:cubicBezTo>
                    <a:pt x="58" y="121"/>
                    <a:pt x="75" y="123"/>
                    <a:pt x="79" y="123"/>
                  </a:cubicBezTo>
                  <a:lnTo>
                    <a:pt x="100" y="123"/>
                  </a:lnTo>
                  <a:cubicBezTo>
                    <a:pt x="107" y="125"/>
                    <a:pt x="112" y="123"/>
                    <a:pt x="116" y="119"/>
                  </a:cubicBezTo>
                  <a:cubicBezTo>
                    <a:pt x="121" y="114"/>
                    <a:pt x="135" y="112"/>
                    <a:pt x="142" y="114"/>
                  </a:cubicBezTo>
                  <a:cubicBezTo>
                    <a:pt x="147" y="114"/>
                    <a:pt x="156" y="116"/>
                    <a:pt x="158" y="119"/>
                  </a:cubicBezTo>
                  <a:cubicBezTo>
                    <a:pt x="158" y="121"/>
                    <a:pt x="165" y="123"/>
                    <a:pt x="170" y="125"/>
                  </a:cubicBezTo>
                  <a:cubicBezTo>
                    <a:pt x="172" y="121"/>
                    <a:pt x="170" y="116"/>
                    <a:pt x="170" y="114"/>
                  </a:cubicBezTo>
                  <a:cubicBezTo>
                    <a:pt x="172" y="107"/>
                    <a:pt x="175" y="98"/>
                    <a:pt x="182" y="95"/>
                  </a:cubicBezTo>
                  <a:cubicBezTo>
                    <a:pt x="189" y="95"/>
                    <a:pt x="193" y="95"/>
                    <a:pt x="193" y="84"/>
                  </a:cubicBezTo>
                  <a:cubicBezTo>
                    <a:pt x="189" y="81"/>
                    <a:pt x="186" y="79"/>
                    <a:pt x="186" y="79"/>
                  </a:cubicBezTo>
                  <a:cubicBezTo>
                    <a:pt x="182" y="79"/>
                    <a:pt x="175" y="84"/>
                    <a:pt x="172" y="84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4" name="Freeform 649">
              <a:extLst>
                <a:ext uri="{FF2B5EF4-FFF2-40B4-BE49-F238E27FC236}">
                  <a16:creationId xmlns:a16="http://schemas.microsoft.com/office/drawing/2014/main" id="{1A83AD85-A5B4-C474-EAE0-31246B2A0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075" y="2668588"/>
              <a:ext cx="184150" cy="119063"/>
            </a:xfrm>
            <a:custGeom>
              <a:avLst/>
              <a:gdLst>
                <a:gd name="T0" fmla="*/ 172 w 193"/>
                <a:gd name="T1" fmla="*/ 84 h 125"/>
                <a:gd name="T2" fmla="*/ 172 w 193"/>
                <a:gd name="T3" fmla="*/ 84 h 125"/>
                <a:gd name="T4" fmla="*/ 165 w 193"/>
                <a:gd name="T5" fmla="*/ 79 h 125"/>
                <a:gd name="T6" fmla="*/ 165 w 193"/>
                <a:gd name="T7" fmla="*/ 77 h 125"/>
                <a:gd name="T8" fmla="*/ 163 w 193"/>
                <a:gd name="T9" fmla="*/ 53 h 125"/>
                <a:gd name="T10" fmla="*/ 149 w 193"/>
                <a:gd name="T11" fmla="*/ 23 h 125"/>
                <a:gd name="T12" fmla="*/ 135 w 193"/>
                <a:gd name="T13" fmla="*/ 0 h 125"/>
                <a:gd name="T14" fmla="*/ 123 w 193"/>
                <a:gd name="T15" fmla="*/ 4 h 125"/>
                <a:gd name="T16" fmla="*/ 112 w 193"/>
                <a:gd name="T17" fmla="*/ 11 h 125"/>
                <a:gd name="T18" fmla="*/ 102 w 193"/>
                <a:gd name="T19" fmla="*/ 11 h 125"/>
                <a:gd name="T20" fmla="*/ 93 w 193"/>
                <a:gd name="T21" fmla="*/ 13 h 125"/>
                <a:gd name="T22" fmla="*/ 79 w 193"/>
                <a:gd name="T23" fmla="*/ 11 h 125"/>
                <a:gd name="T24" fmla="*/ 58 w 193"/>
                <a:gd name="T25" fmla="*/ 7 h 125"/>
                <a:gd name="T26" fmla="*/ 49 w 193"/>
                <a:gd name="T27" fmla="*/ 7 h 125"/>
                <a:gd name="T28" fmla="*/ 49 w 193"/>
                <a:gd name="T29" fmla="*/ 11 h 125"/>
                <a:gd name="T30" fmla="*/ 35 w 193"/>
                <a:gd name="T31" fmla="*/ 20 h 125"/>
                <a:gd name="T32" fmla="*/ 14 w 193"/>
                <a:gd name="T33" fmla="*/ 53 h 125"/>
                <a:gd name="T34" fmla="*/ 3 w 193"/>
                <a:gd name="T35" fmla="*/ 62 h 125"/>
                <a:gd name="T36" fmla="*/ 9 w 193"/>
                <a:gd name="T37" fmla="*/ 77 h 125"/>
                <a:gd name="T38" fmla="*/ 16 w 193"/>
                <a:gd name="T39" fmla="*/ 84 h 125"/>
                <a:gd name="T40" fmla="*/ 19 w 193"/>
                <a:gd name="T41" fmla="*/ 95 h 125"/>
                <a:gd name="T42" fmla="*/ 42 w 193"/>
                <a:gd name="T43" fmla="*/ 104 h 125"/>
                <a:gd name="T44" fmla="*/ 44 w 193"/>
                <a:gd name="T45" fmla="*/ 112 h 125"/>
                <a:gd name="T46" fmla="*/ 56 w 193"/>
                <a:gd name="T47" fmla="*/ 121 h 125"/>
                <a:gd name="T48" fmla="*/ 79 w 193"/>
                <a:gd name="T49" fmla="*/ 123 h 125"/>
                <a:gd name="T50" fmla="*/ 100 w 193"/>
                <a:gd name="T51" fmla="*/ 123 h 125"/>
                <a:gd name="T52" fmla="*/ 116 w 193"/>
                <a:gd name="T53" fmla="*/ 119 h 125"/>
                <a:gd name="T54" fmla="*/ 142 w 193"/>
                <a:gd name="T55" fmla="*/ 114 h 125"/>
                <a:gd name="T56" fmla="*/ 158 w 193"/>
                <a:gd name="T57" fmla="*/ 119 h 125"/>
                <a:gd name="T58" fmla="*/ 170 w 193"/>
                <a:gd name="T59" fmla="*/ 125 h 125"/>
                <a:gd name="T60" fmla="*/ 170 w 193"/>
                <a:gd name="T61" fmla="*/ 114 h 125"/>
                <a:gd name="T62" fmla="*/ 182 w 193"/>
                <a:gd name="T63" fmla="*/ 95 h 125"/>
                <a:gd name="T64" fmla="*/ 193 w 193"/>
                <a:gd name="T65" fmla="*/ 84 h 125"/>
                <a:gd name="T66" fmla="*/ 186 w 193"/>
                <a:gd name="T67" fmla="*/ 79 h 125"/>
                <a:gd name="T68" fmla="*/ 172 w 193"/>
                <a:gd name="T69" fmla="*/ 84 h 125"/>
                <a:gd name="T70" fmla="*/ 172 w 193"/>
                <a:gd name="T71" fmla="*/ 8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3" h="125">
                  <a:moveTo>
                    <a:pt x="172" y="84"/>
                  </a:moveTo>
                  <a:lnTo>
                    <a:pt x="172" y="84"/>
                  </a:lnTo>
                  <a:cubicBezTo>
                    <a:pt x="170" y="84"/>
                    <a:pt x="163" y="81"/>
                    <a:pt x="165" y="79"/>
                  </a:cubicBezTo>
                  <a:lnTo>
                    <a:pt x="165" y="77"/>
                  </a:lnTo>
                  <a:cubicBezTo>
                    <a:pt x="161" y="72"/>
                    <a:pt x="158" y="58"/>
                    <a:pt x="163" y="53"/>
                  </a:cubicBezTo>
                  <a:cubicBezTo>
                    <a:pt x="168" y="48"/>
                    <a:pt x="154" y="30"/>
                    <a:pt x="149" y="23"/>
                  </a:cubicBezTo>
                  <a:cubicBezTo>
                    <a:pt x="147" y="20"/>
                    <a:pt x="140" y="9"/>
                    <a:pt x="135" y="0"/>
                  </a:cubicBezTo>
                  <a:cubicBezTo>
                    <a:pt x="130" y="2"/>
                    <a:pt x="126" y="2"/>
                    <a:pt x="123" y="4"/>
                  </a:cubicBezTo>
                  <a:cubicBezTo>
                    <a:pt x="123" y="7"/>
                    <a:pt x="116" y="11"/>
                    <a:pt x="112" y="11"/>
                  </a:cubicBezTo>
                  <a:cubicBezTo>
                    <a:pt x="109" y="11"/>
                    <a:pt x="105" y="9"/>
                    <a:pt x="102" y="11"/>
                  </a:cubicBezTo>
                  <a:cubicBezTo>
                    <a:pt x="98" y="16"/>
                    <a:pt x="93" y="16"/>
                    <a:pt x="93" y="13"/>
                  </a:cubicBezTo>
                  <a:cubicBezTo>
                    <a:pt x="91" y="13"/>
                    <a:pt x="84" y="11"/>
                    <a:pt x="79" y="11"/>
                  </a:cubicBezTo>
                  <a:cubicBezTo>
                    <a:pt x="75" y="11"/>
                    <a:pt x="61" y="7"/>
                    <a:pt x="58" y="7"/>
                  </a:cubicBezTo>
                  <a:lnTo>
                    <a:pt x="49" y="7"/>
                  </a:lnTo>
                  <a:cubicBezTo>
                    <a:pt x="51" y="9"/>
                    <a:pt x="51" y="11"/>
                    <a:pt x="49" y="11"/>
                  </a:cubicBezTo>
                  <a:cubicBezTo>
                    <a:pt x="44" y="16"/>
                    <a:pt x="37" y="18"/>
                    <a:pt x="35" y="20"/>
                  </a:cubicBezTo>
                  <a:cubicBezTo>
                    <a:pt x="30" y="23"/>
                    <a:pt x="21" y="46"/>
                    <a:pt x="14" y="53"/>
                  </a:cubicBezTo>
                  <a:cubicBezTo>
                    <a:pt x="7" y="60"/>
                    <a:pt x="3" y="60"/>
                    <a:pt x="3" y="62"/>
                  </a:cubicBezTo>
                  <a:cubicBezTo>
                    <a:pt x="0" y="65"/>
                    <a:pt x="9" y="72"/>
                    <a:pt x="9" y="77"/>
                  </a:cubicBezTo>
                  <a:cubicBezTo>
                    <a:pt x="9" y="79"/>
                    <a:pt x="12" y="84"/>
                    <a:pt x="16" y="84"/>
                  </a:cubicBezTo>
                  <a:cubicBezTo>
                    <a:pt x="21" y="84"/>
                    <a:pt x="16" y="95"/>
                    <a:pt x="19" y="95"/>
                  </a:cubicBezTo>
                  <a:cubicBezTo>
                    <a:pt x="21" y="98"/>
                    <a:pt x="42" y="98"/>
                    <a:pt x="42" y="104"/>
                  </a:cubicBezTo>
                  <a:cubicBezTo>
                    <a:pt x="42" y="107"/>
                    <a:pt x="44" y="109"/>
                    <a:pt x="44" y="112"/>
                  </a:cubicBezTo>
                  <a:cubicBezTo>
                    <a:pt x="49" y="114"/>
                    <a:pt x="54" y="121"/>
                    <a:pt x="56" y="121"/>
                  </a:cubicBezTo>
                  <a:cubicBezTo>
                    <a:pt x="58" y="121"/>
                    <a:pt x="75" y="123"/>
                    <a:pt x="79" y="123"/>
                  </a:cubicBezTo>
                  <a:lnTo>
                    <a:pt x="100" y="123"/>
                  </a:lnTo>
                  <a:cubicBezTo>
                    <a:pt x="107" y="125"/>
                    <a:pt x="112" y="123"/>
                    <a:pt x="116" y="119"/>
                  </a:cubicBezTo>
                  <a:cubicBezTo>
                    <a:pt x="121" y="114"/>
                    <a:pt x="135" y="112"/>
                    <a:pt x="142" y="114"/>
                  </a:cubicBezTo>
                  <a:cubicBezTo>
                    <a:pt x="147" y="114"/>
                    <a:pt x="156" y="116"/>
                    <a:pt x="158" y="119"/>
                  </a:cubicBezTo>
                  <a:cubicBezTo>
                    <a:pt x="158" y="121"/>
                    <a:pt x="165" y="123"/>
                    <a:pt x="170" y="125"/>
                  </a:cubicBezTo>
                  <a:cubicBezTo>
                    <a:pt x="172" y="121"/>
                    <a:pt x="170" y="116"/>
                    <a:pt x="170" y="114"/>
                  </a:cubicBezTo>
                  <a:cubicBezTo>
                    <a:pt x="172" y="107"/>
                    <a:pt x="175" y="98"/>
                    <a:pt x="182" y="95"/>
                  </a:cubicBezTo>
                  <a:cubicBezTo>
                    <a:pt x="189" y="95"/>
                    <a:pt x="193" y="95"/>
                    <a:pt x="193" y="84"/>
                  </a:cubicBezTo>
                  <a:cubicBezTo>
                    <a:pt x="189" y="81"/>
                    <a:pt x="186" y="79"/>
                    <a:pt x="186" y="79"/>
                  </a:cubicBezTo>
                  <a:cubicBezTo>
                    <a:pt x="182" y="79"/>
                    <a:pt x="175" y="84"/>
                    <a:pt x="172" y="84"/>
                  </a:cubicBezTo>
                  <a:lnTo>
                    <a:pt x="172" y="8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5" name="Freeform 650">
              <a:extLst>
                <a:ext uri="{FF2B5EF4-FFF2-40B4-BE49-F238E27FC236}">
                  <a16:creationId xmlns:a16="http://schemas.microsoft.com/office/drawing/2014/main" id="{05DCB4FB-AEDB-3AD7-A8B5-F479169DD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075" y="2668588"/>
              <a:ext cx="184150" cy="119063"/>
            </a:xfrm>
            <a:custGeom>
              <a:avLst/>
              <a:gdLst>
                <a:gd name="T0" fmla="*/ 172 w 193"/>
                <a:gd name="T1" fmla="*/ 84 h 125"/>
                <a:gd name="T2" fmla="*/ 172 w 193"/>
                <a:gd name="T3" fmla="*/ 84 h 125"/>
                <a:gd name="T4" fmla="*/ 165 w 193"/>
                <a:gd name="T5" fmla="*/ 79 h 125"/>
                <a:gd name="T6" fmla="*/ 165 w 193"/>
                <a:gd name="T7" fmla="*/ 77 h 125"/>
                <a:gd name="T8" fmla="*/ 163 w 193"/>
                <a:gd name="T9" fmla="*/ 53 h 125"/>
                <a:gd name="T10" fmla="*/ 149 w 193"/>
                <a:gd name="T11" fmla="*/ 23 h 125"/>
                <a:gd name="T12" fmla="*/ 135 w 193"/>
                <a:gd name="T13" fmla="*/ 0 h 125"/>
                <a:gd name="T14" fmla="*/ 123 w 193"/>
                <a:gd name="T15" fmla="*/ 4 h 125"/>
                <a:gd name="T16" fmla="*/ 112 w 193"/>
                <a:gd name="T17" fmla="*/ 11 h 125"/>
                <a:gd name="T18" fmla="*/ 102 w 193"/>
                <a:gd name="T19" fmla="*/ 11 h 125"/>
                <a:gd name="T20" fmla="*/ 93 w 193"/>
                <a:gd name="T21" fmla="*/ 13 h 125"/>
                <a:gd name="T22" fmla="*/ 79 w 193"/>
                <a:gd name="T23" fmla="*/ 11 h 125"/>
                <a:gd name="T24" fmla="*/ 58 w 193"/>
                <a:gd name="T25" fmla="*/ 7 h 125"/>
                <a:gd name="T26" fmla="*/ 49 w 193"/>
                <a:gd name="T27" fmla="*/ 7 h 125"/>
                <a:gd name="T28" fmla="*/ 49 w 193"/>
                <a:gd name="T29" fmla="*/ 11 h 125"/>
                <a:gd name="T30" fmla="*/ 35 w 193"/>
                <a:gd name="T31" fmla="*/ 20 h 125"/>
                <a:gd name="T32" fmla="*/ 14 w 193"/>
                <a:gd name="T33" fmla="*/ 53 h 125"/>
                <a:gd name="T34" fmla="*/ 3 w 193"/>
                <a:gd name="T35" fmla="*/ 62 h 125"/>
                <a:gd name="T36" fmla="*/ 9 w 193"/>
                <a:gd name="T37" fmla="*/ 77 h 125"/>
                <a:gd name="T38" fmla="*/ 16 w 193"/>
                <a:gd name="T39" fmla="*/ 84 h 125"/>
                <a:gd name="T40" fmla="*/ 19 w 193"/>
                <a:gd name="T41" fmla="*/ 95 h 125"/>
                <a:gd name="T42" fmla="*/ 42 w 193"/>
                <a:gd name="T43" fmla="*/ 104 h 125"/>
                <a:gd name="T44" fmla="*/ 44 w 193"/>
                <a:gd name="T45" fmla="*/ 112 h 125"/>
                <a:gd name="T46" fmla="*/ 56 w 193"/>
                <a:gd name="T47" fmla="*/ 121 h 125"/>
                <a:gd name="T48" fmla="*/ 79 w 193"/>
                <a:gd name="T49" fmla="*/ 123 h 125"/>
                <a:gd name="T50" fmla="*/ 100 w 193"/>
                <a:gd name="T51" fmla="*/ 123 h 125"/>
                <a:gd name="T52" fmla="*/ 116 w 193"/>
                <a:gd name="T53" fmla="*/ 119 h 125"/>
                <a:gd name="T54" fmla="*/ 142 w 193"/>
                <a:gd name="T55" fmla="*/ 114 h 125"/>
                <a:gd name="T56" fmla="*/ 158 w 193"/>
                <a:gd name="T57" fmla="*/ 119 h 125"/>
                <a:gd name="T58" fmla="*/ 170 w 193"/>
                <a:gd name="T59" fmla="*/ 125 h 125"/>
                <a:gd name="T60" fmla="*/ 170 w 193"/>
                <a:gd name="T61" fmla="*/ 114 h 125"/>
                <a:gd name="T62" fmla="*/ 182 w 193"/>
                <a:gd name="T63" fmla="*/ 95 h 125"/>
                <a:gd name="T64" fmla="*/ 193 w 193"/>
                <a:gd name="T65" fmla="*/ 84 h 125"/>
                <a:gd name="T66" fmla="*/ 186 w 193"/>
                <a:gd name="T67" fmla="*/ 79 h 125"/>
                <a:gd name="T68" fmla="*/ 172 w 193"/>
                <a:gd name="T69" fmla="*/ 8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3" h="125">
                  <a:moveTo>
                    <a:pt x="172" y="84"/>
                  </a:moveTo>
                  <a:lnTo>
                    <a:pt x="172" y="84"/>
                  </a:lnTo>
                  <a:cubicBezTo>
                    <a:pt x="170" y="84"/>
                    <a:pt x="163" y="81"/>
                    <a:pt x="165" y="79"/>
                  </a:cubicBezTo>
                  <a:lnTo>
                    <a:pt x="165" y="77"/>
                  </a:lnTo>
                  <a:cubicBezTo>
                    <a:pt x="161" y="72"/>
                    <a:pt x="158" y="58"/>
                    <a:pt x="163" y="53"/>
                  </a:cubicBezTo>
                  <a:cubicBezTo>
                    <a:pt x="168" y="48"/>
                    <a:pt x="154" y="30"/>
                    <a:pt x="149" y="23"/>
                  </a:cubicBezTo>
                  <a:cubicBezTo>
                    <a:pt x="147" y="20"/>
                    <a:pt x="140" y="9"/>
                    <a:pt x="135" y="0"/>
                  </a:cubicBezTo>
                  <a:cubicBezTo>
                    <a:pt x="130" y="2"/>
                    <a:pt x="126" y="2"/>
                    <a:pt x="123" y="4"/>
                  </a:cubicBezTo>
                  <a:cubicBezTo>
                    <a:pt x="123" y="7"/>
                    <a:pt x="116" y="11"/>
                    <a:pt x="112" y="11"/>
                  </a:cubicBezTo>
                  <a:cubicBezTo>
                    <a:pt x="109" y="11"/>
                    <a:pt x="105" y="9"/>
                    <a:pt x="102" y="11"/>
                  </a:cubicBezTo>
                  <a:cubicBezTo>
                    <a:pt x="98" y="16"/>
                    <a:pt x="93" y="16"/>
                    <a:pt x="93" y="13"/>
                  </a:cubicBezTo>
                  <a:cubicBezTo>
                    <a:pt x="91" y="13"/>
                    <a:pt x="84" y="11"/>
                    <a:pt x="79" y="11"/>
                  </a:cubicBezTo>
                  <a:cubicBezTo>
                    <a:pt x="75" y="11"/>
                    <a:pt x="61" y="7"/>
                    <a:pt x="58" y="7"/>
                  </a:cubicBezTo>
                  <a:lnTo>
                    <a:pt x="49" y="7"/>
                  </a:lnTo>
                  <a:cubicBezTo>
                    <a:pt x="51" y="9"/>
                    <a:pt x="51" y="11"/>
                    <a:pt x="49" y="11"/>
                  </a:cubicBezTo>
                  <a:cubicBezTo>
                    <a:pt x="44" y="16"/>
                    <a:pt x="37" y="18"/>
                    <a:pt x="35" y="20"/>
                  </a:cubicBezTo>
                  <a:cubicBezTo>
                    <a:pt x="30" y="23"/>
                    <a:pt x="21" y="46"/>
                    <a:pt x="14" y="53"/>
                  </a:cubicBezTo>
                  <a:cubicBezTo>
                    <a:pt x="7" y="60"/>
                    <a:pt x="3" y="60"/>
                    <a:pt x="3" y="62"/>
                  </a:cubicBezTo>
                  <a:cubicBezTo>
                    <a:pt x="0" y="65"/>
                    <a:pt x="9" y="72"/>
                    <a:pt x="9" y="77"/>
                  </a:cubicBezTo>
                  <a:cubicBezTo>
                    <a:pt x="9" y="79"/>
                    <a:pt x="12" y="84"/>
                    <a:pt x="16" y="84"/>
                  </a:cubicBezTo>
                  <a:cubicBezTo>
                    <a:pt x="21" y="84"/>
                    <a:pt x="16" y="95"/>
                    <a:pt x="19" y="95"/>
                  </a:cubicBezTo>
                  <a:cubicBezTo>
                    <a:pt x="21" y="98"/>
                    <a:pt x="42" y="98"/>
                    <a:pt x="42" y="104"/>
                  </a:cubicBezTo>
                  <a:cubicBezTo>
                    <a:pt x="42" y="107"/>
                    <a:pt x="44" y="109"/>
                    <a:pt x="44" y="112"/>
                  </a:cubicBezTo>
                  <a:cubicBezTo>
                    <a:pt x="49" y="114"/>
                    <a:pt x="54" y="121"/>
                    <a:pt x="56" y="121"/>
                  </a:cubicBezTo>
                  <a:cubicBezTo>
                    <a:pt x="58" y="121"/>
                    <a:pt x="75" y="123"/>
                    <a:pt x="79" y="123"/>
                  </a:cubicBezTo>
                  <a:lnTo>
                    <a:pt x="100" y="123"/>
                  </a:lnTo>
                  <a:cubicBezTo>
                    <a:pt x="107" y="125"/>
                    <a:pt x="112" y="123"/>
                    <a:pt x="116" y="119"/>
                  </a:cubicBezTo>
                  <a:cubicBezTo>
                    <a:pt x="121" y="114"/>
                    <a:pt x="135" y="112"/>
                    <a:pt x="142" y="114"/>
                  </a:cubicBezTo>
                  <a:cubicBezTo>
                    <a:pt x="147" y="114"/>
                    <a:pt x="156" y="116"/>
                    <a:pt x="158" y="119"/>
                  </a:cubicBezTo>
                  <a:cubicBezTo>
                    <a:pt x="158" y="121"/>
                    <a:pt x="165" y="123"/>
                    <a:pt x="170" y="125"/>
                  </a:cubicBezTo>
                  <a:cubicBezTo>
                    <a:pt x="172" y="121"/>
                    <a:pt x="170" y="116"/>
                    <a:pt x="170" y="114"/>
                  </a:cubicBezTo>
                  <a:cubicBezTo>
                    <a:pt x="172" y="107"/>
                    <a:pt x="175" y="98"/>
                    <a:pt x="182" y="95"/>
                  </a:cubicBezTo>
                  <a:cubicBezTo>
                    <a:pt x="189" y="95"/>
                    <a:pt x="193" y="95"/>
                    <a:pt x="193" y="84"/>
                  </a:cubicBezTo>
                  <a:cubicBezTo>
                    <a:pt x="189" y="81"/>
                    <a:pt x="186" y="79"/>
                    <a:pt x="186" y="79"/>
                  </a:cubicBezTo>
                  <a:cubicBezTo>
                    <a:pt x="182" y="79"/>
                    <a:pt x="175" y="84"/>
                    <a:pt x="172" y="84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26" name="Freeform 651">
              <a:extLst>
                <a:ext uri="{FF2B5EF4-FFF2-40B4-BE49-F238E27FC236}">
                  <a16:creationId xmlns:a16="http://schemas.microsoft.com/office/drawing/2014/main" id="{3CD12D8E-D168-7FB2-0662-C471AAC10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075" y="2668588"/>
              <a:ext cx="184150" cy="119063"/>
            </a:xfrm>
            <a:custGeom>
              <a:avLst/>
              <a:gdLst>
                <a:gd name="T0" fmla="*/ 172 w 193"/>
                <a:gd name="T1" fmla="*/ 84 h 125"/>
                <a:gd name="T2" fmla="*/ 172 w 193"/>
                <a:gd name="T3" fmla="*/ 84 h 125"/>
                <a:gd name="T4" fmla="*/ 165 w 193"/>
                <a:gd name="T5" fmla="*/ 79 h 125"/>
                <a:gd name="T6" fmla="*/ 165 w 193"/>
                <a:gd name="T7" fmla="*/ 77 h 125"/>
                <a:gd name="T8" fmla="*/ 163 w 193"/>
                <a:gd name="T9" fmla="*/ 53 h 125"/>
                <a:gd name="T10" fmla="*/ 149 w 193"/>
                <a:gd name="T11" fmla="*/ 23 h 125"/>
                <a:gd name="T12" fmla="*/ 135 w 193"/>
                <a:gd name="T13" fmla="*/ 0 h 125"/>
                <a:gd name="T14" fmla="*/ 123 w 193"/>
                <a:gd name="T15" fmla="*/ 4 h 125"/>
                <a:gd name="T16" fmla="*/ 112 w 193"/>
                <a:gd name="T17" fmla="*/ 11 h 125"/>
                <a:gd name="T18" fmla="*/ 102 w 193"/>
                <a:gd name="T19" fmla="*/ 11 h 125"/>
                <a:gd name="T20" fmla="*/ 93 w 193"/>
                <a:gd name="T21" fmla="*/ 13 h 125"/>
                <a:gd name="T22" fmla="*/ 79 w 193"/>
                <a:gd name="T23" fmla="*/ 11 h 125"/>
                <a:gd name="T24" fmla="*/ 58 w 193"/>
                <a:gd name="T25" fmla="*/ 7 h 125"/>
                <a:gd name="T26" fmla="*/ 49 w 193"/>
                <a:gd name="T27" fmla="*/ 7 h 125"/>
                <a:gd name="T28" fmla="*/ 49 w 193"/>
                <a:gd name="T29" fmla="*/ 11 h 125"/>
                <a:gd name="T30" fmla="*/ 35 w 193"/>
                <a:gd name="T31" fmla="*/ 20 h 125"/>
                <a:gd name="T32" fmla="*/ 14 w 193"/>
                <a:gd name="T33" fmla="*/ 53 h 125"/>
                <a:gd name="T34" fmla="*/ 3 w 193"/>
                <a:gd name="T35" fmla="*/ 62 h 125"/>
                <a:gd name="T36" fmla="*/ 9 w 193"/>
                <a:gd name="T37" fmla="*/ 77 h 125"/>
                <a:gd name="T38" fmla="*/ 16 w 193"/>
                <a:gd name="T39" fmla="*/ 84 h 125"/>
                <a:gd name="T40" fmla="*/ 19 w 193"/>
                <a:gd name="T41" fmla="*/ 95 h 125"/>
                <a:gd name="T42" fmla="*/ 42 w 193"/>
                <a:gd name="T43" fmla="*/ 104 h 125"/>
                <a:gd name="T44" fmla="*/ 44 w 193"/>
                <a:gd name="T45" fmla="*/ 112 h 125"/>
                <a:gd name="T46" fmla="*/ 56 w 193"/>
                <a:gd name="T47" fmla="*/ 121 h 125"/>
                <a:gd name="T48" fmla="*/ 79 w 193"/>
                <a:gd name="T49" fmla="*/ 123 h 125"/>
                <a:gd name="T50" fmla="*/ 100 w 193"/>
                <a:gd name="T51" fmla="*/ 123 h 125"/>
                <a:gd name="T52" fmla="*/ 116 w 193"/>
                <a:gd name="T53" fmla="*/ 119 h 125"/>
                <a:gd name="T54" fmla="*/ 142 w 193"/>
                <a:gd name="T55" fmla="*/ 114 h 125"/>
                <a:gd name="T56" fmla="*/ 158 w 193"/>
                <a:gd name="T57" fmla="*/ 119 h 125"/>
                <a:gd name="T58" fmla="*/ 170 w 193"/>
                <a:gd name="T59" fmla="*/ 125 h 125"/>
                <a:gd name="T60" fmla="*/ 170 w 193"/>
                <a:gd name="T61" fmla="*/ 114 h 125"/>
                <a:gd name="T62" fmla="*/ 182 w 193"/>
                <a:gd name="T63" fmla="*/ 95 h 125"/>
                <a:gd name="T64" fmla="*/ 193 w 193"/>
                <a:gd name="T65" fmla="*/ 84 h 125"/>
                <a:gd name="T66" fmla="*/ 186 w 193"/>
                <a:gd name="T67" fmla="*/ 79 h 125"/>
                <a:gd name="T68" fmla="*/ 172 w 193"/>
                <a:gd name="T69" fmla="*/ 84 h 125"/>
                <a:gd name="T70" fmla="*/ 172 w 193"/>
                <a:gd name="T71" fmla="*/ 8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3" h="125">
                  <a:moveTo>
                    <a:pt x="172" y="84"/>
                  </a:moveTo>
                  <a:lnTo>
                    <a:pt x="172" y="84"/>
                  </a:lnTo>
                  <a:cubicBezTo>
                    <a:pt x="170" y="84"/>
                    <a:pt x="163" y="81"/>
                    <a:pt x="165" y="79"/>
                  </a:cubicBezTo>
                  <a:lnTo>
                    <a:pt x="165" y="77"/>
                  </a:lnTo>
                  <a:cubicBezTo>
                    <a:pt x="161" y="72"/>
                    <a:pt x="158" y="58"/>
                    <a:pt x="163" y="53"/>
                  </a:cubicBezTo>
                  <a:cubicBezTo>
                    <a:pt x="168" y="48"/>
                    <a:pt x="154" y="30"/>
                    <a:pt x="149" y="23"/>
                  </a:cubicBezTo>
                  <a:cubicBezTo>
                    <a:pt x="147" y="20"/>
                    <a:pt x="140" y="9"/>
                    <a:pt x="135" y="0"/>
                  </a:cubicBezTo>
                  <a:cubicBezTo>
                    <a:pt x="130" y="2"/>
                    <a:pt x="126" y="2"/>
                    <a:pt x="123" y="4"/>
                  </a:cubicBezTo>
                  <a:cubicBezTo>
                    <a:pt x="123" y="7"/>
                    <a:pt x="116" y="11"/>
                    <a:pt x="112" y="11"/>
                  </a:cubicBezTo>
                  <a:cubicBezTo>
                    <a:pt x="109" y="11"/>
                    <a:pt x="105" y="9"/>
                    <a:pt x="102" y="11"/>
                  </a:cubicBezTo>
                  <a:cubicBezTo>
                    <a:pt x="98" y="16"/>
                    <a:pt x="93" y="16"/>
                    <a:pt x="93" y="13"/>
                  </a:cubicBezTo>
                  <a:cubicBezTo>
                    <a:pt x="91" y="13"/>
                    <a:pt x="84" y="11"/>
                    <a:pt x="79" y="11"/>
                  </a:cubicBezTo>
                  <a:cubicBezTo>
                    <a:pt x="75" y="11"/>
                    <a:pt x="61" y="7"/>
                    <a:pt x="58" y="7"/>
                  </a:cubicBezTo>
                  <a:lnTo>
                    <a:pt x="49" y="7"/>
                  </a:lnTo>
                  <a:cubicBezTo>
                    <a:pt x="51" y="9"/>
                    <a:pt x="51" y="11"/>
                    <a:pt x="49" y="11"/>
                  </a:cubicBezTo>
                  <a:cubicBezTo>
                    <a:pt x="44" y="16"/>
                    <a:pt x="37" y="18"/>
                    <a:pt x="35" y="20"/>
                  </a:cubicBezTo>
                  <a:cubicBezTo>
                    <a:pt x="30" y="23"/>
                    <a:pt x="21" y="46"/>
                    <a:pt x="14" y="53"/>
                  </a:cubicBezTo>
                  <a:cubicBezTo>
                    <a:pt x="7" y="60"/>
                    <a:pt x="3" y="60"/>
                    <a:pt x="3" y="62"/>
                  </a:cubicBezTo>
                  <a:cubicBezTo>
                    <a:pt x="0" y="65"/>
                    <a:pt x="9" y="72"/>
                    <a:pt x="9" y="77"/>
                  </a:cubicBezTo>
                  <a:cubicBezTo>
                    <a:pt x="9" y="79"/>
                    <a:pt x="12" y="84"/>
                    <a:pt x="16" y="84"/>
                  </a:cubicBezTo>
                  <a:cubicBezTo>
                    <a:pt x="21" y="84"/>
                    <a:pt x="16" y="95"/>
                    <a:pt x="19" y="95"/>
                  </a:cubicBezTo>
                  <a:cubicBezTo>
                    <a:pt x="21" y="98"/>
                    <a:pt x="42" y="98"/>
                    <a:pt x="42" y="104"/>
                  </a:cubicBezTo>
                  <a:cubicBezTo>
                    <a:pt x="42" y="107"/>
                    <a:pt x="44" y="109"/>
                    <a:pt x="44" y="112"/>
                  </a:cubicBezTo>
                  <a:cubicBezTo>
                    <a:pt x="49" y="114"/>
                    <a:pt x="54" y="121"/>
                    <a:pt x="56" y="121"/>
                  </a:cubicBezTo>
                  <a:cubicBezTo>
                    <a:pt x="58" y="121"/>
                    <a:pt x="75" y="123"/>
                    <a:pt x="79" y="123"/>
                  </a:cubicBezTo>
                  <a:lnTo>
                    <a:pt x="100" y="123"/>
                  </a:lnTo>
                  <a:cubicBezTo>
                    <a:pt x="107" y="125"/>
                    <a:pt x="112" y="123"/>
                    <a:pt x="116" y="119"/>
                  </a:cubicBezTo>
                  <a:cubicBezTo>
                    <a:pt x="121" y="114"/>
                    <a:pt x="135" y="112"/>
                    <a:pt x="142" y="114"/>
                  </a:cubicBezTo>
                  <a:cubicBezTo>
                    <a:pt x="147" y="114"/>
                    <a:pt x="156" y="116"/>
                    <a:pt x="158" y="119"/>
                  </a:cubicBezTo>
                  <a:cubicBezTo>
                    <a:pt x="158" y="121"/>
                    <a:pt x="165" y="123"/>
                    <a:pt x="170" y="125"/>
                  </a:cubicBezTo>
                  <a:cubicBezTo>
                    <a:pt x="172" y="121"/>
                    <a:pt x="170" y="116"/>
                    <a:pt x="170" y="114"/>
                  </a:cubicBezTo>
                  <a:cubicBezTo>
                    <a:pt x="172" y="107"/>
                    <a:pt x="175" y="98"/>
                    <a:pt x="182" y="95"/>
                  </a:cubicBezTo>
                  <a:cubicBezTo>
                    <a:pt x="189" y="95"/>
                    <a:pt x="193" y="95"/>
                    <a:pt x="193" y="84"/>
                  </a:cubicBezTo>
                  <a:cubicBezTo>
                    <a:pt x="189" y="81"/>
                    <a:pt x="186" y="79"/>
                    <a:pt x="186" y="79"/>
                  </a:cubicBezTo>
                  <a:cubicBezTo>
                    <a:pt x="182" y="79"/>
                    <a:pt x="175" y="84"/>
                    <a:pt x="172" y="84"/>
                  </a:cubicBezTo>
                  <a:lnTo>
                    <a:pt x="172" y="8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9" name="Freeform 652">
              <a:extLst>
                <a:ext uri="{FF2B5EF4-FFF2-40B4-BE49-F238E27FC236}">
                  <a16:creationId xmlns:a16="http://schemas.microsoft.com/office/drawing/2014/main" id="{80A61F52-0780-CCCE-7610-647FCAC02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774951"/>
              <a:ext cx="127000" cy="71438"/>
            </a:xfrm>
            <a:custGeom>
              <a:avLst/>
              <a:gdLst>
                <a:gd name="T0" fmla="*/ 105 w 133"/>
                <a:gd name="T1" fmla="*/ 3 h 75"/>
                <a:gd name="T2" fmla="*/ 105 w 133"/>
                <a:gd name="T3" fmla="*/ 3 h 75"/>
                <a:gd name="T4" fmla="*/ 79 w 133"/>
                <a:gd name="T5" fmla="*/ 8 h 75"/>
                <a:gd name="T6" fmla="*/ 63 w 133"/>
                <a:gd name="T7" fmla="*/ 12 h 75"/>
                <a:gd name="T8" fmla="*/ 42 w 133"/>
                <a:gd name="T9" fmla="*/ 12 h 75"/>
                <a:gd name="T10" fmla="*/ 19 w 133"/>
                <a:gd name="T11" fmla="*/ 10 h 75"/>
                <a:gd name="T12" fmla="*/ 7 w 133"/>
                <a:gd name="T13" fmla="*/ 0 h 75"/>
                <a:gd name="T14" fmla="*/ 5 w 133"/>
                <a:gd name="T15" fmla="*/ 3 h 75"/>
                <a:gd name="T16" fmla="*/ 5 w 133"/>
                <a:gd name="T17" fmla="*/ 19 h 75"/>
                <a:gd name="T18" fmla="*/ 12 w 133"/>
                <a:gd name="T19" fmla="*/ 33 h 75"/>
                <a:gd name="T20" fmla="*/ 5 w 133"/>
                <a:gd name="T21" fmla="*/ 40 h 75"/>
                <a:gd name="T22" fmla="*/ 5 w 133"/>
                <a:gd name="T23" fmla="*/ 52 h 75"/>
                <a:gd name="T24" fmla="*/ 17 w 133"/>
                <a:gd name="T25" fmla="*/ 63 h 75"/>
                <a:gd name="T26" fmla="*/ 21 w 133"/>
                <a:gd name="T27" fmla="*/ 71 h 75"/>
                <a:gd name="T28" fmla="*/ 49 w 133"/>
                <a:gd name="T29" fmla="*/ 71 h 75"/>
                <a:gd name="T30" fmla="*/ 72 w 133"/>
                <a:gd name="T31" fmla="*/ 75 h 75"/>
                <a:gd name="T32" fmla="*/ 79 w 133"/>
                <a:gd name="T33" fmla="*/ 71 h 75"/>
                <a:gd name="T34" fmla="*/ 89 w 133"/>
                <a:gd name="T35" fmla="*/ 66 h 75"/>
                <a:gd name="T36" fmla="*/ 89 w 133"/>
                <a:gd name="T37" fmla="*/ 59 h 75"/>
                <a:gd name="T38" fmla="*/ 112 w 133"/>
                <a:gd name="T39" fmla="*/ 59 h 75"/>
                <a:gd name="T40" fmla="*/ 119 w 133"/>
                <a:gd name="T41" fmla="*/ 56 h 75"/>
                <a:gd name="T42" fmla="*/ 117 w 133"/>
                <a:gd name="T43" fmla="*/ 52 h 75"/>
                <a:gd name="T44" fmla="*/ 112 w 133"/>
                <a:gd name="T45" fmla="*/ 35 h 75"/>
                <a:gd name="T46" fmla="*/ 131 w 133"/>
                <a:gd name="T47" fmla="*/ 19 h 75"/>
                <a:gd name="T48" fmla="*/ 133 w 133"/>
                <a:gd name="T49" fmla="*/ 14 h 75"/>
                <a:gd name="T50" fmla="*/ 121 w 133"/>
                <a:gd name="T51" fmla="*/ 8 h 75"/>
                <a:gd name="T52" fmla="*/ 105 w 133"/>
                <a:gd name="T53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75">
                  <a:moveTo>
                    <a:pt x="105" y="3"/>
                  </a:moveTo>
                  <a:lnTo>
                    <a:pt x="105" y="3"/>
                  </a:lnTo>
                  <a:cubicBezTo>
                    <a:pt x="98" y="0"/>
                    <a:pt x="84" y="3"/>
                    <a:pt x="79" y="8"/>
                  </a:cubicBezTo>
                  <a:cubicBezTo>
                    <a:pt x="75" y="12"/>
                    <a:pt x="70" y="14"/>
                    <a:pt x="63" y="12"/>
                  </a:cubicBezTo>
                  <a:lnTo>
                    <a:pt x="42" y="12"/>
                  </a:lnTo>
                  <a:cubicBezTo>
                    <a:pt x="38" y="12"/>
                    <a:pt x="21" y="10"/>
                    <a:pt x="19" y="10"/>
                  </a:cubicBezTo>
                  <a:cubicBezTo>
                    <a:pt x="17" y="10"/>
                    <a:pt x="12" y="3"/>
                    <a:pt x="7" y="0"/>
                  </a:cubicBezTo>
                  <a:cubicBezTo>
                    <a:pt x="7" y="3"/>
                    <a:pt x="5" y="3"/>
                    <a:pt x="5" y="3"/>
                  </a:cubicBezTo>
                  <a:cubicBezTo>
                    <a:pt x="0" y="8"/>
                    <a:pt x="0" y="14"/>
                    <a:pt x="5" y="19"/>
                  </a:cubicBezTo>
                  <a:cubicBezTo>
                    <a:pt x="10" y="21"/>
                    <a:pt x="17" y="33"/>
                    <a:pt x="12" y="33"/>
                  </a:cubicBezTo>
                  <a:cubicBezTo>
                    <a:pt x="7" y="33"/>
                    <a:pt x="5" y="38"/>
                    <a:pt x="5" y="40"/>
                  </a:cubicBezTo>
                  <a:cubicBezTo>
                    <a:pt x="5" y="42"/>
                    <a:pt x="3" y="49"/>
                    <a:pt x="5" y="52"/>
                  </a:cubicBezTo>
                  <a:cubicBezTo>
                    <a:pt x="5" y="52"/>
                    <a:pt x="17" y="61"/>
                    <a:pt x="17" y="63"/>
                  </a:cubicBezTo>
                  <a:cubicBezTo>
                    <a:pt x="17" y="68"/>
                    <a:pt x="21" y="68"/>
                    <a:pt x="21" y="71"/>
                  </a:cubicBezTo>
                  <a:cubicBezTo>
                    <a:pt x="28" y="71"/>
                    <a:pt x="45" y="68"/>
                    <a:pt x="49" y="71"/>
                  </a:cubicBezTo>
                  <a:cubicBezTo>
                    <a:pt x="54" y="73"/>
                    <a:pt x="72" y="75"/>
                    <a:pt x="72" y="75"/>
                  </a:cubicBezTo>
                  <a:cubicBezTo>
                    <a:pt x="77" y="75"/>
                    <a:pt x="82" y="73"/>
                    <a:pt x="79" y="71"/>
                  </a:cubicBezTo>
                  <a:cubicBezTo>
                    <a:pt x="79" y="68"/>
                    <a:pt x="84" y="66"/>
                    <a:pt x="89" y="66"/>
                  </a:cubicBezTo>
                  <a:lnTo>
                    <a:pt x="89" y="59"/>
                  </a:lnTo>
                  <a:cubicBezTo>
                    <a:pt x="91" y="59"/>
                    <a:pt x="105" y="56"/>
                    <a:pt x="112" y="59"/>
                  </a:cubicBezTo>
                  <a:cubicBezTo>
                    <a:pt x="114" y="61"/>
                    <a:pt x="117" y="59"/>
                    <a:pt x="119" y="56"/>
                  </a:cubicBezTo>
                  <a:cubicBezTo>
                    <a:pt x="119" y="54"/>
                    <a:pt x="119" y="52"/>
                    <a:pt x="117" y="52"/>
                  </a:cubicBezTo>
                  <a:cubicBezTo>
                    <a:pt x="114" y="52"/>
                    <a:pt x="107" y="38"/>
                    <a:pt x="112" y="35"/>
                  </a:cubicBezTo>
                  <a:cubicBezTo>
                    <a:pt x="117" y="35"/>
                    <a:pt x="124" y="19"/>
                    <a:pt x="131" y="19"/>
                  </a:cubicBezTo>
                  <a:cubicBezTo>
                    <a:pt x="133" y="17"/>
                    <a:pt x="133" y="14"/>
                    <a:pt x="133" y="14"/>
                  </a:cubicBezTo>
                  <a:cubicBezTo>
                    <a:pt x="128" y="12"/>
                    <a:pt x="121" y="10"/>
                    <a:pt x="121" y="8"/>
                  </a:cubicBezTo>
                  <a:cubicBezTo>
                    <a:pt x="119" y="5"/>
                    <a:pt x="110" y="3"/>
                    <a:pt x="105" y="3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0" name="Freeform 653">
              <a:extLst>
                <a:ext uri="{FF2B5EF4-FFF2-40B4-BE49-F238E27FC236}">
                  <a16:creationId xmlns:a16="http://schemas.microsoft.com/office/drawing/2014/main" id="{092B5A48-1E77-15F9-DB35-FECF9E220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774951"/>
              <a:ext cx="127000" cy="71438"/>
            </a:xfrm>
            <a:custGeom>
              <a:avLst/>
              <a:gdLst>
                <a:gd name="T0" fmla="*/ 105 w 133"/>
                <a:gd name="T1" fmla="*/ 3 h 75"/>
                <a:gd name="T2" fmla="*/ 105 w 133"/>
                <a:gd name="T3" fmla="*/ 3 h 75"/>
                <a:gd name="T4" fmla="*/ 79 w 133"/>
                <a:gd name="T5" fmla="*/ 8 h 75"/>
                <a:gd name="T6" fmla="*/ 63 w 133"/>
                <a:gd name="T7" fmla="*/ 12 h 75"/>
                <a:gd name="T8" fmla="*/ 42 w 133"/>
                <a:gd name="T9" fmla="*/ 12 h 75"/>
                <a:gd name="T10" fmla="*/ 19 w 133"/>
                <a:gd name="T11" fmla="*/ 10 h 75"/>
                <a:gd name="T12" fmla="*/ 7 w 133"/>
                <a:gd name="T13" fmla="*/ 0 h 75"/>
                <a:gd name="T14" fmla="*/ 5 w 133"/>
                <a:gd name="T15" fmla="*/ 3 h 75"/>
                <a:gd name="T16" fmla="*/ 5 w 133"/>
                <a:gd name="T17" fmla="*/ 19 h 75"/>
                <a:gd name="T18" fmla="*/ 12 w 133"/>
                <a:gd name="T19" fmla="*/ 33 h 75"/>
                <a:gd name="T20" fmla="*/ 5 w 133"/>
                <a:gd name="T21" fmla="*/ 40 h 75"/>
                <a:gd name="T22" fmla="*/ 5 w 133"/>
                <a:gd name="T23" fmla="*/ 52 h 75"/>
                <a:gd name="T24" fmla="*/ 17 w 133"/>
                <a:gd name="T25" fmla="*/ 63 h 75"/>
                <a:gd name="T26" fmla="*/ 21 w 133"/>
                <a:gd name="T27" fmla="*/ 71 h 75"/>
                <a:gd name="T28" fmla="*/ 49 w 133"/>
                <a:gd name="T29" fmla="*/ 71 h 75"/>
                <a:gd name="T30" fmla="*/ 72 w 133"/>
                <a:gd name="T31" fmla="*/ 75 h 75"/>
                <a:gd name="T32" fmla="*/ 79 w 133"/>
                <a:gd name="T33" fmla="*/ 71 h 75"/>
                <a:gd name="T34" fmla="*/ 89 w 133"/>
                <a:gd name="T35" fmla="*/ 66 h 75"/>
                <a:gd name="T36" fmla="*/ 89 w 133"/>
                <a:gd name="T37" fmla="*/ 59 h 75"/>
                <a:gd name="T38" fmla="*/ 112 w 133"/>
                <a:gd name="T39" fmla="*/ 59 h 75"/>
                <a:gd name="T40" fmla="*/ 119 w 133"/>
                <a:gd name="T41" fmla="*/ 56 h 75"/>
                <a:gd name="T42" fmla="*/ 117 w 133"/>
                <a:gd name="T43" fmla="*/ 52 h 75"/>
                <a:gd name="T44" fmla="*/ 112 w 133"/>
                <a:gd name="T45" fmla="*/ 35 h 75"/>
                <a:gd name="T46" fmla="*/ 131 w 133"/>
                <a:gd name="T47" fmla="*/ 19 h 75"/>
                <a:gd name="T48" fmla="*/ 133 w 133"/>
                <a:gd name="T49" fmla="*/ 14 h 75"/>
                <a:gd name="T50" fmla="*/ 121 w 133"/>
                <a:gd name="T51" fmla="*/ 8 h 75"/>
                <a:gd name="T52" fmla="*/ 105 w 133"/>
                <a:gd name="T53" fmla="*/ 3 h 75"/>
                <a:gd name="T54" fmla="*/ 105 w 133"/>
                <a:gd name="T5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3" h="75">
                  <a:moveTo>
                    <a:pt x="105" y="3"/>
                  </a:moveTo>
                  <a:lnTo>
                    <a:pt x="105" y="3"/>
                  </a:lnTo>
                  <a:cubicBezTo>
                    <a:pt x="98" y="0"/>
                    <a:pt x="84" y="3"/>
                    <a:pt x="79" y="8"/>
                  </a:cubicBezTo>
                  <a:cubicBezTo>
                    <a:pt x="75" y="12"/>
                    <a:pt x="70" y="14"/>
                    <a:pt x="63" y="12"/>
                  </a:cubicBezTo>
                  <a:lnTo>
                    <a:pt x="42" y="12"/>
                  </a:lnTo>
                  <a:cubicBezTo>
                    <a:pt x="38" y="12"/>
                    <a:pt x="21" y="10"/>
                    <a:pt x="19" y="10"/>
                  </a:cubicBezTo>
                  <a:cubicBezTo>
                    <a:pt x="17" y="10"/>
                    <a:pt x="12" y="3"/>
                    <a:pt x="7" y="0"/>
                  </a:cubicBezTo>
                  <a:cubicBezTo>
                    <a:pt x="7" y="3"/>
                    <a:pt x="5" y="3"/>
                    <a:pt x="5" y="3"/>
                  </a:cubicBezTo>
                  <a:cubicBezTo>
                    <a:pt x="0" y="8"/>
                    <a:pt x="0" y="14"/>
                    <a:pt x="5" y="19"/>
                  </a:cubicBezTo>
                  <a:cubicBezTo>
                    <a:pt x="10" y="21"/>
                    <a:pt x="17" y="33"/>
                    <a:pt x="12" y="33"/>
                  </a:cubicBezTo>
                  <a:cubicBezTo>
                    <a:pt x="7" y="33"/>
                    <a:pt x="5" y="38"/>
                    <a:pt x="5" y="40"/>
                  </a:cubicBezTo>
                  <a:cubicBezTo>
                    <a:pt x="5" y="42"/>
                    <a:pt x="3" y="49"/>
                    <a:pt x="5" y="52"/>
                  </a:cubicBezTo>
                  <a:cubicBezTo>
                    <a:pt x="5" y="52"/>
                    <a:pt x="17" y="61"/>
                    <a:pt x="17" y="63"/>
                  </a:cubicBezTo>
                  <a:cubicBezTo>
                    <a:pt x="17" y="68"/>
                    <a:pt x="21" y="68"/>
                    <a:pt x="21" y="71"/>
                  </a:cubicBezTo>
                  <a:cubicBezTo>
                    <a:pt x="28" y="71"/>
                    <a:pt x="45" y="68"/>
                    <a:pt x="49" y="71"/>
                  </a:cubicBezTo>
                  <a:cubicBezTo>
                    <a:pt x="54" y="73"/>
                    <a:pt x="72" y="75"/>
                    <a:pt x="72" y="75"/>
                  </a:cubicBezTo>
                  <a:cubicBezTo>
                    <a:pt x="77" y="75"/>
                    <a:pt x="82" y="73"/>
                    <a:pt x="79" y="71"/>
                  </a:cubicBezTo>
                  <a:cubicBezTo>
                    <a:pt x="79" y="68"/>
                    <a:pt x="84" y="66"/>
                    <a:pt x="89" y="66"/>
                  </a:cubicBezTo>
                  <a:lnTo>
                    <a:pt x="89" y="59"/>
                  </a:lnTo>
                  <a:cubicBezTo>
                    <a:pt x="91" y="59"/>
                    <a:pt x="105" y="56"/>
                    <a:pt x="112" y="59"/>
                  </a:cubicBezTo>
                  <a:cubicBezTo>
                    <a:pt x="114" y="61"/>
                    <a:pt x="117" y="59"/>
                    <a:pt x="119" y="56"/>
                  </a:cubicBezTo>
                  <a:cubicBezTo>
                    <a:pt x="119" y="54"/>
                    <a:pt x="119" y="52"/>
                    <a:pt x="117" y="52"/>
                  </a:cubicBezTo>
                  <a:cubicBezTo>
                    <a:pt x="114" y="52"/>
                    <a:pt x="107" y="38"/>
                    <a:pt x="112" y="35"/>
                  </a:cubicBezTo>
                  <a:cubicBezTo>
                    <a:pt x="117" y="35"/>
                    <a:pt x="124" y="19"/>
                    <a:pt x="131" y="19"/>
                  </a:cubicBezTo>
                  <a:cubicBezTo>
                    <a:pt x="133" y="17"/>
                    <a:pt x="133" y="14"/>
                    <a:pt x="133" y="14"/>
                  </a:cubicBezTo>
                  <a:cubicBezTo>
                    <a:pt x="128" y="12"/>
                    <a:pt x="121" y="10"/>
                    <a:pt x="121" y="8"/>
                  </a:cubicBezTo>
                  <a:cubicBezTo>
                    <a:pt x="119" y="5"/>
                    <a:pt x="110" y="3"/>
                    <a:pt x="105" y="3"/>
                  </a:cubicBezTo>
                  <a:lnTo>
                    <a:pt x="105" y="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1" name="Freeform 654">
              <a:extLst>
                <a:ext uri="{FF2B5EF4-FFF2-40B4-BE49-F238E27FC236}">
                  <a16:creationId xmlns:a16="http://schemas.microsoft.com/office/drawing/2014/main" id="{424523D7-AFA1-D12D-7D13-57C47B59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774951"/>
              <a:ext cx="127000" cy="71438"/>
            </a:xfrm>
            <a:custGeom>
              <a:avLst/>
              <a:gdLst>
                <a:gd name="T0" fmla="*/ 105 w 133"/>
                <a:gd name="T1" fmla="*/ 3 h 75"/>
                <a:gd name="T2" fmla="*/ 105 w 133"/>
                <a:gd name="T3" fmla="*/ 3 h 75"/>
                <a:gd name="T4" fmla="*/ 79 w 133"/>
                <a:gd name="T5" fmla="*/ 8 h 75"/>
                <a:gd name="T6" fmla="*/ 63 w 133"/>
                <a:gd name="T7" fmla="*/ 12 h 75"/>
                <a:gd name="T8" fmla="*/ 42 w 133"/>
                <a:gd name="T9" fmla="*/ 12 h 75"/>
                <a:gd name="T10" fmla="*/ 19 w 133"/>
                <a:gd name="T11" fmla="*/ 10 h 75"/>
                <a:gd name="T12" fmla="*/ 7 w 133"/>
                <a:gd name="T13" fmla="*/ 0 h 75"/>
                <a:gd name="T14" fmla="*/ 5 w 133"/>
                <a:gd name="T15" fmla="*/ 3 h 75"/>
                <a:gd name="T16" fmla="*/ 5 w 133"/>
                <a:gd name="T17" fmla="*/ 19 h 75"/>
                <a:gd name="T18" fmla="*/ 12 w 133"/>
                <a:gd name="T19" fmla="*/ 33 h 75"/>
                <a:gd name="T20" fmla="*/ 5 w 133"/>
                <a:gd name="T21" fmla="*/ 40 h 75"/>
                <a:gd name="T22" fmla="*/ 5 w 133"/>
                <a:gd name="T23" fmla="*/ 52 h 75"/>
                <a:gd name="T24" fmla="*/ 17 w 133"/>
                <a:gd name="T25" fmla="*/ 63 h 75"/>
                <a:gd name="T26" fmla="*/ 21 w 133"/>
                <a:gd name="T27" fmla="*/ 71 h 75"/>
                <a:gd name="T28" fmla="*/ 49 w 133"/>
                <a:gd name="T29" fmla="*/ 71 h 75"/>
                <a:gd name="T30" fmla="*/ 72 w 133"/>
                <a:gd name="T31" fmla="*/ 75 h 75"/>
                <a:gd name="T32" fmla="*/ 79 w 133"/>
                <a:gd name="T33" fmla="*/ 71 h 75"/>
                <a:gd name="T34" fmla="*/ 89 w 133"/>
                <a:gd name="T35" fmla="*/ 66 h 75"/>
                <a:gd name="T36" fmla="*/ 89 w 133"/>
                <a:gd name="T37" fmla="*/ 59 h 75"/>
                <a:gd name="T38" fmla="*/ 112 w 133"/>
                <a:gd name="T39" fmla="*/ 59 h 75"/>
                <a:gd name="T40" fmla="*/ 119 w 133"/>
                <a:gd name="T41" fmla="*/ 56 h 75"/>
                <a:gd name="T42" fmla="*/ 117 w 133"/>
                <a:gd name="T43" fmla="*/ 52 h 75"/>
                <a:gd name="T44" fmla="*/ 112 w 133"/>
                <a:gd name="T45" fmla="*/ 35 h 75"/>
                <a:gd name="T46" fmla="*/ 131 w 133"/>
                <a:gd name="T47" fmla="*/ 19 h 75"/>
                <a:gd name="T48" fmla="*/ 133 w 133"/>
                <a:gd name="T49" fmla="*/ 14 h 75"/>
                <a:gd name="T50" fmla="*/ 121 w 133"/>
                <a:gd name="T51" fmla="*/ 8 h 75"/>
                <a:gd name="T52" fmla="*/ 105 w 133"/>
                <a:gd name="T53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75">
                  <a:moveTo>
                    <a:pt x="105" y="3"/>
                  </a:moveTo>
                  <a:lnTo>
                    <a:pt x="105" y="3"/>
                  </a:lnTo>
                  <a:cubicBezTo>
                    <a:pt x="98" y="0"/>
                    <a:pt x="84" y="3"/>
                    <a:pt x="79" y="8"/>
                  </a:cubicBezTo>
                  <a:cubicBezTo>
                    <a:pt x="75" y="12"/>
                    <a:pt x="70" y="14"/>
                    <a:pt x="63" y="12"/>
                  </a:cubicBezTo>
                  <a:lnTo>
                    <a:pt x="42" y="12"/>
                  </a:lnTo>
                  <a:cubicBezTo>
                    <a:pt x="38" y="12"/>
                    <a:pt x="21" y="10"/>
                    <a:pt x="19" y="10"/>
                  </a:cubicBezTo>
                  <a:cubicBezTo>
                    <a:pt x="17" y="10"/>
                    <a:pt x="12" y="3"/>
                    <a:pt x="7" y="0"/>
                  </a:cubicBezTo>
                  <a:cubicBezTo>
                    <a:pt x="7" y="3"/>
                    <a:pt x="5" y="3"/>
                    <a:pt x="5" y="3"/>
                  </a:cubicBezTo>
                  <a:cubicBezTo>
                    <a:pt x="0" y="8"/>
                    <a:pt x="0" y="14"/>
                    <a:pt x="5" y="19"/>
                  </a:cubicBezTo>
                  <a:cubicBezTo>
                    <a:pt x="10" y="21"/>
                    <a:pt x="17" y="33"/>
                    <a:pt x="12" y="33"/>
                  </a:cubicBezTo>
                  <a:cubicBezTo>
                    <a:pt x="7" y="33"/>
                    <a:pt x="5" y="38"/>
                    <a:pt x="5" y="40"/>
                  </a:cubicBezTo>
                  <a:cubicBezTo>
                    <a:pt x="5" y="42"/>
                    <a:pt x="3" y="49"/>
                    <a:pt x="5" y="52"/>
                  </a:cubicBezTo>
                  <a:cubicBezTo>
                    <a:pt x="5" y="52"/>
                    <a:pt x="17" y="61"/>
                    <a:pt x="17" y="63"/>
                  </a:cubicBezTo>
                  <a:cubicBezTo>
                    <a:pt x="17" y="68"/>
                    <a:pt x="21" y="68"/>
                    <a:pt x="21" y="71"/>
                  </a:cubicBezTo>
                  <a:cubicBezTo>
                    <a:pt x="28" y="71"/>
                    <a:pt x="45" y="68"/>
                    <a:pt x="49" y="71"/>
                  </a:cubicBezTo>
                  <a:cubicBezTo>
                    <a:pt x="54" y="73"/>
                    <a:pt x="72" y="75"/>
                    <a:pt x="72" y="75"/>
                  </a:cubicBezTo>
                  <a:cubicBezTo>
                    <a:pt x="77" y="75"/>
                    <a:pt x="82" y="73"/>
                    <a:pt x="79" y="71"/>
                  </a:cubicBezTo>
                  <a:cubicBezTo>
                    <a:pt x="79" y="68"/>
                    <a:pt x="84" y="66"/>
                    <a:pt x="89" y="66"/>
                  </a:cubicBezTo>
                  <a:lnTo>
                    <a:pt x="89" y="59"/>
                  </a:lnTo>
                  <a:cubicBezTo>
                    <a:pt x="91" y="59"/>
                    <a:pt x="105" y="56"/>
                    <a:pt x="112" y="59"/>
                  </a:cubicBezTo>
                  <a:cubicBezTo>
                    <a:pt x="114" y="61"/>
                    <a:pt x="117" y="59"/>
                    <a:pt x="119" y="56"/>
                  </a:cubicBezTo>
                  <a:cubicBezTo>
                    <a:pt x="119" y="54"/>
                    <a:pt x="119" y="52"/>
                    <a:pt x="117" y="52"/>
                  </a:cubicBezTo>
                  <a:cubicBezTo>
                    <a:pt x="114" y="52"/>
                    <a:pt x="107" y="38"/>
                    <a:pt x="112" y="35"/>
                  </a:cubicBezTo>
                  <a:cubicBezTo>
                    <a:pt x="117" y="35"/>
                    <a:pt x="124" y="19"/>
                    <a:pt x="131" y="19"/>
                  </a:cubicBezTo>
                  <a:cubicBezTo>
                    <a:pt x="133" y="17"/>
                    <a:pt x="133" y="14"/>
                    <a:pt x="133" y="14"/>
                  </a:cubicBezTo>
                  <a:cubicBezTo>
                    <a:pt x="128" y="12"/>
                    <a:pt x="121" y="10"/>
                    <a:pt x="121" y="8"/>
                  </a:cubicBezTo>
                  <a:cubicBezTo>
                    <a:pt x="119" y="5"/>
                    <a:pt x="110" y="3"/>
                    <a:pt x="105" y="3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2" name="Freeform 655">
              <a:extLst>
                <a:ext uri="{FF2B5EF4-FFF2-40B4-BE49-F238E27FC236}">
                  <a16:creationId xmlns:a16="http://schemas.microsoft.com/office/drawing/2014/main" id="{4CF7A09B-CDFB-90F2-21F1-1DCEF6C91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774951"/>
              <a:ext cx="127000" cy="71438"/>
            </a:xfrm>
            <a:custGeom>
              <a:avLst/>
              <a:gdLst>
                <a:gd name="T0" fmla="*/ 105 w 133"/>
                <a:gd name="T1" fmla="*/ 3 h 75"/>
                <a:gd name="T2" fmla="*/ 105 w 133"/>
                <a:gd name="T3" fmla="*/ 3 h 75"/>
                <a:gd name="T4" fmla="*/ 79 w 133"/>
                <a:gd name="T5" fmla="*/ 8 h 75"/>
                <a:gd name="T6" fmla="*/ 63 w 133"/>
                <a:gd name="T7" fmla="*/ 12 h 75"/>
                <a:gd name="T8" fmla="*/ 42 w 133"/>
                <a:gd name="T9" fmla="*/ 12 h 75"/>
                <a:gd name="T10" fmla="*/ 19 w 133"/>
                <a:gd name="T11" fmla="*/ 10 h 75"/>
                <a:gd name="T12" fmla="*/ 7 w 133"/>
                <a:gd name="T13" fmla="*/ 0 h 75"/>
                <a:gd name="T14" fmla="*/ 5 w 133"/>
                <a:gd name="T15" fmla="*/ 3 h 75"/>
                <a:gd name="T16" fmla="*/ 5 w 133"/>
                <a:gd name="T17" fmla="*/ 19 h 75"/>
                <a:gd name="T18" fmla="*/ 12 w 133"/>
                <a:gd name="T19" fmla="*/ 33 h 75"/>
                <a:gd name="T20" fmla="*/ 5 w 133"/>
                <a:gd name="T21" fmla="*/ 40 h 75"/>
                <a:gd name="T22" fmla="*/ 5 w 133"/>
                <a:gd name="T23" fmla="*/ 52 h 75"/>
                <a:gd name="T24" fmla="*/ 17 w 133"/>
                <a:gd name="T25" fmla="*/ 63 h 75"/>
                <a:gd name="T26" fmla="*/ 21 w 133"/>
                <a:gd name="T27" fmla="*/ 71 h 75"/>
                <a:gd name="T28" fmla="*/ 49 w 133"/>
                <a:gd name="T29" fmla="*/ 71 h 75"/>
                <a:gd name="T30" fmla="*/ 72 w 133"/>
                <a:gd name="T31" fmla="*/ 75 h 75"/>
                <a:gd name="T32" fmla="*/ 79 w 133"/>
                <a:gd name="T33" fmla="*/ 71 h 75"/>
                <a:gd name="T34" fmla="*/ 89 w 133"/>
                <a:gd name="T35" fmla="*/ 66 h 75"/>
                <a:gd name="T36" fmla="*/ 89 w 133"/>
                <a:gd name="T37" fmla="*/ 59 h 75"/>
                <a:gd name="T38" fmla="*/ 112 w 133"/>
                <a:gd name="T39" fmla="*/ 59 h 75"/>
                <a:gd name="T40" fmla="*/ 119 w 133"/>
                <a:gd name="T41" fmla="*/ 56 h 75"/>
                <a:gd name="T42" fmla="*/ 117 w 133"/>
                <a:gd name="T43" fmla="*/ 52 h 75"/>
                <a:gd name="T44" fmla="*/ 112 w 133"/>
                <a:gd name="T45" fmla="*/ 35 h 75"/>
                <a:gd name="T46" fmla="*/ 131 w 133"/>
                <a:gd name="T47" fmla="*/ 19 h 75"/>
                <a:gd name="T48" fmla="*/ 133 w 133"/>
                <a:gd name="T49" fmla="*/ 14 h 75"/>
                <a:gd name="T50" fmla="*/ 121 w 133"/>
                <a:gd name="T51" fmla="*/ 8 h 75"/>
                <a:gd name="T52" fmla="*/ 105 w 133"/>
                <a:gd name="T53" fmla="*/ 3 h 75"/>
                <a:gd name="T54" fmla="*/ 105 w 133"/>
                <a:gd name="T5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3" h="75">
                  <a:moveTo>
                    <a:pt x="105" y="3"/>
                  </a:moveTo>
                  <a:lnTo>
                    <a:pt x="105" y="3"/>
                  </a:lnTo>
                  <a:cubicBezTo>
                    <a:pt x="98" y="0"/>
                    <a:pt x="84" y="3"/>
                    <a:pt x="79" y="8"/>
                  </a:cubicBezTo>
                  <a:cubicBezTo>
                    <a:pt x="75" y="12"/>
                    <a:pt x="70" y="14"/>
                    <a:pt x="63" y="12"/>
                  </a:cubicBezTo>
                  <a:lnTo>
                    <a:pt x="42" y="12"/>
                  </a:lnTo>
                  <a:cubicBezTo>
                    <a:pt x="38" y="12"/>
                    <a:pt x="21" y="10"/>
                    <a:pt x="19" y="10"/>
                  </a:cubicBezTo>
                  <a:cubicBezTo>
                    <a:pt x="17" y="10"/>
                    <a:pt x="12" y="3"/>
                    <a:pt x="7" y="0"/>
                  </a:cubicBezTo>
                  <a:cubicBezTo>
                    <a:pt x="7" y="3"/>
                    <a:pt x="5" y="3"/>
                    <a:pt x="5" y="3"/>
                  </a:cubicBezTo>
                  <a:cubicBezTo>
                    <a:pt x="0" y="8"/>
                    <a:pt x="0" y="14"/>
                    <a:pt x="5" y="19"/>
                  </a:cubicBezTo>
                  <a:cubicBezTo>
                    <a:pt x="10" y="21"/>
                    <a:pt x="17" y="33"/>
                    <a:pt x="12" y="33"/>
                  </a:cubicBezTo>
                  <a:cubicBezTo>
                    <a:pt x="7" y="33"/>
                    <a:pt x="5" y="38"/>
                    <a:pt x="5" y="40"/>
                  </a:cubicBezTo>
                  <a:cubicBezTo>
                    <a:pt x="5" y="42"/>
                    <a:pt x="3" y="49"/>
                    <a:pt x="5" y="52"/>
                  </a:cubicBezTo>
                  <a:cubicBezTo>
                    <a:pt x="5" y="52"/>
                    <a:pt x="17" y="61"/>
                    <a:pt x="17" y="63"/>
                  </a:cubicBezTo>
                  <a:cubicBezTo>
                    <a:pt x="17" y="68"/>
                    <a:pt x="21" y="68"/>
                    <a:pt x="21" y="71"/>
                  </a:cubicBezTo>
                  <a:cubicBezTo>
                    <a:pt x="28" y="71"/>
                    <a:pt x="45" y="68"/>
                    <a:pt x="49" y="71"/>
                  </a:cubicBezTo>
                  <a:cubicBezTo>
                    <a:pt x="54" y="73"/>
                    <a:pt x="72" y="75"/>
                    <a:pt x="72" y="75"/>
                  </a:cubicBezTo>
                  <a:cubicBezTo>
                    <a:pt x="77" y="75"/>
                    <a:pt x="82" y="73"/>
                    <a:pt x="79" y="71"/>
                  </a:cubicBezTo>
                  <a:cubicBezTo>
                    <a:pt x="79" y="68"/>
                    <a:pt x="84" y="66"/>
                    <a:pt x="89" y="66"/>
                  </a:cubicBezTo>
                  <a:lnTo>
                    <a:pt x="89" y="59"/>
                  </a:lnTo>
                  <a:cubicBezTo>
                    <a:pt x="91" y="59"/>
                    <a:pt x="105" y="56"/>
                    <a:pt x="112" y="59"/>
                  </a:cubicBezTo>
                  <a:cubicBezTo>
                    <a:pt x="114" y="61"/>
                    <a:pt x="117" y="59"/>
                    <a:pt x="119" y="56"/>
                  </a:cubicBezTo>
                  <a:cubicBezTo>
                    <a:pt x="119" y="54"/>
                    <a:pt x="119" y="52"/>
                    <a:pt x="117" y="52"/>
                  </a:cubicBezTo>
                  <a:cubicBezTo>
                    <a:pt x="114" y="52"/>
                    <a:pt x="107" y="38"/>
                    <a:pt x="112" y="35"/>
                  </a:cubicBezTo>
                  <a:cubicBezTo>
                    <a:pt x="117" y="35"/>
                    <a:pt x="124" y="19"/>
                    <a:pt x="131" y="19"/>
                  </a:cubicBezTo>
                  <a:cubicBezTo>
                    <a:pt x="133" y="17"/>
                    <a:pt x="133" y="14"/>
                    <a:pt x="133" y="14"/>
                  </a:cubicBezTo>
                  <a:cubicBezTo>
                    <a:pt x="128" y="12"/>
                    <a:pt x="121" y="10"/>
                    <a:pt x="121" y="8"/>
                  </a:cubicBezTo>
                  <a:cubicBezTo>
                    <a:pt x="119" y="5"/>
                    <a:pt x="110" y="3"/>
                    <a:pt x="105" y="3"/>
                  </a:cubicBezTo>
                  <a:lnTo>
                    <a:pt x="105" y="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3" name="Freeform 656">
              <a:extLst>
                <a:ext uri="{FF2B5EF4-FFF2-40B4-BE49-F238E27FC236}">
                  <a16:creationId xmlns:a16="http://schemas.microsoft.com/office/drawing/2014/main" id="{50B5D317-DA29-6CD9-5235-0D87C73B1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2686051"/>
              <a:ext cx="90488" cy="50800"/>
            </a:xfrm>
            <a:custGeom>
              <a:avLst/>
              <a:gdLst>
                <a:gd name="T0" fmla="*/ 86 w 95"/>
                <a:gd name="T1" fmla="*/ 21 h 54"/>
                <a:gd name="T2" fmla="*/ 86 w 95"/>
                <a:gd name="T3" fmla="*/ 21 h 54"/>
                <a:gd name="T4" fmla="*/ 74 w 95"/>
                <a:gd name="T5" fmla="*/ 16 h 54"/>
                <a:gd name="T6" fmla="*/ 74 w 95"/>
                <a:gd name="T7" fmla="*/ 7 h 54"/>
                <a:gd name="T8" fmla="*/ 63 w 95"/>
                <a:gd name="T9" fmla="*/ 2 h 54"/>
                <a:gd name="T10" fmla="*/ 49 w 95"/>
                <a:gd name="T11" fmla="*/ 2 h 54"/>
                <a:gd name="T12" fmla="*/ 30 w 95"/>
                <a:gd name="T13" fmla="*/ 2 h 54"/>
                <a:gd name="T14" fmla="*/ 28 w 95"/>
                <a:gd name="T15" fmla="*/ 7 h 54"/>
                <a:gd name="T16" fmla="*/ 16 w 95"/>
                <a:gd name="T17" fmla="*/ 16 h 54"/>
                <a:gd name="T18" fmla="*/ 2 w 95"/>
                <a:gd name="T19" fmla="*/ 33 h 54"/>
                <a:gd name="T20" fmla="*/ 4 w 95"/>
                <a:gd name="T21" fmla="*/ 40 h 54"/>
                <a:gd name="T22" fmla="*/ 14 w 95"/>
                <a:gd name="T23" fmla="*/ 40 h 54"/>
                <a:gd name="T24" fmla="*/ 18 w 95"/>
                <a:gd name="T25" fmla="*/ 51 h 54"/>
                <a:gd name="T26" fmla="*/ 37 w 95"/>
                <a:gd name="T27" fmla="*/ 49 h 54"/>
                <a:gd name="T28" fmla="*/ 46 w 95"/>
                <a:gd name="T29" fmla="*/ 35 h 54"/>
                <a:gd name="T30" fmla="*/ 58 w 95"/>
                <a:gd name="T31" fmla="*/ 49 h 54"/>
                <a:gd name="T32" fmla="*/ 65 w 95"/>
                <a:gd name="T33" fmla="*/ 42 h 54"/>
                <a:gd name="T34" fmla="*/ 72 w 95"/>
                <a:gd name="T35" fmla="*/ 37 h 54"/>
                <a:gd name="T36" fmla="*/ 81 w 95"/>
                <a:gd name="T37" fmla="*/ 35 h 54"/>
                <a:gd name="T38" fmla="*/ 88 w 95"/>
                <a:gd name="T39" fmla="*/ 33 h 54"/>
                <a:gd name="T40" fmla="*/ 90 w 95"/>
                <a:gd name="T41" fmla="*/ 28 h 54"/>
                <a:gd name="T42" fmla="*/ 95 w 95"/>
                <a:gd name="T43" fmla="*/ 23 h 54"/>
                <a:gd name="T44" fmla="*/ 86 w 95"/>
                <a:gd name="T4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5" h="54">
                  <a:moveTo>
                    <a:pt x="86" y="21"/>
                  </a:moveTo>
                  <a:lnTo>
                    <a:pt x="86" y="21"/>
                  </a:lnTo>
                  <a:cubicBezTo>
                    <a:pt x="81" y="23"/>
                    <a:pt x="74" y="19"/>
                    <a:pt x="74" y="16"/>
                  </a:cubicBezTo>
                  <a:lnTo>
                    <a:pt x="74" y="7"/>
                  </a:lnTo>
                  <a:cubicBezTo>
                    <a:pt x="70" y="5"/>
                    <a:pt x="65" y="2"/>
                    <a:pt x="63" y="2"/>
                  </a:cubicBezTo>
                  <a:cubicBezTo>
                    <a:pt x="56" y="0"/>
                    <a:pt x="53" y="0"/>
                    <a:pt x="49" y="2"/>
                  </a:cubicBezTo>
                  <a:cubicBezTo>
                    <a:pt x="44" y="5"/>
                    <a:pt x="35" y="5"/>
                    <a:pt x="30" y="2"/>
                  </a:cubicBezTo>
                  <a:cubicBezTo>
                    <a:pt x="30" y="5"/>
                    <a:pt x="28" y="7"/>
                    <a:pt x="28" y="7"/>
                  </a:cubicBezTo>
                  <a:cubicBezTo>
                    <a:pt x="23" y="7"/>
                    <a:pt x="16" y="12"/>
                    <a:pt x="16" y="16"/>
                  </a:cubicBezTo>
                  <a:cubicBezTo>
                    <a:pt x="14" y="21"/>
                    <a:pt x="4" y="23"/>
                    <a:pt x="2" y="33"/>
                  </a:cubicBezTo>
                  <a:cubicBezTo>
                    <a:pt x="0" y="40"/>
                    <a:pt x="0" y="44"/>
                    <a:pt x="4" y="40"/>
                  </a:cubicBezTo>
                  <a:cubicBezTo>
                    <a:pt x="9" y="35"/>
                    <a:pt x="14" y="35"/>
                    <a:pt x="14" y="40"/>
                  </a:cubicBezTo>
                  <a:cubicBezTo>
                    <a:pt x="14" y="44"/>
                    <a:pt x="21" y="44"/>
                    <a:pt x="18" y="51"/>
                  </a:cubicBezTo>
                  <a:cubicBezTo>
                    <a:pt x="26" y="51"/>
                    <a:pt x="32" y="49"/>
                    <a:pt x="37" y="49"/>
                  </a:cubicBezTo>
                  <a:cubicBezTo>
                    <a:pt x="42" y="49"/>
                    <a:pt x="44" y="35"/>
                    <a:pt x="46" y="35"/>
                  </a:cubicBezTo>
                  <a:cubicBezTo>
                    <a:pt x="49" y="33"/>
                    <a:pt x="53" y="44"/>
                    <a:pt x="58" y="49"/>
                  </a:cubicBezTo>
                  <a:cubicBezTo>
                    <a:pt x="65" y="54"/>
                    <a:pt x="65" y="44"/>
                    <a:pt x="65" y="42"/>
                  </a:cubicBezTo>
                  <a:cubicBezTo>
                    <a:pt x="65" y="37"/>
                    <a:pt x="70" y="37"/>
                    <a:pt x="72" y="37"/>
                  </a:cubicBezTo>
                  <a:cubicBezTo>
                    <a:pt x="74" y="37"/>
                    <a:pt x="81" y="40"/>
                    <a:pt x="81" y="35"/>
                  </a:cubicBezTo>
                  <a:cubicBezTo>
                    <a:pt x="81" y="30"/>
                    <a:pt x="86" y="33"/>
                    <a:pt x="88" y="33"/>
                  </a:cubicBezTo>
                  <a:cubicBezTo>
                    <a:pt x="90" y="33"/>
                    <a:pt x="90" y="28"/>
                    <a:pt x="90" y="28"/>
                  </a:cubicBezTo>
                  <a:lnTo>
                    <a:pt x="95" y="23"/>
                  </a:lnTo>
                  <a:cubicBezTo>
                    <a:pt x="93" y="21"/>
                    <a:pt x="88" y="21"/>
                    <a:pt x="86" y="21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3" name="Freeform 657">
              <a:extLst>
                <a:ext uri="{FF2B5EF4-FFF2-40B4-BE49-F238E27FC236}">
                  <a16:creationId xmlns:a16="http://schemas.microsoft.com/office/drawing/2014/main" id="{F638E162-3ED3-073A-72E0-4E48E3DF2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2686051"/>
              <a:ext cx="90488" cy="50800"/>
            </a:xfrm>
            <a:custGeom>
              <a:avLst/>
              <a:gdLst>
                <a:gd name="T0" fmla="*/ 86 w 95"/>
                <a:gd name="T1" fmla="*/ 21 h 54"/>
                <a:gd name="T2" fmla="*/ 86 w 95"/>
                <a:gd name="T3" fmla="*/ 21 h 54"/>
                <a:gd name="T4" fmla="*/ 74 w 95"/>
                <a:gd name="T5" fmla="*/ 16 h 54"/>
                <a:gd name="T6" fmla="*/ 74 w 95"/>
                <a:gd name="T7" fmla="*/ 7 h 54"/>
                <a:gd name="T8" fmla="*/ 63 w 95"/>
                <a:gd name="T9" fmla="*/ 2 h 54"/>
                <a:gd name="T10" fmla="*/ 49 w 95"/>
                <a:gd name="T11" fmla="*/ 2 h 54"/>
                <a:gd name="T12" fmla="*/ 30 w 95"/>
                <a:gd name="T13" fmla="*/ 2 h 54"/>
                <a:gd name="T14" fmla="*/ 28 w 95"/>
                <a:gd name="T15" fmla="*/ 7 h 54"/>
                <a:gd name="T16" fmla="*/ 16 w 95"/>
                <a:gd name="T17" fmla="*/ 16 h 54"/>
                <a:gd name="T18" fmla="*/ 2 w 95"/>
                <a:gd name="T19" fmla="*/ 33 h 54"/>
                <a:gd name="T20" fmla="*/ 4 w 95"/>
                <a:gd name="T21" fmla="*/ 40 h 54"/>
                <a:gd name="T22" fmla="*/ 14 w 95"/>
                <a:gd name="T23" fmla="*/ 40 h 54"/>
                <a:gd name="T24" fmla="*/ 18 w 95"/>
                <a:gd name="T25" fmla="*/ 51 h 54"/>
                <a:gd name="T26" fmla="*/ 37 w 95"/>
                <a:gd name="T27" fmla="*/ 49 h 54"/>
                <a:gd name="T28" fmla="*/ 46 w 95"/>
                <a:gd name="T29" fmla="*/ 35 h 54"/>
                <a:gd name="T30" fmla="*/ 58 w 95"/>
                <a:gd name="T31" fmla="*/ 49 h 54"/>
                <a:gd name="T32" fmla="*/ 65 w 95"/>
                <a:gd name="T33" fmla="*/ 42 h 54"/>
                <a:gd name="T34" fmla="*/ 72 w 95"/>
                <a:gd name="T35" fmla="*/ 37 h 54"/>
                <a:gd name="T36" fmla="*/ 81 w 95"/>
                <a:gd name="T37" fmla="*/ 35 h 54"/>
                <a:gd name="T38" fmla="*/ 88 w 95"/>
                <a:gd name="T39" fmla="*/ 33 h 54"/>
                <a:gd name="T40" fmla="*/ 90 w 95"/>
                <a:gd name="T41" fmla="*/ 28 h 54"/>
                <a:gd name="T42" fmla="*/ 95 w 95"/>
                <a:gd name="T43" fmla="*/ 23 h 54"/>
                <a:gd name="T44" fmla="*/ 86 w 95"/>
                <a:gd name="T45" fmla="*/ 21 h 54"/>
                <a:gd name="T46" fmla="*/ 86 w 95"/>
                <a:gd name="T4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5" h="54">
                  <a:moveTo>
                    <a:pt x="86" y="21"/>
                  </a:moveTo>
                  <a:lnTo>
                    <a:pt x="86" y="21"/>
                  </a:lnTo>
                  <a:cubicBezTo>
                    <a:pt x="81" y="23"/>
                    <a:pt x="74" y="19"/>
                    <a:pt x="74" y="16"/>
                  </a:cubicBezTo>
                  <a:lnTo>
                    <a:pt x="74" y="7"/>
                  </a:lnTo>
                  <a:cubicBezTo>
                    <a:pt x="70" y="5"/>
                    <a:pt x="65" y="2"/>
                    <a:pt x="63" y="2"/>
                  </a:cubicBezTo>
                  <a:cubicBezTo>
                    <a:pt x="56" y="0"/>
                    <a:pt x="53" y="0"/>
                    <a:pt x="49" y="2"/>
                  </a:cubicBezTo>
                  <a:cubicBezTo>
                    <a:pt x="44" y="5"/>
                    <a:pt x="35" y="5"/>
                    <a:pt x="30" y="2"/>
                  </a:cubicBezTo>
                  <a:cubicBezTo>
                    <a:pt x="30" y="5"/>
                    <a:pt x="28" y="7"/>
                    <a:pt x="28" y="7"/>
                  </a:cubicBezTo>
                  <a:cubicBezTo>
                    <a:pt x="23" y="7"/>
                    <a:pt x="16" y="12"/>
                    <a:pt x="16" y="16"/>
                  </a:cubicBezTo>
                  <a:cubicBezTo>
                    <a:pt x="14" y="21"/>
                    <a:pt x="4" y="23"/>
                    <a:pt x="2" y="33"/>
                  </a:cubicBezTo>
                  <a:cubicBezTo>
                    <a:pt x="0" y="40"/>
                    <a:pt x="0" y="44"/>
                    <a:pt x="4" y="40"/>
                  </a:cubicBezTo>
                  <a:cubicBezTo>
                    <a:pt x="9" y="35"/>
                    <a:pt x="14" y="35"/>
                    <a:pt x="14" y="40"/>
                  </a:cubicBezTo>
                  <a:cubicBezTo>
                    <a:pt x="14" y="44"/>
                    <a:pt x="21" y="44"/>
                    <a:pt x="18" y="51"/>
                  </a:cubicBezTo>
                  <a:cubicBezTo>
                    <a:pt x="26" y="51"/>
                    <a:pt x="32" y="49"/>
                    <a:pt x="37" y="49"/>
                  </a:cubicBezTo>
                  <a:cubicBezTo>
                    <a:pt x="42" y="49"/>
                    <a:pt x="44" y="35"/>
                    <a:pt x="46" y="35"/>
                  </a:cubicBezTo>
                  <a:cubicBezTo>
                    <a:pt x="49" y="33"/>
                    <a:pt x="53" y="44"/>
                    <a:pt x="58" y="49"/>
                  </a:cubicBezTo>
                  <a:cubicBezTo>
                    <a:pt x="65" y="54"/>
                    <a:pt x="65" y="44"/>
                    <a:pt x="65" y="42"/>
                  </a:cubicBezTo>
                  <a:cubicBezTo>
                    <a:pt x="65" y="37"/>
                    <a:pt x="70" y="37"/>
                    <a:pt x="72" y="37"/>
                  </a:cubicBezTo>
                  <a:cubicBezTo>
                    <a:pt x="74" y="37"/>
                    <a:pt x="81" y="40"/>
                    <a:pt x="81" y="35"/>
                  </a:cubicBezTo>
                  <a:cubicBezTo>
                    <a:pt x="81" y="30"/>
                    <a:pt x="86" y="33"/>
                    <a:pt x="88" y="33"/>
                  </a:cubicBezTo>
                  <a:cubicBezTo>
                    <a:pt x="90" y="33"/>
                    <a:pt x="90" y="28"/>
                    <a:pt x="90" y="28"/>
                  </a:cubicBezTo>
                  <a:lnTo>
                    <a:pt x="95" y="23"/>
                  </a:lnTo>
                  <a:cubicBezTo>
                    <a:pt x="93" y="21"/>
                    <a:pt x="88" y="21"/>
                    <a:pt x="86" y="21"/>
                  </a:cubicBezTo>
                  <a:lnTo>
                    <a:pt x="86" y="2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4" name="Freeform 658">
              <a:extLst>
                <a:ext uri="{FF2B5EF4-FFF2-40B4-BE49-F238E27FC236}">
                  <a16:creationId xmlns:a16="http://schemas.microsoft.com/office/drawing/2014/main" id="{0F5792AE-BF94-C8C3-BBC8-36D5C2956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2686051"/>
              <a:ext cx="90488" cy="50800"/>
            </a:xfrm>
            <a:custGeom>
              <a:avLst/>
              <a:gdLst>
                <a:gd name="T0" fmla="*/ 86 w 95"/>
                <a:gd name="T1" fmla="*/ 21 h 54"/>
                <a:gd name="T2" fmla="*/ 86 w 95"/>
                <a:gd name="T3" fmla="*/ 21 h 54"/>
                <a:gd name="T4" fmla="*/ 74 w 95"/>
                <a:gd name="T5" fmla="*/ 16 h 54"/>
                <a:gd name="T6" fmla="*/ 74 w 95"/>
                <a:gd name="T7" fmla="*/ 7 h 54"/>
                <a:gd name="T8" fmla="*/ 63 w 95"/>
                <a:gd name="T9" fmla="*/ 2 h 54"/>
                <a:gd name="T10" fmla="*/ 49 w 95"/>
                <a:gd name="T11" fmla="*/ 2 h 54"/>
                <a:gd name="T12" fmla="*/ 30 w 95"/>
                <a:gd name="T13" fmla="*/ 2 h 54"/>
                <a:gd name="T14" fmla="*/ 28 w 95"/>
                <a:gd name="T15" fmla="*/ 7 h 54"/>
                <a:gd name="T16" fmla="*/ 16 w 95"/>
                <a:gd name="T17" fmla="*/ 16 h 54"/>
                <a:gd name="T18" fmla="*/ 2 w 95"/>
                <a:gd name="T19" fmla="*/ 33 h 54"/>
                <a:gd name="T20" fmla="*/ 4 w 95"/>
                <a:gd name="T21" fmla="*/ 40 h 54"/>
                <a:gd name="T22" fmla="*/ 14 w 95"/>
                <a:gd name="T23" fmla="*/ 40 h 54"/>
                <a:gd name="T24" fmla="*/ 18 w 95"/>
                <a:gd name="T25" fmla="*/ 51 h 54"/>
                <a:gd name="T26" fmla="*/ 37 w 95"/>
                <a:gd name="T27" fmla="*/ 49 h 54"/>
                <a:gd name="T28" fmla="*/ 46 w 95"/>
                <a:gd name="T29" fmla="*/ 35 h 54"/>
                <a:gd name="T30" fmla="*/ 58 w 95"/>
                <a:gd name="T31" fmla="*/ 49 h 54"/>
                <a:gd name="T32" fmla="*/ 65 w 95"/>
                <a:gd name="T33" fmla="*/ 42 h 54"/>
                <a:gd name="T34" fmla="*/ 72 w 95"/>
                <a:gd name="T35" fmla="*/ 37 h 54"/>
                <a:gd name="T36" fmla="*/ 81 w 95"/>
                <a:gd name="T37" fmla="*/ 35 h 54"/>
                <a:gd name="T38" fmla="*/ 88 w 95"/>
                <a:gd name="T39" fmla="*/ 33 h 54"/>
                <a:gd name="T40" fmla="*/ 91 w 95"/>
                <a:gd name="T41" fmla="*/ 28 h 54"/>
                <a:gd name="T42" fmla="*/ 95 w 95"/>
                <a:gd name="T43" fmla="*/ 23 h 54"/>
                <a:gd name="T44" fmla="*/ 86 w 95"/>
                <a:gd name="T4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5" h="54">
                  <a:moveTo>
                    <a:pt x="86" y="21"/>
                  </a:moveTo>
                  <a:lnTo>
                    <a:pt x="86" y="21"/>
                  </a:lnTo>
                  <a:cubicBezTo>
                    <a:pt x="81" y="23"/>
                    <a:pt x="74" y="19"/>
                    <a:pt x="74" y="16"/>
                  </a:cubicBezTo>
                  <a:lnTo>
                    <a:pt x="74" y="7"/>
                  </a:lnTo>
                  <a:cubicBezTo>
                    <a:pt x="70" y="5"/>
                    <a:pt x="65" y="2"/>
                    <a:pt x="63" y="2"/>
                  </a:cubicBezTo>
                  <a:cubicBezTo>
                    <a:pt x="56" y="0"/>
                    <a:pt x="53" y="0"/>
                    <a:pt x="49" y="2"/>
                  </a:cubicBezTo>
                  <a:cubicBezTo>
                    <a:pt x="44" y="5"/>
                    <a:pt x="35" y="5"/>
                    <a:pt x="30" y="2"/>
                  </a:cubicBezTo>
                  <a:cubicBezTo>
                    <a:pt x="30" y="5"/>
                    <a:pt x="28" y="7"/>
                    <a:pt x="28" y="7"/>
                  </a:cubicBezTo>
                  <a:cubicBezTo>
                    <a:pt x="23" y="7"/>
                    <a:pt x="16" y="12"/>
                    <a:pt x="16" y="16"/>
                  </a:cubicBezTo>
                  <a:cubicBezTo>
                    <a:pt x="14" y="21"/>
                    <a:pt x="4" y="23"/>
                    <a:pt x="2" y="33"/>
                  </a:cubicBezTo>
                  <a:cubicBezTo>
                    <a:pt x="0" y="40"/>
                    <a:pt x="0" y="44"/>
                    <a:pt x="4" y="40"/>
                  </a:cubicBezTo>
                  <a:cubicBezTo>
                    <a:pt x="9" y="35"/>
                    <a:pt x="14" y="35"/>
                    <a:pt x="14" y="40"/>
                  </a:cubicBezTo>
                  <a:cubicBezTo>
                    <a:pt x="14" y="44"/>
                    <a:pt x="21" y="44"/>
                    <a:pt x="18" y="51"/>
                  </a:cubicBezTo>
                  <a:cubicBezTo>
                    <a:pt x="26" y="51"/>
                    <a:pt x="32" y="49"/>
                    <a:pt x="37" y="49"/>
                  </a:cubicBezTo>
                  <a:cubicBezTo>
                    <a:pt x="42" y="49"/>
                    <a:pt x="44" y="35"/>
                    <a:pt x="46" y="35"/>
                  </a:cubicBezTo>
                  <a:cubicBezTo>
                    <a:pt x="49" y="33"/>
                    <a:pt x="53" y="44"/>
                    <a:pt x="58" y="49"/>
                  </a:cubicBezTo>
                  <a:cubicBezTo>
                    <a:pt x="65" y="54"/>
                    <a:pt x="65" y="44"/>
                    <a:pt x="65" y="42"/>
                  </a:cubicBezTo>
                  <a:cubicBezTo>
                    <a:pt x="65" y="37"/>
                    <a:pt x="70" y="37"/>
                    <a:pt x="72" y="37"/>
                  </a:cubicBezTo>
                  <a:cubicBezTo>
                    <a:pt x="74" y="37"/>
                    <a:pt x="81" y="40"/>
                    <a:pt x="81" y="35"/>
                  </a:cubicBezTo>
                  <a:cubicBezTo>
                    <a:pt x="81" y="30"/>
                    <a:pt x="86" y="33"/>
                    <a:pt x="88" y="33"/>
                  </a:cubicBezTo>
                  <a:cubicBezTo>
                    <a:pt x="91" y="33"/>
                    <a:pt x="91" y="28"/>
                    <a:pt x="91" y="28"/>
                  </a:cubicBezTo>
                  <a:lnTo>
                    <a:pt x="95" y="23"/>
                  </a:lnTo>
                  <a:cubicBezTo>
                    <a:pt x="93" y="21"/>
                    <a:pt x="88" y="21"/>
                    <a:pt x="86" y="21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5" name="Freeform 659">
              <a:extLst>
                <a:ext uri="{FF2B5EF4-FFF2-40B4-BE49-F238E27FC236}">
                  <a16:creationId xmlns:a16="http://schemas.microsoft.com/office/drawing/2014/main" id="{F03FBBE5-9755-5B61-CD8F-435FA96CD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2686051"/>
              <a:ext cx="90488" cy="50800"/>
            </a:xfrm>
            <a:custGeom>
              <a:avLst/>
              <a:gdLst>
                <a:gd name="T0" fmla="*/ 86 w 95"/>
                <a:gd name="T1" fmla="*/ 21 h 54"/>
                <a:gd name="T2" fmla="*/ 86 w 95"/>
                <a:gd name="T3" fmla="*/ 21 h 54"/>
                <a:gd name="T4" fmla="*/ 74 w 95"/>
                <a:gd name="T5" fmla="*/ 16 h 54"/>
                <a:gd name="T6" fmla="*/ 74 w 95"/>
                <a:gd name="T7" fmla="*/ 7 h 54"/>
                <a:gd name="T8" fmla="*/ 63 w 95"/>
                <a:gd name="T9" fmla="*/ 2 h 54"/>
                <a:gd name="T10" fmla="*/ 49 w 95"/>
                <a:gd name="T11" fmla="*/ 2 h 54"/>
                <a:gd name="T12" fmla="*/ 30 w 95"/>
                <a:gd name="T13" fmla="*/ 2 h 54"/>
                <a:gd name="T14" fmla="*/ 28 w 95"/>
                <a:gd name="T15" fmla="*/ 7 h 54"/>
                <a:gd name="T16" fmla="*/ 16 w 95"/>
                <a:gd name="T17" fmla="*/ 16 h 54"/>
                <a:gd name="T18" fmla="*/ 2 w 95"/>
                <a:gd name="T19" fmla="*/ 33 h 54"/>
                <a:gd name="T20" fmla="*/ 4 w 95"/>
                <a:gd name="T21" fmla="*/ 40 h 54"/>
                <a:gd name="T22" fmla="*/ 14 w 95"/>
                <a:gd name="T23" fmla="*/ 40 h 54"/>
                <a:gd name="T24" fmla="*/ 18 w 95"/>
                <a:gd name="T25" fmla="*/ 51 h 54"/>
                <a:gd name="T26" fmla="*/ 37 w 95"/>
                <a:gd name="T27" fmla="*/ 49 h 54"/>
                <a:gd name="T28" fmla="*/ 46 w 95"/>
                <a:gd name="T29" fmla="*/ 35 h 54"/>
                <a:gd name="T30" fmla="*/ 58 w 95"/>
                <a:gd name="T31" fmla="*/ 49 h 54"/>
                <a:gd name="T32" fmla="*/ 65 w 95"/>
                <a:gd name="T33" fmla="*/ 42 h 54"/>
                <a:gd name="T34" fmla="*/ 72 w 95"/>
                <a:gd name="T35" fmla="*/ 37 h 54"/>
                <a:gd name="T36" fmla="*/ 81 w 95"/>
                <a:gd name="T37" fmla="*/ 35 h 54"/>
                <a:gd name="T38" fmla="*/ 88 w 95"/>
                <a:gd name="T39" fmla="*/ 33 h 54"/>
                <a:gd name="T40" fmla="*/ 91 w 95"/>
                <a:gd name="T41" fmla="*/ 28 h 54"/>
                <a:gd name="T42" fmla="*/ 95 w 95"/>
                <a:gd name="T43" fmla="*/ 23 h 54"/>
                <a:gd name="T44" fmla="*/ 86 w 95"/>
                <a:gd name="T45" fmla="*/ 21 h 54"/>
                <a:gd name="T46" fmla="*/ 86 w 95"/>
                <a:gd name="T4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5" h="54">
                  <a:moveTo>
                    <a:pt x="86" y="21"/>
                  </a:moveTo>
                  <a:lnTo>
                    <a:pt x="86" y="21"/>
                  </a:lnTo>
                  <a:cubicBezTo>
                    <a:pt x="81" y="23"/>
                    <a:pt x="74" y="19"/>
                    <a:pt x="74" y="16"/>
                  </a:cubicBezTo>
                  <a:lnTo>
                    <a:pt x="74" y="7"/>
                  </a:lnTo>
                  <a:cubicBezTo>
                    <a:pt x="70" y="5"/>
                    <a:pt x="65" y="2"/>
                    <a:pt x="63" y="2"/>
                  </a:cubicBezTo>
                  <a:cubicBezTo>
                    <a:pt x="56" y="0"/>
                    <a:pt x="53" y="0"/>
                    <a:pt x="49" y="2"/>
                  </a:cubicBezTo>
                  <a:cubicBezTo>
                    <a:pt x="44" y="5"/>
                    <a:pt x="35" y="5"/>
                    <a:pt x="30" y="2"/>
                  </a:cubicBezTo>
                  <a:cubicBezTo>
                    <a:pt x="30" y="5"/>
                    <a:pt x="28" y="7"/>
                    <a:pt x="28" y="7"/>
                  </a:cubicBezTo>
                  <a:cubicBezTo>
                    <a:pt x="23" y="7"/>
                    <a:pt x="16" y="12"/>
                    <a:pt x="16" y="16"/>
                  </a:cubicBezTo>
                  <a:cubicBezTo>
                    <a:pt x="14" y="21"/>
                    <a:pt x="4" y="23"/>
                    <a:pt x="2" y="33"/>
                  </a:cubicBezTo>
                  <a:cubicBezTo>
                    <a:pt x="0" y="40"/>
                    <a:pt x="0" y="44"/>
                    <a:pt x="4" y="40"/>
                  </a:cubicBezTo>
                  <a:cubicBezTo>
                    <a:pt x="9" y="35"/>
                    <a:pt x="14" y="35"/>
                    <a:pt x="14" y="40"/>
                  </a:cubicBezTo>
                  <a:cubicBezTo>
                    <a:pt x="14" y="44"/>
                    <a:pt x="21" y="44"/>
                    <a:pt x="18" y="51"/>
                  </a:cubicBezTo>
                  <a:cubicBezTo>
                    <a:pt x="26" y="51"/>
                    <a:pt x="32" y="49"/>
                    <a:pt x="37" y="49"/>
                  </a:cubicBezTo>
                  <a:cubicBezTo>
                    <a:pt x="42" y="49"/>
                    <a:pt x="44" y="35"/>
                    <a:pt x="46" y="35"/>
                  </a:cubicBezTo>
                  <a:cubicBezTo>
                    <a:pt x="49" y="33"/>
                    <a:pt x="53" y="44"/>
                    <a:pt x="58" y="49"/>
                  </a:cubicBezTo>
                  <a:cubicBezTo>
                    <a:pt x="65" y="54"/>
                    <a:pt x="65" y="44"/>
                    <a:pt x="65" y="42"/>
                  </a:cubicBezTo>
                  <a:cubicBezTo>
                    <a:pt x="65" y="37"/>
                    <a:pt x="70" y="37"/>
                    <a:pt x="72" y="37"/>
                  </a:cubicBezTo>
                  <a:cubicBezTo>
                    <a:pt x="74" y="37"/>
                    <a:pt x="81" y="40"/>
                    <a:pt x="81" y="35"/>
                  </a:cubicBezTo>
                  <a:cubicBezTo>
                    <a:pt x="81" y="30"/>
                    <a:pt x="86" y="33"/>
                    <a:pt x="88" y="33"/>
                  </a:cubicBezTo>
                  <a:cubicBezTo>
                    <a:pt x="91" y="33"/>
                    <a:pt x="91" y="28"/>
                    <a:pt x="91" y="28"/>
                  </a:cubicBezTo>
                  <a:lnTo>
                    <a:pt x="95" y="23"/>
                  </a:lnTo>
                  <a:cubicBezTo>
                    <a:pt x="93" y="21"/>
                    <a:pt x="88" y="21"/>
                    <a:pt x="86" y="21"/>
                  </a:cubicBezTo>
                  <a:lnTo>
                    <a:pt x="86" y="2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6" name="Freeform 660">
              <a:extLst>
                <a:ext uri="{FF2B5EF4-FFF2-40B4-BE49-F238E27FC236}">
                  <a16:creationId xmlns:a16="http://schemas.microsoft.com/office/drawing/2014/main" id="{50C16662-387A-C8FB-74C7-ACBD0FE09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2492376"/>
              <a:ext cx="182563" cy="206375"/>
            </a:xfrm>
            <a:custGeom>
              <a:avLst/>
              <a:gdLst>
                <a:gd name="T0" fmla="*/ 24 w 191"/>
                <a:gd name="T1" fmla="*/ 56 h 217"/>
                <a:gd name="T2" fmla="*/ 24 w 191"/>
                <a:gd name="T3" fmla="*/ 56 h 217"/>
                <a:gd name="T4" fmla="*/ 14 w 191"/>
                <a:gd name="T5" fmla="*/ 66 h 217"/>
                <a:gd name="T6" fmla="*/ 21 w 191"/>
                <a:gd name="T7" fmla="*/ 77 h 217"/>
                <a:gd name="T8" fmla="*/ 17 w 191"/>
                <a:gd name="T9" fmla="*/ 84 h 217"/>
                <a:gd name="T10" fmla="*/ 5 w 191"/>
                <a:gd name="T11" fmla="*/ 89 h 217"/>
                <a:gd name="T12" fmla="*/ 3 w 191"/>
                <a:gd name="T13" fmla="*/ 101 h 217"/>
                <a:gd name="T14" fmla="*/ 0 w 191"/>
                <a:gd name="T15" fmla="*/ 117 h 217"/>
                <a:gd name="T16" fmla="*/ 7 w 191"/>
                <a:gd name="T17" fmla="*/ 131 h 217"/>
                <a:gd name="T18" fmla="*/ 3 w 191"/>
                <a:gd name="T19" fmla="*/ 138 h 217"/>
                <a:gd name="T20" fmla="*/ 10 w 191"/>
                <a:gd name="T21" fmla="*/ 157 h 217"/>
                <a:gd name="T22" fmla="*/ 14 w 191"/>
                <a:gd name="T23" fmla="*/ 159 h 217"/>
                <a:gd name="T24" fmla="*/ 29 w 191"/>
                <a:gd name="T25" fmla="*/ 166 h 217"/>
                <a:gd name="T26" fmla="*/ 38 w 191"/>
                <a:gd name="T27" fmla="*/ 168 h 217"/>
                <a:gd name="T28" fmla="*/ 42 w 191"/>
                <a:gd name="T29" fmla="*/ 175 h 217"/>
                <a:gd name="T30" fmla="*/ 35 w 191"/>
                <a:gd name="T31" fmla="*/ 194 h 217"/>
                <a:gd name="T32" fmla="*/ 33 w 191"/>
                <a:gd name="T33" fmla="*/ 205 h 217"/>
                <a:gd name="T34" fmla="*/ 52 w 191"/>
                <a:gd name="T35" fmla="*/ 205 h 217"/>
                <a:gd name="T36" fmla="*/ 66 w 191"/>
                <a:gd name="T37" fmla="*/ 205 h 217"/>
                <a:gd name="T38" fmla="*/ 77 w 191"/>
                <a:gd name="T39" fmla="*/ 210 h 217"/>
                <a:gd name="T40" fmla="*/ 80 w 191"/>
                <a:gd name="T41" fmla="*/ 208 h 217"/>
                <a:gd name="T42" fmla="*/ 91 w 191"/>
                <a:gd name="T43" fmla="*/ 210 h 217"/>
                <a:gd name="T44" fmla="*/ 105 w 191"/>
                <a:gd name="T45" fmla="*/ 210 h 217"/>
                <a:gd name="T46" fmla="*/ 117 w 191"/>
                <a:gd name="T47" fmla="*/ 208 h 217"/>
                <a:gd name="T48" fmla="*/ 138 w 191"/>
                <a:gd name="T49" fmla="*/ 203 h 217"/>
                <a:gd name="T50" fmla="*/ 147 w 191"/>
                <a:gd name="T51" fmla="*/ 198 h 217"/>
                <a:gd name="T52" fmla="*/ 156 w 191"/>
                <a:gd name="T53" fmla="*/ 185 h 217"/>
                <a:gd name="T54" fmla="*/ 168 w 191"/>
                <a:gd name="T55" fmla="*/ 175 h 217"/>
                <a:gd name="T56" fmla="*/ 145 w 191"/>
                <a:gd name="T57" fmla="*/ 159 h 217"/>
                <a:gd name="T58" fmla="*/ 138 w 191"/>
                <a:gd name="T59" fmla="*/ 140 h 217"/>
                <a:gd name="T60" fmla="*/ 135 w 191"/>
                <a:gd name="T61" fmla="*/ 128 h 217"/>
                <a:gd name="T62" fmla="*/ 159 w 191"/>
                <a:gd name="T63" fmla="*/ 121 h 217"/>
                <a:gd name="T64" fmla="*/ 177 w 191"/>
                <a:gd name="T65" fmla="*/ 112 h 217"/>
                <a:gd name="T66" fmla="*/ 187 w 191"/>
                <a:gd name="T67" fmla="*/ 112 h 217"/>
                <a:gd name="T68" fmla="*/ 189 w 191"/>
                <a:gd name="T69" fmla="*/ 101 h 217"/>
                <a:gd name="T70" fmla="*/ 182 w 191"/>
                <a:gd name="T71" fmla="*/ 84 h 217"/>
                <a:gd name="T72" fmla="*/ 180 w 191"/>
                <a:gd name="T73" fmla="*/ 73 h 217"/>
                <a:gd name="T74" fmla="*/ 175 w 191"/>
                <a:gd name="T75" fmla="*/ 63 h 217"/>
                <a:gd name="T76" fmla="*/ 173 w 191"/>
                <a:gd name="T77" fmla="*/ 54 h 217"/>
                <a:gd name="T78" fmla="*/ 175 w 191"/>
                <a:gd name="T79" fmla="*/ 30 h 217"/>
                <a:gd name="T80" fmla="*/ 175 w 191"/>
                <a:gd name="T81" fmla="*/ 28 h 217"/>
                <a:gd name="T82" fmla="*/ 173 w 191"/>
                <a:gd name="T83" fmla="*/ 26 h 217"/>
                <a:gd name="T84" fmla="*/ 159 w 191"/>
                <a:gd name="T85" fmla="*/ 19 h 217"/>
                <a:gd name="T86" fmla="*/ 161 w 191"/>
                <a:gd name="T87" fmla="*/ 7 h 217"/>
                <a:gd name="T88" fmla="*/ 142 w 191"/>
                <a:gd name="T89" fmla="*/ 12 h 217"/>
                <a:gd name="T90" fmla="*/ 119 w 191"/>
                <a:gd name="T91" fmla="*/ 26 h 217"/>
                <a:gd name="T92" fmla="*/ 108 w 191"/>
                <a:gd name="T93" fmla="*/ 16 h 217"/>
                <a:gd name="T94" fmla="*/ 101 w 191"/>
                <a:gd name="T95" fmla="*/ 14 h 217"/>
                <a:gd name="T96" fmla="*/ 84 w 191"/>
                <a:gd name="T97" fmla="*/ 7 h 217"/>
                <a:gd name="T98" fmla="*/ 84 w 191"/>
                <a:gd name="T99" fmla="*/ 2 h 217"/>
                <a:gd name="T100" fmla="*/ 75 w 191"/>
                <a:gd name="T101" fmla="*/ 2 h 217"/>
                <a:gd name="T102" fmla="*/ 56 w 191"/>
                <a:gd name="T103" fmla="*/ 0 h 217"/>
                <a:gd name="T104" fmla="*/ 61 w 191"/>
                <a:gd name="T105" fmla="*/ 9 h 217"/>
                <a:gd name="T106" fmla="*/ 66 w 191"/>
                <a:gd name="T107" fmla="*/ 28 h 217"/>
                <a:gd name="T108" fmla="*/ 56 w 191"/>
                <a:gd name="T109" fmla="*/ 37 h 217"/>
                <a:gd name="T110" fmla="*/ 40 w 191"/>
                <a:gd name="T111" fmla="*/ 35 h 217"/>
                <a:gd name="T112" fmla="*/ 24 w 191"/>
                <a:gd name="T113" fmla="*/ 37 h 217"/>
                <a:gd name="T114" fmla="*/ 24 w 191"/>
                <a:gd name="T115" fmla="*/ 42 h 217"/>
                <a:gd name="T116" fmla="*/ 24 w 191"/>
                <a:gd name="T117" fmla="*/ 5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1" h="217">
                  <a:moveTo>
                    <a:pt x="24" y="56"/>
                  </a:moveTo>
                  <a:lnTo>
                    <a:pt x="24" y="56"/>
                  </a:lnTo>
                  <a:cubicBezTo>
                    <a:pt x="19" y="63"/>
                    <a:pt x="12" y="63"/>
                    <a:pt x="14" y="66"/>
                  </a:cubicBezTo>
                  <a:cubicBezTo>
                    <a:pt x="14" y="68"/>
                    <a:pt x="24" y="75"/>
                    <a:pt x="21" y="77"/>
                  </a:cubicBezTo>
                  <a:cubicBezTo>
                    <a:pt x="19" y="80"/>
                    <a:pt x="17" y="80"/>
                    <a:pt x="17" y="84"/>
                  </a:cubicBezTo>
                  <a:cubicBezTo>
                    <a:pt x="17" y="89"/>
                    <a:pt x="7" y="89"/>
                    <a:pt x="5" y="89"/>
                  </a:cubicBezTo>
                  <a:cubicBezTo>
                    <a:pt x="0" y="89"/>
                    <a:pt x="5" y="96"/>
                    <a:pt x="3" y="101"/>
                  </a:cubicBezTo>
                  <a:cubicBezTo>
                    <a:pt x="0" y="105"/>
                    <a:pt x="0" y="112"/>
                    <a:pt x="0" y="117"/>
                  </a:cubicBezTo>
                  <a:cubicBezTo>
                    <a:pt x="0" y="121"/>
                    <a:pt x="7" y="126"/>
                    <a:pt x="7" y="131"/>
                  </a:cubicBezTo>
                  <a:cubicBezTo>
                    <a:pt x="5" y="133"/>
                    <a:pt x="0" y="135"/>
                    <a:pt x="3" y="138"/>
                  </a:cubicBezTo>
                  <a:cubicBezTo>
                    <a:pt x="3" y="140"/>
                    <a:pt x="7" y="145"/>
                    <a:pt x="10" y="157"/>
                  </a:cubicBezTo>
                  <a:cubicBezTo>
                    <a:pt x="12" y="157"/>
                    <a:pt x="12" y="157"/>
                    <a:pt x="14" y="159"/>
                  </a:cubicBezTo>
                  <a:cubicBezTo>
                    <a:pt x="17" y="161"/>
                    <a:pt x="21" y="166"/>
                    <a:pt x="29" y="166"/>
                  </a:cubicBezTo>
                  <a:cubicBezTo>
                    <a:pt x="33" y="166"/>
                    <a:pt x="35" y="168"/>
                    <a:pt x="38" y="168"/>
                  </a:cubicBezTo>
                  <a:cubicBezTo>
                    <a:pt x="42" y="168"/>
                    <a:pt x="49" y="171"/>
                    <a:pt x="42" y="175"/>
                  </a:cubicBezTo>
                  <a:cubicBezTo>
                    <a:pt x="38" y="182"/>
                    <a:pt x="35" y="187"/>
                    <a:pt x="35" y="194"/>
                  </a:cubicBezTo>
                  <a:cubicBezTo>
                    <a:pt x="33" y="196"/>
                    <a:pt x="33" y="203"/>
                    <a:pt x="33" y="205"/>
                  </a:cubicBezTo>
                  <a:cubicBezTo>
                    <a:pt x="38" y="208"/>
                    <a:pt x="47" y="208"/>
                    <a:pt x="52" y="205"/>
                  </a:cubicBezTo>
                  <a:cubicBezTo>
                    <a:pt x="56" y="203"/>
                    <a:pt x="59" y="203"/>
                    <a:pt x="66" y="205"/>
                  </a:cubicBezTo>
                  <a:cubicBezTo>
                    <a:pt x="68" y="205"/>
                    <a:pt x="73" y="208"/>
                    <a:pt x="77" y="210"/>
                  </a:cubicBezTo>
                  <a:cubicBezTo>
                    <a:pt x="77" y="210"/>
                    <a:pt x="77" y="208"/>
                    <a:pt x="80" y="208"/>
                  </a:cubicBezTo>
                  <a:cubicBezTo>
                    <a:pt x="84" y="208"/>
                    <a:pt x="89" y="217"/>
                    <a:pt x="91" y="210"/>
                  </a:cubicBezTo>
                  <a:cubicBezTo>
                    <a:pt x="93" y="205"/>
                    <a:pt x="101" y="208"/>
                    <a:pt x="105" y="210"/>
                  </a:cubicBezTo>
                  <a:cubicBezTo>
                    <a:pt x="108" y="210"/>
                    <a:pt x="112" y="213"/>
                    <a:pt x="117" y="208"/>
                  </a:cubicBezTo>
                  <a:cubicBezTo>
                    <a:pt x="121" y="205"/>
                    <a:pt x="135" y="203"/>
                    <a:pt x="138" y="203"/>
                  </a:cubicBezTo>
                  <a:cubicBezTo>
                    <a:pt x="142" y="205"/>
                    <a:pt x="149" y="210"/>
                    <a:pt x="147" y="198"/>
                  </a:cubicBezTo>
                  <a:cubicBezTo>
                    <a:pt x="145" y="187"/>
                    <a:pt x="154" y="189"/>
                    <a:pt x="156" y="185"/>
                  </a:cubicBezTo>
                  <a:cubicBezTo>
                    <a:pt x="156" y="180"/>
                    <a:pt x="168" y="180"/>
                    <a:pt x="168" y="175"/>
                  </a:cubicBezTo>
                  <a:cubicBezTo>
                    <a:pt x="166" y="173"/>
                    <a:pt x="149" y="161"/>
                    <a:pt x="145" y="159"/>
                  </a:cubicBezTo>
                  <a:cubicBezTo>
                    <a:pt x="140" y="157"/>
                    <a:pt x="140" y="145"/>
                    <a:pt x="138" y="140"/>
                  </a:cubicBezTo>
                  <a:cubicBezTo>
                    <a:pt x="135" y="135"/>
                    <a:pt x="131" y="131"/>
                    <a:pt x="135" y="128"/>
                  </a:cubicBezTo>
                  <a:cubicBezTo>
                    <a:pt x="142" y="128"/>
                    <a:pt x="154" y="126"/>
                    <a:pt x="159" y="121"/>
                  </a:cubicBezTo>
                  <a:cubicBezTo>
                    <a:pt x="163" y="117"/>
                    <a:pt x="173" y="117"/>
                    <a:pt x="177" y="112"/>
                  </a:cubicBezTo>
                  <a:cubicBezTo>
                    <a:pt x="180" y="110"/>
                    <a:pt x="187" y="114"/>
                    <a:pt x="187" y="112"/>
                  </a:cubicBezTo>
                  <a:cubicBezTo>
                    <a:pt x="189" y="110"/>
                    <a:pt x="191" y="105"/>
                    <a:pt x="189" y="101"/>
                  </a:cubicBezTo>
                  <a:cubicBezTo>
                    <a:pt x="184" y="98"/>
                    <a:pt x="184" y="91"/>
                    <a:pt x="182" y="84"/>
                  </a:cubicBezTo>
                  <a:cubicBezTo>
                    <a:pt x="182" y="75"/>
                    <a:pt x="180" y="77"/>
                    <a:pt x="180" y="73"/>
                  </a:cubicBezTo>
                  <a:cubicBezTo>
                    <a:pt x="180" y="68"/>
                    <a:pt x="180" y="63"/>
                    <a:pt x="175" y="63"/>
                  </a:cubicBezTo>
                  <a:cubicBezTo>
                    <a:pt x="173" y="61"/>
                    <a:pt x="170" y="59"/>
                    <a:pt x="173" y="54"/>
                  </a:cubicBezTo>
                  <a:cubicBezTo>
                    <a:pt x="177" y="49"/>
                    <a:pt x="175" y="35"/>
                    <a:pt x="175" y="30"/>
                  </a:cubicBezTo>
                  <a:lnTo>
                    <a:pt x="175" y="28"/>
                  </a:lnTo>
                  <a:cubicBezTo>
                    <a:pt x="173" y="28"/>
                    <a:pt x="173" y="28"/>
                    <a:pt x="173" y="26"/>
                  </a:cubicBezTo>
                  <a:cubicBezTo>
                    <a:pt x="170" y="21"/>
                    <a:pt x="168" y="19"/>
                    <a:pt x="159" y="19"/>
                  </a:cubicBezTo>
                  <a:cubicBezTo>
                    <a:pt x="152" y="19"/>
                    <a:pt x="166" y="12"/>
                    <a:pt x="161" y="7"/>
                  </a:cubicBezTo>
                  <a:cubicBezTo>
                    <a:pt x="159" y="2"/>
                    <a:pt x="149" y="14"/>
                    <a:pt x="142" y="12"/>
                  </a:cubicBezTo>
                  <a:cubicBezTo>
                    <a:pt x="135" y="9"/>
                    <a:pt x="126" y="21"/>
                    <a:pt x="119" y="26"/>
                  </a:cubicBezTo>
                  <a:cubicBezTo>
                    <a:pt x="112" y="30"/>
                    <a:pt x="103" y="26"/>
                    <a:pt x="108" y="16"/>
                  </a:cubicBezTo>
                  <a:cubicBezTo>
                    <a:pt x="112" y="9"/>
                    <a:pt x="108" y="12"/>
                    <a:pt x="101" y="14"/>
                  </a:cubicBezTo>
                  <a:cubicBezTo>
                    <a:pt x="93" y="16"/>
                    <a:pt x="84" y="14"/>
                    <a:pt x="84" y="7"/>
                  </a:cubicBezTo>
                  <a:lnTo>
                    <a:pt x="84" y="2"/>
                  </a:lnTo>
                  <a:lnTo>
                    <a:pt x="75" y="2"/>
                  </a:lnTo>
                  <a:cubicBezTo>
                    <a:pt x="73" y="0"/>
                    <a:pt x="66" y="0"/>
                    <a:pt x="56" y="0"/>
                  </a:cubicBezTo>
                  <a:cubicBezTo>
                    <a:pt x="59" y="2"/>
                    <a:pt x="61" y="7"/>
                    <a:pt x="61" y="9"/>
                  </a:cubicBezTo>
                  <a:cubicBezTo>
                    <a:pt x="56" y="14"/>
                    <a:pt x="61" y="21"/>
                    <a:pt x="66" y="28"/>
                  </a:cubicBezTo>
                  <a:cubicBezTo>
                    <a:pt x="70" y="35"/>
                    <a:pt x="56" y="30"/>
                    <a:pt x="56" y="37"/>
                  </a:cubicBezTo>
                  <a:cubicBezTo>
                    <a:pt x="56" y="42"/>
                    <a:pt x="45" y="35"/>
                    <a:pt x="40" y="35"/>
                  </a:cubicBezTo>
                  <a:cubicBezTo>
                    <a:pt x="38" y="33"/>
                    <a:pt x="24" y="33"/>
                    <a:pt x="24" y="37"/>
                  </a:cubicBezTo>
                  <a:lnTo>
                    <a:pt x="24" y="42"/>
                  </a:lnTo>
                  <a:cubicBezTo>
                    <a:pt x="26" y="47"/>
                    <a:pt x="26" y="54"/>
                    <a:pt x="24" y="5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7" name="Freeform 661">
              <a:extLst>
                <a:ext uri="{FF2B5EF4-FFF2-40B4-BE49-F238E27FC236}">
                  <a16:creationId xmlns:a16="http://schemas.microsoft.com/office/drawing/2014/main" id="{ADAE4EE2-290B-06E7-B3EC-2031C03D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2492376"/>
              <a:ext cx="182563" cy="206375"/>
            </a:xfrm>
            <a:custGeom>
              <a:avLst/>
              <a:gdLst>
                <a:gd name="T0" fmla="*/ 24 w 191"/>
                <a:gd name="T1" fmla="*/ 56 h 217"/>
                <a:gd name="T2" fmla="*/ 24 w 191"/>
                <a:gd name="T3" fmla="*/ 56 h 217"/>
                <a:gd name="T4" fmla="*/ 14 w 191"/>
                <a:gd name="T5" fmla="*/ 66 h 217"/>
                <a:gd name="T6" fmla="*/ 21 w 191"/>
                <a:gd name="T7" fmla="*/ 77 h 217"/>
                <a:gd name="T8" fmla="*/ 17 w 191"/>
                <a:gd name="T9" fmla="*/ 84 h 217"/>
                <a:gd name="T10" fmla="*/ 5 w 191"/>
                <a:gd name="T11" fmla="*/ 89 h 217"/>
                <a:gd name="T12" fmla="*/ 3 w 191"/>
                <a:gd name="T13" fmla="*/ 101 h 217"/>
                <a:gd name="T14" fmla="*/ 0 w 191"/>
                <a:gd name="T15" fmla="*/ 117 h 217"/>
                <a:gd name="T16" fmla="*/ 7 w 191"/>
                <a:gd name="T17" fmla="*/ 131 h 217"/>
                <a:gd name="T18" fmla="*/ 3 w 191"/>
                <a:gd name="T19" fmla="*/ 138 h 217"/>
                <a:gd name="T20" fmla="*/ 10 w 191"/>
                <a:gd name="T21" fmla="*/ 157 h 217"/>
                <a:gd name="T22" fmla="*/ 14 w 191"/>
                <a:gd name="T23" fmla="*/ 159 h 217"/>
                <a:gd name="T24" fmla="*/ 29 w 191"/>
                <a:gd name="T25" fmla="*/ 166 h 217"/>
                <a:gd name="T26" fmla="*/ 38 w 191"/>
                <a:gd name="T27" fmla="*/ 168 h 217"/>
                <a:gd name="T28" fmla="*/ 42 w 191"/>
                <a:gd name="T29" fmla="*/ 175 h 217"/>
                <a:gd name="T30" fmla="*/ 35 w 191"/>
                <a:gd name="T31" fmla="*/ 194 h 217"/>
                <a:gd name="T32" fmla="*/ 33 w 191"/>
                <a:gd name="T33" fmla="*/ 205 h 217"/>
                <a:gd name="T34" fmla="*/ 52 w 191"/>
                <a:gd name="T35" fmla="*/ 205 h 217"/>
                <a:gd name="T36" fmla="*/ 66 w 191"/>
                <a:gd name="T37" fmla="*/ 205 h 217"/>
                <a:gd name="T38" fmla="*/ 77 w 191"/>
                <a:gd name="T39" fmla="*/ 210 h 217"/>
                <a:gd name="T40" fmla="*/ 80 w 191"/>
                <a:gd name="T41" fmla="*/ 208 h 217"/>
                <a:gd name="T42" fmla="*/ 91 w 191"/>
                <a:gd name="T43" fmla="*/ 210 h 217"/>
                <a:gd name="T44" fmla="*/ 105 w 191"/>
                <a:gd name="T45" fmla="*/ 210 h 217"/>
                <a:gd name="T46" fmla="*/ 117 w 191"/>
                <a:gd name="T47" fmla="*/ 208 h 217"/>
                <a:gd name="T48" fmla="*/ 138 w 191"/>
                <a:gd name="T49" fmla="*/ 203 h 217"/>
                <a:gd name="T50" fmla="*/ 147 w 191"/>
                <a:gd name="T51" fmla="*/ 198 h 217"/>
                <a:gd name="T52" fmla="*/ 156 w 191"/>
                <a:gd name="T53" fmla="*/ 185 h 217"/>
                <a:gd name="T54" fmla="*/ 168 w 191"/>
                <a:gd name="T55" fmla="*/ 175 h 217"/>
                <a:gd name="T56" fmla="*/ 145 w 191"/>
                <a:gd name="T57" fmla="*/ 159 h 217"/>
                <a:gd name="T58" fmla="*/ 138 w 191"/>
                <a:gd name="T59" fmla="*/ 140 h 217"/>
                <a:gd name="T60" fmla="*/ 135 w 191"/>
                <a:gd name="T61" fmla="*/ 128 h 217"/>
                <a:gd name="T62" fmla="*/ 159 w 191"/>
                <a:gd name="T63" fmla="*/ 121 h 217"/>
                <a:gd name="T64" fmla="*/ 177 w 191"/>
                <a:gd name="T65" fmla="*/ 112 h 217"/>
                <a:gd name="T66" fmla="*/ 187 w 191"/>
                <a:gd name="T67" fmla="*/ 112 h 217"/>
                <a:gd name="T68" fmla="*/ 189 w 191"/>
                <a:gd name="T69" fmla="*/ 101 h 217"/>
                <a:gd name="T70" fmla="*/ 182 w 191"/>
                <a:gd name="T71" fmla="*/ 84 h 217"/>
                <a:gd name="T72" fmla="*/ 180 w 191"/>
                <a:gd name="T73" fmla="*/ 73 h 217"/>
                <a:gd name="T74" fmla="*/ 175 w 191"/>
                <a:gd name="T75" fmla="*/ 63 h 217"/>
                <a:gd name="T76" fmla="*/ 173 w 191"/>
                <a:gd name="T77" fmla="*/ 54 h 217"/>
                <a:gd name="T78" fmla="*/ 175 w 191"/>
                <a:gd name="T79" fmla="*/ 30 h 217"/>
                <a:gd name="T80" fmla="*/ 175 w 191"/>
                <a:gd name="T81" fmla="*/ 28 h 217"/>
                <a:gd name="T82" fmla="*/ 173 w 191"/>
                <a:gd name="T83" fmla="*/ 26 h 217"/>
                <a:gd name="T84" fmla="*/ 159 w 191"/>
                <a:gd name="T85" fmla="*/ 19 h 217"/>
                <a:gd name="T86" fmla="*/ 161 w 191"/>
                <a:gd name="T87" fmla="*/ 7 h 217"/>
                <a:gd name="T88" fmla="*/ 142 w 191"/>
                <a:gd name="T89" fmla="*/ 12 h 217"/>
                <a:gd name="T90" fmla="*/ 119 w 191"/>
                <a:gd name="T91" fmla="*/ 26 h 217"/>
                <a:gd name="T92" fmla="*/ 108 w 191"/>
                <a:gd name="T93" fmla="*/ 16 h 217"/>
                <a:gd name="T94" fmla="*/ 101 w 191"/>
                <a:gd name="T95" fmla="*/ 14 h 217"/>
                <a:gd name="T96" fmla="*/ 84 w 191"/>
                <a:gd name="T97" fmla="*/ 7 h 217"/>
                <a:gd name="T98" fmla="*/ 84 w 191"/>
                <a:gd name="T99" fmla="*/ 2 h 217"/>
                <a:gd name="T100" fmla="*/ 75 w 191"/>
                <a:gd name="T101" fmla="*/ 2 h 217"/>
                <a:gd name="T102" fmla="*/ 56 w 191"/>
                <a:gd name="T103" fmla="*/ 0 h 217"/>
                <a:gd name="T104" fmla="*/ 61 w 191"/>
                <a:gd name="T105" fmla="*/ 9 h 217"/>
                <a:gd name="T106" fmla="*/ 66 w 191"/>
                <a:gd name="T107" fmla="*/ 28 h 217"/>
                <a:gd name="T108" fmla="*/ 56 w 191"/>
                <a:gd name="T109" fmla="*/ 37 h 217"/>
                <a:gd name="T110" fmla="*/ 40 w 191"/>
                <a:gd name="T111" fmla="*/ 35 h 217"/>
                <a:gd name="T112" fmla="*/ 24 w 191"/>
                <a:gd name="T113" fmla="*/ 37 h 217"/>
                <a:gd name="T114" fmla="*/ 24 w 191"/>
                <a:gd name="T115" fmla="*/ 42 h 217"/>
                <a:gd name="T116" fmla="*/ 24 w 191"/>
                <a:gd name="T117" fmla="*/ 56 h 217"/>
                <a:gd name="T118" fmla="*/ 24 w 191"/>
                <a:gd name="T119" fmla="*/ 5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217">
                  <a:moveTo>
                    <a:pt x="24" y="56"/>
                  </a:moveTo>
                  <a:lnTo>
                    <a:pt x="24" y="56"/>
                  </a:lnTo>
                  <a:cubicBezTo>
                    <a:pt x="19" y="63"/>
                    <a:pt x="12" y="63"/>
                    <a:pt x="14" y="66"/>
                  </a:cubicBezTo>
                  <a:cubicBezTo>
                    <a:pt x="14" y="68"/>
                    <a:pt x="24" y="75"/>
                    <a:pt x="21" y="77"/>
                  </a:cubicBezTo>
                  <a:cubicBezTo>
                    <a:pt x="19" y="80"/>
                    <a:pt x="17" y="80"/>
                    <a:pt x="17" y="84"/>
                  </a:cubicBezTo>
                  <a:cubicBezTo>
                    <a:pt x="17" y="89"/>
                    <a:pt x="7" y="89"/>
                    <a:pt x="5" y="89"/>
                  </a:cubicBezTo>
                  <a:cubicBezTo>
                    <a:pt x="0" y="89"/>
                    <a:pt x="5" y="96"/>
                    <a:pt x="3" y="101"/>
                  </a:cubicBezTo>
                  <a:cubicBezTo>
                    <a:pt x="0" y="105"/>
                    <a:pt x="0" y="112"/>
                    <a:pt x="0" y="117"/>
                  </a:cubicBezTo>
                  <a:cubicBezTo>
                    <a:pt x="0" y="121"/>
                    <a:pt x="7" y="126"/>
                    <a:pt x="7" y="131"/>
                  </a:cubicBezTo>
                  <a:cubicBezTo>
                    <a:pt x="5" y="133"/>
                    <a:pt x="0" y="135"/>
                    <a:pt x="3" y="138"/>
                  </a:cubicBezTo>
                  <a:cubicBezTo>
                    <a:pt x="3" y="140"/>
                    <a:pt x="7" y="145"/>
                    <a:pt x="10" y="157"/>
                  </a:cubicBezTo>
                  <a:cubicBezTo>
                    <a:pt x="12" y="157"/>
                    <a:pt x="12" y="157"/>
                    <a:pt x="14" y="159"/>
                  </a:cubicBezTo>
                  <a:cubicBezTo>
                    <a:pt x="17" y="161"/>
                    <a:pt x="21" y="166"/>
                    <a:pt x="29" y="166"/>
                  </a:cubicBezTo>
                  <a:cubicBezTo>
                    <a:pt x="33" y="166"/>
                    <a:pt x="35" y="168"/>
                    <a:pt x="38" y="168"/>
                  </a:cubicBezTo>
                  <a:cubicBezTo>
                    <a:pt x="42" y="168"/>
                    <a:pt x="49" y="171"/>
                    <a:pt x="42" y="175"/>
                  </a:cubicBezTo>
                  <a:cubicBezTo>
                    <a:pt x="38" y="182"/>
                    <a:pt x="35" y="187"/>
                    <a:pt x="35" y="194"/>
                  </a:cubicBezTo>
                  <a:cubicBezTo>
                    <a:pt x="33" y="196"/>
                    <a:pt x="33" y="203"/>
                    <a:pt x="33" y="205"/>
                  </a:cubicBezTo>
                  <a:cubicBezTo>
                    <a:pt x="38" y="208"/>
                    <a:pt x="47" y="208"/>
                    <a:pt x="52" y="205"/>
                  </a:cubicBezTo>
                  <a:cubicBezTo>
                    <a:pt x="56" y="203"/>
                    <a:pt x="59" y="203"/>
                    <a:pt x="66" y="205"/>
                  </a:cubicBezTo>
                  <a:cubicBezTo>
                    <a:pt x="68" y="205"/>
                    <a:pt x="73" y="208"/>
                    <a:pt x="77" y="210"/>
                  </a:cubicBezTo>
                  <a:cubicBezTo>
                    <a:pt x="77" y="210"/>
                    <a:pt x="77" y="208"/>
                    <a:pt x="80" y="208"/>
                  </a:cubicBezTo>
                  <a:cubicBezTo>
                    <a:pt x="84" y="208"/>
                    <a:pt x="89" y="217"/>
                    <a:pt x="91" y="210"/>
                  </a:cubicBezTo>
                  <a:cubicBezTo>
                    <a:pt x="93" y="205"/>
                    <a:pt x="101" y="208"/>
                    <a:pt x="105" y="210"/>
                  </a:cubicBezTo>
                  <a:cubicBezTo>
                    <a:pt x="108" y="210"/>
                    <a:pt x="112" y="213"/>
                    <a:pt x="117" y="208"/>
                  </a:cubicBezTo>
                  <a:cubicBezTo>
                    <a:pt x="121" y="205"/>
                    <a:pt x="135" y="203"/>
                    <a:pt x="138" y="203"/>
                  </a:cubicBezTo>
                  <a:cubicBezTo>
                    <a:pt x="142" y="205"/>
                    <a:pt x="149" y="210"/>
                    <a:pt x="147" y="198"/>
                  </a:cubicBezTo>
                  <a:cubicBezTo>
                    <a:pt x="145" y="187"/>
                    <a:pt x="154" y="189"/>
                    <a:pt x="156" y="185"/>
                  </a:cubicBezTo>
                  <a:cubicBezTo>
                    <a:pt x="156" y="180"/>
                    <a:pt x="168" y="180"/>
                    <a:pt x="168" y="175"/>
                  </a:cubicBezTo>
                  <a:cubicBezTo>
                    <a:pt x="166" y="173"/>
                    <a:pt x="149" y="161"/>
                    <a:pt x="145" y="159"/>
                  </a:cubicBezTo>
                  <a:cubicBezTo>
                    <a:pt x="140" y="157"/>
                    <a:pt x="140" y="145"/>
                    <a:pt x="138" y="140"/>
                  </a:cubicBezTo>
                  <a:cubicBezTo>
                    <a:pt x="135" y="135"/>
                    <a:pt x="131" y="131"/>
                    <a:pt x="135" y="128"/>
                  </a:cubicBezTo>
                  <a:cubicBezTo>
                    <a:pt x="142" y="128"/>
                    <a:pt x="154" y="126"/>
                    <a:pt x="159" y="121"/>
                  </a:cubicBezTo>
                  <a:cubicBezTo>
                    <a:pt x="163" y="117"/>
                    <a:pt x="173" y="117"/>
                    <a:pt x="177" y="112"/>
                  </a:cubicBezTo>
                  <a:cubicBezTo>
                    <a:pt x="180" y="110"/>
                    <a:pt x="187" y="114"/>
                    <a:pt x="187" y="112"/>
                  </a:cubicBezTo>
                  <a:cubicBezTo>
                    <a:pt x="189" y="110"/>
                    <a:pt x="191" y="105"/>
                    <a:pt x="189" y="101"/>
                  </a:cubicBezTo>
                  <a:cubicBezTo>
                    <a:pt x="184" y="98"/>
                    <a:pt x="184" y="91"/>
                    <a:pt x="182" y="84"/>
                  </a:cubicBezTo>
                  <a:cubicBezTo>
                    <a:pt x="182" y="75"/>
                    <a:pt x="180" y="77"/>
                    <a:pt x="180" y="73"/>
                  </a:cubicBezTo>
                  <a:cubicBezTo>
                    <a:pt x="180" y="68"/>
                    <a:pt x="180" y="63"/>
                    <a:pt x="175" y="63"/>
                  </a:cubicBezTo>
                  <a:cubicBezTo>
                    <a:pt x="173" y="61"/>
                    <a:pt x="170" y="59"/>
                    <a:pt x="173" y="54"/>
                  </a:cubicBezTo>
                  <a:cubicBezTo>
                    <a:pt x="177" y="49"/>
                    <a:pt x="175" y="35"/>
                    <a:pt x="175" y="30"/>
                  </a:cubicBezTo>
                  <a:lnTo>
                    <a:pt x="175" y="28"/>
                  </a:lnTo>
                  <a:cubicBezTo>
                    <a:pt x="173" y="28"/>
                    <a:pt x="173" y="28"/>
                    <a:pt x="173" y="26"/>
                  </a:cubicBezTo>
                  <a:cubicBezTo>
                    <a:pt x="170" y="21"/>
                    <a:pt x="168" y="19"/>
                    <a:pt x="159" y="19"/>
                  </a:cubicBezTo>
                  <a:cubicBezTo>
                    <a:pt x="152" y="19"/>
                    <a:pt x="166" y="12"/>
                    <a:pt x="161" y="7"/>
                  </a:cubicBezTo>
                  <a:cubicBezTo>
                    <a:pt x="159" y="2"/>
                    <a:pt x="149" y="14"/>
                    <a:pt x="142" y="12"/>
                  </a:cubicBezTo>
                  <a:cubicBezTo>
                    <a:pt x="135" y="9"/>
                    <a:pt x="126" y="21"/>
                    <a:pt x="119" y="26"/>
                  </a:cubicBezTo>
                  <a:cubicBezTo>
                    <a:pt x="112" y="30"/>
                    <a:pt x="103" y="26"/>
                    <a:pt x="108" y="16"/>
                  </a:cubicBezTo>
                  <a:cubicBezTo>
                    <a:pt x="112" y="9"/>
                    <a:pt x="108" y="12"/>
                    <a:pt x="101" y="14"/>
                  </a:cubicBezTo>
                  <a:cubicBezTo>
                    <a:pt x="93" y="16"/>
                    <a:pt x="84" y="14"/>
                    <a:pt x="84" y="7"/>
                  </a:cubicBezTo>
                  <a:lnTo>
                    <a:pt x="84" y="2"/>
                  </a:lnTo>
                  <a:lnTo>
                    <a:pt x="75" y="2"/>
                  </a:lnTo>
                  <a:cubicBezTo>
                    <a:pt x="73" y="0"/>
                    <a:pt x="66" y="0"/>
                    <a:pt x="56" y="0"/>
                  </a:cubicBezTo>
                  <a:cubicBezTo>
                    <a:pt x="59" y="2"/>
                    <a:pt x="61" y="7"/>
                    <a:pt x="61" y="9"/>
                  </a:cubicBezTo>
                  <a:cubicBezTo>
                    <a:pt x="56" y="14"/>
                    <a:pt x="61" y="21"/>
                    <a:pt x="66" y="28"/>
                  </a:cubicBezTo>
                  <a:cubicBezTo>
                    <a:pt x="70" y="35"/>
                    <a:pt x="56" y="30"/>
                    <a:pt x="56" y="37"/>
                  </a:cubicBezTo>
                  <a:cubicBezTo>
                    <a:pt x="56" y="42"/>
                    <a:pt x="45" y="35"/>
                    <a:pt x="40" y="35"/>
                  </a:cubicBezTo>
                  <a:cubicBezTo>
                    <a:pt x="38" y="33"/>
                    <a:pt x="24" y="33"/>
                    <a:pt x="24" y="37"/>
                  </a:cubicBezTo>
                  <a:lnTo>
                    <a:pt x="24" y="42"/>
                  </a:lnTo>
                  <a:cubicBezTo>
                    <a:pt x="26" y="47"/>
                    <a:pt x="26" y="54"/>
                    <a:pt x="24" y="56"/>
                  </a:cubicBezTo>
                  <a:lnTo>
                    <a:pt x="24" y="5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8" name="Freeform 662">
              <a:extLst>
                <a:ext uri="{FF2B5EF4-FFF2-40B4-BE49-F238E27FC236}">
                  <a16:creationId xmlns:a16="http://schemas.microsoft.com/office/drawing/2014/main" id="{76F9FCAB-9709-A68A-F72E-65734BDC0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2492376"/>
              <a:ext cx="182563" cy="206375"/>
            </a:xfrm>
            <a:custGeom>
              <a:avLst/>
              <a:gdLst>
                <a:gd name="T0" fmla="*/ 24 w 191"/>
                <a:gd name="T1" fmla="*/ 56 h 217"/>
                <a:gd name="T2" fmla="*/ 24 w 191"/>
                <a:gd name="T3" fmla="*/ 56 h 217"/>
                <a:gd name="T4" fmla="*/ 14 w 191"/>
                <a:gd name="T5" fmla="*/ 66 h 217"/>
                <a:gd name="T6" fmla="*/ 21 w 191"/>
                <a:gd name="T7" fmla="*/ 77 h 217"/>
                <a:gd name="T8" fmla="*/ 17 w 191"/>
                <a:gd name="T9" fmla="*/ 84 h 217"/>
                <a:gd name="T10" fmla="*/ 5 w 191"/>
                <a:gd name="T11" fmla="*/ 89 h 217"/>
                <a:gd name="T12" fmla="*/ 3 w 191"/>
                <a:gd name="T13" fmla="*/ 101 h 217"/>
                <a:gd name="T14" fmla="*/ 0 w 191"/>
                <a:gd name="T15" fmla="*/ 117 h 217"/>
                <a:gd name="T16" fmla="*/ 7 w 191"/>
                <a:gd name="T17" fmla="*/ 131 h 217"/>
                <a:gd name="T18" fmla="*/ 3 w 191"/>
                <a:gd name="T19" fmla="*/ 138 h 217"/>
                <a:gd name="T20" fmla="*/ 10 w 191"/>
                <a:gd name="T21" fmla="*/ 157 h 217"/>
                <a:gd name="T22" fmla="*/ 14 w 191"/>
                <a:gd name="T23" fmla="*/ 159 h 217"/>
                <a:gd name="T24" fmla="*/ 29 w 191"/>
                <a:gd name="T25" fmla="*/ 166 h 217"/>
                <a:gd name="T26" fmla="*/ 38 w 191"/>
                <a:gd name="T27" fmla="*/ 168 h 217"/>
                <a:gd name="T28" fmla="*/ 42 w 191"/>
                <a:gd name="T29" fmla="*/ 175 h 217"/>
                <a:gd name="T30" fmla="*/ 35 w 191"/>
                <a:gd name="T31" fmla="*/ 194 h 217"/>
                <a:gd name="T32" fmla="*/ 33 w 191"/>
                <a:gd name="T33" fmla="*/ 205 h 217"/>
                <a:gd name="T34" fmla="*/ 52 w 191"/>
                <a:gd name="T35" fmla="*/ 205 h 217"/>
                <a:gd name="T36" fmla="*/ 66 w 191"/>
                <a:gd name="T37" fmla="*/ 205 h 217"/>
                <a:gd name="T38" fmla="*/ 77 w 191"/>
                <a:gd name="T39" fmla="*/ 210 h 217"/>
                <a:gd name="T40" fmla="*/ 80 w 191"/>
                <a:gd name="T41" fmla="*/ 208 h 217"/>
                <a:gd name="T42" fmla="*/ 91 w 191"/>
                <a:gd name="T43" fmla="*/ 210 h 217"/>
                <a:gd name="T44" fmla="*/ 105 w 191"/>
                <a:gd name="T45" fmla="*/ 210 h 217"/>
                <a:gd name="T46" fmla="*/ 117 w 191"/>
                <a:gd name="T47" fmla="*/ 208 h 217"/>
                <a:gd name="T48" fmla="*/ 138 w 191"/>
                <a:gd name="T49" fmla="*/ 203 h 217"/>
                <a:gd name="T50" fmla="*/ 147 w 191"/>
                <a:gd name="T51" fmla="*/ 198 h 217"/>
                <a:gd name="T52" fmla="*/ 156 w 191"/>
                <a:gd name="T53" fmla="*/ 185 h 217"/>
                <a:gd name="T54" fmla="*/ 168 w 191"/>
                <a:gd name="T55" fmla="*/ 175 h 217"/>
                <a:gd name="T56" fmla="*/ 145 w 191"/>
                <a:gd name="T57" fmla="*/ 159 h 217"/>
                <a:gd name="T58" fmla="*/ 138 w 191"/>
                <a:gd name="T59" fmla="*/ 140 h 217"/>
                <a:gd name="T60" fmla="*/ 135 w 191"/>
                <a:gd name="T61" fmla="*/ 128 h 217"/>
                <a:gd name="T62" fmla="*/ 159 w 191"/>
                <a:gd name="T63" fmla="*/ 121 h 217"/>
                <a:gd name="T64" fmla="*/ 177 w 191"/>
                <a:gd name="T65" fmla="*/ 112 h 217"/>
                <a:gd name="T66" fmla="*/ 187 w 191"/>
                <a:gd name="T67" fmla="*/ 112 h 217"/>
                <a:gd name="T68" fmla="*/ 189 w 191"/>
                <a:gd name="T69" fmla="*/ 101 h 217"/>
                <a:gd name="T70" fmla="*/ 182 w 191"/>
                <a:gd name="T71" fmla="*/ 84 h 217"/>
                <a:gd name="T72" fmla="*/ 180 w 191"/>
                <a:gd name="T73" fmla="*/ 73 h 217"/>
                <a:gd name="T74" fmla="*/ 175 w 191"/>
                <a:gd name="T75" fmla="*/ 63 h 217"/>
                <a:gd name="T76" fmla="*/ 173 w 191"/>
                <a:gd name="T77" fmla="*/ 54 h 217"/>
                <a:gd name="T78" fmla="*/ 175 w 191"/>
                <a:gd name="T79" fmla="*/ 30 h 217"/>
                <a:gd name="T80" fmla="*/ 175 w 191"/>
                <a:gd name="T81" fmla="*/ 28 h 217"/>
                <a:gd name="T82" fmla="*/ 173 w 191"/>
                <a:gd name="T83" fmla="*/ 26 h 217"/>
                <a:gd name="T84" fmla="*/ 159 w 191"/>
                <a:gd name="T85" fmla="*/ 19 h 217"/>
                <a:gd name="T86" fmla="*/ 161 w 191"/>
                <a:gd name="T87" fmla="*/ 7 h 217"/>
                <a:gd name="T88" fmla="*/ 142 w 191"/>
                <a:gd name="T89" fmla="*/ 12 h 217"/>
                <a:gd name="T90" fmla="*/ 119 w 191"/>
                <a:gd name="T91" fmla="*/ 26 h 217"/>
                <a:gd name="T92" fmla="*/ 108 w 191"/>
                <a:gd name="T93" fmla="*/ 16 h 217"/>
                <a:gd name="T94" fmla="*/ 101 w 191"/>
                <a:gd name="T95" fmla="*/ 14 h 217"/>
                <a:gd name="T96" fmla="*/ 84 w 191"/>
                <a:gd name="T97" fmla="*/ 7 h 217"/>
                <a:gd name="T98" fmla="*/ 84 w 191"/>
                <a:gd name="T99" fmla="*/ 2 h 217"/>
                <a:gd name="T100" fmla="*/ 75 w 191"/>
                <a:gd name="T101" fmla="*/ 2 h 217"/>
                <a:gd name="T102" fmla="*/ 56 w 191"/>
                <a:gd name="T103" fmla="*/ 0 h 217"/>
                <a:gd name="T104" fmla="*/ 61 w 191"/>
                <a:gd name="T105" fmla="*/ 9 h 217"/>
                <a:gd name="T106" fmla="*/ 66 w 191"/>
                <a:gd name="T107" fmla="*/ 28 h 217"/>
                <a:gd name="T108" fmla="*/ 56 w 191"/>
                <a:gd name="T109" fmla="*/ 37 h 217"/>
                <a:gd name="T110" fmla="*/ 40 w 191"/>
                <a:gd name="T111" fmla="*/ 35 h 217"/>
                <a:gd name="T112" fmla="*/ 24 w 191"/>
                <a:gd name="T113" fmla="*/ 37 h 217"/>
                <a:gd name="T114" fmla="*/ 24 w 191"/>
                <a:gd name="T115" fmla="*/ 42 h 217"/>
                <a:gd name="T116" fmla="*/ 24 w 191"/>
                <a:gd name="T117" fmla="*/ 5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1" h="217">
                  <a:moveTo>
                    <a:pt x="24" y="56"/>
                  </a:moveTo>
                  <a:lnTo>
                    <a:pt x="24" y="56"/>
                  </a:lnTo>
                  <a:cubicBezTo>
                    <a:pt x="19" y="63"/>
                    <a:pt x="12" y="63"/>
                    <a:pt x="14" y="66"/>
                  </a:cubicBezTo>
                  <a:cubicBezTo>
                    <a:pt x="14" y="68"/>
                    <a:pt x="24" y="75"/>
                    <a:pt x="21" y="77"/>
                  </a:cubicBezTo>
                  <a:cubicBezTo>
                    <a:pt x="19" y="80"/>
                    <a:pt x="17" y="80"/>
                    <a:pt x="17" y="84"/>
                  </a:cubicBezTo>
                  <a:cubicBezTo>
                    <a:pt x="17" y="89"/>
                    <a:pt x="7" y="89"/>
                    <a:pt x="5" y="89"/>
                  </a:cubicBezTo>
                  <a:cubicBezTo>
                    <a:pt x="0" y="89"/>
                    <a:pt x="5" y="96"/>
                    <a:pt x="3" y="101"/>
                  </a:cubicBezTo>
                  <a:cubicBezTo>
                    <a:pt x="0" y="105"/>
                    <a:pt x="0" y="112"/>
                    <a:pt x="0" y="117"/>
                  </a:cubicBezTo>
                  <a:cubicBezTo>
                    <a:pt x="0" y="121"/>
                    <a:pt x="7" y="126"/>
                    <a:pt x="7" y="131"/>
                  </a:cubicBezTo>
                  <a:cubicBezTo>
                    <a:pt x="5" y="133"/>
                    <a:pt x="0" y="135"/>
                    <a:pt x="3" y="138"/>
                  </a:cubicBezTo>
                  <a:cubicBezTo>
                    <a:pt x="3" y="140"/>
                    <a:pt x="7" y="145"/>
                    <a:pt x="10" y="157"/>
                  </a:cubicBezTo>
                  <a:cubicBezTo>
                    <a:pt x="12" y="157"/>
                    <a:pt x="12" y="157"/>
                    <a:pt x="14" y="159"/>
                  </a:cubicBezTo>
                  <a:cubicBezTo>
                    <a:pt x="17" y="161"/>
                    <a:pt x="21" y="166"/>
                    <a:pt x="29" y="166"/>
                  </a:cubicBezTo>
                  <a:cubicBezTo>
                    <a:pt x="33" y="166"/>
                    <a:pt x="35" y="168"/>
                    <a:pt x="38" y="168"/>
                  </a:cubicBezTo>
                  <a:cubicBezTo>
                    <a:pt x="42" y="168"/>
                    <a:pt x="49" y="171"/>
                    <a:pt x="42" y="175"/>
                  </a:cubicBezTo>
                  <a:cubicBezTo>
                    <a:pt x="38" y="182"/>
                    <a:pt x="35" y="187"/>
                    <a:pt x="35" y="194"/>
                  </a:cubicBezTo>
                  <a:cubicBezTo>
                    <a:pt x="33" y="196"/>
                    <a:pt x="33" y="203"/>
                    <a:pt x="33" y="205"/>
                  </a:cubicBezTo>
                  <a:cubicBezTo>
                    <a:pt x="38" y="208"/>
                    <a:pt x="47" y="208"/>
                    <a:pt x="52" y="205"/>
                  </a:cubicBezTo>
                  <a:cubicBezTo>
                    <a:pt x="56" y="203"/>
                    <a:pt x="59" y="203"/>
                    <a:pt x="66" y="205"/>
                  </a:cubicBezTo>
                  <a:cubicBezTo>
                    <a:pt x="68" y="205"/>
                    <a:pt x="73" y="208"/>
                    <a:pt x="77" y="210"/>
                  </a:cubicBezTo>
                  <a:cubicBezTo>
                    <a:pt x="77" y="210"/>
                    <a:pt x="77" y="208"/>
                    <a:pt x="80" y="208"/>
                  </a:cubicBezTo>
                  <a:cubicBezTo>
                    <a:pt x="84" y="208"/>
                    <a:pt x="89" y="217"/>
                    <a:pt x="91" y="210"/>
                  </a:cubicBezTo>
                  <a:cubicBezTo>
                    <a:pt x="94" y="205"/>
                    <a:pt x="101" y="208"/>
                    <a:pt x="105" y="210"/>
                  </a:cubicBezTo>
                  <a:cubicBezTo>
                    <a:pt x="108" y="210"/>
                    <a:pt x="112" y="213"/>
                    <a:pt x="117" y="208"/>
                  </a:cubicBezTo>
                  <a:cubicBezTo>
                    <a:pt x="121" y="205"/>
                    <a:pt x="135" y="203"/>
                    <a:pt x="138" y="203"/>
                  </a:cubicBezTo>
                  <a:cubicBezTo>
                    <a:pt x="142" y="205"/>
                    <a:pt x="149" y="210"/>
                    <a:pt x="147" y="198"/>
                  </a:cubicBezTo>
                  <a:cubicBezTo>
                    <a:pt x="145" y="187"/>
                    <a:pt x="154" y="189"/>
                    <a:pt x="156" y="185"/>
                  </a:cubicBezTo>
                  <a:cubicBezTo>
                    <a:pt x="156" y="180"/>
                    <a:pt x="168" y="180"/>
                    <a:pt x="168" y="175"/>
                  </a:cubicBezTo>
                  <a:cubicBezTo>
                    <a:pt x="166" y="173"/>
                    <a:pt x="149" y="161"/>
                    <a:pt x="145" y="159"/>
                  </a:cubicBezTo>
                  <a:cubicBezTo>
                    <a:pt x="140" y="157"/>
                    <a:pt x="140" y="145"/>
                    <a:pt x="138" y="140"/>
                  </a:cubicBezTo>
                  <a:cubicBezTo>
                    <a:pt x="135" y="135"/>
                    <a:pt x="131" y="131"/>
                    <a:pt x="135" y="128"/>
                  </a:cubicBezTo>
                  <a:cubicBezTo>
                    <a:pt x="142" y="128"/>
                    <a:pt x="154" y="126"/>
                    <a:pt x="159" y="121"/>
                  </a:cubicBezTo>
                  <a:cubicBezTo>
                    <a:pt x="163" y="117"/>
                    <a:pt x="173" y="117"/>
                    <a:pt x="177" y="112"/>
                  </a:cubicBezTo>
                  <a:cubicBezTo>
                    <a:pt x="180" y="110"/>
                    <a:pt x="187" y="114"/>
                    <a:pt x="187" y="112"/>
                  </a:cubicBezTo>
                  <a:cubicBezTo>
                    <a:pt x="189" y="110"/>
                    <a:pt x="191" y="105"/>
                    <a:pt x="189" y="101"/>
                  </a:cubicBezTo>
                  <a:cubicBezTo>
                    <a:pt x="184" y="98"/>
                    <a:pt x="184" y="91"/>
                    <a:pt x="182" y="84"/>
                  </a:cubicBezTo>
                  <a:cubicBezTo>
                    <a:pt x="182" y="75"/>
                    <a:pt x="180" y="77"/>
                    <a:pt x="180" y="73"/>
                  </a:cubicBezTo>
                  <a:cubicBezTo>
                    <a:pt x="180" y="68"/>
                    <a:pt x="180" y="63"/>
                    <a:pt x="175" y="63"/>
                  </a:cubicBezTo>
                  <a:cubicBezTo>
                    <a:pt x="173" y="61"/>
                    <a:pt x="170" y="59"/>
                    <a:pt x="173" y="54"/>
                  </a:cubicBezTo>
                  <a:cubicBezTo>
                    <a:pt x="177" y="49"/>
                    <a:pt x="175" y="35"/>
                    <a:pt x="175" y="30"/>
                  </a:cubicBezTo>
                  <a:lnTo>
                    <a:pt x="175" y="28"/>
                  </a:lnTo>
                  <a:cubicBezTo>
                    <a:pt x="173" y="28"/>
                    <a:pt x="173" y="28"/>
                    <a:pt x="173" y="26"/>
                  </a:cubicBezTo>
                  <a:cubicBezTo>
                    <a:pt x="170" y="21"/>
                    <a:pt x="168" y="19"/>
                    <a:pt x="159" y="19"/>
                  </a:cubicBezTo>
                  <a:cubicBezTo>
                    <a:pt x="152" y="19"/>
                    <a:pt x="166" y="12"/>
                    <a:pt x="161" y="7"/>
                  </a:cubicBezTo>
                  <a:cubicBezTo>
                    <a:pt x="159" y="2"/>
                    <a:pt x="149" y="14"/>
                    <a:pt x="142" y="12"/>
                  </a:cubicBezTo>
                  <a:cubicBezTo>
                    <a:pt x="135" y="9"/>
                    <a:pt x="126" y="21"/>
                    <a:pt x="119" y="26"/>
                  </a:cubicBezTo>
                  <a:cubicBezTo>
                    <a:pt x="112" y="30"/>
                    <a:pt x="103" y="26"/>
                    <a:pt x="108" y="16"/>
                  </a:cubicBezTo>
                  <a:cubicBezTo>
                    <a:pt x="112" y="9"/>
                    <a:pt x="108" y="12"/>
                    <a:pt x="101" y="14"/>
                  </a:cubicBezTo>
                  <a:cubicBezTo>
                    <a:pt x="94" y="16"/>
                    <a:pt x="84" y="14"/>
                    <a:pt x="84" y="7"/>
                  </a:cubicBezTo>
                  <a:lnTo>
                    <a:pt x="84" y="2"/>
                  </a:lnTo>
                  <a:lnTo>
                    <a:pt x="75" y="2"/>
                  </a:lnTo>
                  <a:cubicBezTo>
                    <a:pt x="73" y="0"/>
                    <a:pt x="66" y="0"/>
                    <a:pt x="56" y="0"/>
                  </a:cubicBezTo>
                  <a:cubicBezTo>
                    <a:pt x="59" y="2"/>
                    <a:pt x="61" y="7"/>
                    <a:pt x="61" y="9"/>
                  </a:cubicBezTo>
                  <a:cubicBezTo>
                    <a:pt x="56" y="14"/>
                    <a:pt x="61" y="21"/>
                    <a:pt x="66" y="28"/>
                  </a:cubicBezTo>
                  <a:cubicBezTo>
                    <a:pt x="70" y="35"/>
                    <a:pt x="56" y="30"/>
                    <a:pt x="56" y="37"/>
                  </a:cubicBezTo>
                  <a:cubicBezTo>
                    <a:pt x="56" y="42"/>
                    <a:pt x="45" y="35"/>
                    <a:pt x="40" y="35"/>
                  </a:cubicBezTo>
                  <a:cubicBezTo>
                    <a:pt x="38" y="33"/>
                    <a:pt x="24" y="33"/>
                    <a:pt x="24" y="37"/>
                  </a:cubicBezTo>
                  <a:lnTo>
                    <a:pt x="24" y="42"/>
                  </a:lnTo>
                  <a:cubicBezTo>
                    <a:pt x="26" y="47"/>
                    <a:pt x="26" y="54"/>
                    <a:pt x="24" y="56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49" name="Freeform 663">
              <a:extLst>
                <a:ext uri="{FF2B5EF4-FFF2-40B4-BE49-F238E27FC236}">
                  <a16:creationId xmlns:a16="http://schemas.microsoft.com/office/drawing/2014/main" id="{CF8C752F-84BE-1ABE-4742-035F19354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2492376"/>
              <a:ext cx="182563" cy="206375"/>
            </a:xfrm>
            <a:custGeom>
              <a:avLst/>
              <a:gdLst>
                <a:gd name="T0" fmla="*/ 24 w 191"/>
                <a:gd name="T1" fmla="*/ 56 h 217"/>
                <a:gd name="T2" fmla="*/ 24 w 191"/>
                <a:gd name="T3" fmla="*/ 56 h 217"/>
                <a:gd name="T4" fmla="*/ 14 w 191"/>
                <a:gd name="T5" fmla="*/ 66 h 217"/>
                <a:gd name="T6" fmla="*/ 21 w 191"/>
                <a:gd name="T7" fmla="*/ 77 h 217"/>
                <a:gd name="T8" fmla="*/ 17 w 191"/>
                <a:gd name="T9" fmla="*/ 84 h 217"/>
                <a:gd name="T10" fmla="*/ 5 w 191"/>
                <a:gd name="T11" fmla="*/ 89 h 217"/>
                <a:gd name="T12" fmla="*/ 3 w 191"/>
                <a:gd name="T13" fmla="*/ 101 h 217"/>
                <a:gd name="T14" fmla="*/ 0 w 191"/>
                <a:gd name="T15" fmla="*/ 117 h 217"/>
                <a:gd name="T16" fmla="*/ 7 w 191"/>
                <a:gd name="T17" fmla="*/ 131 h 217"/>
                <a:gd name="T18" fmla="*/ 3 w 191"/>
                <a:gd name="T19" fmla="*/ 138 h 217"/>
                <a:gd name="T20" fmla="*/ 10 w 191"/>
                <a:gd name="T21" fmla="*/ 157 h 217"/>
                <a:gd name="T22" fmla="*/ 14 w 191"/>
                <a:gd name="T23" fmla="*/ 159 h 217"/>
                <a:gd name="T24" fmla="*/ 29 w 191"/>
                <a:gd name="T25" fmla="*/ 166 h 217"/>
                <a:gd name="T26" fmla="*/ 38 w 191"/>
                <a:gd name="T27" fmla="*/ 168 h 217"/>
                <a:gd name="T28" fmla="*/ 42 w 191"/>
                <a:gd name="T29" fmla="*/ 175 h 217"/>
                <a:gd name="T30" fmla="*/ 35 w 191"/>
                <a:gd name="T31" fmla="*/ 194 h 217"/>
                <a:gd name="T32" fmla="*/ 33 w 191"/>
                <a:gd name="T33" fmla="*/ 205 h 217"/>
                <a:gd name="T34" fmla="*/ 52 w 191"/>
                <a:gd name="T35" fmla="*/ 205 h 217"/>
                <a:gd name="T36" fmla="*/ 66 w 191"/>
                <a:gd name="T37" fmla="*/ 205 h 217"/>
                <a:gd name="T38" fmla="*/ 77 w 191"/>
                <a:gd name="T39" fmla="*/ 210 h 217"/>
                <a:gd name="T40" fmla="*/ 80 w 191"/>
                <a:gd name="T41" fmla="*/ 208 h 217"/>
                <a:gd name="T42" fmla="*/ 91 w 191"/>
                <a:gd name="T43" fmla="*/ 210 h 217"/>
                <a:gd name="T44" fmla="*/ 105 w 191"/>
                <a:gd name="T45" fmla="*/ 210 h 217"/>
                <a:gd name="T46" fmla="*/ 117 w 191"/>
                <a:gd name="T47" fmla="*/ 208 h 217"/>
                <a:gd name="T48" fmla="*/ 138 w 191"/>
                <a:gd name="T49" fmla="*/ 203 h 217"/>
                <a:gd name="T50" fmla="*/ 147 w 191"/>
                <a:gd name="T51" fmla="*/ 198 h 217"/>
                <a:gd name="T52" fmla="*/ 156 w 191"/>
                <a:gd name="T53" fmla="*/ 185 h 217"/>
                <a:gd name="T54" fmla="*/ 168 w 191"/>
                <a:gd name="T55" fmla="*/ 175 h 217"/>
                <a:gd name="T56" fmla="*/ 145 w 191"/>
                <a:gd name="T57" fmla="*/ 159 h 217"/>
                <a:gd name="T58" fmla="*/ 138 w 191"/>
                <a:gd name="T59" fmla="*/ 140 h 217"/>
                <a:gd name="T60" fmla="*/ 135 w 191"/>
                <a:gd name="T61" fmla="*/ 128 h 217"/>
                <a:gd name="T62" fmla="*/ 159 w 191"/>
                <a:gd name="T63" fmla="*/ 121 h 217"/>
                <a:gd name="T64" fmla="*/ 177 w 191"/>
                <a:gd name="T65" fmla="*/ 112 h 217"/>
                <a:gd name="T66" fmla="*/ 187 w 191"/>
                <a:gd name="T67" fmla="*/ 112 h 217"/>
                <a:gd name="T68" fmla="*/ 189 w 191"/>
                <a:gd name="T69" fmla="*/ 101 h 217"/>
                <a:gd name="T70" fmla="*/ 182 w 191"/>
                <a:gd name="T71" fmla="*/ 84 h 217"/>
                <a:gd name="T72" fmla="*/ 180 w 191"/>
                <a:gd name="T73" fmla="*/ 73 h 217"/>
                <a:gd name="T74" fmla="*/ 175 w 191"/>
                <a:gd name="T75" fmla="*/ 63 h 217"/>
                <a:gd name="T76" fmla="*/ 173 w 191"/>
                <a:gd name="T77" fmla="*/ 54 h 217"/>
                <a:gd name="T78" fmla="*/ 175 w 191"/>
                <a:gd name="T79" fmla="*/ 30 h 217"/>
                <a:gd name="T80" fmla="*/ 175 w 191"/>
                <a:gd name="T81" fmla="*/ 28 h 217"/>
                <a:gd name="T82" fmla="*/ 173 w 191"/>
                <a:gd name="T83" fmla="*/ 26 h 217"/>
                <a:gd name="T84" fmla="*/ 159 w 191"/>
                <a:gd name="T85" fmla="*/ 19 h 217"/>
                <a:gd name="T86" fmla="*/ 161 w 191"/>
                <a:gd name="T87" fmla="*/ 7 h 217"/>
                <a:gd name="T88" fmla="*/ 142 w 191"/>
                <a:gd name="T89" fmla="*/ 12 h 217"/>
                <a:gd name="T90" fmla="*/ 119 w 191"/>
                <a:gd name="T91" fmla="*/ 26 h 217"/>
                <a:gd name="T92" fmla="*/ 108 w 191"/>
                <a:gd name="T93" fmla="*/ 16 h 217"/>
                <a:gd name="T94" fmla="*/ 101 w 191"/>
                <a:gd name="T95" fmla="*/ 14 h 217"/>
                <a:gd name="T96" fmla="*/ 84 w 191"/>
                <a:gd name="T97" fmla="*/ 7 h 217"/>
                <a:gd name="T98" fmla="*/ 84 w 191"/>
                <a:gd name="T99" fmla="*/ 2 h 217"/>
                <a:gd name="T100" fmla="*/ 75 w 191"/>
                <a:gd name="T101" fmla="*/ 2 h 217"/>
                <a:gd name="T102" fmla="*/ 56 w 191"/>
                <a:gd name="T103" fmla="*/ 0 h 217"/>
                <a:gd name="T104" fmla="*/ 61 w 191"/>
                <a:gd name="T105" fmla="*/ 9 h 217"/>
                <a:gd name="T106" fmla="*/ 66 w 191"/>
                <a:gd name="T107" fmla="*/ 28 h 217"/>
                <a:gd name="T108" fmla="*/ 56 w 191"/>
                <a:gd name="T109" fmla="*/ 37 h 217"/>
                <a:gd name="T110" fmla="*/ 40 w 191"/>
                <a:gd name="T111" fmla="*/ 35 h 217"/>
                <a:gd name="T112" fmla="*/ 24 w 191"/>
                <a:gd name="T113" fmla="*/ 37 h 217"/>
                <a:gd name="T114" fmla="*/ 24 w 191"/>
                <a:gd name="T115" fmla="*/ 42 h 217"/>
                <a:gd name="T116" fmla="*/ 24 w 191"/>
                <a:gd name="T117" fmla="*/ 56 h 217"/>
                <a:gd name="T118" fmla="*/ 24 w 191"/>
                <a:gd name="T119" fmla="*/ 5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217">
                  <a:moveTo>
                    <a:pt x="24" y="56"/>
                  </a:moveTo>
                  <a:lnTo>
                    <a:pt x="24" y="56"/>
                  </a:lnTo>
                  <a:cubicBezTo>
                    <a:pt x="19" y="63"/>
                    <a:pt x="12" y="63"/>
                    <a:pt x="14" y="66"/>
                  </a:cubicBezTo>
                  <a:cubicBezTo>
                    <a:pt x="14" y="68"/>
                    <a:pt x="24" y="75"/>
                    <a:pt x="21" y="77"/>
                  </a:cubicBezTo>
                  <a:cubicBezTo>
                    <a:pt x="19" y="80"/>
                    <a:pt x="17" y="80"/>
                    <a:pt x="17" y="84"/>
                  </a:cubicBezTo>
                  <a:cubicBezTo>
                    <a:pt x="17" y="89"/>
                    <a:pt x="7" y="89"/>
                    <a:pt x="5" y="89"/>
                  </a:cubicBezTo>
                  <a:cubicBezTo>
                    <a:pt x="0" y="89"/>
                    <a:pt x="5" y="96"/>
                    <a:pt x="3" y="101"/>
                  </a:cubicBezTo>
                  <a:cubicBezTo>
                    <a:pt x="0" y="105"/>
                    <a:pt x="0" y="112"/>
                    <a:pt x="0" y="117"/>
                  </a:cubicBezTo>
                  <a:cubicBezTo>
                    <a:pt x="0" y="121"/>
                    <a:pt x="7" y="126"/>
                    <a:pt x="7" y="131"/>
                  </a:cubicBezTo>
                  <a:cubicBezTo>
                    <a:pt x="5" y="133"/>
                    <a:pt x="0" y="135"/>
                    <a:pt x="3" y="138"/>
                  </a:cubicBezTo>
                  <a:cubicBezTo>
                    <a:pt x="3" y="140"/>
                    <a:pt x="7" y="145"/>
                    <a:pt x="10" y="157"/>
                  </a:cubicBezTo>
                  <a:cubicBezTo>
                    <a:pt x="12" y="157"/>
                    <a:pt x="12" y="157"/>
                    <a:pt x="14" y="159"/>
                  </a:cubicBezTo>
                  <a:cubicBezTo>
                    <a:pt x="17" y="161"/>
                    <a:pt x="21" y="166"/>
                    <a:pt x="29" y="166"/>
                  </a:cubicBezTo>
                  <a:cubicBezTo>
                    <a:pt x="33" y="166"/>
                    <a:pt x="35" y="168"/>
                    <a:pt x="38" y="168"/>
                  </a:cubicBezTo>
                  <a:cubicBezTo>
                    <a:pt x="42" y="168"/>
                    <a:pt x="49" y="171"/>
                    <a:pt x="42" y="175"/>
                  </a:cubicBezTo>
                  <a:cubicBezTo>
                    <a:pt x="38" y="182"/>
                    <a:pt x="35" y="187"/>
                    <a:pt x="35" y="194"/>
                  </a:cubicBezTo>
                  <a:cubicBezTo>
                    <a:pt x="33" y="196"/>
                    <a:pt x="33" y="203"/>
                    <a:pt x="33" y="205"/>
                  </a:cubicBezTo>
                  <a:cubicBezTo>
                    <a:pt x="38" y="208"/>
                    <a:pt x="47" y="208"/>
                    <a:pt x="52" y="205"/>
                  </a:cubicBezTo>
                  <a:cubicBezTo>
                    <a:pt x="56" y="203"/>
                    <a:pt x="59" y="203"/>
                    <a:pt x="66" y="205"/>
                  </a:cubicBezTo>
                  <a:cubicBezTo>
                    <a:pt x="68" y="205"/>
                    <a:pt x="73" y="208"/>
                    <a:pt x="77" y="210"/>
                  </a:cubicBezTo>
                  <a:cubicBezTo>
                    <a:pt x="77" y="210"/>
                    <a:pt x="77" y="208"/>
                    <a:pt x="80" y="208"/>
                  </a:cubicBezTo>
                  <a:cubicBezTo>
                    <a:pt x="84" y="208"/>
                    <a:pt x="89" y="217"/>
                    <a:pt x="91" y="210"/>
                  </a:cubicBezTo>
                  <a:cubicBezTo>
                    <a:pt x="94" y="205"/>
                    <a:pt x="101" y="208"/>
                    <a:pt x="105" y="210"/>
                  </a:cubicBezTo>
                  <a:cubicBezTo>
                    <a:pt x="108" y="210"/>
                    <a:pt x="112" y="213"/>
                    <a:pt x="117" y="208"/>
                  </a:cubicBezTo>
                  <a:cubicBezTo>
                    <a:pt x="121" y="205"/>
                    <a:pt x="135" y="203"/>
                    <a:pt x="138" y="203"/>
                  </a:cubicBezTo>
                  <a:cubicBezTo>
                    <a:pt x="142" y="205"/>
                    <a:pt x="149" y="210"/>
                    <a:pt x="147" y="198"/>
                  </a:cubicBezTo>
                  <a:cubicBezTo>
                    <a:pt x="145" y="187"/>
                    <a:pt x="154" y="189"/>
                    <a:pt x="156" y="185"/>
                  </a:cubicBezTo>
                  <a:cubicBezTo>
                    <a:pt x="156" y="180"/>
                    <a:pt x="168" y="180"/>
                    <a:pt x="168" y="175"/>
                  </a:cubicBezTo>
                  <a:cubicBezTo>
                    <a:pt x="166" y="173"/>
                    <a:pt x="149" y="161"/>
                    <a:pt x="145" y="159"/>
                  </a:cubicBezTo>
                  <a:cubicBezTo>
                    <a:pt x="140" y="157"/>
                    <a:pt x="140" y="145"/>
                    <a:pt x="138" y="140"/>
                  </a:cubicBezTo>
                  <a:cubicBezTo>
                    <a:pt x="135" y="135"/>
                    <a:pt x="131" y="131"/>
                    <a:pt x="135" y="128"/>
                  </a:cubicBezTo>
                  <a:cubicBezTo>
                    <a:pt x="142" y="128"/>
                    <a:pt x="154" y="126"/>
                    <a:pt x="159" y="121"/>
                  </a:cubicBezTo>
                  <a:cubicBezTo>
                    <a:pt x="163" y="117"/>
                    <a:pt x="173" y="117"/>
                    <a:pt x="177" y="112"/>
                  </a:cubicBezTo>
                  <a:cubicBezTo>
                    <a:pt x="180" y="110"/>
                    <a:pt x="187" y="114"/>
                    <a:pt x="187" y="112"/>
                  </a:cubicBezTo>
                  <a:cubicBezTo>
                    <a:pt x="189" y="110"/>
                    <a:pt x="191" y="105"/>
                    <a:pt x="189" y="101"/>
                  </a:cubicBezTo>
                  <a:cubicBezTo>
                    <a:pt x="184" y="98"/>
                    <a:pt x="184" y="91"/>
                    <a:pt x="182" y="84"/>
                  </a:cubicBezTo>
                  <a:cubicBezTo>
                    <a:pt x="182" y="75"/>
                    <a:pt x="180" y="77"/>
                    <a:pt x="180" y="73"/>
                  </a:cubicBezTo>
                  <a:cubicBezTo>
                    <a:pt x="180" y="68"/>
                    <a:pt x="180" y="63"/>
                    <a:pt x="175" y="63"/>
                  </a:cubicBezTo>
                  <a:cubicBezTo>
                    <a:pt x="173" y="61"/>
                    <a:pt x="170" y="59"/>
                    <a:pt x="173" y="54"/>
                  </a:cubicBezTo>
                  <a:cubicBezTo>
                    <a:pt x="177" y="49"/>
                    <a:pt x="175" y="35"/>
                    <a:pt x="175" y="30"/>
                  </a:cubicBezTo>
                  <a:lnTo>
                    <a:pt x="175" y="28"/>
                  </a:lnTo>
                  <a:cubicBezTo>
                    <a:pt x="173" y="28"/>
                    <a:pt x="173" y="28"/>
                    <a:pt x="173" y="26"/>
                  </a:cubicBezTo>
                  <a:cubicBezTo>
                    <a:pt x="170" y="21"/>
                    <a:pt x="168" y="19"/>
                    <a:pt x="159" y="19"/>
                  </a:cubicBezTo>
                  <a:cubicBezTo>
                    <a:pt x="152" y="19"/>
                    <a:pt x="166" y="12"/>
                    <a:pt x="161" y="7"/>
                  </a:cubicBezTo>
                  <a:cubicBezTo>
                    <a:pt x="159" y="2"/>
                    <a:pt x="149" y="14"/>
                    <a:pt x="142" y="12"/>
                  </a:cubicBezTo>
                  <a:cubicBezTo>
                    <a:pt x="135" y="9"/>
                    <a:pt x="126" y="21"/>
                    <a:pt x="119" y="26"/>
                  </a:cubicBezTo>
                  <a:cubicBezTo>
                    <a:pt x="112" y="30"/>
                    <a:pt x="103" y="26"/>
                    <a:pt x="108" y="16"/>
                  </a:cubicBezTo>
                  <a:cubicBezTo>
                    <a:pt x="112" y="9"/>
                    <a:pt x="108" y="12"/>
                    <a:pt x="101" y="14"/>
                  </a:cubicBezTo>
                  <a:cubicBezTo>
                    <a:pt x="94" y="16"/>
                    <a:pt x="84" y="14"/>
                    <a:pt x="84" y="7"/>
                  </a:cubicBezTo>
                  <a:lnTo>
                    <a:pt x="84" y="2"/>
                  </a:lnTo>
                  <a:lnTo>
                    <a:pt x="75" y="2"/>
                  </a:lnTo>
                  <a:cubicBezTo>
                    <a:pt x="73" y="0"/>
                    <a:pt x="66" y="0"/>
                    <a:pt x="56" y="0"/>
                  </a:cubicBezTo>
                  <a:cubicBezTo>
                    <a:pt x="59" y="2"/>
                    <a:pt x="61" y="7"/>
                    <a:pt x="61" y="9"/>
                  </a:cubicBezTo>
                  <a:cubicBezTo>
                    <a:pt x="56" y="14"/>
                    <a:pt x="61" y="21"/>
                    <a:pt x="66" y="28"/>
                  </a:cubicBezTo>
                  <a:cubicBezTo>
                    <a:pt x="70" y="35"/>
                    <a:pt x="56" y="30"/>
                    <a:pt x="56" y="37"/>
                  </a:cubicBezTo>
                  <a:cubicBezTo>
                    <a:pt x="56" y="42"/>
                    <a:pt x="45" y="35"/>
                    <a:pt x="40" y="35"/>
                  </a:cubicBezTo>
                  <a:cubicBezTo>
                    <a:pt x="38" y="33"/>
                    <a:pt x="24" y="33"/>
                    <a:pt x="24" y="37"/>
                  </a:cubicBezTo>
                  <a:lnTo>
                    <a:pt x="24" y="42"/>
                  </a:lnTo>
                  <a:cubicBezTo>
                    <a:pt x="26" y="47"/>
                    <a:pt x="26" y="54"/>
                    <a:pt x="24" y="56"/>
                  </a:cubicBezTo>
                  <a:lnTo>
                    <a:pt x="24" y="5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0" name="Freeform 664">
              <a:extLst>
                <a:ext uri="{FF2B5EF4-FFF2-40B4-BE49-F238E27FC236}">
                  <a16:creationId xmlns:a16="http://schemas.microsoft.com/office/drawing/2014/main" id="{A0305F69-3849-B097-0B56-3913132C9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188" y="1997076"/>
              <a:ext cx="212725" cy="341313"/>
            </a:xfrm>
            <a:custGeom>
              <a:avLst/>
              <a:gdLst>
                <a:gd name="T0" fmla="*/ 191 w 223"/>
                <a:gd name="T1" fmla="*/ 299 h 357"/>
                <a:gd name="T2" fmla="*/ 191 w 223"/>
                <a:gd name="T3" fmla="*/ 299 h 357"/>
                <a:gd name="T4" fmla="*/ 221 w 223"/>
                <a:gd name="T5" fmla="*/ 269 h 357"/>
                <a:gd name="T6" fmla="*/ 216 w 223"/>
                <a:gd name="T7" fmla="*/ 252 h 357"/>
                <a:gd name="T8" fmla="*/ 188 w 223"/>
                <a:gd name="T9" fmla="*/ 231 h 357"/>
                <a:gd name="T10" fmla="*/ 202 w 223"/>
                <a:gd name="T11" fmla="*/ 220 h 357"/>
                <a:gd name="T12" fmla="*/ 191 w 223"/>
                <a:gd name="T13" fmla="*/ 208 h 357"/>
                <a:gd name="T14" fmla="*/ 193 w 223"/>
                <a:gd name="T15" fmla="*/ 199 h 357"/>
                <a:gd name="T16" fmla="*/ 184 w 223"/>
                <a:gd name="T17" fmla="*/ 192 h 357"/>
                <a:gd name="T18" fmla="*/ 188 w 223"/>
                <a:gd name="T19" fmla="*/ 185 h 357"/>
                <a:gd name="T20" fmla="*/ 186 w 223"/>
                <a:gd name="T21" fmla="*/ 168 h 357"/>
                <a:gd name="T22" fmla="*/ 193 w 223"/>
                <a:gd name="T23" fmla="*/ 157 h 357"/>
                <a:gd name="T24" fmla="*/ 172 w 223"/>
                <a:gd name="T25" fmla="*/ 124 h 357"/>
                <a:gd name="T26" fmla="*/ 179 w 223"/>
                <a:gd name="T27" fmla="*/ 110 h 357"/>
                <a:gd name="T28" fmla="*/ 191 w 223"/>
                <a:gd name="T29" fmla="*/ 96 h 357"/>
                <a:gd name="T30" fmla="*/ 177 w 223"/>
                <a:gd name="T31" fmla="*/ 80 h 357"/>
                <a:gd name="T32" fmla="*/ 163 w 223"/>
                <a:gd name="T33" fmla="*/ 73 h 357"/>
                <a:gd name="T34" fmla="*/ 160 w 223"/>
                <a:gd name="T35" fmla="*/ 59 h 357"/>
                <a:gd name="T36" fmla="*/ 163 w 223"/>
                <a:gd name="T37" fmla="*/ 49 h 357"/>
                <a:gd name="T38" fmla="*/ 172 w 223"/>
                <a:gd name="T39" fmla="*/ 42 h 357"/>
                <a:gd name="T40" fmla="*/ 177 w 223"/>
                <a:gd name="T41" fmla="*/ 35 h 357"/>
                <a:gd name="T42" fmla="*/ 177 w 223"/>
                <a:gd name="T43" fmla="*/ 24 h 357"/>
                <a:gd name="T44" fmla="*/ 153 w 223"/>
                <a:gd name="T45" fmla="*/ 7 h 357"/>
                <a:gd name="T46" fmla="*/ 137 w 223"/>
                <a:gd name="T47" fmla="*/ 7 h 357"/>
                <a:gd name="T48" fmla="*/ 116 w 223"/>
                <a:gd name="T49" fmla="*/ 12 h 357"/>
                <a:gd name="T50" fmla="*/ 102 w 223"/>
                <a:gd name="T51" fmla="*/ 26 h 357"/>
                <a:gd name="T52" fmla="*/ 97 w 223"/>
                <a:gd name="T53" fmla="*/ 45 h 357"/>
                <a:gd name="T54" fmla="*/ 88 w 223"/>
                <a:gd name="T55" fmla="*/ 56 h 357"/>
                <a:gd name="T56" fmla="*/ 76 w 223"/>
                <a:gd name="T57" fmla="*/ 54 h 357"/>
                <a:gd name="T58" fmla="*/ 60 w 223"/>
                <a:gd name="T59" fmla="*/ 54 h 357"/>
                <a:gd name="T60" fmla="*/ 37 w 223"/>
                <a:gd name="T61" fmla="*/ 52 h 357"/>
                <a:gd name="T62" fmla="*/ 14 w 223"/>
                <a:gd name="T63" fmla="*/ 35 h 357"/>
                <a:gd name="T64" fmla="*/ 0 w 223"/>
                <a:gd name="T65" fmla="*/ 45 h 357"/>
                <a:gd name="T66" fmla="*/ 23 w 223"/>
                <a:gd name="T67" fmla="*/ 61 h 357"/>
                <a:gd name="T68" fmla="*/ 53 w 223"/>
                <a:gd name="T69" fmla="*/ 80 h 357"/>
                <a:gd name="T70" fmla="*/ 56 w 223"/>
                <a:gd name="T71" fmla="*/ 100 h 357"/>
                <a:gd name="T72" fmla="*/ 60 w 223"/>
                <a:gd name="T73" fmla="*/ 119 h 357"/>
                <a:gd name="T74" fmla="*/ 58 w 223"/>
                <a:gd name="T75" fmla="*/ 138 h 357"/>
                <a:gd name="T76" fmla="*/ 63 w 223"/>
                <a:gd name="T77" fmla="*/ 150 h 357"/>
                <a:gd name="T78" fmla="*/ 65 w 223"/>
                <a:gd name="T79" fmla="*/ 159 h 357"/>
                <a:gd name="T80" fmla="*/ 83 w 223"/>
                <a:gd name="T81" fmla="*/ 166 h 357"/>
                <a:gd name="T82" fmla="*/ 90 w 223"/>
                <a:gd name="T83" fmla="*/ 182 h 357"/>
                <a:gd name="T84" fmla="*/ 86 w 223"/>
                <a:gd name="T85" fmla="*/ 192 h 357"/>
                <a:gd name="T86" fmla="*/ 74 w 223"/>
                <a:gd name="T87" fmla="*/ 201 h 357"/>
                <a:gd name="T88" fmla="*/ 53 w 223"/>
                <a:gd name="T89" fmla="*/ 222 h 357"/>
                <a:gd name="T90" fmla="*/ 42 w 223"/>
                <a:gd name="T91" fmla="*/ 231 h 357"/>
                <a:gd name="T92" fmla="*/ 30 w 223"/>
                <a:gd name="T93" fmla="*/ 243 h 357"/>
                <a:gd name="T94" fmla="*/ 14 w 223"/>
                <a:gd name="T95" fmla="*/ 250 h 357"/>
                <a:gd name="T96" fmla="*/ 4 w 223"/>
                <a:gd name="T97" fmla="*/ 264 h 357"/>
                <a:gd name="T98" fmla="*/ 7 w 223"/>
                <a:gd name="T99" fmla="*/ 276 h 357"/>
                <a:gd name="T100" fmla="*/ 9 w 223"/>
                <a:gd name="T101" fmla="*/ 290 h 357"/>
                <a:gd name="T102" fmla="*/ 11 w 223"/>
                <a:gd name="T103" fmla="*/ 315 h 357"/>
                <a:gd name="T104" fmla="*/ 7 w 223"/>
                <a:gd name="T105" fmla="*/ 336 h 357"/>
                <a:gd name="T106" fmla="*/ 25 w 223"/>
                <a:gd name="T107" fmla="*/ 346 h 357"/>
                <a:gd name="T108" fmla="*/ 39 w 223"/>
                <a:gd name="T109" fmla="*/ 350 h 357"/>
                <a:gd name="T110" fmla="*/ 63 w 223"/>
                <a:gd name="T111" fmla="*/ 357 h 357"/>
                <a:gd name="T112" fmla="*/ 128 w 223"/>
                <a:gd name="T113" fmla="*/ 341 h 357"/>
                <a:gd name="T114" fmla="*/ 146 w 223"/>
                <a:gd name="T115" fmla="*/ 338 h 357"/>
                <a:gd name="T116" fmla="*/ 158 w 223"/>
                <a:gd name="T117" fmla="*/ 327 h 357"/>
                <a:gd name="T118" fmla="*/ 191 w 223"/>
                <a:gd name="T119" fmla="*/ 29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357">
                  <a:moveTo>
                    <a:pt x="191" y="299"/>
                  </a:moveTo>
                  <a:lnTo>
                    <a:pt x="191" y="299"/>
                  </a:lnTo>
                  <a:cubicBezTo>
                    <a:pt x="195" y="287"/>
                    <a:pt x="218" y="280"/>
                    <a:pt x="221" y="269"/>
                  </a:cubicBezTo>
                  <a:cubicBezTo>
                    <a:pt x="223" y="264"/>
                    <a:pt x="223" y="262"/>
                    <a:pt x="216" y="252"/>
                  </a:cubicBezTo>
                  <a:cubicBezTo>
                    <a:pt x="207" y="243"/>
                    <a:pt x="191" y="236"/>
                    <a:pt x="188" y="231"/>
                  </a:cubicBezTo>
                  <a:cubicBezTo>
                    <a:pt x="188" y="226"/>
                    <a:pt x="202" y="226"/>
                    <a:pt x="202" y="220"/>
                  </a:cubicBezTo>
                  <a:cubicBezTo>
                    <a:pt x="202" y="212"/>
                    <a:pt x="193" y="212"/>
                    <a:pt x="191" y="208"/>
                  </a:cubicBezTo>
                  <a:cubicBezTo>
                    <a:pt x="188" y="203"/>
                    <a:pt x="195" y="201"/>
                    <a:pt x="193" y="199"/>
                  </a:cubicBezTo>
                  <a:cubicBezTo>
                    <a:pt x="193" y="196"/>
                    <a:pt x="184" y="194"/>
                    <a:pt x="184" y="192"/>
                  </a:cubicBezTo>
                  <a:cubicBezTo>
                    <a:pt x="184" y="187"/>
                    <a:pt x="191" y="189"/>
                    <a:pt x="188" y="185"/>
                  </a:cubicBezTo>
                  <a:cubicBezTo>
                    <a:pt x="186" y="180"/>
                    <a:pt x="181" y="173"/>
                    <a:pt x="186" y="168"/>
                  </a:cubicBezTo>
                  <a:cubicBezTo>
                    <a:pt x="191" y="161"/>
                    <a:pt x="200" y="168"/>
                    <a:pt x="193" y="157"/>
                  </a:cubicBezTo>
                  <a:cubicBezTo>
                    <a:pt x="186" y="143"/>
                    <a:pt x="174" y="126"/>
                    <a:pt x="172" y="124"/>
                  </a:cubicBezTo>
                  <a:cubicBezTo>
                    <a:pt x="170" y="119"/>
                    <a:pt x="174" y="112"/>
                    <a:pt x="179" y="110"/>
                  </a:cubicBezTo>
                  <a:cubicBezTo>
                    <a:pt x="181" y="108"/>
                    <a:pt x="191" y="98"/>
                    <a:pt x="191" y="96"/>
                  </a:cubicBezTo>
                  <a:cubicBezTo>
                    <a:pt x="191" y="91"/>
                    <a:pt x="179" y="82"/>
                    <a:pt x="177" y="80"/>
                  </a:cubicBezTo>
                  <a:cubicBezTo>
                    <a:pt x="174" y="77"/>
                    <a:pt x="167" y="77"/>
                    <a:pt x="163" y="73"/>
                  </a:cubicBezTo>
                  <a:cubicBezTo>
                    <a:pt x="160" y="66"/>
                    <a:pt x="158" y="63"/>
                    <a:pt x="160" y="59"/>
                  </a:cubicBezTo>
                  <a:cubicBezTo>
                    <a:pt x="163" y="56"/>
                    <a:pt x="163" y="52"/>
                    <a:pt x="163" y="49"/>
                  </a:cubicBezTo>
                  <a:cubicBezTo>
                    <a:pt x="163" y="45"/>
                    <a:pt x="170" y="47"/>
                    <a:pt x="172" y="42"/>
                  </a:cubicBezTo>
                  <a:cubicBezTo>
                    <a:pt x="172" y="40"/>
                    <a:pt x="174" y="38"/>
                    <a:pt x="177" y="35"/>
                  </a:cubicBezTo>
                  <a:lnTo>
                    <a:pt x="177" y="24"/>
                  </a:lnTo>
                  <a:cubicBezTo>
                    <a:pt x="174" y="17"/>
                    <a:pt x="158" y="14"/>
                    <a:pt x="153" y="7"/>
                  </a:cubicBezTo>
                  <a:cubicBezTo>
                    <a:pt x="149" y="0"/>
                    <a:pt x="139" y="3"/>
                    <a:pt x="137" y="7"/>
                  </a:cubicBezTo>
                  <a:cubicBezTo>
                    <a:pt x="135" y="12"/>
                    <a:pt x="116" y="7"/>
                    <a:pt x="116" y="12"/>
                  </a:cubicBezTo>
                  <a:cubicBezTo>
                    <a:pt x="116" y="19"/>
                    <a:pt x="102" y="19"/>
                    <a:pt x="102" y="26"/>
                  </a:cubicBezTo>
                  <a:cubicBezTo>
                    <a:pt x="102" y="33"/>
                    <a:pt x="109" y="45"/>
                    <a:pt x="97" y="45"/>
                  </a:cubicBezTo>
                  <a:cubicBezTo>
                    <a:pt x="88" y="45"/>
                    <a:pt x="95" y="49"/>
                    <a:pt x="88" y="56"/>
                  </a:cubicBezTo>
                  <a:cubicBezTo>
                    <a:pt x="83" y="66"/>
                    <a:pt x="83" y="52"/>
                    <a:pt x="76" y="54"/>
                  </a:cubicBezTo>
                  <a:cubicBezTo>
                    <a:pt x="72" y="56"/>
                    <a:pt x="65" y="47"/>
                    <a:pt x="60" y="54"/>
                  </a:cubicBezTo>
                  <a:cubicBezTo>
                    <a:pt x="58" y="59"/>
                    <a:pt x="49" y="54"/>
                    <a:pt x="37" y="52"/>
                  </a:cubicBezTo>
                  <a:cubicBezTo>
                    <a:pt x="28" y="49"/>
                    <a:pt x="23" y="35"/>
                    <a:pt x="14" y="35"/>
                  </a:cubicBezTo>
                  <a:cubicBezTo>
                    <a:pt x="9" y="33"/>
                    <a:pt x="4" y="38"/>
                    <a:pt x="0" y="45"/>
                  </a:cubicBezTo>
                  <a:cubicBezTo>
                    <a:pt x="9" y="49"/>
                    <a:pt x="14" y="56"/>
                    <a:pt x="23" y="61"/>
                  </a:cubicBezTo>
                  <a:cubicBezTo>
                    <a:pt x="35" y="68"/>
                    <a:pt x="56" y="73"/>
                    <a:pt x="53" y="80"/>
                  </a:cubicBezTo>
                  <a:cubicBezTo>
                    <a:pt x="53" y="87"/>
                    <a:pt x="51" y="98"/>
                    <a:pt x="56" y="100"/>
                  </a:cubicBezTo>
                  <a:cubicBezTo>
                    <a:pt x="60" y="103"/>
                    <a:pt x="53" y="117"/>
                    <a:pt x="60" y="119"/>
                  </a:cubicBezTo>
                  <a:cubicBezTo>
                    <a:pt x="65" y="121"/>
                    <a:pt x="65" y="138"/>
                    <a:pt x="58" y="138"/>
                  </a:cubicBezTo>
                  <a:cubicBezTo>
                    <a:pt x="53" y="138"/>
                    <a:pt x="60" y="145"/>
                    <a:pt x="63" y="150"/>
                  </a:cubicBezTo>
                  <a:cubicBezTo>
                    <a:pt x="65" y="150"/>
                    <a:pt x="65" y="154"/>
                    <a:pt x="65" y="159"/>
                  </a:cubicBezTo>
                  <a:cubicBezTo>
                    <a:pt x="72" y="161"/>
                    <a:pt x="76" y="164"/>
                    <a:pt x="83" y="166"/>
                  </a:cubicBezTo>
                  <a:cubicBezTo>
                    <a:pt x="90" y="171"/>
                    <a:pt x="90" y="175"/>
                    <a:pt x="90" y="182"/>
                  </a:cubicBezTo>
                  <a:cubicBezTo>
                    <a:pt x="90" y="189"/>
                    <a:pt x="90" y="194"/>
                    <a:pt x="86" y="192"/>
                  </a:cubicBezTo>
                  <a:cubicBezTo>
                    <a:pt x="83" y="187"/>
                    <a:pt x="76" y="192"/>
                    <a:pt x="74" y="201"/>
                  </a:cubicBezTo>
                  <a:cubicBezTo>
                    <a:pt x="72" y="210"/>
                    <a:pt x="60" y="220"/>
                    <a:pt x="53" y="222"/>
                  </a:cubicBezTo>
                  <a:cubicBezTo>
                    <a:pt x="46" y="222"/>
                    <a:pt x="46" y="229"/>
                    <a:pt x="42" y="231"/>
                  </a:cubicBezTo>
                  <a:cubicBezTo>
                    <a:pt x="35" y="233"/>
                    <a:pt x="30" y="236"/>
                    <a:pt x="30" y="243"/>
                  </a:cubicBezTo>
                  <a:cubicBezTo>
                    <a:pt x="30" y="250"/>
                    <a:pt x="21" y="250"/>
                    <a:pt x="14" y="250"/>
                  </a:cubicBezTo>
                  <a:cubicBezTo>
                    <a:pt x="9" y="250"/>
                    <a:pt x="9" y="262"/>
                    <a:pt x="4" y="264"/>
                  </a:cubicBezTo>
                  <a:cubicBezTo>
                    <a:pt x="0" y="266"/>
                    <a:pt x="2" y="271"/>
                    <a:pt x="7" y="276"/>
                  </a:cubicBezTo>
                  <a:cubicBezTo>
                    <a:pt x="11" y="283"/>
                    <a:pt x="7" y="287"/>
                    <a:pt x="9" y="290"/>
                  </a:cubicBezTo>
                  <a:cubicBezTo>
                    <a:pt x="9" y="294"/>
                    <a:pt x="16" y="304"/>
                    <a:pt x="11" y="315"/>
                  </a:cubicBezTo>
                  <a:cubicBezTo>
                    <a:pt x="7" y="324"/>
                    <a:pt x="2" y="338"/>
                    <a:pt x="7" y="336"/>
                  </a:cubicBezTo>
                  <a:cubicBezTo>
                    <a:pt x="11" y="336"/>
                    <a:pt x="21" y="346"/>
                    <a:pt x="25" y="346"/>
                  </a:cubicBezTo>
                  <a:cubicBezTo>
                    <a:pt x="32" y="343"/>
                    <a:pt x="32" y="353"/>
                    <a:pt x="39" y="350"/>
                  </a:cubicBezTo>
                  <a:cubicBezTo>
                    <a:pt x="44" y="350"/>
                    <a:pt x="44" y="357"/>
                    <a:pt x="63" y="357"/>
                  </a:cubicBezTo>
                  <a:cubicBezTo>
                    <a:pt x="79" y="355"/>
                    <a:pt x="114" y="341"/>
                    <a:pt x="128" y="341"/>
                  </a:cubicBezTo>
                  <a:cubicBezTo>
                    <a:pt x="137" y="341"/>
                    <a:pt x="142" y="341"/>
                    <a:pt x="146" y="338"/>
                  </a:cubicBezTo>
                  <a:cubicBezTo>
                    <a:pt x="151" y="334"/>
                    <a:pt x="153" y="329"/>
                    <a:pt x="158" y="327"/>
                  </a:cubicBezTo>
                  <a:cubicBezTo>
                    <a:pt x="167" y="317"/>
                    <a:pt x="186" y="311"/>
                    <a:pt x="191" y="299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1" name="Freeform 665">
              <a:extLst>
                <a:ext uri="{FF2B5EF4-FFF2-40B4-BE49-F238E27FC236}">
                  <a16:creationId xmlns:a16="http://schemas.microsoft.com/office/drawing/2014/main" id="{3E440934-025B-9A04-39EB-F1374856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188" y="1997076"/>
              <a:ext cx="212725" cy="341313"/>
            </a:xfrm>
            <a:custGeom>
              <a:avLst/>
              <a:gdLst>
                <a:gd name="T0" fmla="*/ 191 w 223"/>
                <a:gd name="T1" fmla="*/ 299 h 357"/>
                <a:gd name="T2" fmla="*/ 191 w 223"/>
                <a:gd name="T3" fmla="*/ 299 h 357"/>
                <a:gd name="T4" fmla="*/ 221 w 223"/>
                <a:gd name="T5" fmla="*/ 269 h 357"/>
                <a:gd name="T6" fmla="*/ 216 w 223"/>
                <a:gd name="T7" fmla="*/ 252 h 357"/>
                <a:gd name="T8" fmla="*/ 188 w 223"/>
                <a:gd name="T9" fmla="*/ 231 h 357"/>
                <a:gd name="T10" fmla="*/ 202 w 223"/>
                <a:gd name="T11" fmla="*/ 220 h 357"/>
                <a:gd name="T12" fmla="*/ 191 w 223"/>
                <a:gd name="T13" fmla="*/ 208 h 357"/>
                <a:gd name="T14" fmla="*/ 193 w 223"/>
                <a:gd name="T15" fmla="*/ 199 h 357"/>
                <a:gd name="T16" fmla="*/ 184 w 223"/>
                <a:gd name="T17" fmla="*/ 192 h 357"/>
                <a:gd name="T18" fmla="*/ 188 w 223"/>
                <a:gd name="T19" fmla="*/ 185 h 357"/>
                <a:gd name="T20" fmla="*/ 186 w 223"/>
                <a:gd name="T21" fmla="*/ 168 h 357"/>
                <a:gd name="T22" fmla="*/ 193 w 223"/>
                <a:gd name="T23" fmla="*/ 157 h 357"/>
                <a:gd name="T24" fmla="*/ 172 w 223"/>
                <a:gd name="T25" fmla="*/ 124 h 357"/>
                <a:gd name="T26" fmla="*/ 179 w 223"/>
                <a:gd name="T27" fmla="*/ 110 h 357"/>
                <a:gd name="T28" fmla="*/ 191 w 223"/>
                <a:gd name="T29" fmla="*/ 96 h 357"/>
                <a:gd name="T30" fmla="*/ 177 w 223"/>
                <a:gd name="T31" fmla="*/ 80 h 357"/>
                <a:gd name="T32" fmla="*/ 163 w 223"/>
                <a:gd name="T33" fmla="*/ 73 h 357"/>
                <a:gd name="T34" fmla="*/ 160 w 223"/>
                <a:gd name="T35" fmla="*/ 59 h 357"/>
                <a:gd name="T36" fmla="*/ 163 w 223"/>
                <a:gd name="T37" fmla="*/ 49 h 357"/>
                <a:gd name="T38" fmla="*/ 172 w 223"/>
                <a:gd name="T39" fmla="*/ 42 h 357"/>
                <a:gd name="T40" fmla="*/ 177 w 223"/>
                <a:gd name="T41" fmla="*/ 35 h 357"/>
                <a:gd name="T42" fmla="*/ 177 w 223"/>
                <a:gd name="T43" fmla="*/ 24 h 357"/>
                <a:gd name="T44" fmla="*/ 153 w 223"/>
                <a:gd name="T45" fmla="*/ 7 h 357"/>
                <a:gd name="T46" fmla="*/ 137 w 223"/>
                <a:gd name="T47" fmla="*/ 7 h 357"/>
                <a:gd name="T48" fmla="*/ 116 w 223"/>
                <a:gd name="T49" fmla="*/ 12 h 357"/>
                <a:gd name="T50" fmla="*/ 102 w 223"/>
                <a:gd name="T51" fmla="*/ 26 h 357"/>
                <a:gd name="T52" fmla="*/ 97 w 223"/>
                <a:gd name="T53" fmla="*/ 45 h 357"/>
                <a:gd name="T54" fmla="*/ 88 w 223"/>
                <a:gd name="T55" fmla="*/ 56 h 357"/>
                <a:gd name="T56" fmla="*/ 76 w 223"/>
                <a:gd name="T57" fmla="*/ 54 h 357"/>
                <a:gd name="T58" fmla="*/ 60 w 223"/>
                <a:gd name="T59" fmla="*/ 54 h 357"/>
                <a:gd name="T60" fmla="*/ 37 w 223"/>
                <a:gd name="T61" fmla="*/ 52 h 357"/>
                <a:gd name="T62" fmla="*/ 14 w 223"/>
                <a:gd name="T63" fmla="*/ 35 h 357"/>
                <a:gd name="T64" fmla="*/ 0 w 223"/>
                <a:gd name="T65" fmla="*/ 45 h 357"/>
                <a:gd name="T66" fmla="*/ 23 w 223"/>
                <a:gd name="T67" fmla="*/ 61 h 357"/>
                <a:gd name="T68" fmla="*/ 53 w 223"/>
                <a:gd name="T69" fmla="*/ 80 h 357"/>
                <a:gd name="T70" fmla="*/ 56 w 223"/>
                <a:gd name="T71" fmla="*/ 100 h 357"/>
                <a:gd name="T72" fmla="*/ 60 w 223"/>
                <a:gd name="T73" fmla="*/ 119 h 357"/>
                <a:gd name="T74" fmla="*/ 58 w 223"/>
                <a:gd name="T75" fmla="*/ 138 h 357"/>
                <a:gd name="T76" fmla="*/ 63 w 223"/>
                <a:gd name="T77" fmla="*/ 150 h 357"/>
                <a:gd name="T78" fmla="*/ 65 w 223"/>
                <a:gd name="T79" fmla="*/ 159 h 357"/>
                <a:gd name="T80" fmla="*/ 83 w 223"/>
                <a:gd name="T81" fmla="*/ 166 h 357"/>
                <a:gd name="T82" fmla="*/ 90 w 223"/>
                <a:gd name="T83" fmla="*/ 182 h 357"/>
                <a:gd name="T84" fmla="*/ 86 w 223"/>
                <a:gd name="T85" fmla="*/ 192 h 357"/>
                <a:gd name="T86" fmla="*/ 74 w 223"/>
                <a:gd name="T87" fmla="*/ 201 h 357"/>
                <a:gd name="T88" fmla="*/ 53 w 223"/>
                <a:gd name="T89" fmla="*/ 222 h 357"/>
                <a:gd name="T90" fmla="*/ 42 w 223"/>
                <a:gd name="T91" fmla="*/ 231 h 357"/>
                <a:gd name="T92" fmla="*/ 30 w 223"/>
                <a:gd name="T93" fmla="*/ 243 h 357"/>
                <a:gd name="T94" fmla="*/ 14 w 223"/>
                <a:gd name="T95" fmla="*/ 250 h 357"/>
                <a:gd name="T96" fmla="*/ 4 w 223"/>
                <a:gd name="T97" fmla="*/ 264 h 357"/>
                <a:gd name="T98" fmla="*/ 7 w 223"/>
                <a:gd name="T99" fmla="*/ 276 h 357"/>
                <a:gd name="T100" fmla="*/ 9 w 223"/>
                <a:gd name="T101" fmla="*/ 290 h 357"/>
                <a:gd name="T102" fmla="*/ 11 w 223"/>
                <a:gd name="T103" fmla="*/ 315 h 357"/>
                <a:gd name="T104" fmla="*/ 7 w 223"/>
                <a:gd name="T105" fmla="*/ 336 h 357"/>
                <a:gd name="T106" fmla="*/ 25 w 223"/>
                <a:gd name="T107" fmla="*/ 346 h 357"/>
                <a:gd name="T108" fmla="*/ 39 w 223"/>
                <a:gd name="T109" fmla="*/ 350 h 357"/>
                <a:gd name="T110" fmla="*/ 63 w 223"/>
                <a:gd name="T111" fmla="*/ 357 h 357"/>
                <a:gd name="T112" fmla="*/ 128 w 223"/>
                <a:gd name="T113" fmla="*/ 341 h 357"/>
                <a:gd name="T114" fmla="*/ 146 w 223"/>
                <a:gd name="T115" fmla="*/ 338 h 357"/>
                <a:gd name="T116" fmla="*/ 158 w 223"/>
                <a:gd name="T117" fmla="*/ 327 h 357"/>
                <a:gd name="T118" fmla="*/ 191 w 223"/>
                <a:gd name="T119" fmla="*/ 299 h 357"/>
                <a:gd name="T120" fmla="*/ 191 w 223"/>
                <a:gd name="T121" fmla="*/ 29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3" h="357">
                  <a:moveTo>
                    <a:pt x="191" y="299"/>
                  </a:moveTo>
                  <a:lnTo>
                    <a:pt x="191" y="299"/>
                  </a:lnTo>
                  <a:cubicBezTo>
                    <a:pt x="195" y="287"/>
                    <a:pt x="218" y="280"/>
                    <a:pt x="221" y="269"/>
                  </a:cubicBezTo>
                  <a:cubicBezTo>
                    <a:pt x="223" y="264"/>
                    <a:pt x="223" y="262"/>
                    <a:pt x="216" y="252"/>
                  </a:cubicBezTo>
                  <a:cubicBezTo>
                    <a:pt x="207" y="243"/>
                    <a:pt x="191" y="236"/>
                    <a:pt x="188" y="231"/>
                  </a:cubicBezTo>
                  <a:cubicBezTo>
                    <a:pt x="188" y="226"/>
                    <a:pt x="202" y="226"/>
                    <a:pt x="202" y="220"/>
                  </a:cubicBezTo>
                  <a:cubicBezTo>
                    <a:pt x="202" y="212"/>
                    <a:pt x="193" y="212"/>
                    <a:pt x="191" y="208"/>
                  </a:cubicBezTo>
                  <a:cubicBezTo>
                    <a:pt x="188" y="203"/>
                    <a:pt x="195" y="201"/>
                    <a:pt x="193" y="199"/>
                  </a:cubicBezTo>
                  <a:cubicBezTo>
                    <a:pt x="193" y="196"/>
                    <a:pt x="184" y="194"/>
                    <a:pt x="184" y="192"/>
                  </a:cubicBezTo>
                  <a:cubicBezTo>
                    <a:pt x="184" y="187"/>
                    <a:pt x="191" y="189"/>
                    <a:pt x="188" y="185"/>
                  </a:cubicBezTo>
                  <a:cubicBezTo>
                    <a:pt x="186" y="180"/>
                    <a:pt x="181" y="173"/>
                    <a:pt x="186" y="168"/>
                  </a:cubicBezTo>
                  <a:cubicBezTo>
                    <a:pt x="191" y="161"/>
                    <a:pt x="200" y="168"/>
                    <a:pt x="193" y="157"/>
                  </a:cubicBezTo>
                  <a:cubicBezTo>
                    <a:pt x="186" y="143"/>
                    <a:pt x="174" y="126"/>
                    <a:pt x="172" y="124"/>
                  </a:cubicBezTo>
                  <a:cubicBezTo>
                    <a:pt x="170" y="119"/>
                    <a:pt x="174" y="112"/>
                    <a:pt x="179" y="110"/>
                  </a:cubicBezTo>
                  <a:cubicBezTo>
                    <a:pt x="181" y="108"/>
                    <a:pt x="191" y="98"/>
                    <a:pt x="191" y="96"/>
                  </a:cubicBezTo>
                  <a:cubicBezTo>
                    <a:pt x="191" y="91"/>
                    <a:pt x="179" y="82"/>
                    <a:pt x="177" y="80"/>
                  </a:cubicBezTo>
                  <a:cubicBezTo>
                    <a:pt x="174" y="77"/>
                    <a:pt x="167" y="77"/>
                    <a:pt x="163" y="73"/>
                  </a:cubicBezTo>
                  <a:cubicBezTo>
                    <a:pt x="160" y="66"/>
                    <a:pt x="158" y="63"/>
                    <a:pt x="160" y="59"/>
                  </a:cubicBezTo>
                  <a:cubicBezTo>
                    <a:pt x="163" y="56"/>
                    <a:pt x="163" y="52"/>
                    <a:pt x="163" y="49"/>
                  </a:cubicBezTo>
                  <a:cubicBezTo>
                    <a:pt x="163" y="45"/>
                    <a:pt x="170" y="47"/>
                    <a:pt x="172" y="42"/>
                  </a:cubicBezTo>
                  <a:cubicBezTo>
                    <a:pt x="172" y="40"/>
                    <a:pt x="174" y="38"/>
                    <a:pt x="177" y="35"/>
                  </a:cubicBezTo>
                  <a:lnTo>
                    <a:pt x="177" y="24"/>
                  </a:lnTo>
                  <a:cubicBezTo>
                    <a:pt x="174" y="17"/>
                    <a:pt x="158" y="14"/>
                    <a:pt x="153" y="7"/>
                  </a:cubicBezTo>
                  <a:cubicBezTo>
                    <a:pt x="149" y="0"/>
                    <a:pt x="139" y="3"/>
                    <a:pt x="137" y="7"/>
                  </a:cubicBezTo>
                  <a:cubicBezTo>
                    <a:pt x="135" y="12"/>
                    <a:pt x="116" y="7"/>
                    <a:pt x="116" y="12"/>
                  </a:cubicBezTo>
                  <a:cubicBezTo>
                    <a:pt x="116" y="19"/>
                    <a:pt x="102" y="19"/>
                    <a:pt x="102" y="26"/>
                  </a:cubicBezTo>
                  <a:cubicBezTo>
                    <a:pt x="102" y="33"/>
                    <a:pt x="109" y="45"/>
                    <a:pt x="97" y="45"/>
                  </a:cubicBezTo>
                  <a:cubicBezTo>
                    <a:pt x="88" y="45"/>
                    <a:pt x="95" y="49"/>
                    <a:pt x="88" y="56"/>
                  </a:cubicBezTo>
                  <a:cubicBezTo>
                    <a:pt x="83" y="66"/>
                    <a:pt x="83" y="52"/>
                    <a:pt x="76" y="54"/>
                  </a:cubicBezTo>
                  <a:cubicBezTo>
                    <a:pt x="72" y="56"/>
                    <a:pt x="65" y="47"/>
                    <a:pt x="60" y="54"/>
                  </a:cubicBezTo>
                  <a:cubicBezTo>
                    <a:pt x="58" y="59"/>
                    <a:pt x="49" y="54"/>
                    <a:pt x="37" y="52"/>
                  </a:cubicBezTo>
                  <a:cubicBezTo>
                    <a:pt x="28" y="49"/>
                    <a:pt x="23" y="35"/>
                    <a:pt x="14" y="35"/>
                  </a:cubicBezTo>
                  <a:cubicBezTo>
                    <a:pt x="9" y="33"/>
                    <a:pt x="4" y="38"/>
                    <a:pt x="0" y="45"/>
                  </a:cubicBezTo>
                  <a:cubicBezTo>
                    <a:pt x="9" y="49"/>
                    <a:pt x="14" y="56"/>
                    <a:pt x="23" y="61"/>
                  </a:cubicBezTo>
                  <a:cubicBezTo>
                    <a:pt x="35" y="68"/>
                    <a:pt x="56" y="73"/>
                    <a:pt x="53" y="80"/>
                  </a:cubicBezTo>
                  <a:cubicBezTo>
                    <a:pt x="53" y="87"/>
                    <a:pt x="51" y="98"/>
                    <a:pt x="56" y="100"/>
                  </a:cubicBezTo>
                  <a:cubicBezTo>
                    <a:pt x="60" y="103"/>
                    <a:pt x="53" y="117"/>
                    <a:pt x="60" y="119"/>
                  </a:cubicBezTo>
                  <a:cubicBezTo>
                    <a:pt x="65" y="121"/>
                    <a:pt x="65" y="138"/>
                    <a:pt x="58" y="138"/>
                  </a:cubicBezTo>
                  <a:cubicBezTo>
                    <a:pt x="53" y="138"/>
                    <a:pt x="60" y="145"/>
                    <a:pt x="63" y="150"/>
                  </a:cubicBezTo>
                  <a:cubicBezTo>
                    <a:pt x="65" y="150"/>
                    <a:pt x="65" y="154"/>
                    <a:pt x="65" y="159"/>
                  </a:cubicBezTo>
                  <a:cubicBezTo>
                    <a:pt x="72" y="161"/>
                    <a:pt x="76" y="164"/>
                    <a:pt x="83" y="166"/>
                  </a:cubicBezTo>
                  <a:cubicBezTo>
                    <a:pt x="90" y="171"/>
                    <a:pt x="90" y="175"/>
                    <a:pt x="90" y="182"/>
                  </a:cubicBezTo>
                  <a:cubicBezTo>
                    <a:pt x="90" y="189"/>
                    <a:pt x="90" y="194"/>
                    <a:pt x="86" y="192"/>
                  </a:cubicBezTo>
                  <a:cubicBezTo>
                    <a:pt x="83" y="187"/>
                    <a:pt x="76" y="192"/>
                    <a:pt x="74" y="201"/>
                  </a:cubicBezTo>
                  <a:cubicBezTo>
                    <a:pt x="72" y="210"/>
                    <a:pt x="60" y="220"/>
                    <a:pt x="53" y="222"/>
                  </a:cubicBezTo>
                  <a:cubicBezTo>
                    <a:pt x="46" y="222"/>
                    <a:pt x="46" y="229"/>
                    <a:pt x="42" y="231"/>
                  </a:cubicBezTo>
                  <a:cubicBezTo>
                    <a:pt x="35" y="233"/>
                    <a:pt x="30" y="236"/>
                    <a:pt x="30" y="243"/>
                  </a:cubicBezTo>
                  <a:cubicBezTo>
                    <a:pt x="30" y="250"/>
                    <a:pt x="21" y="250"/>
                    <a:pt x="14" y="250"/>
                  </a:cubicBezTo>
                  <a:cubicBezTo>
                    <a:pt x="9" y="250"/>
                    <a:pt x="9" y="262"/>
                    <a:pt x="4" y="264"/>
                  </a:cubicBezTo>
                  <a:cubicBezTo>
                    <a:pt x="0" y="266"/>
                    <a:pt x="2" y="271"/>
                    <a:pt x="7" y="276"/>
                  </a:cubicBezTo>
                  <a:cubicBezTo>
                    <a:pt x="11" y="283"/>
                    <a:pt x="7" y="287"/>
                    <a:pt x="9" y="290"/>
                  </a:cubicBezTo>
                  <a:cubicBezTo>
                    <a:pt x="9" y="294"/>
                    <a:pt x="16" y="304"/>
                    <a:pt x="11" y="315"/>
                  </a:cubicBezTo>
                  <a:cubicBezTo>
                    <a:pt x="7" y="324"/>
                    <a:pt x="2" y="338"/>
                    <a:pt x="7" y="336"/>
                  </a:cubicBezTo>
                  <a:cubicBezTo>
                    <a:pt x="11" y="336"/>
                    <a:pt x="21" y="346"/>
                    <a:pt x="25" y="346"/>
                  </a:cubicBezTo>
                  <a:cubicBezTo>
                    <a:pt x="32" y="343"/>
                    <a:pt x="32" y="353"/>
                    <a:pt x="39" y="350"/>
                  </a:cubicBezTo>
                  <a:cubicBezTo>
                    <a:pt x="44" y="350"/>
                    <a:pt x="44" y="357"/>
                    <a:pt x="63" y="357"/>
                  </a:cubicBezTo>
                  <a:cubicBezTo>
                    <a:pt x="79" y="355"/>
                    <a:pt x="114" y="341"/>
                    <a:pt x="128" y="341"/>
                  </a:cubicBezTo>
                  <a:cubicBezTo>
                    <a:pt x="137" y="341"/>
                    <a:pt x="142" y="341"/>
                    <a:pt x="146" y="338"/>
                  </a:cubicBezTo>
                  <a:cubicBezTo>
                    <a:pt x="151" y="334"/>
                    <a:pt x="153" y="329"/>
                    <a:pt x="158" y="327"/>
                  </a:cubicBezTo>
                  <a:cubicBezTo>
                    <a:pt x="167" y="317"/>
                    <a:pt x="186" y="311"/>
                    <a:pt x="191" y="299"/>
                  </a:cubicBezTo>
                  <a:lnTo>
                    <a:pt x="191" y="29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2" name="Freeform 666">
              <a:extLst>
                <a:ext uri="{FF2B5EF4-FFF2-40B4-BE49-F238E27FC236}">
                  <a16:creationId xmlns:a16="http://schemas.microsoft.com/office/drawing/2014/main" id="{EB97B2D3-C48B-0A63-7547-6F1F42E28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188" y="1997076"/>
              <a:ext cx="212725" cy="341313"/>
            </a:xfrm>
            <a:custGeom>
              <a:avLst/>
              <a:gdLst>
                <a:gd name="T0" fmla="*/ 191 w 223"/>
                <a:gd name="T1" fmla="*/ 299 h 357"/>
                <a:gd name="T2" fmla="*/ 191 w 223"/>
                <a:gd name="T3" fmla="*/ 299 h 357"/>
                <a:gd name="T4" fmla="*/ 221 w 223"/>
                <a:gd name="T5" fmla="*/ 269 h 357"/>
                <a:gd name="T6" fmla="*/ 216 w 223"/>
                <a:gd name="T7" fmla="*/ 252 h 357"/>
                <a:gd name="T8" fmla="*/ 188 w 223"/>
                <a:gd name="T9" fmla="*/ 231 h 357"/>
                <a:gd name="T10" fmla="*/ 202 w 223"/>
                <a:gd name="T11" fmla="*/ 220 h 357"/>
                <a:gd name="T12" fmla="*/ 191 w 223"/>
                <a:gd name="T13" fmla="*/ 208 h 357"/>
                <a:gd name="T14" fmla="*/ 193 w 223"/>
                <a:gd name="T15" fmla="*/ 199 h 357"/>
                <a:gd name="T16" fmla="*/ 184 w 223"/>
                <a:gd name="T17" fmla="*/ 192 h 357"/>
                <a:gd name="T18" fmla="*/ 188 w 223"/>
                <a:gd name="T19" fmla="*/ 185 h 357"/>
                <a:gd name="T20" fmla="*/ 186 w 223"/>
                <a:gd name="T21" fmla="*/ 168 h 357"/>
                <a:gd name="T22" fmla="*/ 193 w 223"/>
                <a:gd name="T23" fmla="*/ 157 h 357"/>
                <a:gd name="T24" fmla="*/ 172 w 223"/>
                <a:gd name="T25" fmla="*/ 124 h 357"/>
                <a:gd name="T26" fmla="*/ 179 w 223"/>
                <a:gd name="T27" fmla="*/ 110 h 357"/>
                <a:gd name="T28" fmla="*/ 191 w 223"/>
                <a:gd name="T29" fmla="*/ 96 h 357"/>
                <a:gd name="T30" fmla="*/ 177 w 223"/>
                <a:gd name="T31" fmla="*/ 80 h 357"/>
                <a:gd name="T32" fmla="*/ 163 w 223"/>
                <a:gd name="T33" fmla="*/ 73 h 357"/>
                <a:gd name="T34" fmla="*/ 160 w 223"/>
                <a:gd name="T35" fmla="*/ 59 h 357"/>
                <a:gd name="T36" fmla="*/ 163 w 223"/>
                <a:gd name="T37" fmla="*/ 49 h 357"/>
                <a:gd name="T38" fmla="*/ 172 w 223"/>
                <a:gd name="T39" fmla="*/ 42 h 357"/>
                <a:gd name="T40" fmla="*/ 177 w 223"/>
                <a:gd name="T41" fmla="*/ 35 h 357"/>
                <a:gd name="T42" fmla="*/ 177 w 223"/>
                <a:gd name="T43" fmla="*/ 24 h 357"/>
                <a:gd name="T44" fmla="*/ 153 w 223"/>
                <a:gd name="T45" fmla="*/ 7 h 357"/>
                <a:gd name="T46" fmla="*/ 137 w 223"/>
                <a:gd name="T47" fmla="*/ 7 h 357"/>
                <a:gd name="T48" fmla="*/ 116 w 223"/>
                <a:gd name="T49" fmla="*/ 12 h 357"/>
                <a:gd name="T50" fmla="*/ 102 w 223"/>
                <a:gd name="T51" fmla="*/ 26 h 357"/>
                <a:gd name="T52" fmla="*/ 97 w 223"/>
                <a:gd name="T53" fmla="*/ 45 h 357"/>
                <a:gd name="T54" fmla="*/ 88 w 223"/>
                <a:gd name="T55" fmla="*/ 56 h 357"/>
                <a:gd name="T56" fmla="*/ 76 w 223"/>
                <a:gd name="T57" fmla="*/ 54 h 357"/>
                <a:gd name="T58" fmla="*/ 60 w 223"/>
                <a:gd name="T59" fmla="*/ 54 h 357"/>
                <a:gd name="T60" fmla="*/ 37 w 223"/>
                <a:gd name="T61" fmla="*/ 52 h 357"/>
                <a:gd name="T62" fmla="*/ 14 w 223"/>
                <a:gd name="T63" fmla="*/ 35 h 357"/>
                <a:gd name="T64" fmla="*/ 0 w 223"/>
                <a:gd name="T65" fmla="*/ 45 h 357"/>
                <a:gd name="T66" fmla="*/ 23 w 223"/>
                <a:gd name="T67" fmla="*/ 61 h 357"/>
                <a:gd name="T68" fmla="*/ 53 w 223"/>
                <a:gd name="T69" fmla="*/ 80 h 357"/>
                <a:gd name="T70" fmla="*/ 56 w 223"/>
                <a:gd name="T71" fmla="*/ 100 h 357"/>
                <a:gd name="T72" fmla="*/ 60 w 223"/>
                <a:gd name="T73" fmla="*/ 119 h 357"/>
                <a:gd name="T74" fmla="*/ 58 w 223"/>
                <a:gd name="T75" fmla="*/ 138 h 357"/>
                <a:gd name="T76" fmla="*/ 63 w 223"/>
                <a:gd name="T77" fmla="*/ 150 h 357"/>
                <a:gd name="T78" fmla="*/ 65 w 223"/>
                <a:gd name="T79" fmla="*/ 159 h 357"/>
                <a:gd name="T80" fmla="*/ 83 w 223"/>
                <a:gd name="T81" fmla="*/ 166 h 357"/>
                <a:gd name="T82" fmla="*/ 90 w 223"/>
                <a:gd name="T83" fmla="*/ 182 h 357"/>
                <a:gd name="T84" fmla="*/ 86 w 223"/>
                <a:gd name="T85" fmla="*/ 192 h 357"/>
                <a:gd name="T86" fmla="*/ 74 w 223"/>
                <a:gd name="T87" fmla="*/ 201 h 357"/>
                <a:gd name="T88" fmla="*/ 53 w 223"/>
                <a:gd name="T89" fmla="*/ 222 h 357"/>
                <a:gd name="T90" fmla="*/ 42 w 223"/>
                <a:gd name="T91" fmla="*/ 231 h 357"/>
                <a:gd name="T92" fmla="*/ 30 w 223"/>
                <a:gd name="T93" fmla="*/ 243 h 357"/>
                <a:gd name="T94" fmla="*/ 14 w 223"/>
                <a:gd name="T95" fmla="*/ 250 h 357"/>
                <a:gd name="T96" fmla="*/ 4 w 223"/>
                <a:gd name="T97" fmla="*/ 264 h 357"/>
                <a:gd name="T98" fmla="*/ 7 w 223"/>
                <a:gd name="T99" fmla="*/ 276 h 357"/>
                <a:gd name="T100" fmla="*/ 9 w 223"/>
                <a:gd name="T101" fmla="*/ 290 h 357"/>
                <a:gd name="T102" fmla="*/ 11 w 223"/>
                <a:gd name="T103" fmla="*/ 315 h 357"/>
                <a:gd name="T104" fmla="*/ 7 w 223"/>
                <a:gd name="T105" fmla="*/ 336 h 357"/>
                <a:gd name="T106" fmla="*/ 25 w 223"/>
                <a:gd name="T107" fmla="*/ 346 h 357"/>
                <a:gd name="T108" fmla="*/ 39 w 223"/>
                <a:gd name="T109" fmla="*/ 350 h 357"/>
                <a:gd name="T110" fmla="*/ 63 w 223"/>
                <a:gd name="T111" fmla="*/ 357 h 357"/>
                <a:gd name="T112" fmla="*/ 128 w 223"/>
                <a:gd name="T113" fmla="*/ 341 h 357"/>
                <a:gd name="T114" fmla="*/ 146 w 223"/>
                <a:gd name="T115" fmla="*/ 338 h 357"/>
                <a:gd name="T116" fmla="*/ 158 w 223"/>
                <a:gd name="T117" fmla="*/ 327 h 357"/>
                <a:gd name="T118" fmla="*/ 191 w 223"/>
                <a:gd name="T119" fmla="*/ 29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357">
                  <a:moveTo>
                    <a:pt x="191" y="299"/>
                  </a:moveTo>
                  <a:lnTo>
                    <a:pt x="191" y="299"/>
                  </a:lnTo>
                  <a:cubicBezTo>
                    <a:pt x="195" y="287"/>
                    <a:pt x="218" y="280"/>
                    <a:pt x="221" y="269"/>
                  </a:cubicBezTo>
                  <a:cubicBezTo>
                    <a:pt x="223" y="264"/>
                    <a:pt x="223" y="262"/>
                    <a:pt x="216" y="252"/>
                  </a:cubicBezTo>
                  <a:cubicBezTo>
                    <a:pt x="207" y="243"/>
                    <a:pt x="191" y="236"/>
                    <a:pt x="188" y="231"/>
                  </a:cubicBezTo>
                  <a:cubicBezTo>
                    <a:pt x="188" y="226"/>
                    <a:pt x="202" y="226"/>
                    <a:pt x="202" y="220"/>
                  </a:cubicBezTo>
                  <a:cubicBezTo>
                    <a:pt x="202" y="212"/>
                    <a:pt x="193" y="212"/>
                    <a:pt x="191" y="208"/>
                  </a:cubicBezTo>
                  <a:cubicBezTo>
                    <a:pt x="188" y="203"/>
                    <a:pt x="195" y="201"/>
                    <a:pt x="193" y="199"/>
                  </a:cubicBezTo>
                  <a:cubicBezTo>
                    <a:pt x="193" y="196"/>
                    <a:pt x="184" y="194"/>
                    <a:pt x="184" y="192"/>
                  </a:cubicBezTo>
                  <a:cubicBezTo>
                    <a:pt x="184" y="187"/>
                    <a:pt x="191" y="189"/>
                    <a:pt x="188" y="185"/>
                  </a:cubicBezTo>
                  <a:cubicBezTo>
                    <a:pt x="186" y="180"/>
                    <a:pt x="181" y="173"/>
                    <a:pt x="186" y="168"/>
                  </a:cubicBezTo>
                  <a:cubicBezTo>
                    <a:pt x="191" y="161"/>
                    <a:pt x="200" y="168"/>
                    <a:pt x="193" y="157"/>
                  </a:cubicBezTo>
                  <a:cubicBezTo>
                    <a:pt x="186" y="143"/>
                    <a:pt x="174" y="126"/>
                    <a:pt x="172" y="124"/>
                  </a:cubicBezTo>
                  <a:cubicBezTo>
                    <a:pt x="170" y="119"/>
                    <a:pt x="174" y="112"/>
                    <a:pt x="179" y="110"/>
                  </a:cubicBezTo>
                  <a:cubicBezTo>
                    <a:pt x="181" y="108"/>
                    <a:pt x="191" y="98"/>
                    <a:pt x="191" y="96"/>
                  </a:cubicBezTo>
                  <a:cubicBezTo>
                    <a:pt x="191" y="91"/>
                    <a:pt x="179" y="82"/>
                    <a:pt x="177" y="80"/>
                  </a:cubicBezTo>
                  <a:cubicBezTo>
                    <a:pt x="174" y="77"/>
                    <a:pt x="167" y="77"/>
                    <a:pt x="163" y="73"/>
                  </a:cubicBezTo>
                  <a:cubicBezTo>
                    <a:pt x="160" y="66"/>
                    <a:pt x="158" y="63"/>
                    <a:pt x="160" y="59"/>
                  </a:cubicBezTo>
                  <a:cubicBezTo>
                    <a:pt x="163" y="56"/>
                    <a:pt x="163" y="52"/>
                    <a:pt x="163" y="49"/>
                  </a:cubicBezTo>
                  <a:cubicBezTo>
                    <a:pt x="163" y="45"/>
                    <a:pt x="170" y="47"/>
                    <a:pt x="172" y="42"/>
                  </a:cubicBezTo>
                  <a:cubicBezTo>
                    <a:pt x="172" y="40"/>
                    <a:pt x="174" y="38"/>
                    <a:pt x="177" y="35"/>
                  </a:cubicBezTo>
                  <a:lnTo>
                    <a:pt x="177" y="24"/>
                  </a:lnTo>
                  <a:cubicBezTo>
                    <a:pt x="174" y="17"/>
                    <a:pt x="158" y="14"/>
                    <a:pt x="153" y="7"/>
                  </a:cubicBezTo>
                  <a:cubicBezTo>
                    <a:pt x="149" y="0"/>
                    <a:pt x="139" y="3"/>
                    <a:pt x="137" y="7"/>
                  </a:cubicBezTo>
                  <a:cubicBezTo>
                    <a:pt x="135" y="12"/>
                    <a:pt x="116" y="7"/>
                    <a:pt x="116" y="12"/>
                  </a:cubicBezTo>
                  <a:cubicBezTo>
                    <a:pt x="116" y="19"/>
                    <a:pt x="102" y="19"/>
                    <a:pt x="102" y="26"/>
                  </a:cubicBezTo>
                  <a:cubicBezTo>
                    <a:pt x="102" y="33"/>
                    <a:pt x="109" y="45"/>
                    <a:pt x="97" y="45"/>
                  </a:cubicBezTo>
                  <a:cubicBezTo>
                    <a:pt x="88" y="45"/>
                    <a:pt x="95" y="49"/>
                    <a:pt x="88" y="56"/>
                  </a:cubicBezTo>
                  <a:cubicBezTo>
                    <a:pt x="83" y="66"/>
                    <a:pt x="83" y="52"/>
                    <a:pt x="76" y="54"/>
                  </a:cubicBezTo>
                  <a:cubicBezTo>
                    <a:pt x="72" y="56"/>
                    <a:pt x="65" y="47"/>
                    <a:pt x="60" y="54"/>
                  </a:cubicBezTo>
                  <a:cubicBezTo>
                    <a:pt x="58" y="59"/>
                    <a:pt x="49" y="54"/>
                    <a:pt x="37" y="52"/>
                  </a:cubicBezTo>
                  <a:cubicBezTo>
                    <a:pt x="28" y="49"/>
                    <a:pt x="23" y="35"/>
                    <a:pt x="14" y="35"/>
                  </a:cubicBezTo>
                  <a:cubicBezTo>
                    <a:pt x="9" y="33"/>
                    <a:pt x="4" y="38"/>
                    <a:pt x="0" y="45"/>
                  </a:cubicBezTo>
                  <a:cubicBezTo>
                    <a:pt x="9" y="49"/>
                    <a:pt x="14" y="56"/>
                    <a:pt x="23" y="61"/>
                  </a:cubicBezTo>
                  <a:cubicBezTo>
                    <a:pt x="35" y="68"/>
                    <a:pt x="56" y="73"/>
                    <a:pt x="53" y="80"/>
                  </a:cubicBezTo>
                  <a:cubicBezTo>
                    <a:pt x="53" y="87"/>
                    <a:pt x="51" y="98"/>
                    <a:pt x="56" y="100"/>
                  </a:cubicBezTo>
                  <a:cubicBezTo>
                    <a:pt x="60" y="103"/>
                    <a:pt x="53" y="117"/>
                    <a:pt x="60" y="119"/>
                  </a:cubicBezTo>
                  <a:cubicBezTo>
                    <a:pt x="65" y="121"/>
                    <a:pt x="65" y="138"/>
                    <a:pt x="58" y="138"/>
                  </a:cubicBezTo>
                  <a:cubicBezTo>
                    <a:pt x="53" y="138"/>
                    <a:pt x="60" y="145"/>
                    <a:pt x="63" y="150"/>
                  </a:cubicBezTo>
                  <a:cubicBezTo>
                    <a:pt x="65" y="150"/>
                    <a:pt x="65" y="154"/>
                    <a:pt x="65" y="159"/>
                  </a:cubicBezTo>
                  <a:cubicBezTo>
                    <a:pt x="72" y="161"/>
                    <a:pt x="76" y="164"/>
                    <a:pt x="83" y="166"/>
                  </a:cubicBezTo>
                  <a:cubicBezTo>
                    <a:pt x="90" y="171"/>
                    <a:pt x="90" y="175"/>
                    <a:pt x="90" y="182"/>
                  </a:cubicBezTo>
                  <a:cubicBezTo>
                    <a:pt x="90" y="189"/>
                    <a:pt x="90" y="194"/>
                    <a:pt x="86" y="192"/>
                  </a:cubicBezTo>
                  <a:cubicBezTo>
                    <a:pt x="83" y="187"/>
                    <a:pt x="76" y="192"/>
                    <a:pt x="74" y="201"/>
                  </a:cubicBezTo>
                  <a:cubicBezTo>
                    <a:pt x="72" y="210"/>
                    <a:pt x="60" y="220"/>
                    <a:pt x="53" y="222"/>
                  </a:cubicBezTo>
                  <a:cubicBezTo>
                    <a:pt x="46" y="222"/>
                    <a:pt x="46" y="229"/>
                    <a:pt x="42" y="231"/>
                  </a:cubicBezTo>
                  <a:cubicBezTo>
                    <a:pt x="35" y="233"/>
                    <a:pt x="30" y="236"/>
                    <a:pt x="30" y="243"/>
                  </a:cubicBezTo>
                  <a:cubicBezTo>
                    <a:pt x="30" y="250"/>
                    <a:pt x="21" y="250"/>
                    <a:pt x="14" y="250"/>
                  </a:cubicBezTo>
                  <a:cubicBezTo>
                    <a:pt x="9" y="250"/>
                    <a:pt x="9" y="262"/>
                    <a:pt x="4" y="264"/>
                  </a:cubicBezTo>
                  <a:cubicBezTo>
                    <a:pt x="0" y="266"/>
                    <a:pt x="2" y="271"/>
                    <a:pt x="7" y="276"/>
                  </a:cubicBezTo>
                  <a:cubicBezTo>
                    <a:pt x="11" y="283"/>
                    <a:pt x="7" y="287"/>
                    <a:pt x="9" y="290"/>
                  </a:cubicBezTo>
                  <a:cubicBezTo>
                    <a:pt x="9" y="294"/>
                    <a:pt x="16" y="304"/>
                    <a:pt x="11" y="315"/>
                  </a:cubicBezTo>
                  <a:cubicBezTo>
                    <a:pt x="7" y="324"/>
                    <a:pt x="2" y="338"/>
                    <a:pt x="7" y="336"/>
                  </a:cubicBezTo>
                  <a:cubicBezTo>
                    <a:pt x="11" y="336"/>
                    <a:pt x="21" y="346"/>
                    <a:pt x="25" y="346"/>
                  </a:cubicBezTo>
                  <a:cubicBezTo>
                    <a:pt x="32" y="343"/>
                    <a:pt x="32" y="353"/>
                    <a:pt x="39" y="350"/>
                  </a:cubicBezTo>
                  <a:cubicBezTo>
                    <a:pt x="44" y="350"/>
                    <a:pt x="44" y="357"/>
                    <a:pt x="63" y="357"/>
                  </a:cubicBezTo>
                  <a:cubicBezTo>
                    <a:pt x="79" y="355"/>
                    <a:pt x="114" y="341"/>
                    <a:pt x="128" y="341"/>
                  </a:cubicBezTo>
                  <a:cubicBezTo>
                    <a:pt x="137" y="341"/>
                    <a:pt x="142" y="341"/>
                    <a:pt x="146" y="338"/>
                  </a:cubicBezTo>
                  <a:cubicBezTo>
                    <a:pt x="151" y="334"/>
                    <a:pt x="153" y="329"/>
                    <a:pt x="158" y="327"/>
                  </a:cubicBezTo>
                  <a:cubicBezTo>
                    <a:pt x="167" y="317"/>
                    <a:pt x="186" y="311"/>
                    <a:pt x="191" y="299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3" name="Freeform 667">
              <a:extLst>
                <a:ext uri="{FF2B5EF4-FFF2-40B4-BE49-F238E27FC236}">
                  <a16:creationId xmlns:a16="http://schemas.microsoft.com/office/drawing/2014/main" id="{226C04E6-C045-595C-544C-C9CE5F947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188" y="1997076"/>
              <a:ext cx="212725" cy="341313"/>
            </a:xfrm>
            <a:custGeom>
              <a:avLst/>
              <a:gdLst>
                <a:gd name="T0" fmla="*/ 191 w 223"/>
                <a:gd name="T1" fmla="*/ 299 h 357"/>
                <a:gd name="T2" fmla="*/ 191 w 223"/>
                <a:gd name="T3" fmla="*/ 299 h 357"/>
                <a:gd name="T4" fmla="*/ 221 w 223"/>
                <a:gd name="T5" fmla="*/ 269 h 357"/>
                <a:gd name="T6" fmla="*/ 216 w 223"/>
                <a:gd name="T7" fmla="*/ 252 h 357"/>
                <a:gd name="T8" fmla="*/ 188 w 223"/>
                <a:gd name="T9" fmla="*/ 231 h 357"/>
                <a:gd name="T10" fmla="*/ 202 w 223"/>
                <a:gd name="T11" fmla="*/ 220 h 357"/>
                <a:gd name="T12" fmla="*/ 191 w 223"/>
                <a:gd name="T13" fmla="*/ 208 h 357"/>
                <a:gd name="T14" fmla="*/ 193 w 223"/>
                <a:gd name="T15" fmla="*/ 199 h 357"/>
                <a:gd name="T16" fmla="*/ 184 w 223"/>
                <a:gd name="T17" fmla="*/ 192 h 357"/>
                <a:gd name="T18" fmla="*/ 188 w 223"/>
                <a:gd name="T19" fmla="*/ 185 h 357"/>
                <a:gd name="T20" fmla="*/ 186 w 223"/>
                <a:gd name="T21" fmla="*/ 168 h 357"/>
                <a:gd name="T22" fmla="*/ 193 w 223"/>
                <a:gd name="T23" fmla="*/ 157 h 357"/>
                <a:gd name="T24" fmla="*/ 172 w 223"/>
                <a:gd name="T25" fmla="*/ 124 h 357"/>
                <a:gd name="T26" fmla="*/ 179 w 223"/>
                <a:gd name="T27" fmla="*/ 110 h 357"/>
                <a:gd name="T28" fmla="*/ 191 w 223"/>
                <a:gd name="T29" fmla="*/ 96 h 357"/>
                <a:gd name="T30" fmla="*/ 177 w 223"/>
                <a:gd name="T31" fmla="*/ 80 h 357"/>
                <a:gd name="T32" fmla="*/ 163 w 223"/>
                <a:gd name="T33" fmla="*/ 73 h 357"/>
                <a:gd name="T34" fmla="*/ 160 w 223"/>
                <a:gd name="T35" fmla="*/ 59 h 357"/>
                <a:gd name="T36" fmla="*/ 163 w 223"/>
                <a:gd name="T37" fmla="*/ 49 h 357"/>
                <a:gd name="T38" fmla="*/ 172 w 223"/>
                <a:gd name="T39" fmla="*/ 42 h 357"/>
                <a:gd name="T40" fmla="*/ 177 w 223"/>
                <a:gd name="T41" fmla="*/ 35 h 357"/>
                <a:gd name="T42" fmla="*/ 177 w 223"/>
                <a:gd name="T43" fmla="*/ 24 h 357"/>
                <a:gd name="T44" fmla="*/ 153 w 223"/>
                <a:gd name="T45" fmla="*/ 7 h 357"/>
                <a:gd name="T46" fmla="*/ 137 w 223"/>
                <a:gd name="T47" fmla="*/ 7 h 357"/>
                <a:gd name="T48" fmla="*/ 116 w 223"/>
                <a:gd name="T49" fmla="*/ 12 h 357"/>
                <a:gd name="T50" fmla="*/ 102 w 223"/>
                <a:gd name="T51" fmla="*/ 26 h 357"/>
                <a:gd name="T52" fmla="*/ 97 w 223"/>
                <a:gd name="T53" fmla="*/ 45 h 357"/>
                <a:gd name="T54" fmla="*/ 88 w 223"/>
                <a:gd name="T55" fmla="*/ 56 h 357"/>
                <a:gd name="T56" fmla="*/ 76 w 223"/>
                <a:gd name="T57" fmla="*/ 54 h 357"/>
                <a:gd name="T58" fmla="*/ 60 w 223"/>
                <a:gd name="T59" fmla="*/ 54 h 357"/>
                <a:gd name="T60" fmla="*/ 37 w 223"/>
                <a:gd name="T61" fmla="*/ 52 h 357"/>
                <a:gd name="T62" fmla="*/ 14 w 223"/>
                <a:gd name="T63" fmla="*/ 35 h 357"/>
                <a:gd name="T64" fmla="*/ 0 w 223"/>
                <a:gd name="T65" fmla="*/ 45 h 357"/>
                <a:gd name="T66" fmla="*/ 23 w 223"/>
                <a:gd name="T67" fmla="*/ 61 h 357"/>
                <a:gd name="T68" fmla="*/ 53 w 223"/>
                <a:gd name="T69" fmla="*/ 80 h 357"/>
                <a:gd name="T70" fmla="*/ 56 w 223"/>
                <a:gd name="T71" fmla="*/ 100 h 357"/>
                <a:gd name="T72" fmla="*/ 60 w 223"/>
                <a:gd name="T73" fmla="*/ 119 h 357"/>
                <a:gd name="T74" fmla="*/ 58 w 223"/>
                <a:gd name="T75" fmla="*/ 138 h 357"/>
                <a:gd name="T76" fmla="*/ 63 w 223"/>
                <a:gd name="T77" fmla="*/ 150 h 357"/>
                <a:gd name="T78" fmla="*/ 65 w 223"/>
                <a:gd name="T79" fmla="*/ 159 h 357"/>
                <a:gd name="T80" fmla="*/ 83 w 223"/>
                <a:gd name="T81" fmla="*/ 166 h 357"/>
                <a:gd name="T82" fmla="*/ 90 w 223"/>
                <a:gd name="T83" fmla="*/ 182 h 357"/>
                <a:gd name="T84" fmla="*/ 86 w 223"/>
                <a:gd name="T85" fmla="*/ 192 h 357"/>
                <a:gd name="T86" fmla="*/ 74 w 223"/>
                <a:gd name="T87" fmla="*/ 201 h 357"/>
                <a:gd name="T88" fmla="*/ 53 w 223"/>
                <a:gd name="T89" fmla="*/ 222 h 357"/>
                <a:gd name="T90" fmla="*/ 42 w 223"/>
                <a:gd name="T91" fmla="*/ 231 h 357"/>
                <a:gd name="T92" fmla="*/ 30 w 223"/>
                <a:gd name="T93" fmla="*/ 243 h 357"/>
                <a:gd name="T94" fmla="*/ 14 w 223"/>
                <a:gd name="T95" fmla="*/ 250 h 357"/>
                <a:gd name="T96" fmla="*/ 4 w 223"/>
                <a:gd name="T97" fmla="*/ 264 h 357"/>
                <a:gd name="T98" fmla="*/ 7 w 223"/>
                <a:gd name="T99" fmla="*/ 276 h 357"/>
                <a:gd name="T100" fmla="*/ 9 w 223"/>
                <a:gd name="T101" fmla="*/ 290 h 357"/>
                <a:gd name="T102" fmla="*/ 11 w 223"/>
                <a:gd name="T103" fmla="*/ 315 h 357"/>
                <a:gd name="T104" fmla="*/ 7 w 223"/>
                <a:gd name="T105" fmla="*/ 336 h 357"/>
                <a:gd name="T106" fmla="*/ 25 w 223"/>
                <a:gd name="T107" fmla="*/ 346 h 357"/>
                <a:gd name="T108" fmla="*/ 39 w 223"/>
                <a:gd name="T109" fmla="*/ 350 h 357"/>
                <a:gd name="T110" fmla="*/ 63 w 223"/>
                <a:gd name="T111" fmla="*/ 357 h 357"/>
                <a:gd name="T112" fmla="*/ 128 w 223"/>
                <a:gd name="T113" fmla="*/ 341 h 357"/>
                <a:gd name="T114" fmla="*/ 146 w 223"/>
                <a:gd name="T115" fmla="*/ 338 h 357"/>
                <a:gd name="T116" fmla="*/ 158 w 223"/>
                <a:gd name="T117" fmla="*/ 327 h 357"/>
                <a:gd name="T118" fmla="*/ 191 w 223"/>
                <a:gd name="T119" fmla="*/ 299 h 357"/>
                <a:gd name="T120" fmla="*/ 191 w 223"/>
                <a:gd name="T121" fmla="*/ 29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3" h="357">
                  <a:moveTo>
                    <a:pt x="191" y="299"/>
                  </a:moveTo>
                  <a:lnTo>
                    <a:pt x="191" y="299"/>
                  </a:lnTo>
                  <a:cubicBezTo>
                    <a:pt x="195" y="287"/>
                    <a:pt x="218" y="280"/>
                    <a:pt x="221" y="269"/>
                  </a:cubicBezTo>
                  <a:cubicBezTo>
                    <a:pt x="223" y="264"/>
                    <a:pt x="223" y="262"/>
                    <a:pt x="216" y="252"/>
                  </a:cubicBezTo>
                  <a:cubicBezTo>
                    <a:pt x="207" y="243"/>
                    <a:pt x="191" y="236"/>
                    <a:pt x="188" y="231"/>
                  </a:cubicBezTo>
                  <a:cubicBezTo>
                    <a:pt x="188" y="226"/>
                    <a:pt x="202" y="226"/>
                    <a:pt x="202" y="220"/>
                  </a:cubicBezTo>
                  <a:cubicBezTo>
                    <a:pt x="202" y="212"/>
                    <a:pt x="193" y="212"/>
                    <a:pt x="191" y="208"/>
                  </a:cubicBezTo>
                  <a:cubicBezTo>
                    <a:pt x="188" y="203"/>
                    <a:pt x="195" y="201"/>
                    <a:pt x="193" y="199"/>
                  </a:cubicBezTo>
                  <a:cubicBezTo>
                    <a:pt x="193" y="196"/>
                    <a:pt x="184" y="194"/>
                    <a:pt x="184" y="192"/>
                  </a:cubicBezTo>
                  <a:cubicBezTo>
                    <a:pt x="184" y="187"/>
                    <a:pt x="191" y="189"/>
                    <a:pt x="188" y="185"/>
                  </a:cubicBezTo>
                  <a:cubicBezTo>
                    <a:pt x="186" y="180"/>
                    <a:pt x="181" y="173"/>
                    <a:pt x="186" y="168"/>
                  </a:cubicBezTo>
                  <a:cubicBezTo>
                    <a:pt x="191" y="161"/>
                    <a:pt x="200" y="168"/>
                    <a:pt x="193" y="157"/>
                  </a:cubicBezTo>
                  <a:cubicBezTo>
                    <a:pt x="186" y="143"/>
                    <a:pt x="174" y="126"/>
                    <a:pt x="172" y="124"/>
                  </a:cubicBezTo>
                  <a:cubicBezTo>
                    <a:pt x="170" y="119"/>
                    <a:pt x="174" y="112"/>
                    <a:pt x="179" y="110"/>
                  </a:cubicBezTo>
                  <a:cubicBezTo>
                    <a:pt x="181" y="108"/>
                    <a:pt x="191" y="98"/>
                    <a:pt x="191" y="96"/>
                  </a:cubicBezTo>
                  <a:cubicBezTo>
                    <a:pt x="191" y="91"/>
                    <a:pt x="179" y="82"/>
                    <a:pt x="177" y="80"/>
                  </a:cubicBezTo>
                  <a:cubicBezTo>
                    <a:pt x="174" y="77"/>
                    <a:pt x="167" y="77"/>
                    <a:pt x="163" y="73"/>
                  </a:cubicBezTo>
                  <a:cubicBezTo>
                    <a:pt x="160" y="66"/>
                    <a:pt x="158" y="63"/>
                    <a:pt x="160" y="59"/>
                  </a:cubicBezTo>
                  <a:cubicBezTo>
                    <a:pt x="163" y="56"/>
                    <a:pt x="163" y="52"/>
                    <a:pt x="163" y="49"/>
                  </a:cubicBezTo>
                  <a:cubicBezTo>
                    <a:pt x="163" y="45"/>
                    <a:pt x="170" y="47"/>
                    <a:pt x="172" y="42"/>
                  </a:cubicBezTo>
                  <a:cubicBezTo>
                    <a:pt x="172" y="40"/>
                    <a:pt x="174" y="38"/>
                    <a:pt x="177" y="35"/>
                  </a:cubicBezTo>
                  <a:lnTo>
                    <a:pt x="177" y="24"/>
                  </a:lnTo>
                  <a:cubicBezTo>
                    <a:pt x="174" y="17"/>
                    <a:pt x="158" y="14"/>
                    <a:pt x="153" y="7"/>
                  </a:cubicBezTo>
                  <a:cubicBezTo>
                    <a:pt x="149" y="0"/>
                    <a:pt x="139" y="3"/>
                    <a:pt x="137" y="7"/>
                  </a:cubicBezTo>
                  <a:cubicBezTo>
                    <a:pt x="135" y="12"/>
                    <a:pt x="116" y="7"/>
                    <a:pt x="116" y="12"/>
                  </a:cubicBezTo>
                  <a:cubicBezTo>
                    <a:pt x="116" y="19"/>
                    <a:pt x="102" y="19"/>
                    <a:pt x="102" y="26"/>
                  </a:cubicBezTo>
                  <a:cubicBezTo>
                    <a:pt x="102" y="33"/>
                    <a:pt x="109" y="45"/>
                    <a:pt x="97" y="45"/>
                  </a:cubicBezTo>
                  <a:cubicBezTo>
                    <a:pt x="88" y="45"/>
                    <a:pt x="95" y="49"/>
                    <a:pt x="88" y="56"/>
                  </a:cubicBezTo>
                  <a:cubicBezTo>
                    <a:pt x="83" y="66"/>
                    <a:pt x="83" y="52"/>
                    <a:pt x="76" y="54"/>
                  </a:cubicBezTo>
                  <a:cubicBezTo>
                    <a:pt x="72" y="56"/>
                    <a:pt x="65" y="47"/>
                    <a:pt x="60" y="54"/>
                  </a:cubicBezTo>
                  <a:cubicBezTo>
                    <a:pt x="58" y="59"/>
                    <a:pt x="49" y="54"/>
                    <a:pt x="37" y="52"/>
                  </a:cubicBezTo>
                  <a:cubicBezTo>
                    <a:pt x="28" y="49"/>
                    <a:pt x="23" y="35"/>
                    <a:pt x="14" y="35"/>
                  </a:cubicBezTo>
                  <a:cubicBezTo>
                    <a:pt x="9" y="33"/>
                    <a:pt x="4" y="38"/>
                    <a:pt x="0" y="45"/>
                  </a:cubicBezTo>
                  <a:cubicBezTo>
                    <a:pt x="9" y="49"/>
                    <a:pt x="14" y="56"/>
                    <a:pt x="23" y="61"/>
                  </a:cubicBezTo>
                  <a:cubicBezTo>
                    <a:pt x="35" y="68"/>
                    <a:pt x="56" y="73"/>
                    <a:pt x="53" y="80"/>
                  </a:cubicBezTo>
                  <a:cubicBezTo>
                    <a:pt x="53" y="87"/>
                    <a:pt x="51" y="98"/>
                    <a:pt x="56" y="100"/>
                  </a:cubicBezTo>
                  <a:cubicBezTo>
                    <a:pt x="60" y="103"/>
                    <a:pt x="53" y="117"/>
                    <a:pt x="60" y="119"/>
                  </a:cubicBezTo>
                  <a:cubicBezTo>
                    <a:pt x="65" y="121"/>
                    <a:pt x="65" y="138"/>
                    <a:pt x="58" y="138"/>
                  </a:cubicBezTo>
                  <a:cubicBezTo>
                    <a:pt x="53" y="138"/>
                    <a:pt x="60" y="145"/>
                    <a:pt x="63" y="150"/>
                  </a:cubicBezTo>
                  <a:cubicBezTo>
                    <a:pt x="65" y="150"/>
                    <a:pt x="65" y="154"/>
                    <a:pt x="65" y="159"/>
                  </a:cubicBezTo>
                  <a:cubicBezTo>
                    <a:pt x="72" y="161"/>
                    <a:pt x="76" y="164"/>
                    <a:pt x="83" y="166"/>
                  </a:cubicBezTo>
                  <a:cubicBezTo>
                    <a:pt x="90" y="171"/>
                    <a:pt x="90" y="175"/>
                    <a:pt x="90" y="182"/>
                  </a:cubicBezTo>
                  <a:cubicBezTo>
                    <a:pt x="90" y="189"/>
                    <a:pt x="90" y="194"/>
                    <a:pt x="86" y="192"/>
                  </a:cubicBezTo>
                  <a:cubicBezTo>
                    <a:pt x="83" y="187"/>
                    <a:pt x="76" y="192"/>
                    <a:pt x="74" y="201"/>
                  </a:cubicBezTo>
                  <a:cubicBezTo>
                    <a:pt x="72" y="210"/>
                    <a:pt x="60" y="220"/>
                    <a:pt x="53" y="222"/>
                  </a:cubicBezTo>
                  <a:cubicBezTo>
                    <a:pt x="46" y="222"/>
                    <a:pt x="46" y="229"/>
                    <a:pt x="42" y="231"/>
                  </a:cubicBezTo>
                  <a:cubicBezTo>
                    <a:pt x="35" y="233"/>
                    <a:pt x="30" y="236"/>
                    <a:pt x="30" y="243"/>
                  </a:cubicBezTo>
                  <a:cubicBezTo>
                    <a:pt x="30" y="250"/>
                    <a:pt x="21" y="250"/>
                    <a:pt x="14" y="250"/>
                  </a:cubicBezTo>
                  <a:cubicBezTo>
                    <a:pt x="9" y="250"/>
                    <a:pt x="9" y="262"/>
                    <a:pt x="4" y="264"/>
                  </a:cubicBezTo>
                  <a:cubicBezTo>
                    <a:pt x="0" y="266"/>
                    <a:pt x="2" y="271"/>
                    <a:pt x="7" y="276"/>
                  </a:cubicBezTo>
                  <a:cubicBezTo>
                    <a:pt x="11" y="283"/>
                    <a:pt x="7" y="287"/>
                    <a:pt x="9" y="290"/>
                  </a:cubicBezTo>
                  <a:cubicBezTo>
                    <a:pt x="9" y="294"/>
                    <a:pt x="16" y="304"/>
                    <a:pt x="11" y="315"/>
                  </a:cubicBezTo>
                  <a:cubicBezTo>
                    <a:pt x="7" y="324"/>
                    <a:pt x="2" y="338"/>
                    <a:pt x="7" y="336"/>
                  </a:cubicBezTo>
                  <a:cubicBezTo>
                    <a:pt x="11" y="336"/>
                    <a:pt x="21" y="346"/>
                    <a:pt x="25" y="346"/>
                  </a:cubicBezTo>
                  <a:cubicBezTo>
                    <a:pt x="32" y="343"/>
                    <a:pt x="32" y="353"/>
                    <a:pt x="39" y="350"/>
                  </a:cubicBezTo>
                  <a:cubicBezTo>
                    <a:pt x="44" y="350"/>
                    <a:pt x="44" y="357"/>
                    <a:pt x="63" y="357"/>
                  </a:cubicBezTo>
                  <a:cubicBezTo>
                    <a:pt x="79" y="355"/>
                    <a:pt x="114" y="341"/>
                    <a:pt x="128" y="341"/>
                  </a:cubicBezTo>
                  <a:cubicBezTo>
                    <a:pt x="137" y="341"/>
                    <a:pt x="142" y="341"/>
                    <a:pt x="146" y="338"/>
                  </a:cubicBezTo>
                  <a:cubicBezTo>
                    <a:pt x="151" y="334"/>
                    <a:pt x="153" y="329"/>
                    <a:pt x="158" y="327"/>
                  </a:cubicBezTo>
                  <a:cubicBezTo>
                    <a:pt x="167" y="317"/>
                    <a:pt x="186" y="311"/>
                    <a:pt x="191" y="299"/>
                  </a:cubicBezTo>
                  <a:lnTo>
                    <a:pt x="191" y="29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4" name="Freeform 668">
              <a:extLst>
                <a:ext uri="{FF2B5EF4-FFF2-40B4-BE49-F238E27FC236}">
                  <a16:creationId xmlns:a16="http://schemas.microsoft.com/office/drawing/2014/main" id="{103B87AC-0B0F-DAC6-2294-8A7F1D2F24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0075" y="2597151"/>
              <a:ext cx="296863" cy="249238"/>
            </a:xfrm>
            <a:custGeom>
              <a:avLst/>
              <a:gdLst>
                <a:gd name="T0" fmla="*/ 272 w 311"/>
                <a:gd name="T1" fmla="*/ 58 h 261"/>
                <a:gd name="T2" fmla="*/ 248 w 311"/>
                <a:gd name="T3" fmla="*/ 49 h 261"/>
                <a:gd name="T4" fmla="*/ 213 w 311"/>
                <a:gd name="T5" fmla="*/ 37 h 261"/>
                <a:gd name="T6" fmla="*/ 200 w 311"/>
                <a:gd name="T7" fmla="*/ 32 h 261"/>
                <a:gd name="T8" fmla="*/ 179 w 311"/>
                <a:gd name="T9" fmla="*/ 16 h 261"/>
                <a:gd name="T10" fmla="*/ 162 w 311"/>
                <a:gd name="T11" fmla="*/ 2 h 261"/>
                <a:gd name="T12" fmla="*/ 153 w 311"/>
                <a:gd name="T13" fmla="*/ 0 h 261"/>
                <a:gd name="T14" fmla="*/ 118 w 311"/>
                <a:gd name="T15" fmla="*/ 32 h 261"/>
                <a:gd name="T16" fmla="*/ 79 w 311"/>
                <a:gd name="T17" fmla="*/ 40 h 261"/>
                <a:gd name="T18" fmla="*/ 69 w 311"/>
                <a:gd name="T19" fmla="*/ 70 h 261"/>
                <a:gd name="T20" fmla="*/ 37 w 311"/>
                <a:gd name="T21" fmla="*/ 63 h 261"/>
                <a:gd name="T22" fmla="*/ 4 w 311"/>
                <a:gd name="T23" fmla="*/ 75 h 261"/>
                <a:gd name="T24" fmla="*/ 34 w 311"/>
                <a:gd name="T25" fmla="*/ 98 h 261"/>
                <a:gd name="T26" fmla="*/ 60 w 311"/>
                <a:gd name="T27" fmla="*/ 112 h 261"/>
                <a:gd name="T28" fmla="*/ 83 w 311"/>
                <a:gd name="T29" fmla="*/ 147 h 261"/>
                <a:gd name="T30" fmla="*/ 69 w 311"/>
                <a:gd name="T31" fmla="*/ 210 h 261"/>
                <a:gd name="T32" fmla="*/ 81 w 311"/>
                <a:gd name="T33" fmla="*/ 217 h 261"/>
                <a:gd name="T34" fmla="*/ 118 w 311"/>
                <a:gd name="T35" fmla="*/ 226 h 261"/>
                <a:gd name="T36" fmla="*/ 153 w 311"/>
                <a:gd name="T37" fmla="*/ 233 h 261"/>
                <a:gd name="T38" fmla="*/ 174 w 311"/>
                <a:gd name="T39" fmla="*/ 228 h 261"/>
                <a:gd name="T40" fmla="*/ 230 w 311"/>
                <a:gd name="T41" fmla="*/ 217 h 261"/>
                <a:gd name="T42" fmla="*/ 267 w 311"/>
                <a:gd name="T43" fmla="*/ 200 h 261"/>
                <a:gd name="T44" fmla="*/ 260 w 311"/>
                <a:gd name="T45" fmla="*/ 189 h 261"/>
                <a:gd name="T46" fmla="*/ 248 w 311"/>
                <a:gd name="T47" fmla="*/ 168 h 261"/>
                <a:gd name="T48" fmla="*/ 258 w 311"/>
                <a:gd name="T49" fmla="*/ 154 h 261"/>
                <a:gd name="T50" fmla="*/ 251 w 311"/>
                <a:gd name="T51" fmla="*/ 133 h 261"/>
                <a:gd name="T52" fmla="*/ 239 w 311"/>
                <a:gd name="T53" fmla="*/ 126 h 261"/>
                <a:gd name="T54" fmla="*/ 265 w 311"/>
                <a:gd name="T55" fmla="*/ 100 h 261"/>
                <a:gd name="T56" fmla="*/ 276 w 311"/>
                <a:gd name="T57" fmla="*/ 65 h 261"/>
                <a:gd name="T58" fmla="*/ 307 w 311"/>
                <a:gd name="T59" fmla="*/ 219 h 261"/>
                <a:gd name="T60" fmla="*/ 293 w 311"/>
                <a:gd name="T61" fmla="*/ 231 h 261"/>
                <a:gd name="T62" fmla="*/ 307 w 311"/>
                <a:gd name="T63" fmla="*/ 21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1" h="261">
                  <a:moveTo>
                    <a:pt x="272" y="58"/>
                  </a:moveTo>
                  <a:lnTo>
                    <a:pt x="272" y="58"/>
                  </a:lnTo>
                  <a:cubicBezTo>
                    <a:pt x="269" y="58"/>
                    <a:pt x="267" y="56"/>
                    <a:pt x="263" y="56"/>
                  </a:cubicBezTo>
                  <a:cubicBezTo>
                    <a:pt x="255" y="56"/>
                    <a:pt x="251" y="51"/>
                    <a:pt x="248" y="49"/>
                  </a:cubicBezTo>
                  <a:cubicBezTo>
                    <a:pt x="244" y="44"/>
                    <a:pt x="230" y="44"/>
                    <a:pt x="225" y="44"/>
                  </a:cubicBezTo>
                  <a:cubicBezTo>
                    <a:pt x="220" y="47"/>
                    <a:pt x="218" y="37"/>
                    <a:pt x="213" y="37"/>
                  </a:cubicBezTo>
                  <a:cubicBezTo>
                    <a:pt x="209" y="40"/>
                    <a:pt x="209" y="32"/>
                    <a:pt x="209" y="28"/>
                  </a:cubicBezTo>
                  <a:cubicBezTo>
                    <a:pt x="209" y="23"/>
                    <a:pt x="204" y="30"/>
                    <a:pt x="200" y="32"/>
                  </a:cubicBezTo>
                  <a:cubicBezTo>
                    <a:pt x="195" y="35"/>
                    <a:pt x="193" y="28"/>
                    <a:pt x="193" y="25"/>
                  </a:cubicBezTo>
                  <a:cubicBezTo>
                    <a:pt x="193" y="23"/>
                    <a:pt x="183" y="18"/>
                    <a:pt x="179" y="16"/>
                  </a:cubicBezTo>
                  <a:cubicBezTo>
                    <a:pt x="176" y="14"/>
                    <a:pt x="172" y="7"/>
                    <a:pt x="169" y="11"/>
                  </a:cubicBezTo>
                  <a:cubicBezTo>
                    <a:pt x="167" y="14"/>
                    <a:pt x="162" y="7"/>
                    <a:pt x="162" y="2"/>
                  </a:cubicBezTo>
                  <a:cubicBezTo>
                    <a:pt x="160" y="0"/>
                    <a:pt x="160" y="2"/>
                    <a:pt x="158" y="0"/>
                  </a:cubicBezTo>
                  <a:lnTo>
                    <a:pt x="153" y="0"/>
                  </a:lnTo>
                  <a:cubicBezTo>
                    <a:pt x="146" y="0"/>
                    <a:pt x="139" y="7"/>
                    <a:pt x="141" y="18"/>
                  </a:cubicBezTo>
                  <a:cubicBezTo>
                    <a:pt x="141" y="30"/>
                    <a:pt x="132" y="32"/>
                    <a:pt x="118" y="32"/>
                  </a:cubicBezTo>
                  <a:cubicBezTo>
                    <a:pt x="107" y="35"/>
                    <a:pt x="111" y="44"/>
                    <a:pt x="104" y="49"/>
                  </a:cubicBezTo>
                  <a:cubicBezTo>
                    <a:pt x="100" y="54"/>
                    <a:pt x="81" y="47"/>
                    <a:pt x="79" y="40"/>
                  </a:cubicBezTo>
                  <a:cubicBezTo>
                    <a:pt x="76" y="32"/>
                    <a:pt x="60" y="40"/>
                    <a:pt x="67" y="47"/>
                  </a:cubicBezTo>
                  <a:cubicBezTo>
                    <a:pt x="74" y="56"/>
                    <a:pt x="74" y="68"/>
                    <a:pt x="69" y="70"/>
                  </a:cubicBezTo>
                  <a:cubicBezTo>
                    <a:pt x="65" y="72"/>
                    <a:pt x="55" y="65"/>
                    <a:pt x="51" y="70"/>
                  </a:cubicBezTo>
                  <a:cubicBezTo>
                    <a:pt x="46" y="72"/>
                    <a:pt x="44" y="65"/>
                    <a:pt x="37" y="63"/>
                  </a:cubicBezTo>
                  <a:cubicBezTo>
                    <a:pt x="30" y="61"/>
                    <a:pt x="27" y="65"/>
                    <a:pt x="16" y="65"/>
                  </a:cubicBezTo>
                  <a:cubicBezTo>
                    <a:pt x="7" y="65"/>
                    <a:pt x="0" y="70"/>
                    <a:pt x="4" y="75"/>
                  </a:cubicBezTo>
                  <a:cubicBezTo>
                    <a:pt x="9" y="79"/>
                    <a:pt x="4" y="84"/>
                    <a:pt x="7" y="88"/>
                  </a:cubicBezTo>
                  <a:cubicBezTo>
                    <a:pt x="9" y="93"/>
                    <a:pt x="23" y="91"/>
                    <a:pt x="34" y="98"/>
                  </a:cubicBezTo>
                  <a:cubicBezTo>
                    <a:pt x="46" y="102"/>
                    <a:pt x="49" y="98"/>
                    <a:pt x="53" y="102"/>
                  </a:cubicBezTo>
                  <a:cubicBezTo>
                    <a:pt x="58" y="107"/>
                    <a:pt x="60" y="105"/>
                    <a:pt x="60" y="112"/>
                  </a:cubicBezTo>
                  <a:cubicBezTo>
                    <a:pt x="60" y="119"/>
                    <a:pt x="67" y="128"/>
                    <a:pt x="76" y="130"/>
                  </a:cubicBezTo>
                  <a:cubicBezTo>
                    <a:pt x="88" y="133"/>
                    <a:pt x="79" y="140"/>
                    <a:pt x="83" y="147"/>
                  </a:cubicBezTo>
                  <a:cubicBezTo>
                    <a:pt x="86" y="154"/>
                    <a:pt x="79" y="163"/>
                    <a:pt x="79" y="173"/>
                  </a:cubicBezTo>
                  <a:cubicBezTo>
                    <a:pt x="81" y="182"/>
                    <a:pt x="74" y="207"/>
                    <a:pt x="69" y="210"/>
                  </a:cubicBezTo>
                  <a:cubicBezTo>
                    <a:pt x="69" y="212"/>
                    <a:pt x="69" y="212"/>
                    <a:pt x="67" y="212"/>
                  </a:cubicBezTo>
                  <a:cubicBezTo>
                    <a:pt x="72" y="214"/>
                    <a:pt x="79" y="214"/>
                    <a:pt x="81" y="217"/>
                  </a:cubicBezTo>
                  <a:cubicBezTo>
                    <a:pt x="86" y="219"/>
                    <a:pt x="95" y="224"/>
                    <a:pt x="100" y="226"/>
                  </a:cubicBezTo>
                  <a:cubicBezTo>
                    <a:pt x="107" y="231"/>
                    <a:pt x="118" y="231"/>
                    <a:pt x="118" y="226"/>
                  </a:cubicBezTo>
                  <a:cubicBezTo>
                    <a:pt x="118" y="221"/>
                    <a:pt x="123" y="224"/>
                    <a:pt x="128" y="228"/>
                  </a:cubicBezTo>
                  <a:cubicBezTo>
                    <a:pt x="132" y="231"/>
                    <a:pt x="146" y="233"/>
                    <a:pt x="153" y="233"/>
                  </a:cubicBezTo>
                  <a:cubicBezTo>
                    <a:pt x="158" y="235"/>
                    <a:pt x="167" y="235"/>
                    <a:pt x="174" y="235"/>
                  </a:cubicBezTo>
                  <a:lnTo>
                    <a:pt x="174" y="228"/>
                  </a:lnTo>
                  <a:cubicBezTo>
                    <a:pt x="169" y="217"/>
                    <a:pt x="181" y="210"/>
                    <a:pt x="190" y="207"/>
                  </a:cubicBezTo>
                  <a:cubicBezTo>
                    <a:pt x="202" y="207"/>
                    <a:pt x="223" y="212"/>
                    <a:pt x="230" y="217"/>
                  </a:cubicBezTo>
                  <a:cubicBezTo>
                    <a:pt x="234" y="221"/>
                    <a:pt x="244" y="219"/>
                    <a:pt x="253" y="207"/>
                  </a:cubicBezTo>
                  <a:cubicBezTo>
                    <a:pt x="260" y="203"/>
                    <a:pt x="265" y="200"/>
                    <a:pt x="267" y="200"/>
                  </a:cubicBezTo>
                  <a:cubicBezTo>
                    <a:pt x="267" y="198"/>
                    <a:pt x="269" y="196"/>
                    <a:pt x="269" y="194"/>
                  </a:cubicBezTo>
                  <a:cubicBezTo>
                    <a:pt x="272" y="189"/>
                    <a:pt x="265" y="189"/>
                    <a:pt x="260" y="189"/>
                  </a:cubicBezTo>
                  <a:cubicBezTo>
                    <a:pt x="255" y="189"/>
                    <a:pt x="251" y="184"/>
                    <a:pt x="255" y="179"/>
                  </a:cubicBezTo>
                  <a:cubicBezTo>
                    <a:pt x="258" y="173"/>
                    <a:pt x="253" y="173"/>
                    <a:pt x="248" y="168"/>
                  </a:cubicBezTo>
                  <a:cubicBezTo>
                    <a:pt x="246" y="163"/>
                    <a:pt x="251" y="163"/>
                    <a:pt x="253" y="163"/>
                  </a:cubicBezTo>
                  <a:cubicBezTo>
                    <a:pt x="255" y="161"/>
                    <a:pt x="260" y="156"/>
                    <a:pt x="258" y="154"/>
                  </a:cubicBezTo>
                  <a:cubicBezTo>
                    <a:pt x="255" y="154"/>
                    <a:pt x="253" y="149"/>
                    <a:pt x="255" y="144"/>
                  </a:cubicBezTo>
                  <a:cubicBezTo>
                    <a:pt x="258" y="137"/>
                    <a:pt x="251" y="137"/>
                    <a:pt x="251" y="133"/>
                  </a:cubicBezTo>
                  <a:cubicBezTo>
                    <a:pt x="251" y="128"/>
                    <a:pt x="246" y="128"/>
                    <a:pt x="241" y="133"/>
                  </a:cubicBezTo>
                  <a:cubicBezTo>
                    <a:pt x="237" y="137"/>
                    <a:pt x="237" y="133"/>
                    <a:pt x="239" y="126"/>
                  </a:cubicBezTo>
                  <a:cubicBezTo>
                    <a:pt x="241" y="116"/>
                    <a:pt x="251" y="114"/>
                    <a:pt x="253" y="109"/>
                  </a:cubicBezTo>
                  <a:cubicBezTo>
                    <a:pt x="253" y="105"/>
                    <a:pt x="260" y="100"/>
                    <a:pt x="265" y="100"/>
                  </a:cubicBezTo>
                  <a:cubicBezTo>
                    <a:pt x="267" y="100"/>
                    <a:pt x="267" y="88"/>
                    <a:pt x="269" y="84"/>
                  </a:cubicBezTo>
                  <a:cubicBezTo>
                    <a:pt x="269" y="77"/>
                    <a:pt x="272" y="72"/>
                    <a:pt x="276" y="65"/>
                  </a:cubicBezTo>
                  <a:cubicBezTo>
                    <a:pt x="283" y="61"/>
                    <a:pt x="276" y="58"/>
                    <a:pt x="272" y="58"/>
                  </a:cubicBezTo>
                  <a:close/>
                  <a:moveTo>
                    <a:pt x="307" y="219"/>
                  </a:moveTo>
                  <a:lnTo>
                    <a:pt x="307" y="219"/>
                  </a:lnTo>
                  <a:cubicBezTo>
                    <a:pt x="302" y="219"/>
                    <a:pt x="302" y="226"/>
                    <a:pt x="293" y="231"/>
                  </a:cubicBezTo>
                  <a:cubicBezTo>
                    <a:pt x="283" y="235"/>
                    <a:pt x="293" y="261"/>
                    <a:pt x="302" y="259"/>
                  </a:cubicBezTo>
                  <a:cubicBezTo>
                    <a:pt x="311" y="257"/>
                    <a:pt x="309" y="219"/>
                    <a:pt x="307" y="219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7" name="Freeform 669">
              <a:extLst>
                <a:ext uri="{FF2B5EF4-FFF2-40B4-BE49-F238E27FC236}">
                  <a16:creationId xmlns:a16="http://schemas.microsoft.com/office/drawing/2014/main" id="{B9AD654E-D05A-3B58-E70A-4166DBAAF4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0075" y="2597151"/>
              <a:ext cx="296863" cy="249238"/>
            </a:xfrm>
            <a:custGeom>
              <a:avLst/>
              <a:gdLst>
                <a:gd name="T0" fmla="*/ 272 w 311"/>
                <a:gd name="T1" fmla="*/ 58 h 261"/>
                <a:gd name="T2" fmla="*/ 248 w 311"/>
                <a:gd name="T3" fmla="*/ 49 h 261"/>
                <a:gd name="T4" fmla="*/ 213 w 311"/>
                <a:gd name="T5" fmla="*/ 37 h 261"/>
                <a:gd name="T6" fmla="*/ 200 w 311"/>
                <a:gd name="T7" fmla="*/ 32 h 261"/>
                <a:gd name="T8" fmla="*/ 179 w 311"/>
                <a:gd name="T9" fmla="*/ 16 h 261"/>
                <a:gd name="T10" fmla="*/ 162 w 311"/>
                <a:gd name="T11" fmla="*/ 2 h 261"/>
                <a:gd name="T12" fmla="*/ 153 w 311"/>
                <a:gd name="T13" fmla="*/ 0 h 261"/>
                <a:gd name="T14" fmla="*/ 118 w 311"/>
                <a:gd name="T15" fmla="*/ 32 h 261"/>
                <a:gd name="T16" fmla="*/ 79 w 311"/>
                <a:gd name="T17" fmla="*/ 40 h 261"/>
                <a:gd name="T18" fmla="*/ 69 w 311"/>
                <a:gd name="T19" fmla="*/ 70 h 261"/>
                <a:gd name="T20" fmla="*/ 37 w 311"/>
                <a:gd name="T21" fmla="*/ 63 h 261"/>
                <a:gd name="T22" fmla="*/ 4 w 311"/>
                <a:gd name="T23" fmla="*/ 75 h 261"/>
                <a:gd name="T24" fmla="*/ 34 w 311"/>
                <a:gd name="T25" fmla="*/ 98 h 261"/>
                <a:gd name="T26" fmla="*/ 60 w 311"/>
                <a:gd name="T27" fmla="*/ 112 h 261"/>
                <a:gd name="T28" fmla="*/ 83 w 311"/>
                <a:gd name="T29" fmla="*/ 147 h 261"/>
                <a:gd name="T30" fmla="*/ 69 w 311"/>
                <a:gd name="T31" fmla="*/ 210 h 261"/>
                <a:gd name="T32" fmla="*/ 81 w 311"/>
                <a:gd name="T33" fmla="*/ 217 h 261"/>
                <a:gd name="T34" fmla="*/ 118 w 311"/>
                <a:gd name="T35" fmla="*/ 226 h 261"/>
                <a:gd name="T36" fmla="*/ 153 w 311"/>
                <a:gd name="T37" fmla="*/ 233 h 261"/>
                <a:gd name="T38" fmla="*/ 174 w 311"/>
                <a:gd name="T39" fmla="*/ 228 h 261"/>
                <a:gd name="T40" fmla="*/ 230 w 311"/>
                <a:gd name="T41" fmla="*/ 217 h 261"/>
                <a:gd name="T42" fmla="*/ 267 w 311"/>
                <a:gd name="T43" fmla="*/ 200 h 261"/>
                <a:gd name="T44" fmla="*/ 260 w 311"/>
                <a:gd name="T45" fmla="*/ 189 h 261"/>
                <a:gd name="T46" fmla="*/ 248 w 311"/>
                <a:gd name="T47" fmla="*/ 168 h 261"/>
                <a:gd name="T48" fmla="*/ 258 w 311"/>
                <a:gd name="T49" fmla="*/ 154 h 261"/>
                <a:gd name="T50" fmla="*/ 251 w 311"/>
                <a:gd name="T51" fmla="*/ 133 h 261"/>
                <a:gd name="T52" fmla="*/ 239 w 311"/>
                <a:gd name="T53" fmla="*/ 126 h 261"/>
                <a:gd name="T54" fmla="*/ 265 w 311"/>
                <a:gd name="T55" fmla="*/ 100 h 261"/>
                <a:gd name="T56" fmla="*/ 276 w 311"/>
                <a:gd name="T57" fmla="*/ 65 h 261"/>
                <a:gd name="T58" fmla="*/ 272 w 311"/>
                <a:gd name="T59" fmla="*/ 58 h 261"/>
                <a:gd name="T60" fmla="*/ 307 w 311"/>
                <a:gd name="T61" fmla="*/ 219 h 261"/>
                <a:gd name="T62" fmla="*/ 302 w 311"/>
                <a:gd name="T63" fmla="*/ 259 h 261"/>
                <a:gd name="T64" fmla="*/ 307 w 311"/>
                <a:gd name="T65" fmla="*/ 21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" h="261">
                  <a:moveTo>
                    <a:pt x="272" y="58"/>
                  </a:moveTo>
                  <a:lnTo>
                    <a:pt x="272" y="58"/>
                  </a:lnTo>
                  <a:cubicBezTo>
                    <a:pt x="269" y="58"/>
                    <a:pt x="267" y="56"/>
                    <a:pt x="263" y="56"/>
                  </a:cubicBezTo>
                  <a:cubicBezTo>
                    <a:pt x="255" y="56"/>
                    <a:pt x="251" y="51"/>
                    <a:pt x="248" y="49"/>
                  </a:cubicBezTo>
                  <a:cubicBezTo>
                    <a:pt x="244" y="44"/>
                    <a:pt x="230" y="44"/>
                    <a:pt x="225" y="44"/>
                  </a:cubicBezTo>
                  <a:cubicBezTo>
                    <a:pt x="220" y="47"/>
                    <a:pt x="218" y="37"/>
                    <a:pt x="213" y="37"/>
                  </a:cubicBezTo>
                  <a:cubicBezTo>
                    <a:pt x="209" y="40"/>
                    <a:pt x="209" y="32"/>
                    <a:pt x="209" y="28"/>
                  </a:cubicBezTo>
                  <a:cubicBezTo>
                    <a:pt x="209" y="23"/>
                    <a:pt x="204" y="30"/>
                    <a:pt x="200" y="32"/>
                  </a:cubicBezTo>
                  <a:cubicBezTo>
                    <a:pt x="195" y="35"/>
                    <a:pt x="193" y="28"/>
                    <a:pt x="193" y="25"/>
                  </a:cubicBezTo>
                  <a:cubicBezTo>
                    <a:pt x="193" y="23"/>
                    <a:pt x="183" y="18"/>
                    <a:pt x="179" y="16"/>
                  </a:cubicBezTo>
                  <a:cubicBezTo>
                    <a:pt x="176" y="14"/>
                    <a:pt x="172" y="7"/>
                    <a:pt x="169" y="11"/>
                  </a:cubicBezTo>
                  <a:cubicBezTo>
                    <a:pt x="167" y="14"/>
                    <a:pt x="162" y="7"/>
                    <a:pt x="162" y="2"/>
                  </a:cubicBezTo>
                  <a:cubicBezTo>
                    <a:pt x="160" y="0"/>
                    <a:pt x="160" y="2"/>
                    <a:pt x="158" y="0"/>
                  </a:cubicBezTo>
                  <a:lnTo>
                    <a:pt x="153" y="0"/>
                  </a:lnTo>
                  <a:cubicBezTo>
                    <a:pt x="146" y="0"/>
                    <a:pt x="139" y="7"/>
                    <a:pt x="141" y="18"/>
                  </a:cubicBezTo>
                  <a:cubicBezTo>
                    <a:pt x="141" y="30"/>
                    <a:pt x="132" y="32"/>
                    <a:pt x="118" y="32"/>
                  </a:cubicBezTo>
                  <a:cubicBezTo>
                    <a:pt x="107" y="35"/>
                    <a:pt x="111" y="44"/>
                    <a:pt x="104" y="49"/>
                  </a:cubicBezTo>
                  <a:cubicBezTo>
                    <a:pt x="100" y="54"/>
                    <a:pt x="81" y="47"/>
                    <a:pt x="79" y="40"/>
                  </a:cubicBezTo>
                  <a:cubicBezTo>
                    <a:pt x="76" y="32"/>
                    <a:pt x="60" y="40"/>
                    <a:pt x="67" y="47"/>
                  </a:cubicBezTo>
                  <a:cubicBezTo>
                    <a:pt x="74" y="56"/>
                    <a:pt x="74" y="68"/>
                    <a:pt x="69" y="70"/>
                  </a:cubicBezTo>
                  <a:cubicBezTo>
                    <a:pt x="65" y="72"/>
                    <a:pt x="55" y="65"/>
                    <a:pt x="51" y="70"/>
                  </a:cubicBezTo>
                  <a:cubicBezTo>
                    <a:pt x="46" y="72"/>
                    <a:pt x="44" y="65"/>
                    <a:pt x="37" y="63"/>
                  </a:cubicBezTo>
                  <a:cubicBezTo>
                    <a:pt x="30" y="61"/>
                    <a:pt x="27" y="65"/>
                    <a:pt x="16" y="65"/>
                  </a:cubicBezTo>
                  <a:cubicBezTo>
                    <a:pt x="7" y="65"/>
                    <a:pt x="0" y="70"/>
                    <a:pt x="4" y="75"/>
                  </a:cubicBezTo>
                  <a:cubicBezTo>
                    <a:pt x="9" y="79"/>
                    <a:pt x="4" y="84"/>
                    <a:pt x="7" y="88"/>
                  </a:cubicBezTo>
                  <a:cubicBezTo>
                    <a:pt x="9" y="93"/>
                    <a:pt x="23" y="91"/>
                    <a:pt x="34" y="98"/>
                  </a:cubicBezTo>
                  <a:cubicBezTo>
                    <a:pt x="46" y="102"/>
                    <a:pt x="49" y="98"/>
                    <a:pt x="53" y="102"/>
                  </a:cubicBezTo>
                  <a:cubicBezTo>
                    <a:pt x="58" y="107"/>
                    <a:pt x="60" y="105"/>
                    <a:pt x="60" y="112"/>
                  </a:cubicBezTo>
                  <a:cubicBezTo>
                    <a:pt x="60" y="119"/>
                    <a:pt x="67" y="128"/>
                    <a:pt x="76" y="130"/>
                  </a:cubicBezTo>
                  <a:cubicBezTo>
                    <a:pt x="88" y="133"/>
                    <a:pt x="79" y="140"/>
                    <a:pt x="83" y="147"/>
                  </a:cubicBezTo>
                  <a:cubicBezTo>
                    <a:pt x="86" y="154"/>
                    <a:pt x="79" y="163"/>
                    <a:pt x="79" y="173"/>
                  </a:cubicBezTo>
                  <a:cubicBezTo>
                    <a:pt x="81" y="182"/>
                    <a:pt x="74" y="207"/>
                    <a:pt x="69" y="210"/>
                  </a:cubicBezTo>
                  <a:cubicBezTo>
                    <a:pt x="69" y="212"/>
                    <a:pt x="69" y="212"/>
                    <a:pt x="67" y="212"/>
                  </a:cubicBezTo>
                  <a:cubicBezTo>
                    <a:pt x="72" y="214"/>
                    <a:pt x="79" y="214"/>
                    <a:pt x="81" y="217"/>
                  </a:cubicBezTo>
                  <a:cubicBezTo>
                    <a:pt x="86" y="219"/>
                    <a:pt x="95" y="224"/>
                    <a:pt x="100" y="226"/>
                  </a:cubicBezTo>
                  <a:cubicBezTo>
                    <a:pt x="107" y="231"/>
                    <a:pt x="118" y="231"/>
                    <a:pt x="118" y="226"/>
                  </a:cubicBezTo>
                  <a:cubicBezTo>
                    <a:pt x="118" y="221"/>
                    <a:pt x="123" y="224"/>
                    <a:pt x="128" y="228"/>
                  </a:cubicBezTo>
                  <a:cubicBezTo>
                    <a:pt x="132" y="231"/>
                    <a:pt x="146" y="233"/>
                    <a:pt x="153" y="233"/>
                  </a:cubicBezTo>
                  <a:cubicBezTo>
                    <a:pt x="158" y="235"/>
                    <a:pt x="167" y="235"/>
                    <a:pt x="174" y="235"/>
                  </a:cubicBezTo>
                  <a:lnTo>
                    <a:pt x="174" y="228"/>
                  </a:lnTo>
                  <a:cubicBezTo>
                    <a:pt x="169" y="217"/>
                    <a:pt x="181" y="210"/>
                    <a:pt x="190" y="207"/>
                  </a:cubicBezTo>
                  <a:cubicBezTo>
                    <a:pt x="202" y="207"/>
                    <a:pt x="223" y="212"/>
                    <a:pt x="230" y="217"/>
                  </a:cubicBezTo>
                  <a:cubicBezTo>
                    <a:pt x="234" y="221"/>
                    <a:pt x="244" y="219"/>
                    <a:pt x="253" y="207"/>
                  </a:cubicBezTo>
                  <a:cubicBezTo>
                    <a:pt x="260" y="203"/>
                    <a:pt x="265" y="200"/>
                    <a:pt x="267" y="200"/>
                  </a:cubicBezTo>
                  <a:cubicBezTo>
                    <a:pt x="267" y="198"/>
                    <a:pt x="269" y="196"/>
                    <a:pt x="269" y="194"/>
                  </a:cubicBezTo>
                  <a:cubicBezTo>
                    <a:pt x="272" y="189"/>
                    <a:pt x="265" y="189"/>
                    <a:pt x="260" y="189"/>
                  </a:cubicBezTo>
                  <a:cubicBezTo>
                    <a:pt x="255" y="189"/>
                    <a:pt x="251" y="184"/>
                    <a:pt x="255" y="179"/>
                  </a:cubicBezTo>
                  <a:cubicBezTo>
                    <a:pt x="258" y="173"/>
                    <a:pt x="253" y="173"/>
                    <a:pt x="248" y="168"/>
                  </a:cubicBezTo>
                  <a:cubicBezTo>
                    <a:pt x="246" y="163"/>
                    <a:pt x="251" y="163"/>
                    <a:pt x="253" y="163"/>
                  </a:cubicBezTo>
                  <a:cubicBezTo>
                    <a:pt x="255" y="161"/>
                    <a:pt x="260" y="156"/>
                    <a:pt x="258" y="154"/>
                  </a:cubicBezTo>
                  <a:cubicBezTo>
                    <a:pt x="255" y="154"/>
                    <a:pt x="253" y="149"/>
                    <a:pt x="255" y="144"/>
                  </a:cubicBezTo>
                  <a:cubicBezTo>
                    <a:pt x="258" y="137"/>
                    <a:pt x="251" y="137"/>
                    <a:pt x="251" y="133"/>
                  </a:cubicBezTo>
                  <a:cubicBezTo>
                    <a:pt x="251" y="128"/>
                    <a:pt x="246" y="128"/>
                    <a:pt x="241" y="133"/>
                  </a:cubicBezTo>
                  <a:cubicBezTo>
                    <a:pt x="237" y="137"/>
                    <a:pt x="237" y="133"/>
                    <a:pt x="239" y="126"/>
                  </a:cubicBezTo>
                  <a:cubicBezTo>
                    <a:pt x="241" y="116"/>
                    <a:pt x="251" y="114"/>
                    <a:pt x="253" y="109"/>
                  </a:cubicBezTo>
                  <a:cubicBezTo>
                    <a:pt x="253" y="105"/>
                    <a:pt x="260" y="100"/>
                    <a:pt x="265" y="100"/>
                  </a:cubicBezTo>
                  <a:cubicBezTo>
                    <a:pt x="267" y="100"/>
                    <a:pt x="267" y="88"/>
                    <a:pt x="269" y="84"/>
                  </a:cubicBezTo>
                  <a:cubicBezTo>
                    <a:pt x="269" y="77"/>
                    <a:pt x="272" y="72"/>
                    <a:pt x="276" y="65"/>
                  </a:cubicBezTo>
                  <a:cubicBezTo>
                    <a:pt x="283" y="61"/>
                    <a:pt x="276" y="58"/>
                    <a:pt x="272" y="58"/>
                  </a:cubicBezTo>
                  <a:lnTo>
                    <a:pt x="272" y="58"/>
                  </a:lnTo>
                  <a:close/>
                  <a:moveTo>
                    <a:pt x="307" y="219"/>
                  </a:moveTo>
                  <a:lnTo>
                    <a:pt x="307" y="219"/>
                  </a:lnTo>
                  <a:cubicBezTo>
                    <a:pt x="302" y="219"/>
                    <a:pt x="302" y="226"/>
                    <a:pt x="293" y="231"/>
                  </a:cubicBezTo>
                  <a:cubicBezTo>
                    <a:pt x="283" y="235"/>
                    <a:pt x="293" y="261"/>
                    <a:pt x="302" y="259"/>
                  </a:cubicBezTo>
                  <a:cubicBezTo>
                    <a:pt x="311" y="257"/>
                    <a:pt x="309" y="219"/>
                    <a:pt x="307" y="219"/>
                  </a:cubicBezTo>
                  <a:lnTo>
                    <a:pt x="307" y="21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8" name="Freeform 670">
              <a:extLst>
                <a:ext uri="{FF2B5EF4-FFF2-40B4-BE49-F238E27FC236}">
                  <a16:creationId xmlns:a16="http://schemas.microsoft.com/office/drawing/2014/main" id="{97CC87C1-7090-0003-1D89-971E79E41A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0075" y="2597151"/>
              <a:ext cx="296863" cy="249238"/>
            </a:xfrm>
            <a:custGeom>
              <a:avLst/>
              <a:gdLst>
                <a:gd name="T0" fmla="*/ 272 w 311"/>
                <a:gd name="T1" fmla="*/ 58 h 261"/>
                <a:gd name="T2" fmla="*/ 248 w 311"/>
                <a:gd name="T3" fmla="*/ 49 h 261"/>
                <a:gd name="T4" fmla="*/ 213 w 311"/>
                <a:gd name="T5" fmla="*/ 37 h 261"/>
                <a:gd name="T6" fmla="*/ 200 w 311"/>
                <a:gd name="T7" fmla="*/ 32 h 261"/>
                <a:gd name="T8" fmla="*/ 179 w 311"/>
                <a:gd name="T9" fmla="*/ 16 h 261"/>
                <a:gd name="T10" fmla="*/ 162 w 311"/>
                <a:gd name="T11" fmla="*/ 2 h 261"/>
                <a:gd name="T12" fmla="*/ 153 w 311"/>
                <a:gd name="T13" fmla="*/ 0 h 261"/>
                <a:gd name="T14" fmla="*/ 118 w 311"/>
                <a:gd name="T15" fmla="*/ 32 h 261"/>
                <a:gd name="T16" fmla="*/ 79 w 311"/>
                <a:gd name="T17" fmla="*/ 40 h 261"/>
                <a:gd name="T18" fmla="*/ 69 w 311"/>
                <a:gd name="T19" fmla="*/ 70 h 261"/>
                <a:gd name="T20" fmla="*/ 37 w 311"/>
                <a:gd name="T21" fmla="*/ 63 h 261"/>
                <a:gd name="T22" fmla="*/ 4 w 311"/>
                <a:gd name="T23" fmla="*/ 75 h 261"/>
                <a:gd name="T24" fmla="*/ 34 w 311"/>
                <a:gd name="T25" fmla="*/ 98 h 261"/>
                <a:gd name="T26" fmla="*/ 60 w 311"/>
                <a:gd name="T27" fmla="*/ 112 h 261"/>
                <a:gd name="T28" fmla="*/ 83 w 311"/>
                <a:gd name="T29" fmla="*/ 147 h 261"/>
                <a:gd name="T30" fmla="*/ 69 w 311"/>
                <a:gd name="T31" fmla="*/ 210 h 261"/>
                <a:gd name="T32" fmla="*/ 81 w 311"/>
                <a:gd name="T33" fmla="*/ 217 h 261"/>
                <a:gd name="T34" fmla="*/ 118 w 311"/>
                <a:gd name="T35" fmla="*/ 226 h 261"/>
                <a:gd name="T36" fmla="*/ 153 w 311"/>
                <a:gd name="T37" fmla="*/ 233 h 261"/>
                <a:gd name="T38" fmla="*/ 174 w 311"/>
                <a:gd name="T39" fmla="*/ 228 h 261"/>
                <a:gd name="T40" fmla="*/ 230 w 311"/>
                <a:gd name="T41" fmla="*/ 217 h 261"/>
                <a:gd name="T42" fmla="*/ 267 w 311"/>
                <a:gd name="T43" fmla="*/ 200 h 261"/>
                <a:gd name="T44" fmla="*/ 260 w 311"/>
                <a:gd name="T45" fmla="*/ 189 h 261"/>
                <a:gd name="T46" fmla="*/ 248 w 311"/>
                <a:gd name="T47" fmla="*/ 168 h 261"/>
                <a:gd name="T48" fmla="*/ 258 w 311"/>
                <a:gd name="T49" fmla="*/ 154 h 261"/>
                <a:gd name="T50" fmla="*/ 251 w 311"/>
                <a:gd name="T51" fmla="*/ 133 h 261"/>
                <a:gd name="T52" fmla="*/ 239 w 311"/>
                <a:gd name="T53" fmla="*/ 126 h 261"/>
                <a:gd name="T54" fmla="*/ 265 w 311"/>
                <a:gd name="T55" fmla="*/ 100 h 261"/>
                <a:gd name="T56" fmla="*/ 276 w 311"/>
                <a:gd name="T57" fmla="*/ 65 h 261"/>
                <a:gd name="T58" fmla="*/ 307 w 311"/>
                <a:gd name="T59" fmla="*/ 219 h 261"/>
                <a:gd name="T60" fmla="*/ 293 w 311"/>
                <a:gd name="T61" fmla="*/ 231 h 261"/>
                <a:gd name="T62" fmla="*/ 307 w 311"/>
                <a:gd name="T63" fmla="*/ 21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1" h="261">
                  <a:moveTo>
                    <a:pt x="272" y="58"/>
                  </a:moveTo>
                  <a:lnTo>
                    <a:pt x="272" y="58"/>
                  </a:lnTo>
                  <a:cubicBezTo>
                    <a:pt x="269" y="58"/>
                    <a:pt x="267" y="56"/>
                    <a:pt x="263" y="56"/>
                  </a:cubicBezTo>
                  <a:cubicBezTo>
                    <a:pt x="255" y="56"/>
                    <a:pt x="251" y="51"/>
                    <a:pt x="248" y="49"/>
                  </a:cubicBezTo>
                  <a:cubicBezTo>
                    <a:pt x="244" y="44"/>
                    <a:pt x="230" y="44"/>
                    <a:pt x="225" y="44"/>
                  </a:cubicBezTo>
                  <a:cubicBezTo>
                    <a:pt x="220" y="47"/>
                    <a:pt x="218" y="37"/>
                    <a:pt x="213" y="37"/>
                  </a:cubicBezTo>
                  <a:cubicBezTo>
                    <a:pt x="209" y="40"/>
                    <a:pt x="209" y="32"/>
                    <a:pt x="209" y="28"/>
                  </a:cubicBezTo>
                  <a:cubicBezTo>
                    <a:pt x="209" y="23"/>
                    <a:pt x="204" y="30"/>
                    <a:pt x="200" y="32"/>
                  </a:cubicBezTo>
                  <a:cubicBezTo>
                    <a:pt x="195" y="35"/>
                    <a:pt x="193" y="28"/>
                    <a:pt x="193" y="25"/>
                  </a:cubicBezTo>
                  <a:cubicBezTo>
                    <a:pt x="193" y="23"/>
                    <a:pt x="183" y="18"/>
                    <a:pt x="179" y="16"/>
                  </a:cubicBezTo>
                  <a:cubicBezTo>
                    <a:pt x="176" y="14"/>
                    <a:pt x="172" y="7"/>
                    <a:pt x="169" y="11"/>
                  </a:cubicBezTo>
                  <a:cubicBezTo>
                    <a:pt x="167" y="14"/>
                    <a:pt x="162" y="7"/>
                    <a:pt x="162" y="2"/>
                  </a:cubicBezTo>
                  <a:cubicBezTo>
                    <a:pt x="160" y="0"/>
                    <a:pt x="160" y="2"/>
                    <a:pt x="158" y="0"/>
                  </a:cubicBezTo>
                  <a:lnTo>
                    <a:pt x="153" y="0"/>
                  </a:lnTo>
                  <a:cubicBezTo>
                    <a:pt x="146" y="0"/>
                    <a:pt x="139" y="7"/>
                    <a:pt x="141" y="18"/>
                  </a:cubicBezTo>
                  <a:cubicBezTo>
                    <a:pt x="141" y="30"/>
                    <a:pt x="132" y="32"/>
                    <a:pt x="118" y="32"/>
                  </a:cubicBezTo>
                  <a:cubicBezTo>
                    <a:pt x="107" y="35"/>
                    <a:pt x="111" y="44"/>
                    <a:pt x="104" y="49"/>
                  </a:cubicBezTo>
                  <a:cubicBezTo>
                    <a:pt x="100" y="54"/>
                    <a:pt x="81" y="47"/>
                    <a:pt x="79" y="40"/>
                  </a:cubicBezTo>
                  <a:cubicBezTo>
                    <a:pt x="76" y="32"/>
                    <a:pt x="60" y="40"/>
                    <a:pt x="67" y="47"/>
                  </a:cubicBezTo>
                  <a:cubicBezTo>
                    <a:pt x="74" y="56"/>
                    <a:pt x="74" y="68"/>
                    <a:pt x="69" y="70"/>
                  </a:cubicBezTo>
                  <a:cubicBezTo>
                    <a:pt x="65" y="72"/>
                    <a:pt x="55" y="65"/>
                    <a:pt x="51" y="70"/>
                  </a:cubicBezTo>
                  <a:cubicBezTo>
                    <a:pt x="46" y="72"/>
                    <a:pt x="44" y="65"/>
                    <a:pt x="37" y="63"/>
                  </a:cubicBezTo>
                  <a:cubicBezTo>
                    <a:pt x="30" y="61"/>
                    <a:pt x="27" y="65"/>
                    <a:pt x="16" y="65"/>
                  </a:cubicBezTo>
                  <a:cubicBezTo>
                    <a:pt x="7" y="65"/>
                    <a:pt x="0" y="70"/>
                    <a:pt x="4" y="75"/>
                  </a:cubicBezTo>
                  <a:cubicBezTo>
                    <a:pt x="9" y="79"/>
                    <a:pt x="4" y="84"/>
                    <a:pt x="7" y="88"/>
                  </a:cubicBezTo>
                  <a:cubicBezTo>
                    <a:pt x="9" y="93"/>
                    <a:pt x="23" y="91"/>
                    <a:pt x="34" y="98"/>
                  </a:cubicBezTo>
                  <a:cubicBezTo>
                    <a:pt x="46" y="102"/>
                    <a:pt x="49" y="98"/>
                    <a:pt x="53" y="102"/>
                  </a:cubicBezTo>
                  <a:cubicBezTo>
                    <a:pt x="58" y="107"/>
                    <a:pt x="60" y="105"/>
                    <a:pt x="60" y="112"/>
                  </a:cubicBezTo>
                  <a:cubicBezTo>
                    <a:pt x="60" y="119"/>
                    <a:pt x="67" y="128"/>
                    <a:pt x="76" y="130"/>
                  </a:cubicBezTo>
                  <a:cubicBezTo>
                    <a:pt x="88" y="133"/>
                    <a:pt x="79" y="140"/>
                    <a:pt x="83" y="147"/>
                  </a:cubicBezTo>
                  <a:cubicBezTo>
                    <a:pt x="86" y="154"/>
                    <a:pt x="79" y="163"/>
                    <a:pt x="79" y="173"/>
                  </a:cubicBezTo>
                  <a:cubicBezTo>
                    <a:pt x="81" y="182"/>
                    <a:pt x="74" y="207"/>
                    <a:pt x="69" y="210"/>
                  </a:cubicBezTo>
                  <a:cubicBezTo>
                    <a:pt x="69" y="212"/>
                    <a:pt x="69" y="212"/>
                    <a:pt x="67" y="212"/>
                  </a:cubicBezTo>
                  <a:cubicBezTo>
                    <a:pt x="72" y="214"/>
                    <a:pt x="79" y="214"/>
                    <a:pt x="81" y="217"/>
                  </a:cubicBezTo>
                  <a:cubicBezTo>
                    <a:pt x="86" y="219"/>
                    <a:pt x="95" y="224"/>
                    <a:pt x="100" y="226"/>
                  </a:cubicBezTo>
                  <a:cubicBezTo>
                    <a:pt x="107" y="231"/>
                    <a:pt x="118" y="231"/>
                    <a:pt x="118" y="226"/>
                  </a:cubicBezTo>
                  <a:cubicBezTo>
                    <a:pt x="118" y="221"/>
                    <a:pt x="123" y="224"/>
                    <a:pt x="128" y="228"/>
                  </a:cubicBezTo>
                  <a:cubicBezTo>
                    <a:pt x="132" y="231"/>
                    <a:pt x="146" y="233"/>
                    <a:pt x="153" y="233"/>
                  </a:cubicBezTo>
                  <a:cubicBezTo>
                    <a:pt x="158" y="235"/>
                    <a:pt x="167" y="235"/>
                    <a:pt x="174" y="235"/>
                  </a:cubicBezTo>
                  <a:lnTo>
                    <a:pt x="174" y="228"/>
                  </a:lnTo>
                  <a:cubicBezTo>
                    <a:pt x="169" y="217"/>
                    <a:pt x="181" y="210"/>
                    <a:pt x="190" y="207"/>
                  </a:cubicBezTo>
                  <a:cubicBezTo>
                    <a:pt x="202" y="207"/>
                    <a:pt x="223" y="212"/>
                    <a:pt x="230" y="217"/>
                  </a:cubicBezTo>
                  <a:cubicBezTo>
                    <a:pt x="234" y="221"/>
                    <a:pt x="244" y="219"/>
                    <a:pt x="253" y="207"/>
                  </a:cubicBezTo>
                  <a:cubicBezTo>
                    <a:pt x="260" y="203"/>
                    <a:pt x="265" y="200"/>
                    <a:pt x="267" y="200"/>
                  </a:cubicBezTo>
                  <a:cubicBezTo>
                    <a:pt x="267" y="198"/>
                    <a:pt x="269" y="196"/>
                    <a:pt x="269" y="194"/>
                  </a:cubicBezTo>
                  <a:cubicBezTo>
                    <a:pt x="272" y="189"/>
                    <a:pt x="265" y="189"/>
                    <a:pt x="260" y="189"/>
                  </a:cubicBezTo>
                  <a:cubicBezTo>
                    <a:pt x="255" y="189"/>
                    <a:pt x="251" y="184"/>
                    <a:pt x="255" y="179"/>
                  </a:cubicBezTo>
                  <a:cubicBezTo>
                    <a:pt x="258" y="173"/>
                    <a:pt x="253" y="173"/>
                    <a:pt x="248" y="168"/>
                  </a:cubicBezTo>
                  <a:cubicBezTo>
                    <a:pt x="246" y="163"/>
                    <a:pt x="251" y="163"/>
                    <a:pt x="253" y="163"/>
                  </a:cubicBezTo>
                  <a:cubicBezTo>
                    <a:pt x="255" y="161"/>
                    <a:pt x="260" y="156"/>
                    <a:pt x="258" y="154"/>
                  </a:cubicBezTo>
                  <a:cubicBezTo>
                    <a:pt x="255" y="154"/>
                    <a:pt x="253" y="149"/>
                    <a:pt x="255" y="144"/>
                  </a:cubicBezTo>
                  <a:cubicBezTo>
                    <a:pt x="258" y="137"/>
                    <a:pt x="251" y="137"/>
                    <a:pt x="251" y="133"/>
                  </a:cubicBezTo>
                  <a:cubicBezTo>
                    <a:pt x="251" y="128"/>
                    <a:pt x="246" y="128"/>
                    <a:pt x="241" y="133"/>
                  </a:cubicBezTo>
                  <a:cubicBezTo>
                    <a:pt x="237" y="137"/>
                    <a:pt x="237" y="133"/>
                    <a:pt x="239" y="126"/>
                  </a:cubicBezTo>
                  <a:cubicBezTo>
                    <a:pt x="241" y="116"/>
                    <a:pt x="251" y="114"/>
                    <a:pt x="253" y="109"/>
                  </a:cubicBezTo>
                  <a:cubicBezTo>
                    <a:pt x="253" y="105"/>
                    <a:pt x="260" y="100"/>
                    <a:pt x="265" y="100"/>
                  </a:cubicBezTo>
                  <a:cubicBezTo>
                    <a:pt x="267" y="100"/>
                    <a:pt x="267" y="88"/>
                    <a:pt x="269" y="84"/>
                  </a:cubicBezTo>
                  <a:cubicBezTo>
                    <a:pt x="269" y="77"/>
                    <a:pt x="272" y="72"/>
                    <a:pt x="276" y="65"/>
                  </a:cubicBezTo>
                  <a:cubicBezTo>
                    <a:pt x="283" y="61"/>
                    <a:pt x="276" y="58"/>
                    <a:pt x="272" y="58"/>
                  </a:cubicBezTo>
                  <a:close/>
                  <a:moveTo>
                    <a:pt x="307" y="219"/>
                  </a:moveTo>
                  <a:lnTo>
                    <a:pt x="307" y="219"/>
                  </a:lnTo>
                  <a:cubicBezTo>
                    <a:pt x="302" y="219"/>
                    <a:pt x="302" y="226"/>
                    <a:pt x="293" y="231"/>
                  </a:cubicBezTo>
                  <a:cubicBezTo>
                    <a:pt x="283" y="235"/>
                    <a:pt x="293" y="261"/>
                    <a:pt x="302" y="259"/>
                  </a:cubicBezTo>
                  <a:cubicBezTo>
                    <a:pt x="311" y="257"/>
                    <a:pt x="309" y="219"/>
                    <a:pt x="307" y="219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59" name="Freeform 671">
              <a:extLst>
                <a:ext uri="{FF2B5EF4-FFF2-40B4-BE49-F238E27FC236}">
                  <a16:creationId xmlns:a16="http://schemas.microsoft.com/office/drawing/2014/main" id="{A195D46E-4770-6EE7-A37C-D688764952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0075" y="2597151"/>
              <a:ext cx="296863" cy="249238"/>
            </a:xfrm>
            <a:custGeom>
              <a:avLst/>
              <a:gdLst>
                <a:gd name="T0" fmla="*/ 272 w 311"/>
                <a:gd name="T1" fmla="*/ 58 h 261"/>
                <a:gd name="T2" fmla="*/ 248 w 311"/>
                <a:gd name="T3" fmla="*/ 49 h 261"/>
                <a:gd name="T4" fmla="*/ 213 w 311"/>
                <a:gd name="T5" fmla="*/ 37 h 261"/>
                <a:gd name="T6" fmla="*/ 200 w 311"/>
                <a:gd name="T7" fmla="*/ 32 h 261"/>
                <a:gd name="T8" fmla="*/ 179 w 311"/>
                <a:gd name="T9" fmla="*/ 16 h 261"/>
                <a:gd name="T10" fmla="*/ 162 w 311"/>
                <a:gd name="T11" fmla="*/ 2 h 261"/>
                <a:gd name="T12" fmla="*/ 153 w 311"/>
                <a:gd name="T13" fmla="*/ 0 h 261"/>
                <a:gd name="T14" fmla="*/ 118 w 311"/>
                <a:gd name="T15" fmla="*/ 32 h 261"/>
                <a:gd name="T16" fmla="*/ 79 w 311"/>
                <a:gd name="T17" fmla="*/ 40 h 261"/>
                <a:gd name="T18" fmla="*/ 69 w 311"/>
                <a:gd name="T19" fmla="*/ 70 h 261"/>
                <a:gd name="T20" fmla="*/ 37 w 311"/>
                <a:gd name="T21" fmla="*/ 63 h 261"/>
                <a:gd name="T22" fmla="*/ 4 w 311"/>
                <a:gd name="T23" fmla="*/ 75 h 261"/>
                <a:gd name="T24" fmla="*/ 34 w 311"/>
                <a:gd name="T25" fmla="*/ 98 h 261"/>
                <a:gd name="T26" fmla="*/ 60 w 311"/>
                <a:gd name="T27" fmla="*/ 112 h 261"/>
                <a:gd name="T28" fmla="*/ 83 w 311"/>
                <a:gd name="T29" fmla="*/ 147 h 261"/>
                <a:gd name="T30" fmla="*/ 69 w 311"/>
                <a:gd name="T31" fmla="*/ 210 h 261"/>
                <a:gd name="T32" fmla="*/ 81 w 311"/>
                <a:gd name="T33" fmla="*/ 217 h 261"/>
                <a:gd name="T34" fmla="*/ 118 w 311"/>
                <a:gd name="T35" fmla="*/ 226 h 261"/>
                <a:gd name="T36" fmla="*/ 153 w 311"/>
                <a:gd name="T37" fmla="*/ 233 h 261"/>
                <a:gd name="T38" fmla="*/ 174 w 311"/>
                <a:gd name="T39" fmla="*/ 228 h 261"/>
                <a:gd name="T40" fmla="*/ 230 w 311"/>
                <a:gd name="T41" fmla="*/ 217 h 261"/>
                <a:gd name="T42" fmla="*/ 267 w 311"/>
                <a:gd name="T43" fmla="*/ 200 h 261"/>
                <a:gd name="T44" fmla="*/ 260 w 311"/>
                <a:gd name="T45" fmla="*/ 189 h 261"/>
                <a:gd name="T46" fmla="*/ 248 w 311"/>
                <a:gd name="T47" fmla="*/ 168 h 261"/>
                <a:gd name="T48" fmla="*/ 258 w 311"/>
                <a:gd name="T49" fmla="*/ 154 h 261"/>
                <a:gd name="T50" fmla="*/ 251 w 311"/>
                <a:gd name="T51" fmla="*/ 133 h 261"/>
                <a:gd name="T52" fmla="*/ 239 w 311"/>
                <a:gd name="T53" fmla="*/ 126 h 261"/>
                <a:gd name="T54" fmla="*/ 265 w 311"/>
                <a:gd name="T55" fmla="*/ 100 h 261"/>
                <a:gd name="T56" fmla="*/ 276 w 311"/>
                <a:gd name="T57" fmla="*/ 65 h 261"/>
                <a:gd name="T58" fmla="*/ 272 w 311"/>
                <a:gd name="T59" fmla="*/ 58 h 261"/>
                <a:gd name="T60" fmla="*/ 307 w 311"/>
                <a:gd name="T61" fmla="*/ 219 h 261"/>
                <a:gd name="T62" fmla="*/ 302 w 311"/>
                <a:gd name="T63" fmla="*/ 259 h 261"/>
                <a:gd name="T64" fmla="*/ 307 w 311"/>
                <a:gd name="T65" fmla="*/ 21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" h="261">
                  <a:moveTo>
                    <a:pt x="272" y="58"/>
                  </a:moveTo>
                  <a:lnTo>
                    <a:pt x="272" y="58"/>
                  </a:lnTo>
                  <a:cubicBezTo>
                    <a:pt x="269" y="58"/>
                    <a:pt x="267" y="56"/>
                    <a:pt x="263" y="56"/>
                  </a:cubicBezTo>
                  <a:cubicBezTo>
                    <a:pt x="255" y="56"/>
                    <a:pt x="251" y="51"/>
                    <a:pt x="248" y="49"/>
                  </a:cubicBezTo>
                  <a:cubicBezTo>
                    <a:pt x="244" y="44"/>
                    <a:pt x="230" y="44"/>
                    <a:pt x="225" y="44"/>
                  </a:cubicBezTo>
                  <a:cubicBezTo>
                    <a:pt x="220" y="47"/>
                    <a:pt x="218" y="37"/>
                    <a:pt x="213" y="37"/>
                  </a:cubicBezTo>
                  <a:cubicBezTo>
                    <a:pt x="209" y="40"/>
                    <a:pt x="209" y="32"/>
                    <a:pt x="209" y="28"/>
                  </a:cubicBezTo>
                  <a:cubicBezTo>
                    <a:pt x="209" y="23"/>
                    <a:pt x="204" y="30"/>
                    <a:pt x="200" y="32"/>
                  </a:cubicBezTo>
                  <a:cubicBezTo>
                    <a:pt x="195" y="35"/>
                    <a:pt x="193" y="28"/>
                    <a:pt x="193" y="25"/>
                  </a:cubicBezTo>
                  <a:cubicBezTo>
                    <a:pt x="193" y="23"/>
                    <a:pt x="183" y="18"/>
                    <a:pt x="179" y="16"/>
                  </a:cubicBezTo>
                  <a:cubicBezTo>
                    <a:pt x="176" y="14"/>
                    <a:pt x="172" y="7"/>
                    <a:pt x="169" y="11"/>
                  </a:cubicBezTo>
                  <a:cubicBezTo>
                    <a:pt x="167" y="14"/>
                    <a:pt x="162" y="7"/>
                    <a:pt x="162" y="2"/>
                  </a:cubicBezTo>
                  <a:cubicBezTo>
                    <a:pt x="160" y="0"/>
                    <a:pt x="160" y="2"/>
                    <a:pt x="158" y="0"/>
                  </a:cubicBezTo>
                  <a:lnTo>
                    <a:pt x="153" y="0"/>
                  </a:lnTo>
                  <a:cubicBezTo>
                    <a:pt x="146" y="0"/>
                    <a:pt x="139" y="7"/>
                    <a:pt x="141" y="18"/>
                  </a:cubicBezTo>
                  <a:cubicBezTo>
                    <a:pt x="141" y="30"/>
                    <a:pt x="132" y="32"/>
                    <a:pt x="118" y="32"/>
                  </a:cubicBezTo>
                  <a:cubicBezTo>
                    <a:pt x="107" y="35"/>
                    <a:pt x="111" y="44"/>
                    <a:pt x="104" y="49"/>
                  </a:cubicBezTo>
                  <a:cubicBezTo>
                    <a:pt x="100" y="54"/>
                    <a:pt x="81" y="47"/>
                    <a:pt x="79" y="40"/>
                  </a:cubicBezTo>
                  <a:cubicBezTo>
                    <a:pt x="76" y="32"/>
                    <a:pt x="60" y="40"/>
                    <a:pt x="67" y="47"/>
                  </a:cubicBezTo>
                  <a:cubicBezTo>
                    <a:pt x="74" y="56"/>
                    <a:pt x="74" y="68"/>
                    <a:pt x="69" y="70"/>
                  </a:cubicBezTo>
                  <a:cubicBezTo>
                    <a:pt x="65" y="72"/>
                    <a:pt x="55" y="65"/>
                    <a:pt x="51" y="70"/>
                  </a:cubicBezTo>
                  <a:cubicBezTo>
                    <a:pt x="46" y="72"/>
                    <a:pt x="44" y="65"/>
                    <a:pt x="37" y="63"/>
                  </a:cubicBezTo>
                  <a:cubicBezTo>
                    <a:pt x="30" y="61"/>
                    <a:pt x="27" y="65"/>
                    <a:pt x="16" y="65"/>
                  </a:cubicBezTo>
                  <a:cubicBezTo>
                    <a:pt x="7" y="65"/>
                    <a:pt x="0" y="70"/>
                    <a:pt x="4" y="75"/>
                  </a:cubicBezTo>
                  <a:cubicBezTo>
                    <a:pt x="9" y="79"/>
                    <a:pt x="4" y="84"/>
                    <a:pt x="7" y="88"/>
                  </a:cubicBezTo>
                  <a:cubicBezTo>
                    <a:pt x="9" y="93"/>
                    <a:pt x="23" y="91"/>
                    <a:pt x="34" y="98"/>
                  </a:cubicBezTo>
                  <a:cubicBezTo>
                    <a:pt x="46" y="102"/>
                    <a:pt x="49" y="98"/>
                    <a:pt x="53" y="102"/>
                  </a:cubicBezTo>
                  <a:cubicBezTo>
                    <a:pt x="58" y="107"/>
                    <a:pt x="60" y="105"/>
                    <a:pt x="60" y="112"/>
                  </a:cubicBezTo>
                  <a:cubicBezTo>
                    <a:pt x="60" y="119"/>
                    <a:pt x="67" y="128"/>
                    <a:pt x="76" y="130"/>
                  </a:cubicBezTo>
                  <a:cubicBezTo>
                    <a:pt x="88" y="133"/>
                    <a:pt x="79" y="140"/>
                    <a:pt x="83" y="147"/>
                  </a:cubicBezTo>
                  <a:cubicBezTo>
                    <a:pt x="86" y="154"/>
                    <a:pt x="79" y="163"/>
                    <a:pt x="79" y="173"/>
                  </a:cubicBezTo>
                  <a:cubicBezTo>
                    <a:pt x="81" y="182"/>
                    <a:pt x="74" y="207"/>
                    <a:pt x="69" y="210"/>
                  </a:cubicBezTo>
                  <a:cubicBezTo>
                    <a:pt x="69" y="212"/>
                    <a:pt x="69" y="212"/>
                    <a:pt x="67" y="212"/>
                  </a:cubicBezTo>
                  <a:cubicBezTo>
                    <a:pt x="72" y="214"/>
                    <a:pt x="79" y="214"/>
                    <a:pt x="81" y="217"/>
                  </a:cubicBezTo>
                  <a:cubicBezTo>
                    <a:pt x="86" y="219"/>
                    <a:pt x="95" y="224"/>
                    <a:pt x="100" y="226"/>
                  </a:cubicBezTo>
                  <a:cubicBezTo>
                    <a:pt x="107" y="231"/>
                    <a:pt x="118" y="231"/>
                    <a:pt x="118" y="226"/>
                  </a:cubicBezTo>
                  <a:cubicBezTo>
                    <a:pt x="118" y="221"/>
                    <a:pt x="123" y="224"/>
                    <a:pt x="128" y="228"/>
                  </a:cubicBezTo>
                  <a:cubicBezTo>
                    <a:pt x="132" y="231"/>
                    <a:pt x="146" y="233"/>
                    <a:pt x="153" y="233"/>
                  </a:cubicBezTo>
                  <a:cubicBezTo>
                    <a:pt x="158" y="235"/>
                    <a:pt x="167" y="235"/>
                    <a:pt x="174" y="235"/>
                  </a:cubicBezTo>
                  <a:lnTo>
                    <a:pt x="174" y="228"/>
                  </a:lnTo>
                  <a:cubicBezTo>
                    <a:pt x="169" y="217"/>
                    <a:pt x="181" y="210"/>
                    <a:pt x="190" y="207"/>
                  </a:cubicBezTo>
                  <a:cubicBezTo>
                    <a:pt x="202" y="207"/>
                    <a:pt x="223" y="212"/>
                    <a:pt x="230" y="217"/>
                  </a:cubicBezTo>
                  <a:cubicBezTo>
                    <a:pt x="234" y="221"/>
                    <a:pt x="244" y="219"/>
                    <a:pt x="253" y="207"/>
                  </a:cubicBezTo>
                  <a:cubicBezTo>
                    <a:pt x="260" y="203"/>
                    <a:pt x="265" y="200"/>
                    <a:pt x="267" y="200"/>
                  </a:cubicBezTo>
                  <a:cubicBezTo>
                    <a:pt x="267" y="198"/>
                    <a:pt x="269" y="196"/>
                    <a:pt x="269" y="194"/>
                  </a:cubicBezTo>
                  <a:cubicBezTo>
                    <a:pt x="272" y="189"/>
                    <a:pt x="265" y="189"/>
                    <a:pt x="260" y="189"/>
                  </a:cubicBezTo>
                  <a:cubicBezTo>
                    <a:pt x="255" y="189"/>
                    <a:pt x="251" y="184"/>
                    <a:pt x="255" y="179"/>
                  </a:cubicBezTo>
                  <a:cubicBezTo>
                    <a:pt x="258" y="173"/>
                    <a:pt x="253" y="173"/>
                    <a:pt x="248" y="168"/>
                  </a:cubicBezTo>
                  <a:cubicBezTo>
                    <a:pt x="246" y="163"/>
                    <a:pt x="251" y="163"/>
                    <a:pt x="253" y="163"/>
                  </a:cubicBezTo>
                  <a:cubicBezTo>
                    <a:pt x="255" y="161"/>
                    <a:pt x="260" y="156"/>
                    <a:pt x="258" y="154"/>
                  </a:cubicBezTo>
                  <a:cubicBezTo>
                    <a:pt x="255" y="154"/>
                    <a:pt x="253" y="149"/>
                    <a:pt x="255" y="144"/>
                  </a:cubicBezTo>
                  <a:cubicBezTo>
                    <a:pt x="258" y="137"/>
                    <a:pt x="251" y="137"/>
                    <a:pt x="251" y="133"/>
                  </a:cubicBezTo>
                  <a:cubicBezTo>
                    <a:pt x="251" y="128"/>
                    <a:pt x="246" y="128"/>
                    <a:pt x="241" y="133"/>
                  </a:cubicBezTo>
                  <a:cubicBezTo>
                    <a:pt x="237" y="137"/>
                    <a:pt x="237" y="133"/>
                    <a:pt x="239" y="126"/>
                  </a:cubicBezTo>
                  <a:cubicBezTo>
                    <a:pt x="241" y="116"/>
                    <a:pt x="251" y="114"/>
                    <a:pt x="253" y="109"/>
                  </a:cubicBezTo>
                  <a:cubicBezTo>
                    <a:pt x="253" y="105"/>
                    <a:pt x="260" y="100"/>
                    <a:pt x="265" y="100"/>
                  </a:cubicBezTo>
                  <a:cubicBezTo>
                    <a:pt x="267" y="100"/>
                    <a:pt x="267" y="88"/>
                    <a:pt x="269" y="84"/>
                  </a:cubicBezTo>
                  <a:cubicBezTo>
                    <a:pt x="269" y="77"/>
                    <a:pt x="272" y="72"/>
                    <a:pt x="276" y="65"/>
                  </a:cubicBezTo>
                  <a:cubicBezTo>
                    <a:pt x="283" y="61"/>
                    <a:pt x="276" y="58"/>
                    <a:pt x="272" y="58"/>
                  </a:cubicBezTo>
                  <a:lnTo>
                    <a:pt x="272" y="58"/>
                  </a:lnTo>
                  <a:close/>
                  <a:moveTo>
                    <a:pt x="307" y="219"/>
                  </a:moveTo>
                  <a:lnTo>
                    <a:pt x="307" y="219"/>
                  </a:lnTo>
                  <a:cubicBezTo>
                    <a:pt x="302" y="219"/>
                    <a:pt x="302" y="226"/>
                    <a:pt x="293" y="231"/>
                  </a:cubicBezTo>
                  <a:cubicBezTo>
                    <a:pt x="283" y="235"/>
                    <a:pt x="293" y="261"/>
                    <a:pt x="302" y="259"/>
                  </a:cubicBezTo>
                  <a:cubicBezTo>
                    <a:pt x="311" y="257"/>
                    <a:pt x="309" y="219"/>
                    <a:pt x="307" y="219"/>
                  </a:cubicBezTo>
                  <a:lnTo>
                    <a:pt x="307" y="21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0" name="Freeform 672">
              <a:extLst>
                <a:ext uri="{FF2B5EF4-FFF2-40B4-BE49-F238E27FC236}">
                  <a16:creationId xmlns:a16="http://schemas.microsoft.com/office/drawing/2014/main" id="{48380293-31BA-FA5E-B539-B1486ADD41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1411288"/>
              <a:ext cx="1243013" cy="931863"/>
            </a:xfrm>
            <a:custGeom>
              <a:avLst/>
              <a:gdLst>
                <a:gd name="T0" fmla="*/ 1186 w 1303"/>
                <a:gd name="T1" fmla="*/ 111 h 974"/>
                <a:gd name="T2" fmla="*/ 1082 w 1303"/>
                <a:gd name="T3" fmla="*/ 134 h 974"/>
                <a:gd name="T4" fmla="*/ 1068 w 1303"/>
                <a:gd name="T5" fmla="*/ 80 h 974"/>
                <a:gd name="T6" fmla="*/ 1016 w 1303"/>
                <a:gd name="T7" fmla="*/ 92 h 974"/>
                <a:gd name="T8" fmla="*/ 940 w 1303"/>
                <a:gd name="T9" fmla="*/ 80 h 974"/>
                <a:gd name="T10" fmla="*/ 1058 w 1303"/>
                <a:gd name="T11" fmla="*/ 41 h 974"/>
                <a:gd name="T12" fmla="*/ 944 w 1303"/>
                <a:gd name="T13" fmla="*/ 8 h 974"/>
                <a:gd name="T14" fmla="*/ 761 w 1303"/>
                <a:gd name="T15" fmla="*/ 8 h 974"/>
                <a:gd name="T16" fmla="*/ 693 w 1303"/>
                <a:gd name="T17" fmla="*/ 20 h 974"/>
                <a:gd name="T18" fmla="*/ 586 w 1303"/>
                <a:gd name="T19" fmla="*/ 48 h 974"/>
                <a:gd name="T20" fmla="*/ 575 w 1303"/>
                <a:gd name="T21" fmla="*/ 87 h 974"/>
                <a:gd name="T22" fmla="*/ 496 w 1303"/>
                <a:gd name="T23" fmla="*/ 87 h 974"/>
                <a:gd name="T24" fmla="*/ 426 w 1303"/>
                <a:gd name="T25" fmla="*/ 94 h 974"/>
                <a:gd name="T26" fmla="*/ 333 w 1303"/>
                <a:gd name="T27" fmla="*/ 76 h 974"/>
                <a:gd name="T28" fmla="*/ 244 w 1303"/>
                <a:gd name="T29" fmla="*/ 101 h 974"/>
                <a:gd name="T30" fmla="*/ 114 w 1303"/>
                <a:gd name="T31" fmla="*/ 178 h 974"/>
                <a:gd name="T32" fmla="*/ 82 w 1303"/>
                <a:gd name="T33" fmla="*/ 237 h 974"/>
                <a:gd name="T34" fmla="*/ 49 w 1303"/>
                <a:gd name="T35" fmla="*/ 295 h 974"/>
                <a:gd name="T36" fmla="*/ 84 w 1303"/>
                <a:gd name="T37" fmla="*/ 316 h 974"/>
                <a:gd name="T38" fmla="*/ 70 w 1303"/>
                <a:gd name="T39" fmla="*/ 353 h 974"/>
                <a:gd name="T40" fmla="*/ 151 w 1303"/>
                <a:gd name="T41" fmla="*/ 367 h 974"/>
                <a:gd name="T42" fmla="*/ 272 w 1303"/>
                <a:gd name="T43" fmla="*/ 377 h 974"/>
                <a:gd name="T44" fmla="*/ 356 w 1303"/>
                <a:gd name="T45" fmla="*/ 461 h 974"/>
                <a:gd name="T46" fmla="*/ 370 w 1303"/>
                <a:gd name="T47" fmla="*/ 533 h 974"/>
                <a:gd name="T48" fmla="*/ 421 w 1303"/>
                <a:gd name="T49" fmla="*/ 570 h 974"/>
                <a:gd name="T50" fmla="*/ 395 w 1303"/>
                <a:gd name="T51" fmla="*/ 594 h 974"/>
                <a:gd name="T52" fmla="*/ 468 w 1303"/>
                <a:gd name="T53" fmla="*/ 671 h 974"/>
                <a:gd name="T54" fmla="*/ 407 w 1303"/>
                <a:gd name="T55" fmla="*/ 720 h 974"/>
                <a:gd name="T56" fmla="*/ 440 w 1303"/>
                <a:gd name="T57" fmla="*/ 787 h 974"/>
                <a:gd name="T58" fmla="*/ 468 w 1303"/>
                <a:gd name="T59" fmla="*/ 857 h 974"/>
                <a:gd name="T60" fmla="*/ 516 w 1303"/>
                <a:gd name="T61" fmla="*/ 927 h 974"/>
                <a:gd name="T62" fmla="*/ 586 w 1303"/>
                <a:gd name="T63" fmla="*/ 960 h 974"/>
                <a:gd name="T64" fmla="*/ 651 w 1303"/>
                <a:gd name="T65" fmla="*/ 923 h 974"/>
                <a:gd name="T66" fmla="*/ 675 w 1303"/>
                <a:gd name="T67" fmla="*/ 864 h 974"/>
                <a:gd name="T68" fmla="*/ 693 w 1303"/>
                <a:gd name="T69" fmla="*/ 824 h 974"/>
                <a:gd name="T70" fmla="*/ 705 w 1303"/>
                <a:gd name="T71" fmla="*/ 794 h 974"/>
                <a:gd name="T72" fmla="*/ 751 w 1303"/>
                <a:gd name="T73" fmla="*/ 762 h 974"/>
                <a:gd name="T74" fmla="*/ 842 w 1303"/>
                <a:gd name="T75" fmla="*/ 724 h 974"/>
                <a:gd name="T76" fmla="*/ 910 w 1303"/>
                <a:gd name="T77" fmla="*/ 685 h 974"/>
                <a:gd name="T78" fmla="*/ 1077 w 1303"/>
                <a:gd name="T79" fmla="*/ 626 h 974"/>
                <a:gd name="T80" fmla="*/ 1002 w 1303"/>
                <a:gd name="T81" fmla="*/ 612 h 974"/>
                <a:gd name="T82" fmla="*/ 1042 w 1303"/>
                <a:gd name="T83" fmla="*/ 587 h 974"/>
                <a:gd name="T84" fmla="*/ 1040 w 1303"/>
                <a:gd name="T85" fmla="*/ 526 h 974"/>
                <a:gd name="T86" fmla="*/ 1042 w 1303"/>
                <a:gd name="T87" fmla="*/ 507 h 974"/>
                <a:gd name="T88" fmla="*/ 1086 w 1303"/>
                <a:gd name="T89" fmla="*/ 489 h 974"/>
                <a:gd name="T90" fmla="*/ 1142 w 1303"/>
                <a:gd name="T91" fmla="*/ 449 h 974"/>
                <a:gd name="T92" fmla="*/ 1147 w 1303"/>
                <a:gd name="T93" fmla="*/ 405 h 974"/>
                <a:gd name="T94" fmla="*/ 1082 w 1303"/>
                <a:gd name="T95" fmla="*/ 339 h 974"/>
                <a:gd name="T96" fmla="*/ 1156 w 1303"/>
                <a:gd name="T97" fmla="*/ 314 h 974"/>
                <a:gd name="T98" fmla="*/ 1107 w 1303"/>
                <a:gd name="T99" fmla="*/ 290 h 974"/>
                <a:gd name="T100" fmla="*/ 1140 w 1303"/>
                <a:gd name="T101" fmla="*/ 223 h 974"/>
                <a:gd name="T102" fmla="*/ 1126 w 1303"/>
                <a:gd name="T103" fmla="*/ 195 h 974"/>
                <a:gd name="T104" fmla="*/ 1170 w 1303"/>
                <a:gd name="T105" fmla="*/ 162 h 974"/>
                <a:gd name="T106" fmla="*/ 1254 w 1303"/>
                <a:gd name="T107" fmla="*/ 132 h 974"/>
                <a:gd name="T108" fmla="*/ 447 w 1303"/>
                <a:gd name="T109" fmla="*/ 638 h 974"/>
                <a:gd name="T110" fmla="*/ 388 w 1303"/>
                <a:gd name="T111" fmla="*/ 615 h 974"/>
                <a:gd name="T112" fmla="*/ 447 w 1303"/>
                <a:gd name="T113" fmla="*/ 638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3" h="974">
                  <a:moveTo>
                    <a:pt x="1228" y="90"/>
                  </a:moveTo>
                  <a:lnTo>
                    <a:pt x="1228" y="90"/>
                  </a:lnTo>
                  <a:cubicBezTo>
                    <a:pt x="1205" y="90"/>
                    <a:pt x="1186" y="94"/>
                    <a:pt x="1186" y="111"/>
                  </a:cubicBezTo>
                  <a:cubicBezTo>
                    <a:pt x="1184" y="127"/>
                    <a:pt x="1154" y="106"/>
                    <a:pt x="1142" y="113"/>
                  </a:cubicBezTo>
                  <a:cubicBezTo>
                    <a:pt x="1130" y="118"/>
                    <a:pt x="1135" y="99"/>
                    <a:pt x="1123" y="106"/>
                  </a:cubicBezTo>
                  <a:cubicBezTo>
                    <a:pt x="1112" y="111"/>
                    <a:pt x="1098" y="127"/>
                    <a:pt x="1082" y="134"/>
                  </a:cubicBezTo>
                  <a:cubicBezTo>
                    <a:pt x="1068" y="139"/>
                    <a:pt x="1056" y="155"/>
                    <a:pt x="1047" y="157"/>
                  </a:cubicBezTo>
                  <a:cubicBezTo>
                    <a:pt x="1037" y="157"/>
                    <a:pt x="1065" y="127"/>
                    <a:pt x="1082" y="113"/>
                  </a:cubicBezTo>
                  <a:cubicBezTo>
                    <a:pt x="1096" y="97"/>
                    <a:pt x="1089" y="80"/>
                    <a:pt x="1068" y="80"/>
                  </a:cubicBezTo>
                  <a:cubicBezTo>
                    <a:pt x="1049" y="83"/>
                    <a:pt x="1051" y="97"/>
                    <a:pt x="1042" y="99"/>
                  </a:cubicBezTo>
                  <a:cubicBezTo>
                    <a:pt x="1030" y="101"/>
                    <a:pt x="975" y="127"/>
                    <a:pt x="972" y="120"/>
                  </a:cubicBezTo>
                  <a:cubicBezTo>
                    <a:pt x="970" y="111"/>
                    <a:pt x="1019" y="99"/>
                    <a:pt x="1016" y="92"/>
                  </a:cubicBezTo>
                  <a:cubicBezTo>
                    <a:pt x="1016" y="87"/>
                    <a:pt x="958" y="85"/>
                    <a:pt x="930" y="90"/>
                  </a:cubicBezTo>
                  <a:cubicBezTo>
                    <a:pt x="905" y="94"/>
                    <a:pt x="858" y="108"/>
                    <a:pt x="858" y="101"/>
                  </a:cubicBezTo>
                  <a:cubicBezTo>
                    <a:pt x="856" y="94"/>
                    <a:pt x="912" y="83"/>
                    <a:pt x="940" y="80"/>
                  </a:cubicBezTo>
                  <a:cubicBezTo>
                    <a:pt x="968" y="76"/>
                    <a:pt x="1019" y="80"/>
                    <a:pt x="1040" y="73"/>
                  </a:cubicBezTo>
                  <a:cubicBezTo>
                    <a:pt x="1061" y="64"/>
                    <a:pt x="1093" y="64"/>
                    <a:pt x="1098" y="57"/>
                  </a:cubicBezTo>
                  <a:cubicBezTo>
                    <a:pt x="1105" y="50"/>
                    <a:pt x="1075" y="41"/>
                    <a:pt x="1058" y="41"/>
                  </a:cubicBezTo>
                  <a:cubicBezTo>
                    <a:pt x="1044" y="41"/>
                    <a:pt x="1028" y="38"/>
                    <a:pt x="1030" y="31"/>
                  </a:cubicBezTo>
                  <a:cubicBezTo>
                    <a:pt x="1030" y="24"/>
                    <a:pt x="1007" y="22"/>
                    <a:pt x="1005" y="17"/>
                  </a:cubicBezTo>
                  <a:cubicBezTo>
                    <a:pt x="1002" y="10"/>
                    <a:pt x="954" y="15"/>
                    <a:pt x="944" y="8"/>
                  </a:cubicBezTo>
                  <a:cubicBezTo>
                    <a:pt x="935" y="4"/>
                    <a:pt x="905" y="0"/>
                    <a:pt x="879" y="2"/>
                  </a:cubicBezTo>
                  <a:cubicBezTo>
                    <a:pt x="854" y="4"/>
                    <a:pt x="802" y="4"/>
                    <a:pt x="791" y="4"/>
                  </a:cubicBezTo>
                  <a:cubicBezTo>
                    <a:pt x="779" y="7"/>
                    <a:pt x="772" y="10"/>
                    <a:pt x="761" y="8"/>
                  </a:cubicBezTo>
                  <a:cubicBezTo>
                    <a:pt x="751" y="8"/>
                    <a:pt x="735" y="13"/>
                    <a:pt x="740" y="20"/>
                  </a:cubicBezTo>
                  <a:cubicBezTo>
                    <a:pt x="751" y="31"/>
                    <a:pt x="723" y="36"/>
                    <a:pt x="726" y="27"/>
                  </a:cubicBezTo>
                  <a:cubicBezTo>
                    <a:pt x="728" y="17"/>
                    <a:pt x="700" y="13"/>
                    <a:pt x="693" y="20"/>
                  </a:cubicBezTo>
                  <a:cubicBezTo>
                    <a:pt x="684" y="29"/>
                    <a:pt x="642" y="13"/>
                    <a:pt x="635" y="20"/>
                  </a:cubicBezTo>
                  <a:cubicBezTo>
                    <a:pt x="628" y="29"/>
                    <a:pt x="579" y="27"/>
                    <a:pt x="565" y="29"/>
                  </a:cubicBezTo>
                  <a:cubicBezTo>
                    <a:pt x="549" y="31"/>
                    <a:pt x="586" y="41"/>
                    <a:pt x="586" y="48"/>
                  </a:cubicBezTo>
                  <a:cubicBezTo>
                    <a:pt x="584" y="55"/>
                    <a:pt x="540" y="48"/>
                    <a:pt x="549" y="59"/>
                  </a:cubicBezTo>
                  <a:cubicBezTo>
                    <a:pt x="558" y="71"/>
                    <a:pt x="588" y="78"/>
                    <a:pt x="602" y="94"/>
                  </a:cubicBezTo>
                  <a:cubicBezTo>
                    <a:pt x="616" y="108"/>
                    <a:pt x="591" y="99"/>
                    <a:pt x="575" y="87"/>
                  </a:cubicBezTo>
                  <a:cubicBezTo>
                    <a:pt x="558" y="78"/>
                    <a:pt x="537" y="80"/>
                    <a:pt x="528" y="71"/>
                  </a:cubicBezTo>
                  <a:cubicBezTo>
                    <a:pt x="516" y="59"/>
                    <a:pt x="479" y="52"/>
                    <a:pt x="470" y="59"/>
                  </a:cubicBezTo>
                  <a:cubicBezTo>
                    <a:pt x="458" y="66"/>
                    <a:pt x="496" y="80"/>
                    <a:pt x="496" y="87"/>
                  </a:cubicBezTo>
                  <a:cubicBezTo>
                    <a:pt x="496" y="97"/>
                    <a:pt x="470" y="85"/>
                    <a:pt x="465" y="90"/>
                  </a:cubicBezTo>
                  <a:cubicBezTo>
                    <a:pt x="463" y="92"/>
                    <a:pt x="440" y="69"/>
                    <a:pt x="428" y="69"/>
                  </a:cubicBezTo>
                  <a:cubicBezTo>
                    <a:pt x="414" y="69"/>
                    <a:pt x="426" y="78"/>
                    <a:pt x="426" y="94"/>
                  </a:cubicBezTo>
                  <a:cubicBezTo>
                    <a:pt x="426" y="111"/>
                    <a:pt x="400" y="120"/>
                    <a:pt x="407" y="108"/>
                  </a:cubicBezTo>
                  <a:cubicBezTo>
                    <a:pt x="414" y="99"/>
                    <a:pt x="410" y="71"/>
                    <a:pt x="398" y="66"/>
                  </a:cubicBezTo>
                  <a:cubicBezTo>
                    <a:pt x="384" y="62"/>
                    <a:pt x="349" y="76"/>
                    <a:pt x="333" y="76"/>
                  </a:cubicBezTo>
                  <a:cubicBezTo>
                    <a:pt x="314" y="76"/>
                    <a:pt x="291" y="80"/>
                    <a:pt x="307" y="90"/>
                  </a:cubicBezTo>
                  <a:cubicBezTo>
                    <a:pt x="321" y="99"/>
                    <a:pt x="305" y="104"/>
                    <a:pt x="293" y="94"/>
                  </a:cubicBezTo>
                  <a:cubicBezTo>
                    <a:pt x="279" y="85"/>
                    <a:pt x="235" y="94"/>
                    <a:pt x="244" y="101"/>
                  </a:cubicBezTo>
                  <a:cubicBezTo>
                    <a:pt x="254" y="106"/>
                    <a:pt x="256" y="125"/>
                    <a:pt x="251" y="132"/>
                  </a:cubicBezTo>
                  <a:cubicBezTo>
                    <a:pt x="244" y="141"/>
                    <a:pt x="228" y="125"/>
                    <a:pt x="210" y="127"/>
                  </a:cubicBezTo>
                  <a:cubicBezTo>
                    <a:pt x="193" y="127"/>
                    <a:pt x="109" y="167"/>
                    <a:pt x="114" y="178"/>
                  </a:cubicBezTo>
                  <a:cubicBezTo>
                    <a:pt x="119" y="190"/>
                    <a:pt x="156" y="181"/>
                    <a:pt x="165" y="188"/>
                  </a:cubicBezTo>
                  <a:cubicBezTo>
                    <a:pt x="177" y="192"/>
                    <a:pt x="163" y="216"/>
                    <a:pt x="149" y="225"/>
                  </a:cubicBezTo>
                  <a:cubicBezTo>
                    <a:pt x="135" y="234"/>
                    <a:pt x="84" y="227"/>
                    <a:pt x="82" y="237"/>
                  </a:cubicBezTo>
                  <a:cubicBezTo>
                    <a:pt x="82" y="248"/>
                    <a:pt x="0" y="251"/>
                    <a:pt x="0" y="269"/>
                  </a:cubicBezTo>
                  <a:cubicBezTo>
                    <a:pt x="0" y="276"/>
                    <a:pt x="5" y="283"/>
                    <a:pt x="14" y="286"/>
                  </a:cubicBezTo>
                  <a:cubicBezTo>
                    <a:pt x="26" y="288"/>
                    <a:pt x="40" y="283"/>
                    <a:pt x="49" y="295"/>
                  </a:cubicBezTo>
                  <a:cubicBezTo>
                    <a:pt x="58" y="307"/>
                    <a:pt x="86" y="307"/>
                    <a:pt x="107" y="300"/>
                  </a:cubicBezTo>
                  <a:cubicBezTo>
                    <a:pt x="126" y="293"/>
                    <a:pt x="140" y="300"/>
                    <a:pt x="140" y="311"/>
                  </a:cubicBezTo>
                  <a:cubicBezTo>
                    <a:pt x="140" y="323"/>
                    <a:pt x="96" y="307"/>
                    <a:pt x="84" y="316"/>
                  </a:cubicBezTo>
                  <a:cubicBezTo>
                    <a:pt x="70" y="323"/>
                    <a:pt x="28" y="316"/>
                    <a:pt x="31" y="325"/>
                  </a:cubicBezTo>
                  <a:cubicBezTo>
                    <a:pt x="33" y="335"/>
                    <a:pt x="54" y="332"/>
                    <a:pt x="70" y="337"/>
                  </a:cubicBezTo>
                  <a:cubicBezTo>
                    <a:pt x="86" y="339"/>
                    <a:pt x="70" y="346"/>
                    <a:pt x="70" y="353"/>
                  </a:cubicBezTo>
                  <a:cubicBezTo>
                    <a:pt x="70" y="360"/>
                    <a:pt x="79" y="358"/>
                    <a:pt x="96" y="367"/>
                  </a:cubicBezTo>
                  <a:cubicBezTo>
                    <a:pt x="112" y="374"/>
                    <a:pt x="137" y="379"/>
                    <a:pt x="128" y="370"/>
                  </a:cubicBezTo>
                  <a:cubicBezTo>
                    <a:pt x="121" y="360"/>
                    <a:pt x="147" y="363"/>
                    <a:pt x="151" y="367"/>
                  </a:cubicBezTo>
                  <a:cubicBezTo>
                    <a:pt x="156" y="374"/>
                    <a:pt x="168" y="360"/>
                    <a:pt x="179" y="363"/>
                  </a:cubicBezTo>
                  <a:cubicBezTo>
                    <a:pt x="191" y="367"/>
                    <a:pt x="196" y="351"/>
                    <a:pt x="205" y="358"/>
                  </a:cubicBezTo>
                  <a:cubicBezTo>
                    <a:pt x="214" y="365"/>
                    <a:pt x="258" y="367"/>
                    <a:pt x="272" y="377"/>
                  </a:cubicBezTo>
                  <a:cubicBezTo>
                    <a:pt x="289" y="384"/>
                    <a:pt x="309" y="386"/>
                    <a:pt x="307" y="398"/>
                  </a:cubicBezTo>
                  <a:cubicBezTo>
                    <a:pt x="305" y="409"/>
                    <a:pt x="319" y="419"/>
                    <a:pt x="337" y="426"/>
                  </a:cubicBezTo>
                  <a:cubicBezTo>
                    <a:pt x="354" y="435"/>
                    <a:pt x="356" y="451"/>
                    <a:pt x="356" y="461"/>
                  </a:cubicBezTo>
                  <a:cubicBezTo>
                    <a:pt x="356" y="472"/>
                    <a:pt x="375" y="479"/>
                    <a:pt x="370" y="484"/>
                  </a:cubicBezTo>
                  <a:cubicBezTo>
                    <a:pt x="368" y="489"/>
                    <a:pt x="370" y="496"/>
                    <a:pt x="382" y="507"/>
                  </a:cubicBezTo>
                  <a:cubicBezTo>
                    <a:pt x="393" y="517"/>
                    <a:pt x="363" y="524"/>
                    <a:pt x="370" y="533"/>
                  </a:cubicBezTo>
                  <a:cubicBezTo>
                    <a:pt x="377" y="542"/>
                    <a:pt x="361" y="559"/>
                    <a:pt x="382" y="563"/>
                  </a:cubicBezTo>
                  <a:cubicBezTo>
                    <a:pt x="400" y="566"/>
                    <a:pt x="398" y="549"/>
                    <a:pt x="414" y="549"/>
                  </a:cubicBezTo>
                  <a:cubicBezTo>
                    <a:pt x="428" y="549"/>
                    <a:pt x="412" y="561"/>
                    <a:pt x="421" y="570"/>
                  </a:cubicBezTo>
                  <a:cubicBezTo>
                    <a:pt x="428" y="577"/>
                    <a:pt x="447" y="575"/>
                    <a:pt x="461" y="589"/>
                  </a:cubicBezTo>
                  <a:cubicBezTo>
                    <a:pt x="477" y="603"/>
                    <a:pt x="468" y="608"/>
                    <a:pt x="454" y="598"/>
                  </a:cubicBezTo>
                  <a:cubicBezTo>
                    <a:pt x="437" y="587"/>
                    <a:pt x="395" y="589"/>
                    <a:pt x="395" y="594"/>
                  </a:cubicBezTo>
                  <a:cubicBezTo>
                    <a:pt x="395" y="598"/>
                    <a:pt x="442" y="624"/>
                    <a:pt x="454" y="619"/>
                  </a:cubicBezTo>
                  <a:cubicBezTo>
                    <a:pt x="463" y="617"/>
                    <a:pt x="479" y="636"/>
                    <a:pt x="472" y="643"/>
                  </a:cubicBezTo>
                  <a:cubicBezTo>
                    <a:pt x="465" y="647"/>
                    <a:pt x="470" y="664"/>
                    <a:pt x="468" y="671"/>
                  </a:cubicBezTo>
                  <a:cubicBezTo>
                    <a:pt x="465" y="680"/>
                    <a:pt x="451" y="671"/>
                    <a:pt x="440" y="673"/>
                  </a:cubicBezTo>
                  <a:cubicBezTo>
                    <a:pt x="430" y="675"/>
                    <a:pt x="424" y="678"/>
                    <a:pt x="424" y="689"/>
                  </a:cubicBezTo>
                  <a:cubicBezTo>
                    <a:pt x="424" y="699"/>
                    <a:pt x="407" y="706"/>
                    <a:pt x="407" y="720"/>
                  </a:cubicBezTo>
                  <a:cubicBezTo>
                    <a:pt x="405" y="733"/>
                    <a:pt x="419" y="731"/>
                    <a:pt x="426" y="738"/>
                  </a:cubicBezTo>
                  <a:cubicBezTo>
                    <a:pt x="435" y="743"/>
                    <a:pt x="412" y="748"/>
                    <a:pt x="410" y="757"/>
                  </a:cubicBezTo>
                  <a:cubicBezTo>
                    <a:pt x="410" y="766"/>
                    <a:pt x="433" y="783"/>
                    <a:pt x="440" y="787"/>
                  </a:cubicBezTo>
                  <a:cubicBezTo>
                    <a:pt x="449" y="792"/>
                    <a:pt x="440" y="813"/>
                    <a:pt x="444" y="824"/>
                  </a:cubicBezTo>
                  <a:cubicBezTo>
                    <a:pt x="447" y="834"/>
                    <a:pt x="458" y="822"/>
                    <a:pt x="456" y="836"/>
                  </a:cubicBezTo>
                  <a:cubicBezTo>
                    <a:pt x="456" y="850"/>
                    <a:pt x="465" y="848"/>
                    <a:pt x="468" y="857"/>
                  </a:cubicBezTo>
                  <a:cubicBezTo>
                    <a:pt x="468" y="864"/>
                    <a:pt x="486" y="864"/>
                    <a:pt x="484" y="876"/>
                  </a:cubicBezTo>
                  <a:cubicBezTo>
                    <a:pt x="479" y="888"/>
                    <a:pt x="489" y="895"/>
                    <a:pt x="493" y="902"/>
                  </a:cubicBezTo>
                  <a:cubicBezTo>
                    <a:pt x="498" y="906"/>
                    <a:pt x="514" y="918"/>
                    <a:pt x="516" y="927"/>
                  </a:cubicBezTo>
                  <a:cubicBezTo>
                    <a:pt x="521" y="934"/>
                    <a:pt x="530" y="946"/>
                    <a:pt x="542" y="941"/>
                  </a:cubicBezTo>
                  <a:cubicBezTo>
                    <a:pt x="551" y="939"/>
                    <a:pt x="554" y="950"/>
                    <a:pt x="563" y="948"/>
                  </a:cubicBezTo>
                  <a:cubicBezTo>
                    <a:pt x="570" y="946"/>
                    <a:pt x="584" y="953"/>
                    <a:pt x="586" y="960"/>
                  </a:cubicBezTo>
                  <a:cubicBezTo>
                    <a:pt x="588" y="967"/>
                    <a:pt x="616" y="972"/>
                    <a:pt x="623" y="974"/>
                  </a:cubicBezTo>
                  <a:cubicBezTo>
                    <a:pt x="630" y="974"/>
                    <a:pt x="633" y="960"/>
                    <a:pt x="640" y="958"/>
                  </a:cubicBezTo>
                  <a:cubicBezTo>
                    <a:pt x="647" y="953"/>
                    <a:pt x="644" y="925"/>
                    <a:pt x="651" y="923"/>
                  </a:cubicBezTo>
                  <a:cubicBezTo>
                    <a:pt x="656" y="923"/>
                    <a:pt x="654" y="892"/>
                    <a:pt x="649" y="890"/>
                  </a:cubicBezTo>
                  <a:cubicBezTo>
                    <a:pt x="642" y="888"/>
                    <a:pt x="644" y="878"/>
                    <a:pt x="658" y="881"/>
                  </a:cubicBezTo>
                  <a:cubicBezTo>
                    <a:pt x="675" y="881"/>
                    <a:pt x="668" y="867"/>
                    <a:pt x="675" y="864"/>
                  </a:cubicBezTo>
                  <a:cubicBezTo>
                    <a:pt x="682" y="864"/>
                    <a:pt x="679" y="850"/>
                    <a:pt x="684" y="848"/>
                  </a:cubicBezTo>
                  <a:cubicBezTo>
                    <a:pt x="689" y="848"/>
                    <a:pt x="689" y="838"/>
                    <a:pt x="684" y="834"/>
                  </a:cubicBezTo>
                  <a:cubicBezTo>
                    <a:pt x="682" y="829"/>
                    <a:pt x="686" y="824"/>
                    <a:pt x="693" y="824"/>
                  </a:cubicBezTo>
                  <a:cubicBezTo>
                    <a:pt x="700" y="822"/>
                    <a:pt x="698" y="811"/>
                    <a:pt x="689" y="808"/>
                  </a:cubicBezTo>
                  <a:cubicBezTo>
                    <a:pt x="679" y="804"/>
                    <a:pt x="682" y="792"/>
                    <a:pt x="691" y="799"/>
                  </a:cubicBezTo>
                  <a:cubicBezTo>
                    <a:pt x="702" y="806"/>
                    <a:pt x="709" y="801"/>
                    <a:pt x="705" y="794"/>
                  </a:cubicBezTo>
                  <a:cubicBezTo>
                    <a:pt x="698" y="787"/>
                    <a:pt x="712" y="783"/>
                    <a:pt x="723" y="780"/>
                  </a:cubicBezTo>
                  <a:cubicBezTo>
                    <a:pt x="737" y="780"/>
                    <a:pt x="744" y="773"/>
                    <a:pt x="742" y="764"/>
                  </a:cubicBezTo>
                  <a:cubicBezTo>
                    <a:pt x="740" y="752"/>
                    <a:pt x="756" y="755"/>
                    <a:pt x="751" y="762"/>
                  </a:cubicBezTo>
                  <a:cubicBezTo>
                    <a:pt x="747" y="771"/>
                    <a:pt x="751" y="780"/>
                    <a:pt x="756" y="773"/>
                  </a:cubicBezTo>
                  <a:cubicBezTo>
                    <a:pt x="763" y="769"/>
                    <a:pt x="775" y="771"/>
                    <a:pt x="795" y="766"/>
                  </a:cubicBezTo>
                  <a:cubicBezTo>
                    <a:pt x="816" y="759"/>
                    <a:pt x="837" y="741"/>
                    <a:pt x="842" y="724"/>
                  </a:cubicBezTo>
                  <a:cubicBezTo>
                    <a:pt x="849" y="708"/>
                    <a:pt x="872" y="710"/>
                    <a:pt x="870" y="699"/>
                  </a:cubicBezTo>
                  <a:cubicBezTo>
                    <a:pt x="865" y="687"/>
                    <a:pt x="875" y="682"/>
                    <a:pt x="889" y="689"/>
                  </a:cubicBezTo>
                  <a:cubicBezTo>
                    <a:pt x="905" y="699"/>
                    <a:pt x="893" y="685"/>
                    <a:pt x="910" y="685"/>
                  </a:cubicBezTo>
                  <a:cubicBezTo>
                    <a:pt x="928" y="685"/>
                    <a:pt x="926" y="678"/>
                    <a:pt x="942" y="678"/>
                  </a:cubicBezTo>
                  <a:cubicBezTo>
                    <a:pt x="958" y="678"/>
                    <a:pt x="1002" y="671"/>
                    <a:pt x="1019" y="657"/>
                  </a:cubicBezTo>
                  <a:cubicBezTo>
                    <a:pt x="1033" y="645"/>
                    <a:pt x="1065" y="633"/>
                    <a:pt x="1077" y="626"/>
                  </a:cubicBezTo>
                  <a:cubicBezTo>
                    <a:pt x="1091" y="617"/>
                    <a:pt x="1093" y="610"/>
                    <a:pt x="1086" y="615"/>
                  </a:cubicBezTo>
                  <a:cubicBezTo>
                    <a:pt x="1077" y="619"/>
                    <a:pt x="1061" y="619"/>
                    <a:pt x="1049" y="617"/>
                  </a:cubicBezTo>
                  <a:cubicBezTo>
                    <a:pt x="1035" y="615"/>
                    <a:pt x="1016" y="603"/>
                    <a:pt x="1002" y="612"/>
                  </a:cubicBezTo>
                  <a:cubicBezTo>
                    <a:pt x="986" y="619"/>
                    <a:pt x="995" y="598"/>
                    <a:pt x="1007" y="598"/>
                  </a:cubicBezTo>
                  <a:cubicBezTo>
                    <a:pt x="1019" y="596"/>
                    <a:pt x="1014" y="589"/>
                    <a:pt x="1012" y="577"/>
                  </a:cubicBezTo>
                  <a:cubicBezTo>
                    <a:pt x="1009" y="566"/>
                    <a:pt x="1030" y="573"/>
                    <a:pt x="1042" y="587"/>
                  </a:cubicBezTo>
                  <a:cubicBezTo>
                    <a:pt x="1051" y="603"/>
                    <a:pt x="1070" y="608"/>
                    <a:pt x="1089" y="603"/>
                  </a:cubicBezTo>
                  <a:cubicBezTo>
                    <a:pt x="1105" y="598"/>
                    <a:pt x="1089" y="584"/>
                    <a:pt x="1096" y="575"/>
                  </a:cubicBezTo>
                  <a:cubicBezTo>
                    <a:pt x="1103" y="566"/>
                    <a:pt x="1044" y="535"/>
                    <a:pt x="1040" y="526"/>
                  </a:cubicBezTo>
                  <a:cubicBezTo>
                    <a:pt x="1037" y="517"/>
                    <a:pt x="1056" y="521"/>
                    <a:pt x="1072" y="528"/>
                  </a:cubicBezTo>
                  <a:cubicBezTo>
                    <a:pt x="1089" y="535"/>
                    <a:pt x="1091" y="517"/>
                    <a:pt x="1091" y="507"/>
                  </a:cubicBezTo>
                  <a:cubicBezTo>
                    <a:pt x="1091" y="498"/>
                    <a:pt x="1056" y="498"/>
                    <a:pt x="1042" y="507"/>
                  </a:cubicBezTo>
                  <a:cubicBezTo>
                    <a:pt x="1026" y="517"/>
                    <a:pt x="1009" y="496"/>
                    <a:pt x="1030" y="493"/>
                  </a:cubicBezTo>
                  <a:cubicBezTo>
                    <a:pt x="1054" y="491"/>
                    <a:pt x="1033" y="482"/>
                    <a:pt x="1040" y="475"/>
                  </a:cubicBezTo>
                  <a:cubicBezTo>
                    <a:pt x="1047" y="470"/>
                    <a:pt x="1072" y="493"/>
                    <a:pt x="1086" y="489"/>
                  </a:cubicBezTo>
                  <a:cubicBezTo>
                    <a:pt x="1100" y="484"/>
                    <a:pt x="1112" y="489"/>
                    <a:pt x="1123" y="479"/>
                  </a:cubicBezTo>
                  <a:cubicBezTo>
                    <a:pt x="1135" y="470"/>
                    <a:pt x="1100" y="463"/>
                    <a:pt x="1093" y="454"/>
                  </a:cubicBezTo>
                  <a:cubicBezTo>
                    <a:pt x="1089" y="447"/>
                    <a:pt x="1128" y="449"/>
                    <a:pt x="1142" y="449"/>
                  </a:cubicBezTo>
                  <a:cubicBezTo>
                    <a:pt x="1154" y="449"/>
                    <a:pt x="1156" y="430"/>
                    <a:pt x="1147" y="435"/>
                  </a:cubicBezTo>
                  <a:cubicBezTo>
                    <a:pt x="1137" y="440"/>
                    <a:pt x="1100" y="423"/>
                    <a:pt x="1110" y="412"/>
                  </a:cubicBezTo>
                  <a:cubicBezTo>
                    <a:pt x="1116" y="400"/>
                    <a:pt x="1130" y="414"/>
                    <a:pt x="1147" y="405"/>
                  </a:cubicBezTo>
                  <a:cubicBezTo>
                    <a:pt x="1161" y="395"/>
                    <a:pt x="1147" y="365"/>
                    <a:pt x="1135" y="365"/>
                  </a:cubicBezTo>
                  <a:cubicBezTo>
                    <a:pt x="1123" y="365"/>
                    <a:pt x="1098" y="363"/>
                    <a:pt x="1098" y="356"/>
                  </a:cubicBezTo>
                  <a:cubicBezTo>
                    <a:pt x="1098" y="351"/>
                    <a:pt x="1077" y="346"/>
                    <a:pt x="1082" y="339"/>
                  </a:cubicBezTo>
                  <a:cubicBezTo>
                    <a:pt x="1089" y="335"/>
                    <a:pt x="1098" y="346"/>
                    <a:pt x="1112" y="337"/>
                  </a:cubicBezTo>
                  <a:cubicBezTo>
                    <a:pt x="1126" y="325"/>
                    <a:pt x="1156" y="339"/>
                    <a:pt x="1170" y="337"/>
                  </a:cubicBezTo>
                  <a:cubicBezTo>
                    <a:pt x="1182" y="332"/>
                    <a:pt x="1163" y="309"/>
                    <a:pt x="1156" y="314"/>
                  </a:cubicBezTo>
                  <a:cubicBezTo>
                    <a:pt x="1149" y="318"/>
                    <a:pt x="1123" y="318"/>
                    <a:pt x="1121" y="307"/>
                  </a:cubicBezTo>
                  <a:cubicBezTo>
                    <a:pt x="1119" y="293"/>
                    <a:pt x="1144" y="307"/>
                    <a:pt x="1149" y="300"/>
                  </a:cubicBezTo>
                  <a:cubicBezTo>
                    <a:pt x="1154" y="293"/>
                    <a:pt x="1114" y="276"/>
                    <a:pt x="1107" y="290"/>
                  </a:cubicBezTo>
                  <a:cubicBezTo>
                    <a:pt x="1100" y="304"/>
                    <a:pt x="1077" y="300"/>
                    <a:pt x="1091" y="290"/>
                  </a:cubicBezTo>
                  <a:cubicBezTo>
                    <a:pt x="1103" y="283"/>
                    <a:pt x="1105" y="262"/>
                    <a:pt x="1103" y="251"/>
                  </a:cubicBezTo>
                  <a:cubicBezTo>
                    <a:pt x="1103" y="241"/>
                    <a:pt x="1147" y="241"/>
                    <a:pt x="1140" y="223"/>
                  </a:cubicBezTo>
                  <a:cubicBezTo>
                    <a:pt x="1135" y="204"/>
                    <a:pt x="1161" y="202"/>
                    <a:pt x="1177" y="202"/>
                  </a:cubicBezTo>
                  <a:cubicBezTo>
                    <a:pt x="1191" y="202"/>
                    <a:pt x="1175" y="183"/>
                    <a:pt x="1161" y="185"/>
                  </a:cubicBezTo>
                  <a:cubicBezTo>
                    <a:pt x="1147" y="185"/>
                    <a:pt x="1133" y="202"/>
                    <a:pt x="1126" y="195"/>
                  </a:cubicBezTo>
                  <a:cubicBezTo>
                    <a:pt x="1119" y="190"/>
                    <a:pt x="1142" y="178"/>
                    <a:pt x="1156" y="178"/>
                  </a:cubicBezTo>
                  <a:cubicBezTo>
                    <a:pt x="1168" y="178"/>
                    <a:pt x="1198" y="176"/>
                    <a:pt x="1209" y="171"/>
                  </a:cubicBezTo>
                  <a:cubicBezTo>
                    <a:pt x="1219" y="164"/>
                    <a:pt x="1191" y="157"/>
                    <a:pt x="1170" y="162"/>
                  </a:cubicBezTo>
                  <a:cubicBezTo>
                    <a:pt x="1149" y="164"/>
                    <a:pt x="1149" y="155"/>
                    <a:pt x="1179" y="155"/>
                  </a:cubicBezTo>
                  <a:cubicBezTo>
                    <a:pt x="1209" y="153"/>
                    <a:pt x="1205" y="148"/>
                    <a:pt x="1226" y="143"/>
                  </a:cubicBezTo>
                  <a:cubicBezTo>
                    <a:pt x="1247" y="141"/>
                    <a:pt x="1240" y="134"/>
                    <a:pt x="1254" y="132"/>
                  </a:cubicBezTo>
                  <a:cubicBezTo>
                    <a:pt x="1268" y="132"/>
                    <a:pt x="1303" y="118"/>
                    <a:pt x="1303" y="111"/>
                  </a:cubicBezTo>
                  <a:cubicBezTo>
                    <a:pt x="1303" y="104"/>
                    <a:pt x="1251" y="90"/>
                    <a:pt x="1228" y="90"/>
                  </a:cubicBezTo>
                  <a:close/>
                  <a:moveTo>
                    <a:pt x="447" y="638"/>
                  </a:moveTo>
                  <a:lnTo>
                    <a:pt x="447" y="638"/>
                  </a:lnTo>
                  <a:cubicBezTo>
                    <a:pt x="447" y="629"/>
                    <a:pt x="435" y="636"/>
                    <a:pt x="430" y="621"/>
                  </a:cubicBezTo>
                  <a:cubicBezTo>
                    <a:pt x="424" y="610"/>
                    <a:pt x="391" y="605"/>
                    <a:pt x="388" y="615"/>
                  </a:cubicBezTo>
                  <a:cubicBezTo>
                    <a:pt x="386" y="619"/>
                    <a:pt x="377" y="624"/>
                    <a:pt x="384" y="633"/>
                  </a:cubicBezTo>
                  <a:cubicBezTo>
                    <a:pt x="393" y="643"/>
                    <a:pt x="398" y="638"/>
                    <a:pt x="407" y="647"/>
                  </a:cubicBezTo>
                  <a:cubicBezTo>
                    <a:pt x="417" y="657"/>
                    <a:pt x="447" y="647"/>
                    <a:pt x="447" y="63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" name="Freeform 673">
              <a:extLst>
                <a:ext uri="{FF2B5EF4-FFF2-40B4-BE49-F238E27FC236}">
                  <a16:creationId xmlns:a16="http://schemas.microsoft.com/office/drawing/2014/main" id="{F3E35BC4-0AF9-6F39-50DB-D1AE2B21BD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1411288"/>
              <a:ext cx="1243013" cy="931863"/>
            </a:xfrm>
            <a:custGeom>
              <a:avLst/>
              <a:gdLst>
                <a:gd name="T0" fmla="*/ 1186 w 1303"/>
                <a:gd name="T1" fmla="*/ 111 h 974"/>
                <a:gd name="T2" fmla="*/ 1082 w 1303"/>
                <a:gd name="T3" fmla="*/ 134 h 974"/>
                <a:gd name="T4" fmla="*/ 1068 w 1303"/>
                <a:gd name="T5" fmla="*/ 80 h 974"/>
                <a:gd name="T6" fmla="*/ 1016 w 1303"/>
                <a:gd name="T7" fmla="*/ 92 h 974"/>
                <a:gd name="T8" fmla="*/ 940 w 1303"/>
                <a:gd name="T9" fmla="*/ 80 h 974"/>
                <a:gd name="T10" fmla="*/ 1058 w 1303"/>
                <a:gd name="T11" fmla="*/ 41 h 974"/>
                <a:gd name="T12" fmla="*/ 944 w 1303"/>
                <a:gd name="T13" fmla="*/ 8 h 974"/>
                <a:gd name="T14" fmla="*/ 761 w 1303"/>
                <a:gd name="T15" fmla="*/ 8 h 974"/>
                <a:gd name="T16" fmla="*/ 693 w 1303"/>
                <a:gd name="T17" fmla="*/ 20 h 974"/>
                <a:gd name="T18" fmla="*/ 586 w 1303"/>
                <a:gd name="T19" fmla="*/ 48 h 974"/>
                <a:gd name="T20" fmla="*/ 575 w 1303"/>
                <a:gd name="T21" fmla="*/ 87 h 974"/>
                <a:gd name="T22" fmla="*/ 496 w 1303"/>
                <a:gd name="T23" fmla="*/ 87 h 974"/>
                <a:gd name="T24" fmla="*/ 426 w 1303"/>
                <a:gd name="T25" fmla="*/ 94 h 974"/>
                <a:gd name="T26" fmla="*/ 333 w 1303"/>
                <a:gd name="T27" fmla="*/ 76 h 974"/>
                <a:gd name="T28" fmla="*/ 244 w 1303"/>
                <a:gd name="T29" fmla="*/ 101 h 974"/>
                <a:gd name="T30" fmla="*/ 114 w 1303"/>
                <a:gd name="T31" fmla="*/ 178 h 974"/>
                <a:gd name="T32" fmla="*/ 82 w 1303"/>
                <a:gd name="T33" fmla="*/ 237 h 974"/>
                <a:gd name="T34" fmla="*/ 49 w 1303"/>
                <a:gd name="T35" fmla="*/ 295 h 974"/>
                <a:gd name="T36" fmla="*/ 84 w 1303"/>
                <a:gd name="T37" fmla="*/ 316 h 974"/>
                <a:gd name="T38" fmla="*/ 70 w 1303"/>
                <a:gd name="T39" fmla="*/ 353 h 974"/>
                <a:gd name="T40" fmla="*/ 151 w 1303"/>
                <a:gd name="T41" fmla="*/ 367 h 974"/>
                <a:gd name="T42" fmla="*/ 272 w 1303"/>
                <a:gd name="T43" fmla="*/ 377 h 974"/>
                <a:gd name="T44" fmla="*/ 356 w 1303"/>
                <a:gd name="T45" fmla="*/ 461 h 974"/>
                <a:gd name="T46" fmla="*/ 370 w 1303"/>
                <a:gd name="T47" fmla="*/ 533 h 974"/>
                <a:gd name="T48" fmla="*/ 421 w 1303"/>
                <a:gd name="T49" fmla="*/ 570 h 974"/>
                <a:gd name="T50" fmla="*/ 395 w 1303"/>
                <a:gd name="T51" fmla="*/ 594 h 974"/>
                <a:gd name="T52" fmla="*/ 468 w 1303"/>
                <a:gd name="T53" fmla="*/ 671 h 974"/>
                <a:gd name="T54" fmla="*/ 407 w 1303"/>
                <a:gd name="T55" fmla="*/ 720 h 974"/>
                <a:gd name="T56" fmla="*/ 440 w 1303"/>
                <a:gd name="T57" fmla="*/ 787 h 974"/>
                <a:gd name="T58" fmla="*/ 468 w 1303"/>
                <a:gd name="T59" fmla="*/ 857 h 974"/>
                <a:gd name="T60" fmla="*/ 516 w 1303"/>
                <a:gd name="T61" fmla="*/ 927 h 974"/>
                <a:gd name="T62" fmla="*/ 586 w 1303"/>
                <a:gd name="T63" fmla="*/ 960 h 974"/>
                <a:gd name="T64" fmla="*/ 651 w 1303"/>
                <a:gd name="T65" fmla="*/ 923 h 974"/>
                <a:gd name="T66" fmla="*/ 675 w 1303"/>
                <a:gd name="T67" fmla="*/ 864 h 974"/>
                <a:gd name="T68" fmla="*/ 693 w 1303"/>
                <a:gd name="T69" fmla="*/ 824 h 974"/>
                <a:gd name="T70" fmla="*/ 705 w 1303"/>
                <a:gd name="T71" fmla="*/ 794 h 974"/>
                <a:gd name="T72" fmla="*/ 751 w 1303"/>
                <a:gd name="T73" fmla="*/ 762 h 974"/>
                <a:gd name="T74" fmla="*/ 842 w 1303"/>
                <a:gd name="T75" fmla="*/ 724 h 974"/>
                <a:gd name="T76" fmla="*/ 910 w 1303"/>
                <a:gd name="T77" fmla="*/ 685 h 974"/>
                <a:gd name="T78" fmla="*/ 1077 w 1303"/>
                <a:gd name="T79" fmla="*/ 626 h 974"/>
                <a:gd name="T80" fmla="*/ 1002 w 1303"/>
                <a:gd name="T81" fmla="*/ 612 h 974"/>
                <a:gd name="T82" fmla="*/ 1042 w 1303"/>
                <a:gd name="T83" fmla="*/ 587 h 974"/>
                <a:gd name="T84" fmla="*/ 1040 w 1303"/>
                <a:gd name="T85" fmla="*/ 526 h 974"/>
                <a:gd name="T86" fmla="*/ 1042 w 1303"/>
                <a:gd name="T87" fmla="*/ 507 h 974"/>
                <a:gd name="T88" fmla="*/ 1086 w 1303"/>
                <a:gd name="T89" fmla="*/ 489 h 974"/>
                <a:gd name="T90" fmla="*/ 1142 w 1303"/>
                <a:gd name="T91" fmla="*/ 449 h 974"/>
                <a:gd name="T92" fmla="*/ 1147 w 1303"/>
                <a:gd name="T93" fmla="*/ 405 h 974"/>
                <a:gd name="T94" fmla="*/ 1082 w 1303"/>
                <a:gd name="T95" fmla="*/ 339 h 974"/>
                <a:gd name="T96" fmla="*/ 1156 w 1303"/>
                <a:gd name="T97" fmla="*/ 314 h 974"/>
                <a:gd name="T98" fmla="*/ 1107 w 1303"/>
                <a:gd name="T99" fmla="*/ 290 h 974"/>
                <a:gd name="T100" fmla="*/ 1140 w 1303"/>
                <a:gd name="T101" fmla="*/ 223 h 974"/>
                <a:gd name="T102" fmla="*/ 1126 w 1303"/>
                <a:gd name="T103" fmla="*/ 195 h 974"/>
                <a:gd name="T104" fmla="*/ 1170 w 1303"/>
                <a:gd name="T105" fmla="*/ 162 h 974"/>
                <a:gd name="T106" fmla="*/ 1254 w 1303"/>
                <a:gd name="T107" fmla="*/ 132 h 974"/>
                <a:gd name="T108" fmla="*/ 1228 w 1303"/>
                <a:gd name="T109" fmla="*/ 90 h 974"/>
                <a:gd name="T110" fmla="*/ 430 w 1303"/>
                <a:gd name="T111" fmla="*/ 621 h 974"/>
                <a:gd name="T112" fmla="*/ 407 w 1303"/>
                <a:gd name="T113" fmla="*/ 647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3" h="974">
                  <a:moveTo>
                    <a:pt x="1228" y="90"/>
                  </a:moveTo>
                  <a:lnTo>
                    <a:pt x="1228" y="90"/>
                  </a:lnTo>
                  <a:cubicBezTo>
                    <a:pt x="1205" y="90"/>
                    <a:pt x="1186" y="94"/>
                    <a:pt x="1186" y="111"/>
                  </a:cubicBezTo>
                  <a:cubicBezTo>
                    <a:pt x="1184" y="127"/>
                    <a:pt x="1154" y="106"/>
                    <a:pt x="1142" y="113"/>
                  </a:cubicBezTo>
                  <a:cubicBezTo>
                    <a:pt x="1130" y="118"/>
                    <a:pt x="1135" y="99"/>
                    <a:pt x="1123" y="106"/>
                  </a:cubicBezTo>
                  <a:cubicBezTo>
                    <a:pt x="1112" y="111"/>
                    <a:pt x="1098" y="127"/>
                    <a:pt x="1082" y="134"/>
                  </a:cubicBezTo>
                  <a:cubicBezTo>
                    <a:pt x="1068" y="139"/>
                    <a:pt x="1056" y="155"/>
                    <a:pt x="1047" y="157"/>
                  </a:cubicBezTo>
                  <a:cubicBezTo>
                    <a:pt x="1037" y="157"/>
                    <a:pt x="1065" y="127"/>
                    <a:pt x="1082" y="113"/>
                  </a:cubicBezTo>
                  <a:cubicBezTo>
                    <a:pt x="1096" y="97"/>
                    <a:pt x="1089" y="80"/>
                    <a:pt x="1068" y="80"/>
                  </a:cubicBezTo>
                  <a:cubicBezTo>
                    <a:pt x="1049" y="83"/>
                    <a:pt x="1051" y="97"/>
                    <a:pt x="1042" y="99"/>
                  </a:cubicBezTo>
                  <a:cubicBezTo>
                    <a:pt x="1030" y="101"/>
                    <a:pt x="975" y="127"/>
                    <a:pt x="972" y="120"/>
                  </a:cubicBezTo>
                  <a:cubicBezTo>
                    <a:pt x="970" y="111"/>
                    <a:pt x="1019" y="99"/>
                    <a:pt x="1016" y="92"/>
                  </a:cubicBezTo>
                  <a:cubicBezTo>
                    <a:pt x="1016" y="87"/>
                    <a:pt x="958" y="85"/>
                    <a:pt x="930" y="90"/>
                  </a:cubicBezTo>
                  <a:cubicBezTo>
                    <a:pt x="905" y="94"/>
                    <a:pt x="858" y="108"/>
                    <a:pt x="858" y="101"/>
                  </a:cubicBezTo>
                  <a:cubicBezTo>
                    <a:pt x="856" y="94"/>
                    <a:pt x="912" y="83"/>
                    <a:pt x="940" y="80"/>
                  </a:cubicBezTo>
                  <a:cubicBezTo>
                    <a:pt x="968" y="76"/>
                    <a:pt x="1019" y="80"/>
                    <a:pt x="1040" y="73"/>
                  </a:cubicBezTo>
                  <a:cubicBezTo>
                    <a:pt x="1061" y="64"/>
                    <a:pt x="1093" y="64"/>
                    <a:pt x="1098" y="57"/>
                  </a:cubicBezTo>
                  <a:cubicBezTo>
                    <a:pt x="1105" y="50"/>
                    <a:pt x="1075" y="41"/>
                    <a:pt x="1058" y="41"/>
                  </a:cubicBezTo>
                  <a:cubicBezTo>
                    <a:pt x="1044" y="41"/>
                    <a:pt x="1028" y="38"/>
                    <a:pt x="1030" y="31"/>
                  </a:cubicBezTo>
                  <a:cubicBezTo>
                    <a:pt x="1030" y="24"/>
                    <a:pt x="1007" y="22"/>
                    <a:pt x="1005" y="17"/>
                  </a:cubicBezTo>
                  <a:cubicBezTo>
                    <a:pt x="1002" y="10"/>
                    <a:pt x="954" y="15"/>
                    <a:pt x="944" y="8"/>
                  </a:cubicBezTo>
                  <a:cubicBezTo>
                    <a:pt x="935" y="4"/>
                    <a:pt x="905" y="0"/>
                    <a:pt x="879" y="2"/>
                  </a:cubicBezTo>
                  <a:cubicBezTo>
                    <a:pt x="854" y="4"/>
                    <a:pt x="802" y="4"/>
                    <a:pt x="791" y="4"/>
                  </a:cubicBezTo>
                  <a:cubicBezTo>
                    <a:pt x="779" y="7"/>
                    <a:pt x="772" y="10"/>
                    <a:pt x="761" y="8"/>
                  </a:cubicBezTo>
                  <a:cubicBezTo>
                    <a:pt x="751" y="8"/>
                    <a:pt x="735" y="13"/>
                    <a:pt x="740" y="20"/>
                  </a:cubicBezTo>
                  <a:cubicBezTo>
                    <a:pt x="751" y="31"/>
                    <a:pt x="723" y="36"/>
                    <a:pt x="726" y="27"/>
                  </a:cubicBezTo>
                  <a:cubicBezTo>
                    <a:pt x="728" y="17"/>
                    <a:pt x="700" y="13"/>
                    <a:pt x="693" y="20"/>
                  </a:cubicBezTo>
                  <a:cubicBezTo>
                    <a:pt x="684" y="29"/>
                    <a:pt x="642" y="13"/>
                    <a:pt x="635" y="20"/>
                  </a:cubicBezTo>
                  <a:cubicBezTo>
                    <a:pt x="628" y="29"/>
                    <a:pt x="579" y="27"/>
                    <a:pt x="565" y="29"/>
                  </a:cubicBezTo>
                  <a:cubicBezTo>
                    <a:pt x="549" y="31"/>
                    <a:pt x="586" y="41"/>
                    <a:pt x="586" y="48"/>
                  </a:cubicBezTo>
                  <a:cubicBezTo>
                    <a:pt x="584" y="55"/>
                    <a:pt x="540" y="48"/>
                    <a:pt x="549" y="59"/>
                  </a:cubicBezTo>
                  <a:cubicBezTo>
                    <a:pt x="558" y="71"/>
                    <a:pt x="588" y="78"/>
                    <a:pt x="602" y="94"/>
                  </a:cubicBezTo>
                  <a:cubicBezTo>
                    <a:pt x="616" y="108"/>
                    <a:pt x="591" y="99"/>
                    <a:pt x="575" y="87"/>
                  </a:cubicBezTo>
                  <a:cubicBezTo>
                    <a:pt x="558" y="78"/>
                    <a:pt x="537" y="80"/>
                    <a:pt x="528" y="71"/>
                  </a:cubicBezTo>
                  <a:cubicBezTo>
                    <a:pt x="516" y="59"/>
                    <a:pt x="479" y="52"/>
                    <a:pt x="470" y="59"/>
                  </a:cubicBezTo>
                  <a:cubicBezTo>
                    <a:pt x="458" y="66"/>
                    <a:pt x="496" y="80"/>
                    <a:pt x="496" y="87"/>
                  </a:cubicBezTo>
                  <a:cubicBezTo>
                    <a:pt x="496" y="97"/>
                    <a:pt x="470" y="85"/>
                    <a:pt x="465" y="90"/>
                  </a:cubicBezTo>
                  <a:cubicBezTo>
                    <a:pt x="463" y="92"/>
                    <a:pt x="440" y="69"/>
                    <a:pt x="428" y="69"/>
                  </a:cubicBezTo>
                  <a:cubicBezTo>
                    <a:pt x="414" y="69"/>
                    <a:pt x="426" y="78"/>
                    <a:pt x="426" y="94"/>
                  </a:cubicBezTo>
                  <a:cubicBezTo>
                    <a:pt x="426" y="111"/>
                    <a:pt x="400" y="120"/>
                    <a:pt x="407" y="108"/>
                  </a:cubicBezTo>
                  <a:cubicBezTo>
                    <a:pt x="414" y="99"/>
                    <a:pt x="410" y="71"/>
                    <a:pt x="398" y="66"/>
                  </a:cubicBezTo>
                  <a:cubicBezTo>
                    <a:pt x="384" y="62"/>
                    <a:pt x="349" y="76"/>
                    <a:pt x="333" y="76"/>
                  </a:cubicBezTo>
                  <a:cubicBezTo>
                    <a:pt x="314" y="76"/>
                    <a:pt x="291" y="80"/>
                    <a:pt x="307" y="90"/>
                  </a:cubicBezTo>
                  <a:cubicBezTo>
                    <a:pt x="321" y="99"/>
                    <a:pt x="305" y="104"/>
                    <a:pt x="293" y="94"/>
                  </a:cubicBezTo>
                  <a:cubicBezTo>
                    <a:pt x="279" y="85"/>
                    <a:pt x="235" y="94"/>
                    <a:pt x="244" y="101"/>
                  </a:cubicBezTo>
                  <a:cubicBezTo>
                    <a:pt x="254" y="106"/>
                    <a:pt x="256" y="125"/>
                    <a:pt x="251" y="132"/>
                  </a:cubicBezTo>
                  <a:cubicBezTo>
                    <a:pt x="244" y="141"/>
                    <a:pt x="228" y="125"/>
                    <a:pt x="210" y="127"/>
                  </a:cubicBezTo>
                  <a:cubicBezTo>
                    <a:pt x="193" y="127"/>
                    <a:pt x="109" y="167"/>
                    <a:pt x="114" y="178"/>
                  </a:cubicBezTo>
                  <a:cubicBezTo>
                    <a:pt x="119" y="190"/>
                    <a:pt x="156" y="181"/>
                    <a:pt x="165" y="188"/>
                  </a:cubicBezTo>
                  <a:cubicBezTo>
                    <a:pt x="177" y="192"/>
                    <a:pt x="163" y="216"/>
                    <a:pt x="149" y="225"/>
                  </a:cubicBezTo>
                  <a:cubicBezTo>
                    <a:pt x="135" y="234"/>
                    <a:pt x="84" y="227"/>
                    <a:pt x="82" y="237"/>
                  </a:cubicBezTo>
                  <a:cubicBezTo>
                    <a:pt x="82" y="248"/>
                    <a:pt x="0" y="251"/>
                    <a:pt x="0" y="269"/>
                  </a:cubicBezTo>
                  <a:cubicBezTo>
                    <a:pt x="0" y="276"/>
                    <a:pt x="5" y="283"/>
                    <a:pt x="14" y="286"/>
                  </a:cubicBezTo>
                  <a:cubicBezTo>
                    <a:pt x="26" y="288"/>
                    <a:pt x="40" y="283"/>
                    <a:pt x="49" y="295"/>
                  </a:cubicBezTo>
                  <a:cubicBezTo>
                    <a:pt x="58" y="307"/>
                    <a:pt x="86" y="307"/>
                    <a:pt x="107" y="300"/>
                  </a:cubicBezTo>
                  <a:cubicBezTo>
                    <a:pt x="126" y="293"/>
                    <a:pt x="140" y="300"/>
                    <a:pt x="140" y="311"/>
                  </a:cubicBezTo>
                  <a:cubicBezTo>
                    <a:pt x="140" y="323"/>
                    <a:pt x="96" y="307"/>
                    <a:pt x="84" y="316"/>
                  </a:cubicBezTo>
                  <a:cubicBezTo>
                    <a:pt x="70" y="323"/>
                    <a:pt x="28" y="316"/>
                    <a:pt x="31" y="325"/>
                  </a:cubicBezTo>
                  <a:cubicBezTo>
                    <a:pt x="33" y="335"/>
                    <a:pt x="54" y="332"/>
                    <a:pt x="70" y="337"/>
                  </a:cubicBezTo>
                  <a:cubicBezTo>
                    <a:pt x="86" y="339"/>
                    <a:pt x="70" y="346"/>
                    <a:pt x="70" y="353"/>
                  </a:cubicBezTo>
                  <a:cubicBezTo>
                    <a:pt x="70" y="360"/>
                    <a:pt x="79" y="358"/>
                    <a:pt x="96" y="367"/>
                  </a:cubicBezTo>
                  <a:cubicBezTo>
                    <a:pt x="112" y="374"/>
                    <a:pt x="137" y="379"/>
                    <a:pt x="128" y="370"/>
                  </a:cubicBezTo>
                  <a:cubicBezTo>
                    <a:pt x="121" y="360"/>
                    <a:pt x="147" y="363"/>
                    <a:pt x="151" y="367"/>
                  </a:cubicBezTo>
                  <a:cubicBezTo>
                    <a:pt x="156" y="374"/>
                    <a:pt x="168" y="360"/>
                    <a:pt x="179" y="363"/>
                  </a:cubicBezTo>
                  <a:cubicBezTo>
                    <a:pt x="191" y="367"/>
                    <a:pt x="196" y="351"/>
                    <a:pt x="205" y="358"/>
                  </a:cubicBezTo>
                  <a:cubicBezTo>
                    <a:pt x="214" y="365"/>
                    <a:pt x="258" y="367"/>
                    <a:pt x="272" y="377"/>
                  </a:cubicBezTo>
                  <a:cubicBezTo>
                    <a:pt x="289" y="384"/>
                    <a:pt x="309" y="386"/>
                    <a:pt x="307" y="398"/>
                  </a:cubicBezTo>
                  <a:cubicBezTo>
                    <a:pt x="305" y="409"/>
                    <a:pt x="319" y="419"/>
                    <a:pt x="337" y="426"/>
                  </a:cubicBezTo>
                  <a:cubicBezTo>
                    <a:pt x="354" y="435"/>
                    <a:pt x="356" y="451"/>
                    <a:pt x="356" y="461"/>
                  </a:cubicBezTo>
                  <a:cubicBezTo>
                    <a:pt x="356" y="472"/>
                    <a:pt x="375" y="479"/>
                    <a:pt x="370" y="484"/>
                  </a:cubicBezTo>
                  <a:cubicBezTo>
                    <a:pt x="368" y="489"/>
                    <a:pt x="370" y="496"/>
                    <a:pt x="382" y="507"/>
                  </a:cubicBezTo>
                  <a:cubicBezTo>
                    <a:pt x="393" y="517"/>
                    <a:pt x="363" y="524"/>
                    <a:pt x="370" y="533"/>
                  </a:cubicBezTo>
                  <a:cubicBezTo>
                    <a:pt x="377" y="542"/>
                    <a:pt x="361" y="559"/>
                    <a:pt x="382" y="563"/>
                  </a:cubicBezTo>
                  <a:cubicBezTo>
                    <a:pt x="400" y="566"/>
                    <a:pt x="398" y="549"/>
                    <a:pt x="414" y="549"/>
                  </a:cubicBezTo>
                  <a:cubicBezTo>
                    <a:pt x="428" y="549"/>
                    <a:pt x="412" y="561"/>
                    <a:pt x="421" y="570"/>
                  </a:cubicBezTo>
                  <a:cubicBezTo>
                    <a:pt x="428" y="577"/>
                    <a:pt x="447" y="575"/>
                    <a:pt x="461" y="589"/>
                  </a:cubicBezTo>
                  <a:cubicBezTo>
                    <a:pt x="477" y="603"/>
                    <a:pt x="468" y="608"/>
                    <a:pt x="454" y="598"/>
                  </a:cubicBezTo>
                  <a:cubicBezTo>
                    <a:pt x="437" y="587"/>
                    <a:pt x="395" y="589"/>
                    <a:pt x="395" y="594"/>
                  </a:cubicBezTo>
                  <a:cubicBezTo>
                    <a:pt x="395" y="598"/>
                    <a:pt x="442" y="624"/>
                    <a:pt x="454" y="619"/>
                  </a:cubicBezTo>
                  <a:cubicBezTo>
                    <a:pt x="463" y="617"/>
                    <a:pt x="479" y="636"/>
                    <a:pt x="472" y="643"/>
                  </a:cubicBezTo>
                  <a:cubicBezTo>
                    <a:pt x="465" y="647"/>
                    <a:pt x="470" y="664"/>
                    <a:pt x="468" y="671"/>
                  </a:cubicBezTo>
                  <a:cubicBezTo>
                    <a:pt x="465" y="680"/>
                    <a:pt x="451" y="671"/>
                    <a:pt x="440" y="673"/>
                  </a:cubicBezTo>
                  <a:cubicBezTo>
                    <a:pt x="430" y="675"/>
                    <a:pt x="424" y="678"/>
                    <a:pt x="424" y="689"/>
                  </a:cubicBezTo>
                  <a:cubicBezTo>
                    <a:pt x="424" y="699"/>
                    <a:pt x="407" y="706"/>
                    <a:pt x="407" y="720"/>
                  </a:cubicBezTo>
                  <a:cubicBezTo>
                    <a:pt x="405" y="733"/>
                    <a:pt x="419" y="731"/>
                    <a:pt x="426" y="738"/>
                  </a:cubicBezTo>
                  <a:cubicBezTo>
                    <a:pt x="435" y="743"/>
                    <a:pt x="412" y="748"/>
                    <a:pt x="410" y="757"/>
                  </a:cubicBezTo>
                  <a:cubicBezTo>
                    <a:pt x="410" y="766"/>
                    <a:pt x="433" y="783"/>
                    <a:pt x="440" y="787"/>
                  </a:cubicBezTo>
                  <a:cubicBezTo>
                    <a:pt x="449" y="792"/>
                    <a:pt x="440" y="813"/>
                    <a:pt x="444" y="824"/>
                  </a:cubicBezTo>
                  <a:cubicBezTo>
                    <a:pt x="447" y="834"/>
                    <a:pt x="458" y="822"/>
                    <a:pt x="456" y="836"/>
                  </a:cubicBezTo>
                  <a:cubicBezTo>
                    <a:pt x="456" y="850"/>
                    <a:pt x="465" y="848"/>
                    <a:pt x="468" y="857"/>
                  </a:cubicBezTo>
                  <a:cubicBezTo>
                    <a:pt x="468" y="864"/>
                    <a:pt x="486" y="864"/>
                    <a:pt x="484" y="876"/>
                  </a:cubicBezTo>
                  <a:cubicBezTo>
                    <a:pt x="479" y="888"/>
                    <a:pt x="489" y="895"/>
                    <a:pt x="493" y="902"/>
                  </a:cubicBezTo>
                  <a:cubicBezTo>
                    <a:pt x="498" y="906"/>
                    <a:pt x="514" y="918"/>
                    <a:pt x="516" y="927"/>
                  </a:cubicBezTo>
                  <a:cubicBezTo>
                    <a:pt x="521" y="934"/>
                    <a:pt x="530" y="946"/>
                    <a:pt x="542" y="941"/>
                  </a:cubicBezTo>
                  <a:cubicBezTo>
                    <a:pt x="551" y="939"/>
                    <a:pt x="554" y="950"/>
                    <a:pt x="563" y="948"/>
                  </a:cubicBezTo>
                  <a:cubicBezTo>
                    <a:pt x="570" y="946"/>
                    <a:pt x="584" y="953"/>
                    <a:pt x="586" y="960"/>
                  </a:cubicBezTo>
                  <a:cubicBezTo>
                    <a:pt x="588" y="967"/>
                    <a:pt x="616" y="972"/>
                    <a:pt x="623" y="974"/>
                  </a:cubicBezTo>
                  <a:cubicBezTo>
                    <a:pt x="630" y="974"/>
                    <a:pt x="633" y="960"/>
                    <a:pt x="640" y="958"/>
                  </a:cubicBezTo>
                  <a:cubicBezTo>
                    <a:pt x="647" y="953"/>
                    <a:pt x="644" y="925"/>
                    <a:pt x="651" y="923"/>
                  </a:cubicBezTo>
                  <a:cubicBezTo>
                    <a:pt x="656" y="923"/>
                    <a:pt x="654" y="892"/>
                    <a:pt x="649" y="890"/>
                  </a:cubicBezTo>
                  <a:cubicBezTo>
                    <a:pt x="642" y="888"/>
                    <a:pt x="644" y="878"/>
                    <a:pt x="658" y="881"/>
                  </a:cubicBezTo>
                  <a:cubicBezTo>
                    <a:pt x="675" y="881"/>
                    <a:pt x="668" y="867"/>
                    <a:pt x="675" y="864"/>
                  </a:cubicBezTo>
                  <a:cubicBezTo>
                    <a:pt x="682" y="864"/>
                    <a:pt x="679" y="850"/>
                    <a:pt x="684" y="848"/>
                  </a:cubicBezTo>
                  <a:cubicBezTo>
                    <a:pt x="689" y="848"/>
                    <a:pt x="689" y="838"/>
                    <a:pt x="684" y="834"/>
                  </a:cubicBezTo>
                  <a:cubicBezTo>
                    <a:pt x="682" y="829"/>
                    <a:pt x="686" y="824"/>
                    <a:pt x="693" y="824"/>
                  </a:cubicBezTo>
                  <a:cubicBezTo>
                    <a:pt x="700" y="822"/>
                    <a:pt x="698" y="811"/>
                    <a:pt x="689" y="808"/>
                  </a:cubicBezTo>
                  <a:cubicBezTo>
                    <a:pt x="679" y="804"/>
                    <a:pt x="682" y="792"/>
                    <a:pt x="691" y="799"/>
                  </a:cubicBezTo>
                  <a:cubicBezTo>
                    <a:pt x="702" y="806"/>
                    <a:pt x="709" y="801"/>
                    <a:pt x="705" y="794"/>
                  </a:cubicBezTo>
                  <a:cubicBezTo>
                    <a:pt x="698" y="787"/>
                    <a:pt x="712" y="783"/>
                    <a:pt x="723" y="780"/>
                  </a:cubicBezTo>
                  <a:cubicBezTo>
                    <a:pt x="737" y="780"/>
                    <a:pt x="744" y="773"/>
                    <a:pt x="742" y="764"/>
                  </a:cubicBezTo>
                  <a:cubicBezTo>
                    <a:pt x="740" y="752"/>
                    <a:pt x="756" y="755"/>
                    <a:pt x="751" y="762"/>
                  </a:cubicBezTo>
                  <a:cubicBezTo>
                    <a:pt x="747" y="771"/>
                    <a:pt x="751" y="780"/>
                    <a:pt x="756" y="773"/>
                  </a:cubicBezTo>
                  <a:cubicBezTo>
                    <a:pt x="763" y="769"/>
                    <a:pt x="775" y="771"/>
                    <a:pt x="795" y="766"/>
                  </a:cubicBezTo>
                  <a:cubicBezTo>
                    <a:pt x="816" y="759"/>
                    <a:pt x="837" y="741"/>
                    <a:pt x="842" y="724"/>
                  </a:cubicBezTo>
                  <a:cubicBezTo>
                    <a:pt x="849" y="708"/>
                    <a:pt x="872" y="710"/>
                    <a:pt x="870" y="699"/>
                  </a:cubicBezTo>
                  <a:cubicBezTo>
                    <a:pt x="865" y="687"/>
                    <a:pt x="875" y="682"/>
                    <a:pt x="889" y="689"/>
                  </a:cubicBezTo>
                  <a:cubicBezTo>
                    <a:pt x="905" y="699"/>
                    <a:pt x="893" y="685"/>
                    <a:pt x="910" y="685"/>
                  </a:cubicBezTo>
                  <a:cubicBezTo>
                    <a:pt x="928" y="685"/>
                    <a:pt x="926" y="678"/>
                    <a:pt x="942" y="678"/>
                  </a:cubicBezTo>
                  <a:cubicBezTo>
                    <a:pt x="958" y="678"/>
                    <a:pt x="1002" y="671"/>
                    <a:pt x="1019" y="657"/>
                  </a:cubicBezTo>
                  <a:cubicBezTo>
                    <a:pt x="1033" y="645"/>
                    <a:pt x="1065" y="633"/>
                    <a:pt x="1077" y="626"/>
                  </a:cubicBezTo>
                  <a:cubicBezTo>
                    <a:pt x="1091" y="617"/>
                    <a:pt x="1093" y="610"/>
                    <a:pt x="1086" y="615"/>
                  </a:cubicBezTo>
                  <a:cubicBezTo>
                    <a:pt x="1077" y="619"/>
                    <a:pt x="1061" y="619"/>
                    <a:pt x="1049" y="617"/>
                  </a:cubicBezTo>
                  <a:cubicBezTo>
                    <a:pt x="1035" y="615"/>
                    <a:pt x="1016" y="603"/>
                    <a:pt x="1002" y="612"/>
                  </a:cubicBezTo>
                  <a:cubicBezTo>
                    <a:pt x="986" y="619"/>
                    <a:pt x="995" y="598"/>
                    <a:pt x="1007" y="598"/>
                  </a:cubicBezTo>
                  <a:cubicBezTo>
                    <a:pt x="1019" y="596"/>
                    <a:pt x="1014" y="589"/>
                    <a:pt x="1012" y="577"/>
                  </a:cubicBezTo>
                  <a:cubicBezTo>
                    <a:pt x="1009" y="566"/>
                    <a:pt x="1030" y="573"/>
                    <a:pt x="1042" y="587"/>
                  </a:cubicBezTo>
                  <a:cubicBezTo>
                    <a:pt x="1051" y="603"/>
                    <a:pt x="1070" y="608"/>
                    <a:pt x="1089" y="603"/>
                  </a:cubicBezTo>
                  <a:cubicBezTo>
                    <a:pt x="1105" y="598"/>
                    <a:pt x="1089" y="584"/>
                    <a:pt x="1096" y="575"/>
                  </a:cubicBezTo>
                  <a:cubicBezTo>
                    <a:pt x="1103" y="566"/>
                    <a:pt x="1044" y="535"/>
                    <a:pt x="1040" y="526"/>
                  </a:cubicBezTo>
                  <a:cubicBezTo>
                    <a:pt x="1037" y="517"/>
                    <a:pt x="1056" y="521"/>
                    <a:pt x="1072" y="528"/>
                  </a:cubicBezTo>
                  <a:cubicBezTo>
                    <a:pt x="1089" y="535"/>
                    <a:pt x="1091" y="517"/>
                    <a:pt x="1091" y="507"/>
                  </a:cubicBezTo>
                  <a:cubicBezTo>
                    <a:pt x="1091" y="498"/>
                    <a:pt x="1056" y="498"/>
                    <a:pt x="1042" y="507"/>
                  </a:cubicBezTo>
                  <a:cubicBezTo>
                    <a:pt x="1026" y="517"/>
                    <a:pt x="1009" y="496"/>
                    <a:pt x="1030" y="493"/>
                  </a:cubicBezTo>
                  <a:cubicBezTo>
                    <a:pt x="1054" y="491"/>
                    <a:pt x="1033" y="482"/>
                    <a:pt x="1040" y="475"/>
                  </a:cubicBezTo>
                  <a:cubicBezTo>
                    <a:pt x="1047" y="470"/>
                    <a:pt x="1072" y="493"/>
                    <a:pt x="1086" y="489"/>
                  </a:cubicBezTo>
                  <a:cubicBezTo>
                    <a:pt x="1100" y="484"/>
                    <a:pt x="1112" y="489"/>
                    <a:pt x="1123" y="479"/>
                  </a:cubicBezTo>
                  <a:cubicBezTo>
                    <a:pt x="1135" y="470"/>
                    <a:pt x="1100" y="463"/>
                    <a:pt x="1093" y="454"/>
                  </a:cubicBezTo>
                  <a:cubicBezTo>
                    <a:pt x="1089" y="447"/>
                    <a:pt x="1128" y="449"/>
                    <a:pt x="1142" y="449"/>
                  </a:cubicBezTo>
                  <a:cubicBezTo>
                    <a:pt x="1154" y="449"/>
                    <a:pt x="1156" y="430"/>
                    <a:pt x="1147" y="435"/>
                  </a:cubicBezTo>
                  <a:cubicBezTo>
                    <a:pt x="1137" y="440"/>
                    <a:pt x="1100" y="423"/>
                    <a:pt x="1110" y="412"/>
                  </a:cubicBezTo>
                  <a:cubicBezTo>
                    <a:pt x="1116" y="400"/>
                    <a:pt x="1130" y="414"/>
                    <a:pt x="1147" y="405"/>
                  </a:cubicBezTo>
                  <a:cubicBezTo>
                    <a:pt x="1161" y="395"/>
                    <a:pt x="1147" y="365"/>
                    <a:pt x="1135" y="365"/>
                  </a:cubicBezTo>
                  <a:cubicBezTo>
                    <a:pt x="1123" y="365"/>
                    <a:pt x="1098" y="363"/>
                    <a:pt x="1098" y="356"/>
                  </a:cubicBezTo>
                  <a:cubicBezTo>
                    <a:pt x="1098" y="351"/>
                    <a:pt x="1077" y="346"/>
                    <a:pt x="1082" y="339"/>
                  </a:cubicBezTo>
                  <a:cubicBezTo>
                    <a:pt x="1089" y="335"/>
                    <a:pt x="1098" y="346"/>
                    <a:pt x="1112" y="337"/>
                  </a:cubicBezTo>
                  <a:cubicBezTo>
                    <a:pt x="1126" y="325"/>
                    <a:pt x="1156" y="339"/>
                    <a:pt x="1170" y="337"/>
                  </a:cubicBezTo>
                  <a:cubicBezTo>
                    <a:pt x="1182" y="332"/>
                    <a:pt x="1163" y="309"/>
                    <a:pt x="1156" y="314"/>
                  </a:cubicBezTo>
                  <a:cubicBezTo>
                    <a:pt x="1149" y="318"/>
                    <a:pt x="1123" y="318"/>
                    <a:pt x="1121" y="307"/>
                  </a:cubicBezTo>
                  <a:cubicBezTo>
                    <a:pt x="1119" y="293"/>
                    <a:pt x="1144" y="307"/>
                    <a:pt x="1149" y="300"/>
                  </a:cubicBezTo>
                  <a:cubicBezTo>
                    <a:pt x="1154" y="293"/>
                    <a:pt x="1114" y="276"/>
                    <a:pt x="1107" y="290"/>
                  </a:cubicBezTo>
                  <a:cubicBezTo>
                    <a:pt x="1100" y="304"/>
                    <a:pt x="1077" y="300"/>
                    <a:pt x="1091" y="290"/>
                  </a:cubicBezTo>
                  <a:cubicBezTo>
                    <a:pt x="1103" y="283"/>
                    <a:pt x="1105" y="262"/>
                    <a:pt x="1103" y="251"/>
                  </a:cubicBezTo>
                  <a:cubicBezTo>
                    <a:pt x="1103" y="241"/>
                    <a:pt x="1147" y="241"/>
                    <a:pt x="1140" y="223"/>
                  </a:cubicBezTo>
                  <a:cubicBezTo>
                    <a:pt x="1135" y="204"/>
                    <a:pt x="1161" y="202"/>
                    <a:pt x="1177" y="202"/>
                  </a:cubicBezTo>
                  <a:cubicBezTo>
                    <a:pt x="1191" y="202"/>
                    <a:pt x="1175" y="183"/>
                    <a:pt x="1161" y="185"/>
                  </a:cubicBezTo>
                  <a:cubicBezTo>
                    <a:pt x="1147" y="185"/>
                    <a:pt x="1133" y="202"/>
                    <a:pt x="1126" y="195"/>
                  </a:cubicBezTo>
                  <a:cubicBezTo>
                    <a:pt x="1119" y="190"/>
                    <a:pt x="1142" y="178"/>
                    <a:pt x="1156" y="178"/>
                  </a:cubicBezTo>
                  <a:cubicBezTo>
                    <a:pt x="1168" y="178"/>
                    <a:pt x="1198" y="176"/>
                    <a:pt x="1209" y="171"/>
                  </a:cubicBezTo>
                  <a:cubicBezTo>
                    <a:pt x="1219" y="164"/>
                    <a:pt x="1191" y="157"/>
                    <a:pt x="1170" y="162"/>
                  </a:cubicBezTo>
                  <a:cubicBezTo>
                    <a:pt x="1149" y="164"/>
                    <a:pt x="1149" y="155"/>
                    <a:pt x="1179" y="155"/>
                  </a:cubicBezTo>
                  <a:cubicBezTo>
                    <a:pt x="1209" y="153"/>
                    <a:pt x="1205" y="148"/>
                    <a:pt x="1226" y="143"/>
                  </a:cubicBezTo>
                  <a:cubicBezTo>
                    <a:pt x="1247" y="141"/>
                    <a:pt x="1240" y="134"/>
                    <a:pt x="1254" y="132"/>
                  </a:cubicBezTo>
                  <a:cubicBezTo>
                    <a:pt x="1268" y="132"/>
                    <a:pt x="1303" y="118"/>
                    <a:pt x="1303" y="111"/>
                  </a:cubicBezTo>
                  <a:cubicBezTo>
                    <a:pt x="1303" y="104"/>
                    <a:pt x="1251" y="90"/>
                    <a:pt x="1228" y="90"/>
                  </a:cubicBezTo>
                  <a:lnTo>
                    <a:pt x="1228" y="90"/>
                  </a:lnTo>
                  <a:close/>
                  <a:moveTo>
                    <a:pt x="447" y="638"/>
                  </a:moveTo>
                  <a:lnTo>
                    <a:pt x="447" y="638"/>
                  </a:lnTo>
                  <a:cubicBezTo>
                    <a:pt x="447" y="629"/>
                    <a:pt x="435" y="636"/>
                    <a:pt x="430" y="621"/>
                  </a:cubicBezTo>
                  <a:cubicBezTo>
                    <a:pt x="424" y="610"/>
                    <a:pt x="391" y="605"/>
                    <a:pt x="388" y="615"/>
                  </a:cubicBezTo>
                  <a:cubicBezTo>
                    <a:pt x="386" y="619"/>
                    <a:pt x="377" y="624"/>
                    <a:pt x="384" y="633"/>
                  </a:cubicBezTo>
                  <a:cubicBezTo>
                    <a:pt x="393" y="643"/>
                    <a:pt x="398" y="638"/>
                    <a:pt x="407" y="647"/>
                  </a:cubicBezTo>
                  <a:cubicBezTo>
                    <a:pt x="417" y="657"/>
                    <a:pt x="447" y="647"/>
                    <a:pt x="447" y="638"/>
                  </a:cubicBezTo>
                  <a:lnTo>
                    <a:pt x="447" y="638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2" name="Freeform 674">
              <a:extLst>
                <a:ext uri="{FF2B5EF4-FFF2-40B4-BE49-F238E27FC236}">
                  <a16:creationId xmlns:a16="http://schemas.microsoft.com/office/drawing/2014/main" id="{66D9933C-023D-52D0-0A48-FDB620D7B4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1411288"/>
              <a:ext cx="1243013" cy="931863"/>
            </a:xfrm>
            <a:custGeom>
              <a:avLst/>
              <a:gdLst>
                <a:gd name="T0" fmla="*/ 1186 w 1303"/>
                <a:gd name="T1" fmla="*/ 111 h 974"/>
                <a:gd name="T2" fmla="*/ 1082 w 1303"/>
                <a:gd name="T3" fmla="*/ 134 h 974"/>
                <a:gd name="T4" fmla="*/ 1068 w 1303"/>
                <a:gd name="T5" fmla="*/ 80 h 974"/>
                <a:gd name="T6" fmla="*/ 1016 w 1303"/>
                <a:gd name="T7" fmla="*/ 92 h 974"/>
                <a:gd name="T8" fmla="*/ 940 w 1303"/>
                <a:gd name="T9" fmla="*/ 80 h 974"/>
                <a:gd name="T10" fmla="*/ 1058 w 1303"/>
                <a:gd name="T11" fmla="*/ 41 h 974"/>
                <a:gd name="T12" fmla="*/ 944 w 1303"/>
                <a:gd name="T13" fmla="*/ 8 h 974"/>
                <a:gd name="T14" fmla="*/ 761 w 1303"/>
                <a:gd name="T15" fmla="*/ 8 h 974"/>
                <a:gd name="T16" fmla="*/ 693 w 1303"/>
                <a:gd name="T17" fmla="*/ 20 h 974"/>
                <a:gd name="T18" fmla="*/ 586 w 1303"/>
                <a:gd name="T19" fmla="*/ 48 h 974"/>
                <a:gd name="T20" fmla="*/ 575 w 1303"/>
                <a:gd name="T21" fmla="*/ 87 h 974"/>
                <a:gd name="T22" fmla="*/ 496 w 1303"/>
                <a:gd name="T23" fmla="*/ 87 h 974"/>
                <a:gd name="T24" fmla="*/ 426 w 1303"/>
                <a:gd name="T25" fmla="*/ 94 h 974"/>
                <a:gd name="T26" fmla="*/ 333 w 1303"/>
                <a:gd name="T27" fmla="*/ 76 h 974"/>
                <a:gd name="T28" fmla="*/ 244 w 1303"/>
                <a:gd name="T29" fmla="*/ 101 h 974"/>
                <a:gd name="T30" fmla="*/ 114 w 1303"/>
                <a:gd name="T31" fmla="*/ 178 h 974"/>
                <a:gd name="T32" fmla="*/ 82 w 1303"/>
                <a:gd name="T33" fmla="*/ 237 h 974"/>
                <a:gd name="T34" fmla="*/ 49 w 1303"/>
                <a:gd name="T35" fmla="*/ 295 h 974"/>
                <a:gd name="T36" fmla="*/ 84 w 1303"/>
                <a:gd name="T37" fmla="*/ 316 h 974"/>
                <a:gd name="T38" fmla="*/ 70 w 1303"/>
                <a:gd name="T39" fmla="*/ 353 h 974"/>
                <a:gd name="T40" fmla="*/ 151 w 1303"/>
                <a:gd name="T41" fmla="*/ 367 h 974"/>
                <a:gd name="T42" fmla="*/ 272 w 1303"/>
                <a:gd name="T43" fmla="*/ 377 h 974"/>
                <a:gd name="T44" fmla="*/ 356 w 1303"/>
                <a:gd name="T45" fmla="*/ 461 h 974"/>
                <a:gd name="T46" fmla="*/ 370 w 1303"/>
                <a:gd name="T47" fmla="*/ 533 h 974"/>
                <a:gd name="T48" fmla="*/ 421 w 1303"/>
                <a:gd name="T49" fmla="*/ 570 h 974"/>
                <a:gd name="T50" fmla="*/ 395 w 1303"/>
                <a:gd name="T51" fmla="*/ 594 h 974"/>
                <a:gd name="T52" fmla="*/ 468 w 1303"/>
                <a:gd name="T53" fmla="*/ 671 h 974"/>
                <a:gd name="T54" fmla="*/ 407 w 1303"/>
                <a:gd name="T55" fmla="*/ 720 h 974"/>
                <a:gd name="T56" fmla="*/ 440 w 1303"/>
                <a:gd name="T57" fmla="*/ 787 h 974"/>
                <a:gd name="T58" fmla="*/ 468 w 1303"/>
                <a:gd name="T59" fmla="*/ 857 h 974"/>
                <a:gd name="T60" fmla="*/ 516 w 1303"/>
                <a:gd name="T61" fmla="*/ 927 h 974"/>
                <a:gd name="T62" fmla="*/ 586 w 1303"/>
                <a:gd name="T63" fmla="*/ 960 h 974"/>
                <a:gd name="T64" fmla="*/ 651 w 1303"/>
                <a:gd name="T65" fmla="*/ 923 h 974"/>
                <a:gd name="T66" fmla="*/ 675 w 1303"/>
                <a:gd name="T67" fmla="*/ 864 h 974"/>
                <a:gd name="T68" fmla="*/ 693 w 1303"/>
                <a:gd name="T69" fmla="*/ 824 h 974"/>
                <a:gd name="T70" fmla="*/ 705 w 1303"/>
                <a:gd name="T71" fmla="*/ 794 h 974"/>
                <a:gd name="T72" fmla="*/ 751 w 1303"/>
                <a:gd name="T73" fmla="*/ 762 h 974"/>
                <a:gd name="T74" fmla="*/ 842 w 1303"/>
                <a:gd name="T75" fmla="*/ 724 h 974"/>
                <a:gd name="T76" fmla="*/ 910 w 1303"/>
                <a:gd name="T77" fmla="*/ 685 h 974"/>
                <a:gd name="T78" fmla="*/ 1077 w 1303"/>
                <a:gd name="T79" fmla="*/ 626 h 974"/>
                <a:gd name="T80" fmla="*/ 1002 w 1303"/>
                <a:gd name="T81" fmla="*/ 612 h 974"/>
                <a:gd name="T82" fmla="*/ 1042 w 1303"/>
                <a:gd name="T83" fmla="*/ 587 h 974"/>
                <a:gd name="T84" fmla="*/ 1040 w 1303"/>
                <a:gd name="T85" fmla="*/ 526 h 974"/>
                <a:gd name="T86" fmla="*/ 1042 w 1303"/>
                <a:gd name="T87" fmla="*/ 507 h 974"/>
                <a:gd name="T88" fmla="*/ 1086 w 1303"/>
                <a:gd name="T89" fmla="*/ 489 h 974"/>
                <a:gd name="T90" fmla="*/ 1142 w 1303"/>
                <a:gd name="T91" fmla="*/ 449 h 974"/>
                <a:gd name="T92" fmla="*/ 1147 w 1303"/>
                <a:gd name="T93" fmla="*/ 405 h 974"/>
                <a:gd name="T94" fmla="*/ 1082 w 1303"/>
                <a:gd name="T95" fmla="*/ 339 h 974"/>
                <a:gd name="T96" fmla="*/ 1156 w 1303"/>
                <a:gd name="T97" fmla="*/ 314 h 974"/>
                <a:gd name="T98" fmla="*/ 1107 w 1303"/>
                <a:gd name="T99" fmla="*/ 290 h 974"/>
                <a:gd name="T100" fmla="*/ 1140 w 1303"/>
                <a:gd name="T101" fmla="*/ 223 h 974"/>
                <a:gd name="T102" fmla="*/ 1126 w 1303"/>
                <a:gd name="T103" fmla="*/ 195 h 974"/>
                <a:gd name="T104" fmla="*/ 1170 w 1303"/>
                <a:gd name="T105" fmla="*/ 162 h 974"/>
                <a:gd name="T106" fmla="*/ 1254 w 1303"/>
                <a:gd name="T107" fmla="*/ 132 h 974"/>
                <a:gd name="T108" fmla="*/ 447 w 1303"/>
                <a:gd name="T109" fmla="*/ 638 h 974"/>
                <a:gd name="T110" fmla="*/ 388 w 1303"/>
                <a:gd name="T111" fmla="*/ 615 h 974"/>
                <a:gd name="T112" fmla="*/ 447 w 1303"/>
                <a:gd name="T113" fmla="*/ 638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3" h="974">
                  <a:moveTo>
                    <a:pt x="1228" y="90"/>
                  </a:moveTo>
                  <a:lnTo>
                    <a:pt x="1228" y="90"/>
                  </a:lnTo>
                  <a:cubicBezTo>
                    <a:pt x="1205" y="90"/>
                    <a:pt x="1186" y="94"/>
                    <a:pt x="1186" y="111"/>
                  </a:cubicBezTo>
                  <a:cubicBezTo>
                    <a:pt x="1184" y="127"/>
                    <a:pt x="1154" y="106"/>
                    <a:pt x="1142" y="113"/>
                  </a:cubicBezTo>
                  <a:cubicBezTo>
                    <a:pt x="1130" y="118"/>
                    <a:pt x="1135" y="99"/>
                    <a:pt x="1123" y="106"/>
                  </a:cubicBezTo>
                  <a:cubicBezTo>
                    <a:pt x="1112" y="111"/>
                    <a:pt x="1098" y="127"/>
                    <a:pt x="1082" y="134"/>
                  </a:cubicBezTo>
                  <a:cubicBezTo>
                    <a:pt x="1068" y="139"/>
                    <a:pt x="1056" y="155"/>
                    <a:pt x="1047" y="157"/>
                  </a:cubicBezTo>
                  <a:cubicBezTo>
                    <a:pt x="1037" y="157"/>
                    <a:pt x="1065" y="127"/>
                    <a:pt x="1082" y="113"/>
                  </a:cubicBezTo>
                  <a:cubicBezTo>
                    <a:pt x="1096" y="97"/>
                    <a:pt x="1089" y="80"/>
                    <a:pt x="1068" y="80"/>
                  </a:cubicBezTo>
                  <a:cubicBezTo>
                    <a:pt x="1049" y="83"/>
                    <a:pt x="1051" y="97"/>
                    <a:pt x="1042" y="99"/>
                  </a:cubicBezTo>
                  <a:cubicBezTo>
                    <a:pt x="1030" y="101"/>
                    <a:pt x="975" y="127"/>
                    <a:pt x="972" y="120"/>
                  </a:cubicBezTo>
                  <a:cubicBezTo>
                    <a:pt x="970" y="111"/>
                    <a:pt x="1019" y="99"/>
                    <a:pt x="1016" y="92"/>
                  </a:cubicBezTo>
                  <a:cubicBezTo>
                    <a:pt x="1016" y="87"/>
                    <a:pt x="958" y="85"/>
                    <a:pt x="930" y="90"/>
                  </a:cubicBezTo>
                  <a:cubicBezTo>
                    <a:pt x="905" y="94"/>
                    <a:pt x="858" y="108"/>
                    <a:pt x="858" y="101"/>
                  </a:cubicBezTo>
                  <a:cubicBezTo>
                    <a:pt x="856" y="94"/>
                    <a:pt x="912" y="83"/>
                    <a:pt x="940" y="80"/>
                  </a:cubicBezTo>
                  <a:cubicBezTo>
                    <a:pt x="968" y="76"/>
                    <a:pt x="1019" y="80"/>
                    <a:pt x="1040" y="73"/>
                  </a:cubicBezTo>
                  <a:cubicBezTo>
                    <a:pt x="1061" y="64"/>
                    <a:pt x="1093" y="64"/>
                    <a:pt x="1098" y="57"/>
                  </a:cubicBezTo>
                  <a:cubicBezTo>
                    <a:pt x="1105" y="50"/>
                    <a:pt x="1075" y="41"/>
                    <a:pt x="1058" y="41"/>
                  </a:cubicBezTo>
                  <a:cubicBezTo>
                    <a:pt x="1044" y="41"/>
                    <a:pt x="1028" y="38"/>
                    <a:pt x="1030" y="31"/>
                  </a:cubicBezTo>
                  <a:cubicBezTo>
                    <a:pt x="1030" y="24"/>
                    <a:pt x="1007" y="22"/>
                    <a:pt x="1005" y="17"/>
                  </a:cubicBezTo>
                  <a:cubicBezTo>
                    <a:pt x="1002" y="10"/>
                    <a:pt x="954" y="15"/>
                    <a:pt x="944" y="8"/>
                  </a:cubicBezTo>
                  <a:cubicBezTo>
                    <a:pt x="935" y="4"/>
                    <a:pt x="905" y="0"/>
                    <a:pt x="879" y="2"/>
                  </a:cubicBezTo>
                  <a:cubicBezTo>
                    <a:pt x="854" y="4"/>
                    <a:pt x="802" y="4"/>
                    <a:pt x="791" y="4"/>
                  </a:cubicBezTo>
                  <a:cubicBezTo>
                    <a:pt x="779" y="7"/>
                    <a:pt x="772" y="10"/>
                    <a:pt x="761" y="8"/>
                  </a:cubicBezTo>
                  <a:cubicBezTo>
                    <a:pt x="751" y="8"/>
                    <a:pt x="735" y="13"/>
                    <a:pt x="740" y="20"/>
                  </a:cubicBezTo>
                  <a:cubicBezTo>
                    <a:pt x="751" y="31"/>
                    <a:pt x="723" y="36"/>
                    <a:pt x="726" y="27"/>
                  </a:cubicBezTo>
                  <a:cubicBezTo>
                    <a:pt x="728" y="17"/>
                    <a:pt x="700" y="13"/>
                    <a:pt x="693" y="20"/>
                  </a:cubicBezTo>
                  <a:cubicBezTo>
                    <a:pt x="684" y="29"/>
                    <a:pt x="642" y="13"/>
                    <a:pt x="635" y="20"/>
                  </a:cubicBezTo>
                  <a:cubicBezTo>
                    <a:pt x="628" y="29"/>
                    <a:pt x="579" y="27"/>
                    <a:pt x="565" y="29"/>
                  </a:cubicBezTo>
                  <a:cubicBezTo>
                    <a:pt x="549" y="31"/>
                    <a:pt x="586" y="41"/>
                    <a:pt x="586" y="48"/>
                  </a:cubicBezTo>
                  <a:cubicBezTo>
                    <a:pt x="584" y="55"/>
                    <a:pt x="540" y="48"/>
                    <a:pt x="549" y="59"/>
                  </a:cubicBezTo>
                  <a:cubicBezTo>
                    <a:pt x="558" y="71"/>
                    <a:pt x="588" y="78"/>
                    <a:pt x="602" y="94"/>
                  </a:cubicBezTo>
                  <a:cubicBezTo>
                    <a:pt x="616" y="108"/>
                    <a:pt x="591" y="99"/>
                    <a:pt x="575" y="87"/>
                  </a:cubicBezTo>
                  <a:cubicBezTo>
                    <a:pt x="558" y="78"/>
                    <a:pt x="537" y="80"/>
                    <a:pt x="528" y="71"/>
                  </a:cubicBezTo>
                  <a:cubicBezTo>
                    <a:pt x="516" y="59"/>
                    <a:pt x="479" y="52"/>
                    <a:pt x="470" y="59"/>
                  </a:cubicBezTo>
                  <a:cubicBezTo>
                    <a:pt x="458" y="66"/>
                    <a:pt x="496" y="80"/>
                    <a:pt x="496" y="87"/>
                  </a:cubicBezTo>
                  <a:cubicBezTo>
                    <a:pt x="496" y="97"/>
                    <a:pt x="470" y="85"/>
                    <a:pt x="465" y="90"/>
                  </a:cubicBezTo>
                  <a:cubicBezTo>
                    <a:pt x="463" y="92"/>
                    <a:pt x="440" y="69"/>
                    <a:pt x="428" y="69"/>
                  </a:cubicBezTo>
                  <a:cubicBezTo>
                    <a:pt x="414" y="69"/>
                    <a:pt x="426" y="78"/>
                    <a:pt x="426" y="94"/>
                  </a:cubicBezTo>
                  <a:cubicBezTo>
                    <a:pt x="426" y="111"/>
                    <a:pt x="400" y="120"/>
                    <a:pt x="407" y="108"/>
                  </a:cubicBezTo>
                  <a:cubicBezTo>
                    <a:pt x="414" y="99"/>
                    <a:pt x="410" y="71"/>
                    <a:pt x="398" y="66"/>
                  </a:cubicBezTo>
                  <a:cubicBezTo>
                    <a:pt x="384" y="62"/>
                    <a:pt x="349" y="76"/>
                    <a:pt x="333" y="76"/>
                  </a:cubicBezTo>
                  <a:cubicBezTo>
                    <a:pt x="314" y="76"/>
                    <a:pt x="291" y="80"/>
                    <a:pt x="307" y="90"/>
                  </a:cubicBezTo>
                  <a:cubicBezTo>
                    <a:pt x="321" y="99"/>
                    <a:pt x="305" y="104"/>
                    <a:pt x="293" y="94"/>
                  </a:cubicBezTo>
                  <a:cubicBezTo>
                    <a:pt x="279" y="85"/>
                    <a:pt x="235" y="94"/>
                    <a:pt x="244" y="101"/>
                  </a:cubicBezTo>
                  <a:cubicBezTo>
                    <a:pt x="254" y="106"/>
                    <a:pt x="256" y="125"/>
                    <a:pt x="251" y="132"/>
                  </a:cubicBezTo>
                  <a:cubicBezTo>
                    <a:pt x="244" y="141"/>
                    <a:pt x="228" y="125"/>
                    <a:pt x="210" y="127"/>
                  </a:cubicBezTo>
                  <a:cubicBezTo>
                    <a:pt x="193" y="127"/>
                    <a:pt x="109" y="167"/>
                    <a:pt x="114" y="178"/>
                  </a:cubicBezTo>
                  <a:cubicBezTo>
                    <a:pt x="119" y="190"/>
                    <a:pt x="156" y="181"/>
                    <a:pt x="165" y="188"/>
                  </a:cubicBezTo>
                  <a:cubicBezTo>
                    <a:pt x="177" y="192"/>
                    <a:pt x="163" y="216"/>
                    <a:pt x="149" y="225"/>
                  </a:cubicBezTo>
                  <a:cubicBezTo>
                    <a:pt x="135" y="234"/>
                    <a:pt x="84" y="227"/>
                    <a:pt x="82" y="237"/>
                  </a:cubicBezTo>
                  <a:cubicBezTo>
                    <a:pt x="82" y="248"/>
                    <a:pt x="0" y="251"/>
                    <a:pt x="0" y="269"/>
                  </a:cubicBezTo>
                  <a:cubicBezTo>
                    <a:pt x="0" y="276"/>
                    <a:pt x="5" y="283"/>
                    <a:pt x="14" y="286"/>
                  </a:cubicBezTo>
                  <a:cubicBezTo>
                    <a:pt x="26" y="288"/>
                    <a:pt x="40" y="283"/>
                    <a:pt x="49" y="295"/>
                  </a:cubicBezTo>
                  <a:cubicBezTo>
                    <a:pt x="58" y="307"/>
                    <a:pt x="86" y="307"/>
                    <a:pt x="107" y="300"/>
                  </a:cubicBezTo>
                  <a:cubicBezTo>
                    <a:pt x="126" y="293"/>
                    <a:pt x="140" y="300"/>
                    <a:pt x="140" y="311"/>
                  </a:cubicBezTo>
                  <a:cubicBezTo>
                    <a:pt x="140" y="323"/>
                    <a:pt x="96" y="307"/>
                    <a:pt x="84" y="316"/>
                  </a:cubicBezTo>
                  <a:cubicBezTo>
                    <a:pt x="70" y="323"/>
                    <a:pt x="28" y="316"/>
                    <a:pt x="31" y="325"/>
                  </a:cubicBezTo>
                  <a:cubicBezTo>
                    <a:pt x="33" y="335"/>
                    <a:pt x="54" y="332"/>
                    <a:pt x="70" y="337"/>
                  </a:cubicBezTo>
                  <a:cubicBezTo>
                    <a:pt x="86" y="339"/>
                    <a:pt x="70" y="346"/>
                    <a:pt x="70" y="353"/>
                  </a:cubicBezTo>
                  <a:cubicBezTo>
                    <a:pt x="70" y="360"/>
                    <a:pt x="79" y="358"/>
                    <a:pt x="96" y="367"/>
                  </a:cubicBezTo>
                  <a:cubicBezTo>
                    <a:pt x="112" y="374"/>
                    <a:pt x="137" y="379"/>
                    <a:pt x="128" y="370"/>
                  </a:cubicBezTo>
                  <a:cubicBezTo>
                    <a:pt x="121" y="360"/>
                    <a:pt x="147" y="363"/>
                    <a:pt x="151" y="367"/>
                  </a:cubicBezTo>
                  <a:cubicBezTo>
                    <a:pt x="156" y="374"/>
                    <a:pt x="168" y="360"/>
                    <a:pt x="179" y="363"/>
                  </a:cubicBezTo>
                  <a:cubicBezTo>
                    <a:pt x="191" y="367"/>
                    <a:pt x="196" y="351"/>
                    <a:pt x="205" y="358"/>
                  </a:cubicBezTo>
                  <a:cubicBezTo>
                    <a:pt x="214" y="365"/>
                    <a:pt x="258" y="367"/>
                    <a:pt x="272" y="377"/>
                  </a:cubicBezTo>
                  <a:cubicBezTo>
                    <a:pt x="289" y="384"/>
                    <a:pt x="309" y="386"/>
                    <a:pt x="307" y="398"/>
                  </a:cubicBezTo>
                  <a:cubicBezTo>
                    <a:pt x="305" y="409"/>
                    <a:pt x="319" y="419"/>
                    <a:pt x="337" y="426"/>
                  </a:cubicBezTo>
                  <a:cubicBezTo>
                    <a:pt x="354" y="435"/>
                    <a:pt x="356" y="451"/>
                    <a:pt x="356" y="461"/>
                  </a:cubicBezTo>
                  <a:cubicBezTo>
                    <a:pt x="356" y="472"/>
                    <a:pt x="375" y="479"/>
                    <a:pt x="370" y="484"/>
                  </a:cubicBezTo>
                  <a:cubicBezTo>
                    <a:pt x="368" y="489"/>
                    <a:pt x="370" y="496"/>
                    <a:pt x="382" y="507"/>
                  </a:cubicBezTo>
                  <a:cubicBezTo>
                    <a:pt x="393" y="517"/>
                    <a:pt x="363" y="524"/>
                    <a:pt x="370" y="533"/>
                  </a:cubicBezTo>
                  <a:cubicBezTo>
                    <a:pt x="377" y="542"/>
                    <a:pt x="361" y="559"/>
                    <a:pt x="382" y="563"/>
                  </a:cubicBezTo>
                  <a:cubicBezTo>
                    <a:pt x="400" y="566"/>
                    <a:pt x="398" y="549"/>
                    <a:pt x="414" y="549"/>
                  </a:cubicBezTo>
                  <a:cubicBezTo>
                    <a:pt x="428" y="549"/>
                    <a:pt x="412" y="561"/>
                    <a:pt x="421" y="570"/>
                  </a:cubicBezTo>
                  <a:cubicBezTo>
                    <a:pt x="428" y="577"/>
                    <a:pt x="447" y="575"/>
                    <a:pt x="461" y="589"/>
                  </a:cubicBezTo>
                  <a:cubicBezTo>
                    <a:pt x="477" y="603"/>
                    <a:pt x="468" y="608"/>
                    <a:pt x="454" y="598"/>
                  </a:cubicBezTo>
                  <a:cubicBezTo>
                    <a:pt x="437" y="587"/>
                    <a:pt x="395" y="589"/>
                    <a:pt x="395" y="594"/>
                  </a:cubicBezTo>
                  <a:cubicBezTo>
                    <a:pt x="395" y="598"/>
                    <a:pt x="442" y="624"/>
                    <a:pt x="454" y="619"/>
                  </a:cubicBezTo>
                  <a:cubicBezTo>
                    <a:pt x="463" y="617"/>
                    <a:pt x="479" y="636"/>
                    <a:pt x="472" y="643"/>
                  </a:cubicBezTo>
                  <a:cubicBezTo>
                    <a:pt x="465" y="647"/>
                    <a:pt x="470" y="664"/>
                    <a:pt x="468" y="671"/>
                  </a:cubicBezTo>
                  <a:cubicBezTo>
                    <a:pt x="465" y="680"/>
                    <a:pt x="451" y="671"/>
                    <a:pt x="440" y="673"/>
                  </a:cubicBezTo>
                  <a:cubicBezTo>
                    <a:pt x="430" y="675"/>
                    <a:pt x="424" y="678"/>
                    <a:pt x="424" y="689"/>
                  </a:cubicBezTo>
                  <a:cubicBezTo>
                    <a:pt x="424" y="699"/>
                    <a:pt x="407" y="706"/>
                    <a:pt x="407" y="720"/>
                  </a:cubicBezTo>
                  <a:cubicBezTo>
                    <a:pt x="405" y="733"/>
                    <a:pt x="419" y="731"/>
                    <a:pt x="426" y="738"/>
                  </a:cubicBezTo>
                  <a:cubicBezTo>
                    <a:pt x="435" y="743"/>
                    <a:pt x="412" y="748"/>
                    <a:pt x="410" y="757"/>
                  </a:cubicBezTo>
                  <a:cubicBezTo>
                    <a:pt x="410" y="766"/>
                    <a:pt x="433" y="783"/>
                    <a:pt x="440" y="787"/>
                  </a:cubicBezTo>
                  <a:cubicBezTo>
                    <a:pt x="449" y="792"/>
                    <a:pt x="440" y="813"/>
                    <a:pt x="444" y="824"/>
                  </a:cubicBezTo>
                  <a:cubicBezTo>
                    <a:pt x="447" y="834"/>
                    <a:pt x="458" y="822"/>
                    <a:pt x="456" y="836"/>
                  </a:cubicBezTo>
                  <a:cubicBezTo>
                    <a:pt x="456" y="850"/>
                    <a:pt x="465" y="848"/>
                    <a:pt x="468" y="857"/>
                  </a:cubicBezTo>
                  <a:cubicBezTo>
                    <a:pt x="468" y="864"/>
                    <a:pt x="486" y="864"/>
                    <a:pt x="484" y="876"/>
                  </a:cubicBezTo>
                  <a:cubicBezTo>
                    <a:pt x="479" y="888"/>
                    <a:pt x="489" y="895"/>
                    <a:pt x="493" y="902"/>
                  </a:cubicBezTo>
                  <a:cubicBezTo>
                    <a:pt x="498" y="906"/>
                    <a:pt x="514" y="918"/>
                    <a:pt x="516" y="927"/>
                  </a:cubicBezTo>
                  <a:cubicBezTo>
                    <a:pt x="521" y="934"/>
                    <a:pt x="530" y="946"/>
                    <a:pt x="542" y="941"/>
                  </a:cubicBezTo>
                  <a:cubicBezTo>
                    <a:pt x="551" y="939"/>
                    <a:pt x="554" y="950"/>
                    <a:pt x="563" y="948"/>
                  </a:cubicBezTo>
                  <a:cubicBezTo>
                    <a:pt x="570" y="946"/>
                    <a:pt x="584" y="953"/>
                    <a:pt x="586" y="960"/>
                  </a:cubicBezTo>
                  <a:cubicBezTo>
                    <a:pt x="588" y="967"/>
                    <a:pt x="616" y="972"/>
                    <a:pt x="623" y="974"/>
                  </a:cubicBezTo>
                  <a:cubicBezTo>
                    <a:pt x="630" y="974"/>
                    <a:pt x="633" y="960"/>
                    <a:pt x="640" y="958"/>
                  </a:cubicBezTo>
                  <a:cubicBezTo>
                    <a:pt x="647" y="953"/>
                    <a:pt x="644" y="925"/>
                    <a:pt x="651" y="923"/>
                  </a:cubicBezTo>
                  <a:cubicBezTo>
                    <a:pt x="656" y="923"/>
                    <a:pt x="654" y="892"/>
                    <a:pt x="649" y="890"/>
                  </a:cubicBezTo>
                  <a:cubicBezTo>
                    <a:pt x="642" y="888"/>
                    <a:pt x="644" y="878"/>
                    <a:pt x="658" y="881"/>
                  </a:cubicBezTo>
                  <a:cubicBezTo>
                    <a:pt x="675" y="881"/>
                    <a:pt x="668" y="867"/>
                    <a:pt x="675" y="864"/>
                  </a:cubicBezTo>
                  <a:cubicBezTo>
                    <a:pt x="682" y="864"/>
                    <a:pt x="679" y="850"/>
                    <a:pt x="684" y="848"/>
                  </a:cubicBezTo>
                  <a:cubicBezTo>
                    <a:pt x="689" y="848"/>
                    <a:pt x="689" y="838"/>
                    <a:pt x="684" y="834"/>
                  </a:cubicBezTo>
                  <a:cubicBezTo>
                    <a:pt x="682" y="829"/>
                    <a:pt x="686" y="824"/>
                    <a:pt x="693" y="824"/>
                  </a:cubicBezTo>
                  <a:cubicBezTo>
                    <a:pt x="700" y="822"/>
                    <a:pt x="698" y="811"/>
                    <a:pt x="689" y="808"/>
                  </a:cubicBezTo>
                  <a:cubicBezTo>
                    <a:pt x="679" y="804"/>
                    <a:pt x="682" y="792"/>
                    <a:pt x="691" y="799"/>
                  </a:cubicBezTo>
                  <a:cubicBezTo>
                    <a:pt x="702" y="806"/>
                    <a:pt x="709" y="801"/>
                    <a:pt x="705" y="794"/>
                  </a:cubicBezTo>
                  <a:cubicBezTo>
                    <a:pt x="698" y="787"/>
                    <a:pt x="712" y="783"/>
                    <a:pt x="723" y="780"/>
                  </a:cubicBezTo>
                  <a:cubicBezTo>
                    <a:pt x="737" y="780"/>
                    <a:pt x="744" y="773"/>
                    <a:pt x="742" y="764"/>
                  </a:cubicBezTo>
                  <a:cubicBezTo>
                    <a:pt x="740" y="752"/>
                    <a:pt x="756" y="755"/>
                    <a:pt x="751" y="762"/>
                  </a:cubicBezTo>
                  <a:cubicBezTo>
                    <a:pt x="747" y="771"/>
                    <a:pt x="751" y="780"/>
                    <a:pt x="756" y="773"/>
                  </a:cubicBezTo>
                  <a:cubicBezTo>
                    <a:pt x="763" y="769"/>
                    <a:pt x="775" y="771"/>
                    <a:pt x="795" y="766"/>
                  </a:cubicBezTo>
                  <a:cubicBezTo>
                    <a:pt x="816" y="759"/>
                    <a:pt x="837" y="741"/>
                    <a:pt x="842" y="724"/>
                  </a:cubicBezTo>
                  <a:cubicBezTo>
                    <a:pt x="849" y="708"/>
                    <a:pt x="872" y="710"/>
                    <a:pt x="870" y="699"/>
                  </a:cubicBezTo>
                  <a:cubicBezTo>
                    <a:pt x="865" y="687"/>
                    <a:pt x="875" y="682"/>
                    <a:pt x="889" y="689"/>
                  </a:cubicBezTo>
                  <a:cubicBezTo>
                    <a:pt x="905" y="699"/>
                    <a:pt x="893" y="685"/>
                    <a:pt x="910" y="685"/>
                  </a:cubicBezTo>
                  <a:cubicBezTo>
                    <a:pt x="928" y="685"/>
                    <a:pt x="926" y="678"/>
                    <a:pt x="942" y="678"/>
                  </a:cubicBezTo>
                  <a:cubicBezTo>
                    <a:pt x="958" y="678"/>
                    <a:pt x="1002" y="671"/>
                    <a:pt x="1019" y="657"/>
                  </a:cubicBezTo>
                  <a:cubicBezTo>
                    <a:pt x="1033" y="645"/>
                    <a:pt x="1065" y="633"/>
                    <a:pt x="1077" y="626"/>
                  </a:cubicBezTo>
                  <a:cubicBezTo>
                    <a:pt x="1091" y="617"/>
                    <a:pt x="1093" y="610"/>
                    <a:pt x="1086" y="615"/>
                  </a:cubicBezTo>
                  <a:cubicBezTo>
                    <a:pt x="1077" y="619"/>
                    <a:pt x="1061" y="619"/>
                    <a:pt x="1049" y="617"/>
                  </a:cubicBezTo>
                  <a:cubicBezTo>
                    <a:pt x="1035" y="615"/>
                    <a:pt x="1016" y="603"/>
                    <a:pt x="1002" y="612"/>
                  </a:cubicBezTo>
                  <a:cubicBezTo>
                    <a:pt x="986" y="619"/>
                    <a:pt x="995" y="598"/>
                    <a:pt x="1007" y="598"/>
                  </a:cubicBezTo>
                  <a:cubicBezTo>
                    <a:pt x="1019" y="596"/>
                    <a:pt x="1014" y="589"/>
                    <a:pt x="1012" y="577"/>
                  </a:cubicBezTo>
                  <a:cubicBezTo>
                    <a:pt x="1009" y="566"/>
                    <a:pt x="1030" y="573"/>
                    <a:pt x="1042" y="587"/>
                  </a:cubicBezTo>
                  <a:cubicBezTo>
                    <a:pt x="1051" y="603"/>
                    <a:pt x="1070" y="608"/>
                    <a:pt x="1089" y="603"/>
                  </a:cubicBezTo>
                  <a:cubicBezTo>
                    <a:pt x="1105" y="598"/>
                    <a:pt x="1089" y="584"/>
                    <a:pt x="1096" y="575"/>
                  </a:cubicBezTo>
                  <a:cubicBezTo>
                    <a:pt x="1103" y="566"/>
                    <a:pt x="1044" y="535"/>
                    <a:pt x="1040" y="526"/>
                  </a:cubicBezTo>
                  <a:cubicBezTo>
                    <a:pt x="1037" y="517"/>
                    <a:pt x="1056" y="521"/>
                    <a:pt x="1072" y="528"/>
                  </a:cubicBezTo>
                  <a:cubicBezTo>
                    <a:pt x="1089" y="535"/>
                    <a:pt x="1091" y="517"/>
                    <a:pt x="1091" y="507"/>
                  </a:cubicBezTo>
                  <a:cubicBezTo>
                    <a:pt x="1091" y="498"/>
                    <a:pt x="1056" y="498"/>
                    <a:pt x="1042" y="507"/>
                  </a:cubicBezTo>
                  <a:cubicBezTo>
                    <a:pt x="1026" y="517"/>
                    <a:pt x="1009" y="496"/>
                    <a:pt x="1030" y="493"/>
                  </a:cubicBezTo>
                  <a:cubicBezTo>
                    <a:pt x="1054" y="491"/>
                    <a:pt x="1033" y="482"/>
                    <a:pt x="1040" y="475"/>
                  </a:cubicBezTo>
                  <a:cubicBezTo>
                    <a:pt x="1047" y="470"/>
                    <a:pt x="1072" y="493"/>
                    <a:pt x="1086" y="489"/>
                  </a:cubicBezTo>
                  <a:cubicBezTo>
                    <a:pt x="1100" y="484"/>
                    <a:pt x="1112" y="489"/>
                    <a:pt x="1123" y="479"/>
                  </a:cubicBezTo>
                  <a:cubicBezTo>
                    <a:pt x="1135" y="470"/>
                    <a:pt x="1100" y="463"/>
                    <a:pt x="1093" y="454"/>
                  </a:cubicBezTo>
                  <a:cubicBezTo>
                    <a:pt x="1089" y="447"/>
                    <a:pt x="1128" y="449"/>
                    <a:pt x="1142" y="449"/>
                  </a:cubicBezTo>
                  <a:cubicBezTo>
                    <a:pt x="1154" y="449"/>
                    <a:pt x="1156" y="430"/>
                    <a:pt x="1147" y="435"/>
                  </a:cubicBezTo>
                  <a:cubicBezTo>
                    <a:pt x="1137" y="440"/>
                    <a:pt x="1100" y="423"/>
                    <a:pt x="1110" y="412"/>
                  </a:cubicBezTo>
                  <a:cubicBezTo>
                    <a:pt x="1116" y="400"/>
                    <a:pt x="1130" y="414"/>
                    <a:pt x="1147" y="405"/>
                  </a:cubicBezTo>
                  <a:cubicBezTo>
                    <a:pt x="1161" y="395"/>
                    <a:pt x="1147" y="365"/>
                    <a:pt x="1135" y="365"/>
                  </a:cubicBezTo>
                  <a:cubicBezTo>
                    <a:pt x="1123" y="365"/>
                    <a:pt x="1098" y="363"/>
                    <a:pt x="1098" y="356"/>
                  </a:cubicBezTo>
                  <a:cubicBezTo>
                    <a:pt x="1098" y="351"/>
                    <a:pt x="1077" y="346"/>
                    <a:pt x="1082" y="339"/>
                  </a:cubicBezTo>
                  <a:cubicBezTo>
                    <a:pt x="1089" y="335"/>
                    <a:pt x="1098" y="346"/>
                    <a:pt x="1112" y="337"/>
                  </a:cubicBezTo>
                  <a:cubicBezTo>
                    <a:pt x="1126" y="325"/>
                    <a:pt x="1156" y="339"/>
                    <a:pt x="1170" y="337"/>
                  </a:cubicBezTo>
                  <a:cubicBezTo>
                    <a:pt x="1182" y="332"/>
                    <a:pt x="1163" y="309"/>
                    <a:pt x="1156" y="314"/>
                  </a:cubicBezTo>
                  <a:cubicBezTo>
                    <a:pt x="1149" y="318"/>
                    <a:pt x="1123" y="318"/>
                    <a:pt x="1121" y="307"/>
                  </a:cubicBezTo>
                  <a:cubicBezTo>
                    <a:pt x="1119" y="293"/>
                    <a:pt x="1144" y="307"/>
                    <a:pt x="1149" y="300"/>
                  </a:cubicBezTo>
                  <a:cubicBezTo>
                    <a:pt x="1154" y="293"/>
                    <a:pt x="1114" y="276"/>
                    <a:pt x="1107" y="290"/>
                  </a:cubicBezTo>
                  <a:cubicBezTo>
                    <a:pt x="1100" y="304"/>
                    <a:pt x="1077" y="300"/>
                    <a:pt x="1091" y="290"/>
                  </a:cubicBezTo>
                  <a:cubicBezTo>
                    <a:pt x="1103" y="283"/>
                    <a:pt x="1105" y="262"/>
                    <a:pt x="1103" y="251"/>
                  </a:cubicBezTo>
                  <a:cubicBezTo>
                    <a:pt x="1103" y="241"/>
                    <a:pt x="1147" y="241"/>
                    <a:pt x="1140" y="223"/>
                  </a:cubicBezTo>
                  <a:cubicBezTo>
                    <a:pt x="1135" y="204"/>
                    <a:pt x="1161" y="202"/>
                    <a:pt x="1177" y="202"/>
                  </a:cubicBezTo>
                  <a:cubicBezTo>
                    <a:pt x="1191" y="202"/>
                    <a:pt x="1175" y="183"/>
                    <a:pt x="1161" y="185"/>
                  </a:cubicBezTo>
                  <a:cubicBezTo>
                    <a:pt x="1147" y="185"/>
                    <a:pt x="1133" y="202"/>
                    <a:pt x="1126" y="195"/>
                  </a:cubicBezTo>
                  <a:cubicBezTo>
                    <a:pt x="1119" y="190"/>
                    <a:pt x="1142" y="178"/>
                    <a:pt x="1156" y="178"/>
                  </a:cubicBezTo>
                  <a:cubicBezTo>
                    <a:pt x="1168" y="178"/>
                    <a:pt x="1198" y="176"/>
                    <a:pt x="1209" y="171"/>
                  </a:cubicBezTo>
                  <a:cubicBezTo>
                    <a:pt x="1219" y="164"/>
                    <a:pt x="1191" y="157"/>
                    <a:pt x="1170" y="162"/>
                  </a:cubicBezTo>
                  <a:cubicBezTo>
                    <a:pt x="1149" y="164"/>
                    <a:pt x="1149" y="155"/>
                    <a:pt x="1179" y="155"/>
                  </a:cubicBezTo>
                  <a:cubicBezTo>
                    <a:pt x="1209" y="153"/>
                    <a:pt x="1205" y="148"/>
                    <a:pt x="1226" y="143"/>
                  </a:cubicBezTo>
                  <a:cubicBezTo>
                    <a:pt x="1247" y="141"/>
                    <a:pt x="1240" y="134"/>
                    <a:pt x="1254" y="132"/>
                  </a:cubicBezTo>
                  <a:cubicBezTo>
                    <a:pt x="1268" y="132"/>
                    <a:pt x="1303" y="118"/>
                    <a:pt x="1303" y="111"/>
                  </a:cubicBezTo>
                  <a:cubicBezTo>
                    <a:pt x="1303" y="104"/>
                    <a:pt x="1251" y="90"/>
                    <a:pt x="1228" y="90"/>
                  </a:cubicBezTo>
                  <a:close/>
                  <a:moveTo>
                    <a:pt x="447" y="638"/>
                  </a:moveTo>
                  <a:lnTo>
                    <a:pt x="447" y="638"/>
                  </a:lnTo>
                  <a:cubicBezTo>
                    <a:pt x="447" y="629"/>
                    <a:pt x="435" y="636"/>
                    <a:pt x="430" y="621"/>
                  </a:cubicBezTo>
                  <a:cubicBezTo>
                    <a:pt x="424" y="610"/>
                    <a:pt x="391" y="605"/>
                    <a:pt x="388" y="615"/>
                  </a:cubicBezTo>
                  <a:cubicBezTo>
                    <a:pt x="386" y="619"/>
                    <a:pt x="377" y="624"/>
                    <a:pt x="384" y="633"/>
                  </a:cubicBezTo>
                  <a:cubicBezTo>
                    <a:pt x="393" y="643"/>
                    <a:pt x="398" y="638"/>
                    <a:pt x="407" y="647"/>
                  </a:cubicBezTo>
                  <a:cubicBezTo>
                    <a:pt x="417" y="657"/>
                    <a:pt x="447" y="647"/>
                    <a:pt x="447" y="63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3" name="Freeform 675">
              <a:extLst>
                <a:ext uri="{FF2B5EF4-FFF2-40B4-BE49-F238E27FC236}">
                  <a16:creationId xmlns:a16="http://schemas.microsoft.com/office/drawing/2014/main" id="{DD6B14BB-FAB8-C82B-4677-8AECF6D90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1411288"/>
              <a:ext cx="1243013" cy="931863"/>
            </a:xfrm>
            <a:custGeom>
              <a:avLst/>
              <a:gdLst>
                <a:gd name="T0" fmla="*/ 1186 w 1303"/>
                <a:gd name="T1" fmla="*/ 111 h 974"/>
                <a:gd name="T2" fmla="*/ 1082 w 1303"/>
                <a:gd name="T3" fmla="*/ 134 h 974"/>
                <a:gd name="T4" fmla="*/ 1068 w 1303"/>
                <a:gd name="T5" fmla="*/ 80 h 974"/>
                <a:gd name="T6" fmla="*/ 1016 w 1303"/>
                <a:gd name="T7" fmla="*/ 92 h 974"/>
                <a:gd name="T8" fmla="*/ 940 w 1303"/>
                <a:gd name="T9" fmla="*/ 80 h 974"/>
                <a:gd name="T10" fmla="*/ 1058 w 1303"/>
                <a:gd name="T11" fmla="*/ 41 h 974"/>
                <a:gd name="T12" fmla="*/ 944 w 1303"/>
                <a:gd name="T13" fmla="*/ 8 h 974"/>
                <a:gd name="T14" fmla="*/ 761 w 1303"/>
                <a:gd name="T15" fmla="*/ 8 h 974"/>
                <a:gd name="T16" fmla="*/ 693 w 1303"/>
                <a:gd name="T17" fmla="*/ 20 h 974"/>
                <a:gd name="T18" fmla="*/ 586 w 1303"/>
                <a:gd name="T19" fmla="*/ 48 h 974"/>
                <a:gd name="T20" fmla="*/ 575 w 1303"/>
                <a:gd name="T21" fmla="*/ 87 h 974"/>
                <a:gd name="T22" fmla="*/ 496 w 1303"/>
                <a:gd name="T23" fmla="*/ 87 h 974"/>
                <a:gd name="T24" fmla="*/ 426 w 1303"/>
                <a:gd name="T25" fmla="*/ 94 h 974"/>
                <a:gd name="T26" fmla="*/ 333 w 1303"/>
                <a:gd name="T27" fmla="*/ 76 h 974"/>
                <a:gd name="T28" fmla="*/ 244 w 1303"/>
                <a:gd name="T29" fmla="*/ 101 h 974"/>
                <a:gd name="T30" fmla="*/ 114 w 1303"/>
                <a:gd name="T31" fmla="*/ 178 h 974"/>
                <a:gd name="T32" fmla="*/ 82 w 1303"/>
                <a:gd name="T33" fmla="*/ 237 h 974"/>
                <a:gd name="T34" fmla="*/ 49 w 1303"/>
                <a:gd name="T35" fmla="*/ 295 h 974"/>
                <a:gd name="T36" fmla="*/ 84 w 1303"/>
                <a:gd name="T37" fmla="*/ 316 h 974"/>
                <a:gd name="T38" fmla="*/ 70 w 1303"/>
                <a:gd name="T39" fmla="*/ 353 h 974"/>
                <a:gd name="T40" fmla="*/ 151 w 1303"/>
                <a:gd name="T41" fmla="*/ 367 h 974"/>
                <a:gd name="T42" fmla="*/ 272 w 1303"/>
                <a:gd name="T43" fmla="*/ 377 h 974"/>
                <a:gd name="T44" fmla="*/ 356 w 1303"/>
                <a:gd name="T45" fmla="*/ 461 h 974"/>
                <a:gd name="T46" fmla="*/ 370 w 1303"/>
                <a:gd name="T47" fmla="*/ 533 h 974"/>
                <a:gd name="T48" fmla="*/ 421 w 1303"/>
                <a:gd name="T49" fmla="*/ 570 h 974"/>
                <a:gd name="T50" fmla="*/ 395 w 1303"/>
                <a:gd name="T51" fmla="*/ 594 h 974"/>
                <a:gd name="T52" fmla="*/ 468 w 1303"/>
                <a:gd name="T53" fmla="*/ 671 h 974"/>
                <a:gd name="T54" fmla="*/ 407 w 1303"/>
                <a:gd name="T55" fmla="*/ 720 h 974"/>
                <a:gd name="T56" fmla="*/ 440 w 1303"/>
                <a:gd name="T57" fmla="*/ 787 h 974"/>
                <a:gd name="T58" fmla="*/ 468 w 1303"/>
                <a:gd name="T59" fmla="*/ 857 h 974"/>
                <a:gd name="T60" fmla="*/ 516 w 1303"/>
                <a:gd name="T61" fmla="*/ 927 h 974"/>
                <a:gd name="T62" fmla="*/ 586 w 1303"/>
                <a:gd name="T63" fmla="*/ 960 h 974"/>
                <a:gd name="T64" fmla="*/ 651 w 1303"/>
                <a:gd name="T65" fmla="*/ 923 h 974"/>
                <a:gd name="T66" fmla="*/ 675 w 1303"/>
                <a:gd name="T67" fmla="*/ 864 h 974"/>
                <a:gd name="T68" fmla="*/ 693 w 1303"/>
                <a:gd name="T69" fmla="*/ 824 h 974"/>
                <a:gd name="T70" fmla="*/ 705 w 1303"/>
                <a:gd name="T71" fmla="*/ 794 h 974"/>
                <a:gd name="T72" fmla="*/ 751 w 1303"/>
                <a:gd name="T73" fmla="*/ 762 h 974"/>
                <a:gd name="T74" fmla="*/ 842 w 1303"/>
                <a:gd name="T75" fmla="*/ 724 h 974"/>
                <a:gd name="T76" fmla="*/ 910 w 1303"/>
                <a:gd name="T77" fmla="*/ 685 h 974"/>
                <a:gd name="T78" fmla="*/ 1077 w 1303"/>
                <a:gd name="T79" fmla="*/ 626 h 974"/>
                <a:gd name="T80" fmla="*/ 1002 w 1303"/>
                <a:gd name="T81" fmla="*/ 612 h 974"/>
                <a:gd name="T82" fmla="*/ 1042 w 1303"/>
                <a:gd name="T83" fmla="*/ 587 h 974"/>
                <a:gd name="T84" fmla="*/ 1040 w 1303"/>
                <a:gd name="T85" fmla="*/ 526 h 974"/>
                <a:gd name="T86" fmla="*/ 1042 w 1303"/>
                <a:gd name="T87" fmla="*/ 507 h 974"/>
                <a:gd name="T88" fmla="*/ 1086 w 1303"/>
                <a:gd name="T89" fmla="*/ 489 h 974"/>
                <a:gd name="T90" fmla="*/ 1142 w 1303"/>
                <a:gd name="T91" fmla="*/ 449 h 974"/>
                <a:gd name="T92" fmla="*/ 1147 w 1303"/>
                <a:gd name="T93" fmla="*/ 405 h 974"/>
                <a:gd name="T94" fmla="*/ 1082 w 1303"/>
                <a:gd name="T95" fmla="*/ 339 h 974"/>
                <a:gd name="T96" fmla="*/ 1156 w 1303"/>
                <a:gd name="T97" fmla="*/ 314 h 974"/>
                <a:gd name="T98" fmla="*/ 1107 w 1303"/>
                <a:gd name="T99" fmla="*/ 290 h 974"/>
                <a:gd name="T100" fmla="*/ 1140 w 1303"/>
                <a:gd name="T101" fmla="*/ 223 h 974"/>
                <a:gd name="T102" fmla="*/ 1126 w 1303"/>
                <a:gd name="T103" fmla="*/ 195 h 974"/>
                <a:gd name="T104" fmla="*/ 1170 w 1303"/>
                <a:gd name="T105" fmla="*/ 162 h 974"/>
                <a:gd name="T106" fmla="*/ 1254 w 1303"/>
                <a:gd name="T107" fmla="*/ 132 h 974"/>
                <a:gd name="T108" fmla="*/ 1228 w 1303"/>
                <a:gd name="T109" fmla="*/ 90 h 974"/>
                <a:gd name="T110" fmla="*/ 430 w 1303"/>
                <a:gd name="T111" fmla="*/ 621 h 974"/>
                <a:gd name="T112" fmla="*/ 407 w 1303"/>
                <a:gd name="T113" fmla="*/ 647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3" h="974">
                  <a:moveTo>
                    <a:pt x="1228" y="90"/>
                  </a:moveTo>
                  <a:lnTo>
                    <a:pt x="1228" y="90"/>
                  </a:lnTo>
                  <a:cubicBezTo>
                    <a:pt x="1205" y="90"/>
                    <a:pt x="1186" y="94"/>
                    <a:pt x="1186" y="111"/>
                  </a:cubicBezTo>
                  <a:cubicBezTo>
                    <a:pt x="1184" y="127"/>
                    <a:pt x="1154" y="106"/>
                    <a:pt x="1142" y="113"/>
                  </a:cubicBezTo>
                  <a:cubicBezTo>
                    <a:pt x="1130" y="118"/>
                    <a:pt x="1135" y="99"/>
                    <a:pt x="1123" y="106"/>
                  </a:cubicBezTo>
                  <a:cubicBezTo>
                    <a:pt x="1112" y="111"/>
                    <a:pt x="1098" y="127"/>
                    <a:pt x="1082" y="134"/>
                  </a:cubicBezTo>
                  <a:cubicBezTo>
                    <a:pt x="1068" y="139"/>
                    <a:pt x="1056" y="155"/>
                    <a:pt x="1047" y="157"/>
                  </a:cubicBezTo>
                  <a:cubicBezTo>
                    <a:pt x="1037" y="157"/>
                    <a:pt x="1065" y="127"/>
                    <a:pt x="1082" y="113"/>
                  </a:cubicBezTo>
                  <a:cubicBezTo>
                    <a:pt x="1096" y="97"/>
                    <a:pt x="1089" y="80"/>
                    <a:pt x="1068" y="80"/>
                  </a:cubicBezTo>
                  <a:cubicBezTo>
                    <a:pt x="1049" y="83"/>
                    <a:pt x="1051" y="97"/>
                    <a:pt x="1042" y="99"/>
                  </a:cubicBezTo>
                  <a:cubicBezTo>
                    <a:pt x="1030" y="101"/>
                    <a:pt x="975" y="127"/>
                    <a:pt x="972" y="120"/>
                  </a:cubicBezTo>
                  <a:cubicBezTo>
                    <a:pt x="970" y="111"/>
                    <a:pt x="1019" y="99"/>
                    <a:pt x="1016" y="92"/>
                  </a:cubicBezTo>
                  <a:cubicBezTo>
                    <a:pt x="1016" y="87"/>
                    <a:pt x="958" y="85"/>
                    <a:pt x="930" y="90"/>
                  </a:cubicBezTo>
                  <a:cubicBezTo>
                    <a:pt x="905" y="94"/>
                    <a:pt x="858" y="108"/>
                    <a:pt x="858" y="101"/>
                  </a:cubicBezTo>
                  <a:cubicBezTo>
                    <a:pt x="856" y="94"/>
                    <a:pt x="912" y="83"/>
                    <a:pt x="940" y="80"/>
                  </a:cubicBezTo>
                  <a:cubicBezTo>
                    <a:pt x="968" y="76"/>
                    <a:pt x="1019" y="80"/>
                    <a:pt x="1040" y="73"/>
                  </a:cubicBezTo>
                  <a:cubicBezTo>
                    <a:pt x="1061" y="64"/>
                    <a:pt x="1093" y="64"/>
                    <a:pt x="1098" y="57"/>
                  </a:cubicBezTo>
                  <a:cubicBezTo>
                    <a:pt x="1105" y="50"/>
                    <a:pt x="1075" y="41"/>
                    <a:pt x="1058" y="41"/>
                  </a:cubicBezTo>
                  <a:cubicBezTo>
                    <a:pt x="1044" y="41"/>
                    <a:pt x="1028" y="38"/>
                    <a:pt x="1030" y="31"/>
                  </a:cubicBezTo>
                  <a:cubicBezTo>
                    <a:pt x="1030" y="24"/>
                    <a:pt x="1007" y="22"/>
                    <a:pt x="1005" y="17"/>
                  </a:cubicBezTo>
                  <a:cubicBezTo>
                    <a:pt x="1002" y="10"/>
                    <a:pt x="954" y="15"/>
                    <a:pt x="944" y="8"/>
                  </a:cubicBezTo>
                  <a:cubicBezTo>
                    <a:pt x="935" y="4"/>
                    <a:pt x="905" y="0"/>
                    <a:pt x="879" y="2"/>
                  </a:cubicBezTo>
                  <a:cubicBezTo>
                    <a:pt x="854" y="4"/>
                    <a:pt x="802" y="4"/>
                    <a:pt x="791" y="4"/>
                  </a:cubicBezTo>
                  <a:cubicBezTo>
                    <a:pt x="779" y="7"/>
                    <a:pt x="772" y="10"/>
                    <a:pt x="761" y="8"/>
                  </a:cubicBezTo>
                  <a:cubicBezTo>
                    <a:pt x="751" y="8"/>
                    <a:pt x="735" y="13"/>
                    <a:pt x="740" y="20"/>
                  </a:cubicBezTo>
                  <a:cubicBezTo>
                    <a:pt x="751" y="31"/>
                    <a:pt x="723" y="36"/>
                    <a:pt x="726" y="27"/>
                  </a:cubicBezTo>
                  <a:cubicBezTo>
                    <a:pt x="728" y="17"/>
                    <a:pt x="700" y="13"/>
                    <a:pt x="693" y="20"/>
                  </a:cubicBezTo>
                  <a:cubicBezTo>
                    <a:pt x="684" y="29"/>
                    <a:pt x="642" y="13"/>
                    <a:pt x="635" y="20"/>
                  </a:cubicBezTo>
                  <a:cubicBezTo>
                    <a:pt x="628" y="29"/>
                    <a:pt x="579" y="27"/>
                    <a:pt x="565" y="29"/>
                  </a:cubicBezTo>
                  <a:cubicBezTo>
                    <a:pt x="549" y="31"/>
                    <a:pt x="586" y="41"/>
                    <a:pt x="586" y="48"/>
                  </a:cubicBezTo>
                  <a:cubicBezTo>
                    <a:pt x="584" y="55"/>
                    <a:pt x="540" y="48"/>
                    <a:pt x="549" y="59"/>
                  </a:cubicBezTo>
                  <a:cubicBezTo>
                    <a:pt x="558" y="71"/>
                    <a:pt x="588" y="78"/>
                    <a:pt x="602" y="94"/>
                  </a:cubicBezTo>
                  <a:cubicBezTo>
                    <a:pt x="616" y="108"/>
                    <a:pt x="591" y="99"/>
                    <a:pt x="575" y="87"/>
                  </a:cubicBezTo>
                  <a:cubicBezTo>
                    <a:pt x="558" y="78"/>
                    <a:pt x="537" y="80"/>
                    <a:pt x="528" y="71"/>
                  </a:cubicBezTo>
                  <a:cubicBezTo>
                    <a:pt x="516" y="59"/>
                    <a:pt x="479" y="52"/>
                    <a:pt x="470" y="59"/>
                  </a:cubicBezTo>
                  <a:cubicBezTo>
                    <a:pt x="458" y="66"/>
                    <a:pt x="496" y="80"/>
                    <a:pt x="496" y="87"/>
                  </a:cubicBezTo>
                  <a:cubicBezTo>
                    <a:pt x="496" y="97"/>
                    <a:pt x="470" y="85"/>
                    <a:pt x="465" y="90"/>
                  </a:cubicBezTo>
                  <a:cubicBezTo>
                    <a:pt x="463" y="92"/>
                    <a:pt x="440" y="69"/>
                    <a:pt x="428" y="69"/>
                  </a:cubicBezTo>
                  <a:cubicBezTo>
                    <a:pt x="414" y="69"/>
                    <a:pt x="426" y="78"/>
                    <a:pt x="426" y="94"/>
                  </a:cubicBezTo>
                  <a:cubicBezTo>
                    <a:pt x="426" y="111"/>
                    <a:pt x="400" y="120"/>
                    <a:pt x="407" y="108"/>
                  </a:cubicBezTo>
                  <a:cubicBezTo>
                    <a:pt x="414" y="99"/>
                    <a:pt x="410" y="71"/>
                    <a:pt x="398" y="66"/>
                  </a:cubicBezTo>
                  <a:cubicBezTo>
                    <a:pt x="384" y="62"/>
                    <a:pt x="349" y="76"/>
                    <a:pt x="333" y="76"/>
                  </a:cubicBezTo>
                  <a:cubicBezTo>
                    <a:pt x="314" y="76"/>
                    <a:pt x="291" y="80"/>
                    <a:pt x="307" y="90"/>
                  </a:cubicBezTo>
                  <a:cubicBezTo>
                    <a:pt x="321" y="99"/>
                    <a:pt x="305" y="104"/>
                    <a:pt x="293" y="94"/>
                  </a:cubicBezTo>
                  <a:cubicBezTo>
                    <a:pt x="279" y="85"/>
                    <a:pt x="235" y="94"/>
                    <a:pt x="244" y="101"/>
                  </a:cubicBezTo>
                  <a:cubicBezTo>
                    <a:pt x="254" y="106"/>
                    <a:pt x="256" y="125"/>
                    <a:pt x="251" y="132"/>
                  </a:cubicBezTo>
                  <a:cubicBezTo>
                    <a:pt x="244" y="141"/>
                    <a:pt x="228" y="125"/>
                    <a:pt x="210" y="127"/>
                  </a:cubicBezTo>
                  <a:cubicBezTo>
                    <a:pt x="193" y="127"/>
                    <a:pt x="109" y="167"/>
                    <a:pt x="114" y="178"/>
                  </a:cubicBezTo>
                  <a:cubicBezTo>
                    <a:pt x="119" y="190"/>
                    <a:pt x="156" y="181"/>
                    <a:pt x="165" y="188"/>
                  </a:cubicBezTo>
                  <a:cubicBezTo>
                    <a:pt x="177" y="192"/>
                    <a:pt x="163" y="216"/>
                    <a:pt x="149" y="225"/>
                  </a:cubicBezTo>
                  <a:cubicBezTo>
                    <a:pt x="135" y="234"/>
                    <a:pt x="84" y="227"/>
                    <a:pt x="82" y="237"/>
                  </a:cubicBezTo>
                  <a:cubicBezTo>
                    <a:pt x="82" y="248"/>
                    <a:pt x="0" y="251"/>
                    <a:pt x="0" y="269"/>
                  </a:cubicBezTo>
                  <a:cubicBezTo>
                    <a:pt x="0" y="276"/>
                    <a:pt x="5" y="283"/>
                    <a:pt x="14" y="286"/>
                  </a:cubicBezTo>
                  <a:cubicBezTo>
                    <a:pt x="26" y="288"/>
                    <a:pt x="40" y="283"/>
                    <a:pt x="49" y="295"/>
                  </a:cubicBezTo>
                  <a:cubicBezTo>
                    <a:pt x="58" y="307"/>
                    <a:pt x="86" y="307"/>
                    <a:pt x="107" y="300"/>
                  </a:cubicBezTo>
                  <a:cubicBezTo>
                    <a:pt x="126" y="293"/>
                    <a:pt x="140" y="300"/>
                    <a:pt x="140" y="311"/>
                  </a:cubicBezTo>
                  <a:cubicBezTo>
                    <a:pt x="140" y="323"/>
                    <a:pt x="96" y="307"/>
                    <a:pt x="84" y="316"/>
                  </a:cubicBezTo>
                  <a:cubicBezTo>
                    <a:pt x="70" y="323"/>
                    <a:pt x="28" y="316"/>
                    <a:pt x="31" y="325"/>
                  </a:cubicBezTo>
                  <a:cubicBezTo>
                    <a:pt x="33" y="335"/>
                    <a:pt x="54" y="332"/>
                    <a:pt x="70" y="337"/>
                  </a:cubicBezTo>
                  <a:cubicBezTo>
                    <a:pt x="86" y="339"/>
                    <a:pt x="70" y="346"/>
                    <a:pt x="70" y="353"/>
                  </a:cubicBezTo>
                  <a:cubicBezTo>
                    <a:pt x="70" y="360"/>
                    <a:pt x="79" y="358"/>
                    <a:pt x="96" y="367"/>
                  </a:cubicBezTo>
                  <a:cubicBezTo>
                    <a:pt x="112" y="374"/>
                    <a:pt x="137" y="379"/>
                    <a:pt x="128" y="370"/>
                  </a:cubicBezTo>
                  <a:cubicBezTo>
                    <a:pt x="121" y="360"/>
                    <a:pt x="147" y="363"/>
                    <a:pt x="151" y="367"/>
                  </a:cubicBezTo>
                  <a:cubicBezTo>
                    <a:pt x="156" y="374"/>
                    <a:pt x="168" y="360"/>
                    <a:pt x="179" y="363"/>
                  </a:cubicBezTo>
                  <a:cubicBezTo>
                    <a:pt x="191" y="367"/>
                    <a:pt x="196" y="351"/>
                    <a:pt x="205" y="358"/>
                  </a:cubicBezTo>
                  <a:cubicBezTo>
                    <a:pt x="214" y="365"/>
                    <a:pt x="258" y="367"/>
                    <a:pt x="272" y="377"/>
                  </a:cubicBezTo>
                  <a:cubicBezTo>
                    <a:pt x="289" y="384"/>
                    <a:pt x="309" y="386"/>
                    <a:pt x="307" y="398"/>
                  </a:cubicBezTo>
                  <a:cubicBezTo>
                    <a:pt x="305" y="409"/>
                    <a:pt x="319" y="419"/>
                    <a:pt x="337" y="426"/>
                  </a:cubicBezTo>
                  <a:cubicBezTo>
                    <a:pt x="354" y="435"/>
                    <a:pt x="356" y="451"/>
                    <a:pt x="356" y="461"/>
                  </a:cubicBezTo>
                  <a:cubicBezTo>
                    <a:pt x="356" y="472"/>
                    <a:pt x="375" y="479"/>
                    <a:pt x="370" y="484"/>
                  </a:cubicBezTo>
                  <a:cubicBezTo>
                    <a:pt x="368" y="489"/>
                    <a:pt x="370" y="496"/>
                    <a:pt x="382" y="507"/>
                  </a:cubicBezTo>
                  <a:cubicBezTo>
                    <a:pt x="393" y="517"/>
                    <a:pt x="363" y="524"/>
                    <a:pt x="370" y="533"/>
                  </a:cubicBezTo>
                  <a:cubicBezTo>
                    <a:pt x="377" y="542"/>
                    <a:pt x="361" y="559"/>
                    <a:pt x="382" y="563"/>
                  </a:cubicBezTo>
                  <a:cubicBezTo>
                    <a:pt x="400" y="566"/>
                    <a:pt x="398" y="549"/>
                    <a:pt x="414" y="549"/>
                  </a:cubicBezTo>
                  <a:cubicBezTo>
                    <a:pt x="428" y="549"/>
                    <a:pt x="412" y="561"/>
                    <a:pt x="421" y="570"/>
                  </a:cubicBezTo>
                  <a:cubicBezTo>
                    <a:pt x="428" y="577"/>
                    <a:pt x="447" y="575"/>
                    <a:pt x="461" y="589"/>
                  </a:cubicBezTo>
                  <a:cubicBezTo>
                    <a:pt x="477" y="603"/>
                    <a:pt x="468" y="608"/>
                    <a:pt x="454" y="598"/>
                  </a:cubicBezTo>
                  <a:cubicBezTo>
                    <a:pt x="437" y="587"/>
                    <a:pt x="395" y="589"/>
                    <a:pt x="395" y="594"/>
                  </a:cubicBezTo>
                  <a:cubicBezTo>
                    <a:pt x="395" y="598"/>
                    <a:pt x="442" y="624"/>
                    <a:pt x="454" y="619"/>
                  </a:cubicBezTo>
                  <a:cubicBezTo>
                    <a:pt x="463" y="617"/>
                    <a:pt x="479" y="636"/>
                    <a:pt x="472" y="643"/>
                  </a:cubicBezTo>
                  <a:cubicBezTo>
                    <a:pt x="465" y="647"/>
                    <a:pt x="470" y="664"/>
                    <a:pt x="468" y="671"/>
                  </a:cubicBezTo>
                  <a:cubicBezTo>
                    <a:pt x="465" y="680"/>
                    <a:pt x="451" y="671"/>
                    <a:pt x="440" y="673"/>
                  </a:cubicBezTo>
                  <a:cubicBezTo>
                    <a:pt x="430" y="675"/>
                    <a:pt x="424" y="678"/>
                    <a:pt x="424" y="689"/>
                  </a:cubicBezTo>
                  <a:cubicBezTo>
                    <a:pt x="424" y="699"/>
                    <a:pt x="407" y="706"/>
                    <a:pt x="407" y="720"/>
                  </a:cubicBezTo>
                  <a:cubicBezTo>
                    <a:pt x="405" y="733"/>
                    <a:pt x="419" y="731"/>
                    <a:pt x="426" y="738"/>
                  </a:cubicBezTo>
                  <a:cubicBezTo>
                    <a:pt x="435" y="743"/>
                    <a:pt x="412" y="748"/>
                    <a:pt x="410" y="757"/>
                  </a:cubicBezTo>
                  <a:cubicBezTo>
                    <a:pt x="410" y="766"/>
                    <a:pt x="433" y="783"/>
                    <a:pt x="440" y="787"/>
                  </a:cubicBezTo>
                  <a:cubicBezTo>
                    <a:pt x="449" y="792"/>
                    <a:pt x="440" y="813"/>
                    <a:pt x="444" y="824"/>
                  </a:cubicBezTo>
                  <a:cubicBezTo>
                    <a:pt x="447" y="834"/>
                    <a:pt x="458" y="822"/>
                    <a:pt x="456" y="836"/>
                  </a:cubicBezTo>
                  <a:cubicBezTo>
                    <a:pt x="456" y="850"/>
                    <a:pt x="465" y="848"/>
                    <a:pt x="468" y="857"/>
                  </a:cubicBezTo>
                  <a:cubicBezTo>
                    <a:pt x="468" y="864"/>
                    <a:pt x="486" y="864"/>
                    <a:pt x="484" y="876"/>
                  </a:cubicBezTo>
                  <a:cubicBezTo>
                    <a:pt x="479" y="888"/>
                    <a:pt x="489" y="895"/>
                    <a:pt x="493" y="902"/>
                  </a:cubicBezTo>
                  <a:cubicBezTo>
                    <a:pt x="498" y="906"/>
                    <a:pt x="514" y="918"/>
                    <a:pt x="516" y="927"/>
                  </a:cubicBezTo>
                  <a:cubicBezTo>
                    <a:pt x="521" y="934"/>
                    <a:pt x="530" y="946"/>
                    <a:pt x="542" y="941"/>
                  </a:cubicBezTo>
                  <a:cubicBezTo>
                    <a:pt x="551" y="939"/>
                    <a:pt x="554" y="950"/>
                    <a:pt x="563" y="948"/>
                  </a:cubicBezTo>
                  <a:cubicBezTo>
                    <a:pt x="570" y="946"/>
                    <a:pt x="584" y="953"/>
                    <a:pt x="586" y="960"/>
                  </a:cubicBezTo>
                  <a:cubicBezTo>
                    <a:pt x="588" y="967"/>
                    <a:pt x="616" y="972"/>
                    <a:pt x="623" y="974"/>
                  </a:cubicBezTo>
                  <a:cubicBezTo>
                    <a:pt x="630" y="974"/>
                    <a:pt x="633" y="960"/>
                    <a:pt x="640" y="958"/>
                  </a:cubicBezTo>
                  <a:cubicBezTo>
                    <a:pt x="647" y="953"/>
                    <a:pt x="644" y="925"/>
                    <a:pt x="651" y="923"/>
                  </a:cubicBezTo>
                  <a:cubicBezTo>
                    <a:pt x="656" y="923"/>
                    <a:pt x="654" y="892"/>
                    <a:pt x="649" y="890"/>
                  </a:cubicBezTo>
                  <a:cubicBezTo>
                    <a:pt x="642" y="888"/>
                    <a:pt x="644" y="878"/>
                    <a:pt x="658" y="881"/>
                  </a:cubicBezTo>
                  <a:cubicBezTo>
                    <a:pt x="675" y="881"/>
                    <a:pt x="668" y="867"/>
                    <a:pt x="675" y="864"/>
                  </a:cubicBezTo>
                  <a:cubicBezTo>
                    <a:pt x="682" y="864"/>
                    <a:pt x="679" y="850"/>
                    <a:pt x="684" y="848"/>
                  </a:cubicBezTo>
                  <a:cubicBezTo>
                    <a:pt x="689" y="848"/>
                    <a:pt x="689" y="838"/>
                    <a:pt x="684" y="834"/>
                  </a:cubicBezTo>
                  <a:cubicBezTo>
                    <a:pt x="682" y="829"/>
                    <a:pt x="686" y="824"/>
                    <a:pt x="693" y="824"/>
                  </a:cubicBezTo>
                  <a:cubicBezTo>
                    <a:pt x="700" y="822"/>
                    <a:pt x="698" y="811"/>
                    <a:pt x="689" y="808"/>
                  </a:cubicBezTo>
                  <a:cubicBezTo>
                    <a:pt x="679" y="804"/>
                    <a:pt x="682" y="792"/>
                    <a:pt x="691" y="799"/>
                  </a:cubicBezTo>
                  <a:cubicBezTo>
                    <a:pt x="702" y="806"/>
                    <a:pt x="709" y="801"/>
                    <a:pt x="705" y="794"/>
                  </a:cubicBezTo>
                  <a:cubicBezTo>
                    <a:pt x="698" y="787"/>
                    <a:pt x="712" y="783"/>
                    <a:pt x="723" y="780"/>
                  </a:cubicBezTo>
                  <a:cubicBezTo>
                    <a:pt x="737" y="780"/>
                    <a:pt x="744" y="773"/>
                    <a:pt x="742" y="764"/>
                  </a:cubicBezTo>
                  <a:cubicBezTo>
                    <a:pt x="740" y="752"/>
                    <a:pt x="756" y="755"/>
                    <a:pt x="751" y="762"/>
                  </a:cubicBezTo>
                  <a:cubicBezTo>
                    <a:pt x="747" y="771"/>
                    <a:pt x="751" y="780"/>
                    <a:pt x="756" y="773"/>
                  </a:cubicBezTo>
                  <a:cubicBezTo>
                    <a:pt x="763" y="769"/>
                    <a:pt x="775" y="771"/>
                    <a:pt x="795" y="766"/>
                  </a:cubicBezTo>
                  <a:cubicBezTo>
                    <a:pt x="816" y="759"/>
                    <a:pt x="837" y="741"/>
                    <a:pt x="842" y="724"/>
                  </a:cubicBezTo>
                  <a:cubicBezTo>
                    <a:pt x="849" y="708"/>
                    <a:pt x="872" y="710"/>
                    <a:pt x="870" y="699"/>
                  </a:cubicBezTo>
                  <a:cubicBezTo>
                    <a:pt x="865" y="687"/>
                    <a:pt x="875" y="682"/>
                    <a:pt x="889" y="689"/>
                  </a:cubicBezTo>
                  <a:cubicBezTo>
                    <a:pt x="905" y="699"/>
                    <a:pt x="893" y="685"/>
                    <a:pt x="910" y="685"/>
                  </a:cubicBezTo>
                  <a:cubicBezTo>
                    <a:pt x="928" y="685"/>
                    <a:pt x="926" y="678"/>
                    <a:pt x="942" y="678"/>
                  </a:cubicBezTo>
                  <a:cubicBezTo>
                    <a:pt x="958" y="678"/>
                    <a:pt x="1002" y="671"/>
                    <a:pt x="1019" y="657"/>
                  </a:cubicBezTo>
                  <a:cubicBezTo>
                    <a:pt x="1033" y="645"/>
                    <a:pt x="1065" y="633"/>
                    <a:pt x="1077" y="626"/>
                  </a:cubicBezTo>
                  <a:cubicBezTo>
                    <a:pt x="1091" y="617"/>
                    <a:pt x="1093" y="610"/>
                    <a:pt x="1086" y="615"/>
                  </a:cubicBezTo>
                  <a:cubicBezTo>
                    <a:pt x="1077" y="619"/>
                    <a:pt x="1061" y="619"/>
                    <a:pt x="1049" y="617"/>
                  </a:cubicBezTo>
                  <a:cubicBezTo>
                    <a:pt x="1035" y="615"/>
                    <a:pt x="1016" y="603"/>
                    <a:pt x="1002" y="612"/>
                  </a:cubicBezTo>
                  <a:cubicBezTo>
                    <a:pt x="986" y="619"/>
                    <a:pt x="995" y="598"/>
                    <a:pt x="1007" y="598"/>
                  </a:cubicBezTo>
                  <a:cubicBezTo>
                    <a:pt x="1019" y="596"/>
                    <a:pt x="1014" y="589"/>
                    <a:pt x="1012" y="577"/>
                  </a:cubicBezTo>
                  <a:cubicBezTo>
                    <a:pt x="1009" y="566"/>
                    <a:pt x="1030" y="573"/>
                    <a:pt x="1042" y="587"/>
                  </a:cubicBezTo>
                  <a:cubicBezTo>
                    <a:pt x="1051" y="603"/>
                    <a:pt x="1070" y="608"/>
                    <a:pt x="1089" y="603"/>
                  </a:cubicBezTo>
                  <a:cubicBezTo>
                    <a:pt x="1105" y="598"/>
                    <a:pt x="1089" y="584"/>
                    <a:pt x="1096" y="575"/>
                  </a:cubicBezTo>
                  <a:cubicBezTo>
                    <a:pt x="1103" y="566"/>
                    <a:pt x="1044" y="535"/>
                    <a:pt x="1040" y="526"/>
                  </a:cubicBezTo>
                  <a:cubicBezTo>
                    <a:pt x="1037" y="517"/>
                    <a:pt x="1056" y="521"/>
                    <a:pt x="1072" y="528"/>
                  </a:cubicBezTo>
                  <a:cubicBezTo>
                    <a:pt x="1089" y="535"/>
                    <a:pt x="1091" y="517"/>
                    <a:pt x="1091" y="507"/>
                  </a:cubicBezTo>
                  <a:cubicBezTo>
                    <a:pt x="1091" y="498"/>
                    <a:pt x="1056" y="498"/>
                    <a:pt x="1042" y="507"/>
                  </a:cubicBezTo>
                  <a:cubicBezTo>
                    <a:pt x="1026" y="517"/>
                    <a:pt x="1009" y="496"/>
                    <a:pt x="1030" y="493"/>
                  </a:cubicBezTo>
                  <a:cubicBezTo>
                    <a:pt x="1054" y="491"/>
                    <a:pt x="1033" y="482"/>
                    <a:pt x="1040" y="475"/>
                  </a:cubicBezTo>
                  <a:cubicBezTo>
                    <a:pt x="1047" y="470"/>
                    <a:pt x="1072" y="493"/>
                    <a:pt x="1086" y="489"/>
                  </a:cubicBezTo>
                  <a:cubicBezTo>
                    <a:pt x="1100" y="484"/>
                    <a:pt x="1112" y="489"/>
                    <a:pt x="1123" y="479"/>
                  </a:cubicBezTo>
                  <a:cubicBezTo>
                    <a:pt x="1135" y="470"/>
                    <a:pt x="1100" y="463"/>
                    <a:pt x="1093" y="454"/>
                  </a:cubicBezTo>
                  <a:cubicBezTo>
                    <a:pt x="1089" y="447"/>
                    <a:pt x="1128" y="449"/>
                    <a:pt x="1142" y="449"/>
                  </a:cubicBezTo>
                  <a:cubicBezTo>
                    <a:pt x="1154" y="449"/>
                    <a:pt x="1156" y="430"/>
                    <a:pt x="1147" y="435"/>
                  </a:cubicBezTo>
                  <a:cubicBezTo>
                    <a:pt x="1137" y="440"/>
                    <a:pt x="1100" y="423"/>
                    <a:pt x="1110" y="412"/>
                  </a:cubicBezTo>
                  <a:cubicBezTo>
                    <a:pt x="1116" y="400"/>
                    <a:pt x="1130" y="414"/>
                    <a:pt x="1147" y="405"/>
                  </a:cubicBezTo>
                  <a:cubicBezTo>
                    <a:pt x="1161" y="395"/>
                    <a:pt x="1147" y="365"/>
                    <a:pt x="1135" y="365"/>
                  </a:cubicBezTo>
                  <a:cubicBezTo>
                    <a:pt x="1123" y="365"/>
                    <a:pt x="1098" y="363"/>
                    <a:pt x="1098" y="356"/>
                  </a:cubicBezTo>
                  <a:cubicBezTo>
                    <a:pt x="1098" y="351"/>
                    <a:pt x="1077" y="346"/>
                    <a:pt x="1082" y="339"/>
                  </a:cubicBezTo>
                  <a:cubicBezTo>
                    <a:pt x="1089" y="335"/>
                    <a:pt x="1098" y="346"/>
                    <a:pt x="1112" y="337"/>
                  </a:cubicBezTo>
                  <a:cubicBezTo>
                    <a:pt x="1126" y="325"/>
                    <a:pt x="1156" y="339"/>
                    <a:pt x="1170" y="337"/>
                  </a:cubicBezTo>
                  <a:cubicBezTo>
                    <a:pt x="1182" y="332"/>
                    <a:pt x="1163" y="309"/>
                    <a:pt x="1156" y="314"/>
                  </a:cubicBezTo>
                  <a:cubicBezTo>
                    <a:pt x="1149" y="318"/>
                    <a:pt x="1123" y="318"/>
                    <a:pt x="1121" y="307"/>
                  </a:cubicBezTo>
                  <a:cubicBezTo>
                    <a:pt x="1119" y="293"/>
                    <a:pt x="1144" y="307"/>
                    <a:pt x="1149" y="300"/>
                  </a:cubicBezTo>
                  <a:cubicBezTo>
                    <a:pt x="1154" y="293"/>
                    <a:pt x="1114" y="276"/>
                    <a:pt x="1107" y="290"/>
                  </a:cubicBezTo>
                  <a:cubicBezTo>
                    <a:pt x="1100" y="304"/>
                    <a:pt x="1077" y="300"/>
                    <a:pt x="1091" y="290"/>
                  </a:cubicBezTo>
                  <a:cubicBezTo>
                    <a:pt x="1103" y="283"/>
                    <a:pt x="1105" y="262"/>
                    <a:pt x="1103" y="251"/>
                  </a:cubicBezTo>
                  <a:cubicBezTo>
                    <a:pt x="1103" y="241"/>
                    <a:pt x="1147" y="241"/>
                    <a:pt x="1140" y="223"/>
                  </a:cubicBezTo>
                  <a:cubicBezTo>
                    <a:pt x="1135" y="204"/>
                    <a:pt x="1161" y="202"/>
                    <a:pt x="1177" y="202"/>
                  </a:cubicBezTo>
                  <a:cubicBezTo>
                    <a:pt x="1191" y="202"/>
                    <a:pt x="1175" y="183"/>
                    <a:pt x="1161" y="185"/>
                  </a:cubicBezTo>
                  <a:cubicBezTo>
                    <a:pt x="1147" y="185"/>
                    <a:pt x="1133" y="202"/>
                    <a:pt x="1126" y="195"/>
                  </a:cubicBezTo>
                  <a:cubicBezTo>
                    <a:pt x="1119" y="190"/>
                    <a:pt x="1142" y="178"/>
                    <a:pt x="1156" y="178"/>
                  </a:cubicBezTo>
                  <a:cubicBezTo>
                    <a:pt x="1168" y="178"/>
                    <a:pt x="1198" y="176"/>
                    <a:pt x="1209" y="171"/>
                  </a:cubicBezTo>
                  <a:cubicBezTo>
                    <a:pt x="1219" y="164"/>
                    <a:pt x="1191" y="157"/>
                    <a:pt x="1170" y="162"/>
                  </a:cubicBezTo>
                  <a:cubicBezTo>
                    <a:pt x="1149" y="164"/>
                    <a:pt x="1149" y="155"/>
                    <a:pt x="1179" y="155"/>
                  </a:cubicBezTo>
                  <a:cubicBezTo>
                    <a:pt x="1209" y="153"/>
                    <a:pt x="1205" y="148"/>
                    <a:pt x="1226" y="143"/>
                  </a:cubicBezTo>
                  <a:cubicBezTo>
                    <a:pt x="1247" y="141"/>
                    <a:pt x="1240" y="134"/>
                    <a:pt x="1254" y="132"/>
                  </a:cubicBezTo>
                  <a:cubicBezTo>
                    <a:pt x="1268" y="132"/>
                    <a:pt x="1303" y="118"/>
                    <a:pt x="1303" y="111"/>
                  </a:cubicBezTo>
                  <a:cubicBezTo>
                    <a:pt x="1303" y="104"/>
                    <a:pt x="1251" y="90"/>
                    <a:pt x="1228" y="90"/>
                  </a:cubicBezTo>
                  <a:lnTo>
                    <a:pt x="1228" y="90"/>
                  </a:lnTo>
                  <a:close/>
                  <a:moveTo>
                    <a:pt x="447" y="638"/>
                  </a:moveTo>
                  <a:lnTo>
                    <a:pt x="447" y="638"/>
                  </a:lnTo>
                  <a:cubicBezTo>
                    <a:pt x="447" y="629"/>
                    <a:pt x="435" y="636"/>
                    <a:pt x="430" y="621"/>
                  </a:cubicBezTo>
                  <a:cubicBezTo>
                    <a:pt x="424" y="610"/>
                    <a:pt x="391" y="605"/>
                    <a:pt x="388" y="615"/>
                  </a:cubicBezTo>
                  <a:cubicBezTo>
                    <a:pt x="386" y="619"/>
                    <a:pt x="377" y="624"/>
                    <a:pt x="384" y="633"/>
                  </a:cubicBezTo>
                  <a:cubicBezTo>
                    <a:pt x="393" y="643"/>
                    <a:pt x="398" y="638"/>
                    <a:pt x="407" y="647"/>
                  </a:cubicBezTo>
                  <a:cubicBezTo>
                    <a:pt x="417" y="657"/>
                    <a:pt x="447" y="647"/>
                    <a:pt x="447" y="638"/>
                  </a:cubicBezTo>
                  <a:lnTo>
                    <a:pt x="447" y="638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4" name="Freeform 676">
              <a:extLst>
                <a:ext uri="{FF2B5EF4-FFF2-40B4-BE49-F238E27FC236}">
                  <a16:creationId xmlns:a16="http://schemas.microsoft.com/office/drawing/2014/main" id="{55A466CB-8E51-435A-BC2C-F0BCDB4E7E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588" y="2787651"/>
              <a:ext cx="261938" cy="185738"/>
            </a:xfrm>
            <a:custGeom>
              <a:avLst/>
              <a:gdLst>
                <a:gd name="T0" fmla="*/ 270 w 275"/>
                <a:gd name="T1" fmla="*/ 35 h 194"/>
                <a:gd name="T2" fmla="*/ 270 w 275"/>
                <a:gd name="T3" fmla="*/ 35 h 194"/>
                <a:gd name="T4" fmla="*/ 249 w 275"/>
                <a:gd name="T5" fmla="*/ 33 h 194"/>
                <a:gd name="T6" fmla="*/ 224 w 275"/>
                <a:gd name="T7" fmla="*/ 28 h 194"/>
                <a:gd name="T8" fmla="*/ 214 w 275"/>
                <a:gd name="T9" fmla="*/ 26 h 194"/>
                <a:gd name="T10" fmla="*/ 196 w 275"/>
                <a:gd name="T11" fmla="*/ 26 h 194"/>
                <a:gd name="T12" fmla="*/ 177 w 275"/>
                <a:gd name="T13" fmla="*/ 17 h 194"/>
                <a:gd name="T14" fmla="*/ 163 w 275"/>
                <a:gd name="T15" fmla="*/ 12 h 194"/>
                <a:gd name="T16" fmla="*/ 128 w 275"/>
                <a:gd name="T17" fmla="*/ 7 h 194"/>
                <a:gd name="T18" fmla="*/ 56 w 275"/>
                <a:gd name="T19" fmla="*/ 7 h 194"/>
                <a:gd name="T20" fmla="*/ 30 w 275"/>
                <a:gd name="T21" fmla="*/ 0 h 194"/>
                <a:gd name="T22" fmla="*/ 14 w 275"/>
                <a:gd name="T23" fmla="*/ 10 h 194"/>
                <a:gd name="T24" fmla="*/ 10 w 275"/>
                <a:gd name="T25" fmla="*/ 26 h 194"/>
                <a:gd name="T26" fmla="*/ 12 w 275"/>
                <a:gd name="T27" fmla="*/ 47 h 194"/>
                <a:gd name="T28" fmla="*/ 19 w 275"/>
                <a:gd name="T29" fmla="*/ 45 h 194"/>
                <a:gd name="T30" fmla="*/ 26 w 275"/>
                <a:gd name="T31" fmla="*/ 45 h 194"/>
                <a:gd name="T32" fmla="*/ 40 w 275"/>
                <a:gd name="T33" fmla="*/ 49 h 194"/>
                <a:gd name="T34" fmla="*/ 47 w 275"/>
                <a:gd name="T35" fmla="*/ 49 h 194"/>
                <a:gd name="T36" fmla="*/ 61 w 275"/>
                <a:gd name="T37" fmla="*/ 52 h 194"/>
                <a:gd name="T38" fmla="*/ 65 w 275"/>
                <a:gd name="T39" fmla="*/ 59 h 194"/>
                <a:gd name="T40" fmla="*/ 51 w 275"/>
                <a:gd name="T41" fmla="*/ 70 h 194"/>
                <a:gd name="T42" fmla="*/ 54 w 275"/>
                <a:gd name="T43" fmla="*/ 91 h 194"/>
                <a:gd name="T44" fmla="*/ 49 w 275"/>
                <a:gd name="T45" fmla="*/ 105 h 194"/>
                <a:gd name="T46" fmla="*/ 44 w 275"/>
                <a:gd name="T47" fmla="*/ 115 h 194"/>
                <a:gd name="T48" fmla="*/ 51 w 275"/>
                <a:gd name="T49" fmla="*/ 126 h 194"/>
                <a:gd name="T50" fmla="*/ 44 w 275"/>
                <a:gd name="T51" fmla="*/ 138 h 194"/>
                <a:gd name="T52" fmla="*/ 49 w 275"/>
                <a:gd name="T53" fmla="*/ 147 h 194"/>
                <a:gd name="T54" fmla="*/ 42 w 275"/>
                <a:gd name="T55" fmla="*/ 162 h 194"/>
                <a:gd name="T56" fmla="*/ 44 w 275"/>
                <a:gd name="T57" fmla="*/ 169 h 194"/>
                <a:gd name="T58" fmla="*/ 56 w 275"/>
                <a:gd name="T59" fmla="*/ 169 h 194"/>
                <a:gd name="T60" fmla="*/ 82 w 275"/>
                <a:gd name="T61" fmla="*/ 194 h 194"/>
                <a:gd name="T62" fmla="*/ 86 w 275"/>
                <a:gd name="T63" fmla="*/ 187 h 194"/>
                <a:gd name="T64" fmla="*/ 98 w 275"/>
                <a:gd name="T65" fmla="*/ 187 h 194"/>
                <a:gd name="T66" fmla="*/ 119 w 275"/>
                <a:gd name="T67" fmla="*/ 178 h 194"/>
                <a:gd name="T68" fmla="*/ 145 w 275"/>
                <a:gd name="T69" fmla="*/ 178 h 194"/>
                <a:gd name="T70" fmla="*/ 161 w 275"/>
                <a:gd name="T71" fmla="*/ 171 h 194"/>
                <a:gd name="T72" fmla="*/ 177 w 275"/>
                <a:gd name="T73" fmla="*/ 159 h 194"/>
                <a:gd name="T74" fmla="*/ 186 w 275"/>
                <a:gd name="T75" fmla="*/ 143 h 194"/>
                <a:gd name="T76" fmla="*/ 200 w 275"/>
                <a:gd name="T77" fmla="*/ 126 h 194"/>
                <a:gd name="T78" fmla="*/ 200 w 275"/>
                <a:gd name="T79" fmla="*/ 96 h 194"/>
                <a:gd name="T80" fmla="*/ 219 w 275"/>
                <a:gd name="T81" fmla="*/ 75 h 194"/>
                <a:gd name="T82" fmla="*/ 237 w 275"/>
                <a:gd name="T83" fmla="*/ 66 h 194"/>
                <a:gd name="T84" fmla="*/ 261 w 275"/>
                <a:gd name="T85" fmla="*/ 52 h 194"/>
                <a:gd name="T86" fmla="*/ 270 w 275"/>
                <a:gd name="T87" fmla="*/ 35 h 194"/>
                <a:gd name="T88" fmla="*/ 272 w 275"/>
                <a:gd name="T89" fmla="*/ 103 h 194"/>
                <a:gd name="T90" fmla="*/ 272 w 275"/>
                <a:gd name="T91" fmla="*/ 103 h 194"/>
                <a:gd name="T92" fmla="*/ 254 w 275"/>
                <a:gd name="T93" fmla="*/ 110 h 194"/>
                <a:gd name="T94" fmla="*/ 272 w 275"/>
                <a:gd name="T95" fmla="*/ 10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194">
                  <a:moveTo>
                    <a:pt x="270" y="35"/>
                  </a:moveTo>
                  <a:lnTo>
                    <a:pt x="270" y="35"/>
                  </a:lnTo>
                  <a:cubicBezTo>
                    <a:pt x="263" y="35"/>
                    <a:pt x="254" y="35"/>
                    <a:pt x="249" y="33"/>
                  </a:cubicBezTo>
                  <a:cubicBezTo>
                    <a:pt x="242" y="33"/>
                    <a:pt x="228" y="31"/>
                    <a:pt x="224" y="28"/>
                  </a:cubicBezTo>
                  <a:cubicBezTo>
                    <a:pt x="219" y="24"/>
                    <a:pt x="214" y="21"/>
                    <a:pt x="214" y="26"/>
                  </a:cubicBezTo>
                  <a:cubicBezTo>
                    <a:pt x="214" y="31"/>
                    <a:pt x="203" y="31"/>
                    <a:pt x="196" y="26"/>
                  </a:cubicBezTo>
                  <a:cubicBezTo>
                    <a:pt x="191" y="24"/>
                    <a:pt x="182" y="19"/>
                    <a:pt x="177" y="17"/>
                  </a:cubicBezTo>
                  <a:cubicBezTo>
                    <a:pt x="175" y="14"/>
                    <a:pt x="168" y="14"/>
                    <a:pt x="163" y="12"/>
                  </a:cubicBezTo>
                  <a:cubicBezTo>
                    <a:pt x="158" y="12"/>
                    <a:pt x="140" y="5"/>
                    <a:pt x="128" y="7"/>
                  </a:cubicBezTo>
                  <a:cubicBezTo>
                    <a:pt x="114" y="10"/>
                    <a:pt x="72" y="5"/>
                    <a:pt x="56" y="7"/>
                  </a:cubicBezTo>
                  <a:cubicBezTo>
                    <a:pt x="42" y="7"/>
                    <a:pt x="40" y="0"/>
                    <a:pt x="30" y="0"/>
                  </a:cubicBezTo>
                  <a:cubicBezTo>
                    <a:pt x="24" y="0"/>
                    <a:pt x="26" y="10"/>
                    <a:pt x="14" y="10"/>
                  </a:cubicBezTo>
                  <a:cubicBezTo>
                    <a:pt x="0" y="12"/>
                    <a:pt x="0" y="19"/>
                    <a:pt x="10" y="26"/>
                  </a:cubicBezTo>
                  <a:cubicBezTo>
                    <a:pt x="14" y="31"/>
                    <a:pt x="14" y="40"/>
                    <a:pt x="12" y="47"/>
                  </a:cubicBezTo>
                  <a:cubicBezTo>
                    <a:pt x="17" y="47"/>
                    <a:pt x="17" y="47"/>
                    <a:pt x="19" y="45"/>
                  </a:cubicBezTo>
                  <a:cubicBezTo>
                    <a:pt x="24" y="40"/>
                    <a:pt x="26" y="40"/>
                    <a:pt x="26" y="45"/>
                  </a:cubicBezTo>
                  <a:cubicBezTo>
                    <a:pt x="26" y="49"/>
                    <a:pt x="35" y="49"/>
                    <a:pt x="40" y="49"/>
                  </a:cubicBezTo>
                  <a:cubicBezTo>
                    <a:pt x="44" y="49"/>
                    <a:pt x="42" y="52"/>
                    <a:pt x="47" y="49"/>
                  </a:cubicBezTo>
                  <a:cubicBezTo>
                    <a:pt x="54" y="45"/>
                    <a:pt x="61" y="47"/>
                    <a:pt x="61" y="52"/>
                  </a:cubicBezTo>
                  <a:cubicBezTo>
                    <a:pt x="61" y="57"/>
                    <a:pt x="72" y="54"/>
                    <a:pt x="65" y="59"/>
                  </a:cubicBezTo>
                  <a:cubicBezTo>
                    <a:pt x="61" y="66"/>
                    <a:pt x="51" y="68"/>
                    <a:pt x="51" y="70"/>
                  </a:cubicBezTo>
                  <a:cubicBezTo>
                    <a:pt x="51" y="75"/>
                    <a:pt x="58" y="87"/>
                    <a:pt x="54" y="91"/>
                  </a:cubicBezTo>
                  <a:cubicBezTo>
                    <a:pt x="49" y="96"/>
                    <a:pt x="56" y="105"/>
                    <a:pt x="49" y="105"/>
                  </a:cubicBezTo>
                  <a:cubicBezTo>
                    <a:pt x="44" y="105"/>
                    <a:pt x="37" y="108"/>
                    <a:pt x="44" y="115"/>
                  </a:cubicBezTo>
                  <a:cubicBezTo>
                    <a:pt x="51" y="122"/>
                    <a:pt x="56" y="126"/>
                    <a:pt x="51" y="126"/>
                  </a:cubicBezTo>
                  <a:cubicBezTo>
                    <a:pt x="47" y="126"/>
                    <a:pt x="42" y="136"/>
                    <a:pt x="44" y="138"/>
                  </a:cubicBezTo>
                  <a:cubicBezTo>
                    <a:pt x="47" y="140"/>
                    <a:pt x="58" y="147"/>
                    <a:pt x="49" y="147"/>
                  </a:cubicBezTo>
                  <a:cubicBezTo>
                    <a:pt x="42" y="150"/>
                    <a:pt x="42" y="157"/>
                    <a:pt x="42" y="162"/>
                  </a:cubicBezTo>
                  <a:cubicBezTo>
                    <a:pt x="42" y="164"/>
                    <a:pt x="42" y="166"/>
                    <a:pt x="44" y="169"/>
                  </a:cubicBezTo>
                  <a:lnTo>
                    <a:pt x="56" y="169"/>
                  </a:lnTo>
                  <a:cubicBezTo>
                    <a:pt x="65" y="173"/>
                    <a:pt x="70" y="194"/>
                    <a:pt x="82" y="194"/>
                  </a:cubicBezTo>
                  <a:cubicBezTo>
                    <a:pt x="86" y="194"/>
                    <a:pt x="84" y="190"/>
                    <a:pt x="86" y="187"/>
                  </a:cubicBezTo>
                  <a:cubicBezTo>
                    <a:pt x="89" y="185"/>
                    <a:pt x="93" y="187"/>
                    <a:pt x="98" y="187"/>
                  </a:cubicBezTo>
                  <a:cubicBezTo>
                    <a:pt x="105" y="187"/>
                    <a:pt x="107" y="178"/>
                    <a:pt x="119" y="178"/>
                  </a:cubicBezTo>
                  <a:lnTo>
                    <a:pt x="145" y="178"/>
                  </a:lnTo>
                  <a:cubicBezTo>
                    <a:pt x="154" y="178"/>
                    <a:pt x="158" y="176"/>
                    <a:pt x="161" y="171"/>
                  </a:cubicBezTo>
                  <a:cubicBezTo>
                    <a:pt x="163" y="164"/>
                    <a:pt x="170" y="159"/>
                    <a:pt x="177" y="159"/>
                  </a:cubicBezTo>
                  <a:cubicBezTo>
                    <a:pt x="186" y="157"/>
                    <a:pt x="184" y="147"/>
                    <a:pt x="186" y="143"/>
                  </a:cubicBezTo>
                  <a:cubicBezTo>
                    <a:pt x="186" y="138"/>
                    <a:pt x="200" y="131"/>
                    <a:pt x="200" y="126"/>
                  </a:cubicBezTo>
                  <a:cubicBezTo>
                    <a:pt x="203" y="124"/>
                    <a:pt x="193" y="108"/>
                    <a:pt x="200" y="96"/>
                  </a:cubicBezTo>
                  <a:cubicBezTo>
                    <a:pt x="210" y="82"/>
                    <a:pt x="219" y="82"/>
                    <a:pt x="219" y="75"/>
                  </a:cubicBezTo>
                  <a:cubicBezTo>
                    <a:pt x="219" y="68"/>
                    <a:pt x="228" y="66"/>
                    <a:pt x="237" y="66"/>
                  </a:cubicBezTo>
                  <a:cubicBezTo>
                    <a:pt x="249" y="64"/>
                    <a:pt x="251" y="57"/>
                    <a:pt x="261" y="52"/>
                  </a:cubicBezTo>
                  <a:cubicBezTo>
                    <a:pt x="270" y="49"/>
                    <a:pt x="272" y="45"/>
                    <a:pt x="270" y="35"/>
                  </a:cubicBezTo>
                  <a:close/>
                  <a:moveTo>
                    <a:pt x="272" y="103"/>
                  </a:moveTo>
                  <a:lnTo>
                    <a:pt x="272" y="103"/>
                  </a:lnTo>
                  <a:cubicBezTo>
                    <a:pt x="270" y="94"/>
                    <a:pt x="249" y="108"/>
                    <a:pt x="254" y="110"/>
                  </a:cubicBezTo>
                  <a:cubicBezTo>
                    <a:pt x="263" y="117"/>
                    <a:pt x="275" y="115"/>
                    <a:pt x="272" y="103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5" name="Freeform 677">
              <a:extLst>
                <a:ext uri="{FF2B5EF4-FFF2-40B4-BE49-F238E27FC236}">
                  <a16:creationId xmlns:a16="http://schemas.microsoft.com/office/drawing/2014/main" id="{F3412ADD-6C94-E686-881D-8C32B5467C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588" y="2787651"/>
              <a:ext cx="261938" cy="185738"/>
            </a:xfrm>
            <a:custGeom>
              <a:avLst/>
              <a:gdLst>
                <a:gd name="T0" fmla="*/ 270 w 275"/>
                <a:gd name="T1" fmla="*/ 35 h 194"/>
                <a:gd name="T2" fmla="*/ 270 w 275"/>
                <a:gd name="T3" fmla="*/ 35 h 194"/>
                <a:gd name="T4" fmla="*/ 249 w 275"/>
                <a:gd name="T5" fmla="*/ 33 h 194"/>
                <a:gd name="T6" fmla="*/ 224 w 275"/>
                <a:gd name="T7" fmla="*/ 28 h 194"/>
                <a:gd name="T8" fmla="*/ 214 w 275"/>
                <a:gd name="T9" fmla="*/ 26 h 194"/>
                <a:gd name="T10" fmla="*/ 196 w 275"/>
                <a:gd name="T11" fmla="*/ 26 h 194"/>
                <a:gd name="T12" fmla="*/ 177 w 275"/>
                <a:gd name="T13" fmla="*/ 17 h 194"/>
                <a:gd name="T14" fmla="*/ 163 w 275"/>
                <a:gd name="T15" fmla="*/ 12 h 194"/>
                <a:gd name="T16" fmla="*/ 128 w 275"/>
                <a:gd name="T17" fmla="*/ 7 h 194"/>
                <a:gd name="T18" fmla="*/ 56 w 275"/>
                <a:gd name="T19" fmla="*/ 7 h 194"/>
                <a:gd name="T20" fmla="*/ 30 w 275"/>
                <a:gd name="T21" fmla="*/ 0 h 194"/>
                <a:gd name="T22" fmla="*/ 14 w 275"/>
                <a:gd name="T23" fmla="*/ 10 h 194"/>
                <a:gd name="T24" fmla="*/ 10 w 275"/>
                <a:gd name="T25" fmla="*/ 26 h 194"/>
                <a:gd name="T26" fmla="*/ 12 w 275"/>
                <a:gd name="T27" fmla="*/ 47 h 194"/>
                <a:gd name="T28" fmla="*/ 19 w 275"/>
                <a:gd name="T29" fmla="*/ 45 h 194"/>
                <a:gd name="T30" fmla="*/ 26 w 275"/>
                <a:gd name="T31" fmla="*/ 45 h 194"/>
                <a:gd name="T32" fmla="*/ 40 w 275"/>
                <a:gd name="T33" fmla="*/ 49 h 194"/>
                <a:gd name="T34" fmla="*/ 47 w 275"/>
                <a:gd name="T35" fmla="*/ 49 h 194"/>
                <a:gd name="T36" fmla="*/ 61 w 275"/>
                <a:gd name="T37" fmla="*/ 52 h 194"/>
                <a:gd name="T38" fmla="*/ 65 w 275"/>
                <a:gd name="T39" fmla="*/ 59 h 194"/>
                <a:gd name="T40" fmla="*/ 51 w 275"/>
                <a:gd name="T41" fmla="*/ 70 h 194"/>
                <a:gd name="T42" fmla="*/ 54 w 275"/>
                <a:gd name="T43" fmla="*/ 91 h 194"/>
                <a:gd name="T44" fmla="*/ 49 w 275"/>
                <a:gd name="T45" fmla="*/ 105 h 194"/>
                <a:gd name="T46" fmla="*/ 44 w 275"/>
                <a:gd name="T47" fmla="*/ 115 h 194"/>
                <a:gd name="T48" fmla="*/ 51 w 275"/>
                <a:gd name="T49" fmla="*/ 126 h 194"/>
                <a:gd name="T50" fmla="*/ 44 w 275"/>
                <a:gd name="T51" fmla="*/ 138 h 194"/>
                <a:gd name="T52" fmla="*/ 49 w 275"/>
                <a:gd name="T53" fmla="*/ 147 h 194"/>
                <a:gd name="T54" fmla="*/ 42 w 275"/>
                <a:gd name="T55" fmla="*/ 162 h 194"/>
                <a:gd name="T56" fmla="*/ 44 w 275"/>
                <a:gd name="T57" fmla="*/ 169 h 194"/>
                <a:gd name="T58" fmla="*/ 56 w 275"/>
                <a:gd name="T59" fmla="*/ 169 h 194"/>
                <a:gd name="T60" fmla="*/ 82 w 275"/>
                <a:gd name="T61" fmla="*/ 194 h 194"/>
                <a:gd name="T62" fmla="*/ 86 w 275"/>
                <a:gd name="T63" fmla="*/ 187 h 194"/>
                <a:gd name="T64" fmla="*/ 98 w 275"/>
                <a:gd name="T65" fmla="*/ 187 h 194"/>
                <a:gd name="T66" fmla="*/ 119 w 275"/>
                <a:gd name="T67" fmla="*/ 178 h 194"/>
                <a:gd name="T68" fmla="*/ 145 w 275"/>
                <a:gd name="T69" fmla="*/ 178 h 194"/>
                <a:gd name="T70" fmla="*/ 161 w 275"/>
                <a:gd name="T71" fmla="*/ 171 h 194"/>
                <a:gd name="T72" fmla="*/ 177 w 275"/>
                <a:gd name="T73" fmla="*/ 159 h 194"/>
                <a:gd name="T74" fmla="*/ 186 w 275"/>
                <a:gd name="T75" fmla="*/ 143 h 194"/>
                <a:gd name="T76" fmla="*/ 200 w 275"/>
                <a:gd name="T77" fmla="*/ 126 h 194"/>
                <a:gd name="T78" fmla="*/ 200 w 275"/>
                <a:gd name="T79" fmla="*/ 96 h 194"/>
                <a:gd name="T80" fmla="*/ 219 w 275"/>
                <a:gd name="T81" fmla="*/ 75 h 194"/>
                <a:gd name="T82" fmla="*/ 237 w 275"/>
                <a:gd name="T83" fmla="*/ 66 h 194"/>
                <a:gd name="T84" fmla="*/ 261 w 275"/>
                <a:gd name="T85" fmla="*/ 52 h 194"/>
                <a:gd name="T86" fmla="*/ 270 w 275"/>
                <a:gd name="T87" fmla="*/ 35 h 194"/>
                <a:gd name="T88" fmla="*/ 270 w 275"/>
                <a:gd name="T89" fmla="*/ 35 h 194"/>
                <a:gd name="T90" fmla="*/ 272 w 275"/>
                <a:gd name="T91" fmla="*/ 103 h 194"/>
                <a:gd name="T92" fmla="*/ 272 w 275"/>
                <a:gd name="T93" fmla="*/ 103 h 194"/>
                <a:gd name="T94" fmla="*/ 254 w 275"/>
                <a:gd name="T95" fmla="*/ 110 h 194"/>
                <a:gd name="T96" fmla="*/ 272 w 275"/>
                <a:gd name="T97" fmla="*/ 103 h 194"/>
                <a:gd name="T98" fmla="*/ 272 w 275"/>
                <a:gd name="T99" fmla="*/ 10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5" h="194">
                  <a:moveTo>
                    <a:pt x="270" y="35"/>
                  </a:moveTo>
                  <a:lnTo>
                    <a:pt x="270" y="35"/>
                  </a:lnTo>
                  <a:cubicBezTo>
                    <a:pt x="263" y="35"/>
                    <a:pt x="254" y="35"/>
                    <a:pt x="249" y="33"/>
                  </a:cubicBezTo>
                  <a:cubicBezTo>
                    <a:pt x="242" y="33"/>
                    <a:pt x="228" y="31"/>
                    <a:pt x="224" y="28"/>
                  </a:cubicBezTo>
                  <a:cubicBezTo>
                    <a:pt x="219" y="24"/>
                    <a:pt x="214" y="21"/>
                    <a:pt x="214" y="26"/>
                  </a:cubicBezTo>
                  <a:cubicBezTo>
                    <a:pt x="214" y="31"/>
                    <a:pt x="203" y="31"/>
                    <a:pt x="196" y="26"/>
                  </a:cubicBezTo>
                  <a:cubicBezTo>
                    <a:pt x="191" y="24"/>
                    <a:pt x="182" y="19"/>
                    <a:pt x="177" y="17"/>
                  </a:cubicBezTo>
                  <a:cubicBezTo>
                    <a:pt x="175" y="14"/>
                    <a:pt x="168" y="14"/>
                    <a:pt x="163" y="12"/>
                  </a:cubicBezTo>
                  <a:cubicBezTo>
                    <a:pt x="158" y="12"/>
                    <a:pt x="140" y="5"/>
                    <a:pt x="128" y="7"/>
                  </a:cubicBezTo>
                  <a:cubicBezTo>
                    <a:pt x="114" y="10"/>
                    <a:pt x="72" y="5"/>
                    <a:pt x="56" y="7"/>
                  </a:cubicBezTo>
                  <a:cubicBezTo>
                    <a:pt x="42" y="7"/>
                    <a:pt x="40" y="0"/>
                    <a:pt x="30" y="0"/>
                  </a:cubicBezTo>
                  <a:cubicBezTo>
                    <a:pt x="24" y="0"/>
                    <a:pt x="26" y="10"/>
                    <a:pt x="14" y="10"/>
                  </a:cubicBezTo>
                  <a:cubicBezTo>
                    <a:pt x="0" y="12"/>
                    <a:pt x="0" y="19"/>
                    <a:pt x="10" y="26"/>
                  </a:cubicBezTo>
                  <a:cubicBezTo>
                    <a:pt x="14" y="31"/>
                    <a:pt x="14" y="40"/>
                    <a:pt x="12" y="47"/>
                  </a:cubicBezTo>
                  <a:cubicBezTo>
                    <a:pt x="17" y="47"/>
                    <a:pt x="17" y="47"/>
                    <a:pt x="19" y="45"/>
                  </a:cubicBezTo>
                  <a:cubicBezTo>
                    <a:pt x="24" y="40"/>
                    <a:pt x="26" y="40"/>
                    <a:pt x="26" y="45"/>
                  </a:cubicBezTo>
                  <a:cubicBezTo>
                    <a:pt x="26" y="49"/>
                    <a:pt x="35" y="49"/>
                    <a:pt x="40" y="49"/>
                  </a:cubicBezTo>
                  <a:cubicBezTo>
                    <a:pt x="44" y="49"/>
                    <a:pt x="42" y="52"/>
                    <a:pt x="47" y="49"/>
                  </a:cubicBezTo>
                  <a:cubicBezTo>
                    <a:pt x="54" y="45"/>
                    <a:pt x="61" y="47"/>
                    <a:pt x="61" y="52"/>
                  </a:cubicBezTo>
                  <a:cubicBezTo>
                    <a:pt x="61" y="57"/>
                    <a:pt x="72" y="54"/>
                    <a:pt x="65" y="59"/>
                  </a:cubicBezTo>
                  <a:cubicBezTo>
                    <a:pt x="61" y="66"/>
                    <a:pt x="51" y="68"/>
                    <a:pt x="51" y="70"/>
                  </a:cubicBezTo>
                  <a:cubicBezTo>
                    <a:pt x="51" y="75"/>
                    <a:pt x="58" y="87"/>
                    <a:pt x="54" y="91"/>
                  </a:cubicBezTo>
                  <a:cubicBezTo>
                    <a:pt x="49" y="96"/>
                    <a:pt x="56" y="105"/>
                    <a:pt x="49" y="105"/>
                  </a:cubicBezTo>
                  <a:cubicBezTo>
                    <a:pt x="44" y="105"/>
                    <a:pt x="37" y="108"/>
                    <a:pt x="44" y="115"/>
                  </a:cubicBezTo>
                  <a:cubicBezTo>
                    <a:pt x="51" y="122"/>
                    <a:pt x="56" y="126"/>
                    <a:pt x="51" y="126"/>
                  </a:cubicBezTo>
                  <a:cubicBezTo>
                    <a:pt x="47" y="126"/>
                    <a:pt x="42" y="136"/>
                    <a:pt x="44" y="138"/>
                  </a:cubicBezTo>
                  <a:cubicBezTo>
                    <a:pt x="47" y="140"/>
                    <a:pt x="58" y="147"/>
                    <a:pt x="49" y="147"/>
                  </a:cubicBezTo>
                  <a:cubicBezTo>
                    <a:pt x="42" y="150"/>
                    <a:pt x="42" y="157"/>
                    <a:pt x="42" y="162"/>
                  </a:cubicBezTo>
                  <a:cubicBezTo>
                    <a:pt x="42" y="164"/>
                    <a:pt x="42" y="166"/>
                    <a:pt x="44" y="169"/>
                  </a:cubicBezTo>
                  <a:lnTo>
                    <a:pt x="56" y="169"/>
                  </a:lnTo>
                  <a:cubicBezTo>
                    <a:pt x="65" y="173"/>
                    <a:pt x="70" y="194"/>
                    <a:pt x="82" y="194"/>
                  </a:cubicBezTo>
                  <a:cubicBezTo>
                    <a:pt x="86" y="194"/>
                    <a:pt x="84" y="190"/>
                    <a:pt x="86" y="187"/>
                  </a:cubicBezTo>
                  <a:cubicBezTo>
                    <a:pt x="89" y="185"/>
                    <a:pt x="93" y="187"/>
                    <a:pt x="98" y="187"/>
                  </a:cubicBezTo>
                  <a:cubicBezTo>
                    <a:pt x="105" y="187"/>
                    <a:pt x="107" y="178"/>
                    <a:pt x="119" y="178"/>
                  </a:cubicBezTo>
                  <a:lnTo>
                    <a:pt x="145" y="178"/>
                  </a:lnTo>
                  <a:cubicBezTo>
                    <a:pt x="154" y="178"/>
                    <a:pt x="158" y="176"/>
                    <a:pt x="161" y="171"/>
                  </a:cubicBezTo>
                  <a:cubicBezTo>
                    <a:pt x="163" y="164"/>
                    <a:pt x="170" y="159"/>
                    <a:pt x="177" y="159"/>
                  </a:cubicBezTo>
                  <a:cubicBezTo>
                    <a:pt x="186" y="157"/>
                    <a:pt x="184" y="147"/>
                    <a:pt x="186" y="143"/>
                  </a:cubicBezTo>
                  <a:cubicBezTo>
                    <a:pt x="186" y="138"/>
                    <a:pt x="200" y="131"/>
                    <a:pt x="200" y="126"/>
                  </a:cubicBezTo>
                  <a:cubicBezTo>
                    <a:pt x="203" y="124"/>
                    <a:pt x="193" y="108"/>
                    <a:pt x="200" y="96"/>
                  </a:cubicBezTo>
                  <a:cubicBezTo>
                    <a:pt x="210" y="82"/>
                    <a:pt x="219" y="82"/>
                    <a:pt x="219" y="75"/>
                  </a:cubicBezTo>
                  <a:cubicBezTo>
                    <a:pt x="219" y="68"/>
                    <a:pt x="228" y="66"/>
                    <a:pt x="237" y="66"/>
                  </a:cubicBezTo>
                  <a:cubicBezTo>
                    <a:pt x="249" y="64"/>
                    <a:pt x="251" y="57"/>
                    <a:pt x="261" y="52"/>
                  </a:cubicBezTo>
                  <a:cubicBezTo>
                    <a:pt x="270" y="49"/>
                    <a:pt x="272" y="45"/>
                    <a:pt x="270" y="35"/>
                  </a:cubicBezTo>
                  <a:lnTo>
                    <a:pt x="270" y="35"/>
                  </a:lnTo>
                  <a:close/>
                  <a:moveTo>
                    <a:pt x="272" y="103"/>
                  </a:moveTo>
                  <a:lnTo>
                    <a:pt x="272" y="103"/>
                  </a:lnTo>
                  <a:cubicBezTo>
                    <a:pt x="270" y="94"/>
                    <a:pt x="249" y="108"/>
                    <a:pt x="254" y="110"/>
                  </a:cubicBezTo>
                  <a:cubicBezTo>
                    <a:pt x="263" y="117"/>
                    <a:pt x="275" y="115"/>
                    <a:pt x="272" y="103"/>
                  </a:cubicBezTo>
                  <a:lnTo>
                    <a:pt x="272" y="10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6" name="Freeform 678">
              <a:extLst>
                <a:ext uri="{FF2B5EF4-FFF2-40B4-BE49-F238E27FC236}">
                  <a16:creationId xmlns:a16="http://schemas.microsoft.com/office/drawing/2014/main" id="{076C0096-B0B7-D201-AB83-2B428F2F75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588" y="2787651"/>
              <a:ext cx="261938" cy="185738"/>
            </a:xfrm>
            <a:custGeom>
              <a:avLst/>
              <a:gdLst>
                <a:gd name="T0" fmla="*/ 270 w 275"/>
                <a:gd name="T1" fmla="*/ 35 h 194"/>
                <a:gd name="T2" fmla="*/ 270 w 275"/>
                <a:gd name="T3" fmla="*/ 35 h 194"/>
                <a:gd name="T4" fmla="*/ 249 w 275"/>
                <a:gd name="T5" fmla="*/ 33 h 194"/>
                <a:gd name="T6" fmla="*/ 224 w 275"/>
                <a:gd name="T7" fmla="*/ 28 h 194"/>
                <a:gd name="T8" fmla="*/ 214 w 275"/>
                <a:gd name="T9" fmla="*/ 26 h 194"/>
                <a:gd name="T10" fmla="*/ 196 w 275"/>
                <a:gd name="T11" fmla="*/ 26 h 194"/>
                <a:gd name="T12" fmla="*/ 177 w 275"/>
                <a:gd name="T13" fmla="*/ 17 h 194"/>
                <a:gd name="T14" fmla="*/ 163 w 275"/>
                <a:gd name="T15" fmla="*/ 12 h 194"/>
                <a:gd name="T16" fmla="*/ 128 w 275"/>
                <a:gd name="T17" fmla="*/ 7 h 194"/>
                <a:gd name="T18" fmla="*/ 56 w 275"/>
                <a:gd name="T19" fmla="*/ 7 h 194"/>
                <a:gd name="T20" fmla="*/ 30 w 275"/>
                <a:gd name="T21" fmla="*/ 0 h 194"/>
                <a:gd name="T22" fmla="*/ 14 w 275"/>
                <a:gd name="T23" fmla="*/ 10 h 194"/>
                <a:gd name="T24" fmla="*/ 10 w 275"/>
                <a:gd name="T25" fmla="*/ 26 h 194"/>
                <a:gd name="T26" fmla="*/ 12 w 275"/>
                <a:gd name="T27" fmla="*/ 47 h 194"/>
                <a:gd name="T28" fmla="*/ 19 w 275"/>
                <a:gd name="T29" fmla="*/ 45 h 194"/>
                <a:gd name="T30" fmla="*/ 26 w 275"/>
                <a:gd name="T31" fmla="*/ 45 h 194"/>
                <a:gd name="T32" fmla="*/ 40 w 275"/>
                <a:gd name="T33" fmla="*/ 49 h 194"/>
                <a:gd name="T34" fmla="*/ 47 w 275"/>
                <a:gd name="T35" fmla="*/ 49 h 194"/>
                <a:gd name="T36" fmla="*/ 61 w 275"/>
                <a:gd name="T37" fmla="*/ 52 h 194"/>
                <a:gd name="T38" fmla="*/ 65 w 275"/>
                <a:gd name="T39" fmla="*/ 59 h 194"/>
                <a:gd name="T40" fmla="*/ 51 w 275"/>
                <a:gd name="T41" fmla="*/ 70 h 194"/>
                <a:gd name="T42" fmla="*/ 54 w 275"/>
                <a:gd name="T43" fmla="*/ 91 h 194"/>
                <a:gd name="T44" fmla="*/ 49 w 275"/>
                <a:gd name="T45" fmla="*/ 105 h 194"/>
                <a:gd name="T46" fmla="*/ 44 w 275"/>
                <a:gd name="T47" fmla="*/ 115 h 194"/>
                <a:gd name="T48" fmla="*/ 51 w 275"/>
                <a:gd name="T49" fmla="*/ 126 h 194"/>
                <a:gd name="T50" fmla="*/ 44 w 275"/>
                <a:gd name="T51" fmla="*/ 138 h 194"/>
                <a:gd name="T52" fmla="*/ 49 w 275"/>
                <a:gd name="T53" fmla="*/ 147 h 194"/>
                <a:gd name="T54" fmla="*/ 42 w 275"/>
                <a:gd name="T55" fmla="*/ 162 h 194"/>
                <a:gd name="T56" fmla="*/ 44 w 275"/>
                <a:gd name="T57" fmla="*/ 169 h 194"/>
                <a:gd name="T58" fmla="*/ 56 w 275"/>
                <a:gd name="T59" fmla="*/ 169 h 194"/>
                <a:gd name="T60" fmla="*/ 82 w 275"/>
                <a:gd name="T61" fmla="*/ 194 h 194"/>
                <a:gd name="T62" fmla="*/ 86 w 275"/>
                <a:gd name="T63" fmla="*/ 187 h 194"/>
                <a:gd name="T64" fmla="*/ 98 w 275"/>
                <a:gd name="T65" fmla="*/ 187 h 194"/>
                <a:gd name="T66" fmla="*/ 119 w 275"/>
                <a:gd name="T67" fmla="*/ 178 h 194"/>
                <a:gd name="T68" fmla="*/ 145 w 275"/>
                <a:gd name="T69" fmla="*/ 178 h 194"/>
                <a:gd name="T70" fmla="*/ 161 w 275"/>
                <a:gd name="T71" fmla="*/ 171 h 194"/>
                <a:gd name="T72" fmla="*/ 177 w 275"/>
                <a:gd name="T73" fmla="*/ 159 h 194"/>
                <a:gd name="T74" fmla="*/ 186 w 275"/>
                <a:gd name="T75" fmla="*/ 143 h 194"/>
                <a:gd name="T76" fmla="*/ 200 w 275"/>
                <a:gd name="T77" fmla="*/ 126 h 194"/>
                <a:gd name="T78" fmla="*/ 200 w 275"/>
                <a:gd name="T79" fmla="*/ 96 h 194"/>
                <a:gd name="T80" fmla="*/ 219 w 275"/>
                <a:gd name="T81" fmla="*/ 75 h 194"/>
                <a:gd name="T82" fmla="*/ 237 w 275"/>
                <a:gd name="T83" fmla="*/ 66 h 194"/>
                <a:gd name="T84" fmla="*/ 261 w 275"/>
                <a:gd name="T85" fmla="*/ 52 h 194"/>
                <a:gd name="T86" fmla="*/ 270 w 275"/>
                <a:gd name="T87" fmla="*/ 35 h 194"/>
                <a:gd name="T88" fmla="*/ 272 w 275"/>
                <a:gd name="T89" fmla="*/ 103 h 194"/>
                <a:gd name="T90" fmla="*/ 272 w 275"/>
                <a:gd name="T91" fmla="*/ 103 h 194"/>
                <a:gd name="T92" fmla="*/ 254 w 275"/>
                <a:gd name="T93" fmla="*/ 110 h 194"/>
                <a:gd name="T94" fmla="*/ 272 w 275"/>
                <a:gd name="T95" fmla="*/ 10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194">
                  <a:moveTo>
                    <a:pt x="270" y="35"/>
                  </a:moveTo>
                  <a:lnTo>
                    <a:pt x="270" y="35"/>
                  </a:lnTo>
                  <a:cubicBezTo>
                    <a:pt x="263" y="35"/>
                    <a:pt x="254" y="35"/>
                    <a:pt x="249" y="33"/>
                  </a:cubicBezTo>
                  <a:cubicBezTo>
                    <a:pt x="242" y="33"/>
                    <a:pt x="228" y="31"/>
                    <a:pt x="224" y="28"/>
                  </a:cubicBezTo>
                  <a:cubicBezTo>
                    <a:pt x="219" y="24"/>
                    <a:pt x="214" y="21"/>
                    <a:pt x="214" y="26"/>
                  </a:cubicBezTo>
                  <a:cubicBezTo>
                    <a:pt x="214" y="31"/>
                    <a:pt x="203" y="31"/>
                    <a:pt x="196" y="26"/>
                  </a:cubicBezTo>
                  <a:cubicBezTo>
                    <a:pt x="191" y="24"/>
                    <a:pt x="182" y="19"/>
                    <a:pt x="177" y="17"/>
                  </a:cubicBezTo>
                  <a:cubicBezTo>
                    <a:pt x="175" y="14"/>
                    <a:pt x="168" y="14"/>
                    <a:pt x="163" y="12"/>
                  </a:cubicBezTo>
                  <a:cubicBezTo>
                    <a:pt x="158" y="12"/>
                    <a:pt x="140" y="5"/>
                    <a:pt x="128" y="7"/>
                  </a:cubicBezTo>
                  <a:cubicBezTo>
                    <a:pt x="114" y="10"/>
                    <a:pt x="72" y="5"/>
                    <a:pt x="56" y="7"/>
                  </a:cubicBezTo>
                  <a:cubicBezTo>
                    <a:pt x="42" y="7"/>
                    <a:pt x="40" y="0"/>
                    <a:pt x="30" y="0"/>
                  </a:cubicBezTo>
                  <a:cubicBezTo>
                    <a:pt x="24" y="0"/>
                    <a:pt x="26" y="10"/>
                    <a:pt x="14" y="10"/>
                  </a:cubicBezTo>
                  <a:cubicBezTo>
                    <a:pt x="0" y="12"/>
                    <a:pt x="0" y="19"/>
                    <a:pt x="10" y="26"/>
                  </a:cubicBezTo>
                  <a:cubicBezTo>
                    <a:pt x="14" y="31"/>
                    <a:pt x="14" y="40"/>
                    <a:pt x="12" y="47"/>
                  </a:cubicBezTo>
                  <a:cubicBezTo>
                    <a:pt x="17" y="47"/>
                    <a:pt x="17" y="47"/>
                    <a:pt x="19" y="45"/>
                  </a:cubicBezTo>
                  <a:cubicBezTo>
                    <a:pt x="24" y="40"/>
                    <a:pt x="26" y="40"/>
                    <a:pt x="26" y="45"/>
                  </a:cubicBezTo>
                  <a:cubicBezTo>
                    <a:pt x="26" y="49"/>
                    <a:pt x="35" y="49"/>
                    <a:pt x="40" y="49"/>
                  </a:cubicBezTo>
                  <a:cubicBezTo>
                    <a:pt x="44" y="49"/>
                    <a:pt x="42" y="52"/>
                    <a:pt x="47" y="49"/>
                  </a:cubicBezTo>
                  <a:cubicBezTo>
                    <a:pt x="54" y="45"/>
                    <a:pt x="61" y="47"/>
                    <a:pt x="61" y="52"/>
                  </a:cubicBezTo>
                  <a:cubicBezTo>
                    <a:pt x="61" y="57"/>
                    <a:pt x="72" y="54"/>
                    <a:pt x="65" y="59"/>
                  </a:cubicBezTo>
                  <a:cubicBezTo>
                    <a:pt x="61" y="66"/>
                    <a:pt x="51" y="68"/>
                    <a:pt x="51" y="70"/>
                  </a:cubicBezTo>
                  <a:cubicBezTo>
                    <a:pt x="51" y="75"/>
                    <a:pt x="58" y="87"/>
                    <a:pt x="54" y="91"/>
                  </a:cubicBezTo>
                  <a:cubicBezTo>
                    <a:pt x="49" y="96"/>
                    <a:pt x="56" y="105"/>
                    <a:pt x="49" y="105"/>
                  </a:cubicBezTo>
                  <a:cubicBezTo>
                    <a:pt x="44" y="105"/>
                    <a:pt x="37" y="108"/>
                    <a:pt x="44" y="115"/>
                  </a:cubicBezTo>
                  <a:cubicBezTo>
                    <a:pt x="51" y="122"/>
                    <a:pt x="56" y="126"/>
                    <a:pt x="51" y="126"/>
                  </a:cubicBezTo>
                  <a:cubicBezTo>
                    <a:pt x="47" y="126"/>
                    <a:pt x="42" y="136"/>
                    <a:pt x="44" y="138"/>
                  </a:cubicBezTo>
                  <a:cubicBezTo>
                    <a:pt x="47" y="140"/>
                    <a:pt x="58" y="147"/>
                    <a:pt x="49" y="147"/>
                  </a:cubicBezTo>
                  <a:cubicBezTo>
                    <a:pt x="42" y="150"/>
                    <a:pt x="42" y="157"/>
                    <a:pt x="42" y="162"/>
                  </a:cubicBezTo>
                  <a:cubicBezTo>
                    <a:pt x="42" y="164"/>
                    <a:pt x="42" y="166"/>
                    <a:pt x="44" y="169"/>
                  </a:cubicBezTo>
                  <a:lnTo>
                    <a:pt x="56" y="169"/>
                  </a:lnTo>
                  <a:cubicBezTo>
                    <a:pt x="65" y="173"/>
                    <a:pt x="70" y="194"/>
                    <a:pt x="82" y="194"/>
                  </a:cubicBezTo>
                  <a:cubicBezTo>
                    <a:pt x="86" y="194"/>
                    <a:pt x="84" y="190"/>
                    <a:pt x="86" y="187"/>
                  </a:cubicBezTo>
                  <a:cubicBezTo>
                    <a:pt x="89" y="185"/>
                    <a:pt x="93" y="187"/>
                    <a:pt x="98" y="187"/>
                  </a:cubicBezTo>
                  <a:cubicBezTo>
                    <a:pt x="105" y="187"/>
                    <a:pt x="107" y="178"/>
                    <a:pt x="119" y="178"/>
                  </a:cubicBezTo>
                  <a:lnTo>
                    <a:pt x="145" y="178"/>
                  </a:lnTo>
                  <a:cubicBezTo>
                    <a:pt x="154" y="178"/>
                    <a:pt x="158" y="176"/>
                    <a:pt x="161" y="171"/>
                  </a:cubicBezTo>
                  <a:cubicBezTo>
                    <a:pt x="163" y="164"/>
                    <a:pt x="170" y="159"/>
                    <a:pt x="177" y="159"/>
                  </a:cubicBezTo>
                  <a:cubicBezTo>
                    <a:pt x="186" y="157"/>
                    <a:pt x="184" y="147"/>
                    <a:pt x="186" y="143"/>
                  </a:cubicBezTo>
                  <a:cubicBezTo>
                    <a:pt x="186" y="138"/>
                    <a:pt x="200" y="131"/>
                    <a:pt x="200" y="126"/>
                  </a:cubicBezTo>
                  <a:cubicBezTo>
                    <a:pt x="203" y="124"/>
                    <a:pt x="193" y="108"/>
                    <a:pt x="200" y="96"/>
                  </a:cubicBezTo>
                  <a:cubicBezTo>
                    <a:pt x="210" y="82"/>
                    <a:pt x="219" y="82"/>
                    <a:pt x="219" y="75"/>
                  </a:cubicBezTo>
                  <a:cubicBezTo>
                    <a:pt x="219" y="68"/>
                    <a:pt x="228" y="66"/>
                    <a:pt x="237" y="66"/>
                  </a:cubicBezTo>
                  <a:cubicBezTo>
                    <a:pt x="249" y="64"/>
                    <a:pt x="251" y="57"/>
                    <a:pt x="261" y="52"/>
                  </a:cubicBezTo>
                  <a:cubicBezTo>
                    <a:pt x="270" y="49"/>
                    <a:pt x="272" y="45"/>
                    <a:pt x="270" y="35"/>
                  </a:cubicBezTo>
                  <a:close/>
                  <a:moveTo>
                    <a:pt x="272" y="103"/>
                  </a:moveTo>
                  <a:lnTo>
                    <a:pt x="272" y="103"/>
                  </a:lnTo>
                  <a:cubicBezTo>
                    <a:pt x="270" y="94"/>
                    <a:pt x="249" y="108"/>
                    <a:pt x="254" y="110"/>
                  </a:cubicBezTo>
                  <a:cubicBezTo>
                    <a:pt x="263" y="117"/>
                    <a:pt x="275" y="115"/>
                    <a:pt x="272" y="103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7" name="Freeform 679">
              <a:extLst>
                <a:ext uri="{FF2B5EF4-FFF2-40B4-BE49-F238E27FC236}">
                  <a16:creationId xmlns:a16="http://schemas.microsoft.com/office/drawing/2014/main" id="{21E5DC08-2E9D-ECF1-45BC-F2ECE0CEA3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588" y="2787651"/>
              <a:ext cx="261938" cy="185738"/>
            </a:xfrm>
            <a:custGeom>
              <a:avLst/>
              <a:gdLst>
                <a:gd name="T0" fmla="*/ 270 w 275"/>
                <a:gd name="T1" fmla="*/ 35 h 194"/>
                <a:gd name="T2" fmla="*/ 270 w 275"/>
                <a:gd name="T3" fmla="*/ 35 h 194"/>
                <a:gd name="T4" fmla="*/ 249 w 275"/>
                <a:gd name="T5" fmla="*/ 33 h 194"/>
                <a:gd name="T6" fmla="*/ 224 w 275"/>
                <a:gd name="T7" fmla="*/ 28 h 194"/>
                <a:gd name="T8" fmla="*/ 214 w 275"/>
                <a:gd name="T9" fmla="*/ 26 h 194"/>
                <a:gd name="T10" fmla="*/ 196 w 275"/>
                <a:gd name="T11" fmla="*/ 26 h 194"/>
                <a:gd name="T12" fmla="*/ 177 w 275"/>
                <a:gd name="T13" fmla="*/ 17 h 194"/>
                <a:gd name="T14" fmla="*/ 163 w 275"/>
                <a:gd name="T15" fmla="*/ 12 h 194"/>
                <a:gd name="T16" fmla="*/ 128 w 275"/>
                <a:gd name="T17" fmla="*/ 7 h 194"/>
                <a:gd name="T18" fmla="*/ 56 w 275"/>
                <a:gd name="T19" fmla="*/ 7 h 194"/>
                <a:gd name="T20" fmla="*/ 30 w 275"/>
                <a:gd name="T21" fmla="*/ 0 h 194"/>
                <a:gd name="T22" fmla="*/ 14 w 275"/>
                <a:gd name="T23" fmla="*/ 10 h 194"/>
                <a:gd name="T24" fmla="*/ 10 w 275"/>
                <a:gd name="T25" fmla="*/ 26 h 194"/>
                <a:gd name="T26" fmla="*/ 12 w 275"/>
                <a:gd name="T27" fmla="*/ 47 h 194"/>
                <a:gd name="T28" fmla="*/ 19 w 275"/>
                <a:gd name="T29" fmla="*/ 45 h 194"/>
                <a:gd name="T30" fmla="*/ 26 w 275"/>
                <a:gd name="T31" fmla="*/ 45 h 194"/>
                <a:gd name="T32" fmla="*/ 40 w 275"/>
                <a:gd name="T33" fmla="*/ 49 h 194"/>
                <a:gd name="T34" fmla="*/ 47 w 275"/>
                <a:gd name="T35" fmla="*/ 49 h 194"/>
                <a:gd name="T36" fmla="*/ 61 w 275"/>
                <a:gd name="T37" fmla="*/ 52 h 194"/>
                <a:gd name="T38" fmla="*/ 65 w 275"/>
                <a:gd name="T39" fmla="*/ 59 h 194"/>
                <a:gd name="T40" fmla="*/ 51 w 275"/>
                <a:gd name="T41" fmla="*/ 70 h 194"/>
                <a:gd name="T42" fmla="*/ 54 w 275"/>
                <a:gd name="T43" fmla="*/ 91 h 194"/>
                <a:gd name="T44" fmla="*/ 49 w 275"/>
                <a:gd name="T45" fmla="*/ 105 h 194"/>
                <a:gd name="T46" fmla="*/ 44 w 275"/>
                <a:gd name="T47" fmla="*/ 115 h 194"/>
                <a:gd name="T48" fmla="*/ 51 w 275"/>
                <a:gd name="T49" fmla="*/ 126 h 194"/>
                <a:gd name="T50" fmla="*/ 44 w 275"/>
                <a:gd name="T51" fmla="*/ 138 h 194"/>
                <a:gd name="T52" fmla="*/ 49 w 275"/>
                <a:gd name="T53" fmla="*/ 147 h 194"/>
                <a:gd name="T54" fmla="*/ 42 w 275"/>
                <a:gd name="T55" fmla="*/ 162 h 194"/>
                <a:gd name="T56" fmla="*/ 44 w 275"/>
                <a:gd name="T57" fmla="*/ 169 h 194"/>
                <a:gd name="T58" fmla="*/ 56 w 275"/>
                <a:gd name="T59" fmla="*/ 169 h 194"/>
                <a:gd name="T60" fmla="*/ 82 w 275"/>
                <a:gd name="T61" fmla="*/ 194 h 194"/>
                <a:gd name="T62" fmla="*/ 86 w 275"/>
                <a:gd name="T63" fmla="*/ 187 h 194"/>
                <a:gd name="T64" fmla="*/ 98 w 275"/>
                <a:gd name="T65" fmla="*/ 187 h 194"/>
                <a:gd name="T66" fmla="*/ 119 w 275"/>
                <a:gd name="T67" fmla="*/ 178 h 194"/>
                <a:gd name="T68" fmla="*/ 145 w 275"/>
                <a:gd name="T69" fmla="*/ 178 h 194"/>
                <a:gd name="T70" fmla="*/ 161 w 275"/>
                <a:gd name="T71" fmla="*/ 171 h 194"/>
                <a:gd name="T72" fmla="*/ 177 w 275"/>
                <a:gd name="T73" fmla="*/ 159 h 194"/>
                <a:gd name="T74" fmla="*/ 186 w 275"/>
                <a:gd name="T75" fmla="*/ 143 h 194"/>
                <a:gd name="T76" fmla="*/ 200 w 275"/>
                <a:gd name="T77" fmla="*/ 126 h 194"/>
                <a:gd name="T78" fmla="*/ 200 w 275"/>
                <a:gd name="T79" fmla="*/ 96 h 194"/>
                <a:gd name="T80" fmla="*/ 219 w 275"/>
                <a:gd name="T81" fmla="*/ 75 h 194"/>
                <a:gd name="T82" fmla="*/ 237 w 275"/>
                <a:gd name="T83" fmla="*/ 66 h 194"/>
                <a:gd name="T84" fmla="*/ 261 w 275"/>
                <a:gd name="T85" fmla="*/ 52 h 194"/>
                <a:gd name="T86" fmla="*/ 270 w 275"/>
                <a:gd name="T87" fmla="*/ 35 h 194"/>
                <a:gd name="T88" fmla="*/ 270 w 275"/>
                <a:gd name="T89" fmla="*/ 35 h 194"/>
                <a:gd name="T90" fmla="*/ 272 w 275"/>
                <a:gd name="T91" fmla="*/ 103 h 194"/>
                <a:gd name="T92" fmla="*/ 272 w 275"/>
                <a:gd name="T93" fmla="*/ 103 h 194"/>
                <a:gd name="T94" fmla="*/ 254 w 275"/>
                <a:gd name="T95" fmla="*/ 110 h 194"/>
                <a:gd name="T96" fmla="*/ 272 w 275"/>
                <a:gd name="T97" fmla="*/ 103 h 194"/>
                <a:gd name="T98" fmla="*/ 272 w 275"/>
                <a:gd name="T99" fmla="*/ 10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5" h="194">
                  <a:moveTo>
                    <a:pt x="270" y="35"/>
                  </a:moveTo>
                  <a:lnTo>
                    <a:pt x="270" y="35"/>
                  </a:lnTo>
                  <a:cubicBezTo>
                    <a:pt x="263" y="35"/>
                    <a:pt x="254" y="35"/>
                    <a:pt x="249" y="33"/>
                  </a:cubicBezTo>
                  <a:cubicBezTo>
                    <a:pt x="242" y="33"/>
                    <a:pt x="228" y="31"/>
                    <a:pt x="224" y="28"/>
                  </a:cubicBezTo>
                  <a:cubicBezTo>
                    <a:pt x="219" y="24"/>
                    <a:pt x="214" y="21"/>
                    <a:pt x="214" y="26"/>
                  </a:cubicBezTo>
                  <a:cubicBezTo>
                    <a:pt x="214" y="31"/>
                    <a:pt x="203" y="31"/>
                    <a:pt x="196" y="26"/>
                  </a:cubicBezTo>
                  <a:cubicBezTo>
                    <a:pt x="191" y="24"/>
                    <a:pt x="182" y="19"/>
                    <a:pt x="177" y="17"/>
                  </a:cubicBezTo>
                  <a:cubicBezTo>
                    <a:pt x="175" y="14"/>
                    <a:pt x="168" y="14"/>
                    <a:pt x="163" y="12"/>
                  </a:cubicBezTo>
                  <a:cubicBezTo>
                    <a:pt x="158" y="12"/>
                    <a:pt x="140" y="5"/>
                    <a:pt x="128" y="7"/>
                  </a:cubicBezTo>
                  <a:cubicBezTo>
                    <a:pt x="114" y="10"/>
                    <a:pt x="72" y="5"/>
                    <a:pt x="56" y="7"/>
                  </a:cubicBezTo>
                  <a:cubicBezTo>
                    <a:pt x="42" y="7"/>
                    <a:pt x="40" y="0"/>
                    <a:pt x="30" y="0"/>
                  </a:cubicBezTo>
                  <a:cubicBezTo>
                    <a:pt x="24" y="0"/>
                    <a:pt x="26" y="10"/>
                    <a:pt x="14" y="10"/>
                  </a:cubicBezTo>
                  <a:cubicBezTo>
                    <a:pt x="0" y="12"/>
                    <a:pt x="0" y="19"/>
                    <a:pt x="10" y="26"/>
                  </a:cubicBezTo>
                  <a:cubicBezTo>
                    <a:pt x="14" y="31"/>
                    <a:pt x="14" y="40"/>
                    <a:pt x="12" y="47"/>
                  </a:cubicBezTo>
                  <a:cubicBezTo>
                    <a:pt x="17" y="47"/>
                    <a:pt x="17" y="47"/>
                    <a:pt x="19" y="45"/>
                  </a:cubicBezTo>
                  <a:cubicBezTo>
                    <a:pt x="24" y="40"/>
                    <a:pt x="26" y="40"/>
                    <a:pt x="26" y="45"/>
                  </a:cubicBezTo>
                  <a:cubicBezTo>
                    <a:pt x="26" y="49"/>
                    <a:pt x="35" y="49"/>
                    <a:pt x="40" y="49"/>
                  </a:cubicBezTo>
                  <a:cubicBezTo>
                    <a:pt x="44" y="49"/>
                    <a:pt x="42" y="52"/>
                    <a:pt x="47" y="49"/>
                  </a:cubicBezTo>
                  <a:cubicBezTo>
                    <a:pt x="54" y="45"/>
                    <a:pt x="61" y="47"/>
                    <a:pt x="61" y="52"/>
                  </a:cubicBezTo>
                  <a:cubicBezTo>
                    <a:pt x="61" y="57"/>
                    <a:pt x="72" y="54"/>
                    <a:pt x="65" y="59"/>
                  </a:cubicBezTo>
                  <a:cubicBezTo>
                    <a:pt x="61" y="66"/>
                    <a:pt x="51" y="68"/>
                    <a:pt x="51" y="70"/>
                  </a:cubicBezTo>
                  <a:cubicBezTo>
                    <a:pt x="51" y="75"/>
                    <a:pt x="58" y="87"/>
                    <a:pt x="54" y="91"/>
                  </a:cubicBezTo>
                  <a:cubicBezTo>
                    <a:pt x="49" y="96"/>
                    <a:pt x="56" y="105"/>
                    <a:pt x="49" y="105"/>
                  </a:cubicBezTo>
                  <a:cubicBezTo>
                    <a:pt x="44" y="105"/>
                    <a:pt x="37" y="108"/>
                    <a:pt x="44" y="115"/>
                  </a:cubicBezTo>
                  <a:cubicBezTo>
                    <a:pt x="51" y="122"/>
                    <a:pt x="56" y="126"/>
                    <a:pt x="51" y="126"/>
                  </a:cubicBezTo>
                  <a:cubicBezTo>
                    <a:pt x="47" y="126"/>
                    <a:pt x="42" y="136"/>
                    <a:pt x="44" y="138"/>
                  </a:cubicBezTo>
                  <a:cubicBezTo>
                    <a:pt x="47" y="140"/>
                    <a:pt x="58" y="147"/>
                    <a:pt x="49" y="147"/>
                  </a:cubicBezTo>
                  <a:cubicBezTo>
                    <a:pt x="42" y="150"/>
                    <a:pt x="42" y="157"/>
                    <a:pt x="42" y="162"/>
                  </a:cubicBezTo>
                  <a:cubicBezTo>
                    <a:pt x="42" y="164"/>
                    <a:pt x="42" y="166"/>
                    <a:pt x="44" y="169"/>
                  </a:cubicBezTo>
                  <a:lnTo>
                    <a:pt x="56" y="169"/>
                  </a:lnTo>
                  <a:cubicBezTo>
                    <a:pt x="65" y="173"/>
                    <a:pt x="70" y="194"/>
                    <a:pt x="82" y="194"/>
                  </a:cubicBezTo>
                  <a:cubicBezTo>
                    <a:pt x="86" y="194"/>
                    <a:pt x="84" y="190"/>
                    <a:pt x="86" y="187"/>
                  </a:cubicBezTo>
                  <a:cubicBezTo>
                    <a:pt x="89" y="185"/>
                    <a:pt x="93" y="187"/>
                    <a:pt x="98" y="187"/>
                  </a:cubicBezTo>
                  <a:cubicBezTo>
                    <a:pt x="105" y="187"/>
                    <a:pt x="107" y="178"/>
                    <a:pt x="119" y="178"/>
                  </a:cubicBezTo>
                  <a:lnTo>
                    <a:pt x="145" y="178"/>
                  </a:lnTo>
                  <a:cubicBezTo>
                    <a:pt x="154" y="178"/>
                    <a:pt x="158" y="176"/>
                    <a:pt x="161" y="171"/>
                  </a:cubicBezTo>
                  <a:cubicBezTo>
                    <a:pt x="163" y="164"/>
                    <a:pt x="170" y="159"/>
                    <a:pt x="177" y="159"/>
                  </a:cubicBezTo>
                  <a:cubicBezTo>
                    <a:pt x="186" y="157"/>
                    <a:pt x="184" y="147"/>
                    <a:pt x="186" y="143"/>
                  </a:cubicBezTo>
                  <a:cubicBezTo>
                    <a:pt x="186" y="138"/>
                    <a:pt x="200" y="131"/>
                    <a:pt x="200" y="126"/>
                  </a:cubicBezTo>
                  <a:cubicBezTo>
                    <a:pt x="203" y="124"/>
                    <a:pt x="193" y="108"/>
                    <a:pt x="200" y="96"/>
                  </a:cubicBezTo>
                  <a:cubicBezTo>
                    <a:pt x="210" y="82"/>
                    <a:pt x="219" y="82"/>
                    <a:pt x="219" y="75"/>
                  </a:cubicBezTo>
                  <a:cubicBezTo>
                    <a:pt x="219" y="68"/>
                    <a:pt x="228" y="66"/>
                    <a:pt x="237" y="66"/>
                  </a:cubicBezTo>
                  <a:cubicBezTo>
                    <a:pt x="249" y="64"/>
                    <a:pt x="251" y="57"/>
                    <a:pt x="261" y="52"/>
                  </a:cubicBezTo>
                  <a:cubicBezTo>
                    <a:pt x="270" y="49"/>
                    <a:pt x="272" y="45"/>
                    <a:pt x="270" y="35"/>
                  </a:cubicBezTo>
                  <a:lnTo>
                    <a:pt x="270" y="35"/>
                  </a:lnTo>
                  <a:close/>
                  <a:moveTo>
                    <a:pt x="272" y="103"/>
                  </a:moveTo>
                  <a:lnTo>
                    <a:pt x="272" y="103"/>
                  </a:lnTo>
                  <a:cubicBezTo>
                    <a:pt x="270" y="94"/>
                    <a:pt x="249" y="108"/>
                    <a:pt x="254" y="110"/>
                  </a:cubicBezTo>
                  <a:cubicBezTo>
                    <a:pt x="263" y="117"/>
                    <a:pt x="275" y="115"/>
                    <a:pt x="272" y="103"/>
                  </a:cubicBezTo>
                  <a:lnTo>
                    <a:pt x="272" y="10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8" name="Freeform 680">
              <a:extLst>
                <a:ext uri="{FF2B5EF4-FFF2-40B4-BE49-F238E27FC236}">
                  <a16:creationId xmlns:a16="http://schemas.microsoft.com/office/drawing/2014/main" id="{F6CC47ED-E900-E42A-5943-31A71B9274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1725" y="2838451"/>
              <a:ext cx="128588" cy="160338"/>
            </a:xfrm>
            <a:custGeom>
              <a:avLst/>
              <a:gdLst>
                <a:gd name="T0" fmla="*/ 133 w 135"/>
                <a:gd name="T1" fmla="*/ 0 h 168"/>
                <a:gd name="T2" fmla="*/ 133 w 135"/>
                <a:gd name="T3" fmla="*/ 0 h 168"/>
                <a:gd name="T4" fmla="*/ 123 w 135"/>
                <a:gd name="T5" fmla="*/ 5 h 168"/>
                <a:gd name="T6" fmla="*/ 116 w 135"/>
                <a:gd name="T7" fmla="*/ 9 h 168"/>
                <a:gd name="T8" fmla="*/ 93 w 135"/>
                <a:gd name="T9" fmla="*/ 5 h 168"/>
                <a:gd name="T10" fmla="*/ 65 w 135"/>
                <a:gd name="T11" fmla="*/ 5 h 168"/>
                <a:gd name="T12" fmla="*/ 63 w 135"/>
                <a:gd name="T13" fmla="*/ 5 h 168"/>
                <a:gd name="T14" fmla="*/ 44 w 135"/>
                <a:gd name="T15" fmla="*/ 14 h 168"/>
                <a:gd name="T16" fmla="*/ 35 w 135"/>
                <a:gd name="T17" fmla="*/ 21 h 168"/>
                <a:gd name="T18" fmla="*/ 19 w 135"/>
                <a:gd name="T19" fmla="*/ 23 h 168"/>
                <a:gd name="T20" fmla="*/ 12 w 135"/>
                <a:gd name="T21" fmla="*/ 35 h 168"/>
                <a:gd name="T22" fmla="*/ 7 w 135"/>
                <a:gd name="T23" fmla="*/ 44 h 168"/>
                <a:gd name="T24" fmla="*/ 0 w 135"/>
                <a:gd name="T25" fmla="*/ 53 h 168"/>
                <a:gd name="T26" fmla="*/ 3 w 135"/>
                <a:gd name="T27" fmla="*/ 56 h 168"/>
                <a:gd name="T28" fmla="*/ 14 w 135"/>
                <a:gd name="T29" fmla="*/ 72 h 168"/>
                <a:gd name="T30" fmla="*/ 28 w 135"/>
                <a:gd name="T31" fmla="*/ 79 h 168"/>
                <a:gd name="T32" fmla="*/ 47 w 135"/>
                <a:gd name="T33" fmla="*/ 86 h 168"/>
                <a:gd name="T34" fmla="*/ 26 w 135"/>
                <a:gd name="T35" fmla="*/ 86 h 168"/>
                <a:gd name="T36" fmla="*/ 28 w 135"/>
                <a:gd name="T37" fmla="*/ 105 h 168"/>
                <a:gd name="T38" fmla="*/ 40 w 135"/>
                <a:gd name="T39" fmla="*/ 119 h 168"/>
                <a:gd name="T40" fmla="*/ 61 w 135"/>
                <a:gd name="T41" fmla="*/ 130 h 168"/>
                <a:gd name="T42" fmla="*/ 56 w 135"/>
                <a:gd name="T43" fmla="*/ 107 h 168"/>
                <a:gd name="T44" fmla="*/ 70 w 135"/>
                <a:gd name="T45" fmla="*/ 107 h 168"/>
                <a:gd name="T46" fmla="*/ 61 w 135"/>
                <a:gd name="T47" fmla="*/ 98 h 168"/>
                <a:gd name="T48" fmla="*/ 68 w 135"/>
                <a:gd name="T49" fmla="*/ 95 h 168"/>
                <a:gd name="T50" fmla="*/ 84 w 135"/>
                <a:gd name="T51" fmla="*/ 93 h 168"/>
                <a:gd name="T52" fmla="*/ 77 w 135"/>
                <a:gd name="T53" fmla="*/ 74 h 168"/>
                <a:gd name="T54" fmla="*/ 61 w 135"/>
                <a:gd name="T55" fmla="*/ 77 h 168"/>
                <a:gd name="T56" fmla="*/ 68 w 135"/>
                <a:gd name="T57" fmla="*/ 65 h 168"/>
                <a:gd name="T58" fmla="*/ 49 w 135"/>
                <a:gd name="T59" fmla="*/ 42 h 168"/>
                <a:gd name="T60" fmla="*/ 61 w 135"/>
                <a:gd name="T61" fmla="*/ 35 h 168"/>
                <a:gd name="T62" fmla="*/ 77 w 135"/>
                <a:gd name="T63" fmla="*/ 37 h 168"/>
                <a:gd name="T64" fmla="*/ 82 w 135"/>
                <a:gd name="T65" fmla="*/ 21 h 168"/>
                <a:gd name="T66" fmla="*/ 93 w 135"/>
                <a:gd name="T67" fmla="*/ 26 h 168"/>
                <a:gd name="T68" fmla="*/ 109 w 135"/>
                <a:gd name="T69" fmla="*/ 18 h 168"/>
                <a:gd name="T70" fmla="*/ 123 w 135"/>
                <a:gd name="T71" fmla="*/ 26 h 168"/>
                <a:gd name="T72" fmla="*/ 130 w 135"/>
                <a:gd name="T73" fmla="*/ 16 h 168"/>
                <a:gd name="T74" fmla="*/ 135 w 135"/>
                <a:gd name="T75" fmla="*/ 7 h 168"/>
                <a:gd name="T76" fmla="*/ 133 w 135"/>
                <a:gd name="T77" fmla="*/ 0 h 168"/>
                <a:gd name="T78" fmla="*/ 116 w 135"/>
                <a:gd name="T79" fmla="*/ 158 h 168"/>
                <a:gd name="T80" fmla="*/ 116 w 135"/>
                <a:gd name="T81" fmla="*/ 158 h 168"/>
                <a:gd name="T82" fmla="*/ 82 w 135"/>
                <a:gd name="T83" fmla="*/ 154 h 168"/>
                <a:gd name="T84" fmla="*/ 70 w 135"/>
                <a:gd name="T85" fmla="*/ 158 h 168"/>
                <a:gd name="T86" fmla="*/ 100 w 135"/>
                <a:gd name="T87" fmla="*/ 168 h 168"/>
                <a:gd name="T88" fmla="*/ 130 w 135"/>
                <a:gd name="T89" fmla="*/ 158 h 168"/>
                <a:gd name="T90" fmla="*/ 116 w 135"/>
                <a:gd name="T91" fmla="*/ 15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5" h="168">
                  <a:moveTo>
                    <a:pt x="133" y="0"/>
                  </a:moveTo>
                  <a:lnTo>
                    <a:pt x="133" y="0"/>
                  </a:lnTo>
                  <a:cubicBezTo>
                    <a:pt x="128" y="0"/>
                    <a:pt x="123" y="2"/>
                    <a:pt x="123" y="5"/>
                  </a:cubicBezTo>
                  <a:cubicBezTo>
                    <a:pt x="126" y="7"/>
                    <a:pt x="121" y="9"/>
                    <a:pt x="116" y="9"/>
                  </a:cubicBezTo>
                  <a:cubicBezTo>
                    <a:pt x="116" y="9"/>
                    <a:pt x="98" y="7"/>
                    <a:pt x="93" y="5"/>
                  </a:cubicBezTo>
                  <a:cubicBezTo>
                    <a:pt x="89" y="2"/>
                    <a:pt x="72" y="5"/>
                    <a:pt x="65" y="5"/>
                  </a:cubicBezTo>
                  <a:lnTo>
                    <a:pt x="63" y="5"/>
                  </a:lnTo>
                  <a:cubicBezTo>
                    <a:pt x="63" y="9"/>
                    <a:pt x="47" y="16"/>
                    <a:pt x="44" y="14"/>
                  </a:cubicBezTo>
                  <a:cubicBezTo>
                    <a:pt x="42" y="14"/>
                    <a:pt x="40" y="18"/>
                    <a:pt x="35" y="21"/>
                  </a:cubicBezTo>
                  <a:cubicBezTo>
                    <a:pt x="28" y="23"/>
                    <a:pt x="21" y="21"/>
                    <a:pt x="19" y="23"/>
                  </a:cubicBezTo>
                  <a:cubicBezTo>
                    <a:pt x="19" y="26"/>
                    <a:pt x="16" y="33"/>
                    <a:pt x="12" y="35"/>
                  </a:cubicBezTo>
                  <a:cubicBezTo>
                    <a:pt x="10" y="37"/>
                    <a:pt x="12" y="42"/>
                    <a:pt x="7" y="44"/>
                  </a:cubicBezTo>
                  <a:cubicBezTo>
                    <a:pt x="5" y="44"/>
                    <a:pt x="3" y="49"/>
                    <a:pt x="0" y="53"/>
                  </a:cubicBezTo>
                  <a:cubicBezTo>
                    <a:pt x="0" y="56"/>
                    <a:pt x="3" y="56"/>
                    <a:pt x="3" y="56"/>
                  </a:cubicBezTo>
                  <a:cubicBezTo>
                    <a:pt x="10" y="58"/>
                    <a:pt x="14" y="65"/>
                    <a:pt x="14" y="72"/>
                  </a:cubicBezTo>
                  <a:cubicBezTo>
                    <a:pt x="12" y="81"/>
                    <a:pt x="23" y="84"/>
                    <a:pt x="28" y="79"/>
                  </a:cubicBezTo>
                  <a:cubicBezTo>
                    <a:pt x="33" y="72"/>
                    <a:pt x="47" y="81"/>
                    <a:pt x="47" y="86"/>
                  </a:cubicBezTo>
                  <a:cubicBezTo>
                    <a:pt x="47" y="88"/>
                    <a:pt x="33" y="81"/>
                    <a:pt x="26" y="86"/>
                  </a:cubicBezTo>
                  <a:cubicBezTo>
                    <a:pt x="16" y="93"/>
                    <a:pt x="30" y="98"/>
                    <a:pt x="28" y="105"/>
                  </a:cubicBezTo>
                  <a:cubicBezTo>
                    <a:pt x="28" y="112"/>
                    <a:pt x="33" y="121"/>
                    <a:pt x="40" y="119"/>
                  </a:cubicBezTo>
                  <a:cubicBezTo>
                    <a:pt x="47" y="119"/>
                    <a:pt x="56" y="130"/>
                    <a:pt x="61" y="130"/>
                  </a:cubicBezTo>
                  <a:cubicBezTo>
                    <a:pt x="65" y="128"/>
                    <a:pt x="54" y="110"/>
                    <a:pt x="56" y="107"/>
                  </a:cubicBezTo>
                  <a:cubicBezTo>
                    <a:pt x="58" y="105"/>
                    <a:pt x="68" y="112"/>
                    <a:pt x="70" y="107"/>
                  </a:cubicBezTo>
                  <a:cubicBezTo>
                    <a:pt x="75" y="102"/>
                    <a:pt x="68" y="98"/>
                    <a:pt x="61" y="98"/>
                  </a:cubicBezTo>
                  <a:cubicBezTo>
                    <a:pt x="54" y="100"/>
                    <a:pt x="61" y="91"/>
                    <a:pt x="68" y="95"/>
                  </a:cubicBezTo>
                  <a:cubicBezTo>
                    <a:pt x="77" y="100"/>
                    <a:pt x="79" y="93"/>
                    <a:pt x="84" y="93"/>
                  </a:cubicBezTo>
                  <a:cubicBezTo>
                    <a:pt x="89" y="93"/>
                    <a:pt x="89" y="79"/>
                    <a:pt x="77" y="74"/>
                  </a:cubicBezTo>
                  <a:cubicBezTo>
                    <a:pt x="65" y="72"/>
                    <a:pt x="68" y="84"/>
                    <a:pt x="61" y="77"/>
                  </a:cubicBezTo>
                  <a:cubicBezTo>
                    <a:pt x="51" y="67"/>
                    <a:pt x="68" y="72"/>
                    <a:pt x="68" y="65"/>
                  </a:cubicBezTo>
                  <a:cubicBezTo>
                    <a:pt x="68" y="58"/>
                    <a:pt x="56" y="49"/>
                    <a:pt x="49" y="42"/>
                  </a:cubicBezTo>
                  <a:cubicBezTo>
                    <a:pt x="44" y="33"/>
                    <a:pt x="56" y="30"/>
                    <a:pt x="61" y="35"/>
                  </a:cubicBezTo>
                  <a:cubicBezTo>
                    <a:pt x="63" y="39"/>
                    <a:pt x="72" y="39"/>
                    <a:pt x="77" y="37"/>
                  </a:cubicBezTo>
                  <a:cubicBezTo>
                    <a:pt x="82" y="35"/>
                    <a:pt x="72" y="26"/>
                    <a:pt x="82" y="21"/>
                  </a:cubicBezTo>
                  <a:cubicBezTo>
                    <a:pt x="91" y="18"/>
                    <a:pt x="91" y="23"/>
                    <a:pt x="93" y="26"/>
                  </a:cubicBezTo>
                  <a:cubicBezTo>
                    <a:pt x="98" y="28"/>
                    <a:pt x="100" y="18"/>
                    <a:pt x="109" y="18"/>
                  </a:cubicBezTo>
                  <a:cubicBezTo>
                    <a:pt x="116" y="18"/>
                    <a:pt x="121" y="21"/>
                    <a:pt x="123" y="26"/>
                  </a:cubicBezTo>
                  <a:cubicBezTo>
                    <a:pt x="128" y="21"/>
                    <a:pt x="130" y="18"/>
                    <a:pt x="130" y="16"/>
                  </a:cubicBezTo>
                  <a:cubicBezTo>
                    <a:pt x="130" y="14"/>
                    <a:pt x="135" y="12"/>
                    <a:pt x="135" y="7"/>
                  </a:cubicBezTo>
                  <a:cubicBezTo>
                    <a:pt x="135" y="5"/>
                    <a:pt x="135" y="2"/>
                    <a:pt x="133" y="0"/>
                  </a:cubicBezTo>
                  <a:close/>
                  <a:moveTo>
                    <a:pt x="116" y="158"/>
                  </a:moveTo>
                  <a:lnTo>
                    <a:pt x="116" y="158"/>
                  </a:lnTo>
                  <a:cubicBezTo>
                    <a:pt x="112" y="154"/>
                    <a:pt x="89" y="158"/>
                    <a:pt x="82" y="154"/>
                  </a:cubicBezTo>
                  <a:cubicBezTo>
                    <a:pt x="77" y="149"/>
                    <a:pt x="65" y="158"/>
                    <a:pt x="70" y="158"/>
                  </a:cubicBezTo>
                  <a:cubicBezTo>
                    <a:pt x="77" y="161"/>
                    <a:pt x="89" y="168"/>
                    <a:pt x="100" y="168"/>
                  </a:cubicBezTo>
                  <a:cubicBezTo>
                    <a:pt x="114" y="168"/>
                    <a:pt x="130" y="161"/>
                    <a:pt x="130" y="158"/>
                  </a:cubicBezTo>
                  <a:cubicBezTo>
                    <a:pt x="128" y="156"/>
                    <a:pt x="121" y="161"/>
                    <a:pt x="116" y="15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9" name="Freeform 681">
              <a:extLst>
                <a:ext uri="{FF2B5EF4-FFF2-40B4-BE49-F238E27FC236}">
                  <a16:creationId xmlns:a16="http://schemas.microsoft.com/office/drawing/2014/main" id="{59ACF361-1B7F-5F81-B95E-7B30373088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1725" y="2838451"/>
              <a:ext cx="128588" cy="160338"/>
            </a:xfrm>
            <a:custGeom>
              <a:avLst/>
              <a:gdLst>
                <a:gd name="T0" fmla="*/ 133 w 135"/>
                <a:gd name="T1" fmla="*/ 0 h 168"/>
                <a:gd name="T2" fmla="*/ 133 w 135"/>
                <a:gd name="T3" fmla="*/ 0 h 168"/>
                <a:gd name="T4" fmla="*/ 123 w 135"/>
                <a:gd name="T5" fmla="*/ 5 h 168"/>
                <a:gd name="T6" fmla="*/ 116 w 135"/>
                <a:gd name="T7" fmla="*/ 9 h 168"/>
                <a:gd name="T8" fmla="*/ 93 w 135"/>
                <a:gd name="T9" fmla="*/ 5 h 168"/>
                <a:gd name="T10" fmla="*/ 65 w 135"/>
                <a:gd name="T11" fmla="*/ 5 h 168"/>
                <a:gd name="T12" fmla="*/ 63 w 135"/>
                <a:gd name="T13" fmla="*/ 5 h 168"/>
                <a:gd name="T14" fmla="*/ 44 w 135"/>
                <a:gd name="T15" fmla="*/ 14 h 168"/>
                <a:gd name="T16" fmla="*/ 35 w 135"/>
                <a:gd name="T17" fmla="*/ 21 h 168"/>
                <a:gd name="T18" fmla="*/ 19 w 135"/>
                <a:gd name="T19" fmla="*/ 23 h 168"/>
                <a:gd name="T20" fmla="*/ 12 w 135"/>
                <a:gd name="T21" fmla="*/ 35 h 168"/>
                <a:gd name="T22" fmla="*/ 7 w 135"/>
                <a:gd name="T23" fmla="*/ 44 h 168"/>
                <a:gd name="T24" fmla="*/ 0 w 135"/>
                <a:gd name="T25" fmla="*/ 53 h 168"/>
                <a:gd name="T26" fmla="*/ 3 w 135"/>
                <a:gd name="T27" fmla="*/ 56 h 168"/>
                <a:gd name="T28" fmla="*/ 14 w 135"/>
                <a:gd name="T29" fmla="*/ 72 h 168"/>
                <a:gd name="T30" fmla="*/ 28 w 135"/>
                <a:gd name="T31" fmla="*/ 79 h 168"/>
                <a:gd name="T32" fmla="*/ 47 w 135"/>
                <a:gd name="T33" fmla="*/ 86 h 168"/>
                <a:gd name="T34" fmla="*/ 26 w 135"/>
                <a:gd name="T35" fmla="*/ 86 h 168"/>
                <a:gd name="T36" fmla="*/ 28 w 135"/>
                <a:gd name="T37" fmla="*/ 105 h 168"/>
                <a:gd name="T38" fmla="*/ 40 w 135"/>
                <a:gd name="T39" fmla="*/ 119 h 168"/>
                <a:gd name="T40" fmla="*/ 61 w 135"/>
                <a:gd name="T41" fmla="*/ 130 h 168"/>
                <a:gd name="T42" fmla="*/ 56 w 135"/>
                <a:gd name="T43" fmla="*/ 107 h 168"/>
                <a:gd name="T44" fmla="*/ 70 w 135"/>
                <a:gd name="T45" fmla="*/ 107 h 168"/>
                <a:gd name="T46" fmla="*/ 61 w 135"/>
                <a:gd name="T47" fmla="*/ 98 h 168"/>
                <a:gd name="T48" fmla="*/ 68 w 135"/>
                <a:gd name="T49" fmla="*/ 95 h 168"/>
                <a:gd name="T50" fmla="*/ 84 w 135"/>
                <a:gd name="T51" fmla="*/ 93 h 168"/>
                <a:gd name="T52" fmla="*/ 77 w 135"/>
                <a:gd name="T53" fmla="*/ 74 h 168"/>
                <a:gd name="T54" fmla="*/ 61 w 135"/>
                <a:gd name="T55" fmla="*/ 77 h 168"/>
                <a:gd name="T56" fmla="*/ 68 w 135"/>
                <a:gd name="T57" fmla="*/ 65 h 168"/>
                <a:gd name="T58" fmla="*/ 49 w 135"/>
                <a:gd name="T59" fmla="*/ 42 h 168"/>
                <a:gd name="T60" fmla="*/ 61 w 135"/>
                <a:gd name="T61" fmla="*/ 35 h 168"/>
                <a:gd name="T62" fmla="*/ 77 w 135"/>
                <a:gd name="T63" fmla="*/ 37 h 168"/>
                <a:gd name="T64" fmla="*/ 82 w 135"/>
                <a:gd name="T65" fmla="*/ 21 h 168"/>
                <a:gd name="T66" fmla="*/ 93 w 135"/>
                <a:gd name="T67" fmla="*/ 26 h 168"/>
                <a:gd name="T68" fmla="*/ 109 w 135"/>
                <a:gd name="T69" fmla="*/ 18 h 168"/>
                <a:gd name="T70" fmla="*/ 123 w 135"/>
                <a:gd name="T71" fmla="*/ 26 h 168"/>
                <a:gd name="T72" fmla="*/ 130 w 135"/>
                <a:gd name="T73" fmla="*/ 16 h 168"/>
                <a:gd name="T74" fmla="*/ 135 w 135"/>
                <a:gd name="T75" fmla="*/ 7 h 168"/>
                <a:gd name="T76" fmla="*/ 133 w 135"/>
                <a:gd name="T77" fmla="*/ 0 h 168"/>
                <a:gd name="T78" fmla="*/ 133 w 135"/>
                <a:gd name="T79" fmla="*/ 0 h 168"/>
                <a:gd name="T80" fmla="*/ 116 w 135"/>
                <a:gd name="T81" fmla="*/ 158 h 168"/>
                <a:gd name="T82" fmla="*/ 116 w 135"/>
                <a:gd name="T83" fmla="*/ 158 h 168"/>
                <a:gd name="T84" fmla="*/ 82 w 135"/>
                <a:gd name="T85" fmla="*/ 154 h 168"/>
                <a:gd name="T86" fmla="*/ 70 w 135"/>
                <a:gd name="T87" fmla="*/ 158 h 168"/>
                <a:gd name="T88" fmla="*/ 100 w 135"/>
                <a:gd name="T89" fmla="*/ 168 h 168"/>
                <a:gd name="T90" fmla="*/ 130 w 135"/>
                <a:gd name="T91" fmla="*/ 158 h 168"/>
                <a:gd name="T92" fmla="*/ 116 w 135"/>
                <a:gd name="T93" fmla="*/ 158 h 168"/>
                <a:gd name="T94" fmla="*/ 116 w 135"/>
                <a:gd name="T95" fmla="*/ 15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5" h="168">
                  <a:moveTo>
                    <a:pt x="133" y="0"/>
                  </a:moveTo>
                  <a:lnTo>
                    <a:pt x="133" y="0"/>
                  </a:lnTo>
                  <a:cubicBezTo>
                    <a:pt x="128" y="0"/>
                    <a:pt x="123" y="2"/>
                    <a:pt x="123" y="5"/>
                  </a:cubicBezTo>
                  <a:cubicBezTo>
                    <a:pt x="126" y="7"/>
                    <a:pt x="121" y="9"/>
                    <a:pt x="116" y="9"/>
                  </a:cubicBezTo>
                  <a:cubicBezTo>
                    <a:pt x="116" y="9"/>
                    <a:pt x="98" y="7"/>
                    <a:pt x="93" y="5"/>
                  </a:cubicBezTo>
                  <a:cubicBezTo>
                    <a:pt x="89" y="2"/>
                    <a:pt x="72" y="5"/>
                    <a:pt x="65" y="5"/>
                  </a:cubicBezTo>
                  <a:lnTo>
                    <a:pt x="63" y="5"/>
                  </a:lnTo>
                  <a:cubicBezTo>
                    <a:pt x="63" y="9"/>
                    <a:pt x="47" y="16"/>
                    <a:pt x="44" y="14"/>
                  </a:cubicBezTo>
                  <a:cubicBezTo>
                    <a:pt x="42" y="14"/>
                    <a:pt x="40" y="18"/>
                    <a:pt x="35" y="21"/>
                  </a:cubicBezTo>
                  <a:cubicBezTo>
                    <a:pt x="28" y="23"/>
                    <a:pt x="21" y="21"/>
                    <a:pt x="19" y="23"/>
                  </a:cubicBezTo>
                  <a:cubicBezTo>
                    <a:pt x="19" y="26"/>
                    <a:pt x="16" y="33"/>
                    <a:pt x="12" y="35"/>
                  </a:cubicBezTo>
                  <a:cubicBezTo>
                    <a:pt x="10" y="37"/>
                    <a:pt x="12" y="42"/>
                    <a:pt x="7" y="44"/>
                  </a:cubicBezTo>
                  <a:cubicBezTo>
                    <a:pt x="5" y="44"/>
                    <a:pt x="3" y="49"/>
                    <a:pt x="0" y="53"/>
                  </a:cubicBezTo>
                  <a:cubicBezTo>
                    <a:pt x="0" y="56"/>
                    <a:pt x="3" y="56"/>
                    <a:pt x="3" y="56"/>
                  </a:cubicBezTo>
                  <a:cubicBezTo>
                    <a:pt x="10" y="58"/>
                    <a:pt x="14" y="65"/>
                    <a:pt x="14" y="72"/>
                  </a:cubicBezTo>
                  <a:cubicBezTo>
                    <a:pt x="12" y="81"/>
                    <a:pt x="23" y="84"/>
                    <a:pt x="28" y="79"/>
                  </a:cubicBezTo>
                  <a:cubicBezTo>
                    <a:pt x="33" y="72"/>
                    <a:pt x="47" y="81"/>
                    <a:pt x="47" y="86"/>
                  </a:cubicBezTo>
                  <a:cubicBezTo>
                    <a:pt x="47" y="88"/>
                    <a:pt x="33" y="81"/>
                    <a:pt x="26" y="86"/>
                  </a:cubicBezTo>
                  <a:cubicBezTo>
                    <a:pt x="16" y="93"/>
                    <a:pt x="30" y="98"/>
                    <a:pt x="28" y="105"/>
                  </a:cubicBezTo>
                  <a:cubicBezTo>
                    <a:pt x="28" y="112"/>
                    <a:pt x="33" y="121"/>
                    <a:pt x="40" y="119"/>
                  </a:cubicBezTo>
                  <a:cubicBezTo>
                    <a:pt x="47" y="119"/>
                    <a:pt x="56" y="130"/>
                    <a:pt x="61" y="130"/>
                  </a:cubicBezTo>
                  <a:cubicBezTo>
                    <a:pt x="65" y="128"/>
                    <a:pt x="54" y="110"/>
                    <a:pt x="56" y="107"/>
                  </a:cubicBezTo>
                  <a:cubicBezTo>
                    <a:pt x="58" y="105"/>
                    <a:pt x="68" y="112"/>
                    <a:pt x="70" y="107"/>
                  </a:cubicBezTo>
                  <a:cubicBezTo>
                    <a:pt x="75" y="102"/>
                    <a:pt x="68" y="98"/>
                    <a:pt x="61" y="98"/>
                  </a:cubicBezTo>
                  <a:cubicBezTo>
                    <a:pt x="54" y="100"/>
                    <a:pt x="61" y="91"/>
                    <a:pt x="68" y="95"/>
                  </a:cubicBezTo>
                  <a:cubicBezTo>
                    <a:pt x="77" y="100"/>
                    <a:pt x="79" y="93"/>
                    <a:pt x="84" y="93"/>
                  </a:cubicBezTo>
                  <a:cubicBezTo>
                    <a:pt x="89" y="93"/>
                    <a:pt x="89" y="79"/>
                    <a:pt x="77" y="74"/>
                  </a:cubicBezTo>
                  <a:cubicBezTo>
                    <a:pt x="65" y="72"/>
                    <a:pt x="68" y="84"/>
                    <a:pt x="61" y="77"/>
                  </a:cubicBezTo>
                  <a:cubicBezTo>
                    <a:pt x="51" y="67"/>
                    <a:pt x="68" y="72"/>
                    <a:pt x="68" y="65"/>
                  </a:cubicBezTo>
                  <a:cubicBezTo>
                    <a:pt x="68" y="58"/>
                    <a:pt x="56" y="49"/>
                    <a:pt x="49" y="42"/>
                  </a:cubicBezTo>
                  <a:cubicBezTo>
                    <a:pt x="44" y="33"/>
                    <a:pt x="56" y="30"/>
                    <a:pt x="61" y="35"/>
                  </a:cubicBezTo>
                  <a:cubicBezTo>
                    <a:pt x="63" y="39"/>
                    <a:pt x="72" y="39"/>
                    <a:pt x="77" y="37"/>
                  </a:cubicBezTo>
                  <a:cubicBezTo>
                    <a:pt x="82" y="35"/>
                    <a:pt x="72" y="26"/>
                    <a:pt x="82" y="21"/>
                  </a:cubicBezTo>
                  <a:cubicBezTo>
                    <a:pt x="91" y="18"/>
                    <a:pt x="91" y="23"/>
                    <a:pt x="93" y="26"/>
                  </a:cubicBezTo>
                  <a:cubicBezTo>
                    <a:pt x="98" y="28"/>
                    <a:pt x="100" y="18"/>
                    <a:pt x="109" y="18"/>
                  </a:cubicBezTo>
                  <a:cubicBezTo>
                    <a:pt x="116" y="18"/>
                    <a:pt x="121" y="21"/>
                    <a:pt x="123" y="26"/>
                  </a:cubicBezTo>
                  <a:cubicBezTo>
                    <a:pt x="128" y="21"/>
                    <a:pt x="130" y="18"/>
                    <a:pt x="130" y="16"/>
                  </a:cubicBezTo>
                  <a:cubicBezTo>
                    <a:pt x="130" y="14"/>
                    <a:pt x="135" y="12"/>
                    <a:pt x="135" y="7"/>
                  </a:cubicBezTo>
                  <a:cubicBezTo>
                    <a:pt x="135" y="5"/>
                    <a:pt x="135" y="2"/>
                    <a:pt x="133" y="0"/>
                  </a:cubicBezTo>
                  <a:lnTo>
                    <a:pt x="133" y="0"/>
                  </a:lnTo>
                  <a:close/>
                  <a:moveTo>
                    <a:pt x="116" y="158"/>
                  </a:moveTo>
                  <a:lnTo>
                    <a:pt x="116" y="158"/>
                  </a:lnTo>
                  <a:cubicBezTo>
                    <a:pt x="112" y="154"/>
                    <a:pt x="89" y="158"/>
                    <a:pt x="82" y="154"/>
                  </a:cubicBezTo>
                  <a:cubicBezTo>
                    <a:pt x="77" y="149"/>
                    <a:pt x="65" y="158"/>
                    <a:pt x="70" y="158"/>
                  </a:cubicBezTo>
                  <a:cubicBezTo>
                    <a:pt x="77" y="161"/>
                    <a:pt x="89" y="168"/>
                    <a:pt x="100" y="168"/>
                  </a:cubicBezTo>
                  <a:cubicBezTo>
                    <a:pt x="114" y="168"/>
                    <a:pt x="130" y="161"/>
                    <a:pt x="130" y="158"/>
                  </a:cubicBezTo>
                  <a:cubicBezTo>
                    <a:pt x="128" y="156"/>
                    <a:pt x="121" y="161"/>
                    <a:pt x="116" y="158"/>
                  </a:cubicBezTo>
                  <a:lnTo>
                    <a:pt x="116" y="158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0" name="Freeform 682">
              <a:extLst>
                <a:ext uri="{FF2B5EF4-FFF2-40B4-BE49-F238E27FC236}">
                  <a16:creationId xmlns:a16="http://schemas.microsoft.com/office/drawing/2014/main" id="{457A7A02-F37D-3222-62DD-4D80EBB579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1725" y="2838451"/>
              <a:ext cx="128588" cy="160338"/>
            </a:xfrm>
            <a:custGeom>
              <a:avLst/>
              <a:gdLst>
                <a:gd name="T0" fmla="*/ 133 w 135"/>
                <a:gd name="T1" fmla="*/ 0 h 168"/>
                <a:gd name="T2" fmla="*/ 133 w 135"/>
                <a:gd name="T3" fmla="*/ 0 h 168"/>
                <a:gd name="T4" fmla="*/ 123 w 135"/>
                <a:gd name="T5" fmla="*/ 5 h 168"/>
                <a:gd name="T6" fmla="*/ 116 w 135"/>
                <a:gd name="T7" fmla="*/ 9 h 168"/>
                <a:gd name="T8" fmla="*/ 93 w 135"/>
                <a:gd name="T9" fmla="*/ 5 h 168"/>
                <a:gd name="T10" fmla="*/ 65 w 135"/>
                <a:gd name="T11" fmla="*/ 5 h 168"/>
                <a:gd name="T12" fmla="*/ 63 w 135"/>
                <a:gd name="T13" fmla="*/ 5 h 168"/>
                <a:gd name="T14" fmla="*/ 44 w 135"/>
                <a:gd name="T15" fmla="*/ 14 h 168"/>
                <a:gd name="T16" fmla="*/ 35 w 135"/>
                <a:gd name="T17" fmla="*/ 21 h 168"/>
                <a:gd name="T18" fmla="*/ 19 w 135"/>
                <a:gd name="T19" fmla="*/ 23 h 168"/>
                <a:gd name="T20" fmla="*/ 12 w 135"/>
                <a:gd name="T21" fmla="*/ 35 h 168"/>
                <a:gd name="T22" fmla="*/ 7 w 135"/>
                <a:gd name="T23" fmla="*/ 44 h 168"/>
                <a:gd name="T24" fmla="*/ 0 w 135"/>
                <a:gd name="T25" fmla="*/ 53 h 168"/>
                <a:gd name="T26" fmla="*/ 3 w 135"/>
                <a:gd name="T27" fmla="*/ 56 h 168"/>
                <a:gd name="T28" fmla="*/ 14 w 135"/>
                <a:gd name="T29" fmla="*/ 72 h 168"/>
                <a:gd name="T30" fmla="*/ 28 w 135"/>
                <a:gd name="T31" fmla="*/ 79 h 168"/>
                <a:gd name="T32" fmla="*/ 47 w 135"/>
                <a:gd name="T33" fmla="*/ 86 h 168"/>
                <a:gd name="T34" fmla="*/ 26 w 135"/>
                <a:gd name="T35" fmla="*/ 86 h 168"/>
                <a:gd name="T36" fmla="*/ 28 w 135"/>
                <a:gd name="T37" fmla="*/ 105 h 168"/>
                <a:gd name="T38" fmla="*/ 40 w 135"/>
                <a:gd name="T39" fmla="*/ 119 h 168"/>
                <a:gd name="T40" fmla="*/ 61 w 135"/>
                <a:gd name="T41" fmla="*/ 130 h 168"/>
                <a:gd name="T42" fmla="*/ 56 w 135"/>
                <a:gd name="T43" fmla="*/ 107 h 168"/>
                <a:gd name="T44" fmla="*/ 70 w 135"/>
                <a:gd name="T45" fmla="*/ 107 h 168"/>
                <a:gd name="T46" fmla="*/ 61 w 135"/>
                <a:gd name="T47" fmla="*/ 98 h 168"/>
                <a:gd name="T48" fmla="*/ 68 w 135"/>
                <a:gd name="T49" fmla="*/ 95 h 168"/>
                <a:gd name="T50" fmla="*/ 84 w 135"/>
                <a:gd name="T51" fmla="*/ 93 h 168"/>
                <a:gd name="T52" fmla="*/ 77 w 135"/>
                <a:gd name="T53" fmla="*/ 74 h 168"/>
                <a:gd name="T54" fmla="*/ 61 w 135"/>
                <a:gd name="T55" fmla="*/ 77 h 168"/>
                <a:gd name="T56" fmla="*/ 68 w 135"/>
                <a:gd name="T57" fmla="*/ 65 h 168"/>
                <a:gd name="T58" fmla="*/ 49 w 135"/>
                <a:gd name="T59" fmla="*/ 42 h 168"/>
                <a:gd name="T60" fmla="*/ 61 w 135"/>
                <a:gd name="T61" fmla="*/ 35 h 168"/>
                <a:gd name="T62" fmla="*/ 77 w 135"/>
                <a:gd name="T63" fmla="*/ 37 h 168"/>
                <a:gd name="T64" fmla="*/ 82 w 135"/>
                <a:gd name="T65" fmla="*/ 21 h 168"/>
                <a:gd name="T66" fmla="*/ 93 w 135"/>
                <a:gd name="T67" fmla="*/ 26 h 168"/>
                <a:gd name="T68" fmla="*/ 109 w 135"/>
                <a:gd name="T69" fmla="*/ 18 h 168"/>
                <a:gd name="T70" fmla="*/ 123 w 135"/>
                <a:gd name="T71" fmla="*/ 26 h 168"/>
                <a:gd name="T72" fmla="*/ 130 w 135"/>
                <a:gd name="T73" fmla="*/ 16 h 168"/>
                <a:gd name="T74" fmla="*/ 135 w 135"/>
                <a:gd name="T75" fmla="*/ 7 h 168"/>
                <a:gd name="T76" fmla="*/ 133 w 135"/>
                <a:gd name="T77" fmla="*/ 0 h 168"/>
                <a:gd name="T78" fmla="*/ 116 w 135"/>
                <a:gd name="T79" fmla="*/ 158 h 168"/>
                <a:gd name="T80" fmla="*/ 116 w 135"/>
                <a:gd name="T81" fmla="*/ 158 h 168"/>
                <a:gd name="T82" fmla="*/ 82 w 135"/>
                <a:gd name="T83" fmla="*/ 154 h 168"/>
                <a:gd name="T84" fmla="*/ 70 w 135"/>
                <a:gd name="T85" fmla="*/ 158 h 168"/>
                <a:gd name="T86" fmla="*/ 100 w 135"/>
                <a:gd name="T87" fmla="*/ 168 h 168"/>
                <a:gd name="T88" fmla="*/ 130 w 135"/>
                <a:gd name="T89" fmla="*/ 158 h 168"/>
                <a:gd name="T90" fmla="*/ 116 w 135"/>
                <a:gd name="T91" fmla="*/ 15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5" h="168">
                  <a:moveTo>
                    <a:pt x="133" y="0"/>
                  </a:moveTo>
                  <a:lnTo>
                    <a:pt x="133" y="0"/>
                  </a:lnTo>
                  <a:cubicBezTo>
                    <a:pt x="128" y="0"/>
                    <a:pt x="123" y="2"/>
                    <a:pt x="123" y="5"/>
                  </a:cubicBezTo>
                  <a:cubicBezTo>
                    <a:pt x="126" y="7"/>
                    <a:pt x="121" y="9"/>
                    <a:pt x="116" y="9"/>
                  </a:cubicBezTo>
                  <a:cubicBezTo>
                    <a:pt x="116" y="9"/>
                    <a:pt x="98" y="7"/>
                    <a:pt x="93" y="5"/>
                  </a:cubicBezTo>
                  <a:cubicBezTo>
                    <a:pt x="89" y="2"/>
                    <a:pt x="72" y="5"/>
                    <a:pt x="65" y="5"/>
                  </a:cubicBezTo>
                  <a:lnTo>
                    <a:pt x="63" y="5"/>
                  </a:lnTo>
                  <a:cubicBezTo>
                    <a:pt x="63" y="9"/>
                    <a:pt x="47" y="16"/>
                    <a:pt x="44" y="14"/>
                  </a:cubicBezTo>
                  <a:cubicBezTo>
                    <a:pt x="42" y="14"/>
                    <a:pt x="40" y="18"/>
                    <a:pt x="35" y="21"/>
                  </a:cubicBezTo>
                  <a:cubicBezTo>
                    <a:pt x="28" y="23"/>
                    <a:pt x="21" y="21"/>
                    <a:pt x="19" y="23"/>
                  </a:cubicBezTo>
                  <a:cubicBezTo>
                    <a:pt x="19" y="26"/>
                    <a:pt x="16" y="33"/>
                    <a:pt x="12" y="35"/>
                  </a:cubicBezTo>
                  <a:cubicBezTo>
                    <a:pt x="10" y="37"/>
                    <a:pt x="12" y="42"/>
                    <a:pt x="7" y="44"/>
                  </a:cubicBezTo>
                  <a:cubicBezTo>
                    <a:pt x="5" y="44"/>
                    <a:pt x="3" y="49"/>
                    <a:pt x="0" y="53"/>
                  </a:cubicBezTo>
                  <a:cubicBezTo>
                    <a:pt x="0" y="56"/>
                    <a:pt x="3" y="56"/>
                    <a:pt x="3" y="56"/>
                  </a:cubicBezTo>
                  <a:cubicBezTo>
                    <a:pt x="10" y="58"/>
                    <a:pt x="14" y="65"/>
                    <a:pt x="14" y="72"/>
                  </a:cubicBezTo>
                  <a:cubicBezTo>
                    <a:pt x="12" y="81"/>
                    <a:pt x="23" y="84"/>
                    <a:pt x="28" y="79"/>
                  </a:cubicBezTo>
                  <a:cubicBezTo>
                    <a:pt x="33" y="72"/>
                    <a:pt x="47" y="81"/>
                    <a:pt x="47" y="86"/>
                  </a:cubicBezTo>
                  <a:cubicBezTo>
                    <a:pt x="47" y="88"/>
                    <a:pt x="33" y="81"/>
                    <a:pt x="26" y="86"/>
                  </a:cubicBezTo>
                  <a:cubicBezTo>
                    <a:pt x="16" y="93"/>
                    <a:pt x="30" y="98"/>
                    <a:pt x="28" y="105"/>
                  </a:cubicBezTo>
                  <a:cubicBezTo>
                    <a:pt x="28" y="112"/>
                    <a:pt x="33" y="121"/>
                    <a:pt x="40" y="119"/>
                  </a:cubicBezTo>
                  <a:cubicBezTo>
                    <a:pt x="47" y="119"/>
                    <a:pt x="56" y="130"/>
                    <a:pt x="61" y="130"/>
                  </a:cubicBezTo>
                  <a:cubicBezTo>
                    <a:pt x="65" y="128"/>
                    <a:pt x="54" y="110"/>
                    <a:pt x="56" y="107"/>
                  </a:cubicBezTo>
                  <a:cubicBezTo>
                    <a:pt x="58" y="105"/>
                    <a:pt x="68" y="112"/>
                    <a:pt x="70" y="107"/>
                  </a:cubicBezTo>
                  <a:cubicBezTo>
                    <a:pt x="75" y="102"/>
                    <a:pt x="68" y="98"/>
                    <a:pt x="61" y="98"/>
                  </a:cubicBezTo>
                  <a:cubicBezTo>
                    <a:pt x="54" y="100"/>
                    <a:pt x="61" y="91"/>
                    <a:pt x="68" y="95"/>
                  </a:cubicBezTo>
                  <a:cubicBezTo>
                    <a:pt x="77" y="100"/>
                    <a:pt x="79" y="93"/>
                    <a:pt x="84" y="93"/>
                  </a:cubicBezTo>
                  <a:cubicBezTo>
                    <a:pt x="89" y="93"/>
                    <a:pt x="89" y="79"/>
                    <a:pt x="77" y="74"/>
                  </a:cubicBezTo>
                  <a:cubicBezTo>
                    <a:pt x="65" y="72"/>
                    <a:pt x="68" y="84"/>
                    <a:pt x="61" y="77"/>
                  </a:cubicBezTo>
                  <a:cubicBezTo>
                    <a:pt x="51" y="67"/>
                    <a:pt x="68" y="72"/>
                    <a:pt x="68" y="65"/>
                  </a:cubicBezTo>
                  <a:cubicBezTo>
                    <a:pt x="68" y="58"/>
                    <a:pt x="56" y="49"/>
                    <a:pt x="49" y="42"/>
                  </a:cubicBezTo>
                  <a:cubicBezTo>
                    <a:pt x="44" y="33"/>
                    <a:pt x="56" y="30"/>
                    <a:pt x="61" y="35"/>
                  </a:cubicBezTo>
                  <a:cubicBezTo>
                    <a:pt x="63" y="39"/>
                    <a:pt x="72" y="39"/>
                    <a:pt x="77" y="37"/>
                  </a:cubicBezTo>
                  <a:cubicBezTo>
                    <a:pt x="82" y="35"/>
                    <a:pt x="72" y="26"/>
                    <a:pt x="82" y="21"/>
                  </a:cubicBezTo>
                  <a:cubicBezTo>
                    <a:pt x="91" y="18"/>
                    <a:pt x="91" y="23"/>
                    <a:pt x="93" y="26"/>
                  </a:cubicBezTo>
                  <a:cubicBezTo>
                    <a:pt x="98" y="28"/>
                    <a:pt x="100" y="18"/>
                    <a:pt x="109" y="18"/>
                  </a:cubicBezTo>
                  <a:cubicBezTo>
                    <a:pt x="116" y="18"/>
                    <a:pt x="121" y="21"/>
                    <a:pt x="123" y="26"/>
                  </a:cubicBezTo>
                  <a:cubicBezTo>
                    <a:pt x="128" y="21"/>
                    <a:pt x="130" y="18"/>
                    <a:pt x="130" y="16"/>
                  </a:cubicBezTo>
                  <a:cubicBezTo>
                    <a:pt x="130" y="14"/>
                    <a:pt x="135" y="12"/>
                    <a:pt x="135" y="7"/>
                  </a:cubicBezTo>
                  <a:cubicBezTo>
                    <a:pt x="135" y="5"/>
                    <a:pt x="135" y="2"/>
                    <a:pt x="133" y="0"/>
                  </a:cubicBezTo>
                  <a:close/>
                  <a:moveTo>
                    <a:pt x="116" y="158"/>
                  </a:moveTo>
                  <a:lnTo>
                    <a:pt x="116" y="158"/>
                  </a:lnTo>
                  <a:cubicBezTo>
                    <a:pt x="112" y="154"/>
                    <a:pt x="89" y="158"/>
                    <a:pt x="82" y="154"/>
                  </a:cubicBezTo>
                  <a:cubicBezTo>
                    <a:pt x="77" y="149"/>
                    <a:pt x="65" y="158"/>
                    <a:pt x="70" y="158"/>
                  </a:cubicBezTo>
                  <a:cubicBezTo>
                    <a:pt x="77" y="161"/>
                    <a:pt x="89" y="168"/>
                    <a:pt x="100" y="168"/>
                  </a:cubicBezTo>
                  <a:cubicBezTo>
                    <a:pt x="114" y="168"/>
                    <a:pt x="130" y="161"/>
                    <a:pt x="130" y="158"/>
                  </a:cubicBezTo>
                  <a:cubicBezTo>
                    <a:pt x="128" y="156"/>
                    <a:pt x="121" y="161"/>
                    <a:pt x="116" y="15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1" name="Freeform 683">
              <a:extLst>
                <a:ext uri="{FF2B5EF4-FFF2-40B4-BE49-F238E27FC236}">
                  <a16:creationId xmlns:a16="http://schemas.microsoft.com/office/drawing/2014/main" id="{CB9C39BB-FB4F-3372-A197-98200526C1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1725" y="2838451"/>
              <a:ext cx="128588" cy="160338"/>
            </a:xfrm>
            <a:custGeom>
              <a:avLst/>
              <a:gdLst>
                <a:gd name="T0" fmla="*/ 133 w 135"/>
                <a:gd name="T1" fmla="*/ 0 h 168"/>
                <a:gd name="T2" fmla="*/ 133 w 135"/>
                <a:gd name="T3" fmla="*/ 0 h 168"/>
                <a:gd name="T4" fmla="*/ 123 w 135"/>
                <a:gd name="T5" fmla="*/ 5 h 168"/>
                <a:gd name="T6" fmla="*/ 116 w 135"/>
                <a:gd name="T7" fmla="*/ 9 h 168"/>
                <a:gd name="T8" fmla="*/ 93 w 135"/>
                <a:gd name="T9" fmla="*/ 5 h 168"/>
                <a:gd name="T10" fmla="*/ 65 w 135"/>
                <a:gd name="T11" fmla="*/ 5 h 168"/>
                <a:gd name="T12" fmla="*/ 63 w 135"/>
                <a:gd name="T13" fmla="*/ 5 h 168"/>
                <a:gd name="T14" fmla="*/ 44 w 135"/>
                <a:gd name="T15" fmla="*/ 14 h 168"/>
                <a:gd name="T16" fmla="*/ 35 w 135"/>
                <a:gd name="T17" fmla="*/ 21 h 168"/>
                <a:gd name="T18" fmla="*/ 19 w 135"/>
                <a:gd name="T19" fmla="*/ 23 h 168"/>
                <a:gd name="T20" fmla="*/ 12 w 135"/>
                <a:gd name="T21" fmla="*/ 35 h 168"/>
                <a:gd name="T22" fmla="*/ 7 w 135"/>
                <a:gd name="T23" fmla="*/ 44 h 168"/>
                <a:gd name="T24" fmla="*/ 0 w 135"/>
                <a:gd name="T25" fmla="*/ 53 h 168"/>
                <a:gd name="T26" fmla="*/ 3 w 135"/>
                <a:gd name="T27" fmla="*/ 56 h 168"/>
                <a:gd name="T28" fmla="*/ 14 w 135"/>
                <a:gd name="T29" fmla="*/ 72 h 168"/>
                <a:gd name="T30" fmla="*/ 28 w 135"/>
                <a:gd name="T31" fmla="*/ 79 h 168"/>
                <a:gd name="T32" fmla="*/ 47 w 135"/>
                <a:gd name="T33" fmla="*/ 86 h 168"/>
                <a:gd name="T34" fmla="*/ 26 w 135"/>
                <a:gd name="T35" fmla="*/ 86 h 168"/>
                <a:gd name="T36" fmla="*/ 28 w 135"/>
                <a:gd name="T37" fmla="*/ 105 h 168"/>
                <a:gd name="T38" fmla="*/ 40 w 135"/>
                <a:gd name="T39" fmla="*/ 119 h 168"/>
                <a:gd name="T40" fmla="*/ 61 w 135"/>
                <a:gd name="T41" fmla="*/ 130 h 168"/>
                <a:gd name="T42" fmla="*/ 56 w 135"/>
                <a:gd name="T43" fmla="*/ 107 h 168"/>
                <a:gd name="T44" fmla="*/ 70 w 135"/>
                <a:gd name="T45" fmla="*/ 107 h 168"/>
                <a:gd name="T46" fmla="*/ 61 w 135"/>
                <a:gd name="T47" fmla="*/ 98 h 168"/>
                <a:gd name="T48" fmla="*/ 68 w 135"/>
                <a:gd name="T49" fmla="*/ 95 h 168"/>
                <a:gd name="T50" fmla="*/ 84 w 135"/>
                <a:gd name="T51" fmla="*/ 93 h 168"/>
                <a:gd name="T52" fmla="*/ 77 w 135"/>
                <a:gd name="T53" fmla="*/ 74 h 168"/>
                <a:gd name="T54" fmla="*/ 61 w 135"/>
                <a:gd name="T55" fmla="*/ 77 h 168"/>
                <a:gd name="T56" fmla="*/ 68 w 135"/>
                <a:gd name="T57" fmla="*/ 65 h 168"/>
                <a:gd name="T58" fmla="*/ 49 w 135"/>
                <a:gd name="T59" fmla="*/ 42 h 168"/>
                <a:gd name="T60" fmla="*/ 61 w 135"/>
                <a:gd name="T61" fmla="*/ 35 h 168"/>
                <a:gd name="T62" fmla="*/ 77 w 135"/>
                <a:gd name="T63" fmla="*/ 37 h 168"/>
                <a:gd name="T64" fmla="*/ 82 w 135"/>
                <a:gd name="T65" fmla="*/ 21 h 168"/>
                <a:gd name="T66" fmla="*/ 93 w 135"/>
                <a:gd name="T67" fmla="*/ 26 h 168"/>
                <a:gd name="T68" fmla="*/ 109 w 135"/>
                <a:gd name="T69" fmla="*/ 18 h 168"/>
                <a:gd name="T70" fmla="*/ 123 w 135"/>
                <a:gd name="T71" fmla="*/ 26 h 168"/>
                <a:gd name="T72" fmla="*/ 130 w 135"/>
                <a:gd name="T73" fmla="*/ 16 h 168"/>
                <a:gd name="T74" fmla="*/ 135 w 135"/>
                <a:gd name="T75" fmla="*/ 7 h 168"/>
                <a:gd name="T76" fmla="*/ 133 w 135"/>
                <a:gd name="T77" fmla="*/ 0 h 168"/>
                <a:gd name="T78" fmla="*/ 133 w 135"/>
                <a:gd name="T79" fmla="*/ 0 h 168"/>
                <a:gd name="T80" fmla="*/ 116 w 135"/>
                <a:gd name="T81" fmla="*/ 158 h 168"/>
                <a:gd name="T82" fmla="*/ 116 w 135"/>
                <a:gd name="T83" fmla="*/ 158 h 168"/>
                <a:gd name="T84" fmla="*/ 82 w 135"/>
                <a:gd name="T85" fmla="*/ 154 h 168"/>
                <a:gd name="T86" fmla="*/ 70 w 135"/>
                <a:gd name="T87" fmla="*/ 158 h 168"/>
                <a:gd name="T88" fmla="*/ 100 w 135"/>
                <a:gd name="T89" fmla="*/ 168 h 168"/>
                <a:gd name="T90" fmla="*/ 130 w 135"/>
                <a:gd name="T91" fmla="*/ 158 h 168"/>
                <a:gd name="T92" fmla="*/ 116 w 135"/>
                <a:gd name="T93" fmla="*/ 158 h 168"/>
                <a:gd name="T94" fmla="*/ 116 w 135"/>
                <a:gd name="T95" fmla="*/ 15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5" h="168">
                  <a:moveTo>
                    <a:pt x="133" y="0"/>
                  </a:moveTo>
                  <a:lnTo>
                    <a:pt x="133" y="0"/>
                  </a:lnTo>
                  <a:cubicBezTo>
                    <a:pt x="128" y="0"/>
                    <a:pt x="123" y="2"/>
                    <a:pt x="123" y="5"/>
                  </a:cubicBezTo>
                  <a:cubicBezTo>
                    <a:pt x="126" y="7"/>
                    <a:pt x="121" y="9"/>
                    <a:pt x="116" y="9"/>
                  </a:cubicBezTo>
                  <a:cubicBezTo>
                    <a:pt x="116" y="9"/>
                    <a:pt x="98" y="7"/>
                    <a:pt x="93" y="5"/>
                  </a:cubicBezTo>
                  <a:cubicBezTo>
                    <a:pt x="89" y="2"/>
                    <a:pt x="72" y="5"/>
                    <a:pt x="65" y="5"/>
                  </a:cubicBezTo>
                  <a:lnTo>
                    <a:pt x="63" y="5"/>
                  </a:lnTo>
                  <a:cubicBezTo>
                    <a:pt x="63" y="9"/>
                    <a:pt x="47" y="16"/>
                    <a:pt x="44" y="14"/>
                  </a:cubicBezTo>
                  <a:cubicBezTo>
                    <a:pt x="42" y="14"/>
                    <a:pt x="40" y="18"/>
                    <a:pt x="35" y="21"/>
                  </a:cubicBezTo>
                  <a:cubicBezTo>
                    <a:pt x="28" y="23"/>
                    <a:pt x="21" y="21"/>
                    <a:pt x="19" y="23"/>
                  </a:cubicBezTo>
                  <a:cubicBezTo>
                    <a:pt x="19" y="26"/>
                    <a:pt x="16" y="33"/>
                    <a:pt x="12" y="35"/>
                  </a:cubicBezTo>
                  <a:cubicBezTo>
                    <a:pt x="10" y="37"/>
                    <a:pt x="12" y="42"/>
                    <a:pt x="7" y="44"/>
                  </a:cubicBezTo>
                  <a:cubicBezTo>
                    <a:pt x="5" y="44"/>
                    <a:pt x="3" y="49"/>
                    <a:pt x="0" y="53"/>
                  </a:cubicBezTo>
                  <a:cubicBezTo>
                    <a:pt x="0" y="56"/>
                    <a:pt x="3" y="56"/>
                    <a:pt x="3" y="56"/>
                  </a:cubicBezTo>
                  <a:cubicBezTo>
                    <a:pt x="10" y="58"/>
                    <a:pt x="14" y="65"/>
                    <a:pt x="14" y="72"/>
                  </a:cubicBezTo>
                  <a:cubicBezTo>
                    <a:pt x="12" y="81"/>
                    <a:pt x="23" y="84"/>
                    <a:pt x="28" y="79"/>
                  </a:cubicBezTo>
                  <a:cubicBezTo>
                    <a:pt x="33" y="72"/>
                    <a:pt x="47" y="81"/>
                    <a:pt x="47" y="86"/>
                  </a:cubicBezTo>
                  <a:cubicBezTo>
                    <a:pt x="47" y="88"/>
                    <a:pt x="33" y="81"/>
                    <a:pt x="26" y="86"/>
                  </a:cubicBezTo>
                  <a:cubicBezTo>
                    <a:pt x="16" y="93"/>
                    <a:pt x="30" y="98"/>
                    <a:pt x="28" y="105"/>
                  </a:cubicBezTo>
                  <a:cubicBezTo>
                    <a:pt x="28" y="112"/>
                    <a:pt x="33" y="121"/>
                    <a:pt x="40" y="119"/>
                  </a:cubicBezTo>
                  <a:cubicBezTo>
                    <a:pt x="47" y="119"/>
                    <a:pt x="56" y="130"/>
                    <a:pt x="61" y="130"/>
                  </a:cubicBezTo>
                  <a:cubicBezTo>
                    <a:pt x="65" y="128"/>
                    <a:pt x="54" y="110"/>
                    <a:pt x="56" y="107"/>
                  </a:cubicBezTo>
                  <a:cubicBezTo>
                    <a:pt x="58" y="105"/>
                    <a:pt x="68" y="112"/>
                    <a:pt x="70" y="107"/>
                  </a:cubicBezTo>
                  <a:cubicBezTo>
                    <a:pt x="75" y="102"/>
                    <a:pt x="68" y="98"/>
                    <a:pt x="61" y="98"/>
                  </a:cubicBezTo>
                  <a:cubicBezTo>
                    <a:pt x="54" y="100"/>
                    <a:pt x="61" y="91"/>
                    <a:pt x="68" y="95"/>
                  </a:cubicBezTo>
                  <a:cubicBezTo>
                    <a:pt x="77" y="100"/>
                    <a:pt x="79" y="93"/>
                    <a:pt x="84" y="93"/>
                  </a:cubicBezTo>
                  <a:cubicBezTo>
                    <a:pt x="89" y="93"/>
                    <a:pt x="89" y="79"/>
                    <a:pt x="77" y="74"/>
                  </a:cubicBezTo>
                  <a:cubicBezTo>
                    <a:pt x="65" y="72"/>
                    <a:pt x="68" y="84"/>
                    <a:pt x="61" y="77"/>
                  </a:cubicBezTo>
                  <a:cubicBezTo>
                    <a:pt x="51" y="67"/>
                    <a:pt x="68" y="72"/>
                    <a:pt x="68" y="65"/>
                  </a:cubicBezTo>
                  <a:cubicBezTo>
                    <a:pt x="68" y="58"/>
                    <a:pt x="56" y="49"/>
                    <a:pt x="49" y="42"/>
                  </a:cubicBezTo>
                  <a:cubicBezTo>
                    <a:pt x="44" y="33"/>
                    <a:pt x="56" y="30"/>
                    <a:pt x="61" y="35"/>
                  </a:cubicBezTo>
                  <a:cubicBezTo>
                    <a:pt x="63" y="39"/>
                    <a:pt x="72" y="39"/>
                    <a:pt x="77" y="37"/>
                  </a:cubicBezTo>
                  <a:cubicBezTo>
                    <a:pt x="82" y="35"/>
                    <a:pt x="72" y="26"/>
                    <a:pt x="82" y="21"/>
                  </a:cubicBezTo>
                  <a:cubicBezTo>
                    <a:pt x="91" y="18"/>
                    <a:pt x="91" y="23"/>
                    <a:pt x="93" y="26"/>
                  </a:cubicBezTo>
                  <a:cubicBezTo>
                    <a:pt x="98" y="28"/>
                    <a:pt x="100" y="18"/>
                    <a:pt x="109" y="18"/>
                  </a:cubicBezTo>
                  <a:cubicBezTo>
                    <a:pt x="116" y="18"/>
                    <a:pt x="121" y="21"/>
                    <a:pt x="123" y="26"/>
                  </a:cubicBezTo>
                  <a:cubicBezTo>
                    <a:pt x="128" y="21"/>
                    <a:pt x="130" y="18"/>
                    <a:pt x="130" y="16"/>
                  </a:cubicBezTo>
                  <a:cubicBezTo>
                    <a:pt x="130" y="14"/>
                    <a:pt x="135" y="12"/>
                    <a:pt x="135" y="7"/>
                  </a:cubicBezTo>
                  <a:cubicBezTo>
                    <a:pt x="135" y="5"/>
                    <a:pt x="135" y="2"/>
                    <a:pt x="133" y="0"/>
                  </a:cubicBezTo>
                  <a:lnTo>
                    <a:pt x="133" y="0"/>
                  </a:lnTo>
                  <a:close/>
                  <a:moveTo>
                    <a:pt x="116" y="158"/>
                  </a:moveTo>
                  <a:lnTo>
                    <a:pt x="116" y="158"/>
                  </a:lnTo>
                  <a:cubicBezTo>
                    <a:pt x="112" y="154"/>
                    <a:pt x="89" y="158"/>
                    <a:pt x="82" y="154"/>
                  </a:cubicBezTo>
                  <a:cubicBezTo>
                    <a:pt x="77" y="149"/>
                    <a:pt x="65" y="158"/>
                    <a:pt x="70" y="158"/>
                  </a:cubicBezTo>
                  <a:cubicBezTo>
                    <a:pt x="77" y="161"/>
                    <a:pt x="89" y="168"/>
                    <a:pt x="100" y="168"/>
                  </a:cubicBezTo>
                  <a:cubicBezTo>
                    <a:pt x="114" y="168"/>
                    <a:pt x="130" y="161"/>
                    <a:pt x="130" y="158"/>
                  </a:cubicBezTo>
                  <a:cubicBezTo>
                    <a:pt x="128" y="156"/>
                    <a:pt x="121" y="161"/>
                    <a:pt x="116" y="158"/>
                  </a:cubicBezTo>
                  <a:lnTo>
                    <a:pt x="116" y="158"/>
                  </a:lnTo>
                  <a:close/>
                </a:path>
              </a:pathLst>
            </a:custGeom>
            <a:solidFill>
              <a:srgbClr val="0033A0"/>
            </a:solidFill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2" name="Freeform 684">
              <a:extLst>
                <a:ext uri="{FF2B5EF4-FFF2-40B4-BE49-F238E27FC236}">
                  <a16:creationId xmlns:a16="http://schemas.microsoft.com/office/drawing/2014/main" id="{20E3E584-2263-6ABF-7BAD-35DBFDFFA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81 w 214"/>
                <a:gd name="T13" fmla="*/ 240 h 326"/>
                <a:gd name="T14" fmla="*/ 174 w 214"/>
                <a:gd name="T15" fmla="*/ 217 h 326"/>
                <a:gd name="T16" fmla="*/ 144 w 214"/>
                <a:gd name="T17" fmla="*/ 166 h 326"/>
                <a:gd name="T18" fmla="*/ 109 w 214"/>
                <a:gd name="T19" fmla="*/ 152 h 326"/>
                <a:gd name="T20" fmla="*/ 135 w 214"/>
                <a:gd name="T21" fmla="*/ 100 h 326"/>
                <a:gd name="T22" fmla="*/ 88 w 214"/>
                <a:gd name="T23" fmla="*/ 91 h 326"/>
                <a:gd name="T24" fmla="*/ 107 w 214"/>
                <a:gd name="T25" fmla="*/ 61 h 326"/>
                <a:gd name="T26" fmla="*/ 74 w 214"/>
                <a:gd name="T27" fmla="*/ 70 h 326"/>
                <a:gd name="T28" fmla="*/ 51 w 214"/>
                <a:gd name="T29" fmla="*/ 102 h 326"/>
                <a:gd name="T30" fmla="*/ 35 w 214"/>
                <a:gd name="T31" fmla="*/ 102 h 326"/>
                <a:gd name="T32" fmla="*/ 42 w 214"/>
                <a:gd name="T33" fmla="*/ 131 h 326"/>
                <a:gd name="T34" fmla="*/ 35 w 214"/>
                <a:gd name="T35" fmla="*/ 156 h 326"/>
                <a:gd name="T36" fmla="*/ 58 w 214"/>
                <a:gd name="T37" fmla="*/ 163 h 326"/>
                <a:gd name="T38" fmla="*/ 72 w 214"/>
                <a:gd name="T39" fmla="*/ 161 h 326"/>
                <a:gd name="T40" fmla="*/ 95 w 214"/>
                <a:gd name="T41" fmla="*/ 180 h 326"/>
                <a:gd name="T42" fmla="*/ 104 w 214"/>
                <a:gd name="T43" fmla="*/ 200 h 326"/>
                <a:gd name="T44" fmla="*/ 109 w 214"/>
                <a:gd name="T45" fmla="*/ 226 h 326"/>
                <a:gd name="T46" fmla="*/ 81 w 214"/>
                <a:gd name="T47" fmla="*/ 231 h 326"/>
                <a:gd name="T48" fmla="*/ 86 w 214"/>
                <a:gd name="T49" fmla="*/ 252 h 326"/>
                <a:gd name="T50" fmla="*/ 74 w 214"/>
                <a:gd name="T51" fmla="*/ 275 h 326"/>
                <a:gd name="T52" fmla="*/ 109 w 214"/>
                <a:gd name="T53" fmla="*/ 282 h 326"/>
                <a:gd name="T54" fmla="*/ 88 w 214"/>
                <a:gd name="T55" fmla="*/ 291 h 326"/>
                <a:gd name="T56" fmla="*/ 77 w 214"/>
                <a:gd name="T57" fmla="*/ 315 h 326"/>
                <a:gd name="T58" fmla="*/ 102 w 214"/>
                <a:gd name="T59" fmla="*/ 310 h 326"/>
                <a:gd name="T60" fmla="*/ 132 w 214"/>
                <a:gd name="T61" fmla="*/ 303 h 326"/>
                <a:gd name="T62" fmla="*/ 174 w 214"/>
                <a:gd name="T63" fmla="*/ 301 h 326"/>
                <a:gd name="T64" fmla="*/ 195 w 214"/>
                <a:gd name="T65" fmla="*/ 285 h 326"/>
                <a:gd name="T66" fmla="*/ 214 w 214"/>
                <a:gd name="T67" fmla="*/ 252 h 326"/>
                <a:gd name="T68" fmla="*/ 25 w 214"/>
                <a:gd name="T69" fmla="*/ 93 h 326"/>
                <a:gd name="T70" fmla="*/ 25 w 214"/>
                <a:gd name="T71" fmla="*/ 93 h 326"/>
                <a:gd name="T72" fmla="*/ 146 w 214"/>
                <a:gd name="T73" fmla="*/ 26 h 326"/>
                <a:gd name="T74" fmla="*/ 146 w 214"/>
                <a:gd name="T75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3" name="Freeform 685">
              <a:extLst>
                <a:ext uri="{FF2B5EF4-FFF2-40B4-BE49-F238E27FC236}">
                  <a16:creationId xmlns:a16="http://schemas.microsoft.com/office/drawing/2014/main" id="{FA16950E-240F-92E0-46F6-CF995AC36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91 w 214"/>
                <a:gd name="T13" fmla="*/ 240 h 326"/>
                <a:gd name="T14" fmla="*/ 181 w 214"/>
                <a:gd name="T15" fmla="*/ 229 h 326"/>
                <a:gd name="T16" fmla="*/ 158 w 214"/>
                <a:gd name="T17" fmla="*/ 191 h 326"/>
                <a:gd name="T18" fmla="*/ 130 w 214"/>
                <a:gd name="T19" fmla="*/ 154 h 326"/>
                <a:gd name="T20" fmla="*/ 119 w 214"/>
                <a:gd name="T21" fmla="*/ 138 h 326"/>
                <a:gd name="T22" fmla="*/ 95 w 214"/>
                <a:gd name="T23" fmla="*/ 98 h 326"/>
                <a:gd name="T24" fmla="*/ 104 w 214"/>
                <a:gd name="T25" fmla="*/ 74 h 326"/>
                <a:gd name="T26" fmla="*/ 97 w 214"/>
                <a:gd name="T27" fmla="*/ 70 h 326"/>
                <a:gd name="T28" fmla="*/ 60 w 214"/>
                <a:gd name="T29" fmla="*/ 89 h 326"/>
                <a:gd name="T30" fmla="*/ 46 w 214"/>
                <a:gd name="T31" fmla="*/ 107 h 326"/>
                <a:gd name="T32" fmla="*/ 49 w 214"/>
                <a:gd name="T33" fmla="*/ 117 h 326"/>
                <a:gd name="T34" fmla="*/ 53 w 214"/>
                <a:gd name="T35" fmla="*/ 142 h 326"/>
                <a:gd name="T36" fmla="*/ 51 w 214"/>
                <a:gd name="T37" fmla="*/ 152 h 326"/>
                <a:gd name="T38" fmla="*/ 72 w 214"/>
                <a:gd name="T39" fmla="*/ 147 h 326"/>
                <a:gd name="T40" fmla="*/ 65 w 214"/>
                <a:gd name="T41" fmla="*/ 184 h 326"/>
                <a:gd name="T42" fmla="*/ 102 w 214"/>
                <a:gd name="T43" fmla="*/ 186 h 326"/>
                <a:gd name="T44" fmla="*/ 109 w 214"/>
                <a:gd name="T45" fmla="*/ 207 h 326"/>
                <a:gd name="T46" fmla="*/ 86 w 214"/>
                <a:gd name="T47" fmla="*/ 229 h 326"/>
                <a:gd name="T48" fmla="*/ 74 w 214"/>
                <a:gd name="T49" fmla="*/ 245 h 326"/>
                <a:gd name="T50" fmla="*/ 65 w 214"/>
                <a:gd name="T51" fmla="*/ 268 h 326"/>
                <a:gd name="T52" fmla="*/ 86 w 214"/>
                <a:gd name="T53" fmla="*/ 280 h 326"/>
                <a:gd name="T54" fmla="*/ 112 w 214"/>
                <a:gd name="T55" fmla="*/ 287 h 326"/>
                <a:gd name="T56" fmla="*/ 60 w 214"/>
                <a:gd name="T57" fmla="*/ 324 h 326"/>
                <a:gd name="T58" fmla="*/ 93 w 214"/>
                <a:gd name="T59" fmla="*/ 319 h 326"/>
                <a:gd name="T60" fmla="*/ 116 w 214"/>
                <a:gd name="T61" fmla="*/ 308 h 326"/>
                <a:gd name="T62" fmla="*/ 151 w 214"/>
                <a:gd name="T63" fmla="*/ 305 h 326"/>
                <a:gd name="T64" fmla="*/ 204 w 214"/>
                <a:gd name="T65" fmla="*/ 289 h 326"/>
                <a:gd name="T66" fmla="*/ 195 w 214"/>
                <a:gd name="T67" fmla="*/ 273 h 326"/>
                <a:gd name="T68" fmla="*/ 214 w 214"/>
                <a:gd name="T69" fmla="*/ 252 h 326"/>
                <a:gd name="T70" fmla="*/ 25 w 214"/>
                <a:gd name="T71" fmla="*/ 93 h 326"/>
                <a:gd name="T72" fmla="*/ 25 w 214"/>
                <a:gd name="T73" fmla="*/ 93 h 326"/>
                <a:gd name="T74" fmla="*/ 146 w 214"/>
                <a:gd name="T75" fmla="*/ 26 h 326"/>
                <a:gd name="T76" fmla="*/ 149 w 214"/>
                <a:gd name="T77" fmla="*/ 2 h 326"/>
                <a:gd name="T78" fmla="*/ 146 w 214"/>
                <a:gd name="T79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lnTo>
                    <a:pt x="42" y="175"/>
                  </a:ln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lnTo>
                    <a:pt x="214" y="252"/>
                  </a:ln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lnTo>
                    <a:pt x="25" y="93"/>
                  </a:ln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lnTo>
                    <a:pt x="146" y="2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74" name="Freeform 686">
              <a:extLst>
                <a:ext uri="{FF2B5EF4-FFF2-40B4-BE49-F238E27FC236}">
                  <a16:creationId xmlns:a16="http://schemas.microsoft.com/office/drawing/2014/main" id="{C5CE4C07-53F1-8586-ED9A-D6A7E1A409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81 w 214"/>
                <a:gd name="T13" fmla="*/ 240 h 326"/>
                <a:gd name="T14" fmla="*/ 174 w 214"/>
                <a:gd name="T15" fmla="*/ 217 h 326"/>
                <a:gd name="T16" fmla="*/ 144 w 214"/>
                <a:gd name="T17" fmla="*/ 166 h 326"/>
                <a:gd name="T18" fmla="*/ 109 w 214"/>
                <a:gd name="T19" fmla="*/ 152 h 326"/>
                <a:gd name="T20" fmla="*/ 135 w 214"/>
                <a:gd name="T21" fmla="*/ 100 h 326"/>
                <a:gd name="T22" fmla="*/ 88 w 214"/>
                <a:gd name="T23" fmla="*/ 91 h 326"/>
                <a:gd name="T24" fmla="*/ 107 w 214"/>
                <a:gd name="T25" fmla="*/ 61 h 326"/>
                <a:gd name="T26" fmla="*/ 74 w 214"/>
                <a:gd name="T27" fmla="*/ 70 h 326"/>
                <a:gd name="T28" fmla="*/ 51 w 214"/>
                <a:gd name="T29" fmla="*/ 102 h 326"/>
                <a:gd name="T30" fmla="*/ 35 w 214"/>
                <a:gd name="T31" fmla="*/ 102 h 326"/>
                <a:gd name="T32" fmla="*/ 42 w 214"/>
                <a:gd name="T33" fmla="*/ 131 h 326"/>
                <a:gd name="T34" fmla="*/ 35 w 214"/>
                <a:gd name="T35" fmla="*/ 156 h 326"/>
                <a:gd name="T36" fmla="*/ 58 w 214"/>
                <a:gd name="T37" fmla="*/ 163 h 326"/>
                <a:gd name="T38" fmla="*/ 72 w 214"/>
                <a:gd name="T39" fmla="*/ 161 h 326"/>
                <a:gd name="T40" fmla="*/ 95 w 214"/>
                <a:gd name="T41" fmla="*/ 180 h 326"/>
                <a:gd name="T42" fmla="*/ 104 w 214"/>
                <a:gd name="T43" fmla="*/ 200 h 326"/>
                <a:gd name="T44" fmla="*/ 109 w 214"/>
                <a:gd name="T45" fmla="*/ 226 h 326"/>
                <a:gd name="T46" fmla="*/ 81 w 214"/>
                <a:gd name="T47" fmla="*/ 231 h 326"/>
                <a:gd name="T48" fmla="*/ 86 w 214"/>
                <a:gd name="T49" fmla="*/ 252 h 326"/>
                <a:gd name="T50" fmla="*/ 74 w 214"/>
                <a:gd name="T51" fmla="*/ 275 h 326"/>
                <a:gd name="T52" fmla="*/ 109 w 214"/>
                <a:gd name="T53" fmla="*/ 282 h 326"/>
                <a:gd name="T54" fmla="*/ 88 w 214"/>
                <a:gd name="T55" fmla="*/ 291 h 326"/>
                <a:gd name="T56" fmla="*/ 77 w 214"/>
                <a:gd name="T57" fmla="*/ 315 h 326"/>
                <a:gd name="T58" fmla="*/ 102 w 214"/>
                <a:gd name="T59" fmla="*/ 310 h 326"/>
                <a:gd name="T60" fmla="*/ 132 w 214"/>
                <a:gd name="T61" fmla="*/ 303 h 326"/>
                <a:gd name="T62" fmla="*/ 174 w 214"/>
                <a:gd name="T63" fmla="*/ 301 h 326"/>
                <a:gd name="T64" fmla="*/ 195 w 214"/>
                <a:gd name="T65" fmla="*/ 285 h 326"/>
                <a:gd name="T66" fmla="*/ 214 w 214"/>
                <a:gd name="T67" fmla="*/ 252 h 326"/>
                <a:gd name="T68" fmla="*/ 25 w 214"/>
                <a:gd name="T69" fmla="*/ 93 h 326"/>
                <a:gd name="T70" fmla="*/ 25 w 214"/>
                <a:gd name="T71" fmla="*/ 93 h 326"/>
                <a:gd name="T72" fmla="*/ 146 w 214"/>
                <a:gd name="T73" fmla="*/ 26 h 326"/>
                <a:gd name="T74" fmla="*/ 146 w 214"/>
                <a:gd name="T75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81" name="Freeform 687">
              <a:extLst>
                <a:ext uri="{FF2B5EF4-FFF2-40B4-BE49-F238E27FC236}">
                  <a16:creationId xmlns:a16="http://schemas.microsoft.com/office/drawing/2014/main" id="{1F482208-96E8-69F4-CD01-E40C63E930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91 w 214"/>
                <a:gd name="T13" fmla="*/ 240 h 326"/>
                <a:gd name="T14" fmla="*/ 181 w 214"/>
                <a:gd name="T15" fmla="*/ 229 h 326"/>
                <a:gd name="T16" fmla="*/ 158 w 214"/>
                <a:gd name="T17" fmla="*/ 191 h 326"/>
                <a:gd name="T18" fmla="*/ 130 w 214"/>
                <a:gd name="T19" fmla="*/ 154 h 326"/>
                <a:gd name="T20" fmla="*/ 119 w 214"/>
                <a:gd name="T21" fmla="*/ 138 h 326"/>
                <a:gd name="T22" fmla="*/ 95 w 214"/>
                <a:gd name="T23" fmla="*/ 98 h 326"/>
                <a:gd name="T24" fmla="*/ 104 w 214"/>
                <a:gd name="T25" fmla="*/ 74 h 326"/>
                <a:gd name="T26" fmla="*/ 97 w 214"/>
                <a:gd name="T27" fmla="*/ 70 h 326"/>
                <a:gd name="T28" fmla="*/ 60 w 214"/>
                <a:gd name="T29" fmla="*/ 89 h 326"/>
                <a:gd name="T30" fmla="*/ 46 w 214"/>
                <a:gd name="T31" fmla="*/ 107 h 326"/>
                <a:gd name="T32" fmla="*/ 49 w 214"/>
                <a:gd name="T33" fmla="*/ 117 h 326"/>
                <a:gd name="T34" fmla="*/ 53 w 214"/>
                <a:gd name="T35" fmla="*/ 142 h 326"/>
                <a:gd name="T36" fmla="*/ 51 w 214"/>
                <a:gd name="T37" fmla="*/ 152 h 326"/>
                <a:gd name="T38" fmla="*/ 72 w 214"/>
                <a:gd name="T39" fmla="*/ 147 h 326"/>
                <a:gd name="T40" fmla="*/ 65 w 214"/>
                <a:gd name="T41" fmla="*/ 184 h 326"/>
                <a:gd name="T42" fmla="*/ 102 w 214"/>
                <a:gd name="T43" fmla="*/ 186 h 326"/>
                <a:gd name="T44" fmla="*/ 109 w 214"/>
                <a:gd name="T45" fmla="*/ 207 h 326"/>
                <a:gd name="T46" fmla="*/ 86 w 214"/>
                <a:gd name="T47" fmla="*/ 229 h 326"/>
                <a:gd name="T48" fmla="*/ 74 w 214"/>
                <a:gd name="T49" fmla="*/ 245 h 326"/>
                <a:gd name="T50" fmla="*/ 65 w 214"/>
                <a:gd name="T51" fmla="*/ 268 h 326"/>
                <a:gd name="T52" fmla="*/ 86 w 214"/>
                <a:gd name="T53" fmla="*/ 280 h 326"/>
                <a:gd name="T54" fmla="*/ 112 w 214"/>
                <a:gd name="T55" fmla="*/ 287 h 326"/>
                <a:gd name="T56" fmla="*/ 60 w 214"/>
                <a:gd name="T57" fmla="*/ 324 h 326"/>
                <a:gd name="T58" fmla="*/ 93 w 214"/>
                <a:gd name="T59" fmla="*/ 319 h 326"/>
                <a:gd name="T60" fmla="*/ 116 w 214"/>
                <a:gd name="T61" fmla="*/ 308 h 326"/>
                <a:gd name="T62" fmla="*/ 151 w 214"/>
                <a:gd name="T63" fmla="*/ 305 h 326"/>
                <a:gd name="T64" fmla="*/ 204 w 214"/>
                <a:gd name="T65" fmla="*/ 289 h 326"/>
                <a:gd name="T66" fmla="*/ 195 w 214"/>
                <a:gd name="T67" fmla="*/ 273 h 326"/>
                <a:gd name="T68" fmla="*/ 214 w 214"/>
                <a:gd name="T69" fmla="*/ 252 h 326"/>
                <a:gd name="T70" fmla="*/ 25 w 214"/>
                <a:gd name="T71" fmla="*/ 93 h 326"/>
                <a:gd name="T72" fmla="*/ 25 w 214"/>
                <a:gd name="T73" fmla="*/ 93 h 326"/>
                <a:gd name="T74" fmla="*/ 146 w 214"/>
                <a:gd name="T75" fmla="*/ 26 h 326"/>
                <a:gd name="T76" fmla="*/ 149 w 214"/>
                <a:gd name="T77" fmla="*/ 2 h 326"/>
                <a:gd name="T78" fmla="*/ 146 w 214"/>
                <a:gd name="T79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lnTo>
                    <a:pt x="42" y="175"/>
                  </a:ln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lnTo>
                    <a:pt x="214" y="252"/>
                  </a:ln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lnTo>
                    <a:pt x="25" y="93"/>
                  </a:ln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lnTo>
                    <a:pt x="146" y="2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7" name="Freeform 688">
              <a:extLst>
                <a:ext uri="{FF2B5EF4-FFF2-40B4-BE49-F238E27FC236}">
                  <a16:creationId xmlns:a16="http://schemas.microsoft.com/office/drawing/2014/main" id="{BA67ED7F-30EC-B289-2912-70CC2ED48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81 w 214"/>
                <a:gd name="T13" fmla="*/ 240 h 326"/>
                <a:gd name="T14" fmla="*/ 174 w 214"/>
                <a:gd name="T15" fmla="*/ 217 h 326"/>
                <a:gd name="T16" fmla="*/ 144 w 214"/>
                <a:gd name="T17" fmla="*/ 166 h 326"/>
                <a:gd name="T18" fmla="*/ 109 w 214"/>
                <a:gd name="T19" fmla="*/ 152 h 326"/>
                <a:gd name="T20" fmla="*/ 135 w 214"/>
                <a:gd name="T21" fmla="*/ 100 h 326"/>
                <a:gd name="T22" fmla="*/ 88 w 214"/>
                <a:gd name="T23" fmla="*/ 91 h 326"/>
                <a:gd name="T24" fmla="*/ 107 w 214"/>
                <a:gd name="T25" fmla="*/ 61 h 326"/>
                <a:gd name="T26" fmla="*/ 74 w 214"/>
                <a:gd name="T27" fmla="*/ 70 h 326"/>
                <a:gd name="T28" fmla="*/ 51 w 214"/>
                <a:gd name="T29" fmla="*/ 102 h 326"/>
                <a:gd name="T30" fmla="*/ 35 w 214"/>
                <a:gd name="T31" fmla="*/ 102 h 326"/>
                <a:gd name="T32" fmla="*/ 42 w 214"/>
                <a:gd name="T33" fmla="*/ 131 h 326"/>
                <a:gd name="T34" fmla="*/ 35 w 214"/>
                <a:gd name="T35" fmla="*/ 156 h 326"/>
                <a:gd name="T36" fmla="*/ 58 w 214"/>
                <a:gd name="T37" fmla="*/ 163 h 326"/>
                <a:gd name="T38" fmla="*/ 72 w 214"/>
                <a:gd name="T39" fmla="*/ 161 h 326"/>
                <a:gd name="T40" fmla="*/ 95 w 214"/>
                <a:gd name="T41" fmla="*/ 180 h 326"/>
                <a:gd name="T42" fmla="*/ 104 w 214"/>
                <a:gd name="T43" fmla="*/ 200 h 326"/>
                <a:gd name="T44" fmla="*/ 109 w 214"/>
                <a:gd name="T45" fmla="*/ 226 h 326"/>
                <a:gd name="T46" fmla="*/ 81 w 214"/>
                <a:gd name="T47" fmla="*/ 231 h 326"/>
                <a:gd name="T48" fmla="*/ 86 w 214"/>
                <a:gd name="T49" fmla="*/ 252 h 326"/>
                <a:gd name="T50" fmla="*/ 74 w 214"/>
                <a:gd name="T51" fmla="*/ 275 h 326"/>
                <a:gd name="T52" fmla="*/ 109 w 214"/>
                <a:gd name="T53" fmla="*/ 282 h 326"/>
                <a:gd name="T54" fmla="*/ 88 w 214"/>
                <a:gd name="T55" fmla="*/ 291 h 326"/>
                <a:gd name="T56" fmla="*/ 77 w 214"/>
                <a:gd name="T57" fmla="*/ 315 h 326"/>
                <a:gd name="T58" fmla="*/ 102 w 214"/>
                <a:gd name="T59" fmla="*/ 310 h 326"/>
                <a:gd name="T60" fmla="*/ 132 w 214"/>
                <a:gd name="T61" fmla="*/ 303 h 326"/>
                <a:gd name="T62" fmla="*/ 174 w 214"/>
                <a:gd name="T63" fmla="*/ 301 h 326"/>
                <a:gd name="T64" fmla="*/ 195 w 214"/>
                <a:gd name="T65" fmla="*/ 285 h 326"/>
                <a:gd name="T66" fmla="*/ 214 w 214"/>
                <a:gd name="T67" fmla="*/ 252 h 326"/>
                <a:gd name="T68" fmla="*/ 25 w 214"/>
                <a:gd name="T69" fmla="*/ 93 h 326"/>
                <a:gd name="T70" fmla="*/ 25 w 214"/>
                <a:gd name="T71" fmla="*/ 93 h 326"/>
                <a:gd name="T72" fmla="*/ 146 w 214"/>
                <a:gd name="T73" fmla="*/ 26 h 326"/>
                <a:gd name="T74" fmla="*/ 146 w 214"/>
                <a:gd name="T75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8" name="Freeform 689">
              <a:extLst>
                <a:ext uri="{FF2B5EF4-FFF2-40B4-BE49-F238E27FC236}">
                  <a16:creationId xmlns:a16="http://schemas.microsoft.com/office/drawing/2014/main" id="{CD6FC967-DAA7-932A-2BC6-20BDED5FB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91 w 214"/>
                <a:gd name="T13" fmla="*/ 240 h 326"/>
                <a:gd name="T14" fmla="*/ 181 w 214"/>
                <a:gd name="T15" fmla="*/ 229 h 326"/>
                <a:gd name="T16" fmla="*/ 158 w 214"/>
                <a:gd name="T17" fmla="*/ 191 h 326"/>
                <a:gd name="T18" fmla="*/ 130 w 214"/>
                <a:gd name="T19" fmla="*/ 154 h 326"/>
                <a:gd name="T20" fmla="*/ 119 w 214"/>
                <a:gd name="T21" fmla="*/ 138 h 326"/>
                <a:gd name="T22" fmla="*/ 95 w 214"/>
                <a:gd name="T23" fmla="*/ 98 h 326"/>
                <a:gd name="T24" fmla="*/ 104 w 214"/>
                <a:gd name="T25" fmla="*/ 74 h 326"/>
                <a:gd name="T26" fmla="*/ 97 w 214"/>
                <a:gd name="T27" fmla="*/ 70 h 326"/>
                <a:gd name="T28" fmla="*/ 60 w 214"/>
                <a:gd name="T29" fmla="*/ 89 h 326"/>
                <a:gd name="T30" fmla="*/ 46 w 214"/>
                <a:gd name="T31" fmla="*/ 107 h 326"/>
                <a:gd name="T32" fmla="*/ 49 w 214"/>
                <a:gd name="T33" fmla="*/ 117 h 326"/>
                <a:gd name="T34" fmla="*/ 53 w 214"/>
                <a:gd name="T35" fmla="*/ 142 h 326"/>
                <a:gd name="T36" fmla="*/ 51 w 214"/>
                <a:gd name="T37" fmla="*/ 152 h 326"/>
                <a:gd name="T38" fmla="*/ 72 w 214"/>
                <a:gd name="T39" fmla="*/ 147 h 326"/>
                <a:gd name="T40" fmla="*/ 65 w 214"/>
                <a:gd name="T41" fmla="*/ 184 h 326"/>
                <a:gd name="T42" fmla="*/ 102 w 214"/>
                <a:gd name="T43" fmla="*/ 186 h 326"/>
                <a:gd name="T44" fmla="*/ 109 w 214"/>
                <a:gd name="T45" fmla="*/ 207 h 326"/>
                <a:gd name="T46" fmla="*/ 86 w 214"/>
                <a:gd name="T47" fmla="*/ 229 h 326"/>
                <a:gd name="T48" fmla="*/ 74 w 214"/>
                <a:gd name="T49" fmla="*/ 245 h 326"/>
                <a:gd name="T50" fmla="*/ 65 w 214"/>
                <a:gd name="T51" fmla="*/ 268 h 326"/>
                <a:gd name="T52" fmla="*/ 86 w 214"/>
                <a:gd name="T53" fmla="*/ 280 h 326"/>
                <a:gd name="T54" fmla="*/ 112 w 214"/>
                <a:gd name="T55" fmla="*/ 287 h 326"/>
                <a:gd name="T56" fmla="*/ 60 w 214"/>
                <a:gd name="T57" fmla="*/ 324 h 326"/>
                <a:gd name="T58" fmla="*/ 93 w 214"/>
                <a:gd name="T59" fmla="*/ 319 h 326"/>
                <a:gd name="T60" fmla="*/ 116 w 214"/>
                <a:gd name="T61" fmla="*/ 308 h 326"/>
                <a:gd name="T62" fmla="*/ 151 w 214"/>
                <a:gd name="T63" fmla="*/ 305 h 326"/>
                <a:gd name="T64" fmla="*/ 204 w 214"/>
                <a:gd name="T65" fmla="*/ 289 h 326"/>
                <a:gd name="T66" fmla="*/ 195 w 214"/>
                <a:gd name="T67" fmla="*/ 273 h 326"/>
                <a:gd name="T68" fmla="*/ 214 w 214"/>
                <a:gd name="T69" fmla="*/ 252 h 326"/>
                <a:gd name="T70" fmla="*/ 25 w 214"/>
                <a:gd name="T71" fmla="*/ 93 h 326"/>
                <a:gd name="T72" fmla="*/ 25 w 214"/>
                <a:gd name="T73" fmla="*/ 93 h 326"/>
                <a:gd name="T74" fmla="*/ 146 w 214"/>
                <a:gd name="T75" fmla="*/ 26 h 326"/>
                <a:gd name="T76" fmla="*/ 149 w 214"/>
                <a:gd name="T77" fmla="*/ 2 h 326"/>
                <a:gd name="T78" fmla="*/ 146 w 214"/>
                <a:gd name="T79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lnTo>
                    <a:pt x="42" y="175"/>
                  </a:ln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lnTo>
                    <a:pt x="214" y="252"/>
                  </a:ln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lnTo>
                    <a:pt x="25" y="93"/>
                  </a:ln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lnTo>
                    <a:pt x="146" y="2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9" name="Freeform 690">
              <a:extLst>
                <a:ext uri="{FF2B5EF4-FFF2-40B4-BE49-F238E27FC236}">
                  <a16:creationId xmlns:a16="http://schemas.microsoft.com/office/drawing/2014/main" id="{DB9D29C4-5D55-94EC-60AF-83E0CCFF64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81 w 214"/>
                <a:gd name="T13" fmla="*/ 240 h 326"/>
                <a:gd name="T14" fmla="*/ 174 w 214"/>
                <a:gd name="T15" fmla="*/ 217 h 326"/>
                <a:gd name="T16" fmla="*/ 144 w 214"/>
                <a:gd name="T17" fmla="*/ 166 h 326"/>
                <a:gd name="T18" fmla="*/ 109 w 214"/>
                <a:gd name="T19" fmla="*/ 152 h 326"/>
                <a:gd name="T20" fmla="*/ 135 w 214"/>
                <a:gd name="T21" fmla="*/ 100 h 326"/>
                <a:gd name="T22" fmla="*/ 88 w 214"/>
                <a:gd name="T23" fmla="*/ 91 h 326"/>
                <a:gd name="T24" fmla="*/ 107 w 214"/>
                <a:gd name="T25" fmla="*/ 61 h 326"/>
                <a:gd name="T26" fmla="*/ 74 w 214"/>
                <a:gd name="T27" fmla="*/ 70 h 326"/>
                <a:gd name="T28" fmla="*/ 51 w 214"/>
                <a:gd name="T29" fmla="*/ 102 h 326"/>
                <a:gd name="T30" fmla="*/ 35 w 214"/>
                <a:gd name="T31" fmla="*/ 102 h 326"/>
                <a:gd name="T32" fmla="*/ 42 w 214"/>
                <a:gd name="T33" fmla="*/ 131 h 326"/>
                <a:gd name="T34" fmla="*/ 35 w 214"/>
                <a:gd name="T35" fmla="*/ 156 h 326"/>
                <a:gd name="T36" fmla="*/ 58 w 214"/>
                <a:gd name="T37" fmla="*/ 163 h 326"/>
                <a:gd name="T38" fmla="*/ 72 w 214"/>
                <a:gd name="T39" fmla="*/ 161 h 326"/>
                <a:gd name="T40" fmla="*/ 95 w 214"/>
                <a:gd name="T41" fmla="*/ 180 h 326"/>
                <a:gd name="T42" fmla="*/ 104 w 214"/>
                <a:gd name="T43" fmla="*/ 200 h 326"/>
                <a:gd name="T44" fmla="*/ 109 w 214"/>
                <a:gd name="T45" fmla="*/ 226 h 326"/>
                <a:gd name="T46" fmla="*/ 81 w 214"/>
                <a:gd name="T47" fmla="*/ 231 h 326"/>
                <a:gd name="T48" fmla="*/ 86 w 214"/>
                <a:gd name="T49" fmla="*/ 252 h 326"/>
                <a:gd name="T50" fmla="*/ 74 w 214"/>
                <a:gd name="T51" fmla="*/ 275 h 326"/>
                <a:gd name="T52" fmla="*/ 109 w 214"/>
                <a:gd name="T53" fmla="*/ 282 h 326"/>
                <a:gd name="T54" fmla="*/ 88 w 214"/>
                <a:gd name="T55" fmla="*/ 291 h 326"/>
                <a:gd name="T56" fmla="*/ 77 w 214"/>
                <a:gd name="T57" fmla="*/ 315 h 326"/>
                <a:gd name="T58" fmla="*/ 102 w 214"/>
                <a:gd name="T59" fmla="*/ 310 h 326"/>
                <a:gd name="T60" fmla="*/ 132 w 214"/>
                <a:gd name="T61" fmla="*/ 303 h 326"/>
                <a:gd name="T62" fmla="*/ 174 w 214"/>
                <a:gd name="T63" fmla="*/ 301 h 326"/>
                <a:gd name="T64" fmla="*/ 195 w 214"/>
                <a:gd name="T65" fmla="*/ 285 h 326"/>
                <a:gd name="T66" fmla="*/ 214 w 214"/>
                <a:gd name="T67" fmla="*/ 252 h 326"/>
                <a:gd name="T68" fmla="*/ 25 w 214"/>
                <a:gd name="T69" fmla="*/ 93 h 326"/>
                <a:gd name="T70" fmla="*/ 25 w 214"/>
                <a:gd name="T71" fmla="*/ 93 h 326"/>
                <a:gd name="T72" fmla="*/ 146 w 214"/>
                <a:gd name="T73" fmla="*/ 26 h 326"/>
                <a:gd name="T74" fmla="*/ 146 w 214"/>
                <a:gd name="T75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0" name="Freeform 691">
              <a:extLst>
                <a:ext uri="{FF2B5EF4-FFF2-40B4-BE49-F238E27FC236}">
                  <a16:creationId xmlns:a16="http://schemas.microsoft.com/office/drawing/2014/main" id="{61A500AB-B2BE-5834-A394-9D60BC6D4F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91 w 214"/>
                <a:gd name="T13" fmla="*/ 240 h 326"/>
                <a:gd name="T14" fmla="*/ 181 w 214"/>
                <a:gd name="T15" fmla="*/ 229 h 326"/>
                <a:gd name="T16" fmla="*/ 158 w 214"/>
                <a:gd name="T17" fmla="*/ 191 h 326"/>
                <a:gd name="T18" fmla="*/ 130 w 214"/>
                <a:gd name="T19" fmla="*/ 154 h 326"/>
                <a:gd name="T20" fmla="*/ 119 w 214"/>
                <a:gd name="T21" fmla="*/ 138 h 326"/>
                <a:gd name="T22" fmla="*/ 95 w 214"/>
                <a:gd name="T23" fmla="*/ 98 h 326"/>
                <a:gd name="T24" fmla="*/ 104 w 214"/>
                <a:gd name="T25" fmla="*/ 74 h 326"/>
                <a:gd name="T26" fmla="*/ 97 w 214"/>
                <a:gd name="T27" fmla="*/ 70 h 326"/>
                <a:gd name="T28" fmla="*/ 60 w 214"/>
                <a:gd name="T29" fmla="*/ 89 h 326"/>
                <a:gd name="T30" fmla="*/ 46 w 214"/>
                <a:gd name="T31" fmla="*/ 107 h 326"/>
                <a:gd name="T32" fmla="*/ 49 w 214"/>
                <a:gd name="T33" fmla="*/ 117 h 326"/>
                <a:gd name="T34" fmla="*/ 53 w 214"/>
                <a:gd name="T35" fmla="*/ 142 h 326"/>
                <a:gd name="T36" fmla="*/ 51 w 214"/>
                <a:gd name="T37" fmla="*/ 152 h 326"/>
                <a:gd name="T38" fmla="*/ 72 w 214"/>
                <a:gd name="T39" fmla="*/ 147 h 326"/>
                <a:gd name="T40" fmla="*/ 65 w 214"/>
                <a:gd name="T41" fmla="*/ 184 h 326"/>
                <a:gd name="T42" fmla="*/ 102 w 214"/>
                <a:gd name="T43" fmla="*/ 186 h 326"/>
                <a:gd name="T44" fmla="*/ 109 w 214"/>
                <a:gd name="T45" fmla="*/ 207 h 326"/>
                <a:gd name="T46" fmla="*/ 86 w 214"/>
                <a:gd name="T47" fmla="*/ 229 h 326"/>
                <a:gd name="T48" fmla="*/ 74 w 214"/>
                <a:gd name="T49" fmla="*/ 245 h 326"/>
                <a:gd name="T50" fmla="*/ 65 w 214"/>
                <a:gd name="T51" fmla="*/ 268 h 326"/>
                <a:gd name="T52" fmla="*/ 86 w 214"/>
                <a:gd name="T53" fmla="*/ 280 h 326"/>
                <a:gd name="T54" fmla="*/ 112 w 214"/>
                <a:gd name="T55" fmla="*/ 287 h 326"/>
                <a:gd name="T56" fmla="*/ 60 w 214"/>
                <a:gd name="T57" fmla="*/ 324 h 326"/>
                <a:gd name="T58" fmla="*/ 93 w 214"/>
                <a:gd name="T59" fmla="*/ 319 h 326"/>
                <a:gd name="T60" fmla="*/ 116 w 214"/>
                <a:gd name="T61" fmla="*/ 308 h 326"/>
                <a:gd name="T62" fmla="*/ 151 w 214"/>
                <a:gd name="T63" fmla="*/ 305 h 326"/>
                <a:gd name="T64" fmla="*/ 204 w 214"/>
                <a:gd name="T65" fmla="*/ 289 h 326"/>
                <a:gd name="T66" fmla="*/ 195 w 214"/>
                <a:gd name="T67" fmla="*/ 273 h 326"/>
                <a:gd name="T68" fmla="*/ 214 w 214"/>
                <a:gd name="T69" fmla="*/ 252 h 326"/>
                <a:gd name="T70" fmla="*/ 25 w 214"/>
                <a:gd name="T71" fmla="*/ 93 h 326"/>
                <a:gd name="T72" fmla="*/ 25 w 214"/>
                <a:gd name="T73" fmla="*/ 93 h 326"/>
                <a:gd name="T74" fmla="*/ 146 w 214"/>
                <a:gd name="T75" fmla="*/ 26 h 326"/>
                <a:gd name="T76" fmla="*/ 149 w 214"/>
                <a:gd name="T77" fmla="*/ 2 h 326"/>
                <a:gd name="T78" fmla="*/ 146 w 214"/>
                <a:gd name="T79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lnTo>
                    <a:pt x="42" y="175"/>
                  </a:ln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lnTo>
                    <a:pt x="214" y="252"/>
                  </a:ln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lnTo>
                    <a:pt x="25" y="93"/>
                  </a:ln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lnTo>
                    <a:pt x="146" y="2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1" name="Freeform 692">
              <a:extLst>
                <a:ext uri="{FF2B5EF4-FFF2-40B4-BE49-F238E27FC236}">
                  <a16:creationId xmlns:a16="http://schemas.microsoft.com/office/drawing/2014/main" id="{3DFF2B99-2F18-96FA-1E68-47DA4FF93B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3600" y="2406651"/>
              <a:ext cx="98425" cy="92075"/>
            </a:xfrm>
            <a:custGeom>
              <a:avLst/>
              <a:gdLst>
                <a:gd name="T0" fmla="*/ 51 w 103"/>
                <a:gd name="T1" fmla="*/ 36 h 96"/>
                <a:gd name="T2" fmla="*/ 51 w 103"/>
                <a:gd name="T3" fmla="*/ 36 h 96"/>
                <a:gd name="T4" fmla="*/ 51 w 103"/>
                <a:gd name="T5" fmla="*/ 22 h 96"/>
                <a:gd name="T6" fmla="*/ 54 w 103"/>
                <a:gd name="T7" fmla="*/ 3 h 96"/>
                <a:gd name="T8" fmla="*/ 38 w 103"/>
                <a:gd name="T9" fmla="*/ 12 h 96"/>
                <a:gd name="T10" fmla="*/ 26 w 103"/>
                <a:gd name="T11" fmla="*/ 17 h 96"/>
                <a:gd name="T12" fmla="*/ 26 w 103"/>
                <a:gd name="T13" fmla="*/ 26 h 96"/>
                <a:gd name="T14" fmla="*/ 14 w 103"/>
                <a:gd name="T15" fmla="*/ 22 h 96"/>
                <a:gd name="T16" fmla="*/ 3 w 103"/>
                <a:gd name="T17" fmla="*/ 36 h 96"/>
                <a:gd name="T18" fmla="*/ 3 w 103"/>
                <a:gd name="T19" fmla="*/ 61 h 96"/>
                <a:gd name="T20" fmla="*/ 12 w 103"/>
                <a:gd name="T21" fmla="*/ 80 h 96"/>
                <a:gd name="T22" fmla="*/ 14 w 103"/>
                <a:gd name="T23" fmla="*/ 89 h 96"/>
                <a:gd name="T24" fmla="*/ 33 w 103"/>
                <a:gd name="T25" fmla="*/ 91 h 96"/>
                <a:gd name="T26" fmla="*/ 42 w 103"/>
                <a:gd name="T27" fmla="*/ 91 h 96"/>
                <a:gd name="T28" fmla="*/ 33 w 103"/>
                <a:gd name="T29" fmla="*/ 80 h 96"/>
                <a:gd name="T30" fmla="*/ 45 w 103"/>
                <a:gd name="T31" fmla="*/ 82 h 96"/>
                <a:gd name="T32" fmla="*/ 58 w 103"/>
                <a:gd name="T33" fmla="*/ 80 h 96"/>
                <a:gd name="T34" fmla="*/ 51 w 103"/>
                <a:gd name="T35" fmla="*/ 68 h 96"/>
                <a:gd name="T36" fmla="*/ 42 w 103"/>
                <a:gd name="T37" fmla="*/ 66 h 96"/>
                <a:gd name="T38" fmla="*/ 47 w 103"/>
                <a:gd name="T39" fmla="*/ 54 h 96"/>
                <a:gd name="T40" fmla="*/ 61 w 103"/>
                <a:gd name="T41" fmla="*/ 45 h 96"/>
                <a:gd name="T42" fmla="*/ 51 w 103"/>
                <a:gd name="T43" fmla="*/ 36 h 96"/>
                <a:gd name="T44" fmla="*/ 98 w 103"/>
                <a:gd name="T45" fmla="*/ 54 h 96"/>
                <a:gd name="T46" fmla="*/ 98 w 103"/>
                <a:gd name="T47" fmla="*/ 54 h 96"/>
                <a:gd name="T48" fmla="*/ 91 w 103"/>
                <a:gd name="T49" fmla="*/ 59 h 96"/>
                <a:gd name="T50" fmla="*/ 84 w 103"/>
                <a:gd name="T51" fmla="*/ 54 h 96"/>
                <a:gd name="T52" fmla="*/ 70 w 103"/>
                <a:gd name="T53" fmla="*/ 61 h 96"/>
                <a:gd name="T54" fmla="*/ 79 w 103"/>
                <a:gd name="T55" fmla="*/ 80 h 96"/>
                <a:gd name="T56" fmla="*/ 72 w 103"/>
                <a:gd name="T57" fmla="*/ 87 h 96"/>
                <a:gd name="T58" fmla="*/ 77 w 103"/>
                <a:gd name="T59" fmla="*/ 96 h 96"/>
                <a:gd name="T60" fmla="*/ 93 w 103"/>
                <a:gd name="T61" fmla="*/ 78 h 96"/>
                <a:gd name="T62" fmla="*/ 98 w 103"/>
                <a:gd name="T6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96">
                  <a:moveTo>
                    <a:pt x="51" y="36"/>
                  </a:moveTo>
                  <a:lnTo>
                    <a:pt x="51" y="36"/>
                  </a:lnTo>
                  <a:cubicBezTo>
                    <a:pt x="49" y="33"/>
                    <a:pt x="47" y="24"/>
                    <a:pt x="51" y="22"/>
                  </a:cubicBezTo>
                  <a:cubicBezTo>
                    <a:pt x="54" y="17"/>
                    <a:pt x="56" y="5"/>
                    <a:pt x="54" y="3"/>
                  </a:cubicBezTo>
                  <a:cubicBezTo>
                    <a:pt x="49" y="0"/>
                    <a:pt x="38" y="3"/>
                    <a:pt x="38" y="12"/>
                  </a:cubicBezTo>
                  <a:cubicBezTo>
                    <a:pt x="38" y="19"/>
                    <a:pt x="28" y="17"/>
                    <a:pt x="26" y="17"/>
                  </a:cubicBezTo>
                  <a:cubicBezTo>
                    <a:pt x="21" y="19"/>
                    <a:pt x="31" y="24"/>
                    <a:pt x="26" y="26"/>
                  </a:cubicBezTo>
                  <a:cubicBezTo>
                    <a:pt x="21" y="31"/>
                    <a:pt x="21" y="22"/>
                    <a:pt x="14" y="22"/>
                  </a:cubicBezTo>
                  <a:cubicBezTo>
                    <a:pt x="7" y="19"/>
                    <a:pt x="7" y="31"/>
                    <a:pt x="3" y="36"/>
                  </a:cubicBezTo>
                  <a:cubicBezTo>
                    <a:pt x="0" y="43"/>
                    <a:pt x="3" y="54"/>
                    <a:pt x="3" y="61"/>
                  </a:cubicBezTo>
                  <a:cubicBezTo>
                    <a:pt x="5" y="68"/>
                    <a:pt x="14" y="73"/>
                    <a:pt x="12" y="80"/>
                  </a:cubicBezTo>
                  <a:cubicBezTo>
                    <a:pt x="10" y="82"/>
                    <a:pt x="12" y="85"/>
                    <a:pt x="14" y="89"/>
                  </a:cubicBezTo>
                  <a:cubicBezTo>
                    <a:pt x="24" y="89"/>
                    <a:pt x="31" y="89"/>
                    <a:pt x="33" y="91"/>
                  </a:cubicBezTo>
                  <a:lnTo>
                    <a:pt x="42" y="91"/>
                  </a:lnTo>
                  <a:cubicBezTo>
                    <a:pt x="40" y="87"/>
                    <a:pt x="33" y="82"/>
                    <a:pt x="33" y="80"/>
                  </a:cubicBezTo>
                  <a:cubicBezTo>
                    <a:pt x="33" y="75"/>
                    <a:pt x="40" y="78"/>
                    <a:pt x="45" y="82"/>
                  </a:cubicBezTo>
                  <a:cubicBezTo>
                    <a:pt x="49" y="85"/>
                    <a:pt x="58" y="85"/>
                    <a:pt x="58" y="80"/>
                  </a:cubicBezTo>
                  <a:cubicBezTo>
                    <a:pt x="58" y="78"/>
                    <a:pt x="58" y="64"/>
                    <a:pt x="51" y="68"/>
                  </a:cubicBezTo>
                  <a:cubicBezTo>
                    <a:pt x="45" y="70"/>
                    <a:pt x="45" y="70"/>
                    <a:pt x="42" y="66"/>
                  </a:cubicBezTo>
                  <a:cubicBezTo>
                    <a:pt x="40" y="64"/>
                    <a:pt x="47" y="59"/>
                    <a:pt x="47" y="54"/>
                  </a:cubicBezTo>
                  <a:cubicBezTo>
                    <a:pt x="49" y="47"/>
                    <a:pt x="61" y="50"/>
                    <a:pt x="61" y="45"/>
                  </a:cubicBezTo>
                  <a:cubicBezTo>
                    <a:pt x="63" y="43"/>
                    <a:pt x="54" y="38"/>
                    <a:pt x="51" y="36"/>
                  </a:cubicBezTo>
                  <a:close/>
                  <a:moveTo>
                    <a:pt x="98" y="54"/>
                  </a:moveTo>
                  <a:lnTo>
                    <a:pt x="98" y="54"/>
                  </a:lnTo>
                  <a:cubicBezTo>
                    <a:pt x="96" y="54"/>
                    <a:pt x="93" y="59"/>
                    <a:pt x="91" y="59"/>
                  </a:cubicBezTo>
                  <a:cubicBezTo>
                    <a:pt x="89" y="61"/>
                    <a:pt x="86" y="47"/>
                    <a:pt x="84" y="54"/>
                  </a:cubicBezTo>
                  <a:cubicBezTo>
                    <a:pt x="84" y="61"/>
                    <a:pt x="77" y="52"/>
                    <a:pt x="70" y="61"/>
                  </a:cubicBezTo>
                  <a:cubicBezTo>
                    <a:pt x="63" y="70"/>
                    <a:pt x="75" y="78"/>
                    <a:pt x="79" y="80"/>
                  </a:cubicBezTo>
                  <a:cubicBezTo>
                    <a:pt x="84" y="82"/>
                    <a:pt x="77" y="87"/>
                    <a:pt x="72" y="87"/>
                  </a:cubicBezTo>
                  <a:cubicBezTo>
                    <a:pt x="68" y="85"/>
                    <a:pt x="70" y="94"/>
                    <a:pt x="77" y="96"/>
                  </a:cubicBezTo>
                  <a:cubicBezTo>
                    <a:pt x="86" y="96"/>
                    <a:pt x="93" y="82"/>
                    <a:pt x="93" y="78"/>
                  </a:cubicBezTo>
                  <a:cubicBezTo>
                    <a:pt x="93" y="75"/>
                    <a:pt x="103" y="57"/>
                    <a:pt x="98" y="54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2" name="Freeform 693">
              <a:extLst>
                <a:ext uri="{FF2B5EF4-FFF2-40B4-BE49-F238E27FC236}">
                  <a16:creationId xmlns:a16="http://schemas.microsoft.com/office/drawing/2014/main" id="{2E911DF1-F851-A302-87CC-22C33C0696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3600" y="2406651"/>
              <a:ext cx="98425" cy="92075"/>
            </a:xfrm>
            <a:custGeom>
              <a:avLst/>
              <a:gdLst>
                <a:gd name="T0" fmla="*/ 51 w 103"/>
                <a:gd name="T1" fmla="*/ 36 h 96"/>
                <a:gd name="T2" fmla="*/ 51 w 103"/>
                <a:gd name="T3" fmla="*/ 36 h 96"/>
                <a:gd name="T4" fmla="*/ 51 w 103"/>
                <a:gd name="T5" fmla="*/ 22 h 96"/>
                <a:gd name="T6" fmla="*/ 54 w 103"/>
                <a:gd name="T7" fmla="*/ 3 h 96"/>
                <a:gd name="T8" fmla="*/ 38 w 103"/>
                <a:gd name="T9" fmla="*/ 12 h 96"/>
                <a:gd name="T10" fmla="*/ 26 w 103"/>
                <a:gd name="T11" fmla="*/ 17 h 96"/>
                <a:gd name="T12" fmla="*/ 26 w 103"/>
                <a:gd name="T13" fmla="*/ 26 h 96"/>
                <a:gd name="T14" fmla="*/ 14 w 103"/>
                <a:gd name="T15" fmla="*/ 22 h 96"/>
                <a:gd name="T16" fmla="*/ 3 w 103"/>
                <a:gd name="T17" fmla="*/ 36 h 96"/>
                <a:gd name="T18" fmla="*/ 3 w 103"/>
                <a:gd name="T19" fmla="*/ 61 h 96"/>
                <a:gd name="T20" fmla="*/ 12 w 103"/>
                <a:gd name="T21" fmla="*/ 80 h 96"/>
                <a:gd name="T22" fmla="*/ 14 w 103"/>
                <a:gd name="T23" fmla="*/ 89 h 96"/>
                <a:gd name="T24" fmla="*/ 33 w 103"/>
                <a:gd name="T25" fmla="*/ 91 h 96"/>
                <a:gd name="T26" fmla="*/ 42 w 103"/>
                <a:gd name="T27" fmla="*/ 91 h 96"/>
                <a:gd name="T28" fmla="*/ 33 w 103"/>
                <a:gd name="T29" fmla="*/ 80 h 96"/>
                <a:gd name="T30" fmla="*/ 45 w 103"/>
                <a:gd name="T31" fmla="*/ 82 h 96"/>
                <a:gd name="T32" fmla="*/ 58 w 103"/>
                <a:gd name="T33" fmla="*/ 80 h 96"/>
                <a:gd name="T34" fmla="*/ 51 w 103"/>
                <a:gd name="T35" fmla="*/ 68 h 96"/>
                <a:gd name="T36" fmla="*/ 42 w 103"/>
                <a:gd name="T37" fmla="*/ 66 h 96"/>
                <a:gd name="T38" fmla="*/ 47 w 103"/>
                <a:gd name="T39" fmla="*/ 54 h 96"/>
                <a:gd name="T40" fmla="*/ 61 w 103"/>
                <a:gd name="T41" fmla="*/ 45 h 96"/>
                <a:gd name="T42" fmla="*/ 51 w 103"/>
                <a:gd name="T43" fmla="*/ 36 h 96"/>
                <a:gd name="T44" fmla="*/ 51 w 103"/>
                <a:gd name="T45" fmla="*/ 36 h 96"/>
                <a:gd name="T46" fmla="*/ 98 w 103"/>
                <a:gd name="T47" fmla="*/ 54 h 96"/>
                <a:gd name="T48" fmla="*/ 98 w 103"/>
                <a:gd name="T49" fmla="*/ 54 h 96"/>
                <a:gd name="T50" fmla="*/ 91 w 103"/>
                <a:gd name="T51" fmla="*/ 59 h 96"/>
                <a:gd name="T52" fmla="*/ 84 w 103"/>
                <a:gd name="T53" fmla="*/ 54 h 96"/>
                <a:gd name="T54" fmla="*/ 70 w 103"/>
                <a:gd name="T55" fmla="*/ 61 h 96"/>
                <a:gd name="T56" fmla="*/ 79 w 103"/>
                <a:gd name="T57" fmla="*/ 80 h 96"/>
                <a:gd name="T58" fmla="*/ 72 w 103"/>
                <a:gd name="T59" fmla="*/ 87 h 96"/>
                <a:gd name="T60" fmla="*/ 77 w 103"/>
                <a:gd name="T61" fmla="*/ 96 h 96"/>
                <a:gd name="T62" fmla="*/ 93 w 103"/>
                <a:gd name="T63" fmla="*/ 78 h 96"/>
                <a:gd name="T64" fmla="*/ 98 w 103"/>
                <a:gd name="T65" fmla="*/ 54 h 96"/>
                <a:gd name="T66" fmla="*/ 98 w 103"/>
                <a:gd name="T67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96">
                  <a:moveTo>
                    <a:pt x="51" y="36"/>
                  </a:moveTo>
                  <a:lnTo>
                    <a:pt x="51" y="36"/>
                  </a:lnTo>
                  <a:cubicBezTo>
                    <a:pt x="49" y="33"/>
                    <a:pt x="47" y="24"/>
                    <a:pt x="51" y="22"/>
                  </a:cubicBezTo>
                  <a:cubicBezTo>
                    <a:pt x="54" y="17"/>
                    <a:pt x="56" y="5"/>
                    <a:pt x="54" y="3"/>
                  </a:cubicBezTo>
                  <a:cubicBezTo>
                    <a:pt x="49" y="0"/>
                    <a:pt x="38" y="3"/>
                    <a:pt x="38" y="12"/>
                  </a:cubicBezTo>
                  <a:cubicBezTo>
                    <a:pt x="38" y="19"/>
                    <a:pt x="28" y="17"/>
                    <a:pt x="26" y="17"/>
                  </a:cubicBezTo>
                  <a:cubicBezTo>
                    <a:pt x="21" y="19"/>
                    <a:pt x="31" y="24"/>
                    <a:pt x="26" y="26"/>
                  </a:cubicBezTo>
                  <a:cubicBezTo>
                    <a:pt x="21" y="31"/>
                    <a:pt x="21" y="22"/>
                    <a:pt x="14" y="22"/>
                  </a:cubicBezTo>
                  <a:cubicBezTo>
                    <a:pt x="7" y="19"/>
                    <a:pt x="7" y="31"/>
                    <a:pt x="3" y="36"/>
                  </a:cubicBezTo>
                  <a:cubicBezTo>
                    <a:pt x="0" y="43"/>
                    <a:pt x="3" y="54"/>
                    <a:pt x="3" y="61"/>
                  </a:cubicBezTo>
                  <a:cubicBezTo>
                    <a:pt x="5" y="68"/>
                    <a:pt x="14" y="73"/>
                    <a:pt x="12" y="80"/>
                  </a:cubicBezTo>
                  <a:cubicBezTo>
                    <a:pt x="10" y="82"/>
                    <a:pt x="12" y="85"/>
                    <a:pt x="14" y="89"/>
                  </a:cubicBezTo>
                  <a:cubicBezTo>
                    <a:pt x="24" y="89"/>
                    <a:pt x="31" y="89"/>
                    <a:pt x="33" y="91"/>
                  </a:cubicBezTo>
                  <a:lnTo>
                    <a:pt x="42" y="91"/>
                  </a:lnTo>
                  <a:cubicBezTo>
                    <a:pt x="40" y="87"/>
                    <a:pt x="33" y="82"/>
                    <a:pt x="33" y="80"/>
                  </a:cubicBezTo>
                  <a:cubicBezTo>
                    <a:pt x="33" y="75"/>
                    <a:pt x="40" y="78"/>
                    <a:pt x="45" y="82"/>
                  </a:cubicBezTo>
                  <a:cubicBezTo>
                    <a:pt x="49" y="85"/>
                    <a:pt x="58" y="85"/>
                    <a:pt x="58" y="80"/>
                  </a:cubicBezTo>
                  <a:cubicBezTo>
                    <a:pt x="58" y="78"/>
                    <a:pt x="58" y="64"/>
                    <a:pt x="51" y="68"/>
                  </a:cubicBezTo>
                  <a:cubicBezTo>
                    <a:pt x="45" y="70"/>
                    <a:pt x="45" y="70"/>
                    <a:pt x="42" y="66"/>
                  </a:cubicBezTo>
                  <a:cubicBezTo>
                    <a:pt x="40" y="64"/>
                    <a:pt x="47" y="59"/>
                    <a:pt x="47" y="54"/>
                  </a:cubicBezTo>
                  <a:cubicBezTo>
                    <a:pt x="49" y="47"/>
                    <a:pt x="61" y="50"/>
                    <a:pt x="61" y="45"/>
                  </a:cubicBezTo>
                  <a:cubicBezTo>
                    <a:pt x="63" y="43"/>
                    <a:pt x="54" y="38"/>
                    <a:pt x="51" y="36"/>
                  </a:cubicBezTo>
                  <a:lnTo>
                    <a:pt x="51" y="36"/>
                  </a:lnTo>
                  <a:close/>
                  <a:moveTo>
                    <a:pt x="98" y="54"/>
                  </a:moveTo>
                  <a:lnTo>
                    <a:pt x="98" y="54"/>
                  </a:lnTo>
                  <a:cubicBezTo>
                    <a:pt x="96" y="54"/>
                    <a:pt x="93" y="59"/>
                    <a:pt x="91" y="59"/>
                  </a:cubicBezTo>
                  <a:cubicBezTo>
                    <a:pt x="89" y="61"/>
                    <a:pt x="86" y="47"/>
                    <a:pt x="84" y="54"/>
                  </a:cubicBezTo>
                  <a:cubicBezTo>
                    <a:pt x="84" y="61"/>
                    <a:pt x="77" y="52"/>
                    <a:pt x="70" y="61"/>
                  </a:cubicBezTo>
                  <a:cubicBezTo>
                    <a:pt x="63" y="70"/>
                    <a:pt x="75" y="78"/>
                    <a:pt x="79" y="80"/>
                  </a:cubicBezTo>
                  <a:cubicBezTo>
                    <a:pt x="84" y="82"/>
                    <a:pt x="77" y="87"/>
                    <a:pt x="72" y="87"/>
                  </a:cubicBezTo>
                  <a:cubicBezTo>
                    <a:pt x="68" y="85"/>
                    <a:pt x="70" y="94"/>
                    <a:pt x="77" y="96"/>
                  </a:cubicBezTo>
                  <a:cubicBezTo>
                    <a:pt x="86" y="96"/>
                    <a:pt x="93" y="82"/>
                    <a:pt x="93" y="78"/>
                  </a:cubicBezTo>
                  <a:cubicBezTo>
                    <a:pt x="93" y="75"/>
                    <a:pt x="103" y="57"/>
                    <a:pt x="98" y="54"/>
                  </a:cubicBezTo>
                  <a:lnTo>
                    <a:pt x="98" y="5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3" name="Freeform 694">
              <a:extLst>
                <a:ext uri="{FF2B5EF4-FFF2-40B4-BE49-F238E27FC236}">
                  <a16:creationId xmlns:a16="http://schemas.microsoft.com/office/drawing/2014/main" id="{F3C12DD9-4FEA-4CBA-5B80-269CD42BDD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3600" y="2406651"/>
              <a:ext cx="98425" cy="92075"/>
            </a:xfrm>
            <a:custGeom>
              <a:avLst/>
              <a:gdLst>
                <a:gd name="T0" fmla="*/ 52 w 103"/>
                <a:gd name="T1" fmla="*/ 36 h 96"/>
                <a:gd name="T2" fmla="*/ 52 w 103"/>
                <a:gd name="T3" fmla="*/ 36 h 96"/>
                <a:gd name="T4" fmla="*/ 52 w 103"/>
                <a:gd name="T5" fmla="*/ 22 h 96"/>
                <a:gd name="T6" fmla="*/ 54 w 103"/>
                <a:gd name="T7" fmla="*/ 3 h 96"/>
                <a:gd name="T8" fmla="*/ 38 w 103"/>
                <a:gd name="T9" fmla="*/ 12 h 96"/>
                <a:gd name="T10" fmla="*/ 26 w 103"/>
                <a:gd name="T11" fmla="*/ 17 h 96"/>
                <a:gd name="T12" fmla="*/ 26 w 103"/>
                <a:gd name="T13" fmla="*/ 26 h 96"/>
                <a:gd name="T14" fmla="*/ 14 w 103"/>
                <a:gd name="T15" fmla="*/ 22 h 96"/>
                <a:gd name="T16" fmla="*/ 3 w 103"/>
                <a:gd name="T17" fmla="*/ 36 h 96"/>
                <a:gd name="T18" fmla="*/ 3 w 103"/>
                <a:gd name="T19" fmla="*/ 61 h 96"/>
                <a:gd name="T20" fmla="*/ 12 w 103"/>
                <a:gd name="T21" fmla="*/ 80 h 96"/>
                <a:gd name="T22" fmla="*/ 14 w 103"/>
                <a:gd name="T23" fmla="*/ 89 h 96"/>
                <a:gd name="T24" fmla="*/ 33 w 103"/>
                <a:gd name="T25" fmla="*/ 91 h 96"/>
                <a:gd name="T26" fmla="*/ 42 w 103"/>
                <a:gd name="T27" fmla="*/ 91 h 96"/>
                <a:gd name="T28" fmla="*/ 33 w 103"/>
                <a:gd name="T29" fmla="*/ 80 h 96"/>
                <a:gd name="T30" fmla="*/ 45 w 103"/>
                <a:gd name="T31" fmla="*/ 82 h 96"/>
                <a:gd name="T32" fmla="*/ 59 w 103"/>
                <a:gd name="T33" fmla="*/ 80 h 96"/>
                <a:gd name="T34" fmla="*/ 52 w 103"/>
                <a:gd name="T35" fmla="*/ 68 h 96"/>
                <a:gd name="T36" fmla="*/ 42 w 103"/>
                <a:gd name="T37" fmla="*/ 66 h 96"/>
                <a:gd name="T38" fmla="*/ 47 w 103"/>
                <a:gd name="T39" fmla="*/ 54 h 96"/>
                <a:gd name="T40" fmla="*/ 61 w 103"/>
                <a:gd name="T41" fmla="*/ 45 h 96"/>
                <a:gd name="T42" fmla="*/ 52 w 103"/>
                <a:gd name="T43" fmla="*/ 36 h 96"/>
                <a:gd name="T44" fmla="*/ 98 w 103"/>
                <a:gd name="T45" fmla="*/ 54 h 96"/>
                <a:gd name="T46" fmla="*/ 98 w 103"/>
                <a:gd name="T47" fmla="*/ 54 h 96"/>
                <a:gd name="T48" fmla="*/ 91 w 103"/>
                <a:gd name="T49" fmla="*/ 59 h 96"/>
                <a:gd name="T50" fmla="*/ 84 w 103"/>
                <a:gd name="T51" fmla="*/ 54 h 96"/>
                <a:gd name="T52" fmla="*/ 70 w 103"/>
                <a:gd name="T53" fmla="*/ 61 h 96"/>
                <a:gd name="T54" fmla="*/ 79 w 103"/>
                <a:gd name="T55" fmla="*/ 80 h 96"/>
                <a:gd name="T56" fmla="*/ 72 w 103"/>
                <a:gd name="T57" fmla="*/ 87 h 96"/>
                <a:gd name="T58" fmla="*/ 77 w 103"/>
                <a:gd name="T59" fmla="*/ 96 h 96"/>
                <a:gd name="T60" fmla="*/ 93 w 103"/>
                <a:gd name="T61" fmla="*/ 78 h 96"/>
                <a:gd name="T62" fmla="*/ 98 w 103"/>
                <a:gd name="T6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96">
                  <a:moveTo>
                    <a:pt x="52" y="36"/>
                  </a:moveTo>
                  <a:lnTo>
                    <a:pt x="52" y="36"/>
                  </a:lnTo>
                  <a:cubicBezTo>
                    <a:pt x="49" y="33"/>
                    <a:pt x="47" y="24"/>
                    <a:pt x="52" y="22"/>
                  </a:cubicBezTo>
                  <a:cubicBezTo>
                    <a:pt x="54" y="17"/>
                    <a:pt x="56" y="5"/>
                    <a:pt x="54" y="3"/>
                  </a:cubicBezTo>
                  <a:cubicBezTo>
                    <a:pt x="49" y="0"/>
                    <a:pt x="38" y="3"/>
                    <a:pt x="38" y="12"/>
                  </a:cubicBezTo>
                  <a:cubicBezTo>
                    <a:pt x="38" y="19"/>
                    <a:pt x="28" y="17"/>
                    <a:pt x="26" y="17"/>
                  </a:cubicBezTo>
                  <a:cubicBezTo>
                    <a:pt x="21" y="19"/>
                    <a:pt x="31" y="24"/>
                    <a:pt x="26" y="26"/>
                  </a:cubicBezTo>
                  <a:cubicBezTo>
                    <a:pt x="21" y="31"/>
                    <a:pt x="21" y="22"/>
                    <a:pt x="14" y="22"/>
                  </a:cubicBezTo>
                  <a:cubicBezTo>
                    <a:pt x="7" y="19"/>
                    <a:pt x="7" y="31"/>
                    <a:pt x="3" y="36"/>
                  </a:cubicBezTo>
                  <a:cubicBezTo>
                    <a:pt x="0" y="43"/>
                    <a:pt x="3" y="54"/>
                    <a:pt x="3" y="61"/>
                  </a:cubicBezTo>
                  <a:cubicBezTo>
                    <a:pt x="5" y="68"/>
                    <a:pt x="14" y="73"/>
                    <a:pt x="12" y="80"/>
                  </a:cubicBezTo>
                  <a:cubicBezTo>
                    <a:pt x="10" y="82"/>
                    <a:pt x="12" y="85"/>
                    <a:pt x="14" y="89"/>
                  </a:cubicBezTo>
                  <a:cubicBezTo>
                    <a:pt x="24" y="89"/>
                    <a:pt x="31" y="89"/>
                    <a:pt x="33" y="91"/>
                  </a:cubicBezTo>
                  <a:lnTo>
                    <a:pt x="42" y="91"/>
                  </a:lnTo>
                  <a:cubicBezTo>
                    <a:pt x="40" y="87"/>
                    <a:pt x="33" y="82"/>
                    <a:pt x="33" y="80"/>
                  </a:cubicBezTo>
                  <a:cubicBezTo>
                    <a:pt x="33" y="75"/>
                    <a:pt x="40" y="78"/>
                    <a:pt x="45" y="82"/>
                  </a:cubicBezTo>
                  <a:cubicBezTo>
                    <a:pt x="49" y="85"/>
                    <a:pt x="59" y="85"/>
                    <a:pt x="59" y="80"/>
                  </a:cubicBezTo>
                  <a:cubicBezTo>
                    <a:pt x="59" y="78"/>
                    <a:pt x="59" y="64"/>
                    <a:pt x="52" y="68"/>
                  </a:cubicBezTo>
                  <a:cubicBezTo>
                    <a:pt x="45" y="70"/>
                    <a:pt x="45" y="70"/>
                    <a:pt x="42" y="66"/>
                  </a:cubicBezTo>
                  <a:cubicBezTo>
                    <a:pt x="40" y="64"/>
                    <a:pt x="47" y="59"/>
                    <a:pt x="47" y="54"/>
                  </a:cubicBezTo>
                  <a:cubicBezTo>
                    <a:pt x="49" y="47"/>
                    <a:pt x="61" y="50"/>
                    <a:pt x="61" y="45"/>
                  </a:cubicBezTo>
                  <a:cubicBezTo>
                    <a:pt x="63" y="43"/>
                    <a:pt x="54" y="38"/>
                    <a:pt x="52" y="36"/>
                  </a:cubicBezTo>
                  <a:close/>
                  <a:moveTo>
                    <a:pt x="98" y="54"/>
                  </a:moveTo>
                  <a:lnTo>
                    <a:pt x="98" y="54"/>
                  </a:lnTo>
                  <a:cubicBezTo>
                    <a:pt x="96" y="54"/>
                    <a:pt x="93" y="59"/>
                    <a:pt x="91" y="59"/>
                  </a:cubicBezTo>
                  <a:cubicBezTo>
                    <a:pt x="89" y="61"/>
                    <a:pt x="86" y="47"/>
                    <a:pt x="84" y="54"/>
                  </a:cubicBezTo>
                  <a:cubicBezTo>
                    <a:pt x="84" y="61"/>
                    <a:pt x="77" y="52"/>
                    <a:pt x="70" y="61"/>
                  </a:cubicBezTo>
                  <a:cubicBezTo>
                    <a:pt x="63" y="70"/>
                    <a:pt x="75" y="78"/>
                    <a:pt x="79" y="80"/>
                  </a:cubicBezTo>
                  <a:cubicBezTo>
                    <a:pt x="84" y="82"/>
                    <a:pt x="77" y="87"/>
                    <a:pt x="72" y="87"/>
                  </a:cubicBezTo>
                  <a:cubicBezTo>
                    <a:pt x="68" y="85"/>
                    <a:pt x="70" y="94"/>
                    <a:pt x="77" y="96"/>
                  </a:cubicBezTo>
                  <a:cubicBezTo>
                    <a:pt x="86" y="96"/>
                    <a:pt x="93" y="82"/>
                    <a:pt x="93" y="78"/>
                  </a:cubicBezTo>
                  <a:cubicBezTo>
                    <a:pt x="93" y="75"/>
                    <a:pt x="103" y="57"/>
                    <a:pt x="98" y="54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4" name="Freeform 695">
              <a:extLst>
                <a:ext uri="{FF2B5EF4-FFF2-40B4-BE49-F238E27FC236}">
                  <a16:creationId xmlns:a16="http://schemas.microsoft.com/office/drawing/2014/main" id="{96EACB16-4D8C-078D-4319-D3B1DD4519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3600" y="2406651"/>
              <a:ext cx="98425" cy="92075"/>
            </a:xfrm>
            <a:custGeom>
              <a:avLst/>
              <a:gdLst>
                <a:gd name="T0" fmla="*/ 52 w 103"/>
                <a:gd name="T1" fmla="*/ 36 h 96"/>
                <a:gd name="T2" fmla="*/ 52 w 103"/>
                <a:gd name="T3" fmla="*/ 36 h 96"/>
                <a:gd name="T4" fmla="*/ 52 w 103"/>
                <a:gd name="T5" fmla="*/ 22 h 96"/>
                <a:gd name="T6" fmla="*/ 54 w 103"/>
                <a:gd name="T7" fmla="*/ 3 h 96"/>
                <a:gd name="T8" fmla="*/ 38 w 103"/>
                <a:gd name="T9" fmla="*/ 12 h 96"/>
                <a:gd name="T10" fmla="*/ 26 w 103"/>
                <a:gd name="T11" fmla="*/ 17 h 96"/>
                <a:gd name="T12" fmla="*/ 26 w 103"/>
                <a:gd name="T13" fmla="*/ 26 h 96"/>
                <a:gd name="T14" fmla="*/ 14 w 103"/>
                <a:gd name="T15" fmla="*/ 22 h 96"/>
                <a:gd name="T16" fmla="*/ 3 w 103"/>
                <a:gd name="T17" fmla="*/ 36 h 96"/>
                <a:gd name="T18" fmla="*/ 3 w 103"/>
                <a:gd name="T19" fmla="*/ 61 h 96"/>
                <a:gd name="T20" fmla="*/ 12 w 103"/>
                <a:gd name="T21" fmla="*/ 80 h 96"/>
                <a:gd name="T22" fmla="*/ 14 w 103"/>
                <a:gd name="T23" fmla="*/ 89 h 96"/>
                <a:gd name="T24" fmla="*/ 33 w 103"/>
                <a:gd name="T25" fmla="*/ 91 h 96"/>
                <a:gd name="T26" fmla="*/ 42 w 103"/>
                <a:gd name="T27" fmla="*/ 91 h 96"/>
                <a:gd name="T28" fmla="*/ 33 w 103"/>
                <a:gd name="T29" fmla="*/ 80 h 96"/>
                <a:gd name="T30" fmla="*/ 45 w 103"/>
                <a:gd name="T31" fmla="*/ 82 h 96"/>
                <a:gd name="T32" fmla="*/ 59 w 103"/>
                <a:gd name="T33" fmla="*/ 80 h 96"/>
                <a:gd name="T34" fmla="*/ 52 w 103"/>
                <a:gd name="T35" fmla="*/ 68 h 96"/>
                <a:gd name="T36" fmla="*/ 42 w 103"/>
                <a:gd name="T37" fmla="*/ 66 h 96"/>
                <a:gd name="T38" fmla="*/ 47 w 103"/>
                <a:gd name="T39" fmla="*/ 54 h 96"/>
                <a:gd name="T40" fmla="*/ 61 w 103"/>
                <a:gd name="T41" fmla="*/ 45 h 96"/>
                <a:gd name="T42" fmla="*/ 52 w 103"/>
                <a:gd name="T43" fmla="*/ 36 h 96"/>
                <a:gd name="T44" fmla="*/ 52 w 103"/>
                <a:gd name="T45" fmla="*/ 36 h 96"/>
                <a:gd name="T46" fmla="*/ 98 w 103"/>
                <a:gd name="T47" fmla="*/ 54 h 96"/>
                <a:gd name="T48" fmla="*/ 98 w 103"/>
                <a:gd name="T49" fmla="*/ 54 h 96"/>
                <a:gd name="T50" fmla="*/ 91 w 103"/>
                <a:gd name="T51" fmla="*/ 59 h 96"/>
                <a:gd name="T52" fmla="*/ 84 w 103"/>
                <a:gd name="T53" fmla="*/ 54 h 96"/>
                <a:gd name="T54" fmla="*/ 70 w 103"/>
                <a:gd name="T55" fmla="*/ 61 h 96"/>
                <a:gd name="T56" fmla="*/ 79 w 103"/>
                <a:gd name="T57" fmla="*/ 80 h 96"/>
                <a:gd name="T58" fmla="*/ 72 w 103"/>
                <a:gd name="T59" fmla="*/ 87 h 96"/>
                <a:gd name="T60" fmla="*/ 77 w 103"/>
                <a:gd name="T61" fmla="*/ 96 h 96"/>
                <a:gd name="T62" fmla="*/ 93 w 103"/>
                <a:gd name="T63" fmla="*/ 78 h 96"/>
                <a:gd name="T64" fmla="*/ 98 w 103"/>
                <a:gd name="T65" fmla="*/ 54 h 96"/>
                <a:gd name="T66" fmla="*/ 98 w 103"/>
                <a:gd name="T67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96">
                  <a:moveTo>
                    <a:pt x="52" y="36"/>
                  </a:moveTo>
                  <a:lnTo>
                    <a:pt x="52" y="36"/>
                  </a:lnTo>
                  <a:cubicBezTo>
                    <a:pt x="49" y="33"/>
                    <a:pt x="47" y="24"/>
                    <a:pt x="52" y="22"/>
                  </a:cubicBezTo>
                  <a:cubicBezTo>
                    <a:pt x="54" y="17"/>
                    <a:pt x="56" y="5"/>
                    <a:pt x="54" y="3"/>
                  </a:cubicBezTo>
                  <a:cubicBezTo>
                    <a:pt x="49" y="0"/>
                    <a:pt x="38" y="3"/>
                    <a:pt x="38" y="12"/>
                  </a:cubicBezTo>
                  <a:cubicBezTo>
                    <a:pt x="38" y="19"/>
                    <a:pt x="28" y="17"/>
                    <a:pt x="26" y="17"/>
                  </a:cubicBezTo>
                  <a:cubicBezTo>
                    <a:pt x="21" y="19"/>
                    <a:pt x="31" y="24"/>
                    <a:pt x="26" y="26"/>
                  </a:cubicBezTo>
                  <a:cubicBezTo>
                    <a:pt x="21" y="31"/>
                    <a:pt x="21" y="22"/>
                    <a:pt x="14" y="22"/>
                  </a:cubicBezTo>
                  <a:cubicBezTo>
                    <a:pt x="7" y="19"/>
                    <a:pt x="7" y="31"/>
                    <a:pt x="3" y="36"/>
                  </a:cubicBezTo>
                  <a:cubicBezTo>
                    <a:pt x="0" y="43"/>
                    <a:pt x="3" y="54"/>
                    <a:pt x="3" y="61"/>
                  </a:cubicBezTo>
                  <a:cubicBezTo>
                    <a:pt x="5" y="68"/>
                    <a:pt x="14" y="73"/>
                    <a:pt x="12" y="80"/>
                  </a:cubicBezTo>
                  <a:cubicBezTo>
                    <a:pt x="10" y="82"/>
                    <a:pt x="12" y="85"/>
                    <a:pt x="14" y="89"/>
                  </a:cubicBezTo>
                  <a:cubicBezTo>
                    <a:pt x="24" y="89"/>
                    <a:pt x="31" y="89"/>
                    <a:pt x="33" y="91"/>
                  </a:cubicBezTo>
                  <a:lnTo>
                    <a:pt x="42" y="91"/>
                  </a:lnTo>
                  <a:cubicBezTo>
                    <a:pt x="40" y="87"/>
                    <a:pt x="33" y="82"/>
                    <a:pt x="33" y="80"/>
                  </a:cubicBezTo>
                  <a:cubicBezTo>
                    <a:pt x="33" y="75"/>
                    <a:pt x="40" y="78"/>
                    <a:pt x="45" y="82"/>
                  </a:cubicBezTo>
                  <a:cubicBezTo>
                    <a:pt x="49" y="85"/>
                    <a:pt x="59" y="85"/>
                    <a:pt x="59" y="80"/>
                  </a:cubicBezTo>
                  <a:cubicBezTo>
                    <a:pt x="59" y="78"/>
                    <a:pt x="59" y="64"/>
                    <a:pt x="52" y="68"/>
                  </a:cubicBezTo>
                  <a:cubicBezTo>
                    <a:pt x="45" y="70"/>
                    <a:pt x="45" y="70"/>
                    <a:pt x="42" y="66"/>
                  </a:cubicBezTo>
                  <a:cubicBezTo>
                    <a:pt x="40" y="64"/>
                    <a:pt x="47" y="59"/>
                    <a:pt x="47" y="54"/>
                  </a:cubicBezTo>
                  <a:cubicBezTo>
                    <a:pt x="49" y="47"/>
                    <a:pt x="61" y="50"/>
                    <a:pt x="61" y="45"/>
                  </a:cubicBezTo>
                  <a:cubicBezTo>
                    <a:pt x="63" y="43"/>
                    <a:pt x="54" y="38"/>
                    <a:pt x="52" y="36"/>
                  </a:cubicBezTo>
                  <a:lnTo>
                    <a:pt x="52" y="36"/>
                  </a:lnTo>
                  <a:close/>
                  <a:moveTo>
                    <a:pt x="98" y="54"/>
                  </a:moveTo>
                  <a:lnTo>
                    <a:pt x="98" y="54"/>
                  </a:lnTo>
                  <a:cubicBezTo>
                    <a:pt x="96" y="54"/>
                    <a:pt x="93" y="59"/>
                    <a:pt x="91" y="59"/>
                  </a:cubicBezTo>
                  <a:cubicBezTo>
                    <a:pt x="89" y="61"/>
                    <a:pt x="86" y="47"/>
                    <a:pt x="84" y="54"/>
                  </a:cubicBezTo>
                  <a:cubicBezTo>
                    <a:pt x="84" y="61"/>
                    <a:pt x="77" y="52"/>
                    <a:pt x="70" y="61"/>
                  </a:cubicBezTo>
                  <a:cubicBezTo>
                    <a:pt x="63" y="70"/>
                    <a:pt x="75" y="78"/>
                    <a:pt x="79" y="80"/>
                  </a:cubicBezTo>
                  <a:cubicBezTo>
                    <a:pt x="84" y="82"/>
                    <a:pt x="77" y="87"/>
                    <a:pt x="72" y="87"/>
                  </a:cubicBezTo>
                  <a:cubicBezTo>
                    <a:pt x="68" y="85"/>
                    <a:pt x="70" y="94"/>
                    <a:pt x="77" y="96"/>
                  </a:cubicBezTo>
                  <a:cubicBezTo>
                    <a:pt x="86" y="96"/>
                    <a:pt x="93" y="82"/>
                    <a:pt x="93" y="78"/>
                  </a:cubicBezTo>
                  <a:cubicBezTo>
                    <a:pt x="93" y="75"/>
                    <a:pt x="103" y="57"/>
                    <a:pt x="98" y="54"/>
                  </a:cubicBezTo>
                  <a:lnTo>
                    <a:pt x="98" y="5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" name="Freeform 696">
              <a:extLst>
                <a:ext uri="{FF2B5EF4-FFF2-40B4-BE49-F238E27FC236}">
                  <a16:creationId xmlns:a16="http://schemas.microsoft.com/office/drawing/2014/main" id="{D3DA7EA2-ECEB-1EF0-DFBA-A2C7305B02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88" y="2032001"/>
              <a:ext cx="252413" cy="446088"/>
            </a:xfrm>
            <a:custGeom>
              <a:avLst/>
              <a:gdLst>
                <a:gd name="T0" fmla="*/ 263 w 265"/>
                <a:gd name="T1" fmla="*/ 112 h 466"/>
                <a:gd name="T2" fmla="*/ 260 w 265"/>
                <a:gd name="T3" fmla="*/ 81 h 466"/>
                <a:gd name="T4" fmla="*/ 253 w 265"/>
                <a:gd name="T5" fmla="*/ 42 h 466"/>
                <a:gd name="T6" fmla="*/ 197 w 265"/>
                <a:gd name="T7" fmla="*/ 7 h 466"/>
                <a:gd name="T8" fmla="*/ 172 w 265"/>
                <a:gd name="T9" fmla="*/ 25 h 466"/>
                <a:gd name="T10" fmla="*/ 144 w 265"/>
                <a:gd name="T11" fmla="*/ 37 h 466"/>
                <a:gd name="T12" fmla="*/ 114 w 265"/>
                <a:gd name="T13" fmla="*/ 56 h 466"/>
                <a:gd name="T14" fmla="*/ 102 w 265"/>
                <a:gd name="T15" fmla="*/ 81 h 466"/>
                <a:gd name="T16" fmla="*/ 86 w 265"/>
                <a:gd name="T17" fmla="*/ 109 h 466"/>
                <a:gd name="T18" fmla="*/ 70 w 265"/>
                <a:gd name="T19" fmla="*/ 133 h 466"/>
                <a:gd name="T20" fmla="*/ 60 w 265"/>
                <a:gd name="T21" fmla="*/ 172 h 466"/>
                <a:gd name="T22" fmla="*/ 46 w 265"/>
                <a:gd name="T23" fmla="*/ 184 h 466"/>
                <a:gd name="T24" fmla="*/ 23 w 265"/>
                <a:gd name="T25" fmla="*/ 221 h 466"/>
                <a:gd name="T26" fmla="*/ 21 w 265"/>
                <a:gd name="T27" fmla="*/ 261 h 466"/>
                <a:gd name="T28" fmla="*/ 28 w 265"/>
                <a:gd name="T29" fmla="*/ 289 h 466"/>
                <a:gd name="T30" fmla="*/ 30 w 265"/>
                <a:gd name="T31" fmla="*/ 319 h 466"/>
                <a:gd name="T32" fmla="*/ 14 w 265"/>
                <a:gd name="T33" fmla="*/ 340 h 466"/>
                <a:gd name="T34" fmla="*/ 2 w 265"/>
                <a:gd name="T35" fmla="*/ 354 h 466"/>
                <a:gd name="T36" fmla="*/ 11 w 265"/>
                <a:gd name="T37" fmla="*/ 377 h 466"/>
                <a:gd name="T38" fmla="*/ 28 w 265"/>
                <a:gd name="T39" fmla="*/ 420 h 466"/>
                <a:gd name="T40" fmla="*/ 39 w 265"/>
                <a:gd name="T41" fmla="*/ 445 h 466"/>
                <a:gd name="T42" fmla="*/ 56 w 265"/>
                <a:gd name="T43" fmla="*/ 461 h 466"/>
                <a:gd name="T44" fmla="*/ 70 w 265"/>
                <a:gd name="T45" fmla="*/ 443 h 466"/>
                <a:gd name="T46" fmla="*/ 100 w 265"/>
                <a:gd name="T47" fmla="*/ 431 h 466"/>
                <a:gd name="T48" fmla="*/ 121 w 265"/>
                <a:gd name="T49" fmla="*/ 415 h 466"/>
                <a:gd name="T50" fmla="*/ 111 w 265"/>
                <a:gd name="T51" fmla="*/ 401 h 466"/>
                <a:gd name="T52" fmla="*/ 128 w 265"/>
                <a:gd name="T53" fmla="*/ 357 h 466"/>
                <a:gd name="T54" fmla="*/ 158 w 265"/>
                <a:gd name="T55" fmla="*/ 322 h 466"/>
                <a:gd name="T56" fmla="*/ 123 w 265"/>
                <a:gd name="T57" fmla="*/ 296 h 466"/>
                <a:gd name="T58" fmla="*/ 130 w 265"/>
                <a:gd name="T59" fmla="*/ 252 h 466"/>
                <a:gd name="T60" fmla="*/ 144 w 265"/>
                <a:gd name="T61" fmla="*/ 226 h 466"/>
                <a:gd name="T62" fmla="*/ 179 w 265"/>
                <a:gd name="T63" fmla="*/ 195 h 466"/>
                <a:gd name="T64" fmla="*/ 209 w 265"/>
                <a:gd name="T65" fmla="*/ 151 h 466"/>
                <a:gd name="T66" fmla="*/ 232 w 265"/>
                <a:gd name="T67" fmla="*/ 123 h 466"/>
                <a:gd name="T68" fmla="*/ 265 w 265"/>
                <a:gd name="T69" fmla="*/ 121 h 466"/>
                <a:gd name="T70" fmla="*/ 158 w 265"/>
                <a:gd name="T71" fmla="*/ 387 h 466"/>
                <a:gd name="T72" fmla="*/ 142 w 265"/>
                <a:gd name="T73" fmla="*/ 41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466">
                  <a:moveTo>
                    <a:pt x="263" y="112"/>
                  </a:moveTo>
                  <a:lnTo>
                    <a:pt x="263" y="112"/>
                  </a:lnTo>
                  <a:cubicBezTo>
                    <a:pt x="260" y="107"/>
                    <a:pt x="253" y="100"/>
                    <a:pt x="258" y="100"/>
                  </a:cubicBezTo>
                  <a:cubicBezTo>
                    <a:pt x="265" y="100"/>
                    <a:pt x="265" y="83"/>
                    <a:pt x="260" y="81"/>
                  </a:cubicBezTo>
                  <a:cubicBezTo>
                    <a:pt x="253" y="79"/>
                    <a:pt x="260" y="65"/>
                    <a:pt x="256" y="62"/>
                  </a:cubicBezTo>
                  <a:cubicBezTo>
                    <a:pt x="251" y="60"/>
                    <a:pt x="253" y="49"/>
                    <a:pt x="253" y="42"/>
                  </a:cubicBezTo>
                  <a:cubicBezTo>
                    <a:pt x="256" y="35"/>
                    <a:pt x="235" y="30"/>
                    <a:pt x="223" y="23"/>
                  </a:cubicBezTo>
                  <a:cubicBezTo>
                    <a:pt x="211" y="18"/>
                    <a:pt x="207" y="11"/>
                    <a:pt x="197" y="7"/>
                  </a:cubicBezTo>
                  <a:cubicBezTo>
                    <a:pt x="188" y="0"/>
                    <a:pt x="186" y="14"/>
                    <a:pt x="186" y="23"/>
                  </a:cubicBezTo>
                  <a:cubicBezTo>
                    <a:pt x="186" y="30"/>
                    <a:pt x="179" y="30"/>
                    <a:pt x="172" y="25"/>
                  </a:cubicBezTo>
                  <a:cubicBezTo>
                    <a:pt x="167" y="21"/>
                    <a:pt x="158" y="25"/>
                    <a:pt x="151" y="23"/>
                  </a:cubicBezTo>
                  <a:cubicBezTo>
                    <a:pt x="142" y="18"/>
                    <a:pt x="144" y="30"/>
                    <a:pt x="144" y="37"/>
                  </a:cubicBezTo>
                  <a:cubicBezTo>
                    <a:pt x="144" y="44"/>
                    <a:pt x="135" y="44"/>
                    <a:pt x="128" y="44"/>
                  </a:cubicBezTo>
                  <a:cubicBezTo>
                    <a:pt x="123" y="44"/>
                    <a:pt x="114" y="49"/>
                    <a:pt x="114" y="56"/>
                  </a:cubicBezTo>
                  <a:cubicBezTo>
                    <a:pt x="114" y="62"/>
                    <a:pt x="104" y="67"/>
                    <a:pt x="107" y="70"/>
                  </a:cubicBezTo>
                  <a:cubicBezTo>
                    <a:pt x="109" y="74"/>
                    <a:pt x="104" y="79"/>
                    <a:pt x="102" y="81"/>
                  </a:cubicBezTo>
                  <a:cubicBezTo>
                    <a:pt x="97" y="83"/>
                    <a:pt x="93" y="95"/>
                    <a:pt x="90" y="98"/>
                  </a:cubicBezTo>
                  <a:cubicBezTo>
                    <a:pt x="88" y="100"/>
                    <a:pt x="93" y="107"/>
                    <a:pt x="86" y="109"/>
                  </a:cubicBezTo>
                  <a:cubicBezTo>
                    <a:pt x="81" y="114"/>
                    <a:pt x="74" y="112"/>
                    <a:pt x="70" y="114"/>
                  </a:cubicBezTo>
                  <a:cubicBezTo>
                    <a:pt x="67" y="116"/>
                    <a:pt x="70" y="123"/>
                    <a:pt x="70" y="133"/>
                  </a:cubicBezTo>
                  <a:cubicBezTo>
                    <a:pt x="67" y="142"/>
                    <a:pt x="60" y="154"/>
                    <a:pt x="56" y="161"/>
                  </a:cubicBezTo>
                  <a:cubicBezTo>
                    <a:pt x="49" y="168"/>
                    <a:pt x="58" y="170"/>
                    <a:pt x="60" y="172"/>
                  </a:cubicBezTo>
                  <a:cubicBezTo>
                    <a:pt x="63" y="172"/>
                    <a:pt x="63" y="177"/>
                    <a:pt x="60" y="184"/>
                  </a:cubicBezTo>
                  <a:cubicBezTo>
                    <a:pt x="58" y="191"/>
                    <a:pt x="51" y="186"/>
                    <a:pt x="46" y="184"/>
                  </a:cubicBezTo>
                  <a:cubicBezTo>
                    <a:pt x="42" y="184"/>
                    <a:pt x="30" y="188"/>
                    <a:pt x="25" y="198"/>
                  </a:cubicBezTo>
                  <a:cubicBezTo>
                    <a:pt x="18" y="210"/>
                    <a:pt x="21" y="214"/>
                    <a:pt x="23" y="221"/>
                  </a:cubicBezTo>
                  <a:cubicBezTo>
                    <a:pt x="25" y="226"/>
                    <a:pt x="18" y="231"/>
                    <a:pt x="23" y="242"/>
                  </a:cubicBezTo>
                  <a:cubicBezTo>
                    <a:pt x="28" y="252"/>
                    <a:pt x="21" y="254"/>
                    <a:pt x="21" y="261"/>
                  </a:cubicBezTo>
                  <a:cubicBezTo>
                    <a:pt x="23" y="270"/>
                    <a:pt x="35" y="268"/>
                    <a:pt x="37" y="277"/>
                  </a:cubicBezTo>
                  <a:cubicBezTo>
                    <a:pt x="37" y="284"/>
                    <a:pt x="32" y="289"/>
                    <a:pt x="28" y="289"/>
                  </a:cubicBezTo>
                  <a:cubicBezTo>
                    <a:pt x="23" y="289"/>
                    <a:pt x="25" y="296"/>
                    <a:pt x="30" y="298"/>
                  </a:cubicBezTo>
                  <a:cubicBezTo>
                    <a:pt x="32" y="300"/>
                    <a:pt x="32" y="315"/>
                    <a:pt x="30" y="319"/>
                  </a:cubicBezTo>
                  <a:cubicBezTo>
                    <a:pt x="28" y="322"/>
                    <a:pt x="14" y="319"/>
                    <a:pt x="16" y="324"/>
                  </a:cubicBezTo>
                  <a:cubicBezTo>
                    <a:pt x="16" y="329"/>
                    <a:pt x="14" y="336"/>
                    <a:pt x="14" y="340"/>
                  </a:cubicBezTo>
                  <a:cubicBezTo>
                    <a:pt x="14" y="345"/>
                    <a:pt x="11" y="359"/>
                    <a:pt x="7" y="354"/>
                  </a:cubicBezTo>
                  <a:lnTo>
                    <a:pt x="2" y="354"/>
                  </a:lnTo>
                  <a:lnTo>
                    <a:pt x="2" y="357"/>
                  </a:lnTo>
                  <a:cubicBezTo>
                    <a:pt x="0" y="364"/>
                    <a:pt x="4" y="370"/>
                    <a:pt x="11" y="377"/>
                  </a:cubicBezTo>
                  <a:cubicBezTo>
                    <a:pt x="18" y="382"/>
                    <a:pt x="11" y="391"/>
                    <a:pt x="18" y="398"/>
                  </a:cubicBezTo>
                  <a:cubicBezTo>
                    <a:pt x="23" y="408"/>
                    <a:pt x="23" y="413"/>
                    <a:pt x="28" y="420"/>
                  </a:cubicBezTo>
                  <a:cubicBezTo>
                    <a:pt x="35" y="424"/>
                    <a:pt x="37" y="427"/>
                    <a:pt x="32" y="434"/>
                  </a:cubicBezTo>
                  <a:cubicBezTo>
                    <a:pt x="30" y="443"/>
                    <a:pt x="39" y="441"/>
                    <a:pt x="39" y="445"/>
                  </a:cubicBezTo>
                  <a:cubicBezTo>
                    <a:pt x="39" y="450"/>
                    <a:pt x="37" y="457"/>
                    <a:pt x="39" y="461"/>
                  </a:cubicBezTo>
                  <a:cubicBezTo>
                    <a:pt x="42" y="466"/>
                    <a:pt x="46" y="461"/>
                    <a:pt x="56" y="461"/>
                  </a:cubicBezTo>
                  <a:cubicBezTo>
                    <a:pt x="67" y="461"/>
                    <a:pt x="63" y="455"/>
                    <a:pt x="65" y="450"/>
                  </a:cubicBezTo>
                  <a:cubicBezTo>
                    <a:pt x="65" y="443"/>
                    <a:pt x="70" y="445"/>
                    <a:pt x="70" y="443"/>
                  </a:cubicBezTo>
                  <a:cubicBezTo>
                    <a:pt x="72" y="438"/>
                    <a:pt x="81" y="438"/>
                    <a:pt x="88" y="441"/>
                  </a:cubicBezTo>
                  <a:cubicBezTo>
                    <a:pt x="95" y="445"/>
                    <a:pt x="100" y="438"/>
                    <a:pt x="100" y="431"/>
                  </a:cubicBezTo>
                  <a:cubicBezTo>
                    <a:pt x="102" y="424"/>
                    <a:pt x="107" y="434"/>
                    <a:pt x="107" y="434"/>
                  </a:cubicBezTo>
                  <a:cubicBezTo>
                    <a:pt x="109" y="436"/>
                    <a:pt x="116" y="422"/>
                    <a:pt x="121" y="415"/>
                  </a:cubicBezTo>
                  <a:cubicBezTo>
                    <a:pt x="123" y="405"/>
                    <a:pt x="118" y="408"/>
                    <a:pt x="111" y="415"/>
                  </a:cubicBezTo>
                  <a:cubicBezTo>
                    <a:pt x="104" y="424"/>
                    <a:pt x="109" y="408"/>
                    <a:pt x="111" y="401"/>
                  </a:cubicBezTo>
                  <a:cubicBezTo>
                    <a:pt x="114" y="394"/>
                    <a:pt x="114" y="375"/>
                    <a:pt x="116" y="370"/>
                  </a:cubicBezTo>
                  <a:cubicBezTo>
                    <a:pt x="116" y="366"/>
                    <a:pt x="118" y="359"/>
                    <a:pt x="128" y="357"/>
                  </a:cubicBezTo>
                  <a:cubicBezTo>
                    <a:pt x="137" y="357"/>
                    <a:pt x="149" y="345"/>
                    <a:pt x="146" y="340"/>
                  </a:cubicBezTo>
                  <a:cubicBezTo>
                    <a:pt x="144" y="336"/>
                    <a:pt x="158" y="326"/>
                    <a:pt x="158" y="322"/>
                  </a:cubicBezTo>
                  <a:cubicBezTo>
                    <a:pt x="158" y="317"/>
                    <a:pt x="144" y="303"/>
                    <a:pt x="139" y="300"/>
                  </a:cubicBezTo>
                  <a:cubicBezTo>
                    <a:pt x="135" y="296"/>
                    <a:pt x="123" y="298"/>
                    <a:pt x="123" y="296"/>
                  </a:cubicBezTo>
                  <a:cubicBezTo>
                    <a:pt x="125" y="291"/>
                    <a:pt x="123" y="279"/>
                    <a:pt x="121" y="273"/>
                  </a:cubicBezTo>
                  <a:cubicBezTo>
                    <a:pt x="121" y="266"/>
                    <a:pt x="130" y="259"/>
                    <a:pt x="130" y="252"/>
                  </a:cubicBezTo>
                  <a:cubicBezTo>
                    <a:pt x="130" y="245"/>
                    <a:pt x="130" y="238"/>
                    <a:pt x="135" y="235"/>
                  </a:cubicBezTo>
                  <a:cubicBezTo>
                    <a:pt x="142" y="233"/>
                    <a:pt x="137" y="226"/>
                    <a:pt x="144" y="226"/>
                  </a:cubicBezTo>
                  <a:cubicBezTo>
                    <a:pt x="153" y="224"/>
                    <a:pt x="151" y="212"/>
                    <a:pt x="160" y="207"/>
                  </a:cubicBezTo>
                  <a:cubicBezTo>
                    <a:pt x="167" y="205"/>
                    <a:pt x="170" y="203"/>
                    <a:pt x="179" y="195"/>
                  </a:cubicBezTo>
                  <a:cubicBezTo>
                    <a:pt x="191" y="191"/>
                    <a:pt x="209" y="179"/>
                    <a:pt x="211" y="172"/>
                  </a:cubicBezTo>
                  <a:cubicBezTo>
                    <a:pt x="216" y="165"/>
                    <a:pt x="202" y="158"/>
                    <a:pt x="209" y="151"/>
                  </a:cubicBezTo>
                  <a:cubicBezTo>
                    <a:pt x="218" y="144"/>
                    <a:pt x="211" y="137"/>
                    <a:pt x="218" y="135"/>
                  </a:cubicBezTo>
                  <a:cubicBezTo>
                    <a:pt x="225" y="133"/>
                    <a:pt x="228" y="128"/>
                    <a:pt x="232" y="123"/>
                  </a:cubicBezTo>
                  <a:cubicBezTo>
                    <a:pt x="237" y="119"/>
                    <a:pt x="244" y="123"/>
                    <a:pt x="256" y="121"/>
                  </a:cubicBezTo>
                  <a:lnTo>
                    <a:pt x="265" y="121"/>
                  </a:lnTo>
                  <a:cubicBezTo>
                    <a:pt x="265" y="116"/>
                    <a:pt x="265" y="112"/>
                    <a:pt x="263" y="112"/>
                  </a:cubicBezTo>
                  <a:close/>
                  <a:moveTo>
                    <a:pt x="158" y="387"/>
                  </a:moveTo>
                  <a:lnTo>
                    <a:pt x="158" y="387"/>
                  </a:lnTo>
                  <a:cubicBezTo>
                    <a:pt x="144" y="389"/>
                    <a:pt x="139" y="413"/>
                    <a:pt x="142" y="415"/>
                  </a:cubicBezTo>
                  <a:cubicBezTo>
                    <a:pt x="144" y="420"/>
                    <a:pt x="170" y="387"/>
                    <a:pt x="158" y="38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" name="Freeform 697">
              <a:extLst>
                <a:ext uri="{FF2B5EF4-FFF2-40B4-BE49-F238E27FC236}">
                  <a16:creationId xmlns:a16="http://schemas.microsoft.com/office/drawing/2014/main" id="{371FBDB3-C9EA-100C-D6C4-55A1C2CB9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88" y="2032001"/>
              <a:ext cx="252413" cy="446088"/>
            </a:xfrm>
            <a:custGeom>
              <a:avLst/>
              <a:gdLst>
                <a:gd name="T0" fmla="*/ 263 w 265"/>
                <a:gd name="T1" fmla="*/ 112 h 466"/>
                <a:gd name="T2" fmla="*/ 260 w 265"/>
                <a:gd name="T3" fmla="*/ 81 h 466"/>
                <a:gd name="T4" fmla="*/ 253 w 265"/>
                <a:gd name="T5" fmla="*/ 42 h 466"/>
                <a:gd name="T6" fmla="*/ 197 w 265"/>
                <a:gd name="T7" fmla="*/ 7 h 466"/>
                <a:gd name="T8" fmla="*/ 172 w 265"/>
                <a:gd name="T9" fmla="*/ 25 h 466"/>
                <a:gd name="T10" fmla="*/ 144 w 265"/>
                <a:gd name="T11" fmla="*/ 37 h 466"/>
                <a:gd name="T12" fmla="*/ 114 w 265"/>
                <a:gd name="T13" fmla="*/ 56 h 466"/>
                <a:gd name="T14" fmla="*/ 102 w 265"/>
                <a:gd name="T15" fmla="*/ 81 h 466"/>
                <a:gd name="T16" fmla="*/ 86 w 265"/>
                <a:gd name="T17" fmla="*/ 109 h 466"/>
                <a:gd name="T18" fmla="*/ 70 w 265"/>
                <a:gd name="T19" fmla="*/ 133 h 466"/>
                <a:gd name="T20" fmla="*/ 60 w 265"/>
                <a:gd name="T21" fmla="*/ 172 h 466"/>
                <a:gd name="T22" fmla="*/ 46 w 265"/>
                <a:gd name="T23" fmla="*/ 184 h 466"/>
                <a:gd name="T24" fmla="*/ 23 w 265"/>
                <a:gd name="T25" fmla="*/ 221 h 466"/>
                <a:gd name="T26" fmla="*/ 21 w 265"/>
                <a:gd name="T27" fmla="*/ 261 h 466"/>
                <a:gd name="T28" fmla="*/ 28 w 265"/>
                <a:gd name="T29" fmla="*/ 289 h 466"/>
                <a:gd name="T30" fmla="*/ 30 w 265"/>
                <a:gd name="T31" fmla="*/ 319 h 466"/>
                <a:gd name="T32" fmla="*/ 14 w 265"/>
                <a:gd name="T33" fmla="*/ 340 h 466"/>
                <a:gd name="T34" fmla="*/ 2 w 265"/>
                <a:gd name="T35" fmla="*/ 354 h 466"/>
                <a:gd name="T36" fmla="*/ 11 w 265"/>
                <a:gd name="T37" fmla="*/ 377 h 466"/>
                <a:gd name="T38" fmla="*/ 28 w 265"/>
                <a:gd name="T39" fmla="*/ 420 h 466"/>
                <a:gd name="T40" fmla="*/ 39 w 265"/>
                <a:gd name="T41" fmla="*/ 445 h 466"/>
                <a:gd name="T42" fmla="*/ 56 w 265"/>
                <a:gd name="T43" fmla="*/ 461 h 466"/>
                <a:gd name="T44" fmla="*/ 70 w 265"/>
                <a:gd name="T45" fmla="*/ 443 h 466"/>
                <a:gd name="T46" fmla="*/ 100 w 265"/>
                <a:gd name="T47" fmla="*/ 431 h 466"/>
                <a:gd name="T48" fmla="*/ 121 w 265"/>
                <a:gd name="T49" fmla="*/ 415 h 466"/>
                <a:gd name="T50" fmla="*/ 111 w 265"/>
                <a:gd name="T51" fmla="*/ 401 h 466"/>
                <a:gd name="T52" fmla="*/ 128 w 265"/>
                <a:gd name="T53" fmla="*/ 357 h 466"/>
                <a:gd name="T54" fmla="*/ 158 w 265"/>
                <a:gd name="T55" fmla="*/ 322 h 466"/>
                <a:gd name="T56" fmla="*/ 123 w 265"/>
                <a:gd name="T57" fmla="*/ 296 h 466"/>
                <a:gd name="T58" fmla="*/ 130 w 265"/>
                <a:gd name="T59" fmla="*/ 252 h 466"/>
                <a:gd name="T60" fmla="*/ 144 w 265"/>
                <a:gd name="T61" fmla="*/ 226 h 466"/>
                <a:gd name="T62" fmla="*/ 179 w 265"/>
                <a:gd name="T63" fmla="*/ 195 h 466"/>
                <a:gd name="T64" fmla="*/ 209 w 265"/>
                <a:gd name="T65" fmla="*/ 151 h 466"/>
                <a:gd name="T66" fmla="*/ 232 w 265"/>
                <a:gd name="T67" fmla="*/ 123 h 466"/>
                <a:gd name="T68" fmla="*/ 265 w 265"/>
                <a:gd name="T69" fmla="*/ 121 h 466"/>
                <a:gd name="T70" fmla="*/ 263 w 265"/>
                <a:gd name="T71" fmla="*/ 112 h 466"/>
                <a:gd name="T72" fmla="*/ 158 w 265"/>
                <a:gd name="T73" fmla="*/ 387 h 466"/>
                <a:gd name="T74" fmla="*/ 158 w 265"/>
                <a:gd name="T75" fmla="*/ 38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466">
                  <a:moveTo>
                    <a:pt x="263" y="112"/>
                  </a:moveTo>
                  <a:lnTo>
                    <a:pt x="263" y="112"/>
                  </a:lnTo>
                  <a:cubicBezTo>
                    <a:pt x="260" y="107"/>
                    <a:pt x="253" y="100"/>
                    <a:pt x="258" y="100"/>
                  </a:cubicBezTo>
                  <a:cubicBezTo>
                    <a:pt x="265" y="100"/>
                    <a:pt x="265" y="83"/>
                    <a:pt x="260" y="81"/>
                  </a:cubicBezTo>
                  <a:cubicBezTo>
                    <a:pt x="253" y="79"/>
                    <a:pt x="260" y="65"/>
                    <a:pt x="256" y="62"/>
                  </a:cubicBezTo>
                  <a:cubicBezTo>
                    <a:pt x="251" y="60"/>
                    <a:pt x="253" y="49"/>
                    <a:pt x="253" y="42"/>
                  </a:cubicBezTo>
                  <a:cubicBezTo>
                    <a:pt x="256" y="35"/>
                    <a:pt x="235" y="30"/>
                    <a:pt x="223" y="23"/>
                  </a:cubicBezTo>
                  <a:cubicBezTo>
                    <a:pt x="211" y="18"/>
                    <a:pt x="207" y="11"/>
                    <a:pt x="197" y="7"/>
                  </a:cubicBezTo>
                  <a:cubicBezTo>
                    <a:pt x="188" y="0"/>
                    <a:pt x="186" y="14"/>
                    <a:pt x="186" y="23"/>
                  </a:cubicBezTo>
                  <a:cubicBezTo>
                    <a:pt x="186" y="30"/>
                    <a:pt x="179" y="30"/>
                    <a:pt x="172" y="25"/>
                  </a:cubicBezTo>
                  <a:cubicBezTo>
                    <a:pt x="167" y="21"/>
                    <a:pt x="158" y="25"/>
                    <a:pt x="151" y="23"/>
                  </a:cubicBezTo>
                  <a:cubicBezTo>
                    <a:pt x="142" y="18"/>
                    <a:pt x="144" y="30"/>
                    <a:pt x="144" y="37"/>
                  </a:cubicBezTo>
                  <a:cubicBezTo>
                    <a:pt x="144" y="44"/>
                    <a:pt x="135" y="44"/>
                    <a:pt x="128" y="44"/>
                  </a:cubicBezTo>
                  <a:cubicBezTo>
                    <a:pt x="123" y="44"/>
                    <a:pt x="114" y="49"/>
                    <a:pt x="114" y="56"/>
                  </a:cubicBezTo>
                  <a:cubicBezTo>
                    <a:pt x="114" y="62"/>
                    <a:pt x="104" y="67"/>
                    <a:pt x="107" y="70"/>
                  </a:cubicBezTo>
                  <a:cubicBezTo>
                    <a:pt x="109" y="74"/>
                    <a:pt x="104" y="79"/>
                    <a:pt x="102" y="81"/>
                  </a:cubicBezTo>
                  <a:cubicBezTo>
                    <a:pt x="97" y="83"/>
                    <a:pt x="93" y="95"/>
                    <a:pt x="90" y="98"/>
                  </a:cubicBezTo>
                  <a:cubicBezTo>
                    <a:pt x="88" y="100"/>
                    <a:pt x="93" y="107"/>
                    <a:pt x="86" y="109"/>
                  </a:cubicBezTo>
                  <a:cubicBezTo>
                    <a:pt x="81" y="114"/>
                    <a:pt x="74" y="112"/>
                    <a:pt x="70" y="114"/>
                  </a:cubicBezTo>
                  <a:cubicBezTo>
                    <a:pt x="67" y="116"/>
                    <a:pt x="70" y="123"/>
                    <a:pt x="70" y="133"/>
                  </a:cubicBezTo>
                  <a:cubicBezTo>
                    <a:pt x="67" y="142"/>
                    <a:pt x="60" y="154"/>
                    <a:pt x="56" y="161"/>
                  </a:cubicBezTo>
                  <a:cubicBezTo>
                    <a:pt x="49" y="168"/>
                    <a:pt x="58" y="170"/>
                    <a:pt x="60" y="172"/>
                  </a:cubicBezTo>
                  <a:cubicBezTo>
                    <a:pt x="63" y="172"/>
                    <a:pt x="63" y="177"/>
                    <a:pt x="60" y="184"/>
                  </a:cubicBezTo>
                  <a:cubicBezTo>
                    <a:pt x="58" y="191"/>
                    <a:pt x="51" y="186"/>
                    <a:pt x="46" y="184"/>
                  </a:cubicBezTo>
                  <a:cubicBezTo>
                    <a:pt x="42" y="184"/>
                    <a:pt x="30" y="188"/>
                    <a:pt x="25" y="198"/>
                  </a:cubicBezTo>
                  <a:cubicBezTo>
                    <a:pt x="18" y="210"/>
                    <a:pt x="21" y="214"/>
                    <a:pt x="23" y="221"/>
                  </a:cubicBezTo>
                  <a:cubicBezTo>
                    <a:pt x="25" y="226"/>
                    <a:pt x="18" y="231"/>
                    <a:pt x="23" y="242"/>
                  </a:cubicBezTo>
                  <a:cubicBezTo>
                    <a:pt x="28" y="252"/>
                    <a:pt x="21" y="254"/>
                    <a:pt x="21" y="261"/>
                  </a:cubicBezTo>
                  <a:cubicBezTo>
                    <a:pt x="23" y="270"/>
                    <a:pt x="35" y="268"/>
                    <a:pt x="37" y="277"/>
                  </a:cubicBezTo>
                  <a:cubicBezTo>
                    <a:pt x="37" y="284"/>
                    <a:pt x="32" y="289"/>
                    <a:pt x="28" y="289"/>
                  </a:cubicBezTo>
                  <a:cubicBezTo>
                    <a:pt x="23" y="289"/>
                    <a:pt x="25" y="296"/>
                    <a:pt x="30" y="298"/>
                  </a:cubicBezTo>
                  <a:cubicBezTo>
                    <a:pt x="32" y="300"/>
                    <a:pt x="32" y="315"/>
                    <a:pt x="30" y="319"/>
                  </a:cubicBezTo>
                  <a:cubicBezTo>
                    <a:pt x="28" y="322"/>
                    <a:pt x="14" y="319"/>
                    <a:pt x="16" y="324"/>
                  </a:cubicBezTo>
                  <a:cubicBezTo>
                    <a:pt x="16" y="329"/>
                    <a:pt x="14" y="336"/>
                    <a:pt x="14" y="340"/>
                  </a:cubicBezTo>
                  <a:cubicBezTo>
                    <a:pt x="14" y="345"/>
                    <a:pt x="11" y="359"/>
                    <a:pt x="7" y="354"/>
                  </a:cubicBezTo>
                  <a:lnTo>
                    <a:pt x="2" y="354"/>
                  </a:lnTo>
                  <a:lnTo>
                    <a:pt x="2" y="357"/>
                  </a:lnTo>
                  <a:cubicBezTo>
                    <a:pt x="0" y="364"/>
                    <a:pt x="4" y="370"/>
                    <a:pt x="11" y="377"/>
                  </a:cubicBezTo>
                  <a:cubicBezTo>
                    <a:pt x="18" y="382"/>
                    <a:pt x="11" y="391"/>
                    <a:pt x="18" y="398"/>
                  </a:cubicBezTo>
                  <a:cubicBezTo>
                    <a:pt x="23" y="408"/>
                    <a:pt x="23" y="413"/>
                    <a:pt x="28" y="420"/>
                  </a:cubicBezTo>
                  <a:cubicBezTo>
                    <a:pt x="35" y="424"/>
                    <a:pt x="37" y="427"/>
                    <a:pt x="32" y="434"/>
                  </a:cubicBezTo>
                  <a:cubicBezTo>
                    <a:pt x="30" y="443"/>
                    <a:pt x="39" y="441"/>
                    <a:pt x="39" y="445"/>
                  </a:cubicBezTo>
                  <a:cubicBezTo>
                    <a:pt x="39" y="450"/>
                    <a:pt x="37" y="457"/>
                    <a:pt x="39" y="461"/>
                  </a:cubicBezTo>
                  <a:cubicBezTo>
                    <a:pt x="42" y="466"/>
                    <a:pt x="46" y="461"/>
                    <a:pt x="56" y="461"/>
                  </a:cubicBezTo>
                  <a:cubicBezTo>
                    <a:pt x="67" y="461"/>
                    <a:pt x="63" y="455"/>
                    <a:pt x="65" y="450"/>
                  </a:cubicBezTo>
                  <a:cubicBezTo>
                    <a:pt x="65" y="443"/>
                    <a:pt x="70" y="445"/>
                    <a:pt x="70" y="443"/>
                  </a:cubicBezTo>
                  <a:cubicBezTo>
                    <a:pt x="72" y="438"/>
                    <a:pt x="81" y="438"/>
                    <a:pt x="88" y="441"/>
                  </a:cubicBezTo>
                  <a:cubicBezTo>
                    <a:pt x="95" y="445"/>
                    <a:pt x="100" y="438"/>
                    <a:pt x="100" y="431"/>
                  </a:cubicBezTo>
                  <a:cubicBezTo>
                    <a:pt x="102" y="424"/>
                    <a:pt x="107" y="434"/>
                    <a:pt x="107" y="434"/>
                  </a:cubicBezTo>
                  <a:cubicBezTo>
                    <a:pt x="109" y="436"/>
                    <a:pt x="116" y="422"/>
                    <a:pt x="121" y="415"/>
                  </a:cubicBezTo>
                  <a:cubicBezTo>
                    <a:pt x="123" y="405"/>
                    <a:pt x="118" y="408"/>
                    <a:pt x="111" y="415"/>
                  </a:cubicBezTo>
                  <a:cubicBezTo>
                    <a:pt x="104" y="424"/>
                    <a:pt x="109" y="408"/>
                    <a:pt x="111" y="401"/>
                  </a:cubicBezTo>
                  <a:cubicBezTo>
                    <a:pt x="114" y="394"/>
                    <a:pt x="114" y="375"/>
                    <a:pt x="116" y="370"/>
                  </a:cubicBezTo>
                  <a:cubicBezTo>
                    <a:pt x="116" y="366"/>
                    <a:pt x="118" y="359"/>
                    <a:pt x="128" y="357"/>
                  </a:cubicBezTo>
                  <a:cubicBezTo>
                    <a:pt x="137" y="357"/>
                    <a:pt x="149" y="345"/>
                    <a:pt x="146" y="340"/>
                  </a:cubicBezTo>
                  <a:cubicBezTo>
                    <a:pt x="144" y="336"/>
                    <a:pt x="158" y="326"/>
                    <a:pt x="158" y="322"/>
                  </a:cubicBezTo>
                  <a:cubicBezTo>
                    <a:pt x="158" y="317"/>
                    <a:pt x="144" y="303"/>
                    <a:pt x="139" y="300"/>
                  </a:cubicBezTo>
                  <a:cubicBezTo>
                    <a:pt x="135" y="296"/>
                    <a:pt x="123" y="298"/>
                    <a:pt x="123" y="296"/>
                  </a:cubicBezTo>
                  <a:cubicBezTo>
                    <a:pt x="125" y="291"/>
                    <a:pt x="123" y="279"/>
                    <a:pt x="121" y="273"/>
                  </a:cubicBezTo>
                  <a:cubicBezTo>
                    <a:pt x="121" y="266"/>
                    <a:pt x="130" y="259"/>
                    <a:pt x="130" y="252"/>
                  </a:cubicBezTo>
                  <a:cubicBezTo>
                    <a:pt x="130" y="245"/>
                    <a:pt x="130" y="238"/>
                    <a:pt x="135" y="235"/>
                  </a:cubicBezTo>
                  <a:cubicBezTo>
                    <a:pt x="142" y="233"/>
                    <a:pt x="137" y="226"/>
                    <a:pt x="144" y="226"/>
                  </a:cubicBezTo>
                  <a:cubicBezTo>
                    <a:pt x="153" y="224"/>
                    <a:pt x="151" y="212"/>
                    <a:pt x="160" y="207"/>
                  </a:cubicBezTo>
                  <a:cubicBezTo>
                    <a:pt x="167" y="205"/>
                    <a:pt x="170" y="203"/>
                    <a:pt x="179" y="195"/>
                  </a:cubicBezTo>
                  <a:cubicBezTo>
                    <a:pt x="191" y="191"/>
                    <a:pt x="209" y="179"/>
                    <a:pt x="211" y="172"/>
                  </a:cubicBezTo>
                  <a:cubicBezTo>
                    <a:pt x="216" y="165"/>
                    <a:pt x="202" y="158"/>
                    <a:pt x="209" y="151"/>
                  </a:cubicBezTo>
                  <a:cubicBezTo>
                    <a:pt x="218" y="144"/>
                    <a:pt x="211" y="137"/>
                    <a:pt x="218" y="135"/>
                  </a:cubicBezTo>
                  <a:cubicBezTo>
                    <a:pt x="225" y="133"/>
                    <a:pt x="228" y="128"/>
                    <a:pt x="232" y="123"/>
                  </a:cubicBezTo>
                  <a:cubicBezTo>
                    <a:pt x="237" y="119"/>
                    <a:pt x="244" y="123"/>
                    <a:pt x="256" y="121"/>
                  </a:cubicBezTo>
                  <a:lnTo>
                    <a:pt x="265" y="121"/>
                  </a:lnTo>
                  <a:cubicBezTo>
                    <a:pt x="265" y="116"/>
                    <a:pt x="265" y="112"/>
                    <a:pt x="263" y="112"/>
                  </a:cubicBezTo>
                  <a:lnTo>
                    <a:pt x="263" y="112"/>
                  </a:lnTo>
                  <a:close/>
                  <a:moveTo>
                    <a:pt x="158" y="387"/>
                  </a:moveTo>
                  <a:lnTo>
                    <a:pt x="158" y="387"/>
                  </a:lnTo>
                  <a:cubicBezTo>
                    <a:pt x="144" y="389"/>
                    <a:pt x="139" y="413"/>
                    <a:pt x="142" y="415"/>
                  </a:cubicBezTo>
                  <a:cubicBezTo>
                    <a:pt x="144" y="420"/>
                    <a:pt x="170" y="387"/>
                    <a:pt x="158" y="387"/>
                  </a:cubicBezTo>
                  <a:lnTo>
                    <a:pt x="158" y="38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" name="Freeform 698">
              <a:extLst>
                <a:ext uri="{FF2B5EF4-FFF2-40B4-BE49-F238E27FC236}">
                  <a16:creationId xmlns:a16="http://schemas.microsoft.com/office/drawing/2014/main" id="{3F2C961E-6503-09E0-B6CD-6EB96FA607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88" y="2032001"/>
              <a:ext cx="252413" cy="446088"/>
            </a:xfrm>
            <a:custGeom>
              <a:avLst/>
              <a:gdLst>
                <a:gd name="T0" fmla="*/ 263 w 265"/>
                <a:gd name="T1" fmla="*/ 112 h 466"/>
                <a:gd name="T2" fmla="*/ 260 w 265"/>
                <a:gd name="T3" fmla="*/ 81 h 466"/>
                <a:gd name="T4" fmla="*/ 253 w 265"/>
                <a:gd name="T5" fmla="*/ 42 h 466"/>
                <a:gd name="T6" fmla="*/ 197 w 265"/>
                <a:gd name="T7" fmla="*/ 7 h 466"/>
                <a:gd name="T8" fmla="*/ 172 w 265"/>
                <a:gd name="T9" fmla="*/ 25 h 466"/>
                <a:gd name="T10" fmla="*/ 144 w 265"/>
                <a:gd name="T11" fmla="*/ 37 h 466"/>
                <a:gd name="T12" fmla="*/ 114 w 265"/>
                <a:gd name="T13" fmla="*/ 56 h 466"/>
                <a:gd name="T14" fmla="*/ 102 w 265"/>
                <a:gd name="T15" fmla="*/ 81 h 466"/>
                <a:gd name="T16" fmla="*/ 86 w 265"/>
                <a:gd name="T17" fmla="*/ 109 h 466"/>
                <a:gd name="T18" fmla="*/ 70 w 265"/>
                <a:gd name="T19" fmla="*/ 133 h 466"/>
                <a:gd name="T20" fmla="*/ 60 w 265"/>
                <a:gd name="T21" fmla="*/ 172 h 466"/>
                <a:gd name="T22" fmla="*/ 46 w 265"/>
                <a:gd name="T23" fmla="*/ 184 h 466"/>
                <a:gd name="T24" fmla="*/ 23 w 265"/>
                <a:gd name="T25" fmla="*/ 221 h 466"/>
                <a:gd name="T26" fmla="*/ 21 w 265"/>
                <a:gd name="T27" fmla="*/ 261 h 466"/>
                <a:gd name="T28" fmla="*/ 28 w 265"/>
                <a:gd name="T29" fmla="*/ 289 h 466"/>
                <a:gd name="T30" fmla="*/ 30 w 265"/>
                <a:gd name="T31" fmla="*/ 319 h 466"/>
                <a:gd name="T32" fmla="*/ 14 w 265"/>
                <a:gd name="T33" fmla="*/ 340 h 466"/>
                <a:gd name="T34" fmla="*/ 2 w 265"/>
                <a:gd name="T35" fmla="*/ 354 h 466"/>
                <a:gd name="T36" fmla="*/ 11 w 265"/>
                <a:gd name="T37" fmla="*/ 377 h 466"/>
                <a:gd name="T38" fmla="*/ 28 w 265"/>
                <a:gd name="T39" fmla="*/ 420 h 466"/>
                <a:gd name="T40" fmla="*/ 39 w 265"/>
                <a:gd name="T41" fmla="*/ 445 h 466"/>
                <a:gd name="T42" fmla="*/ 56 w 265"/>
                <a:gd name="T43" fmla="*/ 461 h 466"/>
                <a:gd name="T44" fmla="*/ 70 w 265"/>
                <a:gd name="T45" fmla="*/ 443 h 466"/>
                <a:gd name="T46" fmla="*/ 100 w 265"/>
                <a:gd name="T47" fmla="*/ 431 h 466"/>
                <a:gd name="T48" fmla="*/ 121 w 265"/>
                <a:gd name="T49" fmla="*/ 415 h 466"/>
                <a:gd name="T50" fmla="*/ 111 w 265"/>
                <a:gd name="T51" fmla="*/ 401 h 466"/>
                <a:gd name="T52" fmla="*/ 128 w 265"/>
                <a:gd name="T53" fmla="*/ 357 h 466"/>
                <a:gd name="T54" fmla="*/ 158 w 265"/>
                <a:gd name="T55" fmla="*/ 322 h 466"/>
                <a:gd name="T56" fmla="*/ 123 w 265"/>
                <a:gd name="T57" fmla="*/ 296 h 466"/>
                <a:gd name="T58" fmla="*/ 130 w 265"/>
                <a:gd name="T59" fmla="*/ 252 h 466"/>
                <a:gd name="T60" fmla="*/ 144 w 265"/>
                <a:gd name="T61" fmla="*/ 226 h 466"/>
                <a:gd name="T62" fmla="*/ 179 w 265"/>
                <a:gd name="T63" fmla="*/ 195 h 466"/>
                <a:gd name="T64" fmla="*/ 209 w 265"/>
                <a:gd name="T65" fmla="*/ 151 h 466"/>
                <a:gd name="T66" fmla="*/ 232 w 265"/>
                <a:gd name="T67" fmla="*/ 123 h 466"/>
                <a:gd name="T68" fmla="*/ 265 w 265"/>
                <a:gd name="T69" fmla="*/ 121 h 466"/>
                <a:gd name="T70" fmla="*/ 158 w 265"/>
                <a:gd name="T71" fmla="*/ 387 h 466"/>
                <a:gd name="T72" fmla="*/ 142 w 265"/>
                <a:gd name="T73" fmla="*/ 41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466">
                  <a:moveTo>
                    <a:pt x="263" y="112"/>
                  </a:moveTo>
                  <a:lnTo>
                    <a:pt x="263" y="112"/>
                  </a:lnTo>
                  <a:cubicBezTo>
                    <a:pt x="260" y="107"/>
                    <a:pt x="253" y="100"/>
                    <a:pt x="258" y="100"/>
                  </a:cubicBezTo>
                  <a:cubicBezTo>
                    <a:pt x="265" y="100"/>
                    <a:pt x="265" y="83"/>
                    <a:pt x="260" y="81"/>
                  </a:cubicBezTo>
                  <a:cubicBezTo>
                    <a:pt x="253" y="79"/>
                    <a:pt x="260" y="65"/>
                    <a:pt x="256" y="62"/>
                  </a:cubicBezTo>
                  <a:cubicBezTo>
                    <a:pt x="251" y="60"/>
                    <a:pt x="253" y="49"/>
                    <a:pt x="253" y="42"/>
                  </a:cubicBezTo>
                  <a:cubicBezTo>
                    <a:pt x="256" y="35"/>
                    <a:pt x="235" y="30"/>
                    <a:pt x="223" y="23"/>
                  </a:cubicBezTo>
                  <a:cubicBezTo>
                    <a:pt x="211" y="18"/>
                    <a:pt x="207" y="11"/>
                    <a:pt x="197" y="7"/>
                  </a:cubicBezTo>
                  <a:cubicBezTo>
                    <a:pt x="188" y="0"/>
                    <a:pt x="186" y="14"/>
                    <a:pt x="186" y="23"/>
                  </a:cubicBezTo>
                  <a:cubicBezTo>
                    <a:pt x="186" y="30"/>
                    <a:pt x="179" y="30"/>
                    <a:pt x="172" y="25"/>
                  </a:cubicBezTo>
                  <a:cubicBezTo>
                    <a:pt x="167" y="21"/>
                    <a:pt x="158" y="25"/>
                    <a:pt x="151" y="23"/>
                  </a:cubicBezTo>
                  <a:cubicBezTo>
                    <a:pt x="142" y="18"/>
                    <a:pt x="144" y="30"/>
                    <a:pt x="144" y="37"/>
                  </a:cubicBezTo>
                  <a:cubicBezTo>
                    <a:pt x="144" y="44"/>
                    <a:pt x="135" y="44"/>
                    <a:pt x="128" y="44"/>
                  </a:cubicBezTo>
                  <a:cubicBezTo>
                    <a:pt x="123" y="44"/>
                    <a:pt x="114" y="49"/>
                    <a:pt x="114" y="56"/>
                  </a:cubicBezTo>
                  <a:cubicBezTo>
                    <a:pt x="114" y="62"/>
                    <a:pt x="104" y="67"/>
                    <a:pt x="107" y="70"/>
                  </a:cubicBezTo>
                  <a:cubicBezTo>
                    <a:pt x="109" y="74"/>
                    <a:pt x="104" y="79"/>
                    <a:pt x="102" y="81"/>
                  </a:cubicBezTo>
                  <a:cubicBezTo>
                    <a:pt x="97" y="83"/>
                    <a:pt x="93" y="95"/>
                    <a:pt x="90" y="98"/>
                  </a:cubicBezTo>
                  <a:cubicBezTo>
                    <a:pt x="88" y="100"/>
                    <a:pt x="93" y="107"/>
                    <a:pt x="86" y="109"/>
                  </a:cubicBezTo>
                  <a:cubicBezTo>
                    <a:pt x="81" y="114"/>
                    <a:pt x="74" y="112"/>
                    <a:pt x="70" y="114"/>
                  </a:cubicBezTo>
                  <a:cubicBezTo>
                    <a:pt x="67" y="116"/>
                    <a:pt x="70" y="123"/>
                    <a:pt x="70" y="133"/>
                  </a:cubicBezTo>
                  <a:cubicBezTo>
                    <a:pt x="67" y="142"/>
                    <a:pt x="60" y="154"/>
                    <a:pt x="56" y="161"/>
                  </a:cubicBezTo>
                  <a:cubicBezTo>
                    <a:pt x="49" y="168"/>
                    <a:pt x="58" y="170"/>
                    <a:pt x="60" y="172"/>
                  </a:cubicBezTo>
                  <a:cubicBezTo>
                    <a:pt x="63" y="172"/>
                    <a:pt x="63" y="177"/>
                    <a:pt x="60" y="184"/>
                  </a:cubicBezTo>
                  <a:cubicBezTo>
                    <a:pt x="58" y="191"/>
                    <a:pt x="51" y="186"/>
                    <a:pt x="46" y="184"/>
                  </a:cubicBezTo>
                  <a:cubicBezTo>
                    <a:pt x="42" y="184"/>
                    <a:pt x="30" y="188"/>
                    <a:pt x="25" y="198"/>
                  </a:cubicBezTo>
                  <a:cubicBezTo>
                    <a:pt x="18" y="210"/>
                    <a:pt x="21" y="214"/>
                    <a:pt x="23" y="221"/>
                  </a:cubicBezTo>
                  <a:cubicBezTo>
                    <a:pt x="25" y="226"/>
                    <a:pt x="18" y="231"/>
                    <a:pt x="23" y="242"/>
                  </a:cubicBezTo>
                  <a:cubicBezTo>
                    <a:pt x="28" y="252"/>
                    <a:pt x="21" y="254"/>
                    <a:pt x="21" y="261"/>
                  </a:cubicBezTo>
                  <a:cubicBezTo>
                    <a:pt x="23" y="270"/>
                    <a:pt x="35" y="268"/>
                    <a:pt x="37" y="277"/>
                  </a:cubicBezTo>
                  <a:cubicBezTo>
                    <a:pt x="37" y="284"/>
                    <a:pt x="32" y="289"/>
                    <a:pt x="28" y="289"/>
                  </a:cubicBezTo>
                  <a:cubicBezTo>
                    <a:pt x="23" y="289"/>
                    <a:pt x="25" y="296"/>
                    <a:pt x="30" y="298"/>
                  </a:cubicBezTo>
                  <a:cubicBezTo>
                    <a:pt x="32" y="300"/>
                    <a:pt x="32" y="315"/>
                    <a:pt x="30" y="319"/>
                  </a:cubicBezTo>
                  <a:cubicBezTo>
                    <a:pt x="28" y="322"/>
                    <a:pt x="14" y="319"/>
                    <a:pt x="16" y="324"/>
                  </a:cubicBezTo>
                  <a:cubicBezTo>
                    <a:pt x="16" y="329"/>
                    <a:pt x="14" y="336"/>
                    <a:pt x="14" y="340"/>
                  </a:cubicBezTo>
                  <a:cubicBezTo>
                    <a:pt x="14" y="345"/>
                    <a:pt x="11" y="359"/>
                    <a:pt x="7" y="354"/>
                  </a:cubicBezTo>
                  <a:lnTo>
                    <a:pt x="2" y="354"/>
                  </a:lnTo>
                  <a:lnTo>
                    <a:pt x="2" y="357"/>
                  </a:lnTo>
                  <a:cubicBezTo>
                    <a:pt x="0" y="364"/>
                    <a:pt x="4" y="370"/>
                    <a:pt x="11" y="377"/>
                  </a:cubicBezTo>
                  <a:cubicBezTo>
                    <a:pt x="18" y="382"/>
                    <a:pt x="11" y="391"/>
                    <a:pt x="18" y="398"/>
                  </a:cubicBezTo>
                  <a:cubicBezTo>
                    <a:pt x="23" y="408"/>
                    <a:pt x="23" y="413"/>
                    <a:pt x="28" y="420"/>
                  </a:cubicBezTo>
                  <a:cubicBezTo>
                    <a:pt x="35" y="424"/>
                    <a:pt x="37" y="427"/>
                    <a:pt x="32" y="434"/>
                  </a:cubicBezTo>
                  <a:cubicBezTo>
                    <a:pt x="30" y="443"/>
                    <a:pt x="39" y="441"/>
                    <a:pt x="39" y="445"/>
                  </a:cubicBezTo>
                  <a:cubicBezTo>
                    <a:pt x="39" y="450"/>
                    <a:pt x="37" y="457"/>
                    <a:pt x="39" y="461"/>
                  </a:cubicBezTo>
                  <a:cubicBezTo>
                    <a:pt x="42" y="466"/>
                    <a:pt x="46" y="461"/>
                    <a:pt x="56" y="461"/>
                  </a:cubicBezTo>
                  <a:cubicBezTo>
                    <a:pt x="67" y="461"/>
                    <a:pt x="63" y="455"/>
                    <a:pt x="65" y="450"/>
                  </a:cubicBezTo>
                  <a:cubicBezTo>
                    <a:pt x="65" y="443"/>
                    <a:pt x="70" y="445"/>
                    <a:pt x="70" y="443"/>
                  </a:cubicBezTo>
                  <a:cubicBezTo>
                    <a:pt x="72" y="438"/>
                    <a:pt x="81" y="438"/>
                    <a:pt x="88" y="441"/>
                  </a:cubicBezTo>
                  <a:cubicBezTo>
                    <a:pt x="95" y="445"/>
                    <a:pt x="100" y="438"/>
                    <a:pt x="100" y="431"/>
                  </a:cubicBezTo>
                  <a:cubicBezTo>
                    <a:pt x="102" y="424"/>
                    <a:pt x="107" y="434"/>
                    <a:pt x="107" y="434"/>
                  </a:cubicBezTo>
                  <a:cubicBezTo>
                    <a:pt x="109" y="436"/>
                    <a:pt x="116" y="422"/>
                    <a:pt x="121" y="415"/>
                  </a:cubicBezTo>
                  <a:cubicBezTo>
                    <a:pt x="123" y="405"/>
                    <a:pt x="118" y="408"/>
                    <a:pt x="111" y="415"/>
                  </a:cubicBezTo>
                  <a:cubicBezTo>
                    <a:pt x="104" y="424"/>
                    <a:pt x="109" y="408"/>
                    <a:pt x="111" y="401"/>
                  </a:cubicBezTo>
                  <a:cubicBezTo>
                    <a:pt x="114" y="394"/>
                    <a:pt x="114" y="375"/>
                    <a:pt x="116" y="370"/>
                  </a:cubicBezTo>
                  <a:cubicBezTo>
                    <a:pt x="116" y="366"/>
                    <a:pt x="118" y="359"/>
                    <a:pt x="128" y="357"/>
                  </a:cubicBezTo>
                  <a:cubicBezTo>
                    <a:pt x="137" y="357"/>
                    <a:pt x="149" y="345"/>
                    <a:pt x="146" y="340"/>
                  </a:cubicBezTo>
                  <a:cubicBezTo>
                    <a:pt x="144" y="336"/>
                    <a:pt x="158" y="326"/>
                    <a:pt x="158" y="322"/>
                  </a:cubicBezTo>
                  <a:cubicBezTo>
                    <a:pt x="158" y="317"/>
                    <a:pt x="144" y="303"/>
                    <a:pt x="139" y="300"/>
                  </a:cubicBezTo>
                  <a:cubicBezTo>
                    <a:pt x="135" y="296"/>
                    <a:pt x="123" y="298"/>
                    <a:pt x="123" y="296"/>
                  </a:cubicBezTo>
                  <a:cubicBezTo>
                    <a:pt x="125" y="291"/>
                    <a:pt x="123" y="279"/>
                    <a:pt x="121" y="273"/>
                  </a:cubicBezTo>
                  <a:cubicBezTo>
                    <a:pt x="121" y="266"/>
                    <a:pt x="130" y="259"/>
                    <a:pt x="130" y="252"/>
                  </a:cubicBezTo>
                  <a:cubicBezTo>
                    <a:pt x="130" y="245"/>
                    <a:pt x="130" y="238"/>
                    <a:pt x="135" y="235"/>
                  </a:cubicBezTo>
                  <a:cubicBezTo>
                    <a:pt x="142" y="233"/>
                    <a:pt x="137" y="226"/>
                    <a:pt x="144" y="226"/>
                  </a:cubicBezTo>
                  <a:cubicBezTo>
                    <a:pt x="153" y="224"/>
                    <a:pt x="151" y="212"/>
                    <a:pt x="160" y="207"/>
                  </a:cubicBezTo>
                  <a:cubicBezTo>
                    <a:pt x="167" y="205"/>
                    <a:pt x="170" y="203"/>
                    <a:pt x="179" y="195"/>
                  </a:cubicBezTo>
                  <a:cubicBezTo>
                    <a:pt x="191" y="191"/>
                    <a:pt x="209" y="179"/>
                    <a:pt x="211" y="172"/>
                  </a:cubicBezTo>
                  <a:cubicBezTo>
                    <a:pt x="216" y="165"/>
                    <a:pt x="202" y="158"/>
                    <a:pt x="209" y="151"/>
                  </a:cubicBezTo>
                  <a:cubicBezTo>
                    <a:pt x="218" y="144"/>
                    <a:pt x="211" y="137"/>
                    <a:pt x="218" y="135"/>
                  </a:cubicBezTo>
                  <a:cubicBezTo>
                    <a:pt x="225" y="133"/>
                    <a:pt x="228" y="128"/>
                    <a:pt x="232" y="123"/>
                  </a:cubicBezTo>
                  <a:cubicBezTo>
                    <a:pt x="237" y="119"/>
                    <a:pt x="244" y="123"/>
                    <a:pt x="256" y="121"/>
                  </a:cubicBezTo>
                  <a:lnTo>
                    <a:pt x="265" y="121"/>
                  </a:lnTo>
                  <a:cubicBezTo>
                    <a:pt x="265" y="116"/>
                    <a:pt x="265" y="112"/>
                    <a:pt x="263" y="112"/>
                  </a:cubicBezTo>
                  <a:close/>
                  <a:moveTo>
                    <a:pt x="158" y="387"/>
                  </a:moveTo>
                  <a:lnTo>
                    <a:pt x="158" y="387"/>
                  </a:lnTo>
                  <a:cubicBezTo>
                    <a:pt x="144" y="389"/>
                    <a:pt x="139" y="413"/>
                    <a:pt x="142" y="415"/>
                  </a:cubicBezTo>
                  <a:cubicBezTo>
                    <a:pt x="144" y="420"/>
                    <a:pt x="170" y="387"/>
                    <a:pt x="158" y="387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" name="Freeform 699">
              <a:extLst>
                <a:ext uri="{FF2B5EF4-FFF2-40B4-BE49-F238E27FC236}">
                  <a16:creationId xmlns:a16="http://schemas.microsoft.com/office/drawing/2014/main" id="{E3B6A990-8B9B-5508-8778-8E3ABC1BF2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88" y="2032001"/>
              <a:ext cx="252413" cy="446088"/>
            </a:xfrm>
            <a:custGeom>
              <a:avLst/>
              <a:gdLst>
                <a:gd name="T0" fmla="*/ 263 w 265"/>
                <a:gd name="T1" fmla="*/ 112 h 466"/>
                <a:gd name="T2" fmla="*/ 260 w 265"/>
                <a:gd name="T3" fmla="*/ 81 h 466"/>
                <a:gd name="T4" fmla="*/ 253 w 265"/>
                <a:gd name="T5" fmla="*/ 42 h 466"/>
                <a:gd name="T6" fmla="*/ 197 w 265"/>
                <a:gd name="T7" fmla="*/ 7 h 466"/>
                <a:gd name="T8" fmla="*/ 172 w 265"/>
                <a:gd name="T9" fmla="*/ 25 h 466"/>
                <a:gd name="T10" fmla="*/ 144 w 265"/>
                <a:gd name="T11" fmla="*/ 37 h 466"/>
                <a:gd name="T12" fmla="*/ 114 w 265"/>
                <a:gd name="T13" fmla="*/ 56 h 466"/>
                <a:gd name="T14" fmla="*/ 102 w 265"/>
                <a:gd name="T15" fmla="*/ 81 h 466"/>
                <a:gd name="T16" fmla="*/ 86 w 265"/>
                <a:gd name="T17" fmla="*/ 109 h 466"/>
                <a:gd name="T18" fmla="*/ 70 w 265"/>
                <a:gd name="T19" fmla="*/ 133 h 466"/>
                <a:gd name="T20" fmla="*/ 60 w 265"/>
                <a:gd name="T21" fmla="*/ 172 h 466"/>
                <a:gd name="T22" fmla="*/ 46 w 265"/>
                <a:gd name="T23" fmla="*/ 184 h 466"/>
                <a:gd name="T24" fmla="*/ 23 w 265"/>
                <a:gd name="T25" fmla="*/ 221 h 466"/>
                <a:gd name="T26" fmla="*/ 21 w 265"/>
                <a:gd name="T27" fmla="*/ 261 h 466"/>
                <a:gd name="T28" fmla="*/ 28 w 265"/>
                <a:gd name="T29" fmla="*/ 289 h 466"/>
                <a:gd name="T30" fmla="*/ 30 w 265"/>
                <a:gd name="T31" fmla="*/ 319 h 466"/>
                <a:gd name="T32" fmla="*/ 14 w 265"/>
                <a:gd name="T33" fmla="*/ 340 h 466"/>
                <a:gd name="T34" fmla="*/ 2 w 265"/>
                <a:gd name="T35" fmla="*/ 354 h 466"/>
                <a:gd name="T36" fmla="*/ 11 w 265"/>
                <a:gd name="T37" fmla="*/ 377 h 466"/>
                <a:gd name="T38" fmla="*/ 28 w 265"/>
                <a:gd name="T39" fmla="*/ 420 h 466"/>
                <a:gd name="T40" fmla="*/ 39 w 265"/>
                <a:gd name="T41" fmla="*/ 445 h 466"/>
                <a:gd name="T42" fmla="*/ 56 w 265"/>
                <a:gd name="T43" fmla="*/ 461 h 466"/>
                <a:gd name="T44" fmla="*/ 70 w 265"/>
                <a:gd name="T45" fmla="*/ 443 h 466"/>
                <a:gd name="T46" fmla="*/ 100 w 265"/>
                <a:gd name="T47" fmla="*/ 431 h 466"/>
                <a:gd name="T48" fmla="*/ 121 w 265"/>
                <a:gd name="T49" fmla="*/ 415 h 466"/>
                <a:gd name="T50" fmla="*/ 111 w 265"/>
                <a:gd name="T51" fmla="*/ 401 h 466"/>
                <a:gd name="T52" fmla="*/ 128 w 265"/>
                <a:gd name="T53" fmla="*/ 357 h 466"/>
                <a:gd name="T54" fmla="*/ 158 w 265"/>
                <a:gd name="T55" fmla="*/ 322 h 466"/>
                <a:gd name="T56" fmla="*/ 123 w 265"/>
                <a:gd name="T57" fmla="*/ 296 h 466"/>
                <a:gd name="T58" fmla="*/ 130 w 265"/>
                <a:gd name="T59" fmla="*/ 252 h 466"/>
                <a:gd name="T60" fmla="*/ 144 w 265"/>
                <a:gd name="T61" fmla="*/ 226 h 466"/>
                <a:gd name="T62" fmla="*/ 179 w 265"/>
                <a:gd name="T63" fmla="*/ 195 h 466"/>
                <a:gd name="T64" fmla="*/ 209 w 265"/>
                <a:gd name="T65" fmla="*/ 151 h 466"/>
                <a:gd name="T66" fmla="*/ 232 w 265"/>
                <a:gd name="T67" fmla="*/ 123 h 466"/>
                <a:gd name="T68" fmla="*/ 265 w 265"/>
                <a:gd name="T69" fmla="*/ 121 h 466"/>
                <a:gd name="T70" fmla="*/ 263 w 265"/>
                <a:gd name="T71" fmla="*/ 112 h 466"/>
                <a:gd name="T72" fmla="*/ 158 w 265"/>
                <a:gd name="T73" fmla="*/ 387 h 466"/>
                <a:gd name="T74" fmla="*/ 158 w 265"/>
                <a:gd name="T75" fmla="*/ 38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466">
                  <a:moveTo>
                    <a:pt x="263" y="112"/>
                  </a:moveTo>
                  <a:lnTo>
                    <a:pt x="263" y="112"/>
                  </a:lnTo>
                  <a:cubicBezTo>
                    <a:pt x="260" y="107"/>
                    <a:pt x="253" y="100"/>
                    <a:pt x="258" y="100"/>
                  </a:cubicBezTo>
                  <a:cubicBezTo>
                    <a:pt x="265" y="100"/>
                    <a:pt x="265" y="83"/>
                    <a:pt x="260" y="81"/>
                  </a:cubicBezTo>
                  <a:cubicBezTo>
                    <a:pt x="253" y="79"/>
                    <a:pt x="260" y="65"/>
                    <a:pt x="256" y="62"/>
                  </a:cubicBezTo>
                  <a:cubicBezTo>
                    <a:pt x="251" y="60"/>
                    <a:pt x="253" y="49"/>
                    <a:pt x="253" y="42"/>
                  </a:cubicBezTo>
                  <a:cubicBezTo>
                    <a:pt x="256" y="35"/>
                    <a:pt x="235" y="30"/>
                    <a:pt x="223" y="23"/>
                  </a:cubicBezTo>
                  <a:cubicBezTo>
                    <a:pt x="211" y="18"/>
                    <a:pt x="207" y="11"/>
                    <a:pt x="197" y="7"/>
                  </a:cubicBezTo>
                  <a:cubicBezTo>
                    <a:pt x="188" y="0"/>
                    <a:pt x="186" y="14"/>
                    <a:pt x="186" y="23"/>
                  </a:cubicBezTo>
                  <a:cubicBezTo>
                    <a:pt x="186" y="30"/>
                    <a:pt x="179" y="30"/>
                    <a:pt x="172" y="25"/>
                  </a:cubicBezTo>
                  <a:cubicBezTo>
                    <a:pt x="167" y="21"/>
                    <a:pt x="158" y="25"/>
                    <a:pt x="151" y="23"/>
                  </a:cubicBezTo>
                  <a:cubicBezTo>
                    <a:pt x="142" y="18"/>
                    <a:pt x="144" y="30"/>
                    <a:pt x="144" y="37"/>
                  </a:cubicBezTo>
                  <a:cubicBezTo>
                    <a:pt x="144" y="44"/>
                    <a:pt x="135" y="44"/>
                    <a:pt x="128" y="44"/>
                  </a:cubicBezTo>
                  <a:cubicBezTo>
                    <a:pt x="123" y="44"/>
                    <a:pt x="114" y="49"/>
                    <a:pt x="114" y="56"/>
                  </a:cubicBezTo>
                  <a:cubicBezTo>
                    <a:pt x="114" y="62"/>
                    <a:pt x="104" y="67"/>
                    <a:pt x="107" y="70"/>
                  </a:cubicBezTo>
                  <a:cubicBezTo>
                    <a:pt x="109" y="74"/>
                    <a:pt x="104" y="79"/>
                    <a:pt x="102" y="81"/>
                  </a:cubicBezTo>
                  <a:cubicBezTo>
                    <a:pt x="97" y="83"/>
                    <a:pt x="93" y="95"/>
                    <a:pt x="90" y="98"/>
                  </a:cubicBezTo>
                  <a:cubicBezTo>
                    <a:pt x="88" y="100"/>
                    <a:pt x="93" y="107"/>
                    <a:pt x="86" y="109"/>
                  </a:cubicBezTo>
                  <a:cubicBezTo>
                    <a:pt x="81" y="114"/>
                    <a:pt x="74" y="112"/>
                    <a:pt x="70" y="114"/>
                  </a:cubicBezTo>
                  <a:cubicBezTo>
                    <a:pt x="67" y="116"/>
                    <a:pt x="70" y="123"/>
                    <a:pt x="70" y="133"/>
                  </a:cubicBezTo>
                  <a:cubicBezTo>
                    <a:pt x="67" y="142"/>
                    <a:pt x="60" y="154"/>
                    <a:pt x="56" y="161"/>
                  </a:cubicBezTo>
                  <a:cubicBezTo>
                    <a:pt x="49" y="168"/>
                    <a:pt x="58" y="170"/>
                    <a:pt x="60" y="172"/>
                  </a:cubicBezTo>
                  <a:cubicBezTo>
                    <a:pt x="63" y="172"/>
                    <a:pt x="63" y="177"/>
                    <a:pt x="60" y="184"/>
                  </a:cubicBezTo>
                  <a:cubicBezTo>
                    <a:pt x="58" y="191"/>
                    <a:pt x="51" y="186"/>
                    <a:pt x="46" y="184"/>
                  </a:cubicBezTo>
                  <a:cubicBezTo>
                    <a:pt x="42" y="184"/>
                    <a:pt x="30" y="188"/>
                    <a:pt x="25" y="198"/>
                  </a:cubicBezTo>
                  <a:cubicBezTo>
                    <a:pt x="18" y="210"/>
                    <a:pt x="21" y="214"/>
                    <a:pt x="23" y="221"/>
                  </a:cubicBezTo>
                  <a:cubicBezTo>
                    <a:pt x="25" y="226"/>
                    <a:pt x="18" y="231"/>
                    <a:pt x="23" y="242"/>
                  </a:cubicBezTo>
                  <a:cubicBezTo>
                    <a:pt x="28" y="252"/>
                    <a:pt x="21" y="254"/>
                    <a:pt x="21" y="261"/>
                  </a:cubicBezTo>
                  <a:cubicBezTo>
                    <a:pt x="23" y="270"/>
                    <a:pt x="35" y="268"/>
                    <a:pt x="37" y="277"/>
                  </a:cubicBezTo>
                  <a:cubicBezTo>
                    <a:pt x="37" y="284"/>
                    <a:pt x="32" y="289"/>
                    <a:pt x="28" y="289"/>
                  </a:cubicBezTo>
                  <a:cubicBezTo>
                    <a:pt x="23" y="289"/>
                    <a:pt x="25" y="296"/>
                    <a:pt x="30" y="298"/>
                  </a:cubicBezTo>
                  <a:cubicBezTo>
                    <a:pt x="32" y="300"/>
                    <a:pt x="32" y="315"/>
                    <a:pt x="30" y="319"/>
                  </a:cubicBezTo>
                  <a:cubicBezTo>
                    <a:pt x="28" y="322"/>
                    <a:pt x="14" y="319"/>
                    <a:pt x="16" y="324"/>
                  </a:cubicBezTo>
                  <a:cubicBezTo>
                    <a:pt x="16" y="329"/>
                    <a:pt x="14" y="336"/>
                    <a:pt x="14" y="340"/>
                  </a:cubicBezTo>
                  <a:cubicBezTo>
                    <a:pt x="14" y="345"/>
                    <a:pt x="11" y="359"/>
                    <a:pt x="7" y="354"/>
                  </a:cubicBezTo>
                  <a:lnTo>
                    <a:pt x="2" y="354"/>
                  </a:lnTo>
                  <a:lnTo>
                    <a:pt x="2" y="357"/>
                  </a:lnTo>
                  <a:cubicBezTo>
                    <a:pt x="0" y="364"/>
                    <a:pt x="4" y="370"/>
                    <a:pt x="11" y="377"/>
                  </a:cubicBezTo>
                  <a:cubicBezTo>
                    <a:pt x="18" y="382"/>
                    <a:pt x="11" y="391"/>
                    <a:pt x="18" y="398"/>
                  </a:cubicBezTo>
                  <a:cubicBezTo>
                    <a:pt x="23" y="408"/>
                    <a:pt x="23" y="413"/>
                    <a:pt x="28" y="420"/>
                  </a:cubicBezTo>
                  <a:cubicBezTo>
                    <a:pt x="35" y="424"/>
                    <a:pt x="37" y="427"/>
                    <a:pt x="32" y="434"/>
                  </a:cubicBezTo>
                  <a:cubicBezTo>
                    <a:pt x="30" y="443"/>
                    <a:pt x="39" y="441"/>
                    <a:pt x="39" y="445"/>
                  </a:cubicBezTo>
                  <a:cubicBezTo>
                    <a:pt x="39" y="450"/>
                    <a:pt x="37" y="457"/>
                    <a:pt x="39" y="461"/>
                  </a:cubicBezTo>
                  <a:cubicBezTo>
                    <a:pt x="42" y="466"/>
                    <a:pt x="46" y="461"/>
                    <a:pt x="56" y="461"/>
                  </a:cubicBezTo>
                  <a:cubicBezTo>
                    <a:pt x="67" y="461"/>
                    <a:pt x="63" y="455"/>
                    <a:pt x="65" y="450"/>
                  </a:cubicBezTo>
                  <a:cubicBezTo>
                    <a:pt x="65" y="443"/>
                    <a:pt x="70" y="445"/>
                    <a:pt x="70" y="443"/>
                  </a:cubicBezTo>
                  <a:cubicBezTo>
                    <a:pt x="72" y="438"/>
                    <a:pt x="81" y="438"/>
                    <a:pt x="88" y="441"/>
                  </a:cubicBezTo>
                  <a:cubicBezTo>
                    <a:pt x="95" y="445"/>
                    <a:pt x="100" y="438"/>
                    <a:pt x="100" y="431"/>
                  </a:cubicBezTo>
                  <a:cubicBezTo>
                    <a:pt x="102" y="424"/>
                    <a:pt x="107" y="434"/>
                    <a:pt x="107" y="434"/>
                  </a:cubicBezTo>
                  <a:cubicBezTo>
                    <a:pt x="109" y="436"/>
                    <a:pt x="116" y="422"/>
                    <a:pt x="121" y="415"/>
                  </a:cubicBezTo>
                  <a:cubicBezTo>
                    <a:pt x="123" y="405"/>
                    <a:pt x="118" y="408"/>
                    <a:pt x="111" y="415"/>
                  </a:cubicBezTo>
                  <a:cubicBezTo>
                    <a:pt x="104" y="424"/>
                    <a:pt x="109" y="408"/>
                    <a:pt x="111" y="401"/>
                  </a:cubicBezTo>
                  <a:cubicBezTo>
                    <a:pt x="114" y="394"/>
                    <a:pt x="114" y="375"/>
                    <a:pt x="116" y="370"/>
                  </a:cubicBezTo>
                  <a:cubicBezTo>
                    <a:pt x="116" y="366"/>
                    <a:pt x="118" y="359"/>
                    <a:pt x="128" y="357"/>
                  </a:cubicBezTo>
                  <a:cubicBezTo>
                    <a:pt x="137" y="357"/>
                    <a:pt x="149" y="345"/>
                    <a:pt x="146" y="340"/>
                  </a:cubicBezTo>
                  <a:cubicBezTo>
                    <a:pt x="144" y="336"/>
                    <a:pt x="158" y="326"/>
                    <a:pt x="158" y="322"/>
                  </a:cubicBezTo>
                  <a:cubicBezTo>
                    <a:pt x="158" y="317"/>
                    <a:pt x="144" y="303"/>
                    <a:pt x="139" y="300"/>
                  </a:cubicBezTo>
                  <a:cubicBezTo>
                    <a:pt x="135" y="296"/>
                    <a:pt x="123" y="298"/>
                    <a:pt x="123" y="296"/>
                  </a:cubicBezTo>
                  <a:cubicBezTo>
                    <a:pt x="125" y="291"/>
                    <a:pt x="123" y="279"/>
                    <a:pt x="121" y="273"/>
                  </a:cubicBezTo>
                  <a:cubicBezTo>
                    <a:pt x="121" y="266"/>
                    <a:pt x="130" y="259"/>
                    <a:pt x="130" y="252"/>
                  </a:cubicBezTo>
                  <a:cubicBezTo>
                    <a:pt x="130" y="245"/>
                    <a:pt x="130" y="238"/>
                    <a:pt x="135" y="235"/>
                  </a:cubicBezTo>
                  <a:cubicBezTo>
                    <a:pt x="142" y="233"/>
                    <a:pt x="137" y="226"/>
                    <a:pt x="144" y="226"/>
                  </a:cubicBezTo>
                  <a:cubicBezTo>
                    <a:pt x="153" y="224"/>
                    <a:pt x="151" y="212"/>
                    <a:pt x="160" y="207"/>
                  </a:cubicBezTo>
                  <a:cubicBezTo>
                    <a:pt x="167" y="205"/>
                    <a:pt x="170" y="203"/>
                    <a:pt x="179" y="195"/>
                  </a:cubicBezTo>
                  <a:cubicBezTo>
                    <a:pt x="191" y="191"/>
                    <a:pt x="209" y="179"/>
                    <a:pt x="211" y="172"/>
                  </a:cubicBezTo>
                  <a:cubicBezTo>
                    <a:pt x="216" y="165"/>
                    <a:pt x="202" y="158"/>
                    <a:pt x="209" y="151"/>
                  </a:cubicBezTo>
                  <a:cubicBezTo>
                    <a:pt x="218" y="144"/>
                    <a:pt x="211" y="137"/>
                    <a:pt x="218" y="135"/>
                  </a:cubicBezTo>
                  <a:cubicBezTo>
                    <a:pt x="225" y="133"/>
                    <a:pt x="228" y="128"/>
                    <a:pt x="232" y="123"/>
                  </a:cubicBezTo>
                  <a:cubicBezTo>
                    <a:pt x="237" y="119"/>
                    <a:pt x="244" y="123"/>
                    <a:pt x="256" y="121"/>
                  </a:cubicBezTo>
                  <a:lnTo>
                    <a:pt x="265" y="121"/>
                  </a:lnTo>
                  <a:cubicBezTo>
                    <a:pt x="265" y="116"/>
                    <a:pt x="265" y="112"/>
                    <a:pt x="263" y="112"/>
                  </a:cubicBezTo>
                  <a:lnTo>
                    <a:pt x="263" y="112"/>
                  </a:lnTo>
                  <a:close/>
                  <a:moveTo>
                    <a:pt x="158" y="387"/>
                  </a:moveTo>
                  <a:lnTo>
                    <a:pt x="158" y="387"/>
                  </a:lnTo>
                  <a:cubicBezTo>
                    <a:pt x="144" y="389"/>
                    <a:pt x="139" y="413"/>
                    <a:pt x="142" y="415"/>
                  </a:cubicBezTo>
                  <a:cubicBezTo>
                    <a:pt x="144" y="420"/>
                    <a:pt x="170" y="387"/>
                    <a:pt x="158" y="387"/>
                  </a:cubicBezTo>
                  <a:lnTo>
                    <a:pt x="158" y="38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" name="Freeform 700">
              <a:extLst>
                <a:ext uri="{FF2B5EF4-FFF2-40B4-BE49-F238E27FC236}">
                  <a16:creationId xmlns:a16="http://schemas.microsoft.com/office/drawing/2014/main" id="{7FE0D00C-CF78-F7A0-14DF-D64F10005F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0100" y="1563688"/>
              <a:ext cx="525463" cy="835025"/>
            </a:xfrm>
            <a:custGeom>
              <a:avLst/>
              <a:gdLst>
                <a:gd name="T0" fmla="*/ 521 w 551"/>
                <a:gd name="T1" fmla="*/ 455 h 872"/>
                <a:gd name="T2" fmla="*/ 512 w 551"/>
                <a:gd name="T3" fmla="*/ 424 h 872"/>
                <a:gd name="T4" fmla="*/ 470 w 551"/>
                <a:gd name="T5" fmla="*/ 424 h 872"/>
                <a:gd name="T6" fmla="*/ 428 w 551"/>
                <a:gd name="T7" fmla="*/ 438 h 872"/>
                <a:gd name="T8" fmla="*/ 409 w 551"/>
                <a:gd name="T9" fmla="*/ 429 h 872"/>
                <a:gd name="T10" fmla="*/ 374 w 551"/>
                <a:gd name="T11" fmla="*/ 443 h 872"/>
                <a:gd name="T12" fmla="*/ 365 w 551"/>
                <a:gd name="T13" fmla="*/ 445 h 872"/>
                <a:gd name="T14" fmla="*/ 335 w 551"/>
                <a:gd name="T15" fmla="*/ 452 h 872"/>
                <a:gd name="T16" fmla="*/ 312 w 551"/>
                <a:gd name="T17" fmla="*/ 452 h 872"/>
                <a:gd name="T18" fmla="*/ 274 w 551"/>
                <a:gd name="T19" fmla="*/ 476 h 872"/>
                <a:gd name="T20" fmla="*/ 265 w 551"/>
                <a:gd name="T21" fmla="*/ 504 h 872"/>
                <a:gd name="T22" fmla="*/ 223 w 551"/>
                <a:gd name="T23" fmla="*/ 497 h 872"/>
                <a:gd name="T24" fmla="*/ 197 w 551"/>
                <a:gd name="T25" fmla="*/ 527 h 872"/>
                <a:gd name="T26" fmla="*/ 237 w 551"/>
                <a:gd name="T27" fmla="*/ 532 h 872"/>
                <a:gd name="T28" fmla="*/ 184 w 551"/>
                <a:gd name="T29" fmla="*/ 585 h 872"/>
                <a:gd name="T30" fmla="*/ 146 w 551"/>
                <a:gd name="T31" fmla="*/ 639 h 872"/>
                <a:gd name="T32" fmla="*/ 105 w 551"/>
                <a:gd name="T33" fmla="*/ 681 h 872"/>
                <a:gd name="T34" fmla="*/ 49 w 551"/>
                <a:gd name="T35" fmla="*/ 714 h 872"/>
                <a:gd name="T36" fmla="*/ 14 w 551"/>
                <a:gd name="T37" fmla="*/ 742 h 872"/>
                <a:gd name="T38" fmla="*/ 7 w 551"/>
                <a:gd name="T39" fmla="*/ 788 h 872"/>
                <a:gd name="T40" fmla="*/ 23 w 551"/>
                <a:gd name="T41" fmla="*/ 814 h 872"/>
                <a:gd name="T42" fmla="*/ 30 w 551"/>
                <a:gd name="T43" fmla="*/ 830 h 872"/>
                <a:gd name="T44" fmla="*/ 102 w 551"/>
                <a:gd name="T45" fmla="*/ 842 h 872"/>
                <a:gd name="T46" fmla="*/ 142 w 551"/>
                <a:gd name="T47" fmla="*/ 844 h 872"/>
                <a:gd name="T48" fmla="*/ 163 w 551"/>
                <a:gd name="T49" fmla="*/ 779 h 872"/>
                <a:gd name="T50" fmla="*/ 160 w 551"/>
                <a:gd name="T51" fmla="*/ 688 h 872"/>
                <a:gd name="T52" fmla="*/ 205 w 551"/>
                <a:gd name="T53" fmla="*/ 623 h 872"/>
                <a:gd name="T54" fmla="*/ 242 w 551"/>
                <a:gd name="T55" fmla="*/ 560 h 872"/>
                <a:gd name="T56" fmla="*/ 307 w 551"/>
                <a:gd name="T57" fmla="*/ 515 h 872"/>
                <a:gd name="T58" fmla="*/ 372 w 551"/>
                <a:gd name="T59" fmla="*/ 504 h 872"/>
                <a:gd name="T60" fmla="*/ 437 w 551"/>
                <a:gd name="T61" fmla="*/ 478 h 872"/>
                <a:gd name="T62" fmla="*/ 512 w 551"/>
                <a:gd name="T63" fmla="*/ 487 h 872"/>
                <a:gd name="T64" fmla="*/ 153 w 551"/>
                <a:gd name="T65" fmla="*/ 63 h 872"/>
                <a:gd name="T66" fmla="*/ 205 w 551"/>
                <a:gd name="T67" fmla="*/ 93 h 872"/>
                <a:gd name="T68" fmla="*/ 218 w 551"/>
                <a:gd name="T69" fmla="*/ 112 h 872"/>
                <a:gd name="T70" fmla="*/ 209 w 551"/>
                <a:gd name="T71" fmla="*/ 142 h 872"/>
                <a:gd name="T72" fmla="*/ 237 w 551"/>
                <a:gd name="T73" fmla="*/ 184 h 872"/>
                <a:gd name="T74" fmla="*/ 302 w 551"/>
                <a:gd name="T75" fmla="*/ 98 h 872"/>
                <a:gd name="T76" fmla="*/ 337 w 551"/>
                <a:gd name="T77" fmla="*/ 140 h 872"/>
                <a:gd name="T78" fmla="*/ 400 w 551"/>
                <a:gd name="T79" fmla="*/ 126 h 872"/>
                <a:gd name="T80" fmla="*/ 346 w 551"/>
                <a:gd name="T81" fmla="*/ 81 h 872"/>
                <a:gd name="T82" fmla="*/ 284 w 551"/>
                <a:gd name="T83" fmla="*/ 46 h 872"/>
                <a:gd name="T84" fmla="*/ 232 w 551"/>
                <a:gd name="T85" fmla="*/ 32 h 872"/>
                <a:gd name="T86" fmla="*/ 197 w 551"/>
                <a:gd name="T87" fmla="*/ 53 h 872"/>
                <a:gd name="T88" fmla="*/ 163 w 551"/>
                <a:gd name="T89" fmla="*/ 37 h 872"/>
                <a:gd name="T90" fmla="*/ 135 w 551"/>
                <a:gd name="T91" fmla="*/ 100 h 872"/>
                <a:gd name="T92" fmla="*/ 135 w 551"/>
                <a:gd name="T93" fmla="*/ 100 h 872"/>
                <a:gd name="T94" fmla="*/ 314 w 551"/>
                <a:gd name="T95" fmla="*/ 51 h 872"/>
                <a:gd name="T96" fmla="*/ 470 w 551"/>
                <a:gd name="T97" fmla="*/ 23 h 872"/>
                <a:gd name="T98" fmla="*/ 370 w 551"/>
                <a:gd name="T99" fmla="*/ 25 h 872"/>
                <a:gd name="T100" fmla="*/ 298 w 551"/>
                <a:gd name="T101" fmla="*/ 7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1" h="872">
                  <a:moveTo>
                    <a:pt x="532" y="466"/>
                  </a:moveTo>
                  <a:lnTo>
                    <a:pt x="532" y="466"/>
                  </a:lnTo>
                  <a:cubicBezTo>
                    <a:pt x="532" y="471"/>
                    <a:pt x="523" y="471"/>
                    <a:pt x="523" y="466"/>
                  </a:cubicBezTo>
                  <a:cubicBezTo>
                    <a:pt x="523" y="461"/>
                    <a:pt x="512" y="457"/>
                    <a:pt x="509" y="455"/>
                  </a:cubicBezTo>
                  <a:cubicBezTo>
                    <a:pt x="509" y="452"/>
                    <a:pt x="516" y="452"/>
                    <a:pt x="521" y="455"/>
                  </a:cubicBezTo>
                  <a:cubicBezTo>
                    <a:pt x="526" y="459"/>
                    <a:pt x="530" y="457"/>
                    <a:pt x="535" y="452"/>
                  </a:cubicBezTo>
                  <a:cubicBezTo>
                    <a:pt x="539" y="445"/>
                    <a:pt x="549" y="450"/>
                    <a:pt x="549" y="445"/>
                  </a:cubicBezTo>
                  <a:cubicBezTo>
                    <a:pt x="551" y="441"/>
                    <a:pt x="539" y="438"/>
                    <a:pt x="537" y="436"/>
                  </a:cubicBezTo>
                  <a:cubicBezTo>
                    <a:pt x="537" y="431"/>
                    <a:pt x="530" y="429"/>
                    <a:pt x="523" y="429"/>
                  </a:cubicBezTo>
                  <a:cubicBezTo>
                    <a:pt x="516" y="431"/>
                    <a:pt x="516" y="429"/>
                    <a:pt x="512" y="424"/>
                  </a:cubicBezTo>
                  <a:cubicBezTo>
                    <a:pt x="507" y="420"/>
                    <a:pt x="495" y="427"/>
                    <a:pt x="495" y="436"/>
                  </a:cubicBezTo>
                  <a:cubicBezTo>
                    <a:pt x="495" y="445"/>
                    <a:pt x="486" y="443"/>
                    <a:pt x="488" y="438"/>
                  </a:cubicBezTo>
                  <a:cubicBezTo>
                    <a:pt x="493" y="434"/>
                    <a:pt x="486" y="427"/>
                    <a:pt x="493" y="424"/>
                  </a:cubicBezTo>
                  <a:cubicBezTo>
                    <a:pt x="498" y="424"/>
                    <a:pt x="495" y="415"/>
                    <a:pt x="484" y="413"/>
                  </a:cubicBezTo>
                  <a:cubicBezTo>
                    <a:pt x="472" y="413"/>
                    <a:pt x="467" y="422"/>
                    <a:pt x="470" y="424"/>
                  </a:cubicBezTo>
                  <a:cubicBezTo>
                    <a:pt x="472" y="429"/>
                    <a:pt x="463" y="443"/>
                    <a:pt x="458" y="443"/>
                  </a:cubicBezTo>
                  <a:cubicBezTo>
                    <a:pt x="453" y="443"/>
                    <a:pt x="458" y="431"/>
                    <a:pt x="458" y="424"/>
                  </a:cubicBezTo>
                  <a:cubicBezTo>
                    <a:pt x="458" y="417"/>
                    <a:pt x="453" y="422"/>
                    <a:pt x="444" y="431"/>
                  </a:cubicBezTo>
                  <a:cubicBezTo>
                    <a:pt x="435" y="441"/>
                    <a:pt x="428" y="450"/>
                    <a:pt x="423" y="452"/>
                  </a:cubicBezTo>
                  <a:cubicBezTo>
                    <a:pt x="418" y="452"/>
                    <a:pt x="418" y="443"/>
                    <a:pt x="428" y="438"/>
                  </a:cubicBezTo>
                  <a:cubicBezTo>
                    <a:pt x="435" y="434"/>
                    <a:pt x="435" y="422"/>
                    <a:pt x="442" y="422"/>
                  </a:cubicBezTo>
                  <a:cubicBezTo>
                    <a:pt x="446" y="422"/>
                    <a:pt x="446" y="415"/>
                    <a:pt x="439" y="413"/>
                  </a:cubicBezTo>
                  <a:cubicBezTo>
                    <a:pt x="430" y="413"/>
                    <a:pt x="430" y="420"/>
                    <a:pt x="428" y="422"/>
                  </a:cubicBezTo>
                  <a:cubicBezTo>
                    <a:pt x="425" y="424"/>
                    <a:pt x="411" y="420"/>
                    <a:pt x="411" y="422"/>
                  </a:cubicBezTo>
                  <a:cubicBezTo>
                    <a:pt x="411" y="424"/>
                    <a:pt x="405" y="424"/>
                    <a:pt x="409" y="429"/>
                  </a:cubicBezTo>
                  <a:cubicBezTo>
                    <a:pt x="411" y="434"/>
                    <a:pt x="407" y="438"/>
                    <a:pt x="405" y="431"/>
                  </a:cubicBezTo>
                  <a:cubicBezTo>
                    <a:pt x="400" y="427"/>
                    <a:pt x="393" y="431"/>
                    <a:pt x="388" y="438"/>
                  </a:cubicBezTo>
                  <a:cubicBezTo>
                    <a:pt x="386" y="443"/>
                    <a:pt x="379" y="443"/>
                    <a:pt x="384" y="445"/>
                  </a:cubicBezTo>
                  <a:cubicBezTo>
                    <a:pt x="388" y="448"/>
                    <a:pt x="388" y="457"/>
                    <a:pt x="381" y="457"/>
                  </a:cubicBezTo>
                  <a:cubicBezTo>
                    <a:pt x="377" y="459"/>
                    <a:pt x="379" y="443"/>
                    <a:pt x="374" y="443"/>
                  </a:cubicBezTo>
                  <a:cubicBezTo>
                    <a:pt x="370" y="445"/>
                    <a:pt x="372" y="436"/>
                    <a:pt x="379" y="436"/>
                  </a:cubicBezTo>
                  <a:cubicBezTo>
                    <a:pt x="384" y="436"/>
                    <a:pt x="391" y="427"/>
                    <a:pt x="391" y="424"/>
                  </a:cubicBezTo>
                  <a:cubicBezTo>
                    <a:pt x="388" y="422"/>
                    <a:pt x="381" y="422"/>
                    <a:pt x="381" y="427"/>
                  </a:cubicBezTo>
                  <a:cubicBezTo>
                    <a:pt x="381" y="431"/>
                    <a:pt x="372" y="431"/>
                    <a:pt x="365" y="431"/>
                  </a:cubicBezTo>
                  <a:cubicBezTo>
                    <a:pt x="356" y="429"/>
                    <a:pt x="358" y="438"/>
                    <a:pt x="365" y="445"/>
                  </a:cubicBezTo>
                  <a:cubicBezTo>
                    <a:pt x="374" y="450"/>
                    <a:pt x="365" y="452"/>
                    <a:pt x="360" y="448"/>
                  </a:cubicBezTo>
                  <a:cubicBezTo>
                    <a:pt x="356" y="445"/>
                    <a:pt x="349" y="448"/>
                    <a:pt x="344" y="450"/>
                  </a:cubicBezTo>
                  <a:cubicBezTo>
                    <a:pt x="339" y="452"/>
                    <a:pt x="356" y="457"/>
                    <a:pt x="356" y="459"/>
                  </a:cubicBezTo>
                  <a:cubicBezTo>
                    <a:pt x="356" y="461"/>
                    <a:pt x="349" y="457"/>
                    <a:pt x="346" y="459"/>
                  </a:cubicBezTo>
                  <a:cubicBezTo>
                    <a:pt x="344" y="461"/>
                    <a:pt x="335" y="457"/>
                    <a:pt x="335" y="452"/>
                  </a:cubicBezTo>
                  <a:cubicBezTo>
                    <a:pt x="335" y="445"/>
                    <a:pt x="321" y="455"/>
                    <a:pt x="328" y="455"/>
                  </a:cubicBezTo>
                  <a:cubicBezTo>
                    <a:pt x="335" y="457"/>
                    <a:pt x="332" y="461"/>
                    <a:pt x="332" y="469"/>
                  </a:cubicBezTo>
                  <a:cubicBezTo>
                    <a:pt x="332" y="476"/>
                    <a:pt x="323" y="471"/>
                    <a:pt x="326" y="466"/>
                  </a:cubicBezTo>
                  <a:cubicBezTo>
                    <a:pt x="328" y="459"/>
                    <a:pt x="321" y="459"/>
                    <a:pt x="314" y="464"/>
                  </a:cubicBezTo>
                  <a:cubicBezTo>
                    <a:pt x="307" y="469"/>
                    <a:pt x="314" y="457"/>
                    <a:pt x="312" y="452"/>
                  </a:cubicBezTo>
                  <a:cubicBezTo>
                    <a:pt x="309" y="448"/>
                    <a:pt x="305" y="452"/>
                    <a:pt x="298" y="452"/>
                  </a:cubicBezTo>
                  <a:cubicBezTo>
                    <a:pt x="291" y="455"/>
                    <a:pt x="288" y="455"/>
                    <a:pt x="291" y="459"/>
                  </a:cubicBezTo>
                  <a:cubicBezTo>
                    <a:pt x="295" y="464"/>
                    <a:pt x="295" y="471"/>
                    <a:pt x="288" y="469"/>
                  </a:cubicBezTo>
                  <a:cubicBezTo>
                    <a:pt x="284" y="469"/>
                    <a:pt x="281" y="469"/>
                    <a:pt x="281" y="473"/>
                  </a:cubicBezTo>
                  <a:cubicBezTo>
                    <a:pt x="284" y="478"/>
                    <a:pt x="277" y="480"/>
                    <a:pt x="274" y="476"/>
                  </a:cubicBezTo>
                  <a:cubicBezTo>
                    <a:pt x="274" y="471"/>
                    <a:pt x="263" y="471"/>
                    <a:pt x="260" y="478"/>
                  </a:cubicBezTo>
                  <a:cubicBezTo>
                    <a:pt x="258" y="483"/>
                    <a:pt x="249" y="485"/>
                    <a:pt x="249" y="492"/>
                  </a:cubicBezTo>
                  <a:cubicBezTo>
                    <a:pt x="251" y="497"/>
                    <a:pt x="258" y="487"/>
                    <a:pt x="263" y="490"/>
                  </a:cubicBezTo>
                  <a:cubicBezTo>
                    <a:pt x="270" y="492"/>
                    <a:pt x="263" y="494"/>
                    <a:pt x="265" y="499"/>
                  </a:cubicBezTo>
                  <a:cubicBezTo>
                    <a:pt x="270" y="501"/>
                    <a:pt x="267" y="508"/>
                    <a:pt x="265" y="504"/>
                  </a:cubicBezTo>
                  <a:cubicBezTo>
                    <a:pt x="260" y="499"/>
                    <a:pt x="253" y="499"/>
                    <a:pt x="253" y="506"/>
                  </a:cubicBezTo>
                  <a:cubicBezTo>
                    <a:pt x="251" y="511"/>
                    <a:pt x="246" y="504"/>
                    <a:pt x="244" y="499"/>
                  </a:cubicBezTo>
                  <a:cubicBezTo>
                    <a:pt x="239" y="494"/>
                    <a:pt x="235" y="508"/>
                    <a:pt x="232" y="506"/>
                  </a:cubicBezTo>
                  <a:cubicBezTo>
                    <a:pt x="228" y="501"/>
                    <a:pt x="239" y="492"/>
                    <a:pt x="237" y="487"/>
                  </a:cubicBezTo>
                  <a:cubicBezTo>
                    <a:pt x="235" y="483"/>
                    <a:pt x="232" y="490"/>
                    <a:pt x="223" y="497"/>
                  </a:cubicBezTo>
                  <a:cubicBezTo>
                    <a:pt x="216" y="504"/>
                    <a:pt x="207" y="504"/>
                    <a:pt x="212" y="508"/>
                  </a:cubicBezTo>
                  <a:cubicBezTo>
                    <a:pt x="214" y="511"/>
                    <a:pt x="205" y="513"/>
                    <a:pt x="202" y="520"/>
                  </a:cubicBezTo>
                  <a:cubicBezTo>
                    <a:pt x="200" y="525"/>
                    <a:pt x="186" y="527"/>
                    <a:pt x="177" y="534"/>
                  </a:cubicBezTo>
                  <a:cubicBezTo>
                    <a:pt x="167" y="539"/>
                    <a:pt x="177" y="541"/>
                    <a:pt x="184" y="534"/>
                  </a:cubicBezTo>
                  <a:cubicBezTo>
                    <a:pt x="188" y="529"/>
                    <a:pt x="191" y="532"/>
                    <a:pt x="197" y="527"/>
                  </a:cubicBezTo>
                  <a:cubicBezTo>
                    <a:pt x="207" y="520"/>
                    <a:pt x="216" y="518"/>
                    <a:pt x="218" y="518"/>
                  </a:cubicBezTo>
                  <a:cubicBezTo>
                    <a:pt x="223" y="520"/>
                    <a:pt x="228" y="522"/>
                    <a:pt x="232" y="518"/>
                  </a:cubicBezTo>
                  <a:cubicBezTo>
                    <a:pt x="235" y="511"/>
                    <a:pt x="242" y="513"/>
                    <a:pt x="244" y="515"/>
                  </a:cubicBezTo>
                  <a:cubicBezTo>
                    <a:pt x="249" y="520"/>
                    <a:pt x="237" y="522"/>
                    <a:pt x="244" y="527"/>
                  </a:cubicBezTo>
                  <a:cubicBezTo>
                    <a:pt x="249" y="532"/>
                    <a:pt x="237" y="534"/>
                    <a:pt x="237" y="532"/>
                  </a:cubicBezTo>
                  <a:cubicBezTo>
                    <a:pt x="237" y="527"/>
                    <a:pt x="230" y="522"/>
                    <a:pt x="228" y="527"/>
                  </a:cubicBezTo>
                  <a:cubicBezTo>
                    <a:pt x="225" y="532"/>
                    <a:pt x="223" y="534"/>
                    <a:pt x="218" y="536"/>
                  </a:cubicBezTo>
                  <a:cubicBezTo>
                    <a:pt x="214" y="536"/>
                    <a:pt x="209" y="543"/>
                    <a:pt x="209" y="550"/>
                  </a:cubicBezTo>
                  <a:cubicBezTo>
                    <a:pt x="209" y="557"/>
                    <a:pt x="202" y="550"/>
                    <a:pt x="202" y="557"/>
                  </a:cubicBezTo>
                  <a:cubicBezTo>
                    <a:pt x="202" y="564"/>
                    <a:pt x="191" y="576"/>
                    <a:pt x="184" y="585"/>
                  </a:cubicBezTo>
                  <a:cubicBezTo>
                    <a:pt x="174" y="592"/>
                    <a:pt x="181" y="595"/>
                    <a:pt x="179" y="599"/>
                  </a:cubicBezTo>
                  <a:cubicBezTo>
                    <a:pt x="177" y="606"/>
                    <a:pt x="167" y="602"/>
                    <a:pt x="163" y="602"/>
                  </a:cubicBezTo>
                  <a:cubicBezTo>
                    <a:pt x="160" y="604"/>
                    <a:pt x="165" y="618"/>
                    <a:pt x="160" y="623"/>
                  </a:cubicBezTo>
                  <a:cubicBezTo>
                    <a:pt x="156" y="627"/>
                    <a:pt x="160" y="632"/>
                    <a:pt x="160" y="637"/>
                  </a:cubicBezTo>
                  <a:cubicBezTo>
                    <a:pt x="160" y="641"/>
                    <a:pt x="149" y="634"/>
                    <a:pt x="146" y="639"/>
                  </a:cubicBezTo>
                  <a:cubicBezTo>
                    <a:pt x="146" y="644"/>
                    <a:pt x="135" y="641"/>
                    <a:pt x="133" y="644"/>
                  </a:cubicBezTo>
                  <a:cubicBezTo>
                    <a:pt x="128" y="644"/>
                    <a:pt x="139" y="653"/>
                    <a:pt x="144" y="658"/>
                  </a:cubicBezTo>
                  <a:cubicBezTo>
                    <a:pt x="149" y="660"/>
                    <a:pt x="139" y="664"/>
                    <a:pt x="137" y="660"/>
                  </a:cubicBezTo>
                  <a:cubicBezTo>
                    <a:pt x="137" y="655"/>
                    <a:pt x="128" y="662"/>
                    <a:pt x="118" y="667"/>
                  </a:cubicBezTo>
                  <a:cubicBezTo>
                    <a:pt x="109" y="672"/>
                    <a:pt x="114" y="681"/>
                    <a:pt x="105" y="681"/>
                  </a:cubicBezTo>
                  <a:cubicBezTo>
                    <a:pt x="98" y="681"/>
                    <a:pt x="100" y="693"/>
                    <a:pt x="95" y="697"/>
                  </a:cubicBezTo>
                  <a:cubicBezTo>
                    <a:pt x="91" y="700"/>
                    <a:pt x="91" y="688"/>
                    <a:pt x="84" y="688"/>
                  </a:cubicBezTo>
                  <a:cubicBezTo>
                    <a:pt x="77" y="688"/>
                    <a:pt x="77" y="693"/>
                    <a:pt x="81" y="700"/>
                  </a:cubicBezTo>
                  <a:cubicBezTo>
                    <a:pt x="86" y="707"/>
                    <a:pt x="74" y="702"/>
                    <a:pt x="70" y="707"/>
                  </a:cubicBezTo>
                  <a:cubicBezTo>
                    <a:pt x="65" y="711"/>
                    <a:pt x="54" y="709"/>
                    <a:pt x="49" y="714"/>
                  </a:cubicBezTo>
                  <a:cubicBezTo>
                    <a:pt x="46" y="718"/>
                    <a:pt x="58" y="718"/>
                    <a:pt x="60" y="723"/>
                  </a:cubicBezTo>
                  <a:cubicBezTo>
                    <a:pt x="63" y="728"/>
                    <a:pt x="49" y="725"/>
                    <a:pt x="42" y="723"/>
                  </a:cubicBezTo>
                  <a:cubicBezTo>
                    <a:pt x="35" y="721"/>
                    <a:pt x="37" y="732"/>
                    <a:pt x="30" y="730"/>
                  </a:cubicBezTo>
                  <a:cubicBezTo>
                    <a:pt x="25" y="730"/>
                    <a:pt x="16" y="737"/>
                    <a:pt x="21" y="739"/>
                  </a:cubicBezTo>
                  <a:cubicBezTo>
                    <a:pt x="25" y="744"/>
                    <a:pt x="18" y="746"/>
                    <a:pt x="14" y="742"/>
                  </a:cubicBezTo>
                  <a:cubicBezTo>
                    <a:pt x="9" y="739"/>
                    <a:pt x="4" y="746"/>
                    <a:pt x="2" y="751"/>
                  </a:cubicBezTo>
                  <a:cubicBezTo>
                    <a:pt x="2" y="758"/>
                    <a:pt x="11" y="760"/>
                    <a:pt x="11" y="763"/>
                  </a:cubicBezTo>
                  <a:cubicBezTo>
                    <a:pt x="11" y="765"/>
                    <a:pt x="2" y="769"/>
                    <a:pt x="9" y="769"/>
                  </a:cubicBezTo>
                  <a:cubicBezTo>
                    <a:pt x="14" y="772"/>
                    <a:pt x="11" y="776"/>
                    <a:pt x="7" y="779"/>
                  </a:cubicBezTo>
                  <a:cubicBezTo>
                    <a:pt x="2" y="781"/>
                    <a:pt x="2" y="783"/>
                    <a:pt x="7" y="788"/>
                  </a:cubicBezTo>
                  <a:cubicBezTo>
                    <a:pt x="11" y="793"/>
                    <a:pt x="0" y="795"/>
                    <a:pt x="4" y="802"/>
                  </a:cubicBezTo>
                  <a:cubicBezTo>
                    <a:pt x="9" y="809"/>
                    <a:pt x="14" y="800"/>
                    <a:pt x="16" y="805"/>
                  </a:cubicBezTo>
                  <a:cubicBezTo>
                    <a:pt x="18" y="809"/>
                    <a:pt x="25" y="805"/>
                    <a:pt x="30" y="800"/>
                  </a:cubicBezTo>
                  <a:cubicBezTo>
                    <a:pt x="37" y="793"/>
                    <a:pt x="42" y="807"/>
                    <a:pt x="35" y="807"/>
                  </a:cubicBezTo>
                  <a:cubicBezTo>
                    <a:pt x="30" y="805"/>
                    <a:pt x="23" y="809"/>
                    <a:pt x="23" y="814"/>
                  </a:cubicBezTo>
                  <a:cubicBezTo>
                    <a:pt x="25" y="821"/>
                    <a:pt x="16" y="819"/>
                    <a:pt x="16" y="812"/>
                  </a:cubicBezTo>
                  <a:cubicBezTo>
                    <a:pt x="16" y="805"/>
                    <a:pt x="4" y="814"/>
                    <a:pt x="9" y="819"/>
                  </a:cubicBezTo>
                  <a:cubicBezTo>
                    <a:pt x="14" y="823"/>
                    <a:pt x="7" y="826"/>
                    <a:pt x="7" y="833"/>
                  </a:cubicBezTo>
                  <a:cubicBezTo>
                    <a:pt x="7" y="837"/>
                    <a:pt x="16" y="835"/>
                    <a:pt x="18" y="830"/>
                  </a:cubicBezTo>
                  <a:cubicBezTo>
                    <a:pt x="23" y="826"/>
                    <a:pt x="28" y="826"/>
                    <a:pt x="30" y="830"/>
                  </a:cubicBezTo>
                  <a:cubicBezTo>
                    <a:pt x="32" y="837"/>
                    <a:pt x="25" y="833"/>
                    <a:pt x="25" y="840"/>
                  </a:cubicBezTo>
                  <a:cubicBezTo>
                    <a:pt x="25" y="847"/>
                    <a:pt x="21" y="840"/>
                    <a:pt x="16" y="847"/>
                  </a:cubicBezTo>
                  <a:cubicBezTo>
                    <a:pt x="11" y="851"/>
                    <a:pt x="32" y="863"/>
                    <a:pt x="37" y="863"/>
                  </a:cubicBezTo>
                  <a:cubicBezTo>
                    <a:pt x="44" y="865"/>
                    <a:pt x="51" y="872"/>
                    <a:pt x="63" y="870"/>
                  </a:cubicBezTo>
                  <a:cubicBezTo>
                    <a:pt x="77" y="868"/>
                    <a:pt x="100" y="844"/>
                    <a:pt x="102" y="842"/>
                  </a:cubicBezTo>
                  <a:cubicBezTo>
                    <a:pt x="105" y="837"/>
                    <a:pt x="112" y="842"/>
                    <a:pt x="116" y="837"/>
                  </a:cubicBezTo>
                  <a:cubicBezTo>
                    <a:pt x="121" y="835"/>
                    <a:pt x="118" y="826"/>
                    <a:pt x="123" y="823"/>
                  </a:cubicBezTo>
                  <a:cubicBezTo>
                    <a:pt x="126" y="821"/>
                    <a:pt x="128" y="833"/>
                    <a:pt x="130" y="835"/>
                  </a:cubicBezTo>
                  <a:cubicBezTo>
                    <a:pt x="135" y="835"/>
                    <a:pt x="137" y="837"/>
                    <a:pt x="137" y="844"/>
                  </a:cubicBezTo>
                  <a:lnTo>
                    <a:pt x="142" y="844"/>
                  </a:lnTo>
                  <a:cubicBezTo>
                    <a:pt x="146" y="849"/>
                    <a:pt x="149" y="835"/>
                    <a:pt x="149" y="830"/>
                  </a:cubicBezTo>
                  <a:cubicBezTo>
                    <a:pt x="149" y="826"/>
                    <a:pt x="151" y="819"/>
                    <a:pt x="151" y="814"/>
                  </a:cubicBezTo>
                  <a:cubicBezTo>
                    <a:pt x="149" y="809"/>
                    <a:pt x="163" y="812"/>
                    <a:pt x="165" y="809"/>
                  </a:cubicBezTo>
                  <a:cubicBezTo>
                    <a:pt x="167" y="805"/>
                    <a:pt x="167" y="790"/>
                    <a:pt x="165" y="788"/>
                  </a:cubicBezTo>
                  <a:cubicBezTo>
                    <a:pt x="160" y="786"/>
                    <a:pt x="158" y="779"/>
                    <a:pt x="163" y="779"/>
                  </a:cubicBezTo>
                  <a:cubicBezTo>
                    <a:pt x="167" y="779"/>
                    <a:pt x="172" y="774"/>
                    <a:pt x="172" y="767"/>
                  </a:cubicBezTo>
                  <a:cubicBezTo>
                    <a:pt x="170" y="758"/>
                    <a:pt x="158" y="760"/>
                    <a:pt x="156" y="751"/>
                  </a:cubicBezTo>
                  <a:cubicBezTo>
                    <a:pt x="156" y="744"/>
                    <a:pt x="163" y="742"/>
                    <a:pt x="158" y="732"/>
                  </a:cubicBezTo>
                  <a:cubicBezTo>
                    <a:pt x="153" y="721"/>
                    <a:pt x="160" y="716"/>
                    <a:pt x="158" y="711"/>
                  </a:cubicBezTo>
                  <a:cubicBezTo>
                    <a:pt x="156" y="704"/>
                    <a:pt x="153" y="700"/>
                    <a:pt x="160" y="688"/>
                  </a:cubicBezTo>
                  <a:cubicBezTo>
                    <a:pt x="165" y="678"/>
                    <a:pt x="177" y="674"/>
                    <a:pt x="181" y="674"/>
                  </a:cubicBezTo>
                  <a:cubicBezTo>
                    <a:pt x="186" y="676"/>
                    <a:pt x="193" y="681"/>
                    <a:pt x="195" y="674"/>
                  </a:cubicBezTo>
                  <a:cubicBezTo>
                    <a:pt x="197" y="667"/>
                    <a:pt x="197" y="662"/>
                    <a:pt x="195" y="662"/>
                  </a:cubicBezTo>
                  <a:cubicBezTo>
                    <a:pt x="193" y="660"/>
                    <a:pt x="184" y="658"/>
                    <a:pt x="191" y="651"/>
                  </a:cubicBezTo>
                  <a:cubicBezTo>
                    <a:pt x="195" y="644"/>
                    <a:pt x="202" y="632"/>
                    <a:pt x="205" y="623"/>
                  </a:cubicBezTo>
                  <a:cubicBezTo>
                    <a:pt x="205" y="613"/>
                    <a:pt x="202" y="606"/>
                    <a:pt x="205" y="604"/>
                  </a:cubicBezTo>
                  <a:cubicBezTo>
                    <a:pt x="209" y="602"/>
                    <a:pt x="216" y="604"/>
                    <a:pt x="221" y="599"/>
                  </a:cubicBezTo>
                  <a:cubicBezTo>
                    <a:pt x="228" y="597"/>
                    <a:pt x="223" y="590"/>
                    <a:pt x="225" y="588"/>
                  </a:cubicBezTo>
                  <a:cubicBezTo>
                    <a:pt x="228" y="585"/>
                    <a:pt x="232" y="573"/>
                    <a:pt x="237" y="571"/>
                  </a:cubicBezTo>
                  <a:cubicBezTo>
                    <a:pt x="239" y="569"/>
                    <a:pt x="244" y="564"/>
                    <a:pt x="242" y="560"/>
                  </a:cubicBezTo>
                  <a:cubicBezTo>
                    <a:pt x="239" y="557"/>
                    <a:pt x="249" y="552"/>
                    <a:pt x="249" y="546"/>
                  </a:cubicBezTo>
                  <a:cubicBezTo>
                    <a:pt x="249" y="539"/>
                    <a:pt x="258" y="534"/>
                    <a:pt x="263" y="534"/>
                  </a:cubicBezTo>
                  <a:cubicBezTo>
                    <a:pt x="270" y="534"/>
                    <a:pt x="279" y="534"/>
                    <a:pt x="279" y="527"/>
                  </a:cubicBezTo>
                  <a:cubicBezTo>
                    <a:pt x="279" y="520"/>
                    <a:pt x="277" y="508"/>
                    <a:pt x="286" y="513"/>
                  </a:cubicBezTo>
                  <a:cubicBezTo>
                    <a:pt x="293" y="515"/>
                    <a:pt x="302" y="511"/>
                    <a:pt x="307" y="515"/>
                  </a:cubicBezTo>
                  <a:cubicBezTo>
                    <a:pt x="314" y="520"/>
                    <a:pt x="321" y="520"/>
                    <a:pt x="321" y="513"/>
                  </a:cubicBezTo>
                  <a:cubicBezTo>
                    <a:pt x="321" y="504"/>
                    <a:pt x="323" y="490"/>
                    <a:pt x="332" y="497"/>
                  </a:cubicBezTo>
                  <a:lnTo>
                    <a:pt x="335" y="497"/>
                  </a:lnTo>
                  <a:cubicBezTo>
                    <a:pt x="339" y="490"/>
                    <a:pt x="344" y="485"/>
                    <a:pt x="349" y="487"/>
                  </a:cubicBezTo>
                  <a:cubicBezTo>
                    <a:pt x="358" y="487"/>
                    <a:pt x="363" y="501"/>
                    <a:pt x="372" y="504"/>
                  </a:cubicBezTo>
                  <a:cubicBezTo>
                    <a:pt x="384" y="506"/>
                    <a:pt x="393" y="511"/>
                    <a:pt x="395" y="506"/>
                  </a:cubicBezTo>
                  <a:cubicBezTo>
                    <a:pt x="400" y="499"/>
                    <a:pt x="407" y="508"/>
                    <a:pt x="411" y="506"/>
                  </a:cubicBezTo>
                  <a:cubicBezTo>
                    <a:pt x="418" y="504"/>
                    <a:pt x="418" y="518"/>
                    <a:pt x="423" y="508"/>
                  </a:cubicBezTo>
                  <a:cubicBezTo>
                    <a:pt x="430" y="501"/>
                    <a:pt x="423" y="497"/>
                    <a:pt x="432" y="497"/>
                  </a:cubicBezTo>
                  <a:cubicBezTo>
                    <a:pt x="444" y="497"/>
                    <a:pt x="437" y="485"/>
                    <a:pt x="437" y="478"/>
                  </a:cubicBezTo>
                  <a:cubicBezTo>
                    <a:pt x="437" y="471"/>
                    <a:pt x="451" y="471"/>
                    <a:pt x="451" y="464"/>
                  </a:cubicBezTo>
                  <a:cubicBezTo>
                    <a:pt x="451" y="459"/>
                    <a:pt x="470" y="464"/>
                    <a:pt x="472" y="459"/>
                  </a:cubicBezTo>
                  <a:cubicBezTo>
                    <a:pt x="474" y="455"/>
                    <a:pt x="484" y="452"/>
                    <a:pt x="488" y="459"/>
                  </a:cubicBezTo>
                  <a:cubicBezTo>
                    <a:pt x="493" y="466"/>
                    <a:pt x="509" y="469"/>
                    <a:pt x="512" y="476"/>
                  </a:cubicBezTo>
                  <a:lnTo>
                    <a:pt x="512" y="487"/>
                  </a:lnTo>
                  <a:cubicBezTo>
                    <a:pt x="514" y="483"/>
                    <a:pt x="516" y="483"/>
                    <a:pt x="521" y="483"/>
                  </a:cubicBezTo>
                  <a:cubicBezTo>
                    <a:pt x="528" y="483"/>
                    <a:pt x="532" y="471"/>
                    <a:pt x="537" y="473"/>
                  </a:cubicBezTo>
                  <a:cubicBezTo>
                    <a:pt x="544" y="473"/>
                    <a:pt x="549" y="473"/>
                    <a:pt x="549" y="466"/>
                  </a:cubicBezTo>
                  <a:cubicBezTo>
                    <a:pt x="544" y="461"/>
                    <a:pt x="535" y="461"/>
                    <a:pt x="532" y="466"/>
                  </a:cubicBezTo>
                  <a:close/>
                  <a:moveTo>
                    <a:pt x="153" y="63"/>
                  </a:moveTo>
                  <a:lnTo>
                    <a:pt x="153" y="63"/>
                  </a:lnTo>
                  <a:cubicBezTo>
                    <a:pt x="163" y="65"/>
                    <a:pt x="144" y="74"/>
                    <a:pt x="142" y="84"/>
                  </a:cubicBezTo>
                  <a:cubicBezTo>
                    <a:pt x="139" y="93"/>
                    <a:pt x="156" y="100"/>
                    <a:pt x="163" y="107"/>
                  </a:cubicBezTo>
                  <a:cubicBezTo>
                    <a:pt x="170" y="114"/>
                    <a:pt x="186" y="112"/>
                    <a:pt x="193" y="109"/>
                  </a:cubicBezTo>
                  <a:cubicBezTo>
                    <a:pt x="197" y="105"/>
                    <a:pt x="197" y="93"/>
                    <a:pt x="205" y="93"/>
                  </a:cubicBezTo>
                  <a:cubicBezTo>
                    <a:pt x="214" y="93"/>
                    <a:pt x="209" y="86"/>
                    <a:pt x="216" y="84"/>
                  </a:cubicBezTo>
                  <a:cubicBezTo>
                    <a:pt x="221" y="81"/>
                    <a:pt x="223" y="88"/>
                    <a:pt x="216" y="95"/>
                  </a:cubicBezTo>
                  <a:cubicBezTo>
                    <a:pt x="212" y="102"/>
                    <a:pt x="228" y="102"/>
                    <a:pt x="235" y="93"/>
                  </a:cubicBezTo>
                  <a:cubicBezTo>
                    <a:pt x="244" y="86"/>
                    <a:pt x="246" y="93"/>
                    <a:pt x="244" y="100"/>
                  </a:cubicBezTo>
                  <a:cubicBezTo>
                    <a:pt x="242" y="109"/>
                    <a:pt x="225" y="105"/>
                    <a:pt x="218" y="112"/>
                  </a:cubicBezTo>
                  <a:cubicBezTo>
                    <a:pt x="212" y="121"/>
                    <a:pt x="193" y="114"/>
                    <a:pt x="186" y="123"/>
                  </a:cubicBezTo>
                  <a:cubicBezTo>
                    <a:pt x="177" y="133"/>
                    <a:pt x="193" y="135"/>
                    <a:pt x="205" y="133"/>
                  </a:cubicBezTo>
                  <a:cubicBezTo>
                    <a:pt x="216" y="130"/>
                    <a:pt x="239" y="128"/>
                    <a:pt x="246" y="130"/>
                  </a:cubicBezTo>
                  <a:cubicBezTo>
                    <a:pt x="256" y="133"/>
                    <a:pt x="242" y="135"/>
                    <a:pt x="228" y="135"/>
                  </a:cubicBezTo>
                  <a:cubicBezTo>
                    <a:pt x="214" y="135"/>
                    <a:pt x="209" y="140"/>
                    <a:pt x="209" y="142"/>
                  </a:cubicBezTo>
                  <a:cubicBezTo>
                    <a:pt x="209" y="147"/>
                    <a:pt x="188" y="137"/>
                    <a:pt x="188" y="147"/>
                  </a:cubicBezTo>
                  <a:cubicBezTo>
                    <a:pt x="188" y="156"/>
                    <a:pt x="207" y="158"/>
                    <a:pt x="209" y="163"/>
                  </a:cubicBezTo>
                  <a:cubicBezTo>
                    <a:pt x="212" y="170"/>
                    <a:pt x="225" y="165"/>
                    <a:pt x="230" y="165"/>
                  </a:cubicBezTo>
                  <a:cubicBezTo>
                    <a:pt x="235" y="168"/>
                    <a:pt x="221" y="172"/>
                    <a:pt x="221" y="175"/>
                  </a:cubicBezTo>
                  <a:cubicBezTo>
                    <a:pt x="218" y="177"/>
                    <a:pt x="235" y="179"/>
                    <a:pt x="237" y="184"/>
                  </a:cubicBezTo>
                  <a:cubicBezTo>
                    <a:pt x="239" y="189"/>
                    <a:pt x="251" y="186"/>
                    <a:pt x="251" y="179"/>
                  </a:cubicBezTo>
                  <a:cubicBezTo>
                    <a:pt x="251" y="172"/>
                    <a:pt x="263" y="147"/>
                    <a:pt x="277" y="142"/>
                  </a:cubicBezTo>
                  <a:cubicBezTo>
                    <a:pt x="291" y="137"/>
                    <a:pt x="281" y="133"/>
                    <a:pt x="284" y="123"/>
                  </a:cubicBezTo>
                  <a:cubicBezTo>
                    <a:pt x="286" y="116"/>
                    <a:pt x="298" y="123"/>
                    <a:pt x="293" y="116"/>
                  </a:cubicBezTo>
                  <a:cubicBezTo>
                    <a:pt x="291" y="109"/>
                    <a:pt x="293" y="107"/>
                    <a:pt x="302" y="98"/>
                  </a:cubicBezTo>
                  <a:cubicBezTo>
                    <a:pt x="309" y="91"/>
                    <a:pt x="316" y="95"/>
                    <a:pt x="328" y="91"/>
                  </a:cubicBezTo>
                  <a:cubicBezTo>
                    <a:pt x="337" y="86"/>
                    <a:pt x="342" y="95"/>
                    <a:pt x="330" y="95"/>
                  </a:cubicBezTo>
                  <a:cubicBezTo>
                    <a:pt x="321" y="95"/>
                    <a:pt x="326" y="107"/>
                    <a:pt x="335" y="112"/>
                  </a:cubicBezTo>
                  <a:cubicBezTo>
                    <a:pt x="342" y="114"/>
                    <a:pt x="335" y="116"/>
                    <a:pt x="342" y="119"/>
                  </a:cubicBezTo>
                  <a:cubicBezTo>
                    <a:pt x="349" y="121"/>
                    <a:pt x="346" y="130"/>
                    <a:pt x="337" y="140"/>
                  </a:cubicBezTo>
                  <a:cubicBezTo>
                    <a:pt x="330" y="149"/>
                    <a:pt x="339" y="149"/>
                    <a:pt x="358" y="144"/>
                  </a:cubicBezTo>
                  <a:cubicBezTo>
                    <a:pt x="377" y="137"/>
                    <a:pt x="365" y="149"/>
                    <a:pt x="370" y="154"/>
                  </a:cubicBezTo>
                  <a:cubicBezTo>
                    <a:pt x="374" y="158"/>
                    <a:pt x="391" y="151"/>
                    <a:pt x="398" y="142"/>
                  </a:cubicBezTo>
                  <a:cubicBezTo>
                    <a:pt x="405" y="133"/>
                    <a:pt x="416" y="135"/>
                    <a:pt x="416" y="130"/>
                  </a:cubicBezTo>
                  <a:cubicBezTo>
                    <a:pt x="414" y="123"/>
                    <a:pt x="407" y="123"/>
                    <a:pt x="400" y="126"/>
                  </a:cubicBezTo>
                  <a:cubicBezTo>
                    <a:pt x="393" y="128"/>
                    <a:pt x="377" y="126"/>
                    <a:pt x="384" y="121"/>
                  </a:cubicBezTo>
                  <a:cubicBezTo>
                    <a:pt x="388" y="116"/>
                    <a:pt x="388" y="112"/>
                    <a:pt x="379" y="112"/>
                  </a:cubicBezTo>
                  <a:cubicBezTo>
                    <a:pt x="370" y="114"/>
                    <a:pt x="356" y="109"/>
                    <a:pt x="363" y="107"/>
                  </a:cubicBezTo>
                  <a:cubicBezTo>
                    <a:pt x="370" y="105"/>
                    <a:pt x="358" y="95"/>
                    <a:pt x="351" y="95"/>
                  </a:cubicBezTo>
                  <a:cubicBezTo>
                    <a:pt x="344" y="95"/>
                    <a:pt x="346" y="88"/>
                    <a:pt x="346" y="81"/>
                  </a:cubicBezTo>
                  <a:cubicBezTo>
                    <a:pt x="346" y="77"/>
                    <a:pt x="328" y="74"/>
                    <a:pt x="332" y="72"/>
                  </a:cubicBezTo>
                  <a:cubicBezTo>
                    <a:pt x="335" y="72"/>
                    <a:pt x="323" y="67"/>
                    <a:pt x="321" y="70"/>
                  </a:cubicBezTo>
                  <a:cubicBezTo>
                    <a:pt x="319" y="74"/>
                    <a:pt x="312" y="74"/>
                    <a:pt x="312" y="67"/>
                  </a:cubicBezTo>
                  <a:cubicBezTo>
                    <a:pt x="312" y="63"/>
                    <a:pt x="298" y="63"/>
                    <a:pt x="293" y="65"/>
                  </a:cubicBezTo>
                  <a:cubicBezTo>
                    <a:pt x="286" y="65"/>
                    <a:pt x="291" y="51"/>
                    <a:pt x="284" y="46"/>
                  </a:cubicBezTo>
                  <a:cubicBezTo>
                    <a:pt x="279" y="44"/>
                    <a:pt x="270" y="56"/>
                    <a:pt x="267" y="56"/>
                  </a:cubicBezTo>
                  <a:cubicBezTo>
                    <a:pt x="263" y="53"/>
                    <a:pt x="270" y="46"/>
                    <a:pt x="272" y="39"/>
                  </a:cubicBezTo>
                  <a:cubicBezTo>
                    <a:pt x="274" y="35"/>
                    <a:pt x="253" y="28"/>
                    <a:pt x="251" y="32"/>
                  </a:cubicBezTo>
                  <a:cubicBezTo>
                    <a:pt x="249" y="37"/>
                    <a:pt x="244" y="23"/>
                    <a:pt x="239" y="23"/>
                  </a:cubicBezTo>
                  <a:cubicBezTo>
                    <a:pt x="235" y="21"/>
                    <a:pt x="237" y="32"/>
                    <a:pt x="232" y="32"/>
                  </a:cubicBezTo>
                  <a:cubicBezTo>
                    <a:pt x="230" y="35"/>
                    <a:pt x="223" y="37"/>
                    <a:pt x="230" y="42"/>
                  </a:cubicBezTo>
                  <a:cubicBezTo>
                    <a:pt x="237" y="46"/>
                    <a:pt x="244" y="72"/>
                    <a:pt x="244" y="74"/>
                  </a:cubicBezTo>
                  <a:cubicBezTo>
                    <a:pt x="244" y="79"/>
                    <a:pt x="221" y="58"/>
                    <a:pt x="221" y="49"/>
                  </a:cubicBezTo>
                  <a:cubicBezTo>
                    <a:pt x="218" y="37"/>
                    <a:pt x="209" y="30"/>
                    <a:pt x="207" y="37"/>
                  </a:cubicBezTo>
                  <a:cubicBezTo>
                    <a:pt x="202" y="44"/>
                    <a:pt x="195" y="46"/>
                    <a:pt x="197" y="53"/>
                  </a:cubicBezTo>
                  <a:cubicBezTo>
                    <a:pt x="200" y="60"/>
                    <a:pt x="191" y="63"/>
                    <a:pt x="191" y="58"/>
                  </a:cubicBezTo>
                  <a:cubicBezTo>
                    <a:pt x="191" y="53"/>
                    <a:pt x="179" y="46"/>
                    <a:pt x="177" y="44"/>
                  </a:cubicBezTo>
                  <a:cubicBezTo>
                    <a:pt x="172" y="44"/>
                    <a:pt x="186" y="42"/>
                    <a:pt x="193" y="39"/>
                  </a:cubicBezTo>
                  <a:cubicBezTo>
                    <a:pt x="200" y="35"/>
                    <a:pt x="188" y="30"/>
                    <a:pt x="181" y="35"/>
                  </a:cubicBezTo>
                  <a:cubicBezTo>
                    <a:pt x="174" y="37"/>
                    <a:pt x="167" y="32"/>
                    <a:pt x="163" y="37"/>
                  </a:cubicBezTo>
                  <a:cubicBezTo>
                    <a:pt x="160" y="42"/>
                    <a:pt x="156" y="37"/>
                    <a:pt x="149" y="35"/>
                  </a:cubicBezTo>
                  <a:cubicBezTo>
                    <a:pt x="142" y="35"/>
                    <a:pt x="137" y="44"/>
                    <a:pt x="133" y="44"/>
                  </a:cubicBezTo>
                  <a:cubicBezTo>
                    <a:pt x="128" y="42"/>
                    <a:pt x="123" y="53"/>
                    <a:pt x="133" y="65"/>
                  </a:cubicBezTo>
                  <a:cubicBezTo>
                    <a:pt x="139" y="77"/>
                    <a:pt x="144" y="60"/>
                    <a:pt x="153" y="63"/>
                  </a:cubicBezTo>
                  <a:close/>
                  <a:moveTo>
                    <a:pt x="135" y="100"/>
                  </a:moveTo>
                  <a:lnTo>
                    <a:pt x="135" y="100"/>
                  </a:lnTo>
                  <a:cubicBezTo>
                    <a:pt x="139" y="102"/>
                    <a:pt x="144" y="112"/>
                    <a:pt x="149" y="112"/>
                  </a:cubicBezTo>
                  <a:cubicBezTo>
                    <a:pt x="151" y="112"/>
                    <a:pt x="142" y="100"/>
                    <a:pt x="135" y="93"/>
                  </a:cubicBezTo>
                  <a:cubicBezTo>
                    <a:pt x="130" y="86"/>
                    <a:pt x="130" y="79"/>
                    <a:pt x="121" y="81"/>
                  </a:cubicBezTo>
                  <a:cubicBezTo>
                    <a:pt x="112" y="84"/>
                    <a:pt x="128" y="100"/>
                    <a:pt x="135" y="100"/>
                  </a:cubicBezTo>
                  <a:close/>
                  <a:moveTo>
                    <a:pt x="284" y="25"/>
                  </a:moveTo>
                  <a:lnTo>
                    <a:pt x="284" y="25"/>
                  </a:lnTo>
                  <a:cubicBezTo>
                    <a:pt x="288" y="28"/>
                    <a:pt x="277" y="28"/>
                    <a:pt x="281" y="32"/>
                  </a:cubicBezTo>
                  <a:cubicBezTo>
                    <a:pt x="295" y="46"/>
                    <a:pt x="351" y="30"/>
                    <a:pt x="358" y="35"/>
                  </a:cubicBezTo>
                  <a:cubicBezTo>
                    <a:pt x="367" y="39"/>
                    <a:pt x="312" y="44"/>
                    <a:pt x="314" y="51"/>
                  </a:cubicBezTo>
                  <a:cubicBezTo>
                    <a:pt x="316" y="56"/>
                    <a:pt x="360" y="60"/>
                    <a:pt x="365" y="56"/>
                  </a:cubicBezTo>
                  <a:cubicBezTo>
                    <a:pt x="367" y="53"/>
                    <a:pt x="374" y="65"/>
                    <a:pt x="391" y="65"/>
                  </a:cubicBezTo>
                  <a:cubicBezTo>
                    <a:pt x="405" y="65"/>
                    <a:pt x="402" y="60"/>
                    <a:pt x="414" y="58"/>
                  </a:cubicBezTo>
                  <a:cubicBezTo>
                    <a:pt x="425" y="58"/>
                    <a:pt x="442" y="53"/>
                    <a:pt x="442" y="46"/>
                  </a:cubicBezTo>
                  <a:cubicBezTo>
                    <a:pt x="442" y="42"/>
                    <a:pt x="474" y="32"/>
                    <a:pt x="470" y="23"/>
                  </a:cubicBezTo>
                  <a:cubicBezTo>
                    <a:pt x="467" y="14"/>
                    <a:pt x="437" y="21"/>
                    <a:pt x="428" y="16"/>
                  </a:cubicBezTo>
                  <a:cubicBezTo>
                    <a:pt x="421" y="11"/>
                    <a:pt x="400" y="4"/>
                    <a:pt x="398" y="11"/>
                  </a:cubicBezTo>
                  <a:cubicBezTo>
                    <a:pt x="393" y="18"/>
                    <a:pt x="388" y="21"/>
                    <a:pt x="386" y="18"/>
                  </a:cubicBezTo>
                  <a:cubicBezTo>
                    <a:pt x="381" y="16"/>
                    <a:pt x="386" y="0"/>
                    <a:pt x="372" y="4"/>
                  </a:cubicBezTo>
                  <a:cubicBezTo>
                    <a:pt x="360" y="9"/>
                    <a:pt x="372" y="23"/>
                    <a:pt x="370" y="25"/>
                  </a:cubicBezTo>
                  <a:cubicBezTo>
                    <a:pt x="367" y="28"/>
                    <a:pt x="353" y="23"/>
                    <a:pt x="353" y="16"/>
                  </a:cubicBezTo>
                  <a:cubicBezTo>
                    <a:pt x="351" y="9"/>
                    <a:pt x="337" y="23"/>
                    <a:pt x="335" y="14"/>
                  </a:cubicBezTo>
                  <a:cubicBezTo>
                    <a:pt x="332" y="7"/>
                    <a:pt x="316" y="0"/>
                    <a:pt x="312" y="2"/>
                  </a:cubicBezTo>
                  <a:cubicBezTo>
                    <a:pt x="307" y="2"/>
                    <a:pt x="316" y="7"/>
                    <a:pt x="314" y="11"/>
                  </a:cubicBezTo>
                  <a:cubicBezTo>
                    <a:pt x="312" y="14"/>
                    <a:pt x="302" y="7"/>
                    <a:pt x="298" y="7"/>
                  </a:cubicBezTo>
                  <a:cubicBezTo>
                    <a:pt x="293" y="7"/>
                    <a:pt x="300" y="14"/>
                    <a:pt x="298" y="18"/>
                  </a:cubicBezTo>
                  <a:cubicBezTo>
                    <a:pt x="295" y="23"/>
                    <a:pt x="288" y="7"/>
                    <a:pt x="281" y="7"/>
                  </a:cubicBezTo>
                  <a:cubicBezTo>
                    <a:pt x="277" y="7"/>
                    <a:pt x="279" y="14"/>
                    <a:pt x="272" y="16"/>
                  </a:cubicBezTo>
                  <a:cubicBezTo>
                    <a:pt x="267" y="16"/>
                    <a:pt x="279" y="21"/>
                    <a:pt x="284" y="25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" name="Freeform 701">
              <a:extLst>
                <a:ext uri="{FF2B5EF4-FFF2-40B4-BE49-F238E27FC236}">
                  <a16:creationId xmlns:a16="http://schemas.microsoft.com/office/drawing/2014/main" id="{60E3A274-4AB8-34B6-D357-992058E20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0100" y="1563688"/>
              <a:ext cx="525463" cy="835025"/>
            </a:xfrm>
            <a:custGeom>
              <a:avLst/>
              <a:gdLst>
                <a:gd name="T0" fmla="*/ 521 w 551"/>
                <a:gd name="T1" fmla="*/ 455 h 872"/>
                <a:gd name="T2" fmla="*/ 512 w 551"/>
                <a:gd name="T3" fmla="*/ 424 h 872"/>
                <a:gd name="T4" fmla="*/ 470 w 551"/>
                <a:gd name="T5" fmla="*/ 424 h 872"/>
                <a:gd name="T6" fmla="*/ 428 w 551"/>
                <a:gd name="T7" fmla="*/ 438 h 872"/>
                <a:gd name="T8" fmla="*/ 409 w 551"/>
                <a:gd name="T9" fmla="*/ 429 h 872"/>
                <a:gd name="T10" fmla="*/ 374 w 551"/>
                <a:gd name="T11" fmla="*/ 443 h 872"/>
                <a:gd name="T12" fmla="*/ 365 w 551"/>
                <a:gd name="T13" fmla="*/ 445 h 872"/>
                <a:gd name="T14" fmla="*/ 335 w 551"/>
                <a:gd name="T15" fmla="*/ 452 h 872"/>
                <a:gd name="T16" fmla="*/ 312 w 551"/>
                <a:gd name="T17" fmla="*/ 452 h 872"/>
                <a:gd name="T18" fmla="*/ 274 w 551"/>
                <a:gd name="T19" fmla="*/ 476 h 872"/>
                <a:gd name="T20" fmla="*/ 265 w 551"/>
                <a:gd name="T21" fmla="*/ 504 h 872"/>
                <a:gd name="T22" fmla="*/ 223 w 551"/>
                <a:gd name="T23" fmla="*/ 497 h 872"/>
                <a:gd name="T24" fmla="*/ 197 w 551"/>
                <a:gd name="T25" fmla="*/ 527 h 872"/>
                <a:gd name="T26" fmla="*/ 237 w 551"/>
                <a:gd name="T27" fmla="*/ 532 h 872"/>
                <a:gd name="T28" fmla="*/ 184 w 551"/>
                <a:gd name="T29" fmla="*/ 585 h 872"/>
                <a:gd name="T30" fmla="*/ 146 w 551"/>
                <a:gd name="T31" fmla="*/ 639 h 872"/>
                <a:gd name="T32" fmla="*/ 105 w 551"/>
                <a:gd name="T33" fmla="*/ 681 h 872"/>
                <a:gd name="T34" fmla="*/ 49 w 551"/>
                <a:gd name="T35" fmla="*/ 714 h 872"/>
                <a:gd name="T36" fmla="*/ 14 w 551"/>
                <a:gd name="T37" fmla="*/ 742 h 872"/>
                <a:gd name="T38" fmla="*/ 7 w 551"/>
                <a:gd name="T39" fmla="*/ 788 h 872"/>
                <a:gd name="T40" fmla="*/ 23 w 551"/>
                <a:gd name="T41" fmla="*/ 814 h 872"/>
                <a:gd name="T42" fmla="*/ 30 w 551"/>
                <a:gd name="T43" fmla="*/ 830 h 872"/>
                <a:gd name="T44" fmla="*/ 102 w 551"/>
                <a:gd name="T45" fmla="*/ 842 h 872"/>
                <a:gd name="T46" fmla="*/ 142 w 551"/>
                <a:gd name="T47" fmla="*/ 844 h 872"/>
                <a:gd name="T48" fmla="*/ 163 w 551"/>
                <a:gd name="T49" fmla="*/ 779 h 872"/>
                <a:gd name="T50" fmla="*/ 160 w 551"/>
                <a:gd name="T51" fmla="*/ 688 h 872"/>
                <a:gd name="T52" fmla="*/ 205 w 551"/>
                <a:gd name="T53" fmla="*/ 623 h 872"/>
                <a:gd name="T54" fmla="*/ 242 w 551"/>
                <a:gd name="T55" fmla="*/ 560 h 872"/>
                <a:gd name="T56" fmla="*/ 307 w 551"/>
                <a:gd name="T57" fmla="*/ 515 h 872"/>
                <a:gd name="T58" fmla="*/ 372 w 551"/>
                <a:gd name="T59" fmla="*/ 504 h 872"/>
                <a:gd name="T60" fmla="*/ 437 w 551"/>
                <a:gd name="T61" fmla="*/ 478 h 872"/>
                <a:gd name="T62" fmla="*/ 512 w 551"/>
                <a:gd name="T63" fmla="*/ 487 h 872"/>
                <a:gd name="T64" fmla="*/ 532 w 551"/>
                <a:gd name="T65" fmla="*/ 466 h 872"/>
                <a:gd name="T66" fmla="*/ 193 w 551"/>
                <a:gd name="T67" fmla="*/ 109 h 872"/>
                <a:gd name="T68" fmla="*/ 244 w 551"/>
                <a:gd name="T69" fmla="*/ 100 h 872"/>
                <a:gd name="T70" fmla="*/ 228 w 551"/>
                <a:gd name="T71" fmla="*/ 135 h 872"/>
                <a:gd name="T72" fmla="*/ 221 w 551"/>
                <a:gd name="T73" fmla="*/ 175 h 872"/>
                <a:gd name="T74" fmla="*/ 293 w 551"/>
                <a:gd name="T75" fmla="*/ 116 h 872"/>
                <a:gd name="T76" fmla="*/ 342 w 551"/>
                <a:gd name="T77" fmla="*/ 119 h 872"/>
                <a:gd name="T78" fmla="*/ 416 w 551"/>
                <a:gd name="T79" fmla="*/ 130 h 872"/>
                <a:gd name="T80" fmla="*/ 351 w 551"/>
                <a:gd name="T81" fmla="*/ 95 h 872"/>
                <a:gd name="T82" fmla="*/ 293 w 551"/>
                <a:gd name="T83" fmla="*/ 65 h 872"/>
                <a:gd name="T84" fmla="*/ 239 w 551"/>
                <a:gd name="T85" fmla="*/ 23 h 872"/>
                <a:gd name="T86" fmla="*/ 207 w 551"/>
                <a:gd name="T87" fmla="*/ 37 h 872"/>
                <a:gd name="T88" fmla="*/ 181 w 551"/>
                <a:gd name="T89" fmla="*/ 35 h 872"/>
                <a:gd name="T90" fmla="*/ 153 w 551"/>
                <a:gd name="T91" fmla="*/ 63 h 872"/>
                <a:gd name="T92" fmla="*/ 135 w 551"/>
                <a:gd name="T93" fmla="*/ 93 h 872"/>
                <a:gd name="T94" fmla="*/ 284 w 551"/>
                <a:gd name="T95" fmla="*/ 25 h 872"/>
                <a:gd name="T96" fmla="*/ 391 w 551"/>
                <a:gd name="T97" fmla="*/ 65 h 872"/>
                <a:gd name="T98" fmla="*/ 398 w 551"/>
                <a:gd name="T99" fmla="*/ 11 h 872"/>
                <a:gd name="T100" fmla="*/ 335 w 551"/>
                <a:gd name="T101" fmla="*/ 14 h 872"/>
                <a:gd name="T102" fmla="*/ 281 w 551"/>
                <a:gd name="T103" fmla="*/ 7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1" h="872">
                  <a:moveTo>
                    <a:pt x="532" y="466"/>
                  </a:moveTo>
                  <a:lnTo>
                    <a:pt x="532" y="466"/>
                  </a:lnTo>
                  <a:cubicBezTo>
                    <a:pt x="532" y="471"/>
                    <a:pt x="523" y="471"/>
                    <a:pt x="523" y="466"/>
                  </a:cubicBezTo>
                  <a:cubicBezTo>
                    <a:pt x="523" y="461"/>
                    <a:pt x="512" y="457"/>
                    <a:pt x="509" y="455"/>
                  </a:cubicBezTo>
                  <a:cubicBezTo>
                    <a:pt x="509" y="452"/>
                    <a:pt x="516" y="452"/>
                    <a:pt x="521" y="455"/>
                  </a:cubicBezTo>
                  <a:cubicBezTo>
                    <a:pt x="526" y="459"/>
                    <a:pt x="530" y="457"/>
                    <a:pt x="535" y="452"/>
                  </a:cubicBezTo>
                  <a:cubicBezTo>
                    <a:pt x="539" y="445"/>
                    <a:pt x="549" y="450"/>
                    <a:pt x="549" y="445"/>
                  </a:cubicBezTo>
                  <a:cubicBezTo>
                    <a:pt x="551" y="441"/>
                    <a:pt x="539" y="438"/>
                    <a:pt x="537" y="436"/>
                  </a:cubicBezTo>
                  <a:cubicBezTo>
                    <a:pt x="537" y="431"/>
                    <a:pt x="530" y="429"/>
                    <a:pt x="523" y="429"/>
                  </a:cubicBezTo>
                  <a:cubicBezTo>
                    <a:pt x="516" y="431"/>
                    <a:pt x="516" y="429"/>
                    <a:pt x="512" y="424"/>
                  </a:cubicBezTo>
                  <a:cubicBezTo>
                    <a:pt x="507" y="420"/>
                    <a:pt x="495" y="427"/>
                    <a:pt x="495" y="436"/>
                  </a:cubicBezTo>
                  <a:cubicBezTo>
                    <a:pt x="495" y="445"/>
                    <a:pt x="486" y="443"/>
                    <a:pt x="488" y="438"/>
                  </a:cubicBezTo>
                  <a:cubicBezTo>
                    <a:pt x="493" y="434"/>
                    <a:pt x="486" y="427"/>
                    <a:pt x="493" y="424"/>
                  </a:cubicBezTo>
                  <a:cubicBezTo>
                    <a:pt x="498" y="424"/>
                    <a:pt x="495" y="415"/>
                    <a:pt x="484" y="413"/>
                  </a:cubicBezTo>
                  <a:cubicBezTo>
                    <a:pt x="472" y="413"/>
                    <a:pt x="467" y="422"/>
                    <a:pt x="470" y="424"/>
                  </a:cubicBezTo>
                  <a:cubicBezTo>
                    <a:pt x="472" y="429"/>
                    <a:pt x="463" y="443"/>
                    <a:pt x="458" y="443"/>
                  </a:cubicBezTo>
                  <a:cubicBezTo>
                    <a:pt x="453" y="443"/>
                    <a:pt x="458" y="431"/>
                    <a:pt x="458" y="424"/>
                  </a:cubicBezTo>
                  <a:cubicBezTo>
                    <a:pt x="458" y="417"/>
                    <a:pt x="453" y="422"/>
                    <a:pt x="444" y="431"/>
                  </a:cubicBezTo>
                  <a:cubicBezTo>
                    <a:pt x="435" y="441"/>
                    <a:pt x="428" y="450"/>
                    <a:pt x="423" y="452"/>
                  </a:cubicBezTo>
                  <a:cubicBezTo>
                    <a:pt x="418" y="452"/>
                    <a:pt x="418" y="443"/>
                    <a:pt x="428" y="438"/>
                  </a:cubicBezTo>
                  <a:cubicBezTo>
                    <a:pt x="435" y="434"/>
                    <a:pt x="435" y="422"/>
                    <a:pt x="442" y="422"/>
                  </a:cubicBezTo>
                  <a:cubicBezTo>
                    <a:pt x="446" y="422"/>
                    <a:pt x="446" y="415"/>
                    <a:pt x="439" y="413"/>
                  </a:cubicBezTo>
                  <a:cubicBezTo>
                    <a:pt x="430" y="413"/>
                    <a:pt x="430" y="420"/>
                    <a:pt x="428" y="422"/>
                  </a:cubicBezTo>
                  <a:cubicBezTo>
                    <a:pt x="425" y="424"/>
                    <a:pt x="411" y="420"/>
                    <a:pt x="411" y="422"/>
                  </a:cubicBezTo>
                  <a:cubicBezTo>
                    <a:pt x="411" y="424"/>
                    <a:pt x="405" y="424"/>
                    <a:pt x="409" y="429"/>
                  </a:cubicBezTo>
                  <a:cubicBezTo>
                    <a:pt x="411" y="434"/>
                    <a:pt x="407" y="438"/>
                    <a:pt x="405" y="431"/>
                  </a:cubicBezTo>
                  <a:cubicBezTo>
                    <a:pt x="400" y="427"/>
                    <a:pt x="393" y="431"/>
                    <a:pt x="388" y="438"/>
                  </a:cubicBezTo>
                  <a:cubicBezTo>
                    <a:pt x="386" y="443"/>
                    <a:pt x="379" y="443"/>
                    <a:pt x="384" y="445"/>
                  </a:cubicBezTo>
                  <a:cubicBezTo>
                    <a:pt x="388" y="448"/>
                    <a:pt x="388" y="457"/>
                    <a:pt x="381" y="457"/>
                  </a:cubicBezTo>
                  <a:cubicBezTo>
                    <a:pt x="377" y="459"/>
                    <a:pt x="379" y="443"/>
                    <a:pt x="374" y="443"/>
                  </a:cubicBezTo>
                  <a:cubicBezTo>
                    <a:pt x="370" y="445"/>
                    <a:pt x="372" y="436"/>
                    <a:pt x="379" y="436"/>
                  </a:cubicBezTo>
                  <a:cubicBezTo>
                    <a:pt x="384" y="436"/>
                    <a:pt x="391" y="427"/>
                    <a:pt x="391" y="424"/>
                  </a:cubicBezTo>
                  <a:cubicBezTo>
                    <a:pt x="388" y="422"/>
                    <a:pt x="381" y="422"/>
                    <a:pt x="381" y="427"/>
                  </a:cubicBezTo>
                  <a:cubicBezTo>
                    <a:pt x="381" y="431"/>
                    <a:pt x="372" y="431"/>
                    <a:pt x="365" y="431"/>
                  </a:cubicBezTo>
                  <a:cubicBezTo>
                    <a:pt x="356" y="429"/>
                    <a:pt x="358" y="438"/>
                    <a:pt x="365" y="445"/>
                  </a:cubicBezTo>
                  <a:cubicBezTo>
                    <a:pt x="374" y="450"/>
                    <a:pt x="365" y="452"/>
                    <a:pt x="360" y="448"/>
                  </a:cubicBezTo>
                  <a:cubicBezTo>
                    <a:pt x="356" y="445"/>
                    <a:pt x="349" y="448"/>
                    <a:pt x="344" y="450"/>
                  </a:cubicBezTo>
                  <a:cubicBezTo>
                    <a:pt x="339" y="452"/>
                    <a:pt x="356" y="457"/>
                    <a:pt x="356" y="459"/>
                  </a:cubicBezTo>
                  <a:cubicBezTo>
                    <a:pt x="356" y="461"/>
                    <a:pt x="349" y="457"/>
                    <a:pt x="346" y="459"/>
                  </a:cubicBezTo>
                  <a:cubicBezTo>
                    <a:pt x="344" y="461"/>
                    <a:pt x="335" y="457"/>
                    <a:pt x="335" y="452"/>
                  </a:cubicBezTo>
                  <a:cubicBezTo>
                    <a:pt x="335" y="445"/>
                    <a:pt x="321" y="455"/>
                    <a:pt x="328" y="455"/>
                  </a:cubicBezTo>
                  <a:cubicBezTo>
                    <a:pt x="335" y="457"/>
                    <a:pt x="332" y="461"/>
                    <a:pt x="332" y="469"/>
                  </a:cubicBezTo>
                  <a:cubicBezTo>
                    <a:pt x="332" y="476"/>
                    <a:pt x="323" y="471"/>
                    <a:pt x="326" y="466"/>
                  </a:cubicBezTo>
                  <a:cubicBezTo>
                    <a:pt x="328" y="459"/>
                    <a:pt x="321" y="459"/>
                    <a:pt x="314" y="464"/>
                  </a:cubicBezTo>
                  <a:cubicBezTo>
                    <a:pt x="307" y="469"/>
                    <a:pt x="314" y="457"/>
                    <a:pt x="312" y="452"/>
                  </a:cubicBezTo>
                  <a:cubicBezTo>
                    <a:pt x="309" y="448"/>
                    <a:pt x="305" y="452"/>
                    <a:pt x="298" y="452"/>
                  </a:cubicBezTo>
                  <a:cubicBezTo>
                    <a:pt x="291" y="455"/>
                    <a:pt x="288" y="455"/>
                    <a:pt x="291" y="459"/>
                  </a:cubicBezTo>
                  <a:cubicBezTo>
                    <a:pt x="295" y="464"/>
                    <a:pt x="295" y="471"/>
                    <a:pt x="288" y="469"/>
                  </a:cubicBezTo>
                  <a:cubicBezTo>
                    <a:pt x="284" y="469"/>
                    <a:pt x="281" y="469"/>
                    <a:pt x="281" y="473"/>
                  </a:cubicBezTo>
                  <a:cubicBezTo>
                    <a:pt x="284" y="478"/>
                    <a:pt x="277" y="480"/>
                    <a:pt x="274" y="476"/>
                  </a:cubicBezTo>
                  <a:cubicBezTo>
                    <a:pt x="274" y="471"/>
                    <a:pt x="263" y="471"/>
                    <a:pt x="260" y="478"/>
                  </a:cubicBezTo>
                  <a:cubicBezTo>
                    <a:pt x="258" y="483"/>
                    <a:pt x="249" y="485"/>
                    <a:pt x="249" y="492"/>
                  </a:cubicBezTo>
                  <a:cubicBezTo>
                    <a:pt x="251" y="497"/>
                    <a:pt x="258" y="487"/>
                    <a:pt x="263" y="490"/>
                  </a:cubicBezTo>
                  <a:cubicBezTo>
                    <a:pt x="270" y="492"/>
                    <a:pt x="263" y="494"/>
                    <a:pt x="265" y="499"/>
                  </a:cubicBezTo>
                  <a:cubicBezTo>
                    <a:pt x="270" y="501"/>
                    <a:pt x="267" y="508"/>
                    <a:pt x="265" y="504"/>
                  </a:cubicBezTo>
                  <a:cubicBezTo>
                    <a:pt x="260" y="499"/>
                    <a:pt x="253" y="499"/>
                    <a:pt x="253" y="506"/>
                  </a:cubicBezTo>
                  <a:cubicBezTo>
                    <a:pt x="251" y="511"/>
                    <a:pt x="246" y="504"/>
                    <a:pt x="244" y="499"/>
                  </a:cubicBezTo>
                  <a:cubicBezTo>
                    <a:pt x="239" y="494"/>
                    <a:pt x="235" y="508"/>
                    <a:pt x="232" y="506"/>
                  </a:cubicBezTo>
                  <a:cubicBezTo>
                    <a:pt x="228" y="501"/>
                    <a:pt x="239" y="492"/>
                    <a:pt x="237" y="487"/>
                  </a:cubicBezTo>
                  <a:cubicBezTo>
                    <a:pt x="235" y="483"/>
                    <a:pt x="232" y="490"/>
                    <a:pt x="223" y="497"/>
                  </a:cubicBezTo>
                  <a:cubicBezTo>
                    <a:pt x="216" y="504"/>
                    <a:pt x="207" y="504"/>
                    <a:pt x="212" y="508"/>
                  </a:cubicBezTo>
                  <a:cubicBezTo>
                    <a:pt x="214" y="511"/>
                    <a:pt x="205" y="513"/>
                    <a:pt x="202" y="520"/>
                  </a:cubicBezTo>
                  <a:cubicBezTo>
                    <a:pt x="200" y="525"/>
                    <a:pt x="186" y="527"/>
                    <a:pt x="177" y="534"/>
                  </a:cubicBezTo>
                  <a:cubicBezTo>
                    <a:pt x="167" y="539"/>
                    <a:pt x="177" y="541"/>
                    <a:pt x="184" y="534"/>
                  </a:cubicBezTo>
                  <a:cubicBezTo>
                    <a:pt x="188" y="529"/>
                    <a:pt x="191" y="532"/>
                    <a:pt x="197" y="527"/>
                  </a:cubicBezTo>
                  <a:cubicBezTo>
                    <a:pt x="207" y="520"/>
                    <a:pt x="216" y="518"/>
                    <a:pt x="218" y="518"/>
                  </a:cubicBezTo>
                  <a:cubicBezTo>
                    <a:pt x="223" y="520"/>
                    <a:pt x="228" y="522"/>
                    <a:pt x="232" y="518"/>
                  </a:cubicBezTo>
                  <a:cubicBezTo>
                    <a:pt x="235" y="511"/>
                    <a:pt x="242" y="513"/>
                    <a:pt x="244" y="515"/>
                  </a:cubicBezTo>
                  <a:cubicBezTo>
                    <a:pt x="249" y="520"/>
                    <a:pt x="237" y="522"/>
                    <a:pt x="244" y="527"/>
                  </a:cubicBezTo>
                  <a:cubicBezTo>
                    <a:pt x="249" y="532"/>
                    <a:pt x="237" y="534"/>
                    <a:pt x="237" y="532"/>
                  </a:cubicBezTo>
                  <a:cubicBezTo>
                    <a:pt x="237" y="527"/>
                    <a:pt x="230" y="522"/>
                    <a:pt x="228" y="527"/>
                  </a:cubicBezTo>
                  <a:cubicBezTo>
                    <a:pt x="225" y="532"/>
                    <a:pt x="223" y="534"/>
                    <a:pt x="218" y="536"/>
                  </a:cubicBezTo>
                  <a:cubicBezTo>
                    <a:pt x="214" y="536"/>
                    <a:pt x="209" y="543"/>
                    <a:pt x="209" y="550"/>
                  </a:cubicBezTo>
                  <a:cubicBezTo>
                    <a:pt x="209" y="557"/>
                    <a:pt x="202" y="550"/>
                    <a:pt x="202" y="557"/>
                  </a:cubicBezTo>
                  <a:cubicBezTo>
                    <a:pt x="202" y="564"/>
                    <a:pt x="191" y="576"/>
                    <a:pt x="184" y="585"/>
                  </a:cubicBezTo>
                  <a:cubicBezTo>
                    <a:pt x="174" y="592"/>
                    <a:pt x="181" y="595"/>
                    <a:pt x="179" y="599"/>
                  </a:cubicBezTo>
                  <a:cubicBezTo>
                    <a:pt x="177" y="606"/>
                    <a:pt x="167" y="602"/>
                    <a:pt x="163" y="602"/>
                  </a:cubicBezTo>
                  <a:cubicBezTo>
                    <a:pt x="160" y="604"/>
                    <a:pt x="165" y="618"/>
                    <a:pt x="160" y="623"/>
                  </a:cubicBezTo>
                  <a:cubicBezTo>
                    <a:pt x="156" y="627"/>
                    <a:pt x="160" y="632"/>
                    <a:pt x="160" y="637"/>
                  </a:cubicBezTo>
                  <a:cubicBezTo>
                    <a:pt x="160" y="641"/>
                    <a:pt x="149" y="634"/>
                    <a:pt x="146" y="639"/>
                  </a:cubicBezTo>
                  <a:cubicBezTo>
                    <a:pt x="146" y="644"/>
                    <a:pt x="135" y="641"/>
                    <a:pt x="133" y="644"/>
                  </a:cubicBezTo>
                  <a:cubicBezTo>
                    <a:pt x="128" y="644"/>
                    <a:pt x="139" y="653"/>
                    <a:pt x="144" y="658"/>
                  </a:cubicBezTo>
                  <a:cubicBezTo>
                    <a:pt x="149" y="660"/>
                    <a:pt x="139" y="664"/>
                    <a:pt x="137" y="660"/>
                  </a:cubicBezTo>
                  <a:cubicBezTo>
                    <a:pt x="137" y="655"/>
                    <a:pt x="128" y="662"/>
                    <a:pt x="118" y="667"/>
                  </a:cubicBezTo>
                  <a:cubicBezTo>
                    <a:pt x="109" y="672"/>
                    <a:pt x="114" y="681"/>
                    <a:pt x="105" y="681"/>
                  </a:cubicBezTo>
                  <a:cubicBezTo>
                    <a:pt x="98" y="681"/>
                    <a:pt x="100" y="693"/>
                    <a:pt x="95" y="697"/>
                  </a:cubicBezTo>
                  <a:cubicBezTo>
                    <a:pt x="91" y="700"/>
                    <a:pt x="91" y="688"/>
                    <a:pt x="84" y="688"/>
                  </a:cubicBezTo>
                  <a:cubicBezTo>
                    <a:pt x="77" y="688"/>
                    <a:pt x="77" y="693"/>
                    <a:pt x="81" y="700"/>
                  </a:cubicBezTo>
                  <a:cubicBezTo>
                    <a:pt x="86" y="707"/>
                    <a:pt x="74" y="702"/>
                    <a:pt x="70" y="707"/>
                  </a:cubicBezTo>
                  <a:cubicBezTo>
                    <a:pt x="65" y="711"/>
                    <a:pt x="54" y="709"/>
                    <a:pt x="49" y="714"/>
                  </a:cubicBezTo>
                  <a:cubicBezTo>
                    <a:pt x="46" y="718"/>
                    <a:pt x="58" y="718"/>
                    <a:pt x="60" y="723"/>
                  </a:cubicBezTo>
                  <a:cubicBezTo>
                    <a:pt x="63" y="728"/>
                    <a:pt x="49" y="725"/>
                    <a:pt x="42" y="723"/>
                  </a:cubicBezTo>
                  <a:cubicBezTo>
                    <a:pt x="35" y="721"/>
                    <a:pt x="37" y="732"/>
                    <a:pt x="30" y="730"/>
                  </a:cubicBezTo>
                  <a:cubicBezTo>
                    <a:pt x="25" y="730"/>
                    <a:pt x="16" y="737"/>
                    <a:pt x="21" y="739"/>
                  </a:cubicBezTo>
                  <a:cubicBezTo>
                    <a:pt x="25" y="744"/>
                    <a:pt x="18" y="746"/>
                    <a:pt x="14" y="742"/>
                  </a:cubicBezTo>
                  <a:cubicBezTo>
                    <a:pt x="9" y="739"/>
                    <a:pt x="4" y="746"/>
                    <a:pt x="2" y="751"/>
                  </a:cubicBezTo>
                  <a:cubicBezTo>
                    <a:pt x="2" y="758"/>
                    <a:pt x="11" y="760"/>
                    <a:pt x="11" y="763"/>
                  </a:cubicBezTo>
                  <a:cubicBezTo>
                    <a:pt x="11" y="765"/>
                    <a:pt x="2" y="769"/>
                    <a:pt x="9" y="769"/>
                  </a:cubicBezTo>
                  <a:cubicBezTo>
                    <a:pt x="14" y="772"/>
                    <a:pt x="11" y="776"/>
                    <a:pt x="7" y="779"/>
                  </a:cubicBezTo>
                  <a:cubicBezTo>
                    <a:pt x="2" y="781"/>
                    <a:pt x="2" y="783"/>
                    <a:pt x="7" y="788"/>
                  </a:cubicBezTo>
                  <a:cubicBezTo>
                    <a:pt x="11" y="793"/>
                    <a:pt x="0" y="795"/>
                    <a:pt x="4" y="802"/>
                  </a:cubicBezTo>
                  <a:cubicBezTo>
                    <a:pt x="9" y="809"/>
                    <a:pt x="14" y="800"/>
                    <a:pt x="16" y="805"/>
                  </a:cubicBezTo>
                  <a:cubicBezTo>
                    <a:pt x="18" y="809"/>
                    <a:pt x="25" y="805"/>
                    <a:pt x="30" y="800"/>
                  </a:cubicBezTo>
                  <a:cubicBezTo>
                    <a:pt x="37" y="793"/>
                    <a:pt x="42" y="807"/>
                    <a:pt x="35" y="807"/>
                  </a:cubicBezTo>
                  <a:cubicBezTo>
                    <a:pt x="30" y="805"/>
                    <a:pt x="23" y="809"/>
                    <a:pt x="23" y="814"/>
                  </a:cubicBezTo>
                  <a:cubicBezTo>
                    <a:pt x="25" y="821"/>
                    <a:pt x="16" y="819"/>
                    <a:pt x="16" y="812"/>
                  </a:cubicBezTo>
                  <a:cubicBezTo>
                    <a:pt x="16" y="805"/>
                    <a:pt x="4" y="814"/>
                    <a:pt x="9" y="819"/>
                  </a:cubicBezTo>
                  <a:cubicBezTo>
                    <a:pt x="14" y="823"/>
                    <a:pt x="7" y="826"/>
                    <a:pt x="7" y="833"/>
                  </a:cubicBezTo>
                  <a:cubicBezTo>
                    <a:pt x="7" y="837"/>
                    <a:pt x="16" y="835"/>
                    <a:pt x="18" y="830"/>
                  </a:cubicBezTo>
                  <a:cubicBezTo>
                    <a:pt x="23" y="826"/>
                    <a:pt x="28" y="826"/>
                    <a:pt x="30" y="830"/>
                  </a:cubicBezTo>
                  <a:cubicBezTo>
                    <a:pt x="32" y="837"/>
                    <a:pt x="25" y="833"/>
                    <a:pt x="25" y="840"/>
                  </a:cubicBezTo>
                  <a:cubicBezTo>
                    <a:pt x="25" y="847"/>
                    <a:pt x="21" y="840"/>
                    <a:pt x="16" y="847"/>
                  </a:cubicBezTo>
                  <a:cubicBezTo>
                    <a:pt x="11" y="851"/>
                    <a:pt x="32" y="863"/>
                    <a:pt x="37" y="863"/>
                  </a:cubicBezTo>
                  <a:cubicBezTo>
                    <a:pt x="44" y="865"/>
                    <a:pt x="51" y="872"/>
                    <a:pt x="63" y="870"/>
                  </a:cubicBezTo>
                  <a:cubicBezTo>
                    <a:pt x="77" y="868"/>
                    <a:pt x="100" y="844"/>
                    <a:pt x="102" y="842"/>
                  </a:cubicBezTo>
                  <a:cubicBezTo>
                    <a:pt x="105" y="837"/>
                    <a:pt x="112" y="842"/>
                    <a:pt x="116" y="837"/>
                  </a:cubicBezTo>
                  <a:cubicBezTo>
                    <a:pt x="121" y="835"/>
                    <a:pt x="118" y="826"/>
                    <a:pt x="123" y="823"/>
                  </a:cubicBezTo>
                  <a:cubicBezTo>
                    <a:pt x="126" y="821"/>
                    <a:pt x="128" y="833"/>
                    <a:pt x="130" y="835"/>
                  </a:cubicBezTo>
                  <a:cubicBezTo>
                    <a:pt x="135" y="835"/>
                    <a:pt x="137" y="837"/>
                    <a:pt x="137" y="844"/>
                  </a:cubicBezTo>
                  <a:lnTo>
                    <a:pt x="142" y="844"/>
                  </a:lnTo>
                  <a:cubicBezTo>
                    <a:pt x="146" y="849"/>
                    <a:pt x="149" y="835"/>
                    <a:pt x="149" y="830"/>
                  </a:cubicBezTo>
                  <a:cubicBezTo>
                    <a:pt x="149" y="826"/>
                    <a:pt x="151" y="819"/>
                    <a:pt x="151" y="814"/>
                  </a:cubicBezTo>
                  <a:cubicBezTo>
                    <a:pt x="149" y="809"/>
                    <a:pt x="163" y="812"/>
                    <a:pt x="165" y="809"/>
                  </a:cubicBezTo>
                  <a:cubicBezTo>
                    <a:pt x="167" y="805"/>
                    <a:pt x="167" y="790"/>
                    <a:pt x="165" y="788"/>
                  </a:cubicBezTo>
                  <a:cubicBezTo>
                    <a:pt x="160" y="786"/>
                    <a:pt x="158" y="779"/>
                    <a:pt x="163" y="779"/>
                  </a:cubicBezTo>
                  <a:cubicBezTo>
                    <a:pt x="167" y="779"/>
                    <a:pt x="172" y="774"/>
                    <a:pt x="172" y="767"/>
                  </a:cubicBezTo>
                  <a:cubicBezTo>
                    <a:pt x="170" y="758"/>
                    <a:pt x="158" y="760"/>
                    <a:pt x="156" y="751"/>
                  </a:cubicBezTo>
                  <a:cubicBezTo>
                    <a:pt x="156" y="744"/>
                    <a:pt x="163" y="742"/>
                    <a:pt x="158" y="732"/>
                  </a:cubicBezTo>
                  <a:cubicBezTo>
                    <a:pt x="153" y="721"/>
                    <a:pt x="160" y="716"/>
                    <a:pt x="158" y="711"/>
                  </a:cubicBezTo>
                  <a:cubicBezTo>
                    <a:pt x="156" y="704"/>
                    <a:pt x="153" y="700"/>
                    <a:pt x="160" y="688"/>
                  </a:cubicBezTo>
                  <a:cubicBezTo>
                    <a:pt x="165" y="678"/>
                    <a:pt x="177" y="674"/>
                    <a:pt x="181" y="674"/>
                  </a:cubicBezTo>
                  <a:cubicBezTo>
                    <a:pt x="186" y="676"/>
                    <a:pt x="193" y="681"/>
                    <a:pt x="195" y="674"/>
                  </a:cubicBezTo>
                  <a:cubicBezTo>
                    <a:pt x="197" y="667"/>
                    <a:pt x="197" y="662"/>
                    <a:pt x="195" y="662"/>
                  </a:cubicBezTo>
                  <a:cubicBezTo>
                    <a:pt x="193" y="660"/>
                    <a:pt x="184" y="658"/>
                    <a:pt x="191" y="651"/>
                  </a:cubicBezTo>
                  <a:cubicBezTo>
                    <a:pt x="195" y="644"/>
                    <a:pt x="202" y="632"/>
                    <a:pt x="205" y="623"/>
                  </a:cubicBezTo>
                  <a:cubicBezTo>
                    <a:pt x="205" y="613"/>
                    <a:pt x="202" y="606"/>
                    <a:pt x="205" y="604"/>
                  </a:cubicBezTo>
                  <a:cubicBezTo>
                    <a:pt x="209" y="602"/>
                    <a:pt x="216" y="604"/>
                    <a:pt x="221" y="599"/>
                  </a:cubicBezTo>
                  <a:cubicBezTo>
                    <a:pt x="228" y="597"/>
                    <a:pt x="223" y="590"/>
                    <a:pt x="225" y="588"/>
                  </a:cubicBezTo>
                  <a:cubicBezTo>
                    <a:pt x="228" y="585"/>
                    <a:pt x="232" y="573"/>
                    <a:pt x="237" y="571"/>
                  </a:cubicBezTo>
                  <a:cubicBezTo>
                    <a:pt x="239" y="569"/>
                    <a:pt x="244" y="564"/>
                    <a:pt x="242" y="560"/>
                  </a:cubicBezTo>
                  <a:cubicBezTo>
                    <a:pt x="239" y="557"/>
                    <a:pt x="249" y="552"/>
                    <a:pt x="249" y="546"/>
                  </a:cubicBezTo>
                  <a:cubicBezTo>
                    <a:pt x="249" y="539"/>
                    <a:pt x="258" y="534"/>
                    <a:pt x="263" y="534"/>
                  </a:cubicBezTo>
                  <a:cubicBezTo>
                    <a:pt x="270" y="534"/>
                    <a:pt x="279" y="534"/>
                    <a:pt x="279" y="527"/>
                  </a:cubicBezTo>
                  <a:cubicBezTo>
                    <a:pt x="279" y="520"/>
                    <a:pt x="277" y="508"/>
                    <a:pt x="286" y="513"/>
                  </a:cubicBezTo>
                  <a:cubicBezTo>
                    <a:pt x="293" y="515"/>
                    <a:pt x="302" y="511"/>
                    <a:pt x="307" y="515"/>
                  </a:cubicBezTo>
                  <a:cubicBezTo>
                    <a:pt x="314" y="520"/>
                    <a:pt x="321" y="520"/>
                    <a:pt x="321" y="513"/>
                  </a:cubicBezTo>
                  <a:cubicBezTo>
                    <a:pt x="321" y="504"/>
                    <a:pt x="323" y="490"/>
                    <a:pt x="332" y="497"/>
                  </a:cubicBezTo>
                  <a:lnTo>
                    <a:pt x="335" y="497"/>
                  </a:lnTo>
                  <a:cubicBezTo>
                    <a:pt x="339" y="490"/>
                    <a:pt x="344" y="485"/>
                    <a:pt x="349" y="487"/>
                  </a:cubicBezTo>
                  <a:cubicBezTo>
                    <a:pt x="358" y="487"/>
                    <a:pt x="363" y="501"/>
                    <a:pt x="372" y="504"/>
                  </a:cubicBezTo>
                  <a:cubicBezTo>
                    <a:pt x="384" y="506"/>
                    <a:pt x="393" y="511"/>
                    <a:pt x="395" y="506"/>
                  </a:cubicBezTo>
                  <a:cubicBezTo>
                    <a:pt x="400" y="499"/>
                    <a:pt x="407" y="508"/>
                    <a:pt x="411" y="506"/>
                  </a:cubicBezTo>
                  <a:cubicBezTo>
                    <a:pt x="418" y="504"/>
                    <a:pt x="418" y="518"/>
                    <a:pt x="423" y="508"/>
                  </a:cubicBezTo>
                  <a:cubicBezTo>
                    <a:pt x="430" y="501"/>
                    <a:pt x="423" y="497"/>
                    <a:pt x="432" y="497"/>
                  </a:cubicBezTo>
                  <a:cubicBezTo>
                    <a:pt x="444" y="497"/>
                    <a:pt x="437" y="485"/>
                    <a:pt x="437" y="478"/>
                  </a:cubicBezTo>
                  <a:cubicBezTo>
                    <a:pt x="437" y="471"/>
                    <a:pt x="451" y="471"/>
                    <a:pt x="451" y="464"/>
                  </a:cubicBezTo>
                  <a:cubicBezTo>
                    <a:pt x="451" y="459"/>
                    <a:pt x="470" y="464"/>
                    <a:pt x="472" y="459"/>
                  </a:cubicBezTo>
                  <a:cubicBezTo>
                    <a:pt x="474" y="455"/>
                    <a:pt x="484" y="452"/>
                    <a:pt x="488" y="459"/>
                  </a:cubicBezTo>
                  <a:cubicBezTo>
                    <a:pt x="493" y="466"/>
                    <a:pt x="509" y="469"/>
                    <a:pt x="512" y="476"/>
                  </a:cubicBezTo>
                  <a:lnTo>
                    <a:pt x="512" y="487"/>
                  </a:lnTo>
                  <a:cubicBezTo>
                    <a:pt x="514" y="483"/>
                    <a:pt x="516" y="483"/>
                    <a:pt x="521" y="483"/>
                  </a:cubicBezTo>
                  <a:cubicBezTo>
                    <a:pt x="528" y="483"/>
                    <a:pt x="532" y="471"/>
                    <a:pt x="537" y="473"/>
                  </a:cubicBezTo>
                  <a:cubicBezTo>
                    <a:pt x="544" y="473"/>
                    <a:pt x="549" y="473"/>
                    <a:pt x="549" y="466"/>
                  </a:cubicBezTo>
                  <a:cubicBezTo>
                    <a:pt x="544" y="461"/>
                    <a:pt x="535" y="461"/>
                    <a:pt x="532" y="466"/>
                  </a:cubicBezTo>
                  <a:lnTo>
                    <a:pt x="532" y="466"/>
                  </a:lnTo>
                  <a:close/>
                  <a:moveTo>
                    <a:pt x="153" y="63"/>
                  </a:moveTo>
                  <a:lnTo>
                    <a:pt x="153" y="63"/>
                  </a:lnTo>
                  <a:cubicBezTo>
                    <a:pt x="163" y="65"/>
                    <a:pt x="144" y="74"/>
                    <a:pt x="142" y="84"/>
                  </a:cubicBezTo>
                  <a:cubicBezTo>
                    <a:pt x="139" y="93"/>
                    <a:pt x="156" y="100"/>
                    <a:pt x="163" y="107"/>
                  </a:cubicBezTo>
                  <a:cubicBezTo>
                    <a:pt x="170" y="114"/>
                    <a:pt x="186" y="112"/>
                    <a:pt x="193" y="109"/>
                  </a:cubicBezTo>
                  <a:cubicBezTo>
                    <a:pt x="197" y="105"/>
                    <a:pt x="197" y="93"/>
                    <a:pt x="205" y="93"/>
                  </a:cubicBezTo>
                  <a:cubicBezTo>
                    <a:pt x="214" y="93"/>
                    <a:pt x="209" y="86"/>
                    <a:pt x="216" y="84"/>
                  </a:cubicBezTo>
                  <a:cubicBezTo>
                    <a:pt x="221" y="81"/>
                    <a:pt x="223" y="88"/>
                    <a:pt x="216" y="95"/>
                  </a:cubicBezTo>
                  <a:cubicBezTo>
                    <a:pt x="212" y="102"/>
                    <a:pt x="228" y="102"/>
                    <a:pt x="235" y="93"/>
                  </a:cubicBezTo>
                  <a:cubicBezTo>
                    <a:pt x="244" y="86"/>
                    <a:pt x="246" y="93"/>
                    <a:pt x="244" y="100"/>
                  </a:cubicBezTo>
                  <a:cubicBezTo>
                    <a:pt x="242" y="109"/>
                    <a:pt x="225" y="105"/>
                    <a:pt x="218" y="112"/>
                  </a:cubicBezTo>
                  <a:cubicBezTo>
                    <a:pt x="212" y="121"/>
                    <a:pt x="193" y="114"/>
                    <a:pt x="186" y="123"/>
                  </a:cubicBezTo>
                  <a:cubicBezTo>
                    <a:pt x="177" y="133"/>
                    <a:pt x="193" y="135"/>
                    <a:pt x="205" y="133"/>
                  </a:cubicBezTo>
                  <a:cubicBezTo>
                    <a:pt x="216" y="130"/>
                    <a:pt x="239" y="128"/>
                    <a:pt x="246" y="130"/>
                  </a:cubicBezTo>
                  <a:cubicBezTo>
                    <a:pt x="256" y="133"/>
                    <a:pt x="242" y="135"/>
                    <a:pt x="228" y="135"/>
                  </a:cubicBezTo>
                  <a:cubicBezTo>
                    <a:pt x="214" y="135"/>
                    <a:pt x="209" y="140"/>
                    <a:pt x="209" y="142"/>
                  </a:cubicBezTo>
                  <a:cubicBezTo>
                    <a:pt x="209" y="147"/>
                    <a:pt x="188" y="137"/>
                    <a:pt x="188" y="147"/>
                  </a:cubicBezTo>
                  <a:cubicBezTo>
                    <a:pt x="188" y="156"/>
                    <a:pt x="207" y="158"/>
                    <a:pt x="209" y="163"/>
                  </a:cubicBezTo>
                  <a:cubicBezTo>
                    <a:pt x="212" y="170"/>
                    <a:pt x="225" y="165"/>
                    <a:pt x="230" y="165"/>
                  </a:cubicBezTo>
                  <a:cubicBezTo>
                    <a:pt x="235" y="168"/>
                    <a:pt x="221" y="172"/>
                    <a:pt x="221" y="175"/>
                  </a:cubicBezTo>
                  <a:cubicBezTo>
                    <a:pt x="218" y="177"/>
                    <a:pt x="235" y="179"/>
                    <a:pt x="237" y="184"/>
                  </a:cubicBezTo>
                  <a:cubicBezTo>
                    <a:pt x="239" y="189"/>
                    <a:pt x="251" y="186"/>
                    <a:pt x="251" y="179"/>
                  </a:cubicBezTo>
                  <a:cubicBezTo>
                    <a:pt x="251" y="172"/>
                    <a:pt x="263" y="147"/>
                    <a:pt x="277" y="142"/>
                  </a:cubicBezTo>
                  <a:cubicBezTo>
                    <a:pt x="291" y="137"/>
                    <a:pt x="281" y="133"/>
                    <a:pt x="284" y="123"/>
                  </a:cubicBezTo>
                  <a:cubicBezTo>
                    <a:pt x="286" y="116"/>
                    <a:pt x="298" y="123"/>
                    <a:pt x="293" y="116"/>
                  </a:cubicBezTo>
                  <a:cubicBezTo>
                    <a:pt x="291" y="109"/>
                    <a:pt x="293" y="107"/>
                    <a:pt x="302" y="98"/>
                  </a:cubicBezTo>
                  <a:cubicBezTo>
                    <a:pt x="309" y="91"/>
                    <a:pt x="316" y="95"/>
                    <a:pt x="328" y="91"/>
                  </a:cubicBezTo>
                  <a:cubicBezTo>
                    <a:pt x="337" y="86"/>
                    <a:pt x="342" y="95"/>
                    <a:pt x="330" y="95"/>
                  </a:cubicBezTo>
                  <a:cubicBezTo>
                    <a:pt x="321" y="95"/>
                    <a:pt x="326" y="107"/>
                    <a:pt x="335" y="112"/>
                  </a:cubicBezTo>
                  <a:cubicBezTo>
                    <a:pt x="342" y="114"/>
                    <a:pt x="335" y="116"/>
                    <a:pt x="342" y="119"/>
                  </a:cubicBezTo>
                  <a:cubicBezTo>
                    <a:pt x="349" y="121"/>
                    <a:pt x="346" y="130"/>
                    <a:pt x="337" y="140"/>
                  </a:cubicBezTo>
                  <a:cubicBezTo>
                    <a:pt x="330" y="149"/>
                    <a:pt x="339" y="149"/>
                    <a:pt x="358" y="144"/>
                  </a:cubicBezTo>
                  <a:cubicBezTo>
                    <a:pt x="377" y="137"/>
                    <a:pt x="365" y="149"/>
                    <a:pt x="370" y="154"/>
                  </a:cubicBezTo>
                  <a:cubicBezTo>
                    <a:pt x="374" y="158"/>
                    <a:pt x="391" y="151"/>
                    <a:pt x="398" y="142"/>
                  </a:cubicBezTo>
                  <a:cubicBezTo>
                    <a:pt x="405" y="133"/>
                    <a:pt x="416" y="135"/>
                    <a:pt x="416" y="130"/>
                  </a:cubicBezTo>
                  <a:cubicBezTo>
                    <a:pt x="414" y="123"/>
                    <a:pt x="407" y="123"/>
                    <a:pt x="400" y="126"/>
                  </a:cubicBezTo>
                  <a:cubicBezTo>
                    <a:pt x="393" y="128"/>
                    <a:pt x="377" y="126"/>
                    <a:pt x="384" y="121"/>
                  </a:cubicBezTo>
                  <a:cubicBezTo>
                    <a:pt x="388" y="116"/>
                    <a:pt x="388" y="112"/>
                    <a:pt x="379" y="112"/>
                  </a:cubicBezTo>
                  <a:cubicBezTo>
                    <a:pt x="370" y="114"/>
                    <a:pt x="356" y="109"/>
                    <a:pt x="363" y="107"/>
                  </a:cubicBezTo>
                  <a:cubicBezTo>
                    <a:pt x="370" y="105"/>
                    <a:pt x="358" y="95"/>
                    <a:pt x="351" y="95"/>
                  </a:cubicBezTo>
                  <a:cubicBezTo>
                    <a:pt x="344" y="95"/>
                    <a:pt x="346" y="88"/>
                    <a:pt x="346" y="81"/>
                  </a:cubicBezTo>
                  <a:cubicBezTo>
                    <a:pt x="346" y="77"/>
                    <a:pt x="328" y="74"/>
                    <a:pt x="332" y="72"/>
                  </a:cubicBezTo>
                  <a:cubicBezTo>
                    <a:pt x="335" y="72"/>
                    <a:pt x="323" y="67"/>
                    <a:pt x="321" y="70"/>
                  </a:cubicBezTo>
                  <a:cubicBezTo>
                    <a:pt x="319" y="74"/>
                    <a:pt x="312" y="74"/>
                    <a:pt x="312" y="67"/>
                  </a:cubicBezTo>
                  <a:cubicBezTo>
                    <a:pt x="312" y="63"/>
                    <a:pt x="298" y="63"/>
                    <a:pt x="293" y="65"/>
                  </a:cubicBezTo>
                  <a:cubicBezTo>
                    <a:pt x="286" y="65"/>
                    <a:pt x="291" y="51"/>
                    <a:pt x="284" y="46"/>
                  </a:cubicBezTo>
                  <a:cubicBezTo>
                    <a:pt x="279" y="44"/>
                    <a:pt x="270" y="56"/>
                    <a:pt x="267" y="56"/>
                  </a:cubicBezTo>
                  <a:cubicBezTo>
                    <a:pt x="263" y="53"/>
                    <a:pt x="270" y="46"/>
                    <a:pt x="272" y="39"/>
                  </a:cubicBezTo>
                  <a:cubicBezTo>
                    <a:pt x="274" y="35"/>
                    <a:pt x="253" y="28"/>
                    <a:pt x="251" y="32"/>
                  </a:cubicBezTo>
                  <a:cubicBezTo>
                    <a:pt x="249" y="37"/>
                    <a:pt x="244" y="23"/>
                    <a:pt x="239" y="23"/>
                  </a:cubicBezTo>
                  <a:cubicBezTo>
                    <a:pt x="235" y="21"/>
                    <a:pt x="237" y="32"/>
                    <a:pt x="232" y="32"/>
                  </a:cubicBezTo>
                  <a:cubicBezTo>
                    <a:pt x="230" y="35"/>
                    <a:pt x="223" y="37"/>
                    <a:pt x="230" y="42"/>
                  </a:cubicBezTo>
                  <a:cubicBezTo>
                    <a:pt x="237" y="46"/>
                    <a:pt x="244" y="72"/>
                    <a:pt x="244" y="74"/>
                  </a:cubicBezTo>
                  <a:cubicBezTo>
                    <a:pt x="244" y="79"/>
                    <a:pt x="221" y="58"/>
                    <a:pt x="221" y="49"/>
                  </a:cubicBezTo>
                  <a:cubicBezTo>
                    <a:pt x="218" y="37"/>
                    <a:pt x="209" y="30"/>
                    <a:pt x="207" y="37"/>
                  </a:cubicBezTo>
                  <a:cubicBezTo>
                    <a:pt x="202" y="44"/>
                    <a:pt x="195" y="46"/>
                    <a:pt x="197" y="53"/>
                  </a:cubicBezTo>
                  <a:cubicBezTo>
                    <a:pt x="200" y="60"/>
                    <a:pt x="191" y="63"/>
                    <a:pt x="191" y="58"/>
                  </a:cubicBezTo>
                  <a:cubicBezTo>
                    <a:pt x="191" y="53"/>
                    <a:pt x="179" y="46"/>
                    <a:pt x="177" y="44"/>
                  </a:cubicBezTo>
                  <a:cubicBezTo>
                    <a:pt x="172" y="44"/>
                    <a:pt x="186" y="42"/>
                    <a:pt x="193" y="39"/>
                  </a:cubicBezTo>
                  <a:cubicBezTo>
                    <a:pt x="200" y="35"/>
                    <a:pt x="188" y="30"/>
                    <a:pt x="181" y="35"/>
                  </a:cubicBezTo>
                  <a:cubicBezTo>
                    <a:pt x="174" y="37"/>
                    <a:pt x="167" y="32"/>
                    <a:pt x="163" y="37"/>
                  </a:cubicBezTo>
                  <a:cubicBezTo>
                    <a:pt x="160" y="42"/>
                    <a:pt x="156" y="37"/>
                    <a:pt x="149" y="35"/>
                  </a:cubicBezTo>
                  <a:cubicBezTo>
                    <a:pt x="142" y="35"/>
                    <a:pt x="137" y="44"/>
                    <a:pt x="133" y="44"/>
                  </a:cubicBezTo>
                  <a:cubicBezTo>
                    <a:pt x="128" y="42"/>
                    <a:pt x="123" y="53"/>
                    <a:pt x="133" y="65"/>
                  </a:cubicBezTo>
                  <a:cubicBezTo>
                    <a:pt x="139" y="77"/>
                    <a:pt x="144" y="60"/>
                    <a:pt x="153" y="63"/>
                  </a:cubicBezTo>
                  <a:lnTo>
                    <a:pt x="153" y="63"/>
                  </a:lnTo>
                  <a:close/>
                  <a:moveTo>
                    <a:pt x="135" y="100"/>
                  </a:moveTo>
                  <a:lnTo>
                    <a:pt x="135" y="100"/>
                  </a:lnTo>
                  <a:cubicBezTo>
                    <a:pt x="139" y="102"/>
                    <a:pt x="144" y="112"/>
                    <a:pt x="149" y="112"/>
                  </a:cubicBezTo>
                  <a:cubicBezTo>
                    <a:pt x="151" y="112"/>
                    <a:pt x="142" y="100"/>
                    <a:pt x="135" y="93"/>
                  </a:cubicBezTo>
                  <a:cubicBezTo>
                    <a:pt x="130" y="86"/>
                    <a:pt x="130" y="79"/>
                    <a:pt x="121" y="81"/>
                  </a:cubicBezTo>
                  <a:cubicBezTo>
                    <a:pt x="112" y="84"/>
                    <a:pt x="128" y="100"/>
                    <a:pt x="135" y="100"/>
                  </a:cubicBezTo>
                  <a:lnTo>
                    <a:pt x="135" y="100"/>
                  </a:lnTo>
                  <a:close/>
                  <a:moveTo>
                    <a:pt x="284" y="25"/>
                  </a:moveTo>
                  <a:lnTo>
                    <a:pt x="284" y="25"/>
                  </a:lnTo>
                  <a:cubicBezTo>
                    <a:pt x="288" y="28"/>
                    <a:pt x="277" y="28"/>
                    <a:pt x="281" y="32"/>
                  </a:cubicBezTo>
                  <a:cubicBezTo>
                    <a:pt x="295" y="46"/>
                    <a:pt x="351" y="30"/>
                    <a:pt x="358" y="35"/>
                  </a:cubicBezTo>
                  <a:cubicBezTo>
                    <a:pt x="367" y="39"/>
                    <a:pt x="312" y="44"/>
                    <a:pt x="314" y="51"/>
                  </a:cubicBezTo>
                  <a:cubicBezTo>
                    <a:pt x="316" y="56"/>
                    <a:pt x="360" y="60"/>
                    <a:pt x="365" y="56"/>
                  </a:cubicBezTo>
                  <a:cubicBezTo>
                    <a:pt x="367" y="53"/>
                    <a:pt x="374" y="65"/>
                    <a:pt x="391" y="65"/>
                  </a:cubicBezTo>
                  <a:cubicBezTo>
                    <a:pt x="405" y="65"/>
                    <a:pt x="402" y="60"/>
                    <a:pt x="414" y="58"/>
                  </a:cubicBezTo>
                  <a:cubicBezTo>
                    <a:pt x="425" y="58"/>
                    <a:pt x="442" y="53"/>
                    <a:pt x="442" y="46"/>
                  </a:cubicBezTo>
                  <a:cubicBezTo>
                    <a:pt x="442" y="42"/>
                    <a:pt x="474" y="32"/>
                    <a:pt x="470" y="23"/>
                  </a:cubicBezTo>
                  <a:cubicBezTo>
                    <a:pt x="467" y="14"/>
                    <a:pt x="437" y="21"/>
                    <a:pt x="428" y="16"/>
                  </a:cubicBezTo>
                  <a:cubicBezTo>
                    <a:pt x="421" y="11"/>
                    <a:pt x="400" y="4"/>
                    <a:pt x="398" y="11"/>
                  </a:cubicBezTo>
                  <a:cubicBezTo>
                    <a:pt x="393" y="18"/>
                    <a:pt x="388" y="21"/>
                    <a:pt x="386" y="18"/>
                  </a:cubicBezTo>
                  <a:cubicBezTo>
                    <a:pt x="381" y="16"/>
                    <a:pt x="386" y="0"/>
                    <a:pt x="372" y="4"/>
                  </a:cubicBezTo>
                  <a:cubicBezTo>
                    <a:pt x="360" y="9"/>
                    <a:pt x="372" y="23"/>
                    <a:pt x="370" y="25"/>
                  </a:cubicBezTo>
                  <a:cubicBezTo>
                    <a:pt x="367" y="28"/>
                    <a:pt x="353" y="23"/>
                    <a:pt x="353" y="16"/>
                  </a:cubicBezTo>
                  <a:cubicBezTo>
                    <a:pt x="351" y="9"/>
                    <a:pt x="337" y="23"/>
                    <a:pt x="335" y="14"/>
                  </a:cubicBezTo>
                  <a:cubicBezTo>
                    <a:pt x="332" y="7"/>
                    <a:pt x="316" y="0"/>
                    <a:pt x="312" y="2"/>
                  </a:cubicBezTo>
                  <a:cubicBezTo>
                    <a:pt x="307" y="2"/>
                    <a:pt x="316" y="7"/>
                    <a:pt x="314" y="11"/>
                  </a:cubicBezTo>
                  <a:cubicBezTo>
                    <a:pt x="312" y="14"/>
                    <a:pt x="302" y="7"/>
                    <a:pt x="298" y="7"/>
                  </a:cubicBezTo>
                  <a:cubicBezTo>
                    <a:pt x="293" y="7"/>
                    <a:pt x="300" y="14"/>
                    <a:pt x="298" y="18"/>
                  </a:cubicBezTo>
                  <a:cubicBezTo>
                    <a:pt x="295" y="23"/>
                    <a:pt x="288" y="7"/>
                    <a:pt x="281" y="7"/>
                  </a:cubicBezTo>
                  <a:cubicBezTo>
                    <a:pt x="277" y="7"/>
                    <a:pt x="279" y="14"/>
                    <a:pt x="272" y="16"/>
                  </a:cubicBezTo>
                  <a:cubicBezTo>
                    <a:pt x="267" y="16"/>
                    <a:pt x="279" y="21"/>
                    <a:pt x="284" y="25"/>
                  </a:cubicBezTo>
                  <a:lnTo>
                    <a:pt x="284" y="25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" name="Freeform 702">
              <a:extLst>
                <a:ext uri="{FF2B5EF4-FFF2-40B4-BE49-F238E27FC236}">
                  <a16:creationId xmlns:a16="http://schemas.microsoft.com/office/drawing/2014/main" id="{FFB8CF94-36E3-40DA-B106-4EDE894A1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0100" y="1563688"/>
              <a:ext cx="525463" cy="835025"/>
            </a:xfrm>
            <a:custGeom>
              <a:avLst/>
              <a:gdLst>
                <a:gd name="T0" fmla="*/ 521 w 551"/>
                <a:gd name="T1" fmla="*/ 455 h 872"/>
                <a:gd name="T2" fmla="*/ 512 w 551"/>
                <a:gd name="T3" fmla="*/ 424 h 872"/>
                <a:gd name="T4" fmla="*/ 470 w 551"/>
                <a:gd name="T5" fmla="*/ 424 h 872"/>
                <a:gd name="T6" fmla="*/ 428 w 551"/>
                <a:gd name="T7" fmla="*/ 438 h 872"/>
                <a:gd name="T8" fmla="*/ 409 w 551"/>
                <a:gd name="T9" fmla="*/ 429 h 872"/>
                <a:gd name="T10" fmla="*/ 374 w 551"/>
                <a:gd name="T11" fmla="*/ 443 h 872"/>
                <a:gd name="T12" fmla="*/ 365 w 551"/>
                <a:gd name="T13" fmla="*/ 445 h 872"/>
                <a:gd name="T14" fmla="*/ 335 w 551"/>
                <a:gd name="T15" fmla="*/ 452 h 872"/>
                <a:gd name="T16" fmla="*/ 312 w 551"/>
                <a:gd name="T17" fmla="*/ 452 h 872"/>
                <a:gd name="T18" fmla="*/ 274 w 551"/>
                <a:gd name="T19" fmla="*/ 476 h 872"/>
                <a:gd name="T20" fmla="*/ 265 w 551"/>
                <a:gd name="T21" fmla="*/ 504 h 872"/>
                <a:gd name="T22" fmla="*/ 223 w 551"/>
                <a:gd name="T23" fmla="*/ 497 h 872"/>
                <a:gd name="T24" fmla="*/ 197 w 551"/>
                <a:gd name="T25" fmla="*/ 527 h 872"/>
                <a:gd name="T26" fmla="*/ 237 w 551"/>
                <a:gd name="T27" fmla="*/ 532 h 872"/>
                <a:gd name="T28" fmla="*/ 184 w 551"/>
                <a:gd name="T29" fmla="*/ 585 h 872"/>
                <a:gd name="T30" fmla="*/ 146 w 551"/>
                <a:gd name="T31" fmla="*/ 639 h 872"/>
                <a:gd name="T32" fmla="*/ 105 w 551"/>
                <a:gd name="T33" fmla="*/ 681 h 872"/>
                <a:gd name="T34" fmla="*/ 49 w 551"/>
                <a:gd name="T35" fmla="*/ 714 h 872"/>
                <a:gd name="T36" fmla="*/ 14 w 551"/>
                <a:gd name="T37" fmla="*/ 742 h 872"/>
                <a:gd name="T38" fmla="*/ 7 w 551"/>
                <a:gd name="T39" fmla="*/ 788 h 872"/>
                <a:gd name="T40" fmla="*/ 23 w 551"/>
                <a:gd name="T41" fmla="*/ 814 h 872"/>
                <a:gd name="T42" fmla="*/ 30 w 551"/>
                <a:gd name="T43" fmla="*/ 830 h 872"/>
                <a:gd name="T44" fmla="*/ 102 w 551"/>
                <a:gd name="T45" fmla="*/ 842 h 872"/>
                <a:gd name="T46" fmla="*/ 142 w 551"/>
                <a:gd name="T47" fmla="*/ 844 h 872"/>
                <a:gd name="T48" fmla="*/ 163 w 551"/>
                <a:gd name="T49" fmla="*/ 779 h 872"/>
                <a:gd name="T50" fmla="*/ 160 w 551"/>
                <a:gd name="T51" fmla="*/ 688 h 872"/>
                <a:gd name="T52" fmla="*/ 205 w 551"/>
                <a:gd name="T53" fmla="*/ 623 h 872"/>
                <a:gd name="T54" fmla="*/ 242 w 551"/>
                <a:gd name="T55" fmla="*/ 560 h 872"/>
                <a:gd name="T56" fmla="*/ 307 w 551"/>
                <a:gd name="T57" fmla="*/ 515 h 872"/>
                <a:gd name="T58" fmla="*/ 372 w 551"/>
                <a:gd name="T59" fmla="*/ 504 h 872"/>
                <a:gd name="T60" fmla="*/ 437 w 551"/>
                <a:gd name="T61" fmla="*/ 478 h 872"/>
                <a:gd name="T62" fmla="*/ 512 w 551"/>
                <a:gd name="T63" fmla="*/ 487 h 872"/>
                <a:gd name="T64" fmla="*/ 153 w 551"/>
                <a:gd name="T65" fmla="*/ 63 h 872"/>
                <a:gd name="T66" fmla="*/ 205 w 551"/>
                <a:gd name="T67" fmla="*/ 93 h 872"/>
                <a:gd name="T68" fmla="*/ 218 w 551"/>
                <a:gd name="T69" fmla="*/ 112 h 872"/>
                <a:gd name="T70" fmla="*/ 209 w 551"/>
                <a:gd name="T71" fmla="*/ 142 h 872"/>
                <a:gd name="T72" fmla="*/ 237 w 551"/>
                <a:gd name="T73" fmla="*/ 184 h 872"/>
                <a:gd name="T74" fmla="*/ 302 w 551"/>
                <a:gd name="T75" fmla="*/ 98 h 872"/>
                <a:gd name="T76" fmla="*/ 337 w 551"/>
                <a:gd name="T77" fmla="*/ 140 h 872"/>
                <a:gd name="T78" fmla="*/ 400 w 551"/>
                <a:gd name="T79" fmla="*/ 126 h 872"/>
                <a:gd name="T80" fmla="*/ 346 w 551"/>
                <a:gd name="T81" fmla="*/ 81 h 872"/>
                <a:gd name="T82" fmla="*/ 284 w 551"/>
                <a:gd name="T83" fmla="*/ 46 h 872"/>
                <a:gd name="T84" fmla="*/ 232 w 551"/>
                <a:gd name="T85" fmla="*/ 32 h 872"/>
                <a:gd name="T86" fmla="*/ 197 w 551"/>
                <a:gd name="T87" fmla="*/ 53 h 872"/>
                <a:gd name="T88" fmla="*/ 163 w 551"/>
                <a:gd name="T89" fmla="*/ 37 h 872"/>
                <a:gd name="T90" fmla="*/ 135 w 551"/>
                <a:gd name="T91" fmla="*/ 100 h 872"/>
                <a:gd name="T92" fmla="*/ 135 w 551"/>
                <a:gd name="T93" fmla="*/ 100 h 872"/>
                <a:gd name="T94" fmla="*/ 314 w 551"/>
                <a:gd name="T95" fmla="*/ 51 h 872"/>
                <a:gd name="T96" fmla="*/ 470 w 551"/>
                <a:gd name="T97" fmla="*/ 23 h 872"/>
                <a:gd name="T98" fmla="*/ 370 w 551"/>
                <a:gd name="T99" fmla="*/ 25 h 872"/>
                <a:gd name="T100" fmla="*/ 298 w 551"/>
                <a:gd name="T101" fmla="*/ 7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1" h="872">
                  <a:moveTo>
                    <a:pt x="532" y="466"/>
                  </a:moveTo>
                  <a:lnTo>
                    <a:pt x="532" y="466"/>
                  </a:lnTo>
                  <a:cubicBezTo>
                    <a:pt x="532" y="471"/>
                    <a:pt x="523" y="471"/>
                    <a:pt x="523" y="466"/>
                  </a:cubicBezTo>
                  <a:cubicBezTo>
                    <a:pt x="523" y="461"/>
                    <a:pt x="512" y="457"/>
                    <a:pt x="509" y="455"/>
                  </a:cubicBezTo>
                  <a:cubicBezTo>
                    <a:pt x="509" y="452"/>
                    <a:pt x="516" y="452"/>
                    <a:pt x="521" y="455"/>
                  </a:cubicBezTo>
                  <a:cubicBezTo>
                    <a:pt x="526" y="459"/>
                    <a:pt x="530" y="457"/>
                    <a:pt x="535" y="452"/>
                  </a:cubicBezTo>
                  <a:cubicBezTo>
                    <a:pt x="539" y="445"/>
                    <a:pt x="549" y="450"/>
                    <a:pt x="549" y="445"/>
                  </a:cubicBezTo>
                  <a:cubicBezTo>
                    <a:pt x="551" y="441"/>
                    <a:pt x="539" y="438"/>
                    <a:pt x="537" y="436"/>
                  </a:cubicBezTo>
                  <a:cubicBezTo>
                    <a:pt x="537" y="431"/>
                    <a:pt x="530" y="429"/>
                    <a:pt x="523" y="429"/>
                  </a:cubicBezTo>
                  <a:cubicBezTo>
                    <a:pt x="516" y="431"/>
                    <a:pt x="516" y="429"/>
                    <a:pt x="512" y="424"/>
                  </a:cubicBezTo>
                  <a:cubicBezTo>
                    <a:pt x="507" y="420"/>
                    <a:pt x="495" y="427"/>
                    <a:pt x="495" y="436"/>
                  </a:cubicBezTo>
                  <a:cubicBezTo>
                    <a:pt x="495" y="445"/>
                    <a:pt x="486" y="443"/>
                    <a:pt x="488" y="438"/>
                  </a:cubicBezTo>
                  <a:cubicBezTo>
                    <a:pt x="493" y="434"/>
                    <a:pt x="486" y="427"/>
                    <a:pt x="493" y="424"/>
                  </a:cubicBezTo>
                  <a:cubicBezTo>
                    <a:pt x="498" y="424"/>
                    <a:pt x="495" y="415"/>
                    <a:pt x="484" y="413"/>
                  </a:cubicBezTo>
                  <a:cubicBezTo>
                    <a:pt x="472" y="413"/>
                    <a:pt x="467" y="422"/>
                    <a:pt x="470" y="424"/>
                  </a:cubicBezTo>
                  <a:cubicBezTo>
                    <a:pt x="472" y="429"/>
                    <a:pt x="463" y="443"/>
                    <a:pt x="458" y="443"/>
                  </a:cubicBezTo>
                  <a:cubicBezTo>
                    <a:pt x="453" y="443"/>
                    <a:pt x="458" y="431"/>
                    <a:pt x="458" y="424"/>
                  </a:cubicBezTo>
                  <a:cubicBezTo>
                    <a:pt x="458" y="417"/>
                    <a:pt x="453" y="422"/>
                    <a:pt x="444" y="431"/>
                  </a:cubicBezTo>
                  <a:cubicBezTo>
                    <a:pt x="435" y="441"/>
                    <a:pt x="428" y="450"/>
                    <a:pt x="423" y="452"/>
                  </a:cubicBezTo>
                  <a:cubicBezTo>
                    <a:pt x="418" y="452"/>
                    <a:pt x="418" y="443"/>
                    <a:pt x="428" y="438"/>
                  </a:cubicBezTo>
                  <a:cubicBezTo>
                    <a:pt x="435" y="434"/>
                    <a:pt x="435" y="422"/>
                    <a:pt x="442" y="422"/>
                  </a:cubicBezTo>
                  <a:cubicBezTo>
                    <a:pt x="446" y="422"/>
                    <a:pt x="446" y="415"/>
                    <a:pt x="439" y="413"/>
                  </a:cubicBezTo>
                  <a:cubicBezTo>
                    <a:pt x="430" y="413"/>
                    <a:pt x="430" y="420"/>
                    <a:pt x="428" y="422"/>
                  </a:cubicBezTo>
                  <a:cubicBezTo>
                    <a:pt x="425" y="424"/>
                    <a:pt x="411" y="420"/>
                    <a:pt x="411" y="422"/>
                  </a:cubicBezTo>
                  <a:cubicBezTo>
                    <a:pt x="411" y="424"/>
                    <a:pt x="405" y="424"/>
                    <a:pt x="409" y="429"/>
                  </a:cubicBezTo>
                  <a:cubicBezTo>
                    <a:pt x="411" y="434"/>
                    <a:pt x="407" y="438"/>
                    <a:pt x="405" y="431"/>
                  </a:cubicBezTo>
                  <a:cubicBezTo>
                    <a:pt x="400" y="427"/>
                    <a:pt x="393" y="431"/>
                    <a:pt x="388" y="438"/>
                  </a:cubicBezTo>
                  <a:cubicBezTo>
                    <a:pt x="386" y="443"/>
                    <a:pt x="379" y="443"/>
                    <a:pt x="384" y="445"/>
                  </a:cubicBezTo>
                  <a:cubicBezTo>
                    <a:pt x="388" y="448"/>
                    <a:pt x="388" y="457"/>
                    <a:pt x="381" y="457"/>
                  </a:cubicBezTo>
                  <a:cubicBezTo>
                    <a:pt x="377" y="459"/>
                    <a:pt x="379" y="443"/>
                    <a:pt x="374" y="443"/>
                  </a:cubicBezTo>
                  <a:cubicBezTo>
                    <a:pt x="370" y="445"/>
                    <a:pt x="372" y="436"/>
                    <a:pt x="379" y="436"/>
                  </a:cubicBezTo>
                  <a:cubicBezTo>
                    <a:pt x="384" y="436"/>
                    <a:pt x="391" y="427"/>
                    <a:pt x="391" y="424"/>
                  </a:cubicBezTo>
                  <a:cubicBezTo>
                    <a:pt x="388" y="422"/>
                    <a:pt x="381" y="422"/>
                    <a:pt x="381" y="427"/>
                  </a:cubicBezTo>
                  <a:cubicBezTo>
                    <a:pt x="381" y="431"/>
                    <a:pt x="372" y="431"/>
                    <a:pt x="365" y="431"/>
                  </a:cubicBezTo>
                  <a:cubicBezTo>
                    <a:pt x="356" y="429"/>
                    <a:pt x="358" y="438"/>
                    <a:pt x="365" y="445"/>
                  </a:cubicBezTo>
                  <a:cubicBezTo>
                    <a:pt x="374" y="450"/>
                    <a:pt x="365" y="452"/>
                    <a:pt x="360" y="448"/>
                  </a:cubicBezTo>
                  <a:cubicBezTo>
                    <a:pt x="356" y="445"/>
                    <a:pt x="349" y="448"/>
                    <a:pt x="344" y="450"/>
                  </a:cubicBezTo>
                  <a:cubicBezTo>
                    <a:pt x="339" y="452"/>
                    <a:pt x="356" y="457"/>
                    <a:pt x="356" y="459"/>
                  </a:cubicBezTo>
                  <a:cubicBezTo>
                    <a:pt x="356" y="461"/>
                    <a:pt x="349" y="457"/>
                    <a:pt x="346" y="459"/>
                  </a:cubicBezTo>
                  <a:cubicBezTo>
                    <a:pt x="344" y="461"/>
                    <a:pt x="335" y="457"/>
                    <a:pt x="335" y="452"/>
                  </a:cubicBezTo>
                  <a:cubicBezTo>
                    <a:pt x="335" y="445"/>
                    <a:pt x="321" y="455"/>
                    <a:pt x="328" y="455"/>
                  </a:cubicBezTo>
                  <a:cubicBezTo>
                    <a:pt x="335" y="457"/>
                    <a:pt x="332" y="461"/>
                    <a:pt x="332" y="469"/>
                  </a:cubicBezTo>
                  <a:cubicBezTo>
                    <a:pt x="332" y="476"/>
                    <a:pt x="323" y="471"/>
                    <a:pt x="326" y="466"/>
                  </a:cubicBezTo>
                  <a:cubicBezTo>
                    <a:pt x="328" y="459"/>
                    <a:pt x="321" y="459"/>
                    <a:pt x="314" y="464"/>
                  </a:cubicBezTo>
                  <a:cubicBezTo>
                    <a:pt x="307" y="469"/>
                    <a:pt x="314" y="457"/>
                    <a:pt x="312" y="452"/>
                  </a:cubicBezTo>
                  <a:cubicBezTo>
                    <a:pt x="309" y="448"/>
                    <a:pt x="305" y="452"/>
                    <a:pt x="298" y="452"/>
                  </a:cubicBezTo>
                  <a:cubicBezTo>
                    <a:pt x="291" y="455"/>
                    <a:pt x="288" y="455"/>
                    <a:pt x="291" y="459"/>
                  </a:cubicBezTo>
                  <a:cubicBezTo>
                    <a:pt x="295" y="464"/>
                    <a:pt x="295" y="471"/>
                    <a:pt x="288" y="469"/>
                  </a:cubicBezTo>
                  <a:cubicBezTo>
                    <a:pt x="284" y="469"/>
                    <a:pt x="281" y="469"/>
                    <a:pt x="281" y="473"/>
                  </a:cubicBezTo>
                  <a:cubicBezTo>
                    <a:pt x="284" y="478"/>
                    <a:pt x="277" y="480"/>
                    <a:pt x="274" y="476"/>
                  </a:cubicBezTo>
                  <a:cubicBezTo>
                    <a:pt x="274" y="471"/>
                    <a:pt x="263" y="471"/>
                    <a:pt x="260" y="478"/>
                  </a:cubicBezTo>
                  <a:cubicBezTo>
                    <a:pt x="258" y="483"/>
                    <a:pt x="249" y="485"/>
                    <a:pt x="249" y="492"/>
                  </a:cubicBezTo>
                  <a:cubicBezTo>
                    <a:pt x="251" y="497"/>
                    <a:pt x="258" y="487"/>
                    <a:pt x="263" y="490"/>
                  </a:cubicBezTo>
                  <a:cubicBezTo>
                    <a:pt x="270" y="492"/>
                    <a:pt x="263" y="494"/>
                    <a:pt x="265" y="499"/>
                  </a:cubicBezTo>
                  <a:cubicBezTo>
                    <a:pt x="270" y="501"/>
                    <a:pt x="267" y="508"/>
                    <a:pt x="265" y="504"/>
                  </a:cubicBezTo>
                  <a:cubicBezTo>
                    <a:pt x="260" y="499"/>
                    <a:pt x="253" y="499"/>
                    <a:pt x="253" y="506"/>
                  </a:cubicBezTo>
                  <a:cubicBezTo>
                    <a:pt x="251" y="511"/>
                    <a:pt x="246" y="504"/>
                    <a:pt x="244" y="499"/>
                  </a:cubicBezTo>
                  <a:cubicBezTo>
                    <a:pt x="239" y="494"/>
                    <a:pt x="235" y="508"/>
                    <a:pt x="232" y="506"/>
                  </a:cubicBezTo>
                  <a:cubicBezTo>
                    <a:pt x="228" y="501"/>
                    <a:pt x="239" y="492"/>
                    <a:pt x="237" y="487"/>
                  </a:cubicBezTo>
                  <a:cubicBezTo>
                    <a:pt x="235" y="483"/>
                    <a:pt x="232" y="490"/>
                    <a:pt x="223" y="497"/>
                  </a:cubicBezTo>
                  <a:cubicBezTo>
                    <a:pt x="216" y="504"/>
                    <a:pt x="207" y="504"/>
                    <a:pt x="212" y="508"/>
                  </a:cubicBezTo>
                  <a:cubicBezTo>
                    <a:pt x="214" y="511"/>
                    <a:pt x="205" y="513"/>
                    <a:pt x="202" y="520"/>
                  </a:cubicBezTo>
                  <a:cubicBezTo>
                    <a:pt x="200" y="525"/>
                    <a:pt x="186" y="527"/>
                    <a:pt x="177" y="534"/>
                  </a:cubicBezTo>
                  <a:cubicBezTo>
                    <a:pt x="167" y="539"/>
                    <a:pt x="177" y="541"/>
                    <a:pt x="184" y="534"/>
                  </a:cubicBezTo>
                  <a:cubicBezTo>
                    <a:pt x="188" y="529"/>
                    <a:pt x="191" y="532"/>
                    <a:pt x="197" y="527"/>
                  </a:cubicBezTo>
                  <a:cubicBezTo>
                    <a:pt x="207" y="520"/>
                    <a:pt x="216" y="518"/>
                    <a:pt x="218" y="518"/>
                  </a:cubicBezTo>
                  <a:cubicBezTo>
                    <a:pt x="223" y="520"/>
                    <a:pt x="228" y="522"/>
                    <a:pt x="232" y="518"/>
                  </a:cubicBezTo>
                  <a:cubicBezTo>
                    <a:pt x="235" y="511"/>
                    <a:pt x="242" y="513"/>
                    <a:pt x="244" y="515"/>
                  </a:cubicBezTo>
                  <a:cubicBezTo>
                    <a:pt x="249" y="520"/>
                    <a:pt x="237" y="522"/>
                    <a:pt x="244" y="527"/>
                  </a:cubicBezTo>
                  <a:cubicBezTo>
                    <a:pt x="249" y="532"/>
                    <a:pt x="237" y="534"/>
                    <a:pt x="237" y="532"/>
                  </a:cubicBezTo>
                  <a:cubicBezTo>
                    <a:pt x="237" y="527"/>
                    <a:pt x="230" y="522"/>
                    <a:pt x="228" y="527"/>
                  </a:cubicBezTo>
                  <a:cubicBezTo>
                    <a:pt x="225" y="532"/>
                    <a:pt x="223" y="534"/>
                    <a:pt x="218" y="536"/>
                  </a:cubicBezTo>
                  <a:cubicBezTo>
                    <a:pt x="214" y="536"/>
                    <a:pt x="209" y="543"/>
                    <a:pt x="209" y="550"/>
                  </a:cubicBezTo>
                  <a:cubicBezTo>
                    <a:pt x="209" y="557"/>
                    <a:pt x="202" y="550"/>
                    <a:pt x="202" y="557"/>
                  </a:cubicBezTo>
                  <a:cubicBezTo>
                    <a:pt x="202" y="564"/>
                    <a:pt x="191" y="576"/>
                    <a:pt x="184" y="585"/>
                  </a:cubicBezTo>
                  <a:cubicBezTo>
                    <a:pt x="174" y="592"/>
                    <a:pt x="181" y="595"/>
                    <a:pt x="179" y="599"/>
                  </a:cubicBezTo>
                  <a:cubicBezTo>
                    <a:pt x="177" y="606"/>
                    <a:pt x="167" y="602"/>
                    <a:pt x="163" y="602"/>
                  </a:cubicBezTo>
                  <a:cubicBezTo>
                    <a:pt x="160" y="604"/>
                    <a:pt x="165" y="618"/>
                    <a:pt x="160" y="623"/>
                  </a:cubicBezTo>
                  <a:cubicBezTo>
                    <a:pt x="156" y="627"/>
                    <a:pt x="160" y="632"/>
                    <a:pt x="160" y="637"/>
                  </a:cubicBezTo>
                  <a:cubicBezTo>
                    <a:pt x="160" y="641"/>
                    <a:pt x="149" y="634"/>
                    <a:pt x="146" y="639"/>
                  </a:cubicBezTo>
                  <a:cubicBezTo>
                    <a:pt x="146" y="644"/>
                    <a:pt x="135" y="641"/>
                    <a:pt x="133" y="644"/>
                  </a:cubicBezTo>
                  <a:cubicBezTo>
                    <a:pt x="128" y="644"/>
                    <a:pt x="139" y="653"/>
                    <a:pt x="144" y="658"/>
                  </a:cubicBezTo>
                  <a:cubicBezTo>
                    <a:pt x="149" y="660"/>
                    <a:pt x="139" y="664"/>
                    <a:pt x="137" y="660"/>
                  </a:cubicBezTo>
                  <a:cubicBezTo>
                    <a:pt x="137" y="655"/>
                    <a:pt x="128" y="662"/>
                    <a:pt x="119" y="667"/>
                  </a:cubicBezTo>
                  <a:cubicBezTo>
                    <a:pt x="109" y="672"/>
                    <a:pt x="114" y="681"/>
                    <a:pt x="105" y="681"/>
                  </a:cubicBezTo>
                  <a:cubicBezTo>
                    <a:pt x="98" y="681"/>
                    <a:pt x="100" y="693"/>
                    <a:pt x="95" y="697"/>
                  </a:cubicBezTo>
                  <a:cubicBezTo>
                    <a:pt x="91" y="700"/>
                    <a:pt x="91" y="688"/>
                    <a:pt x="84" y="688"/>
                  </a:cubicBezTo>
                  <a:cubicBezTo>
                    <a:pt x="77" y="688"/>
                    <a:pt x="77" y="693"/>
                    <a:pt x="81" y="700"/>
                  </a:cubicBezTo>
                  <a:cubicBezTo>
                    <a:pt x="86" y="707"/>
                    <a:pt x="74" y="702"/>
                    <a:pt x="70" y="707"/>
                  </a:cubicBezTo>
                  <a:cubicBezTo>
                    <a:pt x="65" y="711"/>
                    <a:pt x="54" y="709"/>
                    <a:pt x="49" y="714"/>
                  </a:cubicBezTo>
                  <a:cubicBezTo>
                    <a:pt x="46" y="718"/>
                    <a:pt x="58" y="718"/>
                    <a:pt x="60" y="723"/>
                  </a:cubicBezTo>
                  <a:cubicBezTo>
                    <a:pt x="63" y="728"/>
                    <a:pt x="49" y="725"/>
                    <a:pt x="42" y="723"/>
                  </a:cubicBezTo>
                  <a:cubicBezTo>
                    <a:pt x="35" y="721"/>
                    <a:pt x="37" y="732"/>
                    <a:pt x="30" y="730"/>
                  </a:cubicBezTo>
                  <a:cubicBezTo>
                    <a:pt x="25" y="730"/>
                    <a:pt x="16" y="737"/>
                    <a:pt x="21" y="739"/>
                  </a:cubicBezTo>
                  <a:cubicBezTo>
                    <a:pt x="25" y="744"/>
                    <a:pt x="18" y="746"/>
                    <a:pt x="14" y="742"/>
                  </a:cubicBezTo>
                  <a:cubicBezTo>
                    <a:pt x="9" y="739"/>
                    <a:pt x="4" y="746"/>
                    <a:pt x="2" y="751"/>
                  </a:cubicBezTo>
                  <a:cubicBezTo>
                    <a:pt x="2" y="758"/>
                    <a:pt x="11" y="760"/>
                    <a:pt x="11" y="763"/>
                  </a:cubicBezTo>
                  <a:cubicBezTo>
                    <a:pt x="11" y="765"/>
                    <a:pt x="2" y="769"/>
                    <a:pt x="9" y="769"/>
                  </a:cubicBezTo>
                  <a:cubicBezTo>
                    <a:pt x="14" y="772"/>
                    <a:pt x="11" y="776"/>
                    <a:pt x="7" y="779"/>
                  </a:cubicBezTo>
                  <a:cubicBezTo>
                    <a:pt x="2" y="781"/>
                    <a:pt x="2" y="783"/>
                    <a:pt x="7" y="788"/>
                  </a:cubicBezTo>
                  <a:cubicBezTo>
                    <a:pt x="11" y="793"/>
                    <a:pt x="0" y="795"/>
                    <a:pt x="4" y="802"/>
                  </a:cubicBezTo>
                  <a:cubicBezTo>
                    <a:pt x="9" y="809"/>
                    <a:pt x="14" y="800"/>
                    <a:pt x="16" y="805"/>
                  </a:cubicBezTo>
                  <a:cubicBezTo>
                    <a:pt x="18" y="809"/>
                    <a:pt x="25" y="805"/>
                    <a:pt x="30" y="800"/>
                  </a:cubicBezTo>
                  <a:cubicBezTo>
                    <a:pt x="37" y="793"/>
                    <a:pt x="42" y="807"/>
                    <a:pt x="35" y="807"/>
                  </a:cubicBezTo>
                  <a:cubicBezTo>
                    <a:pt x="30" y="805"/>
                    <a:pt x="23" y="809"/>
                    <a:pt x="23" y="814"/>
                  </a:cubicBezTo>
                  <a:cubicBezTo>
                    <a:pt x="25" y="821"/>
                    <a:pt x="16" y="819"/>
                    <a:pt x="16" y="812"/>
                  </a:cubicBezTo>
                  <a:cubicBezTo>
                    <a:pt x="16" y="805"/>
                    <a:pt x="4" y="814"/>
                    <a:pt x="9" y="819"/>
                  </a:cubicBezTo>
                  <a:cubicBezTo>
                    <a:pt x="14" y="823"/>
                    <a:pt x="7" y="826"/>
                    <a:pt x="7" y="833"/>
                  </a:cubicBezTo>
                  <a:cubicBezTo>
                    <a:pt x="7" y="837"/>
                    <a:pt x="16" y="835"/>
                    <a:pt x="18" y="830"/>
                  </a:cubicBezTo>
                  <a:cubicBezTo>
                    <a:pt x="23" y="826"/>
                    <a:pt x="28" y="826"/>
                    <a:pt x="30" y="830"/>
                  </a:cubicBezTo>
                  <a:cubicBezTo>
                    <a:pt x="32" y="837"/>
                    <a:pt x="25" y="833"/>
                    <a:pt x="25" y="840"/>
                  </a:cubicBezTo>
                  <a:cubicBezTo>
                    <a:pt x="25" y="847"/>
                    <a:pt x="21" y="840"/>
                    <a:pt x="16" y="847"/>
                  </a:cubicBezTo>
                  <a:cubicBezTo>
                    <a:pt x="11" y="851"/>
                    <a:pt x="32" y="863"/>
                    <a:pt x="37" y="863"/>
                  </a:cubicBezTo>
                  <a:cubicBezTo>
                    <a:pt x="44" y="865"/>
                    <a:pt x="51" y="872"/>
                    <a:pt x="63" y="870"/>
                  </a:cubicBezTo>
                  <a:cubicBezTo>
                    <a:pt x="77" y="868"/>
                    <a:pt x="100" y="844"/>
                    <a:pt x="102" y="842"/>
                  </a:cubicBezTo>
                  <a:cubicBezTo>
                    <a:pt x="105" y="837"/>
                    <a:pt x="112" y="842"/>
                    <a:pt x="116" y="837"/>
                  </a:cubicBezTo>
                  <a:cubicBezTo>
                    <a:pt x="121" y="835"/>
                    <a:pt x="119" y="826"/>
                    <a:pt x="123" y="823"/>
                  </a:cubicBezTo>
                  <a:cubicBezTo>
                    <a:pt x="126" y="821"/>
                    <a:pt x="128" y="833"/>
                    <a:pt x="130" y="835"/>
                  </a:cubicBezTo>
                  <a:cubicBezTo>
                    <a:pt x="135" y="835"/>
                    <a:pt x="137" y="837"/>
                    <a:pt x="137" y="844"/>
                  </a:cubicBezTo>
                  <a:lnTo>
                    <a:pt x="142" y="844"/>
                  </a:lnTo>
                  <a:cubicBezTo>
                    <a:pt x="146" y="849"/>
                    <a:pt x="149" y="835"/>
                    <a:pt x="149" y="830"/>
                  </a:cubicBezTo>
                  <a:cubicBezTo>
                    <a:pt x="149" y="826"/>
                    <a:pt x="151" y="819"/>
                    <a:pt x="151" y="814"/>
                  </a:cubicBezTo>
                  <a:cubicBezTo>
                    <a:pt x="149" y="809"/>
                    <a:pt x="163" y="812"/>
                    <a:pt x="165" y="809"/>
                  </a:cubicBezTo>
                  <a:cubicBezTo>
                    <a:pt x="167" y="805"/>
                    <a:pt x="167" y="790"/>
                    <a:pt x="165" y="788"/>
                  </a:cubicBezTo>
                  <a:cubicBezTo>
                    <a:pt x="160" y="786"/>
                    <a:pt x="158" y="779"/>
                    <a:pt x="163" y="779"/>
                  </a:cubicBezTo>
                  <a:cubicBezTo>
                    <a:pt x="167" y="779"/>
                    <a:pt x="172" y="774"/>
                    <a:pt x="172" y="767"/>
                  </a:cubicBezTo>
                  <a:cubicBezTo>
                    <a:pt x="170" y="758"/>
                    <a:pt x="158" y="760"/>
                    <a:pt x="156" y="751"/>
                  </a:cubicBezTo>
                  <a:cubicBezTo>
                    <a:pt x="156" y="744"/>
                    <a:pt x="163" y="742"/>
                    <a:pt x="158" y="732"/>
                  </a:cubicBezTo>
                  <a:cubicBezTo>
                    <a:pt x="153" y="721"/>
                    <a:pt x="160" y="716"/>
                    <a:pt x="158" y="711"/>
                  </a:cubicBezTo>
                  <a:cubicBezTo>
                    <a:pt x="156" y="704"/>
                    <a:pt x="153" y="700"/>
                    <a:pt x="160" y="688"/>
                  </a:cubicBezTo>
                  <a:cubicBezTo>
                    <a:pt x="165" y="678"/>
                    <a:pt x="177" y="674"/>
                    <a:pt x="181" y="674"/>
                  </a:cubicBezTo>
                  <a:cubicBezTo>
                    <a:pt x="186" y="676"/>
                    <a:pt x="193" y="681"/>
                    <a:pt x="195" y="674"/>
                  </a:cubicBezTo>
                  <a:cubicBezTo>
                    <a:pt x="197" y="667"/>
                    <a:pt x="197" y="662"/>
                    <a:pt x="195" y="662"/>
                  </a:cubicBezTo>
                  <a:cubicBezTo>
                    <a:pt x="193" y="660"/>
                    <a:pt x="184" y="658"/>
                    <a:pt x="191" y="651"/>
                  </a:cubicBezTo>
                  <a:cubicBezTo>
                    <a:pt x="195" y="644"/>
                    <a:pt x="202" y="632"/>
                    <a:pt x="205" y="623"/>
                  </a:cubicBezTo>
                  <a:cubicBezTo>
                    <a:pt x="205" y="613"/>
                    <a:pt x="202" y="606"/>
                    <a:pt x="205" y="604"/>
                  </a:cubicBezTo>
                  <a:cubicBezTo>
                    <a:pt x="209" y="602"/>
                    <a:pt x="216" y="604"/>
                    <a:pt x="221" y="599"/>
                  </a:cubicBezTo>
                  <a:cubicBezTo>
                    <a:pt x="228" y="597"/>
                    <a:pt x="223" y="590"/>
                    <a:pt x="225" y="588"/>
                  </a:cubicBezTo>
                  <a:cubicBezTo>
                    <a:pt x="228" y="585"/>
                    <a:pt x="232" y="573"/>
                    <a:pt x="237" y="571"/>
                  </a:cubicBezTo>
                  <a:cubicBezTo>
                    <a:pt x="239" y="569"/>
                    <a:pt x="244" y="564"/>
                    <a:pt x="242" y="560"/>
                  </a:cubicBezTo>
                  <a:cubicBezTo>
                    <a:pt x="239" y="557"/>
                    <a:pt x="249" y="552"/>
                    <a:pt x="249" y="546"/>
                  </a:cubicBezTo>
                  <a:cubicBezTo>
                    <a:pt x="249" y="539"/>
                    <a:pt x="258" y="534"/>
                    <a:pt x="263" y="534"/>
                  </a:cubicBezTo>
                  <a:cubicBezTo>
                    <a:pt x="270" y="534"/>
                    <a:pt x="279" y="534"/>
                    <a:pt x="279" y="527"/>
                  </a:cubicBezTo>
                  <a:cubicBezTo>
                    <a:pt x="279" y="520"/>
                    <a:pt x="277" y="508"/>
                    <a:pt x="286" y="513"/>
                  </a:cubicBezTo>
                  <a:cubicBezTo>
                    <a:pt x="293" y="515"/>
                    <a:pt x="302" y="511"/>
                    <a:pt x="307" y="515"/>
                  </a:cubicBezTo>
                  <a:cubicBezTo>
                    <a:pt x="314" y="520"/>
                    <a:pt x="321" y="520"/>
                    <a:pt x="321" y="513"/>
                  </a:cubicBezTo>
                  <a:cubicBezTo>
                    <a:pt x="321" y="504"/>
                    <a:pt x="323" y="490"/>
                    <a:pt x="332" y="497"/>
                  </a:cubicBezTo>
                  <a:lnTo>
                    <a:pt x="335" y="497"/>
                  </a:lnTo>
                  <a:cubicBezTo>
                    <a:pt x="339" y="490"/>
                    <a:pt x="344" y="485"/>
                    <a:pt x="349" y="487"/>
                  </a:cubicBezTo>
                  <a:cubicBezTo>
                    <a:pt x="358" y="487"/>
                    <a:pt x="363" y="501"/>
                    <a:pt x="372" y="504"/>
                  </a:cubicBezTo>
                  <a:cubicBezTo>
                    <a:pt x="384" y="506"/>
                    <a:pt x="393" y="511"/>
                    <a:pt x="395" y="506"/>
                  </a:cubicBezTo>
                  <a:cubicBezTo>
                    <a:pt x="400" y="499"/>
                    <a:pt x="407" y="508"/>
                    <a:pt x="411" y="506"/>
                  </a:cubicBezTo>
                  <a:cubicBezTo>
                    <a:pt x="418" y="504"/>
                    <a:pt x="418" y="518"/>
                    <a:pt x="423" y="508"/>
                  </a:cubicBezTo>
                  <a:cubicBezTo>
                    <a:pt x="430" y="501"/>
                    <a:pt x="423" y="497"/>
                    <a:pt x="432" y="497"/>
                  </a:cubicBezTo>
                  <a:cubicBezTo>
                    <a:pt x="444" y="497"/>
                    <a:pt x="437" y="485"/>
                    <a:pt x="437" y="478"/>
                  </a:cubicBezTo>
                  <a:cubicBezTo>
                    <a:pt x="437" y="471"/>
                    <a:pt x="451" y="471"/>
                    <a:pt x="451" y="464"/>
                  </a:cubicBezTo>
                  <a:cubicBezTo>
                    <a:pt x="451" y="459"/>
                    <a:pt x="470" y="464"/>
                    <a:pt x="472" y="459"/>
                  </a:cubicBezTo>
                  <a:cubicBezTo>
                    <a:pt x="474" y="455"/>
                    <a:pt x="484" y="452"/>
                    <a:pt x="488" y="459"/>
                  </a:cubicBezTo>
                  <a:cubicBezTo>
                    <a:pt x="493" y="466"/>
                    <a:pt x="509" y="469"/>
                    <a:pt x="512" y="476"/>
                  </a:cubicBezTo>
                  <a:lnTo>
                    <a:pt x="512" y="487"/>
                  </a:lnTo>
                  <a:cubicBezTo>
                    <a:pt x="514" y="483"/>
                    <a:pt x="516" y="483"/>
                    <a:pt x="521" y="483"/>
                  </a:cubicBezTo>
                  <a:cubicBezTo>
                    <a:pt x="528" y="483"/>
                    <a:pt x="532" y="471"/>
                    <a:pt x="537" y="473"/>
                  </a:cubicBezTo>
                  <a:cubicBezTo>
                    <a:pt x="544" y="473"/>
                    <a:pt x="549" y="473"/>
                    <a:pt x="549" y="466"/>
                  </a:cubicBezTo>
                  <a:cubicBezTo>
                    <a:pt x="544" y="461"/>
                    <a:pt x="535" y="461"/>
                    <a:pt x="532" y="466"/>
                  </a:cubicBezTo>
                  <a:close/>
                  <a:moveTo>
                    <a:pt x="153" y="63"/>
                  </a:moveTo>
                  <a:lnTo>
                    <a:pt x="153" y="63"/>
                  </a:lnTo>
                  <a:cubicBezTo>
                    <a:pt x="163" y="65"/>
                    <a:pt x="144" y="74"/>
                    <a:pt x="142" y="84"/>
                  </a:cubicBezTo>
                  <a:cubicBezTo>
                    <a:pt x="139" y="93"/>
                    <a:pt x="156" y="100"/>
                    <a:pt x="163" y="107"/>
                  </a:cubicBezTo>
                  <a:cubicBezTo>
                    <a:pt x="170" y="114"/>
                    <a:pt x="186" y="112"/>
                    <a:pt x="193" y="109"/>
                  </a:cubicBezTo>
                  <a:cubicBezTo>
                    <a:pt x="197" y="105"/>
                    <a:pt x="197" y="93"/>
                    <a:pt x="205" y="93"/>
                  </a:cubicBezTo>
                  <a:cubicBezTo>
                    <a:pt x="214" y="93"/>
                    <a:pt x="209" y="86"/>
                    <a:pt x="216" y="84"/>
                  </a:cubicBezTo>
                  <a:cubicBezTo>
                    <a:pt x="221" y="81"/>
                    <a:pt x="223" y="88"/>
                    <a:pt x="216" y="95"/>
                  </a:cubicBezTo>
                  <a:cubicBezTo>
                    <a:pt x="212" y="102"/>
                    <a:pt x="228" y="102"/>
                    <a:pt x="235" y="93"/>
                  </a:cubicBezTo>
                  <a:cubicBezTo>
                    <a:pt x="244" y="86"/>
                    <a:pt x="246" y="93"/>
                    <a:pt x="244" y="100"/>
                  </a:cubicBezTo>
                  <a:cubicBezTo>
                    <a:pt x="242" y="109"/>
                    <a:pt x="225" y="105"/>
                    <a:pt x="218" y="112"/>
                  </a:cubicBezTo>
                  <a:cubicBezTo>
                    <a:pt x="212" y="121"/>
                    <a:pt x="193" y="114"/>
                    <a:pt x="186" y="123"/>
                  </a:cubicBezTo>
                  <a:cubicBezTo>
                    <a:pt x="177" y="133"/>
                    <a:pt x="193" y="135"/>
                    <a:pt x="205" y="133"/>
                  </a:cubicBezTo>
                  <a:cubicBezTo>
                    <a:pt x="216" y="130"/>
                    <a:pt x="239" y="128"/>
                    <a:pt x="246" y="130"/>
                  </a:cubicBezTo>
                  <a:cubicBezTo>
                    <a:pt x="256" y="133"/>
                    <a:pt x="242" y="135"/>
                    <a:pt x="228" y="135"/>
                  </a:cubicBezTo>
                  <a:cubicBezTo>
                    <a:pt x="214" y="135"/>
                    <a:pt x="209" y="140"/>
                    <a:pt x="209" y="142"/>
                  </a:cubicBezTo>
                  <a:cubicBezTo>
                    <a:pt x="209" y="147"/>
                    <a:pt x="188" y="137"/>
                    <a:pt x="188" y="147"/>
                  </a:cubicBezTo>
                  <a:cubicBezTo>
                    <a:pt x="188" y="156"/>
                    <a:pt x="207" y="158"/>
                    <a:pt x="209" y="163"/>
                  </a:cubicBezTo>
                  <a:cubicBezTo>
                    <a:pt x="212" y="170"/>
                    <a:pt x="225" y="165"/>
                    <a:pt x="230" y="165"/>
                  </a:cubicBezTo>
                  <a:cubicBezTo>
                    <a:pt x="235" y="168"/>
                    <a:pt x="221" y="172"/>
                    <a:pt x="221" y="175"/>
                  </a:cubicBezTo>
                  <a:cubicBezTo>
                    <a:pt x="218" y="177"/>
                    <a:pt x="235" y="179"/>
                    <a:pt x="237" y="184"/>
                  </a:cubicBezTo>
                  <a:cubicBezTo>
                    <a:pt x="239" y="189"/>
                    <a:pt x="251" y="186"/>
                    <a:pt x="251" y="179"/>
                  </a:cubicBezTo>
                  <a:cubicBezTo>
                    <a:pt x="251" y="172"/>
                    <a:pt x="263" y="147"/>
                    <a:pt x="277" y="142"/>
                  </a:cubicBezTo>
                  <a:cubicBezTo>
                    <a:pt x="291" y="137"/>
                    <a:pt x="281" y="133"/>
                    <a:pt x="284" y="123"/>
                  </a:cubicBezTo>
                  <a:cubicBezTo>
                    <a:pt x="286" y="116"/>
                    <a:pt x="298" y="123"/>
                    <a:pt x="293" y="116"/>
                  </a:cubicBezTo>
                  <a:cubicBezTo>
                    <a:pt x="291" y="109"/>
                    <a:pt x="293" y="107"/>
                    <a:pt x="302" y="98"/>
                  </a:cubicBezTo>
                  <a:cubicBezTo>
                    <a:pt x="309" y="91"/>
                    <a:pt x="316" y="95"/>
                    <a:pt x="328" y="91"/>
                  </a:cubicBezTo>
                  <a:cubicBezTo>
                    <a:pt x="337" y="86"/>
                    <a:pt x="342" y="95"/>
                    <a:pt x="330" y="95"/>
                  </a:cubicBezTo>
                  <a:cubicBezTo>
                    <a:pt x="321" y="95"/>
                    <a:pt x="326" y="107"/>
                    <a:pt x="335" y="112"/>
                  </a:cubicBezTo>
                  <a:cubicBezTo>
                    <a:pt x="342" y="114"/>
                    <a:pt x="335" y="116"/>
                    <a:pt x="342" y="119"/>
                  </a:cubicBezTo>
                  <a:cubicBezTo>
                    <a:pt x="349" y="121"/>
                    <a:pt x="346" y="130"/>
                    <a:pt x="337" y="140"/>
                  </a:cubicBezTo>
                  <a:cubicBezTo>
                    <a:pt x="330" y="149"/>
                    <a:pt x="339" y="149"/>
                    <a:pt x="358" y="144"/>
                  </a:cubicBezTo>
                  <a:cubicBezTo>
                    <a:pt x="377" y="137"/>
                    <a:pt x="365" y="149"/>
                    <a:pt x="370" y="154"/>
                  </a:cubicBezTo>
                  <a:cubicBezTo>
                    <a:pt x="374" y="158"/>
                    <a:pt x="391" y="151"/>
                    <a:pt x="398" y="142"/>
                  </a:cubicBezTo>
                  <a:cubicBezTo>
                    <a:pt x="405" y="133"/>
                    <a:pt x="416" y="135"/>
                    <a:pt x="416" y="130"/>
                  </a:cubicBezTo>
                  <a:cubicBezTo>
                    <a:pt x="414" y="123"/>
                    <a:pt x="407" y="123"/>
                    <a:pt x="400" y="126"/>
                  </a:cubicBezTo>
                  <a:cubicBezTo>
                    <a:pt x="393" y="128"/>
                    <a:pt x="377" y="126"/>
                    <a:pt x="384" y="121"/>
                  </a:cubicBezTo>
                  <a:cubicBezTo>
                    <a:pt x="388" y="116"/>
                    <a:pt x="388" y="112"/>
                    <a:pt x="379" y="112"/>
                  </a:cubicBezTo>
                  <a:cubicBezTo>
                    <a:pt x="370" y="114"/>
                    <a:pt x="356" y="109"/>
                    <a:pt x="363" y="107"/>
                  </a:cubicBezTo>
                  <a:cubicBezTo>
                    <a:pt x="370" y="105"/>
                    <a:pt x="358" y="95"/>
                    <a:pt x="351" y="95"/>
                  </a:cubicBezTo>
                  <a:cubicBezTo>
                    <a:pt x="344" y="95"/>
                    <a:pt x="346" y="88"/>
                    <a:pt x="346" y="81"/>
                  </a:cubicBezTo>
                  <a:cubicBezTo>
                    <a:pt x="346" y="77"/>
                    <a:pt x="328" y="74"/>
                    <a:pt x="332" y="72"/>
                  </a:cubicBezTo>
                  <a:cubicBezTo>
                    <a:pt x="335" y="72"/>
                    <a:pt x="323" y="67"/>
                    <a:pt x="321" y="70"/>
                  </a:cubicBezTo>
                  <a:cubicBezTo>
                    <a:pt x="319" y="74"/>
                    <a:pt x="312" y="74"/>
                    <a:pt x="312" y="67"/>
                  </a:cubicBezTo>
                  <a:cubicBezTo>
                    <a:pt x="312" y="63"/>
                    <a:pt x="298" y="63"/>
                    <a:pt x="293" y="65"/>
                  </a:cubicBezTo>
                  <a:cubicBezTo>
                    <a:pt x="286" y="65"/>
                    <a:pt x="291" y="51"/>
                    <a:pt x="284" y="46"/>
                  </a:cubicBezTo>
                  <a:cubicBezTo>
                    <a:pt x="279" y="44"/>
                    <a:pt x="270" y="56"/>
                    <a:pt x="267" y="56"/>
                  </a:cubicBezTo>
                  <a:cubicBezTo>
                    <a:pt x="263" y="53"/>
                    <a:pt x="270" y="46"/>
                    <a:pt x="272" y="39"/>
                  </a:cubicBezTo>
                  <a:cubicBezTo>
                    <a:pt x="274" y="35"/>
                    <a:pt x="253" y="28"/>
                    <a:pt x="251" y="32"/>
                  </a:cubicBezTo>
                  <a:cubicBezTo>
                    <a:pt x="249" y="37"/>
                    <a:pt x="244" y="23"/>
                    <a:pt x="239" y="23"/>
                  </a:cubicBezTo>
                  <a:cubicBezTo>
                    <a:pt x="235" y="21"/>
                    <a:pt x="237" y="32"/>
                    <a:pt x="232" y="32"/>
                  </a:cubicBezTo>
                  <a:cubicBezTo>
                    <a:pt x="230" y="35"/>
                    <a:pt x="223" y="37"/>
                    <a:pt x="230" y="42"/>
                  </a:cubicBezTo>
                  <a:cubicBezTo>
                    <a:pt x="237" y="46"/>
                    <a:pt x="244" y="72"/>
                    <a:pt x="244" y="74"/>
                  </a:cubicBezTo>
                  <a:cubicBezTo>
                    <a:pt x="244" y="79"/>
                    <a:pt x="221" y="58"/>
                    <a:pt x="221" y="49"/>
                  </a:cubicBezTo>
                  <a:cubicBezTo>
                    <a:pt x="218" y="37"/>
                    <a:pt x="209" y="30"/>
                    <a:pt x="207" y="37"/>
                  </a:cubicBezTo>
                  <a:cubicBezTo>
                    <a:pt x="202" y="44"/>
                    <a:pt x="195" y="46"/>
                    <a:pt x="197" y="53"/>
                  </a:cubicBezTo>
                  <a:cubicBezTo>
                    <a:pt x="200" y="60"/>
                    <a:pt x="191" y="63"/>
                    <a:pt x="191" y="58"/>
                  </a:cubicBezTo>
                  <a:cubicBezTo>
                    <a:pt x="191" y="53"/>
                    <a:pt x="179" y="46"/>
                    <a:pt x="177" y="44"/>
                  </a:cubicBezTo>
                  <a:cubicBezTo>
                    <a:pt x="172" y="44"/>
                    <a:pt x="186" y="42"/>
                    <a:pt x="193" y="39"/>
                  </a:cubicBezTo>
                  <a:cubicBezTo>
                    <a:pt x="200" y="35"/>
                    <a:pt x="188" y="30"/>
                    <a:pt x="181" y="35"/>
                  </a:cubicBezTo>
                  <a:cubicBezTo>
                    <a:pt x="174" y="37"/>
                    <a:pt x="167" y="32"/>
                    <a:pt x="163" y="37"/>
                  </a:cubicBezTo>
                  <a:cubicBezTo>
                    <a:pt x="160" y="42"/>
                    <a:pt x="156" y="37"/>
                    <a:pt x="149" y="35"/>
                  </a:cubicBezTo>
                  <a:cubicBezTo>
                    <a:pt x="142" y="35"/>
                    <a:pt x="137" y="44"/>
                    <a:pt x="133" y="44"/>
                  </a:cubicBezTo>
                  <a:cubicBezTo>
                    <a:pt x="128" y="42"/>
                    <a:pt x="123" y="53"/>
                    <a:pt x="133" y="65"/>
                  </a:cubicBezTo>
                  <a:cubicBezTo>
                    <a:pt x="139" y="77"/>
                    <a:pt x="144" y="60"/>
                    <a:pt x="153" y="63"/>
                  </a:cubicBezTo>
                  <a:close/>
                  <a:moveTo>
                    <a:pt x="135" y="100"/>
                  </a:moveTo>
                  <a:lnTo>
                    <a:pt x="135" y="100"/>
                  </a:lnTo>
                  <a:cubicBezTo>
                    <a:pt x="139" y="102"/>
                    <a:pt x="144" y="112"/>
                    <a:pt x="149" y="112"/>
                  </a:cubicBezTo>
                  <a:cubicBezTo>
                    <a:pt x="151" y="112"/>
                    <a:pt x="142" y="100"/>
                    <a:pt x="135" y="93"/>
                  </a:cubicBezTo>
                  <a:cubicBezTo>
                    <a:pt x="130" y="86"/>
                    <a:pt x="130" y="79"/>
                    <a:pt x="121" y="81"/>
                  </a:cubicBezTo>
                  <a:cubicBezTo>
                    <a:pt x="112" y="84"/>
                    <a:pt x="128" y="100"/>
                    <a:pt x="135" y="100"/>
                  </a:cubicBezTo>
                  <a:close/>
                  <a:moveTo>
                    <a:pt x="284" y="25"/>
                  </a:moveTo>
                  <a:lnTo>
                    <a:pt x="284" y="25"/>
                  </a:lnTo>
                  <a:cubicBezTo>
                    <a:pt x="288" y="28"/>
                    <a:pt x="277" y="28"/>
                    <a:pt x="281" y="32"/>
                  </a:cubicBezTo>
                  <a:cubicBezTo>
                    <a:pt x="295" y="46"/>
                    <a:pt x="351" y="30"/>
                    <a:pt x="358" y="35"/>
                  </a:cubicBezTo>
                  <a:cubicBezTo>
                    <a:pt x="367" y="39"/>
                    <a:pt x="312" y="44"/>
                    <a:pt x="314" y="51"/>
                  </a:cubicBezTo>
                  <a:cubicBezTo>
                    <a:pt x="316" y="56"/>
                    <a:pt x="360" y="60"/>
                    <a:pt x="365" y="56"/>
                  </a:cubicBezTo>
                  <a:cubicBezTo>
                    <a:pt x="367" y="53"/>
                    <a:pt x="374" y="65"/>
                    <a:pt x="391" y="65"/>
                  </a:cubicBezTo>
                  <a:cubicBezTo>
                    <a:pt x="405" y="65"/>
                    <a:pt x="402" y="60"/>
                    <a:pt x="414" y="58"/>
                  </a:cubicBezTo>
                  <a:cubicBezTo>
                    <a:pt x="425" y="58"/>
                    <a:pt x="442" y="53"/>
                    <a:pt x="442" y="46"/>
                  </a:cubicBezTo>
                  <a:cubicBezTo>
                    <a:pt x="442" y="42"/>
                    <a:pt x="474" y="32"/>
                    <a:pt x="470" y="23"/>
                  </a:cubicBezTo>
                  <a:cubicBezTo>
                    <a:pt x="467" y="14"/>
                    <a:pt x="437" y="21"/>
                    <a:pt x="428" y="16"/>
                  </a:cubicBezTo>
                  <a:cubicBezTo>
                    <a:pt x="421" y="11"/>
                    <a:pt x="400" y="4"/>
                    <a:pt x="398" y="11"/>
                  </a:cubicBezTo>
                  <a:cubicBezTo>
                    <a:pt x="393" y="18"/>
                    <a:pt x="388" y="21"/>
                    <a:pt x="386" y="18"/>
                  </a:cubicBezTo>
                  <a:cubicBezTo>
                    <a:pt x="381" y="16"/>
                    <a:pt x="386" y="0"/>
                    <a:pt x="372" y="4"/>
                  </a:cubicBezTo>
                  <a:cubicBezTo>
                    <a:pt x="360" y="9"/>
                    <a:pt x="372" y="23"/>
                    <a:pt x="370" y="25"/>
                  </a:cubicBezTo>
                  <a:cubicBezTo>
                    <a:pt x="367" y="28"/>
                    <a:pt x="353" y="23"/>
                    <a:pt x="353" y="16"/>
                  </a:cubicBezTo>
                  <a:cubicBezTo>
                    <a:pt x="351" y="9"/>
                    <a:pt x="337" y="23"/>
                    <a:pt x="335" y="14"/>
                  </a:cubicBezTo>
                  <a:cubicBezTo>
                    <a:pt x="332" y="7"/>
                    <a:pt x="316" y="0"/>
                    <a:pt x="312" y="2"/>
                  </a:cubicBezTo>
                  <a:cubicBezTo>
                    <a:pt x="307" y="2"/>
                    <a:pt x="316" y="7"/>
                    <a:pt x="314" y="11"/>
                  </a:cubicBezTo>
                  <a:cubicBezTo>
                    <a:pt x="312" y="14"/>
                    <a:pt x="302" y="7"/>
                    <a:pt x="298" y="7"/>
                  </a:cubicBezTo>
                  <a:cubicBezTo>
                    <a:pt x="293" y="7"/>
                    <a:pt x="300" y="14"/>
                    <a:pt x="298" y="18"/>
                  </a:cubicBezTo>
                  <a:cubicBezTo>
                    <a:pt x="295" y="23"/>
                    <a:pt x="288" y="7"/>
                    <a:pt x="281" y="7"/>
                  </a:cubicBezTo>
                  <a:cubicBezTo>
                    <a:pt x="277" y="7"/>
                    <a:pt x="279" y="14"/>
                    <a:pt x="272" y="16"/>
                  </a:cubicBezTo>
                  <a:cubicBezTo>
                    <a:pt x="267" y="16"/>
                    <a:pt x="279" y="21"/>
                    <a:pt x="284" y="25"/>
                  </a:cubicBezTo>
                  <a:close/>
                </a:path>
              </a:pathLst>
            </a:custGeom>
            <a:solidFill>
              <a:srgbClr val="0033A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" name="Freeform 703">
              <a:extLst>
                <a:ext uri="{FF2B5EF4-FFF2-40B4-BE49-F238E27FC236}">
                  <a16:creationId xmlns:a16="http://schemas.microsoft.com/office/drawing/2014/main" id="{BC360E2A-4E34-DC08-4659-19ECAE5DDC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0100" y="1563688"/>
              <a:ext cx="525463" cy="835025"/>
            </a:xfrm>
            <a:custGeom>
              <a:avLst/>
              <a:gdLst>
                <a:gd name="T0" fmla="*/ 521 w 551"/>
                <a:gd name="T1" fmla="*/ 455 h 872"/>
                <a:gd name="T2" fmla="*/ 512 w 551"/>
                <a:gd name="T3" fmla="*/ 424 h 872"/>
                <a:gd name="T4" fmla="*/ 470 w 551"/>
                <a:gd name="T5" fmla="*/ 424 h 872"/>
                <a:gd name="T6" fmla="*/ 428 w 551"/>
                <a:gd name="T7" fmla="*/ 438 h 872"/>
                <a:gd name="T8" fmla="*/ 409 w 551"/>
                <a:gd name="T9" fmla="*/ 429 h 872"/>
                <a:gd name="T10" fmla="*/ 374 w 551"/>
                <a:gd name="T11" fmla="*/ 443 h 872"/>
                <a:gd name="T12" fmla="*/ 365 w 551"/>
                <a:gd name="T13" fmla="*/ 445 h 872"/>
                <a:gd name="T14" fmla="*/ 335 w 551"/>
                <a:gd name="T15" fmla="*/ 452 h 872"/>
                <a:gd name="T16" fmla="*/ 312 w 551"/>
                <a:gd name="T17" fmla="*/ 452 h 872"/>
                <a:gd name="T18" fmla="*/ 274 w 551"/>
                <a:gd name="T19" fmla="*/ 476 h 872"/>
                <a:gd name="T20" fmla="*/ 265 w 551"/>
                <a:gd name="T21" fmla="*/ 504 h 872"/>
                <a:gd name="T22" fmla="*/ 223 w 551"/>
                <a:gd name="T23" fmla="*/ 497 h 872"/>
                <a:gd name="T24" fmla="*/ 197 w 551"/>
                <a:gd name="T25" fmla="*/ 527 h 872"/>
                <a:gd name="T26" fmla="*/ 237 w 551"/>
                <a:gd name="T27" fmla="*/ 532 h 872"/>
                <a:gd name="T28" fmla="*/ 184 w 551"/>
                <a:gd name="T29" fmla="*/ 585 h 872"/>
                <a:gd name="T30" fmla="*/ 146 w 551"/>
                <a:gd name="T31" fmla="*/ 639 h 872"/>
                <a:gd name="T32" fmla="*/ 105 w 551"/>
                <a:gd name="T33" fmla="*/ 681 h 872"/>
                <a:gd name="T34" fmla="*/ 49 w 551"/>
                <a:gd name="T35" fmla="*/ 714 h 872"/>
                <a:gd name="T36" fmla="*/ 14 w 551"/>
                <a:gd name="T37" fmla="*/ 742 h 872"/>
                <a:gd name="T38" fmla="*/ 7 w 551"/>
                <a:gd name="T39" fmla="*/ 788 h 872"/>
                <a:gd name="T40" fmla="*/ 23 w 551"/>
                <a:gd name="T41" fmla="*/ 814 h 872"/>
                <a:gd name="T42" fmla="*/ 30 w 551"/>
                <a:gd name="T43" fmla="*/ 830 h 872"/>
                <a:gd name="T44" fmla="*/ 102 w 551"/>
                <a:gd name="T45" fmla="*/ 842 h 872"/>
                <a:gd name="T46" fmla="*/ 142 w 551"/>
                <a:gd name="T47" fmla="*/ 844 h 872"/>
                <a:gd name="T48" fmla="*/ 163 w 551"/>
                <a:gd name="T49" fmla="*/ 779 h 872"/>
                <a:gd name="T50" fmla="*/ 160 w 551"/>
                <a:gd name="T51" fmla="*/ 688 h 872"/>
                <a:gd name="T52" fmla="*/ 205 w 551"/>
                <a:gd name="T53" fmla="*/ 623 h 872"/>
                <a:gd name="T54" fmla="*/ 242 w 551"/>
                <a:gd name="T55" fmla="*/ 560 h 872"/>
                <a:gd name="T56" fmla="*/ 307 w 551"/>
                <a:gd name="T57" fmla="*/ 515 h 872"/>
                <a:gd name="T58" fmla="*/ 372 w 551"/>
                <a:gd name="T59" fmla="*/ 504 h 872"/>
                <a:gd name="T60" fmla="*/ 437 w 551"/>
                <a:gd name="T61" fmla="*/ 478 h 872"/>
                <a:gd name="T62" fmla="*/ 512 w 551"/>
                <a:gd name="T63" fmla="*/ 487 h 872"/>
                <a:gd name="T64" fmla="*/ 532 w 551"/>
                <a:gd name="T65" fmla="*/ 466 h 872"/>
                <a:gd name="T66" fmla="*/ 193 w 551"/>
                <a:gd name="T67" fmla="*/ 109 h 872"/>
                <a:gd name="T68" fmla="*/ 244 w 551"/>
                <a:gd name="T69" fmla="*/ 100 h 872"/>
                <a:gd name="T70" fmla="*/ 228 w 551"/>
                <a:gd name="T71" fmla="*/ 135 h 872"/>
                <a:gd name="T72" fmla="*/ 221 w 551"/>
                <a:gd name="T73" fmla="*/ 175 h 872"/>
                <a:gd name="T74" fmla="*/ 293 w 551"/>
                <a:gd name="T75" fmla="*/ 116 h 872"/>
                <a:gd name="T76" fmla="*/ 342 w 551"/>
                <a:gd name="T77" fmla="*/ 119 h 872"/>
                <a:gd name="T78" fmla="*/ 416 w 551"/>
                <a:gd name="T79" fmla="*/ 130 h 872"/>
                <a:gd name="T80" fmla="*/ 351 w 551"/>
                <a:gd name="T81" fmla="*/ 95 h 872"/>
                <a:gd name="T82" fmla="*/ 293 w 551"/>
                <a:gd name="T83" fmla="*/ 65 h 872"/>
                <a:gd name="T84" fmla="*/ 239 w 551"/>
                <a:gd name="T85" fmla="*/ 23 h 872"/>
                <a:gd name="T86" fmla="*/ 207 w 551"/>
                <a:gd name="T87" fmla="*/ 37 h 872"/>
                <a:gd name="T88" fmla="*/ 181 w 551"/>
                <a:gd name="T89" fmla="*/ 35 h 872"/>
                <a:gd name="T90" fmla="*/ 153 w 551"/>
                <a:gd name="T91" fmla="*/ 63 h 872"/>
                <a:gd name="T92" fmla="*/ 135 w 551"/>
                <a:gd name="T93" fmla="*/ 93 h 872"/>
                <a:gd name="T94" fmla="*/ 284 w 551"/>
                <a:gd name="T95" fmla="*/ 25 h 872"/>
                <a:gd name="T96" fmla="*/ 391 w 551"/>
                <a:gd name="T97" fmla="*/ 65 h 872"/>
                <a:gd name="T98" fmla="*/ 398 w 551"/>
                <a:gd name="T99" fmla="*/ 11 h 872"/>
                <a:gd name="T100" fmla="*/ 335 w 551"/>
                <a:gd name="T101" fmla="*/ 14 h 872"/>
                <a:gd name="T102" fmla="*/ 281 w 551"/>
                <a:gd name="T103" fmla="*/ 7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1" h="872">
                  <a:moveTo>
                    <a:pt x="532" y="466"/>
                  </a:moveTo>
                  <a:lnTo>
                    <a:pt x="532" y="466"/>
                  </a:lnTo>
                  <a:cubicBezTo>
                    <a:pt x="532" y="471"/>
                    <a:pt x="523" y="471"/>
                    <a:pt x="523" y="466"/>
                  </a:cubicBezTo>
                  <a:cubicBezTo>
                    <a:pt x="523" y="461"/>
                    <a:pt x="512" y="457"/>
                    <a:pt x="509" y="455"/>
                  </a:cubicBezTo>
                  <a:cubicBezTo>
                    <a:pt x="509" y="452"/>
                    <a:pt x="516" y="452"/>
                    <a:pt x="521" y="455"/>
                  </a:cubicBezTo>
                  <a:cubicBezTo>
                    <a:pt x="526" y="459"/>
                    <a:pt x="530" y="457"/>
                    <a:pt x="535" y="452"/>
                  </a:cubicBezTo>
                  <a:cubicBezTo>
                    <a:pt x="539" y="445"/>
                    <a:pt x="549" y="450"/>
                    <a:pt x="549" y="445"/>
                  </a:cubicBezTo>
                  <a:cubicBezTo>
                    <a:pt x="551" y="441"/>
                    <a:pt x="539" y="438"/>
                    <a:pt x="537" y="436"/>
                  </a:cubicBezTo>
                  <a:cubicBezTo>
                    <a:pt x="537" y="431"/>
                    <a:pt x="530" y="429"/>
                    <a:pt x="523" y="429"/>
                  </a:cubicBezTo>
                  <a:cubicBezTo>
                    <a:pt x="516" y="431"/>
                    <a:pt x="516" y="429"/>
                    <a:pt x="512" y="424"/>
                  </a:cubicBezTo>
                  <a:cubicBezTo>
                    <a:pt x="507" y="420"/>
                    <a:pt x="495" y="427"/>
                    <a:pt x="495" y="436"/>
                  </a:cubicBezTo>
                  <a:cubicBezTo>
                    <a:pt x="495" y="445"/>
                    <a:pt x="486" y="443"/>
                    <a:pt x="488" y="438"/>
                  </a:cubicBezTo>
                  <a:cubicBezTo>
                    <a:pt x="493" y="434"/>
                    <a:pt x="486" y="427"/>
                    <a:pt x="493" y="424"/>
                  </a:cubicBezTo>
                  <a:cubicBezTo>
                    <a:pt x="498" y="424"/>
                    <a:pt x="495" y="415"/>
                    <a:pt x="484" y="413"/>
                  </a:cubicBezTo>
                  <a:cubicBezTo>
                    <a:pt x="472" y="413"/>
                    <a:pt x="467" y="422"/>
                    <a:pt x="470" y="424"/>
                  </a:cubicBezTo>
                  <a:cubicBezTo>
                    <a:pt x="472" y="429"/>
                    <a:pt x="463" y="443"/>
                    <a:pt x="458" y="443"/>
                  </a:cubicBezTo>
                  <a:cubicBezTo>
                    <a:pt x="453" y="443"/>
                    <a:pt x="458" y="431"/>
                    <a:pt x="458" y="424"/>
                  </a:cubicBezTo>
                  <a:cubicBezTo>
                    <a:pt x="458" y="417"/>
                    <a:pt x="453" y="422"/>
                    <a:pt x="444" y="431"/>
                  </a:cubicBezTo>
                  <a:cubicBezTo>
                    <a:pt x="435" y="441"/>
                    <a:pt x="428" y="450"/>
                    <a:pt x="423" y="452"/>
                  </a:cubicBezTo>
                  <a:cubicBezTo>
                    <a:pt x="418" y="452"/>
                    <a:pt x="418" y="443"/>
                    <a:pt x="428" y="438"/>
                  </a:cubicBezTo>
                  <a:cubicBezTo>
                    <a:pt x="435" y="434"/>
                    <a:pt x="435" y="422"/>
                    <a:pt x="442" y="422"/>
                  </a:cubicBezTo>
                  <a:cubicBezTo>
                    <a:pt x="446" y="422"/>
                    <a:pt x="446" y="415"/>
                    <a:pt x="439" y="413"/>
                  </a:cubicBezTo>
                  <a:cubicBezTo>
                    <a:pt x="430" y="413"/>
                    <a:pt x="430" y="420"/>
                    <a:pt x="428" y="422"/>
                  </a:cubicBezTo>
                  <a:cubicBezTo>
                    <a:pt x="425" y="424"/>
                    <a:pt x="411" y="420"/>
                    <a:pt x="411" y="422"/>
                  </a:cubicBezTo>
                  <a:cubicBezTo>
                    <a:pt x="411" y="424"/>
                    <a:pt x="405" y="424"/>
                    <a:pt x="409" y="429"/>
                  </a:cubicBezTo>
                  <a:cubicBezTo>
                    <a:pt x="411" y="434"/>
                    <a:pt x="407" y="438"/>
                    <a:pt x="405" y="431"/>
                  </a:cubicBezTo>
                  <a:cubicBezTo>
                    <a:pt x="400" y="427"/>
                    <a:pt x="393" y="431"/>
                    <a:pt x="388" y="438"/>
                  </a:cubicBezTo>
                  <a:cubicBezTo>
                    <a:pt x="386" y="443"/>
                    <a:pt x="379" y="443"/>
                    <a:pt x="384" y="445"/>
                  </a:cubicBezTo>
                  <a:cubicBezTo>
                    <a:pt x="388" y="448"/>
                    <a:pt x="388" y="457"/>
                    <a:pt x="381" y="457"/>
                  </a:cubicBezTo>
                  <a:cubicBezTo>
                    <a:pt x="377" y="459"/>
                    <a:pt x="379" y="443"/>
                    <a:pt x="374" y="443"/>
                  </a:cubicBezTo>
                  <a:cubicBezTo>
                    <a:pt x="370" y="445"/>
                    <a:pt x="372" y="436"/>
                    <a:pt x="379" y="436"/>
                  </a:cubicBezTo>
                  <a:cubicBezTo>
                    <a:pt x="384" y="436"/>
                    <a:pt x="391" y="427"/>
                    <a:pt x="391" y="424"/>
                  </a:cubicBezTo>
                  <a:cubicBezTo>
                    <a:pt x="388" y="422"/>
                    <a:pt x="381" y="422"/>
                    <a:pt x="381" y="427"/>
                  </a:cubicBezTo>
                  <a:cubicBezTo>
                    <a:pt x="381" y="431"/>
                    <a:pt x="372" y="431"/>
                    <a:pt x="365" y="431"/>
                  </a:cubicBezTo>
                  <a:cubicBezTo>
                    <a:pt x="356" y="429"/>
                    <a:pt x="358" y="438"/>
                    <a:pt x="365" y="445"/>
                  </a:cubicBezTo>
                  <a:cubicBezTo>
                    <a:pt x="374" y="450"/>
                    <a:pt x="365" y="452"/>
                    <a:pt x="360" y="448"/>
                  </a:cubicBezTo>
                  <a:cubicBezTo>
                    <a:pt x="356" y="445"/>
                    <a:pt x="349" y="448"/>
                    <a:pt x="344" y="450"/>
                  </a:cubicBezTo>
                  <a:cubicBezTo>
                    <a:pt x="339" y="452"/>
                    <a:pt x="356" y="457"/>
                    <a:pt x="356" y="459"/>
                  </a:cubicBezTo>
                  <a:cubicBezTo>
                    <a:pt x="356" y="461"/>
                    <a:pt x="349" y="457"/>
                    <a:pt x="346" y="459"/>
                  </a:cubicBezTo>
                  <a:cubicBezTo>
                    <a:pt x="344" y="461"/>
                    <a:pt x="335" y="457"/>
                    <a:pt x="335" y="452"/>
                  </a:cubicBezTo>
                  <a:cubicBezTo>
                    <a:pt x="335" y="445"/>
                    <a:pt x="321" y="455"/>
                    <a:pt x="328" y="455"/>
                  </a:cubicBezTo>
                  <a:cubicBezTo>
                    <a:pt x="335" y="457"/>
                    <a:pt x="332" y="461"/>
                    <a:pt x="332" y="469"/>
                  </a:cubicBezTo>
                  <a:cubicBezTo>
                    <a:pt x="332" y="476"/>
                    <a:pt x="323" y="471"/>
                    <a:pt x="326" y="466"/>
                  </a:cubicBezTo>
                  <a:cubicBezTo>
                    <a:pt x="328" y="459"/>
                    <a:pt x="321" y="459"/>
                    <a:pt x="314" y="464"/>
                  </a:cubicBezTo>
                  <a:cubicBezTo>
                    <a:pt x="307" y="469"/>
                    <a:pt x="314" y="457"/>
                    <a:pt x="312" y="452"/>
                  </a:cubicBezTo>
                  <a:cubicBezTo>
                    <a:pt x="309" y="448"/>
                    <a:pt x="305" y="452"/>
                    <a:pt x="298" y="452"/>
                  </a:cubicBezTo>
                  <a:cubicBezTo>
                    <a:pt x="291" y="455"/>
                    <a:pt x="288" y="455"/>
                    <a:pt x="291" y="459"/>
                  </a:cubicBezTo>
                  <a:cubicBezTo>
                    <a:pt x="295" y="464"/>
                    <a:pt x="295" y="471"/>
                    <a:pt x="288" y="469"/>
                  </a:cubicBezTo>
                  <a:cubicBezTo>
                    <a:pt x="284" y="469"/>
                    <a:pt x="281" y="469"/>
                    <a:pt x="281" y="473"/>
                  </a:cubicBezTo>
                  <a:cubicBezTo>
                    <a:pt x="284" y="478"/>
                    <a:pt x="277" y="480"/>
                    <a:pt x="274" y="476"/>
                  </a:cubicBezTo>
                  <a:cubicBezTo>
                    <a:pt x="274" y="471"/>
                    <a:pt x="263" y="471"/>
                    <a:pt x="260" y="478"/>
                  </a:cubicBezTo>
                  <a:cubicBezTo>
                    <a:pt x="258" y="483"/>
                    <a:pt x="249" y="485"/>
                    <a:pt x="249" y="492"/>
                  </a:cubicBezTo>
                  <a:cubicBezTo>
                    <a:pt x="251" y="497"/>
                    <a:pt x="258" y="487"/>
                    <a:pt x="263" y="490"/>
                  </a:cubicBezTo>
                  <a:cubicBezTo>
                    <a:pt x="270" y="492"/>
                    <a:pt x="263" y="494"/>
                    <a:pt x="265" y="499"/>
                  </a:cubicBezTo>
                  <a:cubicBezTo>
                    <a:pt x="270" y="501"/>
                    <a:pt x="267" y="508"/>
                    <a:pt x="265" y="504"/>
                  </a:cubicBezTo>
                  <a:cubicBezTo>
                    <a:pt x="260" y="499"/>
                    <a:pt x="253" y="499"/>
                    <a:pt x="253" y="506"/>
                  </a:cubicBezTo>
                  <a:cubicBezTo>
                    <a:pt x="251" y="511"/>
                    <a:pt x="246" y="504"/>
                    <a:pt x="244" y="499"/>
                  </a:cubicBezTo>
                  <a:cubicBezTo>
                    <a:pt x="239" y="494"/>
                    <a:pt x="235" y="508"/>
                    <a:pt x="232" y="506"/>
                  </a:cubicBezTo>
                  <a:cubicBezTo>
                    <a:pt x="228" y="501"/>
                    <a:pt x="239" y="492"/>
                    <a:pt x="237" y="487"/>
                  </a:cubicBezTo>
                  <a:cubicBezTo>
                    <a:pt x="235" y="483"/>
                    <a:pt x="232" y="490"/>
                    <a:pt x="223" y="497"/>
                  </a:cubicBezTo>
                  <a:cubicBezTo>
                    <a:pt x="216" y="504"/>
                    <a:pt x="207" y="504"/>
                    <a:pt x="212" y="508"/>
                  </a:cubicBezTo>
                  <a:cubicBezTo>
                    <a:pt x="214" y="511"/>
                    <a:pt x="205" y="513"/>
                    <a:pt x="202" y="520"/>
                  </a:cubicBezTo>
                  <a:cubicBezTo>
                    <a:pt x="200" y="525"/>
                    <a:pt x="186" y="527"/>
                    <a:pt x="177" y="534"/>
                  </a:cubicBezTo>
                  <a:cubicBezTo>
                    <a:pt x="167" y="539"/>
                    <a:pt x="177" y="541"/>
                    <a:pt x="184" y="534"/>
                  </a:cubicBezTo>
                  <a:cubicBezTo>
                    <a:pt x="188" y="529"/>
                    <a:pt x="191" y="532"/>
                    <a:pt x="197" y="527"/>
                  </a:cubicBezTo>
                  <a:cubicBezTo>
                    <a:pt x="207" y="520"/>
                    <a:pt x="216" y="518"/>
                    <a:pt x="218" y="518"/>
                  </a:cubicBezTo>
                  <a:cubicBezTo>
                    <a:pt x="223" y="520"/>
                    <a:pt x="228" y="522"/>
                    <a:pt x="232" y="518"/>
                  </a:cubicBezTo>
                  <a:cubicBezTo>
                    <a:pt x="235" y="511"/>
                    <a:pt x="242" y="513"/>
                    <a:pt x="244" y="515"/>
                  </a:cubicBezTo>
                  <a:cubicBezTo>
                    <a:pt x="249" y="520"/>
                    <a:pt x="237" y="522"/>
                    <a:pt x="244" y="527"/>
                  </a:cubicBezTo>
                  <a:cubicBezTo>
                    <a:pt x="249" y="532"/>
                    <a:pt x="237" y="534"/>
                    <a:pt x="237" y="532"/>
                  </a:cubicBezTo>
                  <a:cubicBezTo>
                    <a:pt x="237" y="527"/>
                    <a:pt x="230" y="522"/>
                    <a:pt x="228" y="527"/>
                  </a:cubicBezTo>
                  <a:cubicBezTo>
                    <a:pt x="225" y="532"/>
                    <a:pt x="223" y="534"/>
                    <a:pt x="218" y="536"/>
                  </a:cubicBezTo>
                  <a:cubicBezTo>
                    <a:pt x="214" y="536"/>
                    <a:pt x="209" y="543"/>
                    <a:pt x="209" y="550"/>
                  </a:cubicBezTo>
                  <a:cubicBezTo>
                    <a:pt x="209" y="557"/>
                    <a:pt x="202" y="550"/>
                    <a:pt x="202" y="557"/>
                  </a:cubicBezTo>
                  <a:cubicBezTo>
                    <a:pt x="202" y="564"/>
                    <a:pt x="191" y="576"/>
                    <a:pt x="184" y="585"/>
                  </a:cubicBezTo>
                  <a:cubicBezTo>
                    <a:pt x="174" y="592"/>
                    <a:pt x="181" y="595"/>
                    <a:pt x="179" y="599"/>
                  </a:cubicBezTo>
                  <a:cubicBezTo>
                    <a:pt x="177" y="606"/>
                    <a:pt x="167" y="602"/>
                    <a:pt x="163" y="602"/>
                  </a:cubicBezTo>
                  <a:cubicBezTo>
                    <a:pt x="160" y="604"/>
                    <a:pt x="165" y="618"/>
                    <a:pt x="160" y="623"/>
                  </a:cubicBezTo>
                  <a:cubicBezTo>
                    <a:pt x="156" y="627"/>
                    <a:pt x="160" y="632"/>
                    <a:pt x="160" y="637"/>
                  </a:cubicBezTo>
                  <a:cubicBezTo>
                    <a:pt x="160" y="641"/>
                    <a:pt x="149" y="634"/>
                    <a:pt x="146" y="639"/>
                  </a:cubicBezTo>
                  <a:cubicBezTo>
                    <a:pt x="146" y="644"/>
                    <a:pt x="135" y="641"/>
                    <a:pt x="133" y="644"/>
                  </a:cubicBezTo>
                  <a:cubicBezTo>
                    <a:pt x="128" y="644"/>
                    <a:pt x="139" y="653"/>
                    <a:pt x="144" y="658"/>
                  </a:cubicBezTo>
                  <a:cubicBezTo>
                    <a:pt x="149" y="660"/>
                    <a:pt x="139" y="664"/>
                    <a:pt x="137" y="660"/>
                  </a:cubicBezTo>
                  <a:cubicBezTo>
                    <a:pt x="137" y="655"/>
                    <a:pt x="128" y="662"/>
                    <a:pt x="119" y="667"/>
                  </a:cubicBezTo>
                  <a:cubicBezTo>
                    <a:pt x="109" y="672"/>
                    <a:pt x="114" y="681"/>
                    <a:pt x="105" y="681"/>
                  </a:cubicBezTo>
                  <a:cubicBezTo>
                    <a:pt x="98" y="681"/>
                    <a:pt x="100" y="693"/>
                    <a:pt x="95" y="697"/>
                  </a:cubicBezTo>
                  <a:cubicBezTo>
                    <a:pt x="91" y="700"/>
                    <a:pt x="91" y="688"/>
                    <a:pt x="84" y="688"/>
                  </a:cubicBezTo>
                  <a:cubicBezTo>
                    <a:pt x="77" y="688"/>
                    <a:pt x="77" y="693"/>
                    <a:pt x="81" y="700"/>
                  </a:cubicBezTo>
                  <a:cubicBezTo>
                    <a:pt x="86" y="707"/>
                    <a:pt x="74" y="702"/>
                    <a:pt x="70" y="707"/>
                  </a:cubicBezTo>
                  <a:cubicBezTo>
                    <a:pt x="65" y="711"/>
                    <a:pt x="54" y="709"/>
                    <a:pt x="49" y="714"/>
                  </a:cubicBezTo>
                  <a:cubicBezTo>
                    <a:pt x="46" y="718"/>
                    <a:pt x="58" y="718"/>
                    <a:pt x="60" y="723"/>
                  </a:cubicBezTo>
                  <a:cubicBezTo>
                    <a:pt x="63" y="728"/>
                    <a:pt x="49" y="725"/>
                    <a:pt x="42" y="723"/>
                  </a:cubicBezTo>
                  <a:cubicBezTo>
                    <a:pt x="35" y="721"/>
                    <a:pt x="37" y="732"/>
                    <a:pt x="30" y="730"/>
                  </a:cubicBezTo>
                  <a:cubicBezTo>
                    <a:pt x="25" y="730"/>
                    <a:pt x="16" y="737"/>
                    <a:pt x="21" y="739"/>
                  </a:cubicBezTo>
                  <a:cubicBezTo>
                    <a:pt x="25" y="744"/>
                    <a:pt x="18" y="746"/>
                    <a:pt x="14" y="742"/>
                  </a:cubicBezTo>
                  <a:cubicBezTo>
                    <a:pt x="9" y="739"/>
                    <a:pt x="4" y="746"/>
                    <a:pt x="2" y="751"/>
                  </a:cubicBezTo>
                  <a:cubicBezTo>
                    <a:pt x="2" y="758"/>
                    <a:pt x="11" y="760"/>
                    <a:pt x="11" y="763"/>
                  </a:cubicBezTo>
                  <a:cubicBezTo>
                    <a:pt x="11" y="765"/>
                    <a:pt x="2" y="769"/>
                    <a:pt x="9" y="769"/>
                  </a:cubicBezTo>
                  <a:cubicBezTo>
                    <a:pt x="14" y="772"/>
                    <a:pt x="11" y="776"/>
                    <a:pt x="7" y="779"/>
                  </a:cubicBezTo>
                  <a:cubicBezTo>
                    <a:pt x="2" y="781"/>
                    <a:pt x="2" y="783"/>
                    <a:pt x="7" y="788"/>
                  </a:cubicBezTo>
                  <a:cubicBezTo>
                    <a:pt x="11" y="793"/>
                    <a:pt x="0" y="795"/>
                    <a:pt x="4" y="802"/>
                  </a:cubicBezTo>
                  <a:cubicBezTo>
                    <a:pt x="9" y="809"/>
                    <a:pt x="14" y="800"/>
                    <a:pt x="16" y="805"/>
                  </a:cubicBezTo>
                  <a:cubicBezTo>
                    <a:pt x="18" y="809"/>
                    <a:pt x="25" y="805"/>
                    <a:pt x="30" y="800"/>
                  </a:cubicBezTo>
                  <a:cubicBezTo>
                    <a:pt x="37" y="793"/>
                    <a:pt x="42" y="807"/>
                    <a:pt x="35" y="807"/>
                  </a:cubicBezTo>
                  <a:cubicBezTo>
                    <a:pt x="30" y="805"/>
                    <a:pt x="23" y="809"/>
                    <a:pt x="23" y="814"/>
                  </a:cubicBezTo>
                  <a:cubicBezTo>
                    <a:pt x="25" y="821"/>
                    <a:pt x="16" y="819"/>
                    <a:pt x="16" y="812"/>
                  </a:cubicBezTo>
                  <a:cubicBezTo>
                    <a:pt x="16" y="805"/>
                    <a:pt x="4" y="814"/>
                    <a:pt x="9" y="819"/>
                  </a:cubicBezTo>
                  <a:cubicBezTo>
                    <a:pt x="14" y="823"/>
                    <a:pt x="7" y="826"/>
                    <a:pt x="7" y="833"/>
                  </a:cubicBezTo>
                  <a:cubicBezTo>
                    <a:pt x="7" y="837"/>
                    <a:pt x="16" y="835"/>
                    <a:pt x="18" y="830"/>
                  </a:cubicBezTo>
                  <a:cubicBezTo>
                    <a:pt x="23" y="826"/>
                    <a:pt x="28" y="826"/>
                    <a:pt x="30" y="830"/>
                  </a:cubicBezTo>
                  <a:cubicBezTo>
                    <a:pt x="32" y="837"/>
                    <a:pt x="25" y="833"/>
                    <a:pt x="25" y="840"/>
                  </a:cubicBezTo>
                  <a:cubicBezTo>
                    <a:pt x="25" y="847"/>
                    <a:pt x="21" y="840"/>
                    <a:pt x="16" y="847"/>
                  </a:cubicBezTo>
                  <a:cubicBezTo>
                    <a:pt x="11" y="851"/>
                    <a:pt x="32" y="863"/>
                    <a:pt x="37" y="863"/>
                  </a:cubicBezTo>
                  <a:cubicBezTo>
                    <a:pt x="44" y="865"/>
                    <a:pt x="51" y="872"/>
                    <a:pt x="63" y="870"/>
                  </a:cubicBezTo>
                  <a:cubicBezTo>
                    <a:pt x="77" y="868"/>
                    <a:pt x="100" y="844"/>
                    <a:pt x="102" y="842"/>
                  </a:cubicBezTo>
                  <a:cubicBezTo>
                    <a:pt x="105" y="837"/>
                    <a:pt x="112" y="842"/>
                    <a:pt x="116" y="837"/>
                  </a:cubicBezTo>
                  <a:cubicBezTo>
                    <a:pt x="121" y="835"/>
                    <a:pt x="119" y="826"/>
                    <a:pt x="123" y="823"/>
                  </a:cubicBezTo>
                  <a:cubicBezTo>
                    <a:pt x="126" y="821"/>
                    <a:pt x="128" y="833"/>
                    <a:pt x="130" y="835"/>
                  </a:cubicBezTo>
                  <a:cubicBezTo>
                    <a:pt x="135" y="835"/>
                    <a:pt x="137" y="837"/>
                    <a:pt x="137" y="844"/>
                  </a:cubicBezTo>
                  <a:lnTo>
                    <a:pt x="142" y="844"/>
                  </a:lnTo>
                  <a:cubicBezTo>
                    <a:pt x="146" y="849"/>
                    <a:pt x="149" y="835"/>
                    <a:pt x="149" y="830"/>
                  </a:cubicBezTo>
                  <a:cubicBezTo>
                    <a:pt x="149" y="826"/>
                    <a:pt x="151" y="819"/>
                    <a:pt x="151" y="814"/>
                  </a:cubicBezTo>
                  <a:cubicBezTo>
                    <a:pt x="149" y="809"/>
                    <a:pt x="163" y="812"/>
                    <a:pt x="165" y="809"/>
                  </a:cubicBezTo>
                  <a:cubicBezTo>
                    <a:pt x="167" y="805"/>
                    <a:pt x="167" y="790"/>
                    <a:pt x="165" y="788"/>
                  </a:cubicBezTo>
                  <a:cubicBezTo>
                    <a:pt x="160" y="786"/>
                    <a:pt x="158" y="779"/>
                    <a:pt x="163" y="779"/>
                  </a:cubicBezTo>
                  <a:cubicBezTo>
                    <a:pt x="167" y="779"/>
                    <a:pt x="172" y="774"/>
                    <a:pt x="172" y="767"/>
                  </a:cubicBezTo>
                  <a:cubicBezTo>
                    <a:pt x="170" y="758"/>
                    <a:pt x="158" y="760"/>
                    <a:pt x="156" y="751"/>
                  </a:cubicBezTo>
                  <a:cubicBezTo>
                    <a:pt x="156" y="744"/>
                    <a:pt x="163" y="742"/>
                    <a:pt x="158" y="732"/>
                  </a:cubicBezTo>
                  <a:cubicBezTo>
                    <a:pt x="153" y="721"/>
                    <a:pt x="160" y="716"/>
                    <a:pt x="158" y="711"/>
                  </a:cubicBezTo>
                  <a:cubicBezTo>
                    <a:pt x="156" y="704"/>
                    <a:pt x="153" y="700"/>
                    <a:pt x="160" y="688"/>
                  </a:cubicBezTo>
                  <a:cubicBezTo>
                    <a:pt x="165" y="678"/>
                    <a:pt x="177" y="674"/>
                    <a:pt x="181" y="674"/>
                  </a:cubicBezTo>
                  <a:cubicBezTo>
                    <a:pt x="186" y="676"/>
                    <a:pt x="193" y="681"/>
                    <a:pt x="195" y="674"/>
                  </a:cubicBezTo>
                  <a:cubicBezTo>
                    <a:pt x="197" y="667"/>
                    <a:pt x="197" y="662"/>
                    <a:pt x="195" y="662"/>
                  </a:cubicBezTo>
                  <a:cubicBezTo>
                    <a:pt x="193" y="660"/>
                    <a:pt x="184" y="658"/>
                    <a:pt x="191" y="651"/>
                  </a:cubicBezTo>
                  <a:cubicBezTo>
                    <a:pt x="195" y="644"/>
                    <a:pt x="202" y="632"/>
                    <a:pt x="205" y="623"/>
                  </a:cubicBezTo>
                  <a:cubicBezTo>
                    <a:pt x="205" y="613"/>
                    <a:pt x="202" y="606"/>
                    <a:pt x="205" y="604"/>
                  </a:cubicBezTo>
                  <a:cubicBezTo>
                    <a:pt x="209" y="602"/>
                    <a:pt x="216" y="604"/>
                    <a:pt x="221" y="599"/>
                  </a:cubicBezTo>
                  <a:cubicBezTo>
                    <a:pt x="228" y="597"/>
                    <a:pt x="223" y="590"/>
                    <a:pt x="225" y="588"/>
                  </a:cubicBezTo>
                  <a:cubicBezTo>
                    <a:pt x="228" y="585"/>
                    <a:pt x="232" y="573"/>
                    <a:pt x="237" y="571"/>
                  </a:cubicBezTo>
                  <a:cubicBezTo>
                    <a:pt x="239" y="569"/>
                    <a:pt x="244" y="564"/>
                    <a:pt x="242" y="560"/>
                  </a:cubicBezTo>
                  <a:cubicBezTo>
                    <a:pt x="239" y="557"/>
                    <a:pt x="249" y="552"/>
                    <a:pt x="249" y="546"/>
                  </a:cubicBezTo>
                  <a:cubicBezTo>
                    <a:pt x="249" y="539"/>
                    <a:pt x="258" y="534"/>
                    <a:pt x="263" y="534"/>
                  </a:cubicBezTo>
                  <a:cubicBezTo>
                    <a:pt x="270" y="534"/>
                    <a:pt x="279" y="534"/>
                    <a:pt x="279" y="527"/>
                  </a:cubicBezTo>
                  <a:cubicBezTo>
                    <a:pt x="279" y="520"/>
                    <a:pt x="277" y="508"/>
                    <a:pt x="286" y="513"/>
                  </a:cubicBezTo>
                  <a:cubicBezTo>
                    <a:pt x="293" y="515"/>
                    <a:pt x="302" y="511"/>
                    <a:pt x="307" y="515"/>
                  </a:cubicBezTo>
                  <a:cubicBezTo>
                    <a:pt x="314" y="520"/>
                    <a:pt x="321" y="520"/>
                    <a:pt x="321" y="513"/>
                  </a:cubicBezTo>
                  <a:cubicBezTo>
                    <a:pt x="321" y="504"/>
                    <a:pt x="323" y="490"/>
                    <a:pt x="332" y="497"/>
                  </a:cubicBezTo>
                  <a:lnTo>
                    <a:pt x="335" y="497"/>
                  </a:lnTo>
                  <a:cubicBezTo>
                    <a:pt x="339" y="490"/>
                    <a:pt x="344" y="485"/>
                    <a:pt x="349" y="487"/>
                  </a:cubicBezTo>
                  <a:cubicBezTo>
                    <a:pt x="358" y="487"/>
                    <a:pt x="363" y="501"/>
                    <a:pt x="372" y="504"/>
                  </a:cubicBezTo>
                  <a:cubicBezTo>
                    <a:pt x="384" y="506"/>
                    <a:pt x="393" y="511"/>
                    <a:pt x="395" y="506"/>
                  </a:cubicBezTo>
                  <a:cubicBezTo>
                    <a:pt x="400" y="499"/>
                    <a:pt x="407" y="508"/>
                    <a:pt x="411" y="506"/>
                  </a:cubicBezTo>
                  <a:cubicBezTo>
                    <a:pt x="418" y="504"/>
                    <a:pt x="418" y="518"/>
                    <a:pt x="423" y="508"/>
                  </a:cubicBezTo>
                  <a:cubicBezTo>
                    <a:pt x="430" y="501"/>
                    <a:pt x="423" y="497"/>
                    <a:pt x="432" y="497"/>
                  </a:cubicBezTo>
                  <a:cubicBezTo>
                    <a:pt x="444" y="497"/>
                    <a:pt x="437" y="485"/>
                    <a:pt x="437" y="478"/>
                  </a:cubicBezTo>
                  <a:cubicBezTo>
                    <a:pt x="437" y="471"/>
                    <a:pt x="451" y="471"/>
                    <a:pt x="451" y="464"/>
                  </a:cubicBezTo>
                  <a:cubicBezTo>
                    <a:pt x="451" y="459"/>
                    <a:pt x="470" y="464"/>
                    <a:pt x="472" y="459"/>
                  </a:cubicBezTo>
                  <a:cubicBezTo>
                    <a:pt x="474" y="455"/>
                    <a:pt x="484" y="452"/>
                    <a:pt x="488" y="459"/>
                  </a:cubicBezTo>
                  <a:cubicBezTo>
                    <a:pt x="493" y="466"/>
                    <a:pt x="509" y="469"/>
                    <a:pt x="512" y="476"/>
                  </a:cubicBezTo>
                  <a:lnTo>
                    <a:pt x="512" y="487"/>
                  </a:lnTo>
                  <a:cubicBezTo>
                    <a:pt x="514" y="483"/>
                    <a:pt x="516" y="483"/>
                    <a:pt x="521" y="483"/>
                  </a:cubicBezTo>
                  <a:cubicBezTo>
                    <a:pt x="528" y="483"/>
                    <a:pt x="532" y="471"/>
                    <a:pt x="537" y="473"/>
                  </a:cubicBezTo>
                  <a:cubicBezTo>
                    <a:pt x="544" y="473"/>
                    <a:pt x="549" y="473"/>
                    <a:pt x="549" y="466"/>
                  </a:cubicBezTo>
                  <a:cubicBezTo>
                    <a:pt x="544" y="461"/>
                    <a:pt x="535" y="461"/>
                    <a:pt x="532" y="466"/>
                  </a:cubicBezTo>
                  <a:lnTo>
                    <a:pt x="532" y="466"/>
                  </a:lnTo>
                  <a:close/>
                  <a:moveTo>
                    <a:pt x="153" y="63"/>
                  </a:moveTo>
                  <a:lnTo>
                    <a:pt x="153" y="63"/>
                  </a:lnTo>
                  <a:cubicBezTo>
                    <a:pt x="163" y="65"/>
                    <a:pt x="144" y="74"/>
                    <a:pt x="142" y="84"/>
                  </a:cubicBezTo>
                  <a:cubicBezTo>
                    <a:pt x="139" y="93"/>
                    <a:pt x="156" y="100"/>
                    <a:pt x="163" y="107"/>
                  </a:cubicBezTo>
                  <a:cubicBezTo>
                    <a:pt x="170" y="114"/>
                    <a:pt x="186" y="112"/>
                    <a:pt x="193" y="109"/>
                  </a:cubicBezTo>
                  <a:cubicBezTo>
                    <a:pt x="197" y="105"/>
                    <a:pt x="197" y="93"/>
                    <a:pt x="205" y="93"/>
                  </a:cubicBezTo>
                  <a:cubicBezTo>
                    <a:pt x="214" y="93"/>
                    <a:pt x="209" y="86"/>
                    <a:pt x="216" y="84"/>
                  </a:cubicBezTo>
                  <a:cubicBezTo>
                    <a:pt x="221" y="81"/>
                    <a:pt x="223" y="88"/>
                    <a:pt x="216" y="95"/>
                  </a:cubicBezTo>
                  <a:cubicBezTo>
                    <a:pt x="212" y="102"/>
                    <a:pt x="228" y="102"/>
                    <a:pt x="235" y="93"/>
                  </a:cubicBezTo>
                  <a:cubicBezTo>
                    <a:pt x="244" y="86"/>
                    <a:pt x="246" y="93"/>
                    <a:pt x="244" y="100"/>
                  </a:cubicBezTo>
                  <a:cubicBezTo>
                    <a:pt x="242" y="109"/>
                    <a:pt x="225" y="105"/>
                    <a:pt x="218" y="112"/>
                  </a:cubicBezTo>
                  <a:cubicBezTo>
                    <a:pt x="212" y="121"/>
                    <a:pt x="193" y="114"/>
                    <a:pt x="186" y="123"/>
                  </a:cubicBezTo>
                  <a:cubicBezTo>
                    <a:pt x="177" y="133"/>
                    <a:pt x="193" y="135"/>
                    <a:pt x="205" y="133"/>
                  </a:cubicBezTo>
                  <a:cubicBezTo>
                    <a:pt x="216" y="130"/>
                    <a:pt x="239" y="128"/>
                    <a:pt x="246" y="130"/>
                  </a:cubicBezTo>
                  <a:cubicBezTo>
                    <a:pt x="256" y="133"/>
                    <a:pt x="242" y="135"/>
                    <a:pt x="228" y="135"/>
                  </a:cubicBezTo>
                  <a:cubicBezTo>
                    <a:pt x="214" y="135"/>
                    <a:pt x="209" y="140"/>
                    <a:pt x="209" y="142"/>
                  </a:cubicBezTo>
                  <a:cubicBezTo>
                    <a:pt x="209" y="147"/>
                    <a:pt x="188" y="137"/>
                    <a:pt x="188" y="147"/>
                  </a:cubicBezTo>
                  <a:cubicBezTo>
                    <a:pt x="188" y="156"/>
                    <a:pt x="207" y="158"/>
                    <a:pt x="209" y="163"/>
                  </a:cubicBezTo>
                  <a:cubicBezTo>
                    <a:pt x="212" y="170"/>
                    <a:pt x="225" y="165"/>
                    <a:pt x="230" y="165"/>
                  </a:cubicBezTo>
                  <a:cubicBezTo>
                    <a:pt x="235" y="168"/>
                    <a:pt x="221" y="172"/>
                    <a:pt x="221" y="175"/>
                  </a:cubicBezTo>
                  <a:cubicBezTo>
                    <a:pt x="218" y="177"/>
                    <a:pt x="235" y="179"/>
                    <a:pt x="237" y="184"/>
                  </a:cubicBezTo>
                  <a:cubicBezTo>
                    <a:pt x="239" y="189"/>
                    <a:pt x="251" y="186"/>
                    <a:pt x="251" y="179"/>
                  </a:cubicBezTo>
                  <a:cubicBezTo>
                    <a:pt x="251" y="172"/>
                    <a:pt x="263" y="147"/>
                    <a:pt x="277" y="142"/>
                  </a:cubicBezTo>
                  <a:cubicBezTo>
                    <a:pt x="291" y="137"/>
                    <a:pt x="281" y="133"/>
                    <a:pt x="284" y="123"/>
                  </a:cubicBezTo>
                  <a:cubicBezTo>
                    <a:pt x="286" y="116"/>
                    <a:pt x="298" y="123"/>
                    <a:pt x="293" y="116"/>
                  </a:cubicBezTo>
                  <a:cubicBezTo>
                    <a:pt x="291" y="109"/>
                    <a:pt x="293" y="107"/>
                    <a:pt x="302" y="98"/>
                  </a:cubicBezTo>
                  <a:cubicBezTo>
                    <a:pt x="309" y="91"/>
                    <a:pt x="316" y="95"/>
                    <a:pt x="328" y="91"/>
                  </a:cubicBezTo>
                  <a:cubicBezTo>
                    <a:pt x="337" y="86"/>
                    <a:pt x="342" y="95"/>
                    <a:pt x="330" y="95"/>
                  </a:cubicBezTo>
                  <a:cubicBezTo>
                    <a:pt x="321" y="95"/>
                    <a:pt x="326" y="107"/>
                    <a:pt x="335" y="112"/>
                  </a:cubicBezTo>
                  <a:cubicBezTo>
                    <a:pt x="342" y="114"/>
                    <a:pt x="335" y="116"/>
                    <a:pt x="342" y="119"/>
                  </a:cubicBezTo>
                  <a:cubicBezTo>
                    <a:pt x="349" y="121"/>
                    <a:pt x="346" y="130"/>
                    <a:pt x="337" y="140"/>
                  </a:cubicBezTo>
                  <a:cubicBezTo>
                    <a:pt x="330" y="149"/>
                    <a:pt x="339" y="149"/>
                    <a:pt x="358" y="144"/>
                  </a:cubicBezTo>
                  <a:cubicBezTo>
                    <a:pt x="377" y="137"/>
                    <a:pt x="365" y="149"/>
                    <a:pt x="370" y="154"/>
                  </a:cubicBezTo>
                  <a:cubicBezTo>
                    <a:pt x="374" y="158"/>
                    <a:pt x="391" y="151"/>
                    <a:pt x="398" y="142"/>
                  </a:cubicBezTo>
                  <a:cubicBezTo>
                    <a:pt x="405" y="133"/>
                    <a:pt x="416" y="135"/>
                    <a:pt x="416" y="130"/>
                  </a:cubicBezTo>
                  <a:cubicBezTo>
                    <a:pt x="414" y="123"/>
                    <a:pt x="407" y="123"/>
                    <a:pt x="400" y="126"/>
                  </a:cubicBezTo>
                  <a:cubicBezTo>
                    <a:pt x="393" y="128"/>
                    <a:pt x="377" y="126"/>
                    <a:pt x="384" y="121"/>
                  </a:cubicBezTo>
                  <a:cubicBezTo>
                    <a:pt x="388" y="116"/>
                    <a:pt x="388" y="112"/>
                    <a:pt x="379" y="112"/>
                  </a:cubicBezTo>
                  <a:cubicBezTo>
                    <a:pt x="370" y="114"/>
                    <a:pt x="356" y="109"/>
                    <a:pt x="363" y="107"/>
                  </a:cubicBezTo>
                  <a:cubicBezTo>
                    <a:pt x="370" y="105"/>
                    <a:pt x="358" y="95"/>
                    <a:pt x="351" y="95"/>
                  </a:cubicBezTo>
                  <a:cubicBezTo>
                    <a:pt x="344" y="95"/>
                    <a:pt x="346" y="88"/>
                    <a:pt x="346" y="81"/>
                  </a:cubicBezTo>
                  <a:cubicBezTo>
                    <a:pt x="346" y="77"/>
                    <a:pt x="328" y="74"/>
                    <a:pt x="332" y="72"/>
                  </a:cubicBezTo>
                  <a:cubicBezTo>
                    <a:pt x="335" y="72"/>
                    <a:pt x="323" y="67"/>
                    <a:pt x="321" y="70"/>
                  </a:cubicBezTo>
                  <a:cubicBezTo>
                    <a:pt x="319" y="74"/>
                    <a:pt x="312" y="74"/>
                    <a:pt x="312" y="67"/>
                  </a:cubicBezTo>
                  <a:cubicBezTo>
                    <a:pt x="312" y="63"/>
                    <a:pt x="298" y="63"/>
                    <a:pt x="293" y="65"/>
                  </a:cubicBezTo>
                  <a:cubicBezTo>
                    <a:pt x="286" y="65"/>
                    <a:pt x="291" y="51"/>
                    <a:pt x="284" y="46"/>
                  </a:cubicBezTo>
                  <a:cubicBezTo>
                    <a:pt x="279" y="44"/>
                    <a:pt x="270" y="56"/>
                    <a:pt x="267" y="56"/>
                  </a:cubicBezTo>
                  <a:cubicBezTo>
                    <a:pt x="263" y="53"/>
                    <a:pt x="270" y="46"/>
                    <a:pt x="272" y="39"/>
                  </a:cubicBezTo>
                  <a:cubicBezTo>
                    <a:pt x="274" y="35"/>
                    <a:pt x="253" y="28"/>
                    <a:pt x="251" y="32"/>
                  </a:cubicBezTo>
                  <a:cubicBezTo>
                    <a:pt x="249" y="37"/>
                    <a:pt x="244" y="23"/>
                    <a:pt x="239" y="23"/>
                  </a:cubicBezTo>
                  <a:cubicBezTo>
                    <a:pt x="235" y="21"/>
                    <a:pt x="237" y="32"/>
                    <a:pt x="232" y="32"/>
                  </a:cubicBezTo>
                  <a:cubicBezTo>
                    <a:pt x="230" y="35"/>
                    <a:pt x="223" y="37"/>
                    <a:pt x="230" y="42"/>
                  </a:cubicBezTo>
                  <a:cubicBezTo>
                    <a:pt x="237" y="46"/>
                    <a:pt x="244" y="72"/>
                    <a:pt x="244" y="74"/>
                  </a:cubicBezTo>
                  <a:cubicBezTo>
                    <a:pt x="244" y="79"/>
                    <a:pt x="221" y="58"/>
                    <a:pt x="221" y="49"/>
                  </a:cubicBezTo>
                  <a:cubicBezTo>
                    <a:pt x="218" y="37"/>
                    <a:pt x="209" y="30"/>
                    <a:pt x="207" y="37"/>
                  </a:cubicBezTo>
                  <a:cubicBezTo>
                    <a:pt x="202" y="44"/>
                    <a:pt x="195" y="46"/>
                    <a:pt x="197" y="53"/>
                  </a:cubicBezTo>
                  <a:cubicBezTo>
                    <a:pt x="200" y="60"/>
                    <a:pt x="191" y="63"/>
                    <a:pt x="191" y="58"/>
                  </a:cubicBezTo>
                  <a:cubicBezTo>
                    <a:pt x="191" y="53"/>
                    <a:pt x="179" y="46"/>
                    <a:pt x="177" y="44"/>
                  </a:cubicBezTo>
                  <a:cubicBezTo>
                    <a:pt x="172" y="44"/>
                    <a:pt x="186" y="42"/>
                    <a:pt x="193" y="39"/>
                  </a:cubicBezTo>
                  <a:cubicBezTo>
                    <a:pt x="200" y="35"/>
                    <a:pt x="188" y="30"/>
                    <a:pt x="181" y="35"/>
                  </a:cubicBezTo>
                  <a:cubicBezTo>
                    <a:pt x="174" y="37"/>
                    <a:pt x="167" y="32"/>
                    <a:pt x="163" y="37"/>
                  </a:cubicBezTo>
                  <a:cubicBezTo>
                    <a:pt x="160" y="42"/>
                    <a:pt x="156" y="37"/>
                    <a:pt x="149" y="35"/>
                  </a:cubicBezTo>
                  <a:cubicBezTo>
                    <a:pt x="142" y="35"/>
                    <a:pt x="137" y="44"/>
                    <a:pt x="133" y="44"/>
                  </a:cubicBezTo>
                  <a:cubicBezTo>
                    <a:pt x="128" y="42"/>
                    <a:pt x="123" y="53"/>
                    <a:pt x="133" y="65"/>
                  </a:cubicBezTo>
                  <a:cubicBezTo>
                    <a:pt x="139" y="77"/>
                    <a:pt x="144" y="60"/>
                    <a:pt x="153" y="63"/>
                  </a:cubicBezTo>
                  <a:lnTo>
                    <a:pt x="153" y="63"/>
                  </a:lnTo>
                  <a:close/>
                  <a:moveTo>
                    <a:pt x="135" y="100"/>
                  </a:moveTo>
                  <a:lnTo>
                    <a:pt x="135" y="100"/>
                  </a:lnTo>
                  <a:cubicBezTo>
                    <a:pt x="139" y="102"/>
                    <a:pt x="144" y="112"/>
                    <a:pt x="149" y="112"/>
                  </a:cubicBezTo>
                  <a:cubicBezTo>
                    <a:pt x="151" y="112"/>
                    <a:pt x="142" y="100"/>
                    <a:pt x="135" y="93"/>
                  </a:cubicBezTo>
                  <a:cubicBezTo>
                    <a:pt x="130" y="86"/>
                    <a:pt x="130" y="79"/>
                    <a:pt x="121" y="81"/>
                  </a:cubicBezTo>
                  <a:cubicBezTo>
                    <a:pt x="112" y="84"/>
                    <a:pt x="128" y="100"/>
                    <a:pt x="135" y="100"/>
                  </a:cubicBezTo>
                  <a:lnTo>
                    <a:pt x="135" y="100"/>
                  </a:lnTo>
                  <a:close/>
                  <a:moveTo>
                    <a:pt x="284" y="25"/>
                  </a:moveTo>
                  <a:lnTo>
                    <a:pt x="284" y="25"/>
                  </a:lnTo>
                  <a:cubicBezTo>
                    <a:pt x="288" y="28"/>
                    <a:pt x="277" y="28"/>
                    <a:pt x="281" y="32"/>
                  </a:cubicBezTo>
                  <a:cubicBezTo>
                    <a:pt x="295" y="46"/>
                    <a:pt x="351" y="30"/>
                    <a:pt x="358" y="35"/>
                  </a:cubicBezTo>
                  <a:cubicBezTo>
                    <a:pt x="367" y="39"/>
                    <a:pt x="312" y="44"/>
                    <a:pt x="314" y="51"/>
                  </a:cubicBezTo>
                  <a:cubicBezTo>
                    <a:pt x="316" y="56"/>
                    <a:pt x="360" y="60"/>
                    <a:pt x="365" y="56"/>
                  </a:cubicBezTo>
                  <a:cubicBezTo>
                    <a:pt x="367" y="53"/>
                    <a:pt x="374" y="65"/>
                    <a:pt x="391" y="65"/>
                  </a:cubicBezTo>
                  <a:cubicBezTo>
                    <a:pt x="405" y="65"/>
                    <a:pt x="402" y="60"/>
                    <a:pt x="414" y="58"/>
                  </a:cubicBezTo>
                  <a:cubicBezTo>
                    <a:pt x="425" y="58"/>
                    <a:pt x="442" y="53"/>
                    <a:pt x="442" y="46"/>
                  </a:cubicBezTo>
                  <a:cubicBezTo>
                    <a:pt x="442" y="42"/>
                    <a:pt x="474" y="32"/>
                    <a:pt x="470" y="23"/>
                  </a:cubicBezTo>
                  <a:cubicBezTo>
                    <a:pt x="467" y="14"/>
                    <a:pt x="437" y="21"/>
                    <a:pt x="428" y="16"/>
                  </a:cubicBezTo>
                  <a:cubicBezTo>
                    <a:pt x="421" y="11"/>
                    <a:pt x="400" y="4"/>
                    <a:pt x="398" y="11"/>
                  </a:cubicBezTo>
                  <a:cubicBezTo>
                    <a:pt x="393" y="18"/>
                    <a:pt x="388" y="21"/>
                    <a:pt x="386" y="18"/>
                  </a:cubicBezTo>
                  <a:cubicBezTo>
                    <a:pt x="381" y="16"/>
                    <a:pt x="386" y="0"/>
                    <a:pt x="372" y="4"/>
                  </a:cubicBezTo>
                  <a:cubicBezTo>
                    <a:pt x="360" y="9"/>
                    <a:pt x="372" y="23"/>
                    <a:pt x="370" y="25"/>
                  </a:cubicBezTo>
                  <a:cubicBezTo>
                    <a:pt x="367" y="28"/>
                    <a:pt x="353" y="23"/>
                    <a:pt x="353" y="16"/>
                  </a:cubicBezTo>
                  <a:cubicBezTo>
                    <a:pt x="351" y="9"/>
                    <a:pt x="337" y="23"/>
                    <a:pt x="335" y="14"/>
                  </a:cubicBezTo>
                  <a:cubicBezTo>
                    <a:pt x="332" y="7"/>
                    <a:pt x="316" y="0"/>
                    <a:pt x="312" y="2"/>
                  </a:cubicBezTo>
                  <a:cubicBezTo>
                    <a:pt x="307" y="2"/>
                    <a:pt x="316" y="7"/>
                    <a:pt x="314" y="11"/>
                  </a:cubicBezTo>
                  <a:cubicBezTo>
                    <a:pt x="312" y="14"/>
                    <a:pt x="302" y="7"/>
                    <a:pt x="298" y="7"/>
                  </a:cubicBezTo>
                  <a:cubicBezTo>
                    <a:pt x="293" y="7"/>
                    <a:pt x="300" y="14"/>
                    <a:pt x="298" y="18"/>
                  </a:cubicBezTo>
                  <a:cubicBezTo>
                    <a:pt x="295" y="23"/>
                    <a:pt x="288" y="7"/>
                    <a:pt x="281" y="7"/>
                  </a:cubicBezTo>
                  <a:cubicBezTo>
                    <a:pt x="277" y="7"/>
                    <a:pt x="279" y="14"/>
                    <a:pt x="272" y="16"/>
                  </a:cubicBezTo>
                  <a:cubicBezTo>
                    <a:pt x="267" y="16"/>
                    <a:pt x="279" y="21"/>
                    <a:pt x="284" y="25"/>
                  </a:cubicBezTo>
                  <a:lnTo>
                    <a:pt x="284" y="25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" name="Freeform 704">
              <a:extLst>
                <a:ext uri="{FF2B5EF4-FFF2-40B4-BE49-F238E27FC236}">
                  <a16:creationId xmlns:a16="http://schemas.microsoft.com/office/drawing/2014/main" id="{F8057C10-A6EC-3BB7-BC1C-FFF0DAEC9A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703513"/>
              <a:ext cx="233363" cy="255588"/>
            </a:xfrm>
            <a:custGeom>
              <a:avLst/>
              <a:gdLst>
                <a:gd name="T0" fmla="*/ 170 w 244"/>
                <a:gd name="T1" fmla="*/ 231 h 266"/>
                <a:gd name="T2" fmla="*/ 126 w 244"/>
                <a:gd name="T3" fmla="*/ 240 h 266"/>
                <a:gd name="T4" fmla="*/ 172 w 244"/>
                <a:gd name="T5" fmla="*/ 266 h 266"/>
                <a:gd name="T6" fmla="*/ 186 w 244"/>
                <a:gd name="T7" fmla="*/ 233 h 266"/>
                <a:gd name="T8" fmla="*/ 49 w 244"/>
                <a:gd name="T9" fmla="*/ 158 h 266"/>
                <a:gd name="T10" fmla="*/ 33 w 244"/>
                <a:gd name="T11" fmla="*/ 163 h 266"/>
                <a:gd name="T12" fmla="*/ 49 w 244"/>
                <a:gd name="T13" fmla="*/ 212 h 266"/>
                <a:gd name="T14" fmla="*/ 68 w 244"/>
                <a:gd name="T15" fmla="*/ 168 h 266"/>
                <a:gd name="T16" fmla="*/ 202 w 244"/>
                <a:gd name="T17" fmla="*/ 149 h 266"/>
                <a:gd name="T18" fmla="*/ 186 w 244"/>
                <a:gd name="T19" fmla="*/ 137 h 266"/>
                <a:gd name="T20" fmla="*/ 123 w 244"/>
                <a:gd name="T21" fmla="*/ 72 h 266"/>
                <a:gd name="T22" fmla="*/ 133 w 244"/>
                <a:gd name="T23" fmla="*/ 40 h 266"/>
                <a:gd name="T24" fmla="*/ 123 w 244"/>
                <a:gd name="T25" fmla="*/ 9 h 266"/>
                <a:gd name="T26" fmla="*/ 102 w 244"/>
                <a:gd name="T27" fmla="*/ 2 h 266"/>
                <a:gd name="T28" fmla="*/ 86 w 244"/>
                <a:gd name="T29" fmla="*/ 4 h 266"/>
                <a:gd name="T30" fmla="*/ 79 w 244"/>
                <a:gd name="T31" fmla="*/ 14 h 266"/>
                <a:gd name="T32" fmla="*/ 63 w 244"/>
                <a:gd name="T33" fmla="*/ 18 h 266"/>
                <a:gd name="T34" fmla="*/ 49 w 244"/>
                <a:gd name="T35" fmla="*/ 30 h 266"/>
                <a:gd name="T36" fmla="*/ 28 w 244"/>
                <a:gd name="T37" fmla="*/ 30 h 266"/>
                <a:gd name="T38" fmla="*/ 12 w 244"/>
                <a:gd name="T39" fmla="*/ 42 h 266"/>
                <a:gd name="T40" fmla="*/ 2 w 244"/>
                <a:gd name="T41" fmla="*/ 56 h 266"/>
                <a:gd name="T42" fmla="*/ 14 w 244"/>
                <a:gd name="T43" fmla="*/ 77 h 266"/>
                <a:gd name="T44" fmla="*/ 21 w 244"/>
                <a:gd name="T45" fmla="*/ 88 h 266"/>
                <a:gd name="T46" fmla="*/ 47 w 244"/>
                <a:gd name="T47" fmla="*/ 72 h 266"/>
                <a:gd name="T48" fmla="*/ 84 w 244"/>
                <a:gd name="T49" fmla="*/ 98 h 266"/>
                <a:gd name="T50" fmla="*/ 133 w 244"/>
                <a:gd name="T51" fmla="*/ 149 h 266"/>
                <a:gd name="T52" fmla="*/ 170 w 244"/>
                <a:gd name="T53" fmla="*/ 170 h 266"/>
                <a:gd name="T54" fmla="*/ 193 w 244"/>
                <a:gd name="T55" fmla="*/ 193 h 266"/>
                <a:gd name="T56" fmla="*/ 195 w 244"/>
                <a:gd name="T57" fmla="*/ 235 h 266"/>
                <a:gd name="T58" fmla="*/ 216 w 244"/>
                <a:gd name="T59" fmla="*/ 205 h 266"/>
                <a:gd name="T60" fmla="*/ 228 w 244"/>
                <a:gd name="T61" fmla="*/ 177 h 266"/>
                <a:gd name="T62" fmla="*/ 202 w 244"/>
                <a:gd name="T63" fmla="*/ 14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4" h="266">
                  <a:moveTo>
                    <a:pt x="170" y="231"/>
                  </a:moveTo>
                  <a:lnTo>
                    <a:pt x="170" y="231"/>
                  </a:lnTo>
                  <a:cubicBezTo>
                    <a:pt x="156" y="233"/>
                    <a:pt x="151" y="235"/>
                    <a:pt x="144" y="231"/>
                  </a:cubicBezTo>
                  <a:cubicBezTo>
                    <a:pt x="137" y="226"/>
                    <a:pt x="123" y="235"/>
                    <a:pt x="126" y="240"/>
                  </a:cubicBezTo>
                  <a:cubicBezTo>
                    <a:pt x="128" y="242"/>
                    <a:pt x="133" y="247"/>
                    <a:pt x="149" y="252"/>
                  </a:cubicBezTo>
                  <a:cubicBezTo>
                    <a:pt x="163" y="257"/>
                    <a:pt x="165" y="266"/>
                    <a:pt x="172" y="266"/>
                  </a:cubicBezTo>
                  <a:cubicBezTo>
                    <a:pt x="179" y="266"/>
                    <a:pt x="179" y="261"/>
                    <a:pt x="177" y="252"/>
                  </a:cubicBezTo>
                  <a:cubicBezTo>
                    <a:pt x="177" y="242"/>
                    <a:pt x="186" y="233"/>
                    <a:pt x="186" y="233"/>
                  </a:cubicBezTo>
                  <a:cubicBezTo>
                    <a:pt x="188" y="231"/>
                    <a:pt x="181" y="228"/>
                    <a:pt x="170" y="231"/>
                  </a:cubicBezTo>
                  <a:close/>
                  <a:moveTo>
                    <a:pt x="49" y="158"/>
                  </a:moveTo>
                  <a:lnTo>
                    <a:pt x="49" y="158"/>
                  </a:lnTo>
                  <a:cubicBezTo>
                    <a:pt x="42" y="166"/>
                    <a:pt x="35" y="158"/>
                    <a:pt x="33" y="163"/>
                  </a:cubicBezTo>
                  <a:cubicBezTo>
                    <a:pt x="30" y="170"/>
                    <a:pt x="44" y="177"/>
                    <a:pt x="40" y="191"/>
                  </a:cubicBezTo>
                  <a:cubicBezTo>
                    <a:pt x="37" y="203"/>
                    <a:pt x="42" y="219"/>
                    <a:pt x="49" y="212"/>
                  </a:cubicBezTo>
                  <a:cubicBezTo>
                    <a:pt x="56" y="203"/>
                    <a:pt x="61" y="207"/>
                    <a:pt x="65" y="203"/>
                  </a:cubicBezTo>
                  <a:cubicBezTo>
                    <a:pt x="68" y="196"/>
                    <a:pt x="65" y="177"/>
                    <a:pt x="68" y="168"/>
                  </a:cubicBezTo>
                  <a:cubicBezTo>
                    <a:pt x="70" y="158"/>
                    <a:pt x="56" y="154"/>
                    <a:pt x="49" y="158"/>
                  </a:cubicBezTo>
                  <a:close/>
                  <a:moveTo>
                    <a:pt x="202" y="149"/>
                  </a:moveTo>
                  <a:lnTo>
                    <a:pt x="202" y="149"/>
                  </a:lnTo>
                  <a:cubicBezTo>
                    <a:pt x="193" y="145"/>
                    <a:pt x="200" y="135"/>
                    <a:pt x="186" y="137"/>
                  </a:cubicBezTo>
                  <a:cubicBezTo>
                    <a:pt x="175" y="137"/>
                    <a:pt x="158" y="121"/>
                    <a:pt x="154" y="102"/>
                  </a:cubicBezTo>
                  <a:cubicBezTo>
                    <a:pt x="149" y="84"/>
                    <a:pt x="128" y="84"/>
                    <a:pt x="123" y="72"/>
                  </a:cubicBezTo>
                  <a:cubicBezTo>
                    <a:pt x="119" y="61"/>
                    <a:pt x="128" y="61"/>
                    <a:pt x="123" y="51"/>
                  </a:cubicBezTo>
                  <a:cubicBezTo>
                    <a:pt x="121" y="47"/>
                    <a:pt x="128" y="42"/>
                    <a:pt x="133" y="40"/>
                  </a:cubicBezTo>
                  <a:cubicBezTo>
                    <a:pt x="133" y="28"/>
                    <a:pt x="133" y="18"/>
                    <a:pt x="135" y="11"/>
                  </a:cubicBezTo>
                  <a:cubicBezTo>
                    <a:pt x="130" y="9"/>
                    <a:pt x="126" y="9"/>
                    <a:pt x="123" y="9"/>
                  </a:cubicBezTo>
                  <a:cubicBezTo>
                    <a:pt x="121" y="7"/>
                    <a:pt x="121" y="0"/>
                    <a:pt x="119" y="0"/>
                  </a:cubicBezTo>
                  <a:cubicBezTo>
                    <a:pt x="119" y="0"/>
                    <a:pt x="105" y="0"/>
                    <a:pt x="102" y="2"/>
                  </a:cubicBezTo>
                  <a:cubicBezTo>
                    <a:pt x="100" y="4"/>
                    <a:pt x="93" y="9"/>
                    <a:pt x="89" y="7"/>
                  </a:cubicBezTo>
                  <a:cubicBezTo>
                    <a:pt x="89" y="4"/>
                    <a:pt x="89" y="4"/>
                    <a:pt x="86" y="4"/>
                  </a:cubicBezTo>
                  <a:lnTo>
                    <a:pt x="82" y="9"/>
                  </a:lnTo>
                  <a:cubicBezTo>
                    <a:pt x="82" y="9"/>
                    <a:pt x="82" y="14"/>
                    <a:pt x="79" y="14"/>
                  </a:cubicBezTo>
                  <a:cubicBezTo>
                    <a:pt x="77" y="14"/>
                    <a:pt x="72" y="11"/>
                    <a:pt x="72" y="16"/>
                  </a:cubicBezTo>
                  <a:cubicBezTo>
                    <a:pt x="72" y="21"/>
                    <a:pt x="65" y="18"/>
                    <a:pt x="63" y="18"/>
                  </a:cubicBezTo>
                  <a:cubicBezTo>
                    <a:pt x="61" y="18"/>
                    <a:pt x="56" y="18"/>
                    <a:pt x="56" y="23"/>
                  </a:cubicBezTo>
                  <a:cubicBezTo>
                    <a:pt x="56" y="25"/>
                    <a:pt x="56" y="35"/>
                    <a:pt x="49" y="30"/>
                  </a:cubicBezTo>
                  <a:cubicBezTo>
                    <a:pt x="44" y="25"/>
                    <a:pt x="40" y="14"/>
                    <a:pt x="37" y="16"/>
                  </a:cubicBezTo>
                  <a:cubicBezTo>
                    <a:pt x="35" y="16"/>
                    <a:pt x="33" y="30"/>
                    <a:pt x="28" y="30"/>
                  </a:cubicBezTo>
                  <a:cubicBezTo>
                    <a:pt x="23" y="30"/>
                    <a:pt x="17" y="32"/>
                    <a:pt x="9" y="32"/>
                  </a:cubicBezTo>
                  <a:cubicBezTo>
                    <a:pt x="7" y="37"/>
                    <a:pt x="9" y="42"/>
                    <a:pt x="12" y="42"/>
                  </a:cubicBezTo>
                  <a:cubicBezTo>
                    <a:pt x="14" y="44"/>
                    <a:pt x="9" y="49"/>
                    <a:pt x="7" y="51"/>
                  </a:cubicBezTo>
                  <a:cubicBezTo>
                    <a:pt x="5" y="51"/>
                    <a:pt x="0" y="51"/>
                    <a:pt x="2" y="56"/>
                  </a:cubicBezTo>
                  <a:cubicBezTo>
                    <a:pt x="7" y="61"/>
                    <a:pt x="12" y="61"/>
                    <a:pt x="9" y="67"/>
                  </a:cubicBezTo>
                  <a:cubicBezTo>
                    <a:pt x="5" y="72"/>
                    <a:pt x="9" y="77"/>
                    <a:pt x="14" y="77"/>
                  </a:cubicBezTo>
                  <a:cubicBezTo>
                    <a:pt x="19" y="77"/>
                    <a:pt x="26" y="77"/>
                    <a:pt x="23" y="82"/>
                  </a:cubicBezTo>
                  <a:cubicBezTo>
                    <a:pt x="23" y="84"/>
                    <a:pt x="21" y="86"/>
                    <a:pt x="21" y="88"/>
                  </a:cubicBezTo>
                  <a:cubicBezTo>
                    <a:pt x="26" y="86"/>
                    <a:pt x="28" y="86"/>
                    <a:pt x="33" y="84"/>
                  </a:cubicBezTo>
                  <a:cubicBezTo>
                    <a:pt x="37" y="82"/>
                    <a:pt x="35" y="74"/>
                    <a:pt x="47" y="72"/>
                  </a:cubicBezTo>
                  <a:cubicBezTo>
                    <a:pt x="58" y="70"/>
                    <a:pt x="72" y="79"/>
                    <a:pt x="77" y="84"/>
                  </a:cubicBezTo>
                  <a:cubicBezTo>
                    <a:pt x="82" y="91"/>
                    <a:pt x="82" y="93"/>
                    <a:pt x="84" y="98"/>
                  </a:cubicBezTo>
                  <a:cubicBezTo>
                    <a:pt x="84" y="102"/>
                    <a:pt x="89" y="114"/>
                    <a:pt x="102" y="123"/>
                  </a:cubicBezTo>
                  <a:cubicBezTo>
                    <a:pt x="119" y="133"/>
                    <a:pt x="123" y="145"/>
                    <a:pt x="133" y="149"/>
                  </a:cubicBezTo>
                  <a:cubicBezTo>
                    <a:pt x="140" y="152"/>
                    <a:pt x="147" y="152"/>
                    <a:pt x="151" y="156"/>
                  </a:cubicBezTo>
                  <a:cubicBezTo>
                    <a:pt x="156" y="163"/>
                    <a:pt x="163" y="166"/>
                    <a:pt x="170" y="170"/>
                  </a:cubicBezTo>
                  <a:cubicBezTo>
                    <a:pt x="179" y="173"/>
                    <a:pt x="179" y="182"/>
                    <a:pt x="186" y="182"/>
                  </a:cubicBezTo>
                  <a:cubicBezTo>
                    <a:pt x="193" y="182"/>
                    <a:pt x="188" y="189"/>
                    <a:pt x="193" y="193"/>
                  </a:cubicBezTo>
                  <a:cubicBezTo>
                    <a:pt x="198" y="200"/>
                    <a:pt x="198" y="212"/>
                    <a:pt x="193" y="217"/>
                  </a:cubicBezTo>
                  <a:cubicBezTo>
                    <a:pt x="188" y="224"/>
                    <a:pt x="191" y="235"/>
                    <a:pt x="195" y="235"/>
                  </a:cubicBezTo>
                  <a:cubicBezTo>
                    <a:pt x="198" y="235"/>
                    <a:pt x="205" y="224"/>
                    <a:pt x="205" y="217"/>
                  </a:cubicBezTo>
                  <a:cubicBezTo>
                    <a:pt x="207" y="210"/>
                    <a:pt x="212" y="210"/>
                    <a:pt x="216" y="205"/>
                  </a:cubicBezTo>
                  <a:cubicBezTo>
                    <a:pt x="223" y="198"/>
                    <a:pt x="209" y="196"/>
                    <a:pt x="207" y="186"/>
                  </a:cubicBezTo>
                  <a:cubicBezTo>
                    <a:pt x="205" y="179"/>
                    <a:pt x="216" y="173"/>
                    <a:pt x="228" y="177"/>
                  </a:cubicBezTo>
                  <a:cubicBezTo>
                    <a:pt x="240" y="184"/>
                    <a:pt x="244" y="189"/>
                    <a:pt x="244" y="179"/>
                  </a:cubicBezTo>
                  <a:cubicBezTo>
                    <a:pt x="244" y="168"/>
                    <a:pt x="209" y="154"/>
                    <a:pt x="202" y="149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" name="Freeform 705">
              <a:extLst>
                <a:ext uri="{FF2B5EF4-FFF2-40B4-BE49-F238E27FC236}">
                  <a16:creationId xmlns:a16="http://schemas.microsoft.com/office/drawing/2014/main" id="{7C62F55F-E0B1-B18E-5513-C7489095E8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703513"/>
              <a:ext cx="233363" cy="255588"/>
            </a:xfrm>
            <a:custGeom>
              <a:avLst/>
              <a:gdLst>
                <a:gd name="T0" fmla="*/ 170 w 244"/>
                <a:gd name="T1" fmla="*/ 231 h 266"/>
                <a:gd name="T2" fmla="*/ 126 w 244"/>
                <a:gd name="T3" fmla="*/ 240 h 266"/>
                <a:gd name="T4" fmla="*/ 172 w 244"/>
                <a:gd name="T5" fmla="*/ 266 h 266"/>
                <a:gd name="T6" fmla="*/ 186 w 244"/>
                <a:gd name="T7" fmla="*/ 233 h 266"/>
                <a:gd name="T8" fmla="*/ 170 w 244"/>
                <a:gd name="T9" fmla="*/ 231 h 266"/>
                <a:gd name="T10" fmla="*/ 49 w 244"/>
                <a:gd name="T11" fmla="*/ 158 h 266"/>
                <a:gd name="T12" fmla="*/ 40 w 244"/>
                <a:gd name="T13" fmla="*/ 191 h 266"/>
                <a:gd name="T14" fmla="*/ 65 w 244"/>
                <a:gd name="T15" fmla="*/ 203 h 266"/>
                <a:gd name="T16" fmla="*/ 49 w 244"/>
                <a:gd name="T17" fmla="*/ 158 h 266"/>
                <a:gd name="T18" fmla="*/ 202 w 244"/>
                <a:gd name="T19" fmla="*/ 149 h 266"/>
                <a:gd name="T20" fmla="*/ 186 w 244"/>
                <a:gd name="T21" fmla="*/ 137 h 266"/>
                <a:gd name="T22" fmla="*/ 123 w 244"/>
                <a:gd name="T23" fmla="*/ 72 h 266"/>
                <a:gd name="T24" fmla="*/ 133 w 244"/>
                <a:gd name="T25" fmla="*/ 40 h 266"/>
                <a:gd name="T26" fmla="*/ 123 w 244"/>
                <a:gd name="T27" fmla="*/ 9 h 266"/>
                <a:gd name="T28" fmla="*/ 102 w 244"/>
                <a:gd name="T29" fmla="*/ 2 h 266"/>
                <a:gd name="T30" fmla="*/ 86 w 244"/>
                <a:gd name="T31" fmla="*/ 4 h 266"/>
                <a:gd name="T32" fmla="*/ 79 w 244"/>
                <a:gd name="T33" fmla="*/ 14 h 266"/>
                <a:gd name="T34" fmla="*/ 63 w 244"/>
                <a:gd name="T35" fmla="*/ 18 h 266"/>
                <a:gd name="T36" fmla="*/ 49 w 244"/>
                <a:gd name="T37" fmla="*/ 30 h 266"/>
                <a:gd name="T38" fmla="*/ 28 w 244"/>
                <a:gd name="T39" fmla="*/ 30 h 266"/>
                <a:gd name="T40" fmla="*/ 12 w 244"/>
                <a:gd name="T41" fmla="*/ 42 h 266"/>
                <a:gd name="T42" fmla="*/ 2 w 244"/>
                <a:gd name="T43" fmla="*/ 56 h 266"/>
                <a:gd name="T44" fmla="*/ 14 w 244"/>
                <a:gd name="T45" fmla="*/ 77 h 266"/>
                <a:gd name="T46" fmla="*/ 21 w 244"/>
                <a:gd name="T47" fmla="*/ 88 h 266"/>
                <a:gd name="T48" fmla="*/ 47 w 244"/>
                <a:gd name="T49" fmla="*/ 72 h 266"/>
                <a:gd name="T50" fmla="*/ 84 w 244"/>
                <a:gd name="T51" fmla="*/ 98 h 266"/>
                <a:gd name="T52" fmla="*/ 133 w 244"/>
                <a:gd name="T53" fmla="*/ 149 h 266"/>
                <a:gd name="T54" fmla="*/ 170 w 244"/>
                <a:gd name="T55" fmla="*/ 170 h 266"/>
                <a:gd name="T56" fmla="*/ 193 w 244"/>
                <a:gd name="T57" fmla="*/ 193 h 266"/>
                <a:gd name="T58" fmla="*/ 195 w 244"/>
                <a:gd name="T59" fmla="*/ 235 h 266"/>
                <a:gd name="T60" fmla="*/ 216 w 244"/>
                <a:gd name="T61" fmla="*/ 205 h 266"/>
                <a:gd name="T62" fmla="*/ 228 w 244"/>
                <a:gd name="T63" fmla="*/ 177 h 266"/>
                <a:gd name="T64" fmla="*/ 202 w 244"/>
                <a:gd name="T65" fmla="*/ 14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4" h="266">
                  <a:moveTo>
                    <a:pt x="170" y="231"/>
                  </a:moveTo>
                  <a:lnTo>
                    <a:pt x="170" y="231"/>
                  </a:lnTo>
                  <a:cubicBezTo>
                    <a:pt x="156" y="233"/>
                    <a:pt x="151" y="235"/>
                    <a:pt x="144" y="231"/>
                  </a:cubicBezTo>
                  <a:cubicBezTo>
                    <a:pt x="137" y="226"/>
                    <a:pt x="123" y="235"/>
                    <a:pt x="126" y="240"/>
                  </a:cubicBezTo>
                  <a:cubicBezTo>
                    <a:pt x="128" y="242"/>
                    <a:pt x="133" y="247"/>
                    <a:pt x="149" y="252"/>
                  </a:cubicBezTo>
                  <a:cubicBezTo>
                    <a:pt x="163" y="257"/>
                    <a:pt x="165" y="266"/>
                    <a:pt x="172" y="266"/>
                  </a:cubicBezTo>
                  <a:cubicBezTo>
                    <a:pt x="179" y="266"/>
                    <a:pt x="179" y="261"/>
                    <a:pt x="177" y="252"/>
                  </a:cubicBezTo>
                  <a:cubicBezTo>
                    <a:pt x="177" y="242"/>
                    <a:pt x="186" y="233"/>
                    <a:pt x="186" y="233"/>
                  </a:cubicBezTo>
                  <a:cubicBezTo>
                    <a:pt x="188" y="231"/>
                    <a:pt x="181" y="228"/>
                    <a:pt x="170" y="231"/>
                  </a:cubicBezTo>
                  <a:lnTo>
                    <a:pt x="170" y="231"/>
                  </a:lnTo>
                  <a:close/>
                  <a:moveTo>
                    <a:pt x="49" y="158"/>
                  </a:moveTo>
                  <a:lnTo>
                    <a:pt x="49" y="158"/>
                  </a:lnTo>
                  <a:cubicBezTo>
                    <a:pt x="42" y="166"/>
                    <a:pt x="35" y="158"/>
                    <a:pt x="33" y="163"/>
                  </a:cubicBezTo>
                  <a:cubicBezTo>
                    <a:pt x="30" y="170"/>
                    <a:pt x="44" y="177"/>
                    <a:pt x="40" y="191"/>
                  </a:cubicBezTo>
                  <a:cubicBezTo>
                    <a:pt x="37" y="203"/>
                    <a:pt x="42" y="219"/>
                    <a:pt x="49" y="212"/>
                  </a:cubicBezTo>
                  <a:cubicBezTo>
                    <a:pt x="56" y="203"/>
                    <a:pt x="61" y="207"/>
                    <a:pt x="65" y="203"/>
                  </a:cubicBezTo>
                  <a:cubicBezTo>
                    <a:pt x="68" y="196"/>
                    <a:pt x="65" y="177"/>
                    <a:pt x="68" y="168"/>
                  </a:cubicBezTo>
                  <a:cubicBezTo>
                    <a:pt x="70" y="158"/>
                    <a:pt x="56" y="154"/>
                    <a:pt x="49" y="158"/>
                  </a:cubicBezTo>
                  <a:lnTo>
                    <a:pt x="49" y="158"/>
                  </a:lnTo>
                  <a:close/>
                  <a:moveTo>
                    <a:pt x="202" y="149"/>
                  </a:moveTo>
                  <a:lnTo>
                    <a:pt x="202" y="149"/>
                  </a:lnTo>
                  <a:cubicBezTo>
                    <a:pt x="193" y="145"/>
                    <a:pt x="200" y="135"/>
                    <a:pt x="186" y="137"/>
                  </a:cubicBezTo>
                  <a:cubicBezTo>
                    <a:pt x="175" y="137"/>
                    <a:pt x="158" y="121"/>
                    <a:pt x="154" y="102"/>
                  </a:cubicBezTo>
                  <a:cubicBezTo>
                    <a:pt x="149" y="84"/>
                    <a:pt x="128" y="84"/>
                    <a:pt x="123" y="72"/>
                  </a:cubicBezTo>
                  <a:cubicBezTo>
                    <a:pt x="119" y="61"/>
                    <a:pt x="128" y="61"/>
                    <a:pt x="123" y="51"/>
                  </a:cubicBezTo>
                  <a:cubicBezTo>
                    <a:pt x="121" y="47"/>
                    <a:pt x="128" y="42"/>
                    <a:pt x="133" y="40"/>
                  </a:cubicBezTo>
                  <a:cubicBezTo>
                    <a:pt x="133" y="28"/>
                    <a:pt x="133" y="18"/>
                    <a:pt x="135" y="11"/>
                  </a:cubicBezTo>
                  <a:cubicBezTo>
                    <a:pt x="130" y="9"/>
                    <a:pt x="126" y="9"/>
                    <a:pt x="123" y="9"/>
                  </a:cubicBezTo>
                  <a:cubicBezTo>
                    <a:pt x="121" y="7"/>
                    <a:pt x="121" y="0"/>
                    <a:pt x="119" y="0"/>
                  </a:cubicBezTo>
                  <a:cubicBezTo>
                    <a:pt x="119" y="0"/>
                    <a:pt x="105" y="0"/>
                    <a:pt x="102" y="2"/>
                  </a:cubicBezTo>
                  <a:cubicBezTo>
                    <a:pt x="100" y="4"/>
                    <a:pt x="93" y="9"/>
                    <a:pt x="89" y="7"/>
                  </a:cubicBezTo>
                  <a:cubicBezTo>
                    <a:pt x="89" y="4"/>
                    <a:pt x="89" y="4"/>
                    <a:pt x="86" y="4"/>
                  </a:cubicBezTo>
                  <a:lnTo>
                    <a:pt x="82" y="9"/>
                  </a:lnTo>
                  <a:cubicBezTo>
                    <a:pt x="82" y="9"/>
                    <a:pt x="82" y="14"/>
                    <a:pt x="79" y="14"/>
                  </a:cubicBezTo>
                  <a:cubicBezTo>
                    <a:pt x="77" y="14"/>
                    <a:pt x="72" y="11"/>
                    <a:pt x="72" y="16"/>
                  </a:cubicBezTo>
                  <a:cubicBezTo>
                    <a:pt x="72" y="21"/>
                    <a:pt x="65" y="18"/>
                    <a:pt x="63" y="18"/>
                  </a:cubicBezTo>
                  <a:cubicBezTo>
                    <a:pt x="61" y="18"/>
                    <a:pt x="56" y="18"/>
                    <a:pt x="56" y="23"/>
                  </a:cubicBezTo>
                  <a:cubicBezTo>
                    <a:pt x="56" y="25"/>
                    <a:pt x="56" y="35"/>
                    <a:pt x="49" y="30"/>
                  </a:cubicBezTo>
                  <a:cubicBezTo>
                    <a:pt x="44" y="25"/>
                    <a:pt x="40" y="14"/>
                    <a:pt x="37" y="16"/>
                  </a:cubicBezTo>
                  <a:cubicBezTo>
                    <a:pt x="35" y="16"/>
                    <a:pt x="33" y="30"/>
                    <a:pt x="28" y="30"/>
                  </a:cubicBezTo>
                  <a:cubicBezTo>
                    <a:pt x="23" y="30"/>
                    <a:pt x="17" y="32"/>
                    <a:pt x="9" y="32"/>
                  </a:cubicBezTo>
                  <a:cubicBezTo>
                    <a:pt x="7" y="37"/>
                    <a:pt x="9" y="42"/>
                    <a:pt x="12" y="42"/>
                  </a:cubicBezTo>
                  <a:cubicBezTo>
                    <a:pt x="14" y="44"/>
                    <a:pt x="9" y="49"/>
                    <a:pt x="7" y="51"/>
                  </a:cubicBezTo>
                  <a:cubicBezTo>
                    <a:pt x="5" y="51"/>
                    <a:pt x="0" y="51"/>
                    <a:pt x="2" y="56"/>
                  </a:cubicBezTo>
                  <a:cubicBezTo>
                    <a:pt x="7" y="61"/>
                    <a:pt x="12" y="61"/>
                    <a:pt x="9" y="67"/>
                  </a:cubicBezTo>
                  <a:cubicBezTo>
                    <a:pt x="5" y="72"/>
                    <a:pt x="9" y="77"/>
                    <a:pt x="14" y="77"/>
                  </a:cubicBezTo>
                  <a:cubicBezTo>
                    <a:pt x="19" y="77"/>
                    <a:pt x="26" y="77"/>
                    <a:pt x="23" y="82"/>
                  </a:cubicBezTo>
                  <a:cubicBezTo>
                    <a:pt x="23" y="84"/>
                    <a:pt x="21" y="86"/>
                    <a:pt x="21" y="88"/>
                  </a:cubicBezTo>
                  <a:cubicBezTo>
                    <a:pt x="26" y="86"/>
                    <a:pt x="28" y="86"/>
                    <a:pt x="33" y="84"/>
                  </a:cubicBezTo>
                  <a:cubicBezTo>
                    <a:pt x="37" y="82"/>
                    <a:pt x="35" y="74"/>
                    <a:pt x="47" y="72"/>
                  </a:cubicBezTo>
                  <a:cubicBezTo>
                    <a:pt x="58" y="70"/>
                    <a:pt x="72" y="79"/>
                    <a:pt x="77" y="84"/>
                  </a:cubicBezTo>
                  <a:cubicBezTo>
                    <a:pt x="82" y="91"/>
                    <a:pt x="82" y="93"/>
                    <a:pt x="84" y="98"/>
                  </a:cubicBezTo>
                  <a:cubicBezTo>
                    <a:pt x="84" y="102"/>
                    <a:pt x="89" y="114"/>
                    <a:pt x="102" y="123"/>
                  </a:cubicBezTo>
                  <a:cubicBezTo>
                    <a:pt x="119" y="133"/>
                    <a:pt x="123" y="145"/>
                    <a:pt x="133" y="149"/>
                  </a:cubicBezTo>
                  <a:cubicBezTo>
                    <a:pt x="140" y="152"/>
                    <a:pt x="147" y="152"/>
                    <a:pt x="151" y="156"/>
                  </a:cubicBezTo>
                  <a:cubicBezTo>
                    <a:pt x="156" y="163"/>
                    <a:pt x="163" y="166"/>
                    <a:pt x="170" y="170"/>
                  </a:cubicBezTo>
                  <a:cubicBezTo>
                    <a:pt x="179" y="173"/>
                    <a:pt x="179" y="182"/>
                    <a:pt x="186" y="182"/>
                  </a:cubicBezTo>
                  <a:cubicBezTo>
                    <a:pt x="193" y="182"/>
                    <a:pt x="188" y="189"/>
                    <a:pt x="193" y="193"/>
                  </a:cubicBezTo>
                  <a:cubicBezTo>
                    <a:pt x="198" y="200"/>
                    <a:pt x="198" y="212"/>
                    <a:pt x="193" y="217"/>
                  </a:cubicBezTo>
                  <a:cubicBezTo>
                    <a:pt x="188" y="224"/>
                    <a:pt x="191" y="235"/>
                    <a:pt x="195" y="235"/>
                  </a:cubicBezTo>
                  <a:cubicBezTo>
                    <a:pt x="198" y="235"/>
                    <a:pt x="205" y="224"/>
                    <a:pt x="205" y="217"/>
                  </a:cubicBezTo>
                  <a:cubicBezTo>
                    <a:pt x="207" y="210"/>
                    <a:pt x="212" y="210"/>
                    <a:pt x="216" y="205"/>
                  </a:cubicBezTo>
                  <a:cubicBezTo>
                    <a:pt x="223" y="198"/>
                    <a:pt x="209" y="196"/>
                    <a:pt x="207" y="186"/>
                  </a:cubicBezTo>
                  <a:cubicBezTo>
                    <a:pt x="205" y="179"/>
                    <a:pt x="216" y="173"/>
                    <a:pt x="228" y="177"/>
                  </a:cubicBezTo>
                  <a:cubicBezTo>
                    <a:pt x="240" y="184"/>
                    <a:pt x="244" y="189"/>
                    <a:pt x="244" y="179"/>
                  </a:cubicBezTo>
                  <a:cubicBezTo>
                    <a:pt x="244" y="168"/>
                    <a:pt x="209" y="154"/>
                    <a:pt x="202" y="149"/>
                  </a:cubicBezTo>
                  <a:lnTo>
                    <a:pt x="202" y="14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" name="Freeform 706">
              <a:extLst>
                <a:ext uri="{FF2B5EF4-FFF2-40B4-BE49-F238E27FC236}">
                  <a16:creationId xmlns:a16="http://schemas.microsoft.com/office/drawing/2014/main" id="{F2EA4406-F25C-6F03-B292-538CE16E8B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703513"/>
              <a:ext cx="233363" cy="255588"/>
            </a:xfrm>
            <a:custGeom>
              <a:avLst/>
              <a:gdLst>
                <a:gd name="T0" fmla="*/ 170 w 244"/>
                <a:gd name="T1" fmla="*/ 231 h 266"/>
                <a:gd name="T2" fmla="*/ 126 w 244"/>
                <a:gd name="T3" fmla="*/ 240 h 266"/>
                <a:gd name="T4" fmla="*/ 172 w 244"/>
                <a:gd name="T5" fmla="*/ 266 h 266"/>
                <a:gd name="T6" fmla="*/ 186 w 244"/>
                <a:gd name="T7" fmla="*/ 233 h 266"/>
                <a:gd name="T8" fmla="*/ 49 w 244"/>
                <a:gd name="T9" fmla="*/ 158 h 266"/>
                <a:gd name="T10" fmla="*/ 33 w 244"/>
                <a:gd name="T11" fmla="*/ 163 h 266"/>
                <a:gd name="T12" fmla="*/ 49 w 244"/>
                <a:gd name="T13" fmla="*/ 212 h 266"/>
                <a:gd name="T14" fmla="*/ 68 w 244"/>
                <a:gd name="T15" fmla="*/ 168 h 266"/>
                <a:gd name="T16" fmla="*/ 202 w 244"/>
                <a:gd name="T17" fmla="*/ 149 h 266"/>
                <a:gd name="T18" fmla="*/ 186 w 244"/>
                <a:gd name="T19" fmla="*/ 137 h 266"/>
                <a:gd name="T20" fmla="*/ 123 w 244"/>
                <a:gd name="T21" fmla="*/ 72 h 266"/>
                <a:gd name="T22" fmla="*/ 133 w 244"/>
                <a:gd name="T23" fmla="*/ 40 h 266"/>
                <a:gd name="T24" fmla="*/ 123 w 244"/>
                <a:gd name="T25" fmla="*/ 9 h 266"/>
                <a:gd name="T26" fmla="*/ 102 w 244"/>
                <a:gd name="T27" fmla="*/ 2 h 266"/>
                <a:gd name="T28" fmla="*/ 86 w 244"/>
                <a:gd name="T29" fmla="*/ 4 h 266"/>
                <a:gd name="T30" fmla="*/ 79 w 244"/>
                <a:gd name="T31" fmla="*/ 14 h 266"/>
                <a:gd name="T32" fmla="*/ 63 w 244"/>
                <a:gd name="T33" fmla="*/ 18 h 266"/>
                <a:gd name="T34" fmla="*/ 49 w 244"/>
                <a:gd name="T35" fmla="*/ 30 h 266"/>
                <a:gd name="T36" fmla="*/ 28 w 244"/>
                <a:gd name="T37" fmla="*/ 30 h 266"/>
                <a:gd name="T38" fmla="*/ 12 w 244"/>
                <a:gd name="T39" fmla="*/ 42 h 266"/>
                <a:gd name="T40" fmla="*/ 2 w 244"/>
                <a:gd name="T41" fmla="*/ 56 h 266"/>
                <a:gd name="T42" fmla="*/ 14 w 244"/>
                <a:gd name="T43" fmla="*/ 77 h 266"/>
                <a:gd name="T44" fmla="*/ 21 w 244"/>
                <a:gd name="T45" fmla="*/ 88 h 266"/>
                <a:gd name="T46" fmla="*/ 47 w 244"/>
                <a:gd name="T47" fmla="*/ 72 h 266"/>
                <a:gd name="T48" fmla="*/ 84 w 244"/>
                <a:gd name="T49" fmla="*/ 98 h 266"/>
                <a:gd name="T50" fmla="*/ 133 w 244"/>
                <a:gd name="T51" fmla="*/ 149 h 266"/>
                <a:gd name="T52" fmla="*/ 170 w 244"/>
                <a:gd name="T53" fmla="*/ 170 h 266"/>
                <a:gd name="T54" fmla="*/ 193 w 244"/>
                <a:gd name="T55" fmla="*/ 193 h 266"/>
                <a:gd name="T56" fmla="*/ 195 w 244"/>
                <a:gd name="T57" fmla="*/ 235 h 266"/>
                <a:gd name="T58" fmla="*/ 216 w 244"/>
                <a:gd name="T59" fmla="*/ 205 h 266"/>
                <a:gd name="T60" fmla="*/ 228 w 244"/>
                <a:gd name="T61" fmla="*/ 177 h 266"/>
                <a:gd name="T62" fmla="*/ 202 w 244"/>
                <a:gd name="T63" fmla="*/ 14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4" h="266">
                  <a:moveTo>
                    <a:pt x="170" y="231"/>
                  </a:moveTo>
                  <a:lnTo>
                    <a:pt x="170" y="231"/>
                  </a:lnTo>
                  <a:cubicBezTo>
                    <a:pt x="156" y="233"/>
                    <a:pt x="151" y="235"/>
                    <a:pt x="144" y="231"/>
                  </a:cubicBezTo>
                  <a:cubicBezTo>
                    <a:pt x="137" y="226"/>
                    <a:pt x="123" y="235"/>
                    <a:pt x="126" y="240"/>
                  </a:cubicBezTo>
                  <a:cubicBezTo>
                    <a:pt x="128" y="242"/>
                    <a:pt x="133" y="247"/>
                    <a:pt x="149" y="252"/>
                  </a:cubicBezTo>
                  <a:cubicBezTo>
                    <a:pt x="163" y="257"/>
                    <a:pt x="165" y="266"/>
                    <a:pt x="172" y="266"/>
                  </a:cubicBezTo>
                  <a:cubicBezTo>
                    <a:pt x="179" y="266"/>
                    <a:pt x="179" y="261"/>
                    <a:pt x="177" y="252"/>
                  </a:cubicBezTo>
                  <a:cubicBezTo>
                    <a:pt x="177" y="242"/>
                    <a:pt x="186" y="233"/>
                    <a:pt x="186" y="233"/>
                  </a:cubicBezTo>
                  <a:cubicBezTo>
                    <a:pt x="188" y="231"/>
                    <a:pt x="181" y="228"/>
                    <a:pt x="170" y="231"/>
                  </a:cubicBezTo>
                  <a:close/>
                  <a:moveTo>
                    <a:pt x="49" y="158"/>
                  </a:moveTo>
                  <a:lnTo>
                    <a:pt x="49" y="158"/>
                  </a:lnTo>
                  <a:cubicBezTo>
                    <a:pt x="42" y="166"/>
                    <a:pt x="35" y="158"/>
                    <a:pt x="33" y="163"/>
                  </a:cubicBezTo>
                  <a:cubicBezTo>
                    <a:pt x="30" y="170"/>
                    <a:pt x="44" y="177"/>
                    <a:pt x="40" y="191"/>
                  </a:cubicBezTo>
                  <a:cubicBezTo>
                    <a:pt x="37" y="203"/>
                    <a:pt x="42" y="219"/>
                    <a:pt x="49" y="212"/>
                  </a:cubicBezTo>
                  <a:cubicBezTo>
                    <a:pt x="56" y="203"/>
                    <a:pt x="61" y="207"/>
                    <a:pt x="65" y="203"/>
                  </a:cubicBezTo>
                  <a:cubicBezTo>
                    <a:pt x="68" y="196"/>
                    <a:pt x="65" y="177"/>
                    <a:pt x="68" y="168"/>
                  </a:cubicBezTo>
                  <a:cubicBezTo>
                    <a:pt x="70" y="158"/>
                    <a:pt x="56" y="154"/>
                    <a:pt x="49" y="158"/>
                  </a:cubicBezTo>
                  <a:close/>
                  <a:moveTo>
                    <a:pt x="202" y="149"/>
                  </a:moveTo>
                  <a:lnTo>
                    <a:pt x="202" y="149"/>
                  </a:lnTo>
                  <a:cubicBezTo>
                    <a:pt x="193" y="145"/>
                    <a:pt x="200" y="135"/>
                    <a:pt x="186" y="137"/>
                  </a:cubicBezTo>
                  <a:cubicBezTo>
                    <a:pt x="175" y="137"/>
                    <a:pt x="158" y="121"/>
                    <a:pt x="154" y="102"/>
                  </a:cubicBezTo>
                  <a:cubicBezTo>
                    <a:pt x="149" y="84"/>
                    <a:pt x="128" y="84"/>
                    <a:pt x="123" y="72"/>
                  </a:cubicBezTo>
                  <a:cubicBezTo>
                    <a:pt x="119" y="61"/>
                    <a:pt x="128" y="61"/>
                    <a:pt x="123" y="51"/>
                  </a:cubicBezTo>
                  <a:cubicBezTo>
                    <a:pt x="121" y="47"/>
                    <a:pt x="128" y="42"/>
                    <a:pt x="133" y="40"/>
                  </a:cubicBezTo>
                  <a:cubicBezTo>
                    <a:pt x="133" y="28"/>
                    <a:pt x="133" y="18"/>
                    <a:pt x="135" y="11"/>
                  </a:cubicBezTo>
                  <a:cubicBezTo>
                    <a:pt x="130" y="9"/>
                    <a:pt x="126" y="9"/>
                    <a:pt x="123" y="9"/>
                  </a:cubicBezTo>
                  <a:cubicBezTo>
                    <a:pt x="121" y="7"/>
                    <a:pt x="121" y="0"/>
                    <a:pt x="119" y="0"/>
                  </a:cubicBezTo>
                  <a:cubicBezTo>
                    <a:pt x="119" y="0"/>
                    <a:pt x="105" y="0"/>
                    <a:pt x="102" y="2"/>
                  </a:cubicBezTo>
                  <a:cubicBezTo>
                    <a:pt x="100" y="4"/>
                    <a:pt x="93" y="9"/>
                    <a:pt x="89" y="7"/>
                  </a:cubicBezTo>
                  <a:cubicBezTo>
                    <a:pt x="89" y="4"/>
                    <a:pt x="89" y="4"/>
                    <a:pt x="86" y="4"/>
                  </a:cubicBezTo>
                  <a:lnTo>
                    <a:pt x="82" y="9"/>
                  </a:lnTo>
                  <a:cubicBezTo>
                    <a:pt x="82" y="9"/>
                    <a:pt x="82" y="14"/>
                    <a:pt x="79" y="14"/>
                  </a:cubicBezTo>
                  <a:cubicBezTo>
                    <a:pt x="77" y="14"/>
                    <a:pt x="72" y="11"/>
                    <a:pt x="72" y="16"/>
                  </a:cubicBezTo>
                  <a:cubicBezTo>
                    <a:pt x="72" y="21"/>
                    <a:pt x="65" y="18"/>
                    <a:pt x="63" y="18"/>
                  </a:cubicBezTo>
                  <a:cubicBezTo>
                    <a:pt x="61" y="18"/>
                    <a:pt x="56" y="18"/>
                    <a:pt x="56" y="23"/>
                  </a:cubicBezTo>
                  <a:cubicBezTo>
                    <a:pt x="56" y="25"/>
                    <a:pt x="56" y="35"/>
                    <a:pt x="49" y="30"/>
                  </a:cubicBezTo>
                  <a:cubicBezTo>
                    <a:pt x="44" y="25"/>
                    <a:pt x="40" y="14"/>
                    <a:pt x="37" y="16"/>
                  </a:cubicBezTo>
                  <a:cubicBezTo>
                    <a:pt x="35" y="16"/>
                    <a:pt x="33" y="30"/>
                    <a:pt x="28" y="30"/>
                  </a:cubicBezTo>
                  <a:cubicBezTo>
                    <a:pt x="23" y="30"/>
                    <a:pt x="17" y="32"/>
                    <a:pt x="9" y="32"/>
                  </a:cubicBezTo>
                  <a:cubicBezTo>
                    <a:pt x="7" y="37"/>
                    <a:pt x="9" y="42"/>
                    <a:pt x="12" y="42"/>
                  </a:cubicBezTo>
                  <a:cubicBezTo>
                    <a:pt x="14" y="44"/>
                    <a:pt x="9" y="49"/>
                    <a:pt x="7" y="51"/>
                  </a:cubicBezTo>
                  <a:cubicBezTo>
                    <a:pt x="5" y="51"/>
                    <a:pt x="0" y="51"/>
                    <a:pt x="2" y="56"/>
                  </a:cubicBezTo>
                  <a:cubicBezTo>
                    <a:pt x="7" y="61"/>
                    <a:pt x="12" y="61"/>
                    <a:pt x="9" y="67"/>
                  </a:cubicBezTo>
                  <a:cubicBezTo>
                    <a:pt x="5" y="72"/>
                    <a:pt x="9" y="77"/>
                    <a:pt x="14" y="77"/>
                  </a:cubicBezTo>
                  <a:cubicBezTo>
                    <a:pt x="19" y="77"/>
                    <a:pt x="26" y="77"/>
                    <a:pt x="23" y="82"/>
                  </a:cubicBezTo>
                  <a:cubicBezTo>
                    <a:pt x="23" y="84"/>
                    <a:pt x="21" y="86"/>
                    <a:pt x="21" y="88"/>
                  </a:cubicBezTo>
                  <a:cubicBezTo>
                    <a:pt x="26" y="86"/>
                    <a:pt x="28" y="86"/>
                    <a:pt x="33" y="84"/>
                  </a:cubicBezTo>
                  <a:cubicBezTo>
                    <a:pt x="37" y="82"/>
                    <a:pt x="35" y="74"/>
                    <a:pt x="47" y="72"/>
                  </a:cubicBezTo>
                  <a:cubicBezTo>
                    <a:pt x="58" y="70"/>
                    <a:pt x="72" y="79"/>
                    <a:pt x="77" y="84"/>
                  </a:cubicBezTo>
                  <a:cubicBezTo>
                    <a:pt x="82" y="91"/>
                    <a:pt x="82" y="93"/>
                    <a:pt x="84" y="98"/>
                  </a:cubicBezTo>
                  <a:cubicBezTo>
                    <a:pt x="84" y="102"/>
                    <a:pt x="89" y="114"/>
                    <a:pt x="102" y="123"/>
                  </a:cubicBezTo>
                  <a:cubicBezTo>
                    <a:pt x="119" y="133"/>
                    <a:pt x="123" y="145"/>
                    <a:pt x="133" y="149"/>
                  </a:cubicBezTo>
                  <a:cubicBezTo>
                    <a:pt x="140" y="152"/>
                    <a:pt x="147" y="152"/>
                    <a:pt x="151" y="156"/>
                  </a:cubicBezTo>
                  <a:cubicBezTo>
                    <a:pt x="156" y="163"/>
                    <a:pt x="163" y="166"/>
                    <a:pt x="170" y="170"/>
                  </a:cubicBezTo>
                  <a:cubicBezTo>
                    <a:pt x="179" y="173"/>
                    <a:pt x="179" y="182"/>
                    <a:pt x="186" y="182"/>
                  </a:cubicBezTo>
                  <a:cubicBezTo>
                    <a:pt x="193" y="182"/>
                    <a:pt x="188" y="189"/>
                    <a:pt x="193" y="193"/>
                  </a:cubicBezTo>
                  <a:cubicBezTo>
                    <a:pt x="198" y="200"/>
                    <a:pt x="198" y="212"/>
                    <a:pt x="193" y="217"/>
                  </a:cubicBezTo>
                  <a:cubicBezTo>
                    <a:pt x="188" y="224"/>
                    <a:pt x="191" y="235"/>
                    <a:pt x="195" y="235"/>
                  </a:cubicBezTo>
                  <a:cubicBezTo>
                    <a:pt x="198" y="235"/>
                    <a:pt x="205" y="224"/>
                    <a:pt x="205" y="217"/>
                  </a:cubicBezTo>
                  <a:cubicBezTo>
                    <a:pt x="207" y="210"/>
                    <a:pt x="212" y="210"/>
                    <a:pt x="216" y="205"/>
                  </a:cubicBezTo>
                  <a:cubicBezTo>
                    <a:pt x="223" y="198"/>
                    <a:pt x="209" y="196"/>
                    <a:pt x="207" y="186"/>
                  </a:cubicBezTo>
                  <a:cubicBezTo>
                    <a:pt x="205" y="179"/>
                    <a:pt x="216" y="173"/>
                    <a:pt x="228" y="177"/>
                  </a:cubicBezTo>
                  <a:cubicBezTo>
                    <a:pt x="240" y="184"/>
                    <a:pt x="244" y="189"/>
                    <a:pt x="244" y="179"/>
                  </a:cubicBezTo>
                  <a:cubicBezTo>
                    <a:pt x="244" y="168"/>
                    <a:pt x="209" y="154"/>
                    <a:pt x="202" y="149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" name="Freeform 707">
              <a:extLst>
                <a:ext uri="{FF2B5EF4-FFF2-40B4-BE49-F238E27FC236}">
                  <a16:creationId xmlns:a16="http://schemas.microsoft.com/office/drawing/2014/main" id="{F38F37A4-AF2F-E3A1-935C-8D09847CB9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703513"/>
              <a:ext cx="233363" cy="255588"/>
            </a:xfrm>
            <a:custGeom>
              <a:avLst/>
              <a:gdLst>
                <a:gd name="T0" fmla="*/ 170 w 244"/>
                <a:gd name="T1" fmla="*/ 231 h 266"/>
                <a:gd name="T2" fmla="*/ 126 w 244"/>
                <a:gd name="T3" fmla="*/ 240 h 266"/>
                <a:gd name="T4" fmla="*/ 172 w 244"/>
                <a:gd name="T5" fmla="*/ 266 h 266"/>
                <a:gd name="T6" fmla="*/ 186 w 244"/>
                <a:gd name="T7" fmla="*/ 233 h 266"/>
                <a:gd name="T8" fmla="*/ 170 w 244"/>
                <a:gd name="T9" fmla="*/ 231 h 266"/>
                <a:gd name="T10" fmla="*/ 49 w 244"/>
                <a:gd name="T11" fmla="*/ 158 h 266"/>
                <a:gd name="T12" fmla="*/ 40 w 244"/>
                <a:gd name="T13" fmla="*/ 191 h 266"/>
                <a:gd name="T14" fmla="*/ 65 w 244"/>
                <a:gd name="T15" fmla="*/ 203 h 266"/>
                <a:gd name="T16" fmla="*/ 49 w 244"/>
                <a:gd name="T17" fmla="*/ 158 h 266"/>
                <a:gd name="T18" fmla="*/ 202 w 244"/>
                <a:gd name="T19" fmla="*/ 149 h 266"/>
                <a:gd name="T20" fmla="*/ 186 w 244"/>
                <a:gd name="T21" fmla="*/ 137 h 266"/>
                <a:gd name="T22" fmla="*/ 123 w 244"/>
                <a:gd name="T23" fmla="*/ 72 h 266"/>
                <a:gd name="T24" fmla="*/ 133 w 244"/>
                <a:gd name="T25" fmla="*/ 40 h 266"/>
                <a:gd name="T26" fmla="*/ 123 w 244"/>
                <a:gd name="T27" fmla="*/ 9 h 266"/>
                <a:gd name="T28" fmla="*/ 102 w 244"/>
                <a:gd name="T29" fmla="*/ 2 h 266"/>
                <a:gd name="T30" fmla="*/ 86 w 244"/>
                <a:gd name="T31" fmla="*/ 4 h 266"/>
                <a:gd name="T32" fmla="*/ 79 w 244"/>
                <a:gd name="T33" fmla="*/ 14 h 266"/>
                <a:gd name="T34" fmla="*/ 63 w 244"/>
                <a:gd name="T35" fmla="*/ 18 h 266"/>
                <a:gd name="T36" fmla="*/ 49 w 244"/>
                <a:gd name="T37" fmla="*/ 30 h 266"/>
                <a:gd name="T38" fmla="*/ 28 w 244"/>
                <a:gd name="T39" fmla="*/ 30 h 266"/>
                <a:gd name="T40" fmla="*/ 12 w 244"/>
                <a:gd name="T41" fmla="*/ 42 h 266"/>
                <a:gd name="T42" fmla="*/ 2 w 244"/>
                <a:gd name="T43" fmla="*/ 56 h 266"/>
                <a:gd name="T44" fmla="*/ 14 w 244"/>
                <a:gd name="T45" fmla="*/ 77 h 266"/>
                <a:gd name="T46" fmla="*/ 21 w 244"/>
                <a:gd name="T47" fmla="*/ 88 h 266"/>
                <a:gd name="T48" fmla="*/ 47 w 244"/>
                <a:gd name="T49" fmla="*/ 72 h 266"/>
                <a:gd name="T50" fmla="*/ 84 w 244"/>
                <a:gd name="T51" fmla="*/ 98 h 266"/>
                <a:gd name="T52" fmla="*/ 133 w 244"/>
                <a:gd name="T53" fmla="*/ 149 h 266"/>
                <a:gd name="T54" fmla="*/ 170 w 244"/>
                <a:gd name="T55" fmla="*/ 170 h 266"/>
                <a:gd name="T56" fmla="*/ 193 w 244"/>
                <a:gd name="T57" fmla="*/ 193 h 266"/>
                <a:gd name="T58" fmla="*/ 195 w 244"/>
                <a:gd name="T59" fmla="*/ 235 h 266"/>
                <a:gd name="T60" fmla="*/ 216 w 244"/>
                <a:gd name="T61" fmla="*/ 205 h 266"/>
                <a:gd name="T62" fmla="*/ 228 w 244"/>
                <a:gd name="T63" fmla="*/ 177 h 266"/>
                <a:gd name="T64" fmla="*/ 202 w 244"/>
                <a:gd name="T65" fmla="*/ 14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4" h="266">
                  <a:moveTo>
                    <a:pt x="170" y="231"/>
                  </a:moveTo>
                  <a:lnTo>
                    <a:pt x="170" y="231"/>
                  </a:lnTo>
                  <a:cubicBezTo>
                    <a:pt x="156" y="233"/>
                    <a:pt x="151" y="235"/>
                    <a:pt x="144" y="231"/>
                  </a:cubicBezTo>
                  <a:cubicBezTo>
                    <a:pt x="137" y="226"/>
                    <a:pt x="123" y="235"/>
                    <a:pt x="126" y="240"/>
                  </a:cubicBezTo>
                  <a:cubicBezTo>
                    <a:pt x="128" y="242"/>
                    <a:pt x="133" y="247"/>
                    <a:pt x="149" y="252"/>
                  </a:cubicBezTo>
                  <a:cubicBezTo>
                    <a:pt x="163" y="257"/>
                    <a:pt x="165" y="266"/>
                    <a:pt x="172" y="266"/>
                  </a:cubicBezTo>
                  <a:cubicBezTo>
                    <a:pt x="179" y="266"/>
                    <a:pt x="179" y="261"/>
                    <a:pt x="177" y="252"/>
                  </a:cubicBezTo>
                  <a:cubicBezTo>
                    <a:pt x="177" y="242"/>
                    <a:pt x="186" y="233"/>
                    <a:pt x="186" y="233"/>
                  </a:cubicBezTo>
                  <a:cubicBezTo>
                    <a:pt x="188" y="231"/>
                    <a:pt x="181" y="228"/>
                    <a:pt x="170" y="231"/>
                  </a:cubicBezTo>
                  <a:lnTo>
                    <a:pt x="170" y="231"/>
                  </a:lnTo>
                  <a:close/>
                  <a:moveTo>
                    <a:pt x="49" y="158"/>
                  </a:moveTo>
                  <a:lnTo>
                    <a:pt x="49" y="158"/>
                  </a:lnTo>
                  <a:cubicBezTo>
                    <a:pt x="42" y="166"/>
                    <a:pt x="35" y="158"/>
                    <a:pt x="33" y="163"/>
                  </a:cubicBezTo>
                  <a:cubicBezTo>
                    <a:pt x="30" y="170"/>
                    <a:pt x="44" y="177"/>
                    <a:pt x="40" y="191"/>
                  </a:cubicBezTo>
                  <a:cubicBezTo>
                    <a:pt x="37" y="203"/>
                    <a:pt x="42" y="219"/>
                    <a:pt x="49" y="212"/>
                  </a:cubicBezTo>
                  <a:cubicBezTo>
                    <a:pt x="56" y="203"/>
                    <a:pt x="61" y="207"/>
                    <a:pt x="65" y="203"/>
                  </a:cubicBezTo>
                  <a:cubicBezTo>
                    <a:pt x="68" y="196"/>
                    <a:pt x="65" y="177"/>
                    <a:pt x="68" y="168"/>
                  </a:cubicBezTo>
                  <a:cubicBezTo>
                    <a:pt x="70" y="158"/>
                    <a:pt x="56" y="154"/>
                    <a:pt x="49" y="158"/>
                  </a:cubicBezTo>
                  <a:lnTo>
                    <a:pt x="49" y="158"/>
                  </a:lnTo>
                  <a:close/>
                  <a:moveTo>
                    <a:pt x="202" y="149"/>
                  </a:moveTo>
                  <a:lnTo>
                    <a:pt x="202" y="149"/>
                  </a:lnTo>
                  <a:cubicBezTo>
                    <a:pt x="193" y="145"/>
                    <a:pt x="200" y="135"/>
                    <a:pt x="186" y="137"/>
                  </a:cubicBezTo>
                  <a:cubicBezTo>
                    <a:pt x="175" y="137"/>
                    <a:pt x="158" y="121"/>
                    <a:pt x="154" y="102"/>
                  </a:cubicBezTo>
                  <a:cubicBezTo>
                    <a:pt x="149" y="84"/>
                    <a:pt x="128" y="84"/>
                    <a:pt x="123" y="72"/>
                  </a:cubicBezTo>
                  <a:cubicBezTo>
                    <a:pt x="119" y="61"/>
                    <a:pt x="128" y="61"/>
                    <a:pt x="123" y="51"/>
                  </a:cubicBezTo>
                  <a:cubicBezTo>
                    <a:pt x="121" y="47"/>
                    <a:pt x="128" y="42"/>
                    <a:pt x="133" y="40"/>
                  </a:cubicBezTo>
                  <a:cubicBezTo>
                    <a:pt x="133" y="28"/>
                    <a:pt x="133" y="18"/>
                    <a:pt x="135" y="11"/>
                  </a:cubicBezTo>
                  <a:cubicBezTo>
                    <a:pt x="130" y="9"/>
                    <a:pt x="126" y="9"/>
                    <a:pt x="123" y="9"/>
                  </a:cubicBezTo>
                  <a:cubicBezTo>
                    <a:pt x="121" y="7"/>
                    <a:pt x="121" y="0"/>
                    <a:pt x="119" y="0"/>
                  </a:cubicBezTo>
                  <a:cubicBezTo>
                    <a:pt x="119" y="0"/>
                    <a:pt x="105" y="0"/>
                    <a:pt x="102" y="2"/>
                  </a:cubicBezTo>
                  <a:cubicBezTo>
                    <a:pt x="100" y="4"/>
                    <a:pt x="93" y="9"/>
                    <a:pt x="89" y="7"/>
                  </a:cubicBezTo>
                  <a:cubicBezTo>
                    <a:pt x="89" y="4"/>
                    <a:pt x="89" y="4"/>
                    <a:pt x="86" y="4"/>
                  </a:cubicBezTo>
                  <a:lnTo>
                    <a:pt x="82" y="9"/>
                  </a:lnTo>
                  <a:cubicBezTo>
                    <a:pt x="82" y="9"/>
                    <a:pt x="82" y="14"/>
                    <a:pt x="79" y="14"/>
                  </a:cubicBezTo>
                  <a:cubicBezTo>
                    <a:pt x="77" y="14"/>
                    <a:pt x="72" y="11"/>
                    <a:pt x="72" y="16"/>
                  </a:cubicBezTo>
                  <a:cubicBezTo>
                    <a:pt x="72" y="21"/>
                    <a:pt x="65" y="18"/>
                    <a:pt x="63" y="18"/>
                  </a:cubicBezTo>
                  <a:cubicBezTo>
                    <a:pt x="61" y="18"/>
                    <a:pt x="56" y="18"/>
                    <a:pt x="56" y="23"/>
                  </a:cubicBezTo>
                  <a:cubicBezTo>
                    <a:pt x="56" y="25"/>
                    <a:pt x="56" y="35"/>
                    <a:pt x="49" y="30"/>
                  </a:cubicBezTo>
                  <a:cubicBezTo>
                    <a:pt x="44" y="25"/>
                    <a:pt x="40" y="14"/>
                    <a:pt x="37" y="16"/>
                  </a:cubicBezTo>
                  <a:cubicBezTo>
                    <a:pt x="35" y="16"/>
                    <a:pt x="33" y="30"/>
                    <a:pt x="28" y="30"/>
                  </a:cubicBezTo>
                  <a:cubicBezTo>
                    <a:pt x="23" y="30"/>
                    <a:pt x="17" y="32"/>
                    <a:pt x="9" y="32"/>
                  </a:cubicBezTo>
                  <a:cubicBezTo>
                    <a:pt x="7" y="37"/>
                    <a:pt x="9" y="42"/>
                    <a:pt x="12" y="42"/>
                  </a:cubicBezTo>
                  <a:cubicBezTo>
                    <a:pt x="14" y="44"/>
                    <a:pt x="9" y="49"/>
                    <a:pt x="7" y="51"/>
                  </a:cubicBezTo>
                  <a:cubicBezTo>
                    <a:pt x="5" y="51"/>
                    <a:pt x="0" y="51"/>
                    <a:pt x="2" y="56"/>
                  </a:cubicBezTo>
                  <a:cubicBezTo>
                    <a:pt x="7" y="61"/>
                    <a:pt x="12" y="61"/>
                    <a:pt x="9" y="67"/>
                  </a:cubicBezTo>
                  <a:cubicBezTo>
                    <a:pt x="5" y="72"/>
                    <a:pt x="9" y="77"/>
                    <a:pt x="14" y="77"/>
                  </a:cubicBezTo>
                  <a:cubicBezTo>
                    <a:pt x="19" y="77"/>
                    <a:pt x="26" y="77"/>
                    <a:pt x="23" y="82"/>
                  </a:cubicBezTo>
                  <a:cubicBezTo>
                    <a:pt x="23" y="84"/>
                    <a:pt x="21" y="86"/>
                    <a:pt x="21" y="88"/>
                  </a:cubicBezTo>
                  <a:cubicBezTo>
                    <a:pt x="26" y="86"/>
                    <a:pt x="28" y="86"/>
                    <a:pt x="33" y="84"/>
                  </a:cubicBezTo>
                  <a:cubicBezTo>
                    <a:pt x="37" y="82"/>
                    <a:pt x="35" y="74"/>
                    <a:pt x="47" y="72"/>
                  </a:cubicBezTo>
                  <a:cubicBezTo>
                    <a:pt x="58" y="70"/>
                    <a:pt x="72" y="79"/>
                    <a:pt x="77" y="84"/>
                  </a:cubicBezTo>
                  <a:cubicBezTo>
                    <a:pt x="82" y="91"/>
                    <a:pt x="82" y="93"/>
                    <a:pt x="84" y="98"/>
                  </a:cubicBezTo>
                  <a:cubicBezTo>
                    <a:pt x="84" y="102"/>
                    <a:pt x="89" y="114"/>
                    <a:pt x="102" y="123"/>
                  </a:cubicBezTo>
                  <a:cubicBezTo>
                    <a:pt x="119" y="133"/>
                    <a:pt x="123" y="145"/>
                    <a:pt x="133" y="149"/>
                  </a:cubicBezTo>
                  <a:cubicBezTo>
                    <a:pt x="140" y="152"/>
                    <a:pt x="147" y="152"/>
                    <a:pt x="151" y="156"/>
                  </a:cubicBezTo>
                  <a:cubicBezTo>
                    <a:pt x="156" y="163"/>
                    <a:pt x="163" y="166"/>
                    <a:pt x="170" y="170"/>
                  </a:cubicBezTo>
                  <a:cubicBezTo>
                    <a:pt x="179" y="173"/>
                    <a:pt x="179" y="182"/>
                    <a:pt x="186" y="182"/>
                  </a:cubicBezTo>
                  <a:cubicBezTo>
                    <a:pt x="193" y="182"/>
                    <a:pt x="188" y="189"/>
                    <a:pt x="193" y="193"/>
                  </a:cubicBezTo>
                  <a:cubicBezTo>
                    <a:pt x="198" y="200"/>
                    <a:pt x="198" y="212"/>
                    <a:pt x="193" y="217"/>
                  </a:cubicBezTo>
                  <a:cubicBezTo>
                    <a:pt x="188" y="224"/>
                    <a:pt x="191" y="235"/>
                    <a:pt x="195" y="235"/>
                  </a:cubicBezTo>
                  <a:cubicBezTo>
                    <a:pt x="198" y="235"/>
                    <a:pt x="205" y="224"/>
                    <a:pt x="205" y="217"/>
                  </a:cubicBezTo>
                  <a:cubicBezTo>
                    <a:pt x="207" y="210"/>
                    <a:pt x="212" y="210"/>
                    <a:pt x="216" y="205"/>
                  </a:cubicBezTo>
                  <a:cubicBezTo>
                    <a:pt x="223" y="198"/>
                    <a:pt x="209" y="196"/>
                    <a:pt x="207" y="186"/>
                  </a:cubicBezTo>
                  <a:cubicBezTo>
                    <a:pt x="205" y="179"/>
                    <a:pt x="216" y="173"/>
                    <a:pt x="228" y="177"/>
                  </a:cubicBezTo>
                  <a:cubicBezTo>
                    <a:pt x="240" y="184"/>
                    <a:pt x="244" y="189"/>
                    <a:pt x="244" y="179"/>
                  </a:cubicBezTo>
                  <a:cubicBezTo>
                    <a:pt x="244" y="168"/>
                    <a:pt x="209" y="154"/>
                    <a:pt x="202" y="149"/>
                  </a:cubicBezTo>
                  <a:lnTo>
                    <a:pt x="202" y="14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" name="Freeform 708">
              <a:extLst>
                <a:ext uri="{FF2B5EF4-FFF2-40B4-BE49-F238E27FC236}">
                  <a16:creationId xmlns:a16="http://schemas.microsoft.com/office/drawing/2014/main" id="{474B0D83-43F9-64F6-BA29-C578D012A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140201"/>
              <a:ext cx="12700" cy="17463"/>
            </a:xfrm>
            <a:custGeom>
              <a:avLst/>
              <a:gdLst>
                <a:gd name="T0" fmla="*/ 14 w 14"/>
                <a:gd name="T1" fmla="*/ 10 h 17"/>
                <a:gd name="T2" fmla="*/ 14 w 14"/>
                <a:gd name="T3" fmla="*/ 10 h 17"/>
                <a:gd name="T4" fmla="*/ 7 w 14"/>
                <a:gd name="T5" fmla="*/ 17 h 17"/>
                <a:gd name="T6" fmla="*/ 0 w 14"/>
                <a:gd name="T7" fmla="*/ 10 h 17"/>
                <a:gd name="T8" fmla="*/ 7 w 14"/>
                <a:gd name="T9" fmla="*/ 0 h 17"/>
                <a:gd name="T10" fmla="*/ 14 w 14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14" y="10"/>
                  </a:moveTo>
                  <a:lnTo>
                    <a:pt x="14" y="10"/>
                  </a:lnTo>
                  <a:cubicBezTo>
                    <a:pt x="14" y="12"/>
                    <a:pt x="12" y="17"/>
                    <a:pt x="7" y="17"/>
                  </a:cubicBezTo>
                  <a:cubicBezTo>
                    <a:pt x="2" y="17"/>
                    <a:pt x="0" y="12"/>
                    <a:pt x="0" y="10"/>
                  </a:cubicBezTo>
                  <a:cubicBezTo>
                    <a:pt x="0" y="5"/>
                    <a:pt x="2" y="0"/>
                    <a:pt x="7" y="0"/>
                  </a:cubicBezTo>
                  <a:cubicBezTo>
                    <a:pt x="12" y="0"/>
                    <a:pt x="14" y="5"/>
                    <a:pt x="14" y="10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" name="Freeform 709">
              <a:extLst>
                <a:ext uri="{FF2B5EF4-FFF2-40B4-BE49-F238E27FC236}">
                  <a16:creationId xmlns:a16="http://schemas.microsoft.com/office/drawing/2014/main" id="{886AB605-29D0-64EF-2777-7C9839A1A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140201"/>
              <a:ext cx="12700" cy="17463"/>
            </a:xfrm>
            <a:custGeom>
              <a:avLst/>
              <a:gdLst>
                <a:gd name="T0" fmla="*/ 14 w 14"/>
                <a:gd name="T1" fmla="*/ 10 h 17"/>
                <a:gd name="T2" fmla="*/ 14 w 14"/>
                <a:gd name="T3" fmla="*/ 10 h 17"/>
                <a:gd name="T4" fmla="*/ 7 w 14"/>
                <a:gd name="T5" fmla="*/ 17 h 17"/>
                <a:gd name="T6" fmla="*/ 0 w 14"/>
                <a:gd name="T7" fmla="*/ 10 h 17"/>
                <a:gd name="T8" fmla="*/ 7 w 14"/>
                <a:gd name="T9" fmla="*/ 0 h 17"/>
                <a:gd name="T10" fmla="*/ 14 w 14"/>
                <a:gd name="T11" fmla="*/ 10 h 17"/>
                <a:gd name="T12" fmla="*/ 14 w 14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4" y="10"/>
                  </a:moveTo>
                  <a:lnTo>
                    <a:pt x="14" y="10"/>
                  </a:lnTo>
                  <a:cubicBezTo>
                    <a:pt x="14" y="12"/>
                    <a:pt x="12" y="17"/>
                    <a:pt x="7" y="17"/>
                  </a:cubicBezTo>
                  <a:cubicBezTo>
                    <a:pt x="2" y="17"/>
                    <a:pt x="0" y="12"/>
                    <a:pt x="0" y="10"/>
                  </a:cubicBezTo>
                  <a:cubicBezTo>
                    <a:pt x="0" y="5"/>
                    <a:pt x="2" y="0"/>
                    <a:pt x="7" y="0"/>
                  </a:cubicBezTo>
                  <a:cubicBezTo>
                    <a:pt x="12" y="0"/>
                    <a:pt x="14" y="5"/>
                    <a:pt x="14" y="10"/>
                  </a:cubicBezTo>
                  <a:lnTo>
                    <a:pt x="14" y="10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" name="Freeform 710">
              <a:extLst>
                <a:ext uri="{FF2B5EF4-FFF2-40B4-BE49-F238E27FC236}">
                  <a16:creationId xmlns:a16="http://schemas.microsoft.com/office/drawing/2014/main" id="{5DB85CF2-288A-057C-78EE-F972F5D80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140201"/>
              <a:ext cx="12700" cy="17463"/>
            </a:xfrm>
            <a:custGeom>
              <a:avLst/>
              <a:gdLst>
                <a:gd name="T0" fmla="*/ 14 w 14"/>
                <a:gd name="T1" fmla="*/ 10 h 17"/>
                <a:gd name="T2" fmla="*/ 14 w 14"/>
                <a:gd name="T3" fmla="*/ 10 h 17"/>
                <a:gd name="T4" fmla="*/ 7 w 14"/>
                <a:gd name="T5" fmla="*/ 17 h 17"/>
                <a:gd name="T6" fmla="*/ 0 w 14"/>
                <a:gd name="T7" fmla="*/ 10 h 17"/>
                <a:gd name="T8" fmla="*/ 7 w 14"/>
                <a:gd name="T9" fmla="*/ 0 h 17"/>
                <a:gd name="T10" fmla="*/ 14 w 14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14" y="10"/>
                  </a:moveTo>
                  <a:lnTo>
                    <a:pt x="14" y="10"/>
                  </a:lnTo>
                  <a:cubicBezTo>
                    <a:pt x="14" y="12"/>
                    <a:pt x="12" y="17"/>
                    <a:pt x="7" y="17"/>
                  </a:cubicBezTo>
                  <a:cubicBezTo>
                    <a:pt x="2" y="17"/>
                    <a:pt x="0" y="12"/>
                    <a:pt x="0" y="10"/>
                  </a:cubicBezTo>
                  <a:cubicBezTo>
                    <a:pt x="0" y="5"/>
                    <a:pt x="2" y="0"/>
                    <a:pt x="7" y="0"/>
                  </a:cubicBezTo>
                  <a:cubicBezTo>
                    <a:pt x="12" y="0"/>
                    <a:pt x="14" y="5"/>
                    <a:pt x="14" y="10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" name="Freeform 711">
              <a:extLst>
                <a:ext uri="{FF2B5EF4-FFF2-40B4-BE49-F238E27FC236}">
                  <a16:creationId xmlns:a16="http://schemas.microsoft.com/office/drawing/2014/main" id="{2E9BFCB1-848A-FD0A-C6BB-35B1D0368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140201"/>
              <a:ext cx="12700" cy="17463"/>
            </a:xfrm>
            <a:custGeom>
              <a:avLst/>
              <a:gdLst>
                <a:gd name="T0" fmla="*/ 14 w 14"/>
                <a:gd name="T1" fmla="*/ 10 h 17"/>
                <a:gd name="T2" fmla="*/ 14 w 14"/>
                <a:gd name="T3" fmla="*/ 10 h 17"/>
                <a:gd name="T4" fmla="*/ 7 w 14"/>
                <a:gd name="T5" fmla="*/ 17 h 17"/>
                <a:gd name="T6" fmla="*/ 0 w 14"/>
                <a:gd name="T7" fmla="*/ 10 h 17"/>
                <a:gd name="T8" fmla="*/ 7 w 14"/>
                <a:gd name="T9" fmla="*/ 0 h 17"/>
                <a:gd name="T10" fmla="*/ 14 w 14"/>
                <a:gd name="T11" fmla="*/ 10 h 17"/>
                <a:gd name="T12" fmla="*/ 14 w 14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4" y="10"/>
                  </a:moveTo>
                  <a:lnTo>
                    <a:pt x="14" y="10"/>
                  </a:lnTo>
                  <a:cubicBezTo>
                    <a:pt x="14" y="12"/>
                    <a:pt x="12" y="17"/>
                    <a:pt x="7" y="17"/>
                  </a:cubicBezTo>
                  <a:cubicBezTo>
                    <a:pt x="2" y="17"/>
                    <a:pt x="0" y="12"/>
                    <a:pt x="0" y="10"/>
                  </a:cubicBezTo>
                  <a:cubicBezTo>
                    <a:pt x="0" y="5"/>
                    <a:pt x="2" y="0"/>
                    <a:pt x="7" y="0"/>
                  </a:cubicBezTo>
                  <a:cubicBezTo>
                    <a:pt x="12" y="0"/>
                    <a:pt x="14" y="5"/>
                    <a:pt x="14" y="10"/>
                  </a:cubicBezTo>
                  <a:lnTo>
                    <a:pt x="14" y="10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" name="Freeform 712">
              <a:extLst>
                <a:ext uri="{FF2B5EF4-FFF2-40B4-BE49-F238E27FC236}">
                  <a16:creationId xmlns:a16="http://schemas.microsoft.com/office/drawing/2014/main" id="{BF1F1708-72DA-75D8-A895-E55D9A266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3373438"/>
              <a:ext cx="12700" cy="6350"/>
            </a:xfrm>
            <a:custGeom>
              <a:avLst/>
              <a:gdLst>
                <a:gd name="T0" fmla="*/ 14 w 14"/>
                <a:gd name="T1" fmla="*/ 2 h 7"/>
                <a:gd name="T2" fmla="*/ 14 w 14"/>
                <a:gd name="T3" fmla="*/ 2 h 7"/>
                <a:gd name="T4" fmla="*/ 7 w 14"/>
                <a:gd name="T5" fmla="*/ 7 h 7"/>
                <a:gd name="T6" fmla="*/ 0 w 14"/>
                <a:gd name="T7" fmla="*/ 2 h 7"/>
                <a:gd name="T8" fmla="*/ 7 w 14"/>
                <a:gd name="T9" fmla="*/ 0 h 7"/>
                <a:gd name="T10" fmla="*/ 1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14" y="2"/>
                  </a:moveTo>
                  <a:lnTo>
                    <a:pt x="14" y="2"/>
                  </a:lnTo>
                  <a:cubicBezTo>
                    <a:pt x="14" y="4"/>
                    <a:pt x="9" y="7"/>
                    <a:pt x="7" y="7"/>
                  </a:cubicBezTo>
                  <a:cubicBezTo>
                    <a:pt x="2" y="7"/>
                    <a:pt x="0" y="4"/>
                    <a:pt x="0" y="2"/>
                  </a:cubicBezTo>
                  <a:cubicBezTo>
                    <a:pt x="0" y="2"/>
                    <a:pt x="2" y="0"/>
                    <a:pt x="7" y="0"/>
                  </a:cubicBezTo>
                  <a:cubicBezTo>
                    <a:pt x="9" y="0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" name="Freeform 713">
              <a:extLst>
                <a:ext uri="{FF2B5EF4-FFF2-40B4-BE49-F238E27FC236}">
                  <a16:creationId xmlns:a16="http://schemas.microsoft.com/office/drawing/2014/main" id="{387AA57D-4540-B58F-2B55-566A8CFA0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3373438"/>
              <a:ext cx="12700" cy="6350"/>
            </a:xfrm>
            <a:custGeom>
              <a:avLst/>
              <a:gdLst>
                <a:gd name="T0" fmla="*/ 14 w 14"/>
                <a:gd name="T1" fmla="*/ 2 h 7"/>
                <a:gd name="T2" fmla="*/ 14 w 14"/>
                <a:gd name="T3" fmla="*/ 2 h 7"/>
                <a:gd name="T4" fmla="*/ 7 w 14"/>
                <a:gd name="T5" fmla="*/ 7 h 7"/>
                <a:gd name="T6" fmla="*/ 0 w 14"/>
                <a:gd name="T7" fmla="*/ 2 h 7"/>
                <a:gd name="T8" fmla="*/ 7 w 14"/>
                <a:gd name="T9" fmla="*/ 0 h 7"/>
                <a:gd name="T10" fmla="*/ 14 w 14"/>
                <a:gd name="T11" fmla="*/ 2 h 7"/>
                <a:gd name="T12" fmla="*/ 14 w 1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7">
                  <a:moveTo>
                    <a:pt x="14" y="2"/>
                  </a:moveTo>
                  <a:lnTo>
                    <a:pt x="14" y="2"/>
                  </a:lnTo>
                  <a:cubicBezTo>
                    <a:pt x="14" y="4"/>
                    <a:pt x="9" y="7"/>
                    <a:pt x="7" y="7"/>
                  </a:cubicBezTo>
                  <a:cubicBezTo>
                    <a:pt x="2" y="7"/>
                    <a:pt x="0" y="4"/>
                    <a:pt x="0" y="2"/>
                  </a:cubicBezTo>
                  <a:cubicBezTo>
                    <a:pt x="0" y="2"/>
                    <a:pt x="2" y="0"/>
                    <a:pt x="7" y="0"/>
                  </a:cubicBezTo>
                  <a:cubicBezTo>
                    <a:pt x="9" y="0"/>
                    <a:pt x="14" y="2"/>
                    <a:pt x="14" y="2"/>
                  </a:cubicBezTo>
                  <a:lnTo>
                    <a:pt x="14" y="2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" name="Freeform 714">
              <a:extLst>
                <a:ext uri="{FF2B5EF4-FFF2-40B4-BE49-F238E27FC236}">
                  <a16:creationId xmlns:a16="http://schemas.microsoft.com/office/drawing/2014/main" id="{EB5D171E-11FD-2DE9-89DF-9F6D37F50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3373438"/>
              <a:ext cx="12700" cy="6350"/>
            </a:xfrm>
            <a:custGeom>
              <a:avLst/>
              <a:gdLst>
                <a:gd name="T0" fmla="*/ 14 w 14"/>
                <a:gd name="T1" fmla="*/ 2 h 7"/>
                <a:gd name="T2" fmla="*/ 14 w 14"/>
                <a:gd name="T3" fmla="*/ 2 h 7"/>
                <a:gd name="T4" fmla="*/ 7 w 14"/>
                <a:gd name="T5" fmla="*/ 7 h 7"/>
                <a:gd name="T6" fmla="*/ 0 w 14"/>
                <a:gd name="T7" fmla="*/ 2 h 7"/>
                <a:gd name="T8" fmla="*/ 7 w 14"/>
                <a:gd name="T9" fmla="*/ 0 h 7"/>
                <a:gd name="T10" fmla="*/ 1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14" y="2"/>
                  </a:moveTo>
                  <a:lnTo>
                    <a:pt x="14" y="2"/>
                  </a:lnTo>
                  <a:cubicBezTo>
                    <a:pt x="14" y="4"/>
                    <a:pt x="9" y="7"/>
                    <a:pt x="7" y="7"/>
                  </a:cubicBezTo>
                  <a:cubicBezTo>
                    <a:pt x="2" y="7"/>
                    <a:pt x="0" y="4"/>
                    <a:pt x="0" y="2"/>
                  </a:cubicBezTo>
                  <a:cubicBezTo>
                    <a:pt x="0" y="2"/>
                    <a:pt x="2" y="0"/>
                    <a:pt x="7" y="0"/>
                  </a:cubicBezTo>
                  <a:cubicBezTo>
                    <a:pt x="9" y="0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" name="Freeform 715">
              <a:extLst>
                <a:ext uri="{FF2B5EF4-FFF2-40B4-BE49-F238E27FC236}">
                  <a16:creationId xmlns:a16="http://schemas.microsoft.com/office/drawing/2014/main" id="{5311CBAC-6FE7-AC57-73B8-E6EE6AFF1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3373438"/>
              <a:ext cx="12700" cy="6350"/>
            </a:xfrm>
            <a:custGeom>
              <a:avLst/>
              <a:gdLst>
                <a:gd name="T0" fmla="*/ 14 w 14"/>
                <a:gd name="T1" fmla="*/ 2 h 7"/>
                <a:gd name="T2" fmla="*/ 14 w 14"/>
                <a:gd name="T3" fmla="*/ 2 h 7"/>
                <a:gd name="T4" fmla="*/ 7 w 14"/>
                <a:gd name="T5" fmla="*/ 7 h 7"/>
                <a:gd name="T6" fmla="*/ 0 w 14"/>
                <a:gd name="T7" fmla="*/ 2 h 7"/>
                <a:gd name="T8" fmla="*/ 7 w 14"/>
                <a:gd name="T9" fmla="*/ 0 h 7"/>
                <a:gd name="T10" fmla="*/ 14 w 14"/>
                <a:gd name="T11" fmla="*/ 2 h 7"/>
                <a:gd name="T12" fmla="*/ 14 w 1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7">
                  <a:moveTo>
                    <a:pt x="14" y="2"/>
                  </a:moveTo>
                  <a:lnTo>
                    <a:pt x="14" y="2"/>
                  </a:lnTo>
                  <a:cubicBezTo>
                    <a:pt x="14" y="4"/>
                    <a:pt x="9" y="7"/>
                    <a:pt x="7" y="7"/>
                  </a:cubicBezTo>
                  <a:cubicBezTo>
                    <a:pt x="2" y="7"/>
                    <a:pt x="0" y="4"/>
                    <a:pt x="0" y="2"/>
                  </a:cubicBezTo>
                  <a:cubicBezTo>
                    <a:pt x="0" y="2"/>
                    <a:pt x="2" y="0"/>
                    <a:pt x="7" y="0"/>
                  </a:cubicBezTo>
                  <a:cubicBezTo>
                    <a:pt x="9" y="0"/>
                    <a:pt x="14" y="2"/>
                    <a:pt x="14" y="2"/>
                  </a:cubicBezTo>
                  <a:lnTo>
                    <a:pt x="14" y="2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" name="Freeform 716">
              <a:extLst>
                <a:ext uri="{FF2B5EF4-FFF2-40B4-BE49-F238E27FC236}">
                  <a16:creationId xmlns:a16="http://schemas.microsoft.com/office/drawing/2014/main" id="{97F4857B-6B5B-F8DF-2B92-F55DCD7E0A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13" y="2825751"/>
              <a:ext cx="381000" cy="152400"/>
            </a:xfrm>
            <a:custGeom>
              <a:avLst/>
              <a:gdLst>
                <a:gd name="T0" fmla="*/ 388 w 400"/>
                <a:gd name="T1" fmla="*/ 112 h 159"/>
                <a:gd name="T2" fmla="*/ 388 w 400"/>
                <a:gd name="T3" fmla="*/ 112 h 159"/>
                <a:gd name="T4" fmla="*/ 388 w 400"/>
                <a:gd name="T5" fmla="*/ 89 h 159"/>
                <a:gd name="T6" fmla="*/ 388 w 400"/>
                <a:gd name="T7" fmla="*/ 70 h 159"/>
                <a:gd name="T8" fmla="*/ 393 w 400"/>
                <a:gd name="T9" fmla="*/ 61 h 159"/>
                <a:gd name="T10" fmla="*/ 391 w 400"/>
                <a:gd name="T11" fmla="*/ 51 h 159"/>
                <a:gd name="T12" fmla="*/ 375 w 400"/>
                <a:gd name="T13" fmla="*/ 45 h 159"/>
                <a:gd name="T14" fmla="*/ 368 w 400"/>
                <a:gd name="T15" fmla="*/ 28 h 159"/>
                <a:gd name="T16" fmla="*/ 354 w 400"/>
                <a:gd name="T17" fmla="*/ 14 h 159"/>
                <a:gd name="T18" fmla="*/ 330 w 400"/>
                <a:gd name="T19" fmla="*/ 17 h 159"/>
                <a:gd name="T20" fmla="*/ 291 w 400"/>
                <a:gd name="T21" fmla="*/ 28 h 159"/>
                <a:gd name="T22" fmla="*/ 253 w 400"/>
                <a:gd name="T23" fmla="*/ 31 h 159"/>
                <a:gd name="T24" fmla="*/ 230 w 400"/>
                <a:gd name="T25" fmla="*/ 21 h 159"/>
                <a:gd name="T26" fmla="*/ 209 w 400"/>
                <a:gd name="T27" fmla="*/ 14 h 159"/>
                <a:gd name="T28" fmla="*/ 179 w 400"/>
                <a:gd name="T29" fmla="*/ 5 h 159"/>
                <a:gd name="T30" fmla="*/ 114 w 400"/>
                <a:gd name="T31" fmla="*/ 24 h 159"/>
                <a:gd name="T32" fmla="*/ 68 w 400"/>
                <a:gd name="T33" fmla="*/ 28 h 159"/>
                <a:gd name="T34" fmla="*/ 58 w 400"/>
                <a:gd name="T35" fmla="*/ 45 h 159"/>
                <a:gd name="T36" fmla="*/ 12 w 400"/>
                <a:gd name="T37" fmla="*/ 47 h 159"/>
                <a:gd name="T38" fmla="*/ 9 w 400"/>
                <a:gd name="T39" fmla="*/ 63 h 159"/>
                <a:gd name="T40" fmla="*/ 16 w 400"/>
                <a:gd name="T41" fmla="*/ 68 h 159"/>
                <a:gd name="T42" fmla="*/ 19 w 400"/>
                <a:gd name="T43" fmla="*/ 84 h 159"/>
                <a:gd name="T44" fmla="*/ 19 w 400"/>
                <a:gd name="T45" fmla="*/ 100 h 159"/>
                <a:gd name="T46" fmla="*/ 19 w 400"/>
                <a:gd name="T47" fmla="*/ 112 h 159"/>
                <a:gd name="T48" fmla="*/ 30 w 400"/>
                <a:gd name="T49" fmla="*/ 122 h 159"/>
                <a:gd name="T50" fmla="*/ 44 w 400"/>
                <a:gd name="T51" fmla="*/ 131 h 159"/>
                <a:gd name="T52" fmla="*/ 56 w 400"/>
                <a:gd name="T53" fmla="*/ 133 h 159"/>
                <a:gd name="T54" fmla="*/ 68 w 400"/>
                <a:gd name="T55" fmla="*/ 147 h 159"/>
                <a:gd name="T56" fmla="*/ 95 w 400"/>
                <a:gd name="T57" fmla="*/ 142 h 159"/>
                <a:gd name="T58" fmla="*/ 112 w 400"/>
                <a:gd name="T59" fmla="*/ 136 h 159"/>
                <a:gd name="T60" fmla="*/ 142 w 400"/>
                <a:gd name="T61" fmla="*/ 152 h 159"/>
                <a:gd name="T62" fmla="*/ 163 w 400"/>
                <a:gd name="T63" fmla="*/ 147 h 159"/>
                <a:gd name="T64" fmla="*/ 184 w 400"/>
                <a:gd name="T65" fmla="*/ 136 h 159"/>
                <a:gd name="T66" fmla="*/ 200 w 400"/>
                <a:gd name="T67" fmla="*/ 140 h 159"/>
                <a:gd name="T68" fmla="*/ 216 w 400"/>
                <a:gd name="T69" fmla="*/ 136 h 159"/>
                <a:gd name="T70" fmla="*/ 209 w 400"/>
                <a:gd name="T71" fmla="*/ 152 h 159"/>
                <a:gd name="T72" fmla="*/ 212 w 400"/>
                <a:gd name="T73" fmla="*/ 159 h 159"/>
                <a:gd name="T74" fmla="*/ 223 w 400"/>
                <a:gd name="T75" fmla="*/ 145 h 159"/>
                <a:gd name="T76" fmla="*/ 233 w 400"/>
                <a:gd name="T77" fmla="*/ 140 h 159"/>
                <a:gd name="T78" fmla="*/ 251 w 400"/>
                <a:gd name="T79" fmla="*/ 140 h 159"/>
                <a:gd name="T80" fmla="*/ 265 w 400"/>
                <a:gd name="T81" fmla="*/ 136 h 159"/>
                <a:gd name="T82" fmla="*/ 289 w 400"/>
                <a:gd name="T83" fmla="*/ 138 h 159"/>
                <a:gd name="T84" fmla="*/ 316 w 400"/>
                <a:gd name="T85" fmla="*/ 129 h 159"/>
                <a:gd name="T86" fmla="*/ 340 w 400"/>
                <a:gd name="T87" fmla="*/ 126 h 159"/>
                <a:gd name="T88" fmla="*/ 349 w 400"/>
                <a:gd name="T89" fmla="*/ 129 h 159"/>
                <a:gd name="T90" fmla="*/ 358 w 400"/>
                <a:gd name="T91" fmla="*/ 122 h 159"/>
                <a:gd name="T92" fmla="*/ 377 w 400"/>
                <a:gd name="T93" fmla="*/ 124 h 159"/>
                <a:gd name="T94" fmla="*/ 400 w 400"/>
                <a:gd name="T95" fmla="*/ 129 h 159"/>
                <a:gd name="T96" fmla="*/ 388 w 400"/>
                <a:gd name="T97" fmla="*/ 112 h 159"/>
                <a:gd name="T98" fmla="*/ 35 w 400"/>
                <a:gd name="T99" fmla="*/ 31 h 159"/>
                <a:gd name="T100" fmla="*/ 35 w 400"/>
                <a:gd name="T101" fmla="*/ 31 h 159"/>
                <a:gd name="T102" fmla="*/ 65 w 400"/>
                <a:gd name="T103" fmla="*/ 28 h 159"/>
                <a:gd name="T104" fmla="*/ 49 w 400"/>
                <a:gd name="T105" fmla="*/ 14 h 159"/>
                <a:gd name="T106" fmla="*/ 42 w 400"/>
                <a:gd name="T107" fmla="*/ 2 h 159"/>
                <a:gd name="T108" fmla="*/ 35 w 400"/>
                <a:gd name="T109" fmla="*/ 5 h 159"/>
                <a:gd name="T110" fmla="*/ 12 w 400"/>
                <a:gd name="T111" fmla="*/ 5 h 159"/>
                <a:gd name="T112" fmla="*/ 14 w 400"/>
                <a:gd name="T113" fmla="*/ 19 h 159"/>
                <a:gd name="T114" fmla="*/ 9 w 400"/>
                <a:gd name="T115" fmla="*/ 28 h 159"/>
                <a:gd name="T116" fmla="*/ 2 w 400"/>
                <a:gd name="T117" fmla="*/ 38 h 159"/>
                <a:gd name="T118" fmla="*/ 16 w 400"/>
                <a:gd name="T119" fmla="*/ 42 h 159"/>
                <a:gd name="T120" fmla="*/ 35 w 400"/>
                <a:gd name="T121" fmla="*/ 3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0" h="159">
                  <a:moveTo>
                    <a:pt x="388" y="112"/>
                  </a:moveTo>
                  <a:lnTo>
                    <a:pt x="388" y="112"/>
                  </a:lnTo>
                  <a:cubicBezTo>
                    <a:pt x="386" y="110"/>
                    <a:pt x="391" y="91"/>
                    <a:pt x="388" y="89"/>
                  </a:cubicBezTo>
                  <a:cubicBezTo>
                    <a:pt x="388" y="84"/>
                    <a:pt x="384" y="70"/>
                    <a:pt x="388" y="70"/>
                  </a:cubicBezTo>
                  <a:cubicBezTo>
                    <a:pt x="393" y="70"/>
                    <a:pt x="388" y="61"/>
                    <a:pt x="393" y="61"/>
                  </a:cubicBezTo>
                  <a:cubicBezTo>
                    <a:pt x="393" y="56"/>
                    <a:pt x="391" y="54"/>
                    <a:pt x="391" y="51"/>
                  </a:cubicBezTo>
                  <a:cubicBezTo>
                    <a:pt x="386" y="49"/>
                    <a:pt x="377" y="54"/>
                    <a:pt x="375" y="45"/>
                  </a:cubicBezTo>
                  <a:cubicBezTo>
                    <a:pt x="370" y="35"/>
                    <a:pt x="375" y="35"/>
                    <a:pt x="368" y="28"/>
                  </a:cubicBezTo>
                  <a:cubicBezTo>
                    <a:pt x="363" y="19"/>
                    <a:pt x="361" y="12"/>
                    <a:pt x="354" y="14"/>
                  </a:cubicBezTo>
                  <a:cubicBezTo>
                    <a:pt x="349" y="17"/>
                    <a:pt x="340" y="17"/>
                    <a:pt x="330" y="17"/>
                  </a:cubicBezTo>
                  <a:cubicBezTo>
                    <a:pt x="321" y="26"/>
                    <a:pt x="298" y="31"/>
                    <a:pt x="291" y="28"/>
                  </a:cubicBezTo>
                  <a:cubicBezTo>
                    <a:pt x="284" y="26"/>
                    <a:pt x="268" y="31"/>
                    <a:pt x="253" y="31"/>
                  </a:cubicBezTo>
                  <a:cubicBezTo>
                    <a:pt x="242" y="31"/>
                    <a:pt x="240" y="21"/>
                    <a:pt x="230" y="21"/>
                  </a:cubicBezTo>
                  <a:cubicBezTo>
                    <a:pt x="221" y="21"/>
                    <a:pt x="221" y="14"/>
                    <a:pt x="209" y="14"/>
                  </a:cubicBezTo>
                  <a:cubicBezTo>
                    <a:pt x="200" y="14"/>
                    <a:pt x="209" y="9"/>
                    <a:pt x="179" y="5"/>
                  </a:cubicBezTo>
                  <a:cubicBezTo>
                    <a:pt x="149" y="0"/>
                    <a:pt x="123" y="17"/>
                    <a:pt x="114" y="24"/>
                  </a:cubicBezTo>
                  <a:cubicBezTo>
                    <a:pt x="105" y="33"/>
                    <a:pt x="72" y="26"/>
                    <a:pt x="68" y="28"/>
                  </a:cubicBezTo>
                  <a:cubicBezTo>
                    <a:pt x="65" y="28"/>
                    <a:pt x="68" y="40"/>
                    <a:pt x="58" y="45"/>
                  </a:cubicBezTo>
                  <a:cubicBezTo>
                    <a:pt x="47" y="47"/>
                    <a:pt x="21" y="45"/>
                    <a:pt x="12" y="47"/>
                  </a:cubicBezTo>
                  <a:cubicBezTo>
                    <a:pt x="5" y="51"/>
                    <a:pt x="0" y="63"/>
                    <a:pt x="9" y="63"/>
                  </a:cubicBezTo>
                  <a:cubicBezTo>
                    <a:pt x="16" y="63"/>
                    <a:pt x="19" y="65"/>
                    <a:pt x="16" y="68"/>
                  </a:cubicBezTo>
                  <a:cubicBezTo>
                    <a:pt x="14" y="72"/>
                    <a:pt x="23" y="82"/>
                    <a:pt x="19" y="84"/>
                  </a:cubicBezTo>
                  <a:cubicBezTo>
                    <a:pt x="14" y="89"/>
                    <a:pt x="14" y="96"/>
                    <a:pt x="19" y="100"/>
                  </a:cubicBezTo>
                  <a:cubicBezTo>
                    <a:pt x="26" y="103"/>
                    <a:pt x="26" y="110"/>
                    <a:pt x="19" y="112"/>
                  </a:cubicBezTo>
                  <a:cubicBezTo>
                    <a:pt x="14" y="112"/>
                    <a:pt x="30" y="119"/>
                    <a:pt x="30" y="122"/>
                  </a:cubicBezTo>
                  <a:cubicBezTo>
                    <a:pt x="30" y="126"/>
                    <a:pt x="44" y="126"/>
                    <a:pt x="44" y="131"/>
                  </a:cubicBezTo>
                  <a:cubicBezTo>
                    <a:pt x="44" y="136"/>
                    <a:pt x="49" y="136"/>
                    <a:pt x="56" y="133"/>
                  </a:cubicBezTo>
                  <a:cubicBezTo>
                    <a:pt x="61" y="131"/>
                    <a:pt x="63" y="140"/>
                    <a:pt x="68" y="147"/>
                  </a:cubicBezTo>
                  <a:cubicBezTo>
                    <a:pt x="72" y="154"/>
                    <a:pt x="95" y="150"/>
                    <a:pt x="95" y="142"/>
                  </a:cubicBezTo>
                  <a:cubicBezTo>
                    <a:pt x="95" y="136"/>
                    <a:pt x="102" y="133"/>
                    <a:pt x="112" y="136"/>
                  </a:cubicBezTo>
                  <a:cubicBezTo>
                    <a:pt x="123" y="136"/>
                    <a:pt x="137" y="150"/>
                    <a:pt x="142" y="152"/>
                  </a:cubicBezTo>
                  <a:cubicBezTo>
                    <a:pt x="147" y="154"/>
                    <a:pt x="156" y="147"/>
                    <a:pt x="163" y="147"/>
                  </a:cubicBezTo>
                  <a:cubicBezTo>
                    <a:pt x="170" y="147"/>
                    <a:pt x="179" y="138"/>
                    <a:pt x="184" y="136"/>
                  </a:cubicBezTo>
                  <a:cubicBezTo>
                    <a:pt x="186" y="133"/>
                    <a:pt x="193" y="142"/>
                    <a:pt x="200" y="140"/>
                  </a:cubicBezTo>
                  <a:cubicBezTo>
                    <a:pt x="205" y="136"/>
                    <a:pt x="212" y="133"/>
                    <a:pt x="216" y="136"/>
                  </a:cubicBezTo>
                  <a:cubicBezTo>
                    <a:pt x="219" y="138"/>
                    <a:pt x="207" y="147"/>
                    <a:pt x="209" y="152"/>
                  </a:cubicBezTo>
                  <a:cubicBezTo>
                    <a:pt x="212" y="154"/>
                    <a:pt x="212" y="156"/>
                    <a:pt x="212" y="159"/>
                  </a:cubicBezTo>
                  <a:cubicBezTo>
                    <a:pt x="223" y="156"/>
                    <a:pt x="223" y="147"/>
                    <a:pt x="223" y="145"/>
                  </a:cubicBezTo>
                  <a:cubicBezTo>
                    <a:pt x="223" y="140"/>
                    <a:pt x="228" y="136"/>
                    <a:pt x="233" y="140"/>
                  </a:cubicBezTo>
                  <a:cubicBezTo>
                    <a:pt x="235" y="142"/>
                    <a:pt x="242" y="142"/>
                    <a:pt x="251" y="140"/>
                  </a:cubicBezTo>
                  <a:cubicBezTo>
                    <a:pt x="260" y="136"/>
                    <a:pt x="260" y="133"/>
                    <a:pt x="265" y="136"/>
                  </a:cubicBezTo>
                  <a:cubicBezTo>
                    <a:pt x="268" y="140"/>
                    <a:pt x="275" y="138"/>
                    <a:pt x="289" y="138"/>
                  </a:cubicBezTo>
                  <a:cubicBezTo>
                    <a:pt x="303" y="138"/>
                    <a:pt x="305" y="129"/>
                    <a:pt x="316" y="129"/>
                  </a:cubicBezTo>
                  <a:cubicBezTo>
                    <a:pt x="330" y="131"/>
                    <a:pt x="340" y="126"/>
                    <a:pt x="340" y="126"/>
                  </a:cubicBezTo>
                  <a:lnTo>
                    <a:pt x="349" y="129"/>
                  </a:lnTo>
                  <a:cubicBezTo>
                    <a:pt x="351" y="126"/>
                    <a:pt x="351" y="122"/>
                    <a:pt x="358" y="122"/>
                  </a:cubicBezTo>
                  <a:cubicBezTo>
                    <a:pt x="368" y="119"/>
                    <a:pt x="372" y="126"/>
                    <a:pt x="377" y="124"/>
                  </a:cubicBezTo>
                  <a:cubicBezTo>
                    <a:pt x="381" y="122"/>
                    <a:pt x="398" y="140"/>
                    <a:pt x="400" y="129"/>
                  </a:cubicBezTo>
                  <a:cubicBezTo>
                    <a:pt x="400" y="126"/>
                    <a:pt x="393" y="112"/>
                    <a:pt x="388" y="112"/>
                  </a:cubicBezTo>
                  <a:close/>
                  <a:moveTo>
                    <a:pt x="35" y="31"/>
                  </a:moveTo>
                  <a:lnTo>
                    <a:pt x="35" y="31"/>
                  </a:lnTo>
                  <a:cubicBezTo>
                    <a:pt x="44" y="28"/>
                    <a:pt x="61" y="31"/>
                    <a:pt x="65" y="28"/>
                  </a:cubicBezTo>
                  <a:cubicBezTo>
                    <a:pt x="68" y="24"/>
                    <a:pt x="54" y="19"/>
                    <a:pt x="49" y="14"/>
                  </a:cubicBezTo>
                  <a:cubicBezTo>
                    <a:pt x="44" y="12"/>
                    <a:pt x="44" y="7"/>
                    <a:pt x="42" y="2"/>
                  </a:cubicBezTo>
                  <a:cubicBezTo>
                    <a:pt x="40" y="5"/>
                    <a:pt x="37" y="7"/>
                    <a:pt x="35" y="5"/>
                  </a:cubicBezTo>
                  <a:cubicBezTo>
                    <a:pt x="28" y="2"/>
                    <a:pt x="14" y="5"/>
                    <a:pt x="12" y="5"/>
                  </a:cubicBezTo>
                  <a:cubicBezTo>
                    <a:pt x="9" y="5"/>
                    <a:pt x="14" y="14"/>
                    <a:pt x="14" y="19"/>
                  </a:cubicBezTo>
                  <a:cubicBezTo>
                    <a:pt x="14" y="24"/>
                    <a:pt x="9" y="26"/>
                    <a:pt x="9" y="28"/>
                  </a:cubicBezTo>
                  <a:cubicBezTo>
                    <a:pt x="9" y="31"/>
                    <a:pt x="7" y="33"/>
                    <a:pt x="2" y="38"/>
                  </a:cubicBezTo>
                  <a:cubicBezTo>
                    <a:pt x="7" y="40"/>
                    <a:pt x="12" y="42"/>
                    <a:pt x="16" y="42"/>
                  </a:cubicBezTo>
                  <a:cubicBezTo>
                    <a:pt x="26" y="42"/>
                    <a:pt x="28" y="33"/>
                    <a:pt x="35" y="31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" name="Freeform 717">
              <a:extLst>
                <a:ext uri="{FF2B5EF4-FFF2-40B4-BE49-F238E27FC236}">
                  <a16:creationId xmlns:a16="http://schemas.microsoft.com/office/drawing/2014/main" id="{EAA2F6A4-1200-C122-65F5-157F6D8722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13" y="2825751"/>
              <a:ext cx="381000" cy="152400"/>
            </a:xfrm>
            <a:custGeom>
              <a:avLst/>
              <a:gdLst>
                <a:gd name="T0" fmla="*/ 388 w 400"/>
                <a:gd name="T1" fmla="*/ 112 h 159"/>
                <a:gd name="T2" fmla="*/ 388 w 400"/>
                <a:gd name="T3" fmla="*/ 112 h 159"/>
                <a:gd name="T4" fmla="*/ 388 w 400"/>
                <a:gd name="T5" fmla="*/ 89 h 159"/>
                <a:gd name="T6" fmla="*/ 388 w 400"/>
                <a:gd name="T7" fmla="*/ 70 h 159"/>
                <a:gd name="T8" fmla="*/ 393 w 400"/>
                <a:gd name="T9" fmla="*/ 61 h 159"/>
                <a:gd name="T10" fmla="*/ 391 w 400"/>
                <a:gd name="T11" fmla="*/ 51 h 159"/>
                <a:gd name="T12" fmla="*/ 375 w 400"/>
                <a:gd name="T13" fmla="*/ 45 h 159"/>
                <a:gd name="T14" fmla="*/ 368 w 400"/>
                <a:gd name="T15" fmla="*/ 28 h 159"/>
                <a:gd name="T16" fmla="*/ 354 w 400"/>
                <a:gd name="T17" fmla="*/ 14 h 159"/>
                <a:gd name="T18" fmla="*/ 330 w 400"/>
                <a:gd name="T19" fmla="*/ 17 h 159"/>
                <a:gd name="T20" fmla="*/ 291 w 400"/>
                <a:gd name="T21" fmla="*/ 28 h 159"/>
                <a:gd name="T22" fmla="*/ 253 w 400"/>
                <a:gd name="T23" fmla="*/ 31 h 159"/>
                <a:gd name="T24" fmla="*/ 230 w 400"/>
                <a:gd name="T25" fmla="*/ 21 h 159"/>
                <a:gd name="T26" fmla="*/ 209 w 400"/>
                <a:gd name="T27" fmla="*/ 14 h 159"/>
                <a:gd name="T28" fmla="*/ 179 w 400"/>
                <a:gd name="T29" fmla="*/ 5 h 159"/>
                <a:gd name="T30" fmla="*/ 114 w 400"/>
                <a:gd name="T31" fmla="*/ 24 h 159"/>
                <a:gd name="T32" fmla="*/ 68 w 400"/>
                <a:gd name="T33" fmla="*/ 28 h 159"/>
                <a:gd name="T34" fmla="*/ 58 w 400"/>
                <a:gd name="T35" fmla="*/ 45 h 159"/>
                <a:gd name="T36" fmla="*/ 12 w 400"/>
                <a:gd name="T37" fmla="*/ 47 h 159"/>
                <a:gd name="T38" fmla="*/ 9 w 400"/>
                <a:gd name="T39" fmla="*/ 63 h 159"/>
                <a:gd name="T40" fmla="*/ 16 w 400"/>
                <a:gd name="T41" fmla="*/ 68 h 159"/>
                <a:gd name="T42" fmla="*/ 19 w 400"/>
                <a:gd name="T43" fmla="*/ 84 h 159"/>
                <a:gd name="T44" fmla="*/ 19 w 400"/>
                <a:gd name="T45" fmla="*/ 100 h 159"/>
                <a:gd name="T46" fmla="*/ 19 w 400"/>
                <a:gd name="T47" fmla="*/ 112 h 159"/>
                <a:gd name="T48" fmla="*/ 30 w 400"/>
                <a:gd name="T49" fmla="*/ 122 h 159"/>
                <a:gd name="T50" fmla="*/ 44 w 400"/>
                <a:gd name="T51" fmla="*/ 131 h 159"/>
                <a:gd name="T52" fmla="*/ 56 w 400"/>
                <a:gd name="T53" fmla="*/ 133 h 159"/>
                <a:gd name="T54" fmla="*/ 68 w 400"/>
                <a:gd name="T55" fmla="*/ 147 h 159"/>
                <a:gd name="T56" fmla="*/ 95 w 400"/>
                <a:gd name="T57" fmla="*/ 142 h 159"/>
                <a:gd name="T58" fmla="*/ 112 w 400"/>
                <a:gd name="T59" fmla="*/ 136 h 159"/>
                <a:gd name="T60" fmla="*/ 142 w 400"/>
                <a:gd name="T61" fmla="*/ 152 h 159"/>
                <a:gd name="T62" fmla="*/ 163 w 400"/>
                <a:gd name="T63" fmla="*/ 147 h 159"/>
                <a:gd name="T64" fmla="*/ 184 w 400"/>
                <a:gd name="T65" fmla="*/ 136 h 159"/>
                <a:gd name="T66" fmla="*/ 200 w 400"/>
                <a:gd name="T67" fmla="*/ 140 h 159"/>
                <a:gd name="T68" fmla="*/ 216 w 400"/>
                <a:gd name="T69" fmla="*/ 136 h 159"/>
                <a:gd name="T70" fmla="*/ 209 w 400"/>
                <a:gd name="T71" fmla="*/ 152 h 159"/>
                <a:gd name="T72" fmla="*/ 212 w 400"/>
                <a:gd name="T73" fmla="*/ 159 h 159"/>
                <a:gd name="T74" fmla="*/ 223 w 400"/>
                <a:gd name="T75" fmla="*/ 145 h 159"/>
                <a:gd name="T76" fmla="*/ 233 w 400"/>
                <a:gd name="T77" fmla="*/ 140 h 159"/>
                <a:gd name="T78" fmla="*/ 251 w 400"/>
                <a:gd name="T79" fmla="*/ 140 h 159"/>
                <a:gd name="T80" fmla="*/ 265 w 400"/>
                <a:gd name="T81" fmla="*/ 136 h 159"/>
                <a:gd name="T82" fmla="*/ 289 w 400"/>
                <a:gd name="T83" fmla="*/ 138 h 159"/>
                <a:gd name="T84" fmla="*/ 316 w 400"/>
                <a:gd name="T85" fmla="*/ 129 h 159"/>
                <a:gd name="T86" fmla="*/ 340 w 400"/>
                <a:gd name="T87" fmla="*/ 126 h 159"/>
                <a:gd name="T88" fmla="*/ 349 w 400"/>
                <a:gd name="T89" fmla="*/ 129 h 159"/>
                <a:gd name="T90" fmla="*/ 358 w 400"/>
                <a:gd name="T91" fmla="*/ 122 h 159"/>
                <a:gd name="T92" fmla="*/ 377 w 400"/>
                <a:gd name="T93" fmla="*/ 124 h 159"/>
                <a:gd name="T94" fmla="*/ 400 w 400"/>
                <a:gd name="T95" fmla="*/ 129 h 159"/>
                <a:gd name="T96" fmla="*/ 388 w 400"/>
                <a:gd name="T97" fmla="*/ 112 h 159"/>
                <a:gd name="T98" fmla="*/ 388 w 400"/>
                <a:gd name="T99" fmla="*/ 112 h 159"/>
                <a:gd name="T100" fmla="*/ 35 w 400"/>
                <a:gd name="T101" fmla="*/ 31 h 159"/>
                <a:gd name="T102" fmla="*/ 35 w 400"/>
                <a:gd name="T103" fmla="*/ 31 h 159"/>
                <a:gd name="T104" fmla="*/ 65 w 400"/>
                <a:gd name="T105" fmla="*/ 28 h 159"/>
                <a:gd name="T106" fmla="*/ 49 w 400"/>
                <a:gd name="T107" fmla="*/ 14 h 159"/>
                <a:gd name="T108" fmla="*/ 42 w 400"/>
                <a:gd name="T109" fmla="*/ 2 h 159"/>
                <a:gd name="T110" fmla="*/ 35 w 400"/>
                <a:gd name="T111" fmla="*/ 5 h 159"/>
                <a:gd name="T112" fmla="*/ 12 w 400"/>
                <a:gd name="T113" fmla="*/ 5 h 159"/>
                <a:gd name="T114" fmla="*/ 14 w 400"/>
                <a:gd name="T115" fmla="*/ 19 h 159"/>
                <a:gd name="T116" fmla="*/ 9 w 400"/>
                <a:gd name="T117" fmla="*/ 28 h 159"/>
                <a:gd name="T118" fmla="*/ 2 w 400"/>
                <a:gd name="T119" fmla="*/ 38 h 159"/>
                <a:gd name="T120" fmla="*/ 16 w 400"/>
                <a:gd name="T121" fmla="*/ 42 h 159"/>
                <a:gd name="T122" fmla="*/ 35 w 400"/>
                <a:gd name="T123" fmla="*/ 31 h 159"/>
                <a:gd name="T124" fmla="*/ 35 w 400"/>
                <a:gd name="T125" fmla="*/ 3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" h="159">
                  <a:moveTo>
                    <a:pt x="388" y="112"/>
                  </a:moveTo>
                  <a:lnTo>
                    <a:pt x="388" y="112"/>
                  </a:lnTo>
                  <a:cubicBezTo>
                    <a:pt x="386" y="110"/>
                    <a:pt x="391" y="91"/>
                    <a:pt x="388" y="89"/>
                  </a:cubicBezTo>
                  <a:cubicBezTo>
                    <a:pt x="388" y="84"/>
                    <a:pt x="384" y="70"/>
                    <a:pt x="388" y="70"/>
                  </a:cubicBezTo>
                  <a:cubicBezTo>
                    <a:pt x="393" y="70"/>
                    <a:pt x="388" y="61"/>
                    <a:pt x="393" y="61"/>
                  </a:cubicBezTo>
                  <a:cubicBezTo>
                    <a:pt x="393" y="56"/>
                    <a:pt x="391" y="54"/>
                    <a:pt x="391" y="51"/>
                  </a:cubicBezTo>
                  <a:cubicBezTo>
                    <a:pt x="386" y="49"/>
                    <a:pt x="377" y="54"/>
                    <a:pt x="375" y="45"/>
                  </a:cubicBezTo>
                  <a:cubicBezTo>
                    <a:pt x="370" y="35"/>
                    <a:pt x="375" y="35"/>
                    <a:pt x="368" y="28"/>
                  </a:cubicBezTo>
                  <a:cubicBezTo>
                    <a:pt x="363" y="19"/>
                    <a:pt x="361" y="12"/>
                    <a:pt x="354" y="14"/>
                  </a:cubicBezTo>
                  <a:cubicBezTo>
                    <a:pt x="349" y="17"/>
                    <a:pt x="340" y="17"/>
                    <a:pt x="330" y="17"/>
                  </a:cubicBezTo>
                  <a:cubicBezTo>
                    <a:pt x="321" y="26"/>
                    <a:pt x="298" y="31"/>
                    <a:pt x="291" y="28"/>
                  </a:cubicBezTo>
                  <a:cubicBezTo>
                    <a:pt x="284" y="26"/>
                    <a:pt x="268" y="31"/>
                    <a:pt x="253" y="31"/>
                  </a:cubicBezTo>
                  <a:cubicBezTo>
                    <a:pt x="242" y="31"/>
                    <a:pt x="240" y="21"/>
                    <a:pt x="230" y="21"/>
                  </a:cubicBezTo>
                  <a:cubicBezTo>
                    <a:pt x="221" y="21"/>
                    <a:pt x="221" y="14"/>
                    <a:pt x="209" y="14"/>
                  </a:cubicBezTo>
                  <a:cubicBezTo>
                    <a:pt x="200" y="14"/>
                    <a:pt x="209" y="9"/>
                    <a:pt x="179" y="5"/>
                  </a:cubicBezTo>
                  <a:cubicBezTo>
                    <a:pt x="149" y="0"/>
                    <a:pt x="123" y="17"/>
                    <a:pt x="114" y="24"/>
                  </a:cubicBezTo>
                  <a:cubicBezTo>
                    <a:pt x="105" y="33"/>
                    <a:pt x="72" y="26"/>
                    <a:pt x="68" y="28"/>
                  </a:cubicBezTo>
                  <a:cubicBezTo>
                    <a:pt x="65" y="28"/>
                    <a:pt x="68" y="40"/>
                    <a:pt x="58" y="45"/>
                  </a:cubicBezTo>
                  <a:cubicBezTo>
                    <a:pt x="47" y="47"/>
                    <a:pt x="21" y="45"/>
                    <a:pt x="12" y="47"/>
                  </a:cubicBezTo>
                  <a:cubicBezTo>
                    <a:pt x="5" y="51"/>
                    <a:pt x="0" y="63"/>
                    <a:pt x="9" y="63"/>
                  </a:cubicBezTo>
                  <a:cubicBezTo>
                    <a:pt x="16" y="63"/>
                    <a:pt x="19" y="65"/>
                    <a:pt x="16" y="68"/>
                  </a:cubicBezTo>
                  <a:cubicBezTo>
                    <a:pt x="14" y="72"/>
                    <a:pt x="23" y="82"/>
                    <a:pt x="19" y="84"/>
                  </a:cubicBezTo>
                  <a:cubicBezTo>
                    <a:pt x="14" y="89"/>
                    <a:pt x="14" y="96"/>
                    <a:pt x="19" y="100"/>
                  </a:cubicBezTo>
                  <a:cubicBezTo>
                    <a:pt x="26" y="103"/>
                    <a:pt x="26" y="110"/>
                    <a:pt x="19" y="112"/>
                  </a:cubicBezTo>
                  <a:cubicBezTo>
                    <a:pt x="14" y="112"/>
                    <a:pt x="30" y="119"/>
                    <a:pt x="30" y="122"/>
                  </a:cubicBezTo>
                  <a:cubicBezTo>
                    <a:pt x="30" y="126"/>
                    <a:pt x="44" y="126"/>
                    <a:pt x="44" y="131"/>
                  </a:cubicBezTo>
                  <a:cubicBezTo>
                    <a:pt x="44" y="136"/>
                    <a:pt x="49" y="136"/>
                    <a:pt x="56" y="133"/>
                  </a:cubicBezTo>
                  <a:cubicBezTo>
                    <a:pt x="61" y="131"/>
                    <a:pt x="63" y="140"/>
                    <a:pt x="68" y="147"/>
                  </a:cubicBezTo>
                  <a:cubicBezTo>
                    <a:pt x="72" y="154"/>
                    <a:pt x="95" y="150"/>
                    <a:pt x="95" y="142"/>
                  </a:cubicBezTo>
                  <a:cubicBezTo>
                    <a:pt x="95" y="136"/>
                    <a:pt x="102" y="133"/>
                    <a:pt x="112" y="136"/>
                  </a:cubicBezTo>
                  <a:cubicBezTo>
                    <a:pt x="123" y="136"/>
                    <a:pt x="137" y="150"/>
                    <a:pt x="142" y="152"/>
                  </a:cubicBezTo>
                  <a:cubicBezTo>
                    <a:pt x="147" y="154"/>
                    <a:pt x="156" y="147"/>
                    <a:pt x="163" y="147"/>
                  </a:cubicBezTo>
                  <a:cubicBezTo>
                    <a:pt x="170" y="147"/>
                    <a:pt x="179" y="138"/>
                    <a:pt x="184" y="136"/>
                  </a:cubicBezTo>
                  <a:cubicBezTo>
                    <a:pt x="186" y="133"/>
                    <a:pt x="193" y="142"/>
                    <a:pt x="200" y="140"/>
                  </a:cubicBezTo>
                  <a:cubicBezTo>
                    <a:pt x="205" y="136"/>
                    <a:pt x="212" y="133"/>
                    <a:pt x="216" y="136"/>
                  </a:cubicBezTo>
                  <a:cubicBezTo>
                    <a:pt x="219" y="138"/>
                    <a:pt x="207" y="147"/>
                    <a:pt x="209" y="152"/>
                  </a:cubicBezTo>
                  <a:cubicBezTo>
                    <a:pt x="212" y="154"/>
                    <a:pt x="212" y="156"/>
                    <a:pt x="212" y="159"/>
                  </a:cubicBezTo>
                  <a:cubicBezTo>
                    <a:pt x="223" y="156"/>
                    <a:pt x="223" y="147"/>
                    <a:pt x="223" y="145"/>
                  </a:cubicBezTo>
                  <a:cubicBezTo>
                    <a:pt x="223" y="140"/>
                    <a:pt x="228" y="136"/>
                    <a:pt x="233" y="140"/>
                  </a:cubicBezTo>
                  <a:cubicBezTo>
                    <a:pt x="235" y="142"/>
                    <a:pt x="242" y="142"/>
                    <a:pt x="251" y="140"/>
                  </a:cubicBezTo>
                  <a:cubicBezTo>
                    <a:pt x="260" y="136"/>
                    <a:pt x="260" y="133"/>
                    <a:pt x="265" y="136"/>
                  </a:cubicBezTo>
                  <a:cubicBezTo>
                    <a:pt x="268" y="140"/>
                    <a:pt x="275" y="138"/>
                    <a:pt x="289" y="138"/>
                  </a:cubicBezTo>
                  <a:cubicBezTo>
                    <a:pt x="303" y="138"/>
                    <a:pt x="305" y="129"/>
                    <a:pt x="316" y="129"/>
                  </a:cubicBezTo>
                  <a:cubicBezTo>
                    <a:pt x="330" y="131"/>
                    <a:pt x="340" y="126"/>
                    <a:pt x="340" y="126"/>
                  </a:cubicBezTo>
                  <a:lnTo>
                    <a:pt x="349" y="129"/>
                  </a:lnTo>
                  <a:cubicBezTo>
                    <a:pt x="351" y="126"/>
                    <a:pt x="351" y="122"/>
                    <a:pt x="358" y="122"/>
                  </a:cubicBezTo>
                  <a:cubicBezTo>
                    <a:pt x="368" y="119"/>
                    <a:pt x="372" y="126"/>
                    <a:pt x="377" y="124"/>
                  </a:cubicBezTo>
                  <a:cubicBezTo>
                    <a:pt x="381" y="122"/>
                    <a:pt x="398" y="140"/>
                    <a:pt x="400" y="129"/>
                  </a:cubicBezTo>
                  <a:cubicBezTo>
                    <a:pt x="400" y="126"/>
                    <a:pt x="393" y="112"/>
                    <a:pt x="388" y="112"/>
                  </a:cubicBezTo>
                  <a:lnTo>
                    <a:pt x="388" y="112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cubicBezTo>
                    <a:pt x="44" y="28"/>
                    <a:pt x="61" y="31"/>
                    <a:pt x="65" y="28"/>
                  </a:cubicBezTo>
                  <a:cubicBezTo>
                    <a:pt x="68" y="24"/>
                    <a:pt x="54" y="19"/>
                    <a:pt x="49" y="14"/>
                  </a:cubicBezTo>
                  <a:cubicBezTo>
                    <a:pt x="44" y="12"/>
                    <a:pt x="44" y="7"/>
                    <a:pt x="42" y="2"/>
                  </a:cubicBezTo>
                  <a:cubicBezTo>
                    <a:pt x="40" y="5"/>
                    <a:pt x="37" y="7"/>
                    <a:pt x="35" y="5"/>
                  </a:cubicBezTo>
                  <a:cubicBezTo>
                    <a:pt x="28" y="2"/>
                    <a:pt x="14" y="5"/>
                    <a:pt x="12" y="5"/>
                  </a:cubicBezTo>
                  <a:cubicBezTo>
                    <a:pt x="9" y="5"/>
                    <a:pt x="14" y="14"/>
                    <a:pt x="14" y="19"/>
                  </a:cubicBezTo>
                  <a:cubicBezTo>
                    <a:pt x="14" y="24"/>
                    <a:pt x="9" y="26"/>
                    <a:pt x="9" y="28"/>
                  </a:cubicBezTo>
                  <a:cubicBezTo>
                    <a:pt x="9" y="31"/>
                    <a:pt x="7" y="33"/>
                    <a:pt x="2" y="38"/>
                  </a:cubicBezTo>
                  <a:cubicBezTo>
                    <a:pt x="7" y="40"/>
                    <a:pt x="12" y="42"/>
                    <a:pt x="16" y="42"/>
                  </a:cubicBezTo>
                  <a:cubicBezTo>
                    <a:pt x="26" y="42"/>
                    <a:pt x="28" y="33"/>
                    <a:pt x="35" y="31"/>
                  </a:cubicBezTo>
                  <a:lnTo>
                    <a:pt x="35" y="3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" name="Freeform 718">
              <a:extLst>
                <a:ext uri="{FF2B5EF4-FFF2-40B4-BE49-F238E27FC236}">
                  <a16:creationId xmlns:a16="http://schemas.microsoft.com/office/drawing/2014/main" id="{72D0A4AD-B563-8449-07B3-912FEF76E4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13" y="2825751"/>
              <a:ext cx="381000" cy="152400"/>
            </a:xfrm>
            <a:custGeom>
              <a:avLst/>
              <a:gdLst>
                <a:gd name="T0" fmla="*/ 388 w 400"/>
                <a:gd name="T1" fmla="*/ 112 h 159"/>
                <a:gd name="T2" fmla="*/ 388 w 400"/>
                <a:gd name="T3" fmla="*/ 112 h 159"/>
                <a:gd name="T4" fmla="*/ 388 w 400"/>
                <a:gd name="T5" fmla="*/ 89 h 159"/>
                <a:gd name="T6" fmla="*/ 388 w 400"/>
                <a:gd name="T7" fmla="*/ 70 h 159"/>
                <a:gd name="T8" fmla="*/ 393 w 400"/>
                <a:gd name="T9" fmla="*/ 61 h 159"/>
                <a:gd name="T10" fmla="*/ 391 w 400"/>
                <a:gd name="T11" fmla="*/ 51 h 159"/>
                <a:gd name="T12" fmla="*/ 375 w 400"/>
                <a:gd name="T13" fmla="*/ 45 h 159"/>
                <a:gd name="T14" fmla="*/ 368 w 400"/>
                <a:gd name="T15" fmla="*/ 28 h 159"/>
                <a:gd name="T16" fmla="*/ 354 w 400"/>
                <a:gd name="T17" fmla="*/ 14 h 159"/>
                <a:gd name="T18" fmla="*/ 330 w 400"/>
                <a:gd name="T19" fmla="*/ 17 h 159"/>
                <a:gd name="T20" fmla="*/ 291 w 400"/>
                <a:gd name="T21" fmla="*/ 28 h 159"/>
                <a:gd name="T22" fmla="*/ 253 w 400"/>
                <a:gd name="T23" fmla="*/ 31 h 159"/>
                <a:gd name="T24" fmla="*/ 230 w 400"/>
                <a:gd name="T25" fmla="*/ 21 h 159"/>
                <a:gd name="T26" fmla="*/ 209 w 400"/>
                <a:gd name="T27" fmla="*/ 14 h 159"/>
                <a:gd name="T28" fmla="*/ 179 w 400"/>
                <a:gd name="T29" fmla="*/ 5 h 159"/>
                <a:gd name="T30" fmla="*/ 114 w 400"/>
                <a:gd name="T31" fmla="*/ 24 h 159"/>
                <a:gd name="T32" fmla="*/ 68 w 400"/>
                <a:gd name="T33" fmla="*/ 28 h 159"/>
                <a:gd name="T34" fmla="*/ 58 w 400"/>
                <a:gd name="T35" fmla="*/ 45 h 159"/>
                <a:gd name="T36" fmla="*/ 12 w 400"/>
                <a:gd name="T37" fmla="*/ 47 h 159"/>
                <a:gd name="T38" fmla="*/ 9 w 400"/>
                <a:gd name="T39" fmla="*/ 63 h 159"/>
                <a:gd name="T40" fmla="*/ 16 w 400"/>
                <a:gd name="T41" fmla="*/ 68 h 159"/>
                <a:gd name="T42" fmla="*/ 19 w 400"/>
                <a:gd name="T43" fmla="*/ 84 h 159"/>
                <a:gd name="T44" fmla="*/ 19 w 400"/>
                <a:gd name="T45" fmla="*/ 100 h 159"/>
                <a:gd name="T46" fmla="*/ 19 w 400"/>
                <a:gd name="T47" fmla="*/ 112 h 159"/>
                <a:gd name="T48" fmla="*/ 30 w 400"/>
                <a:gd name="T49" fmla="*/ 122 h 159"/>
                <a:gd name="T50" fmla="*/ 44 w 400"/>
                <a:gd name="T51" fmla="*/ 131 h 159"/>
                <a:gd name="T52" fmla="*/ 56 w 400"/>
                <a:gd name="T53" fmla="*/ 133 h 159"/>
                <a:gd name="T54" fmla="*/ 68 w 400"/>
                <a:gd name="T55" fmla="*/ 147 h 159"/>
                <a:gd name="T56" fmla="*/ 95 w 400"/>
                <a:gd name="T57" fmla="*/ 142 h 159"/>
                <a:gd name="T58" fmla="*/ 112 w 400"/>
                <a:gd name="T59" fmla="*/ 136 h 159"/>
                <a:gd name="T60" fmla="*/ 142 w 400"/>
                <a:gd name="T61" fmla="*/ 152 h 159"/>
                <a:gd name="T62" fmla="*/ 163 w 400"/>
                <a:gd name="T63" fmla="*/ 147 h 159"/>
                <a:gd name="T64" fmla="*/ 184 w 400"/>
                <a:gd name="T65" fmla="*/ 136 h 159"/>
                <a:gd name="T66" fmla="*/ 200 w 400"/>
                <a:gd name="T67" fmla="*/ 140 h 159"/>
                <a:gd name="T68" fmla="*/ 216 w 400"/>
                <a:gd name="T69" fmla="*/ 136 h 159"/>
                <a:gd name="T70" fmla="*/ 209 w 400"/>
                <a:gd name="T71" fmla="*/ 152 h 159"/>
                <a:gd name="T72" fmla="*/ 212 w 400"/>
                <a:gd name="T73" fmla="*/ 159 h 159"/>
                <a:gd name="T74" fmla="*/ 223 w 400"/>
                <a:gd name="T75" fmla="*/ 145 h 159"/>
                <a:gd name="T76" fmla="*/ 233 w 400"/>
                <a:gd name="T77" fmla="*/ 140 h 159"/>
                <a:gd name="T78" fmla="*/ 251 w 400"/>
                <a:gd name="T79" fmla="*/ 140 h 159"/>
                <a:gd name="T80" fmla="*/ 265 w 400"/>
                <a:gd name="T81" fmla="*/ 136 h 159"/>
                <a:gd name="T82" fmla="*/ 289 w 400"/>
                <a:gd name="T83" fmla="*/ 138 h 159"/>
                <a:gd name="T84" fmla="*/ 316 w 400"/>
                <a:gd name="T85" fmla="*/ 129 h 159"/>
                <a:gd name="T86" fmla="*/ 340 w 400"/>
                <a:gd name="T87" fmla="*/ 126 h 159"/>
                <a:gd name="T88" fmla="*/ 349 w 400"/>
                <a:gd name="T89" fmla="*/ 129 h 159"/>
                <a:gd name="T90" fmla="*/ 358 w 400"/>
                <a:gd name="T91" fmla="*/ 122 h 159"/>
                <a:gd name="T92" fmla="*/ 377 w 400"/>
                <a:gd name="T93" fmla="*/ 124 h 159"/>
                <a:gd name="T94" fmla="*/ 400 w 400"/>
                <a:gd name="T95" fmla="*/ 129 h 159"/>
                <a:gd name="T96" fmla="*/ 388 w 400"/>
                <a:gd name="T97" fmla="*/ 112 h 159"/>
                <a:gd name="T98" fmla="*/ 35 w 400"/>
                <a:gd name="T99" fmla="*/ 31 h 159"/>
                <a:gd name="T100" fmla="*/ 35 w 400"/>
                <a:gd name="T101" fmla="*/ 31 h 159"/>
                <a:gd name="T102" fmla="*/ 65 w 400"/>
                <a:gd name="T103" fmla="*/ 28 h 159"/>
                <a:gd name="T104" fmla="*/ 49 w 400"/>
                <a:gd name="T105" fmla="*/ 14 h 159"/>
                <a:gd name="T106" fmla="*/ 42 w 400"/>
                <a:gd name="T107" fmla="*/ 2 h 159"/>
                <a:gd name="T108" fmla="*/ 35 w 400"/>
                <a:gd name="T109" fmla="*/ 5 h 159"/>
                <a:gd name="T110" fmla="*/ 12 w 400"/>
                <a:gd name="T111" fmla="*/ 5 h 159"/>
                <a:gd name="T112" fmla="*/ 14 w 400"/>
                <a:gd name="T113" fmla="*/ 19 h 159"/>
                <a:gd name="T114" fmla="*/ 9 w 400"/>
                <a:gd name="T115" fmla="*/ 28 h 159"/>
                <a:gd name="T116" fmla="*/ 2 w 400"/>
                <a:gd name="T117" fmla="*/ 38 h 159"/>
                <a:gd name="T118" fmla="*/ 16 w 400"/>
                <a:gd name="T119" fmla="*/ 42 h 159"/>
                <a:gd name="T120" fmla="*/ 35 w 400"/>
                <a:gd name="T121" fmla="*/ 3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0" h="159">
                  <a:moveTo>
                    <a:pt x="388" y="112"/>
                  </a:moveTo>
                  <a:lnTo>
                    <a:pt x="388" y="112"/>
                  </a:lnTo>
                  <a:cubicBezTo>
                    <a:pt x="386" y="110"/>
                    <a:pt x="391" y="91"/>
                    <a:pt x="388" y="89"/>
                  </a:cubicBezTo>
                  <a:cubicBezTo>
                    <a:pt x="388" y="84"/>
                    <a:pt x="384" y="70"/>
                    <a:pt x="388" y="70"/>
                  </a:cubicBezTo>
                  <a:cubicBezTo>
                    <a:pt x="393" y="70"/>
                    <a:pt x="388" y="61"/>
                    <a:pt x="393" y="61"/>
                  </a:cubicBezTo>
                  <a:cubicBezTo>
                    <a:pt x="393" y="56"/>
                    <a:pt x="391" y="54"/>
                    <a:pt x="391" y="51"/>
                  </a:cubicBezTo>
                  <a:cubicBezTo>
                    <a:pt x="386" y="49"/>
                    <a:pt x="377" y="54"/>
                    <a:pt x="375" y="45"/>
                  </a:cubicBezTo>
                  <a:cubicBezTo>
                    <a:pt x="370" y="35"/>
                    <a:pt x="375" y="35"/>
                    <a:pt x="368" y="28"/>
                  </a:cubicBezTo>
                  <a:cubicBezTo>
                    <a:pt x="363" y="19"/>
                    <a:pt x="361" y="12"/>
                    <a:pt x="354" y="14"/>
                  </a:cubicBezTo>
                  <a:cubicBezTo>
                    <a:pt x="349" y="17"/>
                    <a:pt x="340" y="17"/>
                    <a:pt x="330" y="17"/>
                  </a:cubicBezTo>
                  <a:cubicBezTo>
                    <a:pt x="321" y="26"/>
                    <a:pt x="298" y="31"/>
                    <a:pt x="291" y="28"/>
                  </a:cubicBezTo>
                  <a:cubicBezTo>
                    <a:pt x="284" y="26"/>
                    <a:pt x="268" y="31"/>
                    <a:pt x="253" y="31"/>
                  </a:cubicBezTo>
                  <a:cubicBezTo>
                    <a:pt x="242" y="31"/>
                    <a:pt x="240" y="21"/>
                    <a:pt x="230" y="21"/>
                  </a:cubicBezTo>
                  <a:cubicBezTo>
                    <a:pt x="221" y="21"/>
                    <a:pt x="221" y="14"/>
                    <a:pt x="209" y="14"/>
                  </a:cubicBezTo>
                  <a:cubicBezTo>
                    <a:pt x="200" y="14"/>
                    <a:pt x="209" y="9"/>
                    <a:pt x="179" y="5"/>
                  </a:cubicBezTo>
                  <a:cubicBezTo>
                    <a:pt x="149" y="0"/>
                    <a:pt x="123" y="17"/>
                    <a:pt x="114" y="24"/>
                  </a:cubicBezTo>
                  <a:cubicBezTo>
                    <a:pt x="105" y="33"/>
                    <a:pt x="72" y="26"/>
                    <a:pt x="68" y="28"/>
                  </a:cubicBezTo>
                  <a:cubicBezTo>
                    <a:pt x="65" y="28"/>
                    <a:pt x="68" y="40"/>
                    <a:pt x="58" y="45"/>
                  </a:cubicBezTo>
                  <a:cubicBezTo>
                    <a:pt x="47" y="47"/>
                    <a:pt x="21" y="45"/>
                    <a:pt x="12" y="47"/>
                  </a:cubicBezTo>
                  <a:cubicBezTo>
                    <a:pt x="5" y="51"/>
                    <a:pt x="0" y="63"/>
                    <a:pt x="9" y="63"/>
                  </a:cubicBezTo>
                  <a:cubicBezTo>
                    <a:pt x="16" y="63"/>
                    <a:pt x="19" y="65"/>
                    <a:pt x="16" y="68"/>
                  </a:cubicBezTo>
                  <a:cubicBezTo>
                    <a:pt x="14" y="72"/>
                    <a:pt x="23" y="82"/>
                    <a:pt x="19" y="84"/>
                  </a:cubicBezTo>
                  <a:cubicBezTo>
                    <a:pt x="14" y="89"/>
                    <a:pt x="14" y="96"/>
                    <a:pt x="19" y="100"/>
                  </a:cubicBezTo>
                  <a:cubicBezTo>
                    <a:pt x="26" y="103"/>
                    <a:pt x="26" y="110"/>
                    <a:pt x="19" y="112"/>
                  </a:cubicBezTo>
                  <a:cubicBezTo>
                    <a:pt x="14" y="112"/>
                    <a:pt x="30" y="119"/>
                    <a:pt x="30" y="122"/>
                  </a:cubicBezTo>
                  <a:cubicBezTo>
                    <a:pt x="30" y="126"/>
                    <a:pt x="44" y="126"/>
                    <a:pt x="44" y="131"/>
                  </a:cubicBezTo>
                  <a:cubicBezTo>
                    <a:pt x="44" y="136"/>
                    <a:pt x="49" y="136"/>
                    <a:pt x="56" y="133"/>
                  </a:cubicBezTo>
                  <a:cubicBezTo>
                    <a:pt x="61" y="131"/>
                    <a:pt x="63" y="140"/>
                    <a:pt x="68" y="147"/>
                  </a:cubicBezTo>
                  <a:cubicBezTo>
                    <a:pt x="72" y="154"/>
                    <a:pt x="95" y="150"/>
                    <a:pt x="95" y="142"/>
                  </a:cubicBezTo>
                  <a:cubicBezTo>
                    <a:pt x="95" y="136"/>
                    <a:pt x="102" y="133"/>
                    <a:pt x="112" y="136"/>
                  </a:cubicBezTo>
                  <a:cubicBezTo>
                    <a:pt x="123" y="136"/>
                    <a:pt x="137" y="150"/>
                    <a:pt x="142" y="152"/>
                  </a:cubicBezTo>
                  <a:cubicBezTo>
                    <a:pt x="147" y="154"/>
                    <a:pt x="156" y="147"/>
                    <a:pt x="163" y="147"/>
                  </a:cubicBezTo>
                  <a:cubicBezTo>
                    <a:pt x="170" y="147"/>
                    <a:pt x="179" y="138"/>
                    <a:pt x="184" y="136"/>
                  </a:cubicBezTo>
                  <a:cubicBezTo>
                    <a:pt x="186" y="133"/>
                    <a:pt x="193" y="142"/>
                    <a:pt x="200" y="140"/>
                  </a:cubicBezTo>
                  <a:cubicBezTo>
                    <a:pt x="205" y="136"/>
                    <a:pt x="212" y="133"/>
                    <a:pt x="216" y="136"/>
                  </a:cubicBezTo>
                  <a:cubicBezTo>
                    <a:pt x="219" y="138"/>
                    <a:pt x="207" y="147"/>
                    <a:pt x="209" y="152"/>
                  </a:cubicBezTo>
                  <a:cubicBezTo>
                    <a:pt x="212" y="154"/>
                    <a:pt x="212" y="156"/>
                    <a:pt x="212" y="159"/>
                  </a:cubicBezTo>
                  <a:cubicBezTo>
                    <a:pt x="223" y="156"/>
                    <a:pt x="223" y="147"/>
                    <a:pt x="223" y="145"/>
                  </a:cubicBezTo>
                  <a:cubicBezTo>
                    <a:pt x="223" y="140"/>
                    <a:pt x="228" y="136"/>
                    <a:pt x="233" y="140"/>
                  </a:cubicBezTo>
                  <a:cubicBezTo>
                    <a:pt x="235" y="142"/>
                    <a:pt x="242" y="142"/>
                    <a:pt x="251" y="140"/>
                  </a:cubicBezTo>
                  <a:cubicBezTo>
                    <a:pt x="260" y="136"/>
                    <a:pt x="260" y="133"/>
                    <a:pt x="265" y="136"/>
                  </a:cubicBezTo>
                  <a:cubicBezTo>
                    <a:pt x="268" y="140"/>
                    <a:pt x="275" y="138"/>
                    <a:pt x="289" y="138"/>
                  </a:cubicBezTo>
                  <a:cubicBezTo>
                    <a:pt x="303" y="138"/>
                    <a:pt x="305" y="129"/>
                    <a:pt x="316" y="129"/>
                  </a:cubicBezTo>
                  <a:cubicBezTo>
                    <a:pt x="330" y="131"/>
                    <a:pt x="340" y="126"/>
                    <a:pt x="340" y="126"/>
                  </a:cubicBezTo>
                  <a:lnTo>
                    <a:pt x="349" y="129"/>
                  </a:lnTo>
                  <a:cubicBezTo>
                    <a:pt x="351" y="126"/>
                    <a:pt x="351" y="122"/>
                    <a:pt x="358" y="122"/>
                  </a:cubicBezTo>
                  <a:cubicBezTo>
                    <a:pt x="368" y="119"/>
                    <a:pt x="372" y="126"/>
                    <a:pt x="377" y="124"/>
                  </a:cubicBezTo>
                  <a:cubicBezTo>
                    <a:pt x="381" y="122"/>
                    <a:pt x="398" y="140"/>
                    <a:pt x="400" y="129"/>
                  </a:cubicBezTo>
                  <a:cubicBezTo>
                    <a:pt x="400" y="126"/>
                    <a:pt x="393" y="112"/>
                    <a:pt x="388" y="112"/>
                  </a:cubicBezTo>
                  <a:close/>
                  <a:moveTo>
                    <a:pt x="35" y="31"/>
                  </a:moveTo>
                  <a:lnTo>
                    <a:pt x="35" y="31"/>
                  </a:lnTo>
                  <a:cubicBezTo>
                    <a:pt x="44" y="28"/>
                    <a:pt x="61" y="31"/>
                    <a:pt x="65" y="28"/>
                  </a:cubicBezTo>
                  <a:cubicBezTo>
                    <a:pt x="68" y="24"/>
                    <a:pt x="54" y="19"/>
                    <a:pt x="49" y="14"/>
                  </a:cubicBezTo>
                  <a:cubicBezTo>
                    <a:pt x="44" y="12"/>
                    <a:pt x="44" y="7"/>
                    <a:pt x="42" y="2"/>
                  </a:cubicBezTo>
                  <a:cubicBezTo>
                    <a:pt x="40" y="5"/>
                    <a:pt x="37" y="7"/>
                    <a:pt x="35" y="5"/>
                  </a:cubicBezTo>
                  <a:cubicBezTo>
                    <a:pt x="28" y="2"/>
                    <a:pt x="14" y="5"/>
                    <a:pt x="12" y="5"/>
                  </a:cubicBezTo>
                  <a:cubicBezTo>
                    <a:pt x="9" y="5"/>
                    <a:pt x="14" y="14"/>
                    <a:pt x="14" y="19"/>
                  </a:cubicBezTo>
                  <a:cubicBezTo>
                    <a:pt x="14" y="24"/>
                    <a:pt x="9" y="26"/>
                    <a:pt x="9" y="28"/>
                  </a:cubicBezTo>
                  <a:cubicBezTo>
                    <a:pt x="9" y="31"/>
                    <a:pt x="7" y="33"/>
                    <a:pt x="2" y="38"/>
                  </a:cubicBezTo>
                  <a:cubicBezTo>
                    <a:pt x="7" y="40"/>
                    <a:pt x="12" y="42"/>
                    <a:pt x="16" y="42"/>
                  </a:cubicBezTo>
                  <a:cubicBezTo>
                    <a:pt x="26" y="42"/>
                    <a:pt x="28" y="33"/>
                    <a:pt x="35" y="31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" name="Freeform 719">
              <a:extLst>
                <a:ext uri="{FF2B5EF4-FFF2-40B4-BE49-F238E27FC236}">
                  <a16:creationId xmlns:a16="http://schemas.microsoft.com/office/drawing/2014/main" id="{F0E6111D-D78D-3D3A-968A-F03F08E8C4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13" y="2825751"/>
              <a:ext cx="381000" cy="152400"/>
            </a:xfrm>
            <a:custGeom>
              <a:avLst/>
              <a:gdLst>
                <a:gd name="T0" fmla="*/ 388 w 400"/>
                <a:gd name="T1" fmla="*/ 112 h 159"/>
                <a:gd name="T2" fmla="*/ 388 w 400"/>
                <a:gd name="T3" fmla="*/ 112 h 159"/>
                <a:gd name="T4" fmla="*/ 388 w 400"/>
                <a:gd name="T5" fmla="*/ 89 h 159"/>
                <a:gd name="T6" fmla="*/ 388 w 400"/>
                <a:gd name="T7" fmla="*/ 70 h 159"/>
                <a:gd name="T8" fmla="*/ 393 w 400"/>
                <a:gd name="T9" fmla="*/ 61 h 159"/>
                <a:gd name="T10" fmla="*/ 391 w 400"/>
                <a:gd name="T11" fmla="*/ 51 h 159"/>
                <a:gd name="T12" fmla="*/ 375 w 400"/>
                <a:gd name="T13" fmla="*/ 45 h 159"/>
                <a:gd name="T14" fmla="*/ 368 w 400"/>
                <a:gd name="T15" fmla="*/ 28 h 159"/>
                <a:gd name="T16" fmla="*/ 354 w 400"/>
                <a:gd name="T17" fmla="*/ 14 h 159"/>
                <a:gd name="T18" fmla="*/ 330 w 400"/>
                <a:gd name="T19" fmla="*/ 17 h 159"/>
                <a:gd name="T20" fmla="*/ 291 w 400"/>
                <a:gd name="T21" fmla="*/ 28 h 159"/>
                <a:gd name="T22" fmla="*/ 253 w 400"/>
                <a:gd name="T23" fmla="*/ 31 h 159"/>
                <a:gd name="T24" fmla="*/ 230 w 400"/>
                <a:gd name="T25" fmla="*/ 21 h 159"/>
                <a:gd name="T26" fmla="*/ 209 w 400"/>
                <a:gd name="T27" fmla="*/ 14 h 159"/>
                <a:gd name="T28" fmla="*/ 179 w 400"/>
                <a:gd name="T29" fmla="*/ 5 h 159"/>
                <a:gd name="T30" fmla="*/ 114 w 400"/>
                <a:gd name="T31" fmla="*/ 24 h 159"/>
                <a:gd name="T32" fmla="*/ 68 w 400"/>
                <a:gd name="T33" fmla="*/ 28 h 159"/>
                <a:gd name="T34" fmla="*/ 58 w 400"/>
                <a:gd name="T35" fmla="*/ 45 h 159"/>
                <a:gd name="T36" fmla="*/ 12 w 400"/>
                <a:gd name="T37" fmla="*/ 47 h 159"/>
                <a:gd name="T38" fmla="*/ 9 w 400"/>
                <a:gd name="T39" fmla="*/ 63 h 159"/>
                <a:gd name="T40" fmla="*/ 16 w 400"/>
                <a:gd name="T41" fmla="*/ 68 h 159"/>
                <a:gd name="T42" fmla="*/ 19 w 400"/>
                <a:gd name="T43" fmla="*/ 84 h 159"/>
                <a:gd name="T44" fmla="*/ 19 w 400"/>
                <a:gd name="T45" fmla="*/ 100 h 159"/>
                <a:gd name="T46" fmla="*/ 19 w 400"/>
                <a:gd name="T47" fmla="*/ 112 h 159"/>
                <a:gd name="T48" fmla="*/ 30 w 400"/>
                <a:gd name="T49" fmla="*/ 122 h 159"/>
                <a:gd name="T50" fmla="*/ 44 w 400"/>
                <a:gd name="T51" fmla="*/ 131 h 159"/>
                <a:gd name="T52" fmla="*/ 56 w 400"/>
                <a:gd name="T53" fmla="*/ 133 h 159"/>
                <a:gd name="T54" fmla="*/ 68 w 400"/>
                <a:gd name="T55" fmla="*/ 147 h 159"/>
                <a:gd name="T56" fmla="*/ 95 w 400"/>
                <a:gd name="T57" fmla="*/ 142 h 159"/>
                <a:gd name="T58" fmla="*/ 112 w 400"/>
                <a:gd name="T59" fmla="*/ 136 h 159"/>
                <a:gd name="T60" fmla="*/ 142 w 400"/>
                <a:gd name="T61" fmla="*/ 152 h 159"/>
                <a:gd name="T62" fmla="*/ 163 w 400"/>
                <a:gd name="T63" fmla="*/ 147 h 159"/>
                <a:gd name="T64" fmla="*/ 184 w 400"/>
                <a:gd name="T65" fmla="*/ 136 h 159"/>
                <a:gd name="T66" fmla="*/ 200 w 400"/>
                <a:gd name="T67" fmla="*/ 140 h 159"/>
                <a:gd name="T68" fmla="*/ 216 w 400"/>
                <a:gd name="T69" fmla="*/ 136 h 159"/>
                <a:gd name="T70" fmla="*/ 209 w 400"/>
                <a:gd name="T71" fmla="*/ 152 h 159"/>
                <a:gd name="T72" fmla="*/ 212 w 400"/>
                <a:gd name="T73" fmla="*/ 159 h 159"/>
                <a:gd name="T74" fmla="*/ 223 w 400"/>
                <a:gd name="T75" fmla="*/ 145 h 159"/>
                <a:gd name="T76" fmla="*/ 233 w 400"/>
                <a:gd name="T77" fmla="*/ 140 h 159"/>
                <a:gd name="T78" fmla="*/ 251 w 400"/>
                <a:gd name="T79" fmla="*/ 140 h 159"/>
                <a:gd name="T80" fmla="*/ 265 w 400"/>
                <a:gd name="T81" fmla="*/ 136 h 159"/>
                <a:gd name="T82" fmla="*/ 289 w 400"/>
                <a:gd name="T83" fmla="*/ 138 h 159"/>
                <a:gd name="T84" fmla="*/ 316 w 400"/>
                <a:gd name="T85" fmla="*/ 129 h 159"/>
                <a:gd name="T86" fmla="*/ 340 w 400"/>
                <a:gd name="T87" fmla="*/ 126 h 159"/>
                <a:gd name="T88" fmla="*/ 349 w 400"/>
                <a:gd name="T89" fmla="*/ 129 h 159"/>
                <a:gd name="T90" fmla="*/ 358 w 400"/>
                <a:gd name="T91" fmla="*/ 122 h 159"/>
                <a:gd name="T92" fmla="*/ 377 w 400"/>
                <a:gd name="T93" fmla="*/ 124 h 159"/>
                <a:gd name="T94" fmla="*/ 400 w 400"/>
                <a:gd name="T95" fmla="*/ 129 h 159"/>
                <a:gd name="T96" fmla="*/ 388 w 400"/>
                <a:gd name="T97" fmla="*/ 112 h 159"/>
                <a:gd name="T98" fmla="*/ 388 w 400"/>
                <a:gd name="T99" fmla="*/ 112 h 159"/>
                <a:gd name="T100" fmla="*/ 35 w 400"/>
                <a:gd name="T101" fmla="*/ 31 h 159"/>
                <a:gd name="T102" fmla="*/ 35 w 400"/>
                <a:gd name="T103" fmla="*/ 31 h 159"/>
                <a:gd name="T104" fmla="*/ 65 w 400"/>
                <a:gd name="T105" fmla="*/ 28 h 159"/>
                <a:gd name="T106" fmla="*/ 49 w 400"/>
                <a:gd name="T107" fmla="*/ 14 h 159"/>
                <a:gd name="T108" fmla="*/ 42 w 400"/>
                <a:gd name="T109" fmla="*/ 2 h 159"/>
                <a:gd name="T110" fmla="*/ 35 w 400"/>
                <a:gd name="T111" fmla="*/ 5 h 159"/>
                <a:gd name="T112" fmla="*/ 12 w 400"/>
                <a:gd name="T113" fmla="*/ 5 h 159"/>
                <a:gd name="T114" fmla="*/ 14 w 400"/>
                <a:gd name="T115" fmla="*/ 19 h 159"/>
                <a:gd name="T116" fmla="*/ 9 w 400"/>
                <a:gd name="T117" fmla="*/ 28 h 159"/>
                <a:gd name="T118" fmla="*/ 2 w 400"/>
                <a:gd name="T119" fmla="*/ 38 h 159"/>
                <a:gd name="T120" fmla="*/ 16 w 400"/>
                <a:gd name="T121" fmla="*/ 42 h 159"/>
                <a:gd name="T122" fmla="*/ 35 w 400"/>
                <a:gd name="T123" fmla="*/ 31 h 159"/>
                <a:gd name="T124" fmla="*/ 35 w 400"/>
                <a:gd name="T125" fmla="*/ 3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" h="159">
                  <a:moveTo>
                    <a:pt x="388" y="112"/>
                  </a:moveTo>
                  <a:lnTo>
                    <a:pt x="388" y="112"/>
                  </a:lnTo>
                  <a:cubicBezTo>
                    <a:pt x="386" y="110"/>
                    <a:pt x="391" y="91"/>
                    <a:pt x="388" y="89"/>
                  </a:cubicBezTo>
                  <a:cubicBezTo>
                    <a:pt x="388" y="84"/>
                    <a:pt x="384" y="70"/>
                    <a:pt x="388" y="70"/>
                  </a:cubicBezTo>
                  <a:cubicBezTo>
                    <a:pt x="393" y="70"/>
                    <a:pt x="388" y="61"/>
                    <a:pt x="393" y="61"/>
                  </a:cubicBezTo>
                  <a:cubicBezTo>
                    <a:pt x="393" y="56"/>
                    <a:pt x="391" y="54"/>
                    <a:pt x="391" y="51"/>
                  </a:cubicBezTo>
                  <a:cubicBezTo>
                    <a:pt x="386" y="49"/>
                    <a:pt x="377" y="54"/>
                    <a:pt x="375" y="45"/>
                  </a:cubicBezTo>
                  <a:cubicBezTo>
                    <a:pt x="370" y="35"/>
                    <a:pt x="375" y="35"/>
                    <a:pt x="368" y="28"/>
                  </a:cubicBezTo>
                  <a:cubicBezTo>
                    <a:pt x="363" y="19"/>
                    <a:pt x="361" y="12"/>
                    <a:pt x="354" y="14"/>
                  </a:cubicBezTo>
                  <a:cubicBezTo>
                    <a:pt x="349" y="17"/>
                    <a:pt x="340" y="17"/>
                    <a:pt x="330" y="17"/>
                  </a:cubicBezTo>
                  <a:cubicBezTo>
                    <a:pt x="321" y="26"/>
                    <a:pt x="298" y="31"/>
                    <a:pt x="291" y="28"/>
                  </a:cubicBezTo>
                  <a:cubicBezTo>
                    <a:pt x="284" y="26"/>
                    <a:pt x="268" y="31"/>
                    <a:pt x="253" y="31"/>
                  </a:cubicBezTo>
                  <a:cubicBezTo>
                    <a:pt x="242" y="31"/>
                    <a:pt x="240" y="21"/>
                    <a:pt x="230" y="21"/>
                  </a:cubicBezTo>
                  <a:cubicBezTo>
                    <a:pt x="221" y="21"/>
                    <a:pt x="221" y="14"/>
                    <a:pt x="209" y="14"/>
                  </a:cubicBezTo>
                  <a:cubicBezTo>
                    <a:pt x="200" y="14"/>
                    <a:pt x="209" y="9"/>
                    <a:pt x="179" y="5"/>
                  </a:cubicBezTo>
                  <a:cubicBezTo>
                    <a:pt x="149" y="0"/>
                    <a:pt x="123" y="17"/>
                    <a:pt x="114" y="24"/>
                  </a:cubicBezTo>
                  <a:cubicBezTo>
                    <a:pt x="105" y="33"/>
                    <a:pt x="72" y="26"/>
                    <a:pt x="68" y="28"/>
                  </a:cubicBezTo>
                  <a:cubicBezTo>
                    <a:pt x="65" y="28"/>
                    <a:pt x="68" y="40"/>
                    <a:pt x="58" y="45"/>
                  </a:cubicBezTo>
                  <a:cubicBezTo>
                    <a:pt x="47" y="47"/>
                    <a:pt x="21" y="45"/>
                    <a:pt x="12" y="47"/>
                  </a:cubicBezTo>
                  <a:cubicBezTo>
                    <a:pt x="5" y="51"/>
                    <a:pt x="0" y="63"/>
                    <a:pt x="9" y="63"/>
                  </a:cubicBezTo>
                  <a:cubicBezTo>
                    <a:pt x="16" y="63"/>
                    <a:pt x="19" y="65"/>
                    <a:pt x="16" y="68"/>
                  </a:cubicBezTo>
                  <a:cubicBezTo>
                    <a:pt x="14" y="72"/>
                    <a:pt x="23" y="82"/>
                    <a:pt x="19" y="84"/>
                  </a:cubicBezTo>
                  <a:cubicBezTo>
                    <a:pt x="14" y="89"/>
                    <a:pt x="14" y="96"/>
                    <a:pt x="19" y="100"/>
                  </a:cubicBezTo>
                  <a:cubicBezTo>
                    <a:pt x="26" y="103"/>
                    <a:pt x="26" y="110"/>
                    <a:pt x="19" y="112"/>
                  </a:cubicBezTo>
                  <a:cubicBezTo>
                    <a:pt x="14" y="112"/>
                    <a:pt x="30" y="119"/>
                    <a:pt x="30" y="122"/>
                  </a:cubicBezTo>
                  <a:cubicBezTo>
                    <a:pt x="30" y="126"/>
                    <a:pt x="44" y="126"/>
                    <a:pt x="44" y="131"/>
                  </a:cubicBezTo>
                  <a:cubicBezTo>
                    <a:pt x="44" y="136"/>
                    <a:pt x="49" y="136"/>
                    <a:pt x="56" y="133"/>
                  </a:cubicBezTo>
                  <a:cubicBezTo>
                    <a:pt x="61" y="131"/>
                    <a:pt x="63" y="140"/>
                    <a:pt x="68" y="147"/>
                  </a:cubicBezTo>
                  <a:cubicBezTo>
                    <a:pt x="72" y="154"/>
                    <a:pt x="95" y="150"/>
                    <a:pt x="95" y="142"/>
                  </a:cubicBezTo>
                  <a:cubicBezTo>
                    <a:pt x="95" y="136"/>
                    <a:pt x="102" y="133"/>
                    <a:pt x="112" y="136"/>
                  </a:cubicBezTo>
                  <a:cubicBezTo>
                    <a:pt x="123" y="136"/>
                    <a:pt x="137" y="150"/>
                    <a:pt x="142" y="152"/>
                  </a:cubicBezTo>
                  <a:cubicBezTo>
                    <a:pt x="147" y="154"/>
                    <a:pt x="156" y="147"/>
                    <a:pt x="163" y="147"/>
                  </a:cubicBezTo>
                  <a:cubicBezTo>
                    <a:pt x="170" y="147"/>
                    <a:pt x="179" y="138"/>
                    <a:pt x="184" y="136"/>
                  </a:cubicBezTo>
                  <a:cubicBezTo>
                    <a:pt x="186" y="133"/>
                    <a:pt x="193" y="142"/>
                    <a:pt x="200" y="140"/>
                  </a:cubicBezTo>
                  <a:cubicBezTo>
                    <a:pt x="205" y="136"/>
                    <a:pt x="212" y="133"/>
                    <a:pt x="216" y="136"/>
                  </a:cubicBezTo>
                  <a:cubicBezTo>
                    <a:pt x="219" y="138"/>
                    <a:pt x="207" y="147"/>
                    <a:pt x="209" y="152"/>
                  </a:cubicBezTo>
                  <a:cubicBezTo>
                    <a:pt x="212" y="154"/>
                    <a:pt x="212" y="156"/>
                    <a:pt x="212" y="159"/>
                  </a:cubicBezTo>
                  <a:cubicBezTo>
                    <a:pt x="223" y="156"/>
                    <a:pt x="223" y="147"/>
                    <a:pt x="223" y="145"/>
                  </a:cubicBezTo>
                  <a:cubicBezTo>
                    <a:pt x="223" y="140"/>
                    <a:pt x="228" y="136"/>
                    <a:pt x="233" y="140"/>
                  </a:cubicBezTo>
                  <a:cubicBezTo>
                    <a:pt x="235" y="142"/>
                    <a:pt x="242" y="142"/>
                    <a:pt x="251" y="140"/>
                  </a:cubicBezTo>
                  <a:cubicBezTo>
                    <a:pt x="260" y="136"/>
                    <a:pt x="260" y="133"/>
                    <a:pt x="265" y="136"/>
                  </a:cubicBezTo>
                  <a:cubicBezTo>
                    <a:pt x="268" y="140"/>
                    <a:pt x="275" y="138"/>
                    <a:pt x="289" y="138"/>
                  </a:cubicBezTo>
                  <a:cubicBezTo>
                    <a:pt x="303" y="138"/>
                    <a:pt x="305" y="129"/>
                    <a:pt x="316" y="129"/>
                  </a:cubicBezTo>
                  <a:cubicBezTo>
                    <a:pt x="330" y="131"/>
                    <a:pt x="340" y="126"/>
                    <a:pt x="340" y="126"/>
                  </a:cubicBezTo>
                  <a:lnTo>
                    <a:pt x="349" y="129"/>
                  </a:lnTo>
                  <a:cubicBezTo>
                    <a:pt x="351" y="126"/>
                    <a:pt x="351" y="122"/>
                    <a:pt x="358" y="122"/>
                  </a:cubicBezTo>
                  <a:cubicBezTo>
                    <a:pt x="368" y="119"/>
                    <a:pt x="372" y="126"/>
                    <a:pt x="377" y="124"/>
                  </a:cubicBezTo>
                  <a:cubicBezTo>
                    <a:pt x="381" y="122"/>
                    <a:pt x="398" y="140"/>
                    <a:pt x="400" y="129"/>
                  </a:cubicBezTo>
                  <a:cubicBezTo>
                    <a:pt x="400" y="126"/>
                    <a:pt x="393" y="112"/>
                    <a:pt x="388" y="112"/>
                  </a:cubicBezTo>
                  <a:lnTo>
                    <a:pt x="388" y="112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cubicBezTo>
                    <a:pt x="44" y="28"/>
                    <a:pt x="61" y="31"/>
                    <a:pt x="65" y="28"/>
                  </a:cubicBezTo>
                  <a:cubicBezTo>
                    <a:pt x="68" y="24"/>
                    <a:pt x="54" y="19"/>
                    <a:pt x="49" y="14"/>
                  </a:cubicBezTo>
                  <a:cubicBezTo>
                    <a:pt x="44" y="12"/>
                    <a:pt x="44" y="7"/>
                    <a:pt x="42" y="2"/>
                  </a:cubicBezTo>
                  <a:cubicBezTo>
                    <a:pt x="40" y="5"/>
                    <a:pt x="37" y="7"/>
                    <a:pt x="35" y="5"/>
                  </a:cubicBezTo>
                  <a:cubicBezTo>
                    <a:pt x="28" y="2"/>
                    <a:pt x="14" y="5"/>
                    <a:pt x="12" y="5"/>
                  </a:cubicBezTo>
                  <a:cubicBezTo>
                    <a:pt x="9" y="5"/>
                    <a:pt x="14" y="14"/>
                    <a:pt x="14" y="19"/>
                  </a:cubicBezTo>
                  <a:cubicBezTo>
                    <a:pt x="14" y="24"/>
                    <a:pt x="9" y="26"/>
                    <a:pt x="9" y="28"/>
                  </a:cubicBezTo>
                  <a:cubicBezTo>
                    <a:pt x="9" y="31"/>
                    <a:pt x="7" y="33"/>
                    <a:pt x="2" y="38"/>
                  </a:cubicBezTo>
                  <a:cubicBezTo>
                    <a:pt x="7" y="40"/>
                    <a:pt x="12" y="42"/>
                    <a:pt x="16" y="42"/>
                  </a:cubicBezTo>
                  <a:cubicBezTo>
                    <a:pt x="26" y="42"/>
                    <a:pt x="28" y="33"/>
                    <a:pt x="35" y="31"/>
                  </a:cubicBezTo>
                  <a:lnTo>
                    <a:pt x="35" y="3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5" name="Freeform 720">
              <a:extLst>
                <a:ext uri="{FF2B5EF4-FFF2-40B4-BE49-F238E27FC236}">
                  <a16:creationId xmlns:a16="http://schemas.microsoft.com/office/drawing/2014/main" id="{5568DF10-5764-41F3-B704-82A22C3CD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559051"/>
              <a:ext cx="361950" cy="212725"/>
            </a:xfrm>
            <a:custGeom>
              <a:avLst/>
              <a:gdLst>
                <a:gd name="T0" fmla="*/ 337 w 379"/>
                <a:gd name="T1" fmla="*/ 138 h 222"/>
                <a:gd name="T2" fmla="*/ 370 w 379"/>
                <a:gd name="T3" fmla="*/ 126 h 222"/>
                <a:gd name="T4" fmla="*/ 370 w 379"/>
                <a:gd name="T5" fmla="*/ 108 h 222"/>
                <a:gd name="T6" fmla="*/ 372 w 379"/>
                <a:gd name="T7" fmla="*/ 96 h 222"/>
                <a:gd name="T8" fmla="*/ 366 w 379"/>
                <a:gd name="T9" fmla="*/ 80 h 222"/>
                <a:gd name="T10" fmla="*/ 330 w 379"/>
                <a:gd name="T11" fmla="*/ 70 h 222"/>
                <a:gd name="T12" fmla="*/ 310 w 379"/>
                <a:gd name="T13" fmla="*/ 61 h 222"/>
                <a:gd name="T14" fmla="*/ 289 w 379"/>
                <a:gd name="T15" fmla="*/ 56 h 222"/>
                <a:gd name="T16" fmla="*/ 270 w 379"/>
                <a:gd name="T17" fmla="*/ 35 h 222"/>
                <a:gd name="T18" fmla="*/ 251 w 379"/>
                <a:gd name="T19" fmla="*/ 21 h 222"/>
                <a:gd name="T20" fmla="*/ 231 w 379"/>
                <a:gd name="T21" fmla="*/ 3 h 222"/>
                <a:gd name="T22" fmla="*/ 207 w 379"/>
                <a:gd name="T23" fmla="*/ 7 h 222"/>
                <a:gd name="T24" fmla="*/ 186 w 379"/>
                <a:gd name="T25" fmla="*/ 10 h 222"/>
                <a:gd name="T26" fmla="*/ 170 w 379"/>
                <a:gd name="T27" fmla="*/ 28 h 222"/>
                <a:gd name="T28" fmla="*/ 138 w 379"/>
                <a:gd name="T29" fmla="*/ 23 h 222"/>
                <a:gd name="T30" fmla="*/ 110 w 379"/>
                <a:gd name="T31" fmla="*/ 21 h 222"/>
                <a:gd name="T32" fmla="*/ 54 w 379"/>
                <a:gd name="T33" fmla="*/ 12 h 222"/>
                <a:gd name="T34" fmla="*/ 28 w 379"/>
                <a:gd name="T35" fmla="*/ 23 h 222"/>
                <a:gd name="T36" fmla="*/ 38 w 379"/>
                <a:gd name="T37" fmla="*/ 51 h 222"/>
                <a:gd name="T38" fmla="*/ 10 w 379"/>
                <a:gd name="T39" fmla="*/ 80 h 222"/>
                <a:gd name="T40" fmla="*/ 0 w 379"/>
                <a:gd name="T41" fmla="*/ 110 h 222"/>
                <a:gd name="T42" fmla="*/ 12 w 379"/>
                <a:gd name="T43" fmla="*/ 122 h 222"/>
                <a:gd name="T44" fmla="*/ 42 w 379"/>
                <a:gd name="T45" fmla="*/ 126 h 222"/>
                <a:gd name="T46" fmla="*/ 65 w 379"/>
                <a:gd name="T47" fmla="*/ 126 h 222"/>
                <a:gd name="T48" fmla="*/ 86 w 379"/>
                <a:gd name="T49" fmla="*/ 119 h 222"/>
                <a:gd name="T50" fmla="*/ 131 w 379"/>
                <a:gd name="T51" fmla="*/ 119 h 222"/>
                <a:gd name="T52" fmla="*/ 159 w 379"/>
                <a:gd name="T53" fmla="*/ 152 h 222"/>
                <a:gd name="T54" fmla="*/ 149 w 379"/>
                <a:gd name="T55" fmla="*/ 163 h 222"/>
                <a:gd name="T56" fmla="*/ 128 w 379"/>
                <a:gd name="T57" fmla="*/ 194 h 222"/>
                <a:gd name="T58" fmla="*/ 149 w 379"/>
                <a:gd name="T59" fmla="*/ 194 h 222"/>
                <a:gd name="T60" fmla="*/ 166 w 379"/>
                <a:gd name="T61" fmla="*/ 182 h 222"/>
                <a:gd name="T62" fmla="*/ 207 w 379"/>
                <a:gd name="T63" fmla="*/ 156 h 222"/>
                <a:gd name="T64" fmla="*/ 245 w 379"/>
                <a:gd name="T65" fmla="*/ 175 h 222"/>
                <a:gd name="T66" fmla="*/ 238 w 379"/>
                <a:gd name="T67" fmla="*/ 201 h 222"/>
                <a:gd name="T68" fmla="*/ 256 w 379"/>
                <a:gd name="T69" fmla="*/ 215 h 222"/>
                <a:gd name="T70" fmla="*/ 305 w 379"/>
                <a:gd name="T71" fmla="*/ 201 h 222"/>
                <a:gd name="T72" fmla="*/ 265 w 379"/>
                <a:gd name="T73" fmla="*/ 177 h 222"/>
                <a:gd name="T74" fmla="*/ 319 w 379"/>
                <a:gd name="T75" fmla="*/ 152 h 222"/>
                <a:gd name="T76" fmla="*/ 337 w 379"/>
                <a:gd name="T77" fmla="*/ 13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9" h="222">
                  <a:moveTo>
                    <a:pt x="337" y="138"/>
                  </a:moveTo>
                  <a:lnTo>
                    <a:pt x="337" y="138"/>
                  </a:lnTo>
                  <a:cubicBezTo>
                    <a:pt x="340" y="138"/>
                    <a:pt x="349" y="126"/>
                    <a:pt x="354" y="126"/>
                  </a:cubicBezTo>
                  <a:cubicBezTo>
                    <a:pt x="356" y="126"/>
                    <a:pt x="370" y="128"/>
                    <a:pt x="370" y="126"/>
                  </a:cubicBezTo>
                  <a:cubicBezTo>
                    <a:pt x="370" y="124"/>
                    <a:pt x="375" y="117"/>
                    <a:pt x="375" y="115"/>
                  </a:cubicBezTo>
                  <a:cubicBezTo>
                    <a:pt x="375" y="112"/>
                    <a:pt x="370" y="110"/>
                    <a:pt x="370" y="108"/>
                  </a:cubicBezTo>
                  <a:cubicBezTo>
                    <a:pt x="370" y="103"/>
                    <a:pt x="377" y="103"/>
                    <a:pt x="377" y="101"/>
                  </a:cubicBezTo>
                  <a:cubicBezTo>
                    <a:pt x="377" y="98"/>
                    <a:pt x="372" y="96"/>
                    <a:pt x="372" y="96"/>
                  </a:cubicBezTo>
                  <a:cubicBezTo>
                    <a:pt x="372" y="94"/>
                    <a:pt x="379" y="89"/>
                    <a:pt x="379" y="87"/>
                  </a:cubicBezTo>
                  <a:cubicBezTo>
                    <a:pt x="377" y="82"/>
                    <a:pt x="372" y="82"/>
                    <a:pt x="366" y="80"/>
                  </a:cubicBezTo>
                  <a:cubicBezTo>
                    <a:pt x="361" y="75"/>
                    <a:pt x="354" y="77"/>
                    <a:pt x="349" y="75"/>
                  </a:cubicBezTo>
                  <a:cubicBezTo>
                    <a:pt x="342" y="70"/>
                    <a:pt x="330" y="72"/>
                    <a:pt x="330" y="70"/>
                  </a:cubicBezTo>
                  <a:cubicBezTo>
                    <a:pt x="330" y="70"/>
                    <a:pt x="324" y="63"/>
                    <a:pt x="321" y="58"/>
                  </a:cubicBezTo>
                  <a:cubicBezTo>
                    <a:pt x="319" y="56"/>
                    <a:pt x="314" y="58"/>
                    <a:pt x="310" y="61"/>
                  </a:cubicBezTo>
                  <a:cubicBezTo>
                    <a:pt x="305" y="63"/>
                    <a:pt x="303" y="63"/>
                    <a:pt x="298" y="61"/>
                  </a:cubicBezTo>
                  <a:cubicBezTo>
                    <a:pt x="296" y="58"/>
                    <a:pt x="291" y="56"/>
                    <a:pt x="289" y="56"/>
                  </a:cubicBezTo>
                  <a:cubicBezTo>
                    <a:pt x="284" y="58"/>
                    <a:pt x="279" y="56"/>
                    <a:pt x="279" y="51"/>
                  </a:cubicBezTo>
                  <a:cubicBezTo>
                    <a:pt x="282" y="47"/>
                    <a:pt x="275" y="37"/>
                    <a:pt x="270" y="35"/>
                  </a:cubicBezTo>
                  <a:cubicBezTo>
                    <a:pt x="268" y="35"/>
                    <a:pt x="258" y="37"/>
                    <a:pt x="256" y="33"/>
                  </a:cubicBezTo>
                  <a:cubicBezTo>
                    <a:pt x="254" y="28"/>
                    <a:pt x="249" y="23"/>
                    <a:pt x="251" y="21"/>
                  </a:cubicBezTo>
                  <a:cubicBezTo>
                    <a:pt x="251" y="17"/>
                    <a:pt x="249" y="7"/>
                    <a:pt x="247" y="5"/>
                  </a:cubicBezTo>
                  <a:cubicBezTo>
                    <a:pt x="245" y="0"/>
                    <a:pt x="233" y="0"/>
                    <a:pt x="231" y="3"/>
                  </a:cubicBezTo>
                  <a:cubicBezTo>
                    <a:pt x="228" y="5"/>
                    <a:pt x="219" y="0"/>
                    <a:pt x="217" y="3"/>
                  </a:cubicBezTo>
                  <a:cubicBezTo>
                    <a:pt x="212" y="5"/>
                    <a:pt x="212" y="7"/>
                    <a:pt x="207" y="7"/>
                  </a:cubicBezTo>
                  <a:cubicBezTo>
                    <a:pt x="205" y="7"/>
                    <a:pt x="203" y="7"/>
                    <a:pt x="200" y="5"/>
                  </a:cubicBezTo>
                  <a:cubicBezTo>
                    <a:pt x="196" y="7"/>
                    <a:pt x="186" y="10"/>
                    <a:pt x="186" y="10"/>
                  </a:cubicBezTo>
                  <a:cubicBezTo>
                    <a:pt x="186" y="10"/>
                    <a:pt x="175" y="19"/>
                    <a:pt x="175" y="21"/>
                  </a:cubicBezTo>
                  <a:cubicBezTo>
                    <a:pt x="175" y="26"/>
                    <a:pt x="175" y="33"/>
                    <a:pt x="170" y="28"/>
                  </a:cubicBezTo>
                  <a:cubicBezTo>
                    <a:pt x="168" y="26"/>
                    <a:pt x="154" y="26"/>
                    <a:pt x="152" y="28"/>
                  </a:cubicBezTo>
                  <a:cubicBezTo>
                    <a:pt x="149" y="31"/>
                    <a:pt x="142" y="21"/>
                    <a:pt x="138" y="23"/>
                  </a:cubicBezTo>
                  <a:cubicBezTo>
                    <a:pt x="133" y="26"/>
                    <a:pt x="124" y="19"/>
                    <a:pt x="124" y="21"/>
                  </a:cubicBezTo>
                  <a:cubicBezTo>
                    <a:pt x="124" y="26"/>
                    <a:pt x="114" y="23"/>
                    <a:pt x="110" y="21"/>
                  </a:cubicBezTo>
                  <a:cubicBezTo>
                    <a:pt x="103" y="19"/>
                    <a:pt x="93" y="21"/>
                    <a:pt x="89" y="17"/>
                  </a:cubicBezTo>
                  <a:cubicBezTo>
                    <a:pt x="86" y="12"/>
                    <a:pt x="61" y="12"/>
                    <a:pt x="54" y="12"/>
                  </a:cubicBezTo>
                  <a:cubicBezTo>
                    <a:pt x="45" y="12"/>
                    <a:pt x="42" y="17"/>
                    <a:pt x="40" y="21"/>
                  </a:cubicBezTo>
                  <a:cubicBezTo>
                    <a:pt x="35" y="23"/>
                    <a:pt x="33" y="23"/>
                    <a:pt x="28" y="23"/>
                  </a:cubicBezTo>
                  <a:cubicBezTo>
                    <a:pt x="28" y="26"/>
                    <a:pt x="28" y="31"/>
                    <a:pt x="31" y="31"/>
                  </a:cubicBezTo>
                  <a:cubicBezTo>
                    <a:pt x="33" y="33"/>
                    <a:pt x="40" y="47"/>
                    <a:pt x="38" y="51"/>
                  </a:cubicBezTo>
                  <a:cubicBezTo>
                    <a:pt x="35" y="56"/>
                    <a:pt x="33" y="56"/>
                    <a:pt x="28" y="58"/>
                  </a:cubicBezTo>
                  <a:cubicBezTo>
                    <a:pt x="26" y="63"/>
                    <a:pt x="10" y="77"/>
                    <a:pt x="10" y="80"/>
                  </a:cubicBezTo>
                  <a:cubicBezTo>
                    <a:pt x="10" y="82"/>
                    <a:pt x="12" y="91"/>
                    <a:pt x="10" y="94"/>
                  </a:cubicBezTo>
                  <a:cubicBezTo>
                    <a:pt x="7" y="96"/>
                    <a:pt x="0" y="105"/>
                    <a:pt x="0" y="110"/>
                  </a:cubicBezTo>
                  <a:cubicBezTo>
                    <a:pt x="0" y="115"/>
                    <a:pt x="5" y="119"/>
                    <a:pt x="10" y="119"/>
                  </a:cubicBezTo>
                  <a:lnTo>
                    <a:pt x="12" y="122"/>
                  </a:lnTo>
                  <a:lnTo>
                    <a:pt x="21" y="122"/>
                  </a:lnTo>
                  <a:cubicBezTo>
                    <a:pt x="24" y="122"/>
                    <a:pt x="38" y="126"/>
                    <a:pt x="42" y="126"/>
                  </a:cubicBezTo>
                  <a:cubicBezTo>
                    <a:pt x="47" y="126"/>
                    <a:pt x="54" y="128"/>
                    <a:pt x="56" y="128"/>
                  </a:cubicBezTo>
                  <a:cubicBezTo>
                    <a:pt x="56" y="131"/>
                    <a:pt x="61" y="131"/>
                    <a:pt x="65" y="126"/>
                  </a:cubicBezTo>
                  <a:cubicBezTo>
                    <a:pt x="68" y="124"/>
                    <a:pt x="72" y="126"/>
                    <a:pt x="75" y="126"/>
                  </a:cubicBezTo>
                  <a:cubicBezTo>
                    <a:pt x="79" y="126"/>
                    <a:pt x="86" y="122"/>
                    <a:pt x="86" y="119"/>
                  </a:cubicBezTo>
                  <a:cubicBezTo>
                    <a:pt x="89" y="117"/>
                    <a:pt x="107" y="112"/>
                    <a:pt x="112" y="110"/>
                  </a:cubicBezTo>
                  <a:cubicBezTo>
                    <a:pt x="119" y="110"/>
                    <a:pt x="126" y="119"/>
                    <a:pt x="131" y="119"/>
                  </a:cubicBezTo>
                  <a:cubicBezTo>
                    <a:pt x="135" y="119"/>
                    <a:pt x="142" y="124"/>
                    <a:pt x="145" y="131"/>
                  </a:cubicBezTo>
                  <a:cubicBezTo>
                    <a:pt x="147" y="140"/>
                    <a:pt x="156" y="149"/>
                    <a:pt x="159" y="152"/>
                  </a:cubicBezTo>
                  <a:cubicBezTo>
                    <a:pt x="161" y="156"/>
                    <a:pt x="163" y="163"/>
                    <a:pt x="163" y="166"/>
                  </a:cubicBezTo>
                  <a:cubicBezTo>
                    <a:pt x="163" y="168"/>
                    <a:pt x="156" y="166"/>
                    <a:pt x="149" y="163"/>
                  </a:cubicBezTo>
                  <a:cubicBezTo>
                    <a:pt x="142" y="161"/>
                    <a:pt x="140" y="170"/>
                    <a:pt x="140" y="173"/>
                  </a:cubicBezTo>
                  <a:cubicBezTo>
                    <a:pt x="140" y="177"/>
                    <a:pt x="131" y="192"/>
                    <a:pt x="128" y="194"/>
                  </a:cubicBezTo>
                  <a:cubicBezTo>
                    <a:pt x="126" y="196"/>
                    <a:pt x="133" y="199"/>
                    <a:pt x="135" y="199"/>
                  </a:cubicBezTo>
                  <a:cubicBezTo>
                    <a:pt x="138" y="199"/>
                    <a:pt x="145" y="194"/>
                    <a:pt x="149" y="194"/>
                  </a:cubicBezTo>
                  <a:cubicBezTo>
                    <a:pt x="149" y="194"/>
                    <a:pt x="152" y="196"/>
                    <a:pt x="156" y="199"/>
                  </a:cubicBezTo>
                  <a:cubicBezTo>
                    <a:pt x="154" y="189"/>
                    <a:pt x="156" y="189"/>
                    <a:pt x="166" y="182"/>
                  </a:cubicBezTo>
                  <a:cubicBezTo>
                    <a:pt x="175" y="175"/>
                    <a:pt x="175" y="163"/>
                    <a:pt x="184" y="161"/>
                  </a:cubicBezTo>
                  <a:cubicBezTo>
                    <a:pt x="191" y="159"/>
                    <a:pt x="196" y="156"/>
                    <a:pt x="207" y="156"/>
                  </a:cubicBezTo>
                  <a:cubicBezTo>
                    <a:pt x="219" y="159"/>
                    <a:pt x="200" y="166"/>
                    <a:pt x="210" y="170"/>
                  </a:cubicBezTo>
                  <a:cubicBezTo>
                    <a:pt x="219" y="175"/>
                    <a:pt x="242" y="170"/>
                    <a:pt x="245" y="175"/>
                  </a:cubicBezTo>
                  <a:cubicBezTo>
                    <a:pt x="245" y="182"/>
                    <a:pt x="214" y="189"/>
                    <a:pt x="217" y="192"/>
                  </a:cubicBezTo>
                  <a:cubicBezTo>
                    <a:pt x="217" y="196"/>
                    <a:pt x="233" y="199"/>
                    <a:pt x="238" y="201"/>
                  </a:cubicBezTo>
                  <a:cubicBezTo>
                    <a:pt x="242" y="206"/>
                    <a:pt x="235" y="215"/>
                    <a:pt x="238" y="217"/>
                  </a:cubicBezTo>
                  <a:cubicBezTo>
                    <a:pt x="240" y="222"/>
                    <a:pt x="249" y="219"/>
                    <a:pt x="256" y="215"/>
                  </a:cubicBezTo>
                  <a:cubicBezTo>
                    <a:pt x="263" y="210"/>
                    <a:pt x="268" y="210"/>
                    <a:pt x="275" y="206"/>
                  </a:cubicBezTo>
                  <a:cubicBezTo>
                    <a:pt x="284" y="199"/>
                    <a:pt x="303" y="206"/>
                    <a:pt x="305" y="201"/>
                  </a:cubicBezTo>
                  <a:cubicBezTo>
                    <a:pt x="307" y="199"/>
                    <a:pt x="298" y="194"/>
                    <a:pt x="282" y="196"/>
                  </a:cubicBezTo>
                  <a:cubicBezTo>
                    <a:pt x="265" y="196"/>
                    <a:pt x="265" y="182"/>
                    <a:pt x="265" y="177"/>
                  </a:cubicBezTo>
                  <a:cubicBezTo>
                    <a:pt x="265" y="175"/>
                    <a:pt x="282" y="161"/>
                    <a:pt x="293" y="161"/>
                  </a:cubicBezTo>
                  <a:cubicBezTo>
                    <a:pt x="303" y="161"/>
                    <a:pt x="310" y="156"/>
                    <a:pt x="319" y="152"/>
                  </a:cubicBezTo>
                  <a:cubicBezTo>
                    <a:pt x="324" y="152"/>
                    <a:pt x="330" y="149"/>
                    <a:pt x="337" y="147"/>
                  </a:cubicBezTo>
                  <a:cubicBezTo>
                    <a:pt x="335" y="142"/>
                    <a:pt x="335" y="138"/>
                    <a:pt x="337" y="13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6" name="Freeform 721">
              <a:extLst>
                <a:ext uri="{FF2B5EF4-FFF2-40B4-BE49-F238E27FC236}">
                  <a16:creationId xmlns:a16="http://schemas.microsoft.com/office/drawing/2014/main" id="{C9456BDF-A50B-12C3-5A1B-CDD1E291B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559051"/>
              <a:ext cx="361950" cy="212725"/>
            </a:xfrm>
            <a:custGeom>
              <a:avLst/>
              <a:gdLst>
                <a:gd name="T0" fmla="*/ 337 w 379"/>
                <a:gd name="T1" fmla="*/ 138 h 222"/>
                <a:gd name="T2" fmla="*/ 370 w 379"/>
                <a:gd name="T3" fmla="*/ 126 h 222"/>
                <a:gd name="T4" fmla="*/ 370 w 379"/>
                <a:gd name="T5" fmla="*/ 108 h 222"/>
                <a:gd name="T6" fmla="*/ 372 w 379"/>
                <a:gd name="T7" fmla="*/ 96 h 222"/>
                <a:gd name="T8" fmla="*/ 366 w 379"/>
                <a:gd name="T9" fmla="*/ 80 h 222"/>
                <a:gd name="T10" fmla="*/ 330 w 379"/>
                <a:gd name="T11" fmla="*/ 70 h 222"/>
                <a:gd name="T12" fmla="*/ 310 w 379"/>
                <a:gd name="T13" fmla="*/ 61 h 222"/>
                <a:gd name="T14" fmla="*/ 289 w 379"/>
                <a:gd name="T15" fmla="*/ 56 h 222"/>
                <a:gd name="T16" fmla="*/ 270 w 379"/>
                <a:gd name="T17" fmla="*/ 35 h 222"/>
                <a:gd name="T18" fmla="*/ 251 w 379"/>
                <a:gd name="T19" fmla="*/ 21 h 222"/>
                <a:gd name="T20" fmla="*/ 231 w 379"/>
                <a:gd name="T21" fmla="*/ 3 h 222"/>
                <a:gd name="T22" fmla="*/ 207 w 379"/>
                <a:gd name="T23" fmla="*/ 7 h 222"/>
                <a:gd name="T24" fmla="*/ 186 w 379"/>
                <a:gd name="T25" fmla="*/ 10 h 222"/>
                <a:gd name="T26" fmla="*/ 170 w 379"/>
                <a:gd name="T27" fmla="*/ 28 h 222"/>
                <a:gd name="T28" fmla="*/ 138 w 379"/>
                <a:gd name="T29" fmla="*/ 23 h 222"/>
                <a:gd name="T30" fmla="*/ 110 w 379"/>
                <a:gd name="T31" fmla="*/ 21 h 222"/>
                <a:gd name="T32" fmla="*/ 54 w 379"/>
                <a:gd name="T33" fmla="*/ 12 h 222"/>
                <a:gd name="T34" fmla="*/ 28 w 379"/>
                <a:gd name="T35" fmla="*/ 23 h 222"/>
                <a:gd name="T36" fmla="*/ 38 w 379"/>
                <a:gd name="T37" fmla="*/ 51 h 222"/>
                <a:gd name="T38" fmla="*/ 10 w 379"/>
                <a:gd name="T39" fmla="*/ 80 h 222"/>
                <a:gd name="T40" fmla="*/ 0 w 379"/>
                <a:gd name="T41" fmla="*/ 110 h 222"/>
                <a:gd name="T42" fmla="*/ 12 w 379"/>
                <a:gd name="T43" fmla="*/ 122 h 222"/>
                <a:gd name="T44" fmla="*/ 42 w 379"/>
                <a:gd name="T45" fmla="*/ 126 h 222"/>
                <a:gd name="T46" fmla="*/ 65 w 379"/>
                <a:gd name="T47" fmla="*/ 126 h 222"/>
                <a:gd name="T48" fmla="*/ 86 w 379"/>
                <a:gd name="T49" fmla="*/ 119 h 222"/>
                <a:gd name="T50" fmla="*/ 131 w 379"/>
                <a:gd name="T51" fmla="*/ 119 h 222"/>
                <a:gd name="T52" fmla="*/ 159 w 379"/>
                <a:gd name="T53" fmla="*/ 152 h 222"/>
                <a:gd name="T54" fmla="*/ 149 w 379"/>
                <a:gd name="T55" fmla="*/ 163 h 222"/>
                <a:gd name="T56" fmla="*/ 128 w 379"/>
                <a:gd name="T57" fmla="*/ 194 h 222"/>
                <a:gd name="T58" fmla="*/ 149 w 379"/>
                <a:gd name="T59" fmla="*/ 194 h 222"/>
                <a:gd name="T60" fmla="*/ 166 w 379"/>
                <a:gd name="T61" fmla="*/ 182 h 222"/>
                <a:gd name="T62" fmla="*/ 207 w 379"/>
                <a:gd name="T63" fmla="*/ 156 h 222"/>
                <a:gd name="T64" fmla="*/ 245 w 379"/>
                <a:gd name="T65" fmla="*/ 175 h 222"/>
                <a:gd name="T66" fmla="*/ 238 w 379"/>
                <a:gd name="T67" fmla="*/ 201 h 222"/>
                <a:gd name="T68" fmla="*/ 256 w 379"/>
                <a:gd name="T69" fmla="*/ 215 h 222"/>
                <a:gd name="T70" fmla="*/ 305 w 379"/>
                <a:gd name="T71" fmla="*/ 201 h 222"/>
                <a:gd name="T72" fmla="*/ 265 w 379"/>
                <a:gd name="T73" fmla="*/ 177 h 222"/>
                <a:gd name="T74" fmla="*/ 319 w 379"/>
                <a:gd name="T75" fmla="*/ 152 h 222"/>
                <a:gd name="T76" fmla="*/ 337 w 379"/>
                <a:gd name="T77" fmla="*/ 13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9" h="222">
                  <a:moveTo>
                    <a:pt x="337" y="138"/>
                  </a:moveTo>
                  <a:lnTo>
                    <a:pt x="337" y="138"/>
                  </a:lnTo>
                  <a:cubicBezTo>
                    <a:pt x="340" y="138"/>
                    <a:pt x="349" y="126"/>
                    <a:pt x="354" y="126"/>
                  </a:cubicBezTo>
                  <a:cubicBezTo>
                    <a:pt x="356" y="126"/>
                    <a:pt x="370" y="128"/>
                    <a:pt x="370" y="126"/>
                  </a:cubicBezTo>
                  <a:cubicBezTo>
                    <a:pt x="370" y="124"/>
                    <a:pt x="375" y="117"/>
                    <a:pt x="375" y="115"/>
                  </a:cubicBezTo>
                  <a:cubicBezTo>
                    <a:pt x="375" y="112"/>
                    <a:pt x="370" y="110"/>
                    <a:pt x="370" y="108"/>
                  </a:cubicBezTo>
                  <a:cubicBezTo>
                    <a:pt x="370" y="103"/>
                    <a:pt x="377" y="103"/>
                    <a:pt x="377" y="101"/>
                  </a:cubicBezTo>
                  <a:cubicBezTo>
                    <a:pt x="377" y="98"/>
                    <a:pt x="372" y="96"/>
                    <a:pt x="372" y="96"/>
                  </a:cubicBezTo>
                  <a:cubicBezTo>
                    <a:pt x="372" y="94"/>
                    <a:pt x="379" y="89"/>
                    <a:pt x="379" y="87"/>
                  </a:cubicBezTo>
                  <a:cubicBezTo>
                    <a:pt x="377" y="82"/>
                    <a:pt x="372" y="82"/>
                    <a:pt x="366" y="80"/>
                  </a:cubicBezTo>
                  <a:cubicBezTo>
                    <a:pt x="361" y="75"/>
                    <a:pt x="354" y="77"/>
                    <a:pt x="349" y="75"/>
                  </a:cubicBezTo>
                  <a:cubicBezTo>
                    <a:pt x="342" y="70"/>
                    <a:pt x="330" y="72"/>
                    <a:pt x="330" y="70"/>
                  </a:cubicBezTo>
                  <a:cubicBezTo>
                    <a:pt x="330" y="70"/>
                    <a:pt x="324" y="63"/>
                    <a:pt x="321" y="58"/>
                  </a:cubicBezTo>
                  <a:cubicBezTo>
                    <a:pt x="319" y="56"/>
                    <a:pt x="314" y="58"/>
                    <a:pt x="310" y="61"/>
                  </a:cubicBezTo>
                  <a:cubicBezTo>
                    <a:pt x="305" y="63"/>
                    <a:pt x="303" y="63"/>
                    <a:pt x="298" y="61"/>
                  </a:cubicBezTo>
                  <a:cubicBezTo>
                    <a:pt x="296" y="58"/>
                    <a:pt x="291" y="56"/>
                    <a:pt x="289" y="56"/>
                  </a:cubicBezTo>
                  <a:cubicBezTo>
                    <a:pt x="284" y="58"/>
                    <a:pt x="279" y="56"/>
                    <a:pt x="279" y="51"/>
                  </a:cubicBezTo>
                  <a:cubicBezTo>
                    <a:pt x="282" y="47"/>
                    <a:pt x="275" y="37"/>
                    <a:pt x="270" y="35"/>
                  </a:cubicBezTo>
                  <a:cubicBezTo>
                    <a:pt x="268" y="35"/>
                    <a:pt x="258" y="37"/>
                    <a:pt x="256" y="33"/>
                  </a:cubicBezTo>
                  <a:cubicBezTo>
                    <a:pt x="254" y="28"/>
                    <a:pt x="249" y="23"/>
                    <a:pt x="251" y="21"/>
                  </a:cubicBezTo>
                  <a:cubicBezTo>
                    <a:pt x="251" y="17"/>
                    <a:pt x="249" y="7"/>
                    <a:pt x="247" y="5"/>
                  </a:cubicBezTo>
                  <a:cubicBezTo>
                    <a:pt x="245" y="0"/>
                    <a:pt x="233" y="0"/>
                    <a:pt x="231" y="3"/>
                  </a:cubicBezTo>
                  <a:cubicBezTo>
                    <a:pt x="228" y="5"/>
                    <a:pt x="219" y="0"/>
                    <a:pt x="217" y="3"/>
                  </a:cubicBezTo>
                  <a:cubicBezTo>
                    <a:pt x="212" y="5"/>
                    <a:pt x="212" y="7"/>
                    <a:pt x="207" y="7"/>
                  </a:cubicBezTo>
                  <a:cubicBezTo>
                    <a:pt x="205" y="7"/>
                    <a:pt x="203" y="7"/>
                    <a:pt x="200" y="5"/>
                  </a:cubicBezTo>
                  <a:cubicBezTo>
                    <a:pt x="196" y="7"/>
                    <a:pt x="186" y="10"/>
                    <a:pt x="186" y="10"/>
                  </a:cubicBezTo>
                  <a:cubicBezTo>
                    <a:pt x="186" y="10"/>
                    <a:pt x="175" y="19"/>
                    <a:pt x="175" y="21"/>
                  </a:cubicBezTo>
                  <a:cubicBezTo>
                    <a:pt x="175" y="26"/>
                    <a:pt x="175" y="33"/>
                    <a:pt x="170" y="28"/>
                  </a:cubicBezTo>
                  <a:cubicBezTo>
                    <a:pt x="168" y="26"/>
                    <a:pt x="154" y="26"/>
                    <a:pt x="152" y="28"/>
                  </a:cubicBezTo>
                  <a:cubicBezTo>
                    <a:pt x="149" y="31"/>
                    <a:pt x="142" y="21"/>
                    <a:pt x="138" y="23"/>
                  </a:cubicBezTo>
                  <a:cubicBezTo>
                    <a:pt x="133" y="26"/>
                    <a:pt x="124" y="19"/>
                    <a:pt x="124" y="21"/>
                  </a:cubicBezTo>
                  <a:cubicBezTo>
                    <a:pt x="124" y="26"/>
                    <a:pt x="114" y="23"/>
                    <a:pt x="110" y="21"/>
                  </a:cubicBezTo>
                  <a:cubicBezTo>
                    <a:pt x="103" y="19"/>
                    <a:pt x="93" y="21"/>
                    <a:pt x="89" y="17"/>
                  </a:cubicBezTo>
                  <a:cubicBezTo>
                    <a:pt x="86" y="12"/>
                    <a:pt x="61" y="12"/>
                    <a:pt x="54" y="12"/>
                  </a:cubicBezTo>
                  <a:cubicBezTo>
                    <a:pt x="45" y="12"/>
                    <a:pt x="42" y="17"/>
                    <a:pt x="40" y="21"/>
                  </a:cubicBezTo>
                  <a:cubicBezTo>
                    <a:pt x="35" y="23"/>
                    <a:pt x="33" y="23"/>
                    <a:pt x="28" y="23"/>
                  </a:cubicBezTo>
                  <a:cubicBezTo>
                    <a:pt x="28" y="26"/>
                    <a:pt x="28" y="31"/>
                    <a:pt x="31" y="31"/>
                  </a:cubicBezTo>
                  <a:cubicBezTo>
                    <a:pt x="33" y="33"/>
                    <a:pt x="40" y="47"/>
                    <a:pt x="38" y="51"/>
                  </a:cubicBezTo>
                  <a:cubicBezTo>
                    <a:pt x="35" y="56"/>
                    <a:pt x="33" y="56"/>
                    <a:pt x="28" y="58"/>
                  </a:cubicBezTo>
                  <a:cubicBezTo>
                    <a:pt x="26" y="63"/>
                    <a:pt x="10" y="77"/>
                    <a:pt x="10" y="80"/>
                  </a:cubicBezTo>
                  <a:cubicBezTo>
                    <a:pt x="10" y="82"/>
                    <a:pt x="12" y="91"/>
                    <a:pt x="10" y="94"/>
                  </a:cubicBezTo>
                  <a:cubicBezTo>
                    <a:pt x="7" y="96"/>
                    <a:pt x="0" y="105"/>
                    <a:pt x="0" y="110"/>
                  </a:cubicBezTo>
                  <a:cubicBezTo>
                    <a:pt x="0" y="115"/>
                    <a:pt x="5" y="119"/>
                    <a:pt x="10" y="119"/>
                  </a:cubicBezTo>
                  <a:lnTo>
                    <a:pt x="12" y="122"/>
                  </a:lnTo>
                  <a:lnTo>
                    <a:pt x="21" y="122"/>
                  </a:lnTo>
                  <a:cubicBezTo>
                    <a:pt x="24" y="122"/>
                    <a:pt x="38" y="126"/>
                    <a:pt x="42" y="126"/>
                  </a:cubicBezTo>
                  <a:cubicBezTo>
                    <a:pt x="47" y="126"/>
                    <a:pt x="54" y="128"/>
                    <a:pt x="56" y="128"/>
                  </a:cubicBezTo>
                  <a:cubicBezTo>
                    <a:pt x="56" y="131"/>
                    <a:pt x="61" y="131"/>
                    <a:pt x="65" y="126"/>
                  </a:cubicBezTo>
                  <a:cubicBezTo>
                    <a:pt x="68" y="124"/>
                    <a:pt x="72" y="126"/>
                    <a:pt x="75" y="126"/>
                  </a:cubicBezTo>
                  <a:cubicBezTo>
                    <a:pt x="79" y="126"/>
                    <a:pt x="86" y="122"/>
                    <a:pt x="86" y="119"/>
                  </a:cubicBezTo>
                  <a:cubicBezTo>
                    <a:pt x="89" y="117"/>
                    <a:pt x="107" y="112"/>
                    <a:pt x="112" y="110"/>
                  </a:cubicBezTo>
                  <a:cubicBezTo>
                    <a:pt x="119" y="110"/>
                    <a:pt x="126" y="119"/>
                    <a:pt x="131" y="119"/>
                  </a:cubicBezTo>
                  <a:cubicBezTo>
                    <a:pt x="135" y="119"/>
                    <a:pt x="142" y="124"/>
                    <a:pt x="145" y="131"/>
                  </a:cubicBezTo>
                  <a:cubicBezTo>
                    <a:pt x="147" y="140"/>
                    <a:pt x="156" y="149"/>
                    <a:pt x="159" y="152"/>
                  </a:cubicBezTo>
                  <a:cubicBezTo>
                    <a:pt x="161" y="156"/>
                    <a:pt x="163" y="163"/>
                    <a:pt x="163" y="166"/>
                  </a:cubicBezTo>
                  <a:cubicBezTo>
                    <a:pt x="163" y="168"/>
                    <a:pt x="156" y="166"/>
                    <a:pt x="149" y="163"/>
                  </a:cubicBezTo>
                  <a:cubicBezTo>
                    <a:pt x="142" y="161"/>
                    <a:pt x="140" y="170"/>
                    <a:pt x="140" y="173"/>
                  </a:cubicBezTo>
                  <a:cubicBezTo>
                    <a:pt x="140" y="177"/>
                    <a:pt x="131" y="192"/>
                    <a:pt x="128" y="194"/>
                  </a:cubicBezTo>
                  <a:cubicBezTo>
                    <a:pt x="126" y="196"/>
                    <a:pt x="133" y="199"/>
                    <a:pt x="135" y="199"/>
                  </a:cubicBezTo>
                  <a:cubicBezTo>
                    <a:pt x="138" y="199"/>
                    <a:pt x="145" y="194"/>
                    <a:pt x="149" y="194"/>
                  </a:cubicBezTo>
                  <a:cubicBezTo>
                    <a:pt x="149" y="194"/>
                    <a:pt x="152" y="196"/>
                    <a:pt x="156" y="199"/>
                  </a:cubicBezTo>
                  <a:cubicBezTo>
                    <a:pt x="154" y="189"/>
                    <a:pt x="156" y="189"/>
                    <a:pt x="166" y="182"/>
                  </a:cubicBezTo>
                  <a:cubicBezTo>
                    <a:pt x="175" y="175"/>
                    <a:pt x="175" y="163"/>
                    <a:pt x="184" y="161"/>
                  </a:cubicBezTo>
                  <a:cubicBezTo>
                    <a:pt x="191" y="159"/>
                    <a:pt x="196" y="156"/>
                    <a:pt x="207" y="156"/>
                  </a:cubicBezTo>
                  <a:cubicBezTo>
                    <a:pt x="219" y="159"/>
                    <a:pt x="200" y="166"/>
                    <a:pt x="210" y="170"/>
                  </a:cubicBezTo>
                  <a:cubicBezTo>
                    <a:pt x="219" y="175"/>
                    <a:pt x="242" y="170"/>
                    <a:pt x="245" y="175"/>
                  </a:cubicBezTo>
                  <a:cubicBezTo>
                    <a:pt x="245" y="182"/>
                    <a:pt x="214" y="189"/>
                    <a:pt x="217" y="192"/>
                  </a:cubicBezTo>
                  <a:cubicBezTo>
                    <a:pt x="217" y="196"/>
                    <a:pt x="233" y="199"/>
                    <a:pt x="238" y="201"/>
                  </a:cubicBezTo>
                  <a:cubicBezTo>
                    <a:pt x="242" y="206"/>
                    <a:pt x="235" y="215"/>
                    <a:pt x="238" y="217"/>
                  </a:cubicBezTo>
                  <a:cubicBezTo>
                    <a:pt x="240" y="222"/>
                    <a:pt x="249" y="219"/>
                    <a:pt x="256" y="215"/>
                  </a:cubicBezTo>
                  <a:cubicBezTo>
                    <a:pt x="263" y="210"/>
                    <a:pt x="268" y="210"/>
                    <a:pt x="275" y="206"/>
                  </a:cubicBezTo>
                  <a:cubicBezTo>
                    <a:pt x="284" y="199"/>
                    <a:pt x="303" y="206"/>
                    <a:pt x="305" y="201"/>
                  </a:cubicBezTo>
                  <a:cubicBezTo>
                    <a:pt x="307" y="199"/>
                    <a:pt x="298" y="194"/>
                    <a:pt x="282" y="196"/>
                  </a:cubicBezTo>
                  <a:cubicBezTo>
                    <a:pt x="265" y="196"/>
                    <a:pt x="265" y="182"/>
                    <a:pt x="265" y="177"/>
                  </a:cubicBezTo>
                  <a:cubicBezTo>
                    <a:pt x="265" y="175"/>
                    <a:pt x="282" y="161"/>
                    <a:pt x="293" y="161"/>
                  </a:cubicBezTo>
                  <a:cubicBezTo>
                    <a:pt x="303" y="161"/>
                    <a:pt x="310" y="156"/>
                    <a:pt x="319" y="152"/>
                  </a:cubicBezTo>
                  <a:cubicBezTo>
                    <a:pt x="324" y="152"/>
                    <a:pt x="330" y="149"/>
                    <a:pt x="337" y="147"/>
                  </a:cubicBezTo>
                  <a:cubicBezTo>
                    <a:pt x="335" y="142"/>
                    <a:pt x="335" y="138"/>
                    <a:pt x="337" y="138"/>
                  </a:cubicBezTo>
                  <a:lnTo>
                    <a:pt x="337" y="138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49" name="Freeform 722">
              <a:extLst>
                <a:ext uri="{FF2B5EF4-FFF2-40B4-BE49-F238E27FC236}">
                  <a16:creationId xmlns:a16="http://schemas.microsoft.com/office/drawing/2014/main" id="{03BC0E23-0A9E-FE6B-46B5-F6391FCD6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559051"/>
              <a:ext cx="361950" cy="212725"/>
            </a:xfrm>
            <a:custGeom>
              <a:avLst/>
              <a:gdLst>
                <a:gd name="T0" fmla="*/ 337 w 379"/>
                <a:gd name="T1" fmla="*/ 138 h 222"/>
                <a:gd name="T2" fmla="*/ 370 w 379"/>
                <a:gd name="T3" fmla="*/ 126 h 222"/>
                <a:gd name="T4" fmla="*/ 370 w 379"/>
                <a:gd name="T5" fmla="*/ 108 h 222"/>
                <a:gd name="T6" fmla="*/ 372 w 379"/>
                <a:gd name="T7" fmla="*/ 96 h 222"/>
                <a:gd name="T8" fmla="*/ 366 w 379"/>
                <a:gd name="T9" fmla="*/ 80 h 222"/>
                <a:gd name="T10" fmla="*/ 330 w 379"/>
                <a:gd name="T11" fmla="*/ 70 h 222"/>
                <a:gd name="T12" fmla="*/ 310 w 379"/>
                <a:gd name="T13" fmla="*/ 61 h 222"/>
                <a:gd name="T14" fmla="*/ 289 w 379"/>
                <a:gd name="T15" fmla="*/ 56 h 222"/>
                <a:gd name="T16" fmla="*/ 270 w 379"/>
                <a:gd name="T17" fmla="*/ 35 h 222"/>
                <a:gd name="T18" fmla="*/ 251 w 379"/>
                <a:gd name="T19" fmla="*/ 21 h 222"/>
                <a:gd name="T20" fmla="*/ 231 w 379"/>
                <a:gd name="T21" fmla="*/ 2 h 222"/>
                <a:gd name="T22" fmla="*/ 207 w 379"/>
                <a:gd name="T23" fmla="*/ 7 h 222"/>
                <a:gd name="T24" fmla="*/ 186 w 379"/>
                <a:gd name="T25" fmla="*/ 10 h 222"/>
                <a:gd name="T26" fmla="*/ 170 w 379"/>
                <a:gd name="T27" fmla="*/ 28 h 222"/>
                <a:gd name="T28" fmla="*/ 138 w 379"/>
                <a:gd name="T29" fmla="*/ 23 h 222"/>
                <a:gd name="T30" fmla="*/ 110 w 379"/>
                <a:gd name="T31" fmla="*/ 21 h 222"/>
                <a:gd name="T32" fmla="*/ 54 w 379"/>
                <a:gd name="T33" fmla="*/ 12 h 222"/>
                <a:gd name="T34" fmla="*/ 28 w 379"/>
                <a:gd name="T35" fmla="*/ 23 h 222"/>
                <a:gd name="T36" fmla="*/ 38 w 379"/>
                <a:gd name="T37" fmla="*/ 51 h 222"/>
                <a:gd name="T38" fmla="*/ 10 w 379"/>
                <a:gd name="T39" fmla="*/ 80 h 222"/>
                <a:gd name="T40" fmla="*/ 0 w 379"/>
                <a:gd name="T41" fmla="*/ 110 h 222"/>
                <a:gd name="T42" fmla="*/ 12 w 379"/>
                <a:gd name="T43" fmla="*/ 122 h 222"/>
                <a:gd name="T44" fmla="*/ 42 w 379"/>
                <a:gd name="T45" fmla="*/ 126 h 222"/>
                <a:gd name="T46" fmla="*/ 65 w 379"/>
                <a:gd name="T47" fmla="*/ 126 h 222"/>
                <a:gd name="T48" fmla="*/ 86 w 379"/>
                <a:gd name="T49" fmla="*/ 119 h 222"/>
                <a:gd name="T50" fmla="*/ 131 w 379"/>
                <a:gd name="T51" fmla="*/ 119 h 222"/>
                <a:gd name="T52" fmla="*/ 159 w 379"/>
                <a:gd name="T53" fmla="*/ 152 h 222"/>
                <a:gd name="T54" fmla="*/ 149 w 379"/>
                <a:gd name="T55" fmla="*/ 163 h 222"/>
                <a:gd name="T56" fmla="*/ 128 w 379"/>
                <a:gd name="T57" fmla="*/ 194 h 222"/>
                <a:gd name="T58" fmla="*/ 149 w 379"/>
                <a:gd name="T59" fmla="*/ 194 h 222"/>
                <a:gd name="T60" fmla="*/ 166 w 379"/>
                <a:gd name="T61" fmla="*/ 182 h 222"/>
                <a:gd name="T62" fmla="*/ 207 w 379"/>
                <a:gd name="T63" fmla="*/ 156 h 222"/>
                <a:gd name="T64" fmla="*/ 245 w 379"/>
                <a:gd name="T65" fmla="*/ 175 h 222"/>
                <a:gd name="T66" fmla="*/ 238 w 379"/>
                <a:gd name="T67" fmla="*/ 201 h 222"/>
                <a:gd name="T68" fmla="*/ 256 w 379"/>
                <a:gd name="T69" fmla="*/ 215 h 222"/>
                <a:gd name="T70" fmla="*/ 305 w 379"/>
                <a:gd name="T71" fmla="*/ 201 h 222"/>
                <a:gd name="T72" fmla="*/ 265 w 379"/>
                <a:gd name="T73" fmla="*/ 177 h 222"/>
                <a:gd name="T74" fmla="*/ 319 w 379"/>
                <a:gd name="T75" fmla="*/ 152 h 222"/>
                <a:gd name="T76" fmla="*/ 337 w 379"/>
                <a:gd name="T77" fmla="*/ 13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9" h="222">
                  <a:moveTo>
                    <a:pt x="337" y="138"/>
                  </a:moveTo>
                  <a:lnTo>
                    <a:pt x="337" y="138"/>
                  </a:lnTo>
                  <a:cubicBezTo>
                    <a:pt x="340" y="138"/>
                    <a:pt x="349" y="126"/>
                    <a:pt x="354" y="126"/>
                  </a:cubicBezTo>
                  <a:cubicBezTo>
                    <a:pt x="356" y="126"/>
                    <a:pt x="370" y="128"/>
                    <a:pt x="370" y="126"/>
                  </a:cubicBezTo>
                  <a:cubicBezTo>
                    <a:pt x="370" y="124"/>
                    <a:pt x="375" y="117"/>
                    <a:pt x="375" y="115"/>
                  </a:cubicBezTo>
                  <a:cubicBezTo>
                    <a:pt x="375" y="112"/>
                    <a:pt x="370" y="110"/>
                    <a:pt x="370" y="108"/>
                  </a:cubicBezTo>
                  <a:cubicBezTo>
                    <a:pt x="370" y="103"/>
                    <a:pt x="377" y="103"/>
                    <a:pt x="377" y="101"/>
                  </a:cubicBezTo>
                  <a:cubicBezTo>
                    <a:pt x="377" y="98"/>
                    <a:pt x="372" y="96"/>
                    <a:pt x="372" y="96"/>
                  </a:cubicBezTo>
                  <a:cubicBezTo>
                    <a:pt x="372" y="94"/>
                    <a:pt x="379" y="89"/>
                    <a:pt x="379" y="87"/>
                  </a:cubicBezTo>
                  <a:cubicBezTo>
                    <a:pt x="377" y="82"/>
                    <a:pt x="372" y="82"/>
                    <a:pt x="366" y="80"/>
                  </a:cubicBezTo>
                  <a:cubicBezTo>
                    <a:pt x="361" y="75"/>
                    <a:pt x="354" y="77"/>
                    <a:pt x="349" y="75"/>
                  </a:cubicBezTo>
                  <a:cubicBezTo>
                    <a:pt x="342" y="70"/>
                    <a:pt x="330" y="72"/>
                    <a:pt x="330" y="70"/>
                  </a:cubicBezTo>
                  <a:cubicBezTo>
                    <a:pt x="330" y="70"/>
                    <a:pt x="324" y="63"/>
                    <a:pt x="321" y="58"/>
                  </a:cubicBezTo>
                  <a:cubicBezTo>
                    <a:pt x="319" y="56"/>
                    <a:pt x="314" y="58"/>
                    <a:pt x="310" y="61"/>
                  </a:cubicBezTo>
                  <a:cubicBezTo>
                    <a:pt x="305" y="63"/>
                    <a:pt x="303" y="63"/>
                    <a:pt x="298" y="61"/>
                  </a:cubicBezTo>
                  <a:cubicBezTo>
                    <a:pt x="296" y="58"/>
                    <a:pt x="291" y="56"/>
                    <a:pt x="289" y="56"/>
                  </a:cubicBezTo>
                  <a:cubicBezTo>
                    <a:pt x="284" y="58"/>
                    <a:pt x="279" y="56"/>
                    <a:pt x="279" y="51"/>
                  </a:cubicBezTo>
                  <a:cubicBezTo>
                    <a:pt x="282" y="47"/>
                    <a:pt x="275" y="37"/>
                    <a:pt x="270" y="35"/>
                  </a:cubicBezTo>
                  <a:cubicBezTo>
                    <a:pt x="268" y="35"/>
                    <a:pt x="258" y="37"/>
                    <a:pt x="256" y="33"/>
                  </a:cubicBezTo>
                  <a:cubicBezTo>
                    <a:pt x="254" y="28"/>
                    <a:pt x="249" y="23"/>
                    <a:pt x="251" y="21"/>
                  </a:cubicBezTo>
                  <a:cubicBezTo>
                    <a:pt x="251" y="17"/>
                    <a:pt x="249" y="7"/>
                    <a:pt x="247" y="5"/>
                  </a:cubicBezTo>
                  <a:cubicBezTo>
                    <a:pt x="245" y="0"/>
                    <a:pt x="233" y="0"/>
                    <a:pt x="231" y="2"/>
                  </a:cubicBezTo>
                  <a:cubicBezTo>
                    <a:pt x="228" y="5"/>
                    <a:pt x="219" y="0"/>
                    <a:pt x="217" y="2"/>
                  </a:cubicBezTo>
                  <a:cubicBezTo>
                    <a:pt x="212" y="5"/>
                    <a:pt x="212" y="7"/>
                    <a:pt x="207" y="7"/>
                  </a:cubicBezTo>
                  <a:cubicBezTo>
                    <a:pt x="205" y="7"/>
                    <a:pt x="203" y="7"/>
                    <a:pt x="200" y="5"/>
                  </a:cubicBezTo>
                  <a:cubicBezTo>
                    <a:pt x="196" y="7"/>
                    <a:pt x="186" y="10"/>
                    <a:pt x="186" y="10"/>
                  </a:cubicBezTo>
                  <a:cubicBezTo>
                    <a:pt x="186" y="10"/>
                    <a:pt x="175" y="19"/>
                    <a:pt x="175" y="21"/>
                  </a:cubicBezTo>
                  <a:cubicBezTo>
                    <a:pt x="175" y="26"/>
                    <a:pt x="175" y="33"/>
                    <a:pt x="170" y="28"/>
                  </a:cubicBezTo>
                  <a:cubicBezTo>
                    <a:pt x="168" y="26"/>
                    <a:pt x="154" y="26"/>
                    <a:pt x="152" y="28"/>
                  </a:cubicBezTo>
                  <a:cubicBezTo>
                    <a:pt x="149" y="31"/>
                    <a:pt x="142" y="21"/>
                    <a:pt x="138" y="23"/>
                  </a:cubicBezTo>
                  <a:cubicBezTo>
                    <a:pt x="133" y="26"/>
                    <a:pt x="124" y="19"/>
                    <a:pt x="124" y="21"/>
                  </a:cubicBezTo>
                  <a:cubicBezTo>
                    <a:pt x="124" y="26"/>
                    <a:pt x="114" y="23"/>
                    <a:pt x="110" y="21"/>
                  </a:cubicBezTo>
                  <a:cubicBezTo>
                    <a:pt x="103" y="19"/>
                    <a:pt x="93" y="21"/>
                    <a:pt x="89" y="17"/>
                  </a:cubicBezTo>
                  <a:cubicBezTo>
                    <a:pt x="86" y="12"/>
                    <a:pt x="61" y="12"/>
                    <a:pt x="54" y="12"/>
                  </a:cubicBezTo>
                  <a:cubicBezTo>
                    <a:pt x="45" y="12"/>
                    <a:pt x="42" y="17"/>
                    <a:pt x="40" y="21"/>
                  </a:cubicBezTo>
                  <a:cubicBezTo>
                    <a:pt x="35" y="23"/>
                    <a:pt x="33" y="23"/>
                    <a:pt x="28" y="23"/>
                  </a:cubicBezTo>
                  <a:cubicBezTo>
                    <a:pt x="28" y="26"/>
                    <a:pt x="28" y="31"/>
                    <a:pt x="31" y="31"/>
                  </a:cubicBezTo>
                  <a:cubicBezTo>
                    <a:pt x="33" y="33"/>
                    <a:pt x="40" y="47"/>
                    <a:pt x="38" y="51"/>
                  </a:cubicBezTo>
                  <a:cubicBezTo>
                    <a:pt x="35" y="56"/>
                    <a:pt x="33" y="56"/>
                    <a:pt x="28" y="58"/>
                  </a:cubicBezTo>
                  <a:cubicBezTo>
                    <a:pt x="26" y="63"/>
                    <a:pt x="10" y="77"/>
                    <a:pt x="10" y="80"/>
                  </a:cubicBezTo>
                  <a:cubicBezTo>
                    <a:pt x="10" y="82"/>
                    <a:pt x="12" y="91"/>
                    <a:pt x="10" y="94"/>
                  </a:cubicBezTo>
                  <a:cubicBezTo>
                    <a:pt x="7" y="96"/>
                    <a:pt x="0" y="105"/>
                    <a:pt x="0" y="110"/>
                  </a:cubicBezTo>
                  <a:cubicBezTo>
                    <a:pt x="0" y="115"/>
                    <a:pt x="5" y="119"/>
                    <a:pt x="10" y="119"/>
                  </a:cubicBezTo>
                  <a:lnTo>
                    <a:pt x="12" y="122"/>
                  </a:lnTo>
                  <a:lnTo>
                    <a:pt x="21" y="122"/>
                  </a:lnTo>
                  <a:cubicBezTo>
                    <a:pt x="24" y="122"/>
                    <a:pt x="38" y="126"/>
                    <a:pt x="42" y="126"/>
                  </a:cubicBezTo>
                  <a:cubicBezTo>
                    <a:pt x="47" y="126"/>
                    <a:pt x="54" y="128"/>
                    <a:pt x="56" y="128"/>
                  </a:cubicBezTo>
                  <a:cubicBezTo>
                    <a:pt x="56" y="131"/>
                    <a:pt x="61" y="131"/>
                    <a:pt x="65" y="126"/>
                  </a:cubicBezTo>
                  <a:cubicBezTo>
                    <a:pt x="68" y="124"/>
                    <a:pt x="72" y="126"/>
                    <a:pt x="75" y="126"/>
                  </a:cubicBezTo>
                  <a:cubicBezTo>
                    <a:pt x="79" y="126"/>
                    <a:pt x="86" y="122"/>
                    <a:pt x="86" y="119"/>
                  </a:cubicBezTo>
                  <a:cubicBezTo>
                    <a:pt x="89" y="117"/>
                    <a:pt x="107" y="112"/>
                    <a:pt x="112" y="110"/>
                  </a:cubicBezTo>
                  <a:cubicBezTo>
                    <a:pt x="119" y="110"/>
                    <a:pt x="126" y="119"/>
                    <a:pt x="131" y="119"/>
                  </a:cubicBezTo>
                  <a:cubicBezTo>
                    <a:pt x="135" y="119"/>
                    <a:pt x="142" y="124"/>
                    <a:pt x="145" y="131"/>
                  </a:cubicBezTo>
                  <a:cubicBezTo>
                    <a:pt x="147" y="140"/>
                    <a:pt x="156" y="149"/>
                    <a:pt x="159" y="152"/>
                  </a:cubicBezTo>
                  <a:cubicBezTo>
                    <a:pt x="161" y="156"/>
                    <a:pt x="163" y="163"/>
                    <a:pt x="163" y="166"/>
                  </a:cubicBezTo>
                  <a:cubicBezTo>
                    <a:pt x="163" y="168"/>
                    <a:pt x="156" y="166"/>
                    <a:pt x="149" y="163"/>
                  </a:cubicBezTo>
                  <a:cubicBezTo>
                    <a:pt x="142" y="161"/>
                    <a:pt x="140" y="170"/>
                    <a:pt x="140" y="173"/>
                  </a:cubicBezTo>
                  <a:cubicBezTo>
                    <a:pt x="140" y="177"/>
                    <a:pt x="131" y="192"/>
                    <a:pt x="128" y="194"/>
                  </a:cubicBezTo>
                  <a:cubicBezTo>
                    <a:pt x="126" y="196"/>
                    <a:pt x="133" y="199"/>
                    <a:pt x="135" y="199"/>
                  </a:cubicBezTo>
                  <a:cubicBezTo>
                    <a:pt x="138" y="199"/>
                    <a:pt x="145" y="194"/>
                    <a:pt x="149" y="194"/>
                  </a:cubicBezTo>
                  <a:cubicBezTo>
                    <a:pt x="149" y="194"/>
                    <a:pt x="152" y="196"/>
                    <a:pt x="156" y="199"/>
                  </a:cubicBezTo>
                  <a:cubicBezTo>
                    <a:pt x="154" y="189"/>
                    <a:pt x="156" y="189"/>
                    <a:pt x="166" y="182"/>
                  </a:cubicBezTo>
                  <a:cubicBezTo>
                    <a:pt x="175" y="175"/>
                    <a:pt x="175" y="163"/>
                    <a:pt x="184" y="161"/>
                  </a:cubicBezTo>
                  <a:cubicBezTo>
                    <a:pt x="191" y="159"/>
                    <a:pt x="196" y="156"/>
                    <a:pt x="207" y="156"/>
                  </a:cubicBezTo>
                  <a:cubicBezTo>
                    <a:pt x="219" y="159"/>
                    <a:pt x="200" y="166"/>
                    <a:pt x="210" y="170"/>
                  </a:cubicBezTo>
                  <a:cubicBezTo>
                    <a:pt x="219" y="175"/>
                    <a:pt x="242" y="170"/>
                    <a:pt x="245" y="175"/>
                  </a:cubicBezTo>
                  <a:cubicBezTo>
                    <a:pt x="245" y="182"/>
                    <a:pt x="214" y="189"/>
                    <a:pt x="217" y="192"/>
                  </a:cubicBezTo>
                  <a:cubicBezTo>
                    <a:pt x="217" y="196"/>
                    <a:pt x="233" y="199"/>
                    <a:pt x="238" y="201"/>
                  </a:cubicBezTo>
                  <a:cubicBezTo>
                    <a:pt x="242" y="206"/>
                    <a:pt x="235" y="215"/>
                    <a:pt x="238" y="217"/>
                  </a:cubicBezTo>
                  <a:cubicBezTo>
                    <a:pt x="240" y="222"/>
                    <a:pt x="249" y="219"/>
                    <a:pt x="256" y="215"/>
                  </a:cubicBezTo>
                  <a:cubicBezTo>
                    <a:pt x="263" y="210"/>
                    <a:pt x="268" y="210"/>
                    <a:pt x="275" y="206"/>
                  </a:cubicBezTo>
                  <a:cubicBezTo>
                    <a:pt x="284" y="199"/>
                    <a:pt x="303" y="206"/>
                    <a:pt x="305" y="201"/>
                  </a:cubicBezTo>
                  <a:cubicBezTo>
                    <a:pt x="307" y="199"/>
                    <a:pt x="298" y="194"/>
                    <a:pt x="282" y="196"/>
                  </a:cubicBezTo>
                  <a:cubicBezTo>
                    <a:pt x="265" y="196"/>
                    <a:pt x="265" y="182"/>
                    <a:pt x="265" y="177"/>
                  </a:cubicBezTo>
                  <a:cubicBezTo>
                    <a:pt x="265" y="175"/>
                    <a:pt x="282" y="161"/>
                    <a:pt x="293" y="161"/>
                  </a:cubicBezTo>
                  <a:cubicBezTo>
                    <a:pt x="303" y="161"/>
                    <a:pt x="310" y="156"/>
                    <a:pt x="319" y="152"/>
                  </a:cubicBezTo>
                  <a:cubicBezTo>
                    <a:pt x="324" y="152"/>
                    <a:pt x="330" y="149"/>
                    <a:pt x="337" y="147"/>
                  </a:cubicBezTo>
                  <a:cubicBezTo>
                    <a:pt x="335" y="142"/>
                    <a:pt x="335" y="138"/>
                    <a:pt x="337" y="13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0" name="Freeform 723">
              <a:extLst>
                <a:ext uri="{FF2B5EF4-FFF2-40B4-BE49-F238E27FC236}">
                  <a16:creationId xmlns:a16="http://schemas.microsoft.com/office/drawing/2014/main" id="{9378B6C1-0480-6F14-5365-1B359071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559051"/>
              <a:ext cx="361950" cy="212725"/>
            </a:xfrm>
            <a:custGeom>
              <a:avLst/>
              <a:gdLst>
                <a:gd name="T0" fmla="*/ 337 w 379"/>
                <a:gd name="T1" fmla="*/ 138 h 222"/>
                <a:gd name="T2" fmla="*/ 370 w 379"/>
                <a:gd name="T3" fmla="*/ 126 h 222"/>
                <a:gd name="T4" fmla="*/ 370 w 379"/>
                <a:gd name="T5" fmla="*/ 108 h 222"/>
                <a:gd name="T6" fmla="*/ 372 w 379"/>
                <a:gd name="T7" fmla="*/ 96 h 222"/>
                <a:gd name="T8" fmla="*/ 366 w 379"/>
                <a:gd name="T9" fmla="*/ 80 h 222"/>
                <a:gd name="T10" fmla="*/ 330 w 379"/>
                <a:gd name="T11" fmla="*/ 70 h 222"/>
                <a:gd name="T12" fmla="*/ 310 w 379"/>
                <a:gd name="T13" fmla="*/ 61 h 222"/>
                <a:gd name="T14" fmla="*/ 289 w 379"/>
                <a:gd name="T15" fmla="*/ 56 h 222"/>
                <a:gd name="T16" fmla="*/ 270 w 379"/>
                <a:gd name="T17" fmla="*/ 35 h 222"/>
                <a:gd name="T18" fmla="*/ 251 w 379"/>
                <a:gd name="T19" fmla="*/ 21 h 222"/>
                <a:gd name="T20" fmla="*/ 231 w 379"/>
                <a:gd name="T21" fmla="*/ 2 h 222"/>
                <a:gd name="T22" fmla="*/ 207 w 379"/>
                <a:gd name="T23" fmla="*/ 7 h 222"/>
                <a:gd name="T24" fmla="*/ 186 w 379"/>
                <a:gd name="T25" fmla="*/ 10 h 222"/>
                <a:gd name="T26" fmla="*/ 170 w 379"/>
                <a:gd name="T27" fmla="*/ 28 h 222"/>
                <a:gd name="T28" fmla="*/ 138 w 379"/>
                <a:gd name="T29" fmla="*/ 23 h 222"/>
                <a:gd name="T30" fmla="*/ 110 w 379"/>
                <a:gd name="T31" fmla="*/ 21 h 222"/>
                <a:gd name="T32" fmla="*/ 54 w 379"/>
                <a:gd name="T33" fmla="*/ 12 h 222"/>
                <a:gd name="T34" fmla="*/ 28 w 379"/>
                <a:gd name="T35" fmla="*/ 23 h 222"/>
                <a:gd name="T36" fmla="*/ 38 w 379"/>
                <a:gd name="T37" fmla="*/ 51 h 222"/>
                <a:gd name="T38" fmla="*/ 10 w 379"/>
                <a:gd name="T39" fmla="*/ 80 h 222"/>
                <a:gd name="T40" fmla="*/ 0 w 379"/>
                <a:gd name="T41" fmla="*/ 110 h 222"/>
                <a:gd name="T42" fmla="*/ 12 w 379"/>
                <a:gd name="T43" fmla="*/ 122 h 222"/>
                <a:gd name="T44" fmla="*/ 42 w 379"/>
                <a:gd name="T45" fmla="*/ 126 h 222"/>
                <a:gd name="T46" fmla="*/ 65 w 379"/>
                <a:gd name="T47" fmla="*/ 126 h 222"/>
                <a:gd name="T48" fmla="*/ 86 w 379"/>
                <a:gd name="T49" fmla="*/ 119 h 222"/>
                <a:gd name="T50" fmla="*/ 131 w 379"/>
                <a:gd name="T51" fmla="*/ 119 h 222"/>
                <a:gd name="T52" fmla="*/ 159 w 379"/>
                <a:gd name="T53" fmla="*/ 152 h 222"/>
                <a:gd name="T54" fmla="*/ 149 w 379"/>
                <a:gd name="T55" fmla="*/ 163 h 222"/>
                <a:gd name="T56" fmla="*/ 128 w 379"/>
                <a:gd name="T57" fmla="*/ 194 h 222"/>
                <a:gd name="T58" fmla="*/ 149 w 379"/>
                <a:gd name="T59" fmla="*/ 194 h 222"/>
                <a:gd name="T60" fmla="*/ 166 w 379"/>
                <a:gd name="T61" fmla="*/ 182 h 222"/>
                <a:gd name="T62" fmla="*/ 207 w 379"/>
                <a:gd name="T63" fmla="*/ 156 h 222"/>
                <a:gd name="T64" fmla="*/ 245 w 379"/>
                <a:gd name="T65" fmla="*/ 175 h 222"/>
                <a:gd name="T66" fmla="*/ 238 w 379"/>
                <a:gd name="T67" fmla="*/ 201 h 222"/>
                <a:gd name="T68" fmla="*/ 256 w 379"/>
                <a:gd name="T69" fmla="*/ 215 h 222"/>
                <a:gd name="T70" fmla="*/ 305 w 379"/>
                <a:gd name="T71" fmla="*/ 201 h 222"/>
                <a:gd name="T72" fmla="*/ 265 w 379"/>
                <a:gd name="T73" fmla="*/ 177 h 222"/>
                <a:gd name="T74" fmla="*/ 319 w 379"/>
                <a:gd name="T75" fmla="*/ 152 h 222"/>
                <a:gd name="T76" fmla="*/ 337 w 379"/>
                <a:gd name="T77" fmla="*/ 13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9" h="222">
                  <a:moveTo>
                    <a:pt x="337" y="138"/>
                  </a:moveTo>
                  <a:lnTo>
                    <a:pt x="337" y="138"/>
                  </a:lnTo>
                  <a:cubicBezTo>
                    <a:pt x="340" y="138"/>
                    <a:pt x="349" y="126"/>
                    <a:pt x="354" y="126"/>
                  </a:cubicBezTo>
                  <a:cubicBezTo>
                    <a:pt x="356" y="126"/>
                    <a:pt x="370" y="128"/>
                    <a:pt x="370" y="126"/>
                  </a:cubicBezTo>
                  <a:cubicBezTo>
                    <a:pt x="370" y="124"/>
                    <a:pt x="375" y="117"/>
                    <a:pt x="375" y="115"/>
                  </a:cubicBezTo>
                  <a:cubicBezTo>
                    <a:pt x="375" y="112"/>
                    <a:pt x="370" y="110"/>
                    <a:pt x="370" y="108"/>
                  </a:cubicBezTo>
                  <a:cubicBezTo>
                    <a:pt x="370" y="103"/>
                    <a:pt x="377" y="103"/>
                    <a:pt x="377" y="101"/>
                  </a:cubicBezTo>
                  <a:cubicBezTo>
                    <a:pt x="377" y="98"/>
                    <a:pt x="372" y="96"/>
                    <a:pt x="372" y="96"/>
                  </a:cubicBezTo>
                  <a:cubicBezTo>
                    <a:pt x="372" y="94"/>
                    <a:pt x="379" y="89"/>
                    <a:pt x="379" y="87"/>
                  </a:cubicBezTo>
                  <a:cubicBezTo>
                    <a:pt x="377" y="82"/>
                    <a:pt x="372" y="82"/>
                    <a:pt x="366" y="80"/>
                  </a:cubicBezTo>
                  <a:cubicBezTo>
                    <a:pt x="361" y="75"/>
                    <a:pt x="354" y="77"/>
                    <a:pt x="349" y="75"/>
                  </a:cubicBezTo>
                  <a:cubicBezTo>
                    <a:pt x="342" y="70"/>
                    <a:pt x="330" y="72"/>
                    <a:pt x="330" y="70"/>
                  </a:cubicBezTo>
                  <a:cubicBezTo>
                    <a:pt x="330" y="70"/>
                    <a:pt x="324" y="63"/>
                    <a:pt x="321" y="58"/>
                  </a:cubicBezTo>
                  <a:cubicBezTo>
                    <a:pt x="319" y="56"/>
                    <a:pt x="314" y="58"/>
                    <a:pt x="310" y="61"/>
                  </a:cubicBezTo>
                  <a:cubicBezTo>
                    <a:pt x="305" y="63"/>
                    <a:pt x="303" y="63"/>
                    <a:pt x="298" y="61"/>
                  </a:cubicBezTo>
                  <a:cubicBezTo>
                    <a:pt x="296" y="58"/>
                    <a:pt x="291" y="56"/>
                    <a:pt x="289" y="56"/>
                  </a:cubicBezTo>
                  <a:cubicBezTo>
                    <a:pt x="284" y="58"/>
                    <a:pt x="279" y="56"/>
                    <a:pt x="279" y="51"/>
                  </a:cubicBezTo>
                  <a:cubicBezTo>
                    <a:pt x="282" y="47"/>
                    <a:pt x="275" y="37"/>
                    <a:pt x="270" y="35"/>
                  </a:cubicBezTo>
                  <a:cubicBezTo>
                    <a:pt x="268" y="35"/>
                    <a:pt x="258" y="37"/>
                    <a:pt x="256" y="33"/>
                  </a:cubicBezTo>
                  <a:cubicBezTo>
                    <a:pt x="254" y="28"/>
                    <a:pt x="249" y="23"/>
                    <a:pt x="251" y="21"/>
                  </a:cubicBezTo>
                  <a:cubicBezTo>
                    <a:pt x="251" y="17"/>
                    <a:pt x="249" y="7"/>
                    <a:pt x="247" y="5"/>
                  </a:cubicBezTo>
                  <a:cubicBezTo>
                    <a:pt x="245" y="0"/>
                    <a:pt x="233" y="0"/>
                    <a:pt x="231" y="2"/>
                  </a:cubicBezTo>
                  <a:cubicBezTo>
                    <a:pt x="228" y="5"/>
                    <a:pt x="219" y="0"/>
                    <a:pt x="217" y="2"/>
                  </a:cubicBezTo>
                  <a:cubicBezTo>
                    <a:pt x="212" y="5"/>
                    <a:pt x="212" y="7"/>
                    <a:pt x="207" y="7"/>
                  </a:cubicBezTo>
                  <a:cubicBezTo>
                    <a:pt x="205" y="7"/>
                    <a:pt x="203" y="7"/>
                    <a:pt x="200" y="5"/>
                  </a:cubicBezTo>
                  <a:cubicBezTo>
                    <a:pt x="196" y="7"/>
                    <a:pt x="186" y="10"/>
                    <a:pt x="186" y="10"/>
                  </a:cubicBezTo>
                  <a:cubicBezTo>
                    <a:pt x="186" y="10"/>
                    <a:pt x="175" y="19"/>
                    <a:pt x="175" y="21"/>
                  </a:cubicBezTo>
                  <a:cubicBezTo>
                    <a:pt x="175" y="26"/>
                    <a:pt x="175" y="33"/>
                    <a:pt x="170" y="28"/>
                  </a:cubicBezTo>
                  <a:cubicBezTo>
                    <a:pt x="168" y="26"/>
                    <a:pt x="154" y="26"/>
                    <a:pt x="152" y="28"/>
                  </a:cubicBezTo>
                  <a:cubicBezTo>
                    <a:pt x="149" y="31"/>
                    <a:pt x="142" y="21"/>
                    <a:pt x="138" y="23"/>
                  </a:cubicBezTo>
                  <a:cubicBezTo>
                    <a:pt x="133" y="26"/>
                    <a:pt x="124" y="19"/>
                    <a:pt x="124" y="21"/>
                  </a:cubicBezTo>
                  <a:cubicBezTo>
                    <a:pt x="124" y="26"/>
                    <a:pt x="114" y="23"/>
                    <a:pt x="110" y="21"/>
                  </a:cubicBezTo>
                  <a:cubicBezTo>
                    <a:pt x="103" y="19"/>
                    <a:pt x="93" y="21"/>
                    <a:pt x="89" y="17"/>
                  </a:cubicBezTo>
                  <a:cubicBezTo>
                    <a:pt x="86" y="12"/>
                    <a:pt x="61" y="12"/>
                    <a:pt x="54" y="12"/>
                  </a:cubicBezTo>
                  <a:cubicBezTo>
                    <a:pt x="45" y="12"/>
                    <a:pt x="42" y="17"/>
                    <a:pt x="40" y="21"/>
                  </a:cubicBezTo>
                  <a:cubicBezTo>
                    <a:pt x="35" y="23"/>
                    <a:pt x="33" y="23"/>
                    <a:pt x="28" y="23"/>
                  </a:cubicBezTo>
                  <a:cubicBezTo>
                    <a:pt x="28" y="26"/>
                    <a:pt x="28" y="31"/>
                    <a:pt x="31" y="31"/>
                  </a:cubicBezTo>
                  <a:cubicBezTo>
                    <a:pt x="33" y="33"/>
                    <a:pt x="40" y="47"/>
                    <a:pt x="38" y="51"/>
                  </a:cubicBezTo>
                  <a:cubicBezTo>
                    <a:pt x="35" y="56"/>
                    <a:pt x="33" y="56"/>
                    <a:pt x="28" y="58"/>
                  </a:cubicBezTo>
                  <a:cubicBezTo>
                    <a:pt x="26" y="63"/>
                    <a:pt x="10" y="77"/>
                    <a:pt x="10" y="80"/>
                  </a:cubicBezTo>
                  <a:cubicBezTo>
                    <a:pt x="10" y="82"/>
                    <a:pt x="12" y="91"/>
                    <a:pt x="10" y="94"/>
                  </a:cubicBezTo>
                  <a:cubicBezTo>
                    <a:pt x="7" y="96"/>
                    <a:pt x="0" y="105"/>
                    <a:pt x="0" y="110"/>
                  </a:cubicBezTo>
                  <a:cubicBezTo>
                    <a:pt x="0" y="115"/>
                    <a:pt x="5" y="119"/>
                    <a:pt x="10" y="119"/>
                  </a:cubicBezTo>
                  <a:lnTo>
                    <a:pt x="12" y="122"/>
                  </a:lnTo>
                  <a:lnTo>
                    <a:pt x="21" y="122"/>
                  </a:lnTo>
                  <a:cubicBezTo>
                    <a:pt x="24" y="122"/>
                    <a:pt x="38" y="126"/>
                    <a:pt x="42" y="126"/>
                  </a:cubicBezTo>
                  <a:cubicBezTo>
                    <a:pt x="47" y="126"/>
                    <a:pt x="54" y="128"/>
                    <a:pt x="56" y="128"/>
                  </a:cubicBezTo>
                  <a:cubicBezTo>
                    <a:pt x="56" y="131"/>
                    <a:pt x="61" y="131"/>
                    <a:pt x="65" y="126"/>
                  </a:cubicBezTo>
                  <a:cubicBezTo>
                    <a:pt x="68" y="124"/>
                    <a:pt x="72" y="126"/>
                    <a:pt x="75" y="126"/>
                  </a:cubicBezTo>
                  <a:cubicBezTo>
                    <a:pt x="79" y="126"/>
                    <a:pt x="86" y="122"/>
                    <a:pt x="86" y="119"/>
                  </a:cubicBezTo>
                  <a:cubicBezTo>
                    <a:pt x="89" y="117"/>
                    <a:pt x="107" y="112"/>
                    <a:pt x="112" y="110"/>
                  </a:cubicBezTo>
                  <a:cubicBezTo>
                    <a:pt x="119" y="110"/>
                    <a:pt x="126" y="119"/>
                    <a:pt x="131" y="119"/>
                  </a:cubicBezTo>
                  <a:cubicBezTo>
                    <a:pt x="135" y="119"/>
                    <a:pt x="142" y="124"/>
                    <a:pt x="145" y="131"/>
                  </a:cubicBezTo>
                  <a:cubicBezTo>
                    <a:pt x="147" y="140"/>
                    <a:pt x="156" y="149"/>
                    <a:pt x="159" y="152"/>
                  </a:cubicBezTo>
                  <a:cubicBezTo>
                    <a:pt x="161" y="156"/>
                    <a:pt x="163" y="163"/>
                    <a:pt x="163" y="166"/>
                  </a:cubicBezTo>
                  <a:cubicBezTo>
                    <a:pt x="163" y="168"/>
                    <a:pt x="156" y="166"/>
                    <a:pt x="149" y="163"/>
                  </a:cubicBezTo>
                  <a:cubicBezTo>
                    <a:pt x="142" y="161"/>
                    <a:pt x="140" y="170"/>
                    <a:pt x="140" y="173"/>
                  </a:cubicBezTo>
                  <a:cubicBezTo>
                    <a:pt x="140" y="177"/>
                    <a:pt x="131" y="192"/>
                    <a:pt x="128" y="194"/>
                  </a:cubicBezTo>
                  <a:cubicBezTo>
                    <a:pt x="126" y="196"/>
                    <a:pt x="133" y="199"/>
                    <a:pt x="135" y="199"/>
                  </a:cubicBezTo>
                  <a:cubicBezTo>
                    <a:pt x="138" y="199"/>
                    <a:pt x="145" y="194"/>
                    <a:pt x="149" y="194"/>
                  </a:cubicBezTo>
                  <a:cubicBezTo>
                    <a:pt x="149" y="194"/>
                    <a:pt x="152" y="196"/>
                    <a:pt x="156" y="199"/>
                  </a:cubicBezTo>
                  <a:cubicBezTo>
                    <a:pt x="154" y="189"/>
                    <a:pt x="156" y="189"/>
                    <a:pt x="166" y="182"/>
                  </a:cubicBezTo>
                  <a:cubicBezTo>
                    <a:pt x="175" y="175"/>
                    <a:pt x="175" y="163"/>
                    <a:pt x="184" y="161"/>
                  </a:cubicBezTo>
                  <a:cubicBezTo>
                    <a:pt x="191" y="159"/>
                    <a:pt x="196" y="156"/>
                    <a:pt x="207" y="156"/>
                  </a:cubicBezTo>
                  <a:cubicBezTo>
                    <a:pt x="219" y="159"/>
                    <a:pt x="200" y="166"/>
                    <a:pt x="210" y="170"/>
                  </a:cubicBezTo>
                  <a:cubicBezTo>
                    <a:pt x="219" y="175"/>
                    <a:pt x="242" y="170"/>
                    <a:pt x="245" y="175"/>
                  </a:cubicBezTo>
                  <a:cubicBezTo>
                    <a:pt x="245" y="182"/>
                    <a:pt x="214" y="189"/>
                    <a:pt x="217" y="192"/>
                  </a:cubicBezTo>
                  <a:cubicBezTo>
                    <a:pt x="217" y="196"/>
                    <a:pt x="233" y="199"/>
                    <a:pt x="238" y="201"/>
                  </a:cubicBezTo>
                  <a:cubicBezTo>
                    <a:pt x="242" y="206"/>
                    <a:pt x="235" y="215"/>
                    <a:pt x="238" y="217"/>
                  </a:cubicBezTo>
                  <a:cubicBezTo>
                    <a:pt x="240" y="222"/>
                    <a:pt x="249" y="219"/>
                    <a:pt x="256" y="215"/>
                  </a:cubicBezTo>
                  <a:cubicBezTo>
                    <a:pt x="263" y="210"/>
                    <a:pt x="268" y="210"/>
                    <a:pt x="275" y="206"/>
                  </a:cubicBezTo>
                  <a:cubicBezTo>
                    <a:pt x="284" y="199"/>
                    <a:pt x="303" y="206"/>
                    <a:pt x="305" y="201"/>
                  </a:cubicBezTo>
                  <a:cubicBezTo>
                    <a:pt x="307" y="199"/>
                    <a:pt x="298" y="194"/>
                    <a:pt x="282" y="196"/>
                  </a:cubicBezTo>
                  <a:cubicBezTo>
                    <a:pt x="265" y="196"/>
                    <a:pt x="265" y="182"/>
                    <a:pt x="265" y="177"/>
                  </a:cubicBezTo>
                  <a:cubicBezTo>
                    <a:pt x="265" y="175"/>
                    <a:pt x="282" y="161"/>
                    <a:pt x="293" y="161"/>
                  </a:cubicBezTo>
                  <a:cubicBezTo>
                    <a:pt x="303" y="161"/>
                    <a:pt x="310" y="156"/>
                    <a:pt x="319" y="152"/>
                  </a:cubicBezTo>
                  <a:cubicBezTo>
                    <a:pt x="324" y="152"/>
                    <a:pt x="330" y="149"/>
                    <a:pt x="337" y="147"/>
                  </a:cubicBezTo>
                  <a:cubicBezTo>
                    <a:pt x="335" y="142"/>
                    <a:pt x="335" y="138"/>
                    <a:pt x="337" y="138"/>
                  </a:cubicBezTo>
                  <a:lnTo>
                    <a:pt x="337" y="138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1" name="Freeform 724">
              <a:extLst>
                <a:ext uri="{FF2B5EF4-FFF2-40B4-BE49-F238E27FC236}">
                  <a16:creationId xmlns:a16="http://schemas.microsoft.com/office/drawing/2014/main" id="{F90D4913-B4C4-81B3-F847-66284A98F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2954338"/>
              <a:ext cx="334963" cy="303213"/>
            </a:xfrm>
            <a:custGeom>
              <a:avLst/>
              <a:gdLst>
                <a:gd name="T0" fmla="*/ 335 w 351"/>
                <a:gd name="T1" fmla="*/ 33 h 317"/>
                <a:gd name="T2" fmla="*/ 305 w 351"/>
                <a:gd name="T3" fmla="*/ 0 h 317"/>
                <a:gd name="T4" fmla="*/ 295 w 351"/>
                <a:gd name="T5" fmla="*/ 0 h 317"/>
                <a:gd name="T6" fmla="*/ 244 w 351"/>
                <a:gd name="T7" fmla="*/ 14 h 317"/>
                <a:gd name="T8" fmla="*/ 230 w 351"/>
                <a:gd name="T9" fmla="*/ 19 h 317"/>
                <a:gd name="T10" fmla="*/ 232 w 351"/>
                <a:gd name="T11" fmla="*/ 42 h 317"/>
                <a:gd name="T12" fmla="*/ 219 w 351"/>
                <a:gd name="T13" fmla="*/ 75 h 317"/>
                <a:gd name="T14" fmla="*/ 202 w 351"/>
                <a:gd name="T15" fmla="*/ 89 h 317"/>
                <a:gd name="T16" fmla="*/ 181 w 351"/>
                <a:gd name="T17" fmla="*/ 119 h 317"/>
                <a:gd name="T18" fmla="*/ 149 w 351"/>
                <a:gd name="T19" fmla="*/ 135 h 317"/>
                <a:gd name="T20" fmla="*/ 116 w 351"/>
                <a:gd name="T21" fmla="*/ 149 h 317"/>
                <a:gd name="T22" fmla="*/ 32 w 351"/>
                <a:gd name="T23" fmla="*/ 182 h 317"/>
                <a:gd name="T24" fmla="*/ 12 w 351"/>
                <a:gd name="T25" fmla="*/ 191 h 317"/>
                <a:gd name="T26" fmla="*/ 42 w 351"/>
                <a:gd name="T27" fmla="*/ 233 h 317"/>
                <a:gd name="T28" fmla="*/ 28 w 351"/>
                <a:gd name="T29" fmla="*/ 254 h 317"/>
                <a:gd name="T30" fmla="*/ 16 w 351"/>
                <a:gd name="T31" fmla="*/ 282 h 317"/>
                <a:gd name="T32" fmla="*/ 72 w 351"/>
                <a:gd name="T33" fmla="*/ 275 h 317"/>
                <a:gd name="T34" fmla="*/ 123 w 351"/>
                <a:gd name="T35" fmla="*/ 280 h 317"/>
                <a:gd name="T36" fmla="*/ 137 w 351"/>
                <a:gd name="T37" fmla="*/ 306 h 317"/>
                <a:gd name="T38" fmla="*/ 158 w 351"/>
                <a:gd name="T39" fmla="*/ 317 h 317"/>
                <a:gd name="T40" fmla="*/ 179 w 351"/>
                <a:gd name="T41" fmla="*/ 301 h 317"/>
                <a:gd name="T42" fmla="*/ 216 w 351"/>
                <a:gd name="T43" fmla="*/ 296 h 317"/>
                <a:gd name="T44" fmla="*/ 198 w 351"/>
                <a:gd name="T45" fmla="*/ 257 h 317"/>
                <a:gd name="T46" fmla="*/ 202 w 351"/>
                <a:gd name="T47" fmla="*/ 220 h 317"/>
                <a:gd name="T48" fmla="*/ 232 w 351"/>
                <a:gd name="T49" fmla="*/ 222 h 317"/>
                <a:gd name="T50" fmla="*/ 260 w 351"/>
                <a:gd name="T51" fmla="*/ 194 h 317"/>
                <a:gd name="T52" fmla="*/ 281 w 351"/>
                <a:gd name="T53" fmla="*/ 161 h 317"/>
                <a:gd name="T54" fmla="*/ 295 w 351"/>
                <a:gd name="T55" fmla="*/ 133 h 317"/>
                <a:gd name="T56" fmla="*/ 298 w 351"/>
                <a:gd name="T57" fmla="*/ 110 h 317"/>
                <a:gd name="T58" fmla="*/ 281 w 351"/>
                <a:gd name="T59" fmla="*/ 68 h 317"/>
                <a:gd name="T60" fmla="*/ 323 w 351"/>
                <a:gd name="T61" fmla="*/ 63 h 317"/>
                <a:gd name="T62" fmla="*/ 351 w 351"/>
                <a:gd name="T63" fmla="*/ 4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1" h="317">
                  <a:moveTo>
                    <a:pt x="335" y="33"/>
                  </a:moveTo>
                  <a:lnTo>
                    <a:pt x="335" y="33"/>
                  </a:lnTo>
                  <a:cubicBezTo>
                    <a:pt x="325" y="28"/>
                    <a:pt x="325" y="19"/>
                    <a:pt x="325" y="17"/>
                  </a:cubicBezTo>
                  <a:cubicBezTo>
                    <a:pt x="325" y="14"/>
                    <a:pt x="314" y="7"/>
                    <a:pt x="305" y="0"/>
                  </a:cubicBezTo>
                  <a:cubicBezTo>
                    <a:pt x="305" y="0"/>
                    <a:pt x="302" y="0"/>
                    <a:pt x="300" y="3"/>
                  </a:cubicBezTo>
                  <a:cubicBezTo>
                    <a:pt x="298" y="0"/>
                    <a:pt x="298" y="0"/>
                    <a:pt x="295" y="0"/>
                  </a:cubicBezTo>
                  <a:cubicBezTo>
                    <a:pt x="288" y="5"/>
                    <a:pt x="279" y="7"/>
                    <a:pt x="274" y="5"/>
                  </a:cubicBezTo>
                  <a:cubicBezTo>
                    <a:pt x="267" y="3"/>
                    <a:pt x="253" y="7"/>
                    <a:pt x="244" y="14"/>
                  </a:cubicBezTo>
                  <a:cubicBezTo>
                    <a:pt x="242" y="17"/>
                    <a:pt x="237" y="17"/>
                    <a:pt x="235" y="19"/>
                  </a:cubicBezTo>
                  <a:lnTo>
                    <a:pt x="230" y="19"/>
                  </a:lnTo>
                  <a:cubicBezTo>
                    <a:pt x="226" y="21"/>
                    <a:pt x="223" y="26"/>
                    <a:pt x="228" y="30"/>
                  </a:cubicBezTo>
                  <a:cubicBezTo>
                    <a:pt x="232" y="35"/>
                    <a:pt x="230" y="37"/>
                    <a:pt x="232" y="42"/>
                  </a:cubicBezTo>
                  <a:cubicBezTo>
                    <a:pt x="232" y="47"/>
                    <a:pt x="226" y="54"/>
                    <a:pt x="221" y="58"/>
                  </a:cubicBezTo>
                  <a:cubicBezTo>
                    <a:pt x="219" y="63"/>
                    <a:pt x="221" y="70"/>
                    <a:pt x="219" y="75"/>
                  </a:cubicBezTo>
                  <a:cubicBezTo>
                    <a:pt x="216" y="79"/>
                    <a:pt x="198" y="72"/>
                    <a:pt x="195" y="75"/>
                  </a:cubicBezTo>
                  <a:cubicBezTo>
                    <a:pt x="193" y="77"/>
                    <a:pt x="202" y="84"/>
                    <a:pt x="202" y="89"/>
                  </a:cubicBezTo>
                  <a:cubicBezTo>
                    <a:pt x="202" y="91"/>
                    <a:pt x="195" y="96"/>
                    <a:pt x="188" y="96"/>
                  </a:cubicBezTo>
                  <a:cubicBezTo>
                    <a:pt x="181" y="98"/>
                    <a:pt x="181" y="108"/>
                    <a:pt x="181" y="119"/>
                  </a:cubicBezTo>
                  <a:cubicBezTo>
                    <a:pt x="181" y="133"/>
                    <a:pt x="172" y="133"/>
                    <a:pt x="172" y="129"/>
                  </a:cubicBezTo>
                  <a:cubicBezTo>
                    <a:pt x="170" y="124"/>
                    <a:pt x="149" y="131"/>
                    <a:pt x="149" y="135"/>
                  </a:cubicBezTo>
                  <a:cubicBezTo>
                    <a:pt x="149" y="142"/>
                    <a:pt x="142" y="140"/>
                    <a:pt x="135" y="140"/>
                  </a:cubicBezTo>
                  <a:cubicBezTo>
                    <a:pt x="125" y="140"/>
                    <a:pt x="118" y="147"/>
                    <a:pt x="116" y="149"/>
                  </a:cubicBezTo>
                  <a:cubicBezTo>
                    <a:pt x="116" y="154"/>
                    <a:pt x="121" y="168"/>
                    <a:pt x="118" y="173"/>
                  </a:cubicBezTo>
                  <a:cubicBezTo>
                    <a:pt x="118" y="175"/>
                    <a:pt x="46" y="184"/>
                    <a:pt x="32" y="182"/>
                  </a:cubicBezTo>
                  <a:cubicBezTo>
                    <a:pt x="23" y="180"/>
                    <a:pt x="12" y="180"/>
                    <a:pt x="0" y="180"/>
                  </a:cubicBezTo>
                  <a:cubicBezTo>
                    <a:pt x="5" y="182"/>
                    <a:pt x="9" y="187"/>
                    <a:pt x="12" y="191"/>
                  </a:cubicBezTo>
                  <a:cubicBezTo>
                    <a:pt x="14" y="198"/>
                    <a:pt x="23" y="205"/>
                    <a:pt x="32" y="208"/>
                  </a:cubicBezTo>
                  <a:cubicBezTo>
                    <a:pt x="42" y="212"/>
                    <a:pt x="37" y="231"/>
                    <a:pt x="42" y="233"/>
                  </a:cubicBezTo>
                  <a:cubicBezTo>
                    <a:pt x="49" y="233"/>
                    <a:pt x="53" y="247"/>
                    <a:pt x="49" y="247"/>
                  </a:cubicBezTo>
                  <a:cubicBezTo>
                    <a:pt x="42" y="250"/>
                    <a:pt x="35" y="250"/>
                    <a:pt x="28" y="254"/>
                  </a:cubicBezTo>
                  <a:cubicBezTo>
                    <a:pt x="21" y="257"/>
                    <a:pt x="14" y="266"/>
                    <a:pt x="14" y="275"/>
                  </a:cubicBezTo>
                  <a:cubicBezTo>
                    <a:pt x="16" y="278"/>
                    <a:pt x="16" y="280"/>
                    <a:pt x="16" y="282"/>
                  </a:cubicBezTo>
                  <a:cubicBezTo>
                    <a:pt x="32" y="282"/>
                    <a:pt x="53" y="280"/>
                    <a:pt x="56" y="278"/>
                  </a:cubicBezTo>
                  <a:cubicBezTo>
                    <a:pt x="58" y="275"/>
                    <a:pt x="67" y="273"/>
                    <a:pt x="72" y="275"/>
                  </a:cubicBezTo>
                  <a:cubicBezTo>
                    <a:pt x="77" y="280"/>
                    <a:pt x="98" y="280"/>
                    <a:pt x="105" y="275"/>
                  </a:cubicBezTo>
                  <a:cubicBezTo>
                    <a:pt x="116" y="271"/>
                    <a:pt x="123" y="275"/>
                    <a:pt x="123" y="280"/>
                  </a:cubicBezTo>
                  <a:cubicBezTo>
                    <a:pt x="123" y="285"/>
                    <a:pt x="128" y="287"/>
                    <a:pt x="132" y="292"/>
                  </a:cubicBezTo>
                  <a:cubicBezTo>
                    <a:pt x="137" y="296"/>
                    <a:pt x="135" y="301"/>
                    <a:pt x="137" y="306"/>
                  </a:cubicBezTo>
                  <a:cubicBezTo>
                    <a:pt x="139" y="313"/>
                    <a:pt x="146" y="310"/>
                    <a:pt x="156" y="315"/>
                  </a:cubicBezTo>
                  <a:lnTo>
                    <a:pt x="158" y="317"/>
                  </a:lnTo>
                  <a:cubicBezTo>
                    <a:pt x="160" y="317"/>
                    <a:pt x="160" y="315"/>
                    <a:pt x="160" y="315"/>
                  </a:cubicBezTo>
                  <a:cubicBezTo>
                    <a:pt x="165" y="310"/>
                    <a:pt x="165" y="299"/>
                    <a:pt x="179" y="301"/>
                  </a:cubicBezTo>
                  <a:cubicBezTo>
                    <a:pt x="193" y="306"/>
                    <a:pt x="193" y="299"/>
                    <a:pt x="200" y="301"/>
                  </a:cubicBezTo>
                  <a:cubicBezTo>
                    <a:pt x="207" y="303"/>
                    <a:pt x="212" y="301"/>
                    <a:pt x="216" y="296"/>
                  </a:cubicBezTo>
                  <a:cubicBezTo>
                    <a:pt x="219" y="292"/>
                    <a:pt x="212" y="282"/>
                    <a:pt x="207" y="278"/>
                  </a:cubicBezTo>
                  <a:cubicBezTo>
                    <a:pt x="205" y="273"/>
                    <a:pt x="198" y="264"/>
                    <a:pt x="198" y="257"/>
                  </a:cubicBezTo>
                  <a:cubicBezTo>
                    <a:pt x="200" y="247"/>
                    <a:pt x="186" y="247"/>
                    <a:pt x="186" y="240"/>
                  </a:cubicBezTo>
                  <a:cubicBezTo>
                    <a:pt x="186" y="233"/>
                    <a:pt x="198" y="224"/>
                    <a:pt x="202" y="220"/>
                  </a:cubicBezTo>
                  <a:cubicBezTo>
                    <a:pt x="205" y="217"/>
                    <a:pt x="214" y="226"/>
                    <a:pt x="216" y="222"/>
                  </a:cubicBezTo>
                  <a:cubicBezTo>
                    <a:pt x="219" y="217"/>
                    <a:pt x="228" y="220"/>
                    <a:pt x="232" y="222"/>
                  </a:cubicBezTo>
                  <a:cubicBezTo>
                    <a:pt x="235" y="222"/>
                    <a:pt x="242" y="212"/>
                    <a:pt x="244" y="205"/>
                  </a:cubicBezTo>
                  <a:cubicBezTo>
                    <a:pt x="244" y="198"/>
                    <a:pt x="258" y="196"/>
                    <a:pt x="260" y="194"/>
                  </a:cubicBezTo>
                  <a:cubicBezTo>
                    <a:pt x="263" y="191"/>
                    <a:pt x="267" y="175"/>
                    <a:pt x="270" y="173"/>
                  </a:cubicBezTo>
                  <a:cubicBezTo>
                    <a:pt x="270" y="168"/>
                    <a:pt x="281" y="170"/>
                    <a:pt x="281" y="161"/>
                  </a:cubicBezTo>
                  <a:cubicBezTo>
                    <a:pt x="281" y="152"/>
                    <a:pt x="286" y="152"/>
                    <a:pt x="291" y="149"/>
                  </a:cubicBezTo>
                  <a:cubicBezTo>
                    <a:pt x="298" y="149"/>
                    <a:pt x="295" y="140"/>
                    <a:pt x="295" y="133"/>
                  </a:cubicBezTo>
                  <a:cubicBezTo>
                    <a:pt x="298" y="126"/>
                    <a:pt x="300" y="119"/>
                    <a:pt x="307" y="119"/>
                  </a:cubicBezTo>
                  <a:cubicBezTo>
                    <a:pt x="314" y="117"/>
                    <a:pt x="305" y="108"/>
                    <a:pt x="298" y="110"/>
                  </a:cubicBezTo>
                  <a:cubicBezTo>
                    <a:pt x="288" y="110"/>
                    <a:pt x="284" y="89"/>
                    <a:pt x="284" y="89"/>
                  </a:cubicBezTo>
                  <a:cubicBezTo>
                    <a:pt x="284" y="89"/>
                    <a:pt x="286" y="70"/>
                    <a:pt x="281" y="68"/>
                  </a:cubicBezTo>
                  <a:cubicBezTo>
                    <a:pt x="277" y="65"/>
                    <a:pt x="284" y="56"/>
                    <a:pt x="291" y="56"/>
                  </a:cubicBezTo>
                  <a:cubicBezTo>
                    <a:pt x="300" y="56"/>
                    <a:pt x="318" y="68"/>
                    <a:pt x="323" y="63"/>
                  </a:cubicBezTo>
                  <a:cubicBezTo>
                    <a:pt x="330" y="58"/>
                    <a:pt x="342" y="56"/>
                    <a:pt x="344" y="54"/>
                  </a:cubicBezTo>
                  <a:cubicBezTo>
                    <a:pt x="346" y="54"/>
                    <a:pt x="351" y="44"/>
                    <a:pt x="351" y="40"/>
                  </a:cubicBezTo>
                  <a:cubicBezTo>
                    <a:pt x="349" y="37"/>
                    <a:pt x="342" y="35"/>
                    <a:pt x="335" y="33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2" name="Freeform 725">
              <a:extLst>
                <a:ext uri="{FF2B5EF4-FFF2-40B4-BE49-F238E27FC236}">
                  <a16:creationId xmlns:a16="http://schemas.microsoft.com/office/drawing/2014/main" id="{EFF3122B-29FE-B864-F36A-FD75E6891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2954338"/>
              <a:ext cx="334963" cy="303213"/>
            </a:xfrm>
            <a:custGeom>
              <a:avLst/>
              <a:gdLst>
                <a:gd name="T0" fmla="*/ 335 w 351"/>
                <a:gd name="T1" fmla="*/ 33 h 317"/>
                <a:gd name="T2" fmla="*/ 305 w 351"/>
                <a:gd name="T3" fmla="*/ 0 h 317"/>
                <a:gd name="T4" fmla="*/ 295 w 351"/>
                <a:gd name="T5" fmla="*/ 0 h 317"/>
                <a:gd name="T6" fmla="*/ 244 w 351"/>
                <a:gd name="T7" fmla="*/ 14 h 317"/>
                <a:gd name="T8" fmla="*/ 230 w 351"/>
                <a:gd name="T9" fmla="*/ 19 h 317"/>
                <a:gd name="T10" fmla="*/ 232 w 351"/>
                <a:gd name="T11" fmla="*/ 42 h 317"/>
                <a:gd name="T12" fmla="*/ 219 w 351"/>
                <a:gd name="T13" fmla="*/ 75 h 317"/>
                <a:gd name="T14" fmla="*/ 202 w 351"/>
                <a:gd name="T15" fmla="*/ 89 h 317"/>
                <a:gd name="T16" fmla="*/ 181 w 351"/>
                <a:gd name="T17" fmla="*/ 119 h 317"/>
                <a:gd name="T18" fmla="*/ 149 w 351"/>
                <a:gd name="T19" fmla="*/ 135 h 317"/>
                <a:gd name="T20" fmla="*/ 116 w 351"/>
                <a:gd name="T21" fmla="*/ 149 h 317"/>
                <a:gd name="T22" fmla="*/ 32 w 351"/>
                <a:gd name="T23" fmla="*/ 182 h 317"/>
                <a:gd name="T24" fmla="*/ 12 w 351"/>
                <a:gd name="T25" fmla="*/ 191 h 317"/>
                <a:gd name="T26" fmla="*/ 42 w 351"/>
                <a:gd name="T27" fmla="*/ 233 h 317"/>
                <a:gd name="T28" fmla="*/ 28 w 351"/>
                <a:gd name="T29" fmla="*/ 254 h 317"/>
                <a:gd name="T30" fmla="*/ 16 w 351"/>
                <a:gd name="T31" fmla="*/ 282 h 317"/>
                <a:gd name="T32" fmla="*/ 72 w 351"/>
                <a:gd name="T33" fmla="*/ 275 h 317"/>
                <a:gd name="T34" fmla="*/ 123 w 351"/>
                <a:gd name="T35" fmla="*/ 280 h 317"/>
                <a:gd name="T36" fmla="*/ 137 w 351"/>
                <a:gd name="T37" fmla="*/ 306 h 317"/>
                <a:gd name="T38" fmla="*/ 158 w 351"/>
                <a:gd name="T39" fmla="*/ 317 h 317"/>
                <a:gd name="T40" fmla="*/ 179 w 351"/>
                <a:gd name="T41" fmla="*/ 301 h 317"/>
                <a:gd name="T42" fmla="*/ 216 w 351"/>
                <a:gd name="T43" fmla="*/ 296 h 317"/>
                <a:gd name="T44" fmla="*/ 198 w 351"/>
                <a:gd name="T45" fmla="*/ 257 h 317"/>
                <a:gd name="T46" fmla="*/ 202 w 351"/>
                <a:gd name="T47" fmla="*/ 220 h 317"/>
                <a:gd name="T48" fmla="*/ 232 w 351"/>
                <a:gd name="T49" fmla="*/ 222 h 317"/>
                <a:gd name="T50" fmla="*/ 260 w 351"/>
                <a:gd name="T51" fmla="*/ 194 h 317"/>
                <a:gd name="T52" fmla="*/ 281 w 351"/>
                <a:gd name="T53" fmla="*/ 161 h 317"/>
                <a:gd name="T54" fmla="*/ 295 w 351"/>
                <a:gd name="T55" fmla="*/ 133 h 317"/>
                <a:gd name="T56" fmla="*/ 298 w 351"/>
                <a:gd name="T57" fmla="*/ 110 h 317"/>
                <a:gd name="T58" fmla="*/ 281 w 351"/>
                <a:gd name="T59" fmla="*/ 68 h 317"/>
                <a:gd name="T60" fmla="*/ 323 w 351"/>
                <a:gd name="T61" fmla="*/ 63 h 317"/>
                <a:gd name="T62" fmla="*/ 351 w 351"/>
                <a:gd name="T63" fmla="*/ 40 h 317"/>
                <a:gd name="T64" fmla="*/ 335 w 351"/>
                <a:gd name="T65" fmla="*/ 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1" h="317">
                  <a:moveTo>
                    <a:pt x="335" y="33"/>
                  </a:moveTo>
                  <a:lnTo>
                    <a:pt x="335" y="33"/>
                  </a:lnTo>
                  <a:cubicBezTo>
                    <a:pt x="325" y="28"/>
                    <a:pt x="325" y="19"/>
                    <a:pt x="325" y="17"/>
                  </a:cubicBezTo>
                  <a:cubicBezTo>
                    <a:pt x="325" y="14"/>
                    <a:pt x="314" y="7"/>
                    <a:pt x="305" y="0"/>
                  </a:cubicBezTo>
                  <a:cubicBezTo>
                    <a:pt x="305" y="0"/>
                    <a:pt x="302" y="0"/>
                    <a:pt x="300" y="3"/>
                  </a:cubicBezTo>
                  <a:cubicBezTo>
                    <a:pt x="298" y="0"/>
                    <a:pt x="298" y="0"/>
                    <a:pt x="295" y="0"/>
                  </a:cubicBezTo>
                  <a:cubicBezTo>
                    <a:pt x="288" y="5"/>
                    <a:pt x="279" y="7"/>
                    <a:pt x="274" y="5"/>
                  </a:cubicBezTo>
                  <a:cubicBezTo>
                    <a:pt x="267" y="3"/>
                    <a:pt x="253" y="7"/>
                    <a:pt x="244" y="14"/>
                  </a:cubicBezTo>
                  <a:cubicBezTo>
                    <a:pt x="242" y="17"/>
                    <a:pt x="237" y="17"/>
                    <a:pt x="235" y="19"/>
                  </a:cubicBezTo>
                  <a:lnTo>
                    <a:pt x="230" y="19"/>
                  </a:lnTo>
                  <a:cubicBezTo>
                    <a:pt x="226" y="21"/>
                    <a:pt x="223" y="26"/>
                    <a:pt x="228" y="30"/>
                  </a:cubicBezTo>
                  <a:cubicBezTo>
                    <a:pt x="232" y="35"/>
                    <a:pt x="230" y="37"/>
                    <a:pt x="232" y="42"/>
                  </a:cubicBezTo>
                  <a:cubicBezTo>
                    <a:pt x="232" y="47"/>
                    <a:pt x="226" y="54"/>
                    <a:pt x="221" y="58"/>
                  </a:cubicBezTo>
                  <a:cubicBezTo>
                    <a:pt x="219" y="63"/>
                    <a:pt x="221" y="70"/>
                    <a:pt x="219" y="75"/>
                  </a:cubicBezTo>
                  <a:cubicBezTo>
                    <a:pt x="216" y="79"/>
                    <a:pt x="198" y="72"/>
                    <a:pt x="195" y="75"/>
                  </a:cubicBezTo>
                  <a:cubicBezTo>
                    <a:pt x="193" y="77"/>
                    <a:pt x="202" y="84"/>
                    <a:pt x="202" y="89"/>
                  </a:cubicBezTo>
                  <a:cubicBezTo>
                    <a:pt x="202" y="91"/>
                    <a:pt x="195" y="96"/>
                    <a:pt x="188" y="96"/>
                  </a:cubicBezTo>
                  <a:cubicBezTo>
                    <a:pt x="181" y="98"/>
                    <a:pt x="181" y="108"/>
                    <a:pt x="181" y="119"/>
                  </a:cubicBezTo>
                  <a:cubicBezTo>
                    <a:pt x="181" y="133"/>
                    <a:pt x="172" y="133"/>
                    <a:pt x="172" y="129"/>
                  </a:cubicBezTo>
                  <a:cubicBezTo>
                    <a:pt x="170" y="124"/>
                    <a:pt x="149" y="131"/>
                    <a:pt x="149" y="135"/>
                  </a:cubicBezTo>
                  <a:cubicBezTo>
                    <a:pt x="149" y="142"/>
                    <a:pt x="142" y="140"/>
                    <a:pt x="135" y="140"/>
                  </a:cubicBezTo>
                  <a:cubicBezTo>
                    <a:pt x="125" y="140"/>
                    <a:pt x="118" y="147"/>
                    <a:pt x="116" y="149"/>
                  </a:cubicBezTo>
                  <a:cubicBezTo>
                    <a:pt x="116" y="154"/>
                    <a:pt x="121" y="168"/>
                    <a:pt x="118" y="173"/>
                  </a:cubicBezTo>
                  <a:cubicBezTo>
                    <a:pt x="118" y="175"/>
                    <a:pt x="46" y="184"/>
                    <a:pt x="32" y="182"/>
                  </a:cubicBezTo>
                  <a:cubicBezTo>
                    <a:pt x="23" y="180"/>
                    <a:pt x="12" y="180"/>
                    <a:pt x="0" y="180"/>
                  </a:cubicBezTo>
                  <a:cubicBezTo>
                    <a:pt x="5" y="182"/>
                    <a:pt x="9" y="187"/>
                    <a:pt x="12" y="191"/>
                  </a:cubicBezTo>
                  <a:cubicBezTo>
                    <a:pt x="14" y="198"/>
                    <a:pt x="23" y="205"/>
                    <a:pt x="32" y="208"/>
                  </a:cubicBezTo>
                  <a:cubicBezTo>
                    <a:pt x="42" y="212"/>
                    <a:pt x="37" y="231"/>
                    <a:pt x="42" y="233"/>
                  </a:cubicBezTo>
                  <a:cubicBezTo>
                    <a:pt x="49" y="233"/>
                    <a:pt x="53" y="247"/>
                    <a:pt x="49" y="247"/>
                  </a:cubicBezTo>
                  <a:cubicBezTo>
                    <a:pt x="42" y="250"/>
                    <a:pt x="35" y="250"/>
                    <a:pt x="28" y="254"/>
                  </a:cubicBezTo>
                  <a:cubicBezTo>
                    <a:pt x="21" y="257"/>
                    <a:pt x="14" y="266"/>
                    <a:pt x="14" y="275"/>
                  </a:cubicBezTo>
                  <a:cubicBezTo>
                    <a:pt x="16" y="278"/>
                    <a:pt x="16" y="280"/>
                    <a:pt x="16" y="282"/>
                  </a:cubicBezTo>
                  <a:cubicBezTo>
                    <a:pt x="32" y="282"/>
                    <a:pt x="53" y="280"/>
                    <a:pt x="56" y="278"/>
                  </a:cubicBezTo>
                  <a:cubicBezTo>
                    <a:pt x="58" y="275"/>
                    <a:pt x="67" y="273"/>
                    <a:pt x="72" y="275"/>
                  </a:cubicBezTo>
                  <a:cubicBezTo>
                    <a:pt x="77" y="280"/>
                    <a:pt x="98" y="280"/>
                    <a:pt x="105" y="275"/>
                  </a:cubicBezTo>
                  <a:cubicBezTo>
                    <a:pt x="116" y="271"/>
                    <a:pt x="123" y="275"/>
                    <a:pt x="123" y="280"/>
                  </a:cubicBezTo>
                  <a:cubicBezTo>
                    <a:pt x="123" y="285"/>
                    <a:pt x="128" y="287"/>
                    <a:pt x="132" y="292"/>
                  </a:cubicBezTo>
                  <a:cubicBezTo>
                    <a:pt x="137" y="296"/>
                    <a:pt x="135" y="301"/>
                    <a:pt x="137" y="306"/>
                  </a:cubicBezTo>
                  <a:cubicBezTo>
                    <a:pt x="139" y="313"/>
                    <a:pt x="146" y="310"/>
                    <a:pt x="156" y="315"/>
                  </a:cubicBezTo>
                  <a:lnTo>
                    <a:pt x="158" y="317"/>
                  </a:lnTo>
                  <a:cubicBezTo>
                    <a:pt x="160" y="317"/>
                    <a:pt x="160" y="315"/>
                    <a:pt x="160" y="315"/>
                  </a:cubicBezTo>
                  <a:cubicBezTo>
                    <a:pt x="165" y="310"/>
                    <a:pt x="165" y="299"/>
                    <a:pt x="179" y="301"/>
                  </a:cubicBezTo>
                  <a:cubicBezTo>
                    <a:pt x="193" y="306"/>
                    <a:pt x="193" y="299"/>
                    <a:pt x="200" y="301"/>
                  </a:cubicBezTo>
                  <a:cubicBezTo>
                    <a:pt x="207" y="303"/>
                    <a:pt x="212" y="301"/>
                    <a:pt x="216" y="296"/>
                  </a:cubicBezTo>
                  <a:cubicBezTo>
                    <a:pt x="219" y="292"/>
                    <a:pt x="212" y="282"/>
                    <a:pt x="207" y="278"/>
                  </a:cubicBezTo>
                  <a:cubicBezTo>
                    <a:pt x="205" y="273"/>
                    <a:pt x="198" y="264"/>
                    <a:pt x="198" y="257"/>
                  </a:cubicBezTo>
                  <a:cubicBezTo>
                    <a:pt x="200" y="247"/>
                    <a:pt x="186" y="247"/>
                    <a:pt x="186" y="240"/>
                  </a:cubicBezTo>
                  <a:cubicBezTo>
                    <a:pt x="186" y="233"/>
                    <a:pt x="198" y="224"/>
                    <a:pt x="202" y="220"/>
                  </a:cubicBezTo>
                  <a:cubicBezTo>
                    <a:pt x="205" y="217"/>
                    <a:pt x="214" y="226"/>
                    <a:pt x="216" y="222"/>
                  </a:cubicBezTo>
                  <a:cubicBezTo>
                    <a:pt x="219" y="217"/>
                    <a:pt x="228" y="220"/>
                    <a:pt x="232" y="222"/>
                  </a:cubicBezTo>
                  <a:cubicBezTo>
                    <a:pt x="235" y="222"/>
                    <a:pt x="242" y="212"/>
                    <a:pt x="244" y="205"/>
                  </a:cubicBezTo>
                  <a:cubicBezTo>
                    <a:pt x="244" y="198"/>
                    <a:pt x="258" y="196"/>
                    <a:pt x="260" y="194"/>
                  </a:cubicBezTo>
                  <a:cubicBezTo>
                    <a:pt x="263" y="191"/>
                    <a:pt x="267" y="175"/>
                    <a:pt x="270" y="173"/>
                  </a:cubicBezTo>
                  <a:cubicBezTo>
                    <a:pt x="270" y="168"/>
                    <a:pt x="281" y="170"/>
                    <a:pt x="281" y="161"/>
                  </a:cubicBezTo>
                  <a:cubicBezTo>
                    <a:pt x="281" y="152"/>
                    <a:pt x="286" y="152"/>
                    <a:pt x="291" y="149"/>
                  </a:cubicBezTo>
                  <a:cubicBezTo>
                    <a:pt x="298" y="149"/>
                    <a:pt x="295" y="140"/>
                    <a:pt x="295" y="133"/>
                  </a:cubicBezTo>
                  <a:cubicBezTo>
                    <a:pt x="298" y="126"/>
                    <a:pt x="300" y="119"/>
                    <a:pt x="307" y="119"/>
                  </a:cubicBezTo>
                  <a:cubicBezTo>
                    <a:pt x="314" y="117"/>
                    <a:pt x="305" y="108"/>
                    <a:pt x="298" y="110"/>
                  </a:cubicBezTo>
                  <a:cubicBezTo>
                    <a:pt x="288" y="110"/>
                    <a:pt x="284" y="89"/>
                    <a:pt x="284" y="89"/>
                  </a:cubicBezTo>
                  <a:cubicBezTo>
                    <a:pt x="284" y="89"/>
                    <a:pt x="286" y="70"/>
                    <a:pt x="281" y="68"/>
                  </a:cubicBezTo>
                  <a:cubicBezTo>
                    <a:pt x="277" y="65"/>
                    <a:pt x="284" y="56"/>
                    <a:pt x="291" y="56"/>
                  </a:cubicBezTo>
                  <a:cubicBezTo>
                    <a:pt x="300" y="56"/>
                    <a:pt x="318" y="68"/>
                    <a:pt x="323" y="63"/>
                  </a:cubicBezTo>
                  <a:cubicBezTo>
                    <a:pt x="330" y="58"/>
                    <a:pt x="342" y="56"/>
                    <a:pt x="344" y="54"/>
                  </a:cubicBezTo>
                  <a:cubicBezTo>
                    <a:pt x="346" y="54"/>
                    <a:pt x="351" y="44"/>
                    <a:pt x="351" y="40"/>
                  </a:cubicBezTo>
                  <a:cubicBezTo>
                    <a:pt x="349" y="37"/>
                    <a:pt x="342" y="35"/>
                    <a:pt x="335" y="33"/>
                  </a:cubicBezTo>
                  <a:lnTo>
                    <a:pt x="335" y="3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3" name="Freeform 726">
              <a:extLst>
                <a:ext uri="{FF2B5EF4-FFF2-40B4-BE49-F238E27FC236}">
                  <a16:creationId xmlns:a16="http://schemas.microsoft.com/office/drawing/2014/main" id="{B86E3873-E533-08B4-58A8-B336F1D64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2954338"/>
              <a:ext cx="334963" cy="303213"/>
            </a:xfrm>
            <a:custGeom>
              <a:avLst/>
              <a:gdLst>
                <a:gd name="T0" fmla="*/ 335 w 351"/>
                <a:gd name="T1" fmla="*/ 33 h 317"/>
                <a:gd name="T2" fmla="*/ 305 w 351"/>
                <a:gd name="T3" fmla="*/ 0 h 317"/>
                <a:gd name="T4" fmla="*/ 295 w 351"/>
                <a:gd name="T5" fmla="*/ 0 h 317"/>
                <a:gd name="T6" fmla="*/ 244 w 351"/>
                <a:gd name="T7" fmla="*/ 14 h 317"/>
                <a:gd name="T8" fmla="*/ 230 w 351"/>
                <a:gd name="T9" fmla="*/ 19 h 317"/>
                <a:gd name="T10" fmla="*/ 232 w 351"/>
                <a:gd name="T11" fmla="*/ 42 h 317"/>
                <a:gd name="T12" fmla="*/ 219 w 351"/>
                <a:gd name="T13" fmla="*/ 75 h 317"/>
                <a:gd name="T14" fmla="*/ 202 w 351"/>
                <a:gd name="T15" fmla="*/ 89 h 317"/>
                <a:gd name="T16" fmla="*/ 181 w 351"/>
                <a:gd name="T17" fmla="*/ 119 h 317"/>
                <a:gd name="T18" fmla="*/ 149 w 351"/>
                <a:gd name="T19" fmla="*/ 135 h 317"/>
                <a:gd name="T20" fmla="*/ 116 w 351"/>
                <a:gd name="T21" fmla="*/ 149 h 317"/>
                <a:gd name="T22" fmla="*/ 32 w 351"/>
                <a:gd name="T23" fmla="*/ 182 h 317"/>
                <a:gd name="T24" fmla="*/ 12 w 351"/>
                <a:gd name="T25" fmla="*/ 191 h 317"/>
                <a:gd name="T26" fmla="*/ 42 w 351"/>
                <a:gd name="T27" fmla="*/ 233 h 317"/>
                <a:gd name="T28" fmla="*/ 28 w 351"/>
                <a:gd name="T29" fmla="*/ 254 h 317"/>
                <a:gd name="T30" fmla="*/ 16 w 351"/>
                <a:gd name="T31" fmla="*/ 282 h 317"/>
                <a:gd name="T32" fmla="*/ 72 w 351"/>
                <a:gd name="T33" fmla="*/ 275 h 317"/>
                <a:gd name="T34" fmla="*/ 123 w 351"/>
                <a:gd name="T35" fmla="*/ 280 h 317"/>
                <a:gd name="T36" fmla="*/ 137 w 351"/>
                <a:gd name="T37" fmla="*/ 306 h 317"/>
                <a:gd name="T38" fmla="*/ 158 w 351"/>
                <a:gd name="T39" fmla="*/ 317 h 317"/>
                <a:gd name="T40" fmla="*/ 179 w 351"/>
                <a:gd name="T41" fmla="*/ 301 h 317"/>
                <a:gd name="T42" fmla="*/ 216 w 351"/>
                <a:gd name="T43" fmla="*/ 296 h 317"/>
                <a:gd name="T44" fmla="*/ 198 w 351"/>
                <a:gd name="T45" fmla="*/ 257 h 317"/>
                <a:gd name="T46" fmla="*/ 202 w 351"/>
                <a:gd name="T47" fmla="*/ 220 h 317"/>
                <a:gd name="T48" fmla="*/ 232 w 351"/>
                <a:gd name="T49" fmla="*/ 222 h 317"/>
                <a:gd name="T50" fmla="*/ 260 w 351"/>
                <a:gd name="T51" fmla="*/ 194 h 317"/>
                <a:gd name="T52" fmla="*/ 281 w 351"/>
                <a:gd name="T53" fmla="*/ 161 h 317"/>
                <a:gd name="T54" fmla="*/ 295 w 351"/>
                <a:gd name="T55" fmla="*/ 133 h 317"/>
                <a:gd name="T56" fmla="*/ 298 w 351"/>
                <a:gd name="T57" fmla="*/ 110 h 317"/>
                <a:gd name="T58" fmla="*/ 281 w 351"/>
                <a:gd name="T59" fmla="*/ 68 h 317"/>
                <a:gd name="T60" fmla="*/ 323 w 351"/>
                <a:gd name="T61" fmla="*/ 63 h 317"/>
                <a:gd name="T62" fmla="*/ 351 w 351"/>
                <a:gd name="T63" fmla="*/ 4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1" h="317">
                  <a:moveTo>
                    <a:pt x="335" y="33"/>
                  </a:moveTo>
                  <a:lnTo>
                    <a:pt x="335" y="33"/>
                  </a:lnTo>
                  <a:cubicBezTo>
                    <a:pt x="325" y="28"/>
                    <a:pt x="325" y="19"/>
                    <a:pt x="325" y="17"/>
                  </a:cubicBezTo>
                  <a:cubicBezTo>
                    <a:pt x="325" y="14"/>
                    <a:pt x="314" y="7"/>
                    <a:pt x="305" y="0"/>
                  </a:cubicBezTo>
                  <a:cubicBezTo>
                    <a:pt x="305" y="0"/>
                    <a:pt x="302" y="0"/>
                    <a:pt x="300" y="3"/>
                  </a:cubicBezTo>
                  <a:cubicBezTo>
                    <a:pt x="298" y="0"/>
                    <a:pt x="298" y="0"/>
                    <a:pt x="295" y="0"/>
                  </a:cubicBezTo>
                  <a:cubicBezTo>
                    <a:pt x="288" y="5"/>
                    <a:pt x="279" y="7"/>
                    <a:pt x="274" y="5"/>
                  </a:cubicBezTo>
                  <a:cubicBezTo>
                    <a:pt x="267" y="3"/>
                    <a:pt x="253" y="7"/>
                    <a:pt x="244" y="14"/>
                  </a:cubicBezTo>
                  <a:cubicBezTo>
                    <a:pt x="242" y="17"/>
                    <a:pt x="237" y="17"/>
                    <a:pt x="235" y="19"/>
                  </a:cubicBezTo>
                  <a:lnTo>
                    <a:pt x="230" y="19"/>
                  </a:lnTo>
                  <a:cubicBezTo>
                    <a:pt x="226" y="21"/>
                    <a:pt x="223" y="26"/>
                    <a:pt x="228" y="30"/>
                  </a:cubicBezTo>
                  <a:cubicBezTo>
                    <a:pt x="232" y="35"/>
                    <a:pt x="230" y="37"/>
                    <a:pt x="232" y="42"/>
                  </a:cubicBezTo>
                  <a:cubicBezTo>
                    <a:pt x="232" y="47"/>
                    <a:pt x="226" y="54"/>
                    <a:pt x="221" y="58"/>
                  </a:cubicBezTo>
                  <a:cubicBezTo>
                    <a:pt x="219" y="63"/>
                    <a:pt x="221" y="70"/>
                    <a:pt x="219" y="75"/>
                  </a:cubicBezTo>
                  <a:cubicBezTo>
                    <a:pt x="216" y="79"/>
                    <a:pt x="198" y="72"/>
                    <a:pt x="195" y="75"/>
                  </a:cubicBezTo>
                  <a:cubicBezTo>
                    <a:pt x="193" y="77"/>
                    <a:pt x="202" y="84"/>
                    <a:pt x="202" y="89"/>
                  </a:cubicBezTo>
                  <a:cubicBezTo>
                    <a:pt x="202" y="91"/>
                    <a:pt x="195" y="96"/>
                    <a:pt x="188" y="96"/>
                  </a:cubicBezTo>
                  <a:cubicBezTo>
                    <a:pt x="181" y="98"/>
                    <a:pt x="181" y="108"/>
                    <a:pt x="181" y="119"/>
                  </a:cubicBezTo>
                  <a:cubicBezTo>
                    <a:pt x="181" y="133"/>
                    <a:pt x="172" y="133"/>
                    <a:pt x="172" y="129"/>
                  </a:cubicBezTo>
                  <a:cubicBezTo>
                    <a:pt x="170" y="124"/>
                    <a:pt x="149" y="131"/>
                    <a:pt x="149" y="135"/>
                  </a:cubicBezTo>
                  <a:cubicBezTo>
                    <a:pt x="149" y="142"/>
                    <a:pt x="142" y="140"/>
                    <a:pt x="135" y="140"/>
                  </a:cubicBezTo>
                  <a:cubicBezTo>
                    <a:pt x="125" y="140"/>
                    <a:pt x="118" y="147"/>
                    <a:pt x="116" y="149"/>
                  </a:cubicBezTo>
                  <a:cubicBezTo>
                    <a:pt x="116" y="154"/>
                    <a:pt x="121" y="168"/>
                    <a:pt x="118" y="173"/>
                  </a:cubicBezTo>
                  <a:cubicBezTo>
                    <a:pt x="118" y="175"/>
                    <a:pt x="46" y="184"/>
                    <a:pt x="32" y="182"/>
                  </a:cubicBezTo>
                  <a:cubicBezTo>
                    <a:pt x="23" y="180"/>
                    <a:pt x="12" y="180"/>
                    <a:pt x="0" y="180"/>
                  </a:cubicBezTo>
                  <a:cubicBezTo>
                    <a:pt x="5" y="182"/>
                    <a:pt x="9" y="187"/>
                    <a:pt x="12" y="191"/>
                  </a:cubicBezTo>
                  <a:cubicBezTo>
                    <a:pt x="14" y="198"/>
                    <a:pt x="23" y="205"/>
                    <a:pt x="32" y="208"/>
                  </a:cubicBezTo>
                  <a:cubicBezTo>
                    <a:pt x="42" y="212"/>
                    <a:pt x="37" y="231"/>
                    <a:pt x="42" y="233"/>
                  </a:cubicBezTo>
                  <a:cubicBezTo>
                    <a:pt x="49" y="233"/>
                    <a:pt x="53" y="247"/>
                    <a:pt x="49" y="247"/>
                  </a:cubicBezTo>
                  <a:cubicBezTo>
                    <a:pt x="42" y="250"/>
                    <a:pt x="35" y="250"/>
                    <a:pt x="28" y="254"/>
                  </a:cubicBezTo>
                  <a:cubicBezTo>
                    <a:pt x="21" y="257"/>
                    <a:pt x="14" y="266"/>
                    <a:pt x="14" y="275"/>
                  </a:cubicBezTo>
                  <a:cubicBezTo>
                    <a:pt x="16" y="278"/>
                    <a:pt x="16" y="280"/>
                    <a:pt x="16" y="282"/>
                  </a:cubicBezTo>
                  <a:cubicBezTo>
                    <a:pt x="32" y="282"/>
                    <a:pt x="53" y="280"/>
                    <a:pt x="56" y="278"/>
                  </a:cubicBezTo>
                  <a:cubicBezTo>
                    <a:pt x="58" y="275"/>
                    <a:pt x="67" y="273"/>
                    <a:pt x="72" y="275"/>
                  </a:cubicBezTo>
                  <a:cubicBezTo>
                    <a:pt x="77" y="280"/>
                    <a:pt x="98" y="280"/>
                    <a:pt x="105" y="275"/>
                  </a:cubicBezTo>
                  <a:cubicBezTo>
                    <a:pt x="116" y="271"/>
                    <a:pt x="123" y="275"/>
                    <a:pt x="123" y="280"/>
                  </a:cubicBezTo>
                  <a:cubicBezTo>
                    <a:pt x="123" y="285"/>
                    <a:pt x="128" y="287"/>
                    <a:pt x="132" y="292"/>
                  </a:cubicBezTo>
                  <a:cubicBezTo>
                    <a:pt x="137" y="296"/>
                    <a:pt x="135" y="301"/>
                    <a:pt x="137" y="306"/>
                  </a:cubicBezTo>
                  <a:cubicBezTo>
                    <a:pt x="139" y="313"/>
                    <a:pt x="146" y="310"/>
                    <a:pt x="156" y="315"/>
                  </a:cubicBezTo>
                  <a:lnTo>
                    <a:pt x="158" y="317"/>
                  </a:lnTo>
                  <a:cubicBezTo>
                    <a:pt x="160" y="317"/>
                    <a:pt x="160" y="315"/>
                    <a:pt x="160" y="315"/>
                  </a:cubicBezTo>
                  <a:cubicBezTo>
                    <a:pt x="165" y="310"/>
                    <a:pt x="165" y="299"/>
                    <a:pt x="179" y="301"/>
                  </a:cubicBezTo>
                  <a:cubicBezTo>
                    <a:pt x="193" y="306"/>
                    <a:pt x="193" y="299"/>
                    <a:pt x="200" y="301"/>
                  </a:cubicBezTo>
                  <a:cubicBezTo>
                    <a:pt x="207" y="303"/>
                    <a:pt x="212" y="301"/>
                    <a:pt x="216" y="296"/>
                  </a:cubicBezTo>
                  <a:cubicBezTo>
                    <a:pt x="219" y="292"/>
                    <a:pt x="212" y="282"/>
                    <a:pt x="207" y="278"/>
                  </a:cubicBezTo>
                  <a:cubicBezTo>
                    <a:pt x="205" y="273"/>
                    <a:pt x="198" y="264"/>
                    <a:pt x="198" y="257"/>
                  </a:cubicBezTo>
                  <a:cubicBezTo>
                    <a:pt x="200" y="247"/>
                    <a:pt x="186" y="247"/>
                    <a:pt x="186" y="240"/>
                  </a:cubicBezTo>
                  <a:cubicBezTo>
                    <a:pt x="186" y="233"/>
                    <a:pt x="198" y="224"/>
                    <a:pt x="202" y="220"/>
                  </a:cubicBezTo>
                  <a:cubicBezTo>
                    <a:pt x="205" y="217"/>
                    <a:pt x="214" y="226"/>
                    <a:pt x="216" y="222"/>
                  </a:cubicBezTo>
                  <a:cubicBezTo>
                    <a:pt x="219" y="217"/>
                    <a:pt x="228" y="220"/>
                    <a:pt x="232" y="222"/>
                  </a:cubicBezTo>
                  <a:cubicBezTo>
                    <a:pt x="235" y="222"/>
                    <a:pt x="242" y="212"/>
                    <a:pt x="244" y="205"/>
                  </a:cubicBezTo>
                  <a:cubicBezTo>
                    <a:pt x="244" y="198"/>
                    <a:pt x="258" y="196"/>
                    <a:pt x="260" y="194"/>
                  </a:cubicBezTo>
                  <a:cubicBezTo>
                    <a:pt x="263" y="191"/>
                    <a:pt x="267" y="175"/>
                    <a:pt x="270" y="173"/>
                  </a:cubicBezTo>
                  <a:cubicBezTo>
                    <a:pt x="270" y="168"/>
                    <a:pt x="281" y="170"/>
                    <a:pt x="281" y="161"/>
                  </a:cubicBezTo>
                  <a:cubicBezTo>
                    <a:pt x="281" y="152"/>
                    <a:pt x="286" y="152"/>
                    <a:pt x="291" y="149"/>
                  </a:cubicBezTo>
                  <a:cubicBezTo>
                    <a:pt x="298" y="149"/>
                    <a:pt x="295" y="140"/>
                    <a:pt x="295" y="133"/>
                  </a:cubicBezTo>
                  <a:cubicBezTo>
                    <a:pt x="298" y="126"/>
                    <a:pt x="300" y="119"/>
                    <a:pt x="307" y="119"/>
                  </a:cubicBezTo>
                  <a:cubicBezTo>
                    <a:pt x="314" y="117"/>
                    <a:pt x="305" y="108"/>
                    <a:pt x="298" y="110"/>
                  </a:cubicBezTo>
                  <a:cubicBezTo>
                    <a:pt x="288" y="110"/>
                    <a:pt x="284" y="89"/>
                    <a:pt x="284" y="89"/>
                  </a:cubicBezTo>
                  <a:cubicBezTo>
                    <a:pt x="284" y="89"/>
                    <a:pt x="286" y="70"/>
                    <a:pt x="281" y="68"/>
                  </a:cubicBezTo>
                  <a:cubicBezTo>
                    <a:pt x="277" y="65"/>
                    <a:pt x="284" y="56"/>
                    <a:pt x="291" y="56"/>
                  </a:cubicBezTo>
                  <a:cubicBezTo>
                    <a:pt x="300" y="56"/>
                    <a:pt x="318" y="68"/>
                    <a:pt x="323" y="63"/>
                  </a:cubicBezTo>
                  <a:cubicBezTo>
                    <a:pt x="330" y="58"/>
                    <a:pt x="342" y="56"/>
                    <a:pt x="344" y="54"/>
                  </a:cubicBezTo>
                  <a:cubicBezTo>
                    <a:pt x="346" y="54"/>
                    <a:pt x="351" y="44"/>
                    <a:pt x="351" y="40"/>
                  </a:cubicBezTo>
                  <a:cubicBezTo>
                    <a:pt x="349" y="37"/>
                    <a:pt x="342" y="35"/>
                    <a:pt x="335" y="33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4" name="Freeform 727">
              <a:extLst>
                <a:ext uri="{FF2B5EF4-FFF2-40B4-BE49-F238E27FC236}">
                  <a16:creationId xmlns:a16="http://schemas.microsoft.com/office/drawing/2014/main" id="{ADDBD364-719E-0ADA-451E-EE90F7489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2954338"/>
              <a:ext cx="334963" cy="303213"/>
            </a:xfrm>
            <a:custGeom>
              <a:avLst/>
              <a:gdLst>
                <a:gd name="T0" fmla="*/ 335 w 351"/>
                <a:gd name="T1" fmla="*/ 33 h 317"/>
                <a:gd name="T2" fmla="*/ 305 w 351"/>
                <a:gd name="T3" fmla="*/ 0 h 317"/>
                <a:gd name="T4" fmla="*/ 295 w 351"/>
                <a:gd name="T5" fmla="*/ 0 h 317"/>
                <a:gd name="T6" fmla="*/ 244 w 351"/>
                <a:gd name="T7" fmla="*/ 14 h 317"/>
                <a:gd name="T8" fmla="*/ 230 w 351"/>
                <a:gd name="T9" fmla="*/ 19 h 317"/>
                <a:gd name="T10" fmla="*/ 232 w 351"/>
                <a:gd name="T11" fmla="*/ 42 h 317"/>
                <a:gd name="T12" fmla="*/ 219 w 351"/>
                <a:gd name="T13" fmla="*/ 75 h 317"/>
                <a:gd name="T14" fmla="*/ 202 w 351"/>
                <a:gd name="T15" fmla="*/ 89 h 317"/>
                <a:gd name="T16" fmla="*/ 181 w 351"/>
                <a:gd name="T17" fmla="*/ 119 h 317"/>
                <a:gd name="T18" fmla="*/ 149 w 351"/>
                <a:gd name="T19" fmla="*/ 135 h 317"/>
                <a:gd name="T20" fmla="*/ 116 w 351"/>
                <a:gd name="T21" fmla="*/ 149 h 317"/>
                <a:gd name="T22" fmla="*/ 32 w 351"/>
                <a:gd name="T23" fmla="*/ 182 h 317"/>
                <a:gd name="T24" fmla="*/ 12 w 351"/>
                <a:gd name="T25" fmla="*/ 191 h 317"/>
                <a:gd name="T26" fmla="*/ 42 w 351"/>
                <a:gd name="T27" fmla="*/ 233 h 317"/>
                <a:gd name="T28" fmla="*/ 28 w 351"/>
                <a:gd name="T29" fmla="*/ 254 h 317"/>
                <a:gd name="T30" fmla="*/ 16 w 351"/>
                <a:gd name="T31" fmla="*/ 282 h 317"/>
                <a:gd name="T32" fmla="*/ 72 w 351"/>
                <a:gd name="T33" fmla="*/ 275 h 317"/>
                <a:gd name="T34" fmla="*/ 123 w 351"/>
                <a:gd name="T35" fmla="*/ 280 h 317"/>
                <a:gd name="T36" fmla="*/ 137 w 351"/>
                <a:gd name="T37" fmla="*/ 306 h 317"/>
                <a:gd name="T38" fmla="*/ 158 w 351"/>
                <a:gd name="T39" fmla="*/ 317 h 317"/>
                <a:gd name="T40" fmla="*/ 179 w 351"/>
                <a:gd name="T41" fmla="*/ 301 h 317"/>
                <a:gd name="T42" fmla="*/ 216 w 351"/>
                <a:gd name="T43" fmla="*/ 296 h 317"/>
                <a:gd name="T44" fmla="*/ 198 w 351"/>
                <a:gd name="T45" fmla="*/ 257 h 317"/>
                <a:gd name="T46" fmla="*/ 202 w 351"/>
                <a:gd name="T47" fmla="*/ 220 h 317"/>
                <a:gd name="T48" fmla="*/ 232 w 351"/>
                <a:gd name="T49" fmla="*/ 222 h 317"/>
                <a:gd name="T50" fmla="*/ 260 w 351"/>
                <a:gd name="T51" fmla="*/ 194 h 317"/>
                <a:gd name="T52" fmla="*/ 281 w 351"/>
                <a:gd name="T53" fmla="*/ 161 h 317"/>
                <a:gd name="T54" fmla="*/ 295 w 351"/>
                <a:gd name="T55" fmla="*/ 133 h 317"/>
                <a:gd name="T56" fmla="*/ 298 w 351"/>
                <a:gd name="T57" fmla="*/ 110 h 317"/>
                <a:gd name="T58" fmla="*/ 281 w 351"/>
                <a:gd name="T59" fmla="*/ 68 h 317"/>
                <a:gd name="T60" fmla="*/ 323 w 351"/>
                <a:gd name="T61" fmla="*/ 63 h 317"/>
                <a:gd name="T62" fmla="*/ 351 w 351"/>
                <a:gd name="T63" fmla="*/ 40 h 317"/>
                <a:gd name="T64" fmla="*/ 335 w 351"/>
                <a:gd name="T65" fmla="*/ 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1" h="317">
                  <a:moveTo>
                    <a:pt x="335" y="33"/>
                  </a:moveTo>
                  <a:lnTo>
                    <a:pt x="335" y="33"/>
                  </a:lnTo>
                  <a:cubicBezTo>
                    <a:pt x="325" y="28"/>
                    <a:pt x="325" y="19"/>
                    <a:pt x="325" y="17"/>
                  </a:cubicBezTo>
                  <a:cubicBezTo>
                    <a:pt x="325" y="14"/>
                    <a:pt x="314" y="7"/>
                    <a:pt x="305" y="0"/>
                  </a:cubicBezTo>
                  <a:cubicBezTo>
                    <a:pt x="305" y="0"/>
                    <a:pt x="302" y="0"/>
                    <a:pt x="300" y="3"/>
                  </a:cubicBezTo>
                  <a:cubicBezTo>
                    <a:pt x="298" y="0"/>
                    <a:pt x="298" y="0"/>
                    <a:pt x="295" y="0"/>
                  </a:cubicBezTo>
                  <a:cubicBezTo>
                    <a:pt x="288" y="5"/>
                    <a:pt x="279" y="7"/>
                    <a:pt x="274" y="5"/>
                  </a:cubicBezTo>
                  <a:cubicBezTo>
                    <a:pt x="267" y="3"/>
                    <a:pt x="253" y="7"/>
                    <a:pt x="244" y="14"/>
                  </a:cubicBezTo>
                  <a:cubicBezTo>
                    <a:pt x="242" y="17"/>
                    <a:pt x="237" y="17"/>
                    <a:pt x="235" y="19"/>
                  </a:cubicBezTo>
                  <a:lnTo>
                    <a:pt x="230" y="19"/>
                  </a:lnTo>
                  <a:cubicBezTo>
                    <a:pt x="226" y="21"/>
                    <a:pt x="223" y="26"/>
                    <a:pt x="228" y="30"/>
                  </a:cubicBezTo>
                  <a:cubicBezTo>
                    <a:pt x="232" y="35"/>
                    <a:pt x="230" y="37"/>
                    <a:pt x="232" y="42"/>
                  </a:cubicBezTo>
                  <a:cubicBezTo>
                    <a:pt x="232" y="47"/>
                    <a:pt x="226" y="54"/>
                    <a:pt x="221" y="58"/>
                  </a:cubicBezTo>
                  <a:cubicBezTo>
                    <a:pt x="219" y="63"/>
                    <a:pt x="221" y="70"/>
                    <a:pt x="219" y="75"/>
                  </a:cubicBezTo>
                  <a:cubicBezTo>
                    <a:pt x="216" y="79"/>
                    <a:pt x="198" y="72"/>
                    <a:pt x="195" y="75"/>
                  </a:cubicBezTo>
                  <a:cubicBezTo>
                    <a:pt x="193" y="77"/>
                    <a:pt x="202" y="84"/>
                    <a:pt x="202" y="89"/>
                  </a:cubicBezTo>
                  <a:cubicBezTo>
                    <a:pt x="202" y="91"/>
                    <a:pt x="195" y="96"/>
                    <a:pt x="188" y="96"/>
                  </a:cubicBezTo>
                  <a:cubicBezTo>
                    <a:pt x="181" y="98"/>
                    <a:pt x="181" y="108"/>
                    <a:pt x="181" y="119"/>
                  </a:cubicBezTo>
                  <a:cubicBezTo>
                    <a:pt x="181" y="133"/>
                    <a:pt x="172" y="133"/>
                    <a:pt x="172" y="129"/>
                  </a:cubicBezTo>
                  <a:cubicBezTo>
                    <a:pt x="170" y="124"/>
                    <a:pt x="149" y="131"/>
                    <a:pt x="149" y="135"/>
                  </a:cubicBezTo>
                  <a:cubicBezTo>
                    <a:pt x="149" y="142"/>
                    <a:pt x="142" y="140"/>
                    <a:pt x="135" y="140"/>
                  </a:cubicBezTo>
                  <a:cubicBezTo>
                    <a:pt x="125" y="140"/>
                    <a:pt x="118" y="147"/>
                    <a:pt x="116" y="149"/>
                  </a:cubicBezTo>
                  <a:cubicBezTo>
                    <a:pt x="116" y="154"/>
                    <a:pt x="121" y="168"/>
                    <a:pt x="118" y="173"/>
                  </a:cubicBezTo>
                  <a:cubicBezTo>
                    <a:pt x="118" y="175"/>
                    <a:pt x="46" y="184"/>
                    <a:pt x="32" y="182"/>
                  </a:cubicBezTo>
                  <a:cubicBezTo>
                    <a:pt x="23" y="180"/>
                    <a:pt x="12" y="180"/>
                    <a:pt x="0" y="180"/>
                  </a:cubicBezTo>
                  <a:cubicBezTo>
                    <a:pt x="5" y="182"/>
                    <a:pt x="9" y="187"/>
                    <a:pt x="12" y="191"/>
                  </a:cubicBezTo>
                  <a:cubicBezTo>
                    <a:pt x="14" y="198"/>
                    <a:pt x="23" y="205"/>
                    <a:pt x="32" y="208"/>
                  </a:cubicBezTo>
                  <a:cubicBezTo>
                    <a:pt x="42" y="212"/>
                    <a:pt x="37" y="231"/>
                    <a:pt x="42" y="233"/>
                  </a:cubicBezTo>
                  <a:cubicBezTo>
                    <a:pt x="49" y="233"/>
                    <a:pt x="53" y="247"/>
                    <a:pt x="49" y="247"/>
                  </a:cubicBezTo>
                  <a:cubicBezTo>
                    <a:pt x="42" y="250"/>
                    <a:pt x="35" y="250"/>
                    <a:pt x="28" y="254"/>
                  </a:cubicBezTo>
                  <a:cubicBezTo>
                    <a:pt x="21" y="257"/>
                    <a:pt x="14" y="266"/>
                    <a:pt x="14" y="275"/>
                  </a:cubicBezTo>
                  <a:cubicBezTo>
                    <a:pt x="16" y="278"/>
                    <a:pt x="16" y="280"/>
                    <a:pt x="16" y="282"/>
                  </a:cubicBezTo>
                  <a:cubicBezTo>
                    <a:pt x="32" y="282"/>
                    <a:pt x="53" y="280"/>
                    <a:pt x="56" y="278"/>
                  </a:cubicBezTo>
                  <a:cubicBezTo>
                    <a:pt x="58" y="275"/>
                    <a:pt x="67" y="273"/>
                    <a:pt x="72" y="275"/>
                  </a:cubicBezTo>
                  <a:cubicBezTo>
                    <a:pt x="77" y="280"/>
                    <a:pt x="98" y="280"/>
                    <a:pt x="105" y="275"/>
                  </a:cubicBezTo>
                  <a:cubicBezTo>
                    <a:pt x="116" y="271"/>
                    <a:pt x="123" y="275"/>
                    <a:pt x="123" y="280"/>
                  </a:cubicBezTo>
                  <a:cubicBezTo>
                    <a:pt x="123" y="285"/>
                    <a:pt x="128" y="287"/>
                    <a:pt x="132" y="292"/>
                  </a:cubicBezTo>
                  <a:cubicBezTo>
                    <a:pt x="137" y="296"/>
                    <a:pt x="135" y="301"/>
                    <a:pt x="137" y="306"/>
                  </a:cubicBezTo>
                  <a:cubicBezTo>
                    <a:pt x="139" y="313"/>
                    <a:pt x="146" y="310"/>
                    <a:pt x="156" y="315"/>
                  </a:cubicBezTo>
                  <a:lnTo>
                    <a:pt x="158" y="317"/>
                  </a:lnTo>
                  <a:cubicBezTo>
                    <a:pt x="160" y="317"/>
                    <a:pt x="160" y="315"/>
                    <a:pt x="160" y="315"/>
                  </a:cubicBezTo>
                  <a:cubicBezTo>
                    <a:pt x="165" y="310"/>
                    <a:pt x="165" y="299"/>
                    <a:pt x="179" y="301"/>
                  </a:cubicBezTo>
                  <a:cubicBezTo>
                    <a:pt x="193" y="306"/>
                    <a:pt x="193" y="299"/>
                    <a:pt x="200" y="301"/>
                  </a:cubicBezTo>
                  <a:cubicBezTo>
                    <a:pt x="207" y="303"/>
                    <a:pt x="212" y="301"/>
                    <a:pt x="216" y="296"/>
                  </a:cubicBezTo>
                  <a:cubicBezTo>
                    <a:pt x="219" y="292"/>
                    <a:pt x="212" y="282"/>
                    <a:pt x="207" y="278"/>
                  </a:cubicBezTo>
                  <a:cubicBezTo>
                    <a:pt x="205" y="273"/>
                    <a:pt x="198" y="264"/>
                    <a:pt x="198" y="257"/>
                  </a:cubicBezTo>
                  <a:cubicBezTo>
                    <a:pt x="200" y="247"/>
                    <a:pt x="186" y="247"/>
                    <a:pt x="186" y="240"/>
                  </a:cubicBezTo>
                  <a:cubicBezTo>
                    <a:pt x="186" y="233"/>
                    <a:pt x="198" y="224"/>
                    <a:pt x="202" y="220"/>
                  </a:cubicBezTo>
                  <a:cubicBezTo>
                    <a:pt x="205" y="217"/>
                    <a:pt x="214" y="226"/>
                    <a:pt x="216" y="222"/>
                  </a:cubicBezTo>
                  <a:cubicBezTo>
                    <a:pt x="219" y="217"/>
                    <a:pt x="228" y="220"/>
                    <a:pt x="232" y="222"/>
                  </a:cubicBezTo>
                  <a:cubicBezTo>
                    <a:pt x="235" y="222"/>
                    <a:pt x="242" y="212"/>
                    <a:pt x="244" y="205"/>
                  </a:cubicBezTo>
                  <a:cubicBezTo>
                    <a:pt x="244" y="198"/>
                    <a:pt x="258" y="196"/>
                    <a:pt x="260" y="194"/>
                  </a:cubicBezTo>
                  <a:cubicBezTo>
                    <a:pt x="263" y="191"/>
                    <a:pt x="267" y="175"/>
                    <a:pt x="270" y="173"/>
                  </a:cubicBezTo>
                  <a:cubicBezTo>
                    <a:pt x="270" y="168"/>
                    <a:pt x="281" y="170"/>
                    <a:pt x="281" y="161"/>
                  </a:cubicBezTo>
                  <a:cubicBezTo>
                    <a:pt x="281" y="152"/>
                    <a:pt x="286" y="152"/>
                    <a:pt x="291" y="149"/>
                  </a:cubicBezTo>
                  <a:cubicBezTo>
                    <a:pt x="298" y="149"/>
                    <a:pt x="295" y="140"/>
                    <a:pt x="295" y="133"/>
                  </a:cubicBezTo>
                  <a:cubicBezTo>
                    <a:pt x="298" y="126"/>
                    <a:pt x="300" y="119"/>
                    <a:pt x="307" y="119"/>
                  </a:cubicBezTo>
                  <a:cubicBezTo>
                    <a:pt x="314" y="117"/>
                    <a:pt x="305" y="108"/>
                    <a:pt x="298" y="110"/>
                  </a:cubicBezTo>
                  <a:cubicBezTo>
                    <a:pt x="288" y="110"/>
                    <a:pt x="284" y="89"/>
                    <a:pt x="284" y="89"/>
                  </a:cubicBezTo>
                  <a:cubicBezTo>
                    <a:pt x="284" y="89"/>
                    <a:pt x="286" y="70"/>
                    <a:pt x="281" y="68"/>
                  </a:cubicBezTo>
                  <a:cubicBezTo>
                    <a:pt x="277" y="65"/>
                    <a:pt x="284" y="56"/>
                    <a:pt x="291" y="56"/>
                  </a:cubicBezTo>
                  <a:cubicBezTo>
                    <a:pt x="300" y="56"/>
                    <a:pt x="318" y="68"/>
                    <a:pt x="323" y="63"/>
                  </a:cubicBezTo>
                  <a:cubicBezTo>
                    <a:pt x="330" y="58"/>
                    <a:pt x="342" y="56"/>
                    <a:pt x="344" y="54"/>
                  </a:cubicBezTo>
                  <a:cubicBezTo>
                    <a:pt x="346" y="54"/>
                    <a:pt x="351" y="44"/>
                    <a:pt x="351" y="40"/>
                  </a:cubicBezTo>
                  <a:cubicBezTo>
                    <a:pt x="349" y="37"/>
                    <a:pt x="342" y="35"/>
                    <a:pt x="335" y="33"/>
                  </a:cubicBezTo>
                  <a:lnTo>
                    <a:pt x="335" y="3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5" name="Freeform 728">
              <a:extLst>
                <a:ext uri="{FF2B5EF4-FFF2-40B4-BE49-F238E27FC236}">
                  <a16:creationId xmlns:a16="http://schemas.microsoft.com/office/drawing/2014/main" id="{ADF57439-E45B-EEAC-F1F9-C35EEA967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138" y="2811463"/>
              <a:ext cx="17463" cy="14288"/>
            </a:xfrm>
            <a:custGeom>
              <a:avLst/>
              <a:gdLst>
                <a:gd name="T0" fmla="*/ 18 w 18"/>
                <a:gd name="T1" fmla="*/ 7 h 16"/>
                <a:gd name="T2" fmla="*/ 18 w 18"/>
                <a:gd name="T3" fmla="*/ 7 h 16"/>
                <a:gd name="T4" fmla="*/ 9 w 18"/>
                <a:gd name="T5" fmla="*/ 16 h 16"/>
                <a:gd name="T6" fmla="*/ 0 w 18"/>
                <a:gd name="T7" fmla="*/ 7 h 16"/>
                <a:gd name="T8" fmla="*/ 9 w 18"/>
                <a:gd name="T9" fmla="*/ 0 h 16"/>
                <a:gd name="T10" fmla="*/ 18 w 18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8" y="7"/>
                  </a:moveTo>
                  <a:lnTo>
                    <a:pt x="18" y="7"/>
                  </a:lnTo>
                  <a:cubicBezTo>
                    <a:pt x="18" y="11"/>
                    <a:pt x="16" y="16"/>
                    <a:pt x="9" y="16"/>
                  </a:cubicBezTo>
                  <a:cubicBezTo>
                    <a:pt x="5" y="16"/>
                    <a:pt x="0" y="11"/>
                    <a:pt x="0" y="7"/>
                  </a:cubicBezTo>
                  <a:cubicBezTo>
                    <a:pt x="0" y="2"/>
                    <a:pt x="5" y="0"/>
                    <a:pt x="9" y="0"/>
                  </a:cubicBezTo>
                  <a:cubicBezTo>
                    <a:pt x="16" y="0"/>
                    <a:pt x="18" y="2"/>
                    <a:pt x="18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6" name="Freeform 729">
              <a:extLst>
                <a:ext uri="{FF2B5EF4-FFF2-40B4-BE49-F238E27FC236}">
                  <a16:creationId xmlns:a16="http://schemas.microsoft.com/office/drawing/2014/main" id="{3FB1EE9C-3604-E1AF-28D8-3A37C8D67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138" y="2811463"/>
              <a:ext cx="17463" cy="14288"/>
            </a:xfrm>
            <a:custGeom>
              <a:avLst/>
              <a:gdLst>
                <a:gd name="T0" fmla="*/ 18 w 18"/>
                <a:gd name="T1" fmla="*/ 7 h 16"/>
                <a:gd name="T2" fmla="*/ 18 w 18"/>
                <a:gd name="T3" fmla="*/ 7 h 16"/>
                <a:gd name="T4" fmla="*/ 9 w 18"/>
                <a:gd name="T5" fmla="*/ 16 h 16"/>
                <a:gd name="T6" fmla="*/ 0 w 18"/>
                <a:gd name="T7" fmla="*/ 7 h 16"/>
                <a:gd name="T8" fmla="*/ 9 w 18"/>
                <a:gd name="T9" fmla="*/ 0 h 16"/>
                <a:gd name="T10" fmla="*/ 18 w 18"/>
                <a:gd name="T11" fmla="*/ 7 h 16"/>
                <a:gd name="T12" fmla="*/ 18 w 18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7"/>
                  </a:moveTo>
                  <a:lnTo>
                    <a:pt x="18" y="7"/>
                  </a:lnTo>
                  <a:cubicBezTo>
                    <a:pt x="18" y="11"/>
                    <a:pt x="16" y="16"/>
                    <a:pt x="9" y="16"/>
                  </a:cubicBezTo>
                  <a:cubicBezTo>
                    <a:pt x="5" y="16"/>
                    <a:pt x="0" y="11"/>
                    <a:pt x="0" y="7"/>
                  </a:cubicBezTo>
                  <a:cubicBezTo>
                    <a:pt x="0" y="2"/>
                    <a:pt x="5" y="0"/>
                    <a:pt x="9" y="0"/>
                  </a:cubicBezTo>
                  <a:cubicBezTo>
                    <a:pt x="16" y="0"/>
                    <a:pt x="18" y="2"/>
                    <a:pt x="18" y="7"/>
                  </a:cubicBezTo>
                  <a:lnTo>
                    <a:pt x="18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7" name="Freeform 730">
              <a:extLst>
                <a:ext uri="{FF2B5EF4-FFF2-40B4-BE49-F238E27FC236}">
                  <a16:creationId xmlns:a16="http://schemas.microsoft.com/office/drawing/2014/main" id="{501A01E1-7A2D-1E71-DA61-B9C08326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138" y="2811463"/>
              <a:ext cx="17463" cy="14288"/>
            </a:xfrm>
            <a:custGeom>
              <a:avLst/>
              <a:gdLst>
                <a:gd name="T0" fmla="*/ 18 w 18"/>
                <a:gd name="T1" fmla="*/ 7 h 16"/>
                <a:gd name="T2" fmla="*/ 18 w 18"/>
                <a:gd name="T3" fmla="*/ 7 h 16"/>
                <a:gd name="T4" fmla="*/ 9 w 18"/>
                <a:gd name="T5" fmla="*/ 16 h 16"/>
                <a:gd name="T6" fmla="*/ 0 w 18"/>
                <a:gd name="T7" fmla="*/ 7 h 16"/>
                <a:gd name="T8" fmla="*/ 9 w 18"/>
                <a:gd name="T9" fmla="*/ 0 h 16"/>
                <a:gd name="T10" fmla="*/ 18 w 18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8" y="7"/>
                  </a:moveTo>
                  <a:lnTo>
                    <a:pt x="18" y="7"/>
                  </a:lnTo>
                  <a:cubicBezTo>
                    <a:pt x="18" y="11"/>
                    <a:pt x="16" y="16"/>
                    <a:pt x="9" y="16"/>
                  </a:cubicBezTo>
                  <a:cubicBezTo>
                    <a:pt x="5" y="16"/>
                    <a:pt x="0" y="11"/>
                    <a:pt x="0" y="7"/>
                  </a:cubicBezTo>
                  <a:cubicBezTo>
                    <a:pt x="0" y="2"/>
                    <a:pt x="5" y="0"/>
                    <a:pt x="9" y="0"/>
                  </a:cubicBezTo>
                  <a:cubicBezTo>
                    <a:pt x="16" y="0"/>
                    <a:pt x="18" y="2"/>
                    <a:pt x="18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58" name="Freeform 731">
              <a:extLst>
                <a:ext uri="{FF2B5EF4-FFF2-40B4-BE49-F238E27FC236}">
                  <a16:creationId xmlns:a16="http://schemas.microsoft.com/office/drawing/2014/main" id="{13FFA9BD-7576-0A3A-5C6D-47D12481D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138" y="2811463"/>
              <a:ext cx="17463" cy="14288"/>
            </a:xfrm>
            <a:custGeom>
              <a:avLst/>
              <a:gdLst>
                <a:gd name="T0" fmla="*/ 18 w 18"/>
                <a:gd name="T1" fmla="*/ 7 h 16"/>
                <a:gd name="T2" fmla="*/ 18 w 18"/>
                <a:gd name="T3" fmla="*/ 7 h 16"/>
                <a:gd name="T4" fmla="*/ 9 w 18"/>
                <a:gd name="T5" fmla="*/ 16 h 16"/>
                <a:gd name="T6" fmla="*/ 0 w 18"/>
                <a:gd name="T7" fmla="*/ 7 h 16"/>
                <a:gd name="T8" fmla="*/ 9 w 18"/>
                <a:gd name="T9" fmla="*/ 0 h 16"/>
                <a:gd name="T10" fmla="*/ 18 w 18"/>
                <a:gd name="T11" fmla="*/ 7 h 16"/>
                <a:gd name="T12" fmla="*/ 18 w 18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7"/>
                  </a:moveTo>
                  <a:lnTo>
                    <a:pt x="18" y="7"/>
                  </a:lnTo>
                  <a:cubicBezTo>
                    <a:pt x="18" y="11"/>
                    <a:pt x="16" y="16"/>
                    <a:pt x="9" y="16"/>
                  </a:cubicBezTo>
                  <a:cubicBezTo>
                    <a:pt x="5" y="16"/>
                    <a:pt x="0" y="11"/>
                    <a:pt x="0" y="7"/>
                  </a:cubicBezTo>
                  <a:cubicBezTo>
                    <a:pt x="0" y="2"/>
                    <a:pt x="5" y="0"/>
                    <a:pt x="9" y="0"/>
                  </a:cubicBezTo>
                  <a:cubicBezTo>
                    <a:pt x="16" y="0"/>
                    <a:pt x="18" y="2"/>
                    <a:pt x="18" y="7"/>
                  </a:cubicBezTo>
                  <a:lnTo>
                    <a:pt x="18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744" name="Rectangle 743">
            <a:extLst>
              <a:ext uri="{FF2B5EF4-FFF2-40B4-BE49-F238E27FC236}">
                <a16:creationId xmlns:a16="http://schemas.microsoft.com/office/drawing/2014/main" id="{52C7F3ED-50BF-0152-FD9E-6BE1DB20EA77}"/>
              </a:ext>
            </a:extLst>
          </p:cNvPr>
          <p:cNvSpPr/>
          <p:nvPr/>
        </p:nvSpPr>
        <p:spPr>
          <a:xfrm>
            <a:off x="424230" y="1179899"/>
            <a:ext cx="7439849" cy="4670125"/>
          </a:xfrm>
          <a:prstGeom prst="rect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6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E782152-2474-BB52-B277-29F4C6F567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90703" y="6369711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30</a:t>
            </a:fld>
            <a:endParaRPr lang="en-US" dirty="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4739D37-3A79-013A-45A7-E114E9C9D10D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A5D0F35-3367-ED92-C14E-87D9225344CA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3382C0E-8A44-EC55-9E79-350444FA8B1D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4C26D6-19DC-D500-75D3-1BB92C08C179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44980E6-311A-7B5B-F240-6AF6F0F8D38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930D24CC-D0FA-FB24-C3DF-B683640D3E61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4D085F8D-1C28-8A3B-7989-A5BA60CC30B8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747" name="Rectangle 746">
            <a:extLst>
              <a:ext uri="{FF2B5EF4-FFF2-40B4-BE49-F238E27FC236}">
                <a16:creationId xmlns:a16="http://schemas.microsoft.com/office/drawing/2014/main" id="{BD7CDED7-40FF-9084-72DD-E844E80EAAEF}"/>
              </a:ext>
            </a:extLst>
          </p:cNvPr>
          <p:cNvSpPr/>
          <p:nvPr/>
        </p:nvSpPr>
        <p:spPr>
          <a:xfrm>
            <a:off x="-1" y="5880583"/>
            <a:ext cx="12187669" cy="43533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B0BFC45-95AA-14BA-5844-9B453F6E0EA8}"/>
              </a:ext>
            </a:extLst>
          </p:cNvPr>
          <p:cNvSpPr txBox="1"/>
          <p:nvPr/>
        </p:nvSpPr>
        <p:spPr>
          <a:xfrm>
            <a:off x="9814937" y="5980682"/>
            <a:ext cx="245702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H" sz="1400" dirty="0"/>
              <a:t>*</a:t>
            </a:r>
            <a:r>
              <a:rPr lang="fr-CH" sz="1400" dirty="0" err="1"/>
              <a:t>Associate</a:t>
            </a:r>
            <a:r>
              <a:rPr lang="fr-CH" sz="1400" dirty="0"/>
              <a:t> </a:t>
            </a:r>
            <a:r>
              <a:rPr lang="fr-CH" sz="1400" dirty="0" err="1"/>
              <a:t>Member</a:t>
            </a:r>
            <a:r>
              <a:rPr lang="fr-CH" sz="1400" dirty="0"/>
              <a:t> States</a:t>
            </a:r>
          </a:p>
        </p:txBody>
      </p:sp>
      <p:sp>
        <p:nvSpPr>
          <p:cNvPr id="748" name="Rectangle 747">
            <a:extLst>
              <a:ext uri="{FF2B5EF4-FFF2-40B4-BE49-F238E27FC236}">
                <a16:creationId xmlns:a16="http://schemas.microsoft.com/office/drawing/2014/main" id="{0ADAC052-796F-6226-0031-D67F24B9389F}"/>
              </a:ext>
            </a:extLst>
          </p:cNvPr>
          <p:cNvSpPr/>
          <p:nvPr/>
        </p:nvSpPr>
        <p:spPr>
          <a:xfrm rot="5400000">
            <a:off x="5630100" y="3378040"/>
            <a:ext cx="4764039" cy="2410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aphicFrame>
        <p:nvGraphicFramePr>
          <p:cNvPr id="24" name="Picture Placeholder 28">
            <a:extLst>
              <a:ext uri="{FF2B5EF4-FFF2-40B4-BE49-F238E27FC236}">
                <a16:creationId xmlns:a16="http://schemas.microsoft.com/office/drawing/2014/main" id="{A8B08ACD-ABEE-0C5A-73B5-C9131D7D1F0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5755231"/>
              </p:ext>
            </p:extLst>
          </p:nvPr>
        </p:nvGraphicFramePr>
        <p:xfrm>
          <a:off x="7998941" y="1179899"/>
          <a:ext cx="3440624" cy="4670125"/>
        </p:xfrm>
        <a:graphic>
          <a:graphicData uri="http://schemas.openxmlformats.org/drawingml/2006/table">
            <a:tbl>
              <a:tblPr firstRow="1" bandRow="1"/>
              <a:tblGrid>
                <a:gridCol w="1890794">
                  <a:extLst>
                    <a:ext uri="{9D8B030D-6E8A-4147-A177-3AD203B41FA5}">
                      <a16:colId xmlns:a16="http://schemas.microsoft.com/office/drawing/2014/main" val="354948556"/>
                    </a:ext>
                  </a:extLst>
                </a:gridCol>
                <a:gridCol w="1549830">
                  <a:extLst>
                    <a:ext uri="{9D8B030D-6E8A-4147-A177-3AD203B41FA5}">
                      <a16:colId xmlns:a16="http://schemas.microsoft.com/office/drawing/2014/main" val="615991388"/>
                    </a:ext>
                  </a:extLst>
                </a:gridCol>
              </a:tblGrid>
              <a:tr h="890495">
                <a:tc gridSpan="2"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Poorly Balanced</a:t>
                      </a:r>
                    </a:p>
                    <a:p>
                      <a:pPr marL="0" marR="0" lvl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Wingdings"/>
                        </a:rPr>
                        <a:t>(&lt; 1)</a:t>
                      </a:r>
                    </a:p>
                  </a:txBody>
                  <a:tcPr marL="47625" marR="47625" marT="47603" marB="47603"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 hMerge="1">
                  <a:txBody>
                    <a:bodyPr/>
                    <a:lstStyle>
                      <a:lvl1pPr marL="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600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47625" marR="47625" marT="47603" marB="47603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1558857"/>
                  </a:ext>
                </a:extLst>
              </a:tr>
              <a:tr h="3779630"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Austria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Belgium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Brazil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Cyprus*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Denmark</a:t>
                      </a:r>
                      <a:br>
                        <a:rPr lang="en-GB" sz="1600" dirty="0">
                          <a:effectLst/>
                        </a:rPr>
                      </a:br>
                      <a:r>
                        <a:rPr lang="en-GB" sz="1600" dirty="0">
                          <a:effectLst/>
                        </a:rPr>
                        <a:t>Finland</a:t>
                      </a:r>
                      <a:br>
                        <a:rPr lang="en-GB" sz="1600" dirty="0">
                          <a:effectLst/>
                        </a:rPr>
                      </a:br>
                      <a:r>
                        <a:rPr lang="en-GB" sz="1600" dirty="0">
                          <a:effectLst/>
                        </a:rPr>
                        <a:t>Germany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Greece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Hungary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India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dirty="0">
                          <a:effectLst/>
                        </a:rPr>
                        <a:t>Ireland*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dirty="0">
                          <a:effectLst/>
                        </a:rPr>
                        <a:t>Israel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Latvia</a:t>
                      </a:r>
                      <a:r>
                        <a:rPr lang="fr-CH" sz="1600" dirty="0">
                          <a:effectLst/>
                        </a:rPr>
                        <a:t>*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r-CH" sz="1600" dirty="0" err="1">
                          <a:effectLst/>
                        </a:rPr>
                        <a:t>Lithuania</a:t>
                      </a:r>
                      <a:r>
                        <a:rPr lang="fr-CH" sz="1600" dirty="0">
                          <a:effectLst/>
                        </a:rPr>
                        <a:t>*</a:t>
                      </a:r>
                      <a:endParaRPr lang="en-GB" sz="1600" dirty="0">
                        <a:effectLst/>
                      </a:endParaRPr>
                    </a:p>
                  </a:txBody>
                  <a:tcPr marL="47625" marR="47625" marT="47603" marB="47603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Netherlands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dirty="0">
                          <a:effectLst/>
                        </a:rPr>
                        <a:t>Norway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Poland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Portugal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dirty="0">
                          <a:effectLst/>
                        </a:rPr>
                        <a:t>Romania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Serbia*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Slovak Republic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dirty="0">
                          <a:effectLst/>
                        </a:rPr>
                        <a:t>Slovenia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600" dirty="0">
                          <a:effectLst/>
                        </a:rPr>
                        <a:t>Spain 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dirty="0">
                          <a:effectLst/>
                        </a:rPr>
                        <a:t>Sweden</a:t>
                      </a: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kern="1200" dirty="0">
                          <a:solidFill>
                            <a:schemeClr val="dk1"/>
                          </a:solidFill>
                          <a:effectLst/>
                          <a:latin typeface="Arial"/>
                          <a:ea typeface="+mn-ea"/>
                          <a:cs typeface="+mn-cs"/>
                        </a:rPr>
                        <a:t>United Kingdom</a:t>
                      </a:r>
                      <a:endParaRPr lang="en-GB" sz="1600" dirty="0">
                        <a:effectLst/>
                      </a:endParaRPr>
                    </a:p>
                    <a:p>
                      <a:pPr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GB" sz="1600" dirty="0">
                        <a:effectLst/>
                      </a:endParaRPr>
                    </a:p>
                  </a:txBody>
                  <a:tcPr marL="47625" marR="47625" marT="47603" marB="47603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0423418"/>
                  </a:ext>
                </a:extLst>
              </a:tr>
            </a:tbl>
          </a:graphicData>
        </a:graphic>
      </p:graphicFrame>
      <p:sp>
        <p:nvSpPr>
          <p:cNvPr id="1341" name="Rectangle 1340">
            <a:extLst>
              <a:ext uri="{FF2B5EF4-FFF2-40B4-BE49-F238E27FC236}">
                <a16:creationId xmlns:a16="http://schemas.microsoft.com/office/drawing/2014/main" id="{6282C53B-8358-128B-2478-A365CB7DB907}"/>
              </a:ext>
            </a:extLst>
          </p:cNvPr>
          <p:cNvSpPr/>
          <p:nvPr/>
        </p:nvSpPr>
        <p:spPr>
          <a:xfrm>
            <a:off x="-1" y="1179899"/>
            <a:ext cx="388150" cy="491974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42" name="Rectangle 1341">
            <a:extLst>
              <a:ext uri="{FF2B5EF4-FFF2-40B4-BE49-F238E27FC236}">
                <a16:creationId xmlns:a16="http://schemas.microsoft.com/office/drawing/2014/main" id="{2D6F6765-DEDC-C38E-49E1-0DF8B9DDEA31}"/>
              </a:ext>
            </a:extLst>
          </p:cNvPr>
          <p:cNvSpPr/>
          <p:nvPr/>
        </p:nvSpPr>
        <p:spPr>
          <a:xfrm rot="5400000">
            <a:off x="3666662" y="-3106226"/>
            <a:ext cx="955708" cy="75764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83EE096-AF4A-44CC-5B8C-ED5BE331EF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11778"/>
            <a:ext cx="11376025" cy="1065742"/>
          </a:xfrm>
        </p:spPr>
        <p:txBody>
          <a:bodyPr/>
          <a:lstStyle/>
          <a:p>
            <a:r>
              <a:rPr lang="fr-CH" sz="2800" dirty="0" err="1">
                <a:cs typeface="Calibri" panose="020F0502020204030204" pitchFamily="34" charset="0"/>
              </a:rPr>
              <a:t>Poorly</a:t>
            </a:r>
            <a:r>
              <a:rPr lang="fr-CH" sz="2800" dirty="0">
                <a:cs typeface="Calibri" panose="020F0502020204030204" pitchFamily="34" charset="0"/>
              </a:rPr>
              <a:t> </a:t>
            </a:r>
            <a:r>
              <a:rPr lang="fr-CH" sz="2800" dirty="0" err="1">
                <a:cs typeface="Calibri" panose="020F0502020204030204" pitchFamily="34" charset="0"/>
              </a:rPr>
              <a:t>balanced</a:t>
            </a:r>
            <a:r>
              <a:rPr lang="fr-CH" sz="2800" dirty="0">
                <a:cs typeface="Calibri" panose="020F0502020204030204" pitchFamily="34" charset="0"/>
              </a:rPr>
              <a:t> </a:t>
            </a:r>
            <a:r>
              <a:rPr lang="fr-CH" sz="2800" dirty="0" err="1">
                <a:cs typeface="Calibri" panose="020F0502020204030204" pitchFamily="34" charset="0"/>
              </a:rPr>
              <a:t>Member</a:t>
            </a:r>
            <a:r>
              <a:rPr lang="fr-CH" sz="2800" dirty="0">
                <a:cs typeface="Calibri" panose="020F0502020204030204" pitchFamily="34" charset="0"/>
              </a:rPr>
              <a:t> States (Supplies)</a:t>
            </a:r>
            <a:br>
              <a:rPr lang="fr-CH" dirty="0">
                <a:cs typeface="Calibri" panose="020F0502020204030204" pitchFamily="34" charset="0"/>
              </a:rPr>
            </a:br>
            <a:r>
              <a:rPr lang="fr-CH" altLang="en-US" sz="2000" dirty="0"/>
              <a:t>(1st </a:t>
            </a:r>
            <a:r>
              <a:rPr lang="fr-CH" altLang="en-US" sz="2000" dirty="0" err="1"/>
              <a:t>Nov</a:t>
            </a:r>
            <a:r>
              <a:rPr lang="fr-CH" altLang="en-US" sz="2000" dirty="0"/>
              <a:t> 2025 – 28 </a:t>
            </a:r>
            <a:r>
              <a:rPr lang="fr-CH" altLang="en-US" sz="2000" dirty="0" err="1"/>
              <a:t>February</a:t>
            </a:r>
            <a:r>
              <a:rPr lang="fr-CH" altLang="en-US" sz="2000" dirty="0"/>
              <a:t> 2026, </a:t>
            </a:r>
            <a:r>
              <a:rPr lang="fr-CH" altLang="en-US" sz="2000" dirty="0" err="1"/>
              <a:t>based</a:t>
            </a:r>
            <a:r>
              <a:rPr lang="fr-CH" altLang="en-US" sz="2000" dirty="0"/>
              <a:t> on the </a:t>
            </a:r>
            <a:r>
              <a:rPr lang="fr-CH" altLang="en-US" sz="2000" dirty="0" err="1"/>
              <a:t>previous</a:t>
            </a:r>
            <a:r>
              <a:rPr lang="fr-CH" altLang="en-US" sz="2000" dirty="0"/>
              <a:t> 4 </a:t>
            </a:r>
            <a:r>
              <a:rPr lang="fr-CH" altLang="en-US" sz="2000" dirty="0" err="1"/>
              <a:t>calendar</a:t>
            </a:r>
            <a:r>
              <a:rPr lang="fr-CH" altLang="en-US" sz="2000" dirty="0"/>
              <a:t> </a:t>
            </a:r>
            <a:r>
              <a:rPr lang="fr-CH" altLang="en-US" sz="2000" dirty="0" err="1"/>
              <a:t>years</a:t>
            </a:r>
            <a:r>
              <a:rPr lang="fr-CH" altLang="en-US" sz="2000" dirty="0"/>
              <a:t>):</a:t>
            </a:r>
            <a:br>
              <a:rPr lang="fr-CH" altLang="en-US" sz="2400" dirty="0"/>
            </a:br>
            <a:endParaRPr lang="en-US" sz="240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33C0A94-1F40-D253-9394-3F9C1773F6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41B31A-8470-48D6-A58B-405D81CCA531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95F2768-4752-EE52-0061-4DB89376A8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395133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FFF5A5-477A-5952-8EE3-77062E6C41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7AE65E-D372-4EA4-DAE1-E816E95A6E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2776" y="383646"/>
            <a:ext cx="11376024" cy="1065742"/>
          </a:xfrm>
        </p:spPr>
        <p:txBody>
          <a:bodyPr/>
          <a:lstStyle/>
          <a:p>
            <a:r>
              <a:rPr lang="en-US" sz="2800" dirty="0">
                <a:solidFill>
                  <a:schemeClr val="accent1"/>
                </a:solidFill>
                <a:cs typeface="Calibri" panose="020F0502020204030204" pitchFamily="34" charset="0"/>
              </a:rPr>
              <a:t>Alignment rule</a:t>
            </a:r>
            <a:endParaRPr lang="en-US" sz="280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1E23198-02C9-EE22-31C9-9A96BA4F7577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821CB743-DC0E-4140-BE20-D653D2D36A01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E33C16F-231E-D0DA-F4A2-F181763EDAF3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2C0FC0-EA85-0AF6-AA01-F523D1DE376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2C3A6B8-035D-AAA8-C3CE-0115AAB9CD5F}"/>
              </a:ext>
            </a:extLst>
          </p:cNvPr>
          <p:cNvSpPr txBox="1"/>
          <p:nvPr/>
        </p:nvSpPr>
        <p:spPr>
          <a:xfrm>
            <a:off x="304143" y="6061079"/>
            <a:ext cx="6687793" cy="384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H" altLang="en-US" sz="1000" dirty="0"/>
              <a:t>* At least 60% for </a:t>
            </a:r>
            <a:r>
              <a:rPr lang="fr-CH" altLang="en-US" sz="1000" dirty="0" err="1"/>
              <a:t>supply</a:t>
            </a:r>
            <a:r>
              <a:rPr lang="fr-CH" altLang="en-US" sz="1000" dirty="0"/>
              <a:t> </a:t>
            </a:r>
            <a:r>
              <a:rPr lang="fr-CH" altLang="en-US" sz="1000" dirty="0" err="1"/>
              <a:t>contracts</a:t>
            </a:r>
            <a:r>
              <a:rPr lang="fr-CH" altLang="en-US" sz="1000" dirty="0"/>
              <a:t> or; at least 40% for service </a:t>
            </a:r>
            <a:r>
              <a:rPr lang="fr-CH" altLang="en-US" sz="1000" dirty="0" err="1"/>
              <a:t>contracts</a:t>
            </a:r>
            <a:r>
              <a:rPr lang="fr-CH" altLang="en-US" sz="1000" dirty="0"/>
              <a:t> </a:t>
            </a:r>
            <a:r>
              <a:rPr lang="fr-CH" altLang="en-US" sz="1000" dirty="0" err="1"/>
              <a:t>awarded</a:t>
            </a:r>
            <a:r>
              <a:rPr lang="fr-CH" altLang="en-US" sz="1000" dirty="0"/>
              <a:t> on the </a:t>
            </a:r>
            <a:r>
              <a:rPr lang="fr-CH" altLang="en-US" sz="1000" dirty="0" err="1"/>
              <a:t>lowest</a:t>
            </a:r>
            <a:r>
              <a:rPr lang="fr-CH" altLang="en-US" sz="1000" dirty="0"/>
              <a:t> </a:t>
            </a:r>
            <a:r>
              <a:rPr lang="fr-CH" altLang="en-US" sz="1000" dirty="0" err="1"/>
              <a:t>compliant</a:t>
            </a:r>
            <a:r>
              <a:rPr lang="fr-CH" altLang="en-US" sz="1000" dirty="0"/>
              <a:t> basis</a:t>
            </a:r>
            <a:r>
              <a:rPr lang="fr-CH" altLang="en-US" sz="900" dirty="0"/>
              <a:t>.</a:t>
            </a:r>
            <a:endParaRPr lang="en-GB" altLang="en-US" sz="900" dirty="0"/>
          </a:p>
          <a:p>
            <a:endParaRPr lang="en-US" sz="900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286320-3479-7B79-A00A-90305C47F6C4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402809DB-3B89-50EB-0DE4-DE706DC9C5D8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9D2FB795-EE7B-0892-8ADF-196B7385F0B1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B44241BA-33B3-B951-EE49-7A6197F04355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B16305B7-637A-B624-E7F5-BF73ACC39651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6CCDC78F-59A9-9C7E-E0DA-2A42806ECE3C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A9925338-5D44-E019-5D4B-A75A49D2DDA4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CEA48709-19EC-C355-DDFB-26983D84C7E4}"/>
              </a:ext>
            </a:extLst>
          </p:cNvPr>
          <p:cNvSpPr/>
          <p:nvPr/>
        </p:nvSpPr>
        <p:spPr>
          <a:xfrm>
            <a:off x="-22640" y="1146031"/>
            <a:ext cx="9352392" cy="1347474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0000"/>
                  <a:lumOff val="40000"/>
                  <a:shade val="30000"/>
                  <a:satMod val="115000"/>
                </a:schemeClr>
              </a:gs>
              <a:gs pos="50000">
                <a:schemeClr val="accent6">
                  <a:lumMod val="60000"/>
                  <a:lumOff val="40000"/>
                  <a:shade val="67500"/>
                  <a:satMod val="115000"/>
                </a:schemeClr>
              </a:gs>
              <a:gs pos="100000">
                <a:schemeClr val="accent6">
                  <a:lumMod val="60000"/>
                  <a:lumOff val="40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sx="1000" sy="1000" algn="ctr" rotWithShape="0">
              <a:prstClr val="black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816CD93-36F1-B2B9-05D2-6E3A3025D5A6}"/>
              </a:ext>
            </a:extLst>
          </p:cNvPr>
          <p:cNvSpPr txBox="1"/>
          <p:nvPr/>
        </p:nvSpPr>
        <p:spPr>
          <a:xfrm>
            <a:off x="412776" y="2607821"/>
            <a:ext cx="448183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en-US" sz="2400" b="1" dirty="0">
                <a:ea typeface="Calibri" panose="020F0502020204030204" pitchFamily="34" charset="0"/>
                <a:cs typeface="Calibri" panose="020F0502020204030204" pitchFamily="34" charset="0"/>
              </a:rPr>
              <a:t>Applicable for:</a:t>
            </a:r>
          </a:p>
          <a:p>
            <a:endParaRPr lang="en-US" dirty="0"/>
          </a:p>
        </p:txBody>
      </p:sp>
      <p:sp>
        <p:nvSpPr>
          <p:cNvPr id="40" name="Google Shape;646;p26">
            <a:extLst>
              <a:ext uri="{FF2B5EF4-FFF2-40B4-BE49-F238E27FC236}">
                <a16:creationId xmlns:a16="http://schemas.microsoft.com/office/drawing/2014/main" id="{186E16A1-7AA9-CD09-A886-4342EF65EFBA}"/>
              </a:ext>
            </a:extLst>
          </p:cNvPr>
          <p:cNvSpPr/>
          <p:nvPr/>
        </p:nvSpPr>
        <p:spPr>
          <a:xfrm>
            <a:off x="3043079" y="1544336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444D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BFF8CFD4-DE3A-2D43-64FB-630852D8D279}"/>
              </a:ext>
            </a:extLst>
          </p:cNvPr>
          <p:cNvGrpSpPr/>
          <p:nvPr/>
        </p:nvGrpSpPr>
        <p:grpSpPr>
          <a:xfrm>
            <a:off x="628806" y="4645558"/>
            <a:ext cx="5997243" cy="1162538"/>
            <a:chOff x="628806" y="4645558"/>
            <a:chExt cx="5997243" cy="1162538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D5155CC-5867-B7F5-EA4B-225A26FF1170}"/>
                </a:ext>
              </a:extLst>
            </p:cNvPr>
            <p:cNvSpPr txBox="1"/>
            <p:nvPr/>
          </p:nvSpPr>
          <p:spPr>
            <a:xfrm>
              <a:off x="1797888" y="4787236"/>
              <a:ext cx="4828161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342900" lvl="0" indent="-342900">
                <a:spcBef>
                  <a:spcPct val="0"/>
                </a:spcBef>
                <a:defRPr/>
              </a:pPr>
              <a:r>
                <a:rPr lang="en-US" altLang="en-US" sz="1600" b="1" dirty="0">
                  <a:solidFill>
                    <a:srgbClr val="0033A0"/>
                  </a:solidFill>
                  <a:ea typeface="Calibri" panose="020F0502020204030204" pitchFamily="34" charset="0"/>
                  <a:cs typeface="Calibri" panose="020F0502020204030204" pitchFamily="34" charset="0"/>
                </a:rPr>
                <a:t>With a total amount exceeding </a:t>
              </a:r>
            </a:p>
            <a:p>
              <a:pPr marL="342900" lvl="0" indent="-342900">
                <a:spcBef>
                  <a:spcPct val="0"/>
                </a:spcBef>
                <a:defRPr/>
              </a:pPr>
              <a:r>
                <a:rPr lang="en-US" altLang="en-US" sz="1600" b="1" dirty="0">
                  <a:solidFill>
                    <a:srgbClr val="0033A0"/>
                  </a:solidFill>
                  <a:ea typeface="Calibri" panose="020F0502020204030204" pitchFamily="34" charset="0"/>
                  <a:cs typeface="Calibri" panose="020F0502020204030204" pitchFamily="34" charset="0"/>
                </a:rPr>
                <a:t>100’000 CHF</a:t>
              </a:r>
              <a:endParaRPr lang="en-US" sz="1600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F963B6EF-C082-4132-9A03-0A2C38C79128}"/>
                </a:ext>
              </a:extLst>
            </p:cNvPr>
            <p:cNvGrpSpPr/>
            <p:nvPr/>
          </p:nvGrpSpPr>
          <p:grpSpPr>
            <a:xfrm>
              <a:off x="628806" y="4645558"/>
              <a:ext cx="2408088" cy="1162538"/>
              <a:chOff x="1192529" y="1283267"/>
              <a:chExt cx="2408088" cy="1162538"/>
            </a:xfrm>
          </p:grpSpPr>
          <p:sp>
            <p:nvSpPr>
              <p:cNvPr id="37" name="Google Shape;646;p26">
                <a:extLst>
                  <a:ext uri="{FF2B5EF4-FFF2-40B4-BE49-F238E27FC236}">
                    <a16:creationId xmlns:a16="http://schemas.microsoft.com/office/drawing/2014/main" id="{6BB4EA4B-1CA9-55F8-109E-2E86384FD7BF}"/>
                  </a:ext>
                </a:extLst>
              </p:cNvPr>
              <p:cNvSpPr/>
              <p:nvPr/>
            </p:nvSpPr>
            <p:spPr>
              <a:xfrm>
                <a:off x="3600592" y="139304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4D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647;p26">
                <a:extLst>
                  <a:ext uri="{FF2B5EF4-FFF2-40B4-BE49-F238E27FC236}">
                    <a16:creationId xmlns:a16="http://schemas.microsoft.com/office/drawing/2014/main" id="{B5C41FE9-53CD-BAA3-5094-91813376999A}"/>
                  </a:ext>
                </a:extLst>
              </p:cNvPr>
              <p:cNvSpPr/>
              <p:nvPr/>
            </p:nvSpPr>
            <p:spPr>
              <a:xfrm>
                <a:off x="1312937" y="1403675"/>
                <a:ext cx="921263" cy="921263"/>
              </a:xfrm>
              <a:custGeom>
                <a:avLst/>
                <a:gdLst/>
                <a:ahLst/>
                <a:cxnLst/>
                <a:rect l="l" t="t" r="r" b="b"/>
                <a:pathLst>
                  <a:path w="24231" h="24231" extrusionOk="0">
                    <a:moveTo>
                      <a:pt x="24230" y="12121"/>
                    </a:moveTo>
                    <a:cubicBezTo>
                      <a:pt x="24230" y="18813"/>
                      <a:pt x="18801" y="24230"/>
                      <a:pt x="12110" y="24230"/>
                    </a:cubicBezTo>
                    <a:cubicBezTo>
                      <a:pt x="5418" y="24230"/>
                      <a:pt x="1" y="18813"/>
                      <a:pt x="1" y="12121"/>
                    </a:cubicBezTo>
                    <a:cubicBezTo>
                      <a:pt x="1" y="5430"/>
                      <a:pt x="5418" y="1"/>
                      <a:pt x="12110" y="1"/>
                    </a:cubicBezTo>
                    <a:cubicBezTo>
                      <a:pt x="18801" y="1"/>
                      <a:pt x="24230" y="5430"/>
                      <a:pt x="24230" y="1212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2C6BA4">
                      <a:shade val="30000"/>
                      <a:satMod val="115000"/>
                    </a:srgbClr>
                  </a:gs>
                  <a:gs pos="50000">
                    <a:srgbClr val="2C6BA4">
                      <a:shade val="67500"/>
                      <a:satMod val="115000"/>
                    </a:srgbClr>
                  </a:gs>
                  <a:gs pos="100000">
                    <a:srgbClr val="2C6BA4">
                      <a:shade val="100000"/>
                      <a:satMod val="115000"/>
                    </a:srgb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200" b="1" dirty="0">
                    <a:solidFill>
                      <a:schemeClr val="bg1"/>
                    </a:solidFill>
                  </a:rPr>
                  <a:t>2</a:t>
                </a:r>
                <a:endParaRPr sz="3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9" name="Google Shape;648;p26">
                <a:extLst>
                  <a:ext uri="{FF2B5EF4-FFF2-40B4-BE49-F238E27FC236}">
                    <a16:creationId xmlns:a16="http://schemas.microsoft.com/office/drawing/2014/main" id="{0AB260AA-29C7-6375-CDFA-FA54EC4F634D}"/>
                  </a:ext>
                </a:extLst>
              </p:cNvPr>
              <p:cNvSpPr/>
              <p:nvPr/>
            </p:nvSpPr>
            <p:spPr>
              <a:xfrm>
                <a:off x="1192529" y="1283267"/>
                <a:ext cx="1795799" cy="1162538"/>
              </a:xfrm>
              <a:custGeom>
                <a:avLst/>
                <a:gdLst/>
                <a:ahLst/>
                <a:cxnLst/>
                <a:rect l="l" t="t" r="r" b="b"/>
                <a:pathLst>
                  <a:path w="47233" h="30577" extrusionOk="0">
                    <a:moveTo>
                      <a:pt x="15277" y="30576"/>
                    </a:moveTo>
                    <a:cubicBezTo>
                      <a:pt x="6859" y="30576"/>
                      <a:pt x="1" y="23706"/>
                      <a:pt x="1" y="15288"/>
                    </a:cubicBezTo>
                    <a:cubicBezTo>
                      <a:pt x="1" y="6859"/>
                      <a:pt x="6859" y="1"/>
                      <a:pt x="15277" y="1"/>
                    </a:cubicBezTo>
                    <a:lnTo>
                      <a:pt x="46435" y="1"/>
                    </a:lnTo>
                    <a:cubicBezTo>
                      <a:pt x="46876" y="1"/>
                      <a:pt x="47233" y="358"/>
                      <a:pt x="47233" y="810"/>
                    </a:cubicBezTo>
                    <a:cubicBezTo>
                      <a:pt x="47233" y="1251"/>
                      <a:pt x="46876" y="1608"/>
                      <a:pt x="46435" y="1608"/>
                    </a:cubicBezTo>
                    <a:lnTo>
                      <a:pt x="15277" y="1608"/>
                    </a:lnTo>
                    <a:cubicBezTo>
                      <a:pt x="7740" y="1608"/>
                      <a:pt x="1584" y="7752"/>
                      <a:pt x="1584" y="15300"/>
                    </a:cubicBezTo>
                    <a:cubicBezTo>
                      <a:pt x="1584" y="22849"/>
                      <a:pt x="7740" y="28993"/>
                      <a:pt x="15277" y="28993"/>
                    </a:cubicBezTo>
                    <a:cubicBezTo>
                      <a:pt x="22825" y="28993"/>
                      <a:pt x="28969" y="22849"/>
                      <a:pt x="28969" y="15300"/>
                    </a:cubicBezTo>
                    <a:cubicBezTo>
                      <a:pt x="28969" y="14848"/>
                      <a:pt x="29326" y="14503"/>
                      <a:pt x="29778" y="14503"/>
                    </a:cubicBezTo>
                    <a:cubicBezTo>
                      <a:pt x="30219" y="14503"/>
                      <a:pt x="30576" y="14848"/>
                      <a:pt x="30576" y="15300"/>
                    </a:cubicBezTo>
                    <a:cubicBezTo>
                      <a:pt x="30564" y="23706"/>
                      <a:pt x="23706" y="30576"/>
                      <a:pt x="15277" y="30576"/>
                    </a:cubicBezTo>
                    <a:close/>
                  </a:path>
                </a:pathLst>
              </a:custGeom>
              <a:solidFill>
                <a:srgbClr val="2C6B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62CB50AF-9427-BE06-6D86-1D1D5EA662C2}"/>
              </a:ext>
            </a:extLst>
          </p:cNvPr>
          <p:cNvGrpSpPr/>
          <p:nvPr/>
        </p:nvGrpSpPr>
        <p:grpSpPr>
          <a:xfrm>
            <a:off x="628806" y="3333593"/>
            <a:ext cx="5420216" cy="1162538"/>
            <a:chOff x="628806" y="3333593"/>
            <a:chExt cx="5420216" cy="116253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F8EAAA5-3004-7965-A63F-D858DE9B9CD0}"/>
                </a:ext>
              </a:extLst>
            </p:cNvPr>
            <p:cNvSpPr txBox="1"/>
            <p:nvPr/>
          </p:nvSpPr>
          <p:spPr>
            <a:xfrm>
              <a:off x="1811677" y="3440144"/>
              <a:ext cx="4237345" cy="6345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>
                <a:lnSpc>
                  <a:spcPct val="115000"/>
                </a:lnSpc>
              </a:pPr>
              <a:r>
                <a:rPr lang="en-GB" sz="1600" b="1" dirty="0">
                  <a:solidFill>
                    <a:schemeClr val="dk1"/>
                  </a:solidFill>
                  <a:ea typeface="Roboto"/>
                  <a:cs typeface="Roboto"/>
                  <a:sym typeface="Roboto"/>
                </a:rPr>
                <a:t>Contracts awarded on the lowest</a:t>
              </a:r>
            </a:p>
            <a:p>
              <a:pPr lvl="0">
                <a:lnSpc>
                  <a:spcPct val="115000"/>
                </a:lnSpc>
              </a:pPr>
              <a:r>
                <a:rPr lang="en-GB" sz="1600" b="1" dirty="0">
                  <a:solidFill>
                    <a:schemeClr val="dk1"/>
                  </a:solidFill>
                  <a:ea typeface="Roboto"/>
                  <a:cs typeface="Roboto"/>
                  <a:sym typeface="Roboto"/>
                </a:rPr>
                <a:t>compliant basis </a:t>
              </a: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71A0C37E-8F4D-28C1-6A5B-D700D065670E}"/>
                </a:ext>
              </a:extLst>
            </p:cNvPr>
            <p:cNvGrpSpPr/>
            <p:nvPr/>
          </p:nvGrpSpPr>
          <p:grpSpPr>
            <a:xfrm>
              <a:off x="628806" y="3333593"/>
              <a:ext cx="2408088" cy="1162538"/>
              <a:chOff x="1192529" y="1283267"/>
              <a:chExt cx="2408088" cy="1162538"/>
            </a:xfrm>
          </p:grpSpPr>
          <p:sp>
            <p:nvSpPr>
              <p:cNvPr id="29" name="Google Shape;646;p26">
                <a:extLst>
                  <a:ext uri="{FF2B5EF4-FFF2-40B4-BE49-F238E27FC236}">
                    <a16:creationId xmlns:a16="http://schemas.microsoft.com/office/drawing/2014/main" id="{64BD9689-75EB-DB3D-CDA8-A28E78F51324}"/>
                  </a:ext>
                </a:extLst>
              </p:cNvPr>
              <p:cNvSpPr/>
              <p:nvPr/>
            </p:nvSpPr>
            <p:spPr>
              <a:xfrm>
                <a:off x="3600592" y="139304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4D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647;p26">
                <a:extLst>
                  <a:ext uri="{FF2B5EF4-FFF2-40B4-BE49-F238E27FC236}">
                    <a16:creationId xmlns:a16="http://schemas.microsoft.com/office/drawing/2014/main" id="{CAF2C07F-7C5A-1926-2BC3-425B1C11599D}"/>
                  </a:ext>
                </a:extLst>
              </p:cNvPr>
              <p:cNvSpPr/>
              <p:nvPr/>
            </p:nvSpPr>
            <p:spPr>
              <a:xfrm>
                <a:off x="1312937" y="1403675"/>
                <a:ext cx="921263" cy="921263"/>
              </a:xfrm>
              <a:custGeom>
                <a:avLst/>
                <a:gdLst/>
                <a:ahLst/>
                <a:cxnLst/>
                <a:rect l="l" t="t" r="r" b="b"/>
                <a:pathLst>
                  <a:path w="24231" h="24231" extrusionOk="0">
                    <a:moveTo>
                      <a:pt x="24230" y="12121"/>
                    </a:moveTo>
                    <a:cubicBezTo>
                      <a:pt x="24230" y="18813"/>
                      <a:pt x="18801" y="24230"/>
                      <a:pt x="12110" y="24230"/>
                    </a:cubicBezTo>
                    <a:cubicBezTo>
                      <a:pt x="5418" y="24230"/>
                      <a:pt x="1" y="18813"/>
                      <a:pt x="1" y="12121"/>
                    </a:cubicBezTo>
                    <a:cubicBezTo>
                      <a:pt x="1" y="5430"/>
                      <a:pt x="5418" y="1"/>
                      <a:pt x="12110" y="1"/>
                    </a:cubicBezTo>
                    <a:cubicBezTo>
                      <a:pt x="18801" y="1"/>
                      <a:pt x="24230" y="5430"/>
                      <a:pt x="24230" y="1212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60000"/>
                      <a:lumOff val="40000"/>
                      <a:shade val="30000"/>
                      <a:satMod val="115000"/>
                    </a:schemeClr>
                  </a:gs>
                  <a:gs pos="50000">
                    <a:schemeClr val="accent6">
                      <a:lumMod val="60000"/>
                      <a:lumOff val="40000"/>
                      <a:shade val="67500"/>
                      <a:satMod val="115000"/>
                    </a:schemeClr>
                  </a:gs>
                  <a:gs pos="100000">
                    <a:schemeClr val="accent6">
                      <a:lumMod val="60000"/>
                      <a:lumOff val="40000"/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200" b="1" dirty="0">
                    <a:solidFill>
                      <a:schemeClr val="bg1"/>
                    </a:solidFill>
                  </a:rPr>
                  <a:t>1</a:t>
                </a:r>
                <a:endParaRPr sz="32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Google Shape;648;p26">
                <a:extLst>
                  <a:ext uri="{FF2B5EF4-FFF2-40B4-BE49-F238E27FC236}">
                    <a16:creationId xmlns:a16="http://schemas.microsoft.com/office/drawing/2014/main" id="{8983EC21-1C5E-B150-1CB1-987E0870B52C}"/>
                  </a:ext>
                </a:extLst>
              </p:cNvPr>
              <p:cNvSpPr/>
              <p:nvPr/>
            </p:nvSpPr>
            <p:spPr>
              <a:xfrm>
                <a:off x="1192529" y="1283267"/>
                <a:ext cx="1795799" cy="1162538"/>
              </a:xfrm>
              <a:custGeom>
                <a:avLst/>
                <a:gdLst/>
                <a:ahLst/>
                <a:cxnLst/>
                <a:rect l="l" t="t" r="r" b="b"/>
                <a:pathLst>
                  <a:path w="47233" h="30577" extrusionOk="0">
                    <a:moveTo>
                      <a:pt x="15277" y="30576"/>
                    </a:moveTo>
                    <a:cubicBezTo>
                      <a:pt x="6859" y="30576"/>
                      <a:pt x="1" y="23706"/>
                      <a:pt x="1" y="15288"/>
                    </a:cubicBezTo>
                    <a:cubicBezTo>
                      <a:pt x="1" y="6859"/>
                      <a:pt x="6859" y="1"/>
                      <a:pt x="15277" y="1"/>
                    </a:cubicBezTo>
                    <a:lnTo>
                      <a:pt x="46435" y="1"/>
                    </a:lnTo>
                    <a:cubicBezTo>
                      <a:pt x="46876" y="1"/>
                      <a:pt x="47233" y="358"/>
                      <a:pt x="47233" y="810"/>
                    </a:cubicBezTo>
                    <a:cubicBezTo>
                      <a:pt x="47233" y="1251"/>
                      <a:pt x="46876" y="1608"/>
                      <a:pt x="46435" y="1608"/>
                    </a:cubicBezTo>
                    <a:lnTo>
                      <a:pt x="15277" y="1608"/>
                    </a:lnTo>
                    <a:cubicBezTo>
                      <a:pt x="7740" y="1608"/>
                      <a:pt x="1584" y="7752"/>
                      <a:pt x="1584" y="15300"/>
                    </a:cubicBezTo>
                    <a:cubicBezTo>
                      <a:pt x="1584" y="22849"/>
                      <a:pt x="7740" y="28993"/>
                      <a:pt x="15277" y="28993"/>
                    </a:cubicBezTo>
                    <a:cubicBezTo>
                      <a:pt x="22825" y="28993"/>
                      <a:pt x="28969" y="22849"/>
                      <a:pt x="28969" y="15300"/>
                    </a:cubicBezTo>
                    <a:cubicBezTo>
                      <a:pt x="28969" y="14848"/>
                      <a:pt x="29326" y="14503"/>
                      <a:pt x="29778" y="14503"/>
                    </a:cubicBezTo>
                    <a:cubicBezTo>
                      <a:pt x="30219" y="14503"/>
                      <a:pt x="30576" y="14848"/>
                      <a:pt x="30576" y="15300"/>
                    </a:cubicBezTo>
                    <a:cubicBezTo>
                      <a:pt x="30564" y="23706"/>
                      <a:pt x="23706" y="30576"/>
                      <a:pt x="15277" y="30576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" name="Google Shape;518;p24">
            <a:extLst>
              <a:ext uri="{FF2B5EF4-FFF2-40B4-BE49-F238E27FC236}">
                <a16:creationId xmlns:a16="http://schemas.microsoft.com/office/drawing/2014/main" id="{8855EACB-2CFA-DA9E-7923-BFB852A716D1}"/>
              </a:ext>
            </a:extLst>
          </p:cNvPr>
          <p:cNvGrpSpPr/>
          <p:nvPr/>
        </p:nvGrpSpPr>
        <p:grpSpPr>
          <a:xfrm>
            <a:off x="8181285" y="2967344"/>
            <a:ext cx="2454040" cy="3014356"/>
            <a:chOff x="3875017" y="2903225"/>
            <a:chExt cx="1393971" cy="1712248"/>
          </a:xfrm>
        </p:grpSpPr>
        <p:grpSp>
          <p:nvGrpSpPr>
            <p:cNvPr id="44" name="Google Shape;519;p24">
              <a:extLst>
                <a:ext uri="{FF2B5EF4-FFF2-40B4-BE49-F238E27FC236}">
                  <a16:creationId xmlns:a16="http://schemas.microsoft.com/office/drawing/2014/main" id="{C6F17C3F-4405-D754-2C0D-9FFF22E08A6A}"/>
                </a:ext>
              </a:extLst>
            </p:cNvPr>
            <p:cNvGrpSpPr/>
            <p:nvPr/>
          </p:nvGrpSpPr>
          <p:grpSpPr>
            <a:xfrm>
              <a:off x="3875017" y="2903225"/>
              <a:ext cx="1393971" cy="1381208"/>
              <a:chOff x="3904605" y="2903225"/>
              <a:chExt cx="1393971" cy="1381208"/>
            </a:xfrm>
          </p:grpSpPr>
          <p:sp>
            <p:nvSpPr>
              <p:cNvPr id="52" name="Google Shape;520;p24">
                <a:extLst>
                  <a:ext uri="{FF2B5EF4-FFF2-40B4-BE49-F238E27FC236}">
                    <a16:creationId xmlns:a16="http://schemas.microsoft.com/office/drawing/2014/main" id="{BA7E17C0-AAF1-F0C8-3995-CC99098413A5}"/>
                  </a:ext>
                </a:extLst>
              </p:cNvPr>
              <p:cNvSpPr/>
              <p:nvPr/>
            </p:nvSpPr>
            <p:spPr>
              <a:xfrm>
                <a:off x="3916944" y="3425113"/>
                <a:ext cx="1381632" cy="840588"/>
              </a:xfrm>
              <a:custGeom>
                <a:avLst/>
                <a:gdLst/>
                <a:ahLst/>
                <a:cxnLst/>
                <a:rect l="l" t="t" r="r" b="b"/>
                <a:pathLst>
                  <a:path w="23209" h="14121" extrusionOk="0">
                    <a:moveTo>
                      <a:pt x="0" y="0"/>
                    </a:moveTo>
                    <a:lnTo>
                      <a:pt x="0" y="13260"/>
                    </a:lnTo>
                    <a:cubicBezTo>
                      <a:pt x="0" y="13735"/>
                      <a:pt x="386" y="14121"/>
                      <a:pt x="855" y="14121"/>
                    </a:cubicBezTo>
                    <a:lnTo>
                      <a:pt x="22354" y="14121"/>
                    </a:lnTo>
                    <a:cubicBezTo>
                      <a:pt x="22823" y="14121"/>
                      <a:pt x="23209" y="13735"/>
                      <a:pt x="23209" y="13260"/>
                    </a:cubicBezTo>
                    <a:lnTo>
                      <a:pt x="2320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21;p24">
                <a:extLst>
                  <a:ext uri="{FF2B5EF4-FFF2-40B4-BE49-F238E27FC236}">
                    <a16:creationId xmlns:a16="http://schemas.microsoft.com/office/drawing/2014/main" id="{ECCB4175-614B-1726-F7DF-E578DF828CDF}"/>
                  </a:ext>
                </a:extLst>
              </p:cNvPr>
              <p:cNvSpPr/>
              <p:nvPr/>
            </p:nvSpPr>
            <p:spPr>
              <a:xfrm>
                <a:off x="3916944" y="2903225"/>
                <a:ext cx="1381632" cy="521937"/>
              </a:xfrm>
              <a:custGeom>
                <a:avLst/>
                <a:gdLst/>
                <a:ahLst/>
                <a:cxnLst/>
                <a:rect l="l" t="t" r="r" b="b"/>
                <a:pathLst>
                  <a:path w="23209" h="8768" extrusionOk="0">
                    <a:moveTo>
                      <a:pt x="11604" y="0"/>
                    </a:moveTo>
                    <a:lnTo>
                      <a:pt x="0" y="8767"/>
                    </a:lnTo>
                    <a:lnTo>
                      <a:pt x="23209" y="8767"/>
                    </a:lnTo>
                    <a:lnTo>
                      <a:pt x="1160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22;p24">
                <a:extLst>
                  <a:ext uri="{FF2B5EF4-FFF2-40B4-BE49-F238E27FC236}">
                    <a16:creationId xmlns:a16="http://schemas.microsoft.com/office/drawing/2014/main" id="{07E57B4E-9309-2B4C-55D5-33827E41BF79}"/>
                  </a:ext>
                </a:extLst>
              </p:cNvPr>
              <p:cNvSpPr/>
              <p:nvPr/>
            </p:nvSpPr>
            <p:spPr>
              <a:xfrm>
                <a:off x="3916944" y="3425113"/>
                <a:ext cx="1381632" cy="371392"/>
              </a:xfrm>
              <a:custGeom>
                <a:avLst/>
                <a:gdLst/>
                <a:ahLst/>
                <a:cxnLst/>
                <a:rect l="l" t="t" r="r" b="b"/>
                <a:pathLst>
                  <a:path w="23209" h="6239" extrusionOk="0">
                    <a:moveTo>
                      <a:pt x="0" y="0"/>
                    </a:moveTo>
                    <a:lnTo>
                      <a:pt x="8251" y="6238"/>
                    </a:lnTo>
                    <a:lnTo>
                      <a:pt x="14958" y="6238"/>
                    </a:lnTo>
                    <a:lnTo>
                      <a:pt x="23209" y="0"/>
                    </a:lnTo>
                    <a:close/>
                  </a:path>
                </a:pathLst>
              </a:custGeom>
              <a:solidFill>
                <a:srgbClr val="EC6A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23;p24">
                <a:extLst>
                  <a:ext uri="{FF2B5EF4-FFF2-40B4-BE49-F238E27FC236}">
                    <a16:creationId xmlns:a16="http://schemas.microsoft.com/office/drawing/2014/main" id="{815DBADE-400B-FA63-6413-039D1EB37ED0}"/>
                  </a:ext>
                </a:extLst>
              </p:cNvPr>
              <p:cNvSpPr/>
              <p:nvPr/>
            </p:nvSpPr>
            <p:spPr>
              <a:xfrm>
                <a:off x="3904605" y="3815178"/>
                <a:ext cx="1381632" cy="469255"/>
              </a:xfrm>
              <a:custGeom>
                <a:avLst/>
                <a:gdLst/>
                <a:ahLst/>
                <a:cxnLst/>
                <a:rect l="l" t="t" r="r" b="b"/>
                <a:pathLst>
                  <a:path w="23209" h="7883" extrusionOk="0">
                    <a:moveTo>
                      <a:pt x="8251" y="0"/>
                    </a:moveTo>
                    <a:lnTo>
                      <a:pt x="0" y="7022"/>
                    </a:lnTo>
                    <a:cubicBezTo>
                      <a:pt x="0" y="7497"/>
                      <a:pt x="386" y="7883"/>
                      <a:pt x="855" y="7883"/>
                    </a:cubicBezTo>
                    <a:lnTo>
                      <a:pt x="22354" y="7883"/>
                    </a:lnTo>
                    <a:cubicBezTo>
                      <a:pt x="22823" y="7883"/>
                      <a:pt x="23209" y="7497"/>
                      <a:pt x="23209" y="7022"/>
                    </a:cubicBezTo>
                    <a:lnTo>
                      <a:pt x="14958" y="0"/>
                    </a:lnTo>
                    <a:close/>
                  </a:path>
                </a:pathLst>
              </a:custGeom>
              <a:solidFill>
                <a:srgbClr val="FFC6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24;p24">
                <a:extLst>
                  <a:ext uri="{FF2B5EF4-FFF2-40B4-BE49-F238E27FC236}">
                    <a16:creationId xmlns:a16="http://schemas.microsoft.com/office/drawing/2014/main" id="{96310A23-A6EE-CF4B-7503-3B11288B0700}"/>
                  </a:ext>
                </a:extLst>
              </p:cNvPr>
              <p:cNvSpPr/>
              <p:nvPr/>
            </p:nvSpPr>
            <p:spPr>
              <a:xfrm>
                <a:off x="4054753" y="3048773"/>
                <a:ext cx="1106008" cy="747725"/>
              </a:xfrm>
              <a:custGeom>
                <a:avLst/>
                <a:gdLst/>
                <a:ahLst/>
                <a:cxnLst/>
                <a:rect l="l" t="t" r="r" b="b"/>
                <a:pathLst>
                  <a:path w="18579" h="12561" extrusionOk="0">
                    <a:moveTo>
                      <a:pt x="0" y="1"/>
                    </a:moveTo>
                    <a:lnTo>
                      <a:pt x="0" y="8073"/>
                    </a:lnTo>
                    <a:lnTo>
                      <a:pt x="5936" y="12560"/>
                    </a:lnTo>
                    <a:lnTo>
                      <a:pt x="12643" y="12560"/>
                    </a:lnTo>
                    <a:lnTo>
                      <a:pt x="18579" y="8073"/>
                    </a:lnTo>
                    <a:lnTo>
                      <a:pt x="18579" y="2761"/>
                    </a:lnTo>
                    <a:lnTo>
                      <a:pt x="15819" y="2761"/>
                    </a:lnTo>
                    <a:lnTo>
                      <a:pt x="15819" y="1"/>
                    </a:lnTo>
                    <a:close/>
                  </a:path>
                </a:pathLst>
              </a:custGeom>
              <a:solidFill>
                <a:srgbClr val="C0D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25;p24">
                <a:extLst>
                  <a:ext uri="{FF2B5EF4-FFF2-40B4-BE49-F238E27FC236}">
                    <a16:creationId xmlns:a16="http://schemas.microsoft.com/office/drawing/2014/main" id="{EFF050AF-54EB-AC8C-3061-AF9A118B8DC7}"/>
                  </a:ext>
                </a:extLst>
              </p:cNvPr>
              <p:cNvSpPr/>
              <p:nvPr/>
            </p:nvSpPr>
            <p:spPr>
              <a:xfrm>
                <a:off x="4996382" y="3048773"/>
                <a:ext cx="164362" cy="16435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761" extrusionOk="0">
                    <a:moveTo>
                      <a:pt x="1" y="1"/>
                    </a:moveTo>
                    <a:lnTo>
                      <a:pt x="1" y="2761"/>
                    </a:lnTo>
                    <a:lnTo>
                      <a:pt x="2761" y="276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26;p24">
                <a:extLst>
                  <a:ext uri="{FF2B5EF4-FFF2-40B4-BE49-F238E27FC236}">
                    <a16:creationId xmlns:a16="http://schemas.microsoft.com/office/drawing/2014/main" id="{AF35FD75-F205-CCFF-128E-8F471F8E3E99}"/>
                  </a:ext>
                </a:extLst>
              </p:cNvPr>
              <p:cNvSpPr/>
              <p:nvPr/>
            </p:nvSpPr>
            <p:spPr>
              <a:xfrm>
                <a:off x="4219053" y="3257957"/>
                <a:ext cx="360811" cy="38574"/>
              </a:xfrm>
              <a:custGeom>
                <a:avLst/>
                <a:gdLst/>
                <a:ahLst/>
                <a:cxnLst/>
                <a:rect l="l" t="t" r="r" b="b"/>
                <a:pathLst>
                  <a:path w="6061" h="648" extrusionOk="0">
                    <a:moveTo>
                      <a:pt x="0" y="1"/>
                    </a:moveTo>
                    <a:lnTo>
                      <a:pt x="0" y="648"/>
                    </a:lnTo>
                    <a:lnTo>
                      <a:pt x="6061" y="648"/>
                    </a:lnTo>
                    <a:lnTo>
                      <a:pt x="606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27;p24">
                <a:extLst>
                  <a:ext uri="{FF2B5EF4-FFF2-40B4-BE49-F238E27FC236}">
                    <a16:creationId xmlns:a16="http://schemas.microsoft.com/office/drawing/2014/main" id="{22A932DF-B96F-9BCA-14B9-D73E4E3147EB}"/>
                  </a:ext>
                </a:extLst>
              </p:cNvPr>
              <p:cNvSpPr/>
              <p:nvPr/>
            </p:nvSpPr>
            <p:spPr>
              <a:xfrm>
                <a:off x="4219053" y="3374216"/>
                <a:ext cx="530412" cy="38574"/>
              </a:xfrm>
              <a:custGeom>
                <a:avLst/>
                <a:gdLst/>
                <a:ahLst/>
                <a:cxnLst/>
                <a:rect l="l" t="t" r="r" b="b"/>
                <a:pathLst>
                  <a:path w="8910" h="648" extrusionOk="0">
                    <a:moveTo>
                      <a:pt x="0" y="0"/>
                    </a:moveTo>
                    <a:lnTo>
                      <a:pt x="0" y="647"/>
                    </a:lnTo>
                    <a:lnTo>
                      <a:pt x="8910" y="647"/>
                    </a:lnTo>
                    <a:lnTo>
                      <a:pt x="89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28;p24">
                <a:extLst>
                  <a:ext uri="{FF2B5EF4-FFF2-40B4-BE49-F238E27FC236}">
                    <a16:creationId xmlns:a16="http://schemas.microsoft.com/office/drawing/2014/main" id="{B4B7E199-2884-C418-C28D-AC22ACB226FE}"/>
                  </a:ext>
                </a:extLst>
              </p:cNvPr>
              <p:cNvSpPr/>
              <p:nvPr/>
            </p:nvSpPr>
            <p:spPr>
              <a:xfrm>
                <a:off x="4219053" y="3490476"/>
                <a:ext cx="777402" cy="38574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648" extrusionOk="0">
                    <a:moveTo>
                      <a:pt x="0" y="0"/>
                    </a:moveTo>
                    <a:lnTo>
                      <a:pt x="0" y="647"/>
                    </a:lnTo>
                    <a:lnTo>
                      <a:pt x="13059" y="647"/>
                    </a:lnTo>
                    <a:lnTo>
                      <a:pt x="130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29;p24">
                <a:extLst>
                  <a:ext uri="{FF2B5EF4-FFF2-40B4-BE49-F238E27FC236}">
                    <a16:creationId xmlns:a16="http://schemas.microsoft.com/office/drawing/2014/main" id="{6E77B2A1-BEBB-16E9-342D-1340BB7DEFFB}"/>
                  </a:ext>
                </a:extLst>
              </p:cNvPr>
              <p:cNvSpPr/>
              <p:nvPr/>
            </p:nvSpPr>
            <p:spPr>
              <a:xfrm>
                <a:off x="4219053" y="3607033"/>
                <a:ext cx="777402" cy="38217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642" extrusionOk="0">
                    <a:moveTo>
                      <a:pt x="0" y="1"/>
                    </a:moveTo>
                    <a:lnTo>
                      <a:pt x="0" y="642"/>
                    </a:lnTo>
                    <a:lnTo>
                      <a:pt x="13059" y="642"/>
                    </a:lnTo>
                    <a:lnTo>
                      <a:pt x="1305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30;p24">
                <a:extLst>
                  <a:ext uri="{FF2B5EF4-FFF2-40B4-BE49-F238E27FC236}">
                    <a16:creationId xmlns:a16="http://schemas.microsoft.com/office/drawing/2014/main" id="{48C3CABA-171C-C960-F638-20ACAF7A752D}"/>
                  </a:ext>
                </a:extLst>
              </p:cNvPr>
              <p:cNvSpPr/>
              <p:nvPr/>
            </p:nvSpPr>
            <p:spPr>
              <a:xfrm>
                <a:off x="4368157" y="3723305"/>
                <a:ext cx="479167" cy="38545"/>
              </a:xfrm>
              <a:custGeom>
                <a:avLst/>
                <a:gdLst/>
                <a:ahLst/>
                <a:cxnLst/>
                <a:rect l="l" t="t" r="r" b="b"/>
                <a:pathLst>
                  <a:path w="13059" h="648" extrusionOk="0">
                    <a:moveTo>
                      <a:pt x="0" y="1"/>
                    </a:moveTo>
                    <a:lnTo>
                      <a:pt x="0" y="648"/>
                    </a:lnTo>
                    <a:lnTo>
                      <a:pt x="13059" y="648"/>
                    </a:lnTo>
                    <a:lnTo>
                      <a:pt x="1305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" name="Google Shape;533;p24">
              <a:extLst>
                <a:ext uri="{FF2B5EF4-FFF2-40B4-BE49-F238E27FC236}">
                  <a16:creationId xmlns:a16="http://schemas.microsoft.com/office/drawing/2014/main" id="{C010F23C-EA4F-EB2D-93A5-55768F72F2E5}"/>
                </a:ext>
              </a:extLst>
            </p:cNvPr>
            <p:cNvGrpSpPr/>
            <p:nvPr/>
          </p:nvGrpSpPr>
          <p:grpSpPr>
            <a:xfrm>
              <a:off x="4363725" y="4496124"/>
              <a:ext cx="416525" cy="119349"/>
              <a:chOff x="4394726" y="4496124"/>
              <a:chExt cx="416525" cy="119349"/>
            </a:xfrm>
          </p:grpSpPr>
          <p:sp>
            <p:nvSpPr>
              <p:cNvPr id="48" name="Google Shape;534;p24">
                <a:extLst>
                  <a:ext uri="{FF2B5EF4-FFF2-40B4-BE49-F238E27FC236}">
                    <a16:creationId xmlns:a16="http://schemas.microsoft.com/office/drawing/2014/main" id="{BB4AC765-F975-D915-E084-9149D33EBF48}"/>
                  </a:ext>
                </a:extLst>
              </p:cNvPr>
              <p:cNvSpPr/>
              <p:nvPr/>
            </p:nvSpPr>
            <p:spPr>
              <a:xfrm>
                <a:off x="4394726" y="4496124"/>
                <a:ext cx="76076" cy="119349"/>
              </a:xfrm>
              <a:custGeom>
                <a:avLst/>
                <a:gdLst/>
                <a:ahLst/>
                <a:cxnLst/>
                <a:rect l="l" t="t" r="r" b="b"/>
                <a:pathLst>
                  <a:path w="886" h="1390" extrusionOk="0">
                    <a:moveTo>
                      <a:pt x="476" y="0"/>
                    </a:moveTo>
                    <a:cubicBezTo>
                      <a:pt x="333" y="0"/>
                      <a:pt x="220" y="30"/>
                      <a:pt x="137" y="101"/>
                    </a:cubicBezTo>
                    <a:cubicBezTo>
                      <a:pt x="60" y="173"/>
                      <a:pt x="18" y="262"/>
                      <a:pt x="18" y="386"/>
                    </a:cubicBezTo>
                    <a:cubicBezTo>
                      <a:pt x="18" y="446"/>
                      <a:pt x="30" y="505"/>
                      <a:pt x="54" y="552"/>
                    </a:cubicBezTo>
                    <a:cubicBezTo>
                      <a:pt x="78" y="600"/>
                      <a:pt x="113" y="641"/>
                      <a:pt x="155" y="677"/>
                    </a:cubicBezTo>
                    <a:cubicBezTo>
                      <a:pt x="197" y="713"/>
                      <a:pt x="256" y="748"/>
                      <a:pt x="339" y="784"/>
                    </a:cubicBezTo>
                    <a:cubicBezTo>
                      <a:pt x="428" y="826"/>
                      <a:pt x="487" y="861"/>
                      <a:pt x="511" y="879"/>
                    </a:cubicBezTo>
                    <a:cubicBezTo>
                      <a:pt x="541" y="897"/>
                      <a:pt x="565" y="915"/>
                      <a:pt x="576" y="938"/>
                    </a:cubicBezTo>
                    <a:cubicBezTo>
                      <a:pt x="594" y="956"/>
                      <a:pt x="600" y="980"/>
                      <a:pt x="600" y="1010"/>
                    </a:cubicBezTo>
                    <a:cubicBezTo>
                      <a:pt x="600" y="1057"/>
                      <a:pt x="582" y="1093"/>
                      <a:pt x="553" y="1116"/>
                    </a:cubicBezTo>
                    <a:cubicBezTo>
                      <a:pt x="517" y="1140"/>
                      <a:pt x="470" y="1152"/>
                      <a:pt x="404" y="1152"/>
                    </a:cubicBezTo>
                    <a:cubicBezTo>
                      <a:pt x="357" y="1152"/>
                      <a:pt x="297" y="1146"/>
                      <a:pt x="232" y="1128"/>
                    </a:cubicBezTo>
                    <a:cubicBezTo>
                      <a:pt x="167" y="1110"/>
                      <a:pt x="90" y="1081"/>
                      <a:pt x="1" y="1039"/>
                    </a:cubicBezTo>
                    <a:lnTo>
                      <a:pt x="1" y="1306"/>
                    </a:lnTo>
                    <a:cubicBezTo>
                      <a:pt x="113" y="1360"/>
                      <a:pt x="238" y="1389"/>
                      <a:pt x="386" y="1389"/>
                    </a:cubicBezTo>
                    <a:cubicBezTo>
                      <a:pt x="541" y="1389"/>
                      <a:pt x="665" y="1354"/>
                      <a:pt x="749" y="1283"/>
                    </a:cubicBezTo>
                    <a:cubicBezTo>
                      <a:pt x="838" y="1211"/>
                      <a:pt x="885" y="1116"/>
                      <a:pt x="885" y="992"/>
                    </a:cubicBezTo>
                    <a:cubicBezTo>
                      <a:pt x="885" y="909"/>
                      <a:pt x="861" y="831"/>
                      <a:pt x="814" y="772"/>
                    </a:cubicBezTo>
                    <a:cubicBezTo>
                      <a:pt x="766" y="713"/>
                      <a:pt x="677" y="647"/>
                      <a:pt x="553" y="588"/>
                    </a:cubicBezTo>
                    <a:cubicBezTo>
                      <a:pt x="458" y="547"/>
                      <a:pt x="398" y="511"/>
                      <a:pt x="369" y="493"/>
                    </a:cubicBezTo>
                    <a:cubicBezTo>
                      <a:pt x="345" y="475"/>
                      <a:pt x="327" y="457"/>
                      <a:pt x="315" y="440"/>
                    </a:cubicBezTo>
                    <a:cubicBezTo>
                      <a:pt x="303" y="422"/>
                      <a:pt x="297" y="398"/>
                      <a:pt x="297" y="374"/>
                    </a:cubicBezTo>
                    <a:cubicBezTo>
                      <a:pt x="297" y="333"/>
                      <a:pt x="309" y="303"/>
                      <a:pt x="339" y="273"/>
                    </a:cubicBezTo>
                    <a:cubicBezTo>
                      <a:pt x="369" y="250"/>
                      <a:pt x="410" y="238"/>
                      <a:pt x="464" y="238"/>
                    </a:cubicBezTo>
                    <a:cubicBezTo>
                      <a:pt x="511" y="238"/>
                      <a:pt x="559" y="244"/>
                      <a:pt x="606" y="256"/>
                    </a:cubicBezTo>
                    <a:cubicBezTo>
                      <a:pt x="654" y="268"/>
                      <a:pt x="713" y="285"/>
                      <a:pt x="784" y="315"/>
                    </a:cubicBezTo>
                    <a:lnTo>
                      <a:pt x="873" y="95"/>
                    </a:lnTo>
                    <a:cubicBezTo>
                      <a:pt x="808" y="66"/>
                      <a:pt x="737" y="42"/>
                      <a:pt x="677" y="24"/>
                    </a:cubicBezTo>
                    <a:cubicBezTo>
                      <a:pt x="612" y="6"/>
                      <a:pt x="547" y="0"/>
                      <a:pt x="47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35;p24">
                <a:extLst>
                  <a:ext uri="{FF2B5EF4-FFF2-40B4-BE49-F238E27FC236}">
                    <a16:creationId xmlns:a16="http://schemas.microsoft.com/office/drawing/2014/main" id="{1731A35A-1A29-EB06-9987-FCE6BB7B8B7C}"/>
                  </a:ext>
                </a:extLst>
              </p:cNvPr>
              <p:cNvSpPr/>
              <p:nvPr/>
            </p:nvSpPr>
            <p:spPr>
              <a:xfrm>
                <a:off x="4491580" y="4497670"/>
                <a:ext cx="66803" cy="116258"/>
              </a:xfrm>
              <a:custGeom>
                <a:avLst/>
                <a:gdLst/>
                <a:ahLst/>
                <a:cxnLst/>
                <a:rect l="l" t="t" r="r" b="b"/>
                <a:pathLst>
                  <a:path w="778" h="1354" extrusionOk="0">
                    <a:moveTo>
                      <a:pt x="0" y="0"/>
                    </a:moveTo>
                    <a:lnTo>
                      <a:pt x="0" y="1354"/>
                    </a:lnTo>
                    <a:lnTo>
                      <a:pt x="778" y="1354"/>
                    </a:lnTo>
                    <a:lnTo>
                      <a:pt x="778" y="1116"/>
                    </a:lnTo>
                    <a:lnTo>
                      <a:pt x="285" y="1116"/>
                    </a:lnTo>
                    <a:lnTo>
                      <a:pt x="285" y="766"/>
                    </a:lnTo>
                    <a:lnTo>
                      <a:pt x="742" y="766"/>
                    </a:lnTo>
                    <a:lnTo>
                      <a:pt x="742" y="534"/>
                    </a:lnTo>
                    <a:lnTo>
                      <a:pt x="285" y="534"/>
                    </a:lnTo>
                    <a:lnTo>
                      <a:pt x="285" y="238"/>
                    </a:lnTo>
                    <a:lnTo>
                      <a:pt x="778" y="238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36;p24">
                <a:extLst>
                  <a:ext uri="{FF2B5EF4-FFF2-40B4-BE49-F238E27FC236}">
                    <a16:creationId xmlns:a16="http://schemas.microsoft.com/office/drawing/2014/main" id="{1A0CCBB3-6DAB-9993-3B20-A40FF19455FB}"/>
                  </a:ext>
                </a:extLst>
              </p:cNvPr>
              <p:cNvSpPr/>
              <p:nvPr/>
            </p:nvSpPr>
            <p:spPr>
              <a:xfrm>
                <a:off x="4582767" y="4497670"/>
                <a:ext cx="103038" cy="116258"/>
              </a:xfrm>
              <a:custGeom>
                <a:avLst/>
                <a:gdLst/>
                <a:ahLst/>
                <a:cxnLst/>
                <a:rect l="l" t="t" r="r" b="b"/>
                <a:pathLst>
                  <a:path w="1200" h="1354" extrusionOk="0">
                    <a:moveTo>
                      <a:pt x="1" y="0"/>
                    </a:moveTo>
                    <a:lnTo>
                      <a:pt x="1" y="1354"/>
                    </a:lnTo>
                    <a:lnTo>
                      <a:pt x="256" y="1354"/>
                    </a:lnTo>
                    <a:lnTo>
                      <a:pt x="256" y="718"/>
                    </a:lnTo>
                    <a:cubicBezTo>
                      <a:pt x="256" y="641"/>
                      <a:pt x="250" y="511"/>
                      <a:pt x="238" y="327"/>
                    </a:cubicBezTo>
                    <a:lnTo>
                      <a:pt x="244" y="327"/>
                    </a:lnTo>
                    <a:lnTo>
                      <a:pt x="832" y="1354"/>
                    </a:lnTo>
                    <a:lnTo>
                      <a:pt x="1200" y="1354"/>
                    </a:lnTo>
                    <a:lnTo>
                      <a:pt x="1200" y="0"/>
                    </a:lnTo>
                    <a:lnTo>
                      <a:pt x="939" y="0"/>
                    </a:lnTo>
                    <a:lnTo>
                      <a:pt x="939" y="641"/>
                    </a:lnTo>
                    <a:cubicBezTo>
                      <a:pt x="939" y="713"/>
                      <a:pt x="945" y="837"/>
                      <a:pt x="951" y="1015"/>
                    </a:cubicBezTo>
                    <a:lnTo>
                      <a:pt x="945" y="1015"/>
                    </a:lnTo>
                    <a:lnTo>
                      <a:pt x="35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37;p24">
                <a:extLst>
                  <a:ext uri="{FF2B5EF4-FFF2-40B4-BE49-F238E27FC236}">
                    <a16:creationId xmlns:a16="http://schemas.microsoft.com/office/drawing/2014/main" id="{35219178-118F-3EC6-6793-2A04EA2BBBB5}"/>
                  </a:ext>
                </a:extLst>
              </p:cNvPr>
              <p:cNvSpPr/>
              <p:nvPr/>
            </p:nvSpPr>
            <p:spPr>
              <a:xfrm>
                <a:off x="4714825" y="4497670"/>
                <a:ext cx="96426" cy="116258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1354" extrusionOk="0">
                    <a:moveTo>
                      <a:pt x="439" y="238"/>
                    </a:moveTo>
                    <a:cubicBezTo>
                      <a:pt x="695" y="238"/>
                      <a:pt x="825" y="380"/>
                      <a:pt x="825" y="671"/>
                    </a:cubicBezTo>
                    <a:cubicBezTo>
                      <a:pt x="825" y="968"/>
                      <a:pt x="683" y="1116"/>
                      <a:pt x="410" y="1116"/>
                    </a:cubicBezTo>
                    <a:lnTo>
                      <a:pt x="285" y="1116"/>
                    </a:lnTo>
                    <a:lnTo>
                      <a:pt x="285" y="238"/>
                    </a:lnTo>
                    <a:close/>
                    <a:moveTo>
                      <a:pt x="0" y="0"/>
                    </a:moveTo>
                    <a:lnTo>
                      <a:pt x="0" y="1354"/>
                    </a:lnTo>
                    <a:lnTo>
                      <a:pt x="380" y="1354"/>
                    </a:lnTo>
                    <a:cubicBezTo>
                      <a:pt x="623" y="1354"/>
                      <a:pt x="807" y="1294"/>
                      <a:pt x="932" y="1176"/>
                    </a:cubicBezTo>
                    <a:cubicBezTo>
                      <a:pt x="1057" y="1057"/>
                      <a:pt x="1122" y="885"/>
                      <a:pt x="1122" y="665"/>
                    </a:cubicBezTo>
                    <a:cubicBezTo>
                      <a:pt x="1122" y="451"/>
                      <a:pt x="1063" y="291"/>
                      <a:pt x="938" y="172"/>
                    </a:cubicBezTo>
                    <a:cubicBezTo>
                      <a:pt x="819" y="60"/>
                      <a:pt x="647" y="0"/>
                      <a:pt x="42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" name="Google Shape;452;p30">
            <a:extLst>
              <a:ext uri="{FF2B5EF4-FFF2-40B4-BE49-F238E27FC236}">
                <a16:creationId xmlns:a16="http://schemas.microsoft.com/office/drawing/2014/main" id="{A90C7C9C-F9E9-505F-1428-BA7B5417986E}"/>
              </a:ext>
            </a:extLst>
          </p:cNvPr>
          <p:cNvGrpSpPr/>
          <p:nvPr/>
        </p:nvGrpSpPr>
        <p:grpSpPr>
          <a:xfrm>
            <a:off x="7111107" y="908465"/>
            <a:ext cx="5193359" cy="5409732"/>
            <a:chOff x="4896225" y="1083250"/>
            <a:chExt cx="3897844" cy="4060242"/>
          </a:xfrm>
        </p:grpSpPr>
        <p:sp>
          <p:nvSpPr>
            <p:cNvPr id="64" name="Google Shape;453;p30">
              <a:extLst>
                <a:ext uri="{FF2B5EF4-FFF2-40B4-BE49-F238E27FC236}">
                  <a16:creationId xmlns:a16="http://schemas.microsoft.com/office/drawing/2014/main" id="{ABCB68F9-A51A-6B15-D4D1-3DCC76E5283D}"/>
                </a:ext>
              </a:extLst>
            </p:cNvPr>
            <p:cNvSpPr/>
            <p:nvPr/>
          </p:nvSpPr>
          <p:spPr>
            <a:xfrm flipH="1">
              <a:off x="4896225" y="1083250"/>
              <a:ext cx="3819900" cy="38199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54;p30">
              <a:extLst>
                <a:ext uri="{FF2B5EF4-FFF2-40B4-BE49-F238E27FC236}">
                  <a16:creationId xmlns:a16="http://schemas.microsoft.com/office/drawing/2014/main" id="{7E51E810-4E2A-9056-A923-698587140460}"/>
                </a:ext>
              </a:extLst>
            </p:cNvPr>
            <p:cNvSpPr/>
            <p:nvPr/>
          </p:nvSpPr>
          <p:spPr>
            <a:xfrm>
              <a:off x="6028372" y="1344250"/>
              <a:ext cx="2298651" cy="1427395"/>
            </a:xfrm>
            <a:custGeom>
              <a:avLst/>
              <a:gdLst/>
              <a:ahLst/>
              <a:cxnLst/>
              <a:rect l="l" t="t" r="r" b="b"/>
              <a:pathLst>
                <a:path w="118289" h="73454" extrusionOk="0">
                  <a:moveTo>
                    <a:pt x="5600" y="0"/>
                  </a:moveTo>
                  <a:cubicBezTo>
                    <a:pt x="2508" y="0"/>
                    <a:pt x="1" y="2507"/>
                    <a:pt x="1" y="5559"/>
                  </a:cubicBezTo>
                  <a:lnTo>
                    <a:pt x="1" y="67898"/>
                  </a:lnTo>
                  <a:cubicBezTo>
                    <a:pt x="1" y="70990"/>
                    <a:pt x="2508" y="73453"/>
                    <a:pt x="5600" y="73453"/>
                  </a:cubicBezTo>
                  <a:lnTo>
                    <a:pt x="112729" y="73453"/>
                  </a:lnTo>
                  <a:cubicBezTo>
                    <a:pt x="115821" y="73453"/>
                    <a:pt x="118288" y="70990"/>
                    <a:pt x="118288" y="67898"/>
                  </a:cubicBezTo>
                  <a:lnTo>
                    <a:pt x="118288" y="5559"/>
                  </a:lnTo>
                  <a:cubicBezTo>
                    <a:pt x="118288" y="2507"/>
                    <a:pt x="115821" y="0"/>
                    <a:pt x="112729" y="0"/>
                  </a:cubicBez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55;p30">
              <a:extLst>
                <a:ext uri="{FF2B5EF4-FFF2-40B4-BE49-F238E27FC236}">
                  <a16:creationId xmlns:a16="http://schemas.microsoft.com/office/drawing/2014/main" id="{8042176B-17E3-0680-EC9A-3B9D57FF7FB4}"/>
                </a:ext>
              </a:extLst>
            </p:cNvPr>
            <p:cNvSpPr/>
            <p:nvPr/>
          </p:nvSpPr>
          <p:spPr>
            <a:xfrm>
              <a:off x="7138326" y="1524488"/>
              <a:ext cx="975978" cy="975978"/>
            </a:xfrm>
            <a:custGeom>
              <a:avLst/>
              <a:gdLst/>
              <a:ahLst/>
              <a:cxnLst/>
              <a:rect l="l" t="t" r="r" b="b"/>
              <a:pathLst>
                <a:path w="50224" h="50224" extrusionOk="0">
                  <a:moveTo>
                    <a:pt x="208" y="1"/>
                  </a:moveTo>
                  <a:cubicBezTo>
                    <a:pt x="125" y="1"/>
                    <a:pt x="1" y="84"/>
                    <a:pt x="1" y="211"/>
                  </a:cubicBezTo>
                  <a:cubicBezTo>
                    <a:pt x="1" y="335"/>
                    <a:pt x="125" y="419"/>
                    <a:pt x="208" y="419"/>
                  </a:cubicBezTo>
                  <a:lnTo>
                    <a:pt x="8815" y="419"/>
                  </a:lnTo>
                  <a:lnTo>
                    <a:pt x="12241" y="3845"/>
                  </a:lnTo>
                  <a:cubicBezTo>
                    <a:pt x="5015" y="8234"/>
                    <a:pt x="208" y="16129"/>
                    <a:pt x="208" y="25197"/>
                  </a:cubicBezTo>
                  <a:cubicBezTo>
                    <a:pt x="208" y="39025"/>
                    <a:pt x="11406" y="50223"/>
                    <a:pt x="25194" y="50223"/>
                  </a:cubicBezTo>
                  <a:cubicBezTo>
                    <a:pt x="30793" y="50223"/>
                    <a:pt x="35974" y="48385"/>
                    <a:pt x="40112" y="45253"/>
                  </a:cubicBezTo>
                  <a:lnTo>
                    <a:pt x="25194" y="25197"/>
                  </a:lnTo>
                  <a:lnTo>
                    <a:pt x="50223" y="24863"/>
                  </a:lnTo>
                  <a:cubicBezTo>
                    <a:pt x="50013" y="11198"/>
                    <a:pt x="38899" y="211"/>
                    <a:pt x="25194" y="211"/>
                  </a:cubicBezTo>
                  <a:cubicBezTo>
                    <a:pt x="20598" y="211"/>
                    <a:pt x="16296" y="1465"/>
                    <a:pt x="12619" y="3637"/>
                  </a:cubicBezTo>
                  <a:lnTo>
                    <a:pt x="9026" y="84"/>
                  </a:lnTo>
                  <a:cubicBezTo>
                    <a:pt x="9026" y="44"/>
                    <a:pt x="8942" y="1"/>
                    <a:pt x="88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56;p30">
              <a:extLst>
                <a:ext uri="{FF2B5EF4-FFF2-40B4-BE49-F238E27FC236}">
                  <a16:creationId xmlns:a16="http://schemas.microsoft.com/office/drawing/2014/main" id="{5E61D2D1-40D5-6623-E9AA-A5E498FD4760}"/>
                </a:ext>
              </a:extLst>
            </p:cNvPr>
            <p:cNvSpPr/>
            <p:nvPr/>
          </p:nvSpPr>
          <p:spPr>
            <a:xfrm>
              <a:off x="7917789" y="2401406"/>
              <a:ext cx="4023" cy="3245"/>
            </a:xfrm>
            <a:custGeom>
              <a:avLst/>
              <a:gdLst/>
              <a:ahLst/>
              <a:cxnLst/>
              <a:rect l="l" t="t" r="r" b="b"/>
              <a:pathLst>
                <a:path w="207" h="167" extrusionOk="0">
                  <a:moveTo>
                    <a:pt x="206" y="0"/>
                  </a:moveTo>
                  <a:cubicBezTo>
                    <a:pt x="124" y="44"/>
                    <a:pt x="84" y="83"/>
                    <a:pt x="1" y="127"/>
                  </a:cubicBezTo>
                  <a:lnTo>
                    <a:pt x="1" y="167"/>
                  </a:lnTo>
                  <a:cubicBezTo>
                    <a:pt x="84" y="84"/>
                    <a:pt x="124" y="44"/>
                    <a:pt x="206" y="0"/>
                  </a:cubicBezTo>
                  <a:close/>
                </a:path>
              </a:pathLst>
            </a:custGeom>
            <a:solidFill>
              <a:srgbClr val="4646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57;p30">
              <a:extLst>
                <a:ext uri="{FF2B5EF4-FFF2-40B4-BE49-F238E27FC236}">
                  <a16:creationId xmlns:a16="http://schemas.microsoft.com/office/drawing/2014/main" id="{BDA1E87F-7426-B652-6F13-7E0E9709BD21}"/>
                </a:ext>
              </a:extLst>
            </p:cNvPr>
            <p:cNvSpPr/>
            <p:nvPr/>
          </p:nvSpPr>
          <p:spPr>
            <a:xfrm>
              <a:off x="7713183" y="2049850"/>
              <a:ext cx="486337" cy="522909"/>
            </a:xfrm>
            <a:custGeom>
              <a:avLst/>
              <a:gdLst/>
              <a:ahLst/>
              <a:cxnLst/>
              <a:rect l="l" t="t" r="r" b="b"/>
              <a:pathLst>
                <a:path w="25027" h="26909" extrusionOk="0">
                  <a:moveTo>
                    <a:pt x="24987" y="1"/>
                  </a:moveTo>
                  <a:lnTo>
                    <a:pt x="1" y="375"/>
                  </a:lnTo>
                  <a:lnTo>
                    <a:pt x="14915" y="20430"/>
                  </a:lnTo>
                  <a:cubicBezTo>
                    <a:pt x="18134" y="18051"/>
                    <a:pt x="20725" y="14915"/>
                    <a:pt x="22480" y="11322"/>
                  </a:cubicBezTo>
                  <a:lnTo>
                    <a:pt x="24067" y="12910"/>
                  </a:lnTo>
                  <a:lnTo>
                    <a:pt x="24067" y="26741"/>
                  </a:lnTo>
                  <a:cubicBezTo>
                    <a:pt x="24067" y="26825"/>
                    <a:pt x="24151" y="26908"/>
                    <a:pt x="24275" y="26908"/>
                  </a:cubicBezTo>
                  <a:cubicBezTo>
                    <a:pt x="24358" y="26908"/>
                    <a:pt x="24485" y="26825"/>
                    <a:pt x="24485" y="26741"/>
                  </a:cubicBezTo>
                  <a:lnTo>
                    <a:pt x="24485" y="12826"/>
                  </a:lnTo>
                  <a:cubicBezTo>
                    <a:pt x="24485" y="12786"/>
                    <a:pt x="24442" y="12742"/>
                    <a:pt x="24402" y="12702"/>
                  </a:cubicBezTo>
                  <a:lnTo>
                    <a:pt x="22647" y="10948"/>
                  </a:lnTo>
                  <a:cubicBezTo>
                    <a:pt x="24151" y="7729"/>
                    <a:pt x="25027" y="4135"/>
                    <a:pt x="25027" y="375"/>
                  </a:cubicBezTo>
                  <a:cubicBezTo>
                    <a:pt x="25027" y="251"/>
                    <a:pt x="25027" y="124"/>
                    <a:pt x="24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58;p30">
              <a:extLst>
                <a:ext uri="{FF2B5EF4-FFF2-40B4-BE49-F238E27FC236}">
                  <a16:creationId xmlns:a16="http://schemas.microsoft.com/office/drawing/2014/main" id="{A29EC5B7-FABC-8F83-E1A8-4A31CFF6157E}"/>
                </a:ext>
              </a:extLst>
            </p:cNvPr>
            <p:cNvSpPr/>
            <p:nvPr/>
          </p:nvSpPr>
          <p:spPr>
            <a:xfrm>
              <a:off x="6911761" y="1504219"/>
              <a:ext cx="207112" cy="56859"/>
            </a:xfrm>
            <a:custGeom>
              <a:avLst/>
              <a:gdLst/>
              <a:ahLst/>
              <a:cxnLst/>
              <a:rect l="l" t="t" r="r" b="b"/>
              <a:pathLst>
                <a:path w="10658" h="2926" extrusionOk="0">
                  <a:moveTo>
                    <a:pt x="1" y="1"/>
                  </a:moveTo>
                  <a:lnTo>
                    <a:pt x="1" y="2926"/>
                  </a:lnTo>
                  <a:lnTo>
                    <a:pt x="10657" y="2926"/>
                  </a:lnTo>
                  <a:lnTo>
                    <a:pt x="106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59;p30">
              <a:extLst>
                <a:ext uri="{FF2B5EF4-FFF2-40B4-BE49-F238E27FC236}">
                  <a16:creationId xmlns:a16="http://schemas.microsoft.com/office/drawing/2014/main" id="{1F8AD927-49A9-8AB6-7E3C-523B56B701E6}"/>
                </a:ext>
              </a:extLst>
            </p:cNvPr>
            <p:cNvSpPr/>
            <p:nvPr/>
          </p:nvSpPr>
          <p:spPr>
            <a:xfrm>
              <a:off x="7981120" y="2596257"/>
              <a:ext cx="207889" cy="56859"/>
            </a:xfrm>
            <a:custGeom>
              <a:avLst/>
              <a:gdLst/>
              <a:ahLst/>
              <a:cxnLst/>
              <a:rect l="l" t="t" r="r" b="b"/>
              <a:pathLst>
                <a:path w="10698" h="2926" extrusionOk="0">
                  <a:moveTo>
                    <a:pt x="1" y="0"/>
                  </a:moveTo>
                  <a:lnTo>
                    <a:pt x="1" y="2925"/>
                  </a:lnTo>
                  <a:lnTo>
                    <a:pt x="10697" y="2925"/>
                  </a:lnTo>
                  <a:lnTo>
                    <a:pt x="106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60;p30">
              <a:extLst>
                <a:ext uri="{FF2B5EF4-FFF2-40B4-BE49-F238E27FC236}">
                  <a16:creationId xmlns:a16="http://schemas.microsoft.com/office/drawing/2014/main" id="{2052D375-6DD7-1631-5101-0F9BCC0E15FA}"/>
                </a:ext>
              </a:extLst>
            </p:cNvPr>
            <p:cNvSpPr/>
            <p:nvPr/>
          </p:nvSpPr>
          <p:spPr>
            <a:xfrm>
              <a:off x="6155889" y="1480648"/>
              <a:ext cx="597608" cy="94209"/>
            </a:xfrm>
            <a:custGeom>
              <a:avLst/>
              <a:gdLst/>
              <a:ahLst/>
              <a:cxnLst/>
              <a:rect l="l" t="t" r="r" b="b"/>
              <a:pathLst>
                <a:path w="30753" h="4848" extrusionOk="0">
                  <a:moveTo>
                    <a:pt x="0" y="0"/>
                  </a:moveTo>
                  <a:lnTo>
                    <a:pt x="0" y="4847"/>
                  </a:lnTo>
                  <a:lnTo>
                    <a:pt x="30752" y="4847"/>
                  </a:lnTo>
                  <a:lnTo>
                    <a:pt x="3075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61;p30">
              <a:extLst>
                <a:ext uri="{FF2B5EF4-FFF2-40B4-BE49-F238E27FC236}">
                  <a16:creationId xmlns:a16="http://schemas.microsoft.com/office/drawing/2014/main" id="{77167080-6E3C-AFAD-3ED8-44A1FC321B37}"/>
                </a:ext>
              </a:extLst>
            </p:cNvPr>
            <p:cNvSpPr/>
            <p:nvPr/>
          </p:nvSpPr>
          <p:spPr>
            <a:xfrm>
              <a:off x="6155889" y="1632514"/>
              <a:ext cx="453069" cy="47104"/>
            </a:xfrm>
            <a:custGeom>
              <a:avLst/>
              <a:gdLst/>
              <a:ahLst/>
              <a:cxnLst/>
              <a:rect l="l" t="t" r="r" b="b"/>
              <a:pathLst>
                <a:path w="23315" h="2424" extrusionOk="0">
                  <a:moveTo>
                    <a:pt x="0" y="0"/>
                  </a:moveTo>
                  <a:lnTo>
                    <a:pt x="0" y="2424"/>
                  </a:lnTo>
                  <a:lnTo>
                    <a:pt x="23315" y="2424"/>
                  </a:lnTo>
                  <a:lnTo>
                    <a:pt x="2331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62;p30">
              <a:extLst>
                <a:ext uri="{FF2B5EF4-FFF2-40B4-BE49-F238E27FC236}">
                  <a16:creationId xmlns:a16="http://schemas.microsoft.com/office/drawing/2014/main" id="{94BB60A2-96A1-8DA5-7C9E-34208D980839}"/>
                </a:ext>
              </a:extLst>
            </p:cNvPr>
            <p:cNvSpPr/>
            <p:nvPr/>
          </p:nvSpPr>
          <p:spPr>
            <a:xfrm>
              <a:off x="6155889" y="1829775"/>
              <a:ext cx="891524" cy="12242"/>
            </a:xfrm>
            <a:custGeom>
              <a:avLst/>
              <a:gdLst/>
              <a:ahLst/>
              <a:cxnLst/>
              <a:rect l="l" t="t" r="r" b="b"/>
              <a:pathLst>
                <a:path w="45878" h="630" extrusionOk="0">
                  <a:moveTo>
                    <a:pt x="0" y="1"/>
                  </a:moveTo>
                  <a:lnTo>
                    <a:pt x="0" y="629"/>
                  </a:lnTo>
                  <a:lnTo>
                    <a:pt x="45877" y="629"/>
                  </a:lnTo>
                  <a:lnTo>
                    <a:pt x="45877" y="1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63;p30">
              <a:extLst>
                <a:ext uri="{FF2B5EF4-FFF2-40B4-BE49-F238E27FC236}">
                  <a16:creationId xmlns:a16="http://schemas.microsoft.com/office/drawing/2014/main" id="{A9B5C0B7-66EF-067B-6537-D0F9B6FDD831}"/>
                </a:ext>
              </a:extLst>
            </p:cNvPr>
            <p:cNvSpPr/>
            <p:nvPr/>
          </p:nvSpPr>
          <p:spPr>
            <a:xfrm>
              <a:off x="5222150" y="3301022"/>
              <a:ext cx="932119" cy="1220380"/>
            </a:xfrm>
            <a:custGeom>
              <a:avLst/>
              <a:gdLst/>
              <a:ahLst/>
              <a:cxnLst/>
              <a:rect l="l" t="t" r="r" b="b"/>
              <a:pathLst>
                <a:path w="47967" h="62801" extrusionOk="0">
                  <a:moveTo>
                    <a:pt x="4637" y="0"/>
                  </a:moveTo>
                  <a:cubicBezTo>
                    <a:pt x="2090" y="0"/>
                    <a:pt x="1" y="2090"/>
                    <a:pt x="1" y="4640"/>
                  </a:cubicBezTo>
                  <a:lnTo>
                    <a:pt x="1" y="58161"/>
                  </a:lnTo>
                  <a:cubicBezTo>
                    <a:pt x="1" y="60712"/>
                    <a:pt x="2090" y="62801"/>
                    <a:pt x="4637" y="62801"/>
                  </a:cubicBezTo>
                  <a:lnTo>
                    <a:pt x="43327" y="62801"/>
                  </a:lnTo>
                  <a:cubicBezTo>
                    <a:pt x="45878" y="62801"/>
                    <a:pt x="47967" y="60712"/>
                    <a:pt x="47967" y="58161"/>
                  </a:cubicBezTo>
                  <a:lnTo>
                    <a:pt x="47967" y="4640"/>
                  </a:lnTo>
                  <a:cubicBezTo>
                    <a:pt x="47967" y="2090"/>
                    <a:pt x="45878" y="0"/>
                    <a:pt x="43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64;p30">
              <a:extLst>
                <a:ext uri="{FF2B5EF4-FFF2-40B4-BE49-F238E27FC236}">
                  <a16:creationId xmlns:a16="http://schemas.microsoft.com/office/drawing/2014/main" id="{99A0E6ED-C413-81E6-D687-7151284DD79D}"/>
                </a:ext>
              </a:extLst>
            </p:cNvPr>
            <p:cNvSpPr/>
            <p:nvPr/>
          </p:nvSpPr>
          <p:spPr>
            <a:xfrm>
              <a:off x="5339854" y="4094322"/>
              <a:ext cx="678797" cy="65760"/>
            </a:xfrm>
            <a:custGeom>
              <a:avLst/>
              <a:gdLst/>
              <a:ahLst/>
              <a:cxnLst/>
              <a:rect l="l" t="t" r="r" b="b"/>
              <a:pathLst>
                <a:path w="34931" h="3384" extrusionOk="0">
                  <a:moveTo>
                    <a:pt x="0" y="0"/>
                  </a:moveTo>
                  <a:lnTo>
                    <a:pt x="0" y="3383"/>
                  </a:lnTo>
                  <a:lnTo>
                    <a:pt x="34930" y="3383"/>
                  </a:lnTo>
                  <a:lnTo>
                    <a:pt x="349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65;p30">
              <a:extLst>
                <a:ext uri="{FF2B5EF4-FFF2-40B4-BE49-F238E27FC236}">
                  <a16:creationId xmlns:a16="http://schemas.microsoft.com/office/drawing/2014/main" id="{4A9C00C4-4AEF-28B4-D815-9CE8A0618696}"/>
                </a:ext>
              </a:extLst>
            </p:cNvPr>
            <p:cNvSpPr/>
            <p:nvPr/>
          </p:nvSpPr>
          <p:spPr>
            <a:xfrm>
              <a:off x="5416166" y="4213638"/>
              <a:ext cx="526154" cy="66595"/>
            </a:xfrm>
            <a:custGeom>
              <a:avLst/>
              <a:gdLst/>
              <a:ahLst/>
              <a:cxnLst/>
              <a:rect l="l" t="t" r="r" b="b"/>
              <a:pathLst>
                <a:path w="27076" h="3427" extrusionOk="0">
                  <a:moveTo>
                    <a:pt x="1" y="1"/>
                  </a:moveTo>
                  <a:lnTo>
                    <a:pt x="1" y="3427"/>
                  </a:lnTo>
                  <a:lnTo>
                    <a:pt x="27076" y="3427"/>
                  </a:lnTo>
                  <a:lnTo>
                    <a:pt x="2707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66;p30">
              <a:extLst>
                <a:ext uri="{FF2B5EF4-FFF2-40B4-BE49-F238E27FC236}">
                  <a16:creationId xmlns:a16="http://schemas.microsoft.com/office/drawing/2014/main" id="{58F8202B-86E0-F736-F99C-CEBBFEA64A90}"/>
                </a:ext>
              </a:extLst>
            </p:cNvPr>
            <p:cNvSpPr/>
            <p:nvPr/>
          </p:nvSpPr>
          <p:spPr>
            <a:xfrm>
              <a:off x="5472229" y="4333810"/>
              <a:ext cx="414107" cy="65818"/>
            </a:xfrm>
            <a:custGeom>
              <a:avLst/>
              <a:gdLst/>
              <a:ahLst/>
              <a:cxnLst/>
              <a:rect l="l" t="t" r="r" b="b"/>
              <a:pathLst>
                <a:path w="21310" h="3387" extrusionOk="0">
                  <a:moveTo>
                    <a:pt x="1" y="1"/>
                  </a:moveTo>
                  <a:lnTo>
                    <a:pt x="1" y="3387"/>
                  </a:lnTo>
                  <a:lnTo>
                    <a:pt x="21310" y="3387"/>
                  </a:lnTo>
                  <a:lnTo>
                    <a:pt x="21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67;p30">
              <a:extLst>
                <a:ext uri="{FF2B5EF4-FFF2-40B4-BE49-F238E27FC236}">
                  <a16:creationId xmlns:a16="http://schemas.microsoft.com/office/drawing/2014/main" id="{F596DC4F-65DE-7CCD-4501-FF4E2B9F3BDD}"/>
                </a:ext>
              </a:extLst>
            </p:cNvPr>
            <p:cNvSpPr/>
            <p:nvPr/>
          </p:nvSpPr>
          <p:spPr>
            <a:xfrm>
              <a:off x="5929324" y="3581163"/>
              <a:ext cx="130761" cy="389758"/>
            </a:xfrm>
            <a:custGeom>
              <a:avLst/>
              <a:gdLst/>
              <a:ahLst/>
              <a:cxnLst/>
              <a:rect l="l" t="t" r="r" b="b"/>
              <a:pathLst>
                <a:path w="6729" h="20057" extrusionOk="0">
                  <a:moveTo>
                    <a:pt x="0" y="1"/>
                  </a:moveTo>
                  <a:lnTo>
                    <a:pt x="0" y="20057"/>
                  </a:lnTo>
                  <a:lnTo>
                    <a:pt x="6729" y="20057"/>
                  </a:lnTo>
                  <a:lnTo>
                    <a:pt x="67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68;p30">
              <a:extLst>
                <a:ext uri="{FF2B5EF4-FFF2-40B4-BE49-F238E27FC236}">
                  <a16:creationId xmlns:a16="http://schemas.microsoft.com/office/drawing/2014/main" id="{5866BE2F-93A5-AF84-EBAF-14A849B0AFD5}"/>
                </a:ext>
              </a:extLst>
            </p:cNvPr>
            <p:cNvSpPr/>
            <p:nvPr/>
          </p:nvSpPr>
          <p:spPr>
            <a:xfrm>
              <a:off x="5771803" y="3625800"/>
              <a:ext cx="129926" cy="345121"/>
            </a:xfrm>
            <a:custGeom>
              <a:avLst/>
              <a:gdLst/>
              <a:ahLst/>
              <a:cxnLst/>
              <a:rect l="l" t="t" r="r" b="b"/>
              <a:pathLst>
                <a:path w="6686" h="17760" extrusionOk="0">
                  <a:moveTo>
                    <a:pt x="1" y="0"/>
                  </a:moveTo>
                  <a:lnTo>
                    <a:pt x="1" y="17760"/>
                  </a:lnTo>
                  <a:lnTo>
                    <a:pt x="6686" y="17760"/>
                  </a:lnTo>
                  <a:lnTo>
                    <a:pt x="66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469;p30">
              <a:extLst>
                <a:ext uri="{FF2B5EF4-FFF2-40B4-BE49-F238E27FC236}">
                  <a16:creationId xmlns:a16="http://schemas.microsoft.com/office/drawing/2014/main" id="{DBD5D51D-99A7-DE49-FF95-0BFD5A958693}"/>
                </a:ext>
              </a:extLst>
            </p:cNvPr>
            <p:cNvSpPr/>
            <p:nvPr/>
          </p:nvSpPr>
          <p:spPr>
            <a:xfrm>
              <a:off x="5613504" y="3676986"/>
              <a:ext cx="129926" cy="293936"/>
            </a:xfrm>
            <a:custGeom>
              <a:avLst/>
              <a:gdLst/>
              <a:ahLst/>
              <a:cxnLst/>
              <a:rect l="l" t="t" r="r" b="b"/>
              <a:pathLst>
                <a:path w="6686" h="15126" extrusionOk="0">
                  <a:moveTo>
                    <a:pt x="1" y="0"/>
                  </a:moveTo>
                  <a:lnTo>
                    <a:pt x="1" y="15126"/>
                  </a:lnTo>
                  <a:lnTo>
                    <a:pt x="6686" y="15126"/>
                  </a:lnTo>
                  <a:lnTo>
                    <a:pt x="66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70;p30">
              <a:extLst>
                <a:ext uri="{FF2B5EF4-FFF2-40B4-BE49-F238E27FC236}">
                  <a16:creationId xmlns:a16="http://schemas.microsoft.com/office/drawing/2014/main" id="{6FEC9B2C-3BBC-B1E5-9044-BD50706454C1}"/>
                </a:ext>
              </a:extLst>
            </p:cNvPr>
            <p:cNvSpPr/>
            <p:nvPr/>
          </p:nvSpPr>
          <p:spPr>
            <a:xfrm>
              <a:off x="5455148" y="3581163"/>
              <a:ext cx="129926" cy="389758"/>
            </a:xfrm>
            <a:custGeom>
              <a:avLst/>
              <a:gdLst/>
              <a:ahLst/>
              <a:cxnLst/>
              <a:rect l="l" t="t" r="r" b="b"/>
              <a:pathLst>
                <a:path w="6686" h="20057" extrusionOk="0">
                  <a:moveTo>
                    <a:pt x="0" y="1"/>
                  </a:moveTo>
                  <a:lnTo>
                    <a:pt x="0" y="20057"/>
                  </a:lnTo>
                  <a:lnTo>
                    <a:pt x="6686" y="20057"/>
                  </a:lnTo>
                  <a:lnTo>
                    <a:pt x="66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71;p30">
              <a:extLst>
                <a:ext uri="{FF2B5EF4-FFF2-40B4-BE49-F238E27FC236}">
                  <a16:creationId xmlns:a16="http://schemas.microsoft.com/office/drawing/2014/main" id="{FC68A5FE-9953-4123-16C7-7B6B970A188B}"/>
                </a:ext>
              </a:extLst>
            </p:cNvPr>
            <p:cNvSpPr/>
            <p:nvPr/>
          </p:nvSpPr>
          <p:spPr>
            <a:xfrm>
              <a:off x="5296849" y="3720826"/>
              <a:ext cx="129926" cy="250096"/>
            </a:xfrm>
            <a:custGeom>
              <a:avLst/>
              <a:gdLst/>
              <a:ahLst/>
              <a:cxnLst/>
              <a:rect l="l" t="t" r="r" b="b"/>
              <a:pathLst>
                <a:path w="6686" h="12870" extrusionOk="0">
                  <a:moveTo>
                    <a:pt x="1" y="1"/>
                  </a:moveTo>
                  <a:lnTo>
                    <a:pt x="1" y="12870"/>
                  </a:lnTo>
                  <a:lnTo>
                    <a:pt x="6686" y="12870"/>
                  </a:lnTo>
                  <a:lnTo>
                    <a:pt x="66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72;p30">
              <a:extLst>
                <a:ext uri="{FF2B5EF4-FFF2-40B4-BE49-F238E27FC236}">
                  <a16:creationId xmlns:a16="http://schemas.microsoft.com/office/drawing/2014/main" id="{87161ECB-DB60-DCF9-1F29-133566A330DD}"/>
                </a:ext>
              </a:extLst>
            </p:cNvPr>
            <p:cNvSpPr/>
            <p:nvPr/>
          </p:nvSpPr>
          <p:spPr>
            <a:xfrm>
              <a:off x="5307382" y="3608641"/>
              <a:ext cx="708859" cy="173901"/>
            </a:xfrm>
            <a:custGeom>
              <a:avLst/>
              <a:gdLst/>
              <a:ahLst/>
              <a:cxnLst/>
              <a:rect l="l" t="t" r="r" b="b"/>
              <a:pathLst>
                <a:path w="36478" h="8949" extrusionOk="0">
                  <a:moveTo>
                    <a:pt x="36033" y="0"/>
                  </a:moveTo>
                  <a:cubicBezTo>
                    <a:pt x="35940" y="0"/>
                    <a:pt x="35844" y="32"/>
                    <a:pt x="35766" y="91"/>
                  </a:cubicBezTo>
                  <a:lnTo>
                    <a:pt x="27871" y="7569"/>
                  </a:lnTo>
                  <a:lnTo>
                    <a:pt x="21894" y="2638"/>
                  </a:lnTo>
                  <a:cubicBezTo>
                    <a:pt x="21826" y="2570"/>
                    <a:pt x="21732" y="2540"/>
                    <a:pt x="21641" y="2540"/>
                  </a:cubicBezTo>
                  <a:cubicBezTo>
                    <a:pt x="21565" y="2540"/>
                    <a:pt x="21492" y="2560"/>
                    <a:pt x="21436" y="2598"/>
                  </a:cubicBezTo>
                  <a:lnTo>
                    <a:pt x="17799" y="4811"/>
                  </a:lnTo>
                  <a:lnTo>
                    <a:pt x="13788" y="1428"/>
                  </a:lnTo>
                  <a:cubicBezTo>
                    <a:pt x="13711" y="1376"/>
                    <a:pt x="13617" y="1340"/>
                    <a:pt x="13527" y="1340"/>
                  </a:cubicBezTo>
                  <a:cubicBezTo>
                    <a:pt x="13472" y="1340"/>
                    <a:pt x="13418" y="1353"/>
                    <a:pt x="13370" y="1385"/>
                  </a:cubicBezTo>
                  <a:lnTo>
                    <a:pt x="251" y="8197"/>
                  </a:lnTo>
                  <a:cubicBezTo>
                    <a:pt x="84" y="8321"/>
                    <a:pt x="0" y="8531"/>
                    <a:pt x="84" y="8738"/>
                  </a:cubicBezTo>
                  <a:cubicBezTo>
                    <a:pt x="167" y="8865"/>
                    <a:pt x="294" y="8949"/>
                    <a:pt x="461" y="8949"/>
                  </a:cubicBezTo>
                  <a:cubicBezTo>
                    <a:pt x="501" y="8949"/>
                    <a:pt x="585" y="8949"/>
                    <a:pt x="628" y="8906"/>
                  </a:cubicBezTo>
                  <a:lnTo>
                    <a:pt x="13497" y="2220"/>
                  </a:lnTo>
                  <a:lnTo>
                    <a:pt x="17509" y="5563"/>
                  </a:lnTo>
                  <a:cubicBezTo>
                    <a:pt x="17577" y="5633"/>
                    <a:pt x="17658" y="5665"/>
                    <a:pt x="17746" y="5665"/>
                  </a:cubicBezTo>
                  <a:cubicBezTo>
                    <a:pt x="17817" y="5665"/>
                    <a:pt x="17892" y="5644"/>
                    <a:pt x="17966" y="5606"/>
                  </a:cubicBezTo>
                  <a:lnTo>
                    <a:pt x="21603" y="3434"/>
                  </a:lnTo>
                  <a:lnTo>
                    <a:pt x="27620" y="8404"/>
                  </a:lnTo>
                  <a:cubicBezTo>
                    <a:pt x="27698" y="8463"/>
                    <a:pt x="27784" y="8495"/>
                    <a:pt x="27871" y="8495"/>
                  </a:cubicBezTo>
                  <a:cubicBezTo>
                    <a:pt x="27971" y="8495"/>
                    <a:pt x="28072" y="8453"/>
                    <a:pt x="28161" y="8364"/>
                  </a:cubicBezTo>
                  <a:lnTo>
                    <a:pt x="36311" y="676"/>
                  </a:lnTo>
                  <a:cubicBezTo>
                    <a:pt x="36478" y="509"/>
                    <a:pt x="36478" y="258"/>
                    <a:pt x="36311" y="131"/>
                  </a:cubicBezTo>
                  <a:cubicBezTo>
                    <a:pt x="36243" y="42"/>
                    <a:pt x="36140" y="0"/>
                    <a:pt x="36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73;p30">
              <a:extLst>
                <a:ext uri="{FF2B5EF4-FFF2-40B4-BE49-F238E27FC236}">
                  <a16:creationId xmlns:a16="http://schemas.microsoft.com/office/drawing/2014/main" id="{7A8126B9-AAC7-5BED-658D-43B5EC145E21}"/>
                </a:ext>
              </a:extLst>
            </p:cNvPr>
            <p:cNvSpPr/>
            <p:nvPr/>
          </p:nvSpPr>
          <p:spPr>
            <a:xfrm>
              <a:off x="5978041" y="3576305"/>
              <a:ext cx="69840" cy="69840"/>
            </a:xfrm>
            <a:custGeom>
              <a:avLst/>
              <a:gdLst/>
              <a:ahLst/>
              <a:cxnLst/>
              <a:rect l="l" t="t" r="r" b="b"/>
              <a:pathLst>
                <a:path w="3594" h="3594" extrusionOk="0">
                  <a:moveTo>
                    <a:pt x="1799" y="0"/>
                  </a:moveTo>
                  <a:cubicBezTo>
                    <a:pt x="796" y="0"/>
                    <a:pt x="0" y="792"/>
                    <a:pt x="0" y="1795"/>
                  </a:cubicBezTo>
                  <a:cubicBezTo>
                    <a:pt x="0" y="2798"/>
                    <a:pt x="796" y="3594"/>
                    <a:pt x="1799" y="3594"/>
                  </a:cubicBezTo>
                  <a:cubicBezTo>
                    <a:pt x="2801" y="3594"/>
                    <a:pt x="3594" y="2798"/>
                    <a:pt x="3594" y="1795"/>
                  </a:cubicBezTo>
                  <a:cubicBezTo>
                    <a:pt x="3594" y="792"/>
                    <a:pt x="2801" y="0"/>
                    <a:pt x="1799" y="0"/>
                  </a:cubicBezTo>
                  <a:close/>
                </a:path>
              </a:pathLst>
            </a:custGeom>
            <a:solidFill>
              <a:srgbClr val="790D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74;p30">
              <a:extLst>
                <a:ext uri="{FF2B5EF4-FFF2-40B4-BE49-F238E27FC236}">
                  <a16:creationId xmlns:a16="http://schemas.microsoft.com/office/drawing/2014/main" id="{8A8E69CC-F9D9-2A51-CCBE-FB5543877C0A}"/>
                </a:ext>
              </a:extLst>
            </p:cNvPr>
            <p:cNvSpPr/>
            <p:nvPr/>
          </p:nvSpPr>
          <p:spPr>
            <a:xfrm>
              <a:off x="7047401" y="2910503"/>
              <a:ext cx="1228445" cy="1662023"/>
            </a:xfrm>
            <a:custGeom>
              <a:avLst/>
              <a:gdLst/>
              <a:ahLst/>
              <a:cxnLst/>
              <a:rect l="l" t="t" r="r" b="b"/>
              <a:pathLst>
                <a:path w="63216" h="85528" extrusionOk="0">
                  <a:moveTo>
                    <a:pt x="4680" y="1"/>
                  </a:moveTo>
                  <a:cubicBezTo>
                    <a:pt x="2089" y="1"/>
                    <a:pt x="0" y="2090"/>
                    <a:pt x="0" y="4680"/>
                  </a:cubicBezTo>
                  <a:lnTo>
                    <a:pt x="0" y="80848"/>
                  </a:lnTo>
                  <a:cubicBezTo>
                    <a:pt x="0" y="83438"/>
                    <a:pt x="2089" y="85528"/>
                    <a:pt x="4680" y="85528"/>
                  </a:cubicBezTo>
                  <a:lnTo>
                    <a:pt x="58495" y="85528"/>
                  </a:lnTo>
                  <a:cubicBezTo>
                    <a:pt x="61086" y="85528"/>
                    <a:pt x="63215" y="83438"/>
                    <a:pt x="63215" y="80848"/>
                  </a:cubicBezTo>
                  <a:lnTo>
                    <a:pt x="63215" y="4680"/>
                  </a:lnTo>
                  <a:cubicBezTo>
                    <a:pt x="63215" y="2090"/>
                    <a:pt x="61086" y="1"/>
                    <a:pt x="58495" y="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75;p30">
              <a:extLst>
                <a:ext uri="{FF2B5EF4-FFF2-40B4-BE49-F238E27FC236}">
                  <a16:creationId xmlns:a16="http://schemas.microsoft.com/office/drawing/2014/main" id="{1A26D9F3-1EDC-7A41-42D4-67F53E5DF098}"/>
                </a:ext>
              </a:extLst>
            </p:cNvPr>
            <p:cNvSpPr/>
            <p:nvPr/>
          </p:nvSpPr>
          <p:spPr>
            <a:xfrm>
              <a:off x="7207312" y="4125958"/>
              <a:ext cx="889115" cy="77963"/>
            </a:xfrm>
            <a:custGeom>
              <a:avLst/>
              <a:gdLst/>
              <a:ahLst/>
              <a:cxnLst/>
              <a:rect l="l" t="t" r="r" b="b"/>
              <a:pathLst>
                <a:path w="45754" h="4012" extrusionOk="0">
                  <a:moveTo>
                    <a:pt x="1" y="0"/>
                  </a:moveTo>
                  <a:lnTo>
                    <a:pt x="1" y="4011"/>
                  </a:lnTo>
                  <a:lnTo>
                    <a:pt x="45754" y="4011"/>
                  </a:lnTo>
                  <a:lnTo>
                    <a:pt x="457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76;p30">
              <a:extLst>
                <a:ext uri="{FF2B5EF4-FFF2-40B4-BE49-F238E27FC236}">
                  <a16:creationId xmlns:a16="http://schemas.microsoft.com/office/drawing/2014/main" id="{F9B6A998-FFA9-BA14-80EF-D1A951086840}"/>
                </a:ext>
              </a:extLst>
            </p:cNvPr>
            <p:cNvSpPr/>
            <p:nvPr/>
          </p:nvSpPr>
          <p:spPr>
            <a:xfrm>
              <a:off x="7207312" y="4263988"/>
              <a:ext cx="785967" cy="77963"/>
            </a:xfrm>
            <a:custGeom>
              <a:avLst/>
              <a:gdLst/>
              <a:ahLst/>
              <a:cxnLst/>
              <a:rect l="l" t="t" r="r" b="b"/>
              <a:pathLst>
                <a:path w="40446" h="4012" extrusionOk="0">
                  <a:moveTo>
                    <a:pt x="1" y="0"/>
                  </a:moveTo>
                  <a:lnTo>
                    <a:pt x="1" y="4011"/>
                  </a:lnTo>
                  <a:lnTo>
                    <a:pt x="40446" y="4011"/>
                  </a:lnTo>
                  <a:lnTo>
                    <a:pt x="404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77;p30">
              <a:extLst>
                <a:ext uri="{FF2B5EF4-FFF2-40B4-BE49-F238E27FC236}">
                  <a16:creationId xmlns:a16="http://schemas.microsoft.com/office/drawing/2014/main" id="{549CF86B-1C0D-1E3B-5DE2-BCD42FE2CF3E}"/>
                </a:ext>
              </a:extLst>
            </p:cNvPr>
            <p:cNvSpPr/>
            <p:nvPr/>
          </p:nvSpPr>
          <p:spPr>
            <a:xfrm>
              <a:off x="7207312" y="4402018"/>
              <a:ext cx="565136" cy="77963"/>
            </a:xfrm>
            <a:custGeom>
              <a:avLst/>
              <a:gdLst/>
              <a:ahLst/>
              <a:cxnLst/>
              <a:rect l="l" t="t" r="r" b="b"/>
              <a:pathLst>
                <a:path w="29082" h="4012" extrusionOk="0">
                  <a:moveTo>
                    <a:pt x="1" y="0"/>
                  </a:moveTo>
                  <a:lnTo>
                    <a:pt x="1" y="4011"/>
                  </a:lnTo>
                  <a:lnTo>
                    <a:pt x="29081" y="4011"/>
                  </a:lnTo>
                  <a:lnTo>
                    <a:pt x="290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78;p30">
              <a:extLst>
                <a:ext uri="{FF2B5EF4-FFF2-40B4-BE49-F238E27FC236}">
                  <a16:creationId xmlns:a16="http://schemas.microsoft.com/office/drawing/2014/main" id="{08778E09-5963-0867-EB2F-E7A17F9E1F62}"/>
                </a:ext>
              </a:extLst>
            </p:cNvPr>
            <p:cNvSpPr/>
            <p:nvPr/>
          </p:nvSpPr>
          <p:spPr>
            <a:xfrm>
              <a:off x="7148859" y="3024961"/>
              <a:ext cx="1024676" cy="644693"/>
            </a:xfrm>
            <a:custGeom>
              <a:avLst/>
              <a:gdLst/>
              <a:ahLst/>
              <a:cxnLst/>
              <a:rect l="l" t="t" r="r" b="b"/>
              <a:pathLst>
                <a:path w="52730" h="33176" extrusionOk="0">
                  <a:moveTo>
                    <a:pt x="0" y="0"/>
                  </a:moveTo>
                  <a:lnTo>
                    <a:pt x="0" y="33176"/>
                  </a:lnTo>
                  <a:lnTo>
                    <a:pt x="52730" y="33176"/>
                  </a:lnTo>
                  <a:lnTo>
                    <a:pt x="5273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479;p30">
              <a:extLst>
                <a:ext uri="{FF2B5EF4-FFF2-40B4-BE49-F238E27FC236}">
                  <a16:creationId xmlns:a16="http://schemas.microsoft.com/office/drawing/2014/main" id="{8783DF20-E001-3CEA-2C55-5755227A0506}"/>
                </a:ext>
              </a:extLst>
            </p:cNvPr>
            <p:cNvSpPr/>
            <p:nvPr/>
          </p:nvSpPr>
          <p:spPr>
            <a:xfrm>
              <a:off x="7148859" y="3129159"/>
              <a:ext cx="1024676" cy="540496"/>
            </a:xfrm>
            <a:custGeom>
              <a:avLst/>
              <a:gdLst/>
              <a:ahLst/>
              <a:cxnLst/>
              <a:rect l="l" t="t" r="r" b="b"/>
              <a:pathLst>
                <a:path w="52730" h="27814" extrusionOk="0">
                  <a:moveTo>
                    <a:pt x="6258" y="0"/>
                  </a:moveTo>
                  <a:cubicBezTo>
                    <a:pt x="2109" y="0"/>
                    <a:pt x="0" y="2326"/>
                    <a:pt x="0" y="2326"/>
                  </a:cubicBezTo>
                  <a:lnTo>
                    <a:pt x="0" y="27814"/>
                  </a:lnTo>
                  <a:lnTo>
                    <a:pt x="52730" y="27814"/>
                  </a:lnTo>
                  <a:lnTo>
                    <a:pt x="52730" y="4877"/>
                  </a:lnTo>
                  <a:cubicBezTo>
                    <a:pt x="49001" y="2536"/>
                    <a:pt x="46069" y="1636"/>
                    <a:pt x="43801" y="1636"/>
                  </a:cubicBezTo>
                  <a:cubicBezTo>
                    <a:pt x="39791" y="1636"/>
                    <a:pt x="37857" y="4449"/>
                    <a:pt x="37270" y="7090"/>
                  </a:cubicBezTo>
                  <a:cubicBezTo>
                    <a:pt x="36351" y="11268"/>
                    <a:pt x="35141" y="15780"/>
                    <a:pt x="31588" y="15991"/>
                  </a:cubicBezTo>
                  <a:cubicBezTo>
                    <a:pt x="31405" y="16002"/>
                    <a:pt x="31234" y="16007"/>
                    <a:pt x="31074" y="16007"/>
                  </a:cubicBezTo>
                  <a:cubicBezTo>
                    <a:pt x="28129" y="16007"/>
                    <a:pt x="28862" y="14268"/>
                    <a:pt x="25571" y="13317"/>
                  </a:cubicBezTo>
                  <a:cubicBezTo>
                    <a:pt x="24990" y="13147"/>
                    <a:pt x="24469" y="13081"/>
                    <a:pt x="23990" y="13081"/>
                  </a:cubicBezTo>
                  <a:cubicBezTo>
                    <a:pt x="22373" y="13081"/>
                    <a:pt x="21228" y="13828"/>
                    <a:pt x="19845" y="13828"/>
                  </a:cubicBezTo>
                  <a:cubicBezTo>
                    <a:pt x="19221" y="13828"/>
                    <a:pt x="18547" y="13675"/>
                    <a:pt x="17759" y="13233"/>
                  </a:cubicBezTo>
                  <a:cubicBezTo>
                    <a:pt x="14708" y="11478"/>
                    <a:pt x="15838" y="2159"/>
                    <a:pt x="9527" y="448"/>
                  </a:cubicBezTo>
                  <a:cubicBezTo>
                    <a:pt x="8325" y="129"/>
                    <a:pt x="7235" y="0"/>
                    <a:pt x="6258" y="0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80;p30">
              <a:extLst>
                <a:ext uri="{FF2B5EF4-FFF2-40B4-BE49-F238E27FC236}">
                  <a16:creationId xmlns:a16="http://schemas.microsoft.com/office/drawing/2014/main" id="{18200C72-ABB8-E5D9-8005-C0D4468EE940}"/>
                </a:ext>
              </a:extLst>
            </p:cNvPr>
            <p:cNvSpPr/>
            <p:nvPr/>
          </p:nvSpPr>
          <p:spPr>
            <a:xfrm>
              <a:off x="7148859" y="3294434"/>
              <a:ext cx="1024676" cy="375222"/>
            </a:xfrm>
            <a:custGeom>
              <a:avLst/>
              <a:gdLst/>
              <a:ahLst/>
              <a:cxnLst/>
              <a:rect l="l" t="t" r="r" b="b"/>
              <a:pathLst>
                <a:path w="52730" h="19309" extrusionOk="0">
                  <a:moveTo>
                    <a:pt x="47240" y="1"/>
                  </a:moveTo>
                  <a:cubicBezTo>
                    <a:pt x="46551" y="1"/>
                    <a:pt x="45860" y="98"/>
                    <a:pt x="45209" y="339"/>
                  </a:cubicBezTo>
                  <a:cubicBezTo>
                    <a:pt x="42061" y="1511"/>
                    <a:pt x="38642" y="9814"/>
                    <a:pt x="35928" y="9814"/>
                  </a:cubicBezTo>
                  <a:cubicBezTo>
                    <a:pt x="35832" y="9814"/>
                    <a:pt x="35737" y="9804"/>
                    <a:pt x="35642" y="9782"/>
                  </a:cubicBezTo>
                  <a:cubicBezTo>
                    <a:pt x="33738" y="9378"/>
                    <a:pt x="32630" y="8915"/>
                    <a:pt x="30984" y="8915"/>
                  </a:cubicBezTo>
                  <a:cubicBezTo>
                    <a:pt x="30247" y="8915"/>
                    <a:pt x="29402" y="9008"/>
                    <a:pt x="28329" y="9241"/>
                  </a:cubicBezTo>
                  <a:cubicBezTo>
                    <a:pt x="25443" y="9867"/>
                    <a:pt x="22991" y="12721"/>
                    <a:pt x="20779" y="12721"/>
                  </a:cubicBezTo>
                  <a:cubicBezTo>
                    <a:pt x="20334" y="12721"/>
                    <a:pt x="19898" y="12605"/>
                    <a:pt x="19471" y="12333"/>
                  </a:cubicBezTo>
                  <a:cubicBezTo>
                    <a:pt x="16964" y="10701"/>
                    <a:pt x="15543" y="3598"/>
                    <a:pt x="9654" y="2138"/>
                  </a:cubicBezTo>
                  <a:cubicBezTo>
                    <a:pt x="8912" y="1960"/>
                    <a:pt x="8205" y="1882"/>
                    <a:pt x="7535" y="1882"/>
                  </a:cubicBezTo>
                  <a:cubicBezTo>
                    <a:pt x="2848" y="1882"/>
                    <a:pt x="0" y="5688"/>
                    <a:pt x="0" y="5688"/>
                  </a:cubicBezTo>
                  <a:lnTo>
                    <a:pt x="0" y="19309"/>
                  </a:lnTo>
                  <a:lnTo>
                    <a:pt x="52730" y="19309"/>
                  </a:lnTo>
                  <a:lnTo>
                    <a:pt x="52730" y="1553"/>
                  </a:lnTo>
                  <a:cubicBezTo>
                    <a:pt x="52730" y="1553"/>
                    <a:pt x="50001" y="1"/>
                    <a:pt x="47240" y="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81;p30">
              <a:extLst>
                <a:ext uri="{FF2B5EF4-FFF2-40B4-BE49-F238E27FC236}">
                  <a16:creationId xmlns:a16="http://schemas.microsoft.com/office/drawing/2014/main" id="{0BF209C4-3099-8C9B-57D5-B7B6CEC9D0B0}"/>
                </a:ext>
              </a:extLst>
            </p:cNvPr>
            <p:cNvSpPr/>
            <p:nvPr/>
          </p:nvSpPr>
          <p:spPr>
            <a:xfrm>
              <a:off x="7545090" y="3790647"/>
              <a:ext cx="64963" cy="64982"/>
            </a:xfrm>
            <a:custGeom>
              <a:avLst/>
              <a:gdLst/>
              <a:ahLst/>
              <a:cxnLst/>
              <a:rect l="l" t="t" r="r" b="b"/>
              <a:pathLst>
                <a:path w="3343" h="3344" extrusionOk="0">
                  <a:moveTo>
                    <a:pt x="1671" y="1"/>
                  </a:moveTo>
                  <a:cubicBezTo>
                    <a:pt x="752" y="1"/>
                    <a:pt x="0" y="753"/>
                    <a:pt x="0" y="1672"/>
                  </a:cubicBezTo>
                  <a:cubicBezTo>
                    <a:pt x="0" y="2591"/>
                    <a:pt x="752" y="3343"/>
                    <a:pt x="1671" y="3343"/>
                  </a:cubicBezTo>
                  <a:cubicBezTo>
                    <a:pt x="2591" y="3343"/>
                    <a:pt x="3343" y="2591"/>
                    <a:pt x="3343" y="1672"/>
                  </a:cubicBezTo>
                  <a:cubicBezTo>
                    <a:pt x="3343" y="753"/>
                    <a:pt x="2591" y="1"/>
                    <a:pt x="16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482;p30">
              <a:extLst>
                <a:ext uri="{FF2B5EF4-FFF2-40B4-BE49-F238E27FC236}">
                  <a16:creationId xmlns:a16="http://schemas.microsoft.com/office/drawing/2014/main" id="{51B94C53-FFEE-B079-3962-EF506A83A19F}"/>
                </a:ext>
              </a:extLst>
            </p:cNvPr>
            <p:cNvSpPr/>
            <p:nvPr/>
          </p:nvSpPr>
          <p:spPr>
            <a:xfrm>
              <a:off x="7545090" y="3939210"/>
              <a:ext cx="64963" cy="64186"/>
            </a:xfrm>
            <a:custGeom>
              <a:avLst/>
              <a:gdLst/>
              <a:ahLst/>
              <a:cxnLst/>
              <a:rect l="l" t="t" r="r" b="b"/>
              <a:pathLst>
                <a:path w="3343" h="3303" extrusionOk="0">
                  <a:moveTo>
                    <a:pt x="1671" y="0"/>
                  </a:moveTo>
                  <a:cubicBezTo>
                    <a:pt x="752" y="0"/>
                    <a:pt x="0" y="712"/>
                    <a:pt x="0" y="1632"/>
                  </a:cubicBezTo>
                  <a:cubicBezTo>
                    <a:pt x="0" y="2551"/>
                    <a:pt x="752" y="3303"/>
                    <a:pt x="1671" y="3303"/>
                  </a:cubicBezTo>
                  <a:cubicBezTo>
                    <a:pt x="2591" y="3303"/>
                    <a:pt x="3343" y="2551"/>
                    <a:pt x="3343" y="1632"/>
                  </a:cubicBezTo>
                  <a:cubicBezTo>
                    <a:pt x="3343" y="712"/>
                    <a:pt x="2591" y="0"/>
                    <a:pt x="16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483;p30">
              <a:extLst>
                <a:ext uri="{FF2B5EF4-FFF2-40B4-BE49-F238E27FC236}">
                  <a16:creationId xmlns:a16="http://schemas.microsoft.com/office/drawing/2014/main" id="{54B644D9-B4EE-2BA1-B81C-3EC08B6C3A53}"/>
                </a:ext>
              </a:extLst>
            </p:cNvPr>
            <p:cNvSpPr/>
            <p:nvPr/>
          </p:nvSpPr>
          <p:spPr>
            <a:xfrm>
              <a:off x="7670975" y="3799548"/>
              <a:ext cx="410842" cy="47124"/>
            </a:xfrm>
            <a:custGeom>
              <a:avLst/>
              <a:gdLst/>
              <a:ahLst/>
              <a:cxnLst/>
              <a:rect l="l" t="t" r="r" b="b"/>
              <a:pathLst>
                <a:path w="21142" h="2425" extrusionOk="0">
                  <a:moveTo>
                    <a:pt x="0" y="1"/>
                  </a:moveTo>
                  <a:lnTo>
                    <a:pt x="0" y="2424"/>
                  </a:lnTo>
                  <a:lnTo>
                    <a:pt x="21142" y="2424"/>
                  </a:lnTo>
                  <a:lnTo>
                    <a:pt x="211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484;p30">
              <a:extLst>
                <a:ext uri="{FF2B5EF4-FFF2-40B4-BE49-F238E27FC236}">
                  <a16:creationId xmlns:a16="http://schemas.microsoft.com/office/drawing/2014/main" id="{F577B4E5-F954-25FD-F68C-5DFA76E5859D}"/>
                </a:ext>
              </a:extLst>
            </p:cNvPr>
            <p:cNvSpPr/>
            <p:nvPr/>
          </p:nvSpPr>
          <p:spPr>
            <a:xfrm>
              <a:off x="7670975" y="3948169"/>
              <a:ext cx="351553" cy="46269"/>
            </a:xfrm>
            <a:custGeom>
              <a:avLst/>
              <a:gdLst/>
              <a:ahLst/>
              <a:cxnLst/>
              <a:rect l="l" t="t" r="r" b="b"/>
              <a:pathLst>
                <a:path w="18091" h="2381" extrusionOk="0">
                  <a:moveTo>
                    <a:pt x="0" y="1"/>
                  </a:moveTo>
                  <a:lnTo>
                    <a:pt x="0" y="2381"/>
                  </a:lnTo>
                  <a:lnTo>
                    <a:pt x="18090" y="2381"/>
                  </a:lnTo>
                  <a:lnTo>
                    <a:pt x="180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485;p30">
              <a:extLst>
                <a:ext uri="{FF2B5EF4-FFF2-40B4-BE49-F238E27FC236}">
                  <a16:creationId xmlns:a16="http://schemas.microsoft.com/office/drawing/2014/main" id="{537F2EE9-D5D4-99C9-069C-B3D707DD3CC8}"/>
                </a:ext>
              </a:extLst>
            </p:cNvPr>
            <p:cNvSpPr/>
            <p:nvPr/>
          </p:nvSpPr>
          <p:spPr>
            <a:xfrm>
              <a:off x="5204292" y="2046604"/>
              <a:ext cx="1131010" cy="1042534"/>
            </a:xfrm>
            <a:custGeom>
              <a:avLst/>
              <a:gdLst/>
              <a:ahLst/>
              <a:cxnLst/>
              <a:rect l="l" t="t" r="r" b="b"/>
              <a:pathLst>
                <a:path w="58202" h="53649" extrusionOk="0">
                  <a:moveTo>
                    <a:pt x="4095" y="0"/>
                  </a:moveTo>
                  <a:cubicBezTo>
                    <a:pt x="1839" y="0"/>
                    <a:pt x="0" y="1795"/>
                    <a:pt x="0" y="4095"/>
                  </a:cubicBezTo>
                  <a:lnTo>
                    <a:pt x="0" y="49554"/>
                  </a:lnTo>
                  <a:cubicBezTo>
                    <a:pt x="0" y="51810"/>
                    <a:pt x="1839" y="53649"/>
                    <a:pt x="4095" y="53649"/>
                  </a:cubicBezTo>
                  <a:lnTo>
                    <a:pt x="54107" y="53649"/>
                  </a:lnTo>
                  <a:cubicBezTo>
                    <a:pt x="56363" y="53649"/>
                    <a:pt x="58201" y="51810"/>
                    <a:pt x="58201" y="49554"/>
                  </a:cubicBezTo>
                  <a:lnTo>
                    <a:pt x="58201" y="4095"/>
                  </a:lnTo>
                  <a:cubicBezTo>
                    <a:pt x="58201" y="1795"/>
                    <a:pt x="56363" y="0"/>
                    <a:pt x="54107" y="0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486;p30">
              <a:extLst>
                <a:ext uri="{FF2B5EF4-FFF2-40B4-BE49-F238E27FC236}">
                  <a16:creationId xmlns:a16="http://schemas.microsoft.com/office/drawing/2014/main" id="{A390639A-C6E5-AC1C-03E5-F4ADE21182E0}"/>
                </a:ext>
              </a:extLst>
            </p:cNvPr>
            <p:cNvSpPr/>
            <p:nvPr/>
          </p:nvSpPr>
          <p:spPr>
            <a:xfrm>
              <a:off x="5311463" y="2396509"/>
              <a:ext cx="117722" cy="329672"/>
            </a:xfrm>
            <a:custGeom>
              <a:avLst/>
              <a:gdLst/>
              <a:ahLst/>
              <a:cxnLst/>
              <a:rect l="l" t="t" r="r" b="b"/>
              <a:pathLst>
                <a:path w="6058" h="16965" extrusionOk="0">
                  <a:moveTo>
                    <a:pt x="1" y="1"/>
                  </a:moveTo>
                  <a:lnTo>
                    <a:pt x="1" y="16965"/>
                  </a:lnTo>
                  <a:lnTo>
                    <a:pt x="6057" y="16965"/>
                  </a:lnTo>
                  <a:lnTo>
                    <a:pt x="6057" y="1"/>
                  </a:lnTo>
                  <a:close/>
                </a:path>
              </a:pathLst>
            </a:custGeom>
            <a:solidFill>
              <a:srgbClr val="6698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87;p30">
              <a:extLst>
                <a:ext uri="{FF2B5EF4-FFF2-40B4-BE49-F238E27FC236}">
                  <a16:creationId xmlns:a16="http://schemas.microsoft.com/office/drawing/2014/main" id="{2364EBE3-F335-9929-5713-CE4310F3ADA4}"/>
                </a:ext>
              </a:extLst>
            </p:cNvPr>
            <p:cNvSpPr/>
            <p:nvPr/>
          </p:nvSpPr>
          <p:spPr>
            <a:xfrm>
              <a:off x="5510356" y="2246333"/>
              <a:ext cx="118558" cy="479847"/>
            </a:xfrm>
            <a:custGeom>
              <a:avLst/>
              <a:gdLst/>
              <a:ahLst/>
              <a:cxnLst/>
              <a:rect l="l" t="t" r="r" b="b"/>
              <a:pathLst>
                <a:path w="6101" h="24693" extrusionOk="0">
                  <a:moveTo>
                    <a:pt x="1" y="1"/>
                  </a:moveTo>
                  <a:lnTo>
                    <a:pt x="1" y="24693"/>
                  </a:lnTo>
                  <a:lnTo>
                    <a:pt x="6101" y="24693"/>
                  </a:lnTo>
                  <a:lnTo>
                    <a:pt x="6101" y="1"/>
                  </a:lnTo>
                  <a:close/>
                </a:path>
              </a:pathLst>
            </a:custGeom>
            <a:solidFill>
              <a:srgbClr val="6698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88;p30">
              <a:extLst>
                <a:ext uri="{FF2B5EF4-FFF2-40B4-BE49-F238E27FC236}">
                  <a16:creationId xmlns:a16="http://schemas.microsoft.com/office/drawing/2014/main" id="{593F3774-A139-80EB-21ED-C71197D3DDB0}"/>
                </a:ext>
              </a:extLst>
            </p:cNvPr>
            <p:cNvSpPr/>
            <p:nvPr/>
          </p:nvSpPr>
          <p:spPr>
            <a:xfrm>
              <a:off x="5710104" y="2353524"/>
              <a:ext cx="117780" cy="372657"/>
            </a:xfrm>
            <a:custGeom>
              <a:avLst/>
              <a:gdLst/>
              <a:ahLst/>
              <a:cxnLst/>
              <a:rect l="l" t="t" r="r" b="b"/>
              <a:pathLst>
                <a:path w="6061" h="19177" extrusionOk="0">
                  <a:moveTo>
                    <a:pt x="0" y="0"/>
                  </a:moveTo>
                  <a:lnTo>
                    <a:pt x="0" y="19177"/>
                  </a:lnTo>
                  <a:lnTo>
                    <a:pt x="6060" y="19177"/>
                  </a:lnTo>
                  <a:lnTo>
                    <a:pt x="6060" y="15918"/>
                  </a:lnTo>
                  <a:cubicBezTo>
                    <a:pt x="5810" y="15209"/>
                    <a:pt x="5599" y="14664"/>
                    <a:pt x="5599" y="14413"/>
                  </a:cubicBezTo>
                  <a:cubicBezTo>
                    <a:pt x="5599" y="14039"/>
                    <a:pt x="5810" y="13578"/>
                    <a:pt x="6060" y="13203"/>
                  </a:cubicBezTo>
                  <a:lnTo>
                    <a:pt x="6060" y="0"/>
                  </a:lnTo>
                  <a:close/>
                </a:path>
              </a:pathLst>
            </a:custGeom>
            <a:solidFill>
              <a:srgbClr val="6698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89;p30">
              <a:extLst>
                <a:ext uri="{FF2B5EF4-FFF2-40B4-BE49-F238E27FC236}">
                  <a16:creationId xmlns:a16="http://schemas.microsoft.com/office/drawing/2014/main" id="{5C1CF797-1B4F-C768-6AC3-FC5A6653802A}"/>
                </a:ext>
              </a:extLst>
            </p:cNvPr>
            <p:cNvSpPr/>
            <p:nvPr/>
          </p:nvSpPr>
          <p:spPr>
            <a:xfrm>
              <a:off x="5909055" y="2246333"/>
              <a:ext cx="117722" cy="479847"/>
            </a:xfrm>
            <a:custGeom>
              <a:avLst/>
              <a:gdLst/>
              <a:ahLst/>
              <a:cxnLst/>
              <a:rect l="l" t="t" r="r" b="b"/>
              <a:pathLst>
                <a:path w="6058" h="24693" extrusionOk="0">
                  <a:moveTo>
                    <a:pt x="0" y="1"/>
                  </a:moveTo>
                  <a:lnTo>
                    <a:pt x="0" y="24151"/>
                  </a:lnTo>
                  <a:cubicBezTo>
                    <a:pt x="124" y="24358"/>
                    <a:pt x="208" y="24569"/>
                    <a:pt x="291" y="24693"/>
                  </a:cubicBezTo>
                  <a:lnTo>
                    <a:pt x="6057" y="24693"/>
                  </a:lnTo>
                  <a:lnTo>
                    <a:pt x="6057" y="1"/>
                  </a:lnTo>
                  <a:close/>
                </a:path>
              </a:pathLst>
            </a:custGeom>
            <a:solidFill>
              <a:srgbClr val="6698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490;p30">
              <a:extLst>
                <a:ext uri="{FF2B5EF4-FFF2-40B4-BE49-F238E27FC236}">
                  <a16:creationId xmlns:a16="http://schemas.microsoft.com/office/drawing/2014/main" id="{A0D8347D-1208-AC55-9AC6-94C301C11BF8}"/>
                </a:ext>
              </a:extLst>
            </p:cNvPr>
            <p:cNvSpPr/>
            <p:nvPr/>
          </p:nvSpPr>
          <p:spPr>
            <a:xfrm>
              <a:off x="6107949" y="2345401"/>
              <a:ext cx="117780" cy="380780"/>
            </a:xfrm>
            <a:custGeom>
              <a:avLst/>
              <a:gdLst/>
              <a:ahLst/>
              <a:cxnLst/>
              <a:rect l="l" t="t" r="r" b="b"/>
              <a:pathLst>
                <a:path w="6061" h="19595" extrusionOk="0">
                  <a:moveTo>
                    <a:pt x="0" y="0"/>
                  </a:moveTo>
                  <a:lnTo>
                    <a:pt x="0" y="19595"/>
                  </a:lnTo>
                  <a:lnTo>
                    <a:pt x="6061" y="19595"/>
                  </a:lnTo>
                  <a:lnTo>
                    <a:pt x="6061" y="0"/>
                  </a:lnTo>
                  <a:close/>
                </a:path>
              </a:pathLst>
            </a:custGeom>
            <a:solidFill>
              <a:srgbClr val="6698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491;p30">
              <a:extLst>
                <a:ext uri="{FF2B5EF4-FFF2-40B4-BE49-F238E27FC236}">
                  <a16:creationId xmlns:a16="http://schemas.microsoft.com/office/drawing/2014/main" id="{FB1863CC-CD41-437F-2147-A945EEE5E8D3}"/>
                </a:ext>
              </a:extLst>
            </p:cNvPr>
            <p:cNvSpPr/>
            <p:nvPr/>
          </p:nvSpPr>
          <p:spPr>
            <a:xfrm>
              <a:off x="5498988" y="2826068"/>
              <a:ext cx="733227" cy="50350"/>
            </a:xfrm>
            <a:custGeom>
              <a:avLst/>
              <a:gdLst/>
              <a:ahLst/>
              <a:cxnLst/>
              <a:rect l="l" t="t" r="r" b="b"/>
              <a:pathLst>
                <a:path w="37732" h="2591" extrusionOk="0">
                  <a:moveTo>
                    <a:pt x="1" y="0"/>
                  </a:moveTo>
                  <a:lnTo>
                    <a:pt x="1" y="2591"/>
                  </a:lnTo>
                  <a:lnTo>
                    <a:pt x="37732" y="2591"/>
                  </a:lnTo>
                  <a:lnTo>
                    <a:pt x="377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492;p30">
              <a:extLst>
                <a:ext uri="{FF2B5EF4-FFF2-40B4-BE49-F238E27FC236}">
                  <a16:creationId xmlns:a16="http://schemas.microsoft.com/office/drawing/2014/main" id="{F0AEA7FE-5C48-9145-D526-F23534B602FF}"/>
                </a:ext>
              </a:extLst>
            </p:cNvPr>
            <p:cNvSpPr/>
            <p:nvPr/>
          </p:nvSpPr>
          <p:spPr>
            <a:xfrm>
              <a:off x="5628895" y="2901545"/>
              <a:ext cx="603321" cy="51205"/>
            </a:xfrm>
            <a:custGeom>
              <a:avLst/>
              <a:gdLst/>
              <a:ahLst/>
              <a:cxnLst/>
              <a:rect l="l" t="t" r="r" b="b"/>
              <a:pathLst>
                <a:path w="31047" h="2635" extrusionOk="0">
                  <a:moveTo>
                    <a:pt x="1" y="1"/>
                  </a:moveTo>
                  <a:lnTo>
                    <a:pt x="1" y="2634"/>
                  </a:lnTo>
                  <a:lnTo>
                    <a:pt x="31047" y="2634"/>
                  </a:lnTo>
                  <a:lnTo>
                    <a:pt x="310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493;p30">
              <a:extLst>
                <a:ext uri="{FF2B5EF4-FFF2-40B4-BE49-F238E27FC236}">
                  <a16:creationId xmlns:a16="http://schemas.microsoft.com/office/drawing/2014/main" id="{1F0DA9CA-9856-E375-EFA1-38B9A308BAC0}"/>
                </a:ext>
              </a:extLst>
            </p:cNvPr>
            <p:cNvSpPr/>
            <p:nvPr/>
          </p:nvSpPr>
          <p:spPr>
            <a:xfrm>
              <a:off x="5680081" y="1684477"/>
              <a:ext cx="340185" cy="344286"/>
            </a:xfrm>
            <a:custGeom>
              <a:avLst/>
              <a:gdLst/>
              <a:ahLst/>
              <a:cxnLst/>
              <a:rect l="l" t="t" r="r" b="b"/>
              <a:pathLst>
                <a:path w="17506" h="17717" extrusionOk="0">
                  <a:moveTo>
                    <a:pt x="16754" y="1"/>
                  </a:moveTo>
                  <a:cubicBezTo>
                    <a:pt x="16420" y="1"/>
                    <a:pt x="16129" y="208"/>
                    <a:pt x="16045" y="542"/>
                  </a:cubicBezTo>
                  <a:lnTo>
                    <a:pt x="542" y="542"/>
                  </a:lnTo>
                  <a:lnTo>
                    <a:pt x="542" y="16252"/>
                  </a:lnTo>
                  <a:cubicBezTo>
                    <a:pt x="252" y="16336"/>
                    <a:pt x="1" y="16630"/>
                    <a:pt x="1" y="16964"/>
                  </a:cubicBezTo>
                  <a:cubicBezTo>
                    <a:pt x="1" y="17382"/>
                    <a:pt x="335" y="17716"/>
                    <a:pt x="753" y="17716"/>
                  </a:cubicBezTo>
                  <a:cubicBezTo>
                    <a:pt x="1127" y="17716"/>
                    <a:pt x="1462" y="17382"/>
                    <a:pt x="1462" y="16964"/>
                  </a:cubicBezTo>
                  <a:cubicBezTo>
                    <a:pt x="1462" y="16630"/>
                    <a:pt x="1254" y="16336"/>
                    <a:pt x="920" y="16252"/>
                  </a:cubicBezTo>
                  <a:lnTo>
                    <a:pt x="920" y="920"/>
                  </a:lnTo>
                  <a:lnTo>
                    <a:pt x="16045" y="920"/>
                  </a:lnTo>
                  <a:cubicBezTo>
                    <a:pt x="16129" y="1254"/>
                    <a:pt x="16420" y="1461"/>
                    <a:pt x="16754" y="1461"/>
                  </a:cubicBezTo>
                  <a:cubicBezTo>
                    <a:pt x="17172" y="1461"/>
                    <a:pt x="17506" y="1127"/>
                    <a:pt x="17506" y="753"/>
                  </a:cubicBezTo>
                  <a:cubicBezTo>
                    <a:pt x="17506" y="335"/>
                    <a:pt x="17172" y="1"/>
                    <a:pt x="167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494;p30">
              <a:extLst>
                <a:ext uri="{FF2B5EF4-FFF2-40B4-BE49-F238E27FC236}">
                  <a16:creationId xmlns:a16="http://schemas.microsoft.com/office/drawing/2014/main" id="{BC725C30-732A-D769-173B-C3638C591A13}"/>
                </a:ext>
              </a:extLst>
            </p:cNvPr>
            <p:cNvSpPr/>
            <p:nvPr/>
          </p:nvSpPr>
          <p:spPr>
            <a:xfrm>
              <a:off x="8290449" y="2521558"/>
              <a:ext cx="112067" cy="885869"/>
            </a:xfrm>
            <a:custGeom>
              <a:avLst/>
              <a:gdLst/>
              <a:ahLst/>
              <a:cxnLst/>
              <a:rect l="l" t="t" r="r" b="b"/>
              <a:pathLst>
                <a:path w="5767" h="45587" extrusionOk="0">
                  <a:moveTo>
                    <a:pt x="3009" y="0"/>
                  </a:moveTo>
                  <a:cubicBezTo>
                    <a:pt x="2591" y="0"/>
                    <a:pt x="2300" y="335"/>
                    <a:pt x="2300" y="752"/>
                  </a:cubicBezTo>
                  <a:cubicBezTo>
                    <a:pt x="2300" y="1130"/>
                    <a:pt x="2591" y="1464"/>
                    <a:pt x="3009" y="1464"/>
                  </a:cubicBezTo>
                  <a:cubicBezTo>
                    <a:pt x="3343" y="1464"/>
                    <a:pt x="3637" y="1254"/>
                    <a:pt x="3721" y="920"/>
                  </a:cubicBezTo>
                  <a:lnTo>
                    <a:pt x="5348" y="920"/>
                  </a:lnTo>
                  <a:lnTo>
                    <a:pt x="5348" y="44624"/>
                  </a:lnTo>
                  <a:lnTo>
                    <a:pt x="1421" y="44624"/>
                  </a:lnTo>
                  <a:cubicBezTo>
                    <a:pt x="1337" y="44333"/>
                    <a:pt x="1046" y="44082"/>
                    <a:pt x="712" y="44082"/>
                  </a:cubicBezTo>
                  <a:cubicBezTo>
                    <a:pt x="294" y="44082"/>
                    <a:pt x="0" y="44417"/>
                    <a:pt x="0" y="44834"/>
                  </a:cubicBezTo>
                  <a:cubicBezTo>
                    <a:pt x="0" y="45252"/>
                    <a:pt x="294" y="45587"/>
                    <a:pt x="712" y="45587"/>
                  </a:cubicBezTo>
                  <a:cubicBezTo>
                    <a:pt x="1046" y="45587"/>
                    <a:pt x="1337" y="45336"/>
                    <a:pt x="1421" y="45042"/>
                  </a:cubicBezTo>
                  <a:lnTo>
                    <a:pt x="5766" y="45042"/>
                  </a:lnTo>
                  <a:lnTo>
                    <a:pt x="5766" y="545"/>
                  </a:lnTo>
                  <a:lnTo>
                    <a:pt x="3721" y="545"/>
                  </a:lnTo>
                  <a:cubicBezTo>
                    <a:pt x="3637" y="211"/>
                    <a:pt x="3343" y="0"/>
                    <a:pt x="3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495;p30">
              <a:extLst>
                <a:ext uri="{FF2B5EF4-FFF2-40B4-BE49-F238E27FC236}">
                  <a16:creationId xmlns:a16="http://schemas.microsoft.com/office/drawing/2014/main" id="{6440D833-8745-BD75-1457-82A7AB7DA357}"/>
                </a:ext>
              </a:extLst>
            </p:cNvPr>
            <p:cNvSpPr/>
            <p:nvPr/>
          </p:nvSpPr>
          <p:spPr>
            <a:xfrm>
              <a:off x="5680081" y="3102129"/>
              <a:ext cx="28410" cy="179420"/>
            </a:xfrm>
            <a:custGeom>
              <a:avLst/>
              <a:gdLst/>
              <a:ahLst/>
              <a:cxnLst/>
              <a:rect l="l" t="t" r="r" b="b"/>
              <a:pathLst>
                <a:path w="1462" h="9233" extrusionOk="0">
                  <a:moveTo>
                    <a:pt x="753" y="0"/>
                  </a:moveTo>
                  <a:cubicBezTo>
                    <a:pt x="335" y="0"/>
                    <a:pt x="1" y="335"/>
                    <a:pt x="1" y="753"/>
                  </a:cubicBezTo>
                  <a:cubicBezTo>
                    <a:pt x="1" y="1087"/>
                    <a:pt x="252" y="1337"/>
                    <a:pt x="542" y="1461"/>
                  </a:cubicBezTo>
                  <a:lnTo>
                    <a:pt x="542" y="7812"/>
                  </a:lnTo>
                  <a:cubicBezTo>
                    <a:pt x="252" y="7896"/>
                    <a:pt x="1" y="8146"/>
                    <a:pt x="1" y="8481"/>
                  </a:cubicBezTo>
                  <a:cubicBezTo>
                    <a:pt x="1" y="8898"/>
                    <a:pt x="335" y="9233"/>
                    <a:pt x="753" y="9233"/>
                  </a:cubicBezTo>
                  <a:cubicBezTo>
                    <a:pt x="1127" y="9233"/>
                    <a:pt x="1462" y="8898"/>
                    <a:pt x="1462" y="8481"/>
                  </a:cubicBezTo>
                  <a:cubicBezTo>
                    <a:pt x="1462" y="8146"/>
                    <a:pt x="1254" y="7896"/>
                    <a:pt x="920" y="7812"/>
                  </a:cubicBezTo>
                  <a:lnTo>
                    <a:pt x="920" y="1461"/>
                  </a:lnTo>
                  <a:cubicBezTo>
                    <a:pt x="1254" y="1337"/>
                    <a:pt x="1462" y="1087"/>
                    <a:pt x="1462" y="753"/>
                  </a:cubicBezTo>
                  <a:cubicBezTo>
                    <a:pt x="1462" y="335"/>
                    <a:pt x="1127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496;p30">
              <a:extLst>
                <a:ext uri="{FF2B5EF4-FFF2-40B4-BE49-F238E27FC236}">
                  <a16:creationId xmlns:a16="http://schemas.microsoft.com/office/drawing/2014/main" id="{A4534475-4582-751A-1AAA-7F0946D699C1}"/>
                </a:ext>
              </a:extLst>
            </p:cNvPr>
            <p:cNvSpPr/>
            <p:nvPr/>
          </p:nvSpPr>
          <p:spPr>
            <a:xfrm>
              <a:off x="6601616" y="2727000"/>
              <a:ext cx="204624" cy="659325"/>
            </a:xfrm>
            <a:custGeom>
              <a:avLst/>
              <a:gdLst/>
              <a:ahLst/>
              <a:cxnLst/>
              <a:rect l="l" t="t" r="r" b="b"/>
              <a:pathLst>
                <a:path w="10530" h="33929" extrusionOk="0">
                  <a:moveTo>
                    <a:pt x="10155" y="1"/>
                  </a:moveTo>
                  <a:cubicBezTo>
                    <a:pt x="10155" y="1"/>
                    <a:pt x="4930" y="335"/>
                    <a:pt x="2133" y="4848"/>
                  </a:cubicBezTo>
                  <a:cubicBezTo>
                    <a:pt x="84" y="8107"/>
                    <a:pt x="0" y="19054"/>
                    <a:pt x="545" y="24609"/>
                  </a:cubicBezTo>
                  <a:cubicBezTo>
                    <a:pt x="1086" y="30168"/>
                    <a:pt x="3219" y="33928"/>
                    <a:pt x="3219" y="33928"/>
                  </a:cubicBezTo>
                  <a:cubicBezTo>
                    <a:pt x="3219" y="33928"/>
                    <a:pt x="2133" y="25822"/>
                    <a:pt x="3760" y="19304"/>
                  </a:cubicBezTo>
                  <a:cubicBezTo>
                    <a:pt x="5348" y="12743"/>
                    <a:pt x="10529" y="5934"/>
                    <a:pt x="10529" y="5934"/>
                  </a:cubicBezTo>
                  <a:lnTo>
                    <a:pt x="10155" y="1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497;p30">
              <a:extLst>
                <a:ext uri="{FF2B5EF4-FFF2-40B4-BE49-F238E27FC236}">
                  <a16:creationId xmlns:a16="http://schemas.microsoft.com/office/drawing/2014/main" id="{08B35945-F9C9-6F22-7AE0-D18937C88B8C}"/>
                </a:ext>
              </a:extLst>
            </p:cNvPr>
            <p:cNvSpPr/>
            <p:nvPr/>
          </p:nvSpPr>
          <p:spPr>
            <a:xfrm>
              <a:off x="6731523" y="2892644"/>
              <a:ext cx="564339" cy="508296"/>
            </a:xfrm>
            <a:custGeom>
              <a:avLst/>
              <a:gdLst/>
              <a:ahLst/>
              <a:cxnLst/>
              <a:rect l="l" t="t" r="r" b="b"/>
              <a:pathLst>
                <a:path w="29041" h="26157" extrusionOk="0">
                  <a:moveTo>
                    <a:pt x="26240" y="1"/>
                  </a:moveTo>
                  <a:cubicBezTo>
                    <a:pt x="26239" y="1"/>
                    <a:pt x="19220" y="709"/>
                    <a:pt x="17509" y="1421"/>
                  </a:cubicBezTo>
                  <a:cubicBezTo>
                    <a:pt x="15754" y="2130"/>
                    <a:pt x="9777" y="5934"/>
                    <a:pt x="8149" y="8273"/>
                  </a:cubicBezTo>
                  <a:cubicBezTo>
                    <a:pt x="6518" y="10653"/>
                    <a:pt x="2591" y="21142"/>
                    <a:pt x="2300" y="22312"/>
                  </a:cubicBezTo>
                  <a:cubicBezTo>
                    <a:pt x="2006" y="23482"/>
                    <a:pt x="0" y="26156"/>
                    <a:pt x="0" y="26156"/>
                  </a:cubicBezTo>
                  <a:lnTo>
                    <a:pt x="11993" y="23355"/>
                  </a:lnTo>
                  <a:lnTo>
                    <a:pt x="11993" y="25779"/>
                  </a:lnTo>
                  <a:cubicBezTo>
                    <a:pt x="13832" y="25361"/>
                    <a:pt x="17759" y="22312"/>
                    <a:pt x="17759" y="22312"/>
                  </a:cubicBezTo>
                  <a:cubicBezTo>
                    <a:pt x="18595" y="23105"/>
                    <a:pt x="19220" y="26156"/>
                    <a:pt x="19220" y="26156"/>
                  </a:cubicBezTo>
                  <a:cubicBezTo>
                    <a:pt x="20139" y="25361"/>
                    <a:pt x="20641" y="22018"/>
                    <a:pt x="20641" y="22018"/>
                  </a:cubicBezTo>
                  <a:cubicBezTo>
                    <a:pt x="21102" y="23817"/>
                    <a:pt x="23900" y="25906"/>
                    <a:pt x="23900" y="25906"/>
                  </a:cubicBezTo>
                  <a:cubicBezTo>
                    <a:pt x="23692" y="24525"/>
                    <a:pt x="24234" y="19555"/>
                    <a:pt x="24234" y="19555"/>
                  </a:cubicBezTo>
                  <a:cubicBezTo>
                    <a:pt x="25738" y="21266"/>
                    <a:pt x="29041" y="22563"/>
                    <a:pt x="29041" y="22563"/>
                  </a:cubicBezTo>
                  <a:cubicBezTo>
                    <a:pt x="25989" y="19638"/>
                    <a:pt x="25280" y="11322"/>
                    <a:pt x="25905" y="7521"/>
                  </a:cubicBezTo>
                  <a:cubicBezTo>
                    <a:pt x="26574" y="3677"/>
                    <a:pt x="26240" y="1"/>
                    <a:pt x="26240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498;p30">
              <a:extLst>
                <a:ext uri="{FF2B5EF4-FFF2-40B4-BE49-F238E27FC236}">
                  <a16:creationId xmlns:a16="http://schemas.microsoft.com/office/drawing/2014/main" id="{7976BCB4-5A84-1E38-9AE4-B492E6254DA2}"/>
                </a:ext>
              </a:extLst>
            </p:cNvPr>
            <p:cNvSpPr/>
            <p:nvPr/>
          </p:nvSpPr>
          <p:spPr>
            <a:xfrm>
              <a:off x="6731523" y="3039322"/>
              <a:ext cx="564339" cy="361619"/>
            </a:xfrm>
            <a:custGeom>
              <a:avLst/>
              <a:gdLst/>
              <a:ahLst/>
              <a:cxnLst/>
              <a:rect l="l" t="t" r="r" b="b"/>
              <a:pathLst>
                <a:path w="29041" h="18609" extrusionOk="0">
                  <a:moveTo>
                    <a:pt x="28806" y="14918"/>
                  </a:moveTo>
                  <a:cubicBezTo>
                    <a:pt x="28885" y="14955"/>
                    <a:pt x="28963" y="14988"/>
                    <a:pt x="29041" y="15015"/>
                  </a:cubicBezTo>
                  <a:cubicBezTo>
                    <a:pt x="29041" y="15015"/>
                    <a:pt x="28955" y="14982"/>
                    <a:pt x="28806" y="14918"/>
                  </a:cubicBezTo>
                  <a:close/>
                  <a:moveTo>
                    <a:pt x="17417" y="1"/>
                  </a:moveTo>
                  <a:cubicBezTo>
                    <a:pt x="17267" y="1"/>
                    <a:pt x="17164" y="17"/>
                    <a:pt x="17131" y="57"/>
                  </a:cubicBezTo>
                  <a:cubicBezTo>
                    <a:pt x="17007" y="224"/>
                    <a:pt x="10573" y="3189"/>
                    <a:pt x="5599" y="6030"/>
                  </a:cubicBezTo>
                  <a:cubicBezTo>
                    <a:pt x="4055" y="9750"/>
                    <a:pt x="2467" y="14012"/>
                    <a:pt x="2300" y="14764"/>
                  </a:cubicBezTo>
                  <a:cubicBezTo>
                    <a:pt x="2006" y="15934"/>
                    <a:pt x="0" y="18608"/>
                    <a:pt x="0" y="18608"/>
                  </a:cubicBezTo>
                  <a:lnTo>
                    <a:pt x="11993" y="15807"/>
                  </a:lnTo>
                  <a:lnTo>
                    <a:pt x="11993" y="18231"/>
                  </a:lnTo>
                  <a:cubicBezTo>
                    <a:pt x="13832" y="17813"/>
                    <a:pt x="17759" y="14764"/>
                    <a:pt x="17759" y="14764"/>
                  </a:cubicBezTo>
                  <a:cubicBezTo>
                    <a:pt x="18595" y="15557"/>
                    <a:pt x="19220" y="18608"/>
                    <a:pt x="19220" y="18608"/>
                  </a:cubicBezTo>
                  <a:cubicBezTo>
                    <a:pt x="20139" y="17813"/>
                    <a:pt x="20641" y="14470"/>
                    <a:pt x="20641" y="14470"/>
                  </a:cubicBezTo>
                  <a:cubicBezTo>
                    <a:pt x="21102" y="16269"/>
                    <a:pt x="23900" y="18358"/>
                    <a:pt x="23900" y="18358"/>
                  </a:cubicBezTo>
                  <a:cubicBezTo>
                    <a:pt x="23692" y="16977"/>
                    <a:pt x="24234" y="12007"/>
                    <a:pt x="24234" y="12007"/>
                  </a:cubicBezTo>
                  <a:cubicBezTo>
                    <a:pt x="25497" y="13443"/>
                    <a:pt x="28026" y="14588"/>
                    <a:pt x="28806" y="14918"/>
                  </a:cubicBezTo>
                  <a:lnTo>
                    <a:pt x="28806" y="14918"/>
                  </a:lnTo>
                  <a:cubicBezTo>
                    <a:pt x="26359" y="13761"/>
                    <a:pt x="23664" y="7977"/>
                    <a:pt x="22773" y="6157"/>
                  </a:cubicBezTo>
                  <a:cubicBezTo>
                    <a:pt x="21854" y="4275"/>
                    <a:pt x="20350" y="475"/>
                    <a:pt x="20350" y="475"/>
                  </a:cubicBezTo>
                  <a:cubicBezTo>
                    <a:pt x="20350" y="475"/>
                    <a:pt x="18217" y="1"/>
                    <a:pt x="17417" y="1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499;p30">
              <a:extLst>
                <a:ext uri="{FF2B5EF4-FFF2-40B4-BE49-F238E27FC236}">
                  <a16:creationId xmlns:a16="http://schemas.microsoft.com/office/drawing/2014/main" id="{B6919402-3CDF-4C76-4256-C15696D21BD4}"/>
                </a:ext>
              </a:extLst>
            </p:cNvPr>
            <p:cNvSpPr/>
            <p:nvPr/>
          </p:nvSpPr>
          <p:spPr>
            <a:xfrm>
              <a:off x="6763218" y="3199253"/>
              <a:ext cx="300426" cy="345257"/>
            </a:xfrm>
            <a:custGeom>
              <a:avLst/>
              <a:gdLst/>
              <a:ahLst/>
              <a:cxnLst/>
              <a:rect l="l" t="t" r="r" b="b"/>
              <a:pathLst>
                <a:path w="15460" h="17767" extrusionOk="0">
                  <a:moveTo>
                    <a:pt x="14559" y="0"/>
                  </a:moveTo>
                  <a:cubicBezTo>
                    <a:pt x="13059" y="0"/>
                    <a:pt x="8942" y="474"/>
                    <a:pt x="8942" y="474"/>
                  </a:cubicBezTo>
                  <a:lnTo>
                    <a:pt x="4052" y="3359"/>
                  </a:lnTo>
                  <a:lnTo>
                    <a:pt x="2464" y="7243"/>
                  </a:lnTo>
                  <a:cubicBezTo>
                    <a:pt x="2464" y="7243"/>
                    <a:pt x="709" y="12173"/>
                    <a:pt x="375" y="13176"/>
                  </a:cubicBezTo>
                  <a:cubicBezTo>
                    <a:pt x="0" y="14179"/>
                    <a:pt x="168" y="16479"/>
                    <a:pt x="1294" y="17271"/>
                  </a:cubicBezTo>
                  <a:cubicBezTo>
                    <a:pt x="1779" y="17644"/>
                    <a:pt x="2671" y="17767"/>
                    <a:pt x="3622" y="17767"/>
                  </a:cubicBezTo>
                  <a:cubicBezTo>
                    <a:pt x="4803" y="17767"/>
                    <a:pt x="6075" y="17577"/>
                    <a:pt x="6769" y="17438"/>
                  </a:cubicBezTo>
                  <a:cubicBezTo>
                    <a:pt x="8023" y="17187"/>
                    <a:pt x="13662" y="13387"/>
                    <a:pt x="13662" y="13387"/>
                  </a:cubicBezTo>
                  <a:cubicBezTo>
                    <a:pt x="13662" y="13387"/>
                    <a:pt x="14541" y="5739"/>
                    <a:pt x="14875" y="4318"/>
                  </a:cubicBezTo>
                  <a:cubicBezTo>
                    <a:pt x="15249" y="2898"/>
                    <a:pt x="15460" y="307"/>
                    <a:pt x="15082" y="56"/>
                  </a:cubicBezTo>
                  <a:cubicBezTo>
                    <a:pt x="15029" y="17"/>
                    <a:pt x="14840" y="0"/>
                    <a:pt x="1455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500;p30">
              <a:extLst>
                <a:ext uri="{FF2B5EF4-FFF2-40B4-BE49-F238E27FC236}">
                  <a16:creationId xmlns:a16="http://schemas.microsoft.com/office/drawing/2014/main" id="{071215E7-4406-EAA1-68E3-F6BA1C685249}"/>
                </a:ext>
              </a:extLst>
            </p:cNvPr>
            <p:cNvSpPr/>
            <p:nvPr/>
          </p:nvSpPr>
          <p:spPr>
            <a:xfrm>
              <a:off x="6639801" y="2740662"/>
              <a:ext cx="501786" cy="611444"/>
            </a:xfrm>
            <a:custGeom>
              <a:avLst/>
              <a:gdLst/>
              <a:ahLst/>
              <a:cxnLst/>
              <a:rect l="l" t="t" r="r" b="b"/>
              <a:pathLst>
                <a:path w="25822" h="31465" extrusionOk="0">
                  <a:moveTo>
                    <a:pt x="13686" y="1"/>
                  </a:moveTo>
                  <a:cubicBezTo>
                    <a:pt x="9119" y="1"/>
                    <a:pt x="4823" y="2860"/>
                    <a:pt x="1879" y="10202"/>
                  </a:cubicBezTo>
                  <a:cubicBezTo>
                    <a:pt x="1879" y="10202"/>
                    <a:pt x="1378" y="11873"/>
                    <a:pt x="1294" y="13210"/>
                  </a:cubicBezTo>
                  <a:cubicBezTo>
                    <a:pt x="1170" y="14507"/>
                    <a:pt x="1003" y="16011"/>
                    <a:pt x="585" y="17515"/>
                  </a:cubicBezTo>
                  <a:cubicBezTo>
                    <a:pt x="208" y="18769"/>
                    <a:pt x="1" y="21733"/>
                    <a:pt x="251" y="23615"/>
                  </a:cubicBezTo>
                  <a:cubicBezTo>
                    <a:pt x="502" y="25494"/>
                    <a:pt x="1672" y="28753"/>
                    <a:pt x="1755" y="29421"/>
                  </a:cubicBezTo>
                  <a:cubicBezTo>
                    <a:pt x="1795" y="30050"/>
                    <a:pt x="2090" y="30257"/>
                    <a:pt x="2591" y="30591"/>
                  </a:cubicBezTo>
                  <a:cubicBezTo>
                    <a:pt x="3011" y="30838"/>
                    <a:pt x="7156" y="31464"/>
                    <a:pt x="10455" y="31464"/>
                  </a:cubicBezTo>
                  <a:cubicBezTo>
                    <a:pt x="11093" y="31464"/>
                    <a:pt x="11699" y="31441"/>
                    <a:pt x="12241" y="31387"/>
                  </a:cubicBezTo>
                  <a:cubicBezTo>
                    <a:pt x="15627" y="31009"/>
                    <a:pt x="18508" y="28335"/>
                    <a:pt x="20223" y="26162"/>
                  </a:cubicBezTo>
                  <a:cubicBezTo>
                    <a:pt x="21978" y="23950"/>
                    <a:pt x="23566" y="17722"/>
                    <a:pt x="24191" y="14714"/>
                  </a:cubicBezTo>
                  <a:cubicBezTo>
                    <a:pt x="24819" y="11706"/>
                    <a:pt x="25822" y="4185"/>
                    <a:pt x="19304" y="1304"/>
                  </a:cubicBezTo>
                  <a:cubicBezTo>
                    <a:pt x="17435" y="471"/>
                    <a:pt x="15538" y="1"/>
                    <a:pt x="1368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501;p30">
              <a:extLst>
                <a:ext uri="{FF2B5EF4-FFF2-40B4-BE49-F238E27FC236}">
                  <a16:creationId xmlns:a16="http://schemas.microsoft.com/office/drawing/2014/main" id="{C731911A-137E-1B4B-DA7E-21D2DE17189D}"/>
                </a:ext>
              </a:extLst>
            </p:cNvPr>
            <p:cNvSpPr/>
            <p:nvPr/>
          </p:nvSpPr>
          <p:spPr>
            <a:xfrm>
              <a:off x="6660905" y="2663125"/>
              <a:ext cx="586240" cy="701241"/>
            </a:xfrm>
            <a:custGeom>
              <a:avLst/>
              <a:gdLst/>
              <a:ahLst/>
              <a:cxnLst/>
              <a:rect l="l" t="t" r="r" b="b"/>
              <a:pathLst>
                <a:path w="30168" h="36086" extrusionOk="0">
                  <a:moveTo>
                    <a:pt x="15712" y="0"/>
                  </a:moveTo>
                  <a:cubicBezTo>
                    <a:pt x="11762" y="0"/>
                    <a:pt x="7544" y="1127"/>
                    <a:pt x="5600" y="4541"/>
                  </a:cubicBezTo>
                  <a:lnTo>
                    <a:pt x="836" y="10013"/>
                  </a:lnTo>
                  <a:lnTo>
                    <a:pt x="1" y="14526"/>
                  </a:lnTo>
                  <a:cubicBezTo>
                    <a:pt x="1" y="14526"/>
                    <a:pt x="3718" y="11227"/>
                    <a:pt x="6475" y="10224"/>
                  </a:cubicBezTo>
                  <a:cubicBezTo>
                    <a:pt x="6937" y="11517"/>
                    <a:pt x="7729" y="12854"/>
                    <a:pt x="8899" y="13984"/>
                  </a:cubicBezTo>
                  <a:cubicBezTo>
                    <a:pt x="11406" y="16408"/>
                    <a:pt x="15878" y="18203"/>
                    <a:pt x="19304" y="19205"/>
                  </a:cubicBezTo>
                  <a:cubicBezTo>
                    <a:pt x="19344" y="21295"/>
                    <a:pt x="19221" y="30570"/>
                    <a:pt x="15627" y="36085"/>
                  </a:cubicBezTo>
                  <a:cubicBezTo>
                    <a:pt x="15627" y="36085"/>
                    <a:pt x="22520" y="30821"/>
                    <a:pt x="23940" y="20084"/>
                  </a:cubicBezTo>
                  <a:cubicBezTo>
                    <a:pt x="26447" y="19707"/>
                    <a:pt x="30168" y="15823"/>
                    <a:pt x="29874" y="11812"/>
                  </a:cubicBezTo>
                  <a:cubicBezTo>
                    <a:pt x="29583" y="7506"/>
                    <a:pt x="26782" y="3328"/>
                    <a:pt x="23148" y="1450"/>
                  </a:cubicBezTo>
                  <a:cubicBezTo>
                    <a:pt x="21575" y="654"/>
                    <a:pt x="18722" y="0"/>
                    <a:pt x="15712" y="0"/>
                  </a:cubicBez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502;p30">
              <a:extLst>
                <a:ext uri="{FF2B5EF4-FFF2-40B4-BE49-F238E27FC236}">
                  <a16:creationId xmlns:a16="http://schemas.microsoft.com/office/drawing/2014/main" id="{4CA54864-8222-30A9-085F-7AC026E5FE0B}"/>
                </a:ext>
              </a:extLst>
            </p:cNvPr>
            <p:cNvSpPr/>
            <p:nvPr/>
          </p:nvSpPr>
          <p:spPr>
            <a:xfrm>
              <a:off x="5763680" y="3156890"/>
              <a:ext cx="919973" cy="718614"/>
            </a:xfrm>
            <a:custGeom>
              <a:avLst/>
              <a:gdLst/>
              <a:ahLst/>
              <a:cxnLst/>
              <a:rect l="l" t="t" r="r" b="b"/>
              <a:pathLst>
                <a:path w="47342" h="36980" extrusionOk="0">
                  <a:moveTo>
                    <a:pt x="12597" y="1"/>
                  </a:moveTo>
                  <a:cubicBezTo>
                    <a:pt x="10627" y="1"/>
                    <a:pt x="2722" y="1186"/>
                    <a:pt x="1465" y="2113"/>
                  </a:cubicBezTo>
                  <a:cubicBezTo>
                    <a:pt x="1" y="3199"/>
                    <a:pt x="3510" y="34827"/>
                    <a:pt x="3888" y="35412"/>
                  </a:cubicBezTo>
                  <a:cubicBezTo>
                    <a:pt x="4263" y="36040"/>
                    <a:pt x="6395" y="36708"/>
                    <a:pt x="7398" y="36959"/>
                  </a:cubicBezTo>
                  <a:cubicBezTo>
                    <a:pt x="7466" y="36973"/>
                    <a:pt x="7642" y="36980"/>
                    <a:pt x="7910" y="36980"/>
                  </a:cubicBezTo>
                  <a:cubicBezTo>
                    <a:pt x="11589" y="36980"/>
                    <a:pt x="32674" y="35746"/>
                    <a:pt x="32674" y="35746"/>
                  </a:cubicBezTo>
                  <a:cubicBezTo>
                    <a:pt x="32674" y="35746"/>
                    <a:pt x="45126" y="27640"/>
                    <a:pt x="47342" y="17278"/>
                  </a:cubicBezTo>
                  <a:lnTo>
                    <a:pt x="46924" y="16192"/>
                  </a:lnTo>
                  <a:cubicBezTo>
                    <a:pt x="46924" y="16192"/>
                    <a:pt x="41449" y="17445"/>
                    <a:pt x="38106" y="17990"/>
                  </a:cubicBezTo>
                  <a:cubicBezTo>
                    <a:pt x="34764" y="18491"/>
                    <a:pt x="14792" y="22292"/>
                    <a:pt x="14792" y="22292"/>
                  </a:cubicBezTo>
                  <a:cubicBezTo>
                    <a:pt x="14792" y="22292"/>
                    <a:pt x="13247" y="441"/>
                    <a:pt x="13037" y="64"/>
                  </a:cubicBezTo>
                  <a:cubicBezTo>
                    <a:pt x="13008" y="21"/>
                    <a:pt x="12852" y="1"/>
                    <a:pt x="125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503;p30">
              <a:extLst>
                <a:ext uri="{FF2B5EF4-FFF2-40B4-BE49-F238E27FC236}">
                  <a16:creationId xmlns:a16="http://schemas.microsoft.com/office/drawing/2014/main" id="{C4AF4496-E2BC-F334-FD6D-EBCAAA5C53CB}"/>
                </a:ext>
              </a:extLst>
            </p:cNvPr>
            <p:cNvSpPr/>
            <p:nvPr/>
          </p:nvSpPr>
          <p:spPr>
            <a:xfrm>
              <a:off x="5792129" y="3156890"/>
              <a:ext cx="224892" cy="52526"/>
            </a:xfrm>
            <a:custGeom>
              <a:avLst/>
              <a:gdLst/>
              <a:ahLst/>
              <a:cxnLst/>
              <a:rect l="l" t="t" r="r" b="b"/>
              <a:pathLst>
                <a:path w="11573" h="2703" extrusionOk="0">
                  <a:moveTo>
                    <a:pt x="11133" y="1"/>
                  </a:moveTo>
                  <a:cubicBezTo>
                    <a:pt x="9163" y="1"/>
                    <a:pt x="1258" y="1186"/>
                    <a:pt x="1" y="2113"/>
                  </a:cubicBezTo>
                  <a:cubicBezTo>
                    <a:pt x="1" y="2113"/>
                    <a:pt x="877" y="2614"/>
                    <a:pt x="2257" y="2698"/>
                  </a:cubicBezTo>
                  <a:cubicBezTo>
                    <a:pt x="2295" y="2701"/>
                    <a:pt x="2338" y="2703"/>
                    <a:pt x="2385" y="2703"/>
                  </a:cubicBezTo>
                  <a:cubicBezTo>
                    <a:pt x="4057" y="2703"/>
                    <a:pt x="11410" y="633"/>
                    <a:pt x="11573" y="64"/>
                  </a:cubicBezTo>
                  <a:cubicBezTo>
                    <a:pt x="11544" y="21"/>
                    <a:pt x="11388" y="1"/>
                    <a:pt x="11133" y="1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504;p30">
              <a:extLst>
                <a:ext uri="{FF2B5EF4-FFF2-40B4-BE49-F238E27FC236}">
                  <a16:creationId xmlns:a16="http://schemas.microsoft.com/office/drawing/2014/main" id="{84DB2E53-7991-7FDE-308E-E9B460927642}"/>
                </a:ext>
              </a:extLst>
            </p:cNvPr>
            <p:cNvSpPr/>
            <p:nvPr/>
          </p:nvSpPr>
          <p:spPr>
            <a:xfrm>
              <a:off x="5815643" y="2597093"/>
              <a:ext cx="198989" cy="574036"/>
            </a:xfrm>
            <a:custGeom>
              <a:avLst/>
              <a:gdLst/>
              <a:ahLst/>
              <a:cxnLst/>
              <a:rect l="l" t="t" r="r" b="b"/>
              <a:pathLst>
                <a:path w="10240" h="29540" extrusionOk="0">
                  <a:moveTo>
                    <a:pt x="1254" y="1"/>
                  </a:moveTo>
                  <a:cubicBezTo>
                    <a:pt x="963" y="41"/>
                    <a:pt x="168" y="1171"/>
                    <a:pt x="168" y="1879"/>
                  </a:cubicBezTo>
                  <a:cubicBezTo>
                    <a:pt x="168" y="2591"/>
                    <a:pt x="2090" y="6937"/>
                    <a:pt x="2090" y="7060"/>
                  </a:cubicBezTo>
                  <a:cubicBezTo>
                    <a:pt x="2133" y="7227"/>
                    <a:pt x="3093" y="12576"/>
                    <a:pt x="3093" y="12576"/>
                  </a:cubicBezTo>
                  <a:lnTo>
                    <a:pt x="1" y="18007"/>
                  </a:lnTo>
                  <a:cubicBezTo>
                    <a:pt x="1" y="18007"/>
                    <a:pt x="586" y="22647"/>
                    <a:pt x="920" y="23399"/>
                  </a:cubicBezTo>
                  <a:cubicBezTo>
                    <a:pt x="1214" y="24108"/>
                    <a:pt x="4557" y="26865"/>
                    <a:pt x="4557" y="26865"/>
                  </a:cubicBezTo>
                  <a:lnTo>
                    <a:pt x="4222" y="29539"/>
                  </a:lnTo>
                  <a:lnTo>
                    <a:pt x="10239" y="27410"/>
                  </a:lnTo>
                  <a:cubicBezTo>
                    <a:pt x="10239" y="27410"/>
                    <a:pt x="9821" y="22647"/>
                    <a:pt x="9654" y="21728"/>
                  </a:cubicBezTo>
                  <a:cubicBezTo>
                    <a:pt x="9527" y="20808"/>
                    <a:pt x="8150" y="15544"/>
                    <a:pt x="7939" y="14875"/>
                  </a:cubicBezTo>
                  <a:cubicBezTo>
                    <a:pt x="7772" y="14247"/>
                    <a:pt x="5476" y="7395"/>
                    <a:pt x="5309" y="7060"/>
                  </a:cubicBezTo>
                  <a:cubicBezTo>
                    <a:pt x="5182" y="6726"/>
                    <a:pt x="1505" y="1"/>
                    <a:pt x="125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505;p30">
              <a:extLst>
                <a:ext uri="{FF2B5EF4-FFF2-40B4-BE49-F238E27FC236}">
                  <a16:creationId xmlns:a16="http://schemas.microsoft.com/office/drawing/2014/main" id="{F560D0B5-EA83-5084-1F08-D6A1F13DF2CD}"/>
                </a:ext>
              </a:extLst>
            </p:cNvPr>
            <p:cNvSpPr/>
            <p:nvPr/>
          </p:nvSpPr>
          <p:spPr>
            <a:xfrm>
              <a:off x="5847337" y="2880441"/>
              <a:ext cx="6529" cy="8123"/>
            </a:xfrm>
            <a:custGeom>
              <a:avLst/>
              <a:gdLst/>
              <a:ahLst/>
              <a:cxnLst/>
              <a:rect l="l" t="t" r="r" b="b"/>
              <a:pathLst>
                <a:path w="336" h="418" extrusionOk="0">
                  <a:moveTo>
                    <a:pt x="335" y="0"/>
                  </a:moveTo>
                  <a:lnTo>
                    <a:pt x="335" y="0"/>
                  </a:lnTo>
                  <a:cubicBezTo>
                    <a:pt x="208" y="44"/>
                    <a:pt x="85" y="84"/>
                    <a:pt x="1" y="84"/>
                  </a:cubicBezTo>
                  <a:cubicBezTo>
                    <a:pt x="1" y="167"/>
                    <a:pt x="41" y="294"/>
                    <a:pt x="85" y="418"/>
                  </a:cubicBezTo>
                  <a:lnTo>
                    <a:pt x="335" y="0"/>
                  </a:lnTo>
                  <a:close/>
                </a:path>
              </a:pathLst>
            </a:custGeom>
            <a:solidFill>
              <a:srgbClr val="FFC9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506;p30">
              <a:extLst>
                <a:ext uri="{FF2B5EF4-FFF2-40B4-BE49-F238E27FC236}">
                  <a16:creationId xmlns:a16="http://schemas.microsoft.com/office/drawing/2014/main" id="{3849197B-C868-474E-8604-A6A893E5E0D4}"/>
                </a:ext>
              </a:extLst>
            </p:cNvPr>
            <p:cNvSpPr/>
            <p:nvPr/>
          </p:nvSpPr>
          <p:spPr>
            <a:xfrm>
              <a:off x="5848970" y="2873153"/>
              <a:ext cx="88496" cy="80373"/>
            </a:xfrm>
            <a:custGeom>
              <a:avLst/>
              <a:gdLst/>
              <a:ahLst/>
              <a:cxnLst/>
              <a:rect l="l" t="t" r="r" b="b"/>
              <a:pathLst>
                <a:path w="4554" h="4136" extrusionOk="0">
                  <a:moveTo>
                    <a:pt x="1923" y="1"/>
                  </a:moveTo>
                  <a:cubicBezTo>
                    <a:pt x="1712" y="1"/>
                    <a:pt x="1505" y="84"/>
                    <a:pt x="1127" y="124"/>
                  </a:cubicBezTo>
                  <a:cubicBezTo>
                    <a:pt x="920" y="168"/>
                    <a:pt x="709" y="208"/>
                    <a:pt x="502" y="208"/>
                  </a:cubicBezTo>
                  <a:cubicBezTo>
                    <a:pt x="418" y="292"/>
                    <a:pt x="335" y="335"/>
                    <a:pt x="251" y="375"/>
                  </a:cubicBezTo>
                  <a:lnTo>
                    <a:pt x="1" y="793"/>
                  </a:lnTo>
                  <a:cubicBezTo>
                    <a:pt x="1" y="793"/>
                    <a:pt x="41" y="836"/>
                    <a:pt x="41" y="877"/>
                  </a:cubicBezTo>
                  <a:lnTo>
                    <a:pt x="84" y="877"/>
                  </a:lnTo>
                  <a:cubicBezTo>
                    <a:pt x="124" y="836"/>
                    <a:pt x="208" y="836"/>
                    <a:pt x="251" y="836"/>
                  </a:cubicBezTo>
                  <a:cubicBezTo>
                    <a:pt x="1127" y="836"/>
                    <a:pt x="1712" y="2006"/>
                    <a:pt x="1712" y="2381"/>
                  </a:cubicBezTo>
                  <a:cubicBezTo>
                    <a:pt x="1755" y="2548"/>
                    <a:pt x="1755" y="2966"/>
                    <a:pt x="1712" y="3511"/>
                  </a:cubicBezTo>
                  <a:cubicBezTo>
                    <a:pt x="2340" y="3845"/>
                    <a:pt x="3092" y="4052"/>
                    <a:pt x="3594" y="4136"/>
                  </a:cubicBezTo>
                  <a:lnTo>
                    <a:pt x="3761" y="4136"/>
                  </a:lnTo>
                  <a:cubicBezTo>
                    <a:pt x="4386" y="4136"/>
                    <a:pt x="4346" y="3594"/>
                    <a:pt x="4470" y="3049"/>
                  </a:cubicBezTo>
                  <a:cubicBezTo>
                    <a:pt x="4553" y="2464"/>
                    <a:pt x="3928" y="1879"/>
                    <a:pt x="3634" y="1254"/>
                  </a:cubicBezTo>
                  <a:cubicBezTo>
                    <a:pt x="3383" y="626"/>
                    <a:pt x="2882" y="459"/>
                    <a:pt x="2380" y="168"/>
                  </a:cubicBezTo>
                  <a:cubicBezTo>
                    <a:pt x="2173" y="41"/>
                    <a:pt x="2046" y="1"/>
                    <a:pt x="1923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507;p30">
              <a:extLst>
                <a:ext uri="{FF2B5EF4-FFF2-40B4-BE49-F238E27FC236}">
                  <a16:creationId xmlns:a16="http://schemas.microsoft.com/office/drawing/2014/main" id="{FA152863-1712-E3CD-EDD1-3D047B20B4D0}"/>
                </a:ext>
              </a:extLst>
            </p:cNvPr>
            <p:cNvSpPr/>
            <p:nvPr/>
          </p:nvSpPr>
          <p:spPr>
            <a:xfrm>
              <a:off x="5820520" y="2890177"/>
              <a:ext cx="100699" cy="194889"/>
            </a:xfrm>
            <a:custGeom>
              <a:avLst/>
              <a:gdLst/>
              <a:ahLst/>
              <a:cxnLst/>
              <a:rect l="l" t="t" r="r" b="b"/>
              <a:pathLst>
                <a:path w="5182" h="10029" extrusionOk="0">
                  <a:moveTo>
                    <a:pt x="1421" y="1"/>
                  </a:moveTo>
                  <a:lnTo>
                    <a:pt x="418" y="1755"/>
                  </a:lnTo>
                  <a:cubicBezTo>
                    <a:pt x="585" y="2508"/>
                    <a:pt x="880" y="3972"/>
                    <a:pt x="669" y="4346"/>
                  </a:cubicBezTo>
                  <a:cubicBezTo>
                    <a:pt x="502" y="4597"/>
                    <a:pt x="251" y="4764"/>
                    <a:pt x="0" y="4847"/>
                  </a:cubicBezTo>
                  <a:cubicBezTo>
                    <a:pt x="211" y="6101"/>
                    <a:pt x="462" y="7605"/>
                    <a:pt x="629" y="8190"/>
                  </a:cubicBezTo>
                  <a:cubicBezTo>
                    <a:pt x="712" y="8150"/>
                    <a:pt x="836" y="8106"/>
                    <a:pt x="963" y="8066"/>
                  </a:cubicBezTo>
                  <a:cubicBezTo>
                    <a:pt x="1381" y="7899"/>
                    <a:pt x="1799" y="7565"/>
                    <a:pt x="2173" y="7104"/>
                  </a:cubicBezTo>
                  <a:cubicBezTo>
                    <a:pt x="2424" y="7899"/>
                    <a:pt x="3092" y="9320"/>
                    <a:pt x="4179" y="9945"/>
                  </a:cubicBezTo>
                  <a:cubicBezTo>
                    <a:pt x="4306" y="10028"/>
                    <a:pt x="4389" y="10028"/>
                    <a:pt x="4473" y="10028"/>
                  </a:cubicBezTo>
                  <a:cubicBezTo>
                    <a:pt x="5181" y="10028"/>
                    <a:pt x="3510" y="6936"/>
                    <a:pt x="2885" y="5767"/>
                  </a:cubicBezTo>
                  <a:cubicBezTo>
                    <a:pt x="2969" y="5516"/>
                    <a:pt x="3009" y="5265"/>
                    <a:pt x="3052" y="5058"/>
                  </a:cubicBezTo>
                  <a:cubicBezTo>
                    <a:pt x="3092" y="4389"/>
                    <a:pt x="3136" y="3387"/>
                    <a:pt x="3176" y="2635"/>
                  </a:cubicBezTo>
                  <a:cubicBezTo>
                    <a:pt x="2842" y="2467"/>
                    <a:pt x="2551" y="2257"/>
                    <a:pt x="2384" y="2006"/>
                  </a:cubicBezTo>
                  <a:cubicBezTo>
                    <a:pt x="2090" y="1632"/>
                    <a:pt x="1715" y="629"/>
                    <a:pt x="1505" y="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508;p30">
              <a:extLst>
                <a:ext uri="{FF2B5EF4-FFF2-40B4-BE49-F238E27FC236}">
                  <a16:creationId xmlns:a16="http://schemas.microsoft.com/office/drawing/2014/main" id="{2F20A0B7-CFC1-1D48-422A-B318B4C0ADAA}"/>
                </a:ext>
              </a:extLst>
            </p:cNvPr>
            <p:cNvSpPr/>
            <p:nvPr/>
          </p:nvSpPr>
          <p:spPr>
            <a:xfrm>
              <a:off x="5849747" y="2889399"/>
              <a:ext cx="33346" cy="51982"/>
            </a:xfrm>
            <a:custGeom>
              <a:avLst/>
              <a:gdLst/>
              <a:ahLst/>
              <a:cxnLst/>
              <a:rect l="l" t="t" r="r" b="b"/>
              <a:pathLst>
                <a:path w="1716" h="2675" extrusionOk="0">
                  <a:moveTo>
                    <a:pt x="211" y="0"/>
                  </a:moveTo>
                  <a:cubicBezTo>
                    <a:pt x="168" y="0"/>
                    <a:pt x="84" y="0"/>
                    <a:pt x="44" y="41"/>
                  </a:cubicBezTo>
                  <a:lnTo>
                    <a:pt x="1" y="41"/>
                  </a:lnTo>
                  <a:cubicBezTo>
                    <a:pt x="211" y="669"/>
                    <a:pt x="586" y="1672"/>
                    <a:pt x="880" y="2046"/>
                  </a:cubicBezTo>
                  <a:cubicBezTo>
                    <a:pt x="1047" y="2297"/>
                    <a:pt x="1338" y="2507"/>
                    <a:pt x="1672" y="2675"/>
                  </a:cubicBezTo>
                  <a:cubicBezTo>
                    <a:pt x="1715" y="2130"/>
                    <a:pt x="1715" y="1712"/>
                    <a:pt x="1672" y="1545"/>
                  </a:cubicBezTo>
                  <a:cubicBezTo>
                    <a:pt x="1672" y="1170"/>
                    <a:pt x="1087" y="0"/>
                    <a:pt x="211" y="0"/>
                  </a:cubicBezTo>
                  <a:close/>
                </a:path>
              </a:pathLst>
            </a:custGeom>
            <a:solidFill>
              <a:srgbClr val="FF5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509;p30">
              <a:extLst>
                <a:ext uri="{FF2B5EF4-FFF2-40B4-BE49-F238E27FC236}">
                  <a16:creationId xmlns:a16="http://schemas.microsoft.com/office/drawing/2014/main" id="{F04CA718-FD56-F559-36B6-5BAD1DCD2A16}"/>
                </a:ext>
              </a:extLst>
            </p:cNvPr>
            <p:cNvSpPr/>
            <p:nvPr/>
          </p:nvSpPr>
          <p:spPr>
            <a:xfrm>
              <a:off x="5856238" y="3129742"/>
              <a:ext cx="160785" cy="77108"/>
            </a:xfrm>
            <a:custGeom>
              <a:avLst/>
              <a:gdLst/>
              <a:ahLst/>
              <a:cxnLst/>
              <a:rect l="l" t="t" r="r" b="b"/>
              <a:pathLst>
                <a:path w="8274" h="3968" extrusionOk="0">
                  <a:moveTo>
                    <a:pt x="8150" y="0"/>
                  </a:moveTo>
                  <a:cubicBezTo>
                    <a:pt x="6853" y="458"/>
                    <a:pt x="1" y="876"/>
                    <a:pt x="1" y="876"/>
                  </a:cubicBezTo>
                  <a:lnTo>
                    <a:pt x="84" y="2464"/>
                  </a:lnTo>
                  <a:lnTo>
                    <a:pt x="211" y="3968"/>
                  </a:lnTo>
                  <a:cubicBezTo>
                    <a:pt x="2759" y="3510"/>
                    <a:pt x="7940" y="2006"/>
                    <a:pt x="8274" y="1504"/>
                  </a:cubicBezTo>
                  <a:lnTo>
                    <a:pt x="8274" y="1461"/>
                  </a:lnTo>
                  <a:lnTo>
                    <a:pt x="8150" y="0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510;p30">
              <a:extLst>
                <a:ext uri="{FF2B5EF4-FFF2-40B4-BE49-F238E27FC236}">
                  <a16:creationId xmlns:a16="http://schemas.microsoft.com/office/drawing/2014/main" id="{6E0CCA8B-DD45-E179-9496-EA3D7DD04CB1}"/>
                </a:ext>
              </a:extLst>
            </p:cNvPr>
            <p:cNvSpPr/>
            <p:nvPr/>
          </p:nvSpPr>
          <p:spPr>
            <a:xfrm>
              <a:off x="5727963" y="2919403"/>
              <a:ext cx="67431" cy="119452"/>
            </a:xfrm>
            <a:custGeom>
              <a:avLst/>
              <a:gdLst/>
              <a:ahLst/>
              <a:cxnLst/>
              <a:rect l="l" t="t" r="r" b="b"/>
              <a:pathLst>
                <a:path w="3470" h="6147" extrusionOk="0">
                  <a:moveTo>
                    <a:pt x="1003" y="1"/>
                  </a:moveTo>
                  <a:cubicBezTo>
                    <a:pt x="1003" y="1"/>
                    <a:pt x="44" y="1923"/>
                    <a:pt x="44" y="2341"/>
                  </a:cubicBezTo>
                  <a:cubicBezTo>
                    <a:pt x="0" y="2758"/>
                    <a:pt x="1214" y="4891"/>
                    <a:pt x="1504" y="5182"/>
                  </a:cubicBezTo>
                  <a:cubicBezTo>
                    <a:pt x="1790" y="5506"/>
                    <a:pt x="2586" y="6146"/>
                    <a:pt x="2898" y="6146"/>
                  </a:cubicBezTo>
                  <a:cubicBezTo>
                    <a:pt x="2908" y="6146"/>
                    <a:pt x="2917" y="6146"/>
                    <a:pt x="2925" y="6144"/>
                  </a:cubicBezTo>
                  <a:cubicBezTo>
                    <a:pt x="3219" y="6061"/>
                    <a:pt x="3470" y="5182"/>
                    <a:pt x="3303" y="4680"/>
                  </a:cubicBezTo>
                  <a:cubicBezTo>
                    <a:pt x="3092" y="4179"/>
                    <a:pt x="1003" y="1"/>
                    <a:pt x="100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511;p30">
              <a:extLst>
                <a:ext uri="{FF2B5EF4-FFF2-40B4-BE49-F238E27FC236}">
                  <a16:creationId xmlns:a16="http://schemas.microsoft.com/office/drawing/2014/main" id="{B9EDB27D-B874-58F5-9B0C-396EDB83290A}"/>
                </a:ext>
              </a:extLst>
            </p:cNvPr>
            <p:cNvSpPr/>
            <p:nvPr/>
          </p:nvSpPr>
          <p:spPr>
            <a:xfrm>
              <a:off x="5738553" y="2931626"/>
              <a:ext cx="54372" cy="95822"/>
            </a:xfrm>
            <a:custGeom>
              <a:avLst/>
              <a:gdLst/>
              <a:ahLst/>
              <a:cxnLst/>
              <a:rect l="l" t="t" r="r" b="b"/>
              <a:pathLst>
                <a:path w="2798" h="4931" extrusionOk="0">
                  <a:moveTo>
                    <a:pt x="167" y="0"/>
                  </a:moveTo>
                  <a:cubicBezTo>
                    <a:pt x="124" y="84"/>
                    <a:pt x="40" y="207"/>
                    <a:pt x="0" y="334"/>
                  </a:cubicBezTo>
                  <a:cubicBezTo>
                    <a:pt x="251" y="1210"/>
                    <a:pt x="669" y="2714"/>
                    <a:pt x="836" y="2965"/>
                  </a:cubicBezTo>
                  <a:cubicBezTo>
                    <a:pt x="1043" y="3299"/>
                    <a:pt x="2256" y="4596"/>
                    <a:pt x="2714" y="4930"/>
                  </a:cubicBezTo>
                  <a:cubicBezTo>
                    <a:pt x="2798" y="4763"/>
                    <a:pt x="2798" y="4513"/>
                    <a:pt x="2798" y="4345"/>
                  </a:cubicBezTo>
                  <a:cubicBezTo>
                    <a:pt x="2173" y="3844"/>
                    <a:pt x="1337" y="3008"/>
                    <a:pt x="1170" y="2758"/>
                  </a:cubicBezTo>
                  <a:cubicBezTo>
                    <a:pt x="959" y="2507"/>
                    <a:pt x="418" y="959"/>
                    <a:pt x="1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512;p30">
              <a:extLst>
                <a:ext uri="{FF2B5EF4-FFF2-40B4-BE49-F238E27FC236}">
                  <a16:creationId xmlns:a16="http://schemas.microsoft.com/office/drawing/2014/main" id="{C4085BC9-67B1-7DAA-4951-3EC3F490F9EA}"/>
                </a:ext>
              </a:extLst>
            </p:cNvPr>
            <p:cNvSpPr/>
            <p:nvPr/>
          </p:nvSpPr>
          <p:spPr>
            <a:xfrm>
              <a:off x="5737698" y="2865827"/>
              <a:ext cx="82841" cy="157520"/>
            </a:xfrm>
            <a:custGeom>
              <a:avLst/>
              <a:gdLst/>
              <a:ahLst/>
              <a:cxnLst/>
              <a:rect l="l" t="t" r="r" b="b"/>
              <a:pathLst>
                <a:path w="4263" h="8106" extrusionOk="0">
                  <a:moveTo>
                    <a:pt x="1966" y="0"/>
                  </a:moveTo>
                  <a:cubicBezTo>
                    <a:pt x="1966" y="0"/>
                    <a:pt x="128" y="2173"/>
                    <a:pt x="84" y="2634"/>
                  </a:cubicBezTo>
                  <a:cubicBezTo>
                    <a:pt x="1" y="3052"/>
                    <a:pt x="963" y="5810"/>
                    <a:pt x="1214" y="6144"/>
                  </a:cubicBezTo>
                  <a:cubicBezTo>
                    <a:pt x="1465" y="6518"/>
                    <a:pt x="3093" y="8066"/>
                    <a:pt x="3427" y="8106"/>
                  </a:cubicBezTo>
                  <a:cubicBezTo>
                    <a:pt x="3805" y="8106"/>
                    <a:pt x="4262" y="7270"/>
                    <a:pt x="4139" y="6562"/>
                  </a:cubicBezTo>
                  <a:cubicBezTo>
                    <a:pt x="4055" y="5810"/>
                    <a:pt x="3260" y="4556"/>
                    <a:pt x="3260" y="4556"/>
                  </a:cubicBezTo>
                  <a:lnTo>
                    <a:pt x="196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513;p30">
              <a:extLst>
                <a:ext uri="{FF2B5EF4-FFF2-40B4-BE49-F238E27FC236}">
                  <a16:creationId xmlns:a16="http://schemas.microsoft.com/office/drawing/2014/main" id="{DB028A09-DBC1-C0A1-22E5-1280C38DF31E}"/>
                </a:ext>
              </a:extLst>
            </p:cNvPr>
            <p:cNvSpPr/>
            <p:nvPr/>
          </p:nvSpPr>
          <p:spPr>
            <a:xfrm>
              <a:off x="5761290" y="2874786"/>
              <a:ext cx="57617" cy="128293"/>
            </a:xfrm>
            <a:custGeom>
              <a:avLst/>
              <a:gdLst/>
              <a:ahLst/>
              <a:cxnLst/>
              <a:rect l="l" t="t" r="r" b="b"/>
              <a:pathLst>
                <a:path w="2965" h="6602" extrusionOk="0">
                  <a:moveTo>
                    <a:pt x="418" y="0"/>
                  </a:moveTo>
                  <a:lnTo>
                    <a:pt x="418" y="0"/>
                  </a:lnTo>
                  <a:cubicBezTo>
                    <a:pt x="251" y="458"/>
                    <a:pt x="0" y="1378"/>
                    <a:pt x="0" y="1545"/>
                  </a:cubicBezTo>
                  <a:cubicBezTo>
                    <a:pt x="0" y="1839"/>
                    <a:pt x="1043" y="4680"/>
                    <a:pt x="1377" y="5221"/>
                  </a:cubicBezTo>
                  <a:cubicBezTo>
                    <a:pt x="1671" y="5806"/>
                    <a:pt x="2423" y="6518"/>
                    <a:pt x="2798" y="6602"/>
                  </a:cubicBezTo>
                  <a:lnTo>
                    <a:pt x="2925" y="6602"/>
                  </a:lnTo>
                  <a:cubicBezTo>
                    <a:pt x="2965" y="6435"/>
                    <a:pt x="2965" y="6268"/>
                    <a:pt x="2925" y="6101"/>
                  </a:cubicBezTo>
                  <a:cubicBezTo>
                    <a:pt x="2925" y="5974"/>
                    <a:pt x="2881" y="5850"/>
                    <a:pt x="2841" y="5723"/>
                  </a:cubicBezTo>
                  <a:cubicBezTo>
                    <a:pt x="2631" y="5806"/>
                    <a:pt x="2464" y="5850"/>
                    <a:pt x="2464" y="5850"/>
                  </a:cubicBezTo>
                  <a:lnTo>
                    <a:pt x="501" y="1879"/>
                  </a:lnTo>
                  <a:cubicBezTo>
                    <a:pt x="501" y="1879"/>
                    <a:pt x="334" y="542"/>
                    <a:pt x="418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514;p30">
              <a:extLst>
                <a:ext uri="{FF2B5EF4-FFF2-40B4-BE49-F238E27FC236}">
                  <a16:creationId xmlns:a16="http://schemas.microsoft.com/office/drawing/2014/main" id="{8936F1F4-9C82-5375-142D-DE50D3406B98}"/>
                </a:ext>
              </a:extLst>
            </p:cNvPr>
            <p:cNvSpPr/>
            <p:nvPr/>
          </p:nvSpPr>
          <p:spPr>
            <a:xfrm>
              <a:off x="5766925" y="2821327"/>
              <a:ext cx="108822" cy="167139"/>
            </a:xfrm>
            <a:custGeom>
              <a:avLst/>
              <a:gdLst/>
              <a:ahLst/>
              <a:cxnLst/>
              <a:rect l="l" t="t" r="r" b="b"/>
              <a:pathLst>
                <a:path w="5600" h="8601" extrusionOk="0">
                  <a:moveTo>
                    <a:pt x="1868" y="1"/>
                  </a:moveTo>
                  <a:cubicBezTo>
                    <a:pt x="1781" y="1"/>
                    <a:pt x="1714" y="11"/>
                    <a:pt x="1672" y="34"/>
                  </a:cubicBezTo>
                  <a:cubicBezTo>
                    <a:pt x="1214" y="244"/>
                    <a:pt x="295" y="2207"/>
                    <a:pt x="168" y="2624"/>
                  </a:cubicBezTo>
                  <a:cubicBezTo>
                    <a:pt x="1" y="3042"/>
                    <a:pt x="211" y="4630"/>
                    <a:pt x="211" y="4630"/>
                  </a:cubicBezTo>
                  <a:lnTo>
                    <a:pt x="2174" y="8601"/>
                  </a:lnTo>
                  <a:cubicBezTo>
                    <a:pt x="2174" y="8601"/>
                    <a:pt x="3093" y="8434"/>
                    <a:pt x="3427" y="7889"/>
                  </a:cubicBezTo>
                  <a:cubicBezTo>
                    <a:pt x="3721" y="7347"/>
                    <a:pt x="3053" y="4840"/>
                    <a:pt x="3053" y="4840"/>
                  </a:cubicBezTo>
                  <a:lnTo>
                    <a:pt x="3220" y="3086"/>
                  </a:lnTo>
                  <a:cubicBezTo>
                    <a:pt x="3220" y="3086"/>
                    <a:pt x="3456" y="3167"/>
                    <a:pt x="3780" y="3167"/>
                  </a:cubicBezTo>
                  <a:cubicBezTo>
                    <a:pt x="4411" y="3167"/>
                    <a:pt x="5379" y="2858"/>
                    <a:pt x="5600" y="1037"/>
                  </a:cubicBezTo>
                  <a:cubicBezTo>
                    <a:pt x="5600" y="1037"/>
                    <a:pt x="2735" y="1"/>
                    <a:pt x="186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515;p30">
              <a:extLst>
                <a:ext uri="{FF2B5EF4-FFF2-40B4-BE49-F238E27FC236}">
                  <a16:creationId xmlns:a16="http://schemas.microsoft.com/office/drawing/2014/main" id="{C36E67E8-88AF-6F62-B05E-3115168AC7E2}"/>
                </a:ext>
              </a:extLst>
            </p:cNvPr>
            <p:cNvSpPr/>
            <p:nvPr/>
          </p:nvSpPr>
          <p:spPr>
            <a:xfrm>
              <a:off x="5794539" y="2860172"/>
              <a:ext cx="213583" cy="242362"/>
            </a:xfrm>
            <a:custGeom>
              <a:avLst/>
              <a:gdLst/>
              <a:ahLst/>
              <a:cxnLst/>
              <a:rect l="l" t="t" r="r" b="b"/>
              <a:pathLst>
                <a:path w="10991" h="12472" extrusionOk="0">
                  <a:moveTo>
                    <a:pt x="1087" y="0"/>
                  </a:moveTo>
                  <a:cubicBezTo>
                    <a:pt x="880" y="0"/>
                    <a:pt x="0" y="709"/>
                    <a:pt x="251" y="1962"/>
                  </a:cubicBezTo>
                  <a:cubicBezTo>
                    <a:pt x="502" y="3216"/>
                    <a:pt x="3343" y="4346"/>
                    <a:pt x="3343" y="4346"/>
                  </a:cubicBezTo>
                  <a:cubicBezTo>
                    <a:pt x="3343" y="4346"/>
                    <a:pt x="3677" y="5639"/>
                    <a:pt x="3637" y="6101"/>
                  </a:cubicBezTo>
                  <a:cubicBezTo>
                    <a:pt x="3554" y="6602"/>
                    <a:pt x="3721" y="8607"/>
                    <a:pt x="4931" y="10697"/>
                  </a:cubicBezTo>
                  <a:cubicBezTo>
                    <a:pt x="5850" y="12279"/>
                    <a:pt x="7176" y="12471"/>
                    <a:pt x="7765" y="12471"/>
                  </a:cubicBezTo>
                  <a:cubicBezTo>
                    <a:pt x="7953" y="12471"/>
                    <a:pt x="8066" y="12451"/>
                    <a:pt x="8066" y="12451"/>
                  </a:cubicBezTo>
                  <a:cubicBezTo>
                    <a:pt x="9654" y="12451"/>
                    <a:pt x="10991" y="10152"/>
                    <a:pt x="10824" y="8858"/>
                  </a:cubicBezTo>
                  <a:cubicBezTo>
                    <a:pt x="10697" y="7521"/>
                    <a:pt x="8608" y="5221"/>
                    <a:pt x="8357" y="4847"/>
                  </a:cubicBezTo>
                  <a:cubicBezTo>
                    <a:pt x="8066" y="4469"/>
                    <a:pt x="6351" y="2297"/>
                    <a:pt x="6017" y="1962"/>
                  </a:cubicBezTo>
                  <a:cubicBezTo>
                    <a:pt x="5683" y="1628"/>
                    <a:pt x="1254" y="0"/>
                    <a:pt x="10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516;p30">
              <a:extLst>
                <a:ext uri="{FF2B5EF4-FFF2-40B4-BE49-F238E27FC236}">
                  <a16:creationId xmlns:a16="http://schemas.microsoft.com/office/drawing/2014/main" id="{DF6709C2-0557-F785-02F0-FAE5FD291880}"/>
                </a:ext>
              </a:extLst>
            </p:cNvPr>
            <p:cNvSpPr/>
            <p:nvPr/>
          </p:nvSpPr>
          <p:spPr>
            <a:xfrm>
              <a:off x="6248437" y="4798253"/>
              <a:ext cx="910160" cy="345239"/>
            </a:xfrm>
            <a:custGeom>
              <a:avLst/>
              <a:gdLst/>
              <a:ahLst/>
              <a:cxnLst/>
              <a:rect l="l" t="t" r="r" b="b"/>
              <a:pathLst>
                <a:path w="46837" h="12996" extrusionOk="0">
                  <a:moveTo>
                    <a:pt x="3634" y="0"/>
                  </a:moveTo>
                  <a:lnTo>
                    <a:pt x="0" y="12996"/>
                  </a:lnTo>
                  <a:lnTo>
                    <a:pt x="46837" y="12996"/>
                  </a:lnTo>
                  <a:lnTo>
                    <a:pt x="45794" y="1504"/>
                  </a:lnTo>
                  <a:lnTo>
                    <a:pt x="363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517;p30">
              <a:extLst>
                <a:ext uri="{FF2B5EF4-FFF2-40B4-BE49-F238E27FC236}">
                  <a16:creationId xmlns:a16="http://schemas.microsoft.com/office/drawing/2014/main" id="{0F69B890-49B4-CAE3-E516-BB2259A73FB7}"/>
                </a:ext>
              </a:extLst>
            </p:cNvPr>
            <p:cNvSpPr/>
            <p:nvPr/>
          </p:nvSpPr>
          <p:spPr>
            <a:xfrm>
              <a:off x="6671437" y="3502383"/>
              <a:ext cx="431965" cy="363757"/>
            </a:xfrm>
            <a:custGeom>
              <a:avLst/>
              <a:gdLst/>
              <a:ahLst/>
              <a:cxnLst/>
              <a:rect l="l" t="t" r="r" b="b"/>
              <a:pathLst>
                <a:path w="22229" h="18719" extrusionOk="0">
                  <a:moveTo>
                    <a:pt x="2634" y="0"/>
                  </a:moveTo>
                  <a:cubicBezTo>
                    <a:pt x="2634" y="0"/>
                    <a:pt x="418" y="7481"/>
                    <a:pt x="211" y="8735"/>
                  </a:cubicBezTo>
                  <a:cubicBezTo>
                    <a:pt x="0" y="10028"/>
                    <a:pt x="1839" y="18719"/>
                    <a:pt x="1839" y="18719"/>
                  </a:cubicBezTo>
                  <a:lnTo>
                    <a:pt x="12702" y="11910"/>
                  </a:lnTo>
                  <a:lnTo>
                    <a:pt x="22229" y="796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518;p30">
              <a:extLst>
                <a:ext uri="{FF2B5EF4-FFF2-40B4-BE49-F238E27FC236}">
                  <a16:creationId xmlns:a16="http://schemas.microsoft.com/office/drawing/2014/main" id="{90E07393-E995-1A4B-0A63-3A79865641AD}"/>
                </a:ext>
              </a:extLst>
            </p:cNvPr>
            <p:cNvSpPr/>
            <p:nvPr/>
          </p:nvSpPr>
          <p:spPr>
            <a:xfrm>
              <a:off x="6617842" y="3509729"/>
              <a:ext cx="677184" cy="1371662"/>
            </a:xfrm>
            <a:custGeom>
              <a:avLst/>
              <a:gdLst/>
              <a:ahLst/>
              <a:cxnLst/>
              <a:rect l="l" t="t" r="r" b="b"/>
              <a:pathLst>
                <a:path w="34848" h="70586" extrusionOk="0">
                  <a:moveTo>
                    <a:pt x="24402" y="0"/>
                  </a:moveTo>
                  <a:cubicBezTo>
                    <a:pt x="24402" y="0"/>
                    <a:pt x="19849" y="6435"/>
                    <a:pt x="15460" y="9734"/>
                  </a:cubicBezTo>
                  <a:cubicBezTo>
                    <a:pt x="11031" y="13036"/>
                    <a:pt x="3510" y="18341"/>
                    <a:pt x="3510" y="18341"/>
                  </a:cubicBezTo>
                  <a:cubicBezTo>
                    <a:pt x="3510" y="18341"/>
                    <a:pt x="1548" y="27784"/>
                    <a:pt x="796" y="32340"/>
                  </a:cubicBezTo>
                  <a:cubicBezTo>
                    <a:pt x="1" y="36936"/>
                    <a:pt x="3303" y="70235"/>
                    <a:pt x="3303" y="70235"/>
                  </a:cubicBezTo>
                  <a:cubicBezTo>
                    <a:pt x="5210" y="70484"/>
                    <a:pt x="7210" y="70586"/>
                    <a:pt x="9206" y="70586"/>
                  </a:cubicBezTo>
                  <a:cubicBezTo>
                    <a:pt x="18276" y="70586"/>
                    <a:pt x="27286" y="68480"/>
                    <a:pt x="27286" y="68480"/>
                  </a:cubicBezTo>
                  <a:cubicBezTo>
                    <a:pt x="27286" y="68480"/>
                    <a:pt x="25404" y="46629"/>
                    <a:pt x="25571" y="43872"/>
                  </a:cubicBezTo>
                  <a:cubicBezTo>
                    <a:pt x="25699" y="41114"/>
                    <a:pt x="27744" y="34887"/>
                    <a:pt x="28456" y="31838"/>
                  </a:cubicBezTo>
                  <a:cubicBezTo>
                    <a:pt x="29125" y="28786"/>
                    <a:pt x="34847" y="6518"/>
                    <a:pt x="33721" y="4680"/>
                  </a:cubicBezTo>
                  <a:cubicBezTo>
                    <a:pt x="32551" y="2841"/>
                    <a:pt x="25321" y="124"/>
                    <a:pt x="25321" y="124"/>
                  </a:cubicBezTo>
                  <a:lnTo>
                    <a:pt x="2440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519;p30">
              <a:extLst>
                <a:ext uri="{FF2B5EF4-FFF2-40B4-BE49-F238E27FC236}">
                  <a16:creationId xmlns:a16="http://schemas.microsoft.com/office/drawing/2014/main" id="{3FC0D5F4-D93F-AA56-59C7-ACE27DB670F0}"/>
                </a:ext>
              </a:extLst>
            </p:cNvPr>
            <p:cNvSpPr/>
            <p:nvPr/>
          </p:nvSpPr>
          <p:spPr>
            <a:xfrm>
              <a:off x="6306065" y="3447175"/>
              <a:ext cx="457169" cy="1438510"/>
            </a:xfrm>
            <a:custGeom>
              <a:avLst/>
              <a:gdLst/>
              <a:ahLst/>
              <a:cxnLst/>
              <a:rect l="l" t="t" r="r" b="b"/>
              <a:pathLst>
                <a:path w="23526" h="74026" extrusionOk="0">
                  <a:moveTo>
                    <a:pt x="23525" y="0"/>
                  </a:moveTo>
                  <a:cubicBezTo>
                    <a:pt x="23525" y="0"/>
                    <a:pt x="18719" y="1087"/>
                    <a:pt x="17759" y="1755"/>
                  </a:cubicBezTo>
                  <a:cubicBezTo>
                    <a:pt x="16840" y="2467"/>
                    <a:pt x="4262" y="16630"/>
                    <a:pt x="3303" y="18217"/>
                  </a:cubicBezTo>
                  <a:cubicBezTo>
                    <a:pt x="2340" y="19765"/>
                    <a:pt x="1337" y="22897"/>
                    <a:pt x="1381" y="23900"/>
                  </a:cubicBezTo>
                  <a:cubicBezTo>
                    <a:pt x="1421" y="24946"/>
                    <a:pt x="4473" y="37939"/>
                    <a:pt x="4473" y="37939"/>
                  </a:cubicBezTo>
                  <a:cubicBezTo>
                    <a:pt x="4473" y="37939"/>
                    <a:pt x="6017" y="44289"/>
                    <a:pt x="5933" y="44624"/>
                  </a:cubicBezTo>
                  <a:cubicBezTo>
                    <a:pt x="5850" y="45001"/>
                    <a:pt x="0" y="69777"/>
                    <a:pt x="0" y="69777"/>
                  </a:cubicBezTo>
                  <a:cubicBezTo>
                    <a:pt x="0" y="69777"/>
                    <a:pt x="9222" y="74026"/>
                    <a:pt x="17783" y="74026"/>
                  </a:cubicBezTo>
                  <a:cubicBezTo>
                    <a:pt x="18406" y="74026"/>
                    <a:pt x="19026" y="74003"/>
                    <a:pt x="19638" y="73955"/>
                  </a:cubicBezTo>
                  <a:cubicBezTo>
                    <a:pt x="19638" y="73955"/>
                    <a:pt x="20808" y="46840"/>
                    <a:pt x="20768" y="46004"/>
                  </a:cubicBezTo>
                  <a:cubicBezTo>
                    <a:pt x="20724" y="45169"/>
                    <a:pt x="23231" y="30795"/>
                    <a:pt x="23024" y="29709"/>
                  </a:cubicBezTo>
                  <a:cubicBezTo>
                    <a:pt x="22857" y="28623"/>
                    <a:pt x="21226" y="19514"/>
                    <a:pt x="20935" y="15042"/>
                  </a:cubicBezTo>
                  <a:cubicBezTo>
                    <a:pt x="20684" y="10529"/>
                    <a:pt x="21811" y="4178"/>
                    <a:pt x="22479" y="2507"/>
                  </a:cubicBezTo>
                  <a:cubicBezTo>
                    <a:pt x="23108" y="836"/>
                    <a:pt x="23525" y="0"/>
                    <a:pt x="2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520;p30">
              <a:extLst>
                <a:ext uri="{FF2B5EF4-FFF2-40B4-BE49-F238E27FC236}">
                  <a16:creationId xmlns:a16="http://schemas.microsoft.com/office/drawing/2014/main" id="{40DB6484-6DFD-F2E2-CBE2-ECB14DB6C215}"/>
                </a:ext>
              </a:extLst>
            </p:cNvPr>
            <p:cNvSpPr/>
            <p:nvPr/>
          </p:nvSpPr>
          <p:spPr>
            <a:xfrm>
              <a:off x="6814345" y="3440665"/>
              <a:ext cx="295549" cy="185988"/>
            </a:xfrm>
            <a:custGeom>
              <a:avLst/>
              <a:gdLst/>
              <a:ahLst/>
              <a:cxnLst/>
              <a:rect l="l" t="t" r="r" b="b"/>
              <a:pathLst>
                <a:path w="15209" h="9571" extrusionOk="0">
                  <a:moveTo>
                    <a:pt x="11158" y="1"/>
                  </a:moveTo>
                  <a:cubicBezTo>
                    <a:pt x="8774" y="2007"/>
                    <a:pt x="2968" y="3721"/>
                    <a:pt x="2968" y="3721"/>
                  </a:cubicBezTo>
                  <a:lnTo>
                    <a:pt x="0" y="5349"/>
                  </a:lnTo>
                  <a:lnTo>
                    <a:pt x="3426" y="5643"/>
                  </a:lnTo>
                  <a:lnTo>
                    <a:pt x="5097" y="9571"/>
                  </a:lnTo>
                  <a:cubicBezTo>
                    <a:pt x="10446" y="8568"/>
                    <a:pt x="15209" y="3678"/>
                    <a:pt x="15209" y="3678"/>
                  </a:cubicBezTo>
                  <a:lnTo>
                    <a:pt x="11158" y="1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521;p30">
              <a:extLst>
                <a:ext uri="{FF2B5EF4-FFF2-40B4-BE49-F238E27FC236}">
                  <a16:creationId xmlns:a16="http://schemas.microsoft.com/office/drawing/2014/main" id="{5CEC86E7-6FE3-18FA-8BF5-44902D098829}"/>
                </a:ext>
              </a:extLst>
            </p:cNvPr>
            <p:cNvSpPr/>
            <p:nvPr/>
          </p:nvSpPr>
          <p:spPr>
            <a:xfrm>
              <a:off x="6686051" y="3440665"/>
              <a:ext cx="128313" cy="138048"/>
            </a:xfrm>
            <a:custGeom>
              <a:avLst/>
              <a:gdLst/>
              <a:ahLst/>
              <a:cxnLst/>
              <a:rect l="l" t="t" r="r" b="b"/>
              <a:pathLst>
                <a:path w="6603" h="7104" extrusionOk="0">
                  <a:moveTo>
                    <a:pt x="4596" y="1"/>
                  </a:moveTo>
                  <a:lnTo>
                    <a:pt x="1087" y="1839"/>
                  </a:lnTo>
                  <a:cubicBezTo>
                    <a:pt x="1087" y="1839"/>
                    <a:pt x="0" y="4513"/>
                    <a:pt x="1254" y="7104"/>
                  </a:cubicBezTo>
                  <a:lnTo>
                    <a:pt x="4556" y="5142"/>
                  </a:lnTo>
                  <a:lnTo>
                    <a:pt x="6602" y="5349"/>
                  </a:lnTo>
                  <a:lnTo>
                    <a:pt x="5432" y="3471"/>
                  </a:lnTo>
                  <a:cubicBezTo>
                    <a:pt x="5432" y="3471"/>
                    <a:pt x="4346" y="1672"/>
                    <a:pt x="4596" y="1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522;p30">
              <a:extLst>
                <a:ext uri="{FF2B5EF4-FFF2-40B4-BE49-F238E27FC236}">
                  <a16:creationId xmlns:a16="http://schemas.microsoft.com/office/drawing/2014/main" id="{E8062DC7-FCD4-B712-7AC0-5044084FE3E7}"/>
                </a:ext>
              </a:extLst>
            </p:cNvPr>
            <p:cNvSpPr/>
            <p:nvPr/>
          </p:nvSpPr>
          <p:spPr>
            <a:xfrm>
              <a:off x="6848430" y="3600654"/>
              <a:ext cx="681265" cy="993331"/>
            </a:xfrm>
            <a:custGeom>
              <a:avLst/>
              <a:gdLst/>
              <a:ahLst/>
              <a:cxnLst/>
              <a:rect l="l" t="t" r="r" b="b"/>
              <a:pathLst>
                <a:path w="35058" h="51117" extrusionOk="0">
                  <a:moveTo>
                    <a:pt x="21855" y="1"/>
                  </a:moveTo>
                  <a:cubicBezTo>
                    <a:pt x="16965" y="3343"/>
                    <a:pt x="12495" y="9902"/>
                    <a:pt x="12703" y="16296"/>
                  </a:cubicBezTo>
                  <a:cubicBezTo>
                    <a:pt x="12913" y="22687"/>
                    <a:pt x="16757" y="32548"/>
                    <a:pt x="16757" y="32548"/>
                  </a:cubicBezTo>
                  <a:lnTo>
                    <a:pt x="5767" y="27784"/>
                  </a:lnTo>
                  <a:cubicBezTo>
                    <a:pt x="1" y="33383"/>
                    <a:pt x="211" y="39066"/>
                    <a:pt x="211" y="39066"/>
                  </a:cubicBezTo>
                  <a:cubicBezTo>
                    <a:pt x="11022" y="47225"/>
                    <a:pt x="25555" y="51117"/>
                    <a:pt x="29328" y="51117"/>
                  </a:cubicBezTo>
                  <a:cubicBezTo>
                    <a:pt x="29594" y="51117"/>
                    <a:pt x="29806" y="51097"/>
                    <a:pt x="29960" y="51059"/>
                  </a:cubicBezTo>
                  <a:cubicBezTo>
                    <a:pt x="32300" y="50430"/>
                    <a:pt x="35058" y="46252"/>
                    <a:pt x="34931" y="45042"/>
                  </a:cubicBezTo>
                  <a:cubicBezTo>
                    <a:pt x="34847" y="43829"/>
                    <a:pt x="28122" y="8481"/>
                    <a:pt x="26909" y="5432"/>
                  </a:cubicBezTo>
                  <a:cubicBezTo>
                    <a:pt x="25699" y="2381"/>
                    <a:pt x="21855" y="1"/>
                    <a:pt x="218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523;p30">
              <a:extLst>
                <a:ext uri="{FF2B5EF4-FFF2-40B4-BE49-F238E27FC236}">
                  <a16:creationId xmlns:a16="http://schemas.microsoft.com/office/drawing/2014/main" id="{155D1203-FD43-2CCA-A000-221B2CA602FE}"/>
                </a:ext>
              </a:extLst>
            </p:cNvPr>
            <p:cNvSpPr/>
            <p:nvPr/>
          </p:nvSpPr>
          <p:spPr>
            <a:xfrm>
              <a:off x="6852491" y="4231613"/>
              <a:ext cx="37349" cy="128196"/>
            </a:xfrm>
            <a:custGeom>
              <a:avLst/>
              <a:gdLst/>
              <a:ahLst/>
              <a:cxnLst/>
              <a:rect l="l" t="t" r="r" b="b"/>
              <a:pathLst>
                <a:path w="1922" h="6597" extrusionOk="0">
                  <a:moveTo>
                    <a:pt x="1921" y="0"/>
                  </a:moveTo>
                  <a:lnTo>
                    <a:pt x="1921" y="0"/>
                  </a:lnTo>
                  <a:cubicBezTo>
                    <a:pt x="96" y="3279"/>
                    <a:pt x="0" y="5927"/>
                    <a:pt x="1" y="6488"/>
                  </a:cubicBezTo>
                  <a:lnTo>
                    <a:pt x="1" y="6488"/>
                  </a:lnTo>
                  <a:cubicBezTo>
                    <a:pt x="2" y="5926"/>
                    <a:pt x="107" y="3259"/>
                    <a:pt x="1921" y="0"/>
                  </a:cubicBezTo>
                  <a:close/>
                  <a:moveTo>
                    <a:pt x="1" y="6488"/>
                  </a:moveTo>
                  <a:lnTo>
                    <a:pt x="1" y="6488"/>
                  </a:lnTo>
                  <a:cubicBezTo>
                    <a:pt x="1" y="6559"/>
                    <a:pt x="2" y="6597"/>
                    <a:pt x="2" y="6597"/>
                  </a:cubicBezTo>
                  <a:cubicBezTo>
                    <a:pt x="2" y="6592"/>
                    <a:pt x="1" y="6555"/>
                    <a:pt x="1" y="6488"/>
                  </a:cubicBezTo>
                  <a:close/>
                </a:path>
              </a:pathLst>
            </a:custGeom>
            <a:solidFill>
              <a:srgbClr val="000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524;p30">
              <a:extLst>
                <a:ext uri="{FF2B5EF4-FFF2-40B4-BE49-F238E27FC236}">
                  <a16:creationId xmlns:a16="http://schemas.microsoft.com/office/drawing/2014/main" id="{E273F16A-6986-77CD-7C02-A66B4BC2777B}"/>
                </a:ext>
              </a:extLst>
            </p:cNvPr>
            <p:cNvSpPr/>
            <p:nvPr/>
          </p:nvSpPr>
          <p:spPr>
            <a:xfrm>
              <a:off x="6850062" y="4140571"/>
              <a:ext cx="121803" cy="219237"/>
            </a:xfrm>
            <a:custGeom>
              <a:avLst/>
              <a:gdLst/>
              <a:ahLst/>
              <a:cxnLst/>
              <a:rect l="l" t="t" r="r" b="b"/>
              <a:pathLst>
                <a:path w="6268" h="11282" extrusionOk="0">
                  <a:moveTo>
                    <a:pt x="5683" y="0"/>
                  </a:moveTo>
                  <a:cubicBezTo>
                    <a:pt x="4891" y="796"/>
                    <a:pt x="4179" y="1588"/>
                    <a:pt x="3554" y="2384"/>
                  </a:cubicBezTo>
                  <a:lnTo>
                    <a:pt x="2758" y="4640"/>
                  </a:lnTo>
                  <a:cubicBezTo>
                    <a:pt x="2758" y="4640"/>
                    <a:pt x="2551" y="4513"/>
                    <a:pt x="2217" y="4429"/>
                  </a:cubicBezTo>
                  <a:cubicBezTo>
                    <a:pt x="2133" y="4513"/>
                    <a:pt x="2090" y="4596"/>
                    <a:pt x="2049" y="4680"/>
                  </a:cubicBezTo>
                  <a:cubicBezTo>
                    <a:pt x="0" y="8357"/>
                    <a:pt x="127" y="11241"/>
                    <a:pt x="127" y="11282"/>
                  </a:cubicBezTo>
                  <a:cubicBezTo>
                    <a:pt x="127" y="11241"/>
                    <a:pt x="4222" y="6395"/>
                    <a:pt x="5225" y="4055"/>
                  </a:cubicBezTo>
                  <a:cubicBezTo>
                    <a:pt x="6268" y="1715"/>
                    <a:pt x="5683" y="1"/>
                    <a:pt x="5683" y="0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525;p30">
              <a:extLst>
                <a:ext uri="{FF2B5EF4-FFF2-40B4-BE49-F238E27FC236}">
                  <a16:creationId xmlns:a16="http://schemas.microsoft.com/office/drawing/2014/main" id="{007B3165-1D75-3E10-E2EE-F14BD4AEEA93}"/>
                </a:ext>
              </a:extLst>
            </p:cNvPr>
            <p:cNvSpPr/>
            <p:nvPr/>
          </p:nvSpPr>
          <p:spPr>
            <a:xfrm>
              <a:off x="6736381" y="3906680"/>
              <a:ext cx="78216" cy="85425"/>
            </a:xfrm>
            <a:custGeom>
              <a:avLst/>
              <a:gdLst/>
              <a:ahLst/>
              <a:cxnLst/>
              <a:rect l="l" t="t" r="r" b="b"/>
              <a:pathLst>
                <a:path w="4025" h="4396" extrusionOk="0">
                  <a:moveTo>
                    <a:pt x="1560" y="0"/>
                  </a:moveTo>
                  <a:cubicBezTo>
                    <a:pt x="1297" y="0"/>
                    <a:pt x="934" y="169"/>
                    <a:pt x="586" y="839"/>
                  </a:cubicBezTo>
                  <a:cubicBezTo>
                    <a:pt x="1" y="1968"/>
                    <a:pt x="546" y="3306"/>
                    <a:pt x="546" y="3306"/>
                  </a:cubicBezTo>
                  <a:cubicBezTo>
                    <a:pt x="546" y="3306"/>
                    <a:pt x="3080" y="4396"/>
                    <a:pt x="3790" y="4396"/>
                  </a:cubicBezTo>
                  <a:cubicBezTo>
                    <a:pt x="3959" y="4396"/>
                    <a:pt x="4025" y="4334"/>
                    <a:pt x="3928" y="4181"/>
                  </a:cubicBezTo>
                  <a:cubicBezTo>
                    <a:pt x="3387" y="3389"/>
                    <a:pt x="2006" y="214"/>
                    <a:pt x="1923" y="130"/>
                  </a:cubicBezTo>
                  <a:cubicBezTo>
                    <a:pt x="1873" y="79"/>
                    <a:pt x="1740" y="0"/>
                    <a:pt x="156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526;p30">
              <a:extLst>
                <a:ext uri="{FF2B5EF4-FFF2-40B4-BE49-F238E27FC236}">
                  <a16:creationId xmlns:a16="http://schemas.microsoft.com/office/drawing/2014/main" id="{264DEB45-6BF8-6B38-AEEF-F489C9E930D4}"/>
                </a:ext>
              </a:extLst>
            </p:cNvPr>
            <p:cNvSpPr/>
            <p:nvPr/>
          </p:nvSpPr>
          <p:spPr>
            <a:xfrm>
              <a:off x="6505016" y="3933711"/>
              <a:ext cx="434375" cy="297026"/>
            </a:xfrm>
            <a:custGeom>
              <a:avLst/>
              <a:gdLst/>
              <a:ahLst/>
              <a:cxnLst/>
              <a:rect l="l" t="t" r="r" b="b"/>
              <a:pathLst>
                <a:path w="22353" h="15285" extrusionOk="0">
                  <a:moveTo>
                    <a:pt x="6915" y="0"/>
                  </a:moveTo>
                  <a:cubicBezTo>
                    <a:pt x="5989" y="0"/>
                    <a:pt x="4753" y="220"/>
                    <a:pt x="4346" y="534"/>
                  </a:cubicBezTo>
                  <a:cubicBezTo>
                    <a:pt x="3801" y="912"/>
                    <a:pt x="2758" y="1747"/>
                    <a:pt x="2758" y="1747"/>
                  </a:cubicBezTo>
                  <a:cubicBezTo>
                    <a:pt x="2758" y="1747"/>
                    <a:pt x="291" y="2707"/>
                    <a:pt x="168" y="2874"/>
                  </a:cubicBezTo>
                  <a:cubicBezTo>
                    <a:pt x="1" y="3041"/>
                    <a:pt x="669" y="3753"/>
                    <a:pt x="1044" y="3960"/>
                  </a:cubicBezTo>
                  <a:cubicBezTo>
                    <a:pt x="1090" y="3979"/>
                    <a:pt x="1158" y="3987"/>
                    <a:pt x="1242" y="3987"/>
                  </a:cubicBezTo>
                  <a:cubicBezTo>
                    <a:pt x="1917" y="3987"/>
                    <a:pt x="3634" y="3459"/>
                    <a:pt x="3634" y="3459"/>
                  </a:cubicBezTo>
                  <a:lnTo>
                    <a:pt x="6519" y="3626"/>
                  </a:lnTo>
                  <a:cubicBezTo>
                    <a:pt x="6519" y="3626"/>
                    <a:pt x="4179" y="4171"/>
                    <a:pt x="3845" y="4378"/>
                  </a:cubicBezTo>
                  <a:cubicBezTo>
                    <a:pt x="3510" y="4545"/>
                    <a:pt x="709" y="6551"/>
                    <a:pt x="793" y="6718"/>
                  </a:cubicBezTo>
                  <a:cubicBezTo>
                    <a:pt x="876" y="6928"/>
                    <a:pt x="1211" y="7096"/>
                    <a:pt x="1963" y="7096"/>
                  </a:cubicBezTo>
                  <a:cubicBezTo>
                    <a:pt x="2758" y="7096"/>
                    <a:pt x="4553" y="6133"/>
                    <a:pt x="4720" y="6049"/>
                  </a:cubicBezTo>
                  <a:cubicBezTo>
                    <a:pt x="4887" y="5966"/>
                    <a:pt x="7521" y="5926"/>
                    <a:pt x="7521" y="5926"/>
                  </a:cubicBezTo>
                  <a:lnTo>
                    <a:pt x="7521" y="5926"/>
                  </a:lnTo>
                  <a:cubicBezTo>
                    <a:pt x="7521" y="5926"/>
                    <a:pt x="6017" y="6176"/>
                    <a:pt x="5640" y="6467"/>
                  </a:cubicBezTo>
                  <a:cubicBezTo>
                    <a:pt x="5265" y="6761"/>
                    <a:pt x="3260" y="9602"/>
                    <a:pt x="3550" y="9810"/>
                  </a:cubicBezTo>
                  <a:cubicBezTo>
                    <a:pt x="3634" y="9893"/>
                    <a:pt x="3815" y="9930"/>
                    <a:pt x="4034" y="9930"/>
                  </a:cubicBezTo>
                  <a:cubicBezTo>
                    <a:pt x="4470" y="9930"/>
                    <a:pt x="5056" y="9782"/>
                    <a:pt x="5305" y="9559"/>
                  </a:cubicBezTo>
                  <a:cubicBezTo>
                    <a:pt x="5683" y="9185"/>
                    <a:pt x="6519" y="8433"/>
                    <a:pt x="6519" y="8433"/>
                  </a:cubicBezTo>
                  <a:lnTo>
                    <a:pt x="8858" y="7931"/>
                  </a:lnTo>
                  <a:cubicBezTo>
                    <a:pt x="8858" y="7931"/>
                    <a:pt x="11071" y="8433"/>
                    <a:pt x="11198" y="8516"/>
                  </a:cubicBezTo>
                  <a:cubicBezTo>
                    <a:pt x="11322" y="8600"/>
                    <a:pt x="15166" y="13614"/>
                    <a:pt x="16212" y="14199"/>
                  </a:cubicBezTo>
                  <a:cubicBezTo>
                    <a:pt x="17299" y="14783"/>
                    <a:pt x="18218" y="14867"/>
                    <a:pt x="19010" y="14907"/>
                  </a:cubicBezTo>
                  <a:cubicBezTo>
                    <a:pt x="19805" y="14951"/>
                    <a:pt x="20514" y="15285"/>
                    <a:pt x="20514" y="15285"/>
                  </a:cubicBezTo>
                  <a:lnTo>
                    <a:pt x="22353" y="10060"/>
                  </a:lnTo>
                  <a:cubicBezTo>
                    <a:pt x="22353" y="10060"/>
                    <a:pt x="21183" y="9475"/>
                    <a:pt x="20641" y="8600"/>
                  </a:cubicBezTo>
                  <a:cubicBezTo>
                    <a:pt x="20096" y="7721"/>
                    <a:pt x="16419" y="3001"/>
                    <a:pt x="16169" y="2707"/>
                  </a:cubicBezTo>
                  <a:cubicBezTo>
                    <a:pt x="15878" y="2456"/>
                    <a:pt x="8481" y="243"/>
                    <a:pt x="7689" y="76"/>
                  </a:cubicBezTo>
                  <a:cubicBezTo>
                    <a:pt x="7491" y="24"/>
                    <a:pt x="7220" y="0"/>
                    <a:pt x="691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527;p30">
              <a:extLst>
                <a:ext uri="{FF2B5EF4-FFF2-40B4-BE49-F238E27FC236}">
                  <a16:creationId xmlns:a16="http://schemas.microsoft.com/office/drawing/2014/main" id="{4B9B0952-07C3-E4F3-D864-C6D456DE2BAE}"/>
                </a:ext>
              </a:extLst>
            </p:cNvPr>
            <p:cNvSpPr/>
            <p:nvPr/>
          </p:nvSpPr>
          <p:spPr>
            <a:xfrm>
              <a:off x="6859021" y="4129203"/>
              <a:ext cx="112067" cy="158375"/>
            </a:xfrm>
            <a:custGeom>
              <a:avLst/>
              <a:gdLst/>
              <a:ahLst/>
              <a:cxnLst/>
              <a:rect l="l" t="t" r="r" b="b"/>
              <a:pathLst>
                <a:path w="5767" h="8150" extrusionOk="0">
                  <a:moveTo>
                    <a:pt x="4136" y="0"/>
                  </a:moveTo>
                  <a:cubicBezTo>
                    <a:pt x="4136" y="0"/>
                    <a:pt x="1461" y="4723"/>
                    <a:pt x="1" y="6936"/>
                  </a:cubicBezTo>
                  <a:lnTo>
                    <a:pt x="626" y="7271"/>
                  </a:lnTo>
                  <a:lnTo>
                    <a:pt x="2548" y="8150"/>
                  </a:lnTo>
                  <a:cubicBezTo>
                    <a:pt x="3467" y="6896"/>
                    <a:pt x="4386" y="5559"/>
                    <a:pt x="4764" y="4640"/>
                  </a:cubicBezTo>
                  <a:cubicBezTo>
                    <a:pt x="5767" y="2384"/>
                    <a:pt x="5265" y="712"/>
                    <a:pt x="5222" y="585"/>
                  </a:cubicBezTo>
                  <a:lnTo>
                    <a:pt x="4136" y="0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528;p30">
              <a:extLst>
                <a:ext uri="{FF2B5EF4-FFF2-40B4-BE49-F238E27FC236}">
                  <a16:creationId xmlns:a16="http://schemas.microsoft.com/office/drawing/2014/main" id="{EF71BF2C-54C8-5597-9E4B-C398E24F8E47}"/>
                </a:ext>
              </a:extLst>
            </p:cNvPr>
            <p:cNvSpPr/>
            <p:nvPr/>
          </p:nvSpPr>
          <p:spPr>
            <a:xfrm>
              <a:off x="6558611" y="3967660"/>
              <a:ext cx="92576" cy="82841"/>
            </a:xfrm>
            <a:custGeom>
              <a:avLst/>
              <a:gdLst/>
              <a:ahLst/>
              <a:cxnLst/>
              <a:rect l="l" t="t" r="r" b="b"/>
              <a:pathLst>
                <a:path w="4764" h="4263" extrusionOk="0">
                  <a:moveTo>
                    <a:pt x="4763" y="4179"/>
                  </a:moveTo>
                  <a:cubicBezTo>
                    <a:pt x="4720" y="4179"/>
                    <a:pt x="3343" y="4219"/>
                    <a:pt x="2547" y="4262"/>
                  </a:cubicBezTo>
                  <a:lnTo>
                    <a:pt x="2547" y="4262"/>
                  </a:lnTo>
                  <a:cubicBezTo>
                    <a:pt x="3343" y="4219"/>
                    <a:pt x="4720" y="4179"/>
                    <a:pt x="4763" y="417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17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529;p30">
              <a:extLst>
                <a:ext uri="{FF2B5EF4-FFF2-40B4-BE49-F238E27FC236}">
                  <a16:creationId xmlns:a16="http://schemas.microsoft.com/office/drawing/2014/main" id="{E096FC08-E1DC-2DD2-3585-E5DB008FA1FB}"/>
                </a:ext>
              </a:extLst>
            </p:cNvPr>
            <p:cNvSpPr/>
            <p:nvPr/>
          </p:nvSpPr>
          <p:spPr>
            <a:xfrm>
              <a:off x="6558611" y="3953046"/>
              <a:ext cx="136416" cy="97454"/>
            </a:xfrm>
            <a:custGeom>
              <a:avLst/>
              <a:gdLst/>
              <a:ahLst/>
              <a:cxnLst/>
              <a:rect l="l" t="t" r="r" b="b"/>
              <a:pathLst>
                <a:path w="7020" h="5015" extrusionOk="0">
                  <a:moveTo>
                    <a:pt x="919" y="0"/>
                  </a:moveTo>
                  <a:cubicBezTo>
                    <a:pt x="458" y="335"/>
                    <a:pt x="0" y="709"/>
                    <a:pt x="0" y="752"/>
                  </a:cubicBezTo>
                  <a:cubicBezTo>
                    <a:pt x="0" y="752"/>
                    <a:pt x="2006" y="375"/>
                    <a:pt x="2547" y="375"/>
                  </a:cubicBezTo>
                  <a:cubicBezTo>
                    <a:pt x="3049" y="375"/>
                    <a:pt x="6853" y="1377"/>
                    <a:pt x="6853" y="1377"/>
                  </a:cubicBezTo>
                  <a:cubicBezTo>
                    <a:pt x="6853" y="1377"/>
                    <a:pt x="3343" y="124"/>
                    <a:pt x="2798" y="40"/>
                  </a:cubicBezTo>
                  <a:cubicBezTo>
                    <a:pt x="2547" y="0"/>
                    <a:pt x="2006" y="0"/>
                    <a:pt x="1421" y="0"/>
                  </a:cubicBezTo>
                  <a:close/>
                  <a:moveTo>
                    <a:pt x="5054" y="2046"/>
                  </a:moveTo>
                  <a:lnTo>
                    <a:pt x="2507" y="2547"/>
                  </a:lnTo>
                  <a:lnTo>
                    <a:pt x="3761" y="2631"/>
                  </a:lnTo>
                  <a:cubicBezTo>
                    <a:pt x="3761" y="2631"/>
                    <a:pt x="5138" y="2340"/>
                    <a:pt x="5556" y="2340"/>
                  </a:cubicBezTo>
                  <a:lnTo>
                    <a:pt x="5599" y="2340"/>
                  </a:lnTo>
                  <a:cubicBezTo>
                    <a:pt x="5933" y="2340"/>
                    <a:pt x="7020" y="2424"/>
                    <a:pt x="7020" y="2424"/>
                  </a:cubicBezTo>
                  <a:lnTo>
                    <a:pt x="5054" y="2046"/>
                  </a:lnTo>
                  <a:close/>
                  <a:moveTo>
                    <a:pt x="3594" y="4636"/>
                  </a:moveTo>
                  <a:cubicBezTo>
                    <a:pt x="3467" y="4636"/>
                    <a:pt x="3426" y="4680"/>
                    <a:pt x="3383" y="4680"/>
                  </a:cubicBezTo>
                  <a:cubicBezTo>
                    <a:pt x="3259" y="4680"/>
                    <a:pt x="2882" y="4847"/>
                    <a:pt x="2547" y="5014"/>
                  </a:cubicBezTo>
                  <a:cubicBezTo>
                    <a:pt x="3343" y="4971"/>
                    <a:pt x="4720" y="4931"/>
                    <a:pt x="4763" y="4931"/>
                  </a:cubicBezTo>
                  <a:lnTo>
                    <a:pt x="6642" y="4804"/>
                  </a:lnTo>
                  <a:cubicBezTo>
                    <a:pt x="6642" y="4804"/>
                    <a:pt x="4302" y="4636"/>
                    <a:pt x="3594" y="46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530;p30">
              <a:extLst>
                <a:ext uri="{FF2B5EF4-FFF2-40B4-BE49-F238E27FC236}">
                  <a16:creationId xmlns:a16="http://schemas.microsoft.com/office/drawing/2014/main" id="{EA8E7CC9-9E42-193B-A00D-121F152EA0F7}"/>
                </a:ext>
              </a:extLst>
            </p:cNvPr>
            <p:cNvSpPr/>
            <p:nvPr/>
          </p:nvSpPr>
          <p:spPr>
            <a:xfrm>
              <a:off x="6155889" y="1919948"/>
              <a:ext cx="891524" cy="12242"/>
            </a:xfrm>
            <a:custGeom>
              <a:avLst/>
              <a:gdLst/>
              <a:ahLst/>
              <a:cxnLst/>
              <a:rect l="l" t="t" r="r" b="b"/>
              <a:pathLst>
                <a:path w="45878" h="630" extrusionOk="0">
                  <a:moveTo>
                    <a:pt x="0" y="1"/>
                  </a:moveTo>
                  <a:lnTo>
                    <a:pt x="0" y="629"/>
                  </a:lnTo>
                  <a:lnTo>
                    <a:pt x="45877" y="629"/>
                  </a:lnTo>
                  <a:lnTo>
                    <a:pt x="45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531;p30">
              <a:extLst>
                <a:ext uri="{FF2B5EF4-FFF2-40B4-BE49-F238E27FC236}">
                  <a16:creationId xmlns:a16="http://schemas.microsoft.com/office/drawing/2014/main" id="{6D2195AE-5E94-2ADD-2497-5174FC584B1C}"/>
                </a:ext>
              </a:extLst>
            </p:cNvPr>
            <p:cNvSpPr/>
            <p:nvPr/>
          </p:nvSpPr>
          <p:spPr>
            <a:xfrm>
              <a:off x="6155889" y="2010122"/>
              <a:ext cx="891524" cy="12242"/>
            </a:xfrm>
            <a:custGeom>
              <a:avLst/>
              <a:gdLst/>
              <a:ahLst/>
              <a:cxnLst/>
              <a:rect l="l" t="t" r="r" b="b"/>
              <a:pathLst>
                <a:path w="45878" h="630" extrusionOk="0">
                  <a:moveTo>
                    <a:pt x="0" y="1"/>
                  </a:moveTo>
                  <a:lnTo>
                    <a:pt x="0" y="629"/>
                  </a:lnTo>
                  <a:lnTo>
                    <a:pt x="45877" y="629"/>
                  </a:lnTo>
                  <a:lnTo>
                    <a:pt x="45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532;p30">
              <a:extLst>
                <a:ext uri="{FF2B5EF4-FFF2-40B4-BE49-F238E27FC236}">
                  <a16:creationId xmlns:a16="http://schemas.microsoft.com/office/drawing/2014/main" id="{37AABC9F-6054-E401-5BA7-5CF257375879}"/>
                </a:ext>
              </a:extLst>
            </p:cNvPr>
            <p:cNvSpPr/>
            <p:nvPr/>
          </p:nvSpPr>
          <p:spPr>
            <a:xfrm>
              <a:off x="6370242" y="2100283"/>
              <a:ext cx="677159" cy="12242"/>
            </a:xfrm>
            <a:custGeom>
              <a:avLst/>
              <a:gdLst/>
              <a:ahLst/>
              <a:cxnLst/>
              <a:rect l="l" t="t" r="r" b="b"/>
              <a:pathLst>
                <a:path w="45878" h="630" extrusionOk="0">
                  <a:moveTo>
                    <a:pt x="0" y="1"/>
                  </a:moveTo>
                  <a:lnTo>
                    <a:pt x="0" y="629"/>
                  </a:lnTo>
                  <a:lnTo>
                    <a:pt x="45877" y="629"/>
                  </a:lnTo>
                  <a:lnTo>
                    <a:pt x="45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533;p30">
              <a:extLst>
                <a:ext uri="{FF2B5EF4-FFF2-40B4-BE49-F238E27FC236}">
                  <a16:creationId xmlns:a16="http://schemas.microsoft.com/office/drawing/2014/main" id="{3CC68E52-6544-A0D0-9713-DCEB0FD0422F}"/>
                </a:ext>
              </a:extLst>
            </p:cNvPr>
            <p:cNvSpPr/>
            <p:nvPr/>
          </p:nvSpPr>
          <p:spPr>
            <a:xfrm>
              <a:off x="6370242" y="2190470"/>
              <a:ext cx="677159" cy="12242"/>
            </a:xfrm>
            <a:custGeom>
              <a:avLst/>
              <a:gdLst/>
              <a:ahLst/>
              <a:cxnLst/>
              <a:rect l="l" t="t" r="r" b="b"/>
              <a:pathLst>
                <a:path w="45878" h="630" extrusionOk="0">
                  <a:moveTo>
                    <a:pt x="0" y="1"/>
                  </a:moveTo>
                  <a:lnTo>
                    <a:pt x="0" y="629"/>
                  </a:lnTo>
                  <a:lnTo>
                    <a:pt x="45877" y="629"/>
                  </a:lnTo>
                  <a:lnTo>
                    <a:pt x="45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534;p30">
              <a:extLst>
                <a:ext uri="{FF2B5EF4-FFF2-40B4-BE49-F238E27FC236}">
                  <a16:creationId xmlns:a16="http://schemas.microsoft.com/office/drawing/2014/main" id="{EE61A575-6019-85F6-41D6-E72C36BD778E}"/>
                </a:ext>
              </a:extLst>
            </p:cNvPr>
            <p:cNvSpPr/>
            <p:nvPr/>
          </p:nvSpPr>
          <p:spPr>
            <a:xfrm>
              <a:off x="6370242" y="2280618"/>
              <a:ext cx="677159" cy="12242"/>
            </a:xfrm>
            <a:custGeom>
              <a:avLst/>
              <a:gdLst/>
              <a:ahLst/>
              <a:cxnLst/>
              <a:rect l="l" t="t" r="r" b="b"/>
              <a:pathLst>
                <a:path w="45878" h="630" extrusionOk="0">
                  <a:moveTo>
                    <a:pt x="0" y="1"/>
                  </a:moveTo>
                  <a:lnTo>
                    <a:pt x="0" y="629"/>
                  </a:lnTo>
                  <a:lnTo>
                    <a:pt x="45877" y="629"/>
                  </a:lnTo>
                  <a:lnTo>
                    <a:pt x="45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535;p30">
              <a:extLst>
                <a:ext uri="{FF2B5EF4-FFF2-40B4-BE49-F238E27FC236}">
                  <a16:creationId xmlns:a16="http://schemas.microsoft.com/office/drawing/2014/main" id="{79BCBDFE-3BE7-C41C-B651-91068F4E214B}"/>
                </a:ext>
              </a:extLst>
            </p:cNvPr>
            <p:cNvSpPr/>
            <p:nvPr/>
          </p:nvSpPr>
          <p:spPr>
            <a:xfrm>
              <a:off x="6370242" y="2368543"/>
              <a:ext cx="677159" cy="12242"/>
            </a:xfrm>
            <a:custGeom>
              <a:avLst/>
              <a:gdLst/>
              <a:ahLst/>
              <a:cxnLst/>
              <a:rect l="l" t="t" r="r" b="b"/>
              <a:pathLst>
                <a:path w="45878" h="630" extrusionOk="0">
                  <a:moveTo>
                    <a:pt x="0" y="1"/>
                  </a:moveTo>
                  <a:lnTo>
                    <a:pt x="0" y="629"/>
                  </a:lnTo>
                  <a:lnTo>
                    <a:pt x="45877" y="629"/>
                  </a:lnTo>
                  <a:lnTo>
                    <a:pt x="458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8" name="Google Shape;537;p30">
              <a:extLst>
                <a:ext uri="{FF2B5EF4-FFF2-40B4-BE49-F238E27FC236}">
                  <a16:creationId xmlns:a16="http://schemas.microsoft.com/office/drawing/2014/main" id="{88AA4AEB-83AC-5098-3EA9-F8E156601940}"/>
                </a:ext>
              </a:extLst>
            </p:cNvPr>
            <p:cNvGrpSpPr/>
            <p:nvPr/>
          </p:nvGrpSpPr>
          <p:grpSpPr>
            <a:xfrm>
              <a:off x="5039421" y="3198789"/>
              <a:ext cx="300441" cy="300222"/>
              <a:chOff x="2461125" y="503925"/>
              <a:chExt cx="411000" cy="410700"/>
            </a:xfrm>
          </p:grpSpPr>
          <p:sp>
            <p:nvSpPr>
              <p:cNvPr id="151" name="Google Shape;538;p30">
                <a:extLst>
                  <a:ext uri="{FF2B5EF4-FFF2-40B4-BE49-F238E27FC236}">
                    <a16:creationId xmlns:a16="http://schemas.microsoft.com/office/drawing/2014/main" id="{D3262FF0-E358-992A-FAE1-734C5228A502}"/>
                  </a:ext>
                </a:extLst>
              </p:cNvPr>
              <p:cNvSpPr/>
              <p:nvPr/>
            </p:nvSpPr>
            <p:spPr>
              <a:xfrm>
                <a:off x="2461125" y="503925"/>
                <a:ext cx="411000" cy="4107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39;p30">
                <a:extLst>
                  <a:ext uri="{FF2B5EF4-FFF2-40B4-BE49-F238E27FC236}">
                    <a16:creationId xmlns:a16="http://schemas.microsoft.com/office/drawing/2014/main" id="{B23A595C-FCAE-EC63-388F-3811B9B2685B}"/>
                  </a:ext>
                </a:extLst>
              </p:cNvPr>
              <p:cNvSpPr/>
              <p:nvPr/>
            </p:nvSpPr>
            <p:spPr>
              <a:xfrm>
                <a:off x="2612149" y="580724"/>
                <a:ext cx="108823" cy="257254"/>
              </a:xfrm>
              <a:custGeom>
                <a:avLst/>
                <a:gdLst/>
                <a:ahLst/>
                <a:cxnLst/>
                <a:rect l="l" t="t" r="r" b="b"/>
                <a:pathLst>
                  <a:path w="3113" h="7358" extrusionOk="0">
                    <a:moveTo>
                      <a:pt x="1038" y="0"/>
                    </a:moveTo>
                    <a:lnTo>
                      <a:pt x="1038" y="1181"/>
                    </a:lnTo>
                    <a:cubicBezTo>
                      <a:pt x="426" y="1370"/>
                      <a:pt x="0" y="1936"/>
                      <a:pt x="0" y="2641"/>
                    </a:cubicBezTo>
                    <a:cubicBezTo>
                      <a:pt x="0" y="3490"/>
                      <a:pt x="709" y="4200"/>
                      <a:pt x="1558" y="4200"/>
                    </a:cubicBezTo>
                    <a:cubicBezTo>
                      <a:pt x="1841" y="4200"/>
                      <a:pt x="2075" y="4434"/>
                      <a:pt x="2075" y="4717"/>
                    </a:cubicBezTo>
                    <a:cubicBezTo>
                      <a:pt x="2075" y="5000"/>
                      <a:pt x="1841" y="5237"/>
                      <a:pt x="1558" y="5237"/>
                    </a:cubicBezTo>
                    <a:cubicBezTo>
                      <a:pt x="1275" y="5237"/>
                      <a:pt x="1038" y="5000"/>
                      <a:pt x="1038" y="4717"/>
                    </a:cubicBezTo>
                    <a:lnTo>
                      <a:pt x="0" y="4717"/>
                    </a:lnTo>
                    <a:cubicBezTo>
                      <a:pt x="0" y="5426"/>
                      <a:pt x="426" y="5992"/>
                      <a:pt x="1038" y="6180"/>
                    </a:cubicBezTo>
                    <a:lnTo>
                      <a:pt x="1038" y="7358"/>
                    </a:lnTo>
                    <a:lnTo>
                      <a:pt x="2075" y="7358"/>
                    </a:lnTo>
                    <a:lnTo>
                      <a:pt x="2075" y="6180"/>
                    </a:lnTo>
                    <a:cubicBezTo>
                      <a:pt x="2690" y="5992"/>
                      <a:pt x="3113" y="5426"/>
                      <a:pt x="3113" y="4717"/>
                    </a:cubicBezTo>
                    <a:cubicBezTo>
                      <a:pt x="3113" y="3868"/>
                      <a:pt x="2407" y="3162"/>
                      <a:pt x="1558" y="3162"/>
                    </a:cubicBezTo>
                    <a:cubicBezTo>
                      <a:pt x="1275" y="3162"/>
                      <a:pt x="1038" y="2924"/>
                      <a:pt x="1038" y="2641"/>
                    </a:cubicBezTo>
                    <a:cubicBezTo>
                      <a:pt x="1038" y="2358"/>
                      <a:pt x="1275" y="2124"/>
                      <a:pt x="1558" y="2124"/>
                    </a:cubicBezTo>
                    <a:cubicBezTo>
                      <a:pt x="1841" y="2124"/>
                      <a:pt x="2075" y="2358"/>
                      <a:pt x="2075" y="2641"/>
                    </a:cubicBezTo>
                    <a:lnTo>
                      <a:pt x="3113" y="2641"/>
                    </a:lnTo>
                    <a:cubicBezTo>
                      <a:pt x="3113" y="1936"/>
                      <a:pt x="2690" y="1370"/>
                      <a:pt x="2075" y="1181"/>
                    </a:cubicBezTo>
                    <a:lnTo>
                      <a:pt x="207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9" name="Google Shape;540;p30">
              <a:extLst>
                <a:ext uri="{FF2B5EF4-FFF2-40B4-BE49-F238E27FC236}">
                  <a16:creationId xmlns:a16="http://schemas.microsoft.com/office/drawing/2014/main" id="{FF70A6FC-28FB-493C-4563-6424BB5FA668}"/>
                </a:ext>
              </a:extLst>
            </p:cNvPr>
            <p:cNvSpPr/>
            <p:nvPr/>
          </p:nvSpPr>
          <p:spPr>
            <a:xfrm rot="-5400000">
              <a:off x="8527663" y="2814625"/>
              <a:ext cx="115317" cy="131746"/>
            </a:xfrm>
            <a:custGeom>
              <a:avLst/>
              <a:gdLst/>
              <a:ahLst/>
              <a:cxnLst/>
              <a:rect l="l" t="t" r="r" b="b"/>
              <a:pathLst>
                <a:path w="8677" h="9915" extrusionOk="0">
                  <a:moveTo>
                    <a:pt x="4318" y="1"/>
                  </a:moveTo>
                  <a:lnTo>
                    <a:pt x="1" y="4878"/>
                  </a:lnTo>
                  <a:lnTo>
                    <a:pt x="2399" y="4878"/>
                  </a:lnTo>
                  <a:lnTo>
                    <a:pt x="2399" y="9914"/>
                  </a:lnTo>
                  <a:lnTo>
                    <a:pt x="6278" y="9914"/>
                  </a:lnTo>
                  <a:lnTo>
                    <a:pt x="6278" y="4878"/>
                  </a:lnTo>
                  <a:lnTo>
                    <a:pt x="8677" y="4878"/>
                  </a:lnTo>
                  <a:lnTo>
                    <a:pt x="43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41;p30">
              <a:extLst>
                <a:ext uri="{FF2B5EF4-FFF2-40B4-BE49-F238E27FC236}">
                  <a16:creationId xmlns:a16="http://schemas.microsoft.com/office/drawing/2014/main" id="{C367BE53-2633-7D82-B6BB-1C13DAF68341}"/>
                </a:ext>
              </a:extLst>
            </p:cNvPr>
            <p:cNvSpPr/>
            <p:nvPr/>
          </p:nvSpPr>
          <p:spPr>
            <a:xfrm rot="-5400000">
              <a:off x="8606174" y="2946166"/>
              <a:ext cx="175384" cy="200407"/>
            </a:xfrm>
            <a:custGeom>
              <a:avLst/>
              <a:gdLst/>
              <a:ahLst/>
              <a:cxnLst/>
              <a:rect l="l" t="t" r="r" b="b"/>
              <a:pathLst>
                <a:path w="8677" h="9915" extrusionOk="0">
                  <a:moveTo>
                    <a:pt x="4318" y="1"/>
                  </a:moveTo>
                  <a:lnTo>
                    <a:pt x="1" y="4878"/>
                  </a:lnTo>
                  <a:lnTo>
                    <a:pt x="2399" y="4878"/>
                  </a:lnTo>
                  <a:lnTo>
                    <a:pt x="2399" y="9914"/>
                  </a:lnTo>
                  <a:lnTo>
                    <a:pt x="6278" y="9914"/>
                  </a:lnTo>
                  <a:lnTo>
                    <a:pt x="6278" y="4878"/>
                  </a:lnTo>
                  <a:lnTo>
                    <a:pt x="8677" y="4878"/>
                  </a:lnTo>
                  <a:lnTo>
                    <a:pt x="4318" y="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" name="TextBox 152">
            <a:extLst>
              <a:ext uri="{FF2B5EF4-FFF2-40B4-BE49-F238E27FC236}">
                <a16:creationId xmlns:a16="http://schemas.microsoft.com/office/drawing/2014/main" id="{1815E70E-65F8-CE8F-65C0-FC3E4581EC8C}"/>
              </a:ext>
            </a:extLst>
          </p:cNvPr>
          <p:cNvSpPr txBox="1"/>
          <p:nvPr/>
        </p:nvSpPr>
        <p:spPr>
          <a:xfrm>
            <a:off x="173425" y="1203768"/>
            <a:ext cx="7507672" cy="1200329"/>
          </a:xfrm>
          <a:prstGeom prst="rect">
            <a:avLst/>
          </a:prstGeom>
          <a:noFill/>
        </p:spPr>
        <p:txBody>
          <a:bodyPr wrap="square" lIns="0" rtlCol="0" anchor="ctr" anchorCtr="0">
            <a:spAutoFit/>
          </a:bodyPr>
          <a:lstStyle/>
          <a:p>
            <a:pPr>
              <a:defRPr/>
            </a:pPr>
            <a:r>
              <a:rPr lang="en-US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Under certain conditions as defined in CERN Procurement Rules, </a:t>
            </a:r>
          </a:p>
          <a:p>
            <a:pPr>
              <a:defRPr/>
            </a:pPr>
            <a:r>
              <a:rPr lang="en-US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a bidder offering goods originating* in poorly balanced Member States is allowed to align his price to that of the lowest bidder and </a:t>
            </a:r>
          </a:p>
          <a:p>
            <a:pPr>
              <a:defRPr/>
            </a:pPr>
            <a:r>
              <a:rPr lang="en-US" altLang="en-US" b="1" dirty="0">
                <a:solidFill>
                  <a:schemeClr val="bg1"/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thereby be awarded the contract.</a:t>
            </a:r>
          </a:p>
        </p:txBody>
      </p:sp>
    </p:spTree>
    <p:extLst>
      <p:ext uri="{BB962C8B-B14F-4D97-AF65-F5344CB8AC3E}">
        <p14:creationId xmlns:p14="http://schemas.microsoft.com/office/powerpoint/2010/main" val="2306551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91E04E-344F-2A92-D3B2-8D9CDEEB85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E38773-9A18-3189-63C8-BFF6836BC5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6CD386-3464-446B-8ADF-17D045799825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79A343F-737F-33C2-DD14-7A27A00D0A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2ECD4D-3E50-8448-BA57-F106C8757F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32</a:t>
            </a:fld>
            <a:endParaRPr lang="en-US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7F96247-C05F-D6AD-ED39-B381613372F2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F3186EB-CB37-FAC5-CCFC-210D91ECF432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E9E98972-9672-33B6-3572-933109477E5B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E491E3B-11E3-2CD8-6AC1-69EF40937923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FCCF100F-8183-A33B-A64D-56C7E83CFF11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3D769617-9FF9-751E-AA1D-084AE54E5855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22D13F5B-D87D-6E8A-AE17-161C5117D2E4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F30DB68E-4D25-1BAB-AF48-4229BE01D4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1962913"/>
              </p:ext>
            </p:extLst>
          </p:nvPr>
        </p:nvGraphicFramePr>
        <p:xfrm>
          <a:off x="8337982" y="1193847"/>
          <a:ext cx="3135609" cy="4557236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3135609">
                  <a:extLst>
                    <a:ext uri="{9D8B030D-6E8A-4147-A177-3AD203B41FA5}">
                      <a16:colId xmlns:a16="http://schemas.microsoft.com/office/drawing/2014/main" val="2600003853"/>
                    </a:ext>
                  </a:extLst>
                </a:gridCol>
              </a:tblGrid>
              <a:tr h="431840">
                <a:tc>
                  <a:txBody>
                    <a:bodyPr/>
                    <a:lstStyle/>
                    <a:p>
                      <a:r>
                        <a:rPr lang="en-US" sz="1800" dirty="0"/>
                        <a:t>Countries eligible for LT</a:t>
                      </a:r>
                      <a:endParaRPr lang="en-GB" sz="18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88759960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Belgium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69213878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Brazil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835516667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Finland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43052982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Greece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29235708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Ireland 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9122814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Israel 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78215763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Netherlands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22530690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Norway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95792314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Romania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91991042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Serbia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42828133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Sweden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97060998"/>
                  </a:ext>
                </a:extLst>
              </a:tr>
              <a:tr h="34378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United Kingdom </a:t>
                      </a:r>
                      <a:endParaRPr lang="en-GB" sz="1400" dirty="0"/>
                    </a:p>
                  </a:txBody>
                  <a:tcPr marL="120720" marR="120720" marT="60360" marB="60360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04642489"/>
                  </a:ext>
                </a:extLst>
              </a:tr>
            </a:tbl>
          </a:graphicData>
        </a:graphic>
      </p:graphicFrame>
      <p:sp>
        <p:nvSpPr>
          <p:cNvPr id="11" name="Content Placeholder 1">
            <a:extLst>
              <a:ext uri="{FF2B5EF4-FFF2-40B4-BE49-F238E27FC236}">
                <a16:creationId xmlns:a16="http://schemas.microsoft.com/office/drawing/2014/main" id="{54ADAE86-DAB9-67FC-433B-10736051B5E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4502" y="944615"/>
            <a:ext cx="7075972" cy="4608512"/>
          </a:xfrm>
        </p:spPr>
        <p:txBody>
          <a:bodyPr/>
          <a:lstStyle/>
          <a:p>
            <a:pPr>
              <a:lnSpc>
                <a:spcPct val="120000"/>
              </a:lnSpc>
            </a:pPr>
            <a:r>
              <a:rPr lang="fr-CH" altLang="en-US" sz="1600" i="1" dirty="0">
                <a:solidFill>
                  <a:schemeClr val="tx1">
                    <a:lumMod val="75000"/>
                  </a:schemeClr>
                </a:solidFill>
              </a:rPr>
              <a:t>«Limited </a:t>
            </a:r>
            <a:r>
              <a:rPr lang="fr-CH" altLang="en-US" sz="1600" i="1" dirty="0" err="1">
                <a:solidFill>
                  <a:schemeClr val="tx1">
                    <a:lumMod val="75000"/>
                  </a:schemeClr>
                </a:solidFill>
              </a:rPr>
              <a:t>tendering</a:t>
            </a:r>
            <a:r>
              <a:rPr lang="fr-CH" altLang="en-US" sz="1600" i="1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fr-CH" altLang="en-US" sz="1600" i="1" dirty="0" err="1">
                <a:solidFill>
                  <a:schemeClr val="tx1">
                    <a:lumMod val="75000"/>
                  </a:schemeClr>
                </a:solidFill>
              </a:rPr>
              <a:t>is</a:t>
            </a:r>
            <a:r>
              <a:rPr lang="fr-CH" altLang="en-US" sz="1600" i="1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fr-CH" altLang="en-US" sz="1600" i="1" dirty="0" err="1">
                <a:solidFill>
                  <a:schemeClr val="tx1">
                    <a:lumMod val="75000"/>
                  </a:schemeClr>
                </a:solidFill>
              </a:rPr>
              <a:t>foreseen</a:t>
            </a:r>
            <a:r>
              <a:rPr lang="fr-CH" altLang="en-US" sz="1600" i="1" dirty="0">
                <a:solidFill>
                  <a:schemeClr val="tx1">
                    <a:lumMod val="75000"/>
                  </a:schemeClr>
                </a:solidFill>
              </a:rPr>
              <a:t> by the CERN Procurement Rules to </a:t>
            </a:r>
            <a:r>
              <a:rPr lang="fr-CH" altLang="en-US" sz="1600" i="1" dirty="0" err="1">
                <a:solidFill>
                  <a:schemeClr val="tx1">
                    <a:lumMod val="75000"/>
                  </a:schemeClr>
                </a:solidFill>
              </a:rPr>
              <a:t>improve</a:t>
            </a:r>
            <a:r>
              <a:rPr lang="fr-CH" altLang="en-US" sz="1600" i="1" dirty="0">
                <a:solidFill>
                  <a:schemeClr val="tx1">
                    <a:lumMod val="75000"/>
                  </a:schemeClr>
                </a:solidFill>
              </a:rPr>
              <a:t> the </a:t>
            </a:r>
            <a:r>
              <a:rPr lang="fr-CH" altLang="en-US" sz="1600" i="1" dirty="0" err="1">
                <a:solidFill>
                  <a:schemeClr val="tx1">
                    <a:lumMod val="75000"/>
                  </a:schemeClr>
                </a:solidFill>
              </a:rPr>
              <a:t>industrial</a:t>
            </a:r>
            <a:r>
              <a:rPr lang="fr-CH" altLang="en-US" sz="1600" i="1" dirty="0">
                <a:solidFill>
                  <a:schemeClr val="tx1">
                    <a:lumMod val="75000"/>
                  </a:schemeClr>
                </a:solidFill>
              </a:rPr>
              <a:t> return of the 12 </a:t>
            </a:r>
            <a:r>
              <a:rPr lang="fr-CH" altLang="en-US" sz="1600" i="1" dirty="0" err="1">
                <a:solidFill>
                  <a:schemeClr val="tx1">
                    <a:lumMod val="75000"/>
                  </a:schemeClr>
                </a:solidFill>
              </a:rPr>
              <a:t>most</a:t>
            </a:r>
            <a:r>
              <a:rPr lang="fr-CH" altLang="en-US" sz="1600" i="1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fr-CH" altLang="en-US" sz="1600" i="1" dirty="0" err="1">
                <a:solidFill>
                  <a:schemeClr val="tx1">
                    <a:lumMod val="75000"/>
                  </a:schemeClr>
                </a:solidFill>
              </a:rPr>
              <a:t>poorly</a:t>
            </a:r>
            <a:r>
              <a:rPr lang="fr-CH" altLang="en-US" sz="1600" i="1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fr-CH" altLang="en-US" sz="1600" i="1" dirty="0" err="1">
                <a:solidFill>
                  <a:schemeClr val="tx1">
                    <a:lumMod val="75000"/>
                  </a:schemeClr>
                </a:solidFill>
              </a:rPr>
              <a:t>balanced</a:t>
            </a:r>
            <a:r>
              <a:rPr lang="fr-CH" altLang="en-US" sz="1600" i="1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fr-CH" altLang="en-US" sz="1600" i="1" dirty="0" err="1">
                <a:solidFill>
                  <a:schemeClr val="tx1">
                    <a:lumMod val="75000"/>
                  </a:schemeClr>
                </a:solidFill>
              </a:rPr>
              <a:t>Member</a:t>
            </a:r>
            <a:r>
              <a:rPr lang="fr-CH" altLang="en-US" sz="1600" i="1" dirty="0">
                <a:solidFill>
                  <a:schemeClr val="tx1">
                    <a:lumMod val="75000"/>
                  </a:schemeClr>
                </a:solidFill>
              </a:rPr>
              <a:t> States»</a:t>
            </a:r>
            <a:endParaRPr lang="en-GB" altLang="en-US" sz="160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14" name="Title 2">
            <a:extLst>
              <a:ext uri="{FF2B5EF4-FFF2-40B4-BE49-F238E27FC236}">
                <a16:creationId xmlns:a16="http://schemas.microsoft.com/office/drawing/2014/main" id="{73D9BC87-7110-CD5A-5E87-03895953B8E9}"/>
              </a:ext>
            </a:extLst>
          </p:cNvPr>
          <p:cNvSpPr txBox="1">
            <a:spLocks/>
          </p:cNvSpPr>
          <p:nvPr/>
        </p:nvSpPr>
        <p:spPr>
          <a:xfrm>
            <a:off x="407988" y="373593"/>
            <a:ext cx="11376025" cy="54551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Aft>
                <a:spcPts val="600"/>
              </a:spcAft>
            </a:pPr>
            <a:r>
              <a:rPr lang="fr-CH" altLang="en-US" sz="2800" dirty="0">
                <a:latin typeface="+mn-lt"/>
                <a:cs typeface="Calibri" panose="020F0502020204030204" pitchFamily="34" charset="0"/>
              </a:rPr>
              <a:t>Limited </a:t>
            </a:r>
            <a:r>
              <a:rPr lang="fr-CH" altLang="en-US" sz="2800" dirty="0" err="1">
                <a:latin typeface="+mn-lt"/>
                <a:cs typeface="Calibri" panose="020F0502020204030204" pitchFamily="34" charset="0"/>
              </a:rPr>
              <a:t>Tendering</a:t>
            </a:r>
            <a:endParaRPr lang="en-US" sz="2800" dirty="0">
              <a:latin typeface="+mn-lt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7B24A34-C894-C276-1758-593766F50C5B}"/>
              </a:ext>
            </a:extLst>
          </p:cNvPr>
          <p:cNvSpPr txBox="1"/>
          <p:nvPr/>
        </p:nvSpPr>
        <p:spPr>
          <a:xfrm>
            <a:off x="407988" y="5482433"/>
            <a:ext cx="72895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i="1" dirty="0">
                <a:solidFill>
                  <a:schemeClr val="tx1">
                    <a:lumMod val="75000"/>
                  </a:schemeClr>
                </a:solidFill>
              </a:rPr>
              <a:t>Bids shall only be considered where a minimum of 60% of their value originates in any combination of the twelve Member States communicated by CERN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BFDBC81-7AFE-E523-AE6F-8134D6E520DD}"/>
              </a:ext>
            </a:extLst>
          </p:cNvPr>
          <p:cNvSpPr txBox="1"/>
          <p:nvPr/>
        </p:nvSpPr>
        <p:spPr>
          <a:xfrm>
            <a:off x="2968321" y="1737491"/>
            <a:ext cx="174852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CH" altLang="en-US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Conditions</a:t>
            </a:r>
            <a:endParaRPr lang="en-GB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34" name="Google Shape;820;p34">
            <a:extLst>
              <a:ext uri="{FF2B5EF4-FFF2-40B4-BE49-F238E27FC236}">
                <a16:creationId xmlns:a16="http://schemas.microsoft.com/office/drawing/2014/main" id="{F1A09EF0-A950-B02C-D438-0E83B1590AD0}"/>
              </a:ext>
            </a:extLst>
          </p:cNvPr>
          <p:cNvGrpSpPr/>
          <p:nvPr/>
        </p:nvGrpSpPr>
        <p:grpSpPr>
          <a:xfrm>
            <a:off x="278780" y="2262344"/>
            <a:ext cx="2583471" cy="2500138"/>
            <a:chOff x="658800" y="1523475"/>
            <a:chExt cx="2689106" cy="2602366"/>
          </a:xfrm>
        </p:grpSpPr>
        <p:sp>
          <p:nvSpPr>
            <p:cNvPr id="43" name="Google Shape;821;p34">
              <a:extLst>
                <a:ext uri="{FF2B5EF4-FFF2-40B4-BE49-F238E27FC236}">
                  <a16:creationId xmlns:a16="http://schemas.microsoft.com/office/drawing/2014/main" id="{8842B4C7-69F6-39A1-7B42-F9CFFF6C6E7E}"/>
                </a:ext>
              </a:extLst>
            </p:cNvPr>
            <p:cNvSpPr/>
            <p:nvPr/>
          </p:nvSpPr>
          <p:spPr>
            <a:xfrm>
              <a:off x="806847" y="2317205"/>
              <a:ext cx="2107483" cy="1808636"/>
            </a:xfrm>
            <a:custGeom>
              <a:avLst/>
              <a:gdLst/>
              <a:ahLst/>
              <a:cxnLst/>
              <a:rect l="l" t="t" r="r" b="b"/>
              <a:pathLst>
                <a:path w="46868" h="46868" extrusionOk="0">
                  <a:moveTo>
                    <a:pt x="2936" y="0"/>
                  </a:moveTo>
                  <a:cubicBezTo>
                    <a:pt x="1302" y="0"/>
                    <a:pt x="1" y="1335"/>
                    <a:pt x="1" y="2936"/>
                  </a:cubicBezTo>
                  <a:lnTo>
                    <a:pt x="1" y="43932"/>
                  </a:lnTo>
                  <a:cubicBezTo>
                    <a:pt x="1" y="45566"/>
                    <a:pt x="1335" y="46867"/>
                    <a:pt x="2936" y="46867"/>
                  </a:cubicBezTo>
                  <a:lnTo>
                    <a:pt x="43932" y="46867"/>
                  </a:lnTo>
                  <a:cubicBezTo>
                    <a:pt x="45567" y="46867"/>
                    <a:pt x="46868" y="45566"/>
                    <a:pt x="46868" y="43932"/>
                  </a:cubicBezTo>
                  <a:lnTo>
                    <a:pt x="46868" y="2936"/>
                  </a:lnTo>
                  <a:cubicBezTo>
                    <a:pt x="46868" y="1335"/>
                    <a:pt x="45567" y="0"/>
                    <a:pt x="439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182875" tIns="91425" rIns="274300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Twelve Member States with the lowest industrial Return Coefficient for Supply Contracts </a:t>
              </a:r>
              <a:endParaRPr kumimoji="0" lang="fr-CH" alt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Google Shape;822;p34">
              <a:extLst>
                <a:ext uri="{FF2B5EF4-FFF2-40B4-BE49-F238E27FC236}">
                  <a16:creationId xmlns:a16="http://schemas.microsoft.com/office/drawing/2014/main" id="{503533EB-5BCF-8049-DA27-5378AF4612D9}"/>
                </a:ext>
              </a:extLst>
            </p:cNvPr>
            <p:cNvSpPr/>
            <p:nvPr/>
          </p:nvSpPr>
          <p:spPr>
            <a:xfrm>
              <a:off x="658800" y="2121282"/>
              <a:ext cx="2689106" cy="1436629"/>
            </a:xfrm>
            <a:custGeom>
              <a:avLst/>
              <a:gdLst/>
              <a:ahLst/>
              <a:cxnLst/>
              <a:rect l="l" t="t" r="r" b="b"/>
              <a:pathLst>
                <a:path w="69684" h="37228" extrusionOk="0">
                  <a:moveTo>
                    <a:pt x="7873" y="0"/>
                  </a:moveTo>
                  <a:cubicBezTo>
                    <a:pt x="3537" y="0"/>
                    <a:pt x="1" y="3503"/>
                    <a:pt x="1" y="7839"/>
                  </a:cubicBezTo>
                  <a:lnTo>
                    <a:pt x="1" y="27887"/>
                  </a:lnTo>
                  <a:lnTo>
                    <a:pt x="2936" y="27854"/>
                  </a:lnTo>
                  <a:lnTo>
                    <a:pt x="2936" y="7839"/>
                  </a:lnTo>
                  <a:cubicBezTo>
                    <a:pt x="2936" y="5138"/>
                    <a:pt x="5138" y="2903"/>
                    <a:pt x="7873" y="2903"/>
                  </a:cubicBezTo>
                  <a:lnTo>
                    <a:pt x="53406" y="2903"/>
                  </a:lnTo>
                  <a:cubicBezTo>
                    <a:pt x="56141" y="2903"/>
                    <a:pt x="58342" y="5138"/>
                    <a:pt x="58342" y="7839"/>
                  </a:cubicBezTo>
                  <a:lnTo>
                    <a:pt x="58342" y="29155"/>
                  </a:lnTo>
                  <a:lnTo>
                    <a:pt x="58342" y="31023"/>
                  </a:lnTo>
                  <a:lnTo>
                    <a:pt x="58342" y="32057"/>
                  </a:lnTo>
                  <a:lnTo>
                    <a:pt x="63046" y="32057"/>
                  </a:lnTo>
                  <a:lnTo>
                    <a:pt x="63046" y="37227"/>
                  </a:lnTo>
                  <a:lnTo>
                    <a:pt x="69684" y="30622"/>
                  </a:lnTo>
                  <a:lnTo>
                    <a:pt x="63046" y="23984"/>
                  </a:lnTo>
                  <a:lnTo>
                    <a:pt x="63046" y="29155"/>
                  </a:lnTo>
                  <a:lnTo>
                    <a:pt x="61278" y="29155"/>
                  </a:lnTo>
                  <a:lnTo>
                    <a:pt x="61278" y="7839"/>
                  </a:lnTo>
                  <a:cubicBezTo>
                    <a:pt x="61278" y="3503"/>
                    <a:pt x="57742" y="0"/>
                    <a:pt x="53406" y="0"/>
                  </a:cubicBez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6">
                    <a:lumMod val="40000"/>
                    <a:lumOff val="60000"/>
                  </a:schemeClr>
                </a:solidFill>
              </a:endParaRPr>
            </a:p>
          </p:txBody>
        </p:sp>
        <p:sp>
          <p:nvSpPr>
            <p:cNvPr id="45" name="Google Shape;823;p34">
              <a:extLst>
                <a:ext uri="{FF2B5EF4-FFF2-40B4-BE49-F238E27FC236}">
                  <a16:creationId xmlns:a16="http://schemas.microsoft.com/office/drawing/2014/main" id="{E65F21B0-BDF4-1BF6-35C2-5242B843D075}"/>
                </a:ext>
              </a:extLst>
            </p:cNvPr>
            <p:cNvSpPr/>
            <p:nvPr/>
          </p:nvSpPr>
          <p:spPr>
            <a:xfrm>
              <a:off x="1567500" y="1523475"/>
              <a:ext cx="547291" cy="546616"/>
            </a:xfrm>
            <a:custGeom>
              <a:avLst/>
              <a:gdLst/>
              <a:ahLst/>
              <a:cxnLst/>
              <a:rect l="l" t="t" r="r" b="b"/>
              <a:pathLst>
                <a:path w="27554" h="27520" extrusionOk="0">
                  <a:moveTo>
                    <a:pt x="27553" y="13777"/>
                  </a:moveTo>
                  <a:cubicBezTo>
                    <a:pt x="27553" y="21382"/>
                    <a:pt x="21382" y="27520"/>
                    <a:pt x="13777" y="27520"/>
                  </a:cubicBezTo>
                  <a:cubicBezTo>
                    <a:pt x="6171" y="27520"/>
                    <a:pt x="0" y="21382"/>
                    <a:pt x="0" y="13777"/>
                  </a:cubicBezTo>
                  <a:cubicBezTo>
                    <a:pt x="0" y="6171"/>
                    <a:pt x="6171" y="0"/>
                    <a:pt x="13777" y="0"/>
                  </a:cubicBezTo>
                  <a:cubicBezTo>
                    <a:pt x="21382" y="0"/>
                    <a:pt x="27553" y="6171"/>
                    <a:pt x="27553" y="13777"/>
                  </a:cubicBez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500" b="1" dirty="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1</a:t>
              </a:r>
              <a:endParaRPr sz="25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35" name="Google Shape;824;p34">
            <a:extLst>
              <a:ext uri="{FF2B5EF4-FFF2-40B4-BE49-F238E27FC236}">
                <a16:creationId xmlns:a16="http://schemas.microsoft.com/office/drawing/2014/main" id="{ECAEBF55-90A8-07E2-C125-8BF81C3EDB60}"/>
              </a:ext>
            </a:extLst>
          </p:cNvPr>
          <p:cNvGrpSpPr/>
          <p:nvPr/>
        </p:nvGrpSpPr>
        <p:grpSpPr>
          <a:xfrm>
            <a:off x="2747161" y="2563250"/>
            <a:ext cx="2582247" cy="2544002"/>
            <a:chOff x="3228110" y="1836685"/>
            <a:chExt cx="2687832" cy="2648023"/>
          </a:xfrm>
        </p:grpSpPr>
        <p:sp>
          <p:nvSpPr>
            <p:cNvPr id="40" name="Google Shape;825;p34">
              <a:extLst>
                <a:ext uri="{FF2B5EF4-FFF2-40B4-BE49-F238E27FC236}">
                  <a16:creationId xmlns:a16="http://schemas.microsoft.com/office/drawing/2014/main" id="{EB42CA97-2B3B-75EE-7510-955B4727C513}"/>
                </a:ext>
              </a:extLst>
            </p:cNvPr>
            <p:cNvSpPr/>
            <p:nvPr/>
          </p:nvSpPr>
          <p:spPr>
            <a:xfrm>
              <a:off x="3408209" y="2398044"/>
              <a:ext cx="2134308" cy="1808636"/>
            </a:xfrm>
            <a:custGeom>
              <a:avLst/>
              <a:gdLst/>
              <a:ahLst/>
              <a:cxnLst/>
              <a:rect l="l" t="t" r="r" b="b"/>
              <a:pathLst>
                <a:path w="46901" h="46868" extrusionOk="0">
                  <a:moveTo>
                    <a:pt x="2969" y="0"/>
                  </a:moveTo>
                  <a:cubicBezTo>
                    <a:pt x="1335" y="0"/>
                    <a:pt x="0" y="1335"/>
                    <a:pt x="0" y="2969"/>
                  </a:cubicBezTo>
                  <a:lnTo>
                    <a:pt x="0" y="43932"/>
                  </a:lnTo>
                  <a:cubicBezTo>
                    <a:pt x="0" y="45566"/>
                    <a:pt x="1335" y="46867"/>
                    <a:pt x="2969" y="46867"/>
                  </a:cubicBezTo>
                  <a:lnTo>
                    <a:pt x="43932" y="46867"/>
                  </a:lnTo>
                  <a:cubicBezTo>
                    <a:pt x="45566" y="46867"/>
                    <a:pt x="46901" y="45566"/>
                    <a:pt x="46901" y="43932"/>
                  </a:cubicBezTo>
                  <a:lnTo>
                    <a:pt x="46901" y="2969"/>
                  </a:lnTo>
                  <a:cubicBezTo>
                    <a:pt x="46901" y="1335"/>
                    <a:pt x="45566" y="0"/>
                    <a:pt x="439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82875" tIns="91425" rIns="274300" bIns="91425" anchor="ctr" anchorCtr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CH" alt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ILO can </a:t>
              </a:r>
              <a:r>
                <a:rPr kumimoji="0" lang="fr-CH" altLang="fr-F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ask</a:t>
              </a:r>
              <a:r>
                <a:rPr kumimoji="0" lang="fr-CH" alt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to </a:t>
              </a:r>
              <a:r>
                <a:rPr kumimoji="0" lang="fr-CH" altLang="fr-F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add</a:t>
              </a:r>
              <a:r>
                <a:rPr kumimoji="0" lang="fr-CH" alt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</a:t>
              </a:r>
              <a:r>
                <a:rPr kumimoji="0" lang="fr-CH" altLang="fr-F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firms</a:t>
              </a:r>
              <a:r>
                <a:rPr kumimoji="0" lang="fr-CH" alt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, </a:t>
              </a:r>
              <a:r>
                <a:rPr kumimoji="0" lang="fr-CH" altLang="fr-F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provided</a:t>
              </a:r>
              <a:r>
                <a:rPr kumimoji="0" lang="fr-CH" alt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the country of </a:t>
              </a:r>
              <a:r>
                <a:rPr kumimoji="0" lang="fr-CH" altLang="fr-F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origin</a:t>
              </a:r>
              <a:r>
                <a:rPr kumimoji="0" lang="fr-CH" alt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</a:t>
              </a:r>
              <a:r>
                <a:rPr kumimoji="0" lang="fr-CH" altLang="fr-F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is</a:t>
              </a:r>
              <a:r>
                <a:rPr kumimoji="0" lang="fr-CH" alt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in one of the </a:t>
              </a:r>
              <a:r>
                <a:rPr kumimoji="0" lang="fr-CH" altLang="fr-F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eligible</a:t>
              </a:r>
              <a:r>
                <a:rPr kumimoji="0" lang="fr-CH" altLang="fr-F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countries</a:t>
              </a:r>
              <a:endParaRPr kumimoji="0" lang="en-US" alt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Google Shape;826;p34">
              <a:extLst>
                <a:ext uri="{FF2B5EF4-FFF2-40B4-BE49-F238E27FC236}">
                  <a16:creationId xmlns:a16="http://schemas.microsoft.com/office/drawing/2014/main" id="{0F74A922-BCAC-C38A-29C6-6F1E3D18A31F}"/>
                </a:ext>
              </a:extLst>
            </p:cNvPr>
            <p:cNvSpPr/>
            <p:nvPr/>
          </p:nvSpPr>
          <p:spPr>
            <a:xfrm>
              <a:off x="3228110" y="3046806"/>
              <a:ext cx="2687832" cy="1437902"/>
            </a:xfrm>
            <a:custGeom>
              <a:avLst/>
              <a:gdLst/>
              <a:ahLst/>
              <a:cxnLst/>
              <a:rect l="l" t="t" r="r" b="b"/>
              <a:pathLst>
                <a:path w="69651" h="37261" extrusionOk="0">
                  <a:moveTo>
                    <a:pt x="63046" y="0"/>
                  </a:moveTo>
                  <a:lnTo>
                    <a:pt x="63046" y="5171"/>
                  </a:lnTo>
                  <a:lnTo>
                    <a:pt x="58342" y="5171"/>
                  </a:lnTo>
                  <a:lnTo>
                    <a:pt x="58342" y="6205"/>
                  </a:lnTo>
                  <a:lnTo>
                    <a:pt x="58342" y="8073"/>
                  </a:lnTo>
                  <a:lnTo>
                    <a:pt x="58342" y="29388"/>
                  </a:lnTo>
                  <a:cubicBezTo>
                    <a:pt x="58342" y="32123"/>
                    <a:pt x="56107" y="34325"/>
                    <a:pt x="53405" y="34325"/>
                  </a:cubicBezTo>
                  <a:lnTo>
                    <a:pt x="7873" y="34325"/>
                  </a:lnTo>
                  <a:cubicBezTo>
                    <a:pt x="5138" y="34325"/>
                    <a:pt x="2936" y="32123"/>
                    <a:pt x="2936" y="29388"/>
                  </a:cubicBezTo>
                  <a:lnTo>
                    <a:pt x="2936" y="9374"/>
                  </a:lnTo>
                  <a:lnTo>
                    <a:pt x="1" y="12276"/>
                  </a:lnTo>
                  <a:lnTo>
                    <a:pt x="1" y="29388"/>
                  </a:lnTo>
                  <a:cubicBezTo>
                    <a:pt x="1" y="33724"/>
                    <a:pt x="3536" y="37260"/>
                    <a:pt x="7873" y="37260"/>
                  </a:cubicBezTo>
                  <a:lnTo>
                    <a:pt x="53405" y="37260"/>
                  </a:lnTo>
                  <a:cubicBezTo>
                    <a:pt x="57742" y="37260"/>
                    <a:pt x="61244" y="33724"/>
                    <a:pt x="61244" y="29388"/>
                  </a:cubicBezTo>
                  <a:lnTo>
                    <a:pt x="61244" y="8073"/>
                  </a:lnTo>
                  <a:lnTo>
                    <a:pt x="63046" y="8073"/>
                  </a:lnTo>
                  <a:lnTo>
                    <a:pt x="63046" y="13243"/>
                  </a:lnTo>
                  <a:lnTo>
                    <a:pt x="69650" y="6638"/>
                  </a:lnTo>
                  <a:lnTo>
                    <a:pt x="63046" y="0"/>
                  </a:ln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27;p34">
              <a:extLst>
                <a:ext uri="{FF2B5EF4-FFF2-40B4-BE49-F238E27FC236}">
                  <a16:creationId xmlns:a16="http://schemas.microsoft.com/office/drawing/2014/main" id="{C4906B8E-4ACD-C5B6-DECC-256FCB05035D}"/>
                </a:ext>
              </a:extLst>
            </p:cNvPr>
            <p:cNvSpPr/>
            <p:nvPr/>
          </p:nvSpPr>
          <p:spPr>
            <a:xfrm>
              <a:off x="4136175" y="1836685"/>
              <a:ext cx="547291" cy="546636"/>
            </a:xfrm>
            <a:custGeom>
              <a:avLst/>
              <a:gdLst/>
              <a:ahLst/>
              <a:cxnLst/>
              <a:rect l="l" t="t" r="r" b="b"/>
              <a:pathLst>
                <a:path w="27554" h="27521" extrusionOk="0">
                  <a:moveTo>
                    <a:pt x="27553" y="13777"/>
                  </a:moveTo>
                  <a:cubicBezTo>
                    <a:pt x="27553" y="21349"/>
                    <a:pt x="21382" y="27520"/>
                    <a:pt x="13777" y="27520"/>
                  </a:cubicBezTo>
                  <a:cubicBezTo>
                    <a:pt x="6171" y="27520"/>
                    <a:pt x="0" y="21349"/>
                    <a:pt x="0" y="13777"/>
                  </a:cubicBezTo>
                  <a:cubicBezTo>
                    <a:pt x="0" y="6172"/>
                    <a:pt x="6171" y="1"/>
                    <a:pt x="13777" y="1"/>
                  </a:cubicBezTo>
                  <a:cubicBezTo>
                    <a:pt x="21382" y="1"/>
                    <a:pt x="27553" y="6172"/>
                    <a:pt x="27553" y="13777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500" b="1" dirty="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rPr>
                <a:t>2</a:t>
              </a:r>
              <a:endParaRPr dirty="0">
                <a:solidFill>
                  <a:schemeClr val="lt1"/>
                </a:solidFill>
              </a:endParaRPr>
            </a:p>
          </p:txBody>
        </p:sp>
      </p:grpSp>
      <p:sp>
        <p:nvSpPr>
          <p:cNvPr id="37" name="Google Shape;829;p34">
            <a:extLst>
              <a:ext uri="{FF2B5EF4-FFF2-40B4-BE49-F238E27FC236}">
                <a16:creationId xmlns:a16="http://schemas.microsoft.com/office/drawing/2014/main" id="{D286927A-0555-19EA-9C22-D1B42D2C518B}"/>
              </a:ext>
            </a:extLst>
          </p:cNvPr>
          <p:cNvSpPr/>
          <p:nvPr/>
        </p:nvSpPr>
        <p:spPr>
          <a:xfrm>
            <a:off x="5481432" y="2924470"/>
            <a:ext cx="1737588" cy="1737588"/>
          </a:xfrm>
          <a:custGeom>
            <a:avLst/>
            <a:gdLst/>
            <a:ahLst/>
            <a:cxnLst/>
            <a:rect l="l" t="t" r="r" b="b"/>
            <a:pathLst>
              <a:path w="46868" h="46868" extrusionOk="0">
                <a:moveTo>
                  <a:pt x="2969" y="0"/>
                </a:moveTo>
                <a:cubicBezTo>
                  <a:pt x="1335" y="0"/>
                  <a:pt x="0" y="1335"/>
                  <a:pt x="0" y="2936"/>
                </a:cubicBezTo>
                <a:lnTo>
                  <a:pt x="0" y="43932"/>
                </a:lnTo>
                <a:cubicBezTo>
                  <a:pt x="0" y="45566"/>
                  <a:pt x="1335" y="46867"/>
                  <a:pt x="2969" y="46867"/>
                </a:cubicBezTo>
                <a:lnTo>
                  <a:pt x="43932" y="46867"/>
                </a:lnTo>
                <a:cubicBezTo>
                  <a:pt x="45566" y="46867"/>
                  <a:pt x="46867" y="45566"/>
                  <a:pt x="46867" y="43932"/>
                </a:cubicBezTo>
                <a:lnTo>
                  <a:pt x="46867" y="2936"/>
                </a:lnTo>
                <a:cubicBezTo>
                  <a:pt x="46867" y="1335"/>
                  <a:pt x="45566" y="0"/>
                  <a:pt x="4393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82875" tIns="91425" rIns="18287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CH" alt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Used</a:t>
            </a:r>
            <a:r>
              <a:rPr kumimoji="0" lang="fr-CH" alt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in case </a:t>
            </a:r>
            <a:r>
              <a:rPr kumimoji="0" lang="fr-CH" alt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where</a:t>
            </a:r>
            <a:r>
              <a:rPr kumimoji="0" lang="fr-CH" alt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fr-CH" alt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there</a:t>
            </a:r>
            <a:r>
              <a:rPr kumimoji="0" lang="fr-CH" alt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fr-CH" alt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is</a:t>
            </a:r>
            <a:r>
              <a:rPr kumimoji="0" lang="fr-CH" alt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fr-CH" alt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sufficient</a:t>
            </a:r>
            <a:r>
              <a:rPr kumimoji="0" lang="fr-CH" altLang="fr-FR" sz="16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fr-CH" alt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competition</a:t>
            </a:r>
            <a:endParaRPr kumimoji="0" lang="fr-CH" altLang="fr-FR" sz="1600" b="0" i="0" u="none" strike="noStrike" kern="1200" cap="none" spc="0" normalizeH="0" baseline="0" noProof="0" dirty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8" name="Google Shape;830;p34">
            <a:extLst>
              <a:ext uri="{FF2B5EF4-FFF2-40B4-BE49-F238E27FC236}">
                <a16:creationId xmlns:a16="http://schemas.microsoft.com/office/drawing/2014/main" id="{CD09C684-1862-6D84-EFF6-372956CC64C1}"/>
              </a:ext>
            </a:extLst>
          </p:cNvPr>
          <p:cNvSpPr/>
          <p:nvPr/>
        </p:nvSpPr>
        <p:spPr>
          <a:xfrm>
            <a:off x="5215542" y="2836668"/>
            <a:ext cx="2582247" cy="1380195"/>
          </a:xfrm>
          <a:custGeom>
            <a:avLst/>
            <a:gdLst/>
            <a:ahLst/>
            <a:cxnLst/>
            <a:rect l="l" t="t" r="r" b="b"/>
            <a:pathLst>
              <a:path w="69651" h="37228" extrusionOk="0">
                <a:moveTo>
                  <a:pt x="7839" y="0"/>
                </a:moveTo>
                <a:cubicBezTo>
                  <a:pt x="3503" y="0"/>
                  <a:pt x="1" y="3503"/>
                  <a:pt x="1" y="7839"/>
                </a:cubicBezTo>
                <a:lnTo>
                  <a:pt x="1" y="24952"/>
                </a:lnTo>
                <a:lnTo>
                  <a:pt x="2903" y="27854"/>
                </a:lnTo>
                <a:lnTo>
                  <a:pt x="2903" y="7839"/>
                </a:lnTo>
                <a:cubicBezTo>
                  <a:pt x="2903" y="5138"/>
                  <a:pt x="5138" y="2903"/>
                  <a:pt x="7839" y="2903"/>
                </a:cubicBezTo>
                <a:lnTo>
                  <a:pt x="53372" y="2903"/>
                </a:lnTo>
                <a:cubicBezTo>
                  <a:pt x="56107" y="2903"/>
                  <a:pt x="58309" y="5138"/>
                  <a:pt x="58309" y="7839"/>
                </a:cubicBezTo>
                <a:lnTo>
                  <a:pt x="58309" y="29155"/>
                </a:lnTo>
                <a:lnTo>
                  <a:pt x="58309" y="31023"/>
                </a:lnTo>
                <a:lnTo>
                  <a:pt x="58309" y="32057"/>
                </a:lnTo>
                <a:lnTo>
                  <a:pt x="63012" y="32057"/>
                </a:lnTo>
                <a:lnTo>
                  <a:pt x="63012" y="37227"/>
                </a:lnTo>
                <a:lnTo>
                  <a:pt x="69650" y="30622"/>
                </a:lnTo>
                <a:lnTo>
                  <a:pt x="63012" y="23984"/>
                </a:lnTo>
                <a:lnTo>
                  <a:pt x="63012" y="29155"/>
                </a:lnTo>
                <a:lnTo>
                  <a:pt x="61244" y="29155"/>
                </a:lnTo>
                <a:lnTo>
                  <a:pt x="61244" y="7839"/>
                </a:lnTo>
                <a:cubicBezTo>
                  <a:pt x="61244" y="3503"/>
                  <a:pt x="57708" y="0"/>
                  <a:pt x="53372" y="0"/>
                </a:cubicBez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831;p34">
            <a:extLst>
              <a:ext uri="{FF2B5EF4-FFF2-40B4-BE49-F238E27FC236}">
                <a16:creationId xmlns:a16="http://schemas.microsoft.com/office/drawing/2014/main" id="{88A4E7A4-FAA0-7DE5-E9F8-01BFE15B998F}"/>
              </a:ext>
            </a:extLst>
          </p:cNvPr>
          <p:cNvSpPr/>
          <p:nvPr/>
        </p:nvSpPr>
        <p:spPr>
          <a:xfrm>
            <a:off x="6087325" y="2262345"/>
            <a:ext cx="525792" cy="525144"/>
          </a:xfrm>
          <a:custGeom>
            <a:avLst/>
            <a:gdLst/>
            <a:ahLst/>
            <a:cxnLst/>
            <a:rect l="l" t="t" r="r" b="b"/>
            <a:pathLst>
              <a:path w="27554" h="27520" extrusionOk="0">
                <a:moveTo>
                  <a:pt x="27553" y="13777"/>
                </a:moveTo>
                <a:cubicBezTo>
                  <a:pt x="27553" y="21349"/>
                  <a:pt x="21382" y="27520"/>
                  <a:pt x="13777" y="27520"/>
                </a:cubicBezTo>
                <a:cubicBezTo>
                  <a:pt x="6171" y="27520"/>
                  <a:pt x="0" y="21349"/>
                  <a:pt x="0" y="13777"/>
                </a:cubicBezTo>
                <a:cubicBezTo>
                  <a:pt x="0" y="6171"/>
                  <a:pt x="6171" y="0"/>
                  <a:pt x="13777" y="0"/>
                </a:cubicBezTo>
                <a:cubicBezTo>
                  <a:pt x="21382" y="0"/>
                  <a:pt x="27553" y="6171"/>
                  <a:pt x="27553" y="13777"/>
                </a:cubicBez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 dirty="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rPr>
              <a:t>3</a:t>
            </a:r>
            <a:endParaRPr dirty="0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46232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C7E8015-119F-BA4F-AE45-84769A62A562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51FC6D55-B717-49A5-8FED-A442B15DCACE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C586E5C-5074-1D48-9C2D-4891E15C327A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9ECD7579-CBDF-1E46-96D7-1C44D2B3867A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315078"/>
          </a:xfrm>
        </p:spPr>
      </p:pic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6A7EEC1-E695-3B40-8720-6BC5BCB97C07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10" name="Larme 10">
            <a:extLst>
              <a:ext uri="{FF2B5EF4-FFF2-40B4-BE49-F238E27FC236}">
                <a16:creationId xmlns:a16="http://schemas.microsoft.com/office/drawing/2014/main" id="{7A41CE79-283F-FE44-BD24-F0CBEF3EA0E8}"/>
              </a:ext>
            </a:extLst>
          </p:cNvPr>
          <p:cNvSpPr/>
          <p:nvPr/>
        </p:nvSpPr>
        <p:spPr>
          <a:xfrm>
            <a:off x="7780842" y="841436"/>
            <a:ext cx="4411157" cy="4411157"/>
          </a:xfrm>
          <a:prstGeom prst="teardrop">
            <a:avLst/>
          </a:prstGeom>
          <a:solidFill>
            <a:schemeClr val="accent1">
              <a:lumMod val="40000"/>
              <a:lumOff val="60000"/>
              <a:alpha val="62000"/>
            </a:schemeClr>
          </a:solidFill>
          <a:ln>
            <a:noFill/>
          </a:ln>
          <a:scene3d>
            <a:camera prst="orthographicFront">
              <a:rot lat="0" lon="21299996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Larme 11">
            <a:extLst>
              <a:ext uri="{FF2B5EF4-FFF2-40B4-BE49-F238E27FC236}">
                <a16:creationId xmlns:a16="http://schemas.microsoft.com/office/drawing/2014/main" id="{0C7A08C9-875A-C243-9AAA-D3B04FE7DFE6}"/>
              </a:ext>
            </a:extLst>
          </p:cNvPr>
          <p:cNvSpPr/>
          <p:nvPr/>
        </p:nvSpPr>
        <p:spPr>
          <a:xfrm>
            <a:off x="7994608" y="878759"/>
            <a:ext cx="4172378" cy="4172378"/>
          </a:xfrm>
          <a:prstGeom prst="teardrop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ZoneTexte 13">
            <a:extLst>
              <a:ext uri="{FF2B5EF4-FFF2-40B4-BE49-F238E27FC236}">
                <a16:creationId xmlns:a16="http://schemas.microsoft.com/office/drawing/2014/main" id="{53FC6B7E-B965-1B4E-9027-921D3F1AB1FB}"/>
              </a:ext>
            </a:extLst>
          </p:cNvPr>
          <p:cNvSpPr txBox="1"/>
          <p:nvPr/>
        </p:nvSpPr>
        <p:spPr>
          <a:xfrm>
            <a:off x="8170811" y="2214424"/>
            <a:ext cx="381997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</a:rPr>
              <a:t>Impact of </a:t>
            </a:r>
            <a:br>
              <a:rPr lang="en-US" sz="3600" b="1" dirty="0">
                <a:solidFill>
                  <a:schemeClr val="bg1"/>
                </a:solidFill>
              </a:rPr>
            </a:br>
            <a:r>
              <a:rPr lang="en-US" sz="3600" b="1" dirty="0">
                <a:solidFill>
                  <a:schemeClr val="bg1"/>
                </a:solidFill>
              </a:rPr>
              <a:t>Doing business with CERN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2F93F3-4D15-B34A-86DD-40F994FC68A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EFA8E6B-D549-0E47-81B8-969026F84867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C3084C8-2AEE-A644-BB24-36E389934308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A8CE23A-8EEC-164E-AB10-A218AF813D4F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2807190-199E-144F-BE3D-5E8D6DDBC826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F9633C9B-73FC-A944-B0B1-5D59429F3302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107D6F-B148-4F48-A2C1-B118A4AB39C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435557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B0225F-ABA2-4908-D90A-4FC2C34811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446E86-3D4D-630E-21D1-7E27F7BA29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0AA3F6-1618-3548-975A-DD1A2939A246}" type="slidenum">
              <a:rPr lang="fr-FR" smtClean="0"/>
              <a:t>34</a:t>
            </a:fld>
            <a:endParaRPr lang="fr-FR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BB8B23D-D18C-2F3A-099C-20894BF56CD6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3F2FCCA-92E5-C42F-ED78-4F50BEC830DE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3C399E4B-7836-2194-9D02-EFA19AE9178E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E19A9AB-498A-14C3-3B01-AFC8CB59CEC5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5E9E8BC-A196-4700-BDE0-CA43559FDBE7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7F4AA69C-D5D1-FFE2-7793-F6808B02C1A9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55791481-D781-3248-A016-5670F94EC4E9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23" name="Date Placeholder 1">
            <a:extLst>
              <a:ext uri="{FF2B5EF4-FFF2-40B4-BE49-F238E27FC236}">
                <a16:creationId xmlns:a16="http://schemas.microsoft.com/office/drawing/2014/main" id="{2B72C378-FFCD-5067-7C8B-9E76E8E27014}"/>
              </a:ext>
            </a:extLst>
          </p:cNvPr>
          <p:cNvSpPr>
            <a:spLocks noGrp="1"/>
          </p:cNvSpPr>
          <p:nvPr>
            <p:ph type="dt" sz="half" idx="4294967295"/>
          </p:nvPr>
        </p:nvSpPr>
        <p:spPr>
          <a:xfrm>
            <a:off x="3009014" y="6353703"/>
            <a:ext cx="1250248" cy="365125"/>
          </a:xfrm>
          <a:prstGeom prst="rect">
            <a:avLst/>
          </a:prstGeom>
        </p:spPr>
        <p:txBody>
          <a:bodyPr/>
          <a:lstStyle/>
          <a:p>
            <a:fld id="{88CF7825-65DB-4159-A889-C43EC3056AAE}" type="datetime1">
              <a:rPr lang="en-US" sz="1000" smtClean="0">
                <a:solidFill>
                  <a:schemeClr val="bg1"/>
                </a:solidFill>
              </a:rPr>
              <a:t>11/28/2025</a:t>
            </a:fld>
            <a:endParaRPr lang="fr-FR" sz="1000" dirty="0">
              <a:solidFill>
                <a:schemeClr val="bg1"/>
              </a:solidFill>
            </a:endParaRPr>
          </a:p>
        </p:txBody>
      </p:sp>
      <p:sp>
        <p:nvSpPr>
          <p:cNvPr id="8" name="Title 4">
            <a:extLst>
              <a:ext uri="{FF2B5EF4-FFF2-40B4-BE49-F238E27FC236}">
                <a16:creationId xmlns:a16="http://schemas.microsoft.com/office/drawing/2014/main" id="{2294C5A3-D0E4-9024-FF5B-3FE199E33D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6666" y="345377"/>
            <a:ext cx="8425698" cy="983796"/>
          </a:xfrm>
        </p:spPr>
        <p:txBody>
          <a:bodyPr>
            <a:normAutofit fontScale="90000"/>
          </a:bodyPr>
          <a:lstStyle/>
          <a:p>
            <a:r>
              <a:rPr lang="en-US" altLang="en-US" sz="3100" dirty="0">
                <a:latin typeface="+mn-lt"/>
                <a:cs typeface="Calibri" panose="020F0502020204030204" pitchFamily="34" charset="0"/>
              </a:rPr>
              <a:t>Doing business with CERN: the facts </a:t>
            </a:r>
            <a:br>
              <a:rPr lang="en-US" altLang="en-US" sz="4000" dirty="0">
                <a:latin typeface="+mn-lt"/>
                <a:cs typeface="Calibri" panose="020F0502020204030204" pitchFamily="34" charset="0"/>
              </a:rPr>
            </a:br>
            <a:r>
              <a:rPr lang="en-US" altLang="en-US" sz="2200" dirty="0">
                <a:latin typeface="+mn-lt"/>
                <a:cs typeface="Calibri" panose="020F0502020204030204" pitchFamily="34" charset="0"/>
              </a:rPr>
              <a:t>Supplier Survey (500+ respondents in 34 countries, 2024)</a:t>
            </a:r>
            <a:br>
              <a:rPr lang="en-US" altLang="en-US" sz="4000" dirty="0">
                <a:latin typeface="+mn-lt"/>
                <a:cs typeface="Calibri" panose="020F0502020204030204" pitchFamily="34" charset="0"/>
              </a:rPr>
            </a:br>
            <a:br>
              <a:rPr lang="en-US" sz="4000" dirty="0">
                <a:latin typeface="Calibri" panose="020F0502020204030204" pitchFamily="34" charset="0"/>
              </a:rPr>
            </a:br>
            <a:endParaRPr lang="en-US" sz="4000" dirty="0">
              <a:latin typeface="+mn-lt"/>
            </a:endParaRPr>
          </a:p>
        </p:txBody>
      </p:sp>
      <p:pic>
        <p:nvPicPr>
          <p:cNvPr id="9" name="Picture Placeholder 15">
            <a:extLst>
              <a:ext uri="{FF2B5EF4-FFF2-40B4-BE49-F238E27FC236}">
                <a16:creationId xmlns:a16="http://schemas.microsoft.com/office/drawing/2014/main" id="{B510A5FB-CBBE-6F57-228D-E810AD84F97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7762" y="2545260"/>
            <a:ext cx="10799999" cy="2369555"/>
          </a:xfrm>
        </p:spPr>
      </p:pic>
      <p:sp>
        <p:nvSpPr>
          <p:cNvPr id="10" name="ZoneTexte 12">
            <a:extLst>
              <a:ext uri="{FF2B5EF4-FFF2-40B4-BE49-F238E27FC236}">
                <a16:creationId xmlns:a16="http://schemas.microsoft.com/office/drawing/2014/main" id="{BCC298B5-1F39-8F43-8670-1F033E6627CF}"/>
              </a:ext>
            </a:extLst>
          </p:cNvPr>
          <p:cNvSpPr txBox="1"/>
          <p:nvPr/>
        </p:nvSpPr>
        <p:spPr>
          <a:xfrm>
            <a:off x="8952364" y="4914816"/>
            <a:ext cx="2551543" cy="906864"/>
          </a:xfrm>
          <a:prstGeom prst="rect">
            <a:avLst/>
          </a:prstGeom>
          <a:solidFill>
            <a:schemeClr val="accent6"/>
          </a:solidFill>
        </p:spPr>
        <p:txBody>
          <a:bodyPr wrap="square" rtlCol="0" anchor="ctr" anchorCtr="0">
            <a:noAutofit/>
          </a:bodyPr>
          <a:lstStyle/>
          <a:p>
            <a:pPr algn="ctr"/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</a:rPr>
              <a:t>52</a:t>
            </a:r>
            <a:r>
              <a:rPr lang="en-US" sz="2400" dirty="0">
                <a:solidFill>
                  <a:schemeClr val="bg1"/>
                </a:solidFill>
                <a:latin typeface="Calibri" panose="020F0502020204030204" pitchFamily="34" charset="0"/>
              </a:rPr>
              <a:t>%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</a:rPr>
              <a:t> found or opened a new market to address</a:t>
            </a:r>
            <a:endParaRPr lang="en-US" sz="160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1" name="ZoneTexte 12">
            <a:extLst>
              <a:ext uri="{FF2B5EF4-FFF2-40B4-BE49-F238E27FC236}">
                <a16:creationId xmlns:a16="http://schemas.microsoft.com/office/drawing/2014/main" id="{8FA1B68F-A7B8-8AC9-7635-C4301E302132}"/>
              </a:ext>
            </a:extLst>
          </p:cNvPr>
          <p:cNvSpPr txBox="1"/>
          <p:nvPr/>
        </p:nvSpPr>
        <p:spPr>
          <a:xfrm>
            <a:off x="687762" y="4914816"/>
            <a:ext cx="2599324" cy="90686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txBody>
          <a:bodyPr wrap="square" rtlCol="0" anchor="ctr" anchorCtr="0">
            <a:noAutofit/>
          </a:bodyPr>
          <a:lstStyle/>
          <a:p>
            <a:pPr algn="ctr"/>
            <a:r>
              <a:rPr lang="en-GB" sz="2400" dirty="0">
                <a:solidFill>
                  <a:schemeClr val="bg1"/>
                </a:solidFill>
                <a:latin typeface="Calibri" panose="020F0502020204030204" pitchFamily="34" charset="0"/>
              </a:rPr>
              <a:t>66</a:t>
            </a:r>
            <a:r>
              <a:rPr lang="en-US" sz="2400" dirty="0">
                <a:solidFill>
                  <a:schemeClr val="bg1"/>
                </a:solidFill>
                <a:latin typeface="Calibri" panose="020F0502020204030204" pitchFamily="34" charset="0"/>
              </a:rPr>
              <a:t>%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</a:rPr>
              <a:t> improved products or services</a:t>
            </a:r>
            <a:endParaRPr lang="en-US" sz="160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" name="ZoneTexte 12">
            <a:extLst>
              <a:ext uri="{FF2B5EF4-FFF2-40B4-BE49-F238E27FC236}">
                <a16:creationId xmlns:a16="http://schemas.microsoft.com/office/drawing/2014/main" id="{B1BBCF27-F2DA-90A4-96C9-CE502CD05977}"/>
              </a:ext>
            </a:extLst>
          </p:cNvPr>
          <p:cNvSpPr txBox="1"/>
          <p:nvPr/>
        </p:nvSpPr>
        <p:spPr>
          <a:xfrm>
            <a:off x="3428250" y="4903804"/>
            <a:ext cx="2596980" cy="906864"/>
          </a:xfrm>
          <a:prstGeom prst="rect">
            <a:avLst/>
          </a:prstGeom>
          <a:solidFill>
            <a:srgbClr val="3379BF"/>
          </a:solidFill>
        </p:spPr>
        <p:txBody>
          <a:bodyPr wrap="square" rtlCol="0" anchor="ctr" anchorCtr="0">
            <a:noAutofit/>
          </a:bodyPr>
          <a:lstStyle/>
          <a:p>
            <a:pPr algn="ctr"/>
            <a:r>
              <a:rPr lang="fr-CH" sz="2400" dirty="0">
                <a:solidFill>
                  <a:schemeClr val="bg1"/>
                </a:solidFill>
                <a:latin typeface="Calibri" panose="020F0502020204030204" pitchFamily="34" charset="0"/>
              </a:rPr>
              <a:t>47%</a:t>
            </a:r>
            <a:endParaRPr lang="en-US" sz="24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</a:rPr>
              <a:t> developed new products</a:t>
            </a:r>
          </a:p>
          <a:p>
            <a:pPr algn="ctr"/>
            <a:endParaRPr lang="en-US" sz="160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B88A0127-063A-EFB9-5252-5302BE3733D9}"/>
              </a:ext>
            </a:extLst>
          </p:cNvPr>
          <p:cNvSpPr txBox="1"/>
          <p:nvPr/>
        </p:nvSpPr>
        <p:spPr>
          <a:xfrm>
            <a:off x="6127947" y="4903803"/>
            <a:ext cx="2653926" cy="906864"/>
          </a:xfrm>
          <a:prstGeom prst="rect">
            <a:avLst/>
          </a:prstGeom>
          <a:solidFill>
            <a:srgbClr val="275E95"/>
          </a:solidFill>
        </p:spPr>
        <p:txBody>
          <a:bodyPr wrap="square" rtlCol="0" anchor="ctr" anchorCtr="0">
            <a:noAutofit/>
          </a:bodyPr>
          <a:lstStyle/>
          <a:p>
            <a:pPr algn="ctr"/>
            <a:r>
              <a:rPr lang="fr-CH" sz="2400" dirty="0">
                <a:solidFill>
                  <a:schemeClr val="bg1"/>
                </a:solidFill>
                <a:latin typeface="Calibri" panose="020F0502020204030204" pitchFamily="34" charset="0"/>
              </a:rPr>
              <a:t>70%</a:t>
            </a:r>
            <a:endParaRPr lang="en-US" sz="24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</a:rPr>
              <a:t> improved technical knowledge in their field</a:t>
            </a:r>
            <a:endParaRPr lang="en-US" sz="160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" name="ZoneTexte 12">
            <a:extLst>
              <a:ext uri="{FF2B5EF4-FFF2-40B4-BE49-F238E27FC236}">
                <a16:creationId xmlns:a16="http://schemas.microsoft.com/office/drawing/2014/main" id="{D5C1A81F-8FD4-0D57-6A6C-F8C125708439}"/>
              </a:ext>
            </a:extLst>
          </p:cNvPr>
          <p:cNvSpPr txBox="1"/>
          <p:nvPr/>
        </p:nvSpPr>
        <p:spPr>
          <a:xfrm>
            <a:off x="3428250" y="1561462"/>
            <a:ext cx="2530293" cy="983797"/>
          </a:xfrm>
          <a:prstGeom prst="rect">
            <a:avLst/>
          </a:prstGeom>
          <a:solidFill>
            <a:srgbClr val="3379BF"/>
          </a:solidFill>
        </p:spPr>
        <p:txBody>
          <a:bodyPr wrap="square" rtlCol="0" anchor="ctr" anchorCtr="0">
            <a:noAutofit/>
          </a:bodyPr>
          <a:lstStyle/>
          <a:p>
            <a:pPr algn="ctr"/>
            <a:r>
              <a:rPr lang="fr-CH" sz="2400" dirty="0">
                <a:solidFill>
                  <a:schemeClr val="bg1"/>
                </a:solidFill>
                <a:latin typeface="Calibri" panose="020F0502020204030204" pitchFamily="34" charset="0"/>
              </a:rPr>
              <a:t>1 out of 4</a:t>
            </a:r>
            <a:endParaRPr lang="en-US" sz="24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</a:rPr>
              <a:t> hired new personnel</a:t>
            </a:r>
            <a:endParaRPr lang="en-US" sz="160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ZoneTexte 12">
            <a:extLst>
              <a:ext uri="{FF2B5EF4-FFF2-40B4-BE49-F238E27FC236}">
                <a16:creationId xmlns:a16="http://schemas.microsoft.com/office/drawing/2014/main" id="{D97B696D-AF9F-1414-8D1A-7B2D845BC217}"/>
              </a:ext>
            </a:extLst>
          </p:cNvPr>
          <p:cNvSpPr txBox="1"/>
          <p:nvPr/>
        </p:nvSpPr>
        <p:spPr>
          <a:xfrm>
            <a:off x="8888437" y="1568536"/>
            <a:ext cx="2599324" cy="983797"/>
          </a:xfrm>
          <a:prstGeom prst="rect">
            <a:avLst/>
          </a:prstGeom>
          <a:solidFill>
            <a:schemeClr val="accent6"/>
          </a:solidFill>
        </p:spPr>
        <p:txBody>
          <a:bodyPr wrap="square" rtlCol="0" anchor="ctr" anchorCtr="0">
            <a:noAutofit/>
          </a:bodyPr>
          <a:lstStyle/>
          <a:p>
            <a:pPr algn="ctr"/>
            <a:r>
              <a:rPr lang="fr-CH" sz="2400" dirty="0">
                <a:solidFill>
                  <a:schemeClr val="bg1"/>
                </a:solidFill>
                <a:latin typeface="Calibri" panose="020F0502020204030204" pitchFamily="34" charset="0"/>
              </a:rPr>
              <a:t>63%</a:t>
            </a:r>
            <a:endParaRPr lang="en-US" sz="24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</a:rPr>
              <a:t> used CERN as a marketing reference</a:t>
            </a:r>
            <a:endParaRPr lang="en-US" sz="160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4" name="ZoneTexte 12">
            <a:extLst>
              <a:ext uri="{FF2B5EF4-FFF2-40B4-BE49-F238E27FC236}">
                <a16:creationId xmlns:a16="http://schemas.microsoft.com/office/drawing/2014/main" id="{63829293-C5CE-B4CC-C054-B1C71EF79DCB}"/>
              </a:ext>
            </a:extLst>
          </p:cNvPr>
          <p:cNvSpPr txBox="1"/>
          <p:nvPr/>
        </p:nvSpPr>
        <p:spPr>
          <a:xfrm>
            <a:off x="6127947" y="1570272"/>
            <a:ext cx="2599324" cy="974987"/>
          </a:xfrm>
          <a:prstGeom prst="rect">
            <a:avLst/>
          </a:prstGeom>
          <a:solidFill>
            <a:srgbClr val="275E95"/>
          </a:solidFill>
        </p:spPr>
        <p:txBody>
          <a:bodyPr wrap="square" rtlCol="0" anchor="ctr" anchorCtr="0">
            <a:noAutofit/>
          </a:bodyPr>
          <a:lstStyle/>
          <a:p>
            <a:pPr algn="ctr"/>
            <a:r>
              <a:rPr lang="fr-CH" sz="2400" dirty="0">
                <a:solidFill>
                  <a:schemeClr val="bg1"/>
                </a:solidFill>
                <a:latin typeface="Calibri" panose="020F0502020204030204" pitchFamily="34" charset="0"/>
              </a:rPr>
              <a:t>71%</a:t>
            </a:r>
            <a:endParaRPr lang="en-US" sz="2400" dirty="0">
              <a:solidFill>
                <a:schemeClr val="bg1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</a:rPr>
              <a:t> had positive impact on their sales</a:t>
            </a:r>
            <a:endParaRPr lang="en-US" sz="160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" name="ZoneTexte 12">
            <a:extLst>
              <a:ext uri="{FF2B5EF4-FFF2-40B4-BE49-F238E27FC236}">
                <a16:creationId xmlns:a16="http://schemas.microsoft.com/office/drawing/2014/main" id="{3914261F-ED9D-714E-F003-E17830175FF7}"/>
              </a:ext>
            </a:extLst>
          </p:cNvPr>
          <p:cNvSpPr txBox="1"/>
          <p:nvPr/>
        </p:nvSpPr>
        <p:spPr>
          <a:xfrm>
            <a:off x="685418" y="1570274"/>
            <a:ext cx="2599324" cy="97498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txBody>
          <a:bodyPr wrap="square" rtlCol="0" anchor="ctr" anchorCtr="0">
            <a:no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latin typeface="Calibri" panose="020F0502020204030204" pitchFamily="34" charset="0"/>
              </a:rPr>
              <a:t>98%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alibri" panose="020F0502020204030204" pitchFamily="34" charset="0"/>
              </a:rPr>
              <a:t> of suppliers would recommend CERN as a client</a:t>
            </a:r>
            <a:endParaRPr lang="en-US" sz="160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6" name="ZoneTexte 12">
            <a:extLst>
              <a:ext uri="{FF2B5EF4-FFF2-40B4-BE49-F238E27FC236}">
                <a16:creationId xmlns:a16="http://schemas.microsoft.com/office/drawing/2014/main" id="{D5AB4DC2-8014-31B4-0D4B-10E8AA6EFDD1}"/>
              </a:ext>
            </a:extLst>
          </p:cNvPr>
          <p:cNvSpPr txBox="1"/>
          <p:nvPr/>
        </p:nvSpPr>
        <p:spPr>
          <a:xfrm>
            <a:off x="8904583" y="456835"/>
            <a:ext cx="2583178" cy="807491"/>
          </a:xfrm>
          <a:prstGeom prst="rect">
            <a:avLst/>
          </a:prstGeom>
          <a:noFill/>
        </p:spPr>
        <p:txBody>
          <a:bodyPr wrap="square" rtlCol="0" anchor="ctr" anchorCtr="0">
            <a:noAutofit/>
          </a:bodyPr>
          <a:lstStyle/>
          <a:p>
            <a:pPr algn="ctr"/>
            <a:r>
              <a:rPr lang="fr-CH" sz="2400" b="1" dirty="0">
                <a:solidFill>
                  <a:schemeClr val="tx1">
                    <a:lumMod val="60000"/>
                    <a:lumOff val="40000"/>
                  </a:schemeClr>
                </a:solidFill>
                <a:latin typeface="Calibri" panose="020F0502020204030204" pitchFamily="34" charset="0"/>
              </a:rPr>
              <a:t>4.53/5 </a:t>
            </a:r>
          </a:p>
          <a:p>
            <a:pPr algn="ctr"/>
            <a:r>
              <a:rPr lang="fr-CH" sz="2400" dirty="0">
                <a:solidFill>
                  <a:schemeClr val="tx1">
                    <a:lumMod val="60000"/>
                    <a:lumOff val="40000"/>
                  </a:schemeClr>
                </a:solidFill>
                <a:latin typeface="Calibri" panose="020F0502020204030204" pitchFamily="34" charset="0"/>
                <a:ea typeface="Arial" charset="0"/>
                <a:cs typeface="Arial" charset="0"/>
              </a:rPr>
              <a:t>average rating</a:t>
            </a:r>
            <a:endParaRPr lang="en-US" sz="1600" dirty="0">
              <a:solidFill>
                <a:schemeClr val="tx1">
                  <a:lumMod val="60000"/>
                  <a:lumOff val="40000"/>
                </a:schemeClr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F7031E1-D7FB-62D4-2D05-6F939BE5CE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660227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 animBg="1"/>
      <p:bldP spid="22" grpId="0" animBg="1"/>
      <p:bldP spid="24" grpId="0" animBg="1"/>
      <p:bldP spid="25" grpId="0" animBg="1"/>
      <p:bldP spid="2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Doing business with CERN: the facts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2B7BB3-E557-49C6-B7A4-77BC0654571A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407988" y="1013156"/>
            <a:ext cx="7524750" cy="852357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sz="2400" dirty="0">
                <a:latin typeface="+mj-lt"/>
              </a:rPr>
              <a:t>Using CERN as a marketing reference has a positive </a:t>
            </a:r>
          </a:p>
          <a:p>
            <a:r>
              <a:rPr lang="en-US" sz="2400" dirty="0">
                <a:latin typeface="+mj-lt"/>
              </a:rPr>
              <a:t>reputational effect for our suppliers</a:t>
            </a:r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7988" y="2537926"/>
            <a:ext cx="11376025" cy="3681510"/>
          </a:xfr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952B5EC-5BC7-7045-A425-F905D082F7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80104" y="288367"/>
            <a:ext cx="2322041" cy="2322041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9BFE68E3-BCD7-728C-DC43-A4BBCFB501DD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4B63459-C536-0E5D-5007-3CF9C63DE2F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9AD57BAC-C639-71D6-6BE5-83A84951DF7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2F209A4-0198-DC4E-00F7-FCFCF3DEEABD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4DF3D919-6E5B-350B-1F04-19F28FF52E1F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AEA5193-AC53-B669-6117-9B8E2E80C14D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CE9C031A-9793-B445-DB39-AE8EA7F8688F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563523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F8B4A3-722F-A4BF-2E01-E9775D93C1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3EC3FF-D2D2-6E2E-9ECD-E12778E21E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CEAB19-1104-467C-86FF-19435B942A19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C3591F-15DD-06F6-7CE4-E35C8F7AB3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2E5ECC-2616-75B9-416B-F0A0BFD694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13" name="Larme 14">
            <a:extLst>
              <a:ext uri="{FF2B5EF4-FFF2-40B4-BE49-F238E27FC236}">
                <a16:creationId xmlns:a16="http://schemas.microsoft.com/office/drawing/2014/main" id="{9E4C0281-9218-2C17-60BB-145E10DF6245}"/>
              </a:ext>
            </a:extLst>
          </p:cNvPr>
          <p:cNvSpPr/>
          <p:nvPr/>
        </p:nvSpPr>
        <p:spPr>
          <a:xfrm rot="16200000">
            <a:off x="0" y="939041"/>
            <a:ext cx="4411157" cy="4411157"/>
          </a:xfrm>
          <a:prstGeom prst="teardrop">
            <a:avLst/>
          </a:prstGeom>
          <a:solidFill>
            <a:schemeClr val="accent6">
              <a:lumMod val="40000"/>
              <a:lumOff val="60000"/>
              <a:alpha val="80000"/>
            </a:schemeClr>
          </a:solidFill>
          <a:ln>
            <a:noFill/>
          </a:ln>
          <a:scene3d>
            <a:camera prst="orthographicFront">
              <a:rot lat="0" lon="21299996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lt1">
                  <a:alpha val="56000"/>
                </a:schemeClr>
              </a:solidFill>
            </a:endParaRPr>
          </a:p>
        </p:txBody>
      </p:sp>
      <p:sp>
        <p:nvSpPr>
          <p:cNvPr id="14" name="Larme 15">
            <a:extLst>
              <a:ext uri="{FF2B5EF4-FFF2-40B4-BE49-F238E27FC236}">
                <a16:creationId xmlns:a16="http://schemas.microsoft.com/office/drawing/2014/main" id="{05C239A0-C1EA-F7FF-E1C1-922813AA4E23}"/>
              </a:ext>
            </a:extLst>
          </p:cNvPr>
          <p:cNvSpPr/>
          <p:nvPr/>
        </p:nvSpPr>
        <p:spPr>
          <a:xfrm rot="16200000">
            <a:off x="0" y="939041"/>
            <a:ext cx="4172378" cy="4172378"/>
          </a:xfrm>
          <a:prstGeom prst="teardrop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" name="ZoneTexte 13">
            <a:extLst>
              <a:ext uri="{FF2B5EF4-FFF2-40B4-BE49-F238E27FC236}">
                <a16:creationId xmlns:a16="http://schemas.microsoft.com/office/drawing/2014/main" id="{BA8602A6-E70C-CBE0-04E9-E67C54AB79A9}"/>
              </a:ext>
            </a:extLst>
          </p:cNvPr>
          <p:cNvSpPr txBox="1"/>
          <p:nvPr/>
        </p:nvSpPr>
        <p:spPr>
          <a:xfrm flipH="1">
            <a:off x="413908" y="2425064"/>
            <a:ext cx="337214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Procurement </a:t>
            </a:r>
          </a:p>
          <a:p>
            <a:pPr algn="ctr"/>
            <a:r>
              <a:rPr lang="en-US" sz="3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website</a:t>
            </a:r>
            <a:endParaRPr lang="fr-FR" sz="3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C2E613A-4FA1-D37E-3C90-2EEB62F0DFD0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B227D9C-AF5A-FA6B-3690-23E3FD9FD3AE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2FB3900E-936A-6D5C-92DF-0ACE3365141F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E2B6BD42-9E08-A4CB-C5D5-45E39B854F56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96E4F6E2-410A-EAC9-5712-B9B262CE5266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63E484C-E61E-4E3C-6765-C3DF43F49FDA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2D5C4FA1-2A4C-4B12-384F-93366CA99099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C2166E1F-991F-C32A-940C-AF8B02C2F08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09309" y="245172"/>
            <a:ext cx="6982691" cy="6400800"/>
          </a:xfrm>
          <a:prstGeom prst="rect">
            <a:avLst/>
          </a:prstGeom>
        </p:spPr>
      </p:pic>
      <p:sp>
        <p:nvSpPr>
          <p:cNvPr id="3" name="Freeform 5">
            <a:extLst>
              <a:ext uri="{FF2B5EF4-FFF2-40B4-BE49-F238E27FC236}">
                <a16:creationId xmlns:a16="http://schemas.microsoft.com/office/drawing/2014/main" id="{EEFBB30E-4ED4-DFED-FFA7-F74AABB2AE62}"/>
              </a:ext>
            </a:extLst>
          </p:cNvPr>
          <p:cNvSpPr/>
          <p:nvPr/>
        </p:nvSpPr>
        <p:spPr>
          <a:xfrm>
            <a:off x="6024563" y="1098657"/>
            <a:ext cx="5430426" cy="2593028"/>
          </a:xfrm>
          <a:custGeom>
            <a:avLst/>
            <a:gdLst/>
            <a:ahLst/>
            <a:cxnLst/>
            <a:rect l="l" t="t" r="r" b="b"/>
            <a:pathLst>
              <a:path w="4458045" h="2128716">
                <a:moveTo>
                  <a:pt x="0" y="0"/>
                </a:moveTo>
                <a:lnTo>
                  <a:pt x="4458045" y="0"/>
                </a:lnTo>
                <a:lnTo>
                  <a:pt x="4458045" y="2128717"/>
                </a:lnTo>
                <a:lnTo>
                  <a:pt x="0" y="2128717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50000"/>
                      </a14:imgEffect>
                      <a14:imgEffect>
                        <a14:brightnessContrast contrast="40000"/>
                      </a14:imgEffect>
                    </a14:imgLayer>
                  </a14:imgProps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3740494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9D443E-0514-A17C-287D-A1C5E42678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50BE6C6-8818-7757-9CE6-3902F9576B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96125" y="1449388"/>
            <a:ext cx="5159155" cy="3245882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4AB1339-674E-E19E-B31D-81659282BCE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13127" y="1152288"/>
            <a:ext cx="6165746" cy="5651933"/>
          </a:xfrm>
          <a:prstGeom prst="rect">
            <a:avLst/>
          </a:prstGeom>
        </p:spPr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9C57A92-F292-1179-FE09-992805066F57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C4E984DB-5A22-473E-9A72-A5731A369316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61795A9-9702-913D-4BC9-671111E2503B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89DF7F9-2E5A-D011-8E63-ED489D53882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37</a:t>
            </a:fld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CB48158-CE0B-9198-DE42-F8745ED733F5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3129718-27C2-F597-A59E-BED9F09AECCE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3C29BFB7-E943-DE31-5CDB-3443817308D4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5E2CC0A-8D1B-E66B-0282-D5BBA0EA0BBD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AB51A88-F529-1FEE-A43C-9DD560F8CF45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0446FD5-5D20-4D75-6962-66ADA099C288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E9C662D-E035-4915-FC1A-1FEB3EA044CA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7" name="Title 1">
            <a:extLst>
              <a:ext uri="{FF2B5EF4-FFF2-40B4-BE49-F238E27FC236}">
                <a16:creationId xmlns:a16="http://schemas.microsoft.com/office/drawing/2014/main" id="{2D4883AB-E5A3-B1DC-76F2-98F4D3BCAAB1}"/>
              </a:ext>
            </a:extLst>
          </p:cNvPr>
          <p:cNvSpPr txBox="1">
            <a:spLocks/>
          </p:cNvSpPr>
          <p:nvPr/>
        </p:nvSpPr>
        <p:spPr>
          <a:xfrm>
            <a:off x="407988" y="373593"/>
            <a:ext cx="11380811" cy="10657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CH" altLang="en-US" sz="2800" dirty="0" err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Website</a:t>
            </a:r>
            <a:r>
              <a:rPr lang="fr-CH" altLang="en-US" sz="280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the Procurement Service</a:t>
            </a:r>
            <a:br>
              <a:rPr lang="fr-CH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52CDA3CC-C999-5C1E-3B62-88F8DC391A9C}"/>
              </a:ext>
            </a:extLst>
          </p:cNvPr>
          <p:cNvSpPr/>
          <p:nvPr/>
        </p:nvSpPr>
        <p:spPr>
          <a:xfrm>
            <a:off x="9178873" y="5694868"/>
            <a:ext cx="2643761" cy="436406"/>
          </a:xfrm>
          <a:prstGeom prst="roundRect">
            <a:avLst/>
          </a:prstGeom>
          <a:gradFill flip="none" rotWithShape="1">
            <a:gsLst>
              <a:gs pos="0">
                <a:schemeClr val="accent6">
                  <a:lumMod val="40000"/>
                  <a:lumOff val="60000"/>
                  <a:tint val="66000"/>
                  <a:satMod val="160000"/>
                </a:schemeClr>
              </a:gs>
              <a:gs pos="50000">
                <a:schemeClr val="accent6">
                  <a:lumMod val="40000"/>
                  <a:lumOff val="60000"/>
                  <a:tint val="44500"/>
                  <a:satMod val="160000"/>
                </a:schemeClr>
              </a:gs>
              <a:gs pos="100000">
                <a:schemeClr val="accent6">
                  <a:lumMod val="40000"/>
                  <a:lumOff val="60000"/>
                  <a:tint val="23500"/>
                  <a:satMod val="16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hlinkClick r:id="rId4"/>
              </a:rPr>
              <a:t>Procurement site</a:t>
            </a:r>
            <a:endParaRPr lang="en-GB" dirty="0"/>
          </a:p>
        </p:txBody>
      </p:sp>
      <p:pic>
        <p:nvPicPr>
          <p:cNvPr id="19" name="Graphic 18" descr="Cursor with solid fill">
            <a:extLst>
              <a:ext uri="{FF2B5EF4-FFF2-40B4-BE49-F238E27FC236}">
                <a16:creationId xmlns:a16="http://schemas.microsoft.com/office/drawing/2014/main" id="{5A0A9503-F3A1-0212-AC56-2C60B0D78F2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70119" y="5840729"/>
            <a:ext cx="427786" cy="427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017306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7BD35F-D64F-EE52-2BC2-90362129E7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0A52AE1-6523-6393-75E0-84F15587454C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3FFFFC36-19E8-4D66-86E3-400F8334AA56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D6BC2E6-7941-AFF9-813E-8E83B0022884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94078C9-A563-05C3-E2DB-695373DB6D3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3E8DB155-45EC-754F-4A51-FF7677F1AF76}"/>
              </a:ext>
            </a:extLst>
          </p:cNvPr>
          <p:cNvSpPr txBox="1">
            <a:spLocks/>
          </p:cNvSpPr>
          <p:nvPr/>
        </p:nvSpPr>
        <p:spPr>
          <a:xfrm>
            <a:off x="407988" y="373593"/>
            <a:ext cx="11380811" cy="10657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6513"/>
            <a:r>
              <a:rPr lang="en-US" altLang="en-US" sz="2800" dirty="0">
                <a:solidFill>
                  <a:schemeClr val="accent1"/>
                </a:solidFill>
                <a:latin typeface="+mn-lt"/>
                <a:ea typeface="Calibri" charset="0"/>
                <a:cs typeface="Calibri" charset="0"/>
              </a:rPr>
              <a:t>CERN Shopping List</a:t>
            </a:r>
            <a:br>
              <a:rPr lang="fr-CH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GB" altLang="en-US" sz="2400" dirty="0">
              <a:hlinkClick r:id="rId3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8362AD4-CD26-FB14-CD8E-C7DD5872E1B9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8743B002-A8E2-E8AE-7819-6B83D680B368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630F9DC-1B60-1204-F0CF-8AA15D5F2107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C229C9BE-C51D-9BAB-4300-5F91E73961D2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ECC2E4F-737C-D78D-B4F9-36A0AF34DA16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ED3B7CF-7F2A-119B-0421-76A19D78A779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7C2C8DE-F11D-EFCE-0A44-6E1449784A0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289013A1-45F3-C368-84FA-AA5D23EF5EAC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2646" t="1342"/>
          <a:stretch/>
        </p:blipFill>
        <p:spPr>
          <a:xfrm>
            <a:off x="3273651" y="1449388"/>
            <a:ext cx="5644697" cy="330390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3DAF575-31DF-669A-009C-7B6B690CC9B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13127" y="1152288"/>
            <a:ext cx="6165746" cy="5651933"/>
          </a:xfrm>
          <a:prstGeom prst="rect">
            <a:avLst/>
          </a:prstGeom>
        </p:spPr>
      </p:pic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E10A5198-EDC7-F984-1671-21ACABC0E682}"/>
              </a:ext>
            </a:extLst>
          </p:cNvPr>
          <p:cNvSpPr/>
          <p:nvPr/>
        </p:nvSpPr>
        <p:spPr>
          <a:xfrm>
            <a:off x="9178873" y="5694868"/>
            <a:ext cx="2643761" cy="436406"/>
          </a:xfrm>
          <a:prstGeom prst="roundRect">
            <a:avLst/>
          </a:prstGeom>
          <a:gradFill flip="none" rotWithShape="1">
            <a:gsLst>
              <a:gs pos="0">
                <a:schemeClr val="accent6">
                  <a:lumMod val="40000"/>
                  <a:lumOff val="60000"/>
                  <a:tint val="66000"/>
                  <a:satMod val="160000"/>
                </a:schemeClr>
              </a:gs>
              <a:gs pos="50000">
                <a:schemeClr val="accent6">
                  <a:lumMod val="40000"/>
                  <a:lumOff val="60000"/>
                  <a:tint val="44500"/>
                  <a:satMod val="160000"/>
                </a:schemeClr>
              </a:gs>
              <a:gs pos="100000">
                <a:schemeClr val="accent6">
                  <a:lumMod val="40000"/>
                  <a:lumOff val="60000"/>
                  <a:tint val="23500"/>
                  <a:satMod val="16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hlinkClick r:id="rId6"/>
              </a:rPr>
              <a:t>Forthcoming tenders</a:t>
            </a:r>
            <a:endParaRPr lang="en-GB" dirty="0"/>
          </a:p>
        </p:txBody>
      </p:sp>
      <p:pic>
        <p:nvPicPr>
          <p:cNvPr id="18" name="Graphic 17" descr="Cursor with solid fill">
            <a:extLst>
              <a:ext uri="{FF2B5EF4-FFF2-40B4-BE49-F238E27FC236}">
                <a16:creationId xmlns:a16="http://schemas.microsoft.com/office/drawing/2014/main" id="{6A52F69E-BC2D-90E6-9BD7-13700CB825D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570119" y="5840729"/>
            <a:ext cx="427786" cy="427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86540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176082F-2993-3141-A97B-989C0D64889C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AC28DEDA-FAAA-4B3A-A3B0-5571A2DC6746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73DA20F-7DA1-AB4E-84A4-882CC5C3A82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03C827C-A14E-A046-86F8-8EAC70DCBA6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F49E0A83-A3F1-974E-BE6F-264DB7396AE8}"/>
              </a:ext>
            </a:extLst>
          </p:cNvPr>
          <p:cNvSpPr txBox="1">
            <a:spLocks/>
          </p:cNvSpPr>
          <p:nvPr/>
        </p:nvSpPr>
        <p:spPr>
          <a:xfrm>
            <a:off x="397356" y="408139"/>
            <a:ext cx="11380811" cy="10657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2800" dirty="0">
                <a:solidFill>
                  <a:schemeClr val="accent1"/>
                </a:solidFill>
                <a:ea typeface="Calibri" charset="0"/>
                <a:cs typeface="Calibri" charset="0"/>
              </a:rPr>
              <a:t>HL-LHC Shopping list</a:t>
            </a:r>
          </a:p>
          <a:p>
            <a:br>
              <a:rPr lang="fr-CH" dirty="0">
                <a:solidFill>
                  <a:schemeClr val="tx1"/>
                </a:solidFill>
                <a:cs typeface="Arial" panose="020B0604020202020204" pitchFamily="34" charset="0"/>
              </a:rPr>
            </a:br>
            <a:endParaRPr lang="en-GB" altLang="en-US" sz="2300" dirty="0"/>
          </a:p>
          <a:p>
            <a:endParaRPr lang="en-US" sz="2400" dirty="0">
              <a:solidFill>
                <a:schemeClr val="tx1"/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CA4BAA9-D09E-5540-85CD-4C7E5163A312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E4A7030-86A7-1A4B-86FD-41CA6C413218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549A73D-826C-8B44-AF0E-9C1AD1B054B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3F01C0D-07DB-2442-B80D-047628470C1D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AEC587C-13FE-1440-98A9-F2F62FD03DC7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4293CEB5-A9B0-5040-AC56-8205FBAFD538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C865E0A-C583-FC4A-BACE-80344854E1DF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3266922" y="1528453"/>
            <a:ext cx="5913572" cy="339829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B9F07E3-1391-C0B7-376F-A86E92EF9DF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13127" y="1152288"/>
            <a:ext cx="6165746" cy="5651933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19BF1D8C-B54B-05AB-975C-3A1DC0E8C91B}"/>
              </a:ext>
            </a:extLst>
          </p:cNvPr>
          <p:cNvSpPr/>
          <p:nvPr/>
        </p:nvSpPr>
        <p:spPr>
          <a:xfrm>
            <a:off x="9178873" y="5694868"/>
            <a:ext cx="2643761" cy="436406"/>
          </a:xfrm>
          <a:prstGeom prst="roundRect">
            <a:avLst/>
          </a:prstGeom>
          <a:gradFill flip="none" rotWithShape="1">
            <a:gsLst>
              <a:gs pos="0">
                <a:schemeClr val="accent6">
                  <a:lumMod val="40000"/>
                  <a:lumOff val="60000"/>
                  <a:tint val="66000"/>
                  <a:satMod val="160000"/>
                </a:schemeClr>
              </a:gs>
              <a:gs pos="50000">
                <a:schemeClr val="accent6">
                  <a:lumMod val="40000"/>
                  <a:lumOff val="60000"/>
                  <a:tint val="44500"/>
                  <a:satMod val="160000"/>
                </a:schemeClr>
              </a:gs>
              <a:gs pos="100000">
                <a:schemeClr val="accent6">
                  <a:lumMod val="40000"/>
                  <a:lumOff val="60000"/>
                  <a:tint val="23500"/>
                  <a:satMod val="16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en-US" dirty="0">
                <a:solidFill>
                  <a:schemeClr val="accent1"/>
                </a:solidFill>
                <a:ea typeface="Calibri" charset="0"/>
                <a:cs typeface="Calibri" charset="0"/>
                <a:hlinkClick r:id="rId4"/>
              </a:rPr>
              <a:t>HL-LHC tenders</a:t>
            </a:r>
            <a:endParaRPr lang="en-GB" dirty="0"/>
          </a:p>
        </p:txBody>
      </p:sp>
      <p:pic>
        <p:nvPicPr>
          <p:cNvPr id="8" name="Graphic 7" descr="Cursor with solid fill">
            <a:extLst>
              <a:ext uri="{FF2B5EF4-FFF2-40B4-BE49-F238E27FC236}">
                <a16:creationId xmlns:a16="http://schemas.microsoft.com/office/drawing/2014/main" id="{3B3C4732-C19E-9499-AC9E-E6CEED801F8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70119" y="5840729"/>
            <a:ext cx="427786" cy="427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30901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FEE683DB-1868-DB4C-8988-CB9FA22A8DE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-3658"/>
            <a:ext cx="12192000" cy="6351588"/>
          </a:xfr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FEFCC37A-3974-3F4D-821B-7EE7260498D6}"/>
              </a:ext>
            </a:extLst>
          </p:cNvPr>
          <p:cNvSpPr/>
          <p:nvPr/>
        </p:nvSpPr>
        <p:spPr>
          <a:xfrm>
            <a:off x="7928407" y="9205"/>
            <a:ext cx="4259262" cy="6350851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3DF000-D2C7-0B4C-BC01-60A9ED6C54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75613" y="1592263"/>
            <a:ext cx="3708400" cy="4608512"/>
          </a:xfrm>
        </p:spPr>
        <p:txBody>
          <a:bodyPr/>
          <a:lstStyle/>
          <a:p>
            <a:r>
              <a:rPr lang="en-US" dirty="0"/>
              <a:t>Introduction</a:t>
            </a:r>
          </a:p>
          <a:p>
            <a:r>
              <a:rPr lang="en-US" dirty="0"/>
              <a:t>Statistics </a:t>
            </a:r>
          </a:p>
          <a:p>
            <a:r>
              <a:rPr lang="en-US" dirty="0"/>
              <a:t>Procurement @ CERN - the rules</a:t>
            </a:r>
          </a:p>
          <a:p>
            <a:r>
              <a:rPr lang="en-US" dirty="0"/>
              <a:t>Impact of </a:t>
            </a:r>
            <a:br>
              <a:rPr lang="en-US" dirty="0"/>
            </a:br>
            <a:r>
              <a:rPr lang="en-US" dirty="0"/>
              <a:t>Doing business with CERN</a:t>
            </a:r>
          </a:p>
          <a:p>
            <a:r>
              <a:rPr lang="en-US" dirty="0"/>
              <a:t>Procurement website &amp; Contacts</a:t>
            </a:r>
          </a:p>
          <a:p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7C7AA44-3B72-F141-83E5-B92055FA15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AGENDA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CF07318-EF38-5A4E-919B-49000D7AE5B6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42249DFA-24EE-4265-BB3A-2CA2EDA2D43A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0A56DEF-4CFF-CA4E-88EA-D9D3BC7BFBD2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64288E2-D5F8-AC40-8C7F-C23722B3A9E7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85CF9B4-C22C-F84A-9B59-970EA89E7DCA}"/>
              </a:ext>
            </a:extLst>
          </p:cNvPr>
          <p:cNvGrpSpPr/>
          <p:nvPr/>
        </p:nvGrpSpPr>
        <p:grpSpPr>
          <a:xfrm>
            <a:off x="0" y="3363"/>
            <a:ext cx="12187669" cy="98854"/>
            <a:chOff x="-1" y="0"/>
            <a:chExt cx="12187669" cy="98854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3F23B86-9E53-9840-9DD5-FD129824426C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60689B2-DCDD-F142-B3CF-F2E2F1E8B86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637DF67-6A4C-9F4E-AF64-5722B4E6EC3B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A3AE3E0E-E1D3-0043-A936-D08EA1DE6C68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E05BB24-65F9-7E4E-8DAF-1A31194C2424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768F728-84B3-5A46-BA15-27A39A60E453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090493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6EAFDA-CDD9-A708-D205-E1A910D413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11DF1E3-FFE1-B447-1469-1981BFEA896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13127" y="1152288"/>
            <a:ext cx="6165746" cy="5651933"/>
          </a:xfrm>
          <a:prstGeom prst="rect">
            <a:avLst/>
          </a:prstGeom>
        </p:spPr>
      </p:pic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B489282-0451-41C0-63DC-B2A366986395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7F597514-24C0-476C-A661-5668761474E9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468A620-44B7-D8E4-6E4F-CCEA2108FB98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53AF560-E21A-4116-27BD-EF9E8286644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2BBAEB4-D9F3-029B-9F03-B54373BAE69A}"/>
              </a:ext>
            </a:extLst>
          </p:cNvPr>
          <p:cNvSpPr txBox="1">
            <a:spLocks/>
          </p:cNvSpPr>
          <p:nvPr/>
        </p:nvSpPr>
        <p:spPr>
          <a:xfrm>
            <a:off x="407988" y="373593"/>
            <a:ext cx="11380811" cy="10657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CH" altLang="en-US" sz="2800" dirty="0">
                <a:solidFill>
                  <a:schemeClr val="accent1"/>
                </a:solidFill>
              </a:rPr>
              <a:t>Look for </a:t>
            </a:r>
            <a:r>
              <a:rPr lang="fr-CH" altLang="en-US" sz="2800" dirty="0" err="1">
                <a:solidFill>
                  <a:schemeClr val="accent1"/>
                </a:solidFill>
              </a:rPr>
              <a:t>potential</a:t>
            </a:r>
            <a:r>
              <a:rPr lang="fr-CH" altLang="en-US" sz="2800" dirty="0">
                <a:solidFill>
                  <a:schemeClr val="accent1"/>
                </a:solidFill>
              </a:rPr>
              <a:t> </a:t>
            </a:r>
            <a:r>
              <a:rPr lang="fr-CH" altLang="en-US" sz="2800" dirty="0" err="1">
                <a:solidFill>
                  <a:schemeClr val="accent1"/>
                </a:solidFill>
              </a:rPr>
              <a:t>partners</a:t>
            </a:r>
            <a:endParaRPr lang="fr-CH" altLang="en-US" sz="2800" dirty="0">
              <a:solidFill>
                <a:schemeClr val="accent1"/>
              </a:solidFill>
            </a:endParaRPr>
          </a:p>
          <a:p>
            <a:endParaRPr lang="en-US" sz="2400" dirty="0">
              <a:solidFill>
                <a:schemeClr val="tx1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50B1D95-F2DE-21AB-D9BF-AA97C0D0566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6871035-C2AB-E6E2-8AC9-35A6B12AFA20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1C1A194-1E1B-EF98-5428-326382B6CBF3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787A7EA-8408-6475-5410-FF54D1A3D1EC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1C6B2C5-A44B-0E34-DACF-AC3BAFF22B0B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28DDD87-E35A-06C4-8EC5-D5B646DBF3DC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7D0A63CE-72CF-7755-D03D-A79B2F753D87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8ED46B88-D1C3-732E-88D1-490DC33FF6E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b="39208"/>
          <a:stretch>
            <a:fillRect/>
          </a:stretch>
        </p:blipFill>
        <p:spPr>
          <a:xfrm>
            <a:off x="3515660" y="1552795"/>
            <a:ext cx="5144203" cy="3142150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D3EA349-D825-136C-4B02-CF622982E85E}"/>
              </a:ext>
            </a:extLst>
          </p:cNvPr>
          <p:cNvSpPr/>
          <p:nvPr/>
        </p:nvSpPr>
        <p:spPr>
          <a:xfrm>
            <a:off x="9178873" y="5694868"/>
            <a:ext cx="2643761" cy="436406"/>
          </a:xfrm>
          <a:prstGeom prst="roundRect">
            <a:avLst/>
          </a:prstGeom>
          <a:gradFill flip="none" rotWithShape="1">
            <a:gsLst>
              <a:gs pos="0">
                <a:schemeClr val="accent6">
                  <a:lumMod val="40000"/>
                  <a:lumOff val="60000"/>
                  <a:tint val="66000"/>
                  <a:satMod val="160000"/>
                </a:schemeClr>
              </a:gs>
              <a:gs pos="50000">
                <a:schemeClr val="accent6">
                  <a:lumMod val="40000"/>
                  <a:lumOff val="60000"/>
                  <a:tint val="44500"/>
                  <a:satMod val="160000"/>
                </a:schemeClr>
              </a:gs>
              <a:gs pos="100000">
                <a:schemeClr val="accent6">
                  <a:lumMod val="40000"/>
                  <a:lumOff val="60000"/>
                  <a:tint val="23500"/>
                  <a:satMod val="16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en-US" dirty="0">
                <a:solidFill>
                  <a:schemeClr val="accent1"/>
                </a:solidFill>
                <a:ea typeface="Calibri" charset="0"/>
                <a:cs typeface="Calibri" charset="0"/>
                <a:hlinkClick r:id="rId5"/>
              </a:rPr>
              <a:t>Database</a:t>
            </a:r>
            <a:endParaRPr lang="en-GB" dirty="0"/>
          </a:p>
        </p:txBody>
      </p:sp>
      <p:pic>
        <p:nvPicPr>
          <p:cNvPr id="8" name="Graphic 7" descr="Cursor with solid fill">
            <a:extLst>
              <a:ext uri="{FF2B5EF4-FFF2-40B4-BE49-F238E27FC236}">
                <a16:creationId xmlns:a16="http://schemas.microsoft.com/office/drawing/2014/main" id="{7CFF6C80-0DD5-A7C0-21C6-C6FE017343F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570119" y="5840729"/>
            <a:ext cx="427786" cy="427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296407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1AEFAA-4519-79EF-77D0-AF13DECBC2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98A8D45-6594-A1D5-9E98-D80A53172FAB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1101BA8D-CB70-4DD3-8861-BDCD3D3B5D89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C1BAE3A-73C8-AECC-B156-9B8ABB6CF57D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DFABC0D-1308-F6FF-2961-6EFA4A2FD8C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3AF4222-0EED-8985-B59D-0B17A2B152FE}"/>
              </a:ext>
            </a:extLst>
          </p:cNvPr>
          <p:cNvSpPr txBox="1">
            <a:spLocks/>
          </p:cNvSpPr>
          <p:nvPr/>
        </p:nvSpPr>
        <p:spPr>
          <a:xfrm>
            <a:off x="469348" y="365909"/>
            <a:ext cx="11380811" cy="1065742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2800" dirty="0">
                <a:solidFill>
                  <a:schemeClr val="accent1"/>
                </a:solidFill>
              </a:rPr>
              <a:t>Register in the Suppliers Portal</a:t>
            </a:r>
            <a:endParaRPr lang="en-GB" altLang="en-US" sz="2800" dirty="0"/>
          </a:p>
          <a:p>
            <a:endParaRPr lang="en-US" sz="2400" dirty="0">
              <a:solidFill>
                <a:schemeClr val="tx1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CD6996E-56B6-A6C0-8C97-199279CC2BE4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F4EAC1FB-ADC7-2780-250A-7B1F5DA61A3A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2AB9762-E877-BBD9-EB12-C307CFE31722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967CEEA-0BDE-2803-E946-85C4A32FC907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C5062D61-288E-C256-E4FE-D4DAA496DDD0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08D6769-9314-C80F-A326-FE644EB02399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D9463BB-A8DC-19C1-B090-522A16963E84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B71A9BD5-95DF-9182-EE54-EA132454151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1730" y="3489414"/>
            <a:ext cx="7517422" cy="2389187"/>
          </a:xfrm>
          <a:prstGeom prst="rect">
            <a:avLst/>
          </a:prstGeom>
          <a:ln>
            <a:noFill/>
          </a:ln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18E241F1-7716-C437-B506-BE5F21DE59AA}"/>
              </a:ext>
            </a:extLst>
          </p:cNvPr>
          <p:cNvSpPr/>
          <p:nvPr/>
        </p:nvSpPr>
        <p:spPr>
          <a:xfrm>
            <a:off x="427255" y="3443268"/>
            <a:ext cx="7529537" cy="2376486"/>
          </a:xfrm>
          <a:prstGeom prst="rect">
            <a:avLst/>
          </a:prstGeom>
          <a:noFill/>
          <a:ln>
            <a:solidFill>
              <a:schemeClr val="accent3"/>
            </a:solidFill>
          </a:ln>
          <a:effectLst>
            <a:outerShdw blurRad="381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1A4A956-865E-2A3B-97D2-4C5B5B482E39}"/>
              </a:ext>
            </a:extLst>
          </p:cNvPr>
          <p:cNvGrpSpPr/>
          <p:nvPr/>
        </p:nvGrpSpPr>
        <p:grpSpPr>
          <a:xfrm>
            <a:off x="0" y="1084167"/>
            <a:ext cx="12299683" cy="1878443"/>
            <a:chOff x="412775" y="4785471"/>
            <a:chExt cx="11440530" cy="1878443"/>
          </a:xfrm>
          <a:gradFill flip="none" rotWithShape="1">
            <a:gsLst>
              <a:gs pos="0">
                <a:schemeClr val="tx1">
                  <a:lumMod val="75000"/>
                  <a:shade val="30000"/>
                  <a:satMod val="115000"/>
                </a:schemeClr>
              </a:gs>
              <a:gs pos="50000">
                <a:schemeClr val="tx1">
                  <a:lumMod val="75000"/>
                  <a:shade val="67500"/>
                  <a:satMod val="115000"/>
                </a:schemeClr>
              </a:gs>
              <a:gs pos="100000">
                <a:schemeClr val="tx1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EBD76AE-ADD9-66F9-FEF3-33E5ACF64EFA}"/>
                </a:ext>
              </a:extLst>
            </p:cNvPr>
            <p:cNvSpPr/>
            <p:nvPr/>
          </p:nvSpPr>
          <p:spPr>
            <a:xfrm>
              <a:off x="412775" y="4793449"/>
              <a:ext cx="11371237" cy="1870465"/>
            </a:xfrm>
            <a:prstGeom prst="rect">
              <a:avLst/>
            </a:prstGeom>
            <a:grpFill/>
            <a:ln>
              <a:noFill/>
            </a:ln>
            <a:effectLst>
              <a:outerShdw sx="1000" sy="1000" algn="ctr" rotWithShape="0">
                <a:prstClr val="black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b="1" dirty="0">
                <a:solidFill>
                  <a:schemeClr val="tx1"/>
                </a:solidFill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3287907-5107-0BF2-0402-357ED54CC03B}"/>
                </a:ext>
              </a:extLst>
            </p:cNvPr>
            <p:cNvGrpSpPr/>
            <p:nvPr/>
          </p:nvGrpSpPr>
          <p:grpSpPr>
            <a:xfrm>
              <a:off x="785960" y="4785471"/>
              <a:ext cx="11067345" cy="1631216"/>
              <a:chOff x="785960" y="4785471"/>
              <a:chExt cx="11067345" cy="1631216"/>
            </a:xfrm>
            <a:grpFill/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4E3E3875-B8FF-B12D-C8ED-303B517B005A}"/>
                  </a:ext>
                </a:extLst>
              </p:cNvPr>
              <p:cNvSpPr txBox="1"/>
              <p:nvPr/>
            </p:nvSpPr>
            <p:spPr>
              <a:xfrm>
                <a:off x="4383381" y="4785471"/>
                <a:ext cx="7469924" cy="1631216"/>
              </a:xfrm>
              <a:prstGeom prst="rect">
                <a:avLst/>
              </a:prstGeom>
              <a:noFill/>
            </p:spPr>
            <p:txBody>
              <a:bodyPr wrap="square" lIns="0" rtlCol="0" anchor="ctr" anchorCtr="0">
                <a:spAutoFit/>
              </a:bodyPr>
              <a:lstStyle/>
              <a:p>
                <a:pPr>
                  <a:lnSpc>
                    <a:spcPct val="200000"/>
                  </a:lnSpc>
                </a:pPr>
                <a:r>
                  <a:rPr lang="en-US" altLang="en-US" sz="2000" b="1" dirty="0">
                    <a:solidFill>
                      <a:schemeClr val="bg2"/>
                    </a:solidFill>
                    <a:latin typeface="+mj-lt"/>
                    <a:ea typeface="Calibri" charset="0"/>
                    <a:cs typeface="Calibri" charset="0"/>
                  </a:rPr>
                  <a:t>for all exchanges with CERN, in particular to:</a:t>
                </a:r>
              </a:p>
              <a:p>
                <a:pPr marL="342900" indent="-342900">
                  <a:buFont typeface="Arial" charset="0"/>
                  <a:buChar char="•"/>
                </a:pPr>
                <a:r>
                  <a:rPr lang="en-US" altLang="en-US" sz="2000" dirty="0">
                    <a:solidFill>
                      <a:schemeClr val="bg2"/>
                    </a:solidFill>
                    <a:latin typeface="+mj-lt"/>
                    <a:ea typeface="Calibri" charset="0"/>
                    <a:cs typeface="Calibri" charset="0"/>
                  </a:rPr>
                  <a:t>Be visible for future opportunities</a:t>
                </a:r>
                <a:r>
                  <a:rPr lang="en-US" altLang="en-US" sz="1600" dirty="0">
                    <a:solidFill>
                      <a:schemeClr val="bg2"/>
                    </a:solidFill>
                    <a:latin typeface="+mj-lt"/>
                    <a:ea typeface="Calibri" charset="0"/>
                    <a:cs typeface="Calibri" charset="0"/>
                  </a:rPr>
                  <a:t>, </a:t>
                </a:r>
                <a:endParaRPr lang="en-US" altLang="en-US" sz="2000" dirty="0">
                  <a:solidFill>
                    <a:schemeClr val="bg2"/>
                  </a:solidFill>
                  <a:latin typeface="+mj-lt"/>
                  <a:ea typeface="Calibri" charset="0"/>
                  <a:cs typeface="Calibri" charset="0"/>
                </a:endParaRPr>
              </a:p>
              <a:p>
                <a:pPr marL="342900" indent="-342900">
                  <a:buFont typeface="Arial" charset="0"/>
                  <a:buChar char="•"/>
                </a:pPr>
                <a:r>
                  <a:rPr lang="en-US" altLang="en-US" sz="2000" dirty="0">
                    <a:solidFill>
                      <a:schemeClr val="bg2"/>
                    </a:solidFill>
                    <a:latin typeface="+mj-lt"/>
                    <a:ea typeface="Calibri" charset="0"/>
                    <a:cs typeface="Calibri" charset="0"/>
                  </a:rPr>
                  <a:t>Receive and follow-up orders,</a:t>
                </a:r>
              </a:p>
              <a:p>
                <a:pPr marL="342900" indent="-342900">
                  <a:buFont typeface="Arial" charset="0"/>
                  <a:buChar char="•"/>
                </a:pPr>
                <a:r>
                  <a:rPr lang="en-US" altLang="en-US" sz="2000" dirty="0">
                    <a:solidFill>
                      <a:schemeClr val="bg2"/>
                    </a:solidFill>
                    <a:latin typeface="+mj-lt"/>
                    <a:ea typeface="Calibri" charset="0"/>
                    <a:cs typeface="Calibri" charset="0"/>
                  </a:rPr>
                  <a:t>Send invoices.</a:t>
                </a: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893DF020-E25F-94F6-36C7-5BDDA90FA6B4}"/>
                  </a:ext>
                </a:extLst>
              </p:cNvPr>
              <p:cNvSpPr txBox="1"/>
              <p:nvPr/>
            </p:nvSpPr>
            <p:spPr>
              <a:xfrm>
                <a:off x="785960" y="5463430"/>
                <a:ext cx="2771480" cy="553998"/>
              </a:xfrm>
              <a:prstGeom prst="rect">
                <a:avLst/>
              </a:prstGeom>
              <a:grp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000" b="1" dirty="0">
                    <a:solidFill>
                      <a:schemeClr val="bg1"/>
                    </a:solidFill>
                  </a:rPr>
                  <a:t>MANDATORY</a:t>
                </a:r>
              </a:p>
            </p:txBody>
          </p:sp>
        </p:grpSp>
      </p:grp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2EBAD752-9636-2573-44F6-E377E166FB7D}"/>
              </a:ext>
            </a:extLst>
          </p:cNvPr>
          <p:cNvSpPr/>
          <p:nvPr/>
        </p:nvSpPr>
        <p:spPr>
          <a:xfrm>
            <a:off x="8642797" y="5383348"/>
            <a:ext cx="3179837" cy="436406"/>
          </a:xfrm>
          <a:prstGeom prst="roundRect">
            <a:avLst/>
          </a:prstGeom>
          <a:gradFill flip="none" rotWithShape="1">
            <a:gsLst>
              <a:gs pos="0">
                <a:schemeClr val="accent6">
                  <a:lumMod val="40000"/>
                  <a:lumOff val="60000"/>
                  <a:tint val="66000"/>
                  <a:satMod val="160000"/>
                </a:schemeClr>
              </a:gs>
              <a:gs pos="50000">
                <a:schemeClr val="accent6">
                  <a:lumMod val="40000"/>
                  <a:lumOff val="60000"/>
                  <a:tint val="44500"/>
                  <a:satMod val="160000"/>
                </a:schemeClr>
              </a:gs>
              <a:gs pos="100000">
                <a:schemeClr val="accent6">
                  <a:lumMod val="40000"/>
                  <a:lumOff val="60000"/>
                  <a:tint val="23500"/>
                  <a:satMod val="16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hlinkClick r:id="rId4"/>
              </a:rPr>
              <a:t>Register as a supplier</a:t>
            </a:r>
            <a:endParaRPr lang="en-GB" dirty="0"/>
          </a:p>
        </p:txBody>
      </p:sp>
      <p:pic>
        <p:nvPicPr>
          <p:cNvPr id="28" name="Graphic 27" descr="Cursor with solid fill">
            <a:extLst>
              <a:ext uri="{FF2B5EF4-FFF2-40B4-BE49-F238E27FC236}">
                <a16:creationId xmlns:a16="http://schemas.microsoft.com/office/drawing/2014/main" id="{05EA52B7-1B06-35F9-86D9-A846A3F7286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70119" y="5551285"/>
            <a:ext cx="427786" cy="427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797481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F90689E-B34D-19F4-3510-316736E29771}"/>
              </a:ext>
            </a:extLst>
          </p:cNvPr>
          <p:cNvSpPr/>
          <p:nvPr/>
        </p:nvSpPr>
        <p:spPr>
          <a:xfrm>
            <a:off x="0" y="3985568"/>
            <a:ext cx="12192000" cy="1385572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75000"/>
                  <a:shade val="30000"/>
                  <a:satMod val="115000"/>
                </a:schemeClr>
              </a:gs>
              <a:gs pos="50000">
                <a:schemeClr val="tx1">
                  <a:lumMod val="75000"/>
                  <a:shade val="67500"/>
                  <a:satMod val="115000"/>
                </a:schemeClr>
              </a:gs>
              <a:gs pos="100000">
                <a:schemeClr val="tx1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/>
              </a:solidFill>
            </a:endParaRPr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9D7D92E4-3E43-9542-AD22-4F63DDC7C6A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1321654"/>
            <a:ext cx="12449168" cy="2647096"/>
          </a:xfr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5B291EAE-725D-AA43-9940-6FB653D05B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CERN e-Procurement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DAF994D-6931-B248-97A0-D56F5231EB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038D3E-2F8C-484D-A246-FD91EB2B94EF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C4EB376-6D04-0245-814C-D226477104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4190032-6816-5743-92DE-4E74C0E8A4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CA0555E-26E2-4045-AA67-216969DFEACC}"/>
              </a:ext>
            </a:extLst>
          </p:cNvPr>
          <p:cNvSpPr txBox="1"/>
          <p:nvPr/>
        </p:nvSpPr>
        <p:spPr>
          <a:xfrm>
            <a:off x="2015248" y="4397072"/>
            <a:ext cx="94329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altLang="en-US" dirty="0">
                <a:solidFill>
                  <a:schemeClr val="bg1"/>
                </a:solidFill>
              </a:rPr>
              <a:t>To ensure our emails reach your inbox please add our email </a:t>
            </a:r>
            <a:r>
              <a:rPr lang="en-GB" altLang="en-US" b="1" dirty="0" err="1">
                <a:solidFill>
                  <a:schemeClr val="bg1"/>
                </a:solidFill>
              </a:rPr>
              <a:t>procurement@cern.ch</a:t>
            </a:r>
            <a:r>
              <a:rPr lang="en-GB" altLang="en-US" dirty="0">
                <a:solidFill>
                  <a:schemeClr val="bg1"/>
                </a:solidFill>
              </a:rPr>
              <a:t> to your safe senders and check your spam filter settings.</a:t>
            </a:r>
            <a:endParaRPr lang="en-US" dirty="0">
              <a:solidFill>
                <a:schemeClr val="bg1"/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792761B-8517-8346-AC3E-D0E0E7DB79D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flipH="1">
            <a:off x="962409" y="4397072"/>
            <a:ext cx="689657" cy="61008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53F5268C-FDF4-9147-B438-79E30F2D1004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C2E9DE4-D05D-F54D-95BB-A2427AD98AE6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3BF465D5-5001-1945-BC09-C332D787456D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A50097E-A598-5F49-A43A-321EF5904973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78A26642-B160-E641-9459-2416E012A58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B90BDF2-612F-774A-B8BA-21D6E9CF5CAD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75890CB-E9AE-A142-88E0-D54FB935EA95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167906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FE05EF-AF16-E6BB-2E18-B560D9228E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955D292-8B44-42C3-F127-BC40A5A7F1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2800" dirty="0">
                <a:latin typeface="Arial" panose="020B0604020202020204" pitchFamily="34" charset="0"/>
                <a:cs typeface="Arial" panose="020B0604020202020204" pitchFamily="34" charset="0"/>
              </a:rPr>
              <a:t>Procurement 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Contacts at CERN </a:t>
            </a:r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57D53F5-7F6B-8534-5F0B-467FB0C595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AB8B77-64C3-4FFB-B8AC-201C548CA344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1AAE7FF-CC7D-708F-A7C2-3260AC93EE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0AD0250-8C25-F595-64F6-ECF2065A4C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43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EDE2C57-8A0E-F7F8-748B-B85CE6AA8F53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E7B027A1-4DB4-B6A6-30DC-EC4AF2AFEAB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8B7F2D33-2523-E6C9-EF1B-33715E17FEA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4E45665A-8511-B524-F9F2-F2874FB57611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A1120A5C-3700-0207-C2AB-32EE6AD7F2F1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77998A8F-25F9-9801-1E0E-5D5614CF8245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D39A9B5-7332-6588-9CAD-55CA7535869E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AD4B1E1B-95B6-A820-8E4D-08EFC3ED3462}"/>
              </a:ext>
            </a:extLst>
          </p:cNvPr>
          <p:cNvSpPr/>
          <p:nvPr/>
        </p:nvSpPr>
        <p:spPr>
          <a:xfrm>
            <a:off x="10320950" y="1412223"/>
            <a:ext cx="1325263" cy="293914"/>
          </a:xfrm>
          <a:prstGeom prst="rect">
            <a:avLst/>
          </a:prstGeom>
          <a:noFill/>
          <a:ln w="57150" cmpd="sng">
            <a:solidFill>
              <a:srgbClr val="FFFFFF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C4A059E-410B-30C9-EADD-D9D873CAB9D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8798" t="8897" r="22864"/>
          <a:stretch>
            <a:fillRect/>
          </a:stretch>
        </p:blipFill>
        <p:spPr>
          <a:xfrm>
            <a:off x="3250345" y="1518470"/>
            <a:ext cx="5763025" cy="3749434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6B58EF8-758E-87DC-C0A6-8483AE7E9D6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13127" y="1152288"/>
            <a:ext cx="6165746" cy="565193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ECC6EC7B-91B9-B04C-329E-0BDCA6B7CD4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32805" y="1518470"/>
            <a:ext cx="2429425" cy="487063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20DC870D-7E90-AAD7-553D-D30CBF34983A}"/>
              </a:ext>
            </a:extLst>
          </p:cNvPr>
          <p:cNvSpPr/>
          <p:nvPr/>
        </p:nvSpPr>
        <p:spPr>
          <a:xfrm>
            <a:off x="6360777" y="1518470"/>
            <a:ext cx="2375970" cy="487063"/>
          </a:xfrm>
          <a:prstGeom prst="rect">
            <a:avLst/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4" name="Graphic 23" descr="Cursor with solid fill">
            <a:extLst>
              <a:ext uri="{FF2B5EF4-FFF2-40B4-BE49-F238E27FC236}">
                <a16:creationId xmlns:a16="http://schemas.microsoft.com/office/drawing/2014/main" id="{3774CB1C-1090-2D13-6523-DA42DB24111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678952">
            <a:off x="8114408" y="1724438"/>
            <a:ext cx="554621" cy="5546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888134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D75070-022C-D9F6-9B8A-960CCB4FBE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8DC4B4F-7BC3-F8D2-4C98-FBE0AFB884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56CE4C-ED3E-46FC-B4F2-496A222E4D8A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653EBFD-76B4-D6BA-904B-3283BD1CD5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9147DD6-F964-4F74-C382-F657CBFC32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44</a:t>
            </a:fld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F0E7508-70BA-5CD7-E36E-ABA9B684142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BE55773E-AA85-EC82-5862-A3E8BF552A5A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44BA0443-206D-3337-3B92-F9DAB2C6D954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2C66931-33F3-9C70-6D1A-5C99F0382C62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7A91D6A-C5BD-00F9-7DC3-4AB487D2799D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6BA095B-A9AB-0894-4497-6DA4D42948E6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726FE4C-93CF-6C2F-CBC5-2F1EFA44E4E1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8" name="Content Placeholder 1">
            <a:extLst>
              <a:ext uri="{FF2B5EF4-FFF2-40B4-BE49-F238E27FC236}">
                <a16:creationId xmlns:a16="http://schemas.microsoft.com/office/drawing/2014/main" id="{4551E137-9B0B-69DD-EBEC-DD99608288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3867" y="1043959"/>
            <a:ext cx="4523382" cy="5014308"/>
          </a:xfrm>
        </p:spPr>
        <p:txBody>
          <a:bodyPr/>
          <a:lstStyle/>
          <a:p>
            <a:pPr marL="324000" lvl="2" indent="0" algn="just" fontAlgn="base">
              <a:buNone/>
            </a:pPr>
            <a:endParaRPr lang="en-US" dirty="0"/>
          </a:p>
          <a:p>
            <a:pPr marL="324000" lvl="2" indent="0" algn="just" fontAlgn="base">
              <a:buNone/>
            </a:pPr>
            <a:endParaRPr lang="en-US" sz="2000" dirty="0"/>
          </a:p>
          <a:p>
            <a:pPr marL="324000" lvl="2" indent="0" algn="just" fontAlgn="base">
              <a:buNone/>
            </a:pPr>
            <a:r>
              <a:rPr lang="en-US" sz="2000" b="1" dirty="0">
                <a:solidFill>
                  <a:schemeClr val="tx1">
                    <a:lumMod val="75000"/>
                  </a:schemeClr>
                </a:solidFill>
              </a:rPr>
              <a:t>Industrial Liaison Officers (ILO's) </a:t>
            </a:r>
            <a:r>
              <a:rPr lang="en-US" sz="2000" b="0" dirty="0">
                <a:solidFill>
                  <a:schemeClr val="tx1">
                    <a:lumMod val="75000"/>
                  </a:schemeClr>
                </a:solidFill>
              </a:rPr>
              <a:t>are appointed by CERN's Member States to facilitate the flow of communication between CERN and its suppliers.</a:t>
            </a:r>
          </a:p>
          <a:p>
            <a:pPr marL="324000" lvl="2" indent="0" algn="just" fontAlgn="base">
              <a:buNone/>
            </a:pPr>
            <a:endParaRPr lang="en-US" sz="2000" b="0" dirty="0">
              <a:solidFill>
                <a:schemeClr val="tx1">
                  <a:lumMod val="75000"/>
                </a:schemeClr>
              </a:solidFill>
            </a:endParaRPr>
          </a:p>
          <a:p>
            <a:pPr marL="324000" lvl="2" indent="0" algn="just" fontAlgn="base">
              <a:buNone/>
            </a:pPr>
            <a:r>
              <a:rPr lang="en-US" sz="2000" b="0" dirty="0">
                <a:solidFill>
                  <a:schemeClr val="tx1">
                    <a:lumMod val="75000"/>
                  </a:schemeClr>
                </a:solidFill>
              </a:rPr>
              <a:t>ILO's can provide </a:t>
            </a:r>
            <a:r>
              <a:rPr lang="en-US" sz="2000" b="1" dirty="0">
                <a:solidFill>
                  <a:schemeClr val="tx1">
                    <a:lumMod val="75000"/>
                  </a:schemeClr>
                </a:solidFill>
              </a:rPr>
              <a:t>advice on the opportunities available for doing business with CERN</a:t>
            </a:r>
            <a:r>
              <a:rPr lang="en-US" sz="2000" b="0" dirty="0">
                <a:solidFill>
                  <a:schemeClr val="tx1">
                    <a:lumMod val="75000"/>
                  </a:schemeClr>
                </a:solidFill>
              </a:rPr>
              <a:t> and the support available to firms </a:t>
            </a:r>
            <a:br>
              <a:rPr lang="en-US" sz="2000" b="0" dirty="0">
                <a:solidFill>
                  <a:schemeClr val="tx1">
                    <a:lumMod val="75000"/>
                  </a:schemeClr>
                </a:solidFill>
              </a:rPr>
            </a:br>
            <a:r>
              <a:rPr lang="en-US" sz="2000" b="0" dirty="0">
                <a:solidFill>
                  <a:schemeClr val="tx1">
                    <a:lumMod val="75000"/>
                  </a:schemeClr>
                </a:solidFill>
              </a:rPr>
              <a:t>in their local regions.</a:t>
            </a:r>
          </a:p>
          <a:p>
            <a:pPr marL="324000" lvl="2" indent="0" fontAlgn="base">
              <a:buNone/>
            </a:pPr>
            <a:endParaRPr lang="en-US" sz="2000" dirty="0"/>
          </a:p>
        </p:txBody>
      </p:sp>
      <p:sp>
        <p:nvSpPr>
          <p:cNvPr id="19" name="Title 2">
            <a:extLst>
              <a:ext uri="{FF2B5EF4-FFF2-40B4-BE49-F238E27FC236}">
                <a16:creationId xmlns:a16="http://schemas.microsoft.com/office/drawing/2014/main" id="{4A06E65D-94A4-ACCC-DE0D-FAD9D4D04074}"/>
              </a:ext>
            </a:extLst>
          </p:cNvPr>
          <p:cNvSpPr txBox="1">
            <a:spLocks/>
          </p:cNvSpPr>
          <p:nvPr/>
        </p:nvSpPr>
        <p:spPr>
          <a:xfrm>
            <a:off x="412775" y="343080"/>
            <a:ext cx="11376025" cy="42614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2800" dirty="0">
                <a:ea typeface="Calibri" charset="0"/>
                <a:cs typeface="Calibri" charset="0"/>
              </a:rPr>
              <a:t>Who to contact in your country</a:t>
            </a:r>
            <a:endParaRPr lang="en-US" sz="28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D4D9FD0-69F5-19EE-92BD-9761AAFE4A94}"/>
              </a:ext>
            </a:extLst>
          </p:cNvPr>
          <p:cNvSpPr txBox="1"/>
          <p:nvPr/>
        </p:nvSpPr>
        <p:spPr>
          <a:xfrm>
            <a:off x="373867" y="721924"/>
            <a:ext cx="60939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800"/>
              </a:spcBef>
              <a:spcAft>
                <a:spcPts val="40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ILO: Industrial Liaison Officer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EA5E78C0-D29E-4009-7A30-1630BC5AB560}"/>
              </a:ext>
            </a:extLst>
          </p:cNvPr>
          <p:cNvSpPr/>
          <p:nvPr/>
        </p:nvSpPr>
        <p:spPr>
          <a:xfrm>
            <a:off x="6789107" y="5148197"/>
            <a:ext cx="3795386" cy="626302"/>
          </a:xfrm>
          <a:prstGeom prst="roundRect">
            <a:avLst/>
          </a:prstGeom>
          <a:gradFill flip="none" rotWithShape="1">
            <a:gsLst>
              <a:gs pos="0">
                <a:schemeClr val="accent6">
                  <a:lumMod val="40000"/>
                  <a:lumOff val="60000"/>
                  <a:tint val="66000"/>
                  <a:satMod val="160000"/>
                </a:schemeClr>
              </a:gs>
              <a:gs pos="50000">
                <a:schemeClr val="accent6">
                  <a:lumMod val="40000"/>
                  <a:lumOff val="60000"/>
                  <a:tint val="44500"/>
                  <a:satMod val="160000"/>
                </a:schemeClr>
              </a:gs>
              <a:gs pos="100000">
                <a:schemeClr val="accent6">
                  <a:lumMod val="40000"/>
                  <a:lumOff val="60000"/>
                  <a:tint val="23500"/>
                  <a:satMod val="16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accent1"/>
                </a:solidFill>
                <a:ea typeface="Calibri" charset="0"/>
                <a:cs typeface="Calibri" charset="0"/>
                <a:hlinkClick r:id="rId2"/>
              </a:rPr>
              <a:t>Contact your </a:t>
            </a:r>
            <a:r>
              <a:rPr lang="en-US">
                <a:solidFill>
                  <a:schemeClr val="accent1"/>
                </a:solidFill>
                <a:ea typeface="Calibri" charset="0"/>
                <a:cs typeface="Calibri" charset="0"/>
                <a:hlinkClick r:id="rId2"/>
              </a:rPr>
              <a:t>country’s ILO</a:t>
            </a:r>
            <a:endParaRPr lang="en-GB" dirty="0">
              <a:solidFill>
                <a:schemeClr val="accent1"/>
              </a:solidFill>
              <a:ea typeface="Calibri" charset="0"/>
              <a:cs typeface="Calibri" charset="0"/>
            </a:endParaRPr>
          </a:p>
        </p:txBody>
      </p:sp>
      <p:pic>
        <p:nvPicPr>
          <p:cNvPr id="22" name="Picture 21" descr="A person in a blue shirt&#10;&#10;AI-generated content may be incorrect.">
            <a:extLst>
              <a:ext uri="{FF2B5EF4-FFF2-40B4-BE49-F238E27FC236}">
                <a16:creationId xmlns:a16="http://schemas.microsoft.com/office/drawing/2014/main" id="{7B007324-84B3-E52C-2D96-C71F539CFB1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1186" t="18975" r="25854" b="22001"/>
          <a:stretch>
            <a:fillRect/>
          </a:stretch>
        </p:blipFill>
        <p:spPr>
          <a:xfrm>
            <a:off x="6024563" y="799732"/>
            <a:ext cx="5562012" cy="4585175"/>
          </a:xfrm>
          <a:prstGeom prst="rect">
            <a:avLst/>
          </a:prstGeom>
        </p:spPr>
      </p:pic>
      <p:pic>
        <p:nvPicPr>
          <p:cNvPr id="24" name="Graphic 23" descr="Cursor with solid fill">
            <a:extLst>
              <a:ext uri="{FF2B5EF4-FFF2-40B4-BE49-F238E27FC236}">
                <a16:creationId xmlns:a16="http://schemas.microsoft.com/office/drawing/2014/main" id="{8698D404-AC8C-D147-B598-E25547AB925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302253" y="5473262"/>
            <a:ext cx="427786" cy="427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278971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65481D-50B4-1BD5-0C36-2C81A99612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CB7C169-4FB5-A788-3739-6D160EFB3B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2800" dirty="0">
                <a:ea typeface="Calibri" charset="0"/>
                <a:cs typeface="Calibri" charset="0"/>
              </a:rPr>
              <a:t>Follow us on LinkedIn</a:t>
            </a:r>
            <a:endParaRPr lang="en-US" sz="280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47F0C3A-B28F-F667-E480-C8BEE12999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F048D8-5A3A-479B-946E-6093F02B9446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221400-3036-3280-5563-54852D07C0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D1044B-8013-8C22-34B4-25BF7BE021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45</a:t>
            </a:fld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D988C28-6FC7-3AA5-663D-E7E616238FDA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6107FAB9-5839-BF71-2C94-6B0FF86E7C20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DF01FFB2-0688-743A-86BC-DCA433AE7BE5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5898561E-55BA-2259-0D1E-FFB6300E1C4F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3840D4C-584A-CB40-C016-0CCC92E4F180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46D107C-A986-AC89-F06E-C2458FCFAE72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48CF2197-48A3-AF61-C3C3-BC92E2418609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551617DB-EAEA-D029-0E2A-D1D1F4D91A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75629" y="917002"/>
            <a:ext cx="4019198" cy="5023997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67000"/>
                </a:schemeClr>
              </a:gs>
              <a:gs pos="48000">
                <a:schemeClr val="accent3">
                  <a:lumMod val="97000"/>
                  <a:lumOff val="3000"/>
                </a:schemeClr>
              </a:gs>
              <a:gs pos="100000">
                <a:schemeClr val="accent3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noFill/>
          </a:ln>
          <a:effectLst/>
        </p:spPr>
      </p:pic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3E79E8C0-614D-2F48-FE6D-E7D095E00197}"/>
              </a:ext>
            </a:extLst>
          </p:cNvPr>
          <p:cNvSpPr/>
          <p:nvPr/>
        </p:nvSpPr>
        <p:spPr>
          <a:xfrm>
            <a:off x="9178873" y="5694868"/>
            <a:ext cx="2643761" cy="436406"/>
          </a:xfrm>
          <a:prstGeom prst="roundRect">
            <a:avLst/>
          </a:prstGeom>
          <a:gradFill flip="none" rotWithShape="1">
            <a:gsLst>
              <a:gs pos="0">
                <a:schemeClr val="accent6">
                  <a:lumMod val="40000"/>
                  <a:lumOff val="60000"/>
                  <a:tint val="66000"/>
                  <a:satMod val="160000"/>
                </a:schemeClr>
              </a:gs>
              <a:gs pos="50000">
                <a:schemeClr val="accent6">
                  <a:lumMod val="40000"/>
                  <a:lumOff val="60000"/>
                  <a:tint val="44500"/>
                  <a:satMod val="160000"/>
                </a:schemeClr>
              </a:gs>
              <a:gs pos="100000">
                <a:schemeClr val="accent6">
                  <a:lumMod val="40000"/>
                  <a:lumOff val="60000"/>
                  <a:tint val="23500"/>
                  <a:satMod val="160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en-US" dirty="0">
                <a:solidFill>
                  <a:schemeClr val="accent1"/>
                </a:solidFill>
                <a:ea typeface="Calibri" charset="0"/>
                <a:cs typeface="Calibri" charset="0"/>
                <a:hlinkClick r:id="rId3"/>
              </a:rPr>
              <a:t>Business with CERN</a:t>
            </a:r>
            <a:endParaRPr lang="en-GB" dirty="0"/>
          </a:p>
        </p:txBody>
      </p:sp>
      <p:pic>
        <p:nvPicPr>
          <p:cNvPr id="24" name="Graphic 23" descr="Cursor with solid fill">
            <a:extLst>
              <a:ext uri="{FF2B5EF4-FFF2-40B4-BE49-F238E27FC236}">
                <a16:creationId xmlns:a16="http://schemas.microsoft.com/office/drawing/2014/main" id="{2D2B64C0-CF9B-2753-4AD6-E718A09104C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570119" y="5840729"/>
            <a:ext cx="427786" cy="42778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2C159CC-EFF6-3F1F-8E86-46CE32F92353}"/>
              </a:ext>
            </a:extLst>
          </p:cNvPr>
          <p:cNvSpPr txBox="1"/>
          <p:nvPr/>
        </p:nvSpPr>
        <p:spPr>
          <a:xfrm>
            <a:off x="6153904" y="2221128"/>
            <a:ext cx="4562467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Tx/>
              <a:buChar char="-"/>
            </a:pPr>
            <a:r>
              <a:rPr lang="en-GB" b="1" dirty="0"/>
              <a:t>Selected forthcoming opportunities</a:t>
            </a:r>
          </a:p>
          <a:p>
            <a:pPr marL="285750" indent="-285750">
              <a:buFontTx/>
              <a:buChar char="-"/>
            </a:pPr>
            <a:endParaRPr lang="en-GB" b="1" dirty="0"/>
          </a:p>
          <a:p>
            <a:pPr marL="285750" indent="-285750">
              <a:buFontTx/>
              <a:buChar char="-"/>
            </a:pPr>
            <a:r>
              <a:rPr lang="en-GB" b="1" dirty="0"/>
              <a:t>News on events and webinars</a:t>
            </a:r>
          </a:p>
          <a:p>
            <a:pPr marL="285750" indent="-285750">
              <a:buFontTx/>
              <a:buChar char="-"/>
            </a:pPr>
            <a:endParaRPr lang="en-GB" b="1" dirty="0"/>
          </a:p>
          <a:p>
            <a:pPr marL="285750" indent="-285750">
              <a:buFontTx/>
              <a:buChar char="-"/>
            </a:pPr>
            <a:r>
              <a:rPr lang="en-GB" b="1" dirty="0"/>
              <a:t>Tips on how to engage with CERN </a:t>
            </a:r>
          </a:p>
          <a:p>
            <a:pPr marL="285750" indent="-285750">
              <a:buFontTx/>
              <a:buChar char="-"/>
            </a:pPr>
            <a:endParaRPr lang="en-GB" b="1" dirty="0"/>
          </a:p>
          <a:p>
            <a:pPr marL="285750" indent="-285750">
              <a:buFontTx/>
              <a:buChar char="-"/>
            </a:pPr>
            <a:r>
              <a:rPr lang="en-GB" b="1" dirty="0"/>
              <a:t>Success stories</a:t>
            </a:r>
          </a:p>
        </p:txBody>
      </p:sp>
    </p:spTree>
    <p:extLst>
      <p:ext uri="{BB962C8B-B14F-4D97-AF65-F5344CB8AC3E}">
        <p14:creationId xmlns:p14="http://schemas.microsoft.com/office/powerpoint/2010/main" val="251355878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ce réservé du contenu 10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192001" cy="3429000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4A490D5E-9254-7443-B68C-572C1F20F732}"/>
              </a:ext>
            </a:extLst>
          </p:cNvPr>
          <p:cNvGrpSpPr/>
          <p:nvPr/>
        </p:nvGrpSpPr>
        <p:grpSpPr>
          <a:xfrm>
            <a:off x="-1" y="8237"/>
            <a:ext cx="12187669" cy="98854"/>
            <a:chOff x="-1" y="0"/>
            <a:chExt cx="12187669" cy="98854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798DBC4-0DCD-E74F-A5BB-804AFF8611A1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2191512-9730-A84B-BEE9-A4F67B05B201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C3DD523-0EEB-8C40-9CC2-468669C898F4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1F3269A-CC4D-8B4E-9823-0115BA1D036F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D0C5F83-DBD5-4C4B-A9C2-C036F5FC2C86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24D340A-80F7-5540-B01D-7AA89F380EDE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8" name="Title 1">
            <a:extLst>
              <a:ext uri="{FF2B5EF4-FFF2-40B4-BE49-F238E27FC236}">
                <a16:creationId xmlns:a16="http://schemas.microsoft.com/office/drawing/2014/main" id="{15EE0A07-A685-3DB5-9441-8E460AF10DE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3968750"/>
            <a:ext cx="11376025" cy="1731502"/>
          </a:xfrm>
        </p:spPr>
        <p:txBody>
          <a:bodyPr/>
          <a:lstStyle/>
          <a:p>
            <a:pPr algn="ctr"/>
            <a:r>
              <a:rPr lang="en-US" altLang="fr-FR" sz="4800" dirty="0"/>
              <a:t>A Typical Tender Package</a:t>
            </a:r>
            <a:br>
              <a:rPr lang="en-US" altLang="fr-FR" sz="4800" dirty="0"/>
            </a:br>
            <a:r>
              <a:rPr lang="en-US" altLang="fr-FR" sz="4800" dirty="0">
                <a:solidFill>
                  <a:schemeClr val="accent3"/>
                </a:solidFill>
              </a:rPr>
              <a:t>Industry Webinar</a:t>
            </a:r>
            <a:endParaRPr lang="en-US" sz="4800" dirty="0">
              <a:solidFill>
                <a:schemeClr val="accent3"/>
              </a:solidFill>
            </a:endParaRPr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1270FD8C-7175-FC43-23F0-5987F1FCDA63}"/>
              </a:ext>
            </a:extLst>
          </p:cNvPr>
          <p:cNvSpPr txBox="1">
            <a:spLocks/>
          </p:cNvSpPr>
          <p:nvPr/>
        </p:nvSpPr>
        <p:spPr>
          <a:xfrm>
            <a:off x="407988" y="5700252"/>
            <a:ext cx="11376026" cy="8037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spcAft>
                <a:spcPts val="400"/>
              </a:spcAft>
              <a:buFont typeface="Arial"/>
              <a:buNone/>
              <a:tabLst/>
              <a:defRPr sz="20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charset="0"/>
              <a:buNone/>
              <a:tabLst/>
              <a:defRPr sz="20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None/>
              <a:tabLst/>
              <a:defRPr sz="18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300"/>
              </a:spcAft>
              <a:buFont typeface="Arial" panose="020B0604020202020204" pitchFamily="34" charset="0"/>
              <a:buNone/>
              <a:tabLst/>
              <a:defRPr sz="1600" kern="120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/>
              <a:t>Adam Horridge</a:t>
            </a:r>
          </a:p>
          <a:p>
            <a:r>
              <a:rPr lang="en-US" sz="1600" dirty="0"/>
              <a:t>27 November 2025</a:t>
            </a:r>
          </a:p>
        </p:txBody>
      </p:sp>
    </p:spTree>
    <p:extLst>
      <p:ext uri="{BB962C8B-B14F-4D97-AF65-F5344CB8AC3E}">
        <p14:creationId xmlns:p14="http://schemas.microsoft.com/office/powerpoint/2010/main" val="183756586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488960"/>
          </a:xfrm>
        </p:spPr>
        <p:txBody>
          <a:bodyPr/>
          <a:lstStyle/>
          <a:p>
            <a:pPr>
              <a:defRPr/>
            </a:pPr>
            <a:r>
              <a:rPr lang="en-US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Tendering at CERN – A Quick Recap</a:t>
            </a:r>
            <a:b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</a:br>
            <a:b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</a:br>
            <a:br>
              <a:rPr lang="en-US" altLang="en-US" sz="2400" dirty="0">
                <a:solidFill>
                  <a:schemeClr val="accent2"/>
                </a:solidFill>
              </a:rPr>
            </a:br>
            <a:br>
              <a:rPr lang="en-US" altLang="en-US" sz="2400" dirty="0">
                <a:solidFill>
                  <a:schemeClr val="accent2"/>
                </a:solidFill>
              </a:rPr>
            </a:b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47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B8CD0819-A229-5DA2-1F62-E216CE26DC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2000" y="1532241"/>
            <a:ext cx="9467849" cy="4608512"/>
          </a:xfrm>
        </p:spPr>
        <p:txBody>
          <a:bodyPr/>
          <a:lstStyle/>
          <a:p>
            <a:pPr>
              <a:buNone/>
            </a:pPr>
            <a:r>
              <a:rPr lang="en-US" altLang="en-US" sz="2000" dirty="0">
                <a:solidFill>
                  <a:schemeClr val="accent2"/>
                </a:solidFill>
              </a:rPr>
              <a:t>“Price enquiry” (</a:t>
            </a:r>
            <a:r>
              <a:rPr lang="en-US" altLang="en-US" sz="2000" dirty="0" err="1">
                <a:solidFill>
                  <a:schemeClr val="accent2"/>
                </a:solidFill>
              </a:rPr>
              <a:t>Demande</a:t>
            </a:r>
            <a:r>
              <a:rPr lang="en-US" altLang="en-US" sz="2000" dirty="0">
                <a:solidFill>
                  <a:schemeClr val="accent2"/>
                </a:solidFill>
              </a:rPr>
              <a:t> </a:t>
            </a:r>
            <a:r>
              <a:rPr lang="en-US" altLang="en-US" sz="2000" dirty="0" err="1">
                <a:solidFill>
                  <a:schemeClr val="accent2"/>
                </a:solidFill>
              </a:rPr>
              <a:t>d’Offre</a:t>
            </a:r>
            <a:r>
              <a:rPr lang="en-US" altLang="en-US" sz="2000" dirty="0">
                <a:solidFill>
                  <a:schemeClr val="accent2"/>
                </a:solidFill>
              </a:rPr>
              <a:t> - DO)</a:t>
            </a:r>
            <a:endParaRPr lang="en-AU" altLang="en-US" sz="2000" dirty="0">
              <a:solidFill>
                <a:schemeClr val="accent2"/>
              </a:solidFill>
            </a:endParaRPr>
          </a:p>
          <a:p>
            <a:pPr>
              <a:buFontTx/>
              <a:buChar char="•"/>
            </a:pPr>
            <a:r>
              <a:rPr lang="fr-CH" altLang="en-US" sz="2000" dirty="0"/>
              <a:t>A single-</a:t>
            </a:r>
            <a:r>
              <a:rPr lang="fr-CH" altLang="en-US" sz="2000" dirty="0" err="1"/>
              <a:t>step</a:t>
            </a:r>
            <a:r>
              <a:rPr lang="fr-CH" altLang="en-US" sz="2000" dirty="0"/>
              <a:t> </a:t>
            </a:r>
            <a:r>
              <a:rPr lang="fr-CH" altLang="en-US" sz="2000" dirty="0" err="1"/>
              <a:t>tendering</a:t>
            </a:r>
            <a:r>
              <a:rPr lang="fr-CH" altLang="en-US" sz="2000" dirty="0"/>
              <a:t> process for </a:t>
            </a:r>
            <a:r>
              <a:rPr lang="fr-CH" altLang="en-US" sz="2000" dirty="0" err="1"/>
              <a:t>requirements</a:t>
            </a:r>
            <a:r>
              <a:rPr lang="fr-CH" altLang="en-US" sz="2000" dirty="0"/>
              <a:t> up to 400k CHF</a:t>
            </a:r>
          </a:p>
          <a:p>
            <a:pPr marL="0" indent="0">
              <a:buNone/>
            </a:pPr>
            <a:r>
              <a:rPr lang="en-US" altLang="en-US" sz="2000" dirty="0">
                <a:solidFill>
                  <a:schemeClr val="accent2"/>
                </a:solidFill>
              </a:rPr>
              <a:t>“Market Survey” (MS) &gt;400k CHF</a:t>
            </a:r>
          </a:p>
          <a:p>
            <a:pPr>
              <a:buFontTx/>
              <a:buChar char="•"/>
            </a:pPr>
            <a:r>
              <a:rPr lang="fr-CH" altLang="en-US" sz="2000" dirty="0" err="1"/>
              <a:t>CERN’s</a:t>
            </a:r>
            <a:r>
              <a:rPr lang="fr-CH" altLang="en-US" sz="2000" dirty="0"/>
              <a:t> </a:t>
            </a:r>
            <a:r>
              <a:rPr lang="fr-CH" altLang="en-US" sz="2000" dirty="0" err="1"/>
              <a:t>prequalification</a:t>
            </a:r>
            <a:r>
              <a:rPr lang="fr-CH" altLang="en-US" sz="2000" dirty="0"/>
              <a:t> phase to </a:t>
            </a:r>
            <a:r>
              <a:rPr lang="fr-CH" altLang="en-US" sz="2000" dirty="0" err="1"/>
              <a:t>qualify</a:t>
            </a:r>
            <a:r>
              <a:rPr lang="fr-CH" altLang="en-US" sz="2000" dirty="0"/>
              <a:t> and select </a:t>
            </a:r>
            <a:r>
              <a:rPr lang="fr-CH" altLang="en-US" sz="2000" dirty="0" err="1"/>
              <a:t>suitable</a:t>
            </a:r>
            <a:r>
              <a:rPr lang="fr-CH" altLang="en-US" sz="2000" dirty="0"/>
              <a:t> </a:t>
            </a:r>
            <a:r>
              <a:rPr lang="fr-CH" altLang="en-US" sz="2000" dirty="0" err="1"/>
              <a:t>companies</a:t>
            </a:r>
            <a:r>
              <a:rPr lang="fr-CH" altLang="en-US" sz="2000" dirty="0"/>
              <a:t> for </a:t>
            </a:r>
            <a:r>
              <a:rPr lang="fr-CH" altLang="en-US" sz="2000" dirty="0" err="1"/>
              <a:t>tendering</a:t>
            </a:r>
            <a:r>
              <a:rPr lang="fr-CH" altLang="en-US" sz="2000" dirty="0"/>
              <a:t> </a:t>
            </a:r>
            <a:r>
              <a:rPr lang="fr-CH" altLang="en-US" sz="2000" dirty="0" err="1"/>
              <a:t>requirements</a:t>
            </a:r>
            <a:r>
              <a:rPr lang="fr-CH" altLang="en-US" sz="2000" dirty="0"/>
              <a:t> </a:t>
            </a:r>
            <a:r>
              <a:rPr lang="fr-CH" altLang="en-US" sz="2000" dirty="0" err="1"/>
              <a:t>above</a:t>
            </a:r>
            <a:r>
              <a:rPr lang="fr-CH" altLang="en-US" sz="2000" dirty="0"/>
              <a:t> 400k CHF</a:t>
            </a:r>
            <a:endParaRPr lang="en-AU" altLang="en-US" sz="2000" dirty="0">
              <a:solidFill>
                <a:schemeClr val="accent2"/>
              </a:solidFill>
            </a:endParaRPr>
          </a:p>
          <a:p>
            <a:pPr marL="0" indent="0">
              <a:buNone/>
            </a:pPr>
            <a:r>
              <a:rPr lang="en-US" altLang="en-US" sz="2000" dirty="0">
                <a:solidFill>
                  <a:schemeClr val="accent2"/>
                </a:solidFill>
              </a:rPr>
              <a:t>“Invitation to Tender” (IT)</a:t>
            </a:r>
          </a:p>
          <a:p>
            <a:pPr>
              <a:buFontTx/>
              <a:buChar char="•"/>
            </a:pPr>
            <a:r>
              <a:rPr lang="en-GB" altLang="en-US" sz="2000" dirty="0">
                <a:solidFill>
                  <a:srgbClr val="2F2F2F">
                    <a:lumMod val="50000"/>
                  </a:srgbClr>
                </a:solidFill>
              </a:rPr>
              <a:t>Bidding phase for requirements above 400k CHF issued to firms </a:t>
            </a:r>
            <a:endParaRPr lang="en-US" altLang="en-US" sz="2000" dirty="0"/>
          </a:p>
          <a:p>
            <a:pPr lvl="0">
              <a:buFontTx/>
              <a:buChar char="•"/>
            </a:pPr>
            <a:endParaRPr lang="fr-CH" altLang="en-US" sz="2000" dirty="0">
              <a:solidFill>
                <a:srgbClr val="2F2F2F">
                  <a:lumMod val="50000"/>
                </a:srgbClr>
              </a:solidFill>
            </a:endParaRPr>
          </a:p>
          <a:p>
            <a:pPr marL="366712" lvl="1" indent="0">
              <a:buNone/>
            </a:pPr>
            <a:endParaRPr lang="fr-CH" altLang="en-US" sz="1600" dirty="0"/>
          </a:p>
          <a:p>
            <a:endParaRPr lang="en-US" dirty="0"/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5DA85C2D-886A-A032-C8D3-AC5A8320CFCC}"/>
              </a:ext>
            </a:extLst>
          </p:cNvPr>
          <p:cNvSpPr>
            <a:spLocks noEditPoints="1"/>
          </p:cNvSpPr>
          <p:nvPr/>
        </p:nvSpPr>
        <p:spPr bwMode="auto">
          <a:xfrm>
            <a:off x="367129" y="4010669"/>
            <a:ext cx="771905" cy="1974206"/>
          </a:xfrm>
          <a:custGeom>
            <a:avLst/>
            <a:gdLst>
              <a:gd name="T0" fmla="*/ 34 w 69"/>
              <a:gd name="T1" fmla="*/ 33 h 177"/>
              <a:gd name="T2" fmla="*/ 0 w 69"/>
              <a:gd name="T3" fmla="*/ 16 h 177"/>
              <a:gd name="T4" fmla="*/ 34 w 69"/>
              <a:gd name="T5" fmla="*/ 0 h 177"/>
              <a:gd name="T6" fmla="*/ 69 w 69"/>
              <a:gd name="T7" fmla="*/ 16 h 177"/>
              <a:gd name="T8" fmla="*/ 34 w 69"/>
              <a:gd name="T9" fmla="*/ 33 h 177"/>
              <a:gd name="T10" fmla="*/ 34 w 69"/>
              <a:gd name="T11" fmla="*/ 157 h 177"/>
              <a:gd name="T12" fmla="*/ 0 w 69"/>
              <a:gd name="T13" fmla="*/ 141 h 177"/>
              <a:gd name="T14" fmla="*/ 0 w 69"/>
              <a:gd name="T15" fmla="*/ 161 h 177"/>
              <a:gd name="T16" fmla="*/ 34 w 69"/>
              <a:gd name="T17" fmla="*/ 177 h 177"/>
              <a:gd name="T18" fmla="*/ 69 w 69"/>
              <a:gd name="T19" fmla="*/ 161 h 177"/>
              <a:gd name="T20" fmla="*/ 69 w 69"/>
              <a:gd name="T21" fmla="*/ 141 h 177"/>
              <a:gd name="T22" fmla="*/ 34 w 69"/>
              <a:gd name="T23" fmla="*/ 157 h 177"/>
              <a:gd name="T24" fmla="*/ 34 w 69"/>
              <a:gd name="T25" fmla="*/ 128 h 177"/>
              <a:gd name="T26" fmla="*/ 0 w 69"/>
              <a:gd name="T27" fmla="*/ 112 h 177"/>
              <a:gd name="T28" fmla="*/ 0 w 69"/>
              <a:gd name="T29" fmla="*/ 132 h 177"/>
              <a:gd name="T30" fmla="*/ 34 w 69"/>
              <a:gd name="T31" fmla="*/ 148 h 177"/>
              <a:gd name="T32" fmla="*/ 69 w 69"/>
              <a:gd name="T33" fmla="*/ 132 h 177"/>
              <a:gd name="T34" fmla="*/ 69 w 69"/>
              <a:gd name="T35" fmla="*/ 112 h 177"/>
              <a:gd name="T36" fmla="*/ 34 w 69"/>
              <a:gd name="T37" fmla="*/ 128 h 177"/>
              <a:gd name="T38" fmla="*/ 34 w 69"/>
              <a:gd name="T39" fmla="*/ 99 h 177"/>
              <a:gd name="T40" fmla="*/ 0 w 69"/>
              <a:gd name="T41" fmla="*/ 83 h 177"/>
              <a:gd name="T42" fmla="*/ 0 w 69"/>
              <a:gd name="T43" fmla="*/ 103 h 177"/>
              <a:gd name="T44" fmla="*/ 34 w 69"/>
              <a:gd name="T45" fmla="*/ 119 h 177"/>
              <a:gd name="T46" fmla="*/ 69 w 69"/>
              <a:gd name="T47" fmla="*/ 103 h 177"/>
              <a:gd name="T48" fmla="*/ 69 w 69"/>
              <a:gd name="T49" fmla="*/ 83 h 177"/>
              <a:gd name="T50" fmla="*/ 34 w 69"/>
              <a:gd name="T51" fmla="*/ 99 h 177"/>
              <a:gd name="T52" fmla="*/ 34 w 69"/>
              <a:gd name="T53" fmla="*/ 71 h 177"/>
              <a:gd name="T54" fmla="*/ 0 w 69"/>
              <a:gd name="T55" fmla="*/ 54 h 177"/>
              <a:gd name="T56" fmla="*/ 0 w 69"/>
              <a:gd name="T57" fmla="*/ 74 h 177"/>
              <a:gd name="T58" fmla="*/ 34 w 69"/>
              <a:gd name="T59" fmla="*/ 90 h 177"/>
              <a:gd name="T60" fmla="*/ 69 w 69"/>
              <a:gd name="T61" fmla="*/ 74 h 177"/>
              <a:gd name="T62" fmla="*/ 69 w 69"/>
              <a:gd name="T63" fmla="*/ 54 h 177"/>
              <a:gd name="T64" fmla="*/ 34 w 69"/>
              <a:gd name="T65" fmla="*/ 71 h 177"/>
              <a:gd name="T66" fmla="*/ 34 w 69"/>
              <a:gd name="T67" fmla="*/ 42 h 177"/>
              <a:gd name="T68" fmla="*/ 0 w 69"/>
              <a:gd name="T69" fmla="*/ 25 h 177"/>
              <a:gd name="T70" fmla="*/ 0 w 69"/>
              <a:gd name="T71" fmla="*/ 45 h 177"/>
              <a:gd name="T72" fmla="*/ 34 w 69"/>
              <a:gd name="T73" fmla="*/ 61 h 177"/>
              <a:gd name="T74" fmla="*/ 69 w 69"/>
              <a:gd name="T75" fmla="*/ 45 h 177"/>
              <a:gd name="T76" fmla="*/ 69 w 69"/>
              <a:gd name="T77" fmla="*/ 25 h 177"/>
              <a:gd name="T78" fmla="*/ 34 w 69"/>
              <a:gd name="T79" fmla="*/ 42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9" h="177">
                <a:moveTo>
                  <a:pt x="34" y="33"/>
                </a:moveTo>
                <a:cubicBezTo>
                  <a:pt x="15" y="33"/>
                  <a:pt x="0" y="25"/>
                  <a:pt x="0" y="16"/>
                </a:cubicBezTo>
                <a:cubicBezTo>
                  <a:pt x="0" y="7"/>
                  <a:pt x="15" y="0"/>
                  <a:pt x="34" y="0"/>
                </a:cubicBezTo>
                <a:cubicBezTo>
                  <a:pt x="53" y="0"/>
                  <a:pt x="69" y="7"/>
                  <a:pt x="69" y="16"/>
                </a:cubicBezTo>
                <a:cubicBezTo>
                  <a:pt x="69" y="25"/>
                  <a:pt x="53" y="33"/>
                  <a:pt x="34" y="33"/>
                </a:cubicBezTo>
                <a:close/>
                <a:moveTo>
                  <a:pt x="34" y="157"/>
                </a:moveTo>
                <a:cubicBezTo>
                  <a:pt x="15" y="157"/>
                  <a:pt x="0" y="150"/>
                  <a:pt x="0" y="14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0"/>
                  <a:pt x="15" y="177"/>
                  <a:pt x="34" y="177"/>
                </a:cubicBezTo>
                <a:cubicBezTo>
                  <a:pt x="53" y="177"/>
                  <a:pt x="69" y="170"/>
                  <a:pt x="69" y="16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50"/>
                  <a:pt x="53" y="157"/>
                  <a:pt x="34" y="157"/>
                </a:cubicBezTo>
                <a:close/>
                <a:moveTo>
                  <a:pt x="34" y="128"/>
                </a:moveTo>
                <a:cubicBezTo>
                  <a:pt x="15" y="128"/>
                  <a:pt x="0" y="121"/>
                  <a:pt x="0" y="1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41"/>
                  <a:pt x="15" y="148"/>
                  <a:pt x="34" y="148"/>
                </a:cubicBezTo>
                <a:cubicBezTo>
                  <a:pt x="53" y="148"/>
                  <a:pt x="69" y="141"/>
                  <a:pt x="69" y="13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9" y="121"/>
                  <a:pt x="53" y="128"/>
                  <a:pt x="34" y="128"/>
                </a:cubicBezTo>
                <a:close/>
                <a:moveTo>
                  <a:pt x="34" y="99"/>
                </a:moveTo>
                <a:cubicBezTo>
                  <a:pt x="15" y="99"/>
                  <a:pt x="0" y="92"/>
                  <a:pt x="0" y="8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2"/>
                  <a:pt x="15" y="119"/>
                  <a:pt x="34" y="119"/>
                </a:cubicBezTo>
                <a:cubicBezTo>
                  <a:pt x="53" y="119"/>
                  <a:pt x="69" y="112"/>
                  <a:pt x="69" y="10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92"/>
                  <a:pt x="53" y="99"/>
                  <a:pt x="34" y="99"/>
                </a:cubicBezTo>
                <a:close/>
                <a:moveTo>
                  <a:pt x="34" y="71"/>
                </a:moveTo>
                <a:cubicBezTo>
                  <a:pt x="15" y="71"/>
                  <a:pt x="0" y="63"/>
                  <a:pt x="0" y="5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3"/>
                  <a:pt x="15" y="90"/>
                  <a:pt x="34" y="90"/>
                </a:cubicBezTo>
                <a:cubicBezTo>
                  <a:pt x="53" y="90"/>
                  <a:pt x="69" y="83"/>
                  <a:pt x="69" y="7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63"/>
                  <a:pt x="53" y="71"/>
                  <a:pt x="34" y="71"/>
                </a:cubicBezTo>
                <a:close/>
                <a:moveTo>
                  <a:pt x="34" y="42"/>
                </a:moveTo>
                <a:cubicBezTo>
                  <a:pt x="15" y="42"/>
                  <a:pt x="0" y="34"/>
                  <a:pt x="0" y="2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4"/>
                  <a:pt x="15" y="61"/>
                  <a:pt x="34" y="61"/>
                </a:cubicBezTo>
                <a:cubicBezTo>
                  <a:pt x="53" y="61"/>
                  <a:pt x="69" y="54"/>
                  <a:pt x="69" y="45"/>
                </a:cubicBezTo>
                <a:cubicBezTo>
                  <a:pt x="69" y="25"/>
                  <a:pt x="69" y="25"/>
                  <a:pt x="69" y="25"/>
                </a:cubicBezTo>
                <a:cubicBezTo>
                  <a:pt x="69" y="34"/>
                  <a:pt x="53" y="42"/>
                  <a:pt x="34" y="4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5741CF5-A5C0-8F03-F003-E00889ACBB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33167" y="373593"/>
            <a:ext cx="1748758" cy="2034270"/>
          </a:xfrm>
          <a:prstGeom prst="rect">
            <a:avLst/>
          </a:prstGeom>
        </p:spPr>
      </p:pic>
      <p:sp>
        <p:nvSpPr>
          <p:cNvPr id="7" name="Freeform 5">
            <a:extLst>
              <a:ext uri="{FF2B5EF4-FFF2-40B4-BE49-F238E27FC236}">
                <a16:creationId xmlns:a16="http://schemas.microsoft.com/office/drawing/2014/main" id="{2479EE82-CED1-F172-C789-109D4E893223}"/>
              </a:ext>
            </a:extLst>
          </p:cNvPr>
          <p:cNvSpPr>
            <a:spLocks noEditPoints="1"/>
          </p:cNvSpPr>
          <p:nvPr/>
        </p:nvSpPr>
        <p:spPr bwMode="auto">
          <a:xfrm>
            <a:off x="10889849" y="2719482"/>
            <a:ext cx="767227" cy="3265393"/>
          </a:xfrm>
          <a:custGeom>
            <a:avLst/>
            <a:gdLst>
              <a:gd name="T0" fmla="*/ 0 w 69"/>
              <a:gd name="T1" fmla="*/ 17 h 293"/>
              <a:gd name="T2" fmla="*/ 69 w 69"/>
              <a:gd name="T3" fmla="*/ 17 h 293"/>
              <a:gd name="T4" fmla="*/ 35 w 69"/>
              <a:gd name="T5" fmla="*/ 274 h 293"/>
              <a:gd name="T6" fmla="*/ 0 w 69"/>
              <a:gd name="T7" fmla="*/ 277 h 293"/>
              <a:gd name="T8" fmla="*/ 69 w 69"/>
              <a:gd name="T9" fmla="*/ 277 h 293"/>
              <a:gd name="T10" fmla="*/ 35 w 69"/>
              <a:gd name="T11" fmla="*/ 274 h 293"/>
              <a:gd name="T12" fmla="*/ 0 w 69"/>
              <a:gd name="T13" fmla="*/ 228 h 293"/>
              <a:gd name="T14" fmla="*/ 35 w 69"/>
              <a:gd name="T15" fmla="*/ 264 h 293"/>
              <a:gd name="T16" fmla="*/ 69 w 69"/>
              <a:gd name="T17" fmla="*/ 228 h 293"/>
              <a:gd name="T18" fmla="*/ 35 w 69"/>
              <a:gd name="T19" fmla="*/ 216 h 293"/>
              <a:gd name="T20" fmla="*/ 0 w 69"/>
              <a:gd name="T21" fmla="*/ 219 h 293"/>
              <a:gd name="T22" fmla="*/ 69 w 69"/>
              <a:gd name="T23" fmla="*/ 219 h 293"/>
              <a:gd name="T24" fmla="*/ 35 w 69"/>
              <a:gd name="T25" fmla="*/ 216 h 293"/>
              <a:gd name="T26" fmla="*/ 0 w 69"/>
              <a:gd name="T27" fmla="*/ 170 h 293"/>
              <a:gd name="T28" fmla="*/ 35 w 69"/>
              <a:gd name="T29" fmla="*/ 207 h 293"/>
              <a:gd name="T30" fmla="*/ 69 w 69"/>
              <a:gd name="T31" fmla="*/ 170 h 293"/>
              <a:gd name="T32" fmla="*/ 35 w 69"/>
              <a:gd name="T33" fmla="*/ 158 h 293"/>
              <a:gd name="T34" fmla="*/ 0 w 69"/>
              <a:gd name="T35" fmla="*/ 161 h 293"/>
              <a:gd name="T36" fmla="*/ 69 w 69"/>
              <a:gd name="T37" fmla="*/ 161 h 293"/>
              <a:gd name="T38" fmla="*/ 35 w 69"/>
              <a:gd name="T39" fmla="*/ 158 h 293"/>
              <a:gd name="T40" fmla="*/ 0 w 69"/>
              <a:gd name="T41" fmla="*/ 113 h 293"/>
              <a:gd name="T42" fmla="*/ 35 w 69"/>
              <a:gd name="T43" fmla="*/ 149 h 293"/>
              <a:gd name="T44" fmla="*/ 69 w 69"/>
              <a:gd name="T45" fmla="*/ 113 h 293"/>
              <a:gd name="T46" fmla="*/ 35 w 69"/>
              <a:gd name="T47" fmla="*/ 100 h 293"/>
              <a:gd name="T48" fmla="*/ 0 w 69"/>
              <a:gd name="T49" fmla="*/ 104 h 293"/>
              <a:gd name="T50" fmla="*/ 69 w 69"/>
              <a:gd name="T51" fmla="*/ 104 h 293"/>
              <a:gd name="T52" fmla="*/ 35 w 69"/>
              <a:gd name="T53" fmla="*/ 100 h 293"/>
              <a:gd name="T54" fmla="*/ 0 w 69"/>
              <a:gd name="T55" fmla="*/ 55 h 293"/>
              <a:gd name="T56" fmla="*/ 35 w 69"/>
              <a:gd name="T57" fmla="*/ 91 h 293"/>
              <a:gd name="T58" fmla="*/ 69 w 69"/>
              <a:gd name="T59" fmla="*/ 55 h 293"/>
              <a:gd name="T60" fmla="*/ 35 w 69"/>
              <a:gd name="T61" fmla="*/ 42 h 293"/>
              <a:gd name="T62" fmla="*/ 0 w 69"/>
              <a:gd name="T63" fmla="*/ 46 h 293"/>
              <a:gd name="T64" fmla="*/ 69 w 69"/>
              <a:gd name="T65" fmla="*/ 46 h 293"/>
              <a:gd name="T66" fmla="*/ 35 w 69"/>
              <a:gd name="T67" fmla="*/ 4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9" h="293">
                <a:moveTo>
                  <a:pt x="35" y="33"/>
                </a:moveTo>
                <a:cubicBezTo>
                  <a:pt x="16" y="33"/>
                  <a:pt x="0" y="26"/>
                  <a:pt x="0" y="17"/>
                </a:cubicBezTo>
                <a:cubicBezTo>
                  <a:pt x="0" y="8"/>
                  <a:pt x="16" y="0"/>
                  <a:pt x="35" y="0"/>
                </a:cubicBezTo>
                <a:cubicBezTo>
                  <a:pt x="54" y="0"/>
                  <a:pt x="69" y="8"/>
                  <a:pt x="69" y="17"/>
                </a:cubicBezTo>
                <a:cubicBezTo>
                  <a:pt x="69" y="26"/>
                  <a:pt x="54" y="33"/>
                  <a:pt x="35" y="33"/>
                </a:cubicBezTo>
                <a:close/>
                <a:moveTo>
                  <a:pt x="35" y="274"/>
                </a:moveTo>
                <a:cubicBezTo>
                  <a:pt x="16" y="274"/>
                  <a:pt x="0" y="266"/>
                  <a:pt x="0" y="257"/>
                </a:cubicBezTo>
                <a:cubicBezTo>
                  <a:pt x="0" y="277"/>
                  <a:pt x="0" y="277"/>
                  <a:pt x="0" y="277"/>
                </a:cubicBezTo>
                <a:cubicBezTo>
                  <a:pt x="0" y="286"/>
                  <a:pt x="16" y="293"/>
                  <a:pt x="35" y="293"/>
                </a:cubicBezTo>
                <a:cubicBezTo>
                  <a:pt x="54" y="293"/>
                  <a:pt x="69" y="286"/>
                  <a:pt x="69" y="277"/>
                </a:cubicBezTo>
                <a:cubicBezTo>
                  <a:pt x="69" y="257"/>
                  <a:pt x="69" y="257"/>
                  <a:pt x="69" y="257"/>
                </a:cubicBezTo>
                <a:cubicBezTo>
                  <a:pt x="69" y="266"/>
                  <a:pt x="54" y="274"/>
                  <a:pt x="35" y="274"/>
                </a:cubicBezTo>
                <a:close/>
                <a:moveTo>
                  <a:pt x="35" y="245"/>
                </a:moveTo>
                <a:cubicBezTo>
                  <a:pt x="16" y="245"/>
                  <a:pt x="0" y="237"/>
                  <a:pt x="0" y="22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7"/>
                  <a:pt x="16" y="264"/>
                  <a:pt x="35" y="264"/>
                </a:cubicBezTo>
                <a:cubicBezTo>
                  <a:pt x="54" y="264"/>
                  <a:pt x="69" y="257"/>
                  <a:pt x="69" y="248"/>
                </a:cubicBezTo>
                <a:cubicBezTo>
                  <a:pt x="69" y="228"/>
                  <a:pt x="69" y="228"/>
                  <a:pt x="69" y="228"/>
                </a:cubicBezTo>
                <a:cubicBezTo>
                  <a:pt x="69" y="237"/>
                  <a:pt x="54" y="245"/>
                  <a:pt x="35" y="245"/>
                </a:cubicBezTo>
                <a:close/>
                <a:moveTo>
                  <a:pt x="35" y="216"/>
                </a:moveTo>
                <a:cubicBezTo>
                  <a:pt x="16" y="216"/>
                  <a:pt x="0" y="208"/>
                  <a:pt x="0" y="199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28"/>
                  <a:pt x="16" y="236"/>
                  <a:pt x="35" y="236"/>
                </a:cubicBezTo>
                <a:cubicBezTo>
                  <a:pt x="54" y="236"/>
                  <a:pt x="69" y="228"/>
                  <a:pt x="69" y="219"/>
                </a:cubicBezTo>
                <a:cubicBezTo>
                  <a:pt x="69" y="199"/>
                  <a:pt x="69" y="199"/>
                  <a:pt x="69" y="199"/>
                </a:cubicBezTo>
                <a:cubicBezTo>
                  <a:pt x="69" y="208"/>
                  <a:pt x="54" y="216"/>
                  <a:pt x="35" y="216"/>
                </a:cubicBezTo>
                <a:close/>
                <a:moveTo>
                  <a:pt x="35" y="187"/>
                </a:moveTo>
                <a:cubicBezTo>
                  <a:pt x="16" y="187"/>
                  <a:pt x="0" y="180"/>
                  <a:pt x="0" y="170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199"/>
                  <a:pt x="16" y="207"/>
                  <a:pt x="35" y="207"/>
                </a:cubicBezTo>
                <a:cubicBezTo>
                  <a:pt x="54" y="207"/>
                  <a:pt x="69" y="199"/>
                  <a:pt x="69" y="190"/>
                </a:cubicBezTo>
                <a:cubicBezTo>
                  <a:pt x="69" y="170"/>
                  <a:pt x="69" y="170"/>
                  <a:pt x="69" y="170"/>
                </a:cubicBezTo>
                <a:cubicBezTo>
                  <a:pt x="69" y="180"/>
                  <a:pt x="54" y="187"/>
                  <a:pt x="35" y="187"/>
                </a:cubicBezTo>
                <a:close/>
                <a:moveTo>
                  <a:pt x="35" y="158"/>
                </a:moveTo>
                <a:cubicBezTo>
                  <a:pt x="16" y="158"/>
                  <a:pt x="0" y="151"/>
                  <a:pt x="0" y="142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0"/>
                  <a:pt x="16" y="178"/>
                  <a:pt x="35" y="178"/>
                </a:cubicBezTo>
                <a:cubicBezTo>
                  <a:pt x="54" y="178"/>
                  <a:pt x="69" y="170"/>
                  <a:pt x="69" y="161"/>
                </a:cubicBezTo>
                <a:cubicBezTo>
                  <a:pt x="69" y="142"/>
                  <a:pt x="69" y="142"/>
                  <a:pt x="69" y="142"/>
                </a:cubicBezTo>
                <a:cubicBezTo>
                  <a:pt x="69" y="151"/>
                  <a:pt x="54" y="158"/>
                  <a:pt x="35" y="158"/>
                </a:cubicBezTo>
                <a:close/>
                <a:moveTo>
                  <a:pt x="35" y="129"/>
                </a:moveTo>
                <a:cubicBezTo>
                  <a:pt x="16" y="129"/>
                  <a:pt x="0" y="122"/>
                  <a:pt x="0" y="113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41"/>
                  <a:pt x="16" y="149"/>
                  <a:pt x="35" y="149"/>
                </a:cubicBezTo>
                <a:cubicBezTo>
                  <a:pt x="54" y="149"/>
                  <a:pt x="69" y="141"/>
                  <a:pt x="69" y="132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69" y="122"/>
                  <a:pt x="54" y="129"/>
                  <a:pt x="35" y="129"/>
                </a:cubicBezTo>
                <a:close/>
                <a:moveTo>
                  <a:pt x="35" y="100"/>
                </a:moveTo>
                <a:cubicBezTo>
                  <a:pt x="16" y="100"/>
                  <a:pt x="0" y="93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13"/>
                  <a:pt x="16" y="120"/>
                  <a:pt x="35" y="120"/>
                </a:cubicBezTo>
                <a:cubicBezTo>
                  <a:pt x="54" y="120"/>
                  <a:pt x="69" y="113"/>
                  <a:pt x="69" y="104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93"/>
                  <a:pt x="54" y="100"/>
                  <a:pt x="35" y="100"/>
                </a:cubicBezTo>
                <a:close/>
                <a:moveTo>
                  <a:pt x="35" y="71"/>
                </a:moveTo>
                <a:cubicBezTo>
                  <a:pt x="16" y="71"/>
                  <a:pt x="0" y="64"/>
                  <a:pt x="0" y="5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84"/>
                  <a:pt x="16" y="91"/>
                  <a:pt x="35" y="91"/>
                </a:cubicBezTo>
                <a:cubicBezTo>
                  <a:pt x="54" y="91"/>
                  <a:pt x="69" y="84"/>
                  <a:pt x="69" y="7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64"/>
                  <a:pt x="54" y="71"/>
                  <a:pt x="35" y="71"/>
                </a:cubicBezTo>
                <a:close/>
                <a:moveTo>
                  <a:pt x="35" y="42"/>
                </a:moveTo>
                <a:cubicBezTo>
                  <a:pt x="16" y="42"/>
                  <a:pt x="0" y="35"/>
                  <a:pt x="0" y="2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55"/>
                  <a:pt x="16" y="62"/>
                  <a:pt x="35" y="62"/>
                </a:cubicBezTo>
                <a:cubicBezTo>
                  <a:pt x="54" y="62"/>
                  <a:pt x="69" y="55"/>
                  <a:pt x="69" y="46"/>
                </a:cubicBezTo>
                <a:cubicBezTo>
                  <a:pt x="69" y="26"/>
                  <a:pt x="69" y="26"/>
                  <a:pt x="69" y="26"/>
                </a:cubicBezTo>
                <a:cubicBezTo>
                  <a:pt x="69" y="35"/>
                  <a:pt x="54" y="42"/>
                  <a:pt x="35" y="4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2660729F-CD50-2800-23FA-ED3950D3A9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855F2-7D1F-4CFD-9CB3-62B2633F73B1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4ED91D2A-B376-FF70-6D45-7B543D7293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6253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4" grpId="0" animBg="1"/>
      <p:bldP spid="7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CH" dirty="0" err="1"/>
              <a:t>Whether</a:t>
            </a:r>
            <a:r>
              <a:rPr lang="fr-CH" dirty="0"/>
              <a:t> </a:t>
            </a:r>
            <a:r>
              <a:rPr lang="fr-CH" dirty="0" err="1"/>
              <a:t>your</a:t>
            </a:r>
            <a:r>
              <a:rPr lang="fr-CH" dirty="0"/>
              <a:t> </a:t>
            </a:r>
            <a:r>
              <a:rPr lang="fr-CH" dirty="0" err="1"/>
              <a:t>company</a:t>
            </a:r>
            <a:r>
              <a:rPr lang="fr-CH" dirty="0"/>
              <a:t>…</a:t>
            </a:r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1107546" y="6477191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248332" y="1215380"/>
            <a:ext cx="11376024" cy="4825737"/>
          </a:xfrm>
        </p:spPr>
        <p:txBody>
          <a:bodyPr/>
          <a:lstStyle/>
          <a:p>
            <a:pPr>
              <a:buFontTx/>
              <a:buChar char="•"/>
            </a:pPr>
            <a:r>
              <a:rPr lang="fr-CH" dirty="0"/>
              <a:t>   </a:t>
            </a:r>
            <a:r>
              <a:rPr lang="fr-CH" dirty="0" err="1"/>
              <a:t>Expressly</a:t>
            </a:r>
            <a:r>
              <a:rPr lang="fr-CH" dirty="0"/>
              <a:t> </a:t>
            </a:r>
            <a:r>
              <a:rPr lang="fr-CH" dirty="0" err="1"/>
              <a:t>asked</a:t>
            </a:r>
            <a:r>
              <a:rPr lang="fr-CH" dirty="0"/>
              <a:t> to </a:t>
            </a:r>
            <a:r>
              <a:rPr lang="fr-CH" dirty="0" err="1"/>
              <a:t>be</a:t>
            </a:r>
            <a:r>
              <a:rPr lang="fr-CH" dirty="0"/>
              <a:t> </a:t>
            </a:r>
            <a:r>
              <a:rPr lang="fr-CH" dirty="0" err="1"/>
              <a:t>consulted</a:t>
            </a:r>
            <a:r>
              <a:rPr lang="fr-CH" dirty="0"/>
              <a:t> </a:t>
            </a:r>
            <a:r>
              <a:rPr lang="fr-CH" dirty="0" err="1"/>
              <a:t>based</a:t>
            </a:r>
            <a:r>
              <a:rPr lang="fr-CH" dirty="0"/>
              <a:t> on </a:t>
            </a:r>
            <a:r>
              <a:rPr lang="fr-CH" dirty="0" err="1"/>
              <a:t>CERN’s</a:t>
            </a:r>
            <a:r>
              <a:rPr lang="fr-CH" dirty="0"/>
              <a:t> </a:t>
            </a:r>
            <a:r>
              <a:rPr lang="fr-CH" dirty="0" err="1"/>
              <a:t>published</a:t>
            </a:r>
            <a:r>
              <a:rPr lang="fr-CH" dirty="0"/>
              <a:t>:</a:t>
            </a:r>
          </a:p>
          <a:p>
            <a:r>
              <a:rPr lang="fr-CH" altLang="en-US" sz="2400" dirty="0"/>
              <a:t>    </a:t>
            </a:r>
            <a:r>
              <a:rPr lang="en-US" altLang="en-US" sz="2400" dirty="0"/>
              <a:t>“</a:t>
            </a:r>
            <a:r>
              <a:rPr lang="en-US" altLang="en-US" sz="2400" dirty="0">
                <a:hlinkClick r:id="rId3"/>
              </a:rPr>
              <a:t>Business Opportunities</a:t>
            </a:r>
            <a:r>
              <a:rPr lang="en-US" altLang="en-US" sz="2400" dirty="0"/>
              <a:t>”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fr-CH" dirty="0"/>
              <a:t>Is </a:t>
            </a:r>
            <a:r>
              <a:rPr lang="fr-CH" dirty="0" err="1"/>
              <a:t>selected</a:t>
            </a:r>
            <a:r>
              <a:rPr lang="fr-CH" dirty="0"/>
              <a:t> </a:t>
            </a:r>
            <a:r>
              <a:rPr lang="fr-CH" dirty="0" err="1"/>
              <a:t>from</a:t>
            </a:r>
            <a:r>
              <a:rPr lang="fr-CH" dirty="0"/>
              <a:t> </a:t>
            </a:r>
            <a:r>
              <a:rPr lang="fr-CH" dirty="0" err="1"/>
              <a:t>CERN’s</a:t>
            </a:r>
            <a:r>
              <a:rPr lang="fr-CH" dirty="0"/>
              <a:t> </a:t>
            </a:r>
            <a:r>
              <a:rPr lang="fr-CH" dirty="0" err="1"/>
              <a:t>Suppliers</a:t>
            </a:r>
            <a:r>
              <a:rPr lang="fr-CH" dirty="0"/>
              <a:t> Data Base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fr-CH" dirty="0"/>
              <a:t>Is </a:t>
            </a:r>
            <a:r>
              <a:rPr lang="fr-CH" dirty="0" err="1"/>
              <a:t>added</a:t>
            </a:r>
            <a:r>
              <a:rPr lang="fr-CH" dirty="0"/>
              <a:t> by </a:t>
            </a:r>
            <a:r>
              <a:rPr lang="fr-CH" dirty="0" err="1"/>
              <a:t>your</a:t>
            </a:r>
            <a:r>
              <a:rPr lang="fr-CH" dirty="0"/>
              <a:t> ILO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fr-CH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fr-CH" dirty="0"/>
          </a:p>
          <a:p>
            <a:pPr algn="r">
              <a:spcBef>
                <a:spcPct val="0"/>
              </a:spcBef>
            </a:pPr>
            <a:r>
              <a:rPr lang="fr-CH" sz="36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… It all </a:t>
            </a:r>
            <a:r>
              <a:rPr lang="fr-CH" sz="36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starts</a:t>
            </a:r>
            <a:r>
              <a:rPr lang="fr-CH" sz="36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</a:t>
            </a:r>
            <a:r>
              <a:rPr lang="fr-CH" sz="36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with</a:t>
            </a:r>
            <a:r>
              <a:rPr lang="fr-CH" sz="36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an email</a:t>
            </a:r>
          </a:p>
          <a:p>
            <a:pPr marL="342900" indent="-342900" algn="r">
              <a:buFont typeface="Arial" panose="020B0604020202020204" pitchFamily="34" charset="0"/>
              <a:buChar char="•"/>
            </a:pPr>
            <a:r>
              <a:rPr lang="fr-CH" dirty="0" err="1"/>
              <a:t>Either</a:t>
            </a:r>
            <a:r>
              <a:rPr lang="fr-CH" dirty="0"/>
              <a:t> </a:t>
            </a:r>
            <a:r>
              <a:rPr lang="fr-CH" dirty="0" err="1"/>
              <a:t>from</a:t>
            </a:r>
            <a:r>
              <a:rPr lang="fr-CH" dirty="0"/>
              <a:t> the Procurement </a:t>
            </a:r>
            <a:r>
              <a:rPr lang="fr-CH" dirty="0" err="1"/>
              <a:t>Officer</a:t>
            </a:r>
            <a:r>
              <a:rPr lang="fr-CH" dirty="0"/>
              <a:t> (up to 50k CHF) </a:t>
            </a:r>
          </a:p>
          <a:p>
            <a:pPr marL="342900" indent="-342900" algn="r">
              <a:buFont typeface="Arial" panose="020B0604020202020204" pitchFamily="34" charset="0"/>
              <a:buChar char="•"/>
            </a:pPr>
            <a:r>
              <a:rPr lang="fr-CH" dirty="0"/>
              <a:t>Or </a:t>
            </a:r>
            <a:r>
              <a:rPr lang="fr-CH" dirty="0" err="1"/>
              <a:t>from</a:t>
            </a:r>
            <a:r>
              <a:rPr lang="fr-CH" dirty="0"/>
              <a:t> </a:t>
            </a:r>
            <a:r>
              <a:rPr lang="fr-CH" sz="2000" u="sng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Procurement.service@cern.ch</a:t>
            </a:r>
            <a:r>
              <a:rPr lang="fr-CH" dirty="0"/>
              <a:t> (&gt;50k CHF and </a:t>
            </a:r>
            <a:r>
              <a:rPr lang="fr-CH" dirty="0" err="1"/>
              <a:t>Market</a:t>
            </a:r>
            <a:r>
              <a:rPr lang="fr-CH" dirty="0"/>
              <a:t> </a:t>
            </a:r>
            <a:r>
              <a:rPr lang="fr-CH" dirty="0" err="1"/>
              <a:t>Surveys</a:t>
            </a:r>
            <a:r>
              <a:rPr lang="fr-CH" dirty="0"/>
              <a:t>)</a:t>
            </a:r>
            <a:endParaRPr lang="en-GB" dirty="0"/>
          </a:p>
          <a:p>
            <a:pPr algn="r">
              <a:spcBef>
                <a:spcPct val="0"/>
              </a:spcBef>
            </a:pPr>
            <a:r>
              <a:rPr lang="fr-CH" sz="36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</a:t>
            </a:r>
            <a:endParaRPr lang="en-GB" sz="3600" dirty="0">
              <a:solidFill>
                <a:schemeClr val="tx1"/>
              </a:solidFill>
              <a:latin typeface="+mj-lt"/>
              <a:ea typeface="+mj-ea"/>
              <a:cs typeface="+mj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5D57582-CB89-6607-0528-85BEABF042E7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5D7784E-4B10-01E2-B070-90275C8100D1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40E2C82A-F030-8399-E22F-9E536AE4265A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C42AA60-786B-8988-827F-02D34D3A6C42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8ED6D7A-BCC1-779B-0F1C-BC13582FB394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883AB07-9E05-1189-8B40-88915CD970C4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52AF061D-5DCF-7DDA-7E00-0D9A933908A5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1026" name="Picture 2">
            <a:extLst>
              <a:ext uri="{FF2B5EF4-FFF2-40B4-BE49-F238E27FC236}">
                <a16:creationId xmlns:a16="http://schemas.microsoft.com/office/drawing/2014/main" id="{749D922E-D32F-2CFA-D86E-C678529A9B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8941" y="1815137"/>
            <a:ext cx="2143125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Date Placeholder 11">
            <a:extLst>
              <a:ext uri="{FF2B5EF4-FFF2-40B4-BE49-F238E27FC236}">
                <a16:creationId xmlns:a16="http://schemas.microsoft.com/office/drawing/2014/main" id="{5F413E61-3B7E-BAAA-14BF-5945D0C0DF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7302E-6953-4A1B-BC7B-9EDECE18FB77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289267B1-CD9E-41B6-F148-416A8B8B67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442445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48896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Forthcoming Opportunities Page</a:t>
            </a:r>
            <a:b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</a:br>
            <a:b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</a:b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Step 1 : </a:t>
            </a:r>
            <a:r>
              <a:rPr lang="en-US" altLang="en-US" sz="2400" dirty="0">
                <a:solidFill>
                  <a:schemeClr val="accent2"/>
                </a:solidFill>
              </a:rPr>
              <a:t>Announcement </a:t>
            </a:r>
            <a:br>
              <a:rPr lang="en-US" altLang="en-US" sz="2400" dirty="0">
                <a:solidFill>
                  <a:schemeClr val="accent2"/>
                </a:solidFill>
              </a:rPr>
            </a:br>
            <a:br>
              <a:rPr lang="en-US" altLang="en-US" sz="2400" dirty="0">
                <a:solidFill>
                  <a:schemeClr val="accent2"/>
                </a:solidFill>
              </a:rPr>
            </a:br>
            <a:br>
              <a:rPr lang="en-US" altLang="en-US" sz="2400" dirty="0">
                <a:solidFill>
                  <a:schemeClr val="accent2"/>
                </a:solidFill>
              </a:rPr>
            </a:br>
            <a:br>
              <a:rPr lang="en-US" altLang="en-US" sz="2400" dirty="0">
                <a:solidFill>
                  <a:schemeClr val="accent2"/>
                </a:solidFill>
              </a:rPr>
            </a:br>
            <a:r>
              <a:rPr lang="en-US" altLang="en-US" sz="2400" dirty="0">
                <a:solidFill>
                  <a:schemeClr val="accent2"/>
                </a:solidFill>
              </a:rPr>
              <a:t>CERN’s Shopping List</a:t>
            </a:r>
            <a:br>
              <a:rPr lang="en-US" altLang="en-US" sz="2400" dirty="0">
                <a:solidFill>
                  <a:schemeClr val="accent2"/>
                </a:solidFill>
              </a:rPr>
            </a:br>
            <a:r>
              <a:rPr lang="en-GB" sz="2000" dirty="0">
                <a:hlinkClick r:id="rId3"/>
              </a:rPr>
              <a:t>https://forthcoming-ms.app.cern.ch/#!/</a:t>
            </a:r>
            <a:br>
              <a:rPr lang="en-GB" altLang="en-US" sz="2400" dirty="0"/>
            </a:b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49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5C36A543-3127-A201-AC60-98D3B57974E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45396" y="373593"/>
            <a:ext cx="6842272" cy="5897247"/>
          </a:xfrm>
          <a:prstGeom prst="rect">
            <a:avLst/>
          </a:prstGeom>
        </p:spPr>
      </p:pic>
      <p:sp>
        <p:nvSpPr>
          <p:cNvPr id="11" name="Oval 10"/>
          <p:cNvSpPr/>
          <p:nvPr/>
        </p:nvSpPr>
        <p:spPr>
          <a:xfrm>
            <a:off x="10428068" y="4240415"/>
            <a:ext cx="904174" cy="328219"/>
          </a:xfrm>
          <a:prstGeom prst="ellipse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Oval 21"/>
          <p:cNvSpPr/>
          <p:nvPr/>
        </p:nvSpPr>
        <p:spPr>
          <a:xfrm>
            <a:off x="10428068" y="5258557"/>
            <a:ext cx="904174" cy="32821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Down Arrow Callout 20"/>
          <p:cNvSpPr/>
          <p:nvPr/>
        </p:nvSpPr>
        <p:spPr>
          <a:xfrm>
            <a:off x="7962897" y="5595387"/>
            <a:ext cx="1607270" cy="507018"/>
          </a:xfrm>
          <a:prstGeom prst="downArrowCallou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H" sz="1200" dirty="0"/>
              <a:t>For more info, click </a:t>
            </a:r>
            <a:r>
              <a:rPr lang="en-GB" sz="1200" dirty="0"/>
              <a:t>here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3B202C0-DCF7-B2F7-E09C-EAC9FA1133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A11B49-7A66-4E06-8BCD-6085573E47FC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428E2F-9BE0-1B9C-C32F-4CEFFEB14E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673804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CF07318-EF38-5A4E-919B-49000D7AE5B6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46CEC934-8897-4A8F-AC63-939BEC5C875B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0A56DEF-4CFF-CA4E-88EA-D9D3BC7BFBD2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64288E2-D5F8-AC40-8C7F-C23722B3A9E7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18" name="Picture Placeholder 17">
            <a:extLst>
              <a:ext uri="{FF2B5EF4-FFF2-40B4-BE49-F238E27FC236}">
                <a16:creationId xmlns:a16="http://schemas.microsoft.com/office/drawing/2014/main" id="{08538402-900E-7542-B60E-882DFF4742F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9" name="Larme 14">
            <a:extLst>
              <a:ext uri="{FF2B5EF4-FFF2-40B4-BE49-F238E27FC236}">
                <a16:creationId xmlns:a16="http://schemas.microsoft.com/office/drawing/2014/main" id="{DF2E70E2-EE82-8A47-8D06-AC7B69A5192C}"/>
              </a:ext>
            </a:extLst>
          </p:cNvPr>
          <p:cNvSpPr/>
          <p:nvPr/>
        </p:nvSpPr>
        <p:spPr>
          <a:xfrm rot="16200000">
            <a:off x="0" y="939041"/>
            <a:ext cx="4411157" cy="4411157"/>
          </a:xfrm>
          <a:prstGeom prst="teardrop">
            <a:avLst/>
          </a:prstGeom>
          <a:solidFill>
            <a:schemeClr val="accent1">
              <a:alpha val="66000"/>
            </a:schemeClr>
          </a:solidFill>
          <a:ln>
            <a:noFill/>
          </a:ln>
          <a:scene3d>
            <a:camera prst="orthographicFront">
              <a:rot lat="0" lon="21299996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0" name="Larme 15">
            <a:extLst>
              <a:ext uri="{FF2B5EF4-FFF2-40B4-BE49-F238E27FC236}">
                <a16:creationId xmlns:a16="http://schemas.microsoft.com/office/drawing/2014/main" id="{BDBEC3D0-9A97-FE42-A4FC-8CC4935BBEC2}"/>
              </a:ext>
            </a:extLst>
          </p:cNvPr>
          <p:cNvSpPr/>
          <p:nvPr/>
        </p:nvSpPr>
        <p:spPr>
          <a:xfrm rot="16200000">
            <a:off x="0" y="939041"/>
            <a:ext cx="4172378" cy="4172378"/>
          </a:xfrm>
          <a:prstGeom prst="teardrop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ZoneTexte 13">
            <a:extLst>
              <a:ext uri="{FF2B5EF4-FFF2-40B4-BE49-F238E27FC236}">
                <a16:creationId xmlns:a16="http://schemas.microsoft.com/office/drawing/2014/main" id="{CFA80AB9-E22C-4B4D-B4F5-75AF269452D3}"/>
              </a:ext>
            </a:extLst>
          </p:cNvPr>
          <p:cNvSpPr txBox="1"/>
          <p:nvPr/>
        </p:nvSpPr>
        <p:spPr>
          <a:xfrm>
            <a:off x="106049" y="2702063"/>
            <a:ext cx="40103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Introduction</a:t>
            </a:r>
            <a:endParaRPr lang="fr-FR" sz="3600" b="1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A58C199-A839-2B42-BFF2-569E83F9044C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F7CABDA-6FB6-1E43-BC62-2E36625811D8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005FFE0-ED02-5C4A-9323-7581E8BADC3A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EB5A349-2DD8-9A4C-A31B-BAE05A837686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4903B16-45AF-5B4B-851D-6590ED7EFBCF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99D30DA-B928-7445-9B80-D4D5E6AC6FA5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143E83B-C7BD-F744-B2CB-6523D720A74F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64871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724AE60A-A4F2-9B4D-A784-6319299EE0D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835181" y="1311143"/>
            <a:ext cx="7925463" cy="4608512"/>
          </a:xfrm>
        </p:spPr>
        <p:txBody>
          <a:bodyPr/>
          <a:lstStyle/>
          <a:p>
            <a:pPr>
              <a:buNone/>
            </a:pPr>
            <a:r>
              <a:rPr lang="en-US" altLang="en-US" sz="2000" dirty="0">
                <a:solidFill>
                  <a:schemeClr val="accent2"/>
                </a:solidFill>
              </a:rPr>
              <a:t>“Price enquiry” (</a:t>
            </a:r>
            <a:r>
              <a:rPr lang="en-US" altLang="en-US" sz="2000" dirty="0" err="1">
                <a:solidFill>
                  <a:schemeClr val="accent2"/>
                </a:solidFill>
              </a:rPr>
              <a:t>Demande</a:t>
            </a:r>
            <a:r>
              <a:rPr lang="en-US" altLang="en-US" sz="2000" dirty="0">
                <a:solidFill>
                  <a:schemeClr val="accent2"/>
                </a:solidFill>
              </a:rPr>
              <a:t> </a:t>
            </a:r>
            <a:r>
              <a:rPr lang="en-US" altLang="en-US" sz="2000" dirty="0" err="1">
                <a:solidFill>
                  <a:schemeClr val="accent2"/>
                </a:solidFill>
              </a:rPr>
              <a:t>d’Offre</a:t>
            </a:r>
            <a:r>
              <a:rPr lang="en-US" altLang="en-US" sz="2000" dirty="0">
                <a:solidFill>
                  <a:schemeClr val="accent2"/>
                </a:solidFill>
              </a:rPr>
              <a:t> - DO)</a:t>
            </a:r>
            <a:endParaRPr lang="en-AU" altLang="en-US" sz="2000" dirty="0">
              <a:solidFill>
                <a:schemeClr val="accent2"/>
              </a:solidFill>
            </a:endParaRPr>
          </a:p>
          <a:p>
            <a:pPr>
              <a:buFontTx/>
              <a:buChar char="•"/>
            </a:pPr>
            <a:r>
              <a:rPr lang="en-AU" altLang="en-US" sz="2000" dirty="0"/>
              <a:t>Submission deadline: 4-6 weeks from date of dispatch; </a:t>
            </a:r>
          </a:p>
          <a:p>
            <a:pPr>
              <a:buFontTx/>
              <a:buChar char="•"/>
            </a:pPr>
            <a:r>
              <a:rPr lang="en-AU" altLang="en-US" sz="2000" dirty="0"/>
              <a:t>All price enquiries above 50’000 CHF are also sent to the </a:t>
            </a:r>
            <a:br>
              <a:rPr lang="en-AU" altLang="en-US" sz="2000" dirty="0"/>
            </a:br>
            <a:r>
              <a:rPr lang="en-AU" altLang="en-US" sz="2000" dirty="0"/>
              <a:t>Industrial Liaison Officers (ILOs) for information;</a:t>
            </a:r>
          </a:p>
          <a:p>
            <a:pPr>
              <a:buFontTx/>
              <a:buChar char="•"/>
            </a:pPr>
            <a:r>
              <a:rPr lang="en-AU" altLang="en-US" sz="2000" dirty="0"/>
              <a:t>All price enquiries above 200’000 CHF are advertised on our </a:t>
            </a:r>
            <a:r>
              <a:rPr lang="en-AU" altLang="en-US" sz="2000" dirty="0">
                <a:hlinkClick r:id="rId2"/>
              </a:rPr>
              <a:t>Business Opportunities </a:t>
            </a:r>
            <a:r>
              <a:rPr lang="en-AU" altLang="en-US" sz="2000" dirty="0"/>
              <a:t>page</a:t>
            </a:r>
          </a:p>
          <a:p>
            <a:pPr>
              <a:buFontTx/>
              <a:buChar char="•"/>
            </a:pPr>
            <a:r>
              <a:rPr lang="fr-CH" altLang="en-US" sz="2000" dirty="0"/>
              <a:t>Price </a:t>
            </a:r>
            <a:r>
              <a:rPr lang="fr-CH" altLang="en-US" sz="2000" dirty="0" err="1"/>
              <a:t>enquiries</a:t>
            </a:r>
            <a:r>
              <a:rPr lang="fr-CH" altLang="en-US" sz="2000" dirty="0"/>
              <a:t> </a:t>
            </a:r>
            <a:r>
              <a:rPr lang="fr-CH" altLang="en-US" sz="2000" dirty="0" err="1"/>
              <a:t>consist</a:t>
            </a:r>
            <a:r>
              <a:rPr lang="fr-CH" altLang="en-US" sz="2000" dirty="0"/>
              <a:t> of:</a:t>
            </a:r>
          </a:p>
          <a:p>
            <a:pPr lvl="1">
              <a:buFontTx/>
              <a:buChar char="•"/>
            </a:pPr>
            <a:r>
              <a:rPr lang="fr-CH" altLang="en-US" sz="1600" dirty="0" err="1"/>
              <a:t>Technical</a:t>
            </a:r>
            <a:r>
              <a:rPr lang="fr-CH" altLang="en-US" sz="1600" dirty="0"/>
              <a:t> </a:t>
            </a:r>
            <a:r>
              <a:rPr lang="fr-CH" altLang="en-US" sz="1600" dirty="0" err="1"/>
              <a:t>specification</a:t>
            </a:r>
            <a:r>
              <a:rPr lang="fr-CH" altLang="en-US" sz="1600" dirty="0"/>
              <a:t> and annexes;</a:t>
            </a:r>
          </a:p>
          <a:p>
            <a:pPr lvl="1">
              <a:buFontTx/>
              <a:buChar char="•"/>
            </a:pPr>
            <a:r>
              <a:rPr lang="fr-CH" altLang="en-US" sz="1600" dirty="0"/>
              <a:t>Tender </a:t>
            </a:r>
            <a:r>
              <a:rPr lang="fr-CH" altLang="en-US" sz="1600" dirty="0" err="1"/>
              <a:t>form</a:t>
            </a:r>
            <a:r>
              <a:rPr lang="fr-CH" altLang="en-US" sz="1600" dirty="0"/>
              <a:t> (and a </a:t>
            </a:r>
            <a:r>
              <a:rPr lang="fr-CH" altLang="en-US" sz="1600" dirty="0" err="1"/>
              <a:t>technical</a:t>
            </a:r>
            <a:r>
              <a:rPr lang="fr-CH" altLang="en-US" sz="1600" dirty="0"/>
              <a:t> </a:t>
            </a:r>
            <a:r>
              <a:rPr lang="fr-CH" altLang="en-US" sz="1600" dirty="0" err="1"/>
              <a:t>annex</a:t>
            </a:r>
            <a:r>
              <a:rPr lang="fr-CH" altLang="en-US" sz="1600" dirty="0"/>
              <a:t> - </a:t>
            </a:r>
            <a:r>
              <a:rPr lang="fr-CH" altLang="en-US" sz="1600" dirty="0" err="1"/>
              <a:t>optional</a:t>
            </a:r>
            <a:r>
              <a:rPr lang="fr-CH" altLang="en-US" sz="1600" dirty="0"/>
              <a:t>);</a:t>
            </a:r>
          </a:p>
          <a:p>
            <a:pPr lvl="1">
              <a:buFontTx/>
              <a:buChar char="•"/>
            </a:pPr>
            <a:r>
              <a:rPr lang="fr-CH" altLang="en-US" sz="1600" dirty="0" err="1"/>
              <a:t>CERN’s</a:t>
            </a:r>
            <a:r>
              <a:rPr lang="fr-CH" altLang="en-US" sz="1600" dirty="0"/>
              <a:t> General Conditions (</a:t>
            </a:r>
            <a:r>
              <a:rPr lang="fr-CH" altLang="en-US" sz="1600" dirty="0" err="1"/>
              <a:t>contracts</a:t>
            </a:r>
            <a:r>
              <a:rPr lang="fr-CH" altLang="en-US" sz="1600" dirty="0"/>
              <a:t>, invitations to tender, </a:t>
            </a:r>
            <a:r>
              <a:rPr lang="fr-CH" altLang="en-US" sz="1600" dirty="0" err="1"/>
              <a:t>safety</a:t>
            </a:r>
            <a:r>
              <a:rPr lang="fr-CH" altLang="en-US" sz="1600" dirty="0"/>
              <a:t>, etc.)</a:t>
            </a:r>
          </a:p>
          <a:p>
            <a:pPr lvl="1">
              <a:buFontTx/>
              <a:buChar char="•"/>
            </a:pPr>
            <a:r>
              <a:rPr lang="fr-CH" altLang="en-US" sz="1600" dirty="0" err="1"/>
              <a:t>CERN’s</a:t>
            </a:r>
            <a:r>
              <a:rPr lang="fr-CH" altLang="en-US" sz="1600" dirty="0"/>
              <a:t> Supplier Code of </a:t>
            </a:r>
            <a:r>
              <a:rPr lang="fr-CH" altLang="en-US" sz="1600" dirty="0" err="1"/>
              <a:t>Conduct</a:t>
            </a:r>
            <a:endParaRPr lang="fr-CH" altLang="en-US" sz="1600" dirty="0"/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</a:t>
            </a:r>
            <a:r>
              <a:rPr lang="en-US" altLang="fr-FR" dirty="0">
                <a:solidFill>
                  <a:schemeClr val="accent1"/>
                </a:solidFill>
                <a:cs typeface="Calibri" panose="020F0502020204030204" pitchFamily="34" charset="0"/>
              </a:rPr>
              <a:t> between 10’000 and 400’000 CHF</a:t>
            </a:r>
            <a:br>
              <a:rPr lang="en-GB" altLang="fr-FR" dirty="0">
                <a:solidFill>
                  <a:schemeClr val="accent1"/>
                </a:solidFill>
                <a:cs typeface="Calibri" panose="020F0502020204030204" pitchFamily="34" charset="0"/>
              </a:rPr>
            </a:b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50</a:t>
            </a:fld>
            <a:endParaRPr lang="en-US" dirty="0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A48D4D3A-DF2F-1D4B-A617-F0B4EBD719F6}"/>
              </a:ext>
            </a:extLst>
          </p:cNvPr>
          <p:cNvSpPr>
            <a:spLocks noEditPoints="1"/>
          </p:cNvSpPr>
          <p:nvPr/>
        </p:nvSpPr>
        <p:spPr bwMode="auto">
          <a:xfrm>
            <a:off x="850694" y="4010669"/>
            <a:ext cx="771905" cy="1974206"/>
          </a:xfrm>
          <a:custGeom>
            <a:avLst/>
            <a:gdLst>
              <a:gd name="T0" fmla="*/ 34 w 69"/>
              <a:gd name="T1" fmla="*/ 33 h 177"/>
              <a:gd name="T2" fmla="*/ 0 w 69"/>
              <a:gd name="T3" fmla="*/ 16 h 177"/>
              <a:gd name="T4" fmla="*/ 34 w 69"/>
              <a:gd name="T5" fmla="*/ 0 h 177"/>
              <a:gd name="T6" fmla="*/ 69 w 69"/>
              <a:gd name="T7" fmla="*/ 16 h 177"/>
              <a:gd name="T8" fmla="*/ 34 w 69"/>
              <a:gd name="T9" fmla="*/ 33 h 177"/>
              <a:gd name="T10" fmla="*/ 34 w 69"/>
              <a:gd name="T11" fmla="*/ 157 h 177"/>
              <a:gd name="T12" fmla="*/ 0 w 69"/>
              <a:gd name="T13" fmla="*/ 141 h 177"/>
              <a:gd name="T14" fmla="*/ 0 w 69"/>
              <a:gd name="T15" fmla="*/ 161 h 177"/>
              <a:gd name="T16" fmla="*/ 34 w 69"/>
              <a:gd name="T17" fmla="*/ 177 h 177"/>
              <a:gd name="T18" fmla="*/ 69 w 69"/>
              <a:gd name="T19" fmla="*/ 161 h 177"/>
              <a:gd name="T20" fmla="*/ 69 w 69"/>
              <a:gd name="T21" fmla="*/ 141 h 177"/>
              <a:gd name="T22" fmla="*/ 34 w 69"/>
              <a:gd name="T23" fmla="*/ 157 h 177"/>
              <a:gd name="T24" fmla="*/ 34 w 69"/>
              <a:gd name="T25" fmla="*/ 128 h 177"/>
              <a:gd name="T26" fmla="*/ 0 w 69"/>
              <a:gd name="T27" fmla="*/ 112 h 177"/>
              <a:gd name="T28" fmla="*/ 0 w 69"/>
              <a:gd name="T29" fmla="*/ 132 h 177"/>
              <a:gd name="T30" fmla="*/ 34 w 69"/>
              <a:gd name="T31" fmla="*/ 148 h 177"/>
              <a:gd name="T32" fmla="*/ 69 w 69"/>
              <a:gd name="T33" fmla="*/ 132 h 177"/>
              <a:gd name="T34" fmla="*/ 69 w 69"/>
              <a:gd name="T35" fmla="*/ 112 h 177"/>
              <a:gd name="T36" fmla="*/ 34 w 69"/>
              <a:gd name="T37" fmla="*/ 128 h 177"/>
              <a:gd name="T38" fmla="*/ 34 w 69"/>
              <a:gd name="T39" fmla="*/ 99 h 177"/>
              <a:gd name="T40" fmla="*/ 0 w 69"/>
              <a:gd name="T41" fmla="*/ 83 h 177"/>
              <a:gd name="T42" fmla="*/ 0 w 69"/>
              <a:gd name="T43" fmla="*/ 103 h 177"/>
              <a:gd name="T44" fmla="*/ 34 w 69"/>
              <a:gd name="T45" fmla="*/ 119 h 177"/>
              <a:gd name="T46" fmla="*/ 69 w 69"/>
              <a:gd name="T47" fmla="*/ 103 h 177"/>
              <a:gd name="T48" fmla="*/ 69 w 69"/>
              <a:gd name="T49" fmla="*/ 83 h 177"/>
              <a:gd name="T50" fmla="*/ 34 w 69"/>
              <a:gd name="T51" fmla="*/ 99 h 177"/>
              <a:gd name="T52" fmla="*/ 34 w 69"/>
              <a:gd name="T53" fmla="*/ 71 h 177"/>
              <a:gd name="T54" fmla="*/ 0 w 69"/>
              <a:gd name="T55" fmla="*/ 54 h 177"/>
              <a:gd name="T56" fmla="*/ 0 w 69"/>
              <a:gd name="T57" fmla="*/ 74 h 177"/>
              <a:gd name="T58" fmla="*/ 34 w 69"/>
              <a:gd name="T59" fmla="*/ 90 h 177"/>
              <a:gd name="T60" fmla="*/ 69 w 69"/>
              <a:gd name="T61" fmla="*/ 74 h 177"/>
              <a:gd name="T62" fmla="*/ 69 w 69"/>
              <a:gd name="T63" fmla="*/ 54 h 177"/>
              <a:gd name="T64" fmla="*/ 34 w 69"/>
              <a:gd name="T65" fmla="*/ 71 h 177"/>
              <a:gd name="T66" fmla="*/ 34 w 69"/>
              <a:gd name="T67" fmla="*/ 42 h 177"/>
              <a:gd name="T68" fmla="*/ 0 w 69"/>
              <a:gd name="T69" fmla="*/ 25 h 177"/>
              <a:gd name="T70" fmla="*/ 0 w 69"/>
              <a:gd name="T71" fmla="*/ 45 h 177"/>
              <a:gd name="T72" fmla="*/ 34 w 69"/>
              <a:gd name="T73" fmla="*/ 61 h 177"/>
              <a:gd name="T74" fmla="*/ 69 w 69"/>
              <a:gd name="T75" fmla="*/ 45 h 177"/>
              <a:gd name="T76" fmla="*/ 69 w 69"/>
              <a:gd name="T77" fmla="*/ 25 h 177"/>
              <a:gd name="T78" fmla="*/ 34 w 69"/>
              <a:gd name="T79" fmla="*/ 42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9" h="177">
                <a:moveTo>
                  <a:pt x="34" y="33"/>
                </a:moveTo>
                <a:cubicBezTo>
                  <a:pt x="15" y="33"/>
                  <a:pt x="0" y="25"/>
                  <a:pt x="0" y="16"/>
                </a:cubicBezTo>
                <a:cubicBezTo>
                  <a:pt x="0" y="7"/>
                  <a:pt x="15" y="0"/>
                  <a:pt x="34" y="0"/>
                </a:cubicBezTo>
                <a:cubicBezTo>
                  <a:pt x="53" y="0"/>
                  <a:pt x="69" y="7"/>
                  <a:pt x="69" y="16"/>
                </a:cubicBezTo>
                <a:cubicBezTo>
                  <a:pt x="69" y="25"/>
                  <a:pt x="53" y="33"/>
                  <a:pt x="34" y="33"/>
                </a:cubicBezTo>
                <a:close/>
                <a:moveTo>
                  <a:pt x="34" y="157"/>
                </a:moveTo>
                <a:cubicBezTo>
                  <a:pt x="15" y="157"/>
                  <a:pt x="0" y="150"/>
                  <a:pt x="0" y="14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70"/>
                  <a:pt x="15" y="177"/>
                  <a:pt x="34" y="177"/>
                </a:cubicBezTo>
                <a:cubicBezTo>
                  <a:pt x="53" y="177"/>
                  <a:pt x="69" y="170"/>
                  <a:pt x="69" y="161"/>
                </a:cubicBezTo>
                <a:cubicBezTo>
                  <a:pt x="69" y="141"/>
                  <a:pt x="69" y="141"/>
                  <a:pt x="69" y="141"/>
                </a:cubicBezTo>
                <a:cubicBezTo>
                  <a:pt x="69" y="150"/>
                  <a:pt x="53" y="157"/>
                  <a:pt x="34" y="157"/>
                </a:cubicBezTo>
                <a:close/>
                <a:moveTo>
                  <a:pt x="34" y="128"/>
                </a:moveTo>
                <a:cubicBezTo>
                  <a:pt x="15" y="128"/>
                  <a:pt x="0" y="121"/>
                  <a:pt x="0" y="1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41"/>
                  <a:pt x="15" y="148"/>
                  <a:pt x="34" y="148"/>
                </a:cubicBezTo>
                <a:cubicBezTo>
                  <a:pt x="53" y="148"/>
                  <a:pt x="69" y="141"/>
                  <a:pt x="69" y="13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9" y="121"/>
                  <a:pt x="53" y="128"/>
                  <a:pt x="34" y="128"/>
                </a:cubicBezTo>
                <a:close/>
                <a:moveTo>
                  <a:pt x="34" y="99"/>
                </a:moveTo>
                <a:cubicBezTo>
                  <a:pt x="15" y="99"/>
                  <a:pt x="0" y="92"/>
                  <a:pt x="0" y="8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2"/>
                  <a:pt x="15" y="119"/>
                  <a:pt x="34" y="119"/>
                </a:cubicBezTo>
                <a:cubicBezTo>
                  <a:pt x="53" y="119"/>
                  <a:pt x="69" y="112"/>
                  <a:pt x="69" y="103"/>
                </a:cubicBezTo>
                <a:cubicBezTo>
                  <a:pt x="69" y="83"/>
                  <a:pt x="69" y="83"/>
                  <a:pt x="69" y="83"/>
                </a:cubicBezTo>
                <a:cubicBezTo>
                  <a:pt x="69" y="92"/>
                  <a:pt x="53" y="99"/>
                  <a:pt x="34" y="99"/>
                </a:cubicBezTo>
                <a:close/>
                <a:moveTo>
                  <a:pt x="34" y="71"/>
                </a:moveTo>
                <a:cubicBezTo>
                  <a:pt x="15" y="71"/>
                  <a:pt x="0" y="63"/>
                  <a:pt x="0" y="5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83"/>
                  <a:pt x="15" y="90"/>
                  <a:pt x="34" y="90"/>
                </a:cubicBezTo>
                <a:cubicBezTo>
                  <a:pt x="53" y="90"/>
                  <a:pt x="69" y="83"/>
                  <a:pt x="69" y="7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63"/>
                  <a:pt x="53" y="71"/>
                  <a:pt x="34" y="71"/>
                </a:cubicBezTo>
                <a:close/>
                <a:moveTo>
                  <a:pt x="34" y="42"/>
                </a:moveTo>
                <a:cubicBezTo>
                  <a:pt x="15" y="42"/>
                  <a:pt x="0" y="34"/>
                  <a:pt x="0" y="2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54"/>
                  <a:pt x="15" y="61"/>
                  <a:pt x="34" y="61"/>
                </a:cubicBezTo>
                <a:cubicBezTo>
                  <a:pt x="53" y="61"/>
                  <a:pt x="69" y="54"/>
                  <a:pt x="69" y="45"/>
                </a:cubicBezTo>
                <a:cubicBezTo>
                  <a:pt x="69" y="25"/>
                  <a:pt x="69" y="25"/>
                  <a:pt x="69" y="25"/>
                </a:cubicBezTo>
                <a:cubicBezTo>
                  <a:pt x="69" y="34"/>
                  <a:pt x="53" y="42"/>
                  <a:pt x="34" y="4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Source Sans Pro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EAF622EA-CB84-6245-BD81-8B9D437E7B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63524" y="2314207"/>
            <a:ext cx="2270394" cy="2641071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B0650242-2C18-FE4D-859C-560AD70F387B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0BF6CD7A-CE52-9049-9F35-DD4C38E4D80F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D507267-FBB0-684E-9FE1-623753D1E50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86C11D2D-135C-A64B-88F5-FA23C74C5D3D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AA9CEC6-4F1E-7049-9EDF-F434B34DB6D2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5E28584-2956-C344-AC7E-96C427E3417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5D1E8E5-2209-2341-BEBA-E77CE7939E53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82107F-A4B0-C465-2D24-655A2B5C0A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5164E0-7508-4667-B445-EE244C92B807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9BEF8C-AAAA-B8DE-0074-1CDB3F3EC5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362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7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 exceeding 400’000 CHF</a:t>
            </a:r>
            <a:b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</a:b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Phase 1 : </a:t>
            </a:r>
            <a:r>
              <a:rPr lang="en-US" altLang="en-US" sz="2400" dirty="0">
                <a:solidFill>
                  <a:schemeClr val="accent2"/>
                </a:solidFill>
              </a:rPr>
              <a:t>“Market Survey” (MS) (Prequalification stage)</a:t>
            </a:r>
            <a:br>
              <a:rPr lang="en-US" altLang="en-US" sz="2400" dirty="0">
                <a:solidFill>
                  <a:schemeClr val="accent2"/>
                </a:solidFill>
              </a:rPr>
            </a:b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51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aphicFrame>
        <p:nvGraphicFramePr>
          <p:cNvPr id="2" name="Diagram 1"/>
          <p:cNvGraphicFramePr/>
          <p:nvPr/>
        </p:nvGraphicFramePr>
        <p:xfrm>
          <a:off x="2644741" y="1522429"/>
          <a:ext cx="6442697" cy="40644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D40E319C-6C30-A262-E619-554A57196CC7}"/>
              </a:ext>
            </a:extLst>
          </p:cNvPr>
          <p:cNvSpPr/>
          <p:nvPr/>
        </p:nvSpPr>
        <p:spPr>
          <a:xfrm>
            <a:off x="2286213" y="3193143"/>
            <a:ext cx="7619574" cy="1553028"/>
          </a:xfrm>
          <a:prstGeom prst="rect">
            <a:avLst/>
          </a:pr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B05A118-CDC3-C9E9-9966-DFC1DEF8E2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4C27DD-A37E-42DE-9707-D4B70BD729C8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C51BA6C2-B5CC-54B3-5E9B-90B6B21DF4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00549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48896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 exceeding 400’000 CHF - Phase 1 : </a:t>
            </a:r>
            <a:r>
              <a:rPr lang="en-US" altLang="en-US" sz="2400" dirty="0">
                <a:solidFill>
                  <a:schemeClr val="accent2"/>
                </a:solidFill>
              </a:rPr>
              <a:t>“Market Survey” (MS) </a:t>
            </a: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52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5537" y="862553"/>
            <a:ext cx="3512978" cy="53727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18222" y="1410828"/>
            <a:ext cx="8209553" cy="3706698"/>
          </a:xfrm>
          <a:prstGeom prst="rect">
            <a:avLst/>
          </a:prstGeom>
        </p:spPr>
      </p:pic>
      <p:sp>
        <p:nvSpPr>
          <p:cNvPr id="11" name="Oval 10"/>
          <p:cNvSpPr/>
          <p:nvPr/>
        </p:nvSpPr>
        <p:spPr>
          <a:xfrm>
            <a:off x="6096000" y="2361413"/>
            <a:ext cx="1941922" cy="46662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Oval 17"/>
          <p:cNvSpPr/>
          <p:nvPr/>
        </p:nvSpPr>
        <p:spPr>
          <a:xfrm>
            <a:off x="8934826" y="3261033"/>
            <a:ext cx="1941922" cy="46662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9" name="Rectangle 18"/>
          <p:cNvSpPr/>
          <p:nvPr/>
        </p:nvSpPr>
        <p:spPr>
          <a:xfrm>
            <a:off x="657983" y="5592940"/>
            <a:ext cx="1112603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dirty="0"/>
              <a:t>Submission deadline: </a:t>
            </a:r>
            <a:r>
              <a:rPr lang="en-US" altLang="en-US" b="1" u="sng" dirty="0"/>
              <a:t>4 weeks</a:t>
            </a:r>
            <a:r>
              <a:rPr lang="en-US" altLang="en-US" dirty="0"/>
              <a:t>, or more if the MS is still online on the business opportunities table </a:t>
            </a:r>
            <a:endParaRPr lang="en-GB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D01497D-187C-8074-4FE8-FDCC408301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9D1AF1-F9F1-49B4-A34D-D187C92C3893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8022A10-8724-5A49-B4A7-8C66F9E01B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094417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59B32E5-0644-AB04-8FE4-07EC13E2B9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77018" y="1266965"/>
            <a:ext cx="9221487" cy="4982270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48896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 exceeding 400’000 CHF - Phase 1 : </a:t>
            </a:r>
            <a:r>
              <a:rPr lang="en-US" altLang="en-US" sz="2400" dirty="0">
                <a:solidFill>
                  <a:schemeClr val="accent2"/>
                </a:solidFill>
              </a:rPr>
              <a:t>“Market Survey” (MS) </a:t>
            </a: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53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19" name="Picture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7988" y="911110"/>
            <a:ext cx="3337866" cy="451063"/>
          </a:xfrm>
          <a:prstGeom prst="rect">
            <a:avLst/>
          </a:prstGeom>
        </p:spPr>
      </p:pic>
      <p:sp>
        <p:nvSpPr>
          <p:cNvPr id="20" name="Down Arrow 19"/>
          <p:cNvSpPr/>
          <p:nvPr/>
        </p:nvSpPr>
        <p:spPr>
          <a:xfrm>
            <a:off x="2131770" y="5591034"/>
            <a:ext cx="146205" cy="355855"/>
          </a:xfrm>
          <a:prstGeom prst="downArrow">
            <a:avLst>
              <a:gd name="adj1" fmla="val 41667"/>
              <a:gd name="adj2" fmla="val 66667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6F6C77F-A72E-14AF-B3CA-D36038BDD1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F304D5-235F-4BFE-9167-C3625B2198BB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01A5392-E3A4-1FE5-75C6-ECF7D071B9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784832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537269" cy="48896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 exceeding 400’000 CHF - Phase 1 </a:t>
            </a:r>
            <a:r>
              <a:rPr lang="en-US" altLang="en-US" sz="2400" dirty="0">
                <a:solidFill>
                  <a:schemeClr val="accent2"/>
                </a:solidFill>
              </a:rPr>
              <a:t>“Market Survey” (MS-5090/IT) </a:t>
            </a: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54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434" y="1208722"/>
            <a:ext cx="4157229" cy="56327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22922" y="1208722"/>
            <a:ext cx="4302106" cy="52575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1A97BBA-474B-01F9-BAEB-B12F1F2BD9F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434" y="2259485"/>
            <a:ext cx="5225862" cy="233903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DCC9439-A66A-8059-5BE1-8B43BF96861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24988" y="1734478"/>
            <a:ext cx="5390999" cy="4442833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9D2A601-03BF-0EC7-5FD0-7E3D252141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74B2AD-6F06-4BAC-B83D-6B38A35CC90F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558332-56F3-EF00-77A7-AD906BDF1A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465784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48896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 exceeding 400’000 CHF - Phase 1 : </a:t>
            </a:r>
            <a:r>
              <a:rPr lang="en-US" altLang="en-US" sz="2400" dirty="0">
                <a:solidFill>
                  <a:schemeClr val="accent2"/>
                </a:solidFill>
              </a:rPr>
              <a:t>“Market Survey” (MS) </a:t>
            </a: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55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2596" y="977493"/>
            <a:ext cx="4285350" cy="506666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6031212" y="1319753"/>
            <a:ext cx="5076334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H" sz="1600" dirty="0" err="1"/>
              <a:t>Only</a:t>
            </a:r>
            <a:r>
              <a:rPr lang="fr-CH" sz="1600" dirty="0"/>
              <a:t> </a:t>
            </a:r>
            <a:r>
              <a:rPr lang="fr-CH" sz="1600" dirty="0" err="1"/>
              <a:t>firms</a:t>
            </a:r>
            <a:r>
              <a:rPr lang="fr-CH" sz="1600" dirty="0"/>
              <a:t> </a:t>
            </a:r>
            <a:r>
              <a:rPr lang="fr-CH" sz="1600" b="1" dirty="0" err="1"/>
              <a:t>fullfilling</a:t>
            </a:r>
            <a:r>
              <a:rPr lang="fr-CH" sz="1600" b="1" dirty="0"/>
              <a:t> the Qualification </a:t>
            </a:r>
            <a:r>
              <a:rPr lang="fr-CH" sz="1600" b="1" dirty="0" err="1"/>
              <a:t>Criteria</a:t>
            </a:r>
            <a:endParaRPr lang="fr-CH" sz="1600" dirty="0"/>
          </a:p>
          <a:p>
            <a:r>
              <a:rPr lang="fr-CH" sz="1600" dirty="0"/>
              <a:t>and </a:t>
            </a:r>
            <a:r>
              <a:rPr lang="fr-CH" sz="1600" dirty="0" err="1"/>
              <a:t>having</a:t>
            </a:r>
            <a:r>
              <a:rPr lang="fr-CH" sz="1600" dirty="0"/>
              <a:t> been </a:t>
            </a:r>
            <a:r>
              <a:rPr lang="fr-CH" sz="1600" b="1" dirty="0" err="1"/>
              <a:t>Selected</a:t>
            </a:r>
            <a:r>
              <a:rPr lang="fr-CH" sz="1600" dirty="0"/>
              <a:t> by CERN on the basis of the </a:t>
            </a:r>
            <a:r>
              <a:rPr lang="fr-CH" sz="1600" dirty="0" err="1"/>
              <a:t>Market</a:t>
            </a:r>
            <a:r>
              <a:rPr lang="fr-CH" sz="1600" dirty="0"/>
              <a:t> Survey </a:t>
            </a:r>
            <a:r>
              <a:rPr lang="fr-CH" sz="1600" dirty="0" err="1"/>
              <a:t>will</a:t>
            </a:r>
            <a:r>
              <a:rPr lang="fr-CH" sz="1600" dirty="0"/>
              <a:t> </a:t>
            </a:r>
            <a:r>
              <a:rPr lang="fr-CH" sz="1600" dirty="0" err="1"/>
              <a:t>be</a:t>
            </a:r>
            <a:r>
              <a:rPr lang="fr-CH" sz="1600" dirty="0"/>
              <a:t> </a:t>
            </a:r>
            <a:r>
              <a:rPr lang="fr-CH" sz="1600" dirty="0" err="1"/>
              <a:t>invited</a:t>
            </a:r>
            <a:r>
              <a:rPr lang="fr-CH" sz="1600" dirty="0"/>
              <a:t> to </a:t>
            </a:r>
            <a:r>
              <a:rPr lang="fr-CH" sz="1600" dirty="0" err="1"/>
              <a:t>participate</a:t>
            </a:r>
            <a:r>
              <a:rPr lang="fr-CH" sz="1600" dirty="0"/>
              <a:t> in the </a:t>
            </a:r>
            <a:r>
              <a:rPr lang="fr-CH" sz="1600" dirty="0" err="1"/>
              <a:t>forthcoming</a:t>
            </a:r>
            <a:r>
              <a:rPr lang="fr-CH" sz="1600" dirty="0"/>
              <a:t> Invitation to Tender. </a:t>
            </a:r>
          </a:p>
          <a:p>
            <a:endParaRPr lang="fr-CH" sz="1600" dirty="0"/>
          </a:p>
          <a:p>
            <a:endParaRPr lang="fr-CH" sz="1600" dirty="0"/>
          </a:p>
          <a:p>
            <a:endParaRPr lang="fr-CH" sz="1600" dirty="0"/>
          </a:p>
          <a:p>
            <a:endParaRPr lang="fr-CH" sz="1600" dirty="0"/>
          </a:p>
          <a:p>
            <a:endParaRPr lang="en-GB" sz="1600" dirty="0"/>
          </a:p>
          <a:p>
            <a:r>
              <a:rPr lang="en-GB" sz="1600" dirty="0"/>
              <a:t>technical and financial qualifications of the firm; </a:t>
            </a:r>
          </a:p>
          <a:p>
            <a:endParaRPr lang="en-GB" sz="1600" dirty="0"/>
          </a:p>
          <a:p>
            <a:r>
              <a:rPr lang="en-GB" sz="1600" dirty="0"/>
              <a:t>CERN's previous experience with the firm, if any;</a:t>
            </a:r>
          </a:p>
          <a:p>
            <a:endParaRPr lang="en-GB" sz="1600" dirty="0"/>
          </a:p>
          <a:p>
            <a:r>
              <a:rPr lang="en-GB" sz="1600" dirty="0"/>
              <a:t>the number of firms selected from each Member State (MS's contribution, the relevant industrial return coefficient and the estimated amount of the contract)</a:t>
            </a:r>
            <a:endParaRPr lang="fr-CH" sz="1600" dirty="0"/>
          </a:p>
          <a:p>
            <a:endParaRPr lang="fr-CH" sz="1600" dirty="0"/>
          </a:p>
          <a:p>
            <a:endParaRPr lang="fr-CH" sz="1600" dirty="0"/>
          </a:p>
          <a:p>
            <a:endParaRPr lang="fr-CH" sz="1600" dirty="0"/>
          </a:p>
          <a:p>
            <a:endParaRPr lang="en-GB" sz="1600" dirty="0"/>
          </a:p>
        </p:txBody>
      </p:sp>
      <p:sp>
        <p:nvSpPr>
          <p:cNvPr id="18" name="Down Arrow 17"/>
          <p:cNvSpPr/>
          <p:nvPr/>
        </p:nvSpPr>
        <p:spPr>
          <a:xfrm>
            <a:off x="8285236" y="2935897"/>
            <a:ext cx="391885" cy="44903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30938" y="4363533"/>
            <a:ext cx="1628598" cy="178698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21BE73C-4CFF-CBCE-8386-54AD95E532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433" y="1511614"/>
            <a:ext cx="3577294" cy="5116808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36B2E3E-7C53-58D0-68C6-6DF5267639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250D99-9E45-4D22-A282-CAEF6F8CE3FA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DF68D7-0BD6-AA89-A897-4E0633E160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889651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 exceeding 400’000 CHF</a:t>
            </a:r>
            <a:b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</a:b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Phase 2 : </a:t>
            </a:r>
            <a:r>
              <a:rPr lang="en-US" altLang="en-US" sz="2400" dirty="0">
                <a:solidFill>
                  <a:schemeClr val="accent2"/>
                </a:solidFill>
              </a:rPr>
              <a:t>“Invitation to Tender” (IT) (Tendering stage)</a:t>
            </a:r>
            <a:br>
              <a:rPr lang="en-US" altLang="en-US" sz="2400" dirty="0">
                <a:solidFill>
                  <a:schemeClr val="accent2"/>
                </a:solidFill>
              </a:rPr>
            </a:b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56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aphicFrame>
        <p:nvGraphicFramePr>
          <p:cNvPr id="2" name="Diagram 1"/>
          <p:cNvGraphicFramePr/>
          <p:nvPr/>
        </p:nvGraphicFramePr>
        <p:xfrm>
          <a:off x="2696589" y="2121031"/>
          <a:ext cx="6442697" cy="40644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Rectangle 6"/>
          <p:cNvSpPr/>
          <p:nvPr/>
        </p:nvSpPr>
        <p:spPr>
          <a:xfrm>
            <a:off x="300085" y="1386005"/>
            <a:ext cx="1041347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FontTx/>
              <a:buChar char="•"/>
            </a:pPr>
            <a:r>
              <a:rPr lang="en-AU" altLang="en-US" dirty="0"/>
              <a:t>Sent to qualified and selected firms only</a:t>
            </a:r>
          </a:p>
          <a:p>
            <a:pPr>
              <a:buFontTx/>
              <a:buChar char="•"/>
            </a:pPr>
            <a:r>
              <a:rPr lang="en-AU" altLang="en-US" dirty="0"/>
              <a:t>Submission deadline: </a:t>
            </a:r>
            <a:r>
              <a:rPr lang="en-AU" altLang="en-US" b="1" dirty="0"/>
              <a:t>4 weeks from date of dispatch </a:t>
            </a:r>
            <a:r>
              <a:rPr lang="en-AU" altLang="en-US" dirty="0"/>
              <a:t>(with a longer period for more complex requirements)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0DE9C83-ADD4-35BD-512B-568EF9770A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10CA48-12E3-4846-8B51-1AE3225CCB8D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FC7785D-A23E-9A59-AB40-5181820585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491625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36037" y="989814"/>
            <a:ext cx="8485262" cy="5868186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48896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 exceeding 400’000 CHF - Phase 2 : </a:t>
            </a:r>
            <a:r>
              <a:rPr lang="en-US" altLang="en-US" sz="2400" dirty="0">
                <a:solidFill>
                  <a:schemeClr val="accent2"/>
                </a:solidFill>
              </a:rPr>
              <a:t>“Invitation to tender” (IT) </a:t>
            </a: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57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1" name="Oval 10"/>
          <p:cNvSpPr/>
          <p:nvPr/>
        </p:nvSpPr>
        <p:spPr>
          <a:xfrm>
            <a:off x="9362622" y="1286661"/>
            <a:ext cx="959728" cy="352639"/>
          </a:xfrm>
          <a:prstGeom prst="ellipse">
            <a:avLst/>
          </a:prstGeom>
          <a:noFill/>
          <a:ln>
            <a:solidFill>
              <a:srgbClr val="003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Oval 17"/>
          <p:cNvSpPr/>
          <p:nvPr/>
        </p:nvSpPr>
        <p:spPr>
          <a:xfrm>
            <a:off x="8799922" y="1753513"/>
            <a:ext cx="1875934" cy="36399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Oval 19"/>
          <p:cNvSpPr/>
          <p:nvPr/>
        </p:nvSpPr>
        <p:spPr>
          <a:xfrm>
            <a:off x="7239786" y="5959214"/>
            <a:ext cx="1349308" cy="352639"/>
          </a:xfrm>
          <a:prstGeom prst="ellipse">
            <a:avLst/>
          </a:prstGeom>
          <a:noFill/>
          <a:ln>
            <a:solidFill>
              <a:srgbClr val="0033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Oval 20"/>
          <p:cNvSpPr/>
          <p:nvPr/>
        </p:nvSpPr>
        <p:spPr>
          <a:xfrm>
            <a:off x="3289741" y="3988468"/>
            <a:ext cx="1941922" cy="46662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Oval 22"/>
          <p:cNvSpPr/>
          <p:nvPr/>
        </p:nvSpPr>
        <p:spPr>
          <a:xfrm>
            <a:off x="9827738" y="4106743"/>
            <a:ext cx="1941922" cy="466627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3FA0BCB-5682-E86E-0B20-0682084FB7C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701" y="718704"/>
            <a:ext cx="4505954" cy="62873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70FD7CC-9145-E9F7-E51E-23291D8DF6BF}"/>
              </a:ext>
            </a:extLst>
          </p:cNvPr>
          <p:cNvSpPr txBox="1"/>
          <p:nvPr/>
        </p:nvSpPr>
        <p:spPr>
          <a:xfrm>
            <a:off x="190274" y="2750143"/>
            <a:ext cx="27125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/>
              <a:t>Sets out key timing and procedural steps</a:t>
            </a:r>
          </a:p>
        </p:txBody>
      </p:sp>
      <p:sp>
        <p:nvSpPr>
          <p:cNvPr id="9" name="Arrow: Right 8">
            <a:extLst>
              <a:ext uri="{FF2B5EF4-FFF2-40B4-BE49-F238E27FC236}">
                <a16:creationId xmlns:a16="http://schemas.microsoft.com/office/drawing/2014/main" id="{47134536-C221-C83D-2D60-B23FFAF3FCCD}"/>
              </a:ext>
            </a:extLst>
          </p:cNvPr>
          <p:cNvSpPr/>
          <p:nvPr/>
        </p:nvSpPr>
        <p:spPr>
          <a:xfrm>
            <a:off x="2840025" y="2875892"/>
            <a:ext cx="782748" cy="488960"/>
          </a:xfrm>
          <a:prstGeom prst="rightArrow">
            <a:avLst/>
          </a:prstGeom>
          <a:solidFill>
            <a:srgbClr val="61C4D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E7ABED-00A7-E164-B751-D436969FA9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006A4-E25A-4CF0-A48E-82D4D56AA9B7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BFF80E5-9FCB-61E6-E50E-B915D4FC2B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524451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48896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 exceeding 400’000 CHF - Phase 2 : </a:t>
            </a:r>
            <a:r>
              <a:rPr lang="en-US" altLang="en-US" sz="2400" dirty="0">
                <a:solidFill>
                  <a:schemeClr val="accent2"/>
                </a:solidFill>
              </a:rPr>
              <a:t>“Invitation to tender” (IT) </a:t>
            </a: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58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121839" y="1291851"/>
            <a:ext cx="3568420" cy="50475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sz="1050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sz="105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400" dirty="0"/>
              <a:t>On a case-by-case basis: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sz="1400" dirty="0"/>
              <a:t>Mandatory Bidders Conference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US" sz="1400" dirty="0"/>
              <a:t>Mandatory/Optional technical visits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AU" altLang="en-US" sz="1400" b="1" dirty="0"/>
              <a:t>Firms may ask any necessary questions in writing to: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AU" altLang="en-US" sz="1400" b="1" dirty="0"/>
              <a:t>Ensure full understanding of all requirements </a:t>
            </a:r>
          </a:p>
          <a:p>
            <a:pPr marL="628650" lvl="1" indent="-171450">
              <a:buFont typeface="Arial" panose="020B0604020202020204" pitchFamily="34" charset="0"/>
              <a:buChar char="•"/>
            </a:pPr>
            <a:endParaRPr lang="en-AU" altLang="en-US" sz="1400" b="1" dirty="0"/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en-AU" altLang="en-US" sz="1400" b="1" dirty="0"/>
              <a:t>Prepare a bid that best matches CERN’s needs</a:t>
            </a:r>
            <a:endParaRPr lang="en-AU" altLang="en-US" sz="1400" dirty="0"/>
          </a:p>
          <a:p>
            <a:pPr marL="628650" lvl="1" indent="-171450">
              <a:buFont typeface="Arial" panose="020B0604020202020204" pitchFamily="34" charset="0"/>
              <a:buChar char="•"/>
            </a:pPr>
            <a:endParaRPr lang="en-AU" altLang="en-US" sz="1400" b="1" dirty="0">
              <a:solidFill>
                <a:srgbClr val="FF0000"/>
              </a:solidFill>
            </a:endParaRPr>
          </a:p>
          <a:p>
            <a:pPr lvl="1"/>
            <a:r>
              <a:rPr lang="en-AU" altLang="en-US" sz="1400" b="1" dirty="0">
                <a:solidFill>
                  <a:srgbClr val="FF0000"/>
                </a:solidFill>
              </a:rPr>
              <a:t>Pay close attention to adjudication basis i.e. lowest compliant bid vs best-value-for-money (</a:t>
            </a:r>
            <a:r>
              <a:rPr lang="en-AU" altLang="en-US" sz="1400" b="1" u="sng" dirty="0">
                <a:solidFill>
                  <a:srgbClr val="FF0000"/>
                </a:solidFill>
              </a:rPr>
              <a:t>technical/commercial submission envelopes</a:t>
            </a:r>
            <a:r>
              <a:rPr lang="en-AU" altLang="en-US" sz="1400" b="1" dirty="0">
                <a:solidFill>
                  <a:srgbClr val="FF0000"/>
                </a:solidFill>
              </a:rPr>
              <a:t>)</a:t>
            </a:r>
          </a:p>
          <a:p>
            <a:pPr lvl="1"/>
            <a:endParaRPr lang="en-AU" altLang="en-US" sz="1400" b="1" dirty="0">
              <a:solidFill>
                <a:srgbClr val="FF0000"/>
              </a:solidFill>
            </a:endParaRPr>
          </a:p>
          <a:p>
            <a:pPr marL="171450" lvl="1" indent="-171450">
              <a:buFont typeface="Arial" panose="020B0604020202020204" pitchFamily="34" charset="0"/>
              <a:buChar char="•"/>
            </a:pPr>
            <a:r>
              <a:rPr lang="en-AU" altLang="en-US" sz="1400" b="1" dirty="0"/>
              <a:t>Bids shall be submitted on the CERN e-tendering platform</a:t>
            </a:r>
            <a:endParaRPr lang="en-AU" altLang="en-US" sz="1400" b="1" dirty="0">
              <a:solidFill>
                <a:srgbClr val="FF0000"/>
              </a:solidFill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sz="1050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sz="105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0259" y="674401"/>
            <a:ext cx="8501741" cy="6183599"/>
          </a:xfrm>
          <a:prstGeom prst="rect">
            <a:avLst/>
          </a:prstGeom>
        </p:spPr>
      </p:pic>
      <p:pic>
        <p:nvPicPr>
          <p:cNvPr id="1026" name="Picture 1" descr="image00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6388" y="2693186"/>
            <a:ext cx="2622550" cy="257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1838" y="901771"/>
            <a:ext cx="4000999" cy="488959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5F2D62E-03A9-D621-16B9-F17A0B6DA9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10690EA-AD00-4485-8C56-DEDCFEF34667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9E9F94F-D453-57E3-24D9-1722F27557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53885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48896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 exceeding 400’000 CHF - Phase 2 : </a:t>
            </a:r>
            <a:r>
              <a:rPr lang="en-US" altLang="en-US" sz="2400" dirty="0">
                <a:solidFill>
                  <a:schemeClr val="accent2"/>
                </a:solidFill>
              </a:rPr>
              <a:t>“Invitation to tender” (IT) </a:t>
            </a: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0F98181-D2D9-BC48-9B26-13F2BD7B8B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422FE5B-810C-4E7B-975D-10A0C8CA8D81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59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1143" y="862553"/>
            <a:ext cx="4366320" cy="580066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183399" y="1442619"/>
            <a:ext cx="6096000" cy="5016758"/>
          </a:xfrm>
          <a:prstGeom prst="rect">
            <a:avLst/>
          </a:prstGeom>
        </p:spPr>
        <p:txBody>
          <a:bodyPr>
            <a:spAutoFit/>
          </a:bodyPr>
          <a:lstStyle/>
          <a:p>
            <a:pPr lvl="1"/>
            <a:endParaRPr lang="fr-CH" altLang="en-US" sz="1600" dirty="0"/>
          </a:p>
          <a:p>
            <a:pPr lvl="1" indent="-285750">
              <a:buFontTx/>
              <a:buChar char="•"/>
            </a:pPr>
            <a:r>
              <a:rPr lang="en-GB" dirty="0">
                <a:hlinkClick r:id="rId4"/>
              </a:rPr>
              <a:t>General Conditions for Invitations to Tender by CERN</a:t>
            </a:r>
            <a:r>
              <a:rPr lang="en-GB" dirty="0"/>
              <a:t> (CERN-FC – 6674-I)</a:t>
            </a:r>
          </a:p>
          <a:p>
            <a:pPr lvl="1" indent="-285750">
              <a:buFontTx/>
              <a:buChar char="•"/>
            </a:pPr>
            <a:endParaRPr lang="en-GB" dirty="0"/>
          </a:p>
          <a:p>
            <a:pPr lvl="1" indent="-285750">
              <a:buFontTx/>
              <a:buChar char="•"/>
            </a:pPr>
            <a:r>
              <a:rPr lang="en-GB" dirty="0">
                <a:hlinkClick r:id="rId5"/>
              </a:rPr>
              <a:t>General Conditions of CERN Contracts                       </a:t>
            </a:r>
            <a:r>
              <a:rPr lang="en-GB" dirty="0"/>
              <a:t>(CERN-FC – 6674-II)</a:t>
            </a:r>
          </a:p>
          <a:p>
            <a:pPr marL="171450" lvl="1"/>
            <a:endParaRPr lang="en-GB" dirty="0"/>
          </a:p>
          <a:p>
            <a:pPr lvl="1" indent="-285750">
              <a:buFontTx/>
              <a:buChar char="•"/>
            </a:pPr>
            <a:r>
              <a:rPr lang="en-GB" dirty="0"/>
              <a:t>Selection and Adjudication criteria – Supplies or Services </a:t>
            </a:r>
          </a:p>
          <a:p>
            <a:pPr lvl="1" indent="-285750">
              <a:buFontTx/>
              <a:buChar char="•"/>
            </a:pPr>
            <a:endParaRPr lang="en-GB" dirty="0"/>
          </a:p>
          <a:p>
            <a:pPr lvl="1" indent="-285750">
              <a:buFontTx/>
              <a:buChar char="•"/>
            </a:pPr>
            <a:r>
              <a:rPr lang="en-GB" dirty="0"/>
              <a:t>CERN Supplier Code of Conduct</a:t>
            </a:r>
          </a:p>
          <a:p>
            <a:pPr lvl="1" indent="-285750">
              <a:buFontTx/>
              <a:buChar char="•"/>
            </a:pPr>
            <a:endParaRPr lang="en-GB" dirty="0"/>
          </a:p>
          <a:p>
            <a:pPr lvl="1" indent="-285750">
              <a:buFontTx/>
              <a:buChar char="•"/>
            </a:pPr>
            <a:endParaRPr lang="en-GB" dirty="0"/>
          </a:p>
          <a:p>
            <a:pPr marL="171450" lvl="1"/>
            <a:r>
              <a:rPr lang="en-GB" b="1" dirty="0"/>
              <a:t>All these documents are publicly available here</a:t>
            </a:r>
            <a:r>
              <a:rPr lang="en-GB" dirty="0"/>
              <a:t>:</a:t>
            </a:r>
          </a:p>
          <a:p>
            <a:pPr marL="171450" lvl="1"/>
            <a:endParaRPr lang="en-GB" dirty="0"/>
          </a:p>
          <a:p>
            <a:pPr marL="171450" lvl="1"/>
            <a:r>
              <a:rPr lang="en-GB" dirty="0"/>
              <a:t>                </a:t>
            </a:r>
            <a:r>
              <a:rPr lang="en-GB" dirty="0">
                <a:hlinkClick r:id="rId6"/>
              </a:rPr>
              <a:t>Key Reference Documents</a:t>
            </a:r>
            <a:br>
              <a:rPr lang="en-GB" dirty="0"/>
            </a:br>
            <a:endParaRPr lang="en-GB" dirty="0"/>
          </a:p>
          <a:p>
            <a:pPr lvl="1">
              <a:buFontTx/>
              <a:buChar char="•"/>
            </a:pPr>
            <a:endParaRPr lang="fr-CH" altLang="en-US" sz="1600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4C98E116-1E7C-CC9A-7371-2E830D8D141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96942" y="2091864"/>
            <a:ext cx="3471959" cy="400096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D09A858-FF9B-7EEC-C4A5-4B6DEBF6455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292649" y="864028"/>
            <a:ext cx="2821501" cy="3996675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9B53C46-9231-83E6-587F-DE8FF3B36A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78683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F19BAF70-95EE-A74B-9FA3-0BB0AD16DB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32705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8096879" y="382223"/>
            <a:ext cx="4116386" cy="1334870"/>
          </a:xfrm>
          <a:prstGeom prst="rect">
            <a:avLst/>
          </a:prstGeom>
          <a:solidFill>
            <a:schemeClr val="tx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057A6"/>
              </a:solidFill>
            </a:endParaRPr>
          </a:p>
        </p:txBody>
      </p:sp>
      <p:sp>
        <p:nvSpPr>
          <p:cNvPr id="3" name="ZoneTexte 2"/>
          <p:cNvSpPr txBox="1"/>
          <p:nvPr/>
        </p:nvSpPr>
        <p:spPr>
          <a:xfrm>
            <a:off x="8175537" y="461670"/>
            <a:ext cx="3628014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300" dirty="0">
                <a:solidFill>
                  <a:schemeClr val="bg1"/>
                </a:solidFill>
                <a:latin typeface="+mj-lt"/>
                <a:ea typeface="Arial" charset="0"/>
                <a:cs typeface="Arial" charset="0"/>
              </a:rPr>
              <a:t>CERN - the world’s biggest laboratory for particle physics</a:t>
            </a:r>
            <a:r>
              <a:rPr lang="fr-FR" sz="2300" dirty="0">
                <a:solidFill>
                  <a:schemeClr val="bg1"/>
                </a:solidFill>
                <a:latin typeface="+mj-lt"/>
              </a:rPr>
              <a:t>.</a:t>
            </a:r>
            <a:endParaRPr lang="fr-FR" sz="2300" dirty="0">
              <a:solidFill>
                <a:schemeClr val="bg1"/>
              </a:solidFill>
              <a:latin typeface="+mj-lt"/>
              <a:ea typeface="Arial" charset="0"/>
              <a:cs typeface="Arial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9336F97-3658-1E49-894E-55047E60AD45}"/>
              </a:ext>
            </a:extLst>
          </p:cNvPr>
          <p:cNvSpPr/>
          <p:nvPr/>
        </p:nvSpPr>
        <p:spPr>
          <a:xfrm>
            <a:off x="8096879" y="3253909"/>
            <a:ext cx="4116386" cy="1041849"/>
          </a:xfrm>
          <a:prstGeom prst="rect">
            <a:avLst/>
          </a:prstGeom>
          <a:solidFill>
            <a:schemeClr val="tx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057A6"/>
              </a:solidFill>
            </a:endParaRPr>
          </a:p>
        </p:txBody>
      </p:sp>
      <p:sp>
        <p:nvSpPr>
          <p:cNvPr id="12" name="ZoneTexte 10">
            <a:extLst>
              <a:ext uri="{FF2B5EF4-FFF2-40B4-BE49-F238E27FC236}">
                <a16:creationId xmlns:a16="http://schemas.microsoft.com/office/drawing/2014/main" id="{AD484506-7374-6346-B553-6814784672EB}"/>
              </a:ext>
            </a:extLst>
          </p:cNvPr>
          <p:cNvSpPr txBox="1"/>
          <p:nvPr/>
        </p:nvSpPr>
        <p:spPr>
          <a:xfrm>
            <a:off x="8171955" y="3321179"/>
            <a:ext cx="358824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79476" indent="-342900">
              <a:buClr>
                <a:srgbClr val="336699"/>
              </a:buClr>
              <a:defRPr/>
            </a:pPr>
            <a:r>
              <a:rPr lang="en-US" sz="2300" b="1" dirty="0">
                <a:solidFill>
                  <a:schemeClr val="bg1"/>
                </a:solidFill>
                <a:latin typeface="+mj-lt"/>
              </a:rPr>
              <a:t>Immunity </a:t>
            </a:r>
            <a:r>
              <a:rPr lang="en-US" sz="2300" dirty="0">
                <a:solidFill>
                  <a:schemeClr val="bg1"/>
                </a:solidFill>
                <a:latin typeface="+mj-lt"/>
              </a:rPr>
              <a:t>of jurisdiction </a:t>
            </a:r>
          </a:p>
          <a:p>
            <a:pPr marL="379476" indent="-342900">
              <a:buClr>
                <a:srgbClr val="336699"/>
              </a:buClr>
              <a:defRPr/>
            </a:pPr>
            <a:r>
              <a:rPr lang="en-US" sz="2300" dirty="0">
                <a:solidFill>
                  <a:schemeClr val="bg1"/>
                </a:solidFill>
                <a:latin typeface="+mj-lt"/>
              </a:rPr>
              <a:t>and execution. 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D7C62E5-7188-5A40-A2FC-69CD36315E37}"/>
              </a:ext>
            </a:extLst>
          </p:cNvPr>
          <p:cNvSpPr/>
          <p:nvPr/>
        </p:nvSpPr>
        <p:spPr>
          <a:xfrm>
            <a:off x="8096879" y="1818066"/>
            <a:ext cx="4116386" cy="1334870"/>
          </a:xfrm>
          <a:prstGeom prst="rect">
            <a:avLst/>
          </a:prstGeom>
          <a:solidFill>
            <a:schemeClr val="tx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0057A6"/>
              </a:solidFill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8062485" y="1837721"/>
            <a:ext cx="385411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79476" indent="-342900">
              <a:buClr>
                <a:srgbClr val="336699"/>
              </a:buClr>
              <a:defRPr/>
            </a:pPr>
            <a:r>
              <a:rPr lang="en-US" sz="2300" b="1" dirty="0">
                <a:solidFill>
                  <a:schemeClr val="bg1"/>
                </a:solidFill>
                <a:latin typeface="+mj-lt"/>
              </a:rPr>
              <a:t>International Organization</a:t>
            </a:r>
          </a:p>
          <a:p>
            <a:pPr marL="379476" indent="-342900">
              <a:buClr>
                <a:srgbClr val="336699"/>
              </a:buClr>
              <a:defRPr/>
            </a:pPr>
            <a:r>
              <a:rPr lang="en-US" sz="2300" dirty="0">
                <a:solidFill>
                  <a:schemeClr val="bg1"/>
                </a:solidFill>
                <a:latin typeface="+mj-lt"/>
              </a:rPr>
              <a:t>established on 1 July 1953 -</a:t>
            </a:r>
          </a:p>
          <a:p>
            <a:pPr marL="379476" indent="-342900">
              <a:buClr>
                <a:srgbClr val="336699"/>
              </a:buClr>
              <a:defRPr/>
            </a:pPr>
            <a:r>
              <a:rPr lang="en-US" sz="2400" dirty="0">
                <a:solidFill>
                  <a:schemeClr val="bg1"/>
                </a:solidFill>
              </a:rPr>
              <a:t>“Science for Peace”.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9A49A09-BA5A-5E45-A053-50C2E7796FB8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B6C48D89-21D5-9F43-9BF0-6F5AF56776CA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088E0690-F52D-B346-AE4D-9C271DAC360B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AF6B44E8-5FF2-B74F-8FF9-E109B2187B24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E020F00A-B0A8-634D-A730-BB78E6FE4CF3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6C9D6A31-7391-DC4D-B96A-79E23E720283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B69858F5-0DF4-174B-BB79-E9AD76BE4B22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44" name="Footer Placeholder 5">
            <a:extLst>
              <a:ext uri="{FF2B5EF4-FFF2-40B4-BE49-F238E27FC236}">
                <a16:creationId xmlns:a16="http://schemas.microsoft.com/office/drawing/2014/main" id="{35BCA571-B04C-6A44-B972-B9203ECE4D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259262" y="6356350"/>
            <a:ext cx="6572221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45" name="Slide Number Placeholder 6">
            <a:extLst>
              <a:ext uri="{FF2B5EF4-FFF2-40B4-BE49-F238E27FC236}">
                <a16:creationId xmlns:a16="http://schemas.microsoft.com/office/drawing/2014/main" id="{21692A37-35E5-AB46-B15A-597D1B2846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fld id="{36B5EA5A-BC32-A742-B11B-8E7414D5B535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46" name="Date Placeholder 4">
            <a:extLst>
              <a:ext uri="{FF2B5EF4-FFF2-40B4-BE49-F238E27FC236}">
                <a16:creationId xmlns:a16="http://schemas.microsoft.com/office/drawing/2014/main" id="{994E480E-652B-F94D-A903-05331AE4151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485228" y="6350851"/>
            <a:ext cx="631160" cy="365125"/>
          </a:xfrm>
        </p:spPr>
        <p:txBody>
          <a:bodyPr/>
          <a:lstStyle/>
          <a:p>
            <a:fld id="{29976270-8B68-4E09-BFFB-C9A951B1CE94}" type="datetime1">
              <a:rPr lang="en-US" smtClean="0"/>
              <a:t>11/28/2025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8984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" grpId="0"/>
      <p:bldP spid="10" grpId="0" animBg="1"/>
      <p:bldP spid="12" grpId="0"/>
      <p:bldP spid="15" grpId="0" animBg="1"/>
      <p:bldP spid="11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48896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 exceeding 400’000 CHF - Phase 2 : </a:t>
            </a:r>
            <a:r>
              <a:rPr lang="en-US" altLang="en-US" sz="2400" dirty="0">
                <a:solidFill>
                  <a:schemeClr val="accent2"/>
                </a:solidFill>
              </a:rPr>
              <a:t>“Invitation to tender” (IT) </a:t>
            </a: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60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4587" y="794981"/>
            <a:ext cx="4698469" cy="59839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6000" y="966136"/>
            <a:ext cx="4587879" cy="5211008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349A21A-FF04-621C-D95A-67DFA22C2E31}"/>
              </a:ext>
            </a:extLst>
          </p:cNvPr>
          <p:cNvSpPr txBox="1"/>
          <p:nvPr/>
        </p:nvSpPr>
        <p:spPr>
          <a:xfrm>
            <a:off x="551542" y="2721114"/>
            <a:ext cx="40930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/>
              <a:t>The Technical Specification is structured in order to explain </a:t>
            </a:r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A010D126-A54D-85EF-DFA0-8B43C5E2D843}"/>
              </a:ext>
            </a:extLst>
          </p:cNvPr>
          <p:cNvSpPr/>
          <p:nvPr/>
        </p:nvSpPr>
        <p:spPr>
          <a:xfrm>
            <a:off x="4339771" y="2836646"/>
            <a:ext cx="1219200" cy="488960"/>
          </a:xfrm>
          <a:prstGeom prst="rightArrow">
            <a:avLst/>
          </a:prstGeom>
          <a:solidFill>
            <a:srgbClr val="61C4D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FD118A1D-90B6-98C5-BDD9-1CC27E01F3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A982D1-E75B-441D-9DFB-36B7948D05ED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990D6258-554F-38A0-DF2A-72E2F1F2F0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338318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C30AF25-6059-6C48-B673-699FED9DE5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73593"/>
            <a:ext cx="11376025" cy="488960"/>
          </a:xfrm>
        </p:spPr>
        <p:txBody>
          <a:bodyPr/>
          <a:lstStyle/>
          <a:p>
            <a:pPr>
              <a:defRPr/>
            </a:pPr>
            <a:r>
              <a:rPr lang="en-US" sz="2400" dirty="0">
                <a:solidFill>
                  <a:schemeClr val="accent1"/>
                </a:solidFill>
                <a:latin typeface="+mn-lt"/>
                <a:cs typeface="Calibri" panose="020F0502020204030204" pitchFamily="34" charset="0"/>
              </a:rPr>
              <a:t>Requirements exceeding 400’000 CHF - Phase 2 : </a:t>
            </a:r>
            <a:r>
              <a:rPr lang="en-US" altLang="en-US" sz="2400" dirty="0">
                <a:solidFill>
                  <a:schemeClr val="accent2"/>
                </a:solidFill>
              </a:rPr>
              <a:t>“Invitation to tender” (IT) </a:t>
            </a:r>
            <a:endParaRPr lang="en-US" sz="2400" dirty="0">
              <a:solidFill>
                <a:schemeClr val="accent1"/>
              </a:solidFill>
              <a:latin typeface="+mn-lt"/>
              <a:cs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E579B-4B26-7342-9487-2E90A243FA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61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783F94C-8CA5-2440-BE08-6DCFD7083C7E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27C9A9E-8587-6A42-B3F5-E532D48368AB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0AD5EE3-B273-5042-B278-E6B68A3A2410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22026632-0DCB-C940-BA72-4161D17662D8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EE94C3C-2B66-AC48-8FA4-A82C09CDF46A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A8F0FB86-3CAB-A04D-B942-1053E63202DB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4F3743A-DF1C-534F-A8C1-1B348520868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5606443" y="1007936"/>
            <a:ext cx="5845328" cy="54476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b="1" u="sng" dirty="0"/>
              <a:t>Your Tender Form shall be:  </a:t>
            </a:r>
          </a:p>
          <a:p>
            <a:endParaRPr lang="en-GB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/>
              <a:t>Duly completed and signed by the bidder (single firm or all member firms in case the bidder is a group of firms)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b="1" dirty="0"/>
              <a:t>UPLOADED</a:t>
            </a:r>
            <a:r>
              <a:rPr lang="en-GB" sz="1600" dirty="0"/>
              <a:t> on the CERN e-tendering Interface with all documents to be attached to the bid (§12)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/>
              <a:t>In your chosen currency. CERN converts all bids into CHF using SNB rate on the closing date of the DO/IT</a:t>
            </a:r>
          </a:p>
          <a:p>
            <a:endParaRPr lang="en-GB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/>
              <a:t>Comments and/or Deviations from the IT documents shall be listed in the closing section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>
                <a:latin typeface="Arial" panose="020B0604020202020204" pitchFamily="34" charset="0"/>
              </a:rPr>
              <a:t>In case you cannot meet the required delivery schedule, </a:t>
            </a:r>
            <a:r>
              <a:rPr lang="en-GB" sz="1600" b="1" u="sng" dirty="0">
                <a:latin typeface="Arial" panose="020B0604020202020204" pitchFamily="34" charset="0"/>
              </a:rPr>
              <a:t>do not decline</a:t>
            </a:r>
            <a:r>
              <a:rPr lang="en-GB" sz="1600" u="sng" dirty="0">
                <a:latin typeface="Arial" panose="020B0604020202020204" pitchFamily="34" charset="0"/>
              </a:rPr>
              <a:t>,</a:t>
            </a:r>
            <a:r>
              <a:rPr lang="en-GB" sz="1600" dirty="0">
                <a:latin typeface="Arial" panose="020B0604020202020204" pitchFamily="34" charset="0"/>
              </a:rPr>
              <a:t> Please mention your best achievable delivery schedule as CERN may have some flexibility </a:t>
            </a:r>
            <a:endParaRPr lang="en-GB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GB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b="1" dirty="0">
                <a:solidFill>
                  <a:srgbClr val="FF0000"/>
                </a:solidFill>
              </a:rPr>
              <a:t>Bidders are always encouraged to ask any questions during the tender period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fr-CH" sz="1400" dirty="0"/>
          </a:p>
          <a:p>
            <a:r>
              <a:rPr lang="fr-CH" sz="1400" dirty="0"/>
              <a:t> </a:t>
            </a:r>
            <a:endParaRPr lang="en-GB" sz="14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3D51A63-3871-5D10-EFD3-0C0DF6C95A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4744" y="1134747"/>
            <a:ext cx="4888136" cy="522160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3249" y="862553"/>
            <a:ext cx="3969454" cy="488959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6EBD940-7B16-C105-35CD-80E2F73CBA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1C1B88-1879-4AAD-8E07-1FBB84E14A3E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896E501E-5FFE-A8BE-D163-9BD9002F25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08047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Conclusion: Success Factors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B5EA5A-BC32-A742-B11B-8E7414D5B53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59661" y="821107"/>
            <a:ext cx="8350495" cy="5575309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Register your company on the CERN Suppliers Portal.</a:t>
            </a:r>
          </a:p>
          <a:p>
            <a:pPr marL="742950" marR="0" lvl="1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hlinkClick r:id="rId2"/>
              </a:rPr>
              <a:t>https://procurement.web.cern.ch/</a:t>
            </a: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Look out for forthcoming opportunities, large and small:</a:t>
            </a:r>
          </a:p>
          <a:p>
            <a:pPr marL="742950" marR="0" lvl="1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hlinkClick r:id="rId3"/>
              </a:rPr>
              <a:t>https://forthcoming-ms.app.cern.ch/#!/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</a:p>
          <a:p>
            <a:pPr marL="742950" marR="0" lvl="1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2000" dirty="0">
                <a:solidFill>
                  <a:srgbClr val="0033A0"/>
                </a:solidFill>
                <a:latin typeface="Arial" panose="020B0604020202020204"/>
              </a:rPr>
              <a:t>Our </a:t>
            </a:r>
            <a:r>
              <a:rPr lang="en-GB" sz="2000" dirty="0">
                <a:solidFill>
                  <a:srgbClr val="0033A0"/>
                </a:solidFill>
                <a:latin typeface="Arial" panose="020B0604020202020204"/>
                <a:hlinkClick r:id="rId4"/>
              </a:rPr>
              <a:t>LinkedIn page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Gain a full understanding of CERN’s requirements and ask questions if needed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Submit bid documentation in full and on time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Be mindful of adjudication methods…..lowest compliant bid or best-value-for-money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Readiness to adapt production techniques and meet demanding tolerances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956CB88-B460-AFB7-194E-2B03D71CAF6C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BECF825-411A-4C18-8A17-6C32580EBAD7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FBF16BFF-E1EF-7317-4FCF-CBDDAED451AB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E1C60D5-3208-4120-2531-E27E33FE9ABE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9E2A0B2-1D1A-6B81-9ABA-2837ECCC8794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12ADC566-E616-C4A2-CF6A-BA0CD8879FD3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05110B0-4824-A1A6-FDD5-251487C8F1C0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pic>
        <p:nvPicPr>
          <p:cNvPr id="20" name="Picture 19">
            <a:extLst>
              <a:ext uri="{FF2B5EF4-FFF2-40B4-BE49-F238E27FC236}">
                <a16:creationId xmlns:a16="http://schemas.microsoft.com/office/drawing/2014/main" id="{49F97C8A-56C2-3634-46D8-51D2936B640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61829" y="1142680"/>
            <a:ext cx="3468914" cy="4814432"/>
          </a:xfrm>
          <a:prstGeom prst="rect">
            <a:avLst/>
          </a:prstGeom>
        </p:spPr>
      </p:pic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0A21EFA8-2C55-E70A-EAD7-C4163E78A4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03935B-ECAA-4319-8C29-02C99490EA9D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8C3A48A3-CF42-DA3B-858F-FFDDCA9462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619673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9D3DEBF-5F41-6D6C-4B69-75D637A290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680129-072F-4564-97D3-B1E95E93D63A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C4E5D03-1490-A9F9-26F0-6AE94DFD81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D18C42-E71C-3CC8-3971-AD0C88191F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63</a:t>
            </a:fld>
            <a:endParaRPr lang="en-US" dirty="0"/>
          </a:p>
        </p:txBody>
      </p:sp>
      <p:pic>
        <p:nvPicPr>
          <p:cNvPr id="5" name="Picture 4" descr="A group of buildings with a sphere and a tree&#10;&#10;AI-generated content may be incorrect.">
            <a:extLst>
              <a:ext uri="{FF2B5EF4-FFF2-40B4-BE49-F238E27FC236}">
                <a16:creationId xmlns:a16="http://schemas.microsoft.com/office/drawing/2014/main" id="{AF693400-58CF-F4F1-8F08-4B8DD8908F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71437" y="680548"/>
            <a:ext cx="12192000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CC2DC99-FCBA-C0DA-055B-5E953AE04FB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76583" y="1790380"/>
            <a:ext cx="1438835" cy="14388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789459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C69377-A335-5345-BC48-BEC7100C71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8" y="365125"/>
            <a:ext cx="10793412" cy="1084263"/>
          </a:xfrm>
        </p:spPr>
        <p:txBody>
          <a:bodyPr/>
          <a:lstStyle/>
          <a:p>
            <a:r>
              <a:rPr lang="en-GB" sz="2800" dirty="0"/>
              <a:t>CERN is entitled to establish its own internal rules necessary for its proper functioning, including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b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</a:br>
            <a:endParaRPr lang="en-US" dirty="0"/>
          </a:p>
        </p:txBody>
      </p:sp>
      <p:pic>
        <p:nvPicPr>
          <p:cNvPr id="25" name="Picture Placeholder 24">
            <a:extLst>
              <a:ext uri="{FF2B5EF4-FFF2-40B4-BE49-F238E27FC236}">
                <a16:creationId xmlns:a16="http://schemas.microsoft.com/office/drawing/2014/main" id="{3DD0AD00-3CD0-6443-8AA9-D15BD120A45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394" y="1987680"/>
            <a:ext cx="12192000" cy="2945870"/>
          </a:xfr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E4A09A7-B201-6D43-93C6-78DA42675C2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7989" y="4676961"/>
            <a:ext cx="3708400" cy="671217"/>
          </a:xfrm>
        </p:spPr>
        <p:txBody>
          <a:bodyPr/>
          <a:lstStyle/>
          <a:p>
            <a:r>
              <a:rPr lang="en-US" b="0" dirty="0"/>
              <a:t>Procurement Rules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B39565C-D9F9-AA40-9A62-B21295B1D4D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267201" y="4676961"/>
            <a:ext cx="3665537" cy="671217"/>
          </a:xfrm>
        </p:spPr>
        <p:txBody>
          <a:bodyPr/>
          <a:lstStyle/>
          <a:p>
            <a:r>
              <a:rPr lang="en-US" b="0" dirty="0"/>
              <a:t>Safety Rules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C11F4D21-3678-024D-9C57-19B660BCC987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fld id="{7686D1E8-8BD7-409F-945E-C497D6C72BD2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8E6E34E8-672B-064C-B181-3979078F9CAF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A9E68E39-375E-DC4D-9CFA-01CDE5A4DC4B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B6707F8-6B7D-BE43-B552-3363A99A204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085668" y="4676961"/>
            <a:ext cx="3703132" cy="671217"/>
          </a:xfrm>
        </p:spPr>
        <p:txBody>
          <a:bodyPr/>
          <a:lstStyle/>
          <a:p>
            <a:r>
              <a:rPr lang="en-US" b="0" dirty="0">
                <a:cs typeface="Calibri" panose="020F0502020204030204" pitchFamily="34" charset="0"/>
              </a:rPr>
              <a:t>Staff Regulation of its own personnel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723A3BF-62E5-B84F-9FAD-D4850ADD87FD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C21AA9AC-355F-9549-8E03-EDEDE3564733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321426BB-E552-4C4F-8A28-DE685A1C7ACD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0DDA047-31D8-E944-930A-16D7A671C9F6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B7CFB1C4-A7CC-5E4F-92F3-1B695F32D4F3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E1BBEC2F-7244-0144-AEC1-49F4F3A6727C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593F25CC-2F99-CC44-8307-C47506A77BC0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4066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 animBg="1"/>
      <p:bldP spid="5" grpId="0" uiExpand="1" build="p" animBg="1"/>
      <p:bldP spid="9" grpId="0" uiExpand="1" build="p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9" name="Group 878">
            <a:extLst>
              <a:ext uri="{FF2B5EF4-FFF2-40B4-BE49-F238E27FC236}">
                <a16:creationId xmlns:a16="http://schemas.microsoft.com/office/drawing/2014/main" id="{E4729628-1D36-A508-66DE-CE9265164A34}"/>
              </a:ext>
            </a:extLst>
          </p:cNvPr>
          <p:cNvGrpSpPr/>
          <p:nvPr/>
        </p:nvGrpSpPr>
        <p:grpSpPr>
          <a:xfrm>
            <a:off x="2352675" y="1411288"/>
            <a:ext cx="7299325" cy="3622675"/>
            <a:chOff x="2352675" y="1411288"/>
            <a:chExt cx="7299325" cy="3622675"/>
          </a:xfrm>
        </p:grpSpPr>
        <p:sp>
          <p:nvSpPr>
            <p:cNvPr id="14" name="AutoShape 3">
              <a:extLst>
                <a:ext uri="{FF2B5EF4-FFF2-40B4-BE49-F238E27FC236}">
                  <a16:creationId xmlns:a16="http://schemas.microsoft.com/office/drawing/2014/main" id="{259BC98E-9B50-FBA1-D31A-0FA51B3CFEA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352675" y="1417638"/>
              <a:ext cx="7289800" cy="360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15" name="Group 205">
              <a:extLst>
                <a:ext uri="{FF2B5EF4-FFF2-40B4-BE49-F238E27FC236}">
                  <a16:creationId xmlns:a16="http://schemas.microsoft.com/office/drawing/2014/main" id="{2408DC6B-BD6A-8AD8-7442-37C922C911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29250" y="2571751"/>
              <a:ext cx="2962275" cy="1924050"/>
              <a:chOff x="3420" y="1620"/>
              <a:chExt cx="1866" cy="1212"/>
            </a:xfrm>
          </p:grpSpPr>
          <p:sp>
            <p:nvSpPr>
              <p:cNvPr id="678" name="Freeform 5">
                <a:extLst>
                  <a:ext uri="{FF2B5EF4-FFF2-40B4-BE49-F238E27FC236}">
                    <a16:creationId xmlns:a16="http://schemas.microsoft.com/office/drawing/2014/main" id="{892D1353-FD12-3451-7F60-79A639FF3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585"/>
                <a:ext cx="162" cy="162"/>
              </a:xfrm>
              <a:custGeom>
                <a:avLst/>
                <a:gdLst>
                  <a:gd name="T0" fmla="*/ 100 w 270"/>
                  <a:gd name="T1" fmla="*/ 256 h 270"/>
                  <a:gd name="T2" fmla="*/ 100 w 270"/>
                  <a:gd name="T3" fmla="*/ 256 h 270"/>
                  <a:gd name="T4" fmla="*/ 112 w 270"/>
                  <a:gd name="T5" fmla="*/ 252 h 270"/>
                  <a:gd name="T6" fmla="*/ 123 w 270"/>
                  <a:gd name="T7" fmla="*/ 266 h 270"/>
                  <a:gd name="T8" fmla="*/ 151 w 270"/>
                  <a:gd name="T9" fmla="*/ 266 h 270"/>
                  <a:gd name="T10" fmla="*/ 165 w 270"/>
                  <a:gd name="T11" fmla="*/ 252 h 270"/>
                  <a:gd name="T12" fmla="*/ 165 w 270"/>
                  <a:gd name="T13" fmla="*/ 112 h 270"/>
                  <a:gd name="T14" fmla="*/ 186 w 270"/>
                  <a:gd name="T15" fmla="*/ 102 h 270"/>
                  <a:gd name="T16" fmla="*/ 186 w 270"/>
                  <a:gd name="T17" fmla="*/ 30 h 270"/>
                  <a:gd name="T18" fmla="*/ 205 w 270"/>
                  <a:gd name="T19" fmla="*/ 28 h 270"/>
                  <a:gd name="T20" fmla="*/ 230 w 270"/>
                  <a:gd name="T21" fmla="*/ 21 h 270"/>
                  <a:gd name="T22" fmla="*/ 242 w 270"/>
                  <a:gd name="T23" fmla="*/ 28 h 270"/>
                  <a:gd name="T24" fmla="*/ 256 w 270"/>
                  <a:gd name="T25" fmla="*/ 18 h 270"/>
                  <a:gd name="T26" fmla="*/ 270 w 270"/>
                  <a:gd name="T27" fmla="*/ 16 h 270"/>
                  <a:gd name="T28" fmla="*/ 270 w 270"/>
                  <a:gd name="T29" fmla="*/ 11 h 270"/>
                  <a:gd name="T30" fmla="*/ 223 w 270"/>
                  <a:gd name="T31" fmla="*/ 14 h 270"/>
                  <a:gd name="T32" fmla="*/ 191 w 270"/>
                  <a:gd name="T33" fmla="*/ 16 h 270"/>
                  <a:gd name="T34" fmla="*/ 144 w 270"/>
                  <a:gd name="T35" fmla="*/ 16 h 270"/>
                  <a:gd name="T36" fmla="*/ 137 w 270"/>
                  <a:gd name="T37" fmla="*/ 9 h 270"/>
                  <a:gd name="T38" fmla="*/ 63 w 270"/>
                  <a:gd name="T39" fmla="*/ 9 h 270"/>
                  <a:gd name="T40" fmla="*/ 44 w 270"/>
                  <a:gd name="T41" fmla="*/ 4 h 270"/>
                  <a:gd name="T42" fmla="*/ 23 w 270"/>
                  <a:gd name="T43" fmla="*/ 2 h 270"/>
                  <a:gd name="T44" fmla="*/ 14 w 270"/>
                  <a:gd name="T45" fmla="*/ 0 h 270"/>
                  <a:gd name="T46" fmla="*/ 7 w 270"/>
                  <a:gd name="T47" fmla="*/ 4 h 270"/>
                  <a:gd name="T48" fmla="*/ 0 w 270"/>
                  <a:gd name="T49" fmla="*/ 7 h 270"/>
                  <a:gd name="T50" fmla="*/ 12 w 270"/>
                  <a:gd name="T51" fmla="*/ 35 h 270"/>
                  <a:gd name="T52" fmla="*/ 33 w 270"/>
                  <a:gd name="T53" fmla="*/ 76 h 270"/>
                  <a:gd name="T54" fmla="*/ 56 w 270"/>
                  <a:gd name="T55" fmla="*/ 121 h 270"/>
                  <a:gd name="T56" fmla="*/ 56 w 270"/>
                  <a:gd name="T57" fmla="*/ 158 h 270"/>
                  <a:gd name="T58" fmla="*/ 63 w 270"/>
                  <a:gd name="T59" fmla="*/ 191 h 270"/>
                  <a:gd name="T60" fmla="*/ 79 w 270"/>
                  <a:gd name="T61" fmla="*/ 242 h 270"/>
                  <a:gd name="T62" fmla="*/ 91 w 270"/>
                  <a:gd name="T63" fmla="*/ 259 h 270"/>
                  <a:gd name="T64" fmla="*/ 100 w 270"/>
                  <a:gd name="T65" fmla="*/ 25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0" h="270">
                    <a:moveTo>
                      <a:pt x="100" y="256"/>
                    </a:moveTo>
                    <a:lnTo>
                      <a:pt x="100" y="256"/>
                    </a:lnTo>
                    <a:cubicBezTo>
                      <a:pt x="100" y="254"/>
                      <a:pt x="107" y="245"/>
                      <a:pt x="112" y="252"/>
                    </a:cubicBezTo>
                    <a:cubicBezTo>
                      <a:pt x="116" y="256"/>
                      <a:pt x="114" y="266"/>
                      <a:pt x="123" y="266"/>
                    </a:cubicBezTo>
                    <a:cubicBezTo>
                      <a:pt x="133" y="266"/>
                      <a:pt x="149" y="270"/>
                      <a:pt x="151" y="266"/>
                    </a:cubicBezTo>
                    <a:cubicBezTo>
                      <a:pt x="154" y="261"/>
                      <a:pt x="165" y="259"/>
                      <a:pt x="165" y="252"/>
                    </a:cubicBezTo>
                    <a:lnTo>
                      <a:pt x="165" y="112"/>
                    </a:lnTo>
                    <a:cubicBezTo>
                      <a:pt x="165" y="107"/>
                      <a:pt x="186" y="112"/>
                      <a:pt x="186" y="102"/>
                    </a:cubicBezTo>
                    <a:lnTo>
                      <a:pt x="186" y="30"/>
                    </a:lnTo>
                    <a:cubicBezTo>
                      <a:pt x="186" y="30"/>
                      <a:pt x="202" y="28"/>
                      <a:pt x="205" y="28"/>
                    </a:cubicBezTo>
                    <a:cubicBezTo>
                      <a:pt x="209" y="25"/>
                      <a:pt x="226" y="18"/>
                      <a:pt x="230" y="21"/>
                    </a:cubicBezTo>
                    <a:cubicBezTo>
                      <a:pt x="233" y="23"/>
                      <a:pt x="240" y="32"/>
                      <a:pt x="242" y="28"/>
                    </a:cubicBezTo>
                    <a:cubicBezTo>
                      <a:pt x="244" y="25"/>
                      <a:pt x="249" y="18"/>
                      <a:pt x="256" y="18"/>
                    </a:cubicBezTo>
                    <a:cubicBezTo>
                      <a:pt x="261" y="18"/>
                      <a:pt x="265" y="18"/>
                      <a:pt x="270" y="16"/>
                    </a:cubicBezTo>
                    <a:lnTo>
                      <a:pt x="270" y="11"/>
                    </a:lnTo>
                    <a:cubicBezTo>
                      <a:pt x="270" y="7"/>
                      <a:pt x="230" y="14"/>
                      <a:pt x="223" y="14"/>
                    </a:cubicBezTo>
                    <a:cubicBezTo>
                      <a:pt x="219" y="16"/>
                      <a:pt x="198" y="21"/>
                      <a:pt x="191" y="16"/>
                    </a:cubicBezTo>
                    <a:cubicBezTo>
                      <a:pt x="184" y="14"/>
                      <a:pt x="144" y="16"/>
                      <a:pt x="144" y="16"/>
                    </a:cubicBezTo>
                    <a:lnTo>
                      <a:pt x="137" y="9"/>
                    </a:lnTo>
                    <a:lnTo>
                      <a:pt x="63" y="9"/>
                    </a:lnTo>
                    <a:cubicBezTo>
                      <a:pt x="56" y="9"/>
                      <a:pt x="51" y="9"/>
                      <a:pt x="44" y="4"/>
                    </a:cubicBezTo>
                    <a:cubicBezTo>
                      <a:pt x="37" y="0"/>
                      <a:pt x="33" y="0"/>
                      <a:pt x="23" y="2"/>
                    </a:cubicBezTo>
                    <a:cubicBezTo>
                      <a:pt x="16" y="7"/>
                      <a:pt x="21" y="0"/>
                      <a:pt x="14" y="0"/>
                    </a:cubicBezTo>
                    <a:cubicBezTo>
                      <a:pt x="9" y="0"/>
                      <a:pt x="7" y="4"/>
                      <a:pt x="7" y="4"/>
                    </a:cubicBezTo>
                    <a:lnTo>
                      <a:pt x="0" y="7"/>
                    </a:lnTo>
                    <a:cubicBezTo>
                      <a:pt x="0" y="11"/>
                      <a:pt x="5" y="25"/>
                      <a:pt x="12" y="35"/>
                    </a:cubicBezTo>
                    <a:cubicBezTo>
                      <a:pt x="21" y="44"/>
                      <a:pt x="28" y="63"/>
                      <a:pt x="33" y="76"/>
                    </a:cubicBezTo>
                    <a:cubicBezTo>
                      <a:pt x="37" y="93"/>
                      <a:pt x="51" y="109"/>
                      <a:pt x="56" y="121"/>
                    </a:cubicBezTo>
                    <a:cubicBezTo>
                      <a:pt x="58" y="133"/>
                      <a:pt x="54" y="149"/>
                      <a:pt x="56" y="158"/>
                    </a:cubicBezTo>
                    <a:cubicBezTo>
                      <a:pt x="61" y="165"/>
                      <a:pt x="63" y="177"/>
                      <a:pt x="63" y="191"/>
                    </a:cubicBezTo>
                    <a:cubicBezTo>
                      <a:pt x="65" y="205"/>
                      <a:pt x="68" y="231"/>
                      <a:pt x="79" y="242"/>
                    </a:cubicBezTo>
                    <a:cubicBezTo>
                      <a:pt x="81" y="247"/>
                      <a:pt x="86" y="254"/>
                      <a:pt x="91" y="259"/>
                    </a:cubicBezTo>
                    <a:cubicBezTo>
                      <a:pt x="95" y="261"/>
                      <a:pt x="100" y="261"/>
                      <a:pt x="100" y="2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9" name="Freeform 6">
                <a:extLst>
                  <a:ext uri="{FF2B5EF4-FFF2-40B4-BE49-F238E27FC236}">
                    <a16:creationId xmlns:a16="http://schemas.microsoft.com/office/drawing/2014/main" id="{BF4E4727-082A-BB1B-CD3F-F0E5E7A38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585"/>
                <a:ext cx="162" cy="162"/>
              </a:xfrm>
              <a:custGeom>
                <a:avLst/>
                <a:gdLst>
                  <a:gd name="T0" fmla="*/ 100 w 270"/>
                  <a:gd name="T1" fmla="*/ 256 h 270"/>
                  <a:gd name="T2" fmla="*/ 100 w 270"/>
                  <a:gd name="T3" fmla="*/ 256 h 270"/>
                  <a:gd name="T4" fmla="*/ 112 w 270"/>
                  <a:gd name="T5" fmla="*/ 252 h 270"/>
                  <a:gd name="T6" fmla="*/ 123 w 270"/>
                  <a:gd name="T7" fmla="*/ 266 h 270"/>
                  <a:gd name="T8" fmla="*/ 151 w 270"/>
                  <a:gd name="T9" fmla="*/ 266 h 270"/>
                  <a:gd name="T10" fmla="*/ 165 w 270"/>
                  <a:gd name="T11" fmla="*/ 252 h 270"/>
                  <a:gd name="T12" fmla="*/ 165 w 270"/>
                  <a:gd name="T13" fmla="*/ 112 h 270"/>
                  <a:gd name="T14" fmla="*/ 186 w 270"/>
                  <a:gd name="T15" fmla="*/ 102 h 270"/>
                  <a:gd name="T16" fmla="*/ 186 w 270"/>
                  <a:gd name="T17" fmla="*/ 30 h 270"/>
                  <a:gd name="T18" fmla="*/ 205 w 270"/>
                  <a:gd name="T19" fmla="*/ 28 h 270"/>
                  <a:gd name="T20" fmla="*/ 230 w 270"/>
                  <a:gd name="T21" fmla="*/ 21 h 270"/>
                  <a:gd name="T22" fmla="*/ 242 w 270"/>
                  <a:gd name="T23" fmla="*/ 28 h 270"/>
                  <a:gd name="T24" fmla="*/ 256 w 270"/>
                  <a:gd name="T25" fmla="*/ 18 h 270"/>
                  <a:gd name="T26" fmla="*/ 270 w 270"/>
                  <a:gd name="T27" fmla="*/ 16 h 270"/>
                  <a:gd name="T28" fmla="*/ 270 w 270"/>
                  <a:gd name="T29" fmla="*/ 11 h 270"/>
                  <a:gd name="T30" fmla="*/ 223 w 270"/>
                  <a:gd name="T31" fmla="*/ 14 h 270"/>
                  <a:gd name="T32" fmla="*/ 191 w 270"/>
                  <a:gd name="T33" fmla="*/ 16 h 270"/>
                  <a:gd name="T34" fmla="*/ 144 w 270"/>
                  <a:gd name="T35" fmla="*/ 16 h 270"/>
                  <a:gd name="T36" fmla="*/ 137 w 270"/>
                  <a:gd name="T37" fmla="*/ 9 h 270"/>
                  <a:gd name="T38" fmla="*/ 63 w 270"/>
                  <a:gd name="T39" fmla="*/ 9 h 270"/>
                  <a:gd name="T40" fmla="*/ 44 w 270"/>
                  <a:gd name="T41" fmla="*/ 4 h 270"/>
                  <a:gd name="T42" fmla="*/ 23 w 270"/>
                  <a:gd name="T43" fmla="*/ 2 h 270"/>
                  <a:gd name="T44" fmla="*/ 14 w 270"/>
                  <a:gd name="T45" fmla="*/ 0 h 270"/>
                  <a:gd name="T46" fmla="*/ 7 w 270"/>
                  <a:gd name="T47" fmla="*/ 4 h 270"/>
                  <a:gd name="T48" fmla="*/ 0 w 270"/>
                  <a:gd name="T49" fmla="*/ 7 h 270"/>
                  <a:gd name="T50" fmla="*/ 12 w 270"/>
                  <a:gd name="T51" fmla="*/ 35 h 270"/>
                  <a:gd name="T52" fmla="*/ 33 w 270"/>
                  <a:gd name="T53" fmla="*/ 76 h 270"/>
                  <a:gd name="T54" fmla="*/ 56 w 270"/>
                  <a:gd name="T55" fmla="*/ 121 h 270"/>
                  <a:gd name="T56" fmla="*/ 56 w 270"/>
                  <a:gd name="T57" fmla="*/ 158 h 270"/>
                  <a:gd name="T58" fmla="*/ 63 w 270"/>
                  <a:gd name="T59" fmla="*/ 191 h 270"/>
                  <a:gd name="T60" fmla="*/ 79 w 270"/>
                  <a:gd name="T61" fmla="*/ 242 h 270"/>
                  <a:gd name="T62" fmla="*/ 91 w 270"/>
                  <a:gd name="T63" fmla="*/ 259 h 270"/>
                  <a:gd name="T64" fmla="*/ 100 w 270"/>
                  <a:gd name="T65" fmla="*/ 256 h 270"/>
                  <a:gd name="T66" fmla="*/ 100 w 270"/>
                  <a:gd name="T67" fmla="*/ 25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0" h="270">
                    <a:moveTo>
                      <a:pt x="100" y="256"/>
                    </a:moveTo>
                    <a:lnTo>
                      <a:pt x="100" y="256"/>
                    </a:lnTo>
                    <a:cubicBezTo>
                      <a:pt x="100" y="254"/>
                      <a:pt x="107" y="245"/>
                      <a:pt x="112" y="252"/>
                    </a:cubicBezTo>
                    <a:cubicBezTo>
                      <a:pt x="116" y="256"/>
                      <a:pt x="114" y="266"/>
                      <a:pt x="123" y="266"/>
                    </a:cubicBezTo>
                    <a:cubicBezTo>
                      <a:pt x="133" y="266"/>
                      <a:pt x="149" y="270"/>
                      <a:pt x="151" y="266"/>
                    </a:cubicBezTo>
                    <a:cubicBezTo>
                      <a:pt x="154" y="261"/>
                      <a:pt x="165" y="259"/>
                      <a:pt x="165" y="252"/>
                    </a:cubicBezTo>
                    <a:lnTo>
                      <a:pt x="165" y="112"/>
                    </a:lnTo>
                    <a:cubicBezTo>
                      <a:pt x="165" y="107"/>
                      <a:pt x="186" y="112"/>
                      <a:pt x="186" y="102"/>
                    </a:cubicBezTo>
                    <a:lnTo>
                      <a:pt x="186" y="30"/>
                    </a:lnTo>
                    <a:cubicBezTo>
                      <a:pt x="186" y="30"/>
                      <a:pt x="202" y="28"/>
                      <a:pt x="205" y="28"/>
                    </a:cubicBezTo>
                    <a:cubicBezTo>
                      <a:pt x="209" y="25"/>
                      <a:pt x="226" y="18"/>
                      <a:pt x="230" y="21"/>
                    </a:cubicBezTo>
                    <a:cubicBezTo>
                      <a:pt x="233" y="23"/>
                      <a:pt x="240" y="32"/>
                      <a:pt x="242" y="28"/>
                    </a:cubicBezTo>
                    <a:cubicBezTo>
                      <a:pt x="244" y="25"/>
                      <a:pt x="249" y="18"/>
                      <a:pt x="256" y="18"/>
                    </a:cubicBezTo>
                    <a:cubicBezTo>
                      <a:pt x="261" y="18"/>
                      <a:pt x="265" y="18"/>
                      <a:pt x="270" y="16"/>
                    </a:cubicBezTo>
                    <a:lnTo>
                      <a:pt x="270" y="11"/>
                    </a:lnTo>
                    <a:cubicBezTo>
                      <a:pt x="270" y="7"/>
                      <a:pt x="230" y="14"/>
                      <a:pt x="223" y="14"/>
                    </a:cubicBezTo>
                    <a:cubicBezTo>
                      <a:pt x="219" y="16"/>
                      <a:pt x="198" y="21"/>
                      <a:pt x="191" y="16"/>
                    </a:cubicBezTo>
                    <a:cubicBezTo>
                      <a:pt x="184" y="14"/>
                      <a:pt x="144" y="16"/>
                      <a:pt x="144" y="16"/>
                    </a:cubicBezTo>
                    <a:lnTo>
                      <a:pt x="137" y="9"/>
                    </a:lnTo>
                    <a:lnTo>
                      <a:pt x="63" y="9"/>
                    </a:lnTo>
                    <a:cubicBezTo>
                      <a:pt x="56" y="9"/>
                      <a:pt x="51" y="9"/>
                      <a:pt x="44" y="4"/>
                    </a:cubicBezTo>
                    <a:cubicBezTo>
                      <a:pt x="37" y="0"/>
                      <a:pt x="33" y="0"/>
                      <a:pt x="23" y="2"/>
                    </a:cubicBezTo>
                    <a:cubicBezTo>
                      <a:pt x="16" y="7"/>
                      <a:pt x="21" y="0"/>
                      <a:pt x="14" y="0"/>
                    </a:cubicBezTo>
                    <a:cubicBezTo>
                      <a:pt x="9" y="0"/>
                      <a:pt x="7" y="4"/>
                      <a:pt x="7" y="4"/>
                    </a:cubicBezTo>
                    <a:lnTo>
                      <a:pt x="0" y="7"/>
                    </a:lnTo>
                    <a:cubicBezTo>
                      <a:pt x="0" y="11"/>
                      <a:pt x="5" y="25"/>
                      <a:pt x="12" y="35"/>
                    </a:cubicBezTo>
                    <a:cubicBezTo>
                      <a:pt x="21" y="44"/>
                      <a:pt x="28" y="63"/>
                      <a:pt x="33" y="76"/>
                    </a:cubicBezTo>
                    <a:cubicBezTo>
                      <a:pt x="37" y="93"/>
                      <a:pt x="51" y="109"/>
                      <a:pt x="56" y="121"/>
                    </a:cubicBezTo>
                    <a:cubicBezTo>
                      <a:pt x="58" y="133"/>
                      <a:pt x="54" y="149"/>
                      <a:pt x="56" y="158"/>
                    </a:cubicBezTo>
                    <a:cubicBezTo>
                      <a:pt x="61" y="165"/>
                      <a:pt x="63" y="177"/>
                      <a:pt x="63" y="191"/>
                    </a:cubicBezTo>
                    <a:cubicBezTo>
                      <a:pt x="65" y="205"/>
                      <a:pt x="68" y="231"/>
                      <a:pt x="79" y="242"/>
                    </a:cubicBezTo>
                    <a:cubicBezTo>
                      <a:pt x="81" y="247"/>
                      <a:pt x="86" y="254"/>
                      <a:pt x="91" y="259"/>
                    </a:cubicBezTo>
                    <a:cubicBezTo>
                      <a:pt x="95" y="261"/>
                      <a:pt x="100" y="261"/>
                      <a:pt x="100" y="256"/>
                    </a:cubicBezTo>
                    <a:lnTo>
                      <a:pt x="100" y="2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80" name="Freeform 7">
                <a:extLst>
                  <a:ext uri="{FF2B5EF4-FFF2-40B4-BE49-F238E27FC236}">
                    <a16:creationId xmlns:a16="http://schemas.microsoft.com/office/drawing/2014/main" id="{ACCFA324-24F4-3201-8118-DE471AB1F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585"/>
                <a:ext cx="162" cy="162"/>
              </a:xfrm>
              <a:custGeom>
                <a:avLst/>
                <a:gdLst>
                  <a:gd name="T0" fmla="*/ 100 w 270"/>
                  <a:gd name="T1" fmla="*/ 256 h 270"/>
                  <a:gd name="T2" fmla="*/ 100 w 270"/>
                  <a:gd name="T3" fmla="*/ 256 h 270"/>
                  <a:gd name="T4" fmla="*/ 112 w 270"/>
                  <a:gd name="T5" fmla="*/ 252 h 270"/>
                  <a:gd name="T6" fmla="*/ 123 w 270"/>
                  <a:gd name="T7" fmla="*/ 266 h 270"/>
                  <a:gd name="T8" fmla="*/ 151 w 270"/>
                  <a:gd name="T9" fmla="*/ 266 h 270"/>
                  <a:gd name="T10" fmla="*/ 165 w 270"/>
                  <a:gd name="T11" fmla="*/ 252 h 270"/>
                  <a:gd name="T12" fmla="*/ 165 w 270"/>
                  <a:gd name="T13" fmla="*/ 112 h 270"/>
                  <a:gd name="T14" fmla="*/ 186 w 270"/>
                  <a:gd name="T15" fmla="*/ 102 h 270"/>
                  <a:gd name="T16" fmla="*/ 186 w 270"/>
                  <a:gd name="T17" fmla="*/ 30 h 270"/>
                  <a:gd name="T18" fmla="*/ 205 w 270"/>
                  <a:gd name="T19" fmla="*/ 28 h 270"/>
                  <a:gd name="T20" fmla="*/ 230 w 270"/>
                  <a:gd name="T21" fmla="*/ 21 h 270"/>
                  <a:gd name="T22" fmla="*/ 242 w 270"/>
                  <a:gd name="T23" fmla="*/ 28 h 270"/>
                  <a:gd name="T24" fmla="*/ 256 w 270"/>
                  <a:gd name="T25" fmla="*/ 18 h 270"/>
                  <a:gd name="T26" fmla="*/ 270 w 270"/>
                  <a:gd name="T27" fmla="*/ 16 h 270"/>
                  <a:gd name="T28" fmla="*/ 270 w 270"/>
                  <a:gd name="T29" fmla="*/ 11 h 270"/>
                  <a:gd name="T30" fmla="*/ 223 w 270"/>
                  <a:gd name="T31" fmla="*/ 14 h 270"/>
                  <a:gd name="T32" fmla="*/ 191 w 270"/>
                  <a:gd name="T33" fmla="*/ 16 h 270"/>
                  <a:gd name="T34" fmla="*/ 144 w 270"/>
                  <a:gd name="T35" fmla="*/ 16 h 270"/>
                  <a:gd name="T36" fmla="*/ 137 w 270"/>
                  <a:gd name="T37" fmla="*/ 9 h 270"/>
                  <a:gd name="T38" fmla="*/ 63 w 270"/>
                  <a:gd name="T39" fmla="*/ 9 h 270"/>
                  <a:gd name="T40" fmla="*/ 44 w 270"/>
                  <a:gd name="T41" fmla="*/ 4 h 270"/>
                  <a:gd name="T42" fmla="*/ 23 w 270"/>
                  <a:gd name="T43" fmla="*/ 2 h 270"/>
                  <a:gd name="T44" fmla="*/ 14 w 270"/>
                  <a:gd name="T45" fmla="*/ 0 h 270"/>
                  <a:gd name="T46" fmla="*/ 7 w 270"/>
                  <a:gd name="T47" fmla="*/ 4 h 270"/>
                  <a:gd name="T48" fmla="*/ 0 w 270"/>
                  <a:gd name="T49" fmla="*/ 7 h 270"/>
                  <a:gd name="T50" fmla="*/ 12 w 270"/>
                  <a:gd name="T51" fmla="*/ 35 h 270"/>
                  <a:gd name="T52" fmla="*/ 33 w 270"/>
                  <a:gd name="T53" fmla="*/ 76 h 270"/>
                  <a:gd name="T54" fmla="*/ 56 w 270"/>
                  <a:gd name="T55" fmla="*/ 121 h 270"/>
                  <a:gd name="T56" fmla="*/ 56 w 270"/>
                  <a:gd name="T57" fmla="*/ 158 h 270"/>
                  <a:gd name="T58" fmla="*/ 63 w 270"/>
                  <a:gd name="T59" fmla="*/ 191 h 270"/>
                  <a:gd name="T60" fmla="*/ 79 w 270"/>
                  <a:gd name="T61" fmla="*/ 242 h 270"/>
                  <a:gd name="T62" fmla="*/ 91 w 270"/>
                  <a:gd name="T63" fmla="*/ 259 h 270"/>
                  <a:gd name="T64" fmla="*/ 100 w 270"/>
                  <a:gd name="T65" fmla="*/ 25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0" h="270">
                    <a:moveTo>
                      <a:pt x="100" y="256"/>
                    </a:moveTo>
                    <a:lnTo>
                      <a:pt x="100" y="256"/>
                    </a:lnTo>
                    <a:cubicBezTo>
                      <a:pt x="100" y="254"/>
                      <a:pt x="107" y="245"/>
                      <a:pt x="112" y="252"/>
                    </a:cubicBezTo>
                    <a:cubicBezTo>
                      <a:pt x="116" y="256"/>
                      <a:pt x="114" y="266"/>
                      <a:pt x="123" y="266"/>
                    </a:cubicBezTo>
                    <a:cubicBezTo>
                      <a:pt x="133" y="266"/>
                      <a:pt x="149" y="270"/>
                      <a:pt x="151" y="266"/>
                    </a:cubicBezTo>
                    <a:cubicBezTo>
                      <a:pt x="154" y="261"/>
                      <a:pt x="165" y="259"/>
                      <a:pt x="165" y="252"/>
                    </a:cubicBezTo>
                    <a:lnTo>
                      <a:pt x="165" y="112"/>
                    </a:lnTo>
                    <a:cubicBezTo>
                      <a:pt x="165" y="107"/>
                      <a:pt x="186" y="112"/>
                      <a:pt x="186" y="102"/>
                    </a:cubicBezTo>
                    <a:lnTo>
                      <a:pt x="186" y="30"/>
                    </a:lnTo>
                    <a:cubicBezTo>
                      <a:pt x="186" y="30"/>
                      <a:pt x="202" y="28"/>
                      <a:pt x="205" y="28"/>
                    </a:cubicBezTo>
                    <a:cubicBezTo>
                      <a:pt x="209" y="25"/>
                      <a:pt x="226" y="18"/>
                      <a:pt x="230" y="21"/>
                    </a:cubicBezTo>
                    <a:cubicBezTo>
                      <a:pt x="233" y="23"/>
                      <a:pt x="240" y="32"/>
                      <a:pt x="242" y="28"/>
                    </a:cubicBezTo>
                    <a:cubicBezTo>
                      <a:pt x="244" y="25"/>
                      <a:pt x="249" y="18"/>
                      <a:pt x="256" y="18"/>
                    </a:cubicBezTo>
                    <a:cubicBezTo>
                      <a:pt x="261" y="18"/>
                      <a:pt x="265" y="18"/>
                      <a:pt x="270" y="16"/>
                    </a:cubicBezTo>
                    <a:lnTo>
                      <a:pt x="270" y="11"/>
                    </a:lnTo>
                    <a:cubicBezTo>
                      <a:pt x="270" y="7"/>
                      <a:pt x="230" y="14"/>
                      <a:pt x="223" y="14"/>
                    </a:cubicBezTo>
                    <a:cubicBezTo>
                      <a:pt x="219" y="16"/>
                      <a:pt x="198" y="21"/>
                      <a:pt x="191" y="16"/>
                    </a:cubicBezTo>
                    <a:cubicBezTo>
                      <a:pt x="184" y="14"/>
                      <a:pt x="144" y="16"/>
                      <a:pt x="144" y="16"/>
                    </a:cubicBezTo>
                    <a:lnTo>
                      <a:pt x="137" y="9"/>
                    </a:lnTo>
                    <a:lnTo>
                      <a:pt x="63" y="9"/>
                    </a:lnTo>
                    <a:cubicBezTo>
                      <a:pt x="56" y="9"/>
                      <a:pt x="51" y="9"/>
                      <a:pt x="44" y="4"/>
                    </a:cubicBezTo>
                    <a:cubicBezTo>
                      <a:pt x="37" y="0"/>
                      <a:pt x="33" y="0"/>
                      <a:pt x="23" y="2"/>
                    </a:cubicBezTo>
                    <a:cubicBezTo>
                      <a:pt x="16" y="7"/>
                      <a:pt x="21" y="0"/>
                      <a:pt x="14" y="0"/>
                    </a:cubicBezTo>
                    <a:cubicBezTo>
                      <a:pt x="9" y="0"/>
                      <a:pt x="7" y="4"/>
                      <a:pt x="7" y="4"/>
                    </a:cubicBezTo>
                    <a:lnTo>
                      <a:pt x="0" y="7"/>
                    </a:lnTo>
                    <a:cubicBezTo>
                      <a:pt x="0" y="11"/>
                      <a:pt x="5" y="25"/>
                      <a:pt x="12" y="35"/>
                    </a:cubicBezTo>
                    <a:cubicBezTo>
                      <a:pt x="21" y="44"/>
                      <a:pt x="28" y="63"/>
                      <a:pt x="33" y="76"/>
                    </a:cubicBezTo>
                    <a:cubicBezTo>
                      <a:pt x="37" y="93"/>
                      <a:pt x="51" y="109"/>
                      <a:pt x="56" y="121"/>
                    </a:cubicBezTo>
                    <a:cubicBezTo>
                      <a:pt x="58" y="133"/>
                      <a:pt x="54" y="149"/>
                      <a:pt x="56" y="158"/>
                    </a:cubicBezTo>
                    <a:cubicBezTo>
                      <a:pt x="61" y="165"/>
                      <a:pt x="63" y="177"/>
                      <a:pt x="63" y="191"/>
                    </a:cubicBezTo>
                    <a:cubicBezTo>
                      <a:pt x="65" y="205"/>
                      <a:pt x="68" y="231"/>
                      <a:pt x="79" y="242"/>
                    </a:cubicBezTo>
                    <a:cubicBezTo>
                      <a:pt x="81" y="247"/>
                      <a:pt x="86" y="254"/>
                      <a:pt x="91" y="259"/>
                    </a:cubicBezTo>
                    <a:cubicBezTo>
                      <a:pt x="95" y="261"/>
                      <a:pt x="100" y="261"/>
                      <a:pt x="100" y="2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81" name="Freeform 8">
                <a:extLst>
                  <a:ext uri="{FF2B5EF4-FFF2-40B4-BE49-F238E27FC236}">
                    <a16:creationId xmlns:a16="http://schemas.microsoft.com/office/drawing/2014/main" id="{78B1DC0C-4235-FB0C-0794-EE8427E97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585"/>
                <a:ext cx="162" cy="162"/>
              </a:xfrm>
              <a:custGeom>
                <a:avLst/>
                <a:gdLst>
                  <a:gd name="T0" fmla="*/ 100 w 270"/>
                  <a:gd name="T1" fmla="*/ 256 h 270"/>
                  <a:gd name="T2" fmla="*/ 100 w 270"/>
                  <a:gd name="T3" fmla="*/ 256 h 270"/>
                  <a:gd name="T4" fmla="*/ 112 w 270"/>
                  <a:gd name="T5" fmla="*/ 252 h 270"/>
                  <a:gd name="T6" fmla="*/ 123 w 270"/>
                  <a:gd name="T7" fmla="*/ 266 h 270"/>
                  <a:gd name="T8" fmla="*/ 151 w 270"/>
                  <a:gd name="T9" fmla="*/ 266 h 270"/>
                  <a:gd name="T10" fmla="*/ 165 w 270"/>
                  <a:gd name="T11" fmla="*/ 252 h 270"/>
                  <a:gd name="T12" fmla="*/ 165 w 270"/>
                  <a:gd name="T13" fmla="*/ 112 h 270"/>
                  <a:gd name="T14" fmla="*/ 186 w 270"/>
                  <a:gd name="T15" fmla="*/ 102 h 270"/>
                  <a:gd name="T16" fmla="*/ 186 w 270"/>
                  <a:gd name="T17" fmla="*/ 30 h 270"/>
                  <a:gd name="T18" fmla="*/ 205 w 270"/>
                  <a:gd name="T19" fmla="*/ 28 h 270"/>
                  <a:gd name="T20" fmla="*/ 230 w 270"/>
                  <a:gd name="T21" fmla="*/ 21 h 270"/>
                  <a:gd name="T22" fmla="*/ 242 w 270"/>
                  <a:gd name="T23" fmla="*/ 28 h 270"/>
                  <a:gd name="T24" fmla="*/ 256 w 270"/>
                  <a:gd name="T25" fmla="*/ 18 h 270"/>
                  <a:gd name="T26" fmla="*/ 270 w 270"/>
                  <a:gd name="T27" fmla="*/ 16 h 270"/>
                  <a:gd name="T28" fmla="*/ 270 w 270"/>
                  <a:gd name="T29" fmla="*/ 11 h 270"/>
                  <a:gd name="T30" fmla="*/ 223 w 270"/>
                  <a:gd name="T31" fmla="*/ 14 h 270"/>
                  <a:gd name="T32" fmla="*/ 191 w 270"/>
                  <a:gd name="T33" fmla="*/ 16 h 270"/>
                  <a:gd name="T34" fmla="*/ 144 w 270"/>
                  <a:gd name="T35" fmla="*/ 16 h 270"/>
                  <a:gd name="T36" fmla="*/ 137 w 270"/>
                  <a:gd name="T37" fmla="*/ 9 h 270"/>
                  <a:gd name="T38" fmla="*/ 63 w 270"/>
                  <a:gd name="T39" fmla="*/ 9 h 270"/>
                  <a:gd name="T40" fmla="*/ 44 w 270"/>
                  <a:gd name="T41" fmla="*/ 4 h 270"/>
                  <a:gd name="T42" fmla="*/ 23 w 270"/>
                  <a:gd name="T43" fmla="*/ 2 h 270"/>
                  <a:gd name="T44" fmla="*/ 14 w 270"/>
                  <a:gd name="T45" fmla="*/ 0 h 270"/>
                  <a:gd name="T46" fmla="*/ 7 w 270"/>
                  <a:gd name="T47" fmla="*/ 4 h 270"/>
                  <a:gd name="T48" fmla="*/ 0 w 270"/>
                  <a:gd name="T49" fmla="*/ 7 h 270"/>
                  <a:gd name="T50" fmla="*/ 12 w 270"/>
                  <a:gd name="T51" fmla="*/ 35 h 270"/>
                  <a:gd name="T52" fmla="*/ 33 w 270"/>
                  <a:gd name="T53" fmla="*/ 76 h 270"/>
                  <a:gd name="T54" fmla="*/ 56 w 270"/>
                  <a:gd name="T55" fmla="*/ 121 h 270"/>
                  <a:gd name="T56" fmla="*/ 56 w 270"/>
                  <a:gd name="T57" fmla="*/ 158 h 270"/>
                  <a:gd name="T58" fmla="*/ 63 w 270"/>
                  <a:gd name="T59" fmla="*/ 191 h 270"/>
                  <a:gd name="T60" fmla="*/ 79 w 270"/>
                  <a:gd name="T61" fmla="*/ 242 h 270"/>
                  <a:gd name="T62" fmla="*/ 91 w 270"/>
                  <a:gd name="T63" fmla="*/ 259 h 270"/>
                  <a:gd name="T64" fmla="*/ 100 w 270"/>
                  <a:gd name="T65" fmla="*/ 256 h 270"/>
                  <a:gd name="T66" fmla="*/ 100 w 270"/>
                  <a:gd name="T67" fmla="*/ 25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0" h="270">
                    <a:moveTo>
                      <a:pt x="100" y="256"/>
                    </a:moveTo>
                    <a:lnTo>
                      <a:pt x="100" y="256"/>
                    </a:lnTo>
                    <a:cubicBezTo>
                      <a:pt x="100" y="254"/>
                      <a:pt x="107" y="245"/>
                      <a:pt x="112" y="252"/>
                    </a:cubicBezTo>
                    <a:cubicBezTo>
                      <a:pt x="116" y="256"/>
                      <a:pt x="114" y="266"/>
                      <a:pt x="123" y="266"/>
                    </a:cubicBezTo>
                    <a:cubicBezTo>
                      <a:pt x="133" y="266"/>
                      <a:pt x="149" y="270"/>
                      <a:pt x="151" y="266"/>
                    </a:cubicBezTo>
                    <a:cubicBezTo>
                      <a:pt x="154" y="261"/>
                      <a:pt x="165" y="259"/>
                      <a:pt x="165" y="252"/>
                    </a:cubicBezTo>
                    <a:lnTo>
                      <a:pt x="165" y="112"/>
                    </a:lnTo>
                    <a:cubicBezTo>
                      <a:pt x="165" y="107"/>
                      <a:pt x="186" y="112"/>
                      <a:pt x="186" y="102"/>
                    </a:cubicBezTo>
                    <a:lnTo>
                      <a:pt x="186" y="30"/>
                    </a:lnTo>
                    <a:cubicBezTo>
                      <a:pt x="186" y="30"/>
                      <a:pt x="202" y="28"/>
                      <a:pt x="205" y="28"/>
                    </a:cubicBezTo>
                    <a:cubicBezTo>
                      <a:pt x="209" y="25"/>
                      <a:pt x="226" y="18"/>
                      <a:pt x="230" y="21"/>
                    </a:cubicBezTo>
                    <a:cubicBezTo>
                      <a:pt x="233" y="23"/>
                      <a:pt x="240" y="32"/>
                      <a:pt x="242" y="28"/>
                    </a:cubicBezTo>
                    <a:cubicBezTo>
                      <a:pt x="244" y="25"/>
                      <a:pt x="249" y="18"/>
                      <a:pt x="256" y="18"/>
                    </a:cubicBezTo>
                    <a:cubicBezTo>
                      <a:pt x="261" y="18"/>
                      <a:pt x="265" y="18"/>
                      <a:pt x="270" y="16"/>
                    </a:cubicBezTo>
                    <a:lnTo>
                      <a:pt x="270" y="11"/>
                    </a:lnTo>
                    <a:cubicBezTo>
                      <a:pt x="270" y="7"/>
                      <a:pt x="230" y="14"/>
                      <a:pt x="223" y="14"/>
                    </a:cubicBezTo>
                    <a:cubicBezTo>
                      <a:pt x="219" y="16"/>
                      <a:pt x="198" y="21"/>
                      <a:pt x="191" y="16"/>
                    </a:cubicBezTo>
                    <a:cubicBezTo>
                      <a:pt x="184" y="14"/>
                      <a:pt x="144" y="16"/>
                      <a:pt x="144" y="16"/>
                    </a:cubicBezTo>
                    <a:lnTo>
                      <a:pt x="137" y="9"/>
                    </a:lnTo>
                    <a:lnTo>
                      <a:pt x="63" y="9"/>
                    </a:lnTo>
                    <a:cubicBezTo>
                      <a:pt x="56" y="9"/>
                      <a:pt x="51" y="9"/>
                      <a:pt x="44" y="4"/>
                    </a:cubicBezTo>
                    <a:cubicBezTo>
                      <a:pt x="37" y="0"/>
                      <a:pt x="33" y="0"/>
                      <a:pt x="23" y="2"/>
                    </a:cubicBezTo>
                    <a:cubicBezTo>
                      <a:pt x="16" y="7"/>
                      <a:pt x="21" y="0"/>
                      <a:pt x="14" y="0"/>
                    </a:cubicBezTo>
                    <a:cubicBezTo>
                      <a:pt x="9" y="0"/>
                      <a:pt x="7" y="4"/>
                      <a:pt x="7" y="4"/>
                    </a:cubicBezTo>
                    <a:lnTo>
                      <a:pt x="0" y="7"/>
                    </a:lnTo>
                    <a:cubicBezTo>
                      <a:pt x="0" y="11"/>
                      <a:pt x="5" y="25"/>
                      <a:pt x="12" y="35"/>
                    </a:cubicBezTo>
                    <a:cubicBezTo>
                      <a:pt x="21" y="44"/>
                      <a:pt x="28" y="63"/>
                      <a:pt x="33" y="76"/>
                    </a:cubicBezTo>
                    <a:cubicBezTo>
                      <a:pt x="37" y="93"/>
                      <a:pt x="51" y="109"/>
                      <a:pt x="56" y="121"/>
                    </a:cubicBezTo>
                    <a:cubicBezTo>
                      <a:pt x="58" y="133"/>
                      <a:pt x="54" y="149"/>
                      <a:pt x="56" y="158"/>
                    </a:cubicBezTo>
                    <a:cubicBezTo>
                      <a:pt x="61" y="165"/>
                      <a:pt x="63" y="177"/>
                      <a:pt x="63" y="191"/>
                    </a:cubicBezTo>
                    <a:cubicBezTo>
                      <a:pt x="65" y="205"/>
                      <a:pt x="68" y="231"/>
                      <a:pt x="79" y="242"/>
                    </a:cubicBezTo>
                    <a:cubicBezTo>
                      <a:pt x="81" y="247"/>
                      <a:pt x="86" y="254"/>
                      <a:pt x="91" y="259"/>
                    </a:cubicBezTo>
                    <a:cubicBezTo>
                      <a:pt x="95" y="261"/>
                      <a:pt x="100" y="261"/>
                      <a:pt x="100" y="256"/>
                    </a:cubicBezTo>
                    <a:lnTo>
                      <a:pt x="100" y="2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82" name="Freeform 9">
                <a:extLst>
                  <a:ext uri="{FF2B5EF4-FFF2-40B4-BE49-F238E27FC236}">
                    <a16:creationId xmlns:a16="http://schemas.microsoft.com/office/drawing/2014/main" id="{01B02625-B9EF-13B3-47A7-86E12A2E5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566"/>
                <a:ext cx="102" cy="89"/>
              </a:xfrm>
              <a:custGeom>
                <a:avLst/>
                <a:gdLst>
                  <a:gd name="T0" fmla="*/ 114 w 170"/>
                  <a:gd name="T1" fmla="*/ 7 h 147"/>
                  <a:gd name="T2" fmla="*/ 114 w 170"/>
                  <a:gd name="T3" fmla="*/ 7 h 147"/>
                  <a:gd name="T4" fmla="*/ 109 w 170"/>
                  <a:gd name="T5" fmla="*/ 0 h 147"/>
                  <a:gd name="T6" fmla="*/ 91 w 170"/>
                  <a:gd name="T7" fmla="*/ 0 h 147"/>
                  <a:gd name="T8" fmla="*/ 79 w 170"/>
                  <a:gd name="T9" fmla="*/ 12 h 147"/>
                  <a:gd name="T10" fmla="*/ 60 w 170"/>
                  <a:gd name="T11" fmla="*/ 26 h 147"/>
                  <a:gd name="T12" fmla="*/ 39 w 170"/>
                  <a:gd name="T13" fmla="*/ 49 h 147"/>
                  <a:gd name="T14" fmla="*/ 11 w 170"/>
                  <a:gd name="T15" fmla="*/ 47 h 147"/>
                  <a:gd name="T16" fmla="*/ 0 w 170"/>
                  <a:gd name="T17" fmla="*/ 47 h 147"/>
                  <a:gd name="T18" fmla="*/ 11 w 170"/>
                  <a:gd name="T19" fmla="*/ 59 h 147"/>
                  <a:gd name="T20" fmla="*/ 23 w 170"/>
                  <a:gd name="T21" fmla="*/ 84 h 147"/>
                  <a:gd name="T22" fmla="*/ 46 w 170"/>
                  <a:gd name="T23" fmla="*/ 101 h 147"/>
                  <a:gd name="T24" fmla="*/ 53 w 170"/>
                  <a:gd name="T25" fmla="*/ 117 h 147"/>
                  <a:gd name="T26" fmla="*/ 70 w 170"/>
                  <a:gd name="T27" fmla="*/ 131 h 147"/>
                  <a:gd name="T28" fmla="*/ 84 w 170"/>
                  <a:gd name="T29" fmla="*/ 140 h 147"/>
                  <a:gd name="T30" fmla="*/ 105 w 170"/>
                  <a:gd name="T31" fmla="*/ 143 h 147"/>
                  <a:gd name="T32" fmla="*/ 128 w 170"/>
                  <a:gd name="T33" fmla="*/ 147 h 147"/>
                  <a:gd name="T34" fmla="*/ 149 w 170"/>
                  <a:gd name="T35" fmla="*/ 126 h 147"/>
                  <a:gd name="T36" fmla="*/ 156 w 170"/>
                  <a:gd name="T37" fmla="*/ 105 h 147"/>
                  <a:gd name="T38" fmla="*/ 167 w 170"/>
                  <a:gd name="T39" fmla="*/ 89 h 147"/>
                  <a:gd name="T40" fmla="*/ 160 w 170"/>
                  <a:gd name="T41" fmla="*/ 75 h 147"/>
                  <a:gd name="T42" fmla="*/ 165 w 170"/>
                  <a:gd name="T43" fmla="*/ 54 h 147"/>
                  <a:gd name="T44" fmla="*/ 165 w 170"/>
                  <a:gd name="T45" fmla="*/ 21 h 147"/>
                  <a:gd name="T46" fmla="*/ 139 w 170"/>
                  <a:gd name="T47" fmla="*/ 14 h 147"/>
                  <a:gd name="T48" fmla="*/ 114 w 170"/>
                  <a:gd name="T49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147">
                    <a:moveTo>
                      <a:pt x="114" y="7"/>
                    </a:moveTo>
                    <a:lnTo>
                      <a:pt x="114" y="7"/>
                    </a:lnTo>
                    <a:lnTo>
                      <a:pt x="109" y="0"/>
                    </a:lnTo>
                    <a:lnTo>
                      <a:pt x="91" y="0"/>
                    </a:lnTo>
                    <a:cubicBezTo>
                      <a:pt x="79" y="3"/>
                      <a:pt x="79" y="7"/>
                      <a:pt x="79" y="12"/>
                    </a:cubicBezTo>
                    <a:cubicBezTo>
                      <a:pt x="79" y="14"/>
                      <a:pt x="67" y="24"/>
                      <a:pt x="60" y="26"/>
                    </a:cubicBezTo>
                    <a:cubicBezTo>
                      <a:pt x="51" y="28"/>
                      <a:pt x="44" y="47"/>
                      <a:pt x="39" y="49"/>
                    </a:cubicBezTo>
                    <a:cubicBezTo>
                      <a:pt x="32" y="52"/>
                      <a:pt x="16" y="47"/>
                      <a:pt x="11" y="47"/>
                    </a:cubicBezTo>
                    <a:cubicBezTo>
                      <a:pt x="9" y="45"/>
                      <a:pt x="4" y="47"/>
                      <a:pt x="0" y="47"/>
                    </a:cubicBezTo>
                    <a:cubicBezTo>
                      <a:pt x="4" y="54"/>
                      <a:pt x="9" y="59"/>
                      <a:pt x="11" y="59"/>
                    </a:cubicBezTo>
                    <a:cubicBezTo>
                      <a:pt x="16" y="59"/>
                      <a:pt x="16" y="82"/>
                      <a:pt x="23" y="84"/>
                    </a:cubicBezTo>
                    <a:cubicBezTo>
                      <a:pt x="32" y="89"/>
                      <a:pt x="46" y="96"/>
                      <a:pt x="46" y="101"/>
                    </a:cubicBezTo>
                    <a:cubicBezTo>
                      <a:pt x="46" y="105"/>
                      <a:pt x="53" y="110"/>
                      <a:pt x="53" y="117"/>
                    </a:cubicBezTo>
                    <a:cubicBezTo>
                      <a:pt x="53" y="122"/>
                      <a:pt x="63" y="131"/>
                      <a:pt x="70" y="131"/>
                    </a:cubicBezTo>
                    <a:cubicBezTo>
                      <a:pt x="81" y="131"/>
                      <a:pt x="84" y="136"/>
                      <a:pt x="84" y="140"/>
                    </a:cubicBezTo>
                    <a:cubicBezTo>
                      <a:pt x="84" y="143"/>
                      <a:pt x="102" y="140"/>
                      <a:pt x="105" y="143"/>
                    </a:cubicBezTo>
                    <a:cubicBezTo>
                      <a:pt x="107" y="147"/>
                      <a:pt x="123" y="145"/>
                      <a:pt x="128" y="147"/>
                    </a:cubicBezTo>
                    <a:cubicBezTo>
                      <a:pt x="135" y="140"/>
                      <a:pt x="146" y="131"/>
                      <a:pt x="149" y="126"/>
                    </a:cubicBezTo>
                    <a:cubicBezTo>
                      <a:pt x="156" y="119"/>
                      <a:pt x="151" y="110"/>
                      <a:pt x="156" y="105"/>
                    </a:cubicBezTo>
                    <a:cubicBezTo>
                      <a:pt x="160" y="103"/>
                      <a:pt x="170" y="91"/>
                      <a:pt x="167" y="89"/>
                    </a:cubicBezTo>
                    <a:cubicBezTo>
                      <a:pt x="163" y="89"/>
                      <a:pt x="165" y="80"/>
                      <a:pt x="160" y="75"/>
                    </a:cubicBezTo>
                    <a:cubicBezTo>
                      <a:pt x="153" y="68"/>
                      <a:pt x="167" y="66"/>
                      <a:pt x="165" y="54"/>
                    </a:cubicBezTo>
                    <a:cubicBezTo>
                      <a:pt x="165" y="45"/>
                      <a:pt x="167" y="24"/>
                      <a:pt x="165" y="21"/>
                    </a:cubicBezTo>
                    <a:cubicBezTo>
                      <a:pt x="163" y="19"/>
                      <a:pt x="149" y="19"/>
                      <a:pt x="139" y="14"/>
                    </a:cubicBezTo>
                    <a:cubicBezTo>
                      <a:pt x="132" y="7"/>
                      <a:pt x="114" y="7"/>
                      <a:pt x="114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83" name="Freeform 10">
                <a:extLst>
                  <a:ext uri="{FF2B5EF4-FFF2-40B4-BE49-F238E27FC236}">
                    <a16:creationId xmlns:a16="http://schemas.microsoft.com/office/drawing/2014/main" id="{2E672CFB-7A34-CC0F-6770-FD37987CD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566"/>
                <a:ext cx="102" cy="89"/>
              </a:xfrm>
              <a:custGeom>
                <a:avLst/>
                <a:gdLst>
                  <a:gd name="T0" fmla="*/ 114 w 170"/>
                  <a:gd name="T1" fmla="*/ 7 h 147"/>
                  <a:gd name="T2" fmla="*/ 114 w 170"/>
                  <a:gd name="T3" fmla="*/ 7 h 147"/>
                  <a:gd name="T4" fmla="*/ 109 w 170"/>
                  <a:gd name="T5" fmla="*/ 0 h 147"/>
                  <a:gd name="T6" fmla="*/ 91 w 170"/>
                  <a:gd name="T7" fmla="*/ 0 h 147"/>
                  <a:gd name="T8" fmla="*/ 79 w 170"/>
                  <a:gd name="T9" fmla="*/ 12 h 147"/>
                  <a:gd name="T10" fmla="*/ 60 w 170"/>
                  <a:gd name="T11" fmla="*/ 26 h 147"/>
                  <a:gd name="T12" fmla="*/ 39 w 170"/>
                  <a:gd name="T13" fmla="*/ 49 h 147"/>
                  <a:gd name="T14" fmla="*/ 11 w 170"/>
                  <a:gd name="T15" fmla="*/ 47 h 147"/>
                  <a:gd name="T16" fmla="*/ 0 w 170"/>
                  <a:gd name="T17" fmla="*/ 47 h 147"/>
                  <a:gd name="T18" fmla="*/ 11 w 170"/>
                  <a:gd name="T19" fmla="*/ 59 h 147"/>
                  <a:gd name="T20" fmla="*/ 23 w 170"/>
                  <a:gd name="T21" fmla="*/ 84 h 147"/>
                  <a:gd name="T22" fmla="*/ 46 w 170"/>
                  <a:gd name="T23" fmla="*/ 101 h 147"/>
                  <a:gd name="T24" fmla="*/ 53 w 170"/>
                  <a:gd name="T25" fmla="*/ 117 h 147"/>
                  <a:gd name="T26" fmla="*/ 70 w 170"/>
                  <a:gd name="T27" fmla="*/ 131 h 147"/>
                  <a:gd name="T28" fmla="*/ 84 w 170"/>
                  <a:gd name="T29" fmla="*/ 140 h 147"/>
                  <a:gd name="T30" fmla="*/ 105 w 170"/>
                  <a:gd name="T31" fmla="*/ 143 h 147"/>
                  <a:gd name="T32" fmla="*/ 128 w 170"/>
                  <a:gd name="T33" fmla="*/ 147 h 147"/>
                  <a:gd name="T34" fmla="*/ 149 w 170"/>
                  <a:gd name="T35" fmla="*/ 126 h 147"/>
                  <a:gd name="T36" fmla="*/ 156 w 170"/>
                  <a:gd name="T37" fmla="*/ 105 h 147"/>
                  <a:gd name="T38" fmla="*/ 167 w 170"/>
                  <a:gd name="T39" fmla="*/ 89 h 147"/>
                  <a:gd name="T40" fmla="*/ 160 w 170"/>
                  <a:gd name="T41" fmla="*/ 75 h 147"/>
                  <a:gd name="T42" fmla="*/ 165 w 170"/>
                  <a:gd name="T43" fmla="*/ 54 h 147"/>
                  <a:gd name="T44" fmla="*/ 165 w 170"/>
                  <a:gd name="T45" fmla="*/ 21 h 147"/>
                  <a:gd name="T46" fmla="*/ 139 w 170"/>
                  <a:gd name="T47" fmla="*/ 14 h 147"/>
                  <a:gd name="T48" fmla="*/ 114 w 170"/>
                  <a:gd name="T49" fmla="*/ 7 h 147"/>
                  <a:gd name="T50" fmla="*/ 114 w 170"/>
                  <a:gd name="T51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0" h="147">
                    <a:moveTo>
                      <a:pt x="114" y="7"/>
                    </a:moveTo>
                    <a:lnTo>
                      <a:pt x="114" y="7"/>
                    </a:lnTo>
                    <a:lnTo>
                      <a:pt x="109" y="0"/>
                    </a:lnTo>
                    <a:lnTo>
                      <a:pt x="91" y="0"/>
                    </a:lnTo>
                    <a:cubicBezTo>
                      <a:pt x="79" y="3"/>
                      <a:pt x="79" y="7"/>
                      <a:pt x="79" y="12"/>
                    </a:cubicBezTo>
                    <a:cubicBezTo>
                      <a:pt x="79" y="14"/>
                      <a:pt x="67" y="24"/>
                      <a:pt x="60" y="26"/>
                    </a:cubicBezTo>
                    <a:cubicBezTo>
                      <a:pt x="51" y="28"/>
                      <a:pt x="44" y="47"/>
                      <a:pt x="39" y="49"/>
                    </a:cubicBezTo>
                    <a:cubicBezTo>
                      <a:pt x="32" y="52"/>
                      <a:pt x="16" y="47"/>
                      <a:pt x="11" y="47"/>
                    </a:cubicBezTo>
                    <a:cubicBezTo>
                      <a:pt x="9" y="45"/>
                      <a:pt x="4" y="47"/>
                      <a:pt x="0" y="47"/>
                    </a:cubicBezTo>
                    <a:cubicBezTo>
                      <a:pt x="4" y="54"/>
                      <a:pt x="9" y="59"/>
                      <a:pt x="11" y="59"/>
                    </a:cubicBezTo>
                    <a:cubicBezTo>
                      <a:pt x="16" y="59"/>
                      <a:pt x="16" y="82"/>
                      <a:pt x="23" y="84"/>
                    </a:cubicBezTo>
                    <a:cubicBezTo>
                      <a:pt x="32" y="89"/>
                      <a:pt x="46" y="96"/>
                      <a:pt x="46" y="101"/>
                    </a:cubicBezTo>
                    <a:cubicBezTo>
                      <a:pt x="46" y="105"/>
                      <a:pt x="53" y="110"/>
                      <a:pt x="53" y="117"/>
                    </a:cubicBezTo>
                    <a:cubicBezTo>
                      <a:pt x="53" y="122"/>
                      <a:pt x="63" y="131"/>
                      <a:pt x="70" y="131"/>
                    </a:cubicBezTo>
                    <a:cubicBezTo>
                      <a:pt x="81" y="131"/>
                      <a:pt x="84" y="136"/>
                      <a:pt x="84" y="140"/>
                    </a:cubicBezTo>
                    <a:cubicBezTo>
                      <a:pt x="84" y="143"/>
                      <a:pt x="102" y="140"/>
                      <a:pt x="105" y="143"/>
                    </a:cubicBezTo>
                    <a:cubicBezTo>
                      <a:pt x="107" y="147"/>
                      <a:pt x="123" y="145"/>
                      <a:pt x="128" y="147"/>
                    </a:cubicBezTo>
                    <a:cubicBezTo>
                      <a:pt x="135" y="140"/>
                      <a:pt x="146" y="131"/>
                      <a:pt x="149" y="126"/>
                    </a:cubicBezTo>
                    <a:cubicBezTo>
                      <a:pt x="156" y="119"/>
                      <a:pt x="151" y="110"/>
                      <a:pt x="156" y="105"/>
                    </a:cubicBezTo>
                    <a:cubicBezTo>
                      <a:pt x="160" y="103"/>
                      <a:pt x="170" y="91"/>
                      <a:pt x="167" y="89"/>
                    </a:cubicBezTo>
                    <a:cubicBezTo>
                      <a:pt x="163" y="89"/>
                      <a:pt x="165" y="80"/>
                      <a:pt x="160" y="75"/>
                    </a:cubicBezTo>
                    <a:cubicBezTo>
                      <a:pt x="153" y="68"/>
                      <a:pt x="167" y="66"/>
                      <a:pt x="165" y="54"/>
                    </a:cubicBezTo>
                    <a:cubicBezTo>
                      <a:pt x="165" y="45"/>
                      <a:pt x="167" y="24"/>
                      <a:pt x="165" y="21"/>
                    </a:cubicBezTo>
                    <a:cubicBezTo>
                      <a:pt x="163" y="19"/>
                      <a:pt x="149" y="19"/>
                      <a:pt x="139" y="14"/>
                    </a:cubicBezTo>
                    <a:cubicBezTo>
                      <a:pt x="132" y="7"/>
                      <a:pt x="114" y="7"/>
                      <a:pt x="114" y="7"/>
                    </a:cubicBezTo>
                    <a:lnTo>
                      <a:pt x="114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84" name="Freeform 11">
                <a:extLst>
                  <a:ext uri="{FF2B5EF4-FFF2-40B4-BE49-F238E27FC236}">
                    <a16:creationId xmlns:a16="http://schemas.microsoft.com/office/drawing/2014/main" id="{874B5D88-D083-68D6-3FAE-31C53445C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566"/>
                <a:ext cx="102" cy="89"/>
              </a:xfrm>
              <a:custGeom>
                <a:avLst/>
                <a:gdLst>
                  <a:gd name="T0" fmla="*/ 114 w 170"/>
                  <a:gd name="T1" fmla="*/ 7 h 147"/>
                  <a:gd name="T2" fmla="*/ 114 w 170"/>
                  <a:gd name="T3" fmla="*/ 7 h 147"/>
                  <a:gd name="T4" fmla="*/ 109 w 170"/>
                  <a:gd name="T5" fmla="*/ 0 h 147"/>
                  <a:gd name="T6" fmla="*/ 91 w 170"/>
                  <a:gd name="T7" fmla="*/ 0 h 147"/>
                  <a:gd name="T8" fmla="*/ 79 w 170"/>
                  <a:gd name="T9" fmla="*/ 12 h 147"/>
                  <a:gd name="T10" fmla="*/ 60 w 170"/>
                  <a:gd name="T11" fmla="*/ 26 h 147"/>
                  <a:gd name="T12" fmla="*/ 39 w 170"/>
                  <a:gd name="T13" fmla="*/ 49 h 147"/>
                  <a:gd name="T14" fmla="*/ 11 w 170"/>
                  <a:gd name="T15" fmla="*/ 47 h 147"/>
                  <a:gd name="T16" fmla="*/ 0 w 170"/>
                  <a:gd name="T17" fmla="*/ 47 h 147"/>
                  <a:gd name="T18" fmla="*/ 11 w 170"/>
                  <a:gd name="T19" fmla="*/ 59 h 147"/>
                  <a:gd name="T20" fmla="*/ 23 w 170"/>
                  <a:gd name="T21" fmla="*/ 84 h 147"/>
                  <a:gd name="T22" fmla="*/ 46 w 170"/>
                  <a:gd name="T23" fmla="*/ 101 h 147"/>
                  <a:gd name="T24" fmla="*/ 53 w 170"/>
                  <a:gd name="T25" fmla="*/ 117 h 147"/>
                  <a:gd name="T26" fmla="*/ 70 w 170"/>
                  <a:gd name="T27" fmla="*/ 131 h 147"/>
                  <a:gd name="T28" fmla="*/ 84 w 170"/>
                  <a:gd name="T29" fmla="*/ 140 h 147"/>
                  <a:gd name="T30" fmla="*/ 105 w 170"/>
                  <a:gd name="T31" fmla="*/ 143 h 147"/>
                  <a:gd name="T32" fmla="*/ 128 w 170"/>
                  <a:gd name="T33" fmla="*/ 147 h 147"/>
                  <a:gd name="T34" fmla="*/ 149 w 170"/>
                  <a:gd name="T35" fmla="*/ 126 h 147"/>
                  <a:gd name="T36" fmla="*/ 156 w 170"/>
                  <a:gd name="T37" fmla="*/ 105 h 147"/>
                  <a:gd name="T38" fmla="*/ 167 w 170"/>
                  <a:gd name="T39" fmla="*/ 89 h 147"/>
                  <a:gd name="T40" fmla="*/ 160 w 170"/>
                  <a:gd name="T41" fmla="*/ 75 h 147"/>
                  <a:gd name="T42" fmla="*/ 165 w 170"/>
                  <a:gd name="T43" fmla="*/ 54 h 147"/>
                  <a:gd name="T44" fmla="*/ 165 w 170"/>
                  <a:gd name="T45" fmla="*/ 21 h 147"/>
                  <a:gd name="T46" fmla="*/ 139 w 170"/>
                  <a:gd name="T47" fmla="*/ 14 h 147"/>
                  <a:gd name="T48" fmla="*/ 114 w 170"/>
                  <a:gd name="T49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" h="147">
                    <a:moveTo>
                      <a:pt x="114" y="7"/>
                    </a:moveTo>
                    <a:lnTo>
                      <a:pt x="114" y="7"/>
                    </a:lnTo>
                    <a:lnTo>
                      <a:pt x="109" y="0"/>
                    </a:lnTo>
                    <a:lnTo>
                      <a:pt x="91" y="0"/>
                    </a:lnTo>
                    <a:cubicBezTo>
                      <a:pt x="79" y="3"/>
                      <a:pt x="79" y="7"/>
                      <a:pt x="79" y="12"/>
                    </a:cubicBezTo>
                    <a:cubicBezTo>
                      <a:pt x="79" y="14"/>
                      <a:pt x="67" y="24"/>
                      <a:pt x="60" y="26"/>
                    </a:cubicBezTo>
                    <a:cubicBezTo>
                      <a:pt x="51" y="28"/>
                      <a:pt x="44" y="47"/>
                      <a:pt x="39" y="49"/>
                    </a:cubicBezTo>
                    <a:cubicBezTo>
                      <a:pt x="32" y="52"/>
                      <a:pt x="16" y="47"/>
                      <a:pt x="11" y="47"/>
                    </a:cubicBezTo>
                    <a:cubicBezTo>
                      <a:pt x="9" y="45"/>
                      <a:pt x="4" y="47"/>
                      <a:pt x="0" y="47"/>
                    </a:cubicBezTo>
                    <a:cubicBezTo>
                      <a:pt x="4" y="54"/>
                      <a:pt x="9" y="59"/>
                      <a:pt x="11" y="59"/>
                    </a:cubicBezTo>
                    <a:cubicBezTo>
                      <a:pt x="16" y="59"/>
                      <a:pt x="16" y="82"/>
                      <a:pt x="23" y="84"/>
                    </a:cubicBezTo>
                    <a:cubicBezTo>
                      <a:pt x="32" y="89"/>
                      <a:pt x="46" y="96"/>
                      <a:pt x="46" y="101"/>
                    </a:cubicBezTo>
                    <a:cubicBezTo>
                      <a:pt x="46" y="105"/>
                      <a:pt x="53" y="110"/>
                      <a:pt x="53" y="117"/>
                    </a:cubicBezTo>
                    <a:cubicBezTo>
                      <a:pt x="53" y="122"/>
                      <a:pt x="63" y="131"/>
                      <a:pt x="70" y="131"/>
                    </a:cubicBezTo>
                    <a:cubicBezTo>
                      <a:pt x="81" y="131"/>
                      <a:pt x="84" y="136"/>
                      <a:pt x="84" y="140"/>
                    </a:cubicBezTo>
                    <a:cubicBezTo>
                      <a:pt x="84" y="143"/>
                      <a:pt x="102" y="140"/>
                      <a:pt x="105" y="143"/>
                    </a:cubicBezTo>
                    <a:cubicBezTo>
                      <a:pt x="107" y="147"/>
                      <a:pt x="123" y="145"/>
                      <a:pt x="128" y="147"/>
                    </a:cubicBezTo>
                    <a:cubicBezTo>
                      <a:pt x="135" y="140"/>
                      <a:pt x="146" y="131"/>
                      <a:pt x="149" y="126"/>
                    </a:cubicBezTo>
                    <a:cubicBezTo>
                      <a:pt x="156" y="119"/>
                      <a:pt x="151" y="110"/>
                      <a:pt x="156" y="105"/>
                    </a:cubicBezTo>
                    <a:cubicBezTo>
                      <a:pt x="160" y="103"/>
                      <a:pt x="170" y="91"/>
                      <a:pt x="167" y="89"/>
                    </a:cubicBezTo>
                    <a:cubicBezTo>
                      <a:pt x="163" y="89"/>
                      <a:pt x="165" y="80"/>
                      <a:pt x="160" y="75"/>
                    </a:cubicBezTo>
                    <a:cubicBezTo>
                      <a:pt x="153" y="68"/>
                      <a:pt x="167" y="66"/>
                      <a:pt x="165" y="54"/>
                    </a:cubicBezTo>
                    <a:cubicBezTo>
                      <a:pt x="165" y="45"/>
                      <a:pt x="167" y="24"/>
                      <a:pt x="165" y="21"/>
                    </a:cubicBezTo>
                    <a:cubicBezTo>
                      <a:pt x="163" y="19"/>
                      <a:pt x="149" y="19"/>
                      <a:pt x="139" y="14"/>
                    </a:cubicBezTo>
                    <a:cubicBezTo>
                      <a:pt x="132" y="7"/>
                      <a:pt x="114" y="7"/>
                      <a:pt x="114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85" name="Freeform 12">
                <a:extLst>
                  <a:ext uri="{FF2B5EF4-FFF2-40B4-BE49-F238E27FC236}">
                    <a16:creationId xmlns:a16="http://schemas.microsoft.com/office/drawing/2014/main" id="{A75BF6D7-94F1-B27A-836D-DEDF55EC5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566"/>
                <a:ext cx="102" cy="89"/>
              </a:xfrm>
              <a:custGeom>
                <a:avLst/>
                <a:gdLst>
                  <a:gd name="T0" fmla="*/ 114 w 170"/>
                  <a:gd name="T1" fmla="*/ 7 h 147"/>
                  <a:gd name="T2" fmla="*/ 114 w 170"/>
                  <a:gd name="T3" fmla="*/ 7 h 147"/>
                  <a:gd name="T4" fmla="*/ 109 w 170"/>
                  <a:gd name="T5" fmla="*/ 0 h 147"/>
                  <a:gd name="T6" fmla="*/ 91 w 170"/>
                  <a:gd name="T7" fmla="*/ 0 h 147"/>
                  <a:gd name="T8" fmla="*/ 79 w 170"/>
                  <a:gd name="T9" fmla="*/ 12 h 147"/>
                  <a:gd name="T10" fmla="*/ 60 w 170"/>
                  <a:gd name="T11" fmla="*/ 26 h 147"/>
                  <a:gd name="T12" fmla="*/ 39 w 170"/>
                  <a:gd name="T13" fmla="*/ 49 h 147"/>
                  <a:gd name="T14" fmla="*/ 11 w 170"/>
                  <a:gd name="T15" fmla="*/ 47 h 147"/>
                  <a:gd name="T16" fmla="*/ 0 w 170"/>
                  <a:gd name="T17" fmla="*/ 47 h 147"/>
                  <a:gd name="T18" fmla="*/ 11 w 170"/>
                  <a:gd name="T19" fmla="*/ 59 h 147"/>
                  <a:gd name="T20" fmla="*/ 23 w 170"/>
                  <a:gd name="T21" fmla="*/ 84 h 147"/>
                  <a:gd name="T22" fmla="*/ 46 w 170"/>
                  <a:gd name="T23" fmla="*/ 101 h 147"/>
                  <a:gd name="T24" fmla="*/ 53 w 170"/>
                  <a:gd name="T25" fmla="*/ 117 h 147"/>
                  <a:gd name="T26" fmla="*/ 70 w 170"/>
                  <a:gd name="T27" fmla="*/ 131 h 147"/>
                  <a:gd name="T28" fmla="*/ 84 w 170"/>
                  <a:gd name="T29" fmla="*/ 140 h 147"/>
                  <a:gd name="T30" fmla="*/ 105 w 170"/>
                  <a:gd name="T31" fmla="*/ 143 h 147"/>
                  <a:gd name="T32" fmla="*/ 128 w 170"/>
                  <a:gd name="T33" fmla="*/ 147 h 147"/>
                  <a:gd name="T34" fmla="*/ 149 w 170"/>
                  <a:gd name="T35" fmla="*/ 126 h 147"/>
                  <a:gd name="T36" fmla="*/ 156 w 170"/>
                  <a:gd name="T37" fmla="*/ 105 h 147"/>
                  <a:gd name="T38" fmla="*/ 167 w 170"/>
                  <a:gd name="T39" fmla="*/ 89 h 147"/>
                  <a:gd name="T40" fmla="*/ 160 w 170"/>
                  <a:gd name="T41" fmla="*/ 75 h 147"/>
                  <a:gd name="T42" fmla="*/ 165 w 170"/>
                  <a:gd name="T43" fmla="*/ 54 h 147"/>
                  <a:gd name="T44" fmla="*/ 165 w 170"/>
                  <a:gd name="T45" fmla="*/ 21 h 147"/>
                  <a:gd name="T46" fmla="*/ 139 w 170"/>
                  <a:gd name="T47" fmla="*/ 14 h 147"/>
                  <a:gd name="T48" fmla="*/ 114 w 170"/>
                  <a:gd name="T49" fmla="*/ 7 h 147"/>
                  <a:gd name="T50" fmla="*/ 114 w 170"/>
                  <a:gd name="T51" fmla="*/ 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0" h="147">
                    <a:moveTo>
                      <a:pt x="114" y="7"/>
                    </a:moveTo>
                    <a:lnTo>
                      <a:pt x="114" y="7"/>
                    </a:lnTo>
                    <a:lnTo>
                      <a:pt x="109" y="0"/>
                    </a:lnTo>
                    <a:lnTo>
                      <a:pt x="91" y="0"/>
                    </a:lnTo>
                    <a:cubicBezTo>
                      <a:pt x="79" y="3"/>
                      <a:pt x="79" y="7"/>
                      <a:pt x="79" y="12"/>
                    </a:cubicBezTo>
                    <a:cubicBezTo>
                      <a:pt x="79" y="14"/>
                      <a:pt x="67" y="24"/>
                      <a:pt x="60" y="26"/>
                    </a:cubicBezTo>
                    <a:cubicBezTo>
                      <a:pt x="51" y="28"/>
                      <a:pt x="44" y="47"/>
                      <a:pt x="39" y="49"/>
                    </a:cubicBezTo>
                    <a:cubicBezTo>
                      <a:pt x="32" y="52"/>
                      <a:pt x="16" y="47"/>
                      <a:pt x="11" y="47"/>
                    </a:cubicBezTo>
                    <a:cubicBezTo>
                      <a:pt x="9" y="45"/>
                      <a:pt x="4" y="47"/>
                      <a:pt x="0" y="47"/>
                    </a:cubicBezTo>
                    <a:cubicBezTo>
                      <a:pt x="4" y="54"/>
                      <a:pt x="9" y="59"/>
                      <a:pt x="11" y="59"/>
                    </a:cubicBezTo>
                    <a:cubicBezTo>
                      <a:pt x="16" y="59"/>
                      <a:pt x="16" y="82"/>
                      <a:pt x="23" y="84"/>
                    </a:cubicBezTo>
                    <a:cubicBezTo>
                      <a:pt x="32" y="89"/>
                      <a:pt x="46" y="96"/>
                      <a:pt x="46" y="101"/>
                    </a:cubicBezTo>
                    <a:cubicBezTo>
                      <a:pt x="46" y="105"/>
                      <a:pt x="53" y="110"/>
                      <a:pt x="53" y="117"/>
                    </a:cubicBezTo>
                    <a:cubicBezTo>
                      <a:pt x="53" y="122"/>
                      <a:pt x="63" y="131"/>
                      <a:pt x="70" y="131"/>
                    </a:cubicBezTo>
                    <a:cubicBezTo>
                      <a:pt x="81" y="131"/>
                      <a:pt x="84" y="136"/>
                      <a:pt x="84" y="140"/>
                    </a:cubicBezTo>
                    <a:cubicBezTo>
                      <a:pt x="84" y="143"/>
                      <a:pt x="102" y="140"/>
                      <a:pt x="105" y="143"/>
                    </a:cubicBezTo>
                    <a:cubicBezTo>
                      <a:pt x="107" y="147"/>
                      <a:pt x="123" y="145"/>
                      <a:pt x="128" y="147"/>
                    </a:cubicBezTo>
                    <a:cubicBezTo>
                      <a:pt x="135" y="140"/>
                      <a:pt x="146" y="131"/>
                      <a:pt x="149" y="126"/>
                    </a:cubicBezTo>
                    <a:cubicBezTo>
                      <a:pt x="156" y="119"/>
                      <a:pt x="151" y="110"/>
                      <a:pt x="156" y="105"/>
                    </a:cubicBezTo>
                    <a:cubicBezTo>
                      <a:pt x="160" y="103"/>
                      <a:pt x="170" y="91"/>
                      <a:pt x="167" y="89"/>
                    </a:cubicBezTo>
                    <a:cubicBezTo>
                      <a:pt x="163" y="89"/>
                      <a:pt x="165" y="80"/>
                      <a:pt x="160" y="75"/>
                    </a:cubicBezTo>
                    <a:cubicBezTo>
                      <a:pt x="153" y="68"/>
                      <a:pt x="167" y="66"/>
                      <a:pt x="165" y="54"/>
                    </a:cubicBezTo>
                    <a:cubicBezTo>
                      <a:pt x="165" y="45"/>
                      <a:pt x="167" y="24"/>
                      <a:pt x="165" y="21"/>
                    </a:cubicBezTo>
                    <a:cubicBezTo>
                      <a:pt x="163" y="19"/>
                      <a:pt x="149" y="19"/>
                      <a:pt x="139" y="14"/>
                    </a:cubicBezTo>
                    <a:cubicBezTo>
                      <a:pt x="132" y="7"/>
                      <a:pt x="114" y="7"/>
                      <a:pt x="114" y="7"/>
                    </a:cubicBezTo>
                    <a:lnTo>
                      <a:pt x="114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86" name="Freeform 13">
                <a:extLst>
                  <a:ext uri="{FF2B5EF4-FFF2-40B4-BE49-F238E27FC236}">
                    <a16:creationId xmlns:a16="http://schemas.microsoft.com/office/drawing/2014/main" id="{EFEB22C7-065A-4233-B023-4C452293E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594"/>
                <a:ext cx="113" cy="126"/>
              </a:xfrm>
              <a:custGeom>
                <a:avLst/>
                <a:gdLst>
                  <a:gd name="T0" fmla="*/ 175 w 189"/>
                  <a:gd name="T1" fmla="*/ 84 h 208"/>
                  <a:gd name="T2" fmla="*/ 175 w 189"/>
                  <a:gd name="T3" fmla="*/ 84 h 208"/>
                  <a:gd name="T4" fmla="*/ 158 w 189"/>
                  <a:gd name="T5" fmla="*/ 70 h 208"/>
                  <a:gd name="T6" fmla="*/ 151 w 189"/>
                  <a:gd name="T7" fmla="*/ 54 h 208"/>
                  <a:gd name="T8" fmla="*/ 128 w 189"/>
                  <a:gd name="T9" fmla="*/ 37 h 208"/>
                  <a:gd name="T10" fmla="*/ 116 w 189"/>
                  <a:gd name="T11" fmla="*/ 12 h 208"/>
                  <a:gd name="T12" fmla="*/ 105 w 189"/>
                  <a:gd name="T13" fmla="*/ 0 h 208"/>
                  <a:gd name="T14" fmla="*/ 91 w 189"/>
                  <a:gd name="T15" fmla="*/ 2 h 208"/>
                  <a:gd name="T16" fmla="*/ 77 w 189"/>
                  <a:gd name="T17" fmla="*/ 12 h 208"/>
                  <a:gd name="T18" fmla="*/ 65 w 189"/>
                  <a:gd name="T19" fmla="*/ 5 h 208"/>
                  <a:gd name="T20" fmla="*/ 40 w 189"/>
                  <a:gd name="T21" fmla="*/ 12 h 208"/>
                  <a:gd name="T22" fmla="*/ 21 w 189"/>
                  <a:gd name="T23" fmla="*/ 14 h 208"/>
                  <a:gd name="T24" fmla="*/ 21 w 189"/>
                  <a:gd name="T25" fmla="*/ 86 h 208"/>
                  <a:gd name="T26" fmla="*/ 0 w 189"/>
                  <a:gd name="T27" fmla="*/ 96 h 208"/>
                  <a:gd name="T28" fmla="*/ 0 w 189"/>
                  <a:gd name="T29" fmla="*/ 159 h 208"/>
                  <a:gd name="T30" fmla="*/ 10 w 189"/>
                  <a:gd name="T31" fmla="*/ 165 h 208"/>
                  <a:gd name="T32" fmla="*/ 17 w 189"/>
                  <a:gd name="T33" fmla="*/ 189 h 208"/>
                  <a:gd name="T34" fmla="*/ 12 w 189"/>
                  <a:gd name="T35" fmla="*/ 194 h 208"/>
                  <a:gd name="T36" fmla="*/ 17 w 189"/>
                  <a:gd name="T37" fmla="*/ 203 h 208"/>
                  <a:gd name="T38" fmla="*/ 37 w 189"/>
                  <a:gd name="T39" fmla="*/ 201 h 208"/>
                  <a:gd name="T40" fmla="*/ 56 w 189"/>
                  <a:gd name="T41" fmla="*/ 180 h 208"/>
                  <a:gd name="T42" fmla="*/ 70 w 189"/>
                  <a:gd name="T43" fmla="*/ 168 h 208"/>
                  <a:gd name="T44" fmla="*/ 96 w 189"/>
                  <a:gd name="T45" fmla="*/ 177 h 208"/>
                  <a:gd name="T46" fmla="*/ 116 w 189"/>
                  <a:gd name="T47" fmla="*/ 168 h 208"/>
                  <a:gd name="T48" fmla="*/ 123 w 189"/>
                  <a:gd name="T49" fmla="*/ 151 h 208"/>
                  <a:gd name="T50" fmla="*/ 142 w 189"/>
                  <a:gd name="T51" fmla="*/ 138 h 208"/>
                  <a:gd name="T52" fmla="*/ 151 w 189"/>
                  <a:gd name="T53" fmla="*/ 124 h 208"/>
                  <a:gd name="T54" fmla="*/ 168 w 189"/>
                  <a:gd name="T55" fmla="*/ 112 h 208"/>
                  <a:gd name="T56" fmla="*/ 182 w 189"/>
                  <a:gd name="T57" fmla="*/ 103 h 208"/>
                  <a:gd name="T58" fmla="*/ 189 w 189"/>
                  <a:gd name="T59" fmla="*/ 93 h 208"/>
                  <a:gd name="T60" fmla="*/ 175 w 189"/>
                  <a:gd name="T61" fmla="*/ 8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9" h="208">
                    <a:moveTo>
                      <a:pt x="175" y="84"/>
                    </a:moveTo>
                    <a:lnTo>
                      <a:pt x="175" y="84"/>
                    </a:lnTo>
                    <a:cubicBezTo>
                      <a:pt x="168" y="84"/>
                      <a:pt x="158" y="75"/>
                      <a:pt x="158" y="70"/>
                    </a:cubicBezTo>
                    <a:cubicBezTo>
                      <a:pt x="158" y="63"/>
                      <a:pt x="151" y="58"/>
                      <a:pt x="151" y="54"/>
                    </a:cubicBezTo>
                    <a:cubicBezTo>
                      <a:pt x="151" y="49"/>
                      <a:pt x="137" y="42"/>
                      <a:pt x="128" y="37"/>
                    </a:cubicBezTo>
                    <a:cubicBezTo>
                      <a:pt x="121" y="35"/>
                      <a:pt x="121" y="12"/>
                      <a:pt x="116" y="12"/>
                    </a:cubicBezTo>
                    <a:cubicBezTo>
                      <a:pt x="114" y="12"/>
                      <a:pt x="109" y="7"/>
                      <a:pt x="105" y="0"/>
                    </a:cubicBezTo>
                    <a:cubicBezTo>
                      <a:pt x="100" y="2"/>
                      <a:pt x="96" y="2"/>
                      <a:pt x="91" y="2"/>
                    </a:cubicBezTo>
                    <a:cubicBezTo>
                      <a:pt x="84" y="2"/>
                      <a:pt x="79" y="9"/>
                      <a:pt x="77" y="12"/>
                    </a:cubicBezTo>
                    <a:cubicBezTo>
                      <a:pt x="75" y="16"/>
                      <a:pt x="68" y="7"/>
                      <a:pt x="65" y="5"/>
                    </a:cubicBezTo>
                    <a:cubicBezTo>
                      <a:pt x="61" y="2"/>
                      <a:pt x="44" y="9"/>
                      <a:pt x="40" y="12"/>
                    </a:cubicBezTo>
                    <a:cubicBezTo>
                      <a:pt x="37" y="12"/>
                      <a:pt x="21" y="14"/>
                      <a:pt x="21" y="14"/>
                    </a:cubicBezTo>
                    <a:lnTo>
                      <a:pt x="21" y="86"/>
                    </a:lnTo>
                    <a:cubicBezTo>
                      <a:pt x="21" y="96"/>
                      <a:pt x="0" y="91"/>
                      <a:pt x="0" y="96"/>
                    </a:cubicBezTo>
                    <a:lnTo>
                      <a:pt x="0" y="159"/>
                    </a:lnTo>
                    <a:cubicBezTo>
                      <a:pt x="5" y="159"/>
                      <a:pt x="10" y="161"/>
                      <a:pt x="10" y="165"/>
                    </a:cubicBezTo>
                    <a:cubicBezTo>
                      <a:pt x="12" y="170"/>
                      <a:pt x="19" y="184"/>
                      <a:pt x="17" y="189"/>
                    </a:cubicBezTo>
                    <a:cubicBezTo>
                      <a:pt x="14" y="191"/>
                      <a:pt x="12" y="189"/>
                      <a:pt x="12" y="194"/>
                    </a:cubicBezTo>
                    <a:cubicBezTo>
                      <a:pt x="12" y="198"/>
                      <a:pt x="10" y="203"/>
                      <a:pt x="17" y="203"/>
                    </a:cubicBezTo>
                    <a:cubicBezTo>
                      <a:pt x="21" y="203"/>
                      <a:pt x="33" y="208"/>
                      <a:pt x="37" y="201"/>
                    </a:cubicBezTo>
                    <a:cubicBezTo>
                      <a:pt x="42" y="196"/>
                      <a:pt x="56" y="184"/>
                      <a:pt x="56" y="180"/>
                    </a:cubicBezTo>
                    <a:cubicBezTo>
                      <a:pt x="58" y="175"/>
                      <a:pt x="61" y="161"/>
                      <a:pt x="70" y="168"/>
                    </a:cubicBezTo>
                    <a:cubicBezTo>
                      <a:pt x="82" y="175"/>
                      <a:pt x="82" y="177"/>
                      <a:pt x="96" y="177"/>
                    </a:cubicBezTo>
                    <a:cubicBezTo>
                      <a:pt x="109" y="177"/>
                      <a:pt x="114" y="175"/>
                      <a:pt x="116" y="168"/>
                    </a:cubicBezTo>
                    <a:cubicBezTo>
                      <a:pt x="119" y="159"/>
                      <a:pt x="116" y="151"/>
                      <a:pt x="123" y="151"/>
                    </a:cubicBezTo>
                    <a:cubicBezTo>
                      <a:pt x="133" y="151"/>
                      <a:pt x="142" y="145"/>
                      <a:pt x="142" y="138"/>
                    </a:cubicBezTo>
                    <a:cubicBezTo>
                      <a:pt x="142" y="133"/>
                      <a:pt x="147" y="124"/>
                      <a:pt x="151" y="124"/>
                    </a:cubicBezTo>
                    <a:cubicBezTo>
                      <a:pt x="156" y="124"/>
                      <a:pt x="168" y="117"/>
                      <a:pt x="168" y="112"/>
                    </a:cubicBezTo>
                    <a:cubicBezTo>
                      <a:pt x="170" y="105"/>
                      <a:pt x="179" y="107"/>
                      <a:pt x="182" y="103"/>
                    </a:cubicBezTo>
                    <a:cubicBezTo>
                      <a:pt x="184" y="103"/>
                      <a:pt x="186" y="98"/>
                      <a:pt x="189" y="93"/>
                    </a:cubicBezTo>
                    <a:cubicBezTo>
                      <a:pt x="189" y="89"/>
                      <a:pt x="186" y="84"/>
                      <a:pt x="175" y="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87" name="Freeform 14">
                <a:extLst>
                  <a:ext uri="{FF2B5EF4-FFF2-40B4-BE49-F238E27FC236}">
                    <a16:creationId xmlns:a16="http://schemas.microsoft.com/office/drawing/2014/main" id="{5E2DCA04-EB70-0C55-1F50-437CD091A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594"/>
                <a:ext cx="113" cy="126"/>
              </a:xfrm>
              <a:custGeom>
                <a:avLst/>
                <a:gdLst>
                  <a:gd name="T0" fmla="*/ 175 w 189"/>
                  <a:gd name="T1" fmla="*/ 84 h 208"/>
                  <a:gd name="T2" fmla="*/ 175 w 189"/>
                  <a:gd name="T3" fmla="*/ 84 h 208"/>
                  <a:gd name="T4" fmla="*/ 158 w 189"/>
                  <a:gd name="T5" fmla="*/ 70 h 208"/>
                  <a:gd name="T6" fmla="*/ 151 w 189"/>
                  <a:gd name="T7" fmla="*/ 54 h 208"/>
                  <a:gd name="T8" fmla="*/ 128 w 189"/>
                  <a:gd name="T9" fmla="*/ 37 h 208"/>
                  <a:gd name="T10" fmla="*/ 116 w 189"/>
                  <a:gd name="T11" fmla="*/ 12 h 208"/>
                  <a:gd name="T12" fmla="*/ 105 w 189"/>
                  <a:gd name="T13" fmla="*/ 0 h 208"/>
                  <a:gd name="T14" fmla="*/ 91 w 189"/>
                  <a:gd name="T15" fmla="*/ 2 h 208"/>
                  <a:gd name="T16" fmla="*/ 77 w 189"/>
                  <a:gd name="T17" fmla="*/ 12 h 208"/>
                  <a:gd name="T18" fmla="*/ 65 w 189"/>
                  <a:gd name="T19" fmla="*/ 5 h 208"/>
                  <a:gd name="T20" fmla="*/ 40 w 189"/>
                  <a:gd name="T21" fmla="*/ 12 h 208"/>
                  <a:gd name="T22" fmla="*/ 21 w 189"/>
                  <a:gd name="T23" fmla="*/ 14 h 208"/>
                  <a:gd name="T24" fmla="*/ 21 w 189"/>
                  <a:gd name="T25" fmla="*/ 86 h 208"/>
                  <a:gd name="T26" fmla="*/ 0 w 189"/>
                  <a:gd name="T27" fmla="*/ 96 h 208"/>
                  <a:gd name="T28" fmla="*/ 0 w 189"/>
                  <a:gd name="T29" fmla="*/ 159 h 208"/>
                  <a:gd name="T30" fmla="*/ 10 w 189"/>
                  <a:gd name="T31" fmla="*/ 165 h 208"/>
                  <a:gd name="T32" fmla="*/ 17 w 189"/>
                  <a:gd name="T33" fmla="*/ 189 h 208"/>
                  <a:gd name="T34" fmla="*/ 12 w 189"/>
                  <a:gd name="T35" fmla="*/ 194 h 208"/>
                  <a:gd name="T36" fmla="*/ 17 w 189"/>
                  <a:gd name="T37" fmla="*/ 203 h 208"/>
                  <a:gd name="T38" fmla="*/ 37 w 189"/>
                  <a:gd name="T39" fmla="*/ 201 h 208"/>
                  <a:gd name="T40" fmla="*/ 56 w 189"/>
                  <a:gd name="T41" fmla="*/ 180 h 208"/>
                  <a:gd name="T42" fmla="*/ 70 w 189"/>
                  <a:gd name="T43" fmla="*/ 168 h 208"/>
                  <a:gd name="T44" fmla="*/ 96 w 189"/>
                  <a:gd name="T45" fmla="*/ 177 h 208"/>
                  <a:gd name="T46" fmla="*/ 116 w 189"/>
                  <a:gd name="T47" fmla="*/ 168 h 208"/>
                  <a:gd name="T48" fmla="*/ 123 w 189"/>
                  <a:gd name="T49" fmla="*/ 151 h 208"/>
                  <a:gd name="T50" fmla="*/ 142 w 189"/>
                  <a:gd name="T51" fmla="*/ 138 h 208"/>
                  <a:gd name="T52" fmla="*/ 151 w 189"/>
                  <a:gd name="T53" fmla="*/ 124 h 208"/>
                  <a:gd name="T54" fmla="*/ 168 w 189"/>
                  <a:gd name="T55" fmla="*/ 112 h 208"/>
                  <a:gd name="T56" fmla="*/ 182 w 189"/>
                  <a:gd name="T57" fmla="*/ 103 h 208"/>
                  <a:gd name="T58" fmla="*/ 189 w 189"/>
                  <a:gd name="T59" fmla="*/ 93 h 208"/>
                  <a:gd name="T60" fmla="*/ 175 w 189"/>
                  <a:gd name="T61" fmla="*/ 84 h 208"/>
                  <a:gd name="T62" fmla="*/ 175 w 189"/>
                  <a:gd name="T63" fmla="*/ 8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9" h="208">
                    <a:moveTo>
                      <a:pt x="175" y="84"/>
                    </a:moveTo>
                    <a:lnTo>
                      <a:pt x="175" y="84"/>
                    </a:lnTo>
                    <a:cubicBezTo>
                      <a:pt x="168" y="84"/>
                      <a:pt x="158" y="75"/>
                      <a:pt x="158" y="70"/>
                    </a:cubicBezTo>
                    <a:cubicBezTo>
                      <a:pt x="158" y="63"/>
                      <a:pt x="151" y="58"/>
                      <a:pt x="151" y="54"/>
                    </a:cubicBezTo>
                    <a:cubicBezTo>
                      <a:pt x="151" y="49"/>
                      <a:pt x="137" y="42"/>
                      <a:pt x="128" y="37"/>
                    </a:cubicBezTo>
                    <a:cubicBezTo>
                      <a:pt x="121" y="35"/>
                      <a:pt x="121" y="12"/>
                      <a:pt x="116" y="12"/>
                    </a:cubicBezTo>
                    <a:cubicBezTo>
                      <a:pt x="114" y="12"/>
                      <a:pt x="109" y="7"/>
                      <a:pt x="105" y="0"/>
                    </a:cubicBezTo>
                    <a:cubicBezTo>
                      <a:pt x="100" y="2"/>
                      <a:pt x="96" y="2"/>
                      <a:pt x="91" y="2"/>
                    </a:cubicBezTo>
                    <a:cubicBezTo>
                      <a:pt x="84" y="2"/>
                      <a:pt x="79" y="9"/>
                      <a:pt x="77" y="12"/>
                    </a:cubicBezTo>
                    <a:cubicBezTo>
                      <a:pt x="75" y="16"/>
                      <a:pt x="68" y="7"/>
                      <a:pt x="65" y="5"/>
                    </a:cubicBezTo>
                    <a:cubicBezTo>
                      <a:pt x="61" y="2"/>
                      <a:pt x="44" y="9"/>
                      <a:pt x="40" y="12"/>
                    </a:cubicBezTo>
                    <a:cubicBezTo>
                      <a:pt x="37" y="12"/>
                      <a:pt x="21" y="14"/>
                      <a:pt x="21" y="14"/>
                    </a:cubicBezTo>
                    <a:lnTo>
                      <a:pt x="21" y="86"/>
                    </a:lnTo>
                    <a:cubicBezTo>
                      <a:pt x="21" y="96"/>
                      <a:pt x="0" y="91"/>
                      <a:pt x="0" y="96"/>
                    </a:cubicBezTo>
                    <a:lnTo>
                      <a:pt x="0" y="159"/>
                    </a:lnTo>
                    <a:cubicBezTo>
                      <a:pt x="5" y="159"/>
                      <a:pt x="10" y="161"/>
                      <a:pt x="10" y="165"/>
                    </a:cubicBezTo>
                    <a:cubicBezTo>
                      <a:pt x="12" y="170"/>
                      <a:pt x="19" y="184"/>
                      <a:pt x="17" y="189"/>
                    </a:cubicBezTo>
                    <a:cubicBezTo>
                      <a:pt x="14" y="191"/>
                      <a:pt x="12" y="189"/>
                      <a:pt x="12" y="194"/>
                    </a:cubicBezTo>
                    <a:cubicBezTo>
                      <a:pt x="12" y="198"/>
                      <a:pt x="10" y="203"/>
                      <a:pt x="17" y="203"/>
                    </a:cubicBezTo>
                    <a:cubicBezTo>
                      <a:pt x="21" y="203"/>
                      <a:pt x="33" y="208"/>
                      <a:pt x="37" y="201"/>
                    </a:cubicBezTo>
                    <a:cubicBezTo>
                      <a:pt x="42" y="196"/>
                      <a:pt x="56" y="184"/>
                      <a:pt x="56" y="180"/>
                    </a:cubicBezTo>
                    <a:cubicBezTo>
                      <a:pt x="58" y="175"/>
                      <a:pt x="61" y="161"/>
                      <a:pt x="70" y="168"/>
                    </a:cubicBezTo>
                    <a:cubicBezTo>
                      <a:pt x="82" y="175"/>
                      <a:pt x="82" y="177"/>
                      <a:pt x="96" y="177"/>
                    </a:cubicBezTo>
                    <a:cubicBezTo>
                      <a:pt x="109" y="177"/>
                      <a:pt x="114" y="175"/>
                      <a:pt x="116" y="168"/>
                    </a:cubicBezTo>
                    <a:cubicBezTo>
                      <a:pt x="119" y="159"/>
                      <a:pt x="116" y="151"/>
                      <a:pt x="123" y="151"/>
                    </a:cubicBezTo>
                    <a:cubicBezTo>
                      <a:pt x="133" y="151"/>
                      <a:pt x="142" y="145"/>
                      <a:pt x="142" y="138"/>
                    </a:cubicBezTo>
                    <a:cubicBezTo>
                      <a:pt x="142" y="133"/>
                      <a:pt x="147" y="124"/>
                      <a:pt x="151" y="124"/>
                    </a:cubicBezTo>
                    <a:cubicBezTo>
                      <a:pt x="156" y="124"/>
                      <a:pt x="168" y="117"/>
                      <a:pt x="168" y="112"/>
                    </a:cubicBezTo>
                    <a:cubicBezTo>
                      <a:pt x="170" y="105"/>
                      <a:pt x="179" y="107"/>
                      <a:pt x="182" y="103"/>
                    </a:cubicBezTo>
                    <a:cubicBezTo>
                      <a:pt x="184" y="103"/>
                      <a:pt x="186" y="98"/>
                      <a:pt x="189" y="93"/>
                    </a:cubicBezTo>
                    <a:cubicBezTo>
                      <a:pt x="189" y="89"/>
                      <a:pt x="186" y="84"/>
                      <a:pt x="175" y="84"/>
                    </a:cubicBezTo>
                    <a:lnTo>
                      <a:pt x="175" y="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88" name="Freeform 15">
                <a:extLst>
                  <a:ext uri="{FF2B5EF4-FFF2-40B4-BE49-F238E27FC236}">
                    <a16:creationId xmlns:a16="http://schemas.microsoft.com/office/drawing/2014/main" id="{0871DA56-A2B1-D3B8-5CFC-BE031A767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594"/>
                <a:ext cx="113" cy="126"/>
              </a:xfrm>
              <a:custGeom>
                <a:avLst/>
                <a:gdLst>
                  <a:gd name="T0" fmla="*/ 175 w 189"/>
                  <a:gd name="T1" fmla="*/ 84 h 208"/>
                  <a:gd name="T2" fmla="*/ 175 w 189"/>
                  <a:gd name="T3" fmla="*/ 84 h 208"/>
                  <a:gd name="T4" fmla="*/ 158 w 189"/>
                  <a:gd name="T5" fmla="*/ 70 h 208"/>
                  <a:gd name="T6" fmla="*/ 151 w 189"/>
                  <a:gd name="T7" fmla="*/ 54 h 208"/>
                  <a:gd name="T8" fmla="*/ 128 w 189"/>
                  <a:gd name="T9" fmla="*/ 37 h 208"/>
                  <a:gd name="T10" fmla="*/ 116 w 189"/>
                  <a:gd name="T11" fmla="*/ 12 h 208"/>
                  <a:gd name="T12" fmla="*/ 105 w 189"/>
                  <a:gd name="T13" fmla="*/ 0 h 208"/>
                  <a:gd name="T14" fmla="*/ 91 w 189"/>
                  <a:gd name="T15" fmla="*/ 2 h 208"/>
                  <a:gd name="T16" fmla="*/ 77 w 189"/>
                  <a:gd name="T17" fmla="*/ 12 h 208"/>
                  <a:gd name="T18" fmla="*/ 65 w 189"/>
                  <a:gd name="T19" fmla="*/ 5 h 208"/>
                  <a:gd name="T20" fmla="*/ 40 w 189"/>
                  <a:gd name="T21" fmla="*/ 12 h 208"/>
                  <a:gd name="T22" fmla="*/ 21 w 189"/>
                  <a:gd name="T23" fmla="*/ 14 h 208"/>
                  <a:gd name="T24" fmla="*/ 21 w 189"/>
                  <a:gd name="T25" fmla="*/ 86 h 208"/>
                  <a:gd name="T26" fmla="*/ 0 w 189"/>
                  <a:gd name="T27" fmla="*/ 96 h 208"/>
                  <a:gd name="T28" fmla="*/ 0 w 189"/>
                  <a:gd name="T29" fmla="*/ 159 h 208"/>
                  <a:gd name="T30" fmla="*/ 10 w 189"/>
                  <a:gd name="T31" fmla="*/ 165 h 208"/>
                  <a:gd name="T32" fmla="*/ 17 w 189"/>
                  <a:gd name="T33" fmla="*/ 189 h 208"/>
                  <a:gd name="T34" fmla="*/ 12 w 189"/>
                  <a:gd name="T35" fmla="*/ 194 h 208"/>
                  <a:gd name="T36" fmla="*/ 17 w 189"/>
                  <a:gd name="T37" fmla="*/ 203 h 208"/>
                  <a:gd name="T38" fmla="*/ 37 w 189"/>
                  <a:gd name="T39" fmla="*/ 201 h 208"/>
                  <a:gd name="T40" fmla="*/ 56 w 189"/>
                  <a:gd name="T41" fmla="*/ 180 h 208"/>
                  <a:gd name="T42" fmla="*/ 70 w 189"/>
                  <a:gd name="T43" fmla="*/ 168 h 208"/>
                  <a:gd name="T44" fmla="*/ 96 w 189"/>
                  <a:gd name="T45" fmla="*/ 177 h 208"/>
                  <a:gd name="T46" fmla="*/ 116 w 189"/>
                  <a:gd name="T47" fmla="*/ 168 h 208"/>
                  <a:gd name="T48" fmla="*/ 123 w 189"/>
                  <a:gd name="T49" fmla="*/ 151 h 208"/>
                  <a:gd name="T50" fmla="*/ 142 w 189"/>
                  <a:gd name="T51" fmla="*/ 138 h 208"/>
                  <a:gd name="T52" fmla="*/ 151 w 189"/>
                  <a:gd name="T53" fmla="*/ 124 h 208"/>
                  <a:gd name="T54" fmla="*/ 168 w 189"/>
                  <a:gd name="T55" fmla="*/ 112 h 208"/>
                  <a:gd name="T56" fmla="*/ 182 w 189"/>
                  <a:gd name="T57" fmla="*/ 103 h 208"/>
                  <a:gd name="T58" fmla="*/ 189 w 189"/>
                  <a:gd name="T59" fmla="*/ 93 h 208"/>
                  <a:gd name="T60" fmla="*/ 175 w 189"/>
                  <a:gd name="T61" fmla="*/ 8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9" h="208">
                    <a:moveTo>
                      <a:pt x="175" y="84"/>
                    </a:moveTo>
                    <a:lnTo>
                      <a:pt x="175" y="84"/>
                    </a:lnTo>
                    <a:cubicBezTo>
                      <a:pt x="168" y="84"/>
                      <a:pt x="158" y="75"/>
                      <a:pt x="158" y="70"/>
                    </a:cubicBezTo>
                    <a:cubicBezTo>
                      <a:pt x="158" y="63"/>
                      <a:pt x="151" y="58"/>
                      <a:pt x="151" y="54"/>
                    </a:cubicBezTo>
                    <a:cubicBezTo>
                      <a:pt x="151" y="49"/>
                      <a:pt x="137" y="42"/>
                      <a:pt x="128" y="37"/>
                    </a:cubicBezTo>
                    <a:cubicBezTo>
                      <a:pt x="121" y="35"/>
                      <a:pt x="121" y="12"/>
                      <a:pt x="116" y="12"/>
                    </a:cubicBezTo>
                    <a:cubicBezTo>
                      <a:pt x="114" y="12"/>
                      <a:pt x="109" y="7"/>
                      <a:pt x="105" y="0"/>
                    </a:cubicBezTo>
                    <a:cubicBezTo>
                      <a:pt x="100" y="2"/>
                      <a:pt x="96" y="2"/>
                      <a:pt x="91" y="2"/>
                    </a:cubicBezTo>
                    <a:cubicBezTo>
                      <a:pt x="84" y="2"/>
                      <a:pt x="79" y="9"/>
                      <a:pt x="77" y="12"/>
                    </a:cubicBezTo>
                    <a:cubicBezTo>
                      <a:pt x="75" y="16"/>
                      <a:pt x="68" y="7"/>
                      <a:pt x="65" y="5"/>
                    </a:cubicBezTo>
                    <a:cubicBezTo>
                      <a:pt x="61" y="2"/>
                      <a:pt x="44" y="9"/>
                      <a:pt x="40" y="12"/>
                    </a:cubicBezTo>
                    <a:cubicBezTo>
                      <a:pt x="37" y="12"/>
                      <a:pt x="21" y="14"/>
                      <a:pt x="21" y="14"/>
                    </a:cubicBezTo>
                    <a:lnTo>
                      <a:pt x="21" y="86"/>
                    </a:lnTo>
                    <a:cubicBezTo>
                      <a:pt x="21" y="96"/>
                      <a:pt x="0" y="91"/>
                      <a:pt x="0" y="96"/>
                    </a:cubicBezTo>
                    <a:lnTo>
                      <a:pt x="0" y="159"/>
                    </a:lnTo>
                    <a:cubicBezTo>
                      <a:pt x="5" y="159"/>
                      <a:pt x="10" y="161"/>
                      <a:pt x="10" y="165"/>
                    </a:cubicBezTo>
                    <a:cubicBezTo>
                      <a:pt x="12" y="170"/>
                      <a:pt x="19" y="184"/>
                      <a:pt x="17" y="189"/>
                    </a:cubicBezTo>
                    <a:cubicBezTo>
                      <a:pt x="14" y="191"/>
                      <a:pt x="12" y="189"/>
                      <a:pt x="12" y="194"/>
                    </a:cubicBezTo>
                    <a:cubicBezTo>
                      <a:pt x="12" y="198"/>
                      <a:pt x="10" y="203"/>
                      <a:pt x="17" y="203"/>
                    </a:cubicBezTo>
                    <a:cubicBezTo>
                      <a:pt x="21" y="203"/>
                      <a:pt x="33" y="208"/>
                      <a:pt x="37" y="201"/>
                    </a:cubicBezTo>
                    <a:cubicBezTo>
                      <a:pt x="42" y="196"/>
                      <a:pt x="56" y="184"/>
                      <a:pt x="56" y="180"/>
                    </a:cubicBezTo>
                    <a:cubicBezTo>
                      <a:pt x="58" y="175"/>
                      <a:pt x="61" y="161"/>
                      <a:pt x="70" y="168"/>
                    </a:cubicBezTo>
                    <a:cubicBezTo>
                      <a:pt x="82" y="175"/>
                      <a:pt x="82" y="177"/>
                      <a:pt x="96" y="177"/>
                    </a:cubicBezTo>
                    <a:cubicBezTo>
                      <a:pt x="109" y="177"/>
                      <a:pt x="114" y="175"/>
                      <a:pt x="116" y="168"/>
                    </a:cubicBezTo>
                    <a:cubicBezTo>
                      <a:pt x="119" y="159"/>
                      <a:pt x="116" y="151"/>
                      <a:pt x="123" y="151"/>
                    </a:cubicBezTo>
                    <a:cubicBezTo>
                      <a:pt x="133" y="151"/>
                      <a:pt x="142" y="145"/>
                      <a:pt x="142" y="138"/>
                    </a:cubicBezTo>
                    <a:cubicBezTo>
                      <a:pt x="142" y="133"/>
                      <a:pt x="147" y="124"/>
                      <a:pt x="151" y="124"/>
                    </a:cubicBezTo>
                    <a:cubicBezTo>
                      <a:pt x="156" y="124"/>
                      <a:pt x="168" y="117"/>
                      <a:pt x="168" y="112"/>
                    </a:cubicBezTo>
                    <a:cubicBezTo>
                      <a:pt x="170" y="105"/>
                      <a:pt x="179" y="107"/>
                      <a:pt x="182" y="103"/>
                    </a:cubicBezTo>
                    <a:cubicBezTo>
                      <a:pt x="184" y="103"/>
                      <a:pt x="186" y="98"/>
                      <a:pt x="189" y="93"/>
                    </a:cubicBezTo>
                    <a:cubicBezTo>
                      <a:pt x="189" y="89"/>
                      <a:pt x="186" y="84"/>
                      <a:pt x="175" y="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89" name="Freeform 16">
                <a:extLst>
                  <a:ext uri="{FF2B5EF4-FFF2-40B4-BE49-F238E27FC236}">
                    <a16:creationId xmlns:a16="http://schemas.microsoft.com/office/drawing/2014/main" id="{A64151F4-AB46-E289-6876-D886C7596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594"/>
                <a:ext cx="113" cy="126"/>
              </a:xfrm>
              <a:custGeom>
                <a:avLst/>
                <a:gdLst>
                  <a:gd name="T0" fmla="*/ 175 w 189"/>
                  <a:gd name="T1" fmla="*/ 84 h 208"/>
                  <a:gd name="T2" fmla="*/ 175 w 189"/>
                  <a:gd name="T3" fmla="*/ 84 h 208"/>
                  <a:gd name="T4" fmla="*/ 158 w 189"/>
                  <a:gd name="T5" fmla="*/ 70 h 208"/>
                  <a:gd name="T6" fmla="*/ 151 w 189"/>
                  <a:gd name="T7" fmla="*/ 54 h 208"/>
                  <a:gd name="T8" fmla="*/ 128 w 189"/>
                  <a:gd name="T9" fmla="*/ 37 h 208"/>
                  <a:gd name="T10" fmla="*/ 116 w 189"/>
                  <a:gd name="T11" fmla="*/ 12 h 208"/>
                  <a:gd name="T12" fmla="*/ 105 w 189"/>
                  <a:gd name="T13" fmla="*/ 0 h 208"/>
                  <a:gd name="T14" fmla="*/ 91 w 189"/>
                  <a:gd name="T15" fmla="*/ 2 h 208"/>
                  <a:gd name="T16" fmla="*/ 77 w 189"/>
                  <a:gd name="T17" fmla="*/ 12 h 208"/>
                  <a:gd name="T18" fmla="*/ 65 w 189"/>
                  <a:gd name="T19" fmla="*/ 5 h 208"/>
                  <a:gd name="T20" fmla="*/ 40 w 189"/>
                  <a:gd name="T21" fmla="*/ 12 h 208"/>
                  <a:gd name="T22" fmla="*/ 21 w 189"/>
                  <a:gd name="T23" fmla="*/ 14 h 208"/>
                  <a:gd name="T24" fmla="*/ 21 w 189"/>
                  <a:gd name="T25" fmla="*/ 86 h 208"/>
                  <a:gd name="T26" fmla="*/ 0 w 189"/>
                  <a:gd name="T27" fmla="*/ 96 h 208"/>
                  <a:gd name="T28" fmla="*/ 0 w 189"/>
                  <a:gd name="T29" fmla="*/ 159 h 208"/>
                  <a:gd name="T30" fmla="*/ 10 w 189"/>
                  <a:gd name="T31" fmla="*/ 165 h 208"/>
                  <a:gd name="T32" fmla="*/ 17 w 189"/>
                  <a:gd name="T33" fmla="*/ 189 h 208"/>
                  <a:gd name="T34" fmla="*/ 12 w 189"/>
                  <a:gd name="T35" fmla="*/ 194 h 208"/>
                  <a:gd name="T36" fmla="*/ 17 w 189"/>
                  <a:gd name="T37" fmla="*/ 203 h 208"/>
                  <a:gd name="T38" fmla="*/ 37 w 189"/>
                  <a:gd name="T39" fmla="*/ 201 h 208"/>
                  <a:gd name="T40" fmla="*/ 56 w 189"/>
                  <a:gd name="T41" fmla="*/ 180 h 208"/>
                  <a:gd name="T42" fmla="*/ 70 w 189"/>
                  <a:gd name="T43" fmla="*/ 168 h 208"/>
                  <a:gd name="T44" fmla="*/ 96 w 189"/>
                  <a:gd name="T45" fmla="*/ 177 h 208"/>
                  <a:gd name="T46" fmla="*/ 116 w 189"/>
                  <a:gd name="T47" fmla="*/ 168 h 208"/>
                  <a:gd name="T48" fmla="*/ 123 w 189"/>
                  <a:gd name="T49" fmla="*/ 151 h 208"/>
                  <a:gd name="T50" fmla="*/ 142 w 189"/>
                  <a:gd name="T51" fmla="*/ 138 h 208"/>
                  <a:gd name="T52" fmla="*/ 151 w 189"/>
                  <a:gd name="T53" fmla="*/ 124 h 208"/>
                  <a:gd name="T54" fmla="*/ 168 w 189"/>
                  <a:gd name="T55" fmla="*/ 112 h 208"/>
                  <a:gd name="T56" fmla="*/ 182 w 189"/>
                  <a:gd name="T57" fmla="*/ 103 h 208"/>
                  <a:gd name="T58" fmla="*/ 189 w 189"/>
                  <a:gd name="T59" fmla="*/ 93 h 208"/>
                  <a:gd name="T60" fmla="*/ 175 w 189"/>
                  <a:gd name="T61" fmla="*/ 84 h 208"/>
                  <a:gd name="T62" fmla="*/ 175 w 189"/>
                  <a:gd name="T63" fmla="*/ 8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9" h="208">
                    <a:moveTo>
                      <a:pt x="175" y="84"/>
                    </a:moveTo>
                    <a:lnTo>
                      <a:pt x="175" y="84"/>
                    </a:lnTo>
                    <a:cubicBezTo>
                      <a:pt x="168" y="84"/>
                      <a:pt x="158" y="75"/>
                      <a:pt x="158" y="70"/>
                    </a:cubicBezTo>
                    <a:cubicBezTo>
                      <a:pt x="158" y="63"/>
                      <a:pt x="151" y="58"/>
                      <a:pt x="151" y="54"/>
                    </a:cubicBezTo>
                    <a:cubicBezTo>
                      <a:pt x="151" y="49"/>
                      <a:pt x="137" y="42"/>
                      <a:pt x="128" y="37"/>
                    </a:cubicBezTo>
                    <a:cubicBezTo>
                      <a:pt x="121" y="35"/>
                      <a:pt x="121" y="12"/>
                      <a:pt x="116" y="12"/>
                    </a:cubicBezTo>
                    <a:cubicBezTo>
                      <a:pt x="114" y="12"/>
                      <a:pt x="109" y="7"/>
                      <a:pt x="105" y="0"/>
                    </a:cubicBezTo>
                    <a:cubicBezTo>
                      <a:pt x="100" y="2"/>
                      <a:pt x="96" y="2"/>
                      <a:pt x="91" y="2"/>
                    </a:cubicBezTo>
                    <a:cubicBezTo>
                      <a:pt x="84" y="2"/>
                      <a:pt x="79" y="9"/>
                      <a:pt x="77" y="12"/>
                    </a:cubicBezTo>
                    <a:cubicBezTo>
                      <a:pt x="75" y="16"/>
                      <a:pt x="68" y="7"/>
                      <a:pt x="65" y="5"/>
                    </a:cubicBezTo>
                    <a:cubicBezTo>
                      <a:pt x="61" y="2"/>
                      <a:pt x="44" y="9"/>
                      <a:pt x="40" y="12"/>
                    </a:cubicBezTo>
                    <a:cubicBezTo>
                      <a:pt x="37" y="12"/>
                      <a:pt x="21" y="14"/>
                      <a:pt x="21" y="14"/>
                    </a:cubicBezTo>
                    <a:lnTo>
                      <a:pt x="21" y="86"/>
                    </a:lnTo>
                    <a:cubicBezTo>
                      <a:pt x="21" y="96"/>
                      <a:pt x="0" y="91"/>
                      <a:pt x="0" y="96"/>
                    </a:cubicBezTo>
                    <a:lnTo>
                      <a:pt x="0" y="159"/>
                    </a:lnTo>
                    <a:cubicBezTo>
                      <a:pt x="5" y="159"/>
                      <a:pt x="10" y="161"/>
                      <a:pt x="10" y="165"/>
                    </a:cubicBezTo>
                    <a:cubicBezTo>
                      <a:pt x="12" y="170"/>
                      <a:pt x="19" y="184"/>
                      <a:pt x="17" y="189"/>
                    </a:cubicBezTo>
                    <a:cubicBezTo>
                      <a:pt x="14" y="191"/>
                      <a:pt x="12" y="189"/>
                      <a:pt x="12" y="194"/>
                    </a:cubicBezTo>
                    <a:cubicBezTo>
                      <a:pt x="12" y="198"/>
                      <a:pt x="10" y="203"/>
                      <a:pt x="17" y="203"/>
                    </a:cubicBezTo>
                    <a:cubicBezTo>
                      <a:pt x="21" y="203"/>
                      <a:pt x="33" y="208"/>
                      <a:pt x="37" y="201"/>
                    </a:cubicBezTo>
                    <a:cubicBezTo>
                      <a:pt x="42" y="196"/>
                      <a:pt x="56" y="184"/>
                      <a:pt x="56" y="180"/>
                    </a:cubicBezTo>
                    <a:cubicBezTo>
                      <a:pt x="58" y="175"/>
                      <a:pt x="61" y="161"/>
                      <a:pt x="70" y="168"/>
                    </a:cubicBezTo>
                    <a:cubicBezTo>
                      <a:pt x="82" y="175"/>
                      <a:pt x="82" y="177"/>
                      <a:pt x="96" y="177"/>
                    </a:cubicBezTo>
                    <a:cubicBezTo>
                      <a:pt x="109" y="177"/>
                      <a:pt x="114" y="175"/>
                      <a:pt x="116" y="168"/>
                    </a:cubicBezTo>
                    <a:cubicBezTo>
                      <a:pt x="119" y="159"/>
                      <a:pt x="116" y="151"/>
                      <a:pt x="123" y="151"/>
                    </a:cubicBezTo>
                    <a:cubicBezTo>
                      <a:pt x="133" y="151"/>
                      <a:pt x="142" y="145"/>
                      <a:pt x="142" y="138"/>
                    </a:cubicBezTo>
                    <a:cubicBezTo>
                      <a:pt x="142" y="133"/>
                      <a:pt x="147" y="124"/>
                      <a:pt x="151" y="124"/>
                    </a:cubicBezTo>
                    <a:cubicBezTo>
                      <a:pt x="156" y="124"/>
                      <a:pt x="168" y="117"/>
                      <a:pt x="168" y="112"/>
                    </a:cubicBezTo>
                    <a:cubicBezTo>
                      <a:pt x="170" y="105"/>
                      <a:pt x="179" y="107"/>
                      <a:pt x="182" y="103"/>
                    </a:cubicBezTo>
                    <a:cubicBezTo>
                      <a:pt x="184" y="103"/>
                      <a:pt x="186" y="98"/>
                      <a:pt x="189" y="93"/>
                    </a:cubicBezTo>
                    <a:cubicBezTo>
                      <a:pt x="189" y="89"/>
                      <a:pt x="186" y="84"/>
                      <a:pt x="175" y="84"/>
                    </a:cubicBezTo>
                    <a:lnTo>
                      <a:pt x="175" y="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0" name="Freeform 17">
                <a:extLst>
                  <a:ext uri="{FF2B5EF4-FFF2-40B4-BE49-F238E27FC236}">
                    <a16:creationId xmlns:a16="http://schemas.microsoft.com/office/drawing/2014/main" id="{0FD465AD-B1D6-58AB-3487-97C720A2A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701"/>
                <a:ext cx="17" cy="23"/>
              </a:xfrm>
              <a:custGeom>
                <a:avLst/>
                <a:gdLst>
                  <a:gd name="T0" fmla="*/ 14 w 28"/>
                  <a:gd name="T1" fmla="*/ 0 h 38"/>
                  <a:gd name="T2" fmla="*/ 14 w 28"/>
                  <a:gd name="T3" fmla="*/ 0 h 38"/>
                  <a:gd name="T4" fmla="*/ 0 w 28"/>
                  <a:gd name="T5" fmla="*/ 17 h 38"/>
                  <a:gd name="T6" fmla="*/ 12 w 28"/>
                  <a:gd name="T7" fmla="*/ 35 h 38"/>
                  <a:gd name="T8" fmla="*/ 24 w 28"/>
                  <a:gd name="T9" fmla="*/ 31 h 38"/>
                  <a:gd name="T10" fmla="*/ 28 w 28"/>
                  <a:gd name="T11" fmla="*/ 26 h 38"/>
                  <a:gd name="T12" fmla="*/ 26 w 28"/>
                  <a:gd name="T13" fmla="*/ 7 h 38"/>
                  <a:gd name="T14" fmla="*/ 14 w 28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8">
                    <a:moveTo>
                      <a:pt x="14" y="0"/>
                    </a:moveTo>
                    <a:lnTo>
                      <a:pt x="14" y="0"/>
                    </a:lnTo>
                    <a:cubicBezTo>
                      <a:pt x="10" y="0"/>
                      <a:pt x="0" y="14"/>
                      <a:pt x="0" y="17"/>
                    </a:cubicBezTo>
                    <a:cubicBezTo>
                      <a:pt x="0" y="19"/>
                      <a:pt x="5" y="35"/>
                      <a:pt x="12" y="35"/>
                    </a:cubicBezTo>
                    <a:cubicBezTo>
                      <a:pt x="19" y="38"/>
                      <a:pt x="24" y="35"/>
                      <a:pt x="24" y="31"/>
                    </a:cubicBezTo>
                    <a:cubicBezTo>
                      <a:pt x="24" y="28"/>
                      <a:pt x="26" y="26"/>
                      <a:pt x="28" y="26"/>
                    </a:cubicBezTo>
                    <a:cubicBezTo>
                      <a:pt x="28" y="21"/>
                      <a:pt x="26" y="12"/>
                      <a:pt x="26" y="7"/>
                    </a:cubicBezTo>
                    <a:cubicBezTo>
                      <a:pt x="21" y="5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1" name="Freeform 18">
                <a:extLst>
                  <a:ext uri="{FF2B5EF4-FFF2-40B4-BE49-F238E27FC236}">
                    <a16:creationId xmlns:a16="http://schemas.microsoft.com/office/drawing/2014/main" id="{A797FD6C-B509-E886-E76B-2435DF1B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701"/>
                <a:ext cx="17" cy="23"/>
              </a:xfrm>
              <a:custGeom>
                <a:avLst/>
                <a:gdLst>
                  <a:gd name="T0" fmla="*/ 14 w 28"/>
                  <a:gd name="T1" fmla="*/ 0 h 38"/>
                  <a:gd name="T2" fmla="*/ 14 w 28"/>
                  <a:gd name="T3" fmla="*/ 0 h 38"/>
                  <a:gd name="T4" fmla="*/ 0 w 28"/>
                  <a:gd name="T5" fmla="*/ 17 h 38"/>
                  <a:gd name="T6" fmla="*/ 12 w 28"/>
                  <a:gd name="T7" fmla="*/ 35 h 38"/>
                  <a:gd name="T8" fmla="*/ 24 w 28"/>
                  <a:gd name="T9" fmla="*/ 31 h 38"/>
                  <a:gd name="T10" fmla="*/ 28 w 28"/>
                  <a:gd name="T11" fmla="*/ 26 h 38"/>
                  <a:gd name="T12" fmla="*/ 26 w 28"/>
                  <a:gd name="T13" fmla="*/ 7 h 38"/>
                  <a:gd name="T14" fmla="*/ 14 w 28"/>
                  <a:gd name="T15" fmla="*/ 0 h 38"/>
                  <a:gd name="T16" fmla="*/ 14 w 28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14" y="0"/>
                    </a:moveTo>
                    <a:lnTo>
                      <a:pt x="14" y="0"/>
                    </a:lnTo>
                    <a:cubicBezTo>
                      <a:pt x="10" y="0"/>
                      <a:pt x="0" y="14"/>
                      <a:pt x="0" y="17"/>
                    </a:cubicBezTo>
                    <a:cubicBezTo>
                      <a:pt x="0" y="19"/>
                      <a:pt x="5" y="35"/>
                      <a:pt x="12" y="35"/>
                    </a:cubicBezTo>
                    <a:cubicBezTo>
                      <a:pt x="19" y="38"/>
                      <a:pt x="24" y="35"/>
                      <a:pt x="24" y="31"/>
                    </a:cubicBezTo>
                    <a:cubicBezTo>
                      <a:pt x="24" y="28"/>
                      <a:pt x="26" y="26"/>
                      <a:pt x="28" y="26"/>
                    </a:cubicBezTo>
                    <a:cubicBezTo>
                      <a:pt x="28" y="21"/>
                      <a:pt x="26" y="12"/>
                      <a:pt x="26" y="7"/>
                    </a:cubicBezTo>
                    <a:cubicBezTo>
                      <a:pt x="21" y="5"/>
                      <a:pt x="17" y="0"/>
                      <a:pt x="14" y="0"/>
                    </a:cubicBezTo>
                    <a:lnTo>
                      <a:pt x="1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2" name="Freeform 19">
                <a:extLst>
                  <a:ext uri="{FF2B5EF4-FFF2-40B4-BE49-F238E27FC236}">
                    <a16:creationId xmlns:a16="http://schemas.microsoft.com/office/drawing/2014/main" id="{DAC0A4B7-0305-1365-93F8-0072EBF4D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701"/>
                <a:ext cx="17" cy="23"/>
              </a:xfrm>
              <a:custGeom>
                <a:avLst/>
                <a:gdLst>
                  <a:gd name="T0" fmla="*/ 14 w 28"/>
                  <a:gd name="T1" fmla="*/ 0 h 38"/>
                  <a:gd name="T2" fmla="*/ 14 w 28"/>
                  <a:gd name="T3" fmla="*/ 0 h 38"/>
                  <a:gd name="T4" fmla="*/ 0 w 28"/>
                  <a:gd name="T5" fmla="*/ 17 h 38"/>
                  <a:gd name="T6" fmla="*/ 12 w 28"/>
                  <a:gd name="T7" fmla="*/ 35 h 38"/>
                  <a:gd name="T8" fmla="*/ 24 w 28"/>
                  <a:gd name="T9" fmla="*/ 31 h 38"/>
                  <a:gd name="T10" fmla="*/ 28 w 28"/>
                  <a:gd name="T11" fmla="*/ 26 h 38"/>
                  <a:gd name="T12" fmla="*/ 26 w 28"/>
                  <a:gd name="T13" fmla="*/ 7 h 38"/>
                  <a:gd name="T14" fmla="*/ 14 w 28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8">
                    <a:moveTo>
                      <a:pt x="14" y="0"/>
                    </a:moveTo>
                    <a:lnTo>
                      <a:pt x="14" y="0"/>
                    </a:lnTo>
                    <a:cubicBezTo>
                      <a:pt x="10" y="0"/>
                      <a:pt x="0" y="14"/>
                      <a:pt x="0" y="17"/>
                    </a:cubicBezTo>
                    <a:cubicBezTo>
                      <a:pt x="0" y="19"/>
                      <a:pt x="5" y="35"/>
                      <a:pt x="12" y="35"/>
                    </a:cubicBezTo>
                    <a:cubicBezTo>
                      <a:pt x="19" y="38"/>
                      <a:pt x="24" y="35"/>
                      <a:pt x="24" y="31"/>
                    </a:cubicBezTo>
                    <a:cubicBezTo>
                      <a:pt x="24" y="28"/>
                      <a:pt x="26" y="26"/>
                      <a:pt x="28" y="26"/>
                    </a:cubicBezTo>
                    <a:cubicBezTo>
                      <a:pt x="28" y="21"/>
                      <a:pt x="26" y="12"/>
                      <a:pt x="26" y="7"/>
                    </a:cubicBezTo>
                    <a:cubicBezTo>
                      <a:pt x="21" y="5"/>
                      <a:pt x="17" y="0"/>
                      <a:pt x="14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3" name="Freeform 20">
                <a:extLst>
                  <a:ext uri="{FF2B5EF4-FFF2-40B4-BE49-F238E27FC236}">
                    <a16:creationId xmlns:a16="http://schemas.microsoft.com/office/drawing/2014/main" id="{36E42504-2091-0AC9-5F6B-BE7DDF0FA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2701"/>
                <a:ext cx="17" cy="23"/>
              </a:xfrm>
              <a:custGeom>
                <a:avLst/>
                <a:gdLst>
                  <a:gd name="T0" fmla="*/ 14 w 28"/>
                  <a:gd name="T1" fmla="*/ 0 h 38"/>
                  <a:gd name="T2" fmla="*/ 14 w 28"/>
                  <a:gd name="T3" fmla="*/ 0 h 38"/>
                  <a:gd name="T4" fmla="*/ 0 w 28"/>
                  <a:gd name="T5" fmla="*/ 17 h 38"/>
                  <a:gd name="T6" fmla="*/ 12 w 28"/>
                  <a:gd name="T7" fmla="*/ 35 h 38"/>
                  <a:gd name="T8" fmla="*/ 24 w 28"/>
                  <a:gd name="T9" fmla="*/ 31 h 38"/>
                  <a:gd name="T10" fmla="*/ 28 w 28"/>
                  <a:gd name="T11" fmla="*/ 26 h 38"/>
                  <a:gd name="T12" fmla="*/ 26 w 28"/>
                  <a:gd name="T13" fmla="*/ 7 h 38"/>
                  <a:gd name="T14" fmla="*/ 14 w 28"/>
                  <a:gd name="T15" fmla="*/ 0 h 38"/>
                  <a:gd name="T16" fmla="*/ 14 w 28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14" y="0"/>
                    </a:moveTo>
                    <a:lnTo>
                      <a:pt x="14" y="0"/>
                    </a:lnTo>
                    <a:cubicBezTo>
                      <a:pt x="10" y="0"/>
                      <a:pt x="0" y="14"/>
                      <a:pt x="0" y="17"/>
                    </a:cubicBezTo>
                    <a:cubicBezTo>
                      <a:pt x="0" y="19"/>
                      <a:pt x="5" y="35"/>
                      <a:pt x="12" y="35"/>
                    </a:cubicBezTo>
                    <a:cubicBezTo>
                      <a:pt x="19" y="38"/>
                      <a:pt x="24" y="35"/>
                      <a:pt x="24" y="31"/>
                    </a:cubicBezTo>
                    <a:cubicBezTo>
                      <a:pt x="24" y="28"/>
                      <a:pt x="26" y="26"/>
                      <a:pt x="28" y="26"/>
                    </a:cubicBezTo>
                    <a:cubicBezTo>
                      <a:pt x="28" y="21"/>
                      <a:pt x="26" y="12"/>
                      <a:pt x="26" y="7"/>
                    </a:cubicBezTo>
                    <a:cubicBezTo>
                      <a:pt x="21" y="5"/>
                      <a:pt x="17" y="0"/>
                      <a:pt x="14" y="0"/>
                    </a:cubicBezTo>
                    <a:lnTo>
                      <a:pt x="1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4" name="Freeform 21">
                <a:extLst>
                  <a:ext uri="{FF2B5EF4-FFF2-40B4-BE49-F238E27FC236}">
                    <a16:creationId xmlns:a16="http://schemas.microsoft.com/office/drawing/2014/main" id="{971617D3-8FCB-A6A5-E97D-5872B7004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738"/>
                <a:ext cx="28" cy="32"/>
              </a:xfrm>
              <a:custGeom>
                <a:avLst/>
                <a:gdLst>
                  <a:gd name="T0" fmla="*/ 32 w 46"/>
                  <a:gd name="T1" fmla="*/ 7 h 54"/>
                  <a:gd name="T2" fmla="*/ 32 w 46"/>
                  <a:gd name="T3" fmla="*/ 7 h 54"/>
                  <a:gd name="T4" fmla="*/ 11 w 46"/>
                  <a:gd name="T5" fmla="*/ 14 h 54"/>
                  <a:gd name="T6" fmla="*/ 0 w 46"/>
                  <a:gd name="T7" fmla="*/ 33 h 54"/>
                  <a:gd name="T8" fmla="*/ 11 w 46"/>
                  <a:gd name="T9" fmla="*/ 51 h 54"/>
                  <a:gd name="T10" fmla="*/ 21 w 46"/>
                  <a:gd name="T11" fmla="*/ 54 h 54"/>
                  <a:gd name="T12" fmla="*/ 25 w 46"/>
                  <a:gd name="T13" fmla="*/ 42 h 54"/>
                  <a:gd name="T14" fmla="*/ 39 w 46"/>
                  <a:gd name="T15" fmla="*/ 37 h 54"/>
                  <a:gd name="T16" fmla="*/ 46 w 46"/>
                  <a:gd name="T17" fmla="*/ 23 h 54"/>
                  <a:gd name="T18" fmla="*/ 32 w 46"/>
                  <a:gd name="T1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54">
                    <a:moveTo>
                      <a:pt x="32" y="7"/>
                    </a:moveTo>
                    <a:lnTo>
                      <a:pt x="32" y="7"/>
                    </a:lnTo>
                    <a:cubicBezTo>
                      <a:pt x="30" y="0"/>
                      <a:pt x="14" y="9"/>
                      <a:pt x="11" y="14"/>
                    </a:cubicBezTo>
                    <a:cubicBezTo>
                      <a:pt x="9" y="19"/>
                      <a:pt x="0" y="33"/>
                      <a:pt x="0" y="33"/>
                    </a:cubicBezTo>
                    <a:lnTo>
                      <a:pt x="11" y="51"/>
                    </a:lnTo>
                    <a:lnTo>
                      <a:pt x="21" y="54"/>
                    </a:lnTo>
                    <a:cubicBezTo>
                      <a:pt x="21" y="54"/>
                      <a:pt x="23" y="47"/>
                      <a:pt x="25" y="42"/>
                    </a:cubicBezTo>
                    <a:cubicBezTo>
                      <a:pt x="28" y="35"/>
                      <a:pt x="39" y="42"/>
                      <a:pt x="39" y="37"/>
                    </a:cubicBezTo>
                    <a:cubicBezTo>
                      <a:pt x="39" y="33"/>
                      <a:pt x="46" y="28"/>
                      <a:pt x="46" y="23"/>
                    </a:cubicBezTo>
                    <a:cubicBezTo>
                      <a:pt x="46" y="16"/>
                      <a:pt x="35" y="12"/>
                      <a:pt x="32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5" name="Freeform 22">
                <a:extLst>
                  <a:ext uri="{FF2B5EF4-FFF2-40B4-BE49-F238E27FC236}">
                    <a16:creationId xmlns:a16="http://schemas.microsoft.com/office/drawing/2014/main" id="{D071237A-DA70-14C1-F249-C03338BB6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738"/>
                <a:ext cx="28" cy="32"/>
              </a:xfrm>
              <a:custGeom>
                <a:avLst/>
                <a:gdLst>
                  <a:gd name="T0" fmla="*/ 32 w 46"/>
                  <a:gd name="T1" fmla="*/ 7 h 54"/>
                  <a:gd name="T2" fmla="*/ 32 w 46"/>
                  <a:gd name="T3" fmla="*/ 7 h 54"/>
                  <a:gd name="T4" fmla="*/ 11 w 46"/>
                  <a:gd name="T5" fmla="*/ 14 h 54"/>
                  <a:gd name="T6" fmla="*/ 0 w 46"/>
                  <a:gd name="T7" fmla="*/ 33 h 54"/>
                  <a:gd name="T8" fmla="*/ 11 w 46"/>
                  <a:gd name="T9" fmla="*/ 51 h 54"/>
                  <a:gd name="T10" fmla="*/ 21 w 46"/>
                  <a:gd name="T11" fmla="*/ 54 h 54"/>
                  <a:gd name="T12" fmla="*/ 25 w 46"/>
                  <a:gd name="T13" fmla="*/ 42 h 54"/>
                  <a:gd name="T14" fmla="*/ 39 w 46"/>
                  <a:gd name="T15" fmla="*/ 37 h 54"/>
                  <a:gd name="T16" fmla="*/ 46 w 46"/>
                  <a:gd name="T17" fmla="*/ 23 h 54"/>
                  <a:gd name="T18" fmla="*/ 32 w 46"/>
                  <a:gd name="T19" fmla="*/ 7 h 54"/>
                  <a:gd name="T20" fmla="*/ 32 w 46"/>
                  <a:gd name="T21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54">
                    <a:moveTo>
                      <a:pt x="32" y="7"/>
                    </a:moveTo>
                    <a:lnTo>
                      <a:pt x="32" y="7"/>
                    </a:lnTo>
                    <a:cubicBezTo>
                      <a:pt x="30" y="0"/>
                      <a:pt x="14" y="9"/>
                      <a:pt x="11" y="14"/>
                    </a:cubicBezTo>
                    <a:cubicBezTo>
                      <a:pt x="9" y="19"/>
                      <a:pt x="0" y="33"/>
                      <a:pt x="0" y="33"/>
                    </a:cubicBezTo>
                    <a:lnTo>
                      <a:pt x="11" y="51"/>
                    </a:lnTo>
                    <a:lnTo>
                      <a:pt x="21" y="54"/>
                    </a:lnTo>
                    <a:cubicBezTo>
                      <a:pt x="21" y="54"/>
                      <a:pt x="23" y="47"/>
                      <a:pt x="25" y="42"/>
                    </a:cubicBezTo>
                    <a:cubicBezTo>
                      <a:pt x="28" y="35"/>
                      <a:pt x="39" y="42"/>
                      <a:pt x="39" y="37"/>
                    </a:cubicBezTo>
                    <a:cubicBezTo>
                      <a:pt x="39" y="33"/>
                      <a:pt x="46" y="28"/>
                      <a:pt x="46" y="23"/>
                    </a:cubicBezTo>
                    <a:cubicBezTo>
                      <a:pt x="46" y="16"/>
                      <a:pt x="35" y="12"/>
                      <a:pt x="32" y="7"/>
                    </a:cubicBezTo>
                    <a:lnTo>
                      <a:pt x="32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6" name="Freeform 23">
                <a:extLst>
                  <a:ext uri="{FF2B5EF4-FFF2-40B4-BE49-F238E27FC236}">
                    <a16:creationId xmlns:a16="http://schemas.microsoft.com/office/drawing/2014/main" id="{20452115-6280-CF0C-9B50-137474BE2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738"/>
                <a:ext cx="28" cy="32"/>
              </a:xfrm>
              <a:custGeom>
                <a:avLst/>
                <a:gdLst>
                  <a:gd name="T0" fmla="*/ 32 w 46"/>
                  <a:gd name="T1" fmla="*/ 7 h 54"/>
                  <a:gd name="T2" fmla="*/ 32 w 46"/>
                  <a:gd name="T3" fmla="*/ 7 h 54"/>
                  <a:gd name="T4" fmla="*/ 11 w 46"/>
                  <a:gd name="T5" fmla="*/ 14 h 54"/>
                  <a:gd name="T6" fmla="*/ 0 w 46"/>
                  <a:gd name="T7" fmla="*/ 33 h 54"/>
                  <a:gd name="T8" fmla="*/ 11 w 46"/>
                  <a:gd name="T9" fmla="*/ 51 h 54"/>
                  <a:gd name="T10" fmla="*/ 21 w 46"/>
                  <a:gd name="T11" fmla="*/ 54 h 54"/>
                  <a:gd name="T12" fmla="*/ 25 w 46"/>
                  <a:gd name="T13" fmla="*/ 42 h 54"/>
                  <a:gd name="T14" fmla="*/ 39 w 46"/>
                  <a:gd name="T15" fmla="*/ 37 h 54"/>
                  <a:gd name="T16" fmla="*/ 46 w 46"/>
                  <a:gd name="T17" fmla="*/ 23 h 54"/>
                  <a:gd name="T18" fmla="*/ 32 w 46"/>
                  <a:gd name="T19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54">
                    <a:moveTo>
                      <a:pt x="32" y="7"/>
                    </a:moveTo>
                    <a:lnTo>
                      <a:pt x="32" y="7"/>
                    </a:lnTo>
                    <a:cubicBezTo>
                      <a:pt x="30" y="0"/>
                      <a:pt x="14" y="9"/>
                      <a:pt x="11" y="14"/>
                    </a:cubicBezTo>
                    <a:cubicBezTo>
                      <a:pt x="9" y="19"/>
                      <a:pt x="0" y="33"/>
                      <a:pt x="0" y="33"/>
                    </a:cubicBezTo>
                    <a:lnTo>
                      <a:pt x="11" y="51"/>
                    </a:lnTo>
                    <a:lnTo>
                      <a:pt x="21" y="54"/>
                    </a:lnTo>
                    <a:cubicBezTo>
                      <a:pt x="21" y="54"/>
                      <a:pt x="23" y="47"/>
                      <a:pt x="25" y="42"/>
                    </a:cubicBezTo>
                    <a:cubicBezTo>
                      <a:pt x="28" y="35"/>
                      <a:pt x="39" y="42"/>
                      <a:pt x="39" y="37"/>
                    </a:cubicBezTo>
                    <a:cubicBezTo>
                      <a:pt x="39" y="33"/>
                      <a:pt x="46" y="28"/>
                      <a:pt x="46" y="23"/>
                    </a:cubicBezTo>
                    <a:cubicBezTo>
                      <a:pt x="46" y="16"/>
                      <a:pt x="35" y="12"/>
                      <a:pt x="32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7" name="Freeform 24">
                <a:extLst>
                  <a:ext uri="{FF2B5EF4-FFF2-40B4-BE49-F238E27FC236}">
                    <a16:creationId xmlns:a16="http://schemas.microsoft.com/office/drawing/2014/main" id="{79182107-642C-255A-4C72-53F776B92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738"/>
                <a:ext cx="28" cy="32"/>
              </a:xfrm>
              <a:custGeom>
                <a:avLst/>
                <a:gdLst>
                  <a:gd name="T0" fmla="*/ 32 w 46"/>
                  <a:gd name="T1" fmla="*/ 7 h 54"/>
                  <a:gd name="T2" fmla="*/ 32 w 46"/>
                  <a:gd name="T3" fmla="*/ 7 h 54"/>
                  <a:gd name="T4" fmla="*/ 11 w 46"/>
                  <a:gd name="T5" fmla="*/ 14 h 54"/>
                  <a:gd name="T6" fmla="*/ 0 w 46"/>
                  <a:gd name="T7" fmla="*/ 33 h 54"/>
                  <a:gd name="T8" fmla="*/ 11 w 46"/>
                  <a:gd name="T9" fmla="*/ 51 h 54"/>
                  <a:gd name="T10" fmla="*/ 21 w 46"/>
                  <a:gd name="T11" fmla="*/ 54 h 54"/>
                  <a:gd name="T12" fmla="*/ 25 w 46"/>
                  <a:gd name="T13" fmla="*/ 42 h 54"/>
                  <a:gd name="T14" fmla="*/ 39 w 46"/>
                  <a:gd name="T15" fmla="*/ 37 h 54"/>
                  <a:gd name="T16" fmla="*/ 46 w 46"/>
                  <a:gd name="T17" fmla="*/ 23 h 54"/>
                  <a:gd name="T18" fmla="*/ 32 w 46"/>
                  <a:gd name="T19" fmla="*/ 7 h 54"/>
                  <a:gd name="T20" fmla="*/ 32 w 46"/>
                  <a:gd name="T21" fmla="*/ 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54">
                    <a:moveTo>
                      <a:pt x="32" y="7"/>
                    </a:moveTo>
                    <a:lnTo>
                      <a:pt x="32" y="7"/>
                    </a:lnTo>
                    <a:cubicBezTo>
                      <a:pt x="30" y="0"/>
                      <a:pt x="14" y="9"/>
                      <a:pt x="11" y="14"/>
                    </a:cubicBezTo>
                    <a:cubicBezTo>
                      <a:pt x="9" y="19"/>
                      <a:pt x="0" y="33"/>
                      <a:pt x="0" y="33"/>
                    </a:cubicBezTo>
                    <a:lnTo>
                      <a:pt x="11" y="51"/>
                    </a:lnTo>
                    <a:lnTo>
                      <a:pt x="21" y="54"/>
                    </a:lnTo>
                    <a:cubicBezTo>
                      <a:pt x="21" y="54"/>
                      <a:pt x="23" y="47"/>
                      <a:pt x="25" y="42"/>
                    </a:cubicBezTo>
                    <a:cubicBezTo>
                      <a:pt x="28" y="35"/>
                      <a:pt x="39" y="42"/>
                      <a:pt x="39" y="37"/>
                    </a:cubicBezTo>
                    <a:cubicBezTo>
                      <a:pt x="39" y="33"/>
                      <a:pt x="46" y="28"/>
                      <a:pt x="46" y="23"/>
                    </a:cubicBezTo>
                    <a:cubicBezTo>
                      <a:pt x="46" y="16"/>
                      <a:pt x="35" y="12"/>
                      <a:pt x="32" y="7"/>
                    </a:cubicBezTo>
                    <a:lnTo>
                      <a:pt x="32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8" name="Freeform 25">
                <a:extLst>
                  <a:ext uri="{FF2B5EF4-FFF2-40B4-BE49-F238E27FC236}">
                    <a16:creationId xmlns:a16="http://schemas.microsoft.com/office/drawing/2014/main" id="{A3FDC403-BF87-CEF7-871F-EAC5B5A677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5" y="2650"/>
                <a:ext cx="206" cy="182"/>
              </a:xfrm>
              <a:custGeom>
                <a:avLst/>
                <a:gdLst>
                  <a:gd name="T0" fmla="*/ 325 w 342"/>
                  <a:gd name="T1" fmla="*/ 112 h 301"/>
                  <a:gd name="T2" fmla="*/ 325 w 342"/>
                  <a:gd name="T3" fmla="*/ 112 h 301"/>
                  <a:gd name="T4" fmla="*/ 325 w 342"/>
                  <a:gd name="T5" fmla="*/ 110 h 301"/>
                  <a:gd name="T6" fmla="*/ 321 w 342"/>
                  <a:gd name="T7" fmla="*/ 115 h 301"/>
                  <a:gd name="T8" fmla="*/ 309 w 342"/>
                  <a:gd name="T9" fmla="*/ 119 h 301"/>
                  <a:gd name="T10" fmla="*/ 297 w 342"/>
                  <a:gd name="T11" fmla="*/ 101 h 301"/>
                  <a:gd name="T12" fmla="*/ 311 w 342"/>
                  <a:gd name="T13" fmla="*/ 84 h 301"/>
                  <a:gd name="T14" fmla="*/ 323 w 342"/>
                  <a:gd name="T15" fmla="*/ 91 h 301"/>
                  <a:gd name="T16" fmla="*/ 323 w 342"/>
                  <a:gd name="T17" fmla="*/ 87 h 301"/>
                  <a:gd name="T18" fmla="*/ 321 w 342"/>
                  <a:gd name="T19" fmla="*/ 49 h 301"/>
                  <a:gd name="T20" fmla="*/ 309 w 342"/>
                  <a:gd name="T21" fmla="*/ 10 h 301"/>
                  <a:gd name="T22" fmla="*/ 284 w 342"/>
                  <a:gd name="T23" fmla="*/ 3 h 301"/>
                  <a:gd name="T24" fmla="*/ 263 w 342"/>
                  <a:gd name="T25" fmla="*/ 0 h 301"/>
                  <a:gd name="T26" fmla="*/ 256 w 342"/>
                  <a:gd name="T27" fmla="*/ 10 h 301"/>
                  <a:gd name="T28" fmla="*/ 242 w 342"/>
                  <a:gd name="T29" fmla="*/ 19 h 301"/>
                  <a:gd name="T30" fmla="*/ 225 w 342"/>
                  <a:gd name="T31" fmla="*/ 31 h 301"/>
                  <a:gd name="T32" fmla="*/ 216 w 342"/>
                  <a:gd name="T33" fmla="*/ 45 h 301"/>
                  <a:gd name="T34" fmla="*/ 197 w 342"/>
                  <a:gd name="T35" fmla="*/ 59 h 301"/>
                  <a:gd name="T36" fmla="*/ 190 w 342"/>
                  <a:gd name="T37" fmla="*/ 75 h 301"/>
                  <a:gd name="T38" fmla="*/ 170 w 342"/>
                  <a:gd name="T39" fmla="*/ 84 h 301"/>
                  <a:gd name="T40" fmla="*/ 144 w 342"/>
                  <a:gd name="T41" fmla="*/ 75 h 301"/>
                  <a:gd name="T42" fmla="*/ 130 w 342"/>
                  <a:gd name="T43" fmla="*/ 87 h 301"/>
                  <a:gd name="T44" fmla="*/ 111 w 342"/>
                  <a:gd name="T45" fmla="*/ 108 h 301"/>
                  <a:gd name="T46" fmla="*/ 91 w 342"/>
                  <a:gd name="T47" fmla="*/ 110 h 301"/>
                  <a:gd name="T48" fmla="*/ 86 w 342"/>
                  <a:gd name="T49" fmla="*/ 101 h 301"/>
                  <a:gd name="T50" fmla="*/ 91 w 342"/>
                  <a:gd name="T51" fmla="*/ 96 h 301"/>
                  <a:gd name="T52" fmla="*/ 84 w 342"/>
                  <a:gd name="T53" fmla="*/ 72 h 301"/>
                  <a:gd name="T54" fmla="*/ 74 w 342"/>
                  <a:gd name="T55" fmla="*/ 66 h 301"/>
                  <a:gd name="T56" fmla="*/ 74 w 342"/>
                  <a:gd name="T57" fmla="*/ 143 h 301"/>
                  <a:gd name="T58" fmla="*/ 60 w 342"/>
                  <a:gd name="T59" fmla="*/ 157 h 301"/>
                  <a:gd name="T60" fmla="*/ 32 w 342"/>
                  <a:gd name="T61" fmla="*/ 157 h 301"/>
                  <a:gd name="T62" fmla="*/ 21 w 342"/>
                  <a:gd name="T63" fmla="*/ 143 h 301"/>
                  <a:gd name="T64" fmla="*/ 9 w 342"/>
                  <a:gd name="T65" fmla="*/ 147 h 301"/>
                  <a:gd name="T66" fmla="*/ 0 w 342"/>
                  <a:gd name="T67" fmla="*/ 150 h 301"/>
                  <a:gd name="T68" fmla="*/ 16 w 342"/>
                  <a:gd name="T69" fmla="*/ 184 h 301"/>
                  <a:gd name="T70" fmla="*/ 37 w 342"/>
                  <a:gd name="T71" fmla="*/ 227 h 301"/>
                  <a:gd name="T72" fmla="*/ 37 w 342"/>
                  <a:gd name="T73" fmla="*/ 248 h 301"/>
                  <a:gd name="T74" fmla="*/ 37 w 342"/>
                  <a:gd name="T75" fmla="*/ 264 h 301"/>
                  <a:gd name="T76" fmla="*/ 44 w 342"/>
                  <a:gd name="T77" fmla="*/ 282 h 301"/>
                  <a:gd name="T78" fmla="*/ 53 w 342"/>
                  <a:gd name="T79" fmla="*/ 287 h 301"/>
                  <a:gd name="T80" fmla="*/ 65 w 342"/>
                  <a:gd name="T81" fmla="*/ 297 h 301"/>
                  <a:gd name="T82" fmla="*/ 79 w 342"/>
                  <a:gd name="T83" fmla="*/ 297 h 301"/>
                  <a:gd name="T84" fmla="*/ 102 w 342"/>
                  <a:gd name="T85" fmla="*/ 289 h 301"/>
                  <a:gd name="T86" fmla="*/ 123 w 342"/>
                  <a:gd name="T87" fmla="*/ 280 h 301"/>
                  <a:gd name="T88" fmla="*/ 156 w 342"/>
                  <a:gd name="T89" fmla="*/ 280 h 301"/>
                  <a:gd name="T90" fmla="*/ 176 w 342"/>
                  <a:gd name="T91" fmla="*/ 278 h 301"/>
                  <a:gd name="T92" fmla="*/ 188 w 342"/>
                  <a:gd name="T93" fmla="*/ 275 h 301"/>
                  <a:gd name="T94" fmla="*/ 207 w 342"/>
                  <a:gd name="T95" fmla="*/ 269 h 301"/>
                  <a:gd name="T96" fmla="*/ 251 w 342"/>
                  <a:gd name="T97" fmla="*/ 243 h 301"/>
                  <a:gd name="T98" fmla="*/ 300 w 342"/>
                  <a:gd name="T99" fmla="*/ 180 h 301"/>
                  <a:gd name="T100" fmla="*/ 332 w 342"/>
                  <a:gd name="T101" fmla="*/ 145 h 301"/>
                  <a:gd name="T102" fmla="*/ 342 w 342"/>
                  <a:gd name="T103" fmla="*/ 110 h 301"/>
                  <a:gd name="T104" fmla="*/ 325 w 342"/>
                  <a:gd name="T105" fmla="*/ 112 h 301"/>
                  <a:gd name="T106" fmla="*/ 260 w 342"/>
                  <a:gd name="T107" fmla="*/ 182 h 301"/>
                  <a:gd name="T108" fmla="*/ 260 w 342"/>
                  <a:gd name="T109" fmla="*/ 182 h 301"/>
                  <a:gd name="T110" fmla="*/ 246 w 342"/>
                  <a:gd name="T111" fmla="*/ 187 h 301"/>
                  <a:gd name="T112" fmla="*/ 242 w 342"/>
                  <a:gd name="T113" fmla="*/ 199 h 301"/>
                  <a:gd name="T114" fmla="*/ 232 w 342"/>
                  <a:gd name="T115" fmla="*/ 196 h 301"/>
                  <a:gd name="T116" fmla="*/ 221 w 342"/>
                  <a:gd name="T117" fmla="*/ 178 h 301"/>
                  <a:gd name="T118" fmla="*/ 232 w 342"/>
                  <a:gd name="T119" fmla="*/ 159 h 301"/>
                  <a:gd name="T120" fmla="*/ 253 w 342"/>
                  <a:gd name="T121" fmla="*/ 152 h 301"/>
                  <a:gd name="T122" fmla="*/ 267 w 342"/>
                  <a:gd name="T123" fmla="*/ 168 h 301"/>
                  <a:gd name="T124" fmla="*/ 260 w 342"/>
                  <a:gd name="T125" fmla="*/ 18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2" h="301">
                    <a:moveTo>
                      <a:pt x="325" y="112"/>
                    </a:moveTo>
                    <a:lnTo>
                      <a:pt x="325" y="112"/>
                    </a:lnTo>
                    <a:lnTo>
                      <a:pt x="325" y="110"/>
                    </a:lnTo>
                    <a:cubicBezTo>
                      <a:pt x="323" y="110"/>
                      <a:pt x="321" y="112"/>
                      <a:pt x="321" y="115"/>
                    </a:cubicBezTo>
                    <a:cubicBezTo>
                      <a:pt x="321" y="119"/>
                      <a:pt x="316" y="122"/>
                      <a:pt x="309" y="119"/>
                    </a:cubicBezTo>
                    <a:cubicBezTo>
                      <a:pt x="302" y="119"/>
                      <a:pt x="297" y="103"/>
                      <a:pt x="297" y="101"/>
                    </a:cubicBezTo>
                    <a:cubicBezTo>
                      <a:pt x="297" y="98"/>
                      <a:pt x="307" y="84"/>
                      <a:pt x="311" y="84"/>
                    </a:cubicBezTo>
                    <a:cubicBezTo>
                      <a:pt x="314" y="84"/>
                      <a:pt x="318" y="89"/>
                      <a:pt x="323" y="91"/>
                    </a:cubicBezTo>
                    <a:lnTo>
                      <a:pt x="323" y="87"/>
                    </a:lnTo>
                    <a:cubicBezTo>
                      <a:pt x="323" y="84"/>
                      <a:pt x="328" y="52"/>
                      <a:pt x="321" y="49"/>
                    </a:cubicBezTo>
                    <a:cubicBezTo>
                      <a:pt x="316" y="45"/>
                      <a:pt x="309" y="12"/>
                      <a:pt x="309" y="10"/>
                    </a:cubicBezTo>
                    <a:cubicBezTo>
                      <a:pt x="307" y="5"/>
                      <a:pt x="286" y="7"/>
                      <a:pt x="284" y="3"/>
                    </a:cubicBezTo>
                    <a:cubicBezTo>
                      <a:pt x="281" y="0"/>
                      <a:pt x="263" y="3"/>
                      <a:pt x="263" y="0"/>
                    </a:cubicBezTo>
                    <a:cubicBezTo>
                      <a:pt x="260" y="5"/>
                      <a:pt x="258" y="10"/>
                      <a:pt x="256" y="10"/>
                    </a:cubicBezTo>
                    <a:cubicBezTo>
                      <a:pt x="253" y="14"/>
                      <a:pt x="244" y="12"/>
                      <a:pt x="242" y="19"/>
                    </a:cubicBezTo>
                    <a:cubicBezTo>
                      <a:pt x="242" y="24"/>
                      <a:pt x="230" y="31"/>
                      <a:pt x="225" y="31"/>
                    </a:cubicBezTo>
                    <a:cubicBezTo>
                      <a:pt x="221" y="31"/>
                      <a:pt x="216" y="40"/>
                      <a:pt x="216" y="45"/>
                    </a:cubicBezTo>
                    <a:cubicBezTo>
                      <a:pt x="216" y="52"/>
                      <a:pt x="207" y="59"/>
                      <a:pt x="197" y="59"/>
                    </a:cubicBezTo>
                    <a:cubicBezTo>
                      <a:pt x="190" y="59"/>
                      <a:pt x="193" y="66"/>
                      <a:pt x="190" y="75"/>
                    </a:cubicBezTo>
                    <a:cubicBezTo>
                      <a:pt x="188" y="82"/>
                      <a:pt x="183" y="84"/>
                      <a:pt x="170" y="84"/>
                    </a:cubicBezTo>
                    <a:cubicBezTo>
                      <a:pt x="156" y="84"/>
                      <a:pt x="156" y="82"/>
                      <a:pt x="144" y="75"/>
                    </a:cubicBezTo>
                    <a:cubicBezTo>
                      <a:pt x="135" y="68"/>
                      <a:pt x="132" y="82"/>
                      <a:pt x="130" y="87"/>
                    </a:cubicBezTo>
                    <a:cubicBezTo>
                      <a:pt x="130" y="91"/>
                      <a:pt x="116" y="103"/>
                      <a:pt x="111" y="108"/>
                    </a:cubicBezTo>
                    <a:cubicBezTo>
                      <a:pt x="107" y="115"/>
                      <a:pt x="95" y="110"/>
                      <a:pt x="91" y="110"/>
                    </a:cubicBezTo>
                    <a:cubicBezTo>
                      <a:pt x="84" y="110"/>
                      <a:pt x="86" y="105"/>
                      <a:pt x="86" y="101"/>
                    </a:cubicBezTo>
                    <a:cubicBezTo>
                      <a:pt x="86" y="96"/>
                      <a:pt x="88" y="98"/>
                      <a:pt x="91" y="96"/>
                    </a:cubicBezTo>
                    <a:cubicBezTo>
                      <a:pt x="93" y="91"/>
                      <a:pt x="86" y="77"/>
                      <a:pt x="84" y="72"/>
                    </a:cubicBezTo>
                    <a:cubicBezTo>
                      <a:pt x="84" y="68"/>
                      <a:pt x="79" y="66"/>
                      <a:pt x="74" y="66"/>
                    </a:cubicBezTo>
                    <a:lnTo>
                      <a:pt x="74" y="143"/>
                    </a:lnTo>
                    <a:cubicBezTo>
                      <a:pt x="74" y="150"/>
                      <a:pt x="63" y="152"/>
                      <a:pt x="60" y="157"/>
                    </a:cubicBezTo>
                    <a:cubicBezTo>
                      <a:pt x="58" y="161"/>
                      <a:pt x="42" y="157"/>
                      <a:pt x="32" y="157"/>
                    </a:cubicBezTo>
                    <a:cubicBezTo>
                      <a:pt x="23" y="157"/>
                      <a:pt x="25" y="147"/>
                      <a:pt x="21" y="143"/>
                    </a:cubicBezTo>
                    <a:cubicBezTo>
                      <a:pt x="16" y="136"/>
                      <a:pt x="9" y="145"/>
                      <a:pt x="9" y="147"/>
                    </a:cubicBezTo>
                    <a:cubicBezTo>
                      <a:pt x="9" y="152"/>
                      <a:pt x="4" y="152"/>
                      <a:pt x="0" y="150"/>
                    </a:cubicBezTo>
                    <a:cubicBezTo>
                      <a:pt x="7" y="161"/>
                      <a:pt x="14" y="175"/>
                      <a:pt x="16" y="184"/>
                    </a:cubicBezTo>
                    <a:cubicBezTo>
                      <a:pt x="21" y="201"/>
                      <a:pt x="35" y="217"/>
                      <a:pt x="37" y="227"/>
                    </a:cubicBezTo>
                    <a:cubicBezTo>
                      <a:pt x="39" y="236"/>
                      <a:pt x="44" y="245"/>
                      <a:pt x="37" y="248"/>
                    </a:cubicBezTo>
                    <a:cubicBezTo>
                      <a:pt x="30" y="248"/>
                      <a:pt x="30" y="252"/>
                      <a:pt x="37" y="264"/>
                    </a:cubicBezTo>
                    <a:cubicBezTo>
                      <a:pt x="44" y="275"/>
                      <a:pt x="37" y="280"/>
                      <a:pt x="44" y="282"/>
                    </a:cubicBezTo>
                    <a:cubicBezTo>
                      <a:pt x="51" y="282"/>
                      <a:pt x="49" y="287"/>
                      <a:pt x="53" y="287"/>
                    </a:cubicBezTo>
                    <a:cubicBezTo>
                      <a:pt x="58" y="287"/>
                      <a:pt x="60" y="292"/>
                      <a:pt x="65" y="297"/>
                    </a:cubicBezTo>
                    <a:cubicBezTo>
                      <a:pt x="67" y="301"/>
                      <a:pt x="74" y="301"/>
                      <a:pt x="79" y="297"/>
                    </a:cubicBezTo>
                    <a:cubicBezTo>
                      <a:pt x="81" y="289"/>
                      <a:pt x="93" y="289"/>
                      <a:pt x="102" y="289"/>
                    </a:cubicBezTo>
                    <a:cubicBezTo>
                      <a:pt x="114" y="289"/>
                      <a:pt x="111" y="285"/>
                      <a:pt x="123" y="280"/>
                    </a:cubicBezTo>
                    <a:cubicBezTo>
                      <a:pt x="132" y="278"/>
                      <a:pt x="146" y="278"/>
                      <a:pt x="156" y="280"/>
                    </a:cubicBezTo>
                    <a:cubicBezTo>
                      <a:pt x="165" y="285"/>
                      <a:pt x="172" y="280"/>
                      <a:pt x="176" y="278"/>
                    </a:cubicBezTo>
                    <a:cubicBezTo>
                      <a:pt x="179" y="275"/>
                      <a:pt x="188" y="282"/>
                      <a:pt x="188" y="275"/>
                    </a:cubicBezTo>
                    <a:cubicBezTo>
                      <a:pt x="190" y="269"/>
                      <a:pt x="197" y="269"/>
                      <a:pt x="207" y="269"/>
                    </a:cubicBezTo>
                    <a:cubicBezTo>
                      <a:pt x="214" y="269"/>
                      <a:pt x="235" y="257"/>
                      <a:pt x="251" y="243"/>
                    </a:cubicBezTo>
                    <a:cubicBezTo>
                      <a:pt x="265" y="227"/>
                      <a:pt x="293" y="194"/>
                      <a:pt x="300" y="180"/>
                    </a:cubicBezTo>
                    <a:cubicBezTo>
                      <a:pt x="309" y="166"/>
                      <a:pt x="323" y="152"/>
                      <a:pt x="332" y="145"/>
                    </a:cubicBezTo>
                    <a:cubicBezTo>
                      <a:pt x="337" y="140"/>
                      <a:pt x="339" y="124"/>
                      <a:pt x="342" y="110"/>
                    </a:cubicBezTo>
                    <a:cubicBezTo>
                      <a:pt x="335" y="110"/>
                      <a:pt x="325" y="112"/>
                      <a:pt x="325" y="112"/>
                    </a:cubicBezTo>
                    <a:close/>
                    <a:moveTo>
                      <a:pt x="260" y="182"/>
                    </a:moveTo>
                    <a:lnTo>
                      <a:pt x="260" y="182"/>
                    </a:lnTo>
                    <a:cubicBezTo>
                      <a:pt x="260" y="187"/>
                      <a:pt x="249" y="180"/>
                      <a:pt x="246" y="187"/>
                    </a:cubicBezTo>
                    <a:cubicBezTo>
                      <a:pt x="244" y="192"/>
                      <a:pt x="242" y="199"/>
                      <a:pt x="242" y="199"/>
                    </a:cubicBezTo>
                    <a:lnTo>
                      <a:pt x="232" y="196"/>
                    </a:lnTo>
                    <a:lnTo>
                      <a:pt x="221" y="178"/>
                    </a:lnTo>
                    <a:cubicBezTo>
                      <a:pt x="221" y="178"/>
                      <a:pt x="230" y="164"/>
                      <a:pt x="232" y="159"/>
                    </a:cubicBezTo>
                    <a:cubicBezTo>
                      <a:pt x="235" y="154"/>
                      <a:pt x="251" y="145"/>
                      <a:pt x="253" y="152"/>
                    </a:cubicBezTo>
                    <a:cubicBezTo>
                      <a:pt x="256" y="157"/>
                      <a:pt x="267" y="161"/>
                      <a:pt x="267" y="168"/>
                    </a:cubicBezTo>
                    <a:cubicBezTo>
                      <a:pt x="267" y="173"/>
                      <a:pt x="260" y="178"/>
                      <a:pt x="260" y="1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9" name="Freeform 26">
                <a:extLst>
                  <a:ext uri="{FF2B5EF4-FFF2-40B4-BE49-F238E27FC236}">
                    <a16:creationId xmlns:a16="http://schemas.microsoft.com/office/drawing/2014/main" id="{C807A19E-693A-7DC5-651F-7C243B226B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5" y="2650"/>
                <a:ext cx="206" cy="182"/>
              </a:xfrm>
              <a:custGeom>
                <a:avLst/>
                <a:gdLst>
                  <a:gd name="T0" fmla="*/ 325 w 342"/>
                  <a:gd name="T1" fmla="*/ 112 h 301"/>
                  <a:gd name="T2" fmla="*/ 321 w 342"/>
                  <a:gd name="T3" fmla="*/ 115 h 301"/>
                  <a:gd name="T4" fmla="*/ 297 w 342"/>
                  <a:gd name="T5" fmla="*/ 101 h 301"/>
                  <a:gd name="T6" fmla="*/ 323 w 342"/>
                  <a:gd name="T7" fmla="*/ 91 h 301"/>
                  <a:gd name="T8" fmla="*/ 321 w 342"/>
                  <a:gd name="T9" fmla="*/ 49 h 301"/>
                  <a:gd name="T10" fmla="*/ 284 w 342"/>
                  <a:gd name="T11" fmla="*/ 3 h 301"/>
                  <a:gd name="T12" fmla="*/ 256 w 342"/>
                  <a:gd name="T13" fmla="*/ 10 h 301"/>
                  <a:gd name="T14" fmla="*/ 225 w 342"/>
                  <a:gd name="T15" fmla="*/ 31 h 301"/>
                  <a:gd name="T16" fmla="*/ 197 w 342"/>
                  <a:gd name="T17" fmla="*/ 59 h 301"/>
                  <a:gd name="T18" fmla="*/ 170 w 342"/>
                  <a:gd name="T19" fmla="*/ 84 h 301"/>
                  <a:gd name="T20" fmla="*/ 130 w 342"/>
                  <a:gd name="T21" fmla="*/ 87 h 301"/>
                  <a:gd name="T22" fmla="*/ 91 w 342"/>
                  <a:gd name="T23" fmla="*/ 110 h 301"/>
                  <a:gd name="T24" fmla="*/ 91 w 342"/>
                  <a:gd name="T25" fmla="*/ 96 h 301"/>
                  <a:gd name="T26" fmla="*/ 74 w 342"/>
                  <a:gd name="T27" fmla="*/ 66 h 301"/>
                  <a:gd name="T28" fmla="*/ 60 w 342"/>
                  <a:gd name="T29" fmla="*/ 157 h 301"/>
                  <a:gd name="T30" fmla="*/ 21 w 342"/>
                  <a:gd name="T31" fmla="*/ 143 h 301"/>
                  <a:gd name="T32" fmla="*/ 0 w 342"/>
                  <a:gd name="T33" fmla="*/ 150 h 301"/>
                  <a:gd name="T34" fmla="*/ 37 w 342"/>
                  <a:gd name="T35" fmla="*/ 227 h 301"/>
                  <a:gd name="T36" fmla="*/ 37 w 342"/>
                  <a:gd name="T37" fmla="*/ 264 h 301"/>
                  <a:gd name="T38" fmla="*/ 53 w 342"/>
                  <a:gd name="T39" fmla="*/ 287 h 301"/>
                  <a:gd name="T40" fmla="*/ 79 w 342"/>
                  <a:gd name="T41" fmla="*/ 297 h 301"/>
                  <a:gd name="T42" fmla="*/ 123 w 342"/>
                  <a:gd name="T43" fmla="*/ 280 h 301"/>
                  <a:gd name="T44" fmla="*/ 176 w 342"/>
                  <a:gd name="T45" fmla="*/ 278 h 301"/>
                  <a:gd name="T46" fmla="*/ 207 w 342"/>
                  <a:gd name="T47" fmla="*/ 269 h 301"/>
                  <a:gd name="T48" fmla="*/ 300 w 342"/>
                  <a:gd name="T49" fmla="*/ 180 h 301"/>
                  <a:gd name="T50" fmla="*/ 342 w 342"/>
                  <a:gd name="T51" fmla="*/ 110 h 301"/>
                  <a:gd name="T52" fmla="*/ 325 w 342"/>
                  <a:gd name="T53" fmla="*/ 112 h 301"/>
                  <a:gd name="T54" fmla="*/ 260 w 342"/>
                  <a:gd name="T55" fmla="*/ 182 h 301"/>
                  <a:gd name="T56" fmla="*/ 242 w 342"/>
                  <a:gd name="T57" fmla="*/ 199 h 301"/>
                  <a:gd name="T58" fmla="*/ 221 w 342"/>
                  <a:gd name="T59" fmla="*/ 178 h 301"/>
                  <a:gd name="T60" fmla="*/ 253 w 342"/>
                  <a:gd name="T61" fmla="*/ 152 h 301"/>
                  <a:gd name="T62" fmla="*/ 260 w 342"/>
                  <a:gd name="T63" fmla="*/ 18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2" h="301">
                    <a:moveTo>
                      <a:pt x="325" y="112"/>
                    </a:moveTo>
                    <a:lnTo>
                      <a:pt x="325" y="112"/>
                    </a:lnTo>
                    <a:lnTo>
                      <a:pt x="325" y="110"/>
                    </a:lnTo>
                    <a:cubicBezTo>
                      <a:pt x="323" y="110"/>
                      <a:pt x="321" y="112"/>
                      <a:pt x="321" y="115"/>
                    </a:cubicBezTo>
                    <a:cubicBezTo>
                      <a:pt x="321" y="119"/>
                      <a:pt x="316" y="122"/>
                      <a:pt x="309" y="119"/>
                    </a:cubicBezTo>
                    <a:cubicBezTo>
                      <a:pt x="302" y="119"/>
                      <a:pt x="297" y="103"/>
                      <a:pt x="297" y="101"/>
                    </a:cubicBezTo>
                    <a:cubicBezTo>
                      <a:pt x="297" y="98"/>
                      <a:pt x="307" y="84"/>
                      <a:pt x="311" y="84"/>
                    </a:cubicBezTo>
                    <a:cubicBezTo>
                      <a:pt x="314" y="84"/>
                      <a:pt x="318" y="89"/>
                      <a:pt x="323" y="91"/>
                    </a:cubicBezTo>
                    <a:lnTo>
                      <a:pt x="323" y="87"/>
                    </a:lnTo>
                    <a:cubicBezTo>
                      <a:pt x="323" y="84"/>
                      <a:pt x="328" y="52"/>
                      <a:pt x="321" y="49"/>
                    </a:cubicBezTo>
                    <a:cubicBezTo>
                      <a:pt x="316" y="45"/>
                      <a:pt x="309" y="12"/>
                      <a:pt x="309" y="10"/>
                    </a:cubicBezTo>
                    <a:cubicBezTo>
                      <a:pt x="307" y="5"/>
                      <a:pt x="286" y="7"/>
                      <a:pt x="284" y="3"/>
                    </a:cubicBezTo>
                    <a:cubicBezTo>
                      <a:pt x="281" y="0"/>
                      <a:pt x="263" y="3"/>
                      <a:pt x="263" y="0"/>
                    </a:cubicBezTo>
                    <a:cubicBezTo>
                      <a:pt x="260" y="5"/>
                      <a:pt x="258" y="10"/>
                      <a:pt x="256" y="10"/>
                    </a:cubicBezTo>
                    <a:cubicBezTo>
                      <a:pt x="253" y="14"/>
                      <a:pt x="244" y="12"/>
                      <a:pt x="242" y="19"/>
                    </a:cubicBezTo>
                    <a:cubicBezTo>
                      <a:pt x="242" y="24"/>
                      <a:pt x="230" y="31"/>
                      <a:pt x="225" y="31"/>
                    </a:cubicBezTo>
                    <a:cubicBezTo>
                      <a:pt x="221" y="31"/>
                      <a:pt x="216" y="40"/>
                      <a:pt x="216" y="45"/>
                    </a:cubicBezTo>
                    <a:cubicBezTo>
                      <a:pt x="216" y="52"/>
                      <a:pt x="207" y="59"/>
                      <a:pt x="197" y="59"/>
                    </a:cubicBezTo>
                    <a:cubicBezTo>
                      <a:pt x="190" y="59"/>
                      <a:pt x="193" y="66"/>
                      <a:pt x="190" y="75"/>
                    </a:cubicBezTo>
                    <a:cubicBezTo>
                      <a:pt x="188" y="82"/>
                      <a:pt x="183" y="84"/>
                      <a:pt x="170" y="84"/>
                    </a:cubicBezTo>
                    <a:cubicBezTo>
                      <a:pt x="156" y="84"/>
                      <a:pt x="156" y="82"/>
                      <a:pt x="144" y="75"/>
                    </a:cubicBezTo>
                    <a:cubicBezTo>
                      <a:pt x="135" y="68"/>
                      <a:pt x="132" y="82"/>
                      <a:pt x="130" y="87"/>
                    </a:cubicBezTo>
                    <a:cubicBezTo>
                      <a:pt x="130" y="91"/>
                      <a:pt x="116" y="103"/>
                      <a:pt x="111" y="108"/>
                    </a:cubicBezTo>
                    <a:cubicBezTo>
                      <a:pt x="107" y="115"/>
                      <a:pt x="95" y="110"/>
                      <a:pt x="91" y="110"/>
                    </a:cubicBezTo>
                    <a:cubicBezTo>
                      <a:pt x="84" y="110"/>
                      <a:pt x="86" y="105"/>
                      <a:pt x="86" y="101"/>
                    </a:cubicBezTo>
                    <a:cubicBezTo>
                      <a:pt x="86" y="96"/>
                      <a:pt x="88" y="98"/>
                      <a:pt x="91" y="96"/>
                    </a:cubicBezTo>
                    <a:cubicBezTo>
                      <a:pt x="93" y="91"/>
                      <a:pt x="86" y="77"/>
                      <a:pt x="84" y="72"/>
                    </a:cubicBezTo>
                    <a:cubicBezTo>
                      <a:pt x="84" y="68"/>
                      <a:pt x="79" y="66"/>
                      <a:pt x="74" y="66"/>
                    </a:cubicBezTo>
                    <a:lnTo>
                      <a:pt x="74" y="143"/>
                    </a:lnTo>
                    <a:cubicBezTo>
                      <a:pt x="74" y="150"/>
                      <a:pt x="63" y="152"/>
                      <a:pt x="60" y="157"/>
                    </a:cubicBezTo>
                    <a:cubicBezTo>
                      <a:pt x="58" y="161"/>
                      <a:pt x="42" y="157"/>
                      <a:pt x="32" y="157"/>
                    </a:cubicBezTo>
                    <a:cubicBezTo>
                      <a:pt x="23" y="157"/>
                      <a:pt x="25" y="147"/>
                      <a:pt x="21" y="143"/>
                    </a:cubicBezTo>
                    <a:cubicBezTo>
                      <a:pt x="16" y="136"/>
                      <a:pt x="9" y="145"/>
                      <a:pt x="9" y="147"/>
                    </a:cubicBezTo>
                    <a:cubicBezTo>
                      <a:pt x="9" y="152"/>
                      <a:pt x="4" y="152"/>
                      <a:pt x="0" y="150"/>
                    </a:cubicBezTo>
                    <a:cubicBezTo>
                      <a:pt x="7" y="161"/>
                      <a:pt x="14" y="175"/>
                      <a:pt x="16" y="184"/>
                    </a:cubicBezTo>
                    <a:cubicBezTo>
                      <a:pt x="21" y="201"/>
                      <a:pt x="35" y="217"/>
                      <a:pt x="37" y="227"/>
                    </a:cubicBezTo>
                    <a:cubicBezTo>
                      <a:pt x="39" y="236"/>
                      <a:pt x="44" y="245"/>
                      <a:pt x="37" y="248"/>
                    </a:cubicBezTo>
                    <a:cubicBezTo>
                      <a:pt x="30" y="248"/>
                      <a:pt x="30" y="252"/>
                      <a:pt x="37" y="264"/>
                    </a:cubicBezTo>
                    <a:cubicBezTo>
                      <a:pt x="44" y="275"/>
                      <a:pt x="37" y="280"/>
                      <a:pt x="44" y="282"/>
                    </a:cubicBezTo>
                    <a:cubicBezTo>
                      <a:pt x="51" y="282"/>
                      <a:pt x="49" y="287"/>
                      <a:pt x="53" y="287"/>
                    </a:cubicBezTo>
                    <a:cubicBezTo>
                      <a:pt x="58" y="287"/>
                      <a:pt x="60" y="292"/>
                      <a:pt x="65" y="297"/>
                    </a:cubicBezTo>
                    <a:cubicBezTo>
                      <a:pt x="67" y="301"/>
                      <a:pt x="74" y="301"/>
                      <a:pt x="79" y="297"/>
                    </a:cubicBezTo>
                    <a:cubicBezTo>
                      <a:pt x="81" y="289"/>
                      <a:pt x="93" y="289"/>
                      <a:pt x="102" y="289"/>
                    </a:cubicBezTo>
                    <a:cubicBezTo>
                      <a:pt x="114" y="289"/>
                      <a:pt x="111" y="285"/>
                      <a:pt x="123" y="280"/>
                    </a:cubicBezTo>
                    <a:cubicBezTo>
                      <a:pt x="132" y="278"/>
                      <a:pt x="146" y="278"/>
                      <a:pt x="156" y="280"/>
                    </a:cubicBezTo>
                    <a:cubicBezTo>
                      <a:pt x="165" y="285"/>
                      <a:pt x="172" y="280"/>
                      <a:pt x="176" y="278"/>
                    </a:cubicBezTo>
                    <a:cubicBezTo>
                      <a:pt x="179" y="275"/>
                      <a:pt x="188" y="282"/>
                      <a:pt x="188" y="275"/>
                    </a:cubicBezTo>
                    <a:cubicBezTo>
                      <a:pt x="190" y="269"/>
                      <a:pt x="197" y="269"/>
                      <a:pt x="207" y="269"/>
                    </a:cubicBezTo>
                    <a:cubicBezTo>
                      <a:pt x="214" y="269"/>
                      <a:pt x="235" y="257"/>
                      <a:pt x="251" y="243"/>
                    </a:cubicBezTo>
                    <a:cubicBezTo>
                      <a:pt x="265" y="227"/>
                      <a:pt x="293" y="194"/>
                      <a:pt x="300" y="180"/>
                    </a:cubicBezTo>
                    <a:cubicBezTo>
                      <a:pt x="309" y="166"/>
                      <a:pt x="323" y="152"/>
                      <a:pt x="332" y="145"/>
                    </a:cubicBezTo>
                    <a:cubicBezTo>
                      <a:pt x="337" y="140"/>
                      <a:pt x="339" y="124"/>
                      <a:pt x="342" y="110"/>
                    </a:cubicBezTo>
                    <a:cubicBezTo>
                      <a:pt x="335" y="110"/>
                      <a:pt x="325" y="112"/>
                      <a:pt x="325" y="112"/>
                    </a:cubicBezTo>
                    <a:lnTo>
                      <a:pt x="325" y="112"/>
                    </a:lnTo>
                    <a:close/>
                    <a:moveTo>
                      <a:pt x="260" y="182"/>
                    </a:moveTo>
                    <a:lnTo>
                      <a:pt x="260" y="182"/>
                    </a:lnTo>
                    <a:cubicBezTo>
                      <a:pt x="260" y="187"/>
                      <a:pt x="249" y="180"/>
                      <a:pt x="246" y="187"/>
                    </a:cubicBezTo>
                    <a:cubicBezTo>
                      <a:pt x="244" y="192"/>
                      <a:pt x="242" y="199"/>
                      <a:pt x="242" y="199"/>
                    </a:cubicBezTo>
                    <a:lnTo>
                      <a:pt x="232" y="196"/>
                    </a:lnTo>
                    <a:lnTo>
                      <a:pt x="221" y="178"/>
                    </a:lnTo>
                    <a:cubicBezTo>
                      <a:pt x="221" y="178"/>
                      <a:pt x="230" y="164"/>
                      <a:pt x="232" y="159"/>
                    </a:cubicBezTo>
                    <a:cubicBezTo>
                      <a:pt x="235" y="154"/>
                      <a:pt x="251" y="145"/>
                      <a:pt x="253" y="152"/>
                    </a:cubicBezTo>
                    <a:cubicBezTo>
                      <a:pt x="256" y="157"/>
                      <a:pt x="267" y="161"/>
                      <a:pt x="267" y="168"/>
                    </a:cubicBezTo>
                    <a:cubicBezTo>
                      <a:pt x="267" y="173"/>
                      <a:pt x="260" y="178"/>
                      <a:pt x="260" y="182"/>
                    </a:cubicBezTo>
                    <a:lnTo>
                      <a:pt x="260" y="1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0" name="Freeform 27">
                <a:extLst>
                  <a:ext uri="{FF2B5EF4-FFF2-40B4-BE49-F238E27FC236}">
                    <a16:creationId xmlns:a16="http://schemas.microsoft.com/office/drawing/2014/main" id="{AAB3EC21-21CB-A831-63F0-81B8F580C2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5" y="2650"/>
                <a:ext cx="206" cy="182"/>
              </a:xfrm>
              <a:custGeom>
                <a:avLst/>
                <a:gdLst>
                  <a:gd name="T0" fmla="*/ 325 w 342"/>
                  <a:gd name="T1" fmla="*/ 112 h 301"/>
                  <a:gd name="T2" fmla="*/ 325 w 342"/>
                  <a:gd name="T3" fmla="*/ 112 h 301"/>
                  <a:gd name="T4" fmla="*/ 325 w 342"/>
                  <a:gd name="T5" fmla="*/ 110 h 301"/>
                  <a:gd name="T6" fmla="*/ 321 w 342"/>
                  <a:gd name="T7" fmla="*/ 115 h 301"/>
                  <a:gd name="T8" fmla="*/ 309 w 342"/>
                  <a:gd name="T9" fmla="*/ 119 h 301"/>
                  <a:gd name="T10" fmla="*/ 297 w 342"/>
                  <a:gd name="T11" fmla="*/ 101 h 301"/>
                  <a:gd name="T12" fmla="*/ 311 w 342"/>
                  <a:gd name="T13" fmla="*/ 84 h 301"/>
                  <a:gd name="T14" fmla="*/ 323 w 342"/>
                  <a:gd name="T15" fmla="*/ 91 h 301"/>
                  <a:gd name="T16" fmla="*/ 323 w 342"/>
                  <a:gd name="T17" fmla="*/ 87 h 301"/>
                  <a:gd name="T18" fmla="*/ 321 w 342"/>
                  <a:gd name="T19" fmla="*/ 49 h 301"/>
                  <a:gd name="T20" fmla="*/ 309 w 342"/>
                  <a:gd name="T21" fmla="*/ 10 h 301"/>
                  <a:gd name="T22" fmla="*/ 284 w 342"/>
                  <a:gd name="T23" fmla="*/ 3 h 301"/>
                  <a:gd name="T24" fmla="*/ 263 w 342"/>
                  <a:gd name="T25" fmla="*/ 0 h 301"/>
                  <a:gd name="T26" fmla="*/ 256 w 342"/>
                  <a:gd name="T27" fmla="*/ 10 h 301"/>
                  <a:gd name="T28" fmla="*/ 242 w 342"/>
                  <a:gd name="T29" fmla="*/ 19 h 301"/>
                  <a:gd name="T30" fmla="*/ 225 w 342"/>
                  <a:gd name="T31" fmla="*/ 31 h 301"/>
                  <a:gd name="T32" fmla="*/ 216 w 342"/>
                  <a:gd name="T33" fmla="*/ 45 h 301"/>
                  <a:gd name="T34" fmla="*/ 197 w 342"/>
                  <a:gd name="T35" fmla="*/ 59 h 301"/>
                  <a:gd name="T36" fmla="*/ 190 w 342"/>
                  <a:gd name="T37" fmla="*/ 75 h 301"/>
                  <a:gd name="T38" fmla="*/ 170 w 342"/>
                  <a:gd name="T39" fmla="*/ 84 h 301"/>
                  <a:gd name="T40" fmla="*/ 144 w 342"/>
                  <a:gd name="T41" fmla="*/ 75 h 301"/>
                  <a:gd name="T42" fmla="*/ 130 w 342"/>
                  <a:gd name="T43" fmla="*/ 87 h 301"/>
                  <a:gd name="T44" fmla="*/ 111 w 342"/>
                  <a:gd name="T45" fmla="*/ 108 h 301"/>
                  <a:gd name="T46" fmla="*/ 91 w 342"/>
                  <a:gd name="T47" fmla="*/ 110 h 301"/>
                  <a:gd name="T48" fmla="*/ 86 w 342"/>
                  <a:gd name="T49" fmla="*/ 101 h 301"/>
                  <a:gd name="T50" fmla="*/ 91 w 342"/>
                  <a:gd name="T51" fmla="*/ 96 h 301"/>
                  <a:gd name="T52" fmla="*/ 84 w 342"/>
                  <a:gd name="T53" fmla="*/ 72 h 301"/>
                  <a:gd name="T54" fmla="*/ 74 w 342"/>
                  <a:gd name="T55" fmla="*/ 66 h 301"/>
                  <a:gd name="T56" fmla="*/ 74 w 342"/>
                  <a:gd name="T57" fmla="*/ 143 h 301"/>
                  <a:gd name="T58" fmla="*/ 60 w 342"/>
                  <a:gd name="T59" fmla="*/ 157 h 301"/>
                  <a:gd name="T60" fmla="*/ 32 w 342"/>
                  <a:gd name="T61" fmla="*/ 157 h 301"/>
                  <a:gd name="T62" fmla="*/ 21 w 342"/>
                  <a:gd name="T63" fmla="*/ 143 h 301"/>
                  <a:gd name="T64" fmla="*/ 9 w 342"/>
                  <a:gd name="T65" fmla="*/ 147 h 301"/>
                  <a:gd name="T66" fmla="*/ 0 w 342"/>
                  <a:gd name="T67" fmla="*/ 150 h 301"/>
                  <a:gd name="T68" fmla="*/ 16 w 342"/>
                  <a:gd name="T69" fmla="*/ 184 h 301"/>
                  <a:gd name="T70" fmla="*/ 37 w 342"/>
                  <a:gd name="T71" fmla="*/ 227 h 301"/>
                  <a:gd name="T72" fmla="*/ 37 w 342"/>
                  <a:gd name="T73" fmla="*/ 248 h 301"/>
                  <a:gd name="T74" fmla="*/ 37 w 342"/>
                  <a:gd name="T75" fmla="*/ 264 h 301"/>
                  <a:gd name="T76" fmla="*/ 44 w 342"/>
                  <a:gd name="T77" fmla="*/ 282 h 301"/>
                  <a:gd name="T78" fmla="*/ 53 w 342"/>
                  <a:gd name="T79" fmla="*/ 287 h 301"/>
                  <a:gd name="T80" fmla="*/ 65 w 342"/>
                  <a:gd name="T81" fmla="*/ 297 h 301"/>
                  <a:gd name="T82" fmla="*/ 79 w 342"/>
                  <a:gd name="T83" fmla="*/ 297 h 301"/>
                  <a:gd name="T84" fmla="*/ 102 w 342"/>
                  <a:gd name="T85" fmla="*/ 289 h 301"/>
                  <a:gd name="T86" fmla="*/ 123 w 342"/>
                  <a:gd name="T87" fmla="*/ 280 h 301"/>
                  <a:gd name="T88" fmla="*/ 156 w 342"/>
                  <a:gd name="T89" fmla="*/ 280 h 301"/>
                  <a:gd name="T90" fmla="*/ 176 w 342"/>
                  <a:gd name="T91" fmla="*/ 278 h 301"/>
                  <a:gd name="T92" fmla="*/ 188 w 342"/>
                  <a:gd name="T93" fmla="*/ 275 h 301"/>
                  <a:gd name="T94" fmla="*/ 207 w 342"/>
                  <a:gd name="T95" fmla="*/ 269 h 301"/>
                  <a:gd name="T96" fmla="*/ 251 w 342"/>
                  <a:gd name="T97" fmla="*/ 243 h 301"/>
                  <a:gd name="T98" fmla="*/ 300 w 342"/>
                  <a:gd name="T99" fmla="*/ 180 h 301"/>
                  <a:gd name="T100" fmla="*/ 332 w 342"/>
                  <a:gd name="T101" fmla="*/ 145 h 301"/>
                  <a:gd name="T102" fmla="*/ 342 w 342"/>
                  <a:gd name="T103" fmla="*/ 110 h 301"/>
                  <a:gd name="T104" fmla="*/ 325 w 342"/>
                  <a:gd name="T105" fmla="*/ 112 h 301"/>
                  <a:gd name="T106" fmla="*/ 260 w 342"/>
                  <a:gd name="T107" fmla="*/ 182 h 301"/>
                  <a:gd name="T108" fmla="*/ 260 w 342"/>
                  <a:gd name="T109" fmla="*/ 182 h 301"/>
                  <a:gd name="T110" fmla="*/ 246 w 342"/>
                  <a:gd name="T111" fmla="*/ 187 h 301"/>
                  <a:gd name="T112" fmla="*/ 242 w 342"/>
                  <a:gd name="T113" fmla="*/ 199 h 301"/>
                  <a:gd name="T114" fmla="*/ 232 w 342"/>
                  <a:gd name="T115" fmla="*/ 196 h 301"/>
                  <a:gd name="T116" fmla="*/ 221 w 342"/>
                  <a:gd name="T117" fmla="*/ 178 h 301"/>
                  <a:gd name="T118" fmla="*/ 232 w 342"/>
                  <a:gd name="T119" fmla="*/ 159 h 301"/>
                  <a:gd name="T120" fmla="*/ 253 w 342"/>
                  <a:gd name="T121" fmla="*/ 152 h 301"/>
                  <a:gd name="T122" fmla="*/ 267 w 342"/>
                  <a:gd name="T123" fmla="*/ 168 h 301"/>
                  <a:gd name="T124" fmla="*/ 260 w 342"/>
                  <a:gd name="T125" fmla="*/ 18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2" h="301">
                    <a:moveTo>
                      <a:pt x="325" y="112"/>
                    </a:moveTo>
                    <a:lnTo>
                      <a:pt x="325" y="112"/>
                    </a:lnTo>
                    <a:lnTo>
                      <a:pt x="325" y="110"/>
                    </a:lnTo>
                    <a:cubicBezTo>
                      <a:pt x="323" y="110"/>
                      <a:pt x="321" y="112"/>
                      <a:pt x="321" y="115"/>
                    </a:cubicBezTo>
                    <a:cubicBezTo>
                      <a:pt x="321" y="119"/>
                      <a:pt x="316" y="122"/>
                      <a:pt x="309" y="119"/>
                    </a:cubicBezTo>
                    <a:cubicBezTo>
                      <a:pt x="302" y="119"/>
                      <a:pt x="297" y="103"/>
                      <a:pt x="297" y="101"/>
                    </a:cubicBezTo>
                    <a:cubicBezTo>
                      <a:pt x="297" y="98"/>
                      <a:pt x="307" y="84"/>
                      <a:pt x="311" y="84"/>
                    </a:cubicBezTo>
                    <a:cubicBezTo>
                      <a:pt x="314" y="84"/>
                      <a:pt x="318" y="89"/>
                      <a:pt x="323" y="91"/>
                    </a:cubicBezTo>
                    <a:lnTo>
                      <a:pt x="323" y="87"/>
                    </a:lnTo>
                    <a:cubicBezTo>
                      <a:pt x="323" y="84"/>
                      <a:pt x="328" y="52"/>
                      <a:pt x="321" y="49"/>
                    </a:cubicBezTo>
                    <a:cubicBezTo>
                      <a:pt x="316" y="45"/>
                      <a:pt x="309" y="12"/>
                      <a:pt x="309" y="10"/>
                    </a:cubicBezTo>
                    <a:cubicBezTo>
                      <a:pt x="307" y="5"/>
                      <a:pt x="286" y="7"/>
                      <a:pt x="284" y="3"/>
                    </a:cubicBezTo>
                    <a:cubicBezTo>
                      <a:pt x="281" y="0"/>
                      <a:pt x="263" y="3"/>
                      <a:pt x="263" y="0"/>
                    </a:cubicBezTo>
                    <a:cubicBezTo>
                      <a:pt x="260" y="5"/>
                      <a:pt x="258" y="10"/>
                      <a:pt x="256" y="10"/>
                    </a:cubicBezTo>
                    <a:cubicBezTo>
                      <a:pt x="253" y="14"/>
                      <a:pt x="244" y="12"/>
                      <a:pt x="242" y="19"/>
                    </a:cubicBezTo>
                    <a:cubicBezTo>
                      <a:pt x="242" y="24"/>
                      <a:pt x="230" y="31"/>
                      <a:pt x="225" y="31"/>
                    </a:cubicBezTo>
                    <a:cubicBezTo>
                      <a:pt x="221" y="31"/>
                      <a:pt x="216" y="40"/>
                      <a:pt x="216" y="45"/>
                    </a:cubicBezTo>
                    <a:cubicBezTo>
                      <a:pt x="216" y="52"/>
                      <a:pt x="207" y="59"/>
                      <a:pt x="197" y="59"/>
                    </a:cubicBezTo>
                    <a:cubicBezTo>
                      <a:pt x="190" y="59"/>
                      <a:pt x="193" y="66"/>
                      <a:pt x="190" y="75"/>
                    </a:cubicBezTo>
                    <a:cubicBezTo>
                      <a:pt x="188" y="82"/>
                      <a:pt x="183" y="84"/>
                      <a:pt x="170" y="84"/>
                    </a:cubicBezTo>
                    <a:cubicBezTo>
                      <a:pt x="156" y="84"/>
                      <a:pt x="156" y="82"/>
                      <a:pt x="144" y="75"/>
                    </a:cubicBezTo>
                    <a:cubicBezTo>
                      <a:pt x="135" y="68"/>
                      <a:pt x="132" y="82"/>
                      <a:pt x="130" y="87"/>
                    </a:cubicBezTo>
                    <a:cubicBezTo>
                      <a:pt x="130" y="91"/>
                      <a:pt x="116" y="103"/>
                      <a:pt x="111" y="108"/>
                    </a:cubicBezTo>
                    <a:cubicBezTo>
                      <a:pt x="107" y="115"/>
                      <a:pt x="95" y="110"/>
                      <a:pt x="91" y="110"/>
                    </a:cubicBezTo>
                    <a:cubicBezTo>
                      <a:pt x="84" y="110"/>
                      <a:pt x="86" y="105"/>
                      <a:pt x="86" y="101"/>
                    </a:cubicBezTo>
                    <a:cubicBezTo>
                      <a:pt x="86" y="96"/>
                      <a:pt x="88" y="98"/>
                      <a:pt x="91" y="96"/>
                    </a:cubicBezTo>
                    <a:cubicBezTo>
                      <a:pt x="93" y="91"/>
                      <a:pt x="86" y="77"/>
                      <a:pt x="84" y="72"/>
                    </a:cubicBezTo>
                    <a:cubicBezTo>
                      <a:pt x="84" y="68"/>
                      <a:pt x="79" y="66"/>
                      <a:pt x="74" y="66"/>
                    </a:cubicBezTo>
                    <a:lnTo>
                      <a:pt x="74" y="143"/>
                    </a:lnTo>
                    <a:cubicBezTo>
                      <a:pt x="74" y="150"/>
                      <a:pt x="63" y="152"/>
                      <a:pt x="60" y="157"/>
                    </a:cubicBezTo>
                    <a:cubicBezTo>
                      <a:pt x="58" y="161"/>
                      <a:pt x="42" y="157"/>
                      <a:pt x="32" y="157"/>
                    </a:cubicBezTo>
                    <a:cubicBezTo>
                      <a:pt x="23" y="157"/>
                      <a:pt x="25" y="147"/>
                      <a:pt x="21" y="143"/>
                    </a:cubicBezTo>
                    <a:cubicBezTo>
                      <a:pt x="16" y="136"/>
                      <a:pt x="9" y="145"/>
                      <a:pt x="9" y="147"/>
                    </a:cubicBezTo>
                    <a:cubicBezTo>
                      <a:pt x="9" y="152"/>
                      <a:pt x="4" y="152"/>
                      <a:pt x="0" y="150"/>
                    </a:cubicBezTo>
                    <a:cubicBezTo>
                      <a:pt x="7" y="161"/>
                      <a:pt x="14" y="175"/>
                      <a:pt x="16" y="184"/>
                    </a:cubicBezTo>
                    <a:cubicBezTo>
                      <a:pt x="21" y="201"/>
                      <a:pt x="35" y="217"/>
                      <a:pt x="37" y="227"/>
                    </a:cubicBezTo>
                    <a:cubicBezTo>
                      <a:pt x="39" y="236"/>
                      <a:pt x="44" y="245"/>
                      <a:pt x="37" y="248"/>
                    </a:cubicBezTo>
                    <a:cubicBezTo>
                      <a:pt x="30" y="248"/>
                      <a:pt x="30" y="252"/>
                      <a:pt x="37" y="264"/>
                    </a:cubicBezTo>
                    <a:cubicBezTo>
                      <a:pt x="44" y="275"/>
                      <a:pt x="37" y="280"/>
                      <a:pt x="44" y="282"/>
                    </a:cubicBezTo>
                    <a:cubicBezTo>
                      <a:pt x="51" y="282"/>
                      <a:pt x="49" y="287"/>
                      <a:pt x="53" y="287"/>
                    </a:cubicBezTo>
                    <a:cubicBezTo>
                      <a:pt x="58" y="287"/>
                      <a:pt x="60" y="292"/>
                      <a:pt x="65" y="297"/>
                    </a:cubicBezTo>
                    <a:cubicBezTo>
                      <a:pt x="67" y="301"/>
                      <a:pt x="74" y="301"/>
                      <a:pt x="79" y="297"/>
                    </a:cubicBezTo>
                    <a:cubicBezTo>
                      <a:pt x="81" y="289"/>
                      <a:pt x="93" y="289"/>
                      <a:pt x="102" y="289"/>
                    </a:cubicBezTo>
                    <a:cubicBezTo>
                      <a:pt x="114" y="289"/>
                      <a:pt x="111" y="285"/>
                      <a:pt x="123" y="280"/>
                    </a:cubicBezTo>
                    <a:cubicBezTo>
                      <a:pt x="132" y="278"/>
                      <a:pt x="146" y="278"/>
                      <a:pt x="156" y="280"/>
                    </a:cubicBezTo>
                    <a:cubicBezTo>
                      <a:pt x="165" y="285"/>
                      <a:pt x="172" y="280"/>
                      <a:pt x="176" y="278"/>
                    </a:cubicBezTo>
                    <a:cubicBezTo>
                      <a:pt x="179" y="275"/>
                      <a:pt x="188" y="282"/>
                      <a:pt x="188" y="275"/>
                    </a:cubicBezTo>
                    <a:cubicBezTo>
                      <a:pt x="190" y="269"/>
                      <a:pt x="197" y="269"/>
                      <a:pt x="207" y="269"/>
                    </a:cubicBezTo>
                    <a:cubicBezTo>
                      <a:pt x="214" y="269"/>
                      <a:pt x="235" y="257"/>
                      <a:pt x="251" y="243"/>
                    </a:cubicBezTo>
                    <a:cubicBezTo>
                      <a:pt x="265" y="227"/>
                      <a:pt x="293" y="194"/>
                      <a:pt x="300" y="180"/>
                    </a:cubicBezTo>
                    <a:cubicBezTo>
                      <a:pt x="309" y="166"/>
                      <a:pt x="323" y="152"/>
                      <a:pt x="332" y="145"/>
                    </a:cubicBezTo>
                    <a:cubicBezTo>
                      <a:pt x="337" y="140"/>
                      <a:pt x="339" y="124"/>
                      <a:pt x="342" y="110"/>
                    </a:cubicBezTo>
                    <a:cubicBezTo>
                      <a:pt x="335" y="110"/>
                      <a:pt x="325" y="112"/>
                      <a:pt x="325" y="112"/>
                    </a:cubicBezTo>
                    <a:close/>
                    <a:moveTo>
                      <a:pt x="260" y="182"/>
                    </a:moveTo>
                    <a:lnTo>
                      <a:pt x="260" y="182"/>
                    </a:lnTo>
                    <a:cubicBezTo>
                      <a:pt x="260" y="187"/>
                      <a:pt x="249" y="180"/>
                      <a:pt x="246" y="187"/>
                    </a:cubicBezTo>
                    <a:cubicBezTo>
                      <a:pt x="244" y="192"/>
                      <a:pt x="242" y="199"/>
                      <a:pt x="242" y="199"/>
                    </a:cubicBezTo>
                    <a:lnTo>
                      <a:pt x="232" y="196"/>
                    </a:lnTo>
                    <a:lnTo>
                      <a:pt x="221" y="178"/>
                    </a:lnTo>
                    <a:cubicBezTo>
                      <a:pt x="221" y="178"/>
                      <a:pt x="230" y="164"/>
                      <a:pt x="232" y="159"/>
                    </a:cubicBezTo>
                    <a:cubicBezTo>
                      <a:pt x="235" y="154"/>
                      <a:pt x="251" y="145"/>
                      <a:pt x="253" y="152"/>
                    </a:cubicBezTo>
                    <a:cubicBezTo>
                      <a:pt x="256" y="157"/>
                      <a:pt x="267" y="161"/>
                      <a:pt x="267" y="168"/>
                    </a:cubicBezTo>
                    <a:cubicBezTo>
                      <a:pt x="267" y="173"/>
                      <a:pt x="260" y="178"/>
                      <a:pt x="260" y="1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1" name="Freeform 28">
                <a:extLst>
                  <a:ext uri="{FF2B5EF4-FFF2-40B4-BE49-F238E27FC236}">
                    <a16:creationId xmlns:a16="http://schemas.microsoft.com/office/drawing/2014/main" id="{E3097CEA-378E-B41B-5115-970006DA3F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5" y="2650"/>
                <a:ext cx="206" cy="182"/>
              </a:xfrm>
              <a:custGeom>
                <a:avLst/>
                <a:gdLst>
                  <a:gd name="T0" fmla="*/ 325 w 342"/>
                  <a:gd name="T1" fmla="*/ 112 h 301"/>
                  <a:gd name="T2" fmla="*/ 321 w 342"/>
                  <a:gd name="T3" fmla="*/ 115 h 301"/>
                  <a:gd name="T4" fmla="*/ 297 w 342"/>
                  <a:gd name="T5" fmla="*/ 101 h 301"/>
                  <a:gd name="T6" fmla="*/ 323 w 342"/>
                  <a:gd name="T7" fmla="*/ 91 h 301"/>
                  <a:gd name="T8" fmla="*/ 321 w 342"/>
                  <a:gd name="T9" fmla="*/ 49 h 301"/>
                  <a:gd name="T10" fmla="*/ 284 w 342"/>
                  <a:gd name="T11" fmla="*/ 3 h 301"/>
                  <a:gd name="T12" fmla="*/ 256 w 342"/>
                  <a:gd name="T13" fmla="*/ 10 h 301"/>
                  <a:gd name="T14" fmla="*/ 225 w 342"/>
                  <a:gd name="T15" fmla="*/ 31 h 301"/>
                  <a:gd name="T16" fmla="*/ 197 w 342"/>
                  <a:gd name="T17" fmla="*/ 59 h 301"/>
                  <a:gd name="T18" fmla="*/ 170 w 342"/>
                  <a:gd name="T19" fmla="*/ 84 h 301"/>
                  <a:gd name="T20" fmla="*/ 130 w 342"/>
                  <a:gd name="T21" fmla="*/ 87 h 301"/>
                  <a:gd name="T22" fmla="*/ 91 w 342"/>
                  <a:gd name="T23" fmla="*/ 110 h 301"/>
                  <a:gd name="T24" fmla="*/ 91 w 342"/>
                  <a:gd name="T25" fmla="*/ 96 h 301"/>
                  <a:gd name="T26" fmla="*/ 74 w 342"/>
                  <a:gd name="T27" fmla="*/ 66 h 301"/>
                  <a:gd name="T28" fmla="*/ 60 w 342"/>
                  <a:gd name="T29" fmla="*/ 157 h 301"/>
                  <a:gd name="T30" fmla="*/ 21 w 342"/>
                  <a:gd name="T31" fmla="*/ 143 h 301"/>
                  <a:gd name="T32" fmla="*/ 0 w 342"/>
                  <a:gd name="T33" fmla="*/ 150 h 301"/>
                  <a:gd name="T34" fmla="*/ 37 w 342"/>
                  <a:gd name="T35" fmla="*/ 227 h 301"/>
                  <a:gd name="T36" fmla="*/ 37 w 342"/>
                  <a:gd name="T37" fmla="*/ 264 h 301"/>
                  <a:gd name="T38" fmla="*/ 53 w 342"/>
                  <a:gd name="T39" fmla="*/ 287 h 301"/>
                  <a:gd name="T40" fmla="*/ 79 w 342"/>
                  <a:gd name="T41" fmla="*/ 297 h 301"/>
                  <a:gd name="T42" fmla="*/ 123 w 342"/>
                  <a:gd name="T43" fmla="*/ 280 h 301"/>
                  <a:gd name="T44" fmla="*/ 176 w 342"/>
                  <a:gd name="T45" fmla="*/ 278 h 301"/>
                  <a:gd name="T46" fmla="*/ 207 w 342"/>
                  <a:gd name="T47" fmla="*/ 269 h 301"/>
                  <a:gd name="T48" fmla="*/ 300 w 342"/>
                  <a:gd name="T49" fmla="*/ 180 h 301"/>
                  <a:gd name="T50" fmla="*/ 342 w 342"/>
                  <a:gd name="T51" fmla="*/ 110 h 301"/>
                  <a:gd name="T52" fmla="*/ 325 w 342"/>
                  <a:gd name="T53" fmla="*/ 112 h 301"/>
                  <a:gd name="T54" fmla="*/ 260 w 342"/>
                  <a:gd name="T55" fmla="*/ 182 h 301"/>
                  <a:gd name="T56" fmla="*/ 242 w 342"/>
                  <a:gd name="T57" fmla="*/ 199 h 301"/>
                  <a:gd name="T58" fmla="*/ 221 w 342"/>
                  <a:gd name="T59" fmla="*/ 178 h 301"/>
                  <a:gd name="T60" fmla="*/ 253 w 342"/>
                  <a:gd name="T61" fmla="*/ 152 h 301"/>
                  <a:gd name="T62" fmla="*/ 260 w 342"/>
                  <a:gd name="T63" fmla="*/ 182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2" h="301">
                    <a:moveTo>
                      <a:pt x="325" y="112"/>
                    </a:moveTo>
                    <a:lnTo>
                      <a:pt x="325" y="112"/>
                    </a:lnTo>
                    <a:lnTo>
                      <a:pt x="325" y="110"/>
                    </a:lnTo>
                    <a:cubicBezTo>
                      <a:pt x="323" y="110"/>
                      <a:pt x="321" y="112"/>
                      <a:pt x="321" y="115"/>
                    </a:cubicBezTo>
                    <a:cubicBezTo>
                      <a:pt x="321" y="119"/>
                      <a:pt x="316" y="122"/>
                      <a:pt x="309" y="119"/>
                    </a:cubicBezTo>
                    <a:cubicBezTo>
                      <a:pt x="302" y="119"/>
                      <a:pt x="297" y="103"/>
                      <a:pt x="297" y="101"/>
                    </a:cubicBezTo>
                    <a:cubicBezTo>
                      <a:pt x="297" y="98"/>
                      <a:pt x="307" y="84"/>
                      <a:pt x="311" y="84"/>
                    </a:cubicBezTo>
                    <a:cubicBezTo>
                      <a:pt x="314" y="84"/>
                      <a:pt x="318" y="89"/>
                      <a:pt x="323" y="91"/>
                    </a:cubicBezTo>
                    <a:lnTo>
                      <a:pt x="323" y="87"/>
                    </a:lnTo>
                    <a:cubicBezTo>
                      <a:pt x="323" y="84"/>
                      <a:pt x="328" y="52"/>
                      <a:pt x="321" y="49"/>
                    </a:cubicBezTo>
                    <a:cubicBezTo>
                      <a:pt x="316" y="45"/>
                      <a:pt x="309" y="12"/>
                      <a:pt x="309" y="10"/>
                    </a:cubicBezTo>
                    <a:cubicBezTo>
                      <a:pt x="307" y="5"/>
                      <a:pt x="286" y="7"/>
                      <a:pt x="284" y="3"/>
                    </a:cubicBezTo>
                    <a:cubicBezTo>
                      <a:pt x="281" y="0"/>
                      <a:pt x="263" y="3"/>
                      <a:pt x="263" y="0"/>
                    </a:cubicBezTo>
                    <a:cubicBezTo>
                      <a:pt x="260" y="5"/>
                      <a:pt x="258" y="10"/>
                      <a:pt x="256" y="10"/>
                    </a:cubicBezTo>
                    <a:cubicBezTo>
                      <a:pt x="253" y="14"/>
                      <a:pt x="244" y="12"/>
                      <a:pt x="242" y="19"/>
                    </a:cubicBezTo>
                    <a:cubicBezTo>
                      <a:pt x="242" y="24"/>
                      <a:pt x="230" y="31"/>
                      <a:pt x="225" y="31"/>
                    </a:cubicBezTo>
                    <a:cubicBezTo>
                      <a:pt x="221" y="31"/>
                      <a:pt x="216" y="40"/>
                      <a:pt x="216" y="45"/>
                    </a:cubicBezTo>
                    <a:cubicBezTo>
                      <a:pt x="216" y="52"/>
                      <a:pt x="207" y="59"/>
                      <a:pt x="197" y="59"/>
                    </a:cubicBezTo>
                    <a:cubicBezTo>
                      <a:pt x="190" y="59"/>
                      <a:pt x="193" y="66"/>
                      <a:pt x="190" y="75"/>
                    </a:cubicBezTo>
                    <a:cubicBezTo>
                      <a:pt x="188" y="82"/>
                      <a:pt x="183" y="84"/>
                      <a:pt x="170" y="84"/>
                    </a:cubicBezTo>
                    <a:cubicBezTo>
                      <a:pt x="156" y="84"/>
                      <a:pt x="156" y="82"/>
                      <a:pt x="144" y="75"/>
                    </a:cubicBezTo>
                    <a:cubicBezTo>
                      <a:pt x="135" y="68"/>
                      <a:pt x="132" y="82"/>
                      <a:pt x="130" y="87"/>
                    </a:cubicBezTo>
                    <a:cubicBezTo>
                      <a:pt x="130" y="91"/>
                      <a:pt x="116" y="103"/>
                      <a:pt x="111" y="108"/>
                    </a:cubicBezTo>
                    <a:cubicBezTo>
                      <a:pt x="107" y="115"/>
                      <a:pt x="95" y="110"/>
                      <a:pt x="91" y="110"/>
                    </a:cubicBezTo>
                    <a:cubicBezTo>
                      <a:pt x="84" y="110"/>
                      <a:pt x="86" y="105"/>
                      <a:pt x="86" y="101"/>
                    </a:cubicBezTo>
                    <a:cubicBezTo>
                      <a:pt x="86" y="96"/>
                      <a:pt x="88" y="98"/>
                      <a:pt x="91" y="96"/>
                    </a:cubicBezTo>
                    <a:cubicBezTo>
                      <a:pt x="93" y="91"/>
                      <a:pt x="86" y="77"/>
                      <a:pt x="84" y="72"/>
                    </a:cubicBezTo>
                    <a:cubicBezTo>
                      <a:pt x="84" y="68"/>
                      <a:pt x="79" y="66"/>
                      <a:pt x="74" y="66"/>
                    </a:cubicBezTo>
                    <a:lnTo>
                      <a:pt x="74" y="143"/>
                    </a:lnTo>
                    <a:cubicBezTo>
                      <a:pt x="74" y="150"/>
                      <a:pt x="63" y="152"/>
                      <a:pt x="60" y="157"/>
                    </a:cubicBezTo>
                    <a:cubicBezTo>
                      <a:pt x="58" y="161"/>
                      <a:pt x="42" y="157"/>
                      <a:pt x="32" y="157"/>
                    </a:cubicBezTo>
                    <a:cubicBezTo>
                      <a:pt x="23" y="157"/>
                      <a:pt x="25" y="147"/>
                      <a:pt x="21" y="143"/>
                    </a:cubicBezTo>
                    <a:cubicBezTo>
                      <a:pt x="16" y="136"/>
                      <a:pt x="9" y="145"/>
                      <a:pt x="9" y="147"/>
                    </a:cubicBezTo>
                    <a:cubicBezTo>
                      <a:pt x="9" y="152"/>
                      <a:pt x="4" y="152"/>
                      <a:pt x="0" y="150"/>
                    </a:cubicBezTo>
                    <a:cubicBezTo>
                      <a:pt x="7" y="161"/>
                      <a:pt x="14" y="175"/>
                      <a:pt x="16" y="184"/>
                    </a:cubicBezTo>
                    <a:cubicBezTo>
                      <a:pt x="21" y="201"/>
                      <a:pt x="35" y="217"/>
                      <a:pt x="37" y="227"/>
                    </a:cubicBezTo>
                    <a:cubicBezTo>
                      <a:pt x="39" y="236"/>
                      <a:pt x="44" y="245"/>
                      <a:pt x="37" y="248"/>
                    </a:cubicBezTo>
                    <a:cubicBezTo>
                      <a:pt x="30" y="248"/>
                      <a:pt x="30" y="252"/>
                      <a:pt x="37" y="264"/>
                    </a:cubicBezTo>
                    <a:cubicBezTo>
                      <a:pt x="44" y="275"/>
                      <a:pt x="37" y="280"/>
                      <a:pt x="44" y="282"/>
                    </a:cubicBezTo>
                    <a:cubicBezTo>
                      <a:pt x="51" y="282"/>
                      <a:pt x="49" y="287"/>
                      <a:pt x="53" y="287"/>
                    </a:cubicBezTo>
                    <a:cubicBezTo>
                      <a:pt x="58" y="287"/>
                      <a:pt x="60" y="292"/>
                      <a:pt x="65" y="297"/>
                    </a:cubicBezTo>
                    <a:cubicBezTo>
                      <a:pt x="67" y="301"/>
                      <a:pt x="74" y="301"/>
                      <a:pt x="79" y="297"/>
                    </a:cubicBezTo>
                    <a:cubicBezTo>
                      <a:pt x="81" y="289"/>
                      <a:pt x="93" y="289"/>
                      <a:pt x="102" y="289"/>
                    </a:cubicBezTo>
                    <a:cubicBezTo>
                      <a:pt x="114" y="289"/>
                      <a:pt x="111" y="285"/>
                      <a:pt x="123" y="280"/>
                    </a:cubicBezTo>
                    <a:cubicBezTo>
                      <a:pt x="132" y="278"/>
                      <a:pt x="146" y="278"/>
                      <a:pt x="156" y="280"/>
                    </a:cubicBezTo>
                    <a:cubicBezTo>
                      <a:pt x="165" y="285"/>
                      <a:pt x="172" y="280"/>
                      <a:pt x="176" y="278"/>
                    </a:cubicBezTo>
                    <a:cubicBezTo>
                      <a:pt x="179" y="275"/>
                      <a:pt x="188" y="282"/>
                      <a:pt x="188" y="275"/>
                    </a:cubicBezTo>
                    <a:cubicBezTo>
                      <a:pt x="190" y="269"/>
                      <a:pt x="197" y="269"/>
                      <a:pt x="207" y="269"/>
                    </a:cubicBezTo>
                    <a:cubicBezTo>
                      <a:pt x="214" y="269"/>
                      <a:pt x="235" y="257"/>
                      <a:pt x="251" y="243"/>
                    </a:cubicBezTo>
                    <a:cubicBezTo>
                      <a:pt x="265" y="227"/>
                      <a:pt x="293" y="194"/>
                      <a:pt x="300" y="180"/>
                    </a:cubicBezTo>
                    <a:cubicBezTo>
                      <a:pt x="309" y="166"/>
                      <a:pt x="323" y="152"/>
                      <a:pt x="332" y="145"/>
                    </a:cubicBezTo>
                    <a:cubicBezTo>
                      <a:pt x="337" y="140"/>
                      <a:pt x="339" y="124"/>
                      <a:pt x="342" y="110"/>
                    </a:cubicBezTo>
                    <a:cubicBezTo>
                      <a:pt x="335" y="110"/>
                      <a:pt x="325" y="112"/>
                      <a:pt x="325" y="112"/>
                    </a:cubicBezTo>
                    <a:lnTo>
                      <a:pt x="325" y="112"/>
                    </a:lnTo>
                    <a:close/>
                    <a:moveTo>
                      <a:pt x="260" y="182"/>
                    </a:moveTo>
                    <a:lnTo>
                      <a:pt x="260" y="182"/>
                    </a:lnTo>
                    <a:cubicBezTo>
                      <a:pt x="260" y="187"/>
                      <a:pt x="249" y="180"/>
                      <a:pt x="246" y="187"/>
                    </a:cubicBezTo>
                    <a:cubicBezTo>
                      <a:pt x="244" y="192"/>
                      <a:pt x="242" y="199"/>
                      <a:pt x="242" y="199"/>
                    </a:cubicBezTo>
                    <a:lnTo>
                      <a:pt x="232" y="196"/>
                    </a:lnTo>
                    <a:lnTo>
                      <a:pt x="221" y="178"/>
                    </a:lnTo>
                    <a:cubicBezTo>
                      <a:pt x="221" y="178"/>
                      <a:pt x="230" y="164"/>
                      <a:pt x="232" y="159"/>
                    </a:cubicBezTo>
                    <a:cubicBezTo>
                      <a:pt x="235" y="154"/>
                      <a:pt x="251" y="145"/>
                      <a:pt x="253" y="152"/>
                    </a:cubicBezTo>
                    <a:cubicBezTo>
                      <a:pt x="256" y="157"/>
                      <a:pt x="267" y="161"/>
                      <a:pt x="267" y="168"/>
                    </a:cubicBezTo>
                    <a:cubicBezTo>
                      <a:pt x="267" y="173"/>
                      <a:pt x="260" y="178"/>
                      <a:pt x="260" y="182"/>
                    </a:cubicBezTo>
                    <a:lnTo>
                      <a:pt x="260" y="1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2" name="Freeform 29">
                <a:extLst>
                  <a:ext uri="{FF2B5EF4-FFF2-40B4-BE49-F238E27FC236}">
                    <a16:creationId xmlns:a16="http://schemas.microsoft.com/office/drawing/2014/main" id="{E00E2312-5B2C-6C34-7F00-A0B551024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437"/>
                <a:ext cx="149" cy="160"/>
              </a:xfrm>
              <a:custGeom>
                <a:avLst/>
                <a:gdLst>
                  <a:gd name="T0" fmla="*/ 14 w 249"/>
                  <a:gd name="T1" fmla="*/ 245 h 266"/>
                  <a:gd name="T2" fmla="*/ 14 w 249"/>
                  <a:gd name="T3" fmla="*/ 245 h 266"/>
                  <a:gd name="T4" fmla="*/ 23 w 249"/>
                  <a:gd name="T5" fmla="*/ 247 h 266"/>
                  <a:gd name="T6" fmla="*/ 44 w 249"/>
                  <a:gd name="T7" fmla="*/ 249 h 266"/>
                  <a:gd name="T8" fmla="*/ 63 w 249"/>
                  <a:gd name="T9" fmla="*/ 254 h 266"/>
                  <a:gd name="T10" fmla="*/ 137 w 249"/>
                  <a:gd name="T11" fmla="*/ 254 h 266"/>
                  <a:gd name="T12" fmla="*/ 144 w 249"/>
                  <a:gd name="T13" fmla="*/ 261 h 266"/>
                  <a:gd name="T14" fmla="*/ 191 w 249"/>
                  <a:gd name="T15" fmla="*/ 261 h 266"/>
                  <a:gd name="T16" fmla="*/ 223 w 249"/>
                  <a:gd name="T17" fmla="*/ 259 h 266"/>
                  <a:gd name="T18" fmla="*/ 230 w 249"/>
                  <a:gd name="T19" fmla="*/ 259 h 266"/>
                  <a:gd name="T20" fmla="*/ 205 w 249"/>
                  <a:gd name="T21" fmla="*/ 226 h 266"/>
                  <a:gd name="T22" fmla="*/ 207 w 249"/>
                  <a:gd name="T23" fmla="*/ 154 h 266"/>
                  <a:gd name="T24" fmla="*/ 240 w 249"/>
                  <a:gd name="T25" fmla="*/ 156 h 266"/>
                  <a:gd name="T26" fmla="*/ 244 w 249"/>
                  <a:gd name="T27" fmla="*/ 149 h 266"/>
                  <a:gd name="T28" fmla="*/ 249 w 249"/>
                  <a:gd name="T29" fmla="*/ 107 h 266"/>
                  <a:gd name="T30" fmla="*/ 244 w 249"/>
                  <a:gd name="T31" fmla="*/ 107 h 266"/>
                  <a:gd name="T32" fmla="*/ 226 w 249"/>
                  <a:gd name="T33" fmla="*/ 109 h 266"/>
                  <a:gd name="T34" fmla="*/ 214 w 249"/>
                  <a:gd name="T35" fmla="*/ 114 h 266"/>
                  <a:gd name="T36" fmla="*/ 214 w 249"/>
                  <a:gd name="T37" fmla="*/ 98 h 266"/>
                  <a:gd name="T38" fmla="*/ 202 w 249"/>
                  <a:gd name="T39" fmla="*/ 81 h 266"/>
                  <a:gd name="T40" fmla="*/ 205 w 249"/>
                  <a:gd name="T41" fmla="*/ 51 h 266"/>
                  <a:gd name="T42" fmla="*/ 202 w 249"/>
                  <a:gd name="T43" fmla="*/ 35 h 266"/>
                  <a:gd name="T44" fmla="*/ 188 w 249"/>
                  <a:gd name="T45" fmla="*/ 30 h 266"/>
                  <a:gd name="T46" fmla="*/ 177 w 249"/>
                  <a:gd name="T47" fmla="*/ 25 h 266"/>
                  <a:gd name="T48" fmla="*/ 161 w 249"/>
                  <a:gd name="T49" fmla="*/ 25 h 266"/>
                  <a:gd name="T50" fmla="*/ 151 w 249"/>
                  <a:gd name="T51" fmla="*/ 44 h 266"/>
                  <a:gd name="T52" fmla="*/ 128 w 249"/>
                  <a:gd name="T53" fmla="*/ 49 h 266"/>
                  <a:gd name="T54" fmla="*/ 109 w 249"/>
                  <a:gd name="T55" fmla="*/ 35 h 266"/>
                  <a:gd name="T56" fmla="*/ 102 w 249"/>
                  <a:gd name="T57" fmla="*/ 18 h 266"/>
                  <a:gd name="T58" fmla="*/ 98 w 249"/>
                  <a:gd name="T59" fmla="*/ 2 h 266"/>
                  <a:gd name="T60" fmla="*/ 28 w 249"/>
                  <a:gd name="T61" fmla="*/ 2 h 266"/>
                  <a:gd name="T62" fmla="*/ 16 w 249"/>
                  <a:gd name="T63" fmla="*/ 9 h 266"/>
                  <a:gd name="T64" fmla="*/ 35 w 249"/>
                  <a:gd name="T65" fmla="*/ 53 h 266"/>
                  <a:gd name="T66" fmla="*/ 33 w 249"/>
                  <a:gd name="T67" fmla="*/ 74 h 266"/>
                  <a:gd name="T68" fmla="*/ 44 w 249"/>
                  <a:gd name="T69" fmla="*/ 119 h 266"/>
                  <a:gd name="T70" fmla="*/ 30 w 249"/>
                  <a:gd name="T71" fmla="*/ 151 h 266"/>
                  <a:gd name="T72" fmla="*/ 14 w 249"/>
                  <a:gd name="T73" fmla="*/ 191 h 266"/>
                  <a:gd name="T74" fmla="*/ 5 w 249"/>
                  <a:gd name="T75" fmla="*/ 221 h 266"/>
                  <a:gd name="T76" fmla="*/ 0 w 249"/>
                  <a:gd name="T77" fmla="*/ 249 h 266"/>
                  <a:gd name="T78" fmla="*/ 0 w 249"/>
                  <a:gd name="T79" fmla="*/ 252 h 266"/>
                  <a:gd name="T80" fmla="*/ 7 w 249"/>
                  <a:gd name="T81" fmla="*/ 249 h 266"/>
                  <a:gd name="T82" fmla="*/ 14 w 249"/>
                  <a:gd name="T83" fmla="*/ 24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266">
                    <a:moveTo>
                      <a:pt x="14" y="245"/>
                    </a:moveTo>
                    <a:lnTo>
                      <a:pt x="14" y="245"/>
                    </a:lnTo>
                    <a:cubicBezTo>
                      <a:pt x="21" y="245"/>
                      <a:pt x="16" y="252"/>
                      <a:pt x="23" y="247"/>
                    </a:cubicBezTo>
                    <a:cubicBezTo>
                      <a:pt x="33" y="245"/>
                      <a:pt x="37" y="245"/>
                      <a:pt x="44" y="249"/>
                    </a:cubicBezTo>
                    <a:cubicBezTo>
                      <a:pt x="51" y="254"/>
                      <a:pt x="56" y="254"/>
                      <a:pt x="63" y="254"/>
                    </a:cubicBezTo>
                    <a:lnTo>
                      <a:pt x="137" y="254"/>
                    </a:lnTo>
                    <a:lnTo>
                      <a:pt x="144" y="261"/>
                    </a:lnTo>
                    <a:cubicBezTo>
                      <a:pt x="144" y="261"/>
                      <a:pt x="184" y="259"/>
                      <a:pt x="191" y="261"/>
                    </a:cubicBezTo>
                    <a:cubicBezTo>
                      <a:pt x="198" y="266"/>
                      <a:pt x="219" y="261"/>
                      <a:pt x="223" y="259"/>
                    </a:cubicBezTo>
                    <a:lnTo>
                      <a:pt x="230" y="259"/>
                    </a:lnTo>
                    <a:lnTo>
                      <a:pt x="205" y="226"/>
                    </a:lnTo>
                    <a:lnTo>
                      <a:pt x="207" y="154"/>
                    </a:lnTo>
                    <a:lnTo>
                      <a:pt x="240" y="156"/>
                    </a:lnTo>
                    <a:lnTo>
                      <a:pt x="244" y="149"/>
                    </a:lnTo>
                    <a:lnTo>
                      <a:pt x="249" y="107"/>
                    </a:lnTo>
                    <a:lnTo>
                      <a:pt x="244" y="107"/>
                    </a:lnTo>
                    <a:cubicBezTo>
                      <a:pt x="237" y="109"/>
                      <a:pt x="230" y="109"/>
                      <a:pt x="226" y="109"/>
                    </a:cubicBezTo>
                    <a:cubicBezTo>
                      <a:pt x="219" y="109"/>
                      <a:pt x="216" y="116"/>
                      <a:pt x="214" y="114"/>
                    </a:cubicBezTo>
                    <a:cubicBezTo>
                      <a:pt x="209" y="114"/>
                      <a:pt x="212" y="102"/>
                      <a:pt x="214" y="98"/>
                    </a:cubicBezTo>
                    <a:cubicBezTo>
                      <a:pt x="214" y="93"/>
                      <a:pt x="207" y="84"/>
                      <a:pt x="202" y="81"/>
                    </a:cubicBezTo>
                    <a:cubicBezTo>
                      <a:pt x="198" y="77"/>
                      <a:pt x="209" y="53"/>
                      <a:pt x="205" y="51"/>
                    </a:cubicBezTo>
                    <a:cubicBezTo>
                      <a:pt x="202" y="49"/>
                      <a:pt x="202" y="39"/>
                      <a:pt x="202" y="35"/>
                    </a:cubicBezTo>
                    <a:cubicBezTo>
                      <a:pt x="202" y="28"/>
                      <a:pt x="198" y="30"/>
                      <a:pt x="188" y="30"/>
                    </a:cubicBezTo>
                    <a:cubicBezTo>
                      <a:pt x="179" y="30"/>
                      <a:pt x="177" y="25"/>
                      <a:pt x="177" y="25"/>
                    </a:cubicBezTo>
                    <a:cubicBezTo>
                      <a:pt x="177" y="25"/>
                      <a:pt x="165" y="23"/>
                      <a:pt x="161" y="25"/>
                    </a:cubicBezTo>
                    <a:cubicBezTo>
                      <a:pt x="156" y="30"/>
                      <a:pt x="156" y="46"/>
                      <a:pt x="151" y="44"/>
                    </a:cubicBezTo>
                    <a:cubicBezTo>
                      <a:pt x="149" y="44"/>
                      <a:pt x="137" y="46"/>
                      <a:pt x="128" y="49"/>
                    </a:cubicBezTo>
                    <a:cubicBezTo>
                      <a:pt x="119" y="51"/>
                      <a:pt x="114" y="46"/>
                      <a:pt x="109" y="35"/>
                    </a:cubicBezTo>
                    <a:cubicBezTo>
                      <a:pt x="105" y="25"/>
                      <a:pt x="100" y="28"/>
                      <a:pt x="102" y="18"/>
                    </a:cubicBezTo>
                    <a:cubicBezTo>
                      <a:pt x="102" y="11"/>
                      <a:pt x="98" y="2"/>
                      <a:pt x="98" y="2"/>
                    </a:cubicBezTo>
                    <a:cubicBezTo>
                      <a:pt x="98" y="2"/>
                      <a:pt x="35" y="0"/>
                      <a:pt x="28" y="2"/>
                    </a:cubicBezTo>
                    <a:cubicBezTo>
                      <a:pt x="26" y="2"/>
                      <a:pt x="21" y="4"/>
                      <a:pt x="16" y="9"/>
                    </a:cubicBezTo>
                    <a:cubicBezTo>
                      <a:pt x="21" y="23"/>
                      <a:pt x="33" y="46"/>
                      <a:pt x="35" y="53"/>
                    </a:cubicBezTo>
                    <a:cubicBezTo>
                      <a:pt x="37" y="58"/>
                      <a:pt x="33" y="65"/>
                      <a:pt x="33" y="74"/>
                    </a:cubicBezTo>
                    <a:cubicBezTo>
                      <a:pt x="33" y="86"/>
                      <a:pt x="44" y="107"/>
                      <a:pt x="44" y="119"/>
                    </a:cubicBezTo>
                    <a:cubicBezTo>
                      <a:pt x="47" y="133"/>
                      <a:pt x="37" y="142"/>
                      <a:pt x="30" y="151"/>
                    </a:cubicBezTo>
                    <a:cubicBezTo>
                      <a:pt x="23" y="158"/>
                      <a:pt x="14" y="179"/>
                      <a:pt x="14" y="191"/>
                    </a:cubicBezTo>
                    <a:cubicBezTo>
                      <a:pt x="14" y="203"/>
                      <a:pt x="2" y="217"/>
                      <a:pt x="5" y="221"/>
                    </a:cubicBezTo>
                    <a:cubicBezTo>
                      <a:pt x="5" y="226"/>
                      <a:pt x="2" y="245"/>
                      <a:pt x="0" y="249"/>
                    </a:cubicBezTo>
                    <a:lnTo>
                      <a:pt x="0" y="252"/>
                    </a:lnTo>
                    <a:lnTo>
                      <a:pt x="7" y="249"/>
                    </a:lnTo>
                    <a:cubicBezTo>
                      <a:pt x="7" y="249"/>
                      <a:pt x="9" y="245"/>
                      <a:pt x="14" y="24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3" name="Freeform 30">
                <a:extLst>
                  <a:ext uri="{FF2B5EF4-FFF2-40B4-BE49-F238E27FC236}">
                    <a16:creationId xmlns:a16="http://schemas.microsoft.com/office/drawing/2014/main" id="{7CC0022D-D569-9E68-652B-6A55AD11B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437"/>
                <a:ext cx="149" cy="160"/>
              </a:xfrm>
              <a:custGeom>
                <a:avLst/>
                <a:gdLst>
                  <a:gd name="T0" fmla="*/ 14 w 249"/>
                  <a:gd name="T1" fmla="*/ 245 h 266"/>
                  <a:gd name="T2" fmla="*/ 14 w 249"/>
                  <a:gd name="T3" fmla="*/ 245 h 266"/>
                  <a:gd name="T4" fmla="*/ 23 w 249"/>
                  <a:gd name="T5" fmla="*/ 247 h 266"/>
                  <a:gd name="T6" fmla="*/ 44 w 249"/>
                  <a:gd name="T7" fmla="*/ 249 h 266"/>
                  <a:gd name="T8" fmla="*/ 63 w 249"/>
                  <a:gd name="T9" fmla="*/ 254 h 266"/>
                  <a:gd name="T10" fmla="*/ 137 w 249"/>
                  <a:gd name="T11" fmla="*/ 254 h 266"/>
                  <a:gd name="T12" fmla="*/ 144 w 249"/>
                  <a:gd name="T13" fmla="*/ 261 h 266"/>
                  <a:gd name="T14" fmla="*/ 191 w 249"/>
                  <a:gd name="T15" fmla="*/ 261 h 266"/>
                  <a:gd name="T16" fmla="*/ 223 w 249"/>
                  <a:gd name="T17" fmla="*/ 259 h 266"/>
                  <a:gd name="T18" fmla="*/ 230 w 249"/>
                  <a:gd name="T19" fmla="*/ 259 h 266"/>
                  <a:gd name="T20" fmla="*/ 205 w 249"/>
                  <a:gd name="T21" fmla="*/ 226 h 266"/>
                  <a:gd name="T22" fmla="*/ 207 w 249"/>
                  <a:gd name="T23" fmla="*/ 154 h 266"/>
                  <a:gd name="T24" fmla="*/ 240 w 249"/>
                  <a:gd name="T25" fmla="*/ 156 h 266"/>
                  <a:gd name="T26" fmla="*/ 244 w 249"/>
                  <a:gd name="T27" fmla="*/ 149 h 266"/>
                  <a:gd name="T28" fmla="*/ 249 w 249"/>
                  <a:gd name="T29" fmla="*/ 107 h 266"/>
                  <a:gd name="T30" fmla="*/ 244 w 249"/>
                  <a:gd name="T31" fmla="*/ 107 h 266"/>
                  <a:gd name="T32" fmla="*/ 226 w 249"/>
                  <a:gd name="T33" fmla="*/ 109 h 266"/>
                  <a:gd name="T34" fmla="*/ 214 w 249"/>
                  <a:gd name="T35" fmla="*/ 114 h 266"/>
                  <a:gd name="T36" fmla="*/ 214 w 249"/>
                  <a:gd name="T37" fmla="*/ 98 h 266"/>
                  <a:gd name="T38" fmla="*/ 202 w 249"/>
                  <a:gd name="T39" fmla="*/ 81 h 266"/>
                  <a:gd name="T40" fmla="*/ 205 w 249"/>
                  <a:gd name="T41" fmla="*/ 51 h 266"/>
                  <a:gd name="T42" fmla="*/ 202 w 249"/>
                  <a:gd name="T43" fmla="*/ 35 h 266"/>
                  <a:gd name="T44" fmla="*/ 188 w 249"/>
                  <a:gd name="T45" fmla="*/ 30 h 266"/>
                  <a:gd name="T46" fmla="*/ 177 w 249"/>
                  <a:gd name="T47" fmla="*/ 25 h 266"/>
                  <a:gd name="T48" fmla="*/ 161 w 249"/>
                  <a:gd name="T49" fmla="*/ 25 h 266"/>
                  <a:gd name="T50" fmla="*/ 151 w 249"/>
                  <a:gd name="T51" fmla="*/ 44 h 266"/>
                  <a:gd name="T52" fmla="*/ 128 w 249"/>
                  <a:gd name="T53" fmla="*/ 49 h 266"/>
                  <a:gd name="T54" fmla="*/ 109 w 249"/>
                  <a:gd name="T55" fmla="*/ 35 h 266"/>
                  <a:gd name="T56" fmla="*/ 102 w 249"/>
                  <a:gd name="T57" fmla="*/ 18 h 266"/>
                  <a:gd name="T58" fmla="*/ 98 w 249"/>
                  <a:gd name="T59" fmla="*/ 2 h 266"/>
                  <a:gd name="T60" fmla="*/ 28 w 249"/>
                  <a:gd name="T61" fmla="*/ 2 h 266"/>
                  <a:gd name="T62" fmla="*/ 16 w 249"/>
                  <a:gd name="T63" fmla="*/ 9 h 266"/>
                  <a:gd name="T64" fmla="*/ 35 w 249"/>
                  <a:gd name="T65" fmla="*/ 53 h 266"/>
                  <a:gd name="T66" fmla="*/ 33 w 249"/>
                  <a:gd name="T67" fmla="*/ 74 h 266"/>
                  <a:gd name="T68" fmla="*/ 44 w 249"/>
                  <a:gd name="T69" fmla="*/ 119 h 266"/>
                  <a:gd name="T70" fmla="*/ 30 w 249"/>
                  <a:gd name="T71" fmla="*/ 151 h 266"/>
                  <a:gd name="T72" fmla="*/ 14 w 249"/>
                  <a:gd name="T73" fmla="*/ 191 h 266"/>
                  <a:gd name="T74" fmla="*/ 5 w 249"/>
                  <a:gd name="T75" fmla="*/ 221 h 266"/>
                  <a:gd name="T76" fmla="*/ 0 w 249"/>
                  <a:gd name="T77" fmla="*/ 249 h 266"/>
                  <a:gd name="T78" fmla="*/ 0 w 249"/>
                  <a:gd name="T79" fmla="*/ 252 h 266"/>
                  <a:gd name="T80" fmla="*/ 7 w 249"/>
                  <a:gd name="T81" fmla="*/ 249 h 266"/>
                  <a:gd name="T82" fmla="*/ 14 w 249"/>
                  <a:gd name="T83" fmla="*/ 245 h 266"/>
                  <a:gd name="T84" fmla="*/ 14 w 249"/>
                  <a:gd name="T85" fmla="*/ 24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9" h="266">
                    <a:moveTo>
                      <a:pt x="14" y="245"/>
                    </a:moveTo>
                    <a:lnTo>
                      <a:pt x="14" y="245"/>
                    </a:lnTo>
                    <a:cubicBezTo>
                      <a:pt x="21" y="245"/>
                      <a:pt x="16" y="252"/>
                      <a:pt x="23" y="247"/>
                    </a:cubicBezTo>
                    <a:cubicBezTo>
                      <a:pt x="33" y="245"/>
                      <a:pt x="37" y="245"/>
                      <a:pt x="44" y="249"/>
                    </a:cubicBezTo>
                    <a:cubicBezTo>
                      <a:pt x="51" y="254"/>
                      <a:pt x="56" y="254"/>
                      <a:pt x="63" y="254"/>
                    </a:cubicBezTo>
                    <a:lnTo>
                      <a:pt x="137" y="254"/>
                    </a:lnTo>
                    <a:lnTo>
                      <a:pt x="144" y="261"/>
                    </a:lnTo>
                    <a:cubicBezTo>
                      <a:pt x="144" y="261"/>
                      <a:pt x="184" y="259"/>
                      <a:pt x="191" y="261"/>
                    </a:cubicBezTo>
                    <a:cubicBezTo>
                      <a:pt x="198" y="266"/>
                      <a:pt x="219" y="261"/>
                      <a:pt x="223" y="259"/>
                    </a:cubicBezTo>
                    <a:lnTo>
                      <a:pt x="230" y="259"/>
                    </a:lnTo>
                    <a:lnTo>
                      <a:pt x="205" y="226"/>
                    </a:lnTo>
                    <a:lnTo>
                      <a:pt x="207" y="154"/>
                    </a:lnTo>
                    <a:lnTo>
                      <a:pt x="240" y="156"/>
                    </a:lnTo>
                    <a:lnTo>
                      <a:pt x="244" y="149"/>
                    </a:lnTo>
                    <a:lnTo>
                      <a:pt x="249" y="107"/>
                    </a:lnTo>
                    <a:lnTo>
                      <a:pt x="244" y="107"/>
                    </a:lnTo>
                    <a:cubicBezTo>
                      <a:pt x="237" y="109"/>
                      <a:pt x="230" y="109"/>
                      <a:pt x="226" y="109"/>
                    </a:cubicBezTo>
                    <a:cubicBezTo>
                      <a:pt x="219" y="109"/>
                      <a:pt x="216" y="116"/>
                      <a:pt x="214" y="114"/>
                    </a:cubicBezTo>
                    <a:cubicBezTo>
                      <a:pt x="209" y="114"/>
                      <a:pt x="212" y="102"/>
                      <a:pt x="214" y="98"/>
                    </a:cubicBezTo>
                    <a:cubicBezTo>
                      <a:pt x="214" y="93"/>
                      <a:pt x="207" y="84"/>
                      <a:pt x="202" y="81"/>
                    </a:cubicBezTo>
                    <a:cubicBezTo>
                      <a:pt x="198" y="77"/>
                      <a:pt x="209" y="53"/>
                      <a:pt x="205" y="51"/>
                    </a:cubicBezTo>
                    <a:cubicBezTo>
                      <a:pt x="202" y="49"/>
                      <a:pt x="202" y="39"/>
                      <a:pt x="202" y="35"/>
                    </a:cubicBezTo>
                    <a:cubicBezTo>
                      <a:pt x="202" y="28"/>
                      <a:pt x="198" y="30"/>
                      <a:pt x="188" y="30"/>
                    </a:cubicBezTo>
                    <a:cubicBezTo>
                      <a:pt x="179" y="30"/>
                      <a:pt x="177" y="25"/>
                      <a:pt x="177" y="25"/>
                    </a:cubicBezTo>
                    <a:cubicBezTo>
                      <a:pt x="177" y="25"/>
                      <a:pt x="165" y="23"/>
                      <a:pt x="161" y="25"/>
                    </a:cubicBezTo>
                    <a:cubicBezTo>
                      <a:pt x="156" y="30"/>
                      <a:pt x="156" y="46"/>
                      <a:pt x="151" y="44"/>
                    </a:cubicBezTo>
                    <a:cubicBezTo>
                      <a:pt x="149" y="44"/>
                      <a:pt x="137" y="46"/>
                      <a:pt x="128" y="49"/>
                    </a:cubicBezTo>
                    <a:cubicBezTo>
                      <a:pt x="119" y="51"/>
                      <a:pt x="114" y="46"/>
                      <a:pt x="109" y="35"/>
                    </a:cubicBezTo>
                    <a:cubicBezTo>
                      <a:pt x="105" y="25"/>
                      <a:pt x="100" y="28"/>
                      <a:pt x="102" y="18"/>
                    </a:cubicBezTo>
                    <a:cubicBezTo>
                      <a:pt x="102" y="11"/>
                      <a:pt x="98" y="2"/>
                      <a:pt x="98" y="2"/>
                    </a:cubicBezTo>
                    <a:cubicBezTo>
                      <a:pt x="98" y="2"/>
                      <a:pt x="35" y="0"/>
                      <a:pt x="28" y="2"/>
                    </a:cubicBezTo>
                    <a:cubicBezTo>
                      <a:pt x="26" y="2"/>
                      <a:pt x="21" y="4"/>
                      <a:pt x="16" y="9"/>
                    </a:cubicBezTo>
                    <a:cubicBezTo>
                      <a:pt x="21" y="23"/>
                      <a:pt x="33" y="46"/>
                      <a:pt x="35" y="53"/>
                    </a:cubicBezTo>
                    <a:cubicBezTo>
                      <a:pt x="37" y="58"/>
                      <a:pt x="33" y="65"/>
                      <a:pt x="33" y="74"/>
                    </a:cubicBezTo>
                    <a:cubicBezTo>
                      <a:pt x="33" y="86"/>
                      <a:pt x="44" y="107"/>
                      <a:pt x="44" y="119"/>
                    </a:cubicBezTo>
                    <a:cubicBezTo>
                      <a:pt x="47" y="133"/>
                      <a:pt x="37" y="142"/>
                      <a:pt x="30" y="151"/>
                    </a:cubicBezTo>
                    <a:cubicBezTo>
                      <a:pt x="23" y="158"/>
                      <a:pt x="14" y="179"/>
                      <a:pt x="14" y="191"/>
                    </a:cubicBezTo>
                    <a:cubicBezTo>
                      <a:pt x="14" y="203"/>
                      <a:pt x="2" y="217"/>
                      <a:pt x="5" y="221"/>
                    </a:cubicBezTo>
                    <a:cubicBezTo>
                      <a:pt x="5" y="226"/>
                      <a:pt x="2" y="245"/>
                      <a:pt x="0" y="249"/>
                    </a:cubicBezTo>
                    <a:lnTo>
                      <a:pt x="0" y="252"/>
                    </a:lnTo>
                    <a:lnTo>
                      <a:pt x="7" y="249"/>
                    </a:lnTo>
                    <a:cubicBezTo>
                      <a:pt x="7" y="249"/>
                      <a:pt x="9" y="245"/>
                      <a:pt x="14" y="245"/>
                    </a:cubicBezTo>
                    <a:lnTo>
                      <a:pt x="14" y="24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4" name="Freeform 31">
                <a:extLst>
                  <a:ext uri="{FF2B5EF4-FFF2-40B4-BE49-F238E27FC236}">
                    <a16:creationId xmlns:a16="http://schemas.microsoft.com/office/drawing/2014/main" id="{B62FBDA0-63DA-347A-E986-75776F150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437"/>
                <a:ext cx="149" cy="160"/>
              </a:xfrm>
              <a:custGeom>
                <a:avLst/>
                <a:gdLst>
                  <a:gd name="T0" fmla="*/ 14 w 249"/>
                  <a:gd name="T1" fmla="*/ 245 h 266"/>
                  <a:gd name="T2" fmla="*/ 14 w 249"/>
                  <a:gd name="T3" fmla="*/ 245 h 266"/>
                  <a:gd name="T4" fmla="*/ 23 w 249"/>
                  <a:gd name="T5" fmla="*/ 247 h 266"/>
                  <a:gd name="T6" fmla="*/ 44 w 249"/>
                  <a:gd name="T7" fmla="*/ 249 h 266"/>
                  <a:gd name="T8" fmla="*/ 63 w 249"/>
                  <a:gd name="T9" fmla="*/ 254 h 266"/>
                  <a:gd name="T10" fmla="*/ 137 w 249"/>
                  <a:gd name="T11" fmla="*/ 254 h 266"/>
                  <a:gd name="T12" fmla="*/ 144 w 249"/>
                  <a:gd name="T13" fmla="*/ 261 h 266"/>
                  <a:gd name="T14" fmla="*/ 191 w 249"/>
                  <a:gd name="T15" fmla="*/ 261 h 266"/>
                  <a:gd name="T16" fmla="*/ 223 w 249"/>
                  <a:gd name="T17" fmla="*/ 259 h 266"/>
                  <a:gd name="T18" fmla="*/ 230 w 249"/>
                  <a:gd name="T19" fmla="*/ 259 h 266"/>
                  <a:gd name="T20" fmla="*/ 205 w 249"/>
                  <a:gd name="T21" fmla="*/ 226 h 266"/>
                  <a:gd name="T22" fmla="*/ 207 w 249"/>
                  <a:gd name="T23" fmla="*/ 154 h 266"/>
                  <a:gd name="T24" fmla="*/ 240 w 249"/>
                  <a:gd name="T25" fmla="*/ 156 h 266"/>
                  <a:gd name="T26" fmla="*/ 244 w 249"/>
                  <a:gd name="T27" fmla="*/ 149 h 266"/>
                  <a:gd name="T28" fmla="*/ 249 w 249"/>
                  <a:gd name="T29" fmla="*/ 107 h 266"/>
                  <a:gd name="T30" fmla="*/ 244 w 249"/>
                  <a:gd name="T31" fmla="*/ 107 h 266"/>
                  <a:gd name="T32" fmla="*/ 226 w 249"/>
                  <a:gd name="T33" fmla="*/ 109 h 266"/>
                  <a:gd name="T34" fmla="*/ 214 w 249"/>
                  <a:gd name="T35" fmla="*/ 114 h 266"/>
                  <a:gd name="T36" fmla="*/ 214 w 249"/>
                  <a:gd name="T37" fmla="*/ 98 h 266"/>
                  <a:gd name="T38" fmla="*/ 202 w 249"/>
                  <a:gd name="T39" fmla="*/ 81 h 266"/>
                  <a:gd name="T40" fmla="*/ 205 w 249"/>
                  <a:gd name="T41" fmla="*/ 51 h 266"/>
                  <a:gd name="T42" fmla="*/ 202 w 249"/>
                  <a:gd name="T43" fmla="*/ 35 h 266"/>
                  <a:gd name="T44" fmla="*/ 188 w 249"/>
                  <a:gd name="T45" fmla="*/ 30 h 266"/>
                  <a:gd name="T46" fmla="*/ 177 w 249"/>
                  <a:gd name="T47" fmla="*/ 25 h 266"/>
                  <a:gd name="T48" fmla="*/ 161 w 249"/>
                  <a:gd name="T49" fmla="*/ 25 h 266"/>
                  <a:gd name="T50" fmla="*/ 151 w 249"/>
                  <a:gd name="T51" fmla="*/ 44 h 266"/>
                  <a:gd name="T52" fmla="*/ 128 w 249"/>
                  <a:gd name="T53" fmla="*/ 49 h 266"/>
                  <a:gd name="T54" fmla="*/ 109 w 249"/>
                  <a:gd name="T55" fmla="*/ 35 h 266"/>
                  <a:gd name="T56" fmla="*/ 102 w 249"/>
                  <a:gd name="T57" fmla="*/ 18 h 266"/>
                  <a:gd name="T58" fmla="*/ 98 w 249"/>
                  <a:gd name="T59" fmla="*/ 2 h 266"/>
                  <a:gd name="T60" fmla="*/ 28 w 249"/>
                  <a:gd name="T61" fmla="*/ 2 h 266"/>
                  <a:gd name="T62" fmla="*/ 16 w 249"/>
                  <a:gd name="T63" fmla="*/ 9 h 266"/>
                  <a:gd name="T64" fmla="*/ 35 w 249"/>
                  <a:gd name="T65" fmla="*/ 53 h 266"/>
                  <a:gd name="T66" fmla="*/ 33 w 249"/>
                  <a:gd name="T67" fmla="*/ 74 h 266"/>
                  <a:gd name="T68" fmla="*/ 44 w 249"/>
                  <a:gd name="T69" fmla="*/ 119 h 266"/>
                  <a:gd name="T70" fmla="*/ 30 w 249"/>
                  <a:gd name="T71" fmla="*/ 151 h 266"/>
                  <a:gd name="T72" fmla="*/ 14 w 249"/>
                  <a:gd name="T73" fmla="*/ 191 h 266"/>
                  <a:gd name="T74" fmla="*/ 5 w 249"/>
                  <a:gd name="T75" fmla="*/ 221 h 266"/>
                  <a:gd name="T76" fmla="*/ 0 w 249"/>
                  <a:gd name="T77" fmla="*/ 249 h 266"/>
                  <a:gd name="T78" fmla="*/ 0 w 249"/>
                  <a:gd name="T79" fmla="*/ 252 h 266"/>
                  <a:gd name="T80" fmla="*/ 7 w 249"/>
                  <a:gd name="T81" fmla="*/ 249 h 266"/>
                  <a:gd name="T82" fmla="*/ 14 w 249"/>
                  <a:gd name="T83" fmla="*/ 24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9" h="266">
                    <a:moveTo>
                      <a:pt x="14" y="245"/>
                    </a:moveTo>
                    <a:lnTo>
                      <a:pt x="14" y="245"/>
                    </a:lnTo>
                    <a:cubicBezTo>
                      <a:pt x="21" y="245"/>
                      <a:pt x="16" y="252"/>
                      <a:pt x="23" y="247"/>
                    </a:cubicBezTo>
                    <a:cubicBezTo>
                      <a:pt x="33" y="245"/>
                      <a:pt x="37" y="245"/>
                      <a:pt x="44" y="249"/>
                    </a:cubicBezTo>
                    <a:cubicBezTo>
                      <a:pt x="51" y="254"/>
                      <a:pt x="56" y="254"/>
                      <a:pt x="63" y="254"/>
                    </a:cubicBezTo>
                    <a:lnTo>
                      <a:pt x="137" y="254"/>
                    </a:lnTo>
                    <a:lnTo>
                      <a:pt x="144" y="261"/>
                    </a:lnTo>
                    <a:cubicBezTo>
                      <a:pt x="144" y="261"/>
                      <a:pt x="184" y="259"/>
                      <a:pt x="191" y="261"/>
                    </a:cubicBezTo>
                    <a:cubicBezTo>
                      <a:pt x="198" y="266"/>
                      <a:pt x="219" y="261"/>
                      <a:pt x="223" y="259"/>
                    </a:cubicBezTo>
                    <a:lnTo>
                      <a:pt x="230" y="259"/>
                    </a:lnTo>
                    <a:lnTo>
                      <a:pt x="205" y="226"/>
                    </a:lnTo>
                    <a:lnTo>
                      <a:pt x="207" y="154"/>
                    </a:lnTo>
                    <a:lnTo>
                      <a:pt x="240" y="156"/>
                    </a:lnTo>
                    <a:lnTo>
                      <a:pt x="244" y="149"/>
                    </a:lnTo>
                    <a:lnTo>
                      <a:pt x="249" y="107"/>
                    </a:lnTo>
                    <a:lnTo>
                      <a:pt x="244" y="107"/>
                    </a:lnTo>
                    <a:cubicBezTo>
                      <a:pt x="237" y="109"/>
                      <a:pt x="230" y="109"/>
                      <a:pt x="226" y="109"/>
                    </a:cubicBezTo>
                    <a:cubicBezTo>
                      <a:pt x="219" y="109"/>
                      <a:pt x="216" y="116"/>
                      <a:pt x="214" y="114"/>
                    </a:cubicBezTo>
                    <a:cubicBezTo>
                      <a:pt x="209" y="114"/>
                      <a:pt x="212" y="102"/>
                      <a:pt x="214" y="98"/>
                    </a:cubicBezTo>
                    <a:cubicBezTo>
                      <a:pt x="214" y="93"/>
                      <a:pt x="207" y="84"/>
                      <a:pt x="202" y="81"/>
                    </a:cubicBezTo>
                    <a:cubicBezTo>
                      <a:pt x="198" y="77"/>
                      <a:pt x="209" y="53"/>
                      <a:pt x="205" y="51"/>
                    </a:cubicBezTo>
                    <a:cubicBezTo>
                      <a:pt x="202" y="49"/>
                      <a:pt x="202" y="39"/>
                      <a:pt x="202" y="35"/>
                    </a:cubicBezTo>
                    <a:cubicBezTo>
                      <a:pt x="202" y="28"/>
                      <a:pt x="198" y="30"/>
                      <a:pt x="188" y="30"/>
                    </a:cubicBezTo>
                    <a:cubicBezTo>
                      <a:pt x="179" y="30"/>
                      <a:pt x="177" y="25"/>
                      <a:pt x="177" y="25"/>
                    </a:cubicBezTo>
                    <a:cubicBezTo>
                      <a:pt x="177" y="25"/>
                      <a:pt x="165" y="23"/>
                      <a:pt x="161" y="25"/>
                    </a:cubicBezTo>
                    <a:cubicBezTo>
                      <a:pt x="156" y="30"/>
                      <a:pt x="156" y="46"/>
                      <a:pt x="151" y="44"/>
                    </a:cubicBezTo>
                    <a:cubicBezTo>
                      <a:pt x="149" y="44"/>
                      <a:pt x="137" y="46"/>
                      <a:pt x="128" y="49"/>
                    </a:cubicBezTo>
                    <a:cubicBezTo>
                      <a:pt x="119" y="51"/>
                      <a:pt x="114" y="46"/>
                      <a:pt x="109" y="35"/>
                    </a:cubicBezTo>
                    <a:cubicBezTo>
                      <a:pt x="105" y="25"/>
                      <a:pt x="100" y="28"/>
                      <a:pt x="102" y="18"/>
                    </a:cubicBezTo>
                    <a:cubicBezTo>
                      <a:pt x="102" y="11"/>
                      <a:pt x="98" y="2"/>
                      <a:pt x="98" y="2"/>
                    </a:cubicBezTo>
                    <a:cubicBezTo>
                      <a:pt x="98" y="2"/>
                      <a:pt x="35" y="0"/>
                      <a:pt x="28" y="2"/>
                    </a:cubicBezTo>
                    <a:cubicBezTo>
                      <a:pt x="26" y="2"/>
                      <a:pt x="21" y="4"/>
                      <a:pt x="16" y="9"/>
                    </a:cubicBezTo>
                    <a:cubicBezTo>
                      <a:pt x="21" y="23"/>
                      <a:pt x="33" y="46"/>
                      <a:pt x="35" y="53"/>
                    </a:cubicBezTo>
                    <a:cubicBezTo>
                      <a:pt x="37" y="58"/>
                      <a:pt x="33" y="65"/>
                      <a:pt x="33" y="74"/>
                    </a:cubicBezTo>
                    <a:cubicBezTo>
                      <a:pt x="33" y="86"/>
                      <a:pt x="44" y="107"/>
                      <a:pt x="44" y="119"/>
                    </a:cubicBezTo>
                    <a:cubicBezTo>
                      <a:pt x="47" y="133"/>
                      <a:pt x="37" y="142"/>
                      <a:pt x="30" y="151"/>
                    </a:cubicBezTo>
                    <a:cubicBezTo>
                      <a:pt x="23" y="158"/>
                      <a:pt x="14" y="179"/>
                      <a:pt x="14" y="191"/>
                    </a:cubicBezTo>
                    <a:cubicBezTo>
                      <a:pt x="14" y="203"/>
                      <a:pt x="2" y="217"/>
                      <a:pt x="5" y="221"/>
                    </a:cubicBezTo>
                    <a:cubicBezTo>
                      <a:pt x="5" y="226"/>
                      <a:pt x="2" y="245"/>
                      <a:pt x="0" y="249"/>
                    </a:cubicBezTo>
                    <a:lnTo>
                      <a:pt x="0" y="252"/>
                    </a:lnTo>
                    <a:lnTo>
                      <a:pt x="7" y="249"/>
                    </a:lnTo>
                    <a:cubicBezTo>
                      <a:pt x="7" y="249"/>
                      <a:pt x="9" y="245"/>
                      <a:pt x="14" y="24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5" name="Freeform 32">
                <a:extLst>
                  <a:ext uri="{FF2B5EF4-FFF2-40B4-BE49-F238E27FC236}">
                    <a16:creationId xmlns:a16="http://schemas.microsoft.com/office/drawing/2014/main" id="{FD3856A3-5ABB-70AC-A809-AD98C8EF6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437"/>
                <a:ext cx="149" cy="160"/>
              </a:xfrm>
              <a:custGeom>
                <a:avLst/>
                <a:gdLst>
                  <a:gd name="T0" fmla="*/ 14 w 249"/>
                  <a:gd name="T1" fmla="*/ 245 h 266"/>
                  <a:gd name="T2" fmla="*/ 14 w 249"/>
                  <a:gd name="T3" fmla="*/ 245 h 266"/>
                  <a:gd name="T4" fmla="*/ 23 w 249"/>
                  <a:gd name="T5" fmla="*/ 247 h 266"/>
                  <a:gd name="T6" fmla="*/ 44 w 249"/>
                  <a:gd name="T7" fmla="*/ 249 h 266"/>
                  <a:gd name="T8" fmla="*/ 63 w 249"/>
                  <a:gd name="T9" fmla="*/ 254 h 266"/>
                  <a:gd name="T10" fmla="*/ 137 w 249"/>
                  <a:gd name="T11" fmla="*/ 254 h 266"/>
                  <a:gd name="T12" fmla="*/ 144 w 249"/>
                  <a:gd name="T13" fmla="*/ 261 h 266"/>
                  <a:gd name="T14" fmla="*/ 191 w 249"/>
                  <a:gd name="T15" fmla="*/ 261 h 266"/>
                  <a:gd name="T16" fmla="*/ 223 w 249"/>
                  <a:gd name="T17" fmla="*/ 259 h 266"/>
                  <a:gd name="T18" fmla="*/ 230 w 249"/>
                  <a:gd name="T19" fmla="*/ 259 h 266"/>
                  <a:gd name="T20" fmla="*/ 205 w 249"/>
                  <a:gd name="T21" fmla="*/ 226 h 266"/>
                  <a:gd name="T22" fmla="*/ 207 w 249"/>
                  <a:gd name="T23" fmla="*/ 154 h 266"/>
                  <a:gd name="T24" fmla="*/ 240 w 249"/>
                  <a:gd name="T25" fmla="*/ 156 h 266"/>
                  <a:gd name="T26" fmla="*/ 244 w 249"/>
                  <a:gd name="T27" fmla="*/ 149 h 266"/>
                  <a:gd name="T28" fmla="*/ 249 w 249"/>
                  <a:gd name="T29" fmla="*/ 107 h 266"/>
                  <a:gd name="T30" fmla="*/ 244 w 249"/>
                  <a:gd name="T31" fmla="*/ 107 h 266"/>
                  <a:gd name="T32" fmla="*/ 226 w 249"/>
                  <a:gd name="T33" fmla="*/ 109 h 266"/>
                  <a:gd name="T34" fmla="*/ 214 w 249"/>
                  <a:gd name="T35" fmla="*/ 114 h 266"/>
                  <a:gd name="T36" fmla="*/ 214 w 249"/>
                  <a:gd name="T37" fmla="*/ 98 h 266"/>
                  <a:gd name="T38" fmla="*/ 202 w 249"/>
                  <a:gd name="T39" fmla="*/ 81 h 266"/>
                  <a:gd name="T40" fmla="*/ 205 w 249"/>
                  <a:gd name="T41" fmla="*/ 51 h 266"/>
                  <a:gd name="T42" fmla="*/ 202 w 249"/>
                  <a:gd name="T43" fmla="*/ 35 h 266"/>
                  <a:gd name="T44" fmla="*/ 188 w 249"/>
                  <a:gd name="T45" fmla="*/ 30 h 266"/>
                  <a:gd name="T46" fmla="*/ 177 w 249"/>
                  <a:gd name="T47" fmla="*/ 25 h 266"/>
                  <a:gd name="T48" fmla="*/ 161 w 249"/>
                  <a:gd name="T49" fmla="*/ 25 h 266"/>
                  <a:gd name="T50" fmla="*/ 151 w 249"/>
                  <a:gd name="T51" fmla="*/ 44 h 266"/>
                  <a:gd name="T52" fmla="*/ 128 w 249"/>
                  <a:gd name="T53" fmla="*/ 49 h 266"/>
                  <a:gd name="T54" fmla="*/ 109 w 249"/>
                  <a:gd name="T55" fmla="*/ 35 h 266"/>
                  <a:gd name="T56" fmla="*/ 102 w 249"/>
                  <a:gd name="T57" fmla="*/ 18 h 266"/>
                  <a:gd name="T58" fmla="*/ 98 w 249"/>
                  <a:gd name="T59" fmla="*/ 2 h 266"/>
                  <a:gd name="T60" fmla="*/ 28 w 249"/>
                  <a:gd name="T61" fmla="*/ 2 h 266"/>
                  <a:gd name="T62" fmla="*/ 16 w 249"/>
                  <a:gd name="T63" fmla="*/ 9 h 266"/>
                  <a:gd name="T64" fmla="*/ 35 w 249"/>
                  <a:gd name="T65" fmla="*/ 53 h 266"/>
                  <a:gd name="T66" fmla="*/ 33 w 249"/>
                  <a:gd name="T67" fmla="*/ 74 h 266"/>
                  <a:gd name="T68" fmla="*/ 44 w 249"/>
                  <a:gd name="T69" fmla="*/ 119 h 266"/>
                  <a:gd name="T70" fmla="*/ 30 w 249"/>
                  <a:gd name="T71" fmla="*/ 151 h 266"/>
                  <a:gd name="T72" fmla="*/ 14 w 249"/>
                  <a:gd name="T73" fmla="*/ 191 h 266"/>
                  <a:gd name="T74" fmla="*/ 5 w 249"/>
                  <a:gd name="T75" fmla="*/ 221 h 266"/>
                  <a:gd name="T76" fmla="*/ 0 w 249"/>
                  <a:gd name="T77" fmla="*/ 249 h 266"/>
                  <a:gd name="T78" fmla="*/ 0 w 249"/>
                  <a:gd name="T79" fmla="*/ 252 h 266"/>
                  <a:gd name="T80" fmla="*/ 7 w 249"/>
                  <a:gd name="T81" fmla="*/ 249 h 266"/>
                  <a:gd name="T82" fmla="*/ 14 w 249"/>
                  <a:gd name="T83" fmla="*/ 245 h 266"/>
                  <a:gd name="T84" fmla="*/ 14 w 249"/>
                  <a:gd name="T85" fmla="*/ 24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9" h="266">
                    <a:moveTo>
                      <a:pt x="14" y="245"/>
                    </a:moveTo>
                    <a:lnTo>
                      <a:pt x="14" y="245"/>
                    </a:lnTo>
                    <a:cubicBezTo>
                      <a:pt x="21" y="245"/>
                      <a:pt x="16" y="252"/>
                      <a:pt x="23" y="247"/>
                    </a:cubicBezTo>
                    <a:cubicBezTo>
                      <a:pt x="33" y="245"/>
                      <a:pt x="37" y="245"/>
                      <a:pt x="44" y="249"/>
                    </a:cubicBezTo>
                    <a:cubicBezTo>
                      <a:pt x="51" y="254"/>
                      <a:pt x="56" y="254"/>
                      <a:pt x="63" y="254"/>
                    </a:cubicBezTo>
                    <a:lnTo>
                      <a:pt x="137" y="254"/>
                    </a:lnTo>
                    <a:lnTo>
                      <a:pt x="144" y="261"/>
                    </a:lnTo>
                    <a:cubicBezTo>
                      <a:pt x="144" y="261"/>
                      <a:pt x="184" y="259"/>
                      <a:pt x="191" y="261"/>
                    </a:cubicBezTo>
                    <a:cubicBezTo>
                      <a:pt x="198" y="266"/>
                      <a:pt x="219" y="261"/>
                      <a:pt x="223" y="259"/>
                    </a:cubicBezTo>
                    <a:lnTo>
                      <a:pt x="230" y="259"/>
                    </a:lnTo>
                    <a:lnTo>
                      <a:pt x="205" y="226"/>
                    </a:lnTo>
                    <a:lnTo>
                      <a:pt x="207" y="154"/>
                    </a:lnTo>
                    <a:lnTo>
                      <a:pt x="240" y="156"/>
                    </a:lnTo>
                    <a:lnTo>
                      <a:pt x="244" y="149"/>
                    </a:lnTo>
                    <a:lnTo>
                      <a:pt x="249" y="107"/>
                    </a:lnTo>
                    <a:lnTo>
                      <a:pt x="244" y="107"/>
                    </a:lnTo>
                    <a:cubicBezTo>
                      <a:pt x="237" y="109"/>
                      <a:pt x="230" y="109"/>
                      <a:pt x="226" y="109"/>
                    </a:cubicBezTo>
                    <a:cubicBezTo>
                      <a:pt x="219" y="109"/>
                      <a:pt x="216" y="116"/>
                      <a:pt x="214" y="114"/>
                    </a:cubicBezTo>
                    <a:cubicBezTo>
                      <a:pt x="209" y="114"/>
                      <a:pt x="212" y="102"/>
                      <a:pt x="214" y="98"/>
                    </a:cubicBezTo>
                    <a:cubicBezTo>
                      <a:pt x="214" y="93"/>
                      <a:pt x="207" y="84"/>
                      <a:pt x="202" y="81"/>
                    </a:cubicBezTo>
                    <a:cubicBezTo>
                      <a:pt x="198" y="77"/>
                      <a:pt x="209" y="53"/>
                      <a:pt x="205" y="51"/>
                    </a:cubicBezTo>
                    <a:cubicBezTo>
                      <a:pt x="202" y="49"/>
                      <a:pt x="202" y="39"/>
                      <a:pt x="202" y="35"/>
                    </a:cubicBezTo>
                    <a:cubicBezTo>
                      <a:pt x="202" y="28"/>
                      <a:pt x="198" y="30"/>
                      <a:pt x="188" y="30"/>
                    </a:cubicBezTo>
                    <a:cubicBezTo>
                      <a:pt x="179" y="30"/>
                      <a:pt x="177" y="25"/>
                      <a:pt x="177" y="25"/>
                    </a:cubicBezTo>
                    <a:cubicBezTo>
                      <a:pt x="177" y="25"/>
                      <a:pt x="165" y="23"/>
                      <a:pt x="161" y="25"/>
                    </a:cubicBezTo>
                    <a:cubicBezTo>
                      <a:pt x="156" y="30"/>
                      <a:pt x="156" y="46"/>
                      <a:pt x="151" y="44"/>
                    </a:cubicBezTo>
                    <a:cubicBezTo>
                      <a:pt x="149" y="44"/>
                      <a:pt x="137" y="46"/>
                      <a:pt x="128" y="49"/>
                    </a:cubicBezTo>
                    <a:cubicBezTo>
                      <a:pt x="119" y="51"/>
                      <a:pt x="114" y="46"/>
                      <a:pt x="109" y="35"/>
                    </a:cubicBezTo>
                    <a:cubicBezTo>
                      <a:pt x="105" y="25"/>
                      <a:pt x="100" y="28"/>
                      <a:pt x="102" y="18"/>
                    </a:cubicBezTo>
                    <a:cubicBezTo>
                      <a:pt x="102" y="11"/>
                      <a:pt x="98" y="2"/>
                      <a:pt x="98" y="2"/>
                    </a:cubicBezTo>
                    <a:cubicBezTo>
                      <a:pt x="98" y="2"/>
                      <a:pt x="35" y="0"/>
                      <a:pt x="28" y="2"/>
                    </a:cubicBezTo>
                    <a:cubicBezTo>
                      <a:pt x="26" y="2"/>
                      <a:pt x="21" y="4"/>
                      <a:pt x="16" y="9"/>
                    </a:cubicBezTo>
                    <a:cubicBezTo>
                      <a:pt x="21" y="23"/>
                      <a:pt x="33" y="46"/>
                      <a:pt x="35" y="53"/>
                    </a:cubicBezTo>
                    <a:cubicBezTo>
                      <a:pt x="37" y="58"/>
                      <a:pt x="33" y="65"/>
                      <a:pt x="33" y="74"/>
                    </a:cubicBezTo>
                    <a:cubicBezTo>
                      <a:pt x="33" y="86"/>
                      <a:pt x="44" y="107"/>
                      <a:pt x="44" y="119"/>
                    </a:cubicBezTo>
                    <a:cubicBezTo>
                      <a:pt x="47" y="133"/>
                      <a:pt x="37" y="142"/>
                      <a:pt x="30" y="151"/>
                    </a:cubicBezTo>
                    <a:cubicBezTo>
                      <a:pt x="23" y="158"/>
                      <a:pt x="14" y="179"/>
                      <a:pt x="14" y="191"/>
                    </a:cubicBezTo>
                    <a:cubicBezTo>
                      <a:pt x="14" y="203"/>
                      <a:pt x="2" y="217"/>
                      <a:pt x="5" y="221"/>
                    </a:cubicBezTo>
                    <a:cubicBezTo>
                      <a:pt x="5" y="226"/>
                      <a:pt x="2" y="245"/>
                      <a:pt x="0" y="249"/>
                    </a:cubicBezTo>
                    <a:lnTo>
                      <a:pt x="0" y="252"/>
                    </a:lnTo>
                    <a:lnTo>
                      <a:pt x="7" y="249"/>
                    </a:lnTo>
                    <a:cubicBezTo>
                      <a:pt x="7" y="249"/>
                      <a:pt x="9" y="245"/>
                      <a:pt x="14" y="245"/>
                    </a:cubicBezTo>
                    <a:lnTo>
                      <a:pt x="14" y="24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6" name="Freeform 33">
                <a:extLst>
                  <a:ext uri="{FF2B5EF4-FFF2-40B4-BE49-F238E27FC236}">
                    <a16:creationId xmlns:a16="http://schemas.microsoft.com/office/drawing/2014/main" id="{574806B8-4355-653D-D24B-52725223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468"/>
                <a:ext cx="148" cy="129"/>
              </a:xfrm>
              <a:custGeom>
                <a:avLst/>
                <a:gdLst>
                  <a:gd name="T0" fmla="*/ 188 w 246"/>
                  <a:gd name="T1" fmla="*/ 9 h 215"/>
                  <a:gd name="T2" fmla="*/ 188 w 246"/>
                  <a:gd name="T3" fmla="*/ 9 h 215"/>
                  <a:gd name="T4" fmla="*/ 174 w 246"/>
                  <a:gd name="T5" fmla="*/ 0 h 215"/>
                  <a:gd name="T6" fmla="*/ 149 w 246"/>
                  <a:gd name="T7" fmla="*/ 2 h 215"/>
                  <a:gd name="T8" fmla="*/ 142 w 246"/>
                  <a:gd name="T9" fmla="*/ 19 h 215"/>
                  <a:gd name="T10" fmla="*/ 139 w 246"/>
                  <a:gd name="T11" fmla="*/ 28 h 215"/>
                  <a:gd name="T12" fmla="*/ 139 w 246"/>
                  <a:gd name="T13" fmla="*/ 54 h 215"/>
                  <a:gd name="T14" fmla="*/ 135 w 246"/>
                  <a:gd name="T15" fmla="*/ 72 h 215"/>
                  <a:gd name="T16" fmla="*/ 149 w 246"/>
                  <a:gd name="T17" fmla="*/ 89 h 215"/>
                  <a:gd name="T18" fmla="*/ 163 w 246"/>
                  <a:gd name="T19" fmla="*/ 84 h 215"/>
                  <a:gd name="T20" fmla="*/ 165 w 246"/>
                  <a:gd name="T21" fmla="*/ 100 h 215"/>
                  <a:gd name="T22" fmla="*/ 160 w 246"/>
                  <a:gd name="T23" fmla="*/ 110 h 215"/>
                  <a:gd name="T24" fmla="*/ 146 w 246"/>
                  <a:gd name="T25" fmla="*/ 110 h 215"/>
                  <a:gd name="T26" fmla="*/ 137 w 246"/>
                  <a:gd name="T27" fmla="*/ 91 h 215"/>
                  <a:gd name="T28" fmla="*/ 121 w 246"/>
                  <a:gd name="T29" fmla="*/ 89 h 215"/>
                  <a:gd name="T30" fmla="*/ 109 w 246"/>
                  <a:gd name="T31" fmla="*/ 75 h 215"/>
                  <a:gd name="T32" fmla="*/ 102 w 246"/>
                  <a:gd name="T33" fmla="*/ 79 h 215"/>
                  <a:gd name="T34" fmla="*/ 93 w 246"/>
                  <a:gd name="T35" fmla="*/ 82 h 215"/>
                  <a:gd name="T36" fmla="*/ 74 w 246"/>
                  <a:gd name="T37" fmla="*/ 77 h 215"/>
                  <a:gd name="T38" fmla="*/ 69 w 246"/>
                  <a:gd name="T39" fmla="*/ 65 h 215"/>
                  <a:gd name="T40" fmla="*/ 56 w 246"/>
                  <a:gd name="T41" fmla="*/ 68 h 215"/>
                  <a:gd name="T42" fmla="*/ 51 w 246"/>
                  <a:gd name="T43" fmla="*/ 63 h 215"/>
                  <a:gd name="T44" fmla="*/ 44 w 246"/>
                  <a:gd name="T45" fmla="*/ 56 h 215"/>
                  <a:gd name="T46" fmla="*/ 39 w 246"/>
                  <a:gd name="T47" fmla="*/ 98 h 215"/>
                  <a:gd name="T48" fmla="*/ 35 w 246"/>
                  <a:gd name="T49" fmla="*/ 105 h 215"/>
                  <a:gd name="T50" fmla="*/ 2 w 246"/>
                  <a:gd name="T51" fmla="*/ 103 h 215"/>
                  <a:gd name="T52" fmla="*/ 0 w 246"/>
                  <a:gd name="T53" fmla="*/ 175 h 215"/>
                  <a:gd name="T54" fmla="*/ 25 w 246"/>
                  <a:gd name="T55" fmla="*/ 208 h 215"/>
                  <a:gd name="T56" fmla="*/ 65 w 246"/>
                  <a:gd name="T57" fmla="*/ 205 h 215"/>
                  <a:gd name="T58" fmla="*/ 65 w 246"/>
                  <a:gd name="T59" fmla="*/ 210 h 215"/>
                  <a:gd name="T60" fmla="*/ 76 w 246"/>
                  <a:gd name="T61" fmla="*/ 210 h 215"/>
                  <a:gd name="T62" fmla="*/ 104 w 246"/>
                  <a:gd name="T63" fmla="*/ 212 h 215"/>
                  <a:gd name="T64" fmla="*/ 125 w 246"/>
                  <a:gd name="T65" fmla="*/ 189 h 215"/>
                  <a:gd name="T66" fmla="*/ 144 w 246"/>
                  <a:gd name="T67" fmla="*/ 175 h 215"/>
                  <a:gd name="T68" fmla="*/ 156 w 246"/>
                  <a:gd name="T69" fmla="*/ 163 h 215"/>
                  <a:gd name="T70" fmla="*/ 174 w 246"/>
                  <a:gd name="T71" fmla="*/ 163 h 215"/>
                  <a:gd name="T72" fmla="*/ 177 w 246"/>
                  <a:gd name="T73" fmla="*/ 163 h 215"/>
                  <a:gd name="T74" fmla="*/ 172 w 246"/>
                  <a:gd name="T75" fmla="*/ 147 h 215"/>
                  <a:gd name="T76" fmla="*/ 230 w 246"/>
                  <a:gd name="T77" fmla="*/ 126 h 215"/>
                  <a:gd name="T78" fmla="*/ 228 w 246"/>
                  <a:gd name="T79" fmla="*/ 117 h 215"/>
                  <a:gd name="T80" fmla="*/ 230 w 246"/>
                  <a:gd name="T81" fmla="*/ 96 h 215"/>
                  <a:gd name="T82" fmla="*/ 239 w 246"/>
                  <a:gd name="T83" fmla="*/ 91 h 215"/>
                  <a:gd name="T84" fmla="*/ 237 w 246"/>
                  <a:gd name="T85" fmla="*/ 56 h 215"/>
                  <a:gd name="T86" fmla="*/ 246 w 246"/>
                  <a:gd name="T87" fmla="*/ 51 h 215"/>
                  <a:gd name="T88" fmla="*/ 235 w 246"/>
                  <a:gd name="T89" fmla="*/ 28 h 215"/>
                  <a:gd name="T90" fmla="*/ 209 w 246"/>
                  <a:gd name="T91" fmla="*/ 16 h 215"/>
                  <a:gd name="T92" fmla="*/ 188 w 246"/>
                  <a:gd name="T93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6" h="215">
                    <a:moveTo>
                      <a:pt x="188" y="9"/>
                    </a:moveTo>
                    <a:lnTo>
                      <a:pt x="188" y="9"/>
                    </a:lnTo>
                    <a:cubicBezTo>
                      <a:pt x="186" y="9"/>
                      <a:pt x="179" y="5"/>
                      <a:pt x="174" y="0"/>
                    </a:cubicBezTo>
                    <a:cubicBezTo>
                      <a:pt x="170" y="5"/>
                      <a:pt x="156" y="2"/>
                      <a:pt x="149" y="2"/>
                    </a:cubicBezTo>
                    <a:cubicBezTo>
                      <a:pt x="139" y="2"/>
                      <a:pt x="146" y="14"/>
                      <a:pt x="142" y="19"/>
                    </a:cubicBezTo>
                    <a:cubicBezTo>
                      <a:pt x="137" y="21"/>
                      <a:pt x="135" y="28"/>
                      <a:pt x="139" y="28"/>
                    </a:cubicBezTo>
                    <a:cubicBezTo>
                      <a:pt x="144" y="30"/>
                      <a:pt x="139" y="47"/>
                      <a:pt x="139" y="54"/>
                    </a:cubicBezTo>
                    <a:cubicBezTo>
                      <a:pt x="139" y="58"/>
                      <a:pt x="130" y="70"/>
                      <a:pt x="135" y="72"/>
                    </a:cubicBezTo>
                    <a:cubicBezTo>
                      <a:pt x="137" y="75"/>
                      <a:pt x="142" y="89"/>
                      <a:pt x="149" y="89"/>
                    </a:cubicBezTo>
                    <a:cubicBezTo>
                      <a:pt x="156" y="91"/>
                      <a:pt x="160" y="84"/>
                      <a:pt x="163" y="84"/>
                    </a:cubicBezTo>
                    <a:cubicBezTo>
                      <a:pt x="165" y="84"/>
                      <a:pt x="165" y="93"/>
                      <a:pt x="165" y="100"/>
                    </a:cubicBezTo>
                    <a:cubicBezTo>
                      <a:pt x="165" y="107"/>
                      <a:pt x="160" y="110"/>
                      <a:pt x="160" y="110"/>
                    </a:cubicBezTo>
                    <a:cubicBezTo>
                      <a:pt x="160" y="110"/>
                      <a:pt x="151" y="112"/>
                      <a:pt x="146" y="110"/>
                    </a:cubicBezTo>
                    <a:cubicBezTo>
                      <a:pt x="142" y="105"/>
                      <a:pt x="137" y="96"/>
                      <a:pt x="137" y="91"/>
                    </a:cubicBezTo>
                    <a:cubicBezTo>
                      <a:pt x="137" y="89"/>
                      <a:pt x="125" y="89"/>
                      <a:pt x="121" y="89"/>
                    </a:cubicBezTo>
                    <a:cubicBezTo>
                      <a:pt x="116" y="89"/>
                      <a:pt x="111" y="79"/>
                      <a:pt x="109" y="75"/>
                    </a:cubicBezTo>
                    <a:cubicBezTo>
                      <a:pt x="109" y="72"/>
                      <a:pt x="102" y="77"/>
                      <a:pt x="102" y="79"/>
                    </a:cubicBezTo>
                    <a:cubicBezTo>
                      <a:pt x="102" y="82"/>
                      <a:pt x="97" y="82"/>
                      <a:pt x="93" y="82"/>
                    </a:cubicBezTo>
                    <a:cubicBezTo>
                      <a:pt x="88" y="82"/>
                      <a:pt x="79" y="75"/>
                      <a:pt x="74" y="77"/>
                    </a:cubicBezTo>
                    <a:cubicBezTo>
                      <a:pt x="72" y="77"/>
                      <a:pt x="67" y="70"/>
                      <a:pt x="69" y="65"/>
                    </a:cubicBezTo>
                    <a:cubicBezTo>
                      <a:pt x="69" y="63"/>
                      <a:pt x="60" y="65"/>
                      <a:pt x="56" y="68"/>
                    </a:cubicBezTo>
                    <a:cubicBezTo>
                      <a:pt x="51" y="68"/>
                      <a:pt x="51" y="63"/>
                      <a:pt x="51" y="63"/>
                    </a:cubicBezTo>
                    <a:cubicBezTo>
                      <a:pt x="51" y="63"/>
                      <a:pt x="49" y="58"/>
                      <a:pt x="44" y="56"/>
                    </a:cubicBezTo>
                    <a:lnTo>
                      <a:pt x="39" y="98"/>
                    </a:lnTo>
                    <a:lnTo>
                      <a:pt x="35" y="105"/>
                    </a:lnTo>
                    <a:lnTo>
                      <a:pt x="2" y="103"/>
                    </a:lnTo>
                    <a:lnTo>
                      <a:pt x="0" y="175"/>
                    </a:lnTo>
                    <a:lnTo>
                      <a:pt x="25" y="208"/>
                    </a:lnTo>
                    <a:cubicBezTo>
                      <a:pt x="37" y="205"/>
                      <a:pt x="65" y="201"/>
                      <a:pt x="65" y="205"/>
                    </a:cubicBezTo>
                    <a:lnTo>
                      <a:pt x="65" y="210"/>
                    </a:lnTo>
                    <a:cubicBezTo>
                      <a:pt x="69" y="210"/>
                      <a:pt x="74" y="208"/>
                      <a:pt x="76" y="210"/>
                    </a:cubicBezTo>
                    <a:cubicBezTo>
                      <a:pt x="81" y="210"/>
                      <a:pt x="97" y="215"/>
                      <a:pt x="104" y="212"/>
                    </a:cubicBezTo>
                    <a:cubicBezTo>
                      <a:pt x="109" y="210"/>
                      <a:pt x="116" y="191"/>
                      <a:pt x="125" y="189"/>
                    </a:cubicBezTo>
                    <a:cubicBezTo>
                      <a:pt x="132" y="187"/>
                      <a:pt x="144" y="177"/>
                      <a:pt x="144" y="175"/>
                    </a:cubicBezTo>
                    <a:cubicBezTo>
                      <a:pt x="144" y="170"/>
                      <a:pt x="144" y="166"/>
                      <a:pt x="156" y="163"/>
                    </a:cubicBezTo>
                    <a:lnTo>
                      <a:pt x="174" y="163"/>
                    </a:lnTo>
                    <a:lnTo>
                      <a:pt x="177" y="163"/>
                    </a:lnTo>
                    <a:lnTo>
                      <a:pt x="172" y="147"/>
                    </a:lnTo>
                    <a:cubicBezTo>
                      <a:pt x="172" y="147"/>
                      <a:pt x="228" y="126"/>
                      <a:pt x="230" y="126"/>
                    </a:cubicBezTo>
                    <a:cubicBezTo>
                      <a:pt x="228" y="121"/>
                      <a:pt x="225" y="117"/>
                      <a:pt x="228" y="117"/>
                    </a:cubicBezTo>
                    <a:cubicBezTo>
                      <a:pt x="230" y="114"/>
                      <a:pt x="230" y="100"/>
                      <a:pt x="230" y="96"/>
                    </a:cubicBezTo>
                    <a:cubicBezTo>
                      <a:pt x="230" y="91"/>
                      <a:pt x="244" y="96"/>
                      <a:pt x="239" y="91"/>
                    </a:cubicBezTo>
                    <a:cubicBezTo>
                      <a:pt x="235" y="86"/>
                      <a:pt x="235" y="61"/>
                      <a:pt x="237" y="56"/>
                    </a:cubicBezTo>
                    <a:cubicBezTo>
                      <a:pt x="239" y="49"/>
                      <a:pt x="246" y="56"/>
                      <a:pt x="246" y="51"/>
                    </a:cubicBezTo>
                    <a:cubicBezTo>
                      <a:pt x="246" y="47"/>
                      <a:pt x="239" y="33"/>
                      <a:pt x="235" y="28"/>
                    </a:cubicBezTo>
                    <a:cubicBezTo>
                      <a:pt x="232" y="26"/>
                      <a:pt x="214" y="16"/>
                      <a:pt x="209" y="16"/>
                    </a:cubicBezTo>
                    <a:cubicBezTo>
                      <a:pt x="202" y="14"/>
                      <a:pt x="195" y="9"/>
                      <a:pt x="188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7" name="Freeform 34">
                <a:extLst>
                  <a:ext uri="{FF2B5EF4-FFF2-40B4-BE49-F238E27FC236}">
                    <a16:creationId xmlns:a16="http://schemas.microsoft.com/office/drawing/2014/main" id="{259B329A-06F5-BEA4-1ECA-7E27F631F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468"/>
                <a:ext cx="148" cy="129"/>
              </a:xfrm>
              <a:custGeom>
                <a:avLst/>
                <a:gdLst>
                  <a:gd name="T0" fmla="*/ 188 w 246"/>
                  <a:gd name="T1" fmla="*/ 9 h 215"/>
                  <a:gd name="T2" fmla="*/ 188 w 246"/>
                  <a:gd name="T3" fmla="*/ 9 h 215"/>
                  <a:gd name="T4" fmla="*/ 174 w 246"/>
                  <a:gd name="T5" fmla="*/ 0 h 215"/>
                  <a:gd name="T6" fmla="*/ 149 w 246"/>
                  <a:gd name="T7" fmla="*/ 2 h 215"/>
                  <a:gd name="T8" fmla="*/ 142 w 246"/>
                  <a:gd name="T9" fmla="*/ 19 h 215"/>
                  <a:gd name="T10" fmla="*/ 139 w 246"/>
                  <a:gd name="T11" fmla="*/ 28 h 215"/>
                  <a:gd name="T12" fmla="*/ 139 w 246"/>
                  <a:gd name="T13" fmla="*/ 54 h 215"/>
                  <a:gd name="T14" fmla="*/ 135 w 246"/>
                  <a:gd name="T15" fmla="*/ 72 h 215"/>
                  <a:gd name="T16" fmla="*/ 149 w 246"/>
                  <a:gd name="T17" fmla="*/ 89 h 215"/>
                  <a:gd name="T18" fmla="*/ 163 w 246"/>
                  <a:gd name="T19" fmla="*/ 84 h 215"/>
                  <a:gd name="T20" fmla="*/ 165 w 246"/>
                  <a:gd name="T21" fmla="*/ 100 h 215"/>
                  <a:gd name="T22" fmla="*/ 160 w 246"/>
                  <a:gd name="T23" fmla="*/ 110 h 215"/>
                  <a:gd name="T24" fmla="*/ 146 w 246"/>
                  <a:gd name="T25" fmla="*/ 110 h 215"/>
                  <a:gd name="T26" fmla="*/ 137 w 246"/>
                  <a:gd name="T27" fmla="*/ 91 h 215"/>
                  <a:gd name="T28" fmla="*/ 121 w 246"/>
                  <a:gd name="T29" fmla="*/ 89 h 215"/>
                  <a:gd name="T30" fmla="*/ 109 w 246"/>
                  <a:gd name="T31" fmla="*/ 75 h 215"/>
                  <a:gd name="T32" fmla="*/ 102 w 246"/>
                  <a:gd name="T33" fmla="*/ 79 h 215"/>
                  <a:gd name="T34" fmla="*/ 93 w 246"/>
                  <a:gd name="T35" fmla="*/ 82 h 215"/>
                  <a:gd name="T36" fmla="*/ 74 w 246"/>
                  <a:gd name="T37" fmla="*/ 77 h 215"/>
                  <a:gd name="T38" fmla="*/ 69 w 246"/>
                  <a:gd name="T39" fmla="*/ 65 h 215"/>
                  <a:gd name="T40" fmla="*/ 56 w 246"/>
                  <a:gd name="T41" fmla="*/ 68 h 215"/>
                  <a:gd name="T42" fmla="*/ 51 w 246"/>
                  <a:gd name="T43" fmla="*/ 63 h 215"/>
                  <a:gd name="T44" fmla="*/ 44 w 246"/>
                  <a:gd name="T45" fmla="*/ 56 h 215"/>
                  <a:gd name="T46" fmla="*/ 39 w 246"/>
                  <a:gd name="T47" fmla="*/ 98 h 215"/>
                  <a:gd name="T48" fmla="*/ 35 w 246"/>
                  <a:gd name="T49" fmla="*/ 105 h 215"/>
                  <a:gd name="T50" fmla="*/ 2 w 246"/>
                  <a:gd name="T51" fmla="*/ 103 h 215"/>
                  <a:gd name="T52" fmla="*/ 0 w 246"/>
                  <a:gd name="T53" fmla="*/ 175 h 215"/>
                  <a:gd name="T54" fmla="*/ 25 w 246"/>
                  <a:gd name="T55" fmla="*/ 208 h 215"/>
                  <a:gd name="T56" fmla="*/ 65 w 246"/>
                  <a:gd name="T57" fmla="*/ 205 h 215"/>
                  <a:gd name="T58" fmla="*/ 65 w 246"/>
                  <a:gd name="T59" fmla="*/ 210 h 215"/>
                  <a:gd name="T60" fmla="*/ 76 w 246"/>
                  <a:gd name="T61" fmla="*/ 210 h 215"/>
                  <a:gd name="T62" fmla="*/ 104 w 246"/>
                  <a:gd name="T63" fmla="*/ 212 h 215"/>
                  <a:gd name="T64" fmla="*/ 125 w 246"/>
                  <a:gd name="T65" fmla="*/ 189 h 215"/>
                  <a:gd name="T66" fmla="*/ 144 w 246"/>
                  <a:gd name="T67" fmla="*/ 175 h 215"/>
                  <a:gd name="T68" fmla="*/ 156 w 246"/>
                  <a:gd name="T69" fmla="*/ 163 h 215"/>
                  <a:gd name="T70" fmla="*/ 174 w 246"/>
                  <a:gd name="T71" fmla="*/ 163 h 215"/>
                  <a:gd name="T72" fmla="*/ 177 w 246"/>
                  <a:gd name="T73" fmla="*/ 163 h 215"/>
                  <a:gd name="T74" fmla="*/ 172 w 246"/>
                  <a:gd name="T75" fmla="*/ 147 h 215"/>
                  <a:gd name="T76" fmla="*/ 230 w 246"/>
                  <a:gd name="T77" fmla="*/ 126 h 215"/>
                  <a:gd name="T78" fmla="*/ 228 w 246"/>
                  <a:gd name="T79" fmla="*/ 117 h 215"/>
                  <a:gd name="T80" fmla="*/ 230 w 246"/>
                  <a:gd name="T81" fmla="*/ 96 h 215"/>
                  <a:gd name="T82" fmla="*/ 239 w 246"/>
                  <a:gd name="T83" fmla="*/ 91 h 215"/>
                  <a:gd name="T84" fmla="*/ 237 w 246"/>
                  <a:gd name="T85" fmla="*/ 56 h 215"/>
                  <a:gd name="T86" fmla="*/ 246 w 246"/>
                  <a:gd name="T87" fmla="*/ 51 h 215"/>
                  <a:gd name="T88" fmla="*/ 235 w 246"/>
                  <a:gd name="T89" fmla="*/ 28 h 215"/>
                  <a:gd name="T90" fmla="*/ 209 w 246"/>
                  <a:gd name="T91" fmla="*/ 16 h 215"/>
                  <a:gd name="T92" fmla="*/ 188 w 246"/>
                  <a:gd name="T93" fmla="*/ 9 h 215"/>
                  <a:gd name="T94" fmla="*/ 188 w 246"/>
                  <a:gd name="T95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6" h="215">
                    <a:moveTo>
                      <a:pt x="188" y="9"/>
                    </a:moveTo>
                    <a:lnTo>
                      <a:pt x="188" y="9"/>
                    </a:lnTo>
                    <a:cubicBezTo>
                      <a:pt x="186" y="9"/>
                      <a:pt x="179" y="5"/>
                      <a:pt x="174" y="0"/>
                    </a:cubicBezTo>
                    <a:cubicBezTo>
                      <a:pt x="170" y="5"/>
                      <a:pt x="156" y="2"/>
                      <a:pt x="149" y="2"/>
                    </a:cubicBezTo>
                    <a:cubicBezTo>
                      <a:pt x="139" y="2"/>
                      <a:pt x="146" y="14"/>
                      <a:pt x="142" y="19"/>
                    </a:cubicBezTo>
                    <a:cubicBezTo>
                      <a:pt x="137" y="21"/>
                      <a:pt x="135" y="28"/>
                      <a:pt x="139" y="28"/>
                    </a:cubicBezTo>
                    <a:cubicBezTo>
                      <a:pt x="144" y="30"/>
                      <a:pt x="139" y="47"/>
                      <a:pt x="139" y="54"/>
                    </a:cubicBezTo>
                    <a:cubicBezTo>
                      <a:pt x="139" y="58"/>
                      <a:pt x="130" y="70"/>
                      <a:pt x="135" y="72"/>
                    </a:cubicBezTo>
                    <a:cubicBezTo>
                      <a:pt x="137" y="75"/>
                      <a:pt x="142" y="89"/>
                      <a:pt x="149" y="89"/>
                    </a:cubicBezTo>
                    <a:cubicBezTo>
                      <a:pt x="156" y="91"/>
                      <a:pt x="160" y="84"/>
                      <a:pt x="163" y="84"/>
                    </a:cubicBezTo>
                    <a:cubicBezTo>
                      <a:pt x="165" y="84"/>
                      <a:pt x="165" y="93"/>
                      <a:pt x="165" y="100"/>
                    </a:cubicBezTo>
                    <a:cubicBezTo>
                      <a:pt x="165" y="107"/>
                      <a:pt x="160" y="110"/>
                      <a:pt x="160" y="110"/>
                    </a:cubicBezTo>
                    <a:cubicBezTo>
                      <a:pt x="160" y="110"/>
                      <a:pt x="151" y="112"/>
                      <a:pt x="146" y="110"/>
                    </a:cubicBezTo>
                    <a:cubicBezTo>
                      <a:pt x="142" y="105"/>
                      <a:pt x="137" y="96"/>
                      <a:pt x="137" y="91"/>
                    </a:cubicBezTo>
                    <a:cubicBezTo>
                      <a:pt x="137" y="89"/>
                      <a:pt x="125" y="89"/>
                      <a:pt x="121" y="89"/>
                    </a:cubicBezTo>
                    <a:cubicBezTo>
                      <a:pt x="116" y="89"/>
                      <a:pt x="111" y="79"/>
                      <a:pt x="109" y="75"/>
                    </a:cubicBezTo>
                    <a:cubicBezTo>
                      <a:pt x="109" y="72"/>
                      <a:pt x="102" y="77"/>
                      <a:pt x="102" y="79"/>
                    </a:cubicBezTo>
                    <a:cubicBezTo>
                      <a:pt x="102" y="82"/>
                      <a:pt x="97" y="82"/>
                      <a:pt x="93" y="82"/>
                    </a:cubicBezTo>
                    <a:cubicBezTo>
                      <a:pt x="88" y="82"/>
                      <a:pt x="79" y="75"/>
                      <a:pt x="74" y="77"/>
                    </a:cubicBezTo>
                    <a:cubicBezTo>
                      <a:pt x="72" y="77"/>
                      <a:pt x="67" y="70"/>
                      <a:pt x="69" y="65"/>
                    </a:cubicBezTo>
                    <a:cubicBezTo>
                      <a:pt x="69" y="63"/>
                      <a:pt x="60" y="65"/>
                      <a:pt x="56" y="68"/>
                    </a:cubicBezTo>
                    <a:cubicBezTo>
                      <a:pt x="51" y="68"/>
                      <a:pt x="51" y="63"/>
                      <a:pt x="51" y="63"/>
                    </a:cubicBezTo>
                    <a:cubicBezTo>
                      <a:pt x="51" y="63"/>
                      <a:pt x="49" y="58"/>
                      <a:pt x="44" y="56"/>
                    </a:cubicBezTo>
                    <a:lnTo>
                      <a:pt x="39" y="98"/>
                    </a:lnTo>
                    <a:lnTo>
                      <a:pt x="35" y="105"/>
                    </a:lnTo>
                    <a:lnTo>
                      <a:pt x="2" y="103"/>
                    </a:lnTo>
                    <a:lnTo>
                      <a:pt x="0" y="175"/>
                    </a:lnTo>
                    <a:lnTo>
                      <a:pt x="25" y="208"/>
                    </a:lnTo>
                    <a:cubicBezTo>
                      <a:pt x="37" y="205"/>
                      <a:pt x="65" y="201"/>
                      <a:pt x="65" y="205"/>
                    </a:cubicBezTo>
                    <a:lnTo>
                      <a:pt x="65" y="210"/>
                    </a:lnTo>
                    <a:cubicBezTo>
                      <a:pt x="69" y="210"/>
                      <a:pt x="74" y="208"/>
                      <a:pt x="76" y="210"/>
                    </a:cubicBezTo>
                    <a:cubicBezTo>
                      <a:pt x="81" y="210"/>
                      <a:pt x="97" y="215"/>
                      <a:pt x="104" y="212"/>
                    </a:cubicBezTo>
                    <a:cubicBezTo>
                      <a:pt x="109" y="210"/>
                      <a:pt x="116" y="191"/>
                      <a:pt x="125" y="189"/>
                    </a:cubicBezTo>
                    <a:cubicBezTo>
                      <a:pt x="132" y="187"/>
                      <a:pt x="144" y="177"/>
                      <a:pt x="144" y="175"/>
                    </a:cubicBezTo>
                    <a:cubicBezTo>
                      <a:pt x="144" y="170"/>
                      <a:pt x="144" y="166"/>
                      <a:pt x="156" y="163"/>
                    </a:cubicBezTo>
                    <a:lnTo>
                      <a:pt x="174" y="163"/>
                    </a:lnTo>
                    <a:lnTo>
                      <a:pt x="177" y="163"/>
                    </a:lnTo>
                    <a:lnTo>
                      <a:pt x="172" y="147"/>
                    </a:lnTo>
                    <a:cubicBezTo>
                      <a:pt x="172" y="147"/>
                      <a:pt x="228" y="126"/>
                      <a:pt x="230" y="126"/>
                    </a:cubicBezTo>
                    <a:cubicBezTo>
                      <a:pt x="228" y="121"/>
                      <a:pt x="225" y="117"/>
                      <a:pt x="228" y="117"/>
                    </a:cubicBezTo>
                    <a:cubicBezTo>
                      <a:pt x="230" y="114"/>
                      <a:pt x="230" y="100"/>
                      <a:pt x="230" y="96"/>
                    </a:cubicBezTo>
                    <a:cubicBezTo>
                      <a:pt x="230" y="91"/>
                      <a:pt x="244" y="96"/>
                      <a:pt x="239" y="91"/>
                    </a:cubicBezTo>
                    <a:cubicBezTo>
                      <a:pt x="235" y="86"/>
                      <a:pt x="235" y="61"/>
                      <a:pt x="237" y="56"/>
                    </a:cubicBezTo>
                    <a:cubicBezTo>
                      <a:pt x="239" y="49"/>
                      <a:pt x="246" y="56"/>
                      <a:pt x="246" y="51"/>
                    </a:cubicBezTo>
                    <a:cubicBezTo>
                      <a:pt x="246" y="47"/>
                      <a:pt x="239" y="33"/>
                      <a:pt x="235" y="28"/>
                    </a:cubicBezTo>
                    <a:cubicBezTo>
                      <a:pt x="232" y="26"/>
                      <a:pt x="214" y="16"/>
                      <a:pt x="209" y="16"/>
                    </a:cubicBezTo>
                    <a:cubicBezTo>
                      <a:pt x="202" y="14"/>
                      <a:pt x="195" y="9"/>
                      <a:pt x="188" y="9"/>
                    </a:cubicBezTo>
                    <a:lnTo>
                      <a:pt x="188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8" name="Freeform 35">
                <a:extLst>
                  <a:ext uri="{FF2B5EF4-FFF2-40B4-BE49-F238E27FC236}">
                    <a16:creationId xmlns:a16="http://schemas.microsoft.com/office/drawing/2014/main" id="{05B8A90F-5228-C80B-0D7D-7B3F9E779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468"/>
                <a:ext cx="148" cy="129"/>
              </a:xfrm>
              <a:custGeom>
                <a:avLst/>
                <a:gdLst>
                  <a:gd name="T0" fmla="*/ 188 w 246"/>
                  <a:gd name="T1" fmla="*/ 9 h 215"/>
                  <a:gd name="T2" fmla="*/ 188 w 246"/>
                  <a:gd name="T3" fmla="*/ 9 h 215"/>
                  <a:gd name="T4" fmla="*/ 174 w 246"/>
                  <a:gd name="T5" fmla="*/ 0 h 215"/>
                  <a:gd name="T6" fmla="*/ 149 w 246"/>
                  <a:gd name="T7" fmla="*/ 2 h 215"/>
                  <a:gd name="T8" fmla="*/ 142 w 246"/>
                  <a:gd name="T9" fmla="*/ 19 h 215"/>
                  <a:gd name="T10" fmla="*/ 139 w 246"/>
                  <a:gd name="T11" fmla="*/ 28 h 215"/>
                  <a:gd name="T12" fmla="*/ 139 w 246"/>
                  <a:gd name="T13" fmla="*/ 54 h 215"/>
                  <a:gd name="T14" fmla="*/ 135 w 246"/>
                  <a:gd name="T15" fmla="*/ 72 h 215"/>
                  <a:gd name="T16" fmla="*/ 149 w 246"/>
                  <a:gd name="T17" fmla="*/ 89 h 215"/>
                  <a:gd name="T18" fmla="*/ 163 w 246"/>
                  <a:gd name="T19" fmla="*/ 84 h 215"/>
                  <a:gd name="T20" fmla="*/ 165 w 246"/>
                  <a:gd name="T21" fmla="*/ 100 h 215"/>
                  <a:gd name="T22" fmla="*/ 160 w 246"/>
                  <a:gd name="T23" fmla="*/ 110 h 215"/>
                  <a:gd name="T24" fmla="*/ 146 w 246"/>
                  <a:gd name="T25" fmla="*/ 110 h 215"/>
                  <a:gd name="T26" fmla="*/ 137 w 246"/>
                  <a:gd name="T27" fmla="*/ 91 h 215"/>
                  <a:gd name="T28" fmla="*/ 121 w 246"/>
                  <a:gd name="T29" fmla="*/ 89 h 215"/>
                  <a:gd name="T30" fmla="*/ 109 w 246"/>
                  <a:gd name="T31" fmla="*/ 75 h 215"/>
                  <a:gd name="T32" fmla="*/ 102 w 246"/>
                  <a:gd name="T33" fmla="*/ 79 h 215"/>
                  <a:gd name="T34" fmla="*/ 93 w 246"/>
                  <a:gd name="T35" fmla="*/ 82 h 215"/>
                  <a:gd name="T36" fmla="*/ 74 w 246"/>
                  <a:gd name="T37" fmla="*/ 77 h 215"/>
                  <a:gd name="T38" fmla="*/ 69 w 246"/>
                  <a:gd name="T39" fmla="*/ 65 h 215"/>
                  <a:gd name="T40" fmla="*/ 56 w 246"/>
                  <a:gd name="T41" fmla="*/ 68 h 215"/>
                  <a:gd name="T42" fmla="*/ 51 w 246"/>
                  <a:gd name="T43" fmla="*/ 63 h 215"/>
                  <a:gd name="T44" fmla="*/ 44 w 246"/>
                  <a:gd name="T45" fmla="*/ 56 h 215"/>
                  <a:gd name="T46" fmla="*/ 39 w 246"/>
                  <a:gd name="T47" fmla="*/ 98 h 215"/>
                  <a:gd name="T48" fmla="*/ 35 w 246"/>
                  <a:gd name="T49" fmla="*/ 105 h 215"/>
                  <a:gd name="T50" fmla="*/ 2 w 246"/>
                  <a:gd name="T51" fmla="*/ 103 h 215"/>
                  <a:gd name="T52" fmla="*/ 0 w 246"/>
                  <a:gd name="T53" fmla="*/ 175 h 215"/>
                  <a:gd name="T54" fmla="*/ 25 w 246"/>
                  <a:gd name="T55" fmla="*/ 208 h 215"/>
                  <a:gd name="T56" fmla="*/ 65 w 246"/>
                  <a:gd name="T57" fmla="*/ 205 h 215"/>
                  <a:gd name="T58" fmla="*/ 65 w 246"/>
                  <a:gd name="T59" fmla="*/ 210 h 215"/>
                  <a:gd name="T60" fmla="*/ 76 w 246"/>
                  <a:gd name="T61" fmla="*/ 210 h 215"/>
                  <a:gd name="T62" fmla="*/ 104 w 246"/>
                  <a:gd name="T63" fmla="*/ 212 h 215"/>
                  <a:gd name="T64" fmla="*/ 125 w 246"/>
                  <a:gd name="T65" fmla="*/ 189 h 215"/>
                  <a:gd name="T66" fmla="*/ 144 w 246"/>
                  <a:gd name="T67" fmla="*/ 175 h 215"/>
                  <a:gd name="T68" fmla="*/ 156 w 246"/>
                  <a:gd name="T69" fmla="*/ 163 h 215"/>
                  <a:gd name="T70" fmla="*/ 174 w 246"/>
                  <a:gd name="T71" fmla="*/ 163 h 215"/>
                  <a:gd name="T72" fmla="*/ 177 w 246"/>
                  <a:gd name="T73" fmla="*/ 163 h 215"/>
                  <a:gd name="T74" fmla="*/ 172 w 246"/>
                  <a:gd name="T75" fmla="*/ 147 h 215"/>
                  <a:gd name="T76" fmla="*/ 230 w 246"/>
                  <a:gd name="T77" fmla="*/ 126 h 215"/>
                  <a:gd name="T78" fmla="*/ 228 w 246"/>
                  <a:gd name="T79" fmla="*/ 117 h 215"/>
                  <a:gd name="T80" fmla="*/ 230 w 246"/>
                  <a:gd name="T81" fmla="*/ 96 h 215"/>
                  <a:gd name="T82" fmla="*/ 239 w 246"/>
                  <a:gd name="T83" fmla="*/ 91 h 215"/>
                  <a:gd name="T84" fmla="*/ 237 w 246"/>
                  <a:gd name="T85" fmla="*/ 56 h 215"/>
                  <a:gd name="T86" fmla="*/ 246 w 246"/>
                  <a:gd name="T87" fmla="*/ 51 h 215"/>
                  <a:gd name="T88" fmla="*/ 235 w 246"/>
                  <a:gd name="T89" fmla="*/ 28 h 215"/>
                  <a:gd name="T90" fmla="*/ 209 w 246"/>
                  <a:gd name="T91" fmla="*/ 16 h 215"/>
                  <a:gd name="T92" fmla="*/ 188 w 246"/>
                  <a:gd name="T93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6" h="215">
                    <a:moveTo>
                      <a:pt x="188" y="9"/>
                    </a:moveTo>
                    <a:lnTo>
                      <a:pt x="188" y="9"/>
                    </a:lnTo>
                    <a:cubicBezTo>
                      <a:pt x="186" y="9"/>
                      <a:pt x="179" y="5"/>
                      <a:pt x="174" y="0"/>
                    </a:cubicBezTo>
                    <a:cubicBezTo>
                      <a:pt x="170" y="5"/>
                      <a:pt x="156" y="2"/>
                      <a:pt x="149" y="2"/>
                    </a:cubicBezTo>
                    <a:cubicBezTo>
                      <a:pt x="139" y="2"/>
                      <a:pt x="146" y="14"/>
                      <a:pt x="142" y="19"/>
                    </a:cubicBezTo>
                    <a:cubicBezTo>
                      <a:pt x="137" y="21"/>
                      <a:pt x="135" y="28"/>
                      <a:pt x="139" y="28"/>
                    </a:cubicBezTo>
                    <a:cubicBezTo>
                      <a:pt x="144" y="30"/>
                      <a:pt x="139" y="47"/>
                      <a:pt x="139" y="54"/>
                    </a:cubicBezTo>
                    <a:cubicBezTo>
                      <a:pt x="139" y="58"/>
                      <a:pt x="130" y="70"/>
                      <a:pt x="135" y="72"/>
                    </a:cubicBezTo>
                    <a:cubicBezTo>
                      <a:pt x="137" y="75"/>
                      <a:pt x="142" y="89"/>
                      <a:pt x="149" y="89"/>
                    </a:cubicBezTo>
                    <a:cubicBezTo>
                      <a:pt x="156" y="91"/>
                      <a:pt x="160" y="84"/>
                      <a:pt x="163" y="84"/>
                    </a:cubicBezTo>
                    <a:cubicBezTo>
                      <a:pt x="165" y="84"/>
                      <a:pt x="165" y="93"/>
                      <a:pt x="165" y="100"/>
                    </a:cubicBezTo>
                    <a:cubicBezTo>
                      <a:pt x="165" y="107"/>
                      <a:pt x="160" y="110"/>
                      <a:pt x="160" y="110"/>
                    </a:cubicBezTo>
                    <a:cubicBezTo>
                      <a:pt x="160" y="110"/>
                      <a:pt x="151" y="112"/>
                      <a:pt x="146" y="110"/>
                    </a:cubicBezTo>
                    <a:cubicBezTo>
                      <a:pt x="142" y="105"/>
                      <a:pt x="137" y="96"/>
                      <a:pt x="137" y="91"/>
                    </a:cubicBezTo>
                    <a:cubicBezTo>
                      <a:pt x="137" y="89"/>
                      <a:pt x="125" y="89"/>
                      <a:pt x="121" y="89"/>
                    </a:cubicBezTo>
                    <a:cubicBezTo>
                      <a:pt x="116" y="89"/>
                      <a:pt x="111" y="79"/>
                      <a:pt x="109" y="75"/>
                    </a:cubicBezTo>
                    <a:cubicBezTo>
                      <a:pt x="109" y="72"/>
                      <a:pt x="102" y="77"/>
                      <a:pt x="102" y="79"/>
                    </a:cubicBezTo>
                    <a:cubicBezTo>
                      <a:pt x="102" y="82"/>
                      <a:pt x="97" y="82"/>
                      <a:pt x="93" y="82"/>
                    </a:cubicBezTo>
                    <a:cubicBezTo>
                      <a:pt x="88" y="82"/>
                      <a:pt x="79" y="75"/>
                      <a:pt x="74" y="77"/>
                    </a:cubicBezTo>
                    <a:cubicBezTo>
                      <a:pt x="72" y="77"/>
                      <a:pt x="67" y="70"/>
                      <a:pt x="69" y="65"/>
                    </a:cubicBezTo>
                    <a:cubicBezTo>
                      <a:pt x="69" y="63"/>
                      <a:pt x="60" y="65"/>
                      <a:pt x="56" y="68"/>
                    </a:cubicBezTo>
                    <a:cubicBezTo>
                      <a:pt x="51" y="68"/>
                      <a:pt x="51" y="63"/>
                      <a:pt x="51" y="63"/>
                    </a:cubicBezTo>
                    <a:cubicBezTo>
                      <a:pt x="51" y="63"/>
                      <a:pt x="49" y="58"/>
                      <a:pt x="44" y="56"/>
                    </a:cubicBezTo>
                    <a:lnTo>
                      <a:pt x="39" y="98"/>
                    </a:lnTo>
                    <a:lnTo>
                      <a:pt x="35" y="105"/>
                    </a:lnTo>
                    <a:lnTo>
                      <a:pt x="2" y="103"/>
                    </a:lnTo>
                    <a:lnTo>
                      <a:pt x="0" y="175"/>
                    </a:lnTo>
                    <a:lnTo>
                      <a:pt x="25" y="208"/>
                    </a:lnTo>
                    <a:cubicBezTo>
                      <a:pt x="37" y="205"/>
                      <a:pt x="65" y="201"/>
                      <a:pt x="65" y="205"/>
                    </a:cubicBezTo>
                    <a:lnTo>
                      <a:pt x="65" y="210"/>
                    </a:lnTo>
                    <a:cubicBezTo>
                      <a:pt x="69" y="210"/>
                      <a:pt x="74" y="208"/>
                      <a:pt x="76" y="210"/>
                    </a:cubicBezTo>
                    <a:cubicBezTo>
                      <a:pt x="81" y="210"/>
                      <a:pt x="97" y="215"/>
                      <a:pt x="104" y="212"/>
                    </a:cubicBezTo>
                    <a:cubicBezTo>
                      <a:pt x="109" y="210"/>
                      <a:pt x="116" y="191"/>
                      <a:pt x="125" y="189"/>
                    </a:cubicBezTo>
                    <a:cubicBezTo>
                      <a:pt x="132" y="187"/>
                      <a:pt x="144" y="177"/>
                      <a:pt x="144" y="175"/>
                    </a:cubicBezTo>
                    <a:cubicBezTo>
                      <a:pt x="144" y="170"/>
                      <a:pt x="144" y="166"/>
                      <a:pt x="156" y="163"/>
                    </a:cubicBezTo>
                    <a:lnTo>
                      <a:pt x="174" y="163"/>
                    </a:lnTo>
                    <a:lnTo>
                      <a:pt x="177" y="163"/>
                    </a:lnTo>
                    <a:lnTo>
                      <a:pt x="172" y="147"/>
                    </a:lnTo>
                    <a:cubicBezTo>
                      <a:pt x="172" y="147"/>
                      <a:pt x="228" y="126"/>
                      <a:pt x="230" y="126"/>
                    </a:cubicBezTo>
                    <a:cubicBezTo>
                      <a:pt x="228" y="121"/>
                      <a:pt x="225" y="117"/>
                      <a:pt x="228" y="117"/>
                    </a:cubicBezTo>
                    <a:cubicBezTo>
                      <a:pt x="230" y="114"/>
                      <a:pt x="230" y="100"/>
                      <a:pt x="230" y="96"/>
                    </a:cubicBezTo>
                    <a:cubicBezTo>
                      <a:pt x="230" y="91"/>
                      <a:pt x="244" y="96"/>
                      <a:pt x="239" y="91"/>
                    </a:cubicBezTo>
                    <a:cubicBezTo>
                      <a:pt x="235" y="86"/>
                      <a:pt x="235" y="61"/>
                      <a:pt x="237" y="56"/>
                    </a:cubicBezTo>
                    <a:cubicBezTo>
                      <a:pt x="239" y="49"/>
                      <a:pt x="246" y="56"/>
                      <a:pt x="246" y="51"/>
                    </a:cubicBezTo>
                    <a:cubicBezTo>
                      <a:pt x="246" y="47"/>
                      <a:pt x="239" y="33"/>
                      <a:pt x="235" y="28"/>
                    </a:cubicBezTo>
                    <a:cubicBezTo>
                      <a:pt x="232" y="26"/>
                      <a:pt x="214" y="16"/>
                      <a:pt x="209" y="16"/>
                    </a:cubicBezTo>
                    <a:cubicBezTo>
                      <a:pt x="202" y="14"/>
                      <a:pt x="195" y="9"/>
                      <a:pt x="188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9" name="Freeform 36">
                <a:extLst>
                  <a:ext uri="{FF2B5EF4-FFF2-40B4-BE49-F238E27FC236}">
                    <a16:creationId xmlns:a16="http://schemas.microsoft.com/office/drawing/2014/main" id="{EC565ABE-3749-0F05-1CDB-C5E149534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468"/>
                <a:ext cx="148" cy="129"/>
              </a:xfrm>
              <a:custGeom>
                <a:avLst/>
                <a:gdLst>
                  <a:gd name="T0" fmla="*/ 188 w 246"/>
                  <a:gd name="T1" fmla="*/ 9 h 215"/>
                  <a:gd name="T2" fmla="*/ 188 w 246"/>
                  <a:gd name="T3" fmla="*/ 9 h 215"/>
                  <a:gd name="T4" fmla="*/ 174 w 246"/>
                  <a:gd name="T5" fmla="*/ 0 h 215"/>
                  <a:gd name="T6" fmla="*/ 149 w 246"/>
                  <a:gd name="T7" fmla="*/ 2 h 215"/>
                  <a:gd name="T8" fmla="*/ 142 w 246"/>
                  <a:gd name="T9" fmla="*/ 19 h 215"/>
                  <a:gd name="T10" fmla="*/ 139 w 246"/>
                  <a:gd name="T11" fmla="*/ 28 h 215"/>
                  <a:gd name="T12" fmla="*/ 139 w 246"/>
                  <a:gd name="T13" fmla="*/ 54 h 215"/>
                  <a:gd name="T14" fmla="*/ 135 w 246"/>
                  <a:gd name="T15" fmla="*/ 72 h 215"/>
                  <a:gd name="T16" fmla="*/ 149 w 246"/>
                  <a:gd name="T17" fmla="*/ 89 h 215"/>
                  <a:gd name="T18" fmla="*/ 163 w 246"/>
                  <a:gd name="T19" fmla="*/ 84 h 215"/>
                  <a:gd name="T20" fmla="*/ 165 w 246"/>
                  <a:gd name="T21" fmla="*/ 100 h 215"/>
                  <a:gd name="T22" fmla="*/ 160 w 246"/>
                  <a:gd name="T23" fmla="*/ 110 h 215"/>
                  <a:gd name="T24" fmla="*/ 146 w 246"/>
                  <a:gd name="T25" fmla="*/ 110 h 215"/>
                  <a:gd name="T26" fmla="*/ 137 w 246"/>
                  <a:gd name="T27" fmla="*/ 91 h 215"/>
                  <a:gd name="T28" fmla="*/ 121 w 246"/>
                  <a:gd name="T29" fmla="*/ 89 h 215"/>
                  <a:gd name="T30" fmla="*/ 109 w 246"/>
                  <a:gd name="T31" fmla="*/ 75 h 215"/>
                  <a:gd name="T32" fmla="*/ 102 w 246"/>
                  <a:gd name="T33" fmla="*/ 79 h 215"/>
                  <a:gd name="T34" fmla="*/ 93 w 246"/>
                  <a:gd name="T35" fmla="*/ 82 h 215"/>
                  <a:gd name="T36" fmla="*/ 74 w 246"/>
                  <a:gd name="T37" fmla="*/ 77 h 215"/>
                  <a:gd name="T38" fmla="*/ 69 w 246"/>
                  <a:gd name="T39" fmla="*/ 65 h 215"/>
                  <a:gd name="T40" fmla="*/ 56 w 246"/>
                  <a:gd name="T41" fmla="*/ 68 h 215"/>
                  <a:gd name="T42" fmla="*/ 51 w 246"/>
                  <a:gd name="T43" fmla="*/ 63 h 215"/>
                  <a:gd name="T44" fmla="*/ 44 w 246"/>
                  <a:gd name="T45" fmla="*/ 56 h 215"/>
                  <a:gd name="T46" fmla="*/ 39 w 246"/>
                  <a:gd name="T47" fmla="*/ 98 h 215"/>
                  <a:gd name="T48" fmla="*/ 35 w 246"/>
                  <a:gd name="T49" fmla="*/ 105 h 215"/>
                  <a:gd name="T50" fmla="*/ 2 w 246"/>
                  <a:gd name="T51" fmla="*/ 103 h 215"/>
                  <a:gd name="T52" fmla="*/ 0 w 246"/>
                  <a:gd name="T53" fmla="*/ 175 h 215"/>
                  <a:gd name="T54" fmla="*/ 25 w 246"/>
                  <a:gd name="T55" fmla="*/ 208 h 215"/>
                  <a:gd name="T56" fmla="*/ 65 w 246"/>
                  <a:gd name="T57" fmla="*/ 205 h 215"/>
                  <a:gd name="T58" fmla="*/ 65 w 246"/>
                  <a:gd name="T59" fmla="*/ 210 h 215"/>
                  <a:gd name="T60" fmla="*/ 76 w 246"/>
                  <a:gd name="T61" fmla="*/ 210 h 215"/>
                  <a:gd name="T62" fmla="*/ 104 w 246"/>
                  <a:gd name="T63" fmla="*/ 212 h 215"/>
                  <a:gd name="T64" fmla="*/ 125 w 246"/>
                  <a:gd name="T65" fmla="*/ 189 h 215"/>
                  <a:gd name="T66" fmla="*/ 144 w 246"/>
                  <a:gd name="T67" fmla="*/ 175 h 215"/>
                  <a:gd name="T68" fmla="*/ 156 w 246"/>
                  <a:gd name="T69" fmla="*/ 163 h 215"/>
                  <a:gd name="T70" fmla="*/ 174 w 246"/>
                  <a:gd name="T71" fmla="*/ 163 h 215"/>
                  <a:gd name="T72" fmla="*/ 177 w 246"/>
                  <a:gd name="T73" fmla="*/ 163 h 215"/>
                  <a:gd name="T74" fmla="*/ 172 w 246"/>
                  <a:gd name="T75" fmla="*/ 147 h 215"/>
                  <a:gd name="T76" fmla="*/ 230 w 246"/>
                  <a:gd name="T77" fmla="*/ 126 h 215"/>
                  <a:gd name="T78" fmla="*/ 228 w 246"/>
                  <a:gd name="T79" fmla="*/ 117 h 215"/>
                  <a:gd name="T80" fmla="*/ 230 w 246"/>
                  <a:gd name="T81" fmla="*/ 96 h 215"/>
                  <a:gd name="T82" fmla="*/ 239 w 246"/>
                  <a:gd name="T83" fmla="*/ 91 h 215"/>
                  <a:gd name="T84" fmla="*/ 237 w 246"/>
                  <a:gd name="T85" fmla="*/ 56 h 215"/>
                  <a:gd name="T86" fmla="*/ 246 w 246"/>
                  <a:gd name="T87" fmla="*/ 51 h 215"/>
                  <a:gd name="T88" fmla="*/ 235 w 246"/>
                  <a:gd name="T89" fmla="*/ 28 h 215"/>
                  <a:gd name="T90" fmla="*/ 209 w 246"/>
                  <a:gd name="T91" fmla="*/ 16 h 215"/>
                  <a:gd name="T92" fmla="*/ 188 w 246"/>
                  <a:gd name="T93" fmla="*/ 9 h 215"/>
                  <a:gd name="T94" fmla="*/ 188 w 246"/>
                  <a:gd name="T95" fmla="*/ 9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6" h="215">
                    <a:moveTo>
                      <a:pt x="188" y="9"/>
                    </a:moveTo>
                    <a:lnTo>
                      <a:pt x="188" y="9"/>
                    </a:lnTo>
                    <a:cubicBezTo>
                      <a:pt x="186" y="9"/>
                      <a:pt x="179" y="5"/>
                      <a:pt x="174" y="0"/>
                    </a:cubicBezTo>
                    <a:cubicBezTo>
                      <a:pt x="170" y="5"/>
                      <a:pt x="156" y="2"/>
                      <a:pt x="149" y="2"/>
                    </a:cubicBezTo>
                    <a:cubicBezTo>
                      <a:pt x="139" y="2"/>
                      <a:pt x="146" y="14"/>
                      <a:pt x="142" y="19"/>
                    </a:cubicBezTo>
                    <a:cubicBezTo>
                      <a:pt x="137" y="21"/>
                      <a:pt x="135" y="28"/>
                      <a:pt x="139" y="28"/>
                    </a:cubicBezTo>
                    <a:cubicBezTo>
                      <a:pt x="144" y="30"/>
                      <a:pt x="139" y="47"/>
                      <a:pt x="139" y="54"/>
                    </a:cubicBezTo>
                    <a:cubicBezTo>
                      <a:pt x="139" y="58"/>
                      <a:pt x="130" y="70"/>
                      <a:pt x="135" y="72"/>
                    </a:cubicBezTo>
                    <a:cubicBezTo>
                      <a:pt x="137" y="75"/>
                      <a:pt x="142" y="89"/>
                      <a:pt x="149" y="89"/>
                    </a:cubicBezTo>
                    <a:cubicBezTo>
                      <a:pt x="156" y="91"/>
                      <a:pt x="160" y="84"/>
                      <a:pt x="163" y="84"/>
                    </a:cubicBezTo>
                    <a:cubicBezTo>
                      <a:pt x="165" y="84"/>
                      <a:pt x="165" y="93"/>
                      <a:pt x="165" y="100"/>
                    </a:cubicBezTo>
                    <a:cubicBezTo>
                      <a:pt x="165" y="107"/>
                      <a:pt x="160" y="110"/>
                      <a:pt x="160" y="110"/>
                    </a:cubicBezTo>
                    <a:cubicBezTo>
                      <a:pt x="160" y="110"/>
                      <a:pt x="151" y="112"/>
                      <a:pt x="146" y="110"/>
                    </a:cubicBezTo>
                    <a:cubicBezTo>
                      <a:pt x="142" y="105"/>
                      <a:pt x="137" y="96"/>
                      <a:pt x="137" y="91"/>
                    </a:cubicBezTo>
                    <a:cubicBezTo>
                      <a:pt x="137" y="89"/>
                      <a:pt x="125" y="89"/>
                      <a:pt x="121" y="89"/>
                    </a:cubicBezTo>
                    <a:cubicBezTo>
                      <a:pt x="116" y="89"/>
                      <a:pt x="111" y="79"/>
                      <a:pt x="109" y="75"/>
                    </a:cubicBezTo>
                    <a:cubicBezTo>
                      <a:pt x="109" y="72"/>
                      <a:pt x="102" y="77"/>
                      <a:pt x="102" y="79"/>
                    </a:cubicBezTo>
                    <a:cubicBezTo>
                      <a:pt x="102" y="82"/>
                      <a:pt x="97" y="82"/>
                      <a:pt x="93" y="82"/>
                    </a:cubicBezTo>
                    <a:cubicBezTo>
                      <a:pt x="88" y="82"/>
                      <a:pt x="79" y="75"/>
                      <a:pt x="74" y="77"/>
                    </a:cubicBezTo>
                    <a:cubicBezTo>
                      <a:pt x="72" y="77"/>
                      <a:pt x="67" y="70"/>
                      <a:pt x="69" y="65"/>
                    </a:cubicBezTo>
                    <a:cubicBezTo>
                      <a:pt x="69" y="63"/>
                      <a:pt x="60" y="65"/>
                      <a:pt x="56" y="68"/>
                    </a:cubicBezTo>
                    <a:cubicBezTo>
                      <a:pt x="51" y="68"/>
                      <a:pt x="51" y="63"/>
                      <a:pt x="51" y="63"/>
                    </a:cubicBezTo>
                    <a:cubicBezTo>
                      <a:pt x="51" y="63"/>
                      <a:pt x="49" y="58"/>
                      <a:pt x="44" y="56"/>
                    </a:cubicBezTo>
                    <a:lnTo>
                      <a:pt x="39" y="98"/>
                    </a:lnTo>
                    <a:lnTo>
                      <a:pt x="35" y="105"/>
                    </a:lnTo>
                    <a:lnTo>
                      <a:pt x="2" y="103"/>
                    </a:lnTo>
                    <a:lnTo>
                      <a:pt x="0" y="175"/>
                    </a:lnTo>
                    <a:lnTo>
                      <a:pt x="25" y="208"/>
                    </a:lnTo>
                    <a:cubicBezTo>
                      <a:pt x="37" y="205"/>
                      <a:pt x="65" y="201"/>
                      <a:pt x="65" y="205"/>
                    </a:cubicBezTo>
                    <a:lnTo>
                      <a:pt x="65" y="210"/>
                    </a:lnTo>
                    <a:cubicBezTo>
                      <a:pt x="69" y="210"/>
                      <a:pt x="74" y="208"/>
                      <a:pt x="76" y="210"/>
                    </a:cubicBezTo>
                    <a:cubicBezTo>
                      <a:pt x="81" y="210"/>
                      <a:pt x="97" y="215"/>
                      <a:pt x="104" y="212"/>
                    </a:cubicBezTo>
                    <a:cubicBezTo>
                      <a:pt x="109" y="210"/>
                      <a:pt x="116" y="191"/>
                      <a:pt x="125" y="189"/>
                    </a:cubicBezTo>
                    <a:cubicBezTo>
                      <a:pt x="132" y="187"/>
                      <a:pt x="144" y="177"/>
                      <a:pt x="144" y="175"/>
                    </a:cubicBezTo>
                    <a:cubicBezTo>
                      <a:pt x="144" y="170"/>
                      <a:pt x="144" y="166"/>
                      <a:pt x="156" y="163"/>
                    </a:cubicBezTo>
                    <a:lnTo>
                      <a:pt x="174" y="163"/>
                    </a:lnTo>
                    <a:lnTo>
                      <a:pt x="177" y="163"/>
                    </a:lnTo>
                    <a:lnTo>
                      <a:pt x="172" y="147"/>
                    </a:lnTo>
                    <a:cubicBezTo>
                      <a:pt x="172" y="147"/>
                      <a:pt x="228" y="126"/>
                      <a:pt x="230" y="126"/>
                    </a:cubicBezTo>
                    <a:cubicBezTo>
                      <a:pt x="228" y="121"/>
                      <a:pt x="225" y="117"/>
                      <a:pt x="228" y="117"/>
                    </a:cubicBezTo>
                    <a:cubicBezTo>
                      <a:pt x="230" y="114"/>
                      <a:pt x="230" y="100"/>
                      <a:pt x="230" y="96"/>
                    </a:cubicBezTo>
                    <a:cubicBezTo>
                      <a:pt x="230" y="91"/>
                      <a:pt x="244" y="96"/>
                      <a:pt x="239" y="91"/>
                    </a:cubicBezTo>
                    <a:cubicBezTo>
                      <a:pt x="235" y="86"/>
                      <a:pt x="235" y="61"/>
                      <a:pt x="237" y="56"/>
                    </a:cubicBezTo>
                    <a:cubicBezTo>
                      <a:pt x="239" y="49"/>
                      <a:pt x="246" y="56"/>
                      <a:pt x="246" y="51"/>
                    </a:cubicBezTo>
                    <a:cubicBezTo>
                      <a:pt x="246" y="47"/>
                      <a:pt x="239" y="33"/>
                      <a:pt x="235" y="28"/>
                    </a:cubicBezTo>
                    <a:cubicBezTo>
                      <a:pt x="232" y="26"/>
                      <a:pt x="214" y="16"/>
                      <a:pt x="209" y="16"/>
                    </a:cubicBezTo>
                    <a:cubicBezTo>
                      <a:pt x="202" y="14"/>
                      <a:pt x="195" y="9"/>
                      <a:pt x="188" y="9"/>
                    </a:cubicBezTo>
                    <a:lnTo>
                      <a:pt x="188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0" name="Freeform 37">
                <a:extLst>
                  <a:ext uri="{FF2B5EF4-FFF2-40B4-BE49-F238E27FC236}">
                    <a16:creationId xmlns:a16="http://schemas.microsoft.com/office/drawing/2014/main" id="{494920E0-7A7D-33C0-9921-E27D2E771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75"/>
                <a:ext cx="25" cy="22"/>
              </a:xfrm>
              <a:custGeom>
                <a:avLst/>
                <a:gdLst>
                  <a:gd name="T0" fmla="*/ 33 w 42"/>
                  <a:gd name="T1" fmla="*/ 0 h 37"/>
                  <a:gd name="T2" fmla="*/ 33 w 42"/>
                  <a:gd name="T3" fmla="*/ 0 h 37"/>
                  <a:gd name="T4" fmla="*/ 21 w 42"/>
                  <a:gd name="T5" fmla="*/ 5 h 37"/>
                  <a:gd name="T6" fmla="*/ 12 w 42"/>
                  <a:gd name="T7" fmla="*/ 7 h 37"/>
                  <a:gd name="T8" fmla="*/ 10 w 42"/>
                  <a:gd name="T9" fmla="*/ 7 h 37"/>
                  <a:gd name="T10" fmla="*/ 5 w 42"/>
                  <a:gd name="T11" fmla="*/ 21 h 37"/>
                  <a:gd name="T12" fmla="*/ 0 w 42"/>
                  <a:gd name="T13" fmla="*/ 28 h 37"/>
                  <a:gd name="T14" fmla="*/ 5 w 42"/>
                  <a:gd name="T15" fmla="*/ 35 h 37"/>
                  <a:gd name="T16" fmla="*/ 12 w 42"/>
                  <a:gd name="T17" fmla="*/ 35 h 37"/>
                  <a:gd name="T18" fmla="*/ 21 w 42"/>
                  <a:gd name="T19" fmla="*/ 28 h 37"/>
                  <a:gd name="T20" fmla="*/ 40 w 42"/>
                  <a:gd name="T21" fmla="*/ 23 h 37"/>
                  <a:gd name="T22" fmla="*/ 37 w 42"/>
                  <a:gd name="T23" fmla="*/ 9 h 37"/>
                  <a:gd name="T24" fmla="*/ 33 w 42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37">
                    <a:moveTo>
                      <a:pt x="33" y="0"/>
                    </a:moveTo>
                    <a:lnTo>
                      <a:pt x="33" y="0"/>
                    </a:lnTo>
                    <a:cubicBezTo>
                      <a:pt x="28" y="2"/>
                      <a:pt x="24" y="2"/>
                      <a:pt x="21" y="5"/>
                    </a:cubicBezTo>
                    <a:cubicBezTo>
                      <a:pt x="19" y="5"/>
                      <a:pt x="17" y="7"/>
                      <a:pt x="12" y="7"/>
                    </a:cubicBezTo>
                    <a:lnTo>
                      <a:pt x="10" y="7"/>
                    </a:lnTo>
                    <a:cubicBezTo>
                      <a:pt x="3" y="9"/>
                      <a:pt x="5" y="21"/>
                      <a:pt x="5" y="21"/>
                    </a:cubicBezTo>
                    <a:cubicBezTo>
                      <a:pt x="5" y="21"/>
                      <a:pt x="0" y="23"/>
                      <a:pt x="0" y="28"/>
                    </a:cubicBezTo>
                    <a:cubicBezTo>
                      <a:pt x="0" y="33"/>
                      <a:pt x="3" y="33"/>
                      <a:pt x="5" y="35"/>
                    </a:cubicBezTo>
                    <a:lnTo>
                      <a:pt x="12" y="35"/>
                    </a:lnTo>
                    <a:cubicBezTo>
                      <a:pt x="24" y="37"/>
                      <a:pt x="21" y="28"/>
                      <a:pt x="21" y="28"/>
                    </a:cubicBezTo>
                    <a:cubicBezTo>
                      <a:pt x="21" y="28"/>
                      <a:pt x="40" y="30"/>
                      <a:pt x="40" y="23"/>
                    </a:cubicBezTo>
                    <a:cubicBezTo>
                      <a:pt x="42" y="19"/>
                      <a:pt x="37" y="9"/>
                      <a:pt x="37" y="9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1" name="Freeform 38">
                <a:extLst>
                  <a:ext uri="{FF2B5EF4-FFF2-40B4-BE49-F238E27FC236}">
                    <a16:creationId xmlns:a16="http://schemas.microsoft.com/office/drawing/2014/main" id="{8FE26C51-1BE8-68CD-9948-0F42A480A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75"/>
                <a:ext cx="25" cy="22"/>
              </a:xfrm>
              <a:custGeom>
                <a:avLst/>
                <a:gdLst>
                  <a:gd name="T0" fmla="*/ 33 w 42"/>
                  <a:gd name="T1" fmla="*/ 0 h 37"/>
                  <a:gd name="T2" fmla="*/ 33 w 42"/>
                  <a:gd name="T3" fmla="*/ 0 h 37"/>
                  <a:gd name="T4" fmla="*/ 21 w 42"/>
                  <a:gd name="T5" fmla="*/ 5 h 37"/>
                  <a:gd name="T6" fmla="*/ 12 w 42"/>
                  <a:gd name="T7" fmla="*/ 7 h 37"/>
                  <a:gd name="T8" fmla="*/ 10 w 42"/>
                  <a:gd name="T9" fmla="*/ 7 h 37"/>
                  <a:gd name="T10" fmla="*/ 5 w 42"/>
                  <a:gd name="T11" fmla="*/ 21 h 37"/>
                  <a:gd name="T12" fmla="*/ 0 w 42"/>
                  <a:gd name="T13" fmla="*/ 28 h 37"/>
                  <a:gd name="T14" fmla="*/ 5 w 42"/>
                  <a:gd name="T15" fmla="*/ 35 h 37"/>
                  <a:gd name="T16" fmla="*/ 12 w 42"/>
                  <a:gd name="T17" fmla="*/ 35 h 37"/>
                  <a:gd name="T18" fmla="*/ 21 w 42"/>
                  <a:gd name="T19" fmla="*/ 28 h 37"/>
                  <a:gd name="T20" fmla="*/ 40 w 42"/>
                  <a:gd name="T21" fmla="*/ 23 h 37"/>
                  <a:gd name="T22" fmla="*/ 37 w 42"/>
                  <a:gd name="T23" fmla="*/ 9 h 37"/>
                  <a:gd name="T24" fmla="*/ 33 w 42"/>
                  <a:gd name="T25" fmla="*/ 0 h 37"/>
                  <a:gd name="T26" fmla="*/ 33 w 42"/>
                  <a:gd name="T2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7">
                    <a:moveTo>
                      <a:pt x="33" y="0"/>
                    </a:moveTo>
                    <a:lnTo>
                      <a:pt x="33" y="0"/>
                    </a:lnTo>
                    <a:cubicBezTo>
                      <a:pt x="28" y="2"/>
                      <a:pt x="24" y="2"/>
                      <a:pt x="21" y="5"/>
                    </a:cubicBezTo>
                    <a:cubicBezTo>
                      <a:pt x="19" y="5"/>
                      <a:pt x="17" y="7"/>
                      <a:pt x="12" y="7"/>
                    </a:cubicBezTo>
                    <a:lnTo>
                      <a:pt x="10" y="7"/>
                    </a:lnTo>
                    <a:cubicBezTo>
                      <a:pt x="3" y="9"/>
                      <a:pt x="5" y="21"/>
                      <a:pt x="5" y="21"/>
                    </a:cubicBezTo>
                    <a:cubicBezTo>
                      <a:pt x="5" y="21"/>
                      <a:pt x="0" y="23"/>
                      <a:pt x="0" y="28"/>
                    </a:cubicBezTo>
                    <a:cubicBezTo>
                      <a:pt x="0" y="33"/>
                      <a:pt x="3" y="33"/>
                      <a:pt x="5" y="35"/>
                    </a:cubicBezTo>
                    <a:lnTo>
                      <a:pt x="12" y="35"/>
                    </a:lnTo>
                    <a:cubicBezTo>
                      <a:pt x="24" y="37"/>
                      <a:pt x="21" y="28"/>
                      <a:pt x="21" y="28"/>
                    </a:cubicBezTo>
                    <a:cubicBezTo>
                      <a:pt x="21" y="28"/>
                      <a:pt x="40" y="30"/>
                      <a:pt x="40" y="23"/>
                    </a:cubicBezTo>
                    <a:cubicBezTo>
                      <a:pt x="42" y="19"/>
                      <a:pt x="37" y="9"/>
                      <a:pt x="37" y="9"/>
                    </a:cubicBez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2" name="Freeform 39">
                <a:extLst>
                  <a:ext uri="{FF2B5EF4-FFF2-40B4-BE49-F238E27FC236}">
                    <a16:creationId xmlns:a16="http://schemas.microsoft.com/office/drawing/2014/main" id="{D576E02F-FD96-A07F-C42C-E7A17063C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75"/>
                <a:ext cx="25" cy="22"/>
              </a:xfrm>
              <a:custGeom>
                <a:avLst/>
                <a:gdLst>
                  <a:gd name="T0" fmla="*/ 33 w 42"/>
                  <a:gd name="T1" fmla="*/ 0 h 37"/>
                  <a:gd name="T2" fmla="*/ 33 w 42"/>
                  <a:gd name="T3" fmla="*/ 0 h 37"/>
                  <a:gd name="T4" fmla="*/ 21 w 42"/>
                  <a:gd name="T5" fmla="*/ 5 h 37"/>
                  <a:gd name="T6" fmla="*/ 12 w 42"/>
                  <a:gd name="T7" fmla="*/ 7 h 37"/>
                  <a:gd name="T8" fmla="*/ 10 w 42"/>
                  <a:gd name="T9" fmla="*/ 7 h 37"/>
                  <a:gd name="T10" fmla="*/ 5 w 42"/>
                  <a:gd name="T11" fmla="*/ 21 h 37"/>
                  <a:gd name="T12" fmla="*/ 0 w 42"/>
                  <a:gd name="T13" fmla="*/ 28 h 37"/>
                  <a:gd name="T14" fmla="*/ 5 w 42"/>
                  <a:gd name="T15" fmla="*/ 35 h 37"/>
                  <a:gd name="T16" fmla="*/ 12 w 42"/>
                  <a:gd name="T17" fmla="*/ 35 h 37"/>
                  <a:gd name="T18" fmla="*/ 21 w 42"/>
                  <a:gd name="T19" fmla="*/ 28 h 37"/>
                  <a:gd name="T20" fmla="*/ 40 w 42"/>
                  <a:gd name="T21" fmla="*/ 23 h 37"/>
                  <a:gd name="T22" fmla="*/ 37 w 42"/>
                  <a:gd name="T23" fmla="*/ 9 h 37"/>
                  <a:gd name="T24" fmla="*/ 33 w 42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37">
                    <a:moveTo>
                      <a:pt x="33" y="0"/>
                    </a:moveTo>
                    <a:lnTo>
                      <a:pt x="33" y="0"/>
                    </a:lnTo>
                    <a:cubicBezTo>
                      <a:pt x="28" y="2"/>
                      <a:pt x="24" y="2"/>
                      <a:pt x="21" y="5"/>
                    </a:cubicBezTo>
                    <a:cubicBezTo>
                      <a:pt x="19" y="5"/>
                      <a:pt x="17" y="7"/>
                      <a:pt x="12" y="7"/>
                    </a:cubicBezTo>
                    <a:lnTo>
                      <a:pt x="10" y="7"/>
                    </a:lnTo>
                    <a:cubicBezTo>
                      <a:pt x="3" y="9"/>
                      <a:pt x="5" y="21"/>
                      <a:pt x="5" y="21"/>
                    </a:cubicBezTo>
                    <a:cubicBezTo>
                      <a:pt x="5" y="21"/>
                      <a:pt x="0" y="23"/>
                      <a:pt x="0" y="28"/>
                    </a:cubicBezTo>
                    <a:cubicBezTo>
                      <a:pt x="0" y="33"/>
                      <a:pt x="3" y="33"/>
                      <a:pt x="5" y="35"/>
                    </a:cubicBezTo>
                    <a:lnTo>
                      <a:pt x="12" y="35"/>
                    </a:lnTo>
                    <a:cubicBezTo>
                      <a:pt x="24" y="37"/>
                      <a:pt x="21" y="28"/>
                      <a:pt x="21" y="28"/>
                    </a:cubicBezTo>
                    <a:cubicBezTo>
                      <a:pt x="21" y="28"/>
                      <a:pt x="40" y="30"/>
                      <a:pt x="40" y="23"/>
                    </a:cubicBezTo>
                    <a:cubicBezTo>
                      <a:pt x="42" y="19"/>
                      <a:pt x="37" y="9"/>
                      <a:pt x="37" y="9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3" name="Freeform 40">
                <a:extLst>
                  <a:ext uri="{FF2B5EF4-FFF2-40B4-BE49-F238E27FC236}">
                    <a16:creationId xmlns:a16="http://schemas.microsoft.com/office/drawing/2014/main" id="{51C55AE0-51CC-2205-8F8D-A1E8ACBEC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375"/>
                <a:ext cx="25" cy="22"/>
              </a:xfrm>
              <a:custGeom>
                <a:avLst/>
                <a:gdLst>
                  <a:gd name="T0" fmla="*/ 33 w 42"/>
                  <a:gd name="T1" fmla="*/ 0 h 37"/>
                  <a:gd name="T2" fmla="*/ 33 w 42"/>
                  <a:gd name="T3" fmla="*/ 0 h 37"/>
                  <a:gd name="T4" fmla="*/ 21 w 42"/>
                  <a:gd name="T5" fmla="*/ 5 h 37"/>
                  <a:gd name="T6" fmla="*/ 12 w 42"/>
                  <a:gd name="T7" fmla="*/ 7 h 37"/>
                  <a:gd name="T8" fmla="*/ 10 w 42"/>
                  <a:gd name="T9" fmla="*/ 7 h 37"/>
                  <a:gd name="T10" fmla="*/ 5 w 42"/>
                  <a:gd name="T11" fmla="*/ 21 h 37"/>
                  <a:gd name="T12" fmla="*/ 0 w 42"/>
                  <a:gd name="T13" fmla="*/ 28 h 37"/>
                  <a:gd name="T14" fmla="*/ 5 w 42"/>
                  <a:gd name="T15" fmla="*/ 35 h 37"/>
                  <a:gd name="T16" fmla="*/ 12 w 42"/>
                  <a:gd name="T17" fmla="*/ 35 h 37"/>
                  <a:gd name="T18" fmla="*/ 21 w 42"/>
                  <a:gd name="T19" fmla="*/ 28 h 37"/>
                  <a:gd name="T20" fmla="*/ 40 w 42"/>
                  <a:gd name="T21" fmla="*/ 23 h 37"/>
                  <a:gd name="T22" fmla="*/ 37 w 42"/>
                  <a:gd name="T23" fmla="*/ 9 h 37"/>
                  <a:gd name="T24" fmla="*/ 33 w 42"/>
                  <a:gd name="T25" fmla="*/ 0 h 37"/>
                  <a:gd name="T26" fmla="*/ 33 w 42"/>
                  <a:gd name="T2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7">
                    <a:moveTo>
                      <a:pt x="33" y="0"/>
                    </a:moveTo>
                    <a:lnTo>
                      <a:pt x="33" y="0"/>
                    </a:lnTo>
                    <a:cubicBezTo>
                      <a:pt x="28" y="2"/>
                      <a:pt x="24" y="2"/>
                      <a:pt x="21" y="5"/>
                    </a:cubicBezTo>
                    <a:cubicBezTo>
                      <a:pt x="19" y="5"/>
                      <a:pt x="17" y="7"/>
                      <a:pt x="12" y="7"/>
                    </a:cubicBezTo>
                    <a:lnTo>
                      <a:pt x="10" y="7"/>
                    </a:lnTo>
                    <a:cubicBezTo>
                      <a:pt x="3" y="9"/>
                      <a:pt x="5" y="21"/>
                      <a:pt x="5" y="21"/>
                    </a:cubicBezTo>
                    <a:cubicBezTo>
                      <a:pt x="5" y="21"/>
                      <a:pt x="0" y="23"/>
                      <a:pt x="0" y="28"/>
                    </a:cubicBezTo>
                    <a:cubicBezTo>
                      <a:pt x="0" y="33"/>
                      <a:pt x="3" y="33"/>
                      <a:pt x="5" y="35"/>
                    </a:cubicBezTo>
                    <a:lnTo>
                      <a:pt x="12" y="35"/>
                    </a:lnTo>
                    <a:cubicBezTo>
                      <a:pt x="24" y="37"/>
                      <a:pt x="21" y="28"/>
                      <a:pt x="21" y="28"/>
                    </a:cubicBezTo>
                    <a:cubicBezTo>
                      <a:pt x="21" y="28"/>
                      <a:pt x="40" y="30"/>
                      <a:pt x="40" y="23"/>
                    </a:cubicBezTo>
                    <a:cubicBezTo>
                      <a:pt x="42" y="19"/>
                      <a:pt x="37" y="9"/>
                      <a:pt x="37" y="9"/>
                    </a:cubicBez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4" name="Freeform 41">
                <a:extLst>
                  <a:ext uri="{FF2B5EF4-FFF2-40B4-BE49-F238E27FC236}">
                    <a16:creationId xmlns:a16="http://schemas.microsoft.com/office/drawing/2014/main" id="{583D628D-E764-41CD-8255-6C7AAE864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203"/>
                <a:ext cx="133" cy="179"/>
              </a:xfrm>
              <a:custGeom>
                <a:avLst/>
                <a:gdLst>
                  <a:gd name="T0" fmla="*/ 51 w 221"/>
                  <a:gd name="T1" fmla="*/ 56 h 297"/>
                  <a:gd name="T2" fmla="*/ 51 w 221"/>
                  <a:gd name="T3" fmla="*/ 56 h 297"/>
                  <a:gd name="T4" fmla="*/ 65 w 221"/>
                  <a:gd name="T5" fmla="*/ 68 h 297"/>
                  <a:gd name="T6" fmla="*/ 107 w 221"/>
                  <a:gd name="T7" fmla="*/ 84 h 297"/>
                  <a:gd name="T8" fmla="*/ 137 w 221"/>
                  <a:gd name="T9" fmla="*/ 89 h 297"/>
                  <a:gd name="T10" fmla="*/ 144 w 221"/>
                  <a:gd name="T11" fmla="*/ 94 h 297"/>
                  <a:gd name="T12" fmla="*/ 88 w 221"/>
                  <a:gd name="T13" fmla="*/ 152 h 297"/>
                  <a:gd name="T14" fmla="*/ 65 w 221"/>
                  <a:gd name="T15" fmla="*/ 157 h 297"/>
                  <a:gd name="T16" fmla="*/ 37 w 221"/>
                  <a:gd name="T17" fmla="*/ 171 h 297"/>
                  <a:gd name="T18" fmla="*/ 19 w 221"/>
                  <a:gd name="T19" fmla="*/ 173 h 297"/>
                  <a:gd name="T20" fmla="*/ 9 w 221"/>
                  <a:gd name="T21" fmla="*/ 187 h 297"/>
                  <a:gd name="T22" fmla="*/ 0 w 221"/>
                  <a:gd name="T23" fmla="*/ 203 h 297"/>
                  <a:gd name="T24" fmla="*/ 0 w 221"/>
                  <a:gd name="T25" fmla="*/ 280 h 297"/>
                  <a:gd name="T26" fmla="*/ 12 w 221"/>
                  <a:gd name="T27" fmla="*/ 297 h 297"/>
                  <a:gd name="T28" fmla="*/ 58 w 221"/>
                  <a:gd name="T29" fmla="*/ 245 h 297"/>
                  <a:gd name="T30" fmla="*/ 95 w 221"/>
                  <a:gd name="T31" fmla="*/ 217 h 297"/>
                  <a:gd name="T32" fmla="*/ 149 w 221"/>
                  <a:gd name="T33" fmla="*/ 166 h 297"/>
                  <a:gd name="T34" fmla="*/ 172 w 221"/>
                  <a:gd name="T35" fmla="*/ 126 h 297"/>
                  <a:gd name="T36" fmla="*/ 193 w 221"/>
                  <a:gd name="T37" fmla="*/ 94 h 297"/>
                  <a:gd name="T38" fmla="*/ 212 w 221"/>
                  <a:gd name="T39" fmla="*/ 52 h 297"/>
                  <a:gd name="T40" fmla="*/ 219 w 221"/>
                  <a:gd name="T41" fmla="*/ 14 h 297"/>
                  <a:gd name="T42" fmla="*/ 205 w 221"/>
                  <a:gd name="T43" fmla="*/ 7 h 297"/>
                  <a:gd name="T44" fmla="*/ 158 w 221"/>
                  <a:gd name="T45" fmla="*/ 19 h 297"/>
                  <a:gd name="T46" fmla="*/ 123 w 221"/>
                  <a:gd name="T47" fmla="*/ 28 h 297"/>
                  <a:gd name="T48" fmla="*/ 95 w 221"/>
                  <a:gd name="T49" fmla="*/ 33 h 297"/>
                  <a:gd name="T50" fmla="*/ 60 w 221"/>
                  <a:gd name="T51" fmla="*/ 31 h 297"/>
                  <a:gd name="T52" fmla="*/ 49 w 221"/>
                  <a:gd name="T53" fmla="*/ 17 h 297"/>
                  <a:gd name="T54" fmla="*/ 37 w 221"/>
                  <a:gd name="T55" fmla="*/ 35 h 297"/>
                  <a:gd name="T56" fmla="*/ 51 w 221"/>
                  <a:gd name="T57" fmla="*/ 5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1" h="297">
                    <a:moveTo>
                      <a:pt x="51" y="56"/>
                    </a:moveTo>
                    <a:lnTo>
                      <a:pt x="51" y="56"/>
                    </a:lnTo>
                    <a:cubicBezTo>
                      <a:pt x="56" y="56"/>
                      <a:pt x="60" y="68"/>
                      <a:pt x="65" y="68"/>
                    </a:cubicBezTo>
                    <a:cubicBezTo>
                      <a:pt x="70" y="70"/>
                      <a:pt x="93" y="77"/>
                      <a:pt x="107" y="84"/>
                    </a:cubicBezTo>
                    <a:cubicBezTo>
                      <a:pt x="123" y="89"/>
                      <a:pt x="132" y="89"/>
                      <a:pt x="137" y="89"/>
                    </a:cubicBezTo>
                    <a:cubicBezTo>
                      <a:pt x="142" y="89"/>
                      <a:pt x="149" y="91"/>
                      <a:pt x="144" y="94"/>
                    </a:cubicBezTo>
                    <a:cubicBezTo>
                      <a:pt x="139" y="98"/>
                      <a:pt x="95" y="145"/>
                      <a:pt x="88" y="152"/>
                    </a:cubicBezTo>
                    <a:cubicBezTo>
                      <a:pt x="81" y="159"/>
                      <a:pt x="79" y="157"/>
                      <a:pt x="65" y="157"/>
                    </a:cubicBezTo>
                    <a:cubicBezTo>
                      <a:pt x="51" y="157"/>
                      <a:pt x="40" y="171"/>
                      <a:pt x="37" y="171"/>
                    </a:cubicBezTo>
                    <a:cubicBezTo>
                      <a:pt x="35" y="171"/>
                      <a:pt x="26" y="171"/>
                      <a:pt x="19" y="173"/>
                    </a:cubicBezTo>
                    <a:lnTo>
                      <a:pt x="9" y="187"/>
                    </a:lnTo>
                    <a:lnTo>
                      <a:pt x="0" y="203"/>
                    </a:lnTo>
                    <a:lnTo>
                      <a:pt x="0" y="280"/>
                    </a:lnTo>
                    <a:lnTo>
                      <a:pt x="12" y="297"/>
                    </a:lnTo>
                    <a:cubicBezTo>
                      <a:pt x="19" y="285"/>
                      <a:pt x="42" y="264"/>
                      <a:pt x="58" y="245"/>
                    </a:cubicBezTo>
                    <a:cubicBezTo>
                      <a:pt x="77" y="227"/>
                      <a:pt x="86" y="222"/>
                      <a:pt x="95" y="217"/>
                    </a:cubicBezTo>
                    <a:cubicBezTo>
                      <a:pt x="105" y="213"/>
                      <a:pt x="130" y="187"/>
                      <a:pt x="149" y="166"/>
                    </a:cubicBezTo>
                    <a:cubicBezTo>
                      <a:pt x="158" y="152"/>
                      <a:pt x="172" y="136"/>
                      <a:pt x="172" y="126"/>
                    </a:cubicBezTo>
                    <a:cubicBezTo>
                      <a:pt x="175" y="117"/>
                      <a:pt x="184" y="103"/>
                      <a:pt x="193" y="94"/>
                    </a:cubicBezTo>
                    <a:cubicBezTo>
                      <a:pt x="200" y="84"/>
                      <a:pt x="212" y="59"/>
                      <a:pt x="212" y="52"/>
                    </a:cubicBezTo>
                    <a:cubicBezTo>
                      <a:pt x="212" y="45"/>
                      <a:pt x="219" y="28"/>
                      <a:pt x="219" y="14"/>
                    </a:cubicBezTo>
                    <a:cubicBezTo>
                      <a:pt x="221" y="0"/>
                      <a:pt x="209" y="0"/>
                      <a:pt x="205" y="7"/>
                    </a:cubicBezTo>
                    <a:cubicBezTo>
                      <a:pt x="202" y="14"/>
                      <a:pt x="175" y="19"/>
                      <a:pt x="158" y="19"/>
                    </a:cubicBezTo>
                    <a:cubicBezTo>
                      <a:pt x="139" y="19"/>
                      <a:pt x="130" y="21"/>
                      <a:pt x="123" y="28"/>
                    </a:cubicBezTo>
                    <a:cubicBezTo>
                      <a:pt x="116" y="33"/>
                      <a:pt x="102" y="26"/>
                      <a:pt x="95" y="33"/>
                    </a:cubicBezTo>
                    <a:cubicBezTo>
                      <a:pt x="91" y="40"/>
                      <a:pt x="67" y="45"/>
                      <a:pt x="60" y="31"/>
                    </a:cubicBezTo>
                    <a:cubicBezTo>
                      <a:pt x="58" y="24"/>
                      <a:pt x="54" y="19"/>
                      <a:pt x="49" y="17"/>
                    </a:cubicBezTo>
                    <a:cubicBezTo>
                      <a:pt x="44" y="24"/>
                      <a:pt x="37" y="33"/>
                      <a:pt x="37" y="35"/>
                    </a:cubicBezTo>
                    <a:cubicBezTo>
                      <a:pt x="40" y="40"/>
                      <a:pt x="47" y="54"/>
                      <a:pt x="51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5" name="Freeform 42">
                <a:extLst>
                  <a:ext uri="{FF2B5EF4-FFF2-40B4-BE49-F238E27FC236}">
                    <a16:creationId xmlns:a16="http://schemas.microsoft.com/office/drawing/2014/main" id="{F523BAB5-2C85-5C63-4363-196AAD716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203"/>
                <a:ext cx="133" cy="179"/>
              </a:xfrm>
              <a:custGeom>
                <a:avLst/>
                <a:gdLst>
                  <a:gd name="T0" fmla="*/ 51 w 221"/>
                  <a:gd name="T1" fmla="*/ 56 h 297"/>
                  <a:gd name="T2" fmla="*/ 51 w 221"/>
                  <a:gd name="T3" fmla="*/ 56 h 297"/>
                  <a:gd name="T4" fmla="*/ 65 w 221"/>
                  <a:gd name="T5" fmla="*/ 68 h 297"/>
                  <a:gd name="T6" fmla="*/ 107 w 221"/>
                  <a:gd name="T7" fmla="*/ 84 h 297"/>
                  <a:gd name="T8" fmla="*/ 137 w 221"/>
                  <a:gd name="T9" fmla="*/ 89 h 297"/>
                  <a:gd name="T10" fmla="*/ 144 w 221"/>
                  <a:gd name="T11" fmla="*/ 94 h 297"/>
                  <a:gd name="T12" fmla="*/ 88 w 221"/>
                  <a:gd name="T13" fmla="*/ 152 h 297"/>
                  <a:gd name="T14" fmla="*/ 65 w 221"/>
                  <a:gd name="T15" fmla="*/ 157 h 297"/>
                  <a:gd name="T16" fmla="*/ 37 w 221"/>
                  <a:gd name="T17" fmla="*/ 171 h 297"/>
                  <a:gd name="T18" fmla="*/ 19 w 221"/>
                  <a:gd name="T19" fmla="*/ 173 h 297"/>
                  <a:gd name="T20" fmla="*/ 9 w 221"/>
                  <a:gd name="T21" fmla="*/ 187 h 297"/>
                  <a:gd name="T22" fmla="*/ 0 w 221"/>
                  <a:gd name="T23" fmla="*/ 203 h 297"/>
                  <a:gd name="T24" fmla="*/ 0 w 221"/>
                  <a:gd name="T25" fmla="*/ 280 h 297"/>
                  <a:gd name="T26" fmla="*/ 12 w 221"/>
                  <a:gd name="T27" fmla="*/ 297 h 297"/>
                  <a:gd name="T28" fmla="*/ 58 w 221"/>
                  <a:gd name="T29" fmla="*/ 245 h 297"/>
                  <a:gd name="T30" fmla="*/ 95 w 221"/>
                  <a:gd name="T31" fmla="*/ 217 h 297"/>
                  <a:gd name="T32" fmla="*/ 149 w 221"/>
                  <a:gd name="T33" fmla="*/ 166 h 297"/>
                  <a:gd name="T34" fmla="*/ 172 w 221"/>
                  <a:gd name="T35" fmla="*/ 126 h 297"/>
                  <a:gd name="T36" fmla="*/ 193 w 221"/>
                  <a:gd name="T37" fmla="*/ 94 h 297"/>
                  <a:gd name="T38" fmla="*/ 212 w 221"/>
                  <a:gd name="T39" fmla="*/ 52 h 297"/>
                  <a:gd name="T40" fmla="*/ 219 w 221"/>
                  <a:gd name="T41" fmla="*/ 14 h 297"/>
                  <a:gd name="T42" fmla="*/ 205 w 221"/>
                  <a:gd name="T43" fmla="*/ 7 h 297"/>
                  <a:gd name="T44" fmla="*/ 158 w 221"/>
                  <a:gd name="T45" fmla="*/ 19 h 297"/>
                  <a:gd name="T46" fmla="*/ 123 w 221"/>
                  <a:gd name="T47" fmla="*/ 28 h 297"/>
                  <a:gd name="T48" fmla="*/ 95 w 221"/>
                  <a:gd name="T49" fmla="*/ 33 h 297"/>
                  <a:gd name="T50" fmla="*/ 60 w 221"/>
                  <a:gd name="T51" fmla="*/ 31 h 297"/>
                  <a:gd name="T52" fmla="*/ 49 w 221"/>
                  <a:gd name="T53" fmla="*/ 17 h 297"/>
                  <a:gd name="T54" fmla="*/ 37 w 221"/>
                  <a:gd name="T55" fmla="*/ 35 h 297"/>
                  <a:gd name="T56" fmla="*/ 51 w 221"/>
                  <a:gd name="T57" fmla="*/ 56 h 297"/>
                  <a:gd name="T58" fmla="*/ 51 w 221"/>
                  <a:gd name="T59" fmla="*/ 5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1" h="297">
                    <a:moveTo>
                      <a:pt x="51" y="56"/>
                    </a:moveTo>
                    <a:lnTo>
                      <a:pt x="51" y="56"/>
                    </a:lnTo>
                    <a:cubicBezTo>
                      <a:pt x="56" y="56"/>
                      <a:pt x="60" y="68"/>
                      <a:pt x="65" y="68"/>
                    </a:cubicBezTo>
                    <a:cubicBezTo>
                      <a:pt x="70" y="70"/>
                      <a:pt x="93" y="77"/>
                      <a:pt x="107" y="84"/>
                    </a:cubicBezTo>
                    <a:cubicBezTo>
                      <a:pt x="123" y="89"/>
                      <a:pt x="132" y="89"/>
                      <a:pt x="137" y="89"/>
                    </a:cubicBezTo>
                    <a:cubicBezTo>
                      <a:pt x="142" y="89"/>
                      <a:pt x="149" y="91"/>
                      <a:pt x="144" y="94"/>
                    </a:cubicBezTo>
                    <a:cubicBezTo>
                      <a:pt x="139" y="98"/>
                      <a:pt x="95" y="145"/>
                      <a:pt x="88" y="152"/>
                    </a:cubicBezTo>
                    <a:cubicBezTo>
                      <a:pt x="81" y="159"/>
                      <a:pt x="79" y="157"/>
                      <a:pt x="65" y="157"/>
                    </a:cubicBezTo>
                    <a:cubicBezTo>
                      <a:pt x="51" y="157"/>
                      <a:pt x="40" y="171"/>
                      <a:pt x="37" y="171"/>
                    </a:cubicBezTo>
                    <a:cubicBezTo>
                      <a:pt x="35" y="171"/>
                      <a:pt x="26" y="171"/>
                      <a:pt x="19" y="173"/>
                    </a:cubicBezTo>
                    <a:lnTo>
                      <a:pt x="9" y="187"/>
                    </a:lnTo>
                    <a:lnTo>
                      <a:pt x="0" y="203"/>
                    </a:lnTo>
                    <a:lnTo>
                      <a:pt x="0" y="280"/>
                    </a:lnTo>
                    <a:lnTo>
                      <a:pt x="12" y="297"/>
                    </a:lnTo>
                    <a:cubicBezTo>
                      <a:pt x="19" y="285"/>
                      <a:pt x="42" y="264"/>
                      <a:pt x="58" y="245"/>
                    </a:cubicBezTo>
                    <a:cubicBezTo>
                      <a:pt x="77" y="227"/>
                      <a:pt x="86" y="222"/>
                      <a:pt x="95" y="217"/>
                    </a:cubicBezTo>
                    <a:cubicBezTo>
                      <a:pt x="105" y="213"/>
                      <a:pt x="130" y="187"/>
                      <a:pt x="149" y="166"/>
                    </a:cubicBezTo>
                    <a:cubicBezTo>
                      <a:pt x="158" y="152"/>
                      <a:pt x="172" y="136"/>
                      <a:pt x="172" y="126"/>
                    </a:cubicBezTo>
                    <a:cubicBezTo>
                      <a:pt x="175" y="117"/>
                      <a:pt x="184" y="103"/>
                      <a:pt x="193" y="94"/>
                    </a:cubicBezTo>
                    <a:cubicBezTo>
                      <a:pt x="200" y="84"/>
                      <a:pt x="212" y="59"/>
                      <a:pt x="212" y="52"/>
                    </a:cubicBezTo>
                    <a:cubicBezTo>
                      <a:pt x="212" y="45"/>
                      <a:pt x="219" y="28"/>
                      <a:pt x="219" y="14"/>
                    </a:cubicBezTo>
                    <a:cubicBezTo>
                      <a:pt x="221" y="0"/>
                      <a:pt x="209" y="0"/>
                      <a:pt x="205" y="7"/>
                    </a:cubicBezTo>
                    <a:cubicBezTo>
                      <a:pt x="202" y="14"/>
                      <a:pt x="175" y="19"/>
                      <a:pt x="158" y="19"/>
                    </a:cubicBezTo>
                    <a:cubicBezTo>
                      <a:pt x="139" y="19"/>
                      <a:pt x="130" y="21"/>
                      <a:pt x="123" y="28"/>
                    </a:cubicBezTo>
                    <a:cubicBezTo>
                      <a:pt x="116" y="33"/>
                      <a:pt x="102" y="26"/>
                      <a:pt x="95" y="33"/>
                    </a:cubicBezTo>
                    <a:cubicBezTo>
                      <a:pt x="91" y="40"/>
                      <a:pt x="67" y="45"/>
                      <a:pt x="60" y="31"/>
                    </a:cubicBezTo>
                    <a:cubicBezTo>
                      <a:pt x="58" y="24"/>
                      <a:pt x="54" y="19"/>
                      <a:pt x="49" y="17"/>
                    </a:cubicBezTo>
                    <a:cubicBezTo>
                      <a:pt x="44" y="24"/>
                      <a:pt x="37" y="33"/>
                      <a:pt x="37" y="35"/>
                    </a:cubicBezTo>
                    <a:cubicBezTo>
                      <a:pt x="40" y="40"/>
                      <a:pt x="47" y="54"/>
                      <a:pt x="51" y="56"/>
                    </a:cubicBezTo>
                    <a:lnTo>
                      <a:pt x="51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6" name="Freeform 43">
                <a:extLst>
                  <a:ext uri="{FF2B5EF4-FFF2-40B4-BE49-F238E27FC236}">
                    <a16:creationId xmlns:a16="http://schemas.microsoft.com/office/drawing/2014/main" id="{24A1F3C6-548D-1153-716D-40B207D8E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203"/>
                <a:ext cx="133" cy="179"/>
              </a:xfrm>
              <a:custGeom>
                <a:avLst/>
                <a:gdLst>
                  <a:gd name="T0" fmla="*/ 51 w 221"/>
                  <a:gd name="T1" fmla="*/ 56 h 297"/>
                  <a:gd name="T2" fmla="*/ 51 w 221"/>
                  <a:gd name="T3" fmla="*/ 56 h 297"/>
                  <a:gd name="T4" fmla="*/ 65 w 221"/>
                  <a:gd name="T5" fmla="*/ 68 h 297"/>
                  <a:gd name="T6" fmla="*/ 107 w 221"/>
                  <a:gd name="T7" fmla="*/ 84 h 297"/>
                  <a:gd name="T8" fmla="*/ 137 w 221"/>
                  <a:gd name="T9" fmla="*/ 89 h 297"/>
                  <a:gd name="T10" fmla="*/ 144 w 221"/>
                  <a:gd name="T11" fmla="*/ 94 h 297"/>
                  <a:gd name="T12" fmla="*/ 88 w 221"/>
                  <a:gd name="T13" fmla="*/ 152 h 297"/>
                  <a:gd name="T14" fmla="*/ 65 w 221"/>
                  <a:gd name="T15" fmla="*/ 157 h 297"/>
                  <a:gd name="T16" fmla="*/ 37 w 221"/>
                  <a:gd name="T17" fmla="*/ 171 h 297"/>
                  <a:gd name="T18" fmla="*/ 19 w 221"/>
                  <a:gd name="T19" fmla="*/ 173 h 297"/>
                  <a:gd name="T20" fmla="*/ 9 w 221"/>
                  <a:gd name="T21" fmla="*/ 187 h 297"/>
                  <a:gd name="T22" fmla="*/ 0 w 221"/>
                  <a:gd name="T23" fmla="*/ 203 h 297"/>
                  <a:gd name="T24" fmla="*/ 0 w 221"/>
                  <a:gd name="T25" fmla="*/ 280 h 297"/>
                  <a:gd name="T26" fmla="*/ 12 w 221"/>
                  <a:gd name="T27" fmla="*/ 297 h 297"/>
                  <a:gd name="T28" fmla="*/ 58 w 221"/>
                  <a:gd name="T29" fmla="*/ 245 h 297"/>
                  <a:gd name="T30" fmla="*/ 95 w 221"/>
                  <a:gd name="T31" fmla="*/ 217 h 297"/>
                  <a:gd name="T32" fmla="*/ 149 w 221"/>
                  <a:gd name="T33" fmla="*/ 166 h 297"/>
                  <a:gd name="T34" fmla="*/ 172 w 221"/>
                  <a:gd name="T35" fmla="*/ 126 h 297"/>
                  <a:gd name="T36" fmla="*/ 193 w 221"/>
                  <a:gd name="T37" fmla="*/ 94 h 297"/>
                  <a:gd name="T38" fmla="*/ 212 w 221"/>
                  <a:gd name="T39" fmla="*/ 52 h 297"/>
                  <a:gd name="T40" fmla="*/ 219 w 221"/>
                  <a:gd name="T41" fmla="*/ 14 h 297"/>
                  <a:gd name="T42" fmla="*/ 205 w 221"/>
                  <a:gd name="T43" fmla="*/ 7 h 297"/>
                  <a:gd name="T44" fmla="*/ 158 w 221"/>
                  <a:gd name="T45" fmla="*/ 19 h 297"/>
                  <a:gd name="T46" fmla="*/ 123 w 221"/>
                  <a:gd name="T47" fmla="*/ 28 h 297"/>
                  <a:gd name="T48" fmla="*/ 95 w 221"/>
                  <a:gd name="T49" fmla="*/ 33 h 297"/>
                  <a:gd name="T50" fmla="*/ 60 w 221"/>
                  <a:gd name="T51" fmla="*/ 31 h 297"/>
                  <a:gd name="T52" fmla="*/ 49 w 221"/>
                  <a:gd name="T53" fmla="*/ 17 h 297"/>
                  <a:gd name="T54" fmla="*/ 37 w 221"/>
                  <a:gd name="T55" fmla="*/ 35 h 297"/>
                  <a:gd name="T56" fmla="*/ 51 w 221"/>
                  <a:gd name="T57" fmla="*/ 5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1" h="297">
                    <a:moveTo>
                      <a:pt x="51" y="56"/>
                    </a:moveTo>
                    <a:lnTo>
                      <a:pt x="51" y="56"/>
                    </a:lnTo>
                    <a:cubicBezTo>
                      <a:pt x="56" y="56"/>
                      <a:pt x="60" y="68"/>
                      <a:pt x="65" y="68"/>
                    </a:cubicBezTo>
                    <a:cubicBezTo>
                      <a:pt x="70" y="70"/>
                      <a:pt x="93" y="77"/>
                      <a:pt x="107" y="84"/>
                    </a:cubicBezTo>
                    <a:cubicBezTo>
                      <a:pt x="123" y="89"/>
                      <a:pt x="132" y="89"/>
                      <a:pt x="137" y="89"/>
                    </a:cubicBezTo>
                    <a:cubicBezTo>
                      <a:pt x="142" y="89"/>
                      <a:pt x="149" y="91"/>
                      <a:pt x="144" y="94"/>
                    </a:cubicBezTo>
                    <a:cubicBezTo>
                      <a:pt x="139" y="98"/>
                      <a:pt x="95" y="145"/>
                      <a:pt x="88" y="152"/>
                    </a:cubicBezTo>
                    <a:cubicBezTo>
                      <a:pt x="81" y="159"/>
                      <a:pt x="79" y="157"/>
                      <a:pt x="65" y="157"/>
                    </a:cubicBezTo>
                    <a:cubicBezTo>
                      <a:pt x="51" y="157"/>
                      <a:pt x="40" y="171"/>
                      <a:pt x="37" y="171"/>
                    </a:cubicBezTo>
                    <a:cubicBezTo>
                      <a:pt x="35" y="171"/>
                      <a:pt x="26" y="171"/>
                      <a:pt x="19" y="173"/>
                    </a:cubicBezTo>
                    <a:lnTo>
                      <a:pt x="9" y="187"/>
                    </a:lnTo>
                    <a:lnTo>
                      <a:pt x="0" y="203"/>
                    </a:lnTo>
                    <a:lnTo>
                      <a:pt x="0" y="280"/>
                    </a:lnTo>
                    <a:lnTo>
                      <a:pt x="12" y="297"/>
                    </a:lnTo>
                    <a:cubicBezTo>
                      <a:pt x="19" y="285"/>
                      <a:pt x="42" y="264"/>
                      <a:pt x="58" y="245"/>
                    </a:cubicBezTo>
                    <a:cubicBezTo>
                      <a:pt x="77" y="227"/>
                      <a:pt x="86" y="222"/>
                      <a:pt x="95" y="217"/>
                    </a:cubicBezTo>
                    <a:cubicBezTo>
                      <a:pt x="105" y="213"/>
                      <a:pt x="130" y="187"/>
                      <a:pt x="149" y="166"/>
                    </a:cubicBezTo>
                    <a:cubicBezTo>
                      <a:pt x="158" y="152"/>
                      <a:pt x="172" y="136"/>
                      <a:pt x="172" y="126"/>
                    </a:cubicBezTo>
                    <a:cubicBezTo>
                      <a:pt x="175" y="117"/>
                      <a:pt x="184" y="103"/>
                      <a:pt x="193" y="94"/>
                    </a:cubicBezTo>
                    <a:cubicBezTo>
                      <a:pt x="200" y="84"/>
                      <a:pt x="212" y="59"/>
                      <a:pt x="212" y="52"/>
                    </a:cubicBezTo>
                    <a:cubicBezTo>
                      <a:pt x="212" y="45"/>
                      <a:pt x="219" y="28"/>
                      <a:pt x="219" y="14"/>
                    </a:cubicBezTo>
                    <a:cubicBezTo>
                      <a:pt x="221" y="0"/>
                      <a:pt x="209" y="0"/>
                      <a:pt x="205" y="7"/>
                    </a:cubicBezTo>
                    <a:cubicBezTo>
                      <a:pt x="202" y="14"/>
                      <a:pt x="175" y="19"/>
                      <a:pt x="158" y="19"/>
                    </a:cubicBezTo>
                    <a:cubicBezTo>
                      <a:pt x="139" y="19"/>
                      <a:pt x="130" y="21"/>
                      <a:pt x="123" y="28"/>
                    </a:cubicBezTo>
                    <a:cubicBezTo>
                      <a:pt x="116" y="33"/>
                      <a:pt x="102" y="26"/>
                      <a:pt x="95" y="33"/>
                    </a:cubicBezTo>
                    <a:cubicBezTo>
                      <a:pt x="91" y="40"/>
                      <a:pt x="67" y="45"/>
                      <a:pt x="60" y="31"/>
                    </a:cubicBezTo>
                    <a:cubicBezTo>
                      <a:pt x="58" y="24"/>
                      <a:pt x="54" y="19"/>
                      <a:pt x="49" y="17"/>
                    </a:cubicBezTo>
                    <a:cubicBezTo>
                      <a:pt x="44" y="24"/>
                      <a:pt x="37" y="33"/>
                      <a:pt x="37" y="35"/>
                    </a:cubicBezTo>
                    <a:cubicBezTo>
                      <a:pt x="40" y="40"/>
                      <a:pt x="47" y="54"/>
                      <a:pt x="51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7" name="Freeform 44">
                <a:extLst>
                  <a:ext uri="{FF2B5EF4-FFF2-40B4-BE49-F238E27FC236}">
                    <a16:creationId xmlns:a16="http://schemas.microsoft.com/office/drawing/2014/main" id="{5EC40BA1-0467-CA7E-BADB-9D165D2B5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203"/>
                <a:ext cx="133" cy="179"/>
              </a:xfrm>
              <a:custGeom>
                <a:avLst/>
                <a:gdLst>
                  <a:gd name="T0" fmla="*/ 51 w 221"/>
                  <a:gd name="T1" fmla="*/ 56 h 297"/>
                  <a:gd name="T2" fmla="*/ 51 w 221"/>
                  <a:gd name="T3" fmla="*/ 56 h 297"/>
                  <a:gd name="T4" fmla="*/ 65 w 221"/>
                  <a:gd name="T5" fmla="*/ 68 h 297"/>
                  <a:gd name="T6" fmla="*/ 107 w 221"/>
                  <a:gd name="T7" fmla="*/ 84 h 297"/>
                  <a:gd name="T8" fmla="*/ 137 w 221"/>
                  <a:gd name="T9" fmla="*/ 89 h 297"/>
                  <a:gd name="T10" fmla="*/ 144 w 221"/>
                  <a:gd name="T11" fmla="*/ 94 h 297"/>
                  <a:gd name="T12" fmla="*/ 88 w 221"/>
                  <a:gd name="T13" fmla="*/ 152 h 297"/>
                  <a:gd name="T14" fmla="*/ 65 w 221"/>
                  <a:gd name="T15" fmla="*/ 157 h 297"/>
                  <a:gd name="T16" fmla="*/ 37 w 221"/>
                  <a:gd name="T17" fmla="*/ 171 h 297"/>
                  <a:gd name="T18" fmla="*/ 19 w 221"/>
                  <a:gd name="T19" fmla="*/ 173 h 297"/>
                  <a:gd name="T20" fmla="*/ 9 w 221"/>
                  <a:gd name="T21" fmla="*/ 187 h 297"/>
                  <a:gd name="T22" fmla="*/ 0 w 221"/>
                  <a:gd name="T23" fmla="*/ 203 h 297"/>
                  <a:gd name="T24" fmla="*/ 0 w 221"/>
                  <a:gd name="T25" fmla="*/ 280 h 297"/>
                  <a:gd name="T26" fmla="*/ 12 w 221"/>
                  <a:gd name="T27" fmla="*/ 297 h 297"/>
                  <a:gd name="T28" fmla="*/ 58 w 221"/>
                  <a:gd name="T29" fmla="*/ 245 h 297"/>
                  <a:gd name="T30" fmla="*/ 95 w 221"/>
                  <a:gd name="T31" fmla="*/ 217 h 297"/>
                  <a:gd name="T32" fmla="*/ 149 w 221"/>
                  <a:gd name="T33" fmla="*/ 166 h 297"/>
                  <a:gd name="T34" fmla="*/ 172 w 221"/>
                  <a:gd name="T35" fmla="*/ 126 h 297"/>
                  <a:gd name="T36" fmla="*/ 193 w 221"/>
                  <a:gd name="T37" fmla="*/ 94 h 297"/>
                  <a:gd name="T38" fmla="*/ 212 w 221"/>
                  <a:gd name="T39" fmla="*/ 52 h 297"/>
                  <a:gd name="T40" fmla="*/ 219 w 221"/>
                  <a:gd name="T41" fmla="*/ 14 h 297"/>
                  <a:gd name="T42" fmla="*/ 205 w 221"/>
                  <a:gd name="T43" fmla="*/ 7 h 297"/>
                  <a:gd name="T44" fmla="*/ 158 w 221"/>
                  <a:gd name="T45" fmla="*/ 19 h 297"/>
                  <a:gd name="T46" fmla="*/ 123 w 221"/>
                  <a:gd name="T47" fmla="*/ 28 h 297"/>
                  <a:gd name="T48" fmla="*/ 95 w 221"/>
                  <a:gd name="T49" fmla="*/ 33 h 297"/>
                  <a:gd name="T50" fmla="*/ 60 w 221"/>
                  <a:gd name="T51" fmla="*/ 31 h 297"/>
                  <a:gd name="T52" fmla="*/ 49 w 221"/>
                  <a:gd name="T53" fmla="*/ 17 h 297"/>
                  <a:gd name="T54" fmla="*/ 37 w 221"/>
                  <a:gd name="T55" fmla="*/ 35 h 297"/>
                  <a:gd name="T56" fmla="*/ 51 w 221"/>
                  <a:gd name="T57" fmla="*/ 56 h 297"/>
                  <a:gd name="T58" fmla="*/ 51 w 221"/>
                  <a:gd name="T59" fmla="*/ 5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1" h="297">
                    <a:moveTo>
                      <a:pt x="51" y="56"/>
                    </a:moveTo>
                    <a:lnTo>
                      <a:pt x="51" y="56"/>
                    </a:lnTo>
                    <a:cubicBezTo>
                      <a:pt x="56" y="56"/>
                      <a:pt x="60" y="68"/>
                      <a:pt x="65" y="68"/>
                    </a:cubicBezTo>
                    <a:cubicBezTo>
                      <a:pt x="70" y="70"/>
                      <a:pt x="93" y="77"/>
                      <a:pt x="107" y="84"/>
                    </a:cubicBezTo>
                    <a:cubicBezTo>
                      <a:pt x="123" y="89"/>
                      <a:pt x="132" y="89"/>
                      <a:pt x="137" y="89"/>
                    </a:cubicBezTo>
                    <a:cubicBezTo>
                      <a:pt x="142" y="89"/>
                      <a:pt x="149" y="91"/>
                      <a:pt x="144" y="94"/>
                    </a:cubicBezTo>
                    <a:cubicBezTo>
                      <a:pt x="139" y="98"/>
                      <a:pt x="95" y="145"/>
                      <a:pt x="88" y="152"/>
                    </a:cubicBezTo>
                    <a:cubicBezTo>
                      <a:pt x="81" y="159"/>
                      <a:pt x="79" y="157"/>
                      <a:pt x="65" y="157"/>
                    </a:cubicBezTo>
                    <a:cubicBezTo>
                      <a:pt x="51" y="157"/>
                      <a:pt x="40" y="171"/>
                      <a:pt x="37" y="171"/>
                    </a:cubicBezTo>
                    <a:cubicBezTo>
                      <a:pt x="35" y="171"/>
                      <a:pt x="26" y="171"/>
                      <a:pt x="19" y="173"/>
                    </a:cubicBezTo>
                    <a:lnTo>
                      <a:pt x="9" y="187"/>
                    </a:lnTo>
                    <a:lnTo>
                      <a:pt x="0" y="203"/>
                    </a:lnTo>
                    <a:lnTo>
                      <a:pt x="0" y="280"/>
                    </a:lnTo>
                    <a:lnTo>
                      <a:pt x="12" y="297"/>
                    </a:lnTo>
                    <a:cubicBezTo>
                      <a:pt x="19" y="285"/>
                      <a:pt x="42" y="264"/>
                      <a:pt x="58" y="245"/>
                    </a:cubicBezTo>
                    <a:cubicBezTo>
                      <a:pt x="77" y="227"/>
                      <a:pt x="86" y="222"/>
                      <a:pt x="95" y="217"/>
                    </a:cubicBezTo>
                    <a:cubicBezTo>
                      <a:pt x="105" y="213"/>
                      <a:pt x="130" y="187"/>
                      <a:pt x="149" y="166"/>
                    </a:cubicBezTo>
                    <a:cubicBezTo>
                      <a:pt x="158" y="152"/>
                      <a:pt x="172" y="136"/>
                      <a:pt x="172" y="126"/>
                    </a:cubicBezTo>
                    <a:cubicBezTo>
                      <a:pt x="175" y="117"/>
                      <a:pt x="184" y="103"/>
                      <a:pt x="193" y="94"/>
                    </a:cubicBezTo>
                    <a:cubicBezTo>
                      <a:pt x="200" y="84"/>
                      <a:pt x="212" y="59"/>
                      <a:pt x="212" y="52"/>
                    </a:cubicBezTo>
                    <a:cubicBezTo>
                      <a:pt x="212" y="45"/>
                      <a:pt x="219" y="28"/>
                      <a:pt x="219" y="14"/>
                    </a:cubicBezTo>
                    <a:cubicBezTo>
                      <a:pt x="221" y="0"/>
                      <a:pt x="209" y="0"/>
                      <a:pt x="205" y="7"/>
                    </a:cubicBezTo>
                    <a:cubicBezTo>
                      <a:pt x="202" y="14"/>
                      <a:pt x="175" y="19"/>
                      <a:pt x="158" y="19"/>
                    </a:cubicBezTo>
                    <a:cubicBezTo>
                      <a:pt x="139" y="19"/>
                      <a:pt x="130" y="21"/>
                      <a:pt x="123" y="28"/>
                    </a:cubicBezTo>
                    <a:cubicBezTo>
                      <a:pt x="116" y="33"/>
                      <a:pt x="102" y="26"/>
                      <a:pt x="95" y="33"/>
                    </a:cubicBezTo>
                    <a:cubicBezTo>
                      <a:pt x="91" y="40"/>
                      <a:pt x="67" y="45"/>
                      <a:pt x="60" y="31"/>
                    </a:cubicBezTo>
                    <a:cubicBezTo>
                      <a:pt x="58" y="24"/>
                      <a:pt x="54" y="19"/>
                      <a:pt x="49" y="17"/>
                    </a:cubicBezTo>
                    <a:cubicBezTo>
                      <a:pt x="44" y="24"/>
                      <a:pt x="37" y="33"/>
                      <a:pt x="37" y="35"/>
                    </a:cubicBezTo>
                    <a:cubicBezTo>
                      <a:pt x="40" y="40"/>
                      <a:pt x="47" y="54"/>
                      <a:pt x="51" y="56"/>
                    </a:cubicBezTo>
                    <a:lnTo>
                      <a:pt x="51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8" name="Freeform 45">
                <a:extLst>
                  <a:ext uri="{FF2B5EF4-FFF2-40B4-BE49-F238E27FC236}">
                    <a16:creationId xmlns:a16="http://schemas.microsoft.com/office/drawing/2014/main" id="{3CB4A4A2-267C-DF31-1F02-D8C9D147D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876"/>
                <a:ext cx="154" cy="124"/>
              </a:xfrm>
              <a:custGeom>
                <a:avLst/>
                <a:gdLst>
                  <a:gd name="T0" fmla="*/ 96 w 256"/>
                  <a:gd name="T1" fmla="*/ 205 h 205"/>
                  <a:gd name="T2" fmla="*/ 96 w 256"/>
                  <a:gd name="T3" fmla="*/ 205 h 205"/>
                  <a:gd name="T4" fmla="*/ 93 w 256"/>
                  <a:gd name="T5" fmla="*/ 175 h 205"/>
                  <a:gd name="T6" fmla="*/ 128 w 256"/>
                  <a:gd name="T7" fmla="*/ 154 h 205"/>
                  <a:gd name="T8" fmla="*/ 142 w 256"/>
                  <a:gd name="T9" fmla="*/ 149 h 205"/>
                  <a:gd name="T10" fmla="*/ 161 w 256"/>
                  <a:gd name="T11" fmla="*/ 144 h 205"/>
                  <a:gd name="T12" fmla="*/ 172 w 256"/>
                  <a:gd name="T13" fmla="*/ 133 h 205"/>
                  <a:gd name="T14" fmla="*/ 186 w 256"/>
                  <a:gd name="T15" fmla="*/ 126 h 205"/>
                  <a:gd name="T16" fmla="*/ 198 w 256"/>
                  <a:gd name="T17" fmla="*/ 121 h 205"/>
                  <a:gd name="T18" fmla="*/ 200 w 256"/>
                  <a:gd name="T19" fmla="*/ 107 h 205"/>
                  <a:gd name="T20" fmla="*/ 207 w 256"/>
                  <a:gd name="T21" fmla="*/ 103 h 205"/>
                  <a:gd name="T22" fmla="*/ 219 w 256"/>
                  <a:gd name="T23" fmla="*/ 93 h 205"/>
                  <a:gd name="T24" fmla="*/ 251 w 256"/>
                  <a:gd name="T25" fmla="*/ 93 h 205"/>
                  <a:gd name="T26" fmla="*/ 256 w 256"/>
                  <a:gd name="T27" fmla="*/ 84 h 205"/>
                  <a:gd name="T28" fmla="*/ 247 w 256"/>
                  <a:gd name="T29" fmla="*/ 70 h 205"/>
                  <a:gd name="T30" fmla="*/ 244 w 256"/>
                  <a:gd name="T31" fmla="*/ 51 h 205"/>
                  <a:gd name="T32" fmla="*/ 240 w 256"/>
                  <a:gd name="T33" fmla="*/ 28 h 205"/>
                  <a:gd name="T34" fmla="*/ 235 w 256"/>
                  <a:gd name="T35" fmla="*/ 21 h 205"/>
                  <a:gd name="T36" fmla="*/ 212 w 256"/>
                  <a:gd name="T37" fmla="*/ 16 h 205"/>
                  <a:gd name="T38" fmla="*/ 175 w 256"/>
                  <a:gd name="T39" fmla="*/ 11 h 205"/>
                  <a:gd name="T40" fmla="*/ 156 w 256"/>
                  <a:gd name="T41" fmla="*/ 2 h 205"/>
                  <a:gd name="T42" fmla="*/ 133 w 256"/>
                  <a:gd name="T43" fmla="*/ 46 h 205"/>
                  <a:gd name="T44" fmla="*/ 100 w 256"/>
                  <a:gd name="T45" fmla="*/ 63 h 205"/>
                  <a:gd name="T46" fmla="*/ 84 w 256"/>
                  <a:gd name="T47" fmla="*/ 79 h 205"/>
                  <a:gd name="T48" fmla="*/ 72 w 256"/>
                  <a:gd name="T49" fmla="*/ 100 h 205"/>
                  <a:gd name="T50" fmla="*/ 72 w 256"/>
                  <a:gd name="T51" fmla="*/ 133 h 205"/>
                  <a:gd name="T52" fmla="*/ 47 w 256"/>
                  <a:gd name="T53" fmla="*/ 168 h 205"/>
                  <a:gd name="T54" fmla="*/ 17 w 256"/>
                  <a:gd name="T55" fmla="*/ 189 h 205"/>
                  <a:gd name="T56" fmla="*/ 0 w 256"/>
                  <a:gd name="T57" fmla="*/ 196 h 205"/>
                  <a:gd name="T58" fmla="*/ 79 w 256"/>
                  <a:gd name="T59" fmla="*/ 196 h 205"/>
                  <a:gd name="T60" fmla="*/ 96 w 256"/>
                  <a:gd name="T61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6" h="205">
                    <a:moveTo>
                      <a:pt x="96" y="205"/>
                    </a:moveTo>
                    <a:lnTo>
                      <a:pt x="96" y="205"/>
                    </a:lnTo>
                    <a:cubicBezTo>
                      <a:pt x="93" y="191"/>
                      <a:pt x="93" y="177"/>
                      <a:pt x="93" y="175"/>
                    </a:cubicBezTo>
                    <a:cubicBezTo>
                      <a:pt x="96" y="172"/>
                      <a:pt x="123" y="156"/>
                      <a:pt x="128" y="154"/>
                    </a:cubicBezTo>
                    <a:cubicBezTo>
                      <a:pt x="133" y="149"/>
                      <a:pt x="142" y="154"/>
                      <a:pt x="142" y="149"/>
                    </a:cubicBezTo>
                    <a:cubicBezTo>
                      <a:pt x="142" y="144"/>
                      <a:pt x="154" y="147"/>
                      <a:pt x="161" y="144"/>
                    </a:cubicBezTo>
                    <a:cubicBezTo>
                      <a:pt x="168" y="144"/>
                      <a:pt x="172" y="137"/>
                      <a:pt x="172" y="133"/>
                    </a:cubicBezTo>
                    <a:cubicBezTo>
                      <a:pt x="172" y="126"/>
                      <a:pt x="182" y="128"/>
                      <a:pt x="186" y="126"/>
                    </a:cubicBezTo>
                    <a:cubicBezTo>
                      <a:pt x="193" y="126"/>
                      <a:pt x="193" y="121"/>
                      <a:pt x="198" y="121"/>
                    </a:cubicBezTo>
                    <a:cubicBezTo>
                      <a:pt x="200" y="121"/>
                      <a:pt x="200" y="114"/>
                      <a:pt x="200" y="107"/>
                    </a:cubicBezTo>
                    <a:cubicBezTo>
                      <a:pt x="200" y="100"/>
                      <a:pt x="200" y="103"/>
                      <a:pt x="207" y="103"/>
                    </a:cubicBezTo>
                    <a:cubicBezTo>
                      <a:pt x="214" y="103"/>
                      <a:pt x="219" y="98"/>
                      <a:pt x="219" y="93"/>
                    </a:cubicBezTo>
                    <a:cubicBezTo>
                      <a:pt x="219" y="91"/>
                      <a:pt x="247" y="93"/>
                      <a:pt x="251" y="93"/>
                    </a:cubicBezTo>
                    <a:cubicBezTo>
                      <a:pt x="254" y="93"/>
                      <a:pt x="256" y="88"/>
                      <a:pt x="256" y="84"/>
                    </a:cubicBezTo>
                    <a:cubicBezTo>
                      <a:pt x="254" y="82"/>
                      <a:pt x="251" y="70"/>
                      <a:pt x="247" y="70"/>
                    </a:cubicBezTo>
                    <a:cubicBezTo>
                      <a:pt x="242" y="70"/>
                      <a:pt x="244" y="58"/>
                      <a:pt x="244" y="51"/>
                    </a:cubicBezTo>
                    <a:cubicBezTo>
                      <a:pt x="244" y="42"/>
                      <a:pt x="244" y="35"/>
                      <a:pt x="240" y="28"/>
                    </a:cubicBezTo>
                    <a:cubicBezTo>
                      <a:pt x="237" y="28"/>
                      <a:pt x="237" y="25"/>
                      <a:pt x="235" y="21"/>
                    </a:cubicBezTo>
                    <a:cubicBezTo>
                      <a:pt x="228" y="21"/>
                      <a:pt x="219" y="16"/>
                      <a:pt x="212" y="16"/>
                    </a:cubicBezTo>
                    <a:cubicBezTo>
                      <a:pt x="200" y="16"/>
                      <a:pt x="184" y="21"/>
                      <a:pt x="175" y="11"/>
                    </a:cubicBezTo>
                    <a:cubicBezTo>
                      <a:pt x="168" y="2"/>
                      <a:pt x="161" y="0"/>
                      <a:pt x="156" y="2"/>
                    </a:cubicBezTo>
                    <a:cubicBezTo>
                      <a:pt x="149" y="4"/>
                      <a:pt x="137" y="37"/>
                      <a:pt x="133" y="46"/>
                    </a:cubicBezTo>
                    <a:cubicBezTo>
                      <a:pt x="126" y="56"/>
                      <a:pt x="107" y="63"/>
                      <a:pt x="100" y="63"/>
                    </a:cubicBezTo>
                    <a:cubicBezTo>
                      <a:pt x="91" y="63"/>
                      <a:pt x="91" y="75"/>
                      <a:pt x="84" y="79"/>
                    </a:cubicBezTo>
                    <a:cubicBezTo>
                      <a:pt x="77" y="86"/>
                      <a:pt x="79" y="93"/>
                      <a:pt x="72" y="100"/>
                    </a:cubicBezTo>
                    <a:cubicBezTo>
                      <a:pt x="63" y="107"/>
                      <a:pt x="68" y="126"/>
                      <a:pt x="72" y="133"/>
                    </a:cubicBezTo>
                    <a:cubicBezTo>
                      <a:pt x="77" y="140"/>
                      <a:pt x="58" y="161"/>
                      <a:pt x="47" y="168"/>
                    </a:cubicBezTo>
                    <a:cubicBezTo>
                      <a:pt x="35" y="175"/>
                      <a:pt x="33" y="186"/>
                      <a:pt x="17" y="189"/>
                    </a:cubicBezTo>
                    <a:cubicBezTo>
                      <a:pt x="10" y="189"/>
                      <a:pt x="5" y="194"/>
                      <a:pt x="0" y="196"/>
                    </a:cubicBezTo>
                    <a:lnTo>
                      <a:pt x="79" y="196"/>
                    </a:lnTo>
                    <a:cubicBezTo>
                      <a:pt x="96" y="196"/>
                      <a:pt x="91" y="200"/>
                      <a:pt x="96" y="2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9" name="Freeform 46">
                <a:extLst>
                  <a:ext uri="{FF2B5EF4-FFF2-40B4-BE49-F238E27FC236}">
                    <a16:creationId xmlns:a16="http://schemas.microsoft.com/office/drawing/2014/main" id="{CAD2CA9C-57E5-51F5-674D-3B35A95F3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876"/>
                <a:ext cx="154" cy="124"/>
              </a:xfrm>
              <a:custGeom>
                <a:avLst/>
                <a:gdLst>
                  <a:gd name="T0" fmla="*/ 96 w 256"/>
                  <a:gd name="T1" fmla="*/ 205 h 205"/>
                  <a:gd name="T2" fmla="*/ 96 w 256"/>
                  <a:gd name="T3" fmla="*/ 205 h 205"/>
                  <a:gd name="T4" fmla="*/ 93 w 256"/>
                  <a:gd name="T5" fmla="*/ 175 h 205"/>
                  <a:gd name="T6" fmla="*/ 128 w 256"/>
                  <a:gd name="T7" fmla="*/ 154 h 205"/>
                  <a:gd name="T8" fmla="*/ 142 w 256"/>
                  <a:gd name="T9" fmla="*/ 149 h 205"/>
                  <a:gd name="T10" fmla="*/ 161 w 256"/>
                  <a:gd name="T11" fmla="*/ 144 h 205"/>
                  <a:gd name="T12" fmla="*/ 172 w 256"/>
                  <a:gd name="T13" fmla="*/ 133 h 205"/>
                  <a:gd name="T14" fmla="*/ 186 w 256"/>
                  <a:gd name="T15" fmla="*/ 126 h 205"/>
                  <a:gd name="T16" fmla="*/ 198 w 256"/>
                  <a:gd name="T17" fmla="*/ 121 h 205"/>
                  <a:gd name="T18" fmla="*/ 200 w 256"/>
                  <a:gd name="T19" fmla="*/ 107 h 205"/>
                  <a:gd name="T20" fmla="*/ 207 w 256"/>
                  <a:gd name="T21" fmla="*/ 103 h 205"/>
                  <a:gd name="T22" fmla="*/ 219 w 256"/>
                  <a:gd name="T23" fmla="*/ 93 h 205"/>
                  <a:gd name="T24" fmla="*/ 251 w 256"/>
                  <a:gd name="T25" fmla="*/ 93 h 205"/>
                  <a:gd name="T26" fmla="*/ 256 w 256"/>
                  <a:gd name="T27" fmla="*/ 84 h 205"/>
                  <a:gd name="T28" fmla="*/ 247 w 256"/>
                  <a:gd name="T29" fmla="*/ 70 h 205"/>
                  <a:gd name="T30" fmla="*/ 244 w 256"/>
                  <a:gd name="T31" fmla="*/ 51 h 205"/>
                  <a:gd name="T32" fmla="*/ 240 w 256"/>
                  <a:gd name="T33" fmla="*/ 28 h 205"/>
                  <a:gd name="T34" fmla="*/ 235 w 256"/>
                  <a:gd name="T35" fmla="*/ 21 h 205"/>
                  <a:gd name="T36" fmla="*/ 212 w 256"/>
                  <a:gd name="T37" fmla="*/ 16 h 205"/>
                  <a:gd name="T38" fmla="*/ 175 w 256"/>
                  <a:gd name="T39" fmla="*/ 11 h 205"/>
                  <a:gd name="T40" fmla="*/ 156 w 256"/>
                  <a:gd name="T41" fmla="*/ 2 h 205"/>
                  <a:gd name="T42" fmla="*/ 133 w 256"/>
                  <a:gd name="T43" fmla="*/ 46 h 205"/>
                  <a:gd name="T44" fmla="*/ 100 w 256"/>
                  <a:gd name="T45" fmla="*/ 63 h 205"/>
                  <a:gd name="T46" fmla="*/ 84 w 256"/>
                  <a:gd name="T47" fmla="*/ 79 h 205"/>
                  <a:gd name="T48" fmla="*/ 72 w 256"/>
                  <a:gd name="T49" fmla="*/ 100 h 205"/>
                  <a:gd name="T50" fmla="*/ 72 w 256"/>
                  <a:gd name="T51" fmla="*/ 133 h 205"/>
                  <a:gd name="T52" fmla="*/ 47 w 256"/>
                  <a:gd name="T53" fmla="*/ 168 h 205"/>
                  <a:gd name="T54" fmla="*/ 17 w 256"/>
                  <a:gd name="T55" fmla="*/ 189 h 205"/>
                  <a:gd name="T56" fmla="*/ 0 w 256"/>
                  <a:gd name="T57" fmla="*/ 196 h 205"/>
                  <a:gd name="T58" fmla="*/ 79 w 256"/>
                  <a:gd name="T59" fmla="*/ 196 h 205"/>
                  <a:gd name="T60" fmla="*/ 96 w 256"/>
                  <a:gd name="T61" fmla="*/ 205 h 205"/>
                  <a:gd name="T62" fmla="*/ 96 w 256"/>
                  <a:gd name="T63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6" h="205">
                    <a:moveTo>
                      <a:pt x="96" y="205"/>
                    </a:moveTo>
                    <a:lnTo>
                      <a:pt x="96" y="205"/>
                    </a:lnTo>
                    <a:cubicBezTo>
                      <a:pt x="93" y="191"/>
                      <a:pt x="93" y="177"/>
                      <a:pt x="93" y="175"/>
                    </a:cubicBezTo>
                    <a:cubicBezTo>
                      <a:pt x="96" y="172"/>
                      <a:pt x="123" y="156"/>
                      <a:pt x="128" y="154"/>
                    </a:cubicBezTo>
                    <a:cubicBezTo>
                      <a:pt x="133" y="149"/>
                      <a:pt x="142" y="154"/>
                      <a:pt x="142" y="149"/>
                    </a:cubicBezTo>
                    <a:cubicBezTo>
                      <a:pt x="142" y="144"/>
                      <a:pt x="154" y="147"/>
                      <a:pt x="161" y="144"/>
                    </a:cubicBezTo>
                    <a:cubicBezTo>
                      <a:pt x="168" y="144"/>
                      <a:pt x="172" y="137"/>
                      <a:pt x="172" y="133"/>
                    </a:cubicBezTo>
                    <a:cubicBezTo>
                      <a:pt x="172" y="126"/>
                      <a:pt x="182" y="128"/>
                      <a:pt x="186" y="126"/>
                    </a:cubicBezTo>
                    <a:cubicBezTo>
                      <a:pt x="193" y="126"/>
                      <a:pt x="193" y="121"/>
                      <a:pt x="198" y="121"/>
                    </a:cubicBezTo>
                    <a:cubicBezTo>
                      <a:pt x="200" y="121"/>
                      <a:pt x="200" y="114"/>
                      <a:pt x="200" y="107"/>
                    </a:cubicBezTo>
                    <a:cubicBezTo>
                      <a:pt x="200" y="100"/>
                      <a:pt x="200" y="103"/>
                      <a:pt x="207" y="103"/>
                    </a:cubicBezTo>
                    <a:cubicBezTo>
                      <a:pt x="214" y="103"/>
                      <a:pt x="219" y="98"/>
                      <a:pt x="219" y="93"/>
                    </a:cubicBezTo>
                    <a:cubicBezTo>
                      <a:pt x="219" y="91"/>
                      <a:pt x="247" y="93"/>
                      <a:pt x="251" y="93"/>
                    </a:cubicBezTo>
                    <a:cubicBezTo>
                      <a:pt x="254" y="93"/>
                      <a:pt x="256" y="88"/>
                      <a:pt x="256" y="84"/>
                    </a:cubicBezTo>
                    <a:cubicBezTo>
                      <a:pt x="254" y="82"/>
                      <a:pt x="251" y="70"/>
                      <a:pt x="247" y="70"/>
                    </a:cubicBezTo>
                    <a:cubicBezTo>
                      <a:pt x="242" y="70"/>
                      <a:pt x="244" y="58"/>
                      <a:pt x="244" y="51"/>
                    </a:cubicBezTo>
                    <a:cubicBezTo>
                      <a:pt x="244" y="42"/>
                      <a:pt x="244" y="35"/>
                      <a:pt x="240" y="28"/>
                    </a:cubicBezTo>
                    <a:cubicBezTo>
                      <a:pt x="237" y="28"/>
                      <a:pt x="237" y="25"/>
                      <a:pt x="235" y="21"/>
                    </a:cubicBezTo>
                    <a:cubicBezTo>
                      <a:pt x="228" y="21"/>
                      <a:pt x="219" y="16"/>
                      <a:pt x="212" y="16"/>
                    </a:cubicBezTo>
                    <a:cubicBezTo>
                      <a:pt x="200" y="16"/>
                      <a:pt x="184" y="21"/>
                      <a:pt x="175" y="11"/>
                    </a:cubicBezTo>
                    <a:cubicBezTo>
                      <a:pt x="168" y="2"/>
                      <a:pt x="161" y="0"/>
                      <a:pt x="156" y="2"/>
                    </a:cubicBezTo>
                    <a:cubicBezTo>
                      <a:pt x="149" y="4"/>
                      <a:pt x="137" y="37"/>
                      <a:pt x="133" y="46"/>
                    </a:cubicBezTo>
                    <a:cubicBezTo>
                      <a:pt x="126" y="56"/>
                      <a:pt x="107" y="63"/>
                      <a:pt x="100" y="63"/>
                    </a:cubicBezTo>
                    <a:cubicBezTo>
                      <a:pt x="91" y="63"/>
                      <a:pt x="91" y="75"/>
                      <a:pt x="84" y="79"/>
                    </a:cubicBezTo>
                    <a:cubicBezTo>
                      <a:pt x="77" y="86"/>
                      <a:pt x="79" y="93"/>
                      <a:pt x="72" y="100"/>
                    </a:cubicBezTo>
                    <a:cubicBezTo>
                      <a:pt x="63" y="107"/>
                      <a:pt x="68" y="126"/>
                      <a:pt x="72" y="133"/>
                    </a:cubicBezTo>
                    <a:cubicBezTo>
                      <a:pt x="77" y="140"/>
                      <a:pt x="58" y="161"/>
                      <a:pt x="47" y="168"/>
                    </a:cubicBezTo>
                    <a:cubicBezTo>
                      <a:pt x="35" y="175"/>
                      <a:pt x="33" y="186"/>
                      <a:pt x="17" y="189"/>
                    </a:cubicBezTo>
                    <a:cubicBezTo>
                      <a:pt x="10" y="189"/>
                      <a:pt x="5" y="194"/>
                      <a:pt x="0" y="196"/>
                    </a:cubicBezTo>
                    <a:lnTo>
                      <a:pt x="79" y="196"/>
                    </a:lnTo>
                    <a:cubicBezTo>
                      <a:pt x="96" y="196"/>
                      <a:pt x="91" y="200"/>
                      <a:pt x="96" y="205"/>
                    </a:cubicBezTo>
                    <a:lnTo>
                      <a:pt x="96" y="2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0" name="Freeform 47">
                <a:extLst>
                  <a:ext uri="{FF2B5EF4-FFF2-40B4-BE49-F238E27FC236}">
                    <a16:creationId xmlns:a16="http://schemas.microsoft.com/office/drawing/2014/main" id="{A6C2467F-A8AB-DBB6-ED1E-5A8239DA4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876"/>
                <a:ext cx="154" cy="124"/>
              </a:xfrm>
              <a:custGeom>
                <a:avLst/>
                <a:gdLst>
                  <a:gd name="T0" fmla="*/ 96 w 256"/>
                  <a:gd name="T1" fmla="*/ 205 h 205"/>
                  <a:gd name="T2" fmla="*/ 96 w 256"/>
                  <a:gd name="T3" fmla="*/ 205 h 205"/>
                  <a:gd name="T4" fmla="*/ 93 w 256"/>
                  <a:gd name="T5" fmla="*/ 175 h 205"/>
                  <a:gd name="T6" fmla="*/ 128 w 256"/>
                  <a:gd name="T7" fmla="*/ 154 h 205"/>
                  <a:gd name="T8" fmla="*/ 142 w 256"/>
                  <a:gd name="T9" fmla="*/ 149 h 205"/>
                  <a:gd name="T10" fmla="*/ 161 w 256"/>
                  <a:gd name="T11" fmla="*/ 144 h 205"/>
                  <a:gd name="T12" fmla="*/ 172 w 256"/>
                  <a:gd name="T13" fmla="*/ 133 h 205"/>
                  <a:gd name="T14" fmla="*/ 186 w 256"/>
                  <a:gd name="T15" fmla="*/ 126 h 205"/>
                  <a:gd name="T16" fmla="*/ 198 w 256"/>
                  <a:gd name="T17" fmla="*/ 121 h 205"/>
                  <a:gd name="T18" fmla="*/ 200 w 256"/>
                  <a:gd name="T19" fmla="*/ 107 h 205"/>
                  <a:gd name="T20" fmla="*/ 207 w 256"/>
                  <a:gd name="T21" fmla="*/ 103 h 205"/>
                  <a:gd name="T22" fmla="*/ 219 w 256"/>
                  <a:gd name="T23" fmla="*/ 93 h 205"/>
                  <a:gd name="T24" fmla="*/ 251 w 256"/>
                  <a:gd name="T25" fmla="*/ 93 h 205"/>
                  <a:gd name="T26" fmla="*/ 256 w 256"/>
                  <a:gd name="T27" fmla="*/ 84 h 205"/>
                  <a:gd name="T28" fmla="*/ 247 w 256"/>
                  <a:gd name="T29" fmla="*/ 70 h 205"/>
                  <a:gd name="T30" fmla="*/ 244 w 256"/>
                  <a:gd name="T31" fmla="*/ 51 h 205"/>
                  <a:gd name="T32" fmla="*/ 240 w 256"/>
                  <a:gd name="T33" fmla="*/ 28 h 205"/>
                  <a:gd name="T34" fmla="*/ 235 w 256"/>
                  <a:gd name="T35" fmla="*/ 21 h 205"/>
                  <a:gd name="T36" fmla="*/ 212 w 256"/>
                  <a:gd name="T37" fmla="*/ 16 h 205"/>
                  <a:gd name="T38" fmla="*/ 175 w 256"/>
                  <a:gd name="T39" fmla="*/ 11 h 205"/>
                  <a:gd name="T40" fmla="*/ 156 w 256"/>
                  <a:gd name="T41" fmla="*/ 2 h 205"/>
                  <a:gd name="T42" fmla="*/ 133 w 256"/>
                  <a:gd name="T43" fmla="*/ 46 h 205"/>
                  <a:gd name="T44" fmla="*/ 100 w 256"/>
                  <a:gd name="T45" fmla="*/ 63 h 205"/>
                  <a:gd name="T46" fmla="*/ 84 w 256"/>
                  <a:gd name="T47" fmla="*/ 79 h 205"/>
                  <a:gd name="T48" fmla="*/ 72 w 256"/>
                  <a:gd name="T49" fmla="*/ 100 h 205"/>
                  <a:gd name="T50" fmla="*/ 72 w 256"/>
                  <a:gd name="T51" fmla="*/ 133 h 205"/>
                  <a:gd name="T52" fmla="*/ 47 w 256"/>
                  <a:gd name="T53" fmla="*/ 168 h 205"/>
                  <a:gd name="T54" fmla="*/ 17 w 256"/>
                  <a:gd name="T55" fmla="*/ 189 h 205"/>
                  <a:gd name="T56" fmla="*/ 0 w 256"/>
                  <a:gd name="T57" fmla="*/ 196 h 205"/>
                  <a:gd name="T58" fmla="*/ 79 w 256"/>
                  <a:gd name="T59" fmla="*/ 196 h 205"/>
                  <a:gd name="T60" fmla="*/ 96 w 256"/>
                  <a:gd name="T61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6" h="205">
                    <a:moveTo>
                      <a:pt x="96" y="205"/>
                    </a:moveTo>
                    <a:lnTo>
                      <a:pt x="96" y="205"/>
                    </a:lnTo>
                    <a:cubicBezTo>
                      <a:pt x="93" y="191"/>
                      <a:pt x="93" y="177"/>
                      <a:pt x="93" y="175"/>
                    </a:cubicBezTo>
                    <a:cubicBezTo>
                      <a:pt x="96" y="172"/>
                      <a:pt x="123" y="156"/>
                      <a:pt x="128" y="154"/>
                    </a:cubicBezTo>
                    <a:cubicBezTo>
                      <a:pt x="133" y="149"/>
                      <a:pt x="142" y="154"/>
                      <a:pt x="142" y="149"/>
                    </a:cubicBezTo>
                    <a:cubicBezTo>
                      <a:pt x="142" y="144"/>
                      <a:pt x="154" y="147"/>
                      <a:pt x="161" y="144"/>
                    </a:cubicBezTo>
                    <a:cubicBezTo>
                      <a:pt x="168" y="144"/>
                      <a:pt x="172" y="137"/>
                      <a:pt x="172" y="133"/>
                    </a:cubicBezTo>
                    <a:cubicBezTo>
                      <a:pt x="172" y="126"/>
                      <a:pt x="182" y="128"/>
                      <a:pt x="186" y="126"/>
                    </a:cubicBezTo>
                    <a:cubicBezTo>
                      <a:pt x="193" y="126"/>
                      <a:pt x="193" y="121"/>
                      <a:pt x="198" y="121"/>
                    </a:cubicBezTo>
                    <a:cubicBezTo>
                      <a:pt x="200" y="121"/>
                      <a:pt x="200" y="114"/>
                      <a:pt x="200" y="107"/>
                    </a:cubicBezTo>
                    <a:cubicBezTo>
                      <a:pt x="200" y="100"/>
                      <a:pt x="200" y="103"/>
                      <a:pt x="207" y="103"/>
                    </a:cubicBezTo>
                    <a:cubicBezTo>
                      <a:pt x="214" y="103"/>
                      <a:pt x="219" y="98"/>
                      <a:pt x="219" y="93"/>
                    </a:cubicBezTo>
                    <a:cubicBezTo>
                      <a:pt x="219" y="91"/>
                      <a:pt x="247" y="93"/>
                      <a:pt x="251" y="93"/>
                    </a:cubicBezTo>
                    <a:cubicBezTo>
                      <a:pt x="254" y="93"/>
                      <a:pt x="256" y="88"/>
                      <a:pt x="256" y="84"/>
                    </a:cubicBezTo>
                    <a:cubicBezTo>
                      <a:pt x="254" y="82"/>
                      <a:pt x="251" y="70"/>
                      <a:pt x="247" y="70"/>
                    </a:cubicBezTo>
                    <a:cubicBezTo>
                      <a:pt x="242" y="70"/>
                      <a:pt x="244" y="58"/>
                      <a:pt x="244" y="51"/>
                    </a:cubicBezTo>
                    <a:cubicBezTo>
                      <a:pt x="244" y="42"/>
                      <a:pt x="244" y="35"/>
                      <a:pt x="240" y="28"/>
                    </a:cubicBezTo>
                    <a:cubicBezTo>
                      <a:pt x="237" y="28"/>
                      <a:pt x="237" y="25"/>
                      <a:pt x="235" y="21"/>
                    </a:cubicBezTo>
                    <a:cubicBezTo>
                      <a:pt x="228" y="21"/>
                      <a:pt x="219" y="16"/>
                      <a:pt x="212" y="16"/>
                    </a:cubicBezTo>
                    <a:cubicBezTo>
                      <a:pt x="200" y="16"/>
                      <a:pt x="184" y="21"/>
                      <a:pt x="175" y="11"/>
                    </a:cubicBezTo>
                    <a:cubicBezTo>
                      <a:pt x="168" y="2"/>
                      <a:pt x="161" y="0"/>
                      <a:pt x="156" y="2"/>
                    </a:cubicBezTo>
                    <a:cubicBezTo>
                      <a:pt x="149" y="4"/>
                      <a:pt x="137" y="37"/>
                      <a:pt x="133" y="46"/>
                    </a:cubicBezTo>
                    <a:cubicBezTo>
                      <a:pt x="126" y="56"/>
                      <a:pt x="107" y="63"/>
                      <a:pt x="100" y="63"/>
                    </a:cubicBezTo>
                    <a:cubicBezTo>
                      <a:pt x="91" y="63"/>
                      <a:pt x="91" y="75"/>
                      <a:pt x="84" y="79"/>
                    </a:cubicBezTo>
                    <a:cubicBezTo>
                      <a:pt x="77" y="86"/>
                      <a:pt x="79" y="93"/>
                      <a:pt x="72" y="100"/>
                    </a:cubicBezTo>
                    <a:cubicBezTo>
                      <a:pt x="63" y="107"/>
                      <a:pt x="68" y="126"/>
                      <a:pt x="72" y="133"/>
                    </a:cubicBezTo>
                    <a:cubicBezTo>
                      <a:pt x="77" y="140"/>
                      <a:pt x="58" y="161"/>
                      <a:pt x="47" y="168"/>
                    </a:cubicBezTo>
                    <a:cubicBezTo>
                      <a:pt x="35" y="175"/>
                      <a:pt x="33" y="186"/>
                      <a:pt x="17" y="189"/>
                    </a:cubicBezTo>
                    <a:cubicBezTo>
                      <a:pt x="10" y="189"/>
                      <a:pt x="5" y="194"/>
                      <a:pt x="0" y="196"/>
                    </a:cubicBezTo>
                    <a:lnTo>
                      <a:pt x="79" y="196"/>
                    </a:lnTo>
                    <a:cubicBezTo>
                      <a:pt x="96" y="196"/>
                      <a:pt x="91" y="200"/>
                      <a:pt x="96" y="2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1" name="Freeform 48">
                <a:extLst>
                  <a:ext uri="{FF2B5EF4-FFF2-40B4-BE49-F238E27FC236}">
                    <a16:creationId xmlns:a16="http://schemas.microsoft.com/office/drawing/2014/main" id="{9C6897C6-F935-BCF9-4833-C6600CCD5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876"/>
                <a:ext cx="154" cy="124"/>
              </a:xfrm>
              <a:custGeom>
                <a:avLst/>
                <a:gdLst>
                  <a:gd name="T0" fmla="*/ 96 w 256"/>
                  <a:gd name="T1" fmla="*/ 205 h 205"/>
                  <a:gd name="T2" fmla="*/ 96 w 256"/>
                  <a:gd name="T3" fmla="*/ 205 h 205"/>
                  <a:gd name="T4" fmla="*/ 93 w 256"/>
                  <a:gd name="T5" fmla="*/ 175 h 205"/>
                  <a:gd name="T6" fmla="*/ 128 w 256"/>
                  <a:gd name="T7" fmla="*/ 154 h 205"/>
                  <a:gd name="T8" fmla="*/ 142 w 256"/>
                  <a:gd name="T9" fmla="*/ 149 h 205"/>
                  <a:gd name="T10" fmla="*/ 161 w 256"/>
                  <a:gd name="T11" fmla="*/ 144 h 205"/>
                  <a:gd name="T12" fmla="*/ 172 w 256"/>
                  <a:gd name="T13" fmla="*/ 133 h 205"/>
                  <a:gd name="T14" fmla="*/ 186 w 256"/>
                  <a:gd name="T15" fmla="*/ 126 h 205"/>
                  <a:gd name="T16" fmla="*/ 198 w 256"/>
                  <a:gd name="T17" fmla="*/ 121 h 205"/>
                  <a:gd name="T18" fmla="*/ 200 w 256"/>
                  <a:gd name="T19" fmla="*/ 107 h 205"/>
                  <a:gd name="T20" fmla="*/ 207 w 256"/>
                  <a:gd name="T21" fmla="*/ 103 h 205"/>
                  <a:gd name="T22" fmla="*/ 219 w 256"/>
                  <a:gd name="T23" fmla="*/ 93 h 205"/>
                  <a:gd name="T24" fmla="*/ 251 w 256"/>
                  <a:gd name="T25" fmla="*/ 93 h 205"/>
                  <a:gd name="T26" fmla="*/ 256 w 256"/>
                  <a:gd name="T27" fmla="*/ 84 h 205"/>
                  <a:gd name="T28" fmla="*/ 247 w 256"/>
                  <a:gd name="T29" fmla="*/ 70 h 205"/>
                  <a:gd name="T30" fmla="*/ 244 w 256"/>
                  <a:gd name="T31" fmla="*/ 51 h 205"/>
                  <a:gd name="T32" fmla="*/ 240 w 256"/>
                  <a:gd name="T33" fmla="*/ 28 h 205"/>
                  <a:gd name="T34" fmla="*/ 235 w 256"/>
                  <a:gd name="T35" fmla="*/ 21 h 205"/>
                  <a:gd name="T36" fmla="*/ 212 w 256"/>
                  <a:gd name="T37" fmla="*/ 16 h 205"/>
                  <a:gd name="T38" fmla="*/ 175 w 256"/>
                  <a:gd name="T39" fmla="*/ 11 h 205"/>
                  <a:gd name="T40" fmla="*/ 156 w 256"/>
                  <a:gd name="T41" fmla="*/ 2 h 205"/>
                  <a:gd name="T42" fmla="*/ 133 w 256"/>
                  <a:gd name="T43" fmla="*/ 46 h 205"/>
                  <a:gd name="T44" fmla="*/ 100 w 256"/>
                  <a:gd name="T45" fmla="*/ 63 h 205"/>
                  <a:gd name="T46" fmla="*/ 84 w 256"/>
                  <a:gd name="T47" fmla="*/ 79 h 205"/>
                  <a:gd name="T48" fmla="*/ 72 w 256"/>
                  <a:gd name="T49" fmla="*/ 100 h 205"/>
                  <a:gd name="T50" fmla="*/ 72 w 256"/>
                  <a:gd name="T51" fmla="*/ 133 h 205"/>
                  <a:gd name="T52" fmla="*/ 47 w 256"/>
                  <a:gd name="T53" fmla="*/ 168 h 205"/>
                  <a:gd name="T54" fmla="*/ 17 w 256"/>
                  <a:gd name="T55" fmla="*/ 189 h 205"/>
                  <a:gd name="T56" fmla="*/ 0 w 256"/>
                  <a:gd name="T57" fmla="*/ 196 h 205"/>
                  <a:gd name="T58" fmla="*/ 79 w 256"/>
                  <a:gd name="T59" fmla="*/ 196 h 205"/>
                  <a:gd name="T60" fmla="*/ 96 w 256"/>
                  <a:gd name="T61" fmla="*/ 205 h 205"/>
                  <a:gd name="T62" fmla="*/ 96 w 256"/>
                  <a:gd name="T63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6" h="205">
                    <a:moveTo>
                      <a:pt x="96" y="205"/>
                    </a:moveTo>
                    <a:lnTo>
                      <a:pt x="96" y="205"/>
                    </a:lnTo>
                    <a:cubicBezTo>
                      <a:pt x="93" y="191"/>
                      <a:pt x="93" y="177"/>
                      <a:pt x="93" y="175"/>
                    </a:cubicBezTo>
                    <a:cubicBezTo>
                      <a:pt x="96" y="172"/>
                      <a:pt x="123" y="156"/>
                      <a:pt x="128" y="154"/>
                    </a:cubicBezTo>
                    <a:cubicBezTo>
                      <a:pt x="133" y="149"/>
                      <a:pt x="142" y="154"/>
                      <a:pt x="142" y="149"/>
                    </a:cubicBezTo>
                    <a:cubicBezTo>
                      <a:pt x="142" y="144"/>
                      <a:pt x="154" y="147"/>
                      <a:pt x="161" y="144"/>
                    </a:cubicBezTo>
                    <a:cubicBezTo>
                      <a:pt x="168" y="144"/>
                      <a:pt x="172" y="137"/>
                      <a:pt x="172" y="133"/>
                    </a:cubicBezTo>
                    <a:cubicBezTo>
                      <a:pt x="172" y="126"/>
                      <a:pt x="182" y="128"/>
                      <a:pt x="186" y="126"/>
                    </a:cubicBezTo>
                    <a:cubicBezTo>
                      <a:pt x="193" y="126"/>
                      <a:pt x="193" y="121"/>
                      <a:pt x="198" y="121"/>
                    </a:cubicBezTo>
                    <a:cubicBezTo>
                      <a:pt x="200" y="121"/>
                      <a:pt x="200" y="114"/>
                      <a:pt x="200" y="107"/>
                    </a:cubicBezTo>
                    <a:cubicBezTo>
                      <a:pt x="200" y="100"/>
                      <a:pt x="200" y="103"/>
                      <a:pt x="207" y="103"/>
                    </a:cubicBezTo>
                    <a:cubicBezTo>
                      <a:pt x="214" y="103"/>
                      <a:pt x="219" y="98"/>
                      <a:pt x="219" y="93"/>
                    </a:cubicBezTo>
                    <a:cubicBezTo>
                      <a:pt x="219" y="91"/>
                      <a:pt x="247" y="93"/>
                      <a:pt x="251" y="93"/>
                    </a:cubicBezTo>
                    <a:cubicBezTo>
                      <a:pt x="254" y="93"/>
                      <a:pt x="256" y="88"/>
                      <a:pt x="256" y="84"/>
                    </a:cubicBezTo>
                    <a:cubicBezTo>
                      <a:pt x="254" y="82"/>
                      <a:pt x="251" y="70"/>
                      <a:pt x="247" y="70"/>
                    </a:cubicBezTo>
                    <a:cubicBezTo>
                      <a:pt x="242" y="70"/>
                      <a:pt x="244" y="58"/>
                      <a:pt x="244" y="51"/>
                    </a:cubicBezTo>
                    <a:cubicBezTo>
                      <a:pt x="244" y="42"/>
                      <a:pt x="244" y="35"/>
                      <a:pt x="240" y="28"/>
                    </a:cubicBezTo>
                    <a:cubicBezTo>
                      <a:pt x="237" y="28"/>
                      <a:pt x="237" y="25"/>
                      <a:pt x="235" y="21"/>
                    </a:cubicBezTo>
                    <a:cubicBezTo>
                      <a:pt x="228" y="21"/>
                      <a:pt x="219" y="16"/>
                      <a:pt x="212" y="16"/>
                    </a:cubicBezTo>
                    <a:cubicBezTo>
                      <a:pt x="200" y="16"/>
                      <a:pt x="184" y="21"/>
                      <a:pt x="175" y="11"/>
                    </a:cubicBezTo>
                    <a:cubicBezTo>
                      <a:pt x="168" y="2"/>
                      <a:pt x="161" y="0"/>
                      <a:pt x="156" y="2"/>
                    </a:cubicBezTo>
                    <a:cubicBezTo>
                      <a:pt x="149" y="4"/>
                      <a:pt x="137" y="37"/>
                      <a:pt x="133" y="46"/>
                    </a:cubicBezTo>
                    <a:cubicBezTo>
                      <a:pt x="126" y="56"/>
                      <a:pt x="107" y="63"/>
                      <a:pt x="100" y="63"/>
                    </a:cubicBezTo>
                    <a:cubicBezTo>
                      <a:pt x="91" y="63"/>
                      <a:pt x="91" y="75"/>
                      <a:pt x="84" y="79"/>
                    </a:cubicBezTo>
                    <a:cubicBezTo>
                      <a:pt x="77" y="86"/>
                      <a:pt x="79" y="93"/>
                      <a:pt x="72" y="100"/>
                    </a:cubicBezTo>
                    <a:cubicBezTo>
                      <a:pt x="63" y="107"/>
                      <a:pt x="68" y="126"/>
                      <a:pt x="72" y="133"/>
                    </a:cubicBezTo>
                    <a:cubicBezTo>
                      <a:pt x="77" y="140"/>
                      <a:pt x="58" y="161"/>
                      <a:pt x="47" y="168"/>
                    </a:cubicBezTo>
                    <a:cubicBezTo>
                      <a:pt x="35" y="175"/>
                      <a:pt x="33" y="186"/>
                      <a:pt x="17" y="189"/>
                    </a:cubicBezTo>
                    <a:cubicBezTo>
                      <a:pt x="10" y="189"/>
                      <a:pt x="5" y="194"/>
                      <a:pt x="0" y="196"/>
                    </a:cubicBezTo>
                    <a:lnTo>
                      <a:pt x="79" y="196"/>
                    </a:lnTo>
                    <a:cubicBezTo>
                      <a:pt x="96" y="196"/>
                      <a:pt x="91" y="200"/>
                      <a:pt x="96" y="205"/>
                    </a:cubicBezTo>
                    <a:lnTo>
                      <a:pt x="96" y="2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2" name="Freeform 49">
                <a:extLst>
                  <a:ext uri="{FF2B5EF4-FFF2-40B4-BE49-F238E27FC236}">
                    <a16:creationId xmlns:a16="http://schemas.microsoft.com/office/drawing/2014/main" id="{1F5975D6-07BC-ED53-0779-7C4445DB1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54"/>
                <a:ext cx="56" cy="104"/>
              </a:xfrm>
              <a:custGeom>
                <a:avLst/>
                <a:gdLst>
                  <a:gd name="T0" fmla="*/ 26 w 93"/>
                  <a:gd name="T1" fmla="*/ 44 h 172"/>
                  <a:gd name="T2" fmla="*/ 26 w 93"/>
                  <a:gd name="T3" fmla="*/ 44 h 172"/>
                  <a:gd name="T4" fmla="*/ 19 w 93"/>
                  <a:gd name="T5" fmla="*/ 67 h 172"/>
                  <a:gd name="T6" fmla="*/ 5 w 93"/>
                  <a:gd name="T7" fmla="*/ 81 h 172"/>
                  <a:gd name="T8" fmla="*/ 14 w 93"/>
                  <a:gd name="T9" fmla="*/ 104 h 172"/>
                  <a:gd name="T10" fmla="*/ 23 w 93"/>
                  <a:gd name="T11" fmla="*/ 116 h 172"/>
                  <a:gd name="T12" fmla="*/ 40 w 93"/>
                  <a:gd name="T13" fmla="*/ 130 h 172"/>
                  <a:gd name="T14" fmla="*/ 49 w 93"/>
                  <a:gd name="T15" fmla="*/ 167 h 172"/>
                  <a:gd name="T16" fmla="*/ 51 w 93"/>
                  <a:gd name="T17" fmla="*/ 172 h 172"/>
                  <a:gd name="T18" fmla="*/ 61 w 93"/>
                  <a:gd name="T19" fmla="*/ 165 h 172"/>
                  <a:gd name="T20" fmla="*/ 65 w 93"/>
                  <a:gd name="T21" fmla="*/ 149 h 172"/>
                  <a:gd name="T22" fmla="*/ 65 w 93"/>
                  <a:gd name="T23" fmla="*/ 140 h 172"/>
                  <a:gd name="T24" fmla="*/ 82 w 93"/>
                  <a:gd name="T25" fmla="*/ 123 h 172"/>
                  <a:gd name="T26" fmla="*/ 91 w 93"/>
                  <a:gd name="T27" fmla="*/ 116 h 172"/>
                  <a:gd name="T28" fmla="*/ 93 w 93"/>
                  <a:gd name="T29" fmla="*/ 107 h 172"/>
                  <a:gd name="T30" fmla="*/ 84 w 93"/>
                  <a:gd name="T31" fmla="*/ 97 h 172"/>
                  <a:gd name="T32" fmla="*/ 75 w 93"/>
                  <a:gd name="T33" fmla="*/ 90 h 172"/>
                  <a:gd name="T34" fmla="*/ 58 w 93"/>
                  <a:gd name="T35" fmla="*/ 83 h 172"/>
                  <a:gd name="T36" fmla="*/ 75 w 93"/>
                  <a:gd name="T37" fmla="*/ 67 h 172"/>
                  <a:gd name="T38" fmla="*/ 77 w 93"/>
                  <a:gd name="T39" fmla="*/ 39 h 172"/>
                  <a:gd name="T40" fmla="*/ 79 w 93"/>
                  <a:gd name="T41" fmla="*/ 20 h 172"/>
                  <a:gd name="T42" fmla="*/ 77 w 93"/>
                  <a:gd name="T43" fmla="*/ 14 h 172"/>
                  <a:gd name="T44" fmla="*/ 67 w 93"/>
                  <a:gd name="T45" fmla="*/ 9 h 172"/>
                  <a:gd name="T46" fmla="*/ 37 w 93"/>
                  <a:gd name="T47" fmla="*/ 9 h 172"/>
                  <a:gd name="T48" fmla="*/ 26 w 93"/>
                  <a:gd name="T49" fmla="*/ 11 h 172"/>
                  <a:gd name="T50" fmla="*/ 26 w 93"/>
                  <a:gd name="T51" fmla="*/ 4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3" h="172">
                    <a:moveTo>
                      <a:pt x="26" y="44"/>
                    </a:moveTo>
                    <a:lnTo>
                      <a:pt x="26" y="44"/>
                    </a:lnTo>
                    <a:cubicBezTo>
                      <a:pt x="30" y="51"/>
                      <a:pt x="26" y="65"/>
                      <a:pt x="19" y="67"/>
                    </a:cubicBezTo>
                    <a:cubicBezTo>
                      <a:pt x="14" y="69"/>
                      <a:pt x="12" y="81"/>
                      <a:pt x="5" y="81"/>
                    </a:cubicBezTo>
                    <a:cubicBezTo>
                      <a:pt x="0" y="81"/>
                      <a:pt x="5" y="100"/>
                      <a:pt x="14" y="104"/>
                    </a:cubicBezTo>
                    <a:cubicBezTo>
                      <a:pt x="23" y="107"/>
                      <a:pt x="23" y="114"/>
                      <a:pt x="23" y="116"/>
                    </a:cubicBezTo>
                    <a:cubicBezTo>
                      <a:pt x="23" y="121"/>
                      <a:pt x="35" y="125"/>
                      <a:pt x="40" y="130"/>
                    </a:cubicBezTo>
                    <a:cubicBezTo>
                      <a:pt x="44" y="135"/>
                      <a:pt x="49" y="158"/>
                      <a:pt x="49" y="167"/>
                    </a:cubicBezTo>
                    <a:cubicBezTo>
                      <a:pt x="49" y="170"/>
                      <a:pt x="51" y="172"/>
                      <a:pt x="51" y="172"/>
                    </a:cubicBezTo>
                    <a:cubicBezTo>
                      <a:pt x="56" y="172"/>
                      <a:pt x="58" y="167"/>
                      <a:pt x="61" y="165"/>
                    </a:cubicBezTo>
                    <a:cubicBezTo>
                      <a:pt x="63" y="160"/>
                      <a:pt x="65" y="151"/>
                      <a:pt x="65" y="149"/>
                    </a:cubicBezTo>
                    <a:cubicBezTo>
                      <a:pt x="63" y="146"/>
                      <a:pt x="63" y="142"/>
                      <a:pt x="65" y="140"/>
                    </a:cubicBezTo>
                    <a:cubicBezTo>
                      <a:pt x="70" y="137"/>
                      <a:pt x="79" y="125"/>
                      <a:pt x="82" y="123"/>
                    </a:cubicBezTo>
                    <a:cubicBezTo>
                      <a:pt x="84" y="123"/>
                      <a:pt x="91" y="123"/>
                      <a:pt x="91" y="116"/>
                    </a:cubicBezTo>
                    <a:cubicBezTo>
                      <a:pt x="91" y="114"/>
                      <a:pt x="91" y="109"/>
                      <a:pt x="93" y="107"/>
                    </a:cubicBezTo>
                    <a:cubicBezTo>
                      <a:pt x="86" y="102"/>
                      <a:pt x="84" y="100"/>
                      <a:pt x="84" y="97"/>
                    </a:cubicBezTo>
                    <a:cubicBezTo>
                      <a:pt x="84" y="93"/>
                      <a:pt x="79" y="86"/>
                      <a:pt x="75" y="90"/>
                    </a:cubicBezTo>
                    <a:cubicBezTo>
                      <a:pt x="72" y="93"/>
                      <a:pt x="61" y="90"/>
                      <a:pt x="58" y="83"/>
                    </a:cubicBezTo>
                    <a:cubicBezTo>
                      <a:pt x="56" y="74"/>
                      <a:pt x="65" y="74"/>
                      <a:pt x="75" y="67"/>
                    </a:cubicBezTo>
                    <a:cubicBezTo>
                      <a:pt x="84" y="60"/>
                      <a:pt x="86" y="46"/>
                      <a:pt x="77" y="39"/>
                    </a:cubicBezTo>
                    <a:cubicBezTo>
                      <a:pt x="65" y="32"/>
                      <a:pt x="72" y="28"/>
                      <a:pt x="79" y="20"/>
                    </a:cubicBezTo>
                    <a:cubicBezTo>
                      <a:pt x="86" y="14"/>
                      <a:pt x="79" y="9"/>
                      <a:pt x="77" y="14"/>
                    </a:cubicBezTo>
                    <a:cubicBezTo>
                      <a:pt x="72" y="16"/>
                      <a:pt x="67" y="16"/>
                      <a:pt x="67" y="9"/>
                    </a:cubicBezTo>
                    <a:cubicBezTo>
                      <a:pt x="65" y="2"/>
                      <a:pt x="44" y="0"/>
                      <a:pt x="37" y="9"/>
                    </a:cubicBezTo>
                    <a:cubicBezTo>
                      <a:pt x="35" y="11"/>
                      <a:pt x="30" y="11"/>
                      <a:pt x="26" y="11"/>
                    </a:cubicBezTo>
                    <a:cubicBezTo>
                      <a:pt x="23" y="23"/>
                      <a:pt x="23" y="39"/>
                      <a:pt x="26" y="4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3" name="Freeform 50">
                <a:extLst>
                  <a:ext uri="{FF2B5EF4-FFF2-40B4-BE49-F238E27FC236}">
                    <a16:creationId xmlns:a16="http://schemas.microsoft.com/office/drawing/2014/main" id="{1ECB876A-613E-8AE8-85F9-E7DDFA12A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54"/>
                <a:ext cx="56" cy="104"/>
              </a:xfrm>
              <a:custGeom>
                <a:avLst/>
                <a:gdLst>
                  <a:gd name="T0" fmla="*/ 26 w 93"/>
                  <a:gd name="T1" fmla="*/ 44 h 172"/>
                  <a:gd name="T2" fmla="*/ 26 w 93"/>
                  <a:gd name="T3" fmla="*/ 44 h 172"/>
                  <a:gd name="T4" fmla="*/ 19 w 93"/>
                  <a:gd name="T5" fmla="*/ 67 h 172"/>
                  <a:gd name="T6" fmla="*/ 5 w 93"/>
                  <a:gd name="T7" fmla="*/ 81 h 172"/>
                  <a:gd name="T8" fmla="*/ 14 w 93"/>
                  <a:gd name="T9" fmla="*/ 104 h 172"/>
                  <a:gd name="T10" fmla="*/ 23 w 93"/>
                  <a:gd name="T11" fmla="*/ 116 h 172"/>
                  <a:gd name="T12" fmla="*/ 40 w 93"/>
                  <a:gd name="T13" fmla="*/ 130 h 172"/>
                  <a:gd name="T14" fmla="*/ 49 w 93"/>
                  <a:gd name="T15" fmla="*/ 167 h 172"/>
                  <a:gd name="T16" fmla="*/ 51 w 93"/>
                  <a:gd name="T17" fmla="*/ 172 h 172"/>
                  <a:gd name="T18" fmla="*/ 61 w 93"/>
                  <a:gd name="T19" fmla="*/ 165 h 172"/>
                  <a:gd name="T20" fmla="*/ 65 w 93"/>
                  <a:gd name="T21" fmla="*/ 149 h 172"/>
                  <a:gd name="T22" fmla="*/ 65 w 93"/>
                  <a:gd name="T23" fmla="*/ 140 h 172"/>
                  <a:gd name="T24" fmla="*/ 82 w 93"/>
                  <a:gd name="T25" fmla="*/ 123 h 172"/>
                  <a:gd name="T26" fmla="*/ 91 w 93"/>
                  <a:gd name="T27" fmla="*/ 116 h 172"/>
                  <a:gd name="T28" fmla="*/ 93 w 93"/>
                  <a:gd name="T29" fmla="*/ 107 h 172"/>
                  <a:gd name="T30" fmla="*/ 84 w 93"/>
                  <a:gd name="T31" fmla="*/ 97 h 172"/>
                  <a:gd name="T32" fmla="*/ 75 w 93"/>
                  <a:gd name="T33" fmla="*/ 90 h 172"/>
                  <a:gd name="T34" fmla="*/ 58 w 93"/>
                  <a:gd name="T35" fmla="*/ 83 h 172"/>
                  <a:gd name="T36" fmla="*/ 75 w 93"/>
                  <a:gd name="T37" fmla="*/ 67 h 172"/>
                  <a:gd name="T38" fmla="*/ 77 w 93"/>
                  <a:gd name="T39" fmla="*/ 39 h 172"/>
                  <a:gd name="T40" fmla="*/ 79 w 93"/>
                  <a:gd name="T41" fmla="*/ 20 h 172"/>
                  <a:gd name="T42" fmla="*/ 77 w 93"/>
                  <a:gd name="T43" fmla="*/ 14 h 172"/>
                  <a:gd name="T44" fmla="*/ 67 w 93"/>
                  <a:gd name="T45" fmla="*/ 9 h 172"/>
                  <a:gd name="T46" fmla="*/ 37 w 93"/>
                  <a:gd name="T47" fmla="*/ 9 h 172"/>
                  <a:gd name="T48" fmla="*/ 26 w 93"/>
                  <a:gd name="T49" fmla="*/ 11 h 172"/>
                  <a:gd name="T50" fmla="*/ 26 w 93"/>
                  <a:gd name="T51" fmla="*/ 44 h 172"/>
                  <a:gd name="T52" fmla="*/ 26 w 93"/>
                  <a:gd name="T53" fmla="*/ 4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3" h="172">
                    <a:moveTo>
                      <a:pt x="26" y="44"/>
                    </a:moveTo>
                    <a:lnTo>
                      <a:pt x="26" y="44"/>
                    </a:lnTo>
                    <a:cubicBezTo>
                      <a:pt x="30" y="51"/>
                      <a:pt x="26" y="65"/>
                      <a:pt x="19" y="67"/>
                    </a:cubicBezTo>
                    <a:cubicBezTo>
                      <a:pt x="14" y="69"/>
                      <a:pt x="12" y="81"/>
                      <a:pt x="5" y="81"/>
                    </a:cubicBezTo>
                    <a:cubicBezTo>
                      <a:pt x="0" y="81"/>
                      <a:pt x="5" y="100"/>
                      <a:pt x="14" y="104"/>
                    </a:cubicBezTo>
                    <a:cubicBezTo>
                      <a:pt x="23" y="107"/>
                      <a:pt x="23" y="114"/>
                      <a:pt x="23" y="116"/>
                    </a:cubicBezTo>
                    <a:cubicBezTo>
                      <a:pt x="23" y="121"/>
                      <a:pt x="35" y="125"/>
                      <a:pt x="40" y="130"/>
                    </a:cubicBezTo>
                    <a:cubicBezTo>
                      <a:pt x="44" y="135"/>
                      <a:pt x="49" y="158"/>
                      <a:pt x="49" y="167"/>
                    </a:cubicBezTo>
                    <a:cubicBezTo>
                      <a:pt x="49" y="170"/>
                      <a:pt x="51" y="172"/>
                      <a:pt x="51" y="172"/>
                    </a:cubicBezTo>
                    <a:cubicBezTo>
                      <a:pt x="56" y="172"/>
                      <a:pt x="58" y="167"/>
                      <a:pt x="61" y="165"/>
                    </a:cubicBezTo>
                    <a:cubicBezTo>
                      <a:pt x="63" y="160"/>
                      <a:pt x="65" y="151"/>
                      <a:pt x="65" y="149"/>
                    </a:cubicBezTo>
                    <a:cubicBezTo>
                      <a:pt x="63" y="146"/>
                      <a:pt x="63" y="142"/>
                      <a:pt x="65" y="140"/>
                    </a:cubicBezTo>
                    <a:cubicBezTo>
                      <a:pt x="70" y="137"/>
                      <a:pt x="79" y="125"/>
                      <a:pt x="82" y="123"/>
                    </a:cubicBezTo>
                    <a:cubicBezTo>
                      <a:pt x="84" y="123"/>
                      <a:pt x="91" y="123"/>
                      <a:pt x="91" y="116"/>
                    </a:cubicBezTo>
                    <a:cubicBezTo>
                      <a:pt x="91" y="114"/>
                      <a:pt x="91" y="109"/>
                      <a:pt x="93" y="107"/>
                    </a:cubicBezTo>
                    <a:cubicBezTo>
                      <a:pt x="86" y="102"/>
                      <a:pt x="84" y="100"/>
                      <a:pt x="84" y="97"/>
                    </a:cubicBezTo>
                    <a:cubicBezTo>
                      <a:pt x="84" y="93"/>
                      <a:pt x="79" y="86"/>
                      <a:pt x="75" y="90"/>
                    </a:cubicBezTo>
                    <a:cubicBezTo>
                      <a:pt x="72" y="93"/>
                      <a:pt x="61" y="90"/>
                      <a:pt x="58" y="83"/>
                    </a:cubicBezTo>
                    <a:cubicBezTo>
                      <a:pt x="56" y="74"/>
                      <a:pt x="65" y="74"/>
                      <a:pt x="75" y="67"/>
                    </a:cubicBezTo>
                    <a:cubicBezTo>
                      <a:pt x="84" y="60"/>
                      <a:pt x="86" y="46"/>
                      <a:pt x="77" y="39"/>
                    </a:cubicBezTo>
                    <a:cubicBezTo>
                      <a:pt x="65" y="32"/>
                      <a:pt x="72" y="28"/>
                      <a:pt x="79" y="20"/>
                    </a:cubicBezTo>
                    <a:cubicBezTo>
                      <a:pt x="86" y="14"/>
                      <a:pt x="79" y="9"/>
                      <a:pt x="77" y="14"/>
                    </a:cubicBezTo>
                    <a:cubicBezTo>
                      <a:pt x="72" y="16"/>
                      <a:pt x="67" y="16"/>
                      <a:pt x="67" y="9"/>
                    </a:cubicBezTo>
                    <a:cubicBezTo>
                      <a:pt x="65" y="2"/>
                      <a:pt x="44" y="0"/>
                      <a:pt x="37" y="9"/>
                    </a:cubicBezTo>
                    <a:cubicBezTo>
                      <a:pt x="35" y="11"/>
                      <a:pt x="30" y="11"/>
                      <a:pt x="26" y="11"/>
                    </a:cubicBezTo>
                    <a:cubicBezTo>
                      <a:pt x="23" y="23"/>
                      <a:pt x="23" y="39"/>
                      <a:pt x="26" y="44"/>
                    </a:cubicBezTo>
                    <a:lnTo>
                      <a:pt x="26" y="4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4" name="Freeform 51">
                <a:extLst>
                  <a:ext uri="{FF2B5EF4-FFF2-40B4-BE49-F238E27FC236}">
                    <a16:creationId xmlns:a16="http://schemas.microsoft.com/office/drawing/2014/main" id="{3F18A085-0484-4E90-BB05-B7ADC5B72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54"/>
                <a:ext cx="56" cy="104"/>
              </a:xfrm>
              <a:custGeom>
                <a:avLst/>
                <a:gdLst>
                  <a:gd name="T0" fmla="*/ 26 w 93"/>
                  <a:gd name="T1" fmla="*/ 44 h 172"/>
                  <a:gd name="T2" fmla="*/ 26 w 93"/>
                  <a:gd name="T3" fmla="*/ 44 h 172"/>
                  <a:gd name="T4" fmla="*/ 19 w 93"/>
                  <a:gd name="T5" fmla="*/ 67 h 172"/>
                  <a:gd name="T6" fmla="*/ 5 w 93"/>
                  <a:gd name="T7" fmla="*/ 81 h 172"/>
                  <a:gd name="T8" fmla="*/ 14 w 93"/>
                  <a:gd name="T9" fmla="*/ 104 h 172"/>
                  <a:gd name="T10" fmla="*/ 23 w 93"/>
                  <a:gd name="T11" fmla="*/ 116 h 172"/>
                  <a:gd name="T12" fmla="*/ 40 w 93"/>
                  <a:gd name="T13" fmla="*/ 130 h 172"/>
                  <a:gd name="T14" fmla="*/ 49 w 93"/>
                  <a:gd name="T15" fmla="*/ 167 h 172"/>
                  <a:gd name="T16" fmla="*/ 51 w 93"/>
                  <a:gd name="T17" fmla="*/ 172 h 172"/>
                  <a:gd name="T18" fmla="*/ 61 w 93"/>
                  <a:gd name="T19" fmla="*/ 165 h 172"/>
                  <a:gd name="T20" fmla="*/ 65 w 93"/>
                  <a:gd name="T21" fmla="*/ 149 h 172"/>
                  <a:gd name="T22" fmla="*/ 65 w 93"/>
                  <a:gd name="T23" fmla="*/ 140 h 172"/>
                  <a:gd name="T24" fmla="*/ 82 w 93"/>
                  <a:gd name="T25" fmla="*/ 123 h 172"/>
                  <a:gd name="T26" fmla="*/ 91 w 93"/>
                  <a:gd name="T27" fmla="*/ 116 h 172"/>
                  <a:gd name="T28" fmla="*/ 93 w 93"/>
                  <a:gd name="T29" fmla="*/ 107 h 172"/>
                  <a:gd name="T30" fmla="*/ 84 w 93"/>
                  <a:gd name="T31" fmla="*/ 97 h 172"/>
                  <a:gd name="T32" fmla="*/ 75 w 93"/>
                  <a:gd name="T33" fmla="*/ 90 h 172"/>
                  <a:gd name="T34" fmla="*/ 58 w 93"/>
                  <a:gd name="T35" fmla="*/ 83 h 172"/>
                  <a:gd name="T36" fmla="*/ 75 w 93"/>
                  <a:gd name="T37" fmla="*/ 67 h 172"/>
                  <a:gd name="T38" fmla="*/ 77 w 93"/>
                  <a:gd name="T39" fmla="*/ 39 h 172"/>
                  <a:gd name="T40" fmla="*/ 79 w 93"/>
                  <a:gd name="T41" fmla="*/ 20 h 172"/>
                  <a:gd name="T42" fmla="*/ 77 w 93"/>
                  <a:gd name="T43" fmla="*/ 14 h 172"/>
                  <a:gd name="T44" fmla="*/ 68 w 93"/>
                  <a:gd name="T45" fmla="*/ 9 h 172"/>
                  <a:gd name="T46" fmla="*/ 37 w 93"/>
                  <a:gd name="T47" fmla="*/ 9 h 172"/>
                  <a:gd name="T48" fmla="*/ 26 w 93"/>
                  <a:gd name="T49" fmla="*/ 11 h 172"/>
                  <a:gd name="T50" fmla="*/ 26 w 93"/>
                  <a:gd name="T51" fmla="*/ 4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3" h="172">
                    <a:moveTo>
                      <a:pt x="26" y="44"/>
                    </a:moveTo>
                    <a:lnTo>
                      <a:pt x="26" y="44"/>
                    </a:lnTo>
                    <a:cubicBezTo>
                      <a:pt x="30" y="51"/>
                      <a:pt x="26" y="65"/>
                      <a:pt x="19" y="67"/>
                    </a:cubicBezTo>
                    <a:cubicBezTo>
                      <a:pt x="14" y="69"/>
                      <a:pt x="12" y="81"/>
                      <a:pt x="5" y="81"/>
                    </a:cubicBezTo>
                    <a:cubicBezTo>
                      <a:pt x="0" y="81"/>
                      <a:pt x="5" y="100"/>
                      <a:pt x="14" y="104"/>
                    </a:cubicBezTo>
                    <a:cubicBezTo>
                      <a:pt x="23" y="107"/>
                      <a:pt x="23" y="114"/>
                      <a:pt x="23" y="116"/>
                    </a:cubicBezTo>
                    <a:cubicBezTo>
                      <a:pt x="23" y="121"/>
                      <a:pt x="35" y="125"/>
                      <a:pt x="40" y="130"/>
                    </a:cubicBezTo>
                    <a:cubicBezTo>
                      <a:pt x="44" y="135"/>
                      <a:pt x="49" y="158"/>
                      <a:pt x="49" y="167"/>
                    </a:cubicBezTo>
                    <a:cubicBezTo>
                      <a:pt x="49" y="170"/>
                      <a:pt x="51" y="172"/>
                      <a:pt x="51" y="172"/>
                    </a:cubicBezTo>
                    <a:cubicBezTo>
                      <a:pt x="56" y="172"/>
                      <a:pt x="58" y="167"/>
                      <a:pt x="61" y="165"/>
                    </a:cubicBezTo>
                    <a:cubicBezTo>
                      <a:pt x="63" y="160"/>
                      <a:pt x="65" y="151"/>
                      <a:pt x="65" y="149"/>
                    </a:cubicBezTo>
                    <a:cubicBezTo>
                      <a:pt x="63" y="146"/>
                      <a:pt x="63" y="142"/>
                      <a:pt x="65" y="140"/>
                    </a:cubicBezTo>
                    <a:cubicBezTo>
                      <a:pt x="70" y="137"/>
                      <a:pt x="79" y="125"/>
                      <a:pt x="82" y="123"/>
                    </a:cubicBezTo>
                    <a:cubicBezTo>
                      <a:pt x="84" y="123"/>
                      <a:pt x="91" y="123"/>
                      <a:pt x="91" y="116"/>
                    </a:cubicBezTo>
                    <a:cubicBezTo>
                      <a:pt x="91" y="114"/>
                      <a:pt x="91" y="109"/>
                      <a:pt x="93" y="107"/>
                    </a:cubicBezTo>
                    <a:cubicBezTo>
                      <a:pt x="86" y="102"/>
                      <a:pt x="84" y="100"/>
                      <a:pt x="84" y="97"/>
                    </a:cubicBezTo>
                    <a:cubicBezTo>
                      <a:pt x="84" y="93"/>
                      <a:pt x="79" y="86"/>
                      <a:pt x="75" y="90"/>
                    </a:cubicBezTo>
                    <a:cubicBezTo>
                      <a:pt x="72" y="93"/>
                      <a:pt x="61" y="90"/>
                      <a:pt x="58" y="83"/>
                    </a:cubicBezTo>
                    <a:cubicBezTo>
                      <a:pt x="56" y="74"/>
                      <a:pt x="65" y="74"/>
                      <a:pt x="75" y="67"/>
                    </a:cubicBezTo>
                    <a:cubicBezTo>
                      <a:pt x="84" y="60"/>
                      <a:pt x="86" y="46"/>
                      <a:pt x="77" y="39"/>
                    </a:cubicBezTo>
                    <a:cubicBezTo>
                      <a:pt x="65" y="32"/>
                      <a:pt x="72" y="28"/>
                      <a:pt x="79" y="20"/>
                    </a:cubicBezTo>
                    <a:cubicBezTo>
                      <a:pt x="86" y="14"/>
                      <a:pt x="79" y="9"/>
                      <a:pt x="77" y="14"/>
                    </a:cubicBezTo>
                    <a:cubicBezTo>
                      <a:pt x="72" y="16"/>
                      <a:pt x="68" y="16"/>
                      <a:pt x="68" y="9"/>
                    </a:cubicBezTo>
                    <a:cubicBezTo>
                      <a:pt x="65" y="2"/>
                      <a:pt x="44" y="0"/>
                      <a:pt x="37" y="9"/>
                    </a:cubicBezTo>
                    <a:cubicBezTo>
                      <a:pt x="35" y="11"/>
                      <a:pt x="30" y="11"/>
                      <a:pt x="26" y="11"/>
                    </a:cubicBezTo>
                    <a:cubicBezTo>
                      <a:pt x="23" y="23"/>
                      <a:pt x="23" y="39"/>
                      <a:pt x="26" y="4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5" name="Freeform 52">
                <a:extLst>
                  <a:ext uri="{FF2B5EF4-FFF2-40B4-BE49-F238E27FC236}">
                    <a16:creationId xmlns:a16="http://schemas.microsoft.com/office/drawing/2014/main" id="{DB40BF2B-0BFD-2113-7AD8-AA10B0216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54"/>
                <a:ext cx="56" cy="104"/>
              </a:xfrm>
              <a:custGeom>
                <a:avLst/>
                <a:gdLst>
                  <a:gd name="T0" fmla="*/ 26 w 93"/>
                  <a:gd name="T1" fmla="*/ 44 h 172"/>
                  <a:gd name="T2" fmla="*/ 26 w 93"/>
                  <a:gd name="T3" fmla="*/ 44 h 172"/>
                  <a:gd name="T4" fmla="*/ 19 w 93"/>
                  <a:gd name="T5" fmla="*/ 67 h 172"/>
                  <a:gd name="T6" fmla="*/ 5 w 93"/>
                  <a:gd name="T7" fmla="*/ 81 h 172"/>
                  <a:gd name="T8" fmla="*/ 14 w 93"/>
                  <a:gd name="T9" fmla="*/ 104 h 172"/>
                  <a:gd name="T10" fmla="*/ 23 w 93"/>
                  <a:gd name="T11" fmla="*/ 116 h 172"/>
                  <a:gd name="T12" fmla="*/ 40 w 93"/>
                  <a:gd name="T13" fmla="*/ 130 h 172"/>
                  <a:gd name="T14" fmla="*/ 49 w 93"/>
                  <a:gd name="T15" fmla="*/ 167 h 172"/>
                  <a:gd name="T16" fmla="*/ 51 w 93"/>
                  <a:gd name="T17" fmla="*/ 172 h 172"/>
                  <a:gd name="T18" fmla="*/ 61 w 93"/>
                  <a:gd name="T19" fmla="*/ 165 h 172"/>
                  <a:gd name="T20" fmla="*/ 65 w 93"/>
                  <a:gd name="T21" fmla="*/ 149 h 172"/>
                  <a:gd name="T22" fmla="*/ 65 w 93"/>
                  <a:gd name="T23" fmla="*/ 140 h 172"/>
                  <a:gd name="T24" fmla="*/ 82 w 93"/>
                  <a:gd name="T25" fmla="*/ 123 h 172"/>
                  <a:gd name="T26" fmla="*/ 91 w 93"/>
                  <a:gd name="T27" fmla="*/ 116 h 172"/>
                  <a:gd name="T28" fmla="*/ 93 w 93"/>
                  <a:gd name="T29" fmla="*/ 107 h 172"/>
                  <a:gd name="T30" fmla="*/ 84 w 93"/>
                  <a:gd name="T31" fmla="*/ 97 h 172"/>
                  <a:gd name="T32" fmla="*/ 75 w 93"/>
                  <a:gd name="T33" fmla="*/ 90 h 172"/>
                  <a:gd name="T34" fmla="*/ 58 w 93"/>
                  <a:gd name="T35" fmla="*/ 83 h 172"/>
                  <a:gd name="T36" fmla="*/ 75 w 93"/>
                  <a:gd name="T37" fmla="*/ 67 h 172"/>
                  <a:gd name="T38" fmla="*/ 77 w 93"/>
                  <a:gd name="T39" fmla="*/ 39 h 172"/>
                  <a:gd name="T40" fmla="*/ 79 w 93"/>
                  <a:gd name="T41" fmla="*/ 20 h 172"/>
                  <a:gd name="T42" fmla="*/ 77 w 93"/>
                  <a:gd name="T43" fmla="*/ 14 h 172"/>
                  <a:gd name="T44" fmla="*/ 68 w 93"/>
                  <a:gd name="T45" fmla="*/ 9 h 172"/>
                  <a:gd name="T46" fmla="*/ 37 w 93"/>
                  <a:gd name="T47" fmla="*/ 9 h 172"/>
                  <a:gd name="T48" fmla="*/ 26 w 93"/>
                  <a:gd name="T49" fmla="*/ 11 h 172"/>
                  <a:gd name="T50" fmla="*/ 26 w 93"/>
                  <a:gd name="T51" fmla="*/ 44 h 172"/>
                  <a:gd name="T52" fmla="*/ 26 w 93"/>
                  <a:gd name="T53" fmla="*/ 4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3" h="172">
                    <a:moveTo>
                      <a:pt x="26" y="44"/>
                    </a:moveTo>
                    <a:lnTo>
                      <a:pt x="26" y="44"/>
                    </a:lnTo>
                    <a:cubicBezTo>
                      <a:pt x="30" y="51"/>
                      <a:pt x="26" y="65"/>
                      <a:pt x="19" y="67"/>
                    </a:cubicBezTo>
                    <a:cubicBezTo>
                      <a:pt x="14" y="69"/>
                      <a:pt x="12" y="81"/>
                      <a:pt x="5" y="81"/>
                    </a:cubicBezTo>
                    <a:cubicBezTo>
                      <a:pt x="0" y="81"/>
                      <a:pt x="5" y="100"/>
                      <a:pt x="14" y="104"/>
                    </a:cubicBezTo>
                    <a:cubicBezTo>
                      <a:pt x="23" y="107"/>
                      <a:pt x="23" y="114"/>
                      <a:pt x="23" y="116"/>
                    </a:cubicBezTo>
                    <a:cubicBezTo>
                      <a:pt x="23" y="121"/>
                      <a:pt x="35" y="125"/>
                      <a:pt x="40" y="130"/>
                    </a:cubicBezTo>
                    <a:cubicBezTo>
                      <a:pt x="44" y="135"/>
                      <a:pt x="49" y="158"/>
                      <a:pt x="49" y="167"/>
                    </a:cubicBezTo>
                    <a:cubicBezTo>
                      <a:pt x="49" y="170"/>
                      <a:pt x="51" y="172"/>
                      <a:pt x="51" y="172"/>
                    </a:cubicBezTo>
                    <a:cubicBezTo>
                      <a:pt x="56" y="172"/>
                      <a:pt x="58" y="167"/>
                      <a:pt x="61" y="165"/>
                    </a:cubicBezTo>
                    <a:cubicBezTo>
                      <a:pt x="63" y="160"/>
                      <a:pt x="65" y="151"/>
                      <a:pt x="65" y="149"/>
                    </a:cubicBezTo>
                    <a:cubicBezTo>
                      <a:pt x="63" y="146"/>
                      <a:pt x="63" y="142"/>
                      <a:pt x="65" y="140"/>
                    </a:cubicBezTo>
                    <a:cubicBezTo>
                      <a:pt x="70" y="137"/>
                      <a:pt x="79" y="125"/>
                      <a:pt x="82" y="123"/>
                    </a:cubicBezTo>
                    <a:cubicBezTo>
                      <a:pt x="84" y="123"/>
                      <a:pt x="91" y="123"/>
                      <a:pt x="91" y="116"/>
                    </a:cubicBezTo>
                    <a:cubicBezTo>
                      <a:pt x="91" y="114"/>
                      <a:pt x="91" y="109"/>
                      <a:pt x="93" y="107"/>
                    </a:cubicBezTo>
                    <a:cubicBezTo>
                      <a:pt x="86" y="102"/>
                      <a:pt x="84" y="100"/>
                      <a:pt x="84" y="97"/>
                    </a:cubicBezTo>
                    <a:cubicBezTo>
                      <a:pt x="84" y="93"/>
                      <a:pt x="79" y="86"/>
                      <a:pt x="75" y="90"/>
                    </a:cubicBezTo>
                    <a:cubicBezTo>
                      <a:pt x="72" y="93"/>
                      <a:pt x="61" y="90"/>
                      <a:pt x="58" y="83"/>
                    </a:cubicBezTo>
                    <a:cubicBezTo>
                      <a:pt x="56" y="74"/>
                      <a:pt x="65" y="74"/>
                      <a:pt x="75" y="67"/>
                    </a:cubicBezTo>
                    <a:cubicBezTo>
                      <a:pt x="84" y="60"/>
                      <a:pt x="86" y="46"/>
                      <a:pt x="77" y="39"/>
                    </a:cubicBezTo>
                    <a:cubicBezTo>
                      <a:pt x="65" y="32"/>
                      <a:pt x="72" y="28"/>
                      <a:pt x="79" y="20"/>
                    </a:cubicBezTo>
                    <a:cubicBezTo>
                      <a:pt x="86" y="14"/>
                      <a:pt x="79" y="9"/>
                      <a:pt x="77" y="14"/>
                    </a:cubicBezTo>
                    <a:cubicBezTo>
                      <a:pt x="72" y="16"/>
                      <a:pt x="68" y="16"/>
                      <a:pt x="68" y="9"/>
                    </a:cubicBezTo>
                    <a:cubicBezTo>
                      <a:pt x="65" y="2"/>
                      <a:pt x="44" y="0"/>
                      <a:pt x="37" y="9"/>
                    </a:cubicBezTo>
                    <a:cubicBezTo>
                      <a:pt x="35" y="11"/>
                      <a:pt x="30" y="11"/>
                      <a:pt x="26" y="11"/>
                    </a:cubicBezTo>
                    <a:cubicBezTo>
                      <a:pt x="23" y="23"/>
                      <a:pt x="23" y="39"/>
                      <a:pt x="26" y="44"/>
                    </a:cubicBezTo>
                    <a:lnTo>
                      <a:pt x="26" y="4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6" name="Freeform 53">
                <a:extLst>
                  <a:ext uri="{FF2B5EF4-FFF2-40B4-BE49-F238E27FC236}">
                    <a16:creationId xmlns:a16="http://schemas.microsoft.com/office/drawing/2014/main" id="{AEDB2F97-FD3F-3118-ECE2-B9EBDBDCC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858"/>
                <a:ext cx="267" cy="257"/>
              </a:xfrm>
              <a:custGeom>
                <a:avLst/>
                <a:gdLst>
                  <a:gd name="T0" fmla="*/ 151 w 444"/>
                  <a:gd name="T1" fmla="*/ 81 h 426"/>
                  <a:gd name="T2" fmla="*/ 151 w 444"/>
                  <a:gd name="T3" fmla="*/ 81 h 426"/>
                  <a:gd name="T4" fmla="*/ 154 w 444"/>
                  <a:gd name="T5" fmla="*/ 100 h 426"/>
                  <a:gd name="T6" fmla="*/ 163 w 444"/>
                  <a:gd name="T7" fmla="*/ 114 h 426"/>
                  <a:gd name="T8" fmla="*/ 158 w 444"/>
                  <a:gd name="T9" fmla="*/ 123 h 426"/>
                  <a:gd name="T10" fmla="*/ 126 w 444"/>
                  <a:gd name="T11" fmla="*/ 123 h 426"/>
                  <a:gd name="T12" fmla="*/ 114 w 444"/>
                  <a:gd name="T13" fmla="*/ 132 h 426"/>
                  <a:gd name="T14" fmla="*/ 107 w 444"/>
                  <a:gd name="T15" fmla="*/ 137 h 426"/>
                  <a:gd name="T16" fmla="*/ 105 w 444"/>
                  <a:gd name="T17" fmla="*/ 151 h 426"/>
                  <a:gd name="T18" fmla="*/ 93 w 444"/>
                  <a:gd name="T19" fmla="*/ 156 h 426"/>
                  <a:gd name="T20" fmla="*/ 79 w 444"/>
                  <a:gd name="T21" fmla="*/ 163 h 426"/>
                  <a:gd name="T22" fmla="*/ 68 w 444"/>
                  <a:gd name="T23" fmla="*/ 174 h 426"/>
                  <a:gd name="T24" fmla="*/ 49 w 444"/>
                  <a:gd name="T25" fmla="*/ 179 h 426"/>
                  <a:gd name="T26" fmla="*/ 35 w 444"/>
                  <a:gd name="T27" fmla="*/ 184 h 426"/>
                  <a:gd name="T28" fmla="*/ 0 w 444"/>
                  <a:gd name="T29" fmla="*/ 205 h 426"/>
                  <a:gd name="T30" fmla="*/ 3 w 444"/>
                  <a:gd name="T31" fmla="*/ 235 h 426"/>
                  <a:gd name="T32" fmla="*/ 5 w 444"/>
                  <a:gd name="T33" fmla="*/ 237 h 426"/>
                  <a:gd name="T34" fmla="*/ 212 w 444"/>
                  <a:gd name="T35" fmla="*/ 375 h 426"/>
                  <a:gd name="T36" fmla="*/ 226 w 444"/>
                  <a:gd name="T37" fmla="*/ 396 h 426"/>
                  <a:gd name="T38" fmla="*/ 249 w 444"/>
                  <a:gd name="T39" fmla="*/ 403 h 426"/>
                  <a:gd name="T40" fmla="*/ 258 w 444"/>
                  <a:gd name="T41" fmla="*/ 426 h 426"/>
                  <a:gd name="T42" fmla="*/ 279 w 444"/>
                  <a:gd name="T43" fmla="*/ 422 h 426"/>
                  <a:gd name="T44" fmla="*/ 314 w 444"/>
                  <a:gd name="T45" fmla="*/ 410 h 426"/>
                  <a:gd name="T46" fmla="*/ 351 w 444"/>
                  <a:gd name="T47" fmla="*/ 380 h 426"/>
                  <a:gd name="T48" fmla="*/ 442 w 444"/>
                  <a:gd name="T49" fmla="*/ 321 h 426"/>
                  <a:gd name="T50" fmla="*/ 444 w 444"/>
                  <a:gd name="T51" fmla="*/ 321 h 426"/>
                  <a:gd name="T52" fmla="*/ 433 w 444"/>
                  <a:gd name="T53" fmla="*/ 303 h 426"/>
                  <a:gd name="T54" fmla="*/ 417 w 444"/>
                  <a:gd name="T55" fmla="*/ 298 h 426"/>
                  <a:gd name="T56" fmla="*/ 403 w 444"/>
                  <a:gd name="T57" fmla="*/ 291 h 426"/>
                  <a:gd name="T58" fmla="*/ 400 w 444"/>
                  <a:gd name="T59" fmla="*/ 275 h 426"/>
                  <a:gd name="T60" fmla="*/ 391 w 444"/>
                  <a:gd name="T61" fmla="*/ 261 h 426"/>
                  <a:gd name="T62" fmla="*/ 400 w 444"/>
                  <a:gd name="T63" fmla="*/ 249 h 426"/>
                  <a:gd name="T64" fmla="*/ 396 w 444"/>
                  <a:gd name="T65" fmla="*/ 240 h 426"/>
                  <a:gd name="T66" fmla="*/ 396 w 444"/>
                  <a:gd name="T67" fmla="*/ 228 h 426"/>
                  <a:gd name="T68" fmla="*/ 398 w 444"/>
                  <a:gd name="T69" fmla="*/ 212 h 426"/>
                  <a:gd name="T70" fmla="*/ 398 w 444"/>
                  <a:gd name="T71" fmla="*/ 191 h 426"/>
                  <a:gd name="T72" fmla="*/ 389 w 444"/>
                  <a:gd name="T73" fmla="*/ 170 h 426"/>
                  <a:gd name="T74" fmla="*/ 393 w 444"/>
                  <a:gd name="T75" fmla="*/ 165 h 426"/>
                  <a:gd name="T76" fmla="*/ 391 w 444"/>
                  <a:gd name="T77" fmla="*/ 160 h 426"/>
                  <a:gd name="T78" fmla="*/ 382 w 444"/>
                  <a:gd name="T79" fmla="*/ 123 h 426"/>
                  <a:gd name="T80" fmla="*/ 365 w 444"/>
                  <a:gd name="T81" fmla="*/ 109 h 426"/>
                  <a:gd name="T82" fmla="*/ 356 w 444"/>
                  <a:gd name="T83" fmla="*/ 97 h 426"/>
                  <a:gd name="T84" fmla="*/ 347 w 444"/>
                  <a:gd name="T85" fmla="*/ 74 h 426"/>
                  <a:gd name="T86" fmla="*/ 361 w 444"/>
                  <a:gd name="T87" fmla="*/ 60 h 426"/>
                  <a:gd name="T88" fmla="*/ 368 w 444"/>
                  <a:gd name="T89" fmla="*/ 37 h 426"/>
                  <a:gd name="T90" fmla="*/ 368 w 444"/>
                  <a:gd name="T91" fmla="*/ 4 h 426"/>
                  <a:gd name="T92" fmla="*/ 349 w 444"/>
                  <a:gd name="T93" fmla="*/ 0 h 426"/>
                  <a:gd name="T94" fmla="*/ 326 w 444"/>
                  <a:gd name="T95" fmla="*/ 2 h 426"/>
                  <a:gd name="T96" fmla="*/ 298 w 444"/>
                  <a:gd name="T97" fmla="*/ 9 h 426"/>
                  <a:gd name="T98" fmla="*/ 216 w 444"/>
                  <a:gd name="T99" fmla="*/ 13 h 426"/>
                  <a:gd name="T100" fmla="*/ 184 w 444"/>
                  <a:gd name="T101" fmla="*/ 30 h 426"/>
                  <a:gd name="T102" fmla="*/ 151 w 444"/>
                  <a:gd name="T103" fmla="*/ 48 h 426"/>
                  <a:gd name="T104" fmla="*/ 142 w 444"/>
                  <a:gd name="T105" fmla="*/ 51 h 426"/>
                  <a:gd name="T106" fmla="*/ 147 w 444"/>
                  <a:gd name="T107" fmla="*/ 58 h 426"/>
                  <a:gd name="T108" fmla="*/ 151 w 444"/>
                  <a:gd name="T109" fmla="*/ 81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4" h="426">
                    <a:moveTo>
                      <a:pt x="151" y="81"/>
                    </a:moveTo>
                    <a:lnTo>
                      <a:pt x="151" y="81"/>
                    </a:lnTo>
                    <a:cubicBezTo>
                      <a:pt x="151" y="88"/>
                      <a:pt x="149" y="100"/>
                      <a:pt x="154" y="100"/>
                    </a:cubicBezTo>
                    <a:cubicBezTo>
                      <a:pt x="158" y="100"/>
                      <a:pt x="161" y="112"/>
                      <a:pt x="163" y="114"/>
                    </a:cubicBezTo>
                    <a:cubicBezTo>
                      <a:pt x="163" y="118"/>
                      <a:pt x="161" y="123"/>
                      <a:pt x="158" y="123"/>
                    </a:cubicBezTo>
                    <a:cubicBezTo>
                      <a:pt x="154" y="123"/>
                      <a:pt x="126" y="121"/>
                      <a:pt x="126" y="123"/>
                    </a:cubicBezTo>
                    <a:cubicBezTo>
                      <a:pt x="126" y="128"/>
                      <a:pt x="121" y="132"/>
                      <a:pt x="114" y="132"/>
                    </a:cubicBezTo>
                    <a:cubicBezTo>
                      <a:pt x="107" y="132"/>
                      <a:pt x="107" y="130"/>
                      <a:pt x="107" y="137"/>
                    </a:cubicBezTo>
                    <a:cubicBezTo>
                      <a:pt x="107" y="144"/>
                      <a:pt x="107" y="151"/>
                      <a:pt x="105" y="151"/>
                    </a:cubicBezTo>
                    <a:cubicBezTo>
                      <a:pt x="100" y="151"/>
                      <a:pt x="100" y="156"/>
                      <a:pt x="93" y="156"/>
                    </a:cubicBezTo>
                    <a:cubicBezTo>
                      <a:pt x="89" y="158"/>
                      <a:pt x="79" y="156"/>
                      <a:pt x="79" y="163"/>
                    </a:cubicBezTo>
                    <a:cubicBezTo>
                      <a:pt x="79" y="167"/>
                      <a:pt x="75" y="174"/>
                      <a:pt x="68" y="174"/>
                    </a:cubicBezTo>
                    <a:cubicBezTo>
                      <a:pt x="61" y="177"/>
                      <a:pt x="49" y="174"/>
                      <a:pt x="49" y="179"/>
                    </a:cubicBezTo>
                    <a:cubicBezTo>
                      <a:pt x="49" y="184"/>
                      <a:pt x="40" y="179"/>
                      <a:pt x="35" y="184"/>
                    </a:cubicBezTo>
                    <a:cubicBezTo>
                      <a:pt x="30" y="186"/>
                      <a:pt x="3" y="202"/>
                      <a:pt x="0" y="205"/>
                    </a:cubicBezTo>
                    <a:cubicBezTo>
                      <a:pt x="0" y="207"/>
                      <a:pt x="0" y="221"/>
                      <a:pt x="3" y="235"/>
                    </a:cubicBezTo>
                    <a:cubicBezTo>
                      <a:pt x="3" y="235"/>
                      <a:pt x="3" y="237"/>
                      <a:pt x="5" y="237"/>
                    </a:cubicBezTo>
                    <a:cubicBezTo>
                      <a:pt x="16" y="244"/>
                      <a:pt x="205" y="370"/>
                      <a:pt x="212" y="375"/>
                    </a:cubicBezTo>
                    <a:cubicBezTo>
                      <a:pt x="216" y="382"/>
                      <a:pt x="226" y="396"/>
                      <a:pt x="226" y="396"/>
                    </a:cubicBezTo>
                    <a:cubicBezTo>
                      <a:pt x="226" y="396"/>
                      <a:pt x="237" y="396"/>
                      <a:pt x="249" y="403"/>
                    </a:cubicBezTo>
                    <a:cubicBezTo>
                      <a:pt x="258" y="408"/>
                      <a:pt x="258" y="426"/>
                      <a:pt x="258" y="426"/>
                    </a:cubicBezTo>
                    <a:cubicBezTo>
                      <a:pt x="258" y="426"/>
                      <a:pt x="272" y="422"/>
                      <a:pt x="279" y="422"/>
                    </a:cubicBezTo>
                    <a:cubicBezTo>
                      <a:pt x="289" y="419"/>
                      <a:pt x="314" y="410"/>
                      <a:pt x="314" y="410"/>
                    </a:cubicBezTo>
                    <a:lnTo>
                      <a:pt x="351" y="380"/>
                    </a:lnTo>
                    <a:lnTo>
                      <a:pt x="442" y="321"/>
                    </a:lnTo>
                    <a:lnTo>
                      <a:pt x="444" y="321"/>
                    </a:lnTo>
                    <a:cubicBezTo>
                      <a:pt x="440" y="312"/>
                      <a:pt x="437" y="303"/>
                      <a:pt x="433" y="303"/>
                    </a:cubicBezTo>
                    <a:cubicBezTo>
                      <a:pt x="428" y="303"/>
                      <a:pt x="424" y="298"/>
                      <a:pt x="417" y="298"/>
                    </a:cubicBezTo>
                    <a:cubicBezTo>
                      <a:pt x="409" y="298"/>
                      <a:pt x="403" y="296"/>
                      <a:pt x="403" y="291"/>
                    </a:cubicBezTo>
                    <a:cubicBezTo>
                      <a:pt x="400" y="284"/>
                      <a:pt x="405" y="282"/>
                      <a:pt x="400" y="275"/>
                    </a:cubicBezTo>
                    <a:cubicBezTo>
                      <a:pt x="396" y="268"/>
                      <a:pt x="391" y="263"/>
                      <a:pt x="391" y="261"/>
                    </a:cubicBezTo>
                    <a:cubicBezTo>
                      <a:pt x="391" y="258"/>
                      <a:pt x="398" y="251"/>
                      <a:pt x="400" y="249"/>
                    </a:cubicBezTo>
                    <a:cubicBezTo>
                      <a:pt x="400" y="249"/>
                      <a:pt x="396" y="244"/>
                      <a:pt x="396" y="240"/>
                    </a:cubicBezTo>
                    <a:cubicBezTo>
                      <a:pt x="396" y="237"/>
                      <a:pt x="393" y="230"/>
                      <a:pt x="396" y="228"/>
                    </a:cubicBezTo>
                    <a:cubicBezTo>
                      <a:pt x="400" y="224"/>
                      <a:pt x="400" y="219"/>
                      <a:pt x="398" y="212"/>
                    </a:cubicBezTo>
                    <a:cubicBezTo>
                      <a:pt x="396" y="205"/>
                      <a:pt x="403" y="200"/>
                      <a:pt x="398" y="191"/>
                    </a:cubicBezTo>
                    <a:cubicBezTo>
                      <a:pt x="396" y="181"/>
                      <a:pt x="389" y="174"/>
                      <a:pt x="389" y="170"/>
                    </a:cubicBezTo>
                    <a:cubicBezTo>
                      <a:pt x="389" y="170"/>
                      <a:pt x="391" y="167"/>
                      <a:pt x="393" y="165"/>
                    </a:cubicBezTo>
                    <a:cubicBezTo>
                      <a:pt x="393" y="165"/>
                      <a:pt x="391" y="163"/>
                      <a:pt x="391" y="160"/>
                    </a:cubicBezTo>
                    <a:cubicBezTo>
                      <a:pt x="391" y="151"/>
                      <a:pt x="386" y="128"/>
                      <a:pt x="382" y="123"/>
                    </a:cubicBezTo>
                    <a:cubicBezTo>
                      <a:pt x="377" y="118"/>
                      <a:pt x="365" y="114"/>
                      <a:pt x="365" y="109"/>
                    </a:cubicBezTo>
                    <a:cubicBezTo>
                      <a:pt x="365" y="107"/>
                      <a:pt x="365" y="100"/>
                      <a:pt x="356" y="97"/>
                    </a:cubicBezTo>
                    <a:cubicBezTo>
                      <a:pt x="347" y="93"/>
                      <a:pt x="342" y="74"/>
                      <a:pt x="347" y="74"/>
                    </a:cubicBezTo>
                    <a:cubicBezTo>
                      <a:pt x="354" y="74"/>
                      <a:pt x="356" y="62"/>
                      <a:pt x="361" y="60"/>
                    </a:cubicBezTo>
                    <a:cubicBezTo>
                      <a:pt x="368" y="58"/>
                      <a:pt x="372" y="44"/>
                      <a:pt x="368" y="37"/>
                    </a:cubicBezTo>
                    <a:cubicBezTo>
                      <a:pt x="365" y="32"/>
                      <a:pt x="365" y="16"/>
                      <a:pt x="368" y="4"/>
                    </a:cubicBezTo>
                    <a:cubicBezTo>
                      <a:pt x="361" y="4"/>
                      <a:pt x="351" y="2"/>
                      <a:pt x="349" y="0"/>
                    </a:cubicBezTo>
                    <a:cubicBezTo>
                      <a:pt x="345" y="0"/>
                      <a:pt x="333" y="2"/>
                      <a:pt x="326" y="2"/>
                    </a:cubicBezTo>
                    <a:cubicBezTo>
                      <a:pt x="319" y="2"/>
                      <a:pt x="302" y="13"/>
                      <a:pt x="298" y="9"/>
                    </a:cubicBezTo>
                    <a:cubicBezTo>
                      <a:pt x="291" y="2"/>
                      <a:pt x="233" y="13"/>
                      <a:pt x="216" y="13"/>
                    </a:cubicBezTo>
                    <a:cubicBezTo>
                      <a:pt x="200" y="13"/>
                      <a:pt x="193" y="30"/>
                      <a:pt x="184" y="30"/>
                    </a:cubicBezTo>
                    <a:cubicBezTo>
                      <a:pt x="175" y="30"/>
                      <a:pt x="158" y="39"/>
                      <a:pt x="151" y="48"/>
                    </a:cubicBezTo>
                    <a:cubicBezTo>
                      <a:pt x="149" y="51"/>
                      <a:pt x="147" y="51"/>
                      <a:pt x="142" y="51"/>
                    </a:cubicBezTo>
                    <a:cubicBezTo>
                      <a:pt x="144" y="55"/>
                      <a:pt x="144" y="58"/>
                      <a:pt x="147" y="58"/>
                    </a:cubicBezTo>
                    <a:cubicBezTo>
                      <a:pt x="151" y="65"/>
                      <a:pt x="151" y="72"/>
                      <a:pt x="151" y="8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7" name="Freeform 54">
                <a:extLst>
                  <a:ext uri="{FF2B5EF4-FFF2-40B4-BE49-F238E27FC236}">
                    <a16:creationId xmlns:a16="http://schemas.microsoft.com/office/drawing/2014/main" id="{36A9CEC3-FC53-18AF-A7D8-E3618D6C1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858"/>
                <a:ext cx="267" cy="257"/>
              </a:xfrm>
              <a:custGeom>
                <a:avLst/>
                <a:gdLst>
                  <a:gd name="T0" fmla="*/ 151 w 444"/>
                  <a:gd name="T1" fmla="*/ 81 h 426"/>
                  <a:gd name="T2" fmla="*/ 151 w 444"/>
                  <a:gd name="T3" fmla="*/ 81 h 426"/>
                  <a:gd name="T4" fmla="*/ 154 w 444"/>
                  <a:gd name="T5" fmla="*/ 100 h 426"/>
                  <a:gd name="T6" fmla="*/ 163 w 444"/>
                  <a:gd name="T7" fmla="*/ 114 h 426"/>
                  <a:gd name="T8" fmla="*/ 158 w 444"/>
                  <a:gd name="T9" fmla="*/ 123 h 426"/>
                  <a:gd name="T10" fmla="*/ 126 w 444"/>
                  <a:gd name="T11" fmla="*/ 123 h 426"/>
                  <a:gd name="T12" fmla="*/ 114 w 444"/>
                  <a:gd name="T13" fmla="*/ 132 h 426"/>
                  <a:gd name="T14" fmla="*/ 107 w 444"/>
                  <a:gd name="T15" fmla="*/ 137 h 426"/>
                  <a:gd name="T16" fmla="*/ 105 w 444"/>
                  <a:gd name="T17" fmla="*/ 151 h 426"/>
                  <a:gd name="T18" fmla="*/ 93 w 444"/>
                  <a:gd name="T19" fmla="*/ 156 h 426"/>
                  <a:gd name="T20" fmla="*/ 79 w 444"/>
                  <a:gd name="T21" fmla="*/ 163 h 426"/>
                  <a:gd name="T22" fmla="*/ 68 w 444"/>
                  <a:gd name="T23" fmla="*/ 174 h 426"/>
                  <a:gd name="T24" fmla="*/ 49 w 444"/>
                  <a:gd name="T25" fmla="*/ 179 h 426"/>
                  <a:gd name="T26" fmla="*/ 35 w 444"/>
                  <a:gd name="T27" fmla="*/ 184 h 426"/>
                  <a:gd name="T28" fmla="*/ 0 w 444"/>
                  <a:gd name="T29" fmla="*/ 205 h 426"/>
                  <a:gd name="T30" fmla="*/ 3 w 444"/>
                  <a:gd name="T31" fmla="*/ 235 h 426"/>
                  <a:gd name="T32" fmla="*/ 5 w 444"/>
                  <a:gd name="T33" fmla="*/ 237 h 426"/>
                  <a:gd name="T34" fmla="*/ 212 w 444"/>
                  <a:gd name="T35" fmla="*/ 375 h 426"/>
                  <a:gd name="T36" fmla="*/ 226 w 444"/>
                  <a:gd name="T37" fmla="*/ 396 h 426"/>
                  <a:gd name="T38" fmla="*/ 249 w 444"/>
                  <a:gd name="T39" fmla="*/ 403 h 426"/>
                  <a:gd name="T40" fmla="*/ 258 w 444"/>
                  <a:gd name="T41" fmla="*/ 426 h 426"/>
                  <a:gd name="T42" fmla="*/ 279 w 444"/>
                  <a:gd name="T43" fmla="*/ 422 h 426"/>
                  <a:gd name="T44" fmla="*/ 314 w 444"/>
                  <a:gd name="T45" fmla="*/ 410 h 426"/>
                  <a:gd name="T46" fmla="*/ 351 w 444"/>
                  <a:gd name="T47" fmla="*/ 380 h 426"/>
                  <a:gd name="T48" fmla="*/ 442 w 444"/>
                  <a:gd name="T49" fmla="*/ 321 h 426"/>
                  <a:gd name="T50" fmla="*/ 444 w 444"/>
                  <a:gd name="T51" fmla="*/ 321 h 426"/>
                  <a:gd name="T52" fmla="*/ 433 w 444"/>
                  <a:gd name="T53" fmla="*/ 303 h 426"/>
                  <a:gd name="T54" fmla="*/ 417 w 444"/>
                  <a:gd name="T55" fmla="*/ 298 h 426"/>
                  <a:gd name="T56" fmla="*/ 403 w 444"/>
                  <a:gd name="T57" fmla="*/ 291 h 426"/>
                  <a:gd name="T58" fmla="*/ 400 w 444"/>
                  <a:gd name="T59" fmla="*/ 275 h 426"/>
                  <a:gd name="T60" fmla="*/ 391 w 444"/>
                  <a:gd name="T61" fmla="*/ 261 h 426"/>
                  <a:gd name="T62" fmla="*/ 400 w 444"/>
                  <a:gd name="T63" fmla="*/ 249 h 426"/>
                  <a:gd name="T64" fmla="*/ 396 w 444"/>
                  <a:gd name="T65" fmla="*/ 240 h 426"/>
                  <a:gd name="T66" fmla="*/ 396 w 444"/>
                  <a:gd name="T67" fmla="*/ 228 h 426"/>
                  <a:gd name="T68" fmla="*/ 398 w 444"/>
                  <a:gd name="T69" fmla="*/ 212 h 426"/>
                  <a:gd name="T70" fmla="*/ 398 w 444"/>
                  <a:gd name="T71" fmla="*/ 191 h 426"/>
                  <a:gd name="T72" fmla="*/ 389 w 444"/>
                  <a:gd name="T73" fmla="*/ 170 h 426"/>
                  <a:gd name="T74" fmla="*/ 393 w 444"/>
                  <a:gd name="T75" fmla="*/ 165 h 426"/>
                  <a:gd name="T76" fmla="*/ 391 w 444"/>
                  <a:gd name="T77" fmla="*/ 160 h 426"/>
                  <a:gd name="T78" fmla="*/ 382 w 444"/>
                  <a:gd name="T79" fmla="*/ 123 h 426"/>
                  <a:gd name="T80" fmla="*/ 365 w 444"/>
                  <a:gd name="T81" fmla="*/ 109 h 426"/>
                  <a:gd name="T82" fmla="*/ 356 w 444"/>
                  <a:gd name="T83" fmla="*/ 97 h 426"/>
                  <a:gd name="T84" fmla="*/ 347 w 444"/>
                  <a:gd name="T85" fmla="*/ 74 h 426"/>
                  <a:gd name="T86" fmla="*/ 361 w 444"/>
                  <a:gd name="T87" fmla="*/ 60 h 426"/>
                  <a:gd name="T88" fmla="*/ 368 w 444"/>
                  <a:gd name="T89" fmla="*/ 37 h 426"/>
                  <a:gd name="T90" fmla="*/ 368 w 444"/>
                  <a:gd name="T91" fmla="*/ 4 h 426"/>
                  <a:gd name="T92" fmla="*/ 349 w 444"/>
                  <a:gd name="T93" fmla="*/ 0 h 426"/>
                  <a:gd name="T94" fmla="*/ 326 w 444"/>
                  <a:gd name="T95" fmla="*/ 2 h 426"/>
                  <a:gd name="T96" fmla="*/ 298 w 444"/>
                  <a:gd name="T97" fmla="*/ 9 h 426"/>
                  <a:gd name="T98" fmla="*/ 216 w 444"/>
                  <a:gd name="T99" fmla="*/ 13 h 426"/>
                  <a:gd name="T100" fmla="*/ 184 w 444"/>
                  <a:gd name="T101" fmla="*/ 30 h 426"/>
                  <a:gd name="T102" fmla="*/ 151 w 444"/>
                  <a:gd name="T103" fmla="*/ 48 h 426"/>
                  <a:gd name="T104" fmla="*/ 142 w 444"/>
                  <a:gd name="T105" fmla="*/ 51 h 426"/>
                  <a:gd name="T106" fmla="*/ 147 w 444"/>
                  <a:gd name="T107" fmla="*/ 58 h 426"/>
                  <a:gd name="T108" fmla="*/ 151 w 444"/>
                  <a:gd name="T109" fmla="*/ 81 h 426"/>
                  <a:gd name="T110" fmla="*/ 151 w 444"/>
                  <a:gd name="T111" fmla="*/ 81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4" h="426">
                    <a:moveTo>
                      <a:pt x="151" y="81"/>
                    </a:moveTo>
                    <a:lnTo>
                      <a:pt x="151" y="81"/>
                    </a:lnTo>
                    <a:cubicBezTo>
                      <a:pt x="151" y="88"/>
                      <a:pt x="149" y="100"/>
                      <a:pt x="154" y="100"/>
                    </a:cubicBezTo>
                    <a:cubicBezTo>
                      <a:pt x="158" y="100"/>
                      <a:pt x="161" y="112"/>
                      <a:pt x="163" y="114"/>
                    </a:cubicBezTo>
                    <a:cubicBezTo>
                      <a:pt x="163" y="118"/>
                      <a:pt x="161" y="123"/>
                      <a:pt x="158" y="123"/>
                    </a:cubicBezTo>
                    <a:cubicBezTo>
                      <a:pt x="154" y="123"/>
                      <a:pt x="126" y="121"/>
                      <a:pt x="126" y="123"/>
                    </a:cubicBezTo>
                    <a:cubicBezTo>
                      <a:pt x="126" y="128"/>
                      <a:pt x="121" y="132"/>
                      <a:pt x="114" y="132"/>
                    </a:cubicBezTo>
                    <a:cubicBezTo>
                      <a:pt x="107" y="132"/>
                      <a:pt x="107" y="130"/>
                      <a:pt x="107" y="137"/>
                    </a:cubicBezTo>
                    <a:cubicBezTo>
                      <a:pt x="107" y="144"/>
                      <a:pt x="107" y="151"/>
                      <a:pt x="105" y="151"/>
                    </a:cubicBezTo>
                    <a:cubicBezTo>
                      <a:pt x="100" y="151"/>
                      <a:pt x="100" y="156"/>
                      <a:pt x="93" y="156"/>
                    </a:cubicBezTo>
                    <a:cubicBezTo>
                      <a:pt x="89" y="158"/>
                      <a:pt x="79" y="156"/>
                      <a:pt x="79" y="163"/>
                    </a:cubicBezTo>
                    <a:cubicBezTo>
                      <a:pt x="79" y="167"/>
                      <a:pt x="75" y="174"/>
                      <a:pt x="68" y="174"/>
                    </a:cubicBezTo>
                    <a:cubicBezTo>
                      <a:pt x="61" y="177"/>
                      <a:pt x="49" y="174"/>
                      <a:pt x="49" y="179"/>
                    </a:cubicBezTo>
                    <a:cubicBezTo>
                      <a:pt x="49" y="184"/>
                      <a:pt x="40" y="179"/>
                      <a:pt x="35" y="184"/>
                    </a:cubicBezTo>
                    <a:cubicBezTo>
                      <a:pt x="30" y="186"/>
                      <a:pt x="3" y="202"/>
                      <a:pt x="0" y="205"/>
                    </a:cubicBezTo>
                    <a:cubicBezTo>
                      <a:pt x="0" y="207"/>
                      <a:pt x="0" y="221"/>
                      <a:pt x="3" y="235"/>
                    </a:cubicBezTo>
                    <a:cubicBezTo>
                      <a:pt x="3" y="235"/>
                      <a:pt x="3" y="237"/>
                      <a:pt x="5" y="237"/>
                    </a:cubicBezTo>
                    <a:cubicBezTo>
                      <a:pt x="16" y="244"/>
                      <a:pt x="205" y="370"/>
                      <a:pt x="212" y="375"/>
                    </a:cubicBezTo>
                    <a:cubicBezTo>
                      <a:pt x="216" y="382"/>
                      <a:pt x="226" y="396"/>
                      <a:pt x="226" y="396"/>
                    </a:cubicBezTo>
                    <a:cubicBezTo>
                      <a:pt x="226" y="396"/>
                      <a:pt x="237" y="396"/>
                      <a:pt x="249" y="403"/>
                    </a:cubicBezTo>
                    <a:cubicBezTo>
                      <a:pt x="258" y="408"/>
                      <a:pt x="258" y="426"/>
                      <a:pt x="258" y="426"/>
                    </a:cubicBezTo>
                    <a:cubicBezTo>
                      <a:pt x="258" y="426"/>
                      <a:pt x="272" y="422"/>
                      <a:pt x="279" y="422"/>
                    </a:cubicBezTo>
                    <a:cubicBezTo>
                      <a:pt x="289" y="419"/>
                      <a:pt x="314" y="410"/>
                      <a:pt x="314" y="410"/>
                    </a:cubicBezTo>
                    <a:lnTo>
                      <a:pt x="351" y="380"/>
                    </a:lnTo>
                    <a:lnTo>
                      <a:pt x="442" y="321"/>
                    </a:lnTo>
                    <a:lnTo>
                      <a:pt x="444" y="321"/>
                    </a:lnTo>
                    <a:cubicBezTo>
                      <a:pt x="440" y="312"/>
                      <a:pt x="437" y="303"/>
                      <a:pt x="433" y="303"/>
                    </a:cubicBezTo>
                    <a:cubicBezTo>
                      <a:pt x="428" y="303"/>
                      <a:pt x="424" y="298"/>
                      <a:pt x="417" y="298"/>
                    </a:cubicBezTo>
                    <a:cubicBezTo>
                      <a:pt x="409" y="298"/>
                      <a:pt x="403" y="296"/>
                      <a:pt x="403" y="291"/>
                    </a:cubicBezTo>
                    <a:cubicBezTo>
                      <a:pt x="400" y="284"/>
                      <a:pt x="405" y="282"/>
                      <a:pt x="400" y="275"/>
                    </a:cubicBezTo>
                    <a:cubicBezTo>
                      <a:pt x="396" y="268"/>
                      <a:pt x="391" y="263"/>
                      <a:pt x="391" y="261"/>
                    </a:cubicBezTo>
                    <a:cubicBezTo>
                      <a:pt x="391" y="258"/>
                      <a:pt x="398" y="251"/>
                      <a:pt x="400" y="249"/>
                    </a:cubicBezTo>
                    <a:cubicBezTo>
                      <a:pt x="400" y="249"/>
                      <a:pt x="396" y="244"/>
                      <a:pt x="396" y="240"/>
                    </a:cubicBezTo>
                    <a:cubicBezTo>
                      <a:pt x="396" y="237"/>
                      <a:pt x="393" y="230"/>
                      <a:pt x="396" y="228"/>
                    </a:cubicBezTo>
                    <a:cubicBezTo>
                      <a:pt x="400" y="224"/>
                      <a:pt x="400" y="219"/>
                      <a:pt x="398" y="212"/>
                    </a:cubicBezTo>
                    <a:cubicBezTo>
                      <a:pt x="396" y="205"/>
                      <a:pt x="403" y="200"/>
                      <a:pt x="398" y="191"/>
                    </a:cubicBezTo>
                    <a:cubicBezTo>
                      <a:pt x="396" y="181"/>
                      <a:pt x="389" y="174"/>
                      <a:pt x="389" y="170"/>
                    </a:cubicBezTo>
                    <a:cubicBezTo>
                      <a:pt x="389" y="170"/>
                      <a:pt x="391" y="167"/>
                      <a:pt x="393" y="165"/>
                    </a:cubicBezTo>
                    <a:cubicBezTo>
                      <a:pt x="393" y="165"/>
                      <a:pt x="391" y="163"/>
                      <a:pt x="391" y="160"/>
                    </a:cubicBezTo>
                    <a:cubicBezTo>
                      <a:pt x="391" y="151"/>
                      <a:pt x="386" y="128"/>
                      <a:pt x="382" y="123"/>
                    </a:cubicBezTo>
                    <a:cubicBezTo>
                      <a:pt x="377" y="118"/>
                      <a:pt x="365" y="114"/>
                      <a:pt x="365" y="109"/>
                    </a:cubicBezTo>
                    <a:cubicBezTo>
                      <a:pt x="365" y="107"/>
                      <a:pt x="365" y="100"/>
                      <a:pt x="356" y="97"/>
                    </a:cubicBezTo>
                    <a:cubicBezTo>
                      <a:pt x="347" y="93"/>
                      <a:pt x="342" y="74"/>
                      <a:pt x="347" y="74"/>
                    </a:cubicBezTo>
                    <a:cubicBezTo>
                      <a:pt x="354" y="74"/>
                      <a:pt x="356" y="62"/>
                      <a:pt x="361" y="60"/>
                    </a:cubicBezTo>
                    <a:cubicBezTo>
                      <a:pt x="368" y="58"/>
                      <a:pt x="372" y="44"/>
                      <a:pt x="368" y="37"/>
                    </a:cubicBezTo>
                    <a:cubicBezTo>
                      <a:pt x="365" y="32"/>
                      <a:pt x="365" y="16"/>
                      <a:pt x="368" y="4"/>
                    </a:cubicBezTo>
                    <a:cubicBezTo>
                      <a:pt x="361" y="4"/>
                      <a:pt x="351" y="2"/>
                      <a:pt x="349" y="0"/>
                    </a:cubicBezTo>
                    <a:cubicBezTo>
                      <a:pt x="345" y="0"/>
                      <a:pt x="333" y="2"/>
                      <a:pt x="326" y="2"/>
                    </a:cubicBezTo>
                    <a:cubicBezTo>
                      <a:pt x="319" y="2"/>
                      <a:pt x="302" y="13"/>
                      <a:pt x="298" y="9"/>
                    </a:cubicBezTo>
                    <a:cubicBezTo>
                      <a:pt x="291" y="2"/>
                      <a:pt x="233" y="13"/>
                      <a:pt x="216" y="13"/>
                    </a:cubicBezTo>
                    <a:cubicBezTo>
                      <a:pt x="200" y="13"/>
                      <a:pt x="193" y="30"/>
                      <a:pt x="184" y="30"/>
                    </a:cubicBezTo>
                    <a:cubicBezTo>
                      <a:pt x="175" y="30"/>
                      <a:pt x="158" y="39"/>
                      <a:pt x="151" y="48"/>
                    </a:cubicBezTo>
                    <a:cubicBezTo>
                      <a:pt x="149" y="51"/>
                      <a:pt x="147" y="51"/>
                      <a:pt x="142" y="51"/>
                    </a:cubicBezTo>
                    <a:cubicBezTo>
                      <a:pt x="144" y="55"/>
                      <a:pt x="144" y="58"/>
                      <a:pt x="147" y="58"/>
                    </a:cubicBezTo>
                    <a:cubicBezTo>
                      <a:pt x="151" y="65"/>
                      <a:pt x="151" y="72"/>
                      <a:pt x="151" y="81"/>
                    </a:cubicBezTo>
                    <a:lnTo>
                      <a:pt x="151" y="8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8" name="Freeform 55">
                <a:extLst>
                  <a:ext uri="{FF2B5EF4-FFF2-40B4-BE49-F238E27FC236}">
                    <a16:creationId xmlns:a16="http://schemas.microsoft.com/office/drawing/2014/main" id="{6ACDA2C0-48C6-3089-B48A-1C6FA397A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858"/>
                <a:ext cx="267" cy="257"/>
              </a:xfrm>
              <a:custGeom>
                <a:avLst/>
                <a:gdLst>
                  <a:gd name="T0" fmla="*/ 151 w 444"/>
                  <a:gd name="T1" fmla="*/ 81 h 426"/>
                  <a:gd name="T2" fmla="*/ 151 w 444"/>
                  <a:gd name="T3" fmla="*/ 81 h 426"/>
                  <a:gd name="T4" fmla="*/ 154 w 444"/>
                  <a:gd name="T5" fmla="*/ 100 h 426"/>
                  <a:gd name="T6" fmla="*/ 163 w 444"/>
                  <a:gd name="T7" fmla="*/ 114 h 426"/>
                  <a:gd name="T8" fmla="*/ 158 w 444"/>
                  <a:gd name="T9" fmla="*/ 123 h 426"/>
                  <a:gd name="T10" fmla="*/ 126 w 444"/>
                  <a:gd name="T11" fmla="*/ 123 h 426"/>
                  <a:gd name="T12" fmla="*/ 114 w 444"/>
                  <a:gd name="T13" fmla="*/ 132 h 426"/>
                  <a:gd name="T14" fmla="*/ 107 w 444"/>
                  <a:gd name="T15" fmla="*/ 137 h 426"/>
                  <a:gd name="T16" fmla="*/ 105 w 444"/>
                  <a:gd name="T17" fmla="*/ 151 h 426"/>
                  <a:gd name="T18" fmla="*/ 93 w 444"/>
                  <a:gd name="T19" fmla="*/ 156 h 426"/>
                  <a:gd name="T20" fmla="*/ 79 w 444"/>
                  <a:gd name="T21" fmla="*/ 163 h 426"/>
                  <a:gd name="T22" fmla="*/ 68 w 444"/>
                  <a:gd name="T23" fmla="*/ 174 h 426"/>
                  <a:gd name="T24" fmla="*/ 49 w 444"/>
                  <a:gd name="T25" fmla="*/ 179 h 426"/>
                  <a:gd name="T26" fmla="*/ 35 w 444"/>
                  <a:gd name="T27" fmla="*/ 184 h 426"/>
                  <a:gd name="T28" fmla="*/ 0 w 444"/>
                  <a:gd name="T29" fmla="*/ 205 h 426"/>
                  <a:gd name="T30" fmla="*/ 3 w 444"/>
                  <a:gd name="T31" fmla="*/ 235 h 426"/>
                  <a:gd name="T32" fmla="*/ 5 w 444"/>
                  <a:gd name="T33" fmla="*/ 237 h 426"/>
                  <a:gd name="T34" fmla="*/ 212 w 444"/>
                  <a:gd name="T35" fmla="*/ 375 h 426"/>
                  <a:gd name="T36" fmla="*/ 226 w 444"/>
                  <a:gd name="T37" fmla="*/ 396 h 426"/>
                  <a:gd name="T38" fmla="*/ 249 w 444"/>
                  <a:gd name="T39" fmla="*/ 403 h 426"/>
                  <a:gd name="T40" fmla="*/ 258 w 444"/>
                  <a:gd name="T41" fmla="*/ 426 h 426"/>
                  <a:gd name="T42" fmla="*/ 279 w 444"/>
                  <a:gd name="T43" fmla="*/ 422 h 426"/>
                  <a:gd name="T44" fmla="*/ 314 w 444"/>
                  <a:gd name="T45" fmla="*/ 410 h 426"/>
                  <a:gd name="T46" fmla="*/ 351 w 444"/>
                  <a:gd name="T47" fmla="*/ 380 h 426"/>
                  <a:gd name="T48" fmla="*/ 442 w 444"/>
                  <a:gd name="T49" fmla="*/ 321 h 426"/>
                  <a:gd name="T50" fmla="*/ 444 w 444"/>
                  <a:gd name="T51" fmla="*/ 321 h 426"/>
                  <a:gd name="T52" fmla="*/ 433 w 444"/>
                  <a:gd name="T53" fmla="*/ 303 h 426"/>
                  <a:gd name="T54" fmla="*/ 417 w 444"/>
                  <a:gd name="T55" fmla="*/ 298 h 426"/>
                  <a:gd name="T56" fmla="*/ 403 w 444"/>
                  <a:gd name="T57" fmla="*/ 291 h 426"/>
                  <a:gd name="T58" fmla="*/ 400 w 444"/>
                  <a:gd name="T59" fmla="*/ 275 h 426"/>
                  <a:gd name="T60" fmla="*/ 391 w 444"/>
                  <a:gd name="T61" fmla="*/ 261 h 426"/>
                  <a:gd name="T62" fmla="*/ 400 w 444"/>
                  <a:gd name="T63" fmla="*/ 249 h 426"/>
                  <a:gd name="T64" fmla="*/ 396 w 444"/>
                  <a:gd name="T65" fmla="*/ 240 h 426"/>
                  <a:gd name="T66" fmla="*/ 396 w 444"/>
                  <a:gd name="T67" fmla="*/ 228 h 426"/>
                  <a:gd name="T68" fmla="*/ 398 w 444"/>
                  <a:gd name="T69" fmla="*/ 212 h 426"/>
                  <a:gd name="T70" fmla="*/ 398 w 444"/>
                  <a:gd name="T71" fmla="*/ 191 h 426"/>
                  <a:gd name="T72" fmla="*/ 389 w 444"/>
                  <a:gd name="T73" fmla="*/ 170 h 426"/>
                  <a:gd name="T74" fmla="*/ 393 w 444"/>
                  <a:gd name="T75" fmla="*/ 165 h 426"/>
                  <a:gd name="T76" fmla="*/ 391 w 444"/>
                  <a:gd name="T77" fmla="*/ 160 h 426"/>
                  <a:gd name="T78" fmla="*/ 382 w 444"/>
                  <a:gd name="T79" fmla="*/ 123 h 426"/>
                  <a:gd name="T80" fmla="*/ 365 w 444"/>
                  <a:gd name="T81" fmla="*/ 109 h 426"/>
                  <a:gd name="T82" fmla="*/ 356 w 444"/>
                  <a:gd name="T83" fmla="*/ 97 h 426"/>
                  <a:gd name="T84" fmla="*/ 347 w 444"/>
                  <a:gd name="T85" fmla="*/ 74 h 426"/>
                  <a:gd name="T86" fmla="*/ 361 w 444"/>
                  <a:gd name="T87" fmla="*/ 60 h 426"/>
                  <a:gd name="T88" fmla="*/ 368 w 444"/>
                  <a:gd name="T89" fmla="*/ 37 h 426"/>
                  <a:gd name="T90" fmla="*/ 368 w 444"/>
                  <a:gd name="T91" fmla="*/ 4 h 426"/>
                  <a:gd name="T92" fmla="*/ 349 w 444"/>
                  <a:gd name="T93" fmla="*/ 0 h 426"/>
                  <a:gd name="T94" fmla="*/ 326 w 444"/>
                  <a:gd name="T95" fmla="*/ 2 h 426"/>
                  <a:gd name="T96" fmla="*/ 298 w 444"/>
                  <a:gd name="T97" fmla="*/ 9 h 426"/>
                  <a:gd name="T98" fmla="*/ 216 w 444"/>
                  <a:gd name="T99" fmla="*/ 13 h 426"/>
                  <a:gd name="T100" fmla="*/ 184 w 444"/>
                  <a:gd name="T101" fmla="*/ 30 h 426"/>
                  <a:gd name="T102" fmla="*/ 151 w 444"/>
                  <a:gd name="T103" fmla="*/ 48 h 426"/>
                  <a:gd name="T104" fmla="*/ 142 w 444"/>
                  <a:gd name="T105" fmla="*/ 51 h 426"/>
                  <a:gd name="T106" fmla="*/ 147 w 444"/>
                  <a:gd name="T107" fmla="*/ 58 h 426"/>
                  <a:gd name="T108" fmla="*/ 151 w 444"/>
                  <a:gd name="T109" fmla="*/ 81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4" h="426">
                    <a:moveTo>
                      <a:pt x="151" y="81"/>
                    </a:moveTo>
                    <a:lnTo>
                      <a:pt x="151" y="81"/>
                    </a:lnTo>
                    <a:cubicBezTo>
                      <a:pt x="151" y="88"/>
                      <a:pt x="149" y="100"/>
                      <a:pt x="154" y="100"/>
                    </a:cubicBezTo>
                    <a:cubicBezTo>
                      <a:pt x="158" y="100"/>
                      <a:pt x="161" y="112"/>
                      <a:pt x="163" y="114"/>
                    </a:cubicBezTo>
                    <a:cubicBezTo>
                      <a:pt x="163" y="118"/>
                      <a:pt x="161" y="123"/>
                      <a:pt x="158" y="123"/>
                    </a:cubicBezTo>
                    <a:cubicBezTo>
                      <a:pt x="154" y="123"/>
                      <a:pt x="126" y="121"/>
                      <a:pt x="126" y="123"/>
                    </a:cubicBezTo>
                    <a:cubicBezTo>
                      <a:pt x="126" y="128"/>
                      <a:pt x="121" y="132"/>
                      <a:pt x="114" y="132"/>
                    </a:cubicBezTo>
                    <a:cubicBezTo>
                      <a:pt x="107" y="132"/>
                      <a:pt x="107" y="130"/>
                      <a:pt x="107" y="137"/>
                    </a:cubicBezTo>
                    <a:cubicBezTo>
                      <a:pt x="107" y="144"/>
                      <a:pt x="107" y="151"/>
                      <a:pt x="105" y="151"/>
                    </a:cubicBezTo>
                    <a:cubicBezTo>
                      <a:pt x="100" y="151"/>
                      <a:pt x="100" y="156"/>
                      <a:pt x="93" y="156"/>
                    </a:cubicBezTo>
                    <a:cubicBezTo>
                      <a:pt x="89" y="158"/>
                      <a:pt x="79" y="156"/>
                      <a:pt x="79" y="163"/>
                    </a:cubicBezTo>
                    <a:cubicBezTo>
                      <a:pt x="79" y="167"/>
                      <a:pt x="75" y="174"/>
                      <a:pt x="68" y="174"/>
                    </a:cubicBezTo>
                    <a:cubicBezTo>
                      <a:pt x="61" y="177"/>
                      <a:pt x="49" y="174"/>
                      <a:pt x="49" y="179"/>
                    </a:cubicBezTo>
                    <a:cubicBezTo>
                      <a:pt x="49" y="184"/>
                      <a:pt x="40" y="179"/>
                      <a:pt x="35" y="184"/>
                    </a:cubicBezTo>
                    <a:cubicBezTo>
                      <a:pt x="30" y="186"/>
                      <a:pt x="3" y="202"/>
                      <a:pt x="0" y="205"/>
                    </a:cubicBezTo>
                    <a:cubicBezTo>
                      <a:pt x="0" y="207"/>
                      <a:pt x="0" y="221"/>
                      <a:pt x="3" y="235"/>
                    </a:cubicBezTo>
                    <a:cubicBezTo>
                      <a:pt x="3" y="235"/>
                      <a:pt x="3" y="237"/>
                      <a:pt x="5" y="237"/>
                    </a:cubicBezTo>
                    <a:cubicBezTo>
                      <a:pt x="16" y="244"/>
                      <a:pt x="205" y="370"/>
                      <a:pt x="212" y="375"/>
                    </a:cubicBezTo>
                    <a:cubicBezTo>
                      <a:pt x="216" y="382"/>
                      <a:pt x="226" y="396"/>
                      <a:pt x="226" y="396"/>
                    </a:cubicBezTo>
                    <a:cubicBezTo>
                      <a:pt x="226" y="396"/>
                      <a:pt x="237" y="396"/>
                      <a:pt x="249" y="403"/>
                    </a:cubicBezTo>
                    <a:cubicBezTo>
                      <a:pt x="258" y="408"/>
                      <a:pt x="258" y="426"/>
                      <a:pt x="258" y="426"/>
                    </a:cubicBezTo>
                    <a:cubicBezTo>
                      <a:pt x="258" y="426"/>
                      <a:pt x="272" y="422"/>
                      <a:pt x="279" y="422"/>
                    </a:cubicBezTo>
                    <a:cubicBezTo>
                      <a:pt x="289" y="419"/>
                      <a:pt x="314" y="410"/>
                      <a:pt x="314" y="410"/>
                    </a:cubicBezTo>
                    <a:lnTo>
                      <a:pt x="351" y="380"/>
                    </a:lnTo>
                    <a:lnTo>
                      <a:pt x="442" y="321"/>
                    </a:lnTo>
                    <a:lnTo>
                      <a:pt x="444" y="321"/>
                    </a:lnTo>
                    <a:cubicBezTo>
                      <a:pt x="440" y="312"/>
                      <a:pt x="437" y="303"/>
                      <a:pt x="433" y="303"/>
                    </a:cubicBezTo>
                    <a:cubicBezTo>
                      <a:pt x="428" y="303"/>
                      <a:pt x="424" y="298"/>
                      <a:pt x="417" y="298"/>
                    </a:cubicBezTo>
                    <a:cubicBezTo>
                      <a:pt x="410" y="298"/>
                      <a:pt x="403" y="296"/>
                      <a:pt x="403" y="291"/>
                    </a:cubicBezTo>
                    <a:cubicBezTo>
                      <a:pt x="400" y="284"/>
                      <a:pt x="405" y="282"/>
                      <a:pt x="400" y="275"/>
                    </a:cubicBezTo>
                    <a:cubicBezTo>
                      <a:pt x="396" y="268"/>
                      <a:pt x="391" y="263"/>
                      <a:pt x="391" y="261"/>
                    </a:cubicBezTo>
                    <a:cubicBezTo>
                      <a:pt x="391" y="258"/>
                      <a:pt x="398" y="251"/>
                      <a:pt x="400" y="249"/>
                    </a:cubicBezTo>
                    <a:cubicBezTo>
                      <a:pt x="400" y="249"/>
                      <a:pt x="396" y="244"/>
                      <a:pt x="396" y="240"/>
                    </a:cubicBezTo>
                    <a:cubicBezTo>
                      <a:pt x="396" y="237"/>
                      <a:pt x="393" y="230"/>
                      <a:pt x="396" y="228"/>
                    </a:cubicBezTo>
                    <a:cubicBezTo>
                      <a:pt x="400" y="224"/>
                      <a:pt x="400" y="219"/>
                      <a:pt x="398" y="212"/>
                    </a:cubicBezTo>
                    <a:cubicBezTo>
                      <a:pt x="396" y="205"/>
                      <a:pt x="403" y="200"/>
                      <a:pt x="398" y="191"/>
                    </a:cubicBezTo>
                    <a:cubicBezTo>
                      <a:pt x="396" y="181"/>
                      <a:pt x="389" y="174"/>
                      <a:pt x="389" y="170"/>
                    </a:cubicBezTo>
                    <a:cubicBezTo>
                      <a:pt x="389" y="170"/>
                      <a:pt x="391" y="167"/>
                      <a:pt x="393" y="165"/>
                    </a:cubicBezTo>
                    <a:cubicBezTo>
                      <a:pt x="393" y="165"/>
                      <a:pt x="391" y="163"/>
                      <a:pt x="391" y="160"/>
                    </a:cubicBezTo>
                    <a:cubicBezTo>
                      <a:pt x="391" y="151"/>
                      <a:pt x="386" y="128"/>
                      <a:pt x="382" y="123"/>
                    </a:cubicBezTo>
                    <a:cubicBezTo>
                      <a:pt x="377" y="118"/>
                      <a:pt x="365" y="114"/>
                      <a:pt x="365" y="109"/>
                    </a:cubicBezTo>
                    <a:cubicBezTo>
                      <a:pt x="365" y="107"/>
                      <a:pt x="365" y="100"/>
                      <a:pt x="356" y="97"/>
                    </a:cubicBezTo>
                    <a:cubicBezTo>
                      <a:pt x="347" y="93"/>
                      <a:pt x="342" y="74"/>
                      <a:pt x="347" y="74"/>
                    </a:cubicBezTo>
                    <a:cubicBezTo>
                      <a:pt x="354" y="74"/>
                      <a:pt x="356" y="62"/>
                      <a:pt x="361" y="60"/>
                    </a:cubicBezTo>
                    <a:cubicBezTo>
                      <a:pt x="368" y="58"/>
                      <a:pt x="372" y="44"/>
                      <a:pt x="368" y="37"/>
                    </a:cubicBezTo>
                    <a:cubicBezTo>
                      <a:pt x="365" y="32"/>
                      <a:pt x="365" y="16"/>
                      <a:pt x="368" y="4"/>
                    </a:cubicBezTo>
                    <a:cubicBezTo>
                      <a:pt x="361" y="4"/>
                      <a:pt x="351" y="2"/>
                      <a:pt x="349" y="0"/>
                    </a:cubicBezTo>
                    <a:cubicBezTo>
                      <a:pt x="345" y="0"/>
                      <a:pt x="333" y="2"/>
                      <a:pt x="326" y="2"/>
                    </a:cubicBezTo>
                    <a:cubicBezTo>
                      <a:pt x="319" y="2"/>
                      <a:pt x="302" y="13"/>
                      <a:pt x="298" y="9"/>
                    </a:cubicBezTo>
                    <a:cubicBezTo>
                      <a:pt x="291" y="2"/>
                      <a:pt x="233" y="13"/>
                      <a:pt x="216" y="13"/>
                    </a:cubicBezTo>
                    <a:cubicBezTo>
                      <a:pt x="200" y="13"/>
                      <a:pt x="193" y="30"/>
                      <a:pt x="184" y="30"/>
                    </a:cubicBezTo>
                    <a:cubicBezTo>
                      <a:pt x="175" y="30"/>
                      <a:pt x="158" y="39"/>
                      <a:pt x="151" y="48"/>
                    </a:cubicBezTo>
                    <a:cubicBezTo>
                      <a:pt x="149" y="51"/>
                      <a:pt x="147" y="51"/>
                      <a:pt x="142" y="51"/>
                    </a:cubicBezTo>
                    <a:cubicBezTo>
                      <a:pt x="144" y="55"/>
                      <a:pt x="144" y="58"/>
                      <a:pt x="147" y="58"/>
                    </a:cubicBezTo>
                    <a:cubicBezTo>
                      <a:pt x="151" y="65"/>
                      <a:pt x="151" y="72"/>
                      <a:pt x="151" y="8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9" name="Freeform 56">
                <a:extLst>
                  <a:ext uri="{FF2B5EF4-FFF2-40B4-BE49-F238E27FC236}">
                    <a16:creationId xmlns:a16="http://schemas.microsoft.com/office/drawing/2014/main" id="{13EFB74B-D748-B120-62F1-4D2005E57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858"/>
                <a:ext cx="267" cy="257"/>
              </a:xfrm>
              <a:custGeom>
                <a:avLst/>
                <a:gdLst>
                  <a:gd name="T0" fmla="*/ 151 w 444"/>
                  <a:gd name="T1" fmla="*/ 81 h 426"/>
                  <a:gd name="T2" fmla="*/ 151 w 444"/>
                  <a:gd name="T3" fmla="*/ 81 h 426"/>
                  <a:gd name="T4" fmla="*/ 154 w 444"/>
                  <a:gd name="T5" fmla="*/ 100 h 426"/>
                  <a:gd name="T6" fmla="*/ 163 w 444"/>
                  <a:gd name="T7" fmla="*/ 114 h 426"/>
                  <a:gd name="T8" fmla="*/ 158 w 444"/>
                  <a:gd name="T9" fmla="*/ 123 h 426"/>
                  <a:gd name="T10" fmla="*/ 126 w 444"/>
                  <a:gd name="T11" fmla="*/ 123 h 426"/>
                  <a:gd name="T12" fmla="*/ 114 w 444"/>
                  <a:gd name="T13" fmla="*/ 132 h 426"/>
                  <a:gd name="T14" fmla="*/ 107 w 444"/>
                  <a:gd name="T15" fmla="*/ 137 h 426"/>
                  <a:gd name="T16" fmla="*/ 105 w 444"/>
                  <a:gd name="T17" fmla="*/ 151 h 426"/>
                  <a:gd name="T18" fmla="*/ 93 w 444"/>
                  <a:gd name="T19" fmla="*/ 156 h 426"/>
                  <a:gd name="T20" fmla="*/ 79 w 444"/>
                  <a:gd name="T21" fmla="*/ 163 h 426"/>
                  <a:gd name="T22" fmla="*/ 68 w 444"/>
                  <a:gd name="T23" fmla="*/ 174 h 426"/>
                  <a:gd name="T24" fmla="*/ 49 w 444"/>
                  <a:gd name="T25" fmla="*/ 179 h 426"/>
                  <a:gd name="T26" fmla="*/ 35 w 444"/>
                  <a:gd name="T27" fmla="*/ 184 h 426"/>
                  <a:gd name="T28" fmla="*/ 0 w 444"/>
                  <a:gd name="T29" fmla="*/ 205 h 426"/>
                  <a:gd name="T30" fmla="*/ 3 w 444"/>
                  <a:gd name="T31" fmla="*/ 235 h 426"/>
                  <a:gd name="T32" fmla="*/ 5 w 444"/>
                  <a:gd name="T33" fmla="*/ 237 h 426"/>
                  <a:gd name="T34" fmla="*/ 212 w 444"/>
                  <a:gd name="T35" fmla="*/ 375 h 426"/>
                  <a:gd name="T36" fmla="*/ 226 w 444"/>
                  <a:gd name="T37" fmla="*/ 396 h 426"/>
                  <a:gd name="T38" fmla="*/ 249 w 444"/>
                  <a:gd name="T39" fmla="*/ 403 h 426"/>
                  <a:gd name="T40" fmla="*/ 258 w 444"/>
                  <a:gd name="T41" fmla="*/ 426 h 426"/>
                  <a:gd name="T42" fmla="*/ 279 w 444"/>
                  <a:gd name="T43" fmla="*/ 422 h 426"/>
                  <a:gd name="T44" fmla="*/ 314 w 444"/>
                  <a:gd name="T45" fmla="*/ 410 h 426"/>
                  <a:gd name="T46" fmla="*/ 351 w 444"/>
                  <a:gd name="T47" fmla="*/ 380 h 426"/>
                  <a:gd name="T48" fmla="*/ 442 w 444"/>
                  <a:gd name="T49" fmla="*/ 321 h 426"/>
                  <a:gd name="T50" fmla="*/ 444 w 444"/>
                  <a:gd name="T51" fmla="*/ 321 h 426"/>
                  <a:gd name="T52" fmla="*/ 433 w 444"/>
                  <a:gd name="T53" fmla="*/ 303 h 426"/>
                  <a:gd name="T54" fmla="*/ 417 w 444"/>
                  <a:gd name="T55" fmla="*/ 298 h 426"/>
                  <a:gd name="T56" fmla="*/ 403 w 444"/>
                  <a:gd name="T57" fmla="*/ 291 h 426"/>
                  <a:gd name="T58" fmla="*/ 400 w 444"/>
                  <a:gd name="T59" fmla="*/ 275 h 426"/>
                  <a:gd name="T60" fmla="*/ 391 w 444"/>
                  <a:gd name="T61" fmla="*/ 261 h 426"/>
                  <a:gd name="T62" fmla="*/ 400 w 444"/>
                  <a:gd name="T63" fmla="*/ 249 h 426"/>
                  <a:gd name="T64" fmla="*/ 396 w 444"/>
                  <a:gd name="T65" fmla="*/ 240 h 426"/>
                  <a:gd name="T66" fmla="*/ 396 w 444"/>
                  <a:gd name="T67" fmla="*/ 228 h 426"/>
                  <a:gd name="T68" fmla="*/ 398 w 444"/>
                  <a:gd name="T69" fmla="*/ 212 h 426"/>
                  <a:gd name="T70" fmla="*/ 398 w 444"/>
                  <a:gd name="T71" fmla="*/ 191 h 426"/>
                  <a:gd name="T72" fmla="*/ 389 w 444"/>
                  <a:gd name="T73" fmla="*/ 170 h 426"/>
                  <a:gd name="T74" fmla="*/ 393 w 444"/>
                  <a:gd name="T75" fmla="*/ 165 h 426"/>
                  <a:gd name="T76" fmla="*/ 391 w 444"/>
                  <a:gd name="T77" fmla="*/ 160 h 426"/>
                  <a:gd name="T78" fmla="*/ 382 w 444"/>
                  <a:gd name="T79" fmla="*/ 123 h 426"/>
                  <a:gd name="T80" fmla="*/ 365 w 444"/>
                  <a:gd name="T81" fmla="*/ 109 h 426"/>
                  <a:gd name="T82" fmla="*/ 356 w 444"/>
                  <a:gd name="T83" fmla="*/ 97 h 426"/>
                  <a:gd name="T84" fmla="*/ 347 w 444"/>
                  <a:gd name="T85" fmla="*/ 74 h 426"/>
                  <a:gd name="T86" fmla="*/ 361 w 444"/>
                  <a:gd name="T87" fmla="*/ 60 h 426"/>
                  <a:gd name="T88" fmla="*/ 368 w 444"/>
                  <a:gd name="T89" fmla="*/ 37 h 426"/>
                  <a:gd name="T90" fmla="*/ 368 w 444"/>
                  <a:gd name="T91" fmla="*/ 4 h 426"/>
                  <a:gd name="T92" fmla="*/ 349 w 444"/>
                  <a:gd name="T93" fmla="*/ 0 h 426"/>
                  <a:gd name="T94" fmla="*/ 326 w 444"/>
                  <a:gd name="T95" fmla="*/ 2 h 426"/>
                  <a:gd name="T96" fmla="*/ 298 w 444"/>
                  <a:gd name="T97" fmla="*/ 9 h 426"/>
                  <a:gd name="T98" fmla="*/ 216 w 444"/>
                  <a:gd name="T99" fmla="*/ 13 h 426"/>
                  <a:gd name="T100" fmla="*/ 184 w 444"/>
                  <a:gd name="T101" fmla="*/ 30 h 426"/>
                  <a:gd name="T102" fmla="*/ 151 w 444"/>
                  <a:gd name="T103" fmla="*/ 48 h 426"/>
                  <a:gd name="T104" fmla="*/ 142 w 444"/>
                  <a:gd name="T105" fmla="*/ 51 h 426"/>
                  <a:gd name="T106" fmla="*/ 147 w 444"/>
                  <a:gd name="T107" fmla="*/ 58 h 426"/>
                  <a:gd name="T108" fmla="*/ 151 w 444"/>
                  <a:gd name="T109" fmla="*/ 81 h 426"/>
                  <a:gd name="T110" fmla="*/ 151 w 444"/>
                  <a:gd name="T111" fmla="*/ 81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4" h="426">
                    <a:moveTo>
                      <a:pt x="151" y="81"/>
                    </a:moveTo>
                    <a:lnTo>
                      <a:pt x="151" y="81"/>
                    </a:lnTo>
                    <a:cubicBezTo>
                      <a:pt x="151" y="88"/>
                      <a:pt x="149" y="100"/>
                      <a:pt x="154" y="100"/>
                    </a:cubicBezTo>
                    <a:cubicBezTo>
                      <a:pt x="158" y="100"/>
                      <a:pt x="161" y="112"/>
                      <a:pt x="163" y="114"/>
                    </a:cubicBezTo>
                    <a:cubicBezTo>
                      <a:pt x="163" y="118"/>
                      <a:pt x="161" y="123"/>
                      <a:pt x="158" y="123"/>
                    </a:cubicBezTo>
                    <a:cubicBezTo>
                      <a:pt x="154" y="123"/>
                      <a:pt x="126" y="121"/>
                      <a:pt x="126" y="123"/>
                    </a:cubicBezTo>
                    <a:cubicBezTo>
                      <a:pt x="126" y="128"/>
                      <a:pt x="121" y="132"/>
                      <a:pt x="114" y="132"/>
                    </a:cubicBezTo>
                    <a:cubicBezTo>
                      <a:pt x="107" y="132"/>
                      <a:pt x="107" y="130"/>
                      <a:pt x="107" y="137"/>
                    </a:cubicBezTo>
                    <a:cubicBezTo>
                      <a:pt x="107" y="144"/>
                      <a:pt x="107" y="151"/>
                      <a:pt x="105" y="151"/>
                    </a:cubicBezTo>
                    <a:cubicBezTo>
                      <a:pt x="100" y="151"/>
                      <a:pt x="100" y="156"/>
                      <a:pt x="93" y="156"/>
                    </a:cubicBezTo>
                    <a:cubicBezTo>
                      <a:pt x="89" y="158"/>
                      <a:pt x="79" y="156"/>
                      <a:pt x="79" y="163"/>
                    </a:cubicBezTo>
                    <a:cubicBezTo>
                      <a:pt x="79" y="167"/>
                      <a:pt x="75" y="174"/>
                      <a:pt x="68" y="174"/>
                    </a:cubicBezTo>
                    <a:cubicBezTo>
                      <a:pt x="61" y="177"/>
                      <a:pt x="49" y="174"/>
                      <a:pt x="49" y="179"/>
                    </a:cubicBezTo>
                    <a:cubicBezTo>
                      <a:pt x="49" y="184"/>
                      <a:pt x="40" y="179"/>
                      <a:pt x="35" y="184"/>
                    </a:cubicBezTo>
                    <a:cubicBezTo>
                      <a:pt x="30" y="186"/>
                      <a:pt x="3" y="202"/>
                      <a:pt x="0" y="205"/>
                    </a:cubicBezTo>
                    <a:cubicBezTo>
                      <a:pt x="0" y="207"/>
                      <a:pt x="0" y="221"/>
                      <a:pt x="3" y="235"/>
                    </a:cubicBezTo>
                    <a:cubicBezTo>
                      <a:pt x="3" y="235"/>
                      <a:pt x="3" y="237"/>
                      <a:pt x="5" y="237"/>
                    </a:cubicBezTo>
                    <a:cubicBezTo>
                      <a:pt x="16" y="244"/>
                      <a:pt x="205" y="370"/>
                      <a:pt x="212" y="375"/>
                    </a:cubicBezTo>
                    <a:cubicBezTo>
                      <a:pt x="216" y="382"/>
                      <a:pt x="226" y="396"/>
                      <a:pt x="226" y="396"/>
                    </a:cubicBezTo>
                    <a:cubicBezTo>
                      <a:pt x="226" y="396"/>
                      <a:pt x="237" y="396"/>
                      <a:pt x="249" y="403"/>
                    </a:cubicBezTo>
                    <a:cubicBezTo>
                      <a:pt x="258" y="408"/>
                      <a:pt x="258" y="426"/>
                      <a:pt x="258" y="426"/>
                    </a:cubicBezTo>
                    <a:cubicBezTo>
                      <a:pt x="258" y="426"/>
                      <a:pt x="272" y="422"/>
                      <a:pt x="279" y="422"/>
                    </a:cubicBezTo>
                    <a:cubicBezTo>
                      <a:pt x="289" y="419"/>
                      <a:pt x="314" y="410"/>
                      <a:pt x="314" y="410"/>
                    </a:cubicBezTo>
                    <a:lnTo>
                      <a:pt x="351" y="380"/>
                    </a:lnTo>
                    <a:lnTo>
                      <a:pt x="442" y="321"/>
                    </a:lnTo>
                    <a:lnTo>
                      <a:pt x="444" y="321"/>
                    </a:lnTo>
                    <a:cubicBezTo>
                      <a:pt x="440" y="312"/>
                      <a:pt x="437" y="303"/>
                      <a:pt x="433" y="303"/>
                    </a:cubicBezTo>
                    <a:cubicBezTo>
                      <a:pt x="428" y="303"/>
                      <a:pt x="424" y="298"/>
                      <a:pt x="417" y="298"/>
                    </a:cubicBezTo>
                    <a:cubicBezTo>
                      <a:pt x="410" y="298"/>
                      <a:pt x="403" y="296"/>
                      <a:pt x="403" y="291"/>
                    </a:cubicBezTo>
                    <a:cubicBezTo>
                      <a:pt x="400" y="284"/>
                      <a:pt x="405" y="282"/>
                      <a:pt x="400" y="275"/>
                    </a:cubicBezTo>
                    <a:cubicBezTo>
                      <a:pt x="396" y="268"/>
                      <a:pt x="391" y="263"/>
                      <a:pt x="391" y="261"/>
                    </a:cubicBezTo>
                    <a:cubicBezTo>
                      <a:pt x="391" y="258"/>
                      <a:pt x="398" y="251"/>
                      <a:pt x="400" y="249"/>
                    </a:cubicBezTo>
                    <a:cubicBezTo>
                      <a:pt x="400" y="249"/>
                      <a:pt x="396" y="244"/>
                      <a:pt x="396" y="240"/>
                    </a:cubicBezTo>
                    <a:cubicBezTo>
                      <a:pt x="396" y="237"/>
                      <a:pt x="393" y="230"/>
                      <a:pt x="396" y="228"/>
                    </a:cubicBezTo>
                    <a:cubicBezTo>
                      <a:pt x="400" y="224"/>
                      <a:pt x="400" y="219"/>
                      <a:pt x="398" y="212"/>
                    </a:cubicBezTo>
                    <a:cubicBezTo>
                      <a:pt x="396" y="205"/>
                      <a:pt x="403" y="200"/>
                      <a:pt x="398" y="191"/>
                    </a:cubicBezTo>
                    <a:cubicBezTo>
                      <a:pt x="396" y="181"/>
                      <a:pt x="389" y="174"/>
                      <a:pt x="389" y="170"/>
                    </a:cubicBezTo>
                    <a:cubicBezTo>
                      <a:pt x="389" y="170"/>
                      <a:pt x="391" y="167"/>
                      <a:pt x="393" y="165"/>
                    </a:cubicBezTo>
                    <a:cubicBezTo>
                      <a:pt x="393" y="165"/>
                      <a:pt x="391" y="163"/>
                      <a:pt x="391" y="160"/>
                    </a:cubicBezTo>
                    <a:cubicBezTo>
                      <a:pt x="391" y="151"/>
                      <a:pt x="386" y="128"/>
                      <a:pt x="382" y="123"/>
                    </a:cubicBezTo>
                    <a:cubicBezTo>
                      <a:pt x="377" y="118"/>
                      <a:pt x="365" y="114"/>
                      <a:pt x="365" y="109"/>
                    </a:cubicBezTo>
                    <a:cubicBezTo>
                      <a:pt x="365" y="107"/>
                      <a:pt x="365" y="100"/>
                      <a:pt x="356" y="97"/>
                    </a:cubicBezTo>
                    <a:cubicBezTo>
                      <a:pt x="347" y="93"/>
                      <a:pt x="342" y="74"/>
                      <a:pt x="347" y="74"/>
                    </a:cubicBezTo>
                    <a:cubicBezTo>
                      <a:pt x="354" y="74"/>
                      <a:pt x="356" y="62"/>
                      <a:pt x="361" y="60"/>
                    </a:cubicBezTo>
                    <a:cubicBezTo>
                      <a:pt x="368" y="58"/>
                      <a:pt x="372" y="44"/>
                      <a:pt x="368" y="37"/>
                    </a:cubicBezTo>
                    <a:cubicBezTo>
                      <a:pt x="365" y="32"/>
                      <a:pt x="365" y="16"/>
                      <a:pt x="368" y="4"/>
                    </a:cubicBezTo>
                    <a:cubicBezTo>
                      <a:pt x="361" y="4"/>
                      <a:pt x="351" y="2"/>
                      <a:pt x="349" y="0"/>
                    </a:cubicBezTo>
                    <a:cubicBezTo>
                      <a:pt x="345" y="0"/>
                      <a:pt x="333" y="2"/>
                      <a:pt x="326" y="2"/>
                    </a:cubicBezTo>
                    <a:cubicBezTo>
                      <a:pt x="319" y="2"/>
                      <a:pt x="302" y="13"/>
                      <a:pt x="298" y="9"/>
                    </a:cubicBezTo>
                    <a:cubicBezTo>
                      <a:pt x="291" y="2"/>
                      <a:pt x="233" y="13"/>
                      <a:pt x="216" y="13"/>
                    </a:cubicBezTo>
                    <a:cubicBezTo>
                      <a:pt x="200" y="13"/>
                      <a:pt x="193" y="30"/>
                      <a:pt x="184" y="30"/>
                    </a:cubicBezTo>
                    <a:cubicBezTo>
                      <a:pt x="175" y="30"/>
                      <a:pt x="158" y="39"/>
                      <a:pt x="151" y="48"/>
                    </a:cubicBezTo>
                    <a:cubicBezTo>
                      <a:pt x="149" y="51"/>
                      <a:pt x="147" y="51"/>
                      <a:pt x="142" y="51"/>
                    </a:cubicBezTo>
                    <a:cubicBezTo>
                      <a:pt x="144" y="55"/>
                      <a:pt x="144" y="58"/>
                      <a:pt x="147" y="58"/>
                    </a:cubicBezTo>
                    <a:cubicBezTo>
                      <a:pt x="151" y="65"/>
                      <a:pt x="151" y="72"/>
                      <a:pt x="151" y="81"/>
                    </a:cubicBezTo>
                    <a:lnTo>
                      <a:pt x="151" y="8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0" name="Freeform 57">
                <a:extLst>
                  <a:ext uri="{FF2B5EF4-FFF2-40B4-BE49-F238E27FC236}">
                    <a16:creationId xmlns:a16="http://schemas.microsoft.com/office/drawing/2014/main" id="{2CFB5F99-35B3-62F7-C91C-5F23C9219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18"/>
                <a:ext cx="194" cy="187"/>
              </a:xfrm>
              <a:custGeom>
                <a:avLst/>
                <a:gdLst>
                  <a:gd name="T0" fmla="*/ 35 w 323"/>
                  <a:gd name="T1" fmla="*/ 16 h 310"/>
                  <a:gd name="T2" fmla="*/ 35 w 323"/>
                  <a:gd name="T3" fmla="*/ 16 h 310"/>
                  <a:gd name="T4" fmla="*/ 18 w 323"/>
                  <a:gd name="T5" fmla="*/ 33 h 310"/>
                  <a:gd name="T6" fmla="*/ 18 w 323"/>
                  <a:gd name="T7" fmla="*/ 42 h 310"/>
                  <a:gd name="T8" fmla="*/ 14 w 323"/>
                  <a:gd name="T9" fmla="*/ 58 h 310"/>
                  <a:gd name="T10" fmla="*/ 0 w 323"/>
                  <a:gd name="T11" fmla="*/ 70 h 310"/>
                  <a:gd name="T12" fmla="*/ 9 w 323"/>
                  <a:gd name="T13" fmla="*/ 91 h 310"/>
                  <a:gd name="T14" fmla="*/ 9 w 323"/>
                  <a:gd name="T15" fmla="*/ 112 h 310"/>
                  <a:gd name="T16" fmla="*/ 7 w 323"/>
                  <a:gd name="T17" fmla="*/ 128 h 310"/>
                  <a:gd name="T18" fmla="*/ 7 w 323"/>
                  <a:gd name="T19" fmla="*/ 140 h 310"/>
                  <a:gd name="T20" fmla="*/ 11 w 323"/>
                  <a:gd name="T21" fmla="*/ 149 h 310"/>
                  <a:gd name="T22" fmla="*/ 2 w 323"/>
                  <a:gd name="T23" fmla="*/ 161 h 310"/>
                  <a:gd name="T24" fmla="*/ 11 w 323"/>
                  <a:gd name="T25" fmla="*/ 175 h 310"/>
                  <a:gd name="T26" fmla="*/ 14 w 323"/>
                  <a:gd name="T27" fmla="*/ 191 h 310"/>
                  <a:gd name="T28" fmla="*/ 28 w 323"/>
                  <a:gd name="T29" fmla="*/ 198 h 310"/>
                  <a:gd name="T30" fmla="*/ 44 w 323"/>
                  <a:gd name="T31" fmla="*/ 203 h 310"/>
                  <a:gd name="T32" fmla="*/ 55 w 323"/>
                  <a:gd name="T33" fmla="*/ 221 h 310"/>
                  <a:gd name="T34" fmla="*/ 86 w 323"/>
                  <a:gd name="T35" fmla="*/ 228 h 310"/>
                  <a:gd name="T36" fmla="*/ 100 w 323"/>
                  <a:gd name="T37" fmla="*/ 242 h 310"/>
                  <a:gd name="T38" fmla="*/ 134 w 323"/>
                  <a:gd name="T39" fmla="*/ 221 h 310"/>
                  <a:gd name="T40" fmla="*/ 297 w 323"/>
                  <a:gd name="T41" fmla="*/ 310 h 310"/>
                  <a:gd name="T42" fmla="*/ 297 w 323"/>
                  <a:gd name="T43" fmla="*/ 298 h 310"/>
                  <a:gd name="T44" fmla="*/ 316 w 323"/>
                  <a:gd name="T45" fmla="*/ 298 h 310"/>
                  <a:gd name="T46" fmla="*/ 316 w 323"/>
                  <a:gd name="T47" fmla="*/ 88 h 310"/>
                  <a:gd name="T48" fmla="*/ 316 w 323"/>
                  <a:gd name="T49" fmla="*/ 58 h 310"/>
                  <a:gd name="T50" fmla="*/ 318 w 323"/>
                  <a:gd name="T51" fmla="*/ 33 h 310"/>
                  <a:gd name="T52" fmla="*/ 320 w 323"/>
                  <a:gd name="T53" fmla="*/ 25 h 310"/>
                  <a:gd name="T54" fmla="*/ 293 w 323"/>
                  <a:gd name="T55" fmla="*/ 18 h 310"/>
                  <a:gd name="T56" fmla="*/ 260 w 323"/>
                  <a:gd name="T57" fmla="*/ 2 h 310"/>
                  <a:gd name="T58" fmla="*/ 211 w 323"/>
                  <a:gd name="T59" fmla="*/ 25 h 310"/>
                  <a:gd name="T60" fmla="*/ 216 w 323"/>
                  <a:gd name="T61" fmla="*/ 53 h 310"/>
                  <a:gd name="T62" fmla="*/ 183 w 323"/>
                  <a:gd name="T63" fmla="*/ 53 h 310"/>
                  <a:gd name="T64" fmla="*/ 144 w 323"/>
                  <a:gd name="T65" fmla="*/ 39 h 310"/>
                  <a:gd name="T66" fmla="*/ 123 w 323"/>
                  <a:gd name="T67" fmla="*/ 23 h 310"/>
                  <a:gd name="T68" fmla="*/ 109 w 323"/>
                  <a:gd name="T69" fmla="*/ 12 h 310"/>
                  <a:gd name="T70" fmla="*/ 69 w 323"/>
                  <a:gd name="T71" fmla="*/ 5 h 310"/>
                  <a:gd name="T72" fmla="*/ 46 w 323"/>
                  <a:gd name="T73" fmla="*/ 0 h 310"/>
                  <a:gd name="T74" fmla="*/ 44 w 323"/>
                  <a:gd name="T75" fmla="*/ 9 h 310"/>
                  <a:gd name="T76" fmla="*/ 35 w 323"/>
                  <a:gd name="T77" fmla="*/ 1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3" h="310">
                    <a:moveTo>
                      <a:pt x="35" y="16"/>
                    </a:moveTo>
                    <a:lnTo>
                      <a:pt x="35" y="16"/>
                    </a:lnTo>
                    <a:cubicBezTo>
                      <a:pt x="32" y="18"/>
                      <a:pt x="23" y="30"/>
                      <a:pt x="18" y="33"/>
                    </a:cubicBezTo>
                    <a:cubicBezTo>
                      <a:pt x="16" y="35"/>
                      <a:pt x="16" y="39"/>
                      <a:pt x="18" y="42"/>
                    </a:cubicBezTo>
                    <a:cubicBezTo>
                      <a:pt x="18" y="44"/>
                      <a:pt x="16" y="53"/>
                      <a:pt x="14" y="58"/>
                    </a:cubicBezTo>
                    <a:cubicBezTo>
                      <a:pt x="11" y="63"/>
                      <a:pt x="0" y="67"/>
                      <a:pt x="0" y="70"/>
                    </a:cubicBezTo>
                    <a:cubicBezTo>
                      <a:pt x="0" y="74"/>
                      <a:pt x="7" y="81"/>
                      <a:pt x="9" y="91"/>
                    </a:cubicBezTo>
                    <a:cubicBezTo>
                      <a:pt x="14" y="100"/>
                      <a:pt x="7" y="105"/>
                      <a:pt x="9" y="112"/>
                    </a:cubicBezTo>
                    <a:cubicBezTo>
                      <a:pt x="11" y="119"/>
                      <a:pt x="11" y="124"/>
                      <a:pt x="7" y="128"/>
                    </a:cubicBezTo>
                    <a:cubicBezTo>
                      <a:pt x="4" y="130"/>
                      <a:pt x="7" y="137"/>
                      <a:pt x="7" y="140"/>
                    </a:cubicBezTo>
                    <a:cubicBezTo>
                      <a:pt x="7" y="144"/>
                      <a:pt x="11" y="149"/>
                      <a:pt x="11" y="149"/>
                    </a:cubicBezTo>
                    <a:cubicBezTo>
                      <a:pt x="9" y="151"/>
                      <a:pt x="2" y="158"/>
                      <a:pt x="2" y="161"/>
                    </a:cubicBezTo>
                    <a:cubicBezTo>
                      <a:pt x="2" y="163"/>
                      <a:pt x="7" y="168"/>
                      <a:pt x="11" y="175"/>
                    </a:cubicBezTo>
                    <a:cubicBezTo>
                      <a:pt x="16" y="182"/>
                      <a:pt x="11" y="184"/>
                      <a:pt x="14" y="191"/>
                    </a:cubicBezTo>
                    <a:cubicBezTo>
                      <a:pt x="14" y="196"/>
                      <a:pt x="20" y="198"/>
                      <a:pt x="28" y="198"/>
                    </a:cubicBezTo>
                    <a:cubicBezTo>
                      <a:pt x="35" y="198"/>
                      <a:pt x="39" y="203"/>
                      <a:pt x="44" y="203"/>
                    </a:cubicBezTo>
                    <a:cubicBezTo>
                      <a:pt x="48" y="203"/>
                      <a:pt x="51" y="212"/>
                      <a:pt x="55" y="221"/>
                    </a:cubicBezTo>
                    <a:cubicBezTo>
                      <a:pt x="58" y="221"/>
                      <a:pt x="76" y="221"/>
                      <a:pt x="86" y="228"/>
                    </a:cubicBezTo>
                    <a:cubicBezTo>
                      <a:pt x="95" y="233"/>
                      <a:pt x="100" y="242"/>
                      <a:pt x="100" y="242"/>
                    </a:cubicBezTo>
                    <a:lnTo>
                      <a:pt x="134" y="221"/>
                    </a:lnTo>
                    <a:lnTo>
                      <a:pt x="297" y="310"/>
                    </a:lnTo>
                    <a:lnTo>
                      <a:pt x="297" y="298"/>
                    </a:lnTo>
                    <a:lnTo>
                      <a:pt x="316" y="298"/>
                    </a:lnTo>
                    <a:lnTo>
                      <a:pt x="316" y="88"/>
                    </a:lnTo>
                    <a:cubicBezTo>
                      <a:pt x="316" y="74"/>
                      <a:pt x="309" y="65"/>
                      <a:pt x="316" y="58"/>
                    </a:cubicBezTo>
                    <a:cubicBezTo>
                      <a:pt x="323" y="49"/>
                      <a:pt x="313" y="46"/>
                      <a:pt x="318" y="33"/>
                    </a:cubicBezTo>
                    <a:cubicBezTo>
                      <a:pt x="320" y="30"/>
                      <a:pt x="320" y="28"/>
                      <a:pt x="320" y="25"/>
                    </a:cubicBezTo>
                    <a:cubicBezTo>
                      <a:pt x="318" y="21"/>
                      <a:pt x="311" y="21"/>
                      <a:pt x="293" y="18"/>
                    </a:cubicBezTo>
                    <a:cubicBezTo>
                      <a:pt x="274" y="16"/>
                      <a:pt x="281" y="2"/>
                      <a:pt x="260" y="2"/>
                    </a:cubicBezTo>
                    <a:cubicBezTo>
                      <a:pt x="239" y="0"/>
                      <a:pt x="211" y="16"/>
                      <a:pt x="211" y="25"/>
                    </a:cubicBezTo>
                    <a:cubicBezTo>
                      <a:pt x="211" y="35"/>
                      <a:pt x="223" y="44"/>
                      <a:pt x="216" y="53"/>
                    </a:cubicBezTo>
                    <a:cubicBezTo>
                      <a:pt x="209" y="63"/>
                      <a:pt x="193" y="63"/>
                      <a:pt x="183" y="53"/>
                    </a:cubicBezTo>
                    <a:cubicBezTo>
                      <a:pt x="172" y="44"/>
                      <a:pt x="155" y="39"/>
                      <a:pt x="144" y="39"/>
                    </a:cubicBezTo>
                    <a:cubicBezTo>
                      <a:pt x="130" y="39"/>
                      <a:pt x="120" y="30"/>
                      <a:pt x="123" y="23"/>
                    </a:cubicBezTo>
                    <a:cubicBezTo>
                      <a:pt x="123" y="16"/>
                      <a:pt x="118" y="14"/>
                      <a:pt x="109" y="12"/>
                    </a:cubicBezTo>
                    <a:cubicBezTo>
                      <a:pt x="97" y="9"/>
                      <a:pt x="88" y="0"/>
                      <a:pt x="69" y="5"/>
                    </a:cubicBezTo>
                    <a:cubicBezTo>
                      <a:pt x="60" y="7"/>
                      <a:pt x="51" y="2"/>
                      <a:pt x="46" y="0"/>
                    </a:cubicBezTo>
                    <a:cubicBezTo>
                      <a:pt x="44" y="2"/>
                      <a:pt x="44" y="7"/>
                      <a:pt x="44" y="9"/>
                    </a:cubicBezTo>
                    <a:cubicBezTo>
                      <a:pt x="44" y="16"/>
                      <a:pt x="37" y="16"/>
                      <a:pt x="35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1" name="Freeform 58">
                <a:extLst>
                  <a:ext uri="{FF2B5EF4-FFF2-40B4-BE49-F238E27FC236}">
                    <a16:creationId xmlns:a16="http://schemas.microsoft.com/office/drawing/2014/main" id="{A1F85BCF-676B-CAB3-8DE9-0AB7E37B5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18"/>
                <a:ext cx="194" cy="187"/>
              </a:xfrm>
              <a:custGeom>
                <a:avLst/>
                <a:gdLst>
                  <a:gd name="T0" fmla="*/ 35 w 323"/>
                  <a:gd name="T1" fmla="*/ 16 h 310"/>
                  <a:gd name="T2" fmla="*/ 35 w 323"/>
                  <a:gd name="T3" fmla="*/ 16 h 310"/>
                  <a:gd name="T4" fmla="*/ 18 w 323"/>
                  <a:gd name="T5" fmla="*/ 33 h 310"/>
                  <a:gd name="T6" fmla="*/ 18 w 323"/>
                  <a:gd name="T7" fmla="*/ 42 h 310"/>
                  <a:gd name="T8" fmla="*/ 14 w 323"/>
                  <a:gd name="T9" fmla="*/ 58 h 310"/>
                  <a:gd name="T10" fmla="*/ 0 w 323"/>
                  <a:gd name="T11" fmla="*/ 70 h 310"/>
                  <a:gd name="T12" fmla="*/ 9 w 323"/>
                  <a:gd name="T13" fmla="*/ 91 h 310"/>
                  <a:gd name="T14" fmla="*/ 9 w 323"/>
                  <a:gd name="T15" fmla="*/ 112 h 310"/>
                  <a:gd name="T16" fmla="*/ 7 w 323"/>
                  <a:gd name="T17" fmla="*/ 128 h 310"/>
                  <a:gd name="T18" fmla="*/ 7 w 323"/>
                  <a:gd name="T19" fmla="*/ 140 h 310"/>
                  <a:gd name="T20" fmla="*/ 11 w 323"/>
                  <a:gd name="T21" fmla="*/ 149 h 310"/>
                  <a:gd name="T22" fmla="*/ 2 w 323"/>
                  <a:gd name="T23" fmla="*/ 161 h 310"/>
                  <a:gd name="T24" fmla="*/ 11 w 323"/>
                  <a:gd name="T25" fmla="*/ 175 h 310"/>
                  <a:gd name="T26" fmla="*/ 14 w 323"/>
                  <a:gd name="T27" fmla="*/ 191 h 310"/>
                  <a:gd name="T28" fmla="*/ 28 w 323"/>
                  <a:gd name="T29" fmla="*/ 198 h 310"/>
                  <a:gd name="T30" fmla="*/ 44 w 323"/>
                  <a:gd name="T31" fmla="*/ 203 h 310"/>
                  <a:gd name="T32" fmla="*/ 55 w 323"/>
                  <a:gd name="T33" fmla="*/ 221 h 310"/>
                  <a:gd name="T34" fmla="*/ 86 w 323"/>
                  <a:gd name="T35" fmla="*/ 228 h 310"/>
                  <a:gd name="T36" fmla="*/ 100 w 323"/>
                  <a:gd name="T37" fmla="*/ 242 h 310"/>
                  <a:gd name="T38" fmla="*/ 134 w 323"/>
                  <a:gd name="T39" fmla="*/ 221 h 310"/>
                  <a:gd name="T40" fmla="*/ 297 w 323"/>
                  <a:gd name="T41" fmla="*/ 310 h 310"/>
                  <a:gd name="T42" fmla="*/ 297 w 323"/>
                  <a:gd name="T43" fmla="*/ 298 h 310"/>
                  <a:gd name="T44" fmla="*/ 316 w 323"/>
                  <a:gd name="T45" fmla="*/ 298 h 310"/>
                  <a:gd name="T46" fmla="*/ 316 w 323"/>
                  <a:gd name="T47" fmla="*/ 88 h 310"/>
                  <a:gd name="T48" fmla="*/ 316 w 323"/>
                  <a:gd name="T49" fmla="*/ 58 h 310"/>
                  <a:gd name="T50" fmla="*/ 318 w 323"/>
                  <a:gd name="T51" fmla="*/ 33 h 310"/>
                  <a:gd name="T52" fmla="*/ 320 w 323"/>
                  <a:gd name="T53" fmla="*/ 25 h 310"/>
                  <a:gd name="T54" fmla="*/ 293 w 323"/>
                  <a:gd name="T55" fmla="*/ 18 h 310"/>
                  <a:gd name="T56" fmla="*/ 260 w 323"/>
                  <a:gd name="T57" fmla="*/ 2 h 310"/>
                  <a:gd name="T58" fmla="*/ 211 w 323"/>
                  <a:gd name="T59" fmla="*/ 25 h 310"/>
                  <a:gd name="T60" fmla="*/ 216 w 323"/>
                  <a:gd name="T61" fmla="*/ 53 h 310"/>
                  <a:gd name="T62" fmla="*/ 183 w 323"/>
                  <a:gd name="T63" fmla="*/ 53 h 310"/>
                  <a:gd name="T64" fmla="*/ 144 w 323"/>
                  <a:gd name="T65" fmla="*/ 39 h 310"/>
                  <a:gd name="T66" fmla="*/ 123 w 323"/>
                  <a:gd name="T67" fmla="*/ 23 h 310"/>
                  <a:gd name="T68" fmla="*/ 109 w 323"/>
                  <a:gd name="T69" fmla="*/ 12 h 310"/>
                  <a:gd name="T70" fmla="*/ 69 w 323"/>
                  <a:gd name="T71" fmla="*/ 5 h 310"/>
                  <a:gd name="T72" fmla="*/ 46 w 323"/>
                  <a:gd name="T73" fmla="*/ 0 h 310"/>
                  <a:gd name="T74" fmla="*/ 44 w 323"/>
                  <a:gd name="T75" fmla="*/ 9 h 310"/>
                  <a:gd name="T76" fmla="*/ 35 w 323"/>
                  <a:gd name="T77" fmla="*/ 16 h 310"/>
                  <a:gd name="T78" fmla="*/ 35 w 323"/>
                  <a:gd name="T79" fmla="*/ 1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3" h="310">
                    <a:moveTo>
                      <a:pt x="35" y="16"/>
                    </a:moveTo>
                    <a:lnTo>
                      <a:pt x="35" y="16"/>
                    </a:lnTo>
                    <a:cubicBezTo>
                      <a:pt x="32" y="18"/>
                      <a:pt x="23" y="30"/>
                      <a:pt x="18" y="33"/>
                    </a:cubicBezTo>
                    <a:cubicBezTo>
                      <a:pt x="16" y="35"/>
                      <a:pt x="16" y="39"/>
                      <a:pt x="18" y="42"/>
                    </a:cubicBezTo>
                    <a:cubicBezTo>
                      <a:pt x="18" y="44"/>
                      <a:pt x="16" y="53"/>
                      <a:pt x="14" y="58"/>
                    </a:cubicBezTo>
                    <a:cubicBezTo>
                      <a:pt x="11" y="63"/>
                      <a:pt x="0" y="67"/>
                      <a:pt x="0" y="70"/>
                    </a:cubicBezTo>
                    <a:cubicBezTo>
                      <a:pt x="0" y="74"/>
                      <a:pt x="7" y="81"/>
                      <a:pt x="9" y="91"/>
                    </a:cubicBezTo>
                    <a:cubicBezTo>
                      <a:pt x="14" y="100"/>
                      <a:pt x="7" y="105"/>
                      <a:pt x="9" y="112"/>
                    </a:cubicBezTo>
                    <a:cubicBezTo>
                      <a:pt x="11" y="119"/>
                      <a:pt x="11" y="124"/>
                      <a:pt x="7" y="128"/>
                    </a:cubicBezTo>
                    <a:cubicBezTo>
                      <a:pt x="4" y="130"/>
                      <a:pt x="7" y="137"/>
                      <a:pt x="7" y="140"/>
                    </a:cubicBezTo>
                    <a:cubicBezTo>
                      <a:pt x="7" y="144"/>
                      <a:pt x="11" y="149"/>
                      <a:pt x="11" y="149"/>
                    </a:cubicBezTo>
                    <a:cubicBezTo>
                      <a:pt x="9" y="151"/>
                      <a:pt x="2" y="158"/>
                      <a:pt x="2" y="161"/>
                    </a:cubicBezTo>
                    <a:cubicBezTo>
                      <a:pt x="2" y="163"/>
                      <a:pt x="7" y="168"/>
                      <a:pt x="11" y="175"/>
                    </a:cubicBezTo>
                    <a:cubicBezTo>
                      <a:pt x="16" y="182"/>
                      <a:pt x="11" y="184"/>
                      <a:pt x="14" y="191"/>
                    </a:cubicBezTo>
                    <a:cubicBezTo>
                      <a:pt x="14" y="196"/>
                      <a:pt x="20" y="198"/>
                      <a:pt x="28" y="198"/>
                    </a:cubicBezTo>
                    <a:cubicBezTo>
                      <a:pt x="35" y="198"/>
                      <a:pt x="39" y="203"/>
                      <a:pt x="44" y="203"/>
                    </a:cubicBezTo>
                    <a:cubicBezTo>
                      <a:pt x="48" y="203"/>
                      <a:pt x="51" y="212"/>
                      <a:pt x="55" y="221"/>
                    </a:cubicBezTo>
                    <a:cubicBezTo>
                      <a:pt x="58" y="221"/>
                      <a:pt x="76" y="221"/>
                      <a:pt x="86" y="228"/>
                    </a:cubicBezTo>
                    <a:cubicBezTo>
                      <a:pt x="95" y="233"/>
                      <a:pt x="100" y="242"/>
                      <a:pt x="100" y="242"/>
                    </a:cubicBezTo>
                    <a:lnTo>
                      <a:pt x="134" y="221"/>
                    </a:lnTo>
                    <a:lnTo>
                      <a:pt x="297" y="310"/>
                    </a:lnTo>
                    <a:lnTo>
                      <a:pt x="297" y="298"/>
                    </a:lnTo>
                    <a:lnTo>
                      <a:pt x="316" y="298"/>
                    </a:lnTo>
                    <a:lnTo>
                      <a:pt x="316" y="88"/>
                    </a:lnTo>
                    <a:cubicBezTo>
                      <a:pt x="316" y="74"/>
                      <a:pt x="309" y="65"/>
                      <a:pt x="316" y="58"/>
                    </a:cubicBezTo>
                    <a:cubicBezTo>
                      <a:pt x="323" y="49"/>
                      <a:pt x="313" y="46"/>
                      <a:pt x="318" y="33"/>
                    </a:cubicBezTo>
                    <a:cubicBezTo>
                      <a:pt x="320" y="30"/>
                      <a:pt x="320" y="28"/>
                      <a:pt x="320" y="25"/>
                    </a:cubicBezTo>
                    <a:cubicBezTo>
                      <a:pt x="318" y="21"/>
                      <a:pt x="311" y="21"/>
                      <a:pt x="293" y="18"/>
                    </a:cubicBezTo>
                    <a:cubicBezTo>
                      <a:pt x="274" y="16"/>
                      <a:pt x="281" y="2"/>
                      <a:pt x="260" y="2"/>
                    </a:cubicBezTo>
                    <a:cubicBezTo>
                      <a:pt x="239" y="0"/>
                      <a:pt x="211" y="16"/>
                      <a:pt x="211" y="25"/>
                    </a:cubicBezTo>
                    <a:cubicBezTo>
                      <a:pt x="211" y="35"/>
                      <a:pt x="223" y="44"/>
                      <a:pt x="216" y="53"/>
                    </a:cubicBezTo>
                    <a:cubicBezTo>
                      <a:pt x="209" y="63"/>
                      <a:pt x="193" y="63"/>
                      <a:pt x="183" y="53"/>
                    </a:cubicBezTo>
                    <a:cubicBezTo>
                      <a:pt x="172" y="44"/>
                      <a:pt x="155" y="39"/>
                      <a:pt x="144" y="39"/>
                    </a:cubicBezTo>
                    <a:cubicBezTo>
                      <a:pt x="130" y="39"/>
                      <a:pt x="120" y="30"/>
                      <a:pt x="123" y="23"/>
                    </a:cubicBezTo>
                    <a:cubicBezTo>
                      <a:pt x="123" y="16"/>
                      <a:pt x="118" y="14"/>
                      <a:pt x="109" y="12"/>
                    </a:cubicBezTo>
                    <a:cubicBezTo>
                      <a:pt x="97" y="9"/>
                      <a:pt x="88" y="0"/>
                      <a:pt x="69" y="5"/>
                    </a:cubicBezTo>
                    <a:cubicBezTo>
                      <a:pt x="60" y="7"/>
                      <a:pt x="51" y="2"/>
                      <a:pt x="46" y="0"/>
                    </a:cubicBezTo>
                    <a:cubicBezTo>
                      <a:pt x="44" y="2"/>
                      <a:pt x="44" y="7"/>
                      <a:pt x="44" y="9"/>
                    </a:cubicBezTo>
                    <a:cubicBezTo>
                      <a:pt x="44" y="16"/>
                      <a:pt x="37" y="16"/>
                      <a:pt x="35" y="16"/>
                    </a:cubicBezTo>
                    <a:lnTo>
                      <a:pt x="35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2" name="Freeform 59">
                <a:extLst>
                  <a:ext uri="{FF2B5EF4-FFF2-40B4-BE49-F238E27FC236}">
                    <a16:creationId xmlns:a16="http://schemas.microsoft.com/office/drawing/2014/main" id="{A229D67C-4A9E-32BF-0FB8-42736D180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18"/>
                <a:ext cx="194" cy="187"/>
              </a:xfrm>
              <a:custGeom>
                <a:avLst/>
                <a:gdLst>
                  <a:gd name="T0" fmla="*/ 35 w 323"/>
                  <a:gd name="T1" fmla="*/ 16 h 310"/>
                  <a:gd name="T2" fmla="*/ 35 w 323"/>
                  <a:gd name="T3" fmla="*/ 16 h 310"/>
                  <a:gd name="T4" fmla="*/ 18 w 323"/>
                  <a:gd name="T5" fmla="*/ 33 h 310"/>
                  <a:gd name="T6" fmla="*/ 18 w 323"/>
                  <a:gd name="T7" fmla="*/ 42 h 310"/>
                  <a:gd name="T8" fmla="*/ 14 w 323"/>
                  <a:gd name="T9" fmla="*/ 58 h 310"/>
                  <a:gd name="T10" fmla="*/ 0 w 323"/>
                  <a:gd name="T11" fmla="*/ 70 h 310"/>
                  <a:gd name="T12" fmla="*/ 9 w 323"/>
                  <a:gd name="T13" fmla="*/ 91 h 310"/>
                  <a:gd name="T14" fmla="*/ 9 w 323"/>
                  <a:gd name="T15" fmla="*/ 112 h 310"/>
                  <a:gd name="T16" fmla="*/ 7 w 323"/>
                  <a:gd name="T17" fmla="*/ 128 h 310"/>
                  <a:gd name="T18" fmla="*/ 7 w 323"/>
                  <a:gd name="T19" fmla="*/ 140 h 310"/>
                  <a:gd name="T20" fmla="*/ 11 w 323"/>
                  <a:gd name="T21" fmla="*/ 149 h 310"/>
                  <a:gd name="T22" fmla="*/ 2 w 323"/>
                  <a:gd name="T23" fmla="*/ 161 h 310"/>
                  <a:gd name="T24" fmla="*/ 11 w 323"/>
                  <a:gd name="T25" fmla="*/ 175 h 310"/>
                  <a:gd name="T26" fmla="*/ 14 w 323"/>
                  <a:gd name="T27" fmla="*/ 191 h 310"/>
                  <a:gd name="T28" fmla="*/ 28 w 323"/>
                  <a:gd name="T29" fmla="*/ 198 h 310"/>
                  <a:gd name="T30" fmla="*/ 44 w 323"/>
                  <a:gd name="T31" fmla="*/ 203 h 310"/>
                  <a:gd name="T32" fmla="*/ 55 w 323"/>
                  <a:gd name="T33" fmla="*/ 221 h 310"/>
                  <a:gd name="T34" fmla="*/ 86 w 323"/>
                  <a:gd name="T35" fmla="*/ 228 h 310"/>
                  <a:gd name="T36" fmla="*/ 100 w 323"/>
                  <a:gd name="T37" fmla="*/ 242 h 310"/>
                  <a:gd name="T38" fmla="*/ 134 w 323"/>
                  <a:gd name="T39" fmla="*/ 221 h 310"/>
                  <a:gd name="T40" fmla="*/ 297 w 323"/>
                  <a:gd name="T41" fmla="*/ 310 h 310"/>
                  <a:gd name="T42" fmla="*/ 297 w 323"/>
                  <a:gd name="T43" fmla="*/ 298 h 310"/>
                  <a:gd name="T44" fmla="*/ 316 w 323"/>
                  <a:gd name="T45" fmla="*/ 298 h 310"/>
                  <a:gd name="T46" fmla="*/ 316 w 323"/>
                  <a:gd name="T47" fmla="*/ 88 h 310"/>
                  <a:gd name="T48" fmla="*/ 316 w 323"/>
                  <a:gd name="T49" fmla="*/ 58 h 310"/>
                  <a:gd name="T50" fmla="*/ 318 w 323"/>
                  <a:gd name="T51" fmla="*/ 33 h 310"/>
                  <a:gd name="T52" fmla="*/ 320 w 323"/>
                  <a:gd name="T53" fmla="*/ 25 h 310"/>
                  <a:gd name="T54" fmla="*/ 293 w 323"/>
                  <a:gd name="T55" fmla="*/ 18 h 310"/>
                  <a:gd name="T56" fmla="*/ 260 w 323"/>
                  <a:gd name="T57" fmla="*/ 2 h 310"/>
                  <a:gd name="T58" fmla="*/ 211 w 323"/>
                  <a:gd name="T59" fmla="*/ 25 h 310"/>
                  <a:gd name="T60" fmla="*/ 216 w 323"/>
                  <a:gd name="T61" fmla="*/ 53 h 310"/>
                  <a:gd name="T62" fmla="*/ 183 w 323"/>
                  <a:gd name="T63" fmla="*/ 53 h 310"/>
                  <a:gd name="T64" fmla="*/ 144 w 323"/>
                  <a:gd name="T65" fmla="*/ 39 h 310"/>
                  <a:gd name="T66" fmla="*/ 123 w 323"/>
                  <a:gd name="T67" fmla="*/ 23 h 310"/>
                  <a:gd name="T68" fmla="*/ 109 w 323"/>
                  <a:gd name="T69" fmla="*/ 12 h 310"/>
                  <a:gd name="T70" fmla="*/ 69 w 323"/>
                  <a:gd name="T71" fmla="*/ 5 h 310"/>
                  <a:gd name="T72" fmla="*/ 46 w 323"/>
                  <a:gd name="T73" fmla="*/ 0 h 310"/>
                  <a:gd name="T74" fmla="*/ 44 w 323"/>
                  <a:gd name="T75" fmla="*/ 9 h 310"/>
                  <a:gd name="T76" fmla="*/ 35 w 323"/>
                  <a:gd name="T77" fmla="*/ 1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3" h="310">
                    <a:moveTo>
                      <a:pt x="35" y="16"/>
                    </a:moveTo>
                    <a:lnTo>
                      <a:pt x="35" y="16"/>
                    </a:lnTo>
                    <a:cubicBezTo>
                      <a:pt x="32" y="18"/>
                      <a:pt x="23" y="30"/>
                      <a:pt x="18" y="33"/>
                    </a:cubicBezTo>
                    <a:cubicBezTo>
                      <a:pt x="16" y="35"/>
                      <a:pt x="16" y="39"/>
                      <a:pt x="18" y="42"/>
                    </a:cubicBezTo>
                    <a:cubicBezTo>
                      <a:pt x="18" y="44"/>
                      <a:pt x="16" y="53"/>
                      <a:pt x="14" y="58"/>
                    </a:cubicBezTo>
                    <a:cubicBezTo>
                      <a:pt x="11" y="63"/>
                      <a:pt x="0" y="67"/>
                      <a:pt x="0" y="70"/>
                    </a:cubicBezTo>
                    <a:cubicBezTo>
                      <a:pt x="0" y="74"/>
                      <a:pt x="7" y="81"/>
                      <a:pt x="9" y="91"/>
                    </a:cubicBezTo>
                    <a:cubicBezTo>
                      <a:pt x="14" y="100"/>
                      <a:pt x="7" y="105"/>
                      <a:pt x="9" y="112"/>
                    </a:cubicBezTo>
                    <a:cubicBezTo>
                      <a:pt x="11" y="119"/>
                      <a:pt x="11" y="124"/>
                      <a:pt x="7" y="128"/>
                    </a:cubicBezTo>
                    <a:cubicBezTo>
                      <a:pt x="4" y="130"/>
                      <a:pt x="7" y="137"/>
                      <a:pt x="7" y="140"/>
                    </a:cubicBezTo>
                    <a:cubicBezTo>
                      <a:pt x="7" y="144"/>
                      <a:pt x="11" y="149"/>
                      <a:pt x="11" y="149"/>
                    </a:cubicBezTo>
                    <a:cubicBezTo>
                      <a:pt x="9" y="151"/>
                      <a:pt x="2" y="158"/>
                      <a:pt x="2" y="161"/>
                    </a:cubicBezTo>
                    <a:cubicBezTo>
                      <a:pt x="2" y="163"/>
                      <a:pt x="7" y="168"/>
                      <a:pt x="11" y="175"/>
                    </a:cubicBezTo>
                    <a:cubicBezTo>
                      <a:pt x="16" y="182"/>
                      <a:pt x="11" y="184"/>
                      <a:pt x="14" y="191"/>
                    </a:cubicBezTo>
                    <a:cubicBezTo>
                      <a:pt x="14" y="196"/>
                      <a:pt x="21" y="198"/>
                      <a:pt x="28" y="198"/>
                    </a:cubicBezTo>
                    <a:cubicBezTo>
                      <a:pt x="35" y="198"/>
                      <a:pt x="39" y="203"/>
                      <a:pt x="44" y="203"/>
                    </a:cubicBezTo>
                    <a:cubicBezTo>
                      <a:pt x="48" y="203"/>
                      <a:pt x="51" y="212"/>
                      <a:pt x="55" y="221"/>
                    </a:cubicBezTo>
                    <a:cubicBezTo>
                      <a:pt x="58" y="221"/>
                      <a:pt x="76" y="221"/>
                      <a:pt x="86" y="228"/>
                    </a:cubicBezTo>
                    <a:cubicBezTo>
                      <a:pt x="95" y="233"/>
                      <a:pt x="100" y="242"/>
                      <a:pt x="100" y="242"/>
                    </a:cubicBezTo>
                    <a:lnTo>
                      <a:pt x="134" y="221"/>
                    </a:lnTo>
                    <a:lnTo>
                      <a:pt x="297" y="310"/>
                    </a:lnTo>
                    <a:lnTo>
                      <a:pt x="297" y="298"/>
                    </a:lnTo>
                    <a:lnTo>
                      <a:pt x="316" y="298"/>
                    </a:lnTo>
                    <a:lnTo>
                      <a:pt x="316" y="88"/>
                    </a:lnTo>
                    <a:cubicBezTo>
                      <a:pt x="316" y="74"/>
                      <a:pt x="309" y="65"/>
                      <a:pt x="316" y="58"/>
                    </a:cubicBezTo>
                    <a:cubicBezTo>
                      <a:pt x="323" y="49"/>
                      <a:pt x="313" y="46"/>
                      <a:pt x="318" y="33"/>
                    </a:cubicBezTo>
                    <a:cubicBezTo>
                      <a:pt x="320" y="30"/>
                      <a:pt x="320" y="28"/>
                      <a:pt x="320" y="25"/>
                    </a:cubicBezTo>
                    <a:cubicBezTo>
                      <a:pt x="318" y="21"/>
                      <a:pt x="311" y="21"/>
                      <a:pt x="293" y="18"/>
                    </a:cubicBezTo>
                    <a:cubicBezTo>
                      <a:pt x="274" y="16"/>
                      <a:pt x="281" y="2"/>
                      <a:pt x="260" y="2"/>
                    </a:cubicBezTo>
                    <a:cubicBezTo>
                      <a:pt x="239" y="0"/>
                      <a:pt x="211" y="16"/>
                      <a:pt x="211" y="25"/>
                    </a:cubicBezTo>
                    <a:cubicBezTo>
                      <a:pt x="211" y="35"/>
                      <a:pt x="223" y="44"/>
                      <a:pt x="216" y="53"/>
                    </a:cubicBezTo>
                    <a:cubicBezTo>
                      <a:pt x="209" y="63"/>
                      <a:pt x="193" y="63"/>
                      <a:pt x="183" y="53"/>
                    </a:cubicBezTo>
                    <a:cubicBezTo>
                      <a:pt x="172" y="44"/>
                      <a:pt x="155" y="39"/>
                      <a:pt x="144" y="39"/>
                    </a:cubicBezTo>
                    <a:cubicBezTo>
                      <a:pt x="130" y="39"/>
                      <a:pt x="120" y="30"/>
                      <a:pt x="123" y="23"/>
                    </a:cubicBezTo>
                    <a:cubicBezTo>
                      <a:pt x="123" y="16"/>
                      <a:pt x="118" y="14"/>
                      <a:pt x="109" y="12"/>
                    </a:cubicBezTo>
                    <a:cubicBezTo>
                      <a:pt x="97" y="9"/>
                      <a:pt x="88" y="0"/>
                      <a:pt x="69" y="5"/>
                    </a:cubicBezTo>
                    <a:cubicBezTo>
                      <a:pt x="60" y="7"/>
                      <a:pt x="51" y="2"/>
                      <a:pt x="46" y="0"/>
                    </a:cubicBezTo>
                    <a:cubicBezTo>
                      <a:pt x="44" y="2"/>
                      <a:pt x="44" y="7"/>
                      <a:pt x="44" y="9"/>
                    </a:cubicBezTo>
                    <a:cubicBezTo>
                      <a:pt x="44" y="16"/>
                      <a:pt x="37" y="16"/>
                      <a:pt x="35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3" name="Freeform 60">
                <a:extLst>
                  <a:ext uri="{FF2B5EF4-FFF2-40B4-BE49-F238E27FC236}">
                    <a16:creationId xmlns:a16="http://schemas.microsoft.com/office/drawing/2014/main" id="{3BE9D1CC-BC4D-9A58-0B01-B2CFC8D3B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918"/>
                <a:ext cx="194" cy="187"/>
              </a:xfrm>
              <a:custGeom>
                <a:avLst/>
                <a:gdLst>
                  <a:gd name="T0" fmla="*/ 35 w 323"/>
                  <a:gd name="T1" fmla="*/ 16 h 310"/>
                  <a:gd name="T2" fmla="*/ 35 w 323"/>
                  <a:gd name="T3" fmla="*/ 16 h 310"/>
                  <a:gd name="T4" fmla="*/ 18 w 323"/>
                  <a:gd name="T5" fmla="*/ 33 h 310"/>
                  <a:gd name="T6" fmla="*/ 18 w 323"/>
                  <a:gd name="T7" fmla="*/ 42 h 310"/>
                  <a:gd name="T8" fmla="*/ 14 w 323"/>
                  <a:gd name="T9" fmla="*/ 58 h 310"/>
                  <a:gd name="T10" fmla="*/ 0 w 323"/>
                  <a:gd name="T11" fmla="*/ 70 h 310"/>
                  <a:gd name="T12" fmla="*/ 9 w 323"/>
                  <a:gd name="T13" fmla="*/ 91 h 310"/>
                  <a:gd name="T14" fmla="*/ 9 w 323"/>
                  <a:gd name="T15" fmla="*/ 112 h 310"/>
                  <a:gd name="T16" fmla="*/ 7 w 323"/>
                  <a:gd name="T17" fmla="*/ 128 h 310"/>
                  <a:gd name="T18" fmla="*/ 7 w 323"/>
                  <a:gd name="T19" fmla="*/ 140 h 310"/>
                  <a:gd name="T20" fmla="*/ 11 w 323"/>
                  <a:gd name="T21" fmla="*/ 149 h 310"/>
                  <a:gd name="T22" fmla="*/ 2 w 323"/>
                  <a:gd name="T23" fmla="*/ 161 h 310"/>
                  <a:gd name="T24" fmla="*/ 11 w 323"/>
                  <a:gd name="T25" fmla="*/ 175 h 310"/>
                  <a:gd name="T26" fmla="*/ 14 w 323"/>
                  <a:gd name="T27" fmla="*/ 191 h 310"/>
                  <a:gd name="T28" fmla="*/ 28 w 323"/>
                  <a:gd name="T29" fmla="*/ 198 h 310"/>
                  <a:gd name="T30" fmla="*/ 44 w 323"/>
                  <a:gd name="T31" fmla="*/ 203 h 310"/>
                  <a:gd name="T32" fmla="*/ 55 w 323"/>
                  <a:gd name="T33" fmla="*/ 221 h 310"/>
                  <a:gd name="T34" fmla="*/ 86 w 323"/>
                  <a:gd name="T35" fmla="*/ 228 h 310"/>
                  <a:gd name="T36" fmla="*/ 100 w 323"/>
                  <a:gd name="T37" fmla="*/ 242 h 310"/>
                  <a:gd name="T38" fmla="*/ 134 w 323"/>
                  <a:gd name="T39" fmla="*/ 221 h 310"/>
                  <a:gd name="T40" fmla="*/ 297 w 323"/>
                  <a:gd name="T41" fmla="*/ 310 h 310"/>
                  <a:gd name="T42" fmla="*/ 297 w 323"/>
                  <a:gd name="T43" fmla="*/ 298 h 310"/>
                  <a:gd name="T44" fmla="*/ 316 w 323"/>
                  <a:gd name="T45" fmla="*/ 298 h 310"/>
                  <a:gd name="T46" fmla="*/ 316 w 323"/>
                  <a:gd name="T47" fmla="*/ 88 h 310"/>
                  <a:gd name="T48" fmla="*/ 316 w 323"/>
                  <a:gd name="T49" fmla="*/ 58 h 310"/>
                  <a:gd name="T50" fmla="*/ 318 w 323"/>
                  <a:gd name="T51" fmla="*/ 33 h 310"/>
                  <a:gd name="T52" fmla="*/ 320 w 323"/>
                  <a:gd name="T53" fmla="*/ 25 h 310"/>
                  <a:gd name="T54" fmla="*/ 293 w 323"/>
                  <a:gd name="T55" fmla="*/ 18 h 310"/>
                  <a:gd name="T56" fmla="*/ 260 w 323"/>
                  <a:gd name="T57" fmla="*/ 2 h 310"/>
                  <a:gd name="T58" fmla="*/ 211 w 323"/>
                  <a:gd name="T59" fmla="*/ 25 h 310"/>
                  <a:gd name="T60" fmla="*/ 216 w 323"/>
                  <a:gd name="T61" fmla="*/ 53 h 310"/>
                  <a:gd name="T62" fmla="*/ 183 w 323"/>
                  <a:gd name="T63" fmla="*/ 53 h 310"/>
                  <a:gd name="T64" fmla="*/ 144 w 323"/>
                  <a:gd name="T65" fmla="*/ 39 h 310"/>
                  <a:gd name="T66" fmla="*/ 123 w 323"/>
                  <a:gd name="T67" fmla="*/ 23 h 310"/>
                  <a:gd name="T68" fmla="*/ 109 w 323"/>
                  <a:gd name="T69" fmla="*/ 12 h 310"/>
                  <a:gd name="T70" fmla="*/ 69 w 323"/>
                  <a:gd name="T71" fmla="*/ 5 h 310"/>
                  <a:gd name="T72" fmla="*/ 46 w 323"/>
                  <a:gd name="T73" fmla="*/ 0 h 310"/>
                  <a:gd name="T74" fmla="*/ 44 w 323"/>
                  <a:gd name="T75" fmla="*/ 9 h 310"/>
                  <a:gd name="T76" fmla="*/ 35 w 323"/>
                  <a:gd name="T77" fmla="*/ 16 h 310"/>
                  <a:gd name="T78" fmla="*/ 35 w 323"/>
                  <a:gd name="T79" fmla="*/ 1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3" h="310">
                    <a:moveTo>
                      <a:pt x="35" y="16"/>
                    </a:moveTo>
                    <a:lnTo>
                      <a:pt x="35" y="16"/>
                    </a:lnTo>
                    <a:cubicBezTo>
                      <a:pt x="32" y="18"/>
                      <a:pt x="23" y="30"/>
                      <a:pt x="18" y="33"/>
                    </a:cubicBezTo>
                    <a:cubicBezTo>
                      <a:pt x="16" y="35"/>
                      <a:pt x="16" y="39"/>
                      <a:pt x="18" y="42"/>
                    </a:cubicBezTo>
                    <a:cubicBezTo>
                      <a:pt x="18" y="44"/>
                      <a:pt x="16" y="53"/>
                      <a:pt x="14" y="58"/>
                    </a:cubicBezTo>
                    <a:cubicBezTo>
                      <a:pt x="11" y="63"/>
                      <a:pt x="0" y="67"/>
                      <a:pt x="0" y="70"/>
                    </a:cubicBezTo>
                    <a:cubicBezTo>
                      <a:pt x="0" y="74"/>
                      <a:pt x="7" y="81"/>
                      <a:pt x="9" y="91"/>
                    </a:cubicBezTo>
                    <a:cubicBezTo>
                      <a:pt x="14" y="100"/>
                      <a:pt x="7" y="105"/>
                      <a:pt x="9" y="112"/>
                    </a:cubicBezTo>
                    <a:cubicBezTo>
                      <a:pt x="11" y="119"/>
                      <a:pt x="11" y="124"/>
                      <a:pt x="7" y="128"/>
                    </a:cubicBezTo>
                    <a:cubicBezTo>
                      <a:pt x="4" y="130"/>
                      <a:pt x="7" y="137"/>
                      <a:pt x="7" y="140"/>
                    </a:cubicBezTo>
                    <a:cubicBezTo>
                      <a:pt x="7" y="144"/>
                      <a:pt x="11" y="149"/>
                      <a:pt x="11" y="149"/>
                    </a:cubicBezTo>
                    <a:cubicBezTo>
                      <a:pt x="9" y="151"/>
                      <a:pt x="2" y="158"/>
                      <a:pt x="2" y="161"/>
                    </a:cubicBezTo>
                    <a:cubicBezTo>
                      <a:pt x="2" y="163"/>
                      <a:pt x="7" y="168"/>
                      <a:pt x="11" y="175"/>
                    </a:cubicBezTo>
                    <a:cubicBezTo>
                      <a:pt x="16" y="182"/>
                      <a:pt x="11" y="184"/>
                      <a:pt x="14" y="191"/>
                    </a:cubicBezTo>
                    <a:cubicBezTo>
                      <a:pt x="14" y="196"/>
                      <a:pt x="21" y="198"/>
                      <a:pt x="28" y="198"/>
                    </a:cubicBezTo>
                    <a:cubicBezTo>
                      <a:pt x="35" y="198"/>
                      <a:pt x="39" y="203"/>
                      <a:pt x="44" y="203"/>
                    </a:cubicBezTo>
                    <a:cubicBezTo>
                      <a:pt x="48" y="203"/>
                      <a:pt x="51" y="212"/>
                      <a:pt x="55" y="221"/>
                    </a:cubicBezTo>
                    <a:cubicBezTo>
                      <a:pt x="58" y="221"/>
                      <a:pt x="76" y="221"/>
                      <a:pt x="86" y="228"/>
                    </a:cubicBezTo>
                    <a:cubicBezTo>
                      <a:pt x="95" y="233"/>
                      <a:pt x="100" y="242"/>
                      <a:pt x="100" y="242"/>
                    </a:cubicBezTo>
                    <a:lnTo>
                      <a:pt x="134" y="221"/>
                    </a:lnTo>
                    <a:lnTo>
                      <a:pt x="297" y="310"/>
                    </a:lnTo>
                    <a:lnTo>
                      <a:pt x="297" y="298"/>
                    </a:lnTo>
                    <a:lnTo>
                      <a:pt x="316" y="298"/>
                    </a:lnTo>
                    <a:lnTo>
                      <a:pt x="316" y="88"/>
                    </a:lnTo>
                    <a:cubicBezTo>
                      <a:pt x="316" y="74"/>
                      <a:pt x="309" y="65"/>
                      <a:pt x="316" y="58"/>
                    </a:cubicBezTo>
                    <a:cubicBezTo>
                      <a:pt x="323" y="49"/>
                      <a:pt x="313" y="46"/>
                      <a:pt x="318" y="33"/>
                    </a:cubicBezTo>
                    <a:cubicBezTo>
                      <a:pt x="320" y="30"/>
                      <a:pt x="320" y="28"/>
                      <a:pt x="320" y="25"/>
                    </a:cubicBezTo>
                    <a:cubicBezTo>
                      <a:pt x="318" y="21"/>
                      <a:pt x="311" y="21"/>
                      <a:pt x="293" y="18"/>
                    </a:cubicBezTo>
                    <a:cubicBezTo>
                      <a:pt x="274" y="16"/>
                      <a:pt x="281" y="2"/>
                      <a:pt x="260" y="2"/>
                    </a:cubicBezTo>
                    <a:cubicBezTo>
                      <a:pt x="239" y="0"/>
                      <a:pt x="211" y="16"/>
                      <a:pt x="211" y="25"/>
                    </a:cubicBezTo>
                    <a:cubicBezTo>
                      <a:pt x="211" y="35"/>
                      <a:pt x="223" y="44"/>
                      <a:pt x="216" y="53"/>
                    </a:cubicBezTo>
                    <a:cubicBezTo>
                      <a:pt x="209" y="63"/>
                      <a:pt x="193" y="63"/>
                      <a:pt x="183" y="53"/>
                    </a:cubicBezTo>
                    <a:cubicBezTo>
                      <a:pt x="172" y="44"/>
                      <a:pt x="155" y="39"/>
                      <a:pt x="144" y="39"/>
                    </a:cubicBezTo>
                    <a:cubicBezTo>
                      <a:pt x="130" y="39"/>
                      <a:pt x="120" y="30"/>
                      <a:pt x="123" y="23"/>
                    </a:cubicBezTo>
                    <a:cubicBezTo>
                      <a:pt x="123" y="16"/>
                      <a:pt x="118" y="14"/>
                      <a:pt x="109" y="12"/>
                    </a:cubicBezTo>
                    <a:cubicBezTo>
                      <a:pt x="97" y="9"/>
                      <a:pt x="88" y="0"/>
                      <a:pt x="69" y="5"/>
                    </a:cubicBezTo>
                    <a:cubicBezTo>
                      <a:pt x="60" y="7"/>
                      <a:pt x="51" y="2"/>
                      <a:pt x="46" y="0"/>
                    </a:cubicBezTo>
                    <a:cubicBezTo>
                      <a:pt x="44" y="2"/>
                      <a:pt x="44" y="7"/>
                      <a:pt x="44" y="9"/>
                    </a:cubicBezTo>
                    <a:cubicBezTo>
                      <a:pt x="44" y="16"/>
                      <a:pt x="37" y="16"/>
                      <a:pt x="35" y="16"/>
                    </a:cubicBezTo>
                    <a:lnTo>
                      <a:pt x="35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4" name="Freeform 61">
                <a:extLst>
                  <a:ext uri="{FF2B5EF4-FFF2-40B4-BE49-F238E27FC236}">
                    <a16:creationId xmlns:a16="http://schemas.microsoft.com/office/drawing/2014/main" id="{10D9126D-198F-2B1C-F4D9-5F5F5DDC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180"/>
                <a:ext cx="38" cy="13"/>
              </a:xfrm>
              <a:custGeom>
                <a:avLst/>
                <a:gdLst>
                  <a:gd name="T0" fmla="*/ 31 w 63"/>
                  <a:gd name="T1" fmla="*/ 11 h 21"/>
                  <a:gd name="T2" fmla="*/ 31 w 63"/>
                  <a:gd name="T3" fmla="*/ 11 h 21"/>
                  <a:gd name="T4" fmla="*/ 49 w 63"/>
                  <a:gd name="T5" fmla="*/ 16 h 21"/>
                  <a:gd name="T6" fmla="*/ 63 w 63"/>
                  <a:gd name="T7" fmla="*/ 14 h 21"/>
                  <a:gd name="T8" fmla="*/ 52 w 63"/>
                  <a:gd name="T9" fmla="*/ 11 h 21"/>
                  <a:gd name="T10" fmla="*/ 31 w 63"/>
                  <a:gd name="T11" fmla="*/ 2 h 21"/>
                  <a:gd name="T12" fmla="*/ 5 w 63"/>
                  <a:gd name="T13" fmla="*/ 7 h 21"/>
                  <a:gd name="T14" fmla="*/ 0 w 63"/>
                  <a:gd name="T15" fmla="*/ 21 h 21"/>
                  <a:gd name="T16" fmla="*/ 7 w 63"/>
                  <a:gd name="T17" fmla="*/ 18 h 21"/>
                  <a:gd name="T18" fmla="*/ 31 w 63"/>
                  <a:gd name="T1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21">
                    <a:moveTo>
                      <a:pt x="31" y="11"/>
                    </a:moveTo>
                    <a:lnTo>
                      <a:pt x="31" y="11"/>
                    </a:lnTo>
                    <a:cubicBezTo>
                      <a:pt x="35" y="9"/>
                      <a:pt x="42" y="16"/>
                      <a:pt x="49" y="16"/>
                    </a:cubicBezTo>
                    <a:cubicBezTo>
                      <a:pt x="56" y="18"/>
                      <a:pt x="63" y="14"/>
                      <a:pt x="63" y="14"/>
                    </a:cubicBezTo>
                    <a:cubicBezTo>
                      <a:pt x="63" y="14"/>
                      <a:pt x="61" y="11"/>
                      <a:pt x="52" y="11"/>
                    </a:cubicBezTo>
                    <a:cubicBezTo>
                      <a:pt x="40" y="11"/>
                      <a:pt x="40" y="0"/>
                      <a:pt x="31" y="2"/>
                    </a:cubicBezTo>
                    <a:cubicBezTo>
                      <a:pt x="21" y="7"/>
                      <a:pt x="14" y="9"/>
                      <a:pt x="5" y="7"/>
                    </a:cubicBezTo>
                    <a:cubicBezTo>
                      <a:pt x="3" y="11"/>
                      <a:pt x="3" y="16"/>
                      <a:pt x="0" y="21"/>
                    </a:cubicBezTo>
                    <a:cubicBezTo>
                      <a:pt x="5" y="18"/>
                      <a:pt x="7" y="18"/>
                      <a:pt x="7" y="18"/>
                    </a:cubicBezTo>
                    <a:cubicBezTo>
                      <a:pt x="14" y="18"/>
                      <a:pt x="28" y="16"/>
                      <a:pt x="31" y="1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5" name="Freeform 62">
                <a:extLst>
                  <a:ext uri="{FF2B5EF4-FFF2-40B4-BE49-F238E27FC236}">
                    <a16:creationId xmlns:a16="http://schemas.microsoft.com/office/drawing/2014/main" id="{7B38613D-3AF6-C12B-0FD4-E2C379702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180"/>
                <a:ext cx="38" cy="13"/>
              </a:xfrm>
              <a:custGeom>
                <a:avLst/>
                <a:gdLst>
                  <a:gd name="T0" fmla="*/ 31 w 63"/>
                  <a:gd name="T1" fmla="*/ 11 h 21"/>
                  <a:gd name="T2" fmla="*/ 31 w 63"/>
                  <a:gd name="T3" fmla="*/ 11 h 21"/>
                  <a:gd name="T4" fmla="*/ 49 w 63"/>
                  <a:gd name="T5" fmla="*/ 16 h 21"/>
                  <a:gd name="T6" fmla="*/ 63 w 63"/>
                  <a:gd name="T7" fmla="*/ 14 h 21"/>
                  <a:gd name="T8" fmla="*/ 52 w 63"/>
                  <a:gd name="T9" fmla="*/ 11 h 21"/>
                  <a:gd name="T10" fmla="*/ 31 w 63"/>
                  <a:gd name="T11" fmla="*/ 2 h 21"/>
                  <a:gd name="T12" fmla="*/ 5 w 63"/>
                  <a:gd name="T13" fmla="*/ 7 h 21"/>
                  <a:gd name="T14" fmla="*/ 0 w 63"/>
                  <a:gd name="T15" fmla="*/ 21 h 21"/>
                  <a:gd name="T16" fmla="*/ 7 w 63"/>
                  <a:gd name="T17" fmla="*/ 18 h 21"/>
                  <a:gd name="T18" fmla="*/ 31 w 63"/>
                  <a:gd name="T19" fmla="*/ 11 h 21"/>
                  <a:gd name="T20" fmla="*/ 31 w 63"/>
                  <a:gd name="T2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21">
                    <a:moveTo>
                      <a:pt x="31" y="11"/>
                    </a:moveTo>
                    <a:lnTo>
                      <a:pt x="31" y="11"/>
                    </a:lnTo>
                    <a:cubicBezTo>
                      <a:pt x="35" y="9"/>
                      <a:pt x="42" y="16"/>
                      <a:pt x="49" y="16"/>
                    </a:cubicBezTo>
                    <a:cubicBezTo>
                      <a:pt x="56" y="18"/>
                      <a:pt x="63" y="14"/>
                      <a:pt x="63" y="14"/>
                    </a:cubicBezTo>
                    <a:cubicBezTo>
                      <a:pt x="63" y="14"/>
                      <a:pt x="61" y="11"/>
                      <a:pt x="52" y="11"/>
                    </a:cubicBezTo>
                    <a:cubicBezTo>
                      <a:pt x="40" y="11"/>
                      <a:pt x="40" y="0"/>
                      <a:pt x="31" y="2"/>
                    </a:cubicBezTo>
                    <a:cubicBezTo>
                      <a:pt x="21" y="7"/>
                      <a:pt x="14" y="9"/>
                      <a:pt x="5" y="7"/>
                    </a:cubicBezTo>
                    <a:cubicBezTo>
                      <a:pt x="3" y="11"/>
                      <a:pt x="3" y="16"/>
                      <a:pt x="0" y="21"/>
                    </a:cubicBezTo>
                    <a:cubicBezTo>
                      <a:pt x="5" y="18"/>
                      <a:pt x="7" y="18"/>
                      <a:pt x="7" y="18"/>
                    </a:cubicBezTo>
                    <a:cubicBezTo>
                      <a:pt x="14" y="18"/>
                      <a:pt x="28" y="16"/>
                      <a:pt x="31" y="11"/>
                    </a:cubicBezTo>
                    <a:lnTo>
                      <a:pt x="31" y="1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6" name="Freeform 63">
                <a:extLst>
                  <a:ext uri="{FF2B5EF4-FFF2-40B4-BE49-F238E27FC236}">
                    <a16:creationId xmlns:a16="http://schemas.microsoft.com/office/drawing/2014/main" id="{61A6AE3E-F33A-F081-7BEC-4AEFE4F92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180"/>
                <a:ext cx="38" cy="13"/>
              </a:xfrm>
              <a:custGeom>
                <a:avLst/>
                <a:gdLst>
                  <a:gd name="T0" fmla="*/ 31 w 63"/>
                  <a:gd name="T1" fmla="*/ 11 h 21"/>
                  <a:gd name="T2" fmla="*/ 31 w 63"/>
                  <a:gd name="T3" fmla="*/ 11 h 21"/>
                  <a:gd name="T4" fmla="*/ 49 w 63"/>
                  <a:gd name="T5" fmla="*/ 16 h 21"/>
                  <a:gd name="T6" fmla="*/ 63 w 63"/>
                  <a:gd name="T7" fmla="*/ 14 h 21"/>
                  <a:gd name="T8" fmla="*/ 52 w 63"/>
                  <a:gd name="T9" fmla="*/ 11 h 21"/>
                  <a:gd name="T10" fmla="*/ 31 w 63"/>
                  <a:gd name="T11" fmla="*/ 2 h 21"/>
                  <a:gd name="T12" fmla="*/ 5 w 63"/>
                  <a:gd name="T13" fmla="*/ 7 h 21"/>
                  <a:gd name="T14" fmla="*/ 0 w 63"/>
                  <a:gd name="T15" fmla="*/ 21 h 21"/>
                  <a:gd name="T16" fmla="*/ 7 w 63"/>
                  <a:gd name="T17" fmla="*/ 18 h 21"/>
                  <a:gd name="T18" fmla="*/ 31 w 63"/>
                  <a:gd name="T1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21">
                    <a:moveTo>
                      <a:pt x="31" y="11"/>
                    </a:moveTo>
                    <a:lnTo>
                      <a:pt x="31" y="11"/>
                    </a:lnTo>
                    <a:cubicBezTo>
                      <a:pt x="35" y="9"/>
                      <a:pt x="42" y="16"/>
                      <a:pt x="49" y="16"/>
                    </a:cubicBezTo>
                    <a:cubicBezTo>
                      <a:pt x="56" y="18"/>
                      <a:pt x="63" y="14"/>
                      <a:pt x="63" y="14"/>
                    </a:cubicBezTo>
                    <a:cubicBezTo>
                      <a:pt x="63" y="14"/>
                      <a:pt x="61" y="11"/>
                      <a:pt x="52" y="11"/>
                    </a:cubicBezTo>
                    <a:cubicBezTo>
                      <a:pt x="40" y="11"/>
                      <a:pt x="40" y="0"/>
                      <a:pt x="31" y="2"/>
                    </a:cubicBezTo>
                    <a:cubicBezTo>
                      <a:pt x="21" y="7"/>
                      <a:pt x="14" y="9"/>
                      <a:pt x="5" y="7"/>
                    </a:cubicBezTo>
                    <a:cubicBezTo>
                      <a:pt x="3" y="11"/>
                      <a:pt x="3" y="16"/>
                      <a:pt x="0" y="21"/>
                    </a:cubicBezTo>
                    <a:cubicBezTo>
                      <a:pt x="5" y="18"/>
                      <a:pt x="7" y="18"/>
                      <a:pt x="7" y="18"/>
                    </a:cubicBezTo>
                    <a:cubicBezTo>
                      <a:pt x="14" y="18"/>
                      <a:pt x="28" y="16"/>
                      <a:pt x="31" y="1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7" name="Freeform 64">
                <a:extLst>
                  <a:ext uri="{FF2B5EF4-FFF2-40B4-BE49-F238E27FC236}">
                    <a16:creationId xmlns:a16="http://schemas.microsoft.com/office/drawing/2014/main" id="{227AD56E-CE71-E85C-CAED-C5B76E7E4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180"/>
                <a:ext cx="38" cy="13"/>
              </a:xfrm>
              <a:custGeom>
                <a:avLst/>
                <a:gdLst>
                  <a:gd name="T0" fmla="*/ 31 w 63"/>
                  <a:gd name="T1" fmla="*/ 11 h 21"/>
                  <a:gd name="T2" fmla="*/ 31 w 63"/>
                  <a:gd name="T3" fmla="*/ 11 h 21"/>
                  <a:gd name="T4" fmla="*/ 49 w 63"/>
                  <a:gd name="T5" fmla="*/ 16 h 21"/>
                  <a:gd name="T6" fmla="*/ 63 w 63"/>
                  <a:gd name="T7" fmla="*/ 14 h 21"/>
                  <a:gd name="T8" fmla="*/ 52 w 63"/>
                  <a:gd name="T9" fmla="*/ 11 h 21"/>
                  <a:gd name="T10" fmla="*/ 31 w 63"/>
                  <a:gd name="T11" fmla="*/ 2 h 21"/>
                  <a:gd name="T12" fmla="*/ 5 w 63"/>
                  <a:gd name="T13" fmla="*/ 7 h 21"/>
                  <a:gd name="T14" fmla="*/ 0 w 63"/>
                  <a:gd name="T15" fmla="*/ 21 h 21"/>
                  <a:gd name="T16" fmla="*/ 7 w 63"/>
                  <a:gd name="T17" fmla="*/ 18 h 21"/>
                  <a:gd name="T18" fmla="*/ 31 w 63"/>
                  <a:gd name="T19" fmla="*/ 11 h 21"/>
                  <a:gd name="T20" fmla="*/ 31 w 63"/>
                  <a:gd name="T2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21">
                    <a:moveTo>
                      <a:pt x="31" y="11"/>
                    </a:moveTo>
                    <a:lnTo>
                      <a:pt x="31" y="11"/>
                    </a:lnTo>
                    <a:cubicBezTo>
                      <a:pt x="35" y="9"/>
                      <a:pt x="42" y="16"/>
                      <a:pt x="49" y="16"/>
                    </a:cubicBezTo>
                    <a:cubicBezTo>
                      <a:pt x="56" y="18"/>
                      <a:pt x="63" y="14"/>
                      <a:pt x="63" y="14"/>
                    </a:cubicBezTo>
                    <a:cubicBezTo>
                      <a:pt x="63" y="14"/>
                      <a:pt x="61" y="11"/>
                      <a:pt x="52" y="11"/>
                    </a:cubicBezTo>
                    <a:cubicBezTo>
                      <a:pt x="40" y="11"/>
                      <a:pt x="40" y="0"/>
                      <a:pt x="31" y="2"/>
                    </a:cubicBezTo>
                    <a:cubicBezTo>
                      <a:pt x="21" y="7"/>
                      <a:pt x="14" y="9"/>
                      <a:pt x="5" y="7"/>
                    </a:cubicBezTo>
                    <a:cubicBezTo>
                      <a:pt x="3" y="11"/>
                      <a:pt x="3" y="16"/>
                      <a:pt x="0" y="21"/>
                    </a:cubicBezTo>
                    <a:cubicBezTo>
                      <a:pt x="5" y="18"/>
                      <a:pt x="7" y="18"/>
                      <a:pt x="7" y="18"/>
                    </a:cubicBezTo>
                    <a:cubicBezTo>
                      <a:pt x="14" y="18"/>
                      <a:pt x="28" y="16"/>
                      <a:pt x="31" y="11"/>
                    </a:cubicBezTo>
                    <a:lnTo>
                      <a:pt x="31" y="1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8" name="Freeform 65">
                <a:extLst>
                  <a:ext uri="{FF2B5EF4-FFF2-40B4-BE49-F238E27FC236}">
                    <a16:creationId xmlns:a16="http://schemas.microsoft.com/office/drawing/2014/main" id="{47F6269E-6819-EB0F-76D7-3260BC9D2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144"/>
                <a:ext cx="76" cy="59"/>
              </a:xfrm>
              <a:custGeom>
                <a:avLst/>
                <a:gdLst>
                  <a:gd name="T0" fmla="*/ 28 w 125"/>
                  <a:gd name="T1" fmla="*/ 94 h 98"/>
                  <a:gd name="T2" fmla="*/ 28 w 125"/>
                  <a:gd name="T3" fmla="*/ 94 h 98"/>
                  <a:gd name="T4" fmla="*/ 39 w 125"/>
                  <a:gd name="T5" fmla="*/ 89 h 98"/>
                  <a:gd name="T6" fmla="*/ 70 w 125"/>
                  <a:gd name="T7" fmla="*/ 87 h 98"/>
                  <a:gd name="T8" fmla="*/ 77 w 125"/>
                  <a:gd name="T9" fmla="*/ 89 h 98"/>
                  <a:gd name="T10" fmla="*/ 77 w 125"/>
                  <a:gd name="T11" fmla="*/ 87 h 98"/>
                  <a:gd name="T12" fmla="*/ 91 w 125"/>
                  <a:gd name="T13" fmla="*/ 94 h 98"/>
                  <a:gd name="T14" fmla="*/ 123 w 125"/>
                  <a:gd name="T15" fmla="*/ 96 h 98"/>
                  <a:gd name="T16" fmla="*/ 125 w 125"/>
                  <a:gd name="T17" fmla="*/ 94 h 98"/>
                  <a:gd name="T18" fmla="*/ 125 w 125"/>
                  <a:gd name="T19" fmla="*/ 80 h 98"/>
                  <a:gd name="T20" fmla="*/ 114 w 125"/>
                  <a:gd name="T21" fmla="*/ 66 h 98"/>
                  <a:gd name="T22" fmla="*/ 109 w 125"/>
                  <a:gd name="T23" fmla="*/ 54 h 98"/>
                  <a:gd name="T24" fmla="*/ 107 w 125"/>
                  <a:gd name="T25" fmla="*/ 47 h 98"/>
                  <a:gd name="T26" fmla="*/ 95 w 125"/>
                  <a:gd name="T27" fmla="*/ 33 h 98"/>
                  <a:gd name="T28" fmla="*/ 79 w 125"/>
                  <a:gd name="T29" fmla="*/ 14 h 98"/>
                  <a:gd name="T30" fmla="*/ 72 w 125"/>
                  <a:gd name="T31" fmla="*/ 14 h 98"/>
                  <a:gd name="T32" fmla="*/ 60 w 125"/>
                  <a:gd name="T33" fmla="*/ 3 h 98"/>
                  <a:gd name="T34" fmla="*/ 44 w 125"/>
                  <a:gd name="T35" fmla="*/ 5 h 98"/>
                  <a:gd name="T36" fmla="*/ 23 w 125"/>
                  <a:gd name="T37" fmla="*/ 5 h 98"/>
                  <a:gd name="T38" fmla="*/ 11 w 125"/>
                  <a:gd name="T39" fmla="*/ 14 h 98"/>
                  <a:gd name="T40" fmla="*/ 7 w 125"/>
                  <a:gd name="T41" fmla="*/ 33 h 98"/>
                  <a:gd name="T42" fmla="*/ 14 w 125"/>
                  <a:gd name="T43" fmla="*/ 63 h 98"/>
                  <a:gd name="T44" fmla="*/ 16 w 125"/>
                  <a:gd name="T45" fmla="*/ 66 h 98"/>
                  <a:gd name="T46" fmla="*/ 42 w 125"/>
                  <a:gd name="T47" fmla="*/ 61 h 98"/>
                  <a:gd name="T48" fmla="*/ 63 w 125"/>
                  <a:gd name="T49" fmla="*/ 70 h 98"/>
                  <a:gd name="T50" fmla="*/ 74 w 125"/>
                  <a:gd name="T51" fmla="*/ 73 h 98"/>
                  <a:gd name="T52" fmla="*/ 60 w 125"/>
                  <a:gd name="T53" fmla="*/ 75 h 98"/>
                  <a:gd name="T54" fmla="*/ 42 w 125"/>
                  <a:gd name="T55" fmla="*/ 70 h 98"/>
                  <a:gd name="T56" fmla="*/ 18 w 125"/>
                  <a:gd name="T57" fmla="*/ 77 h 98"/>
                  <a:gd name="T58" fmla="*/ 11 w 125"/>
                  <a:gd name="T59" fmla="*/ 80 h 98"/>
                  <a:gd name="T60" fmla="*/ 14 w 125"/>
                  <a:gd name="T61" fmla="*/ 89 h 98"/>
                  <a:gd name="T62" fmla="*/ 16 w 125"/>
                  <a:gd name="T63" fmla="*/ 91 h 98"/>
                  <a:gd name="T64" fmla="*/ 28 w 125"/>
                  <a:gd name="T65" fmla="*/ 9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98">
                    <a:moveTo>
                      <a:pt x="28" y="94"/>
                    </a:moveTo>
                    <a:lnTo>
                      <a:pt x="28" y="94"/>
                    </a:lnTo>
                    <a:cubicBezTo>
                      <a:pt x="32" y="96"/>
                      <a:pt x="39" y="89"/>
                      <a:pt x="39" y="89"/>
                    </a:cubicBezTo>
                    <a:cubicBezTo>
                      <a:pt x="39" y="89"/>
                      <a:pt x="67" y="87"/>
                      <a:pt x="70" y="87"/>
                    </a:cubicBezTo>
                    <a:cubicBezTo>
                      <a:pt x="72" y="87"/>
                      <a:pt x="74" y="89"/>
                      <a:pt x="77" y="89"/>
                    </a:cubicBezTo>
                    <a:lnTo>
                      <a:pt x="77" y="87"/>
                    </a:lnTo>
                    <a:cubicBezTo>
                      <a:pt x="77" y="87"/>
                      <a:pt x="91" y="89"/>
                      <a:pt x="91" y="94"/>
                    </a:cubicBezTo>
                    <a:cubicBezTo>
                      <a:pt x="93" y="96"/>
                      <a:pt x="112" y="98"/>
                      <a:pt x="123" y="96"/>
                    </a:cubicBezTo>
                    <a:cubicBezTo>
                      <a:pt x="123" y="94"/>
                      <a:pt x="123" y="94"/>
                      <a:pt x="125" y="94"/>
                    </a:cubicBezTo>
                    <a:lnTo>
                      <a:pt x="125" y="80"/>
                    </a:lnTo>
                    <a:cubicBezTo>
                      <a:pt x="123" y="77"/>
                      <a:pt x="116" y="70"/>
                      <a:pt x="114" y="66"/>
                    </a:cubicBezTo>
                    <a:cubicBezTo>
                      <a:pt x="109" y="63"/>
                      <a:pt x="109" y="54"/>
                      <a:pt x="109" y="54"/>
                    </a:cubicBezTo>
                    <a:lnTo>
                      <a:pt x="107" y="47"/>
                    </a:lnTo>
                    <a:cubicBezTo>
                      <a:pt x="107" y="47"/>
                      <a:pt x="102" y="35"/>
                      <a:pt x="95" y="33"/>
                    </a:cubicBezTo>
                    <a:cubicBezTo>
                      <a:pt x="86" y="31"/>
                      <a:pt x="79" y="14"/>
                      <a:pt x="79" y="14"/>
                    </a:cubicBezTo>
                    <a:lnTo>
                      <a:pt x="72" y="14"/>
                    </a:lnTo>
                    <a:cubicBezTo>
                      <a:pt x="72" y="14"/>
                      <a:pt x="65" y="5"/>
                      <a:pt x="60" y="3"/>
                    </a:cubicBezTo>
                    <a:cubicBezTo>
                      <a:pt x="53" y="0"/>
                      <a:pt x="44" y="5"/>
                      <a:pt x="44" y="5"/>
                    </a:cubicBezTo>
                    <a:lnTo>
                      <a:pt x="23" y="5"/>
                    </a:lnTo>
                    <a:cubicBezTo>
                      <a:pt x="16" y="3"/>
                      <a:pt x="18" y="14"/>
                      <a:pt x="11" y="14"/>
                    </a:cubicBezTo>
                    <a:cubicBezTo>
                      <a:pt x="9" y="21"/>
                      <a:pt x="9" y="28"/>
                      <a:pt x="7" y="33"/>
                    </a:cubicBezTo>
                    <a:cubicBezTo>
                      <a:pt x="0" y="42"/>
                      <a:pt x="9" y="59"/>
                      <a:pt x="14" y="63"/>
                    </a:cubicBezTo>
                    <a:lnTo>
                      <a:pt x="16" y="66"/>
                    </a:lnTo>
                    <a:cubicBezTo>
                      <a:pt x="25" y="68"/>
                      <a:pt x="32" y="66"/>
                      <a:pt x="42" y="61"/>
                    </a:cubicBezTo>
                    <a:cubicBezTo>
                      <a:pt x="51" y="59"/>
                      <a:pt x="51" y="70"/>
                      <a:pt x="63" y="70"/>
                    </a:cubicBezTo>
                    <a:cubicBezTo>
                      <a:pt x="72" y="70"/>
                      <a:pt x="74" y="73"/>
                      <a:pt x="74" y="73"/>
                    </a:cubicBezTo>
                    <a:cubicBezTo>
                      <a:pt x="74" y="73"/>
                      <a:pt x="67" y="77"/>
                      <a:pt x="60" y="75"/>
                    </a:cubicBezTo>
                    <a:cubicBezTo>
                      <a:pt x="53" y="75"/>
                      <a:pt x="46" y="68"/>
                      <a:pt x="42" y="70"/>
                    </a:cubicBezTo>
                    <a:cubicBezTo>
                      <a:pt x="39" y="75"/>
                      <a:pt x="25" y="77"/>
                      <a:pt x="18" y="77"/>
                    </a:cubicBezTo>
                    <a:cubicBezTo>
                      <a:pt x="18" y="77"/>
                      <a:pt x="16" y="77"/>
                      <a:pt x="11" y="80"/>
                    </a:cubicBezTo>
                    <a:cubicBezTo>
                      <a:pt x="11" y="82"/>
                      <a:pt x="11" y="87"/>
                      <a:pt x="14" y="89"/>
                    </a:cubicBezTo>
                    <a:cubicBezTo>
                      <a:pt x="16" y="89"/>
                      <a:pt x="16" y="91"/>
                      <a:pt x="16" y="91"/>
                    </a:cubicBezTo>
                    <a:cubicBezTo>
                      <a:pt x="28" y="89"/>
                      <a:pt x="25" y="94"/>
                      <a:pt x="28" y="9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9" name="Freeform 66">
                <a:extLst>
                  <a:ext uri="{FF2B5EF4-FFF2-40B4-BE49-F238E27FC236}">
                    <a16:creationId xmlns:a16="http://schemas.microsoft.com/office/drawing/2014/main" id="{5F03E670-2FFE-D1DA-C0DC-6F25DA2D2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144"/>
                <a:ext cx="76" cy="59"/>
              </a:xfrm>
              <a:custGeom>
                <a:avLst/>
                <a:gdLst>
                  <a:gd name="T0" fmla="*/ 28 w 125"/>
                  <a:gd name="T1" fmla="*/ 94 h 98"/>
                  <a:gd name="T2" fmla="*/ 28 w 125"/>
                  <a:gd name="T3" fmla="*/ 94 h 98"/>
                  <a:gd name="T4" fmla="*/ 39 w 125"/>
                  <a:gd name="T5" fmla="*/ 89 h 98"/>
                  <a:gd name="T6" fmla="*/ 70 w 125"/>
                  <a:gd name="T7" fmla="*/ 87 h 98"/>
                  <a:gd name="T8" fmla="*/ 77 w 125"/>
                  <a:gd name="T9" fmla="*/ 89 h 98"/>
                  <a:gd name="T10" fmla="*/ 77 w 125"/>
                  <a:gd name="T11" fmla="*/ 87 h 98"/>
                  <a:gd name="T12" fmla="*/ 91 w 125"/>
                  <a:gd name="T13" fmla="*/ 94 h 98"/>
                  <a:gd name="T14" fmla="*/ 123 w 125"/>
                  <a:gd name="T15" fmla="*/ 96 h 98"/>
                  <a:gd name="T16" fmla="*/ 125 w 125"/>
                  <a:gd name="T17" fmla="*/ 94 h 98"/>
                  <a:gd name="T18" fmla="*/ 125 w 125"/>
                  <a:gd name="T19" fmla="*/ 80 h 98"/>
                  <a:gd name="T20" fmla="*/ 114 w 125"/>
                  <a:gd name="T21" fmla="*/ 66 h 98"/>
                  <a:gd name="T22" fmla="*/ 109 w 125"/>
                  <a:gd name="T23" fmla="*/ 54 h 98"/>
                  <a:gd name="T24" fmla="*/ 107 w 125"/>
                  <a:gd name="T25" fmla="*/ 47 h 98"/>
                  <a:gd name="T26" fmla="*/ 95 w 125"/>
                  <a:gd name="T27" fmla="*/ 33 h 98"/>
                  <a:gd name="T28" fmla="*/ 79 w 125"/>
                  <a:gd name="T29" fmla="*/ 14 h 98"/>
                  <a:gd name="T30" fmla="*/ 72 w 125"/>
                  <a:gd name="T31" fmla="*/ 14 h 98"/>
                  <a:gd name="T32" fmla="*/ 60 w 125"/>
                  <a:gd name="T33" fmla="*/ 3 h 98"/>
                  <a:gd name="T34" fmla="*/ 44 w 125"/>
                  <a:gd name="T35" fmla="*/ 5 h 98"/>
                  <a:gd name="T36" fmla="*/ 23 w 125"/>
                  <a:gd name="T37" fmla="*/ 5 h 98"/>
                  <a:gd name="T38" fmla="*/ 11 w 125"/>
                  <a:gd name="T39" fmla="*/ 14 h 98"/>
                  <a:gd name="T40" fmla="*/ 7 w 125"/>
                  <a:gd name="T41" fmla="*/ 33 h 98"/>
                  <a:gd name="T42" fmla="*/ 14 w 125"/>
                  <a:gd name="T43" fmla="*/ 63 h 98"/>
                  <a:gd name="T44" fmla="*/ 16 w 125"/>
                  <a:gd name="T45" fmla="*/ 66 h 98"/>
                  <a:gd name="T46" fmla="*/ 42 w 125"/>
                  <a:gd name="T47" fmla="*/ 61 h 98"/>
                  <a:gd name="T48" fmla="*/ 63 w 125"/>
                  <a:gd name="T49" fmla="*/ 70 h 98"/>
                  <a:gd name="T50" fmla="*/ 74 w 125"/>
                  <a:gd name="T51" fmla="*/ 73 h 98"/>
                  <a:gd name="T52" fmla="*/ 60 w 125"/>
                  <a:gd name="T53" fmla="*/ 75 h 98"/>
                  <a:gd name="T54" fmla="*/ 42 w 125"/>
                  <a:gd name="T55" fmla="*/ 70 h 98"/>
                  <a:gd name="T56" fmla="*/ 18 w 125"/>
                  <a:gd name="T57" fmla="*/ 77 h 98"/>
                  <a:gd name="T58" fmla="*/ 11 w 125"/>
                  <a:gd name="T59" fmla="*/ 80 h 98"/>
                  <a:gd name="T60" fmla="*/ 14 w 125"/>
                  <a:gd name="T61" fmla="*/ 89 h 98"/>
                  <a:gd name="T62" fmla="*/ 16 w 125"/>
                  <a:gd name="T63" fmla="*/ 91 h 98"/>
                  <a:gd name="T64" fmla="*/ 28 w 125"/>
                  <a:gd name="T65" fmla="*/ 94 h 98"/>
                  <a:gd name="T66" fmla="*/ 28 w 125"/>
                  <a:gd name="T67" fmla="*/ 9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98">
                    <a:moveTo>
                      <a:pt x="28" y="94"/>
                    </a:moveTo>
                    <a:lnTo>
                      <a:pt x="28" y="94"/>
                    </a:lnTo>
                    <a:cubicBezTo>
                      <a:pt x="32" y="96"/>
                      <a:pt x="39" y="89"/>
                      <a:pt x="39" y="89"/>
                    </a:cubicBezTo>
                    <a:cubicBezTo>
                      <a:pt x="39" y="89"/>
                      <a:pt x="67" y="87"/>
                      <a:pt x="70" y="87"/>
                    </a:cubicBezTo>
                    <a:cubicBezTo>
                      <a:pt x="72" y="87"/>
                      <a:pt x="74" y="89"/>
                      <a:pt x="77" y="89"/>
                    </a:cubicBezTo>
                    <a:lnTo>
                      <a:pt x="77" y="87"/>
                    </a:lnTo>
                    <a:cubicBezTo>
                      <a:pt x="77" y="87"/>
                      <a:pt x="91" y="89"/>
                      <a:pt x="91" y="94"/>
                    </a:cubicBezTo>
                    <a:cubicBezTo>
                      <a:pt x="93" y="96"/>
                      <a:pt x="112" y="98"/>
                      <a:pt x="123" y="96"/>
                    </a:cubicBezTo>
                    <a:cubicBezTo>
                      <a:pt x="123" y="94"/>
                      <a:pt x="123" y="94"/>
                      <a:pt x="125" y="94"/>
                    </a:cubicBezTo>
                    <a:lnTo>
                      <a:pt x="125" y="80"/>
                    </a:lnTo>
                    <a:cubicBezTo>
                      <a:pt x="123" y="77"/>
                      <a:pt x="116" y="70"/>
                      <a:pt x="114" y="66"/>
                    </a:cubicBezTo>
                    <a:cubicBezTo>
                      <a:pt x="109" y="63"/>
                      <a:pt x="109" y="54"/>
                      <a:pt x="109" y="54"/>
                    </a:cubicBezTo>
                    <a:lnTo>
                      <a:pt x="107" y="47"/>
                    </a:lnTo>
                    <a:cubicBezTo>
                      <a:pt x="107" y="47"/>
                      <a:pt x="102" y="35"/>
                      <a:pt x="95" y="33"/>
                    </a:cubicBezTo>
                    <a:cubicBezTo>
                      <a:pt x="86" y="31"/>
                      <a:pt x="79" y="14"/>
                      <a:pt x="79" y="14"/>
                    </a:cubicBezTo>
                    <a:lnTo>
                      <a:pt x="72" y="14"/>
                    </a:lnTo>
                    <a:cubicBezTo>
                      <a:pt x="72" y="14"/>
                      <a:pt x="65" y="5"/>
                      <a:pt x="60" y="3"/>
                    </a:cubicBezTo>
                    <a:cubicBezTo>
                      <a:pt x="53" y="0"/>
                      <a:pt x="44" y="5"/>
                      <a:pt x="44" y="5"/>
                    </a:cubicBezTo>
                    <a:lnTo>
                      <a:pt x="23" y="5"/>
                    </a:lnTo>
                    <a:cubicBezTo>
                      <a:pt x="16" y="3"/>
                      <a:pt x="18" y="14"/>
                      <a:pt x="11" y="14"/>
                    </a:cubicBezTo>
                    <a:cubicBezTo>
                      <a:pt x="9" y="21"/>
                      <a:pt x="9" y="28"/>
                      <a:pt x="7" y="33"/>
                    </a:cubicBezTo>
                    <a:cubicBezTo>
                      <a:pt x="0" y="42"/>
                      <a:pt x="9" y="59"/>
                      <a:pt x="14" y="63"/>
                    </a:cubicBezTo>
                    <a:lnTo>
                      <a:pt x="16" y="66"/>
                    </a:lnTo>
                    <a:cubicBezTo>
                      <a:pt x="25" y="68"/>
                      <a:pt x="32" y="66"/>
                      <a:pt x="42" y="61"/>
                    </a:cubicBezTo>
                    <a:cubicBezTo>
                      <a:pt x="51" y="59"/>
                      <a:pt x="51" y="70"/>
                      <a:pt x="63" y="70"/>
                    </a:cubicBezTo>
                    <a:cubicBezTo>
                      <a:pt x="72" y="70"/>
                      <a:pt x="74" y="73"/>
                      <a:pt x="74" y="73"/>
                    </a:cubicBezTo>
                    <a:cubicBezTo>
                      <a:pt x="74" y="73"/>
                      <a:pt x="67" y="77"/>
                      <a:pt x="60" y="75"/>
                    </a:cubicBezTo>
                    <a:cubicBezTo>
                      <a:pt x="53" y="75"/>
                      <a:pt x="46" y="68"/>
                      <a:pt x="42" y="70"/>
                    </a:cubicBezTo>
                    <a:cubicBezTo>
                      <a:pt x="39" y="75"/>
                      <a:pt x="25" y="77"/>
                      <a:pt x="18" y="77"/>
                    </a:cubicBezTo>
                    <a:cubicBezTo>
                      <a:pt x="18" y="77"/>
                      <a:pt x="16" y="77"/>
                      <a:pt x="11" y="80"/>
                    </a:cubicBezTo>
                    <a:cubicBezTo>
                      <a:pt x="11" y="82"/>
                      <a:pt x="11" y="87"/>
                      <a:pt x="14" y="89"/>
                    </a:cubicBezTo>
                    <a:cubicBezTo>
                      <a:pt x="16" y="89"/>
                      <a:pt x="16" y="91"/>
                      <a:pt x="16" y="91"/>
                    </a:cubicBezTo>
                    <a:cubicBezTo>
                      <a:pt x="28" y="89"/>
                      <a:pt x="25" y="94"/>
                      <a:pt x="28" y="94"/>
                    </a:cubicBezTo>
                    <a:lnTo>
                      <a:pt x="28" y="9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0" name="Freeform 67">
                <a:extLst>
                  <a:ext uri="{FF2B5EF4-FFF2-40B4-BE49-F238E27FC236}">
                    <a16:creationId xmlns:a16="http://schemas.microsoft.com/office/drawing/2014/main" id="{54B3A744-063B-779F-1ABB-74E15FE9B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144"/>
                <a:ext cx="76" cy="59"/>
              </a:xfrm>
              <a:custGeom>
                <a:avLst/>
                <a:gdLst>
                  <a:gd name="T0" fmla="*/ 28 w 125"/>
                  <a:gd name="T1" fmla="*/ 94 h 98"/>
                  <a:gd name="T2" fmla="*/ 28 w 125"/>
                  <a:gd name="T3" fmla="*/ 94 h 98"/>
                  <a:gd name="T4" fmla="*/ 39 w 125"/>
                  <a:gd name="T5" fmla="*/ 89 h 98"/>
                  <a:gd name="T6" fmla="*/ 70 w 125"/>
                  <a:gd name="T7" fmla="*/ 87 h 98"/>
                  <a:gd name="T8" fmla="*/ 77 w 125"/>
                  <a:gd name="T9" fmla="*/ 89 h 98"/>
                  <a:gd name="T10" fmla="*/ 77 w 125"/>
                  <a:gd name="T11" fmla="*/ 87 h 98"/>
                  <a:gd name="T12" fmla="*/ 91 w 125"/>
                  <a:gd name="T13" fmla="*/ 94 h 98"/>
                  <a:gd name="T14" fmla="*/ 123 w 125"/>
                  <a:gd name="T15" fmla="*/ 96 h 98"/>
                  <a:gd name="T16" fmla="*/ 125 w 125"/>
                  <a:gd name="T17" fmla="*/ 94 h 98"/>
                  <a:gd name="T18" fmla="*/ 125 w 125"/>
                  <a:gd name="T19" fmla="*/ 80 h 98"/>
                  <a:gd name="T20" fmla="*/ 114 w 125"/>
                  <a:gd name="T21" fmla="*/ 66 h 98"/>
                  <a:gd name="T22" fmla="*/ 109 w 125"/>
                  <a:gd name="T23" fmla="*/ 54 h 98"/>
                  <a:gd name="T24" fmla="*/ 107 w 125"/>
                  <a:gd name="T25" fmla="*/ 47 h 98"/>
                  <a:gd name="T26" fmla="*/ 95 w 125"/>
                  <a:gd name="T27" fmla="*/ 33 h 98"/>
                  <a:gd name="T28" fmla="*/ 79 w 125"/>
                  <a:gd name="T29" fmla="*/ 14 h 98"/>
                  <a:gd name="T30" fmla="*/ 72 w 125"/>
                  <a:gd name="T31" fmla="*/ 14 h 98"/>
                  <a:gd name="T32" fmla="*/ 60 w 125"/>
                  <a:gd name="T33" fmla="*/ 3 h 98"/>
                  <a:gd name="T34" fmla="*/ 44 w 125"/>
                  <a:gd name="T35" fmla="*/ 5 h 98"/>
                  <a:gd name="T36" fmla="*/ 23 w 125"/>
                  <a:gd name="T37" fmla="*/ 5 h 98"/>
                  <a:gd name="T38" fmla="*/ 11 w 125"/>
                  <a:gd name="T39" fmla="*/ 14 h 98"/>
                  <a:gd name="T40" fmla="*/ 7 w 125"/>
                  <a:gd name="T41" fmla="*/ 33 h 98"/>
                  <a:gd name="T42" fmla="*/ 14 w 125"/>
                  <a:gd name="T43" fmla="*/ 63 h 98"/>
                  <a:gd name="T44" fmla="*/ 16 w 125"/>
                  <a:gd name="T45" fmla="*/ 66 h 98"/>
                  <a:gd name="T46" fmla="*/ 42 w 125"/>
                  <a:gd name="T47" fmla="*/ 61 h 98"/>
                  <a:gd name="T48" fmla="*/ 63 w 125"/>
                  <a:gd name="T49" fmla="*/ 70 h 98"/>
                  <a:gd name="T50" fmla="*/ 74 w 125"/>
                  <a:gd name="T51" fmla="*/ 73 h 98"/>
                  <a:gd name="T52" fmla="*/ 60 w 125"/>
                  <a:gd name="T53" fmla="*/ 75 h 98"/>
                  <a:gd name="T54" fmla="*/ 42 w 125"/>
                  <a:gd name="T55" fmla="*/ 70 h 98"/>
                  <a:gd name="T56" fmla="*/ 18 w 125"/>
                  <a:gd name="T57" fmla="*/ 77 h 98"/>
                  <a:gd name="T58" fmla="*/ 11 w 125"/>
                  <a:gd name="T59" fmla="*/ 80 h 98"/>
                  <a:gd name="T60" fmla="*/ 14 w 125"/>
                  <a:gd name="T61" fmla="*/ 89 h 98"/>
                  <a:gd name="T62" fmla="*/ 16 w 125"/>
                  <a:gd name="T63" fmla="*/ 91 h 98"/>
                  <a:gd name="T64" fmla="*/ 28 w 125"/>
                  <a:gd name="T65" fmla="*/ 9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98">
                    <a:moveTo>
                      <a:pt x="28" y="94"/>
                    </a:moveTo>
                    <a:lnTo>
                      <a:pt x="28" y="94"/>
                    </a:lnTo>
                    <a:cubicBezTo>
                      <a:pt x="32" y="96"/>
                      <a:pt x="39" y="89"/>
                      <a:pt x="39" y="89"/>
                    </a:cubicBezTo>
                    <a:cubicBezTo>
                      <a:pt x="39" y="89"/>
                      <a:pt x="67" y="87"/>
                      <a:pt x="70" y="87"/>
                    </a:cubicBezTo>
                    <a:cubicBezTo>
                      <a:pt x="72" y="87"/>
                      <a:pt x="74" y="89"/>
                      <a:pt x="77" y="89"/>
                    </a:cubicBezTo>
                    <a:lnTo>
                      <a:pt x="77" y="87"/>
                    </a:lnTo>
                    <a:cubicBezTo>
                      <a:pt x="77" y="87"/>
                      <a:pt x="91" y="89"/>
                      <a:pt x="91" y="94"/>
                    </a:cubicBezTo>
                    <a:cubicBezTo>
                      <a:pt x="93" y="96"/>
                      <a:pt x="112" y="98"/>
                      <a:pt x="123" y="96"/>
                    </a:cubicBezTo>
                    <a:cubicBezTo>
                      <a:pt x="123" y="94"/>
                      <a:pt x="123" y="94"/>
                      <a:pt x="125" y="94"/>
                    </a:cubicBezTo>
                    <a:lnTo>
                      <a:pt x="125" y="80"/>
                    </a:lnTo>
                    <a:cubicBezTo>
                      <a:pt x="123" y="77"/>
                      <a:pt x="116" y="70"/>
                      <a:pt x="114" y="66"/>
                    </a:cubicBezTo>
                    <a:cubicBezTo>
                      <a:pt x="109" y="63"/>
                      <a:pt x="109" y="54"/>
                      <a:pt x="109" y="54"/>
                    </a:cubicBezTo>
                    <a:lnTo>
                      <a:pt x="107" y="47"/>
                    </a:lnTo>
                    <a:cubicBezTo>
                      <a:pt x="107" y="47"/>
                      <a:pt x="102" y="35"/>
                      <a:pt x="95" y="33"/>
                    </a:cubicBezTo>
                    <a:cubicBezTo>
                      <a:pt x="86" y="31"/>
                      <a:pt x="79" y="14"/>
                      <a:pt x="79" y="14"/>
                    </a:cubicBezTo>
                    <a:lnTo>
                      <a:pt x="72" y="14"/>
                    </a:lnTo>
                    <a:cubicBezTo>
                      <a:pt x="72" y="14"/>
                      <a:pt x="65" y="5"/>
                      <a:pt x="60" y="3"/>
                    </a:cubicBezTo>
                    <a:cubicBezTo>
                      <a:pt x="53" y="0"/>
                      <a:pt x="44" y="5"/>
                      <a:pt x="44" y="5"/>
                    </a:cubicBezTo>
                    <a:lnTo>
                      <a:pt x="23" y="5"/>
                    </a:lnTo>
                    <a:cubicBezTo>
                      <a:pt x="16" y="3"/>
                      <a:pt x="18" y="14"/>
                      <a:pt x="11" y="14"/>
                    </a:cubicBezTo>
                    <a:cubicBezTo>
                      <a:pt x="9" y="21"/>
                      <a:pt x="9" y="28"/>
                      <a:pt x="7" y="33"/>
                    </a:cubicBezTo>
                    <a:cubicBezTo>
                      <a:pt x="0" y="42"/>
                      <a:pt x="9" y="59"/>
                      <a:pt x="14" y="63"/>
                    </a:cubicBezTo>
                    <a:lnTo>
                      <a:pt x="16" y="66"/>
                    </a:lnTo>
                    <a:cubicBezTo>
                      <a:pt x="25" y="68"/>
                      <a:pt x="32" y="66"/>
                      <a:pt x="42" y="61"/>
                    </a:cubicBezTo>
                    <a:cubicBezTo>
                      <a:pt x="51" y="59"/>
                      <a:pt x="51" y="70"/>
                      <a:pt x="63" y="70"/>
                    </a:cubicBezTo>
                    <a:cubicBezTo>
                      <a:pt x="72" y="70"/>
                      <a:pt x="74" y="73"/>
                      <a:pt x="74" y="73"/>
                    </a:cubicBezTo>
                    <a:cubicBezTo>
                      <a:pt x="74" y="73"/>
                      <a:pt x="67" y="77"/>
                      <a:pt x="60" y="75"/>
                    </a:cubicBezTo>
                    <a:cubicBezTo>
                      <a:pt x="53" y="75"/>
                      <a:pt x="46" y="68"/>
                      <a:pt x="42" y="70"/>
                    </a:cubicBezTo>
                    <a:cubicBezTo>
                      <a:pt x="39" y="75"/>
                      <a:pt x="25" y="77"/>
                      <a:pt x="18" y="77"/>
                    </a:cubicBezTo>
                    <a:cubicBezTo>
                      <a:pt x="18" y="77"/>
                      <a:pt x="16" y="77"/>
                      <a:pt x="11" y="80"/>
                    </a:cubicBezTo>
                    <a:cubicBezTo>
                      <a:pt x="11" y="82"/>
                      <a:pt x="11" y="87"/>
                      <a:pt x="14" y="89"/>
                    </a:cubicBezTo>
                    <a:cubicBezTo>
                      <a:pt x="16" y="89"/>
                      <a:pt x="16" y="91"/>
                      <a:pt x="16" y="91"/>
                    </a:cubicBezTo>
                    <a:cubicBezTo>
                      <a:pt x="28" y="89"/>
                      <a:pt x="25" y="94"/>
                      <a:pt x="28" y="9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1" name="Freeform 68">
                <a:extLst>
                  <a:ext uri="{FF2B5EF4-FFF2-40B4-BE49-F238E27FC236}">
                    <a16:creationId xmlns:a16="http://schemas.microsoft.com/office/drawing/2014/main" id="{6225B3ED-CECC-C250-D3CA-CFE982686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144"/>
                <a:ext cx="76" cy="59"/>
              </a:xfrm>
              <a:custGeom>
                <a:avLst/>
                <a:gdLst>
                  <a:gd name="T0" fmla="*/ 28 w 125"/>
                  <a:gd name="T1" fmla="*/ 94 h 98"/>
                  <a:gd name="T2" fmla="*/ 28 w 125"/>
                  <a:gd name="T3" fmla="*/ 94 h 98"/>
                  <a:gd name="T4" fmla="*/ 39 w 125"/>
                  <a:gd name="T5" fmla="*/ 89 h 98"/>
                  <a:gd name="T6" fmla="*/ 70 w 125"/>
                  <a:gd name="T7" fmla="*/ 87 h 98"/>
                  <a:gd name="T8" fmla="*/ 77 w 125"/>
                  <a:gd name="T9" fmla="*/ 89 h 98"/>
                  <a:gd name="T10" fmla="*/ 77 w 125"/>
                  <a:gd name="T11" fmla="*/ 87 h 98"/>
                  <a:gd name="T12" fmla="*/ 91 w 125"/>
                  <a:gd name="T13" fmla="*/ 94 h 98"/>
                  <a:gd name="T14" fmla="*/ 123 w 125"/>
                  <a:gd name="T15" fmla="*/ 96 h 98"/>
                  <a:gd name="T16" fmla="*/ 125 w 125"/>
                  <a:gd name="T17" fmla="*/ 94 h 98"/>
                  <a:gd name="T18" fmla="*/ 125 w 125"/>
                  <a:gd name="T19" fmla="*/ 80 h 98"/>
                  <a:gd name="T20" fmla="*/ 114 w 125"/>
                  <a:gd name="T21" fmla="*/ 66 h 98"/>
                  <a:gd name="T22" fmla="*/ 109 w 125"/>
                  <a:gd name="T23" fmla="*/ 54 h 98"/>
                  <a:gd name="T24" fmla="*/ 107 w 125"/>
                  <a:gd name="T25" fmla="*/ 47 h 98"/>
                  <a:gd name="T26" fmla="*/ 95 w 125"/>
                  <a:gd name="T27" fmla="*/ 33 h 98"/>
                  <a:gd name="T28" fmla="*/ 79 w 125"/>
                  <a:gd name="T29" fmla="*/ 14 h 98"/>
                  <a:gd name="T30" fmla="*/ 72 w 125"/>
                  <a:gd name="T31" fmla="*/ 14 h 98"/>
                  <a:gd name="T32" fmla="*/ 60 w 125"/>
                  <a:gd name="T33" fmla="*/ 3 h 98"/>
                  <a:gd name="T34" fmla="*/ 44 w 125"/>
                  <a:gd name="T35" fmla="*/ 5 h 98"/>
                  <a:gd name="T36" fmla="*/ 23 w 125"/>
                  <a:gd name="T37" fmla="*/ 5 h 98"/>
                  <a:gd name="T38" fmla="*/ 11 w 125"/>
                  <a:gd name="T39" fmla="*/ 14 h 98"/>
                  <a:gd name="T40" fmla="*/ 7 w 125"/>
                  <a:gd name="T41" fmla="*/ 33 h 98"/>
                  <a:gd name="T42" fmla="*/ 14 w 125"/>
                  <a:gd name="T43" fmla="*/ 63 h 98"/>
                  <a:gd name="T44" fmla="*/ 16 w 125"/>
                  <a:gd name="T45" fmla="*/ 66 h 98"/>
                  <a:gd name="T46" fmla="*/ 42 w 125"/>
                  <a:gd name="T47" fmla="*/ 61 h 98"/>
                  <a:gd name="T48" fmla="*/ 63 w 125"/>
                  <a:gd name="T49" fmla="*/ 70 h 98"/>
                  <a:gd name="T50" fmla="*/ 74 w 125"/>
                  <a:gd name="T51" fmla="*/ 73 h 98"/>
                  <a:gd name="T52" fmla="*/ 60 w 125"/>
                  <a:gd name="T53" fmla="*/ 75 h 98"/>
                  <a:gd name="T54" fmla="*/ 42 w 125"/>
                  <a:gd name="T55" fmla="*/ 70 h 98"/>
                  <a:gd name="T56" fmla="*/ 18 w 125"/>
                  <a:gd name="T57" fmla="*/ 77 h 98"/>
                  <a:gd name="T58" fmla="*/ 11 w 125"/>
                  <a:gd name="T59" fmla="*/ 80 h 98"/>
                  <a:gd name="T60" fmla="*/ 14 w 125"/>
                  <a:gd name="T61" fmla="*/ 89 h 98"/>
                  <a:gd name="T62" fmla="*/ 16 w 125"/>
                  <a:gd name="T63" fmla="*/ 91 h 98"/>
                  <a:gd name="T64" fmla="*/ 28 w 125"/>
                  <a:gd name="T65" fmla="*/ 94 h 98"/>
                  <a:gd name="T66" fmla="*/ 28 w 125"/>
                  <a:gd name="T67" fmla="*/ 9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5" h="98">
                    <a:moveTo>
                      <a:pt x="28" y="94"/>
                    </a:moveTo>
                    <a:lnTo>
                      <a:pt x="28" y="94"/>
                    </a:lnTo>
                    <a:cubicBezTo>
                      <a:pt x="32" y="96"/>
                      <a:pt x="39" y="89"/>
                      <a:pt x="39" y="89"/>
                    </a:cubicBezTo>
                    <a:cubicBezTo>
                      <a:pt x="39" y="89"/>
                      <a:pt x="67" y="87"/>
                      <a:pt x="70" y="87"/>
                    </a:cubicBezTo>
                    <a:cubicBezTo>
                      <a:pt x="72" y="87"/>
                      <a:pt x="74" y="89"/>
                      <a:pt x="77" y="89"/>
                    </a:cubicBezTo>
                    <a:lnTo>
                      <a:pt x="77" y="87"/>
                    </a:lnTo>
                    <a:cubicBezTo>
                      <a:pt x="77" y="87"/>
                      <a:pt x="91" y="89"/>
                      <a:pt x="91" y="94"/>
                    </a:cubicBezTo>
                    <a:cubicBezTo>
                      <a:pt x="93" y="96"/>
                      <a:pt x="112" y="98"/>
                      <a:pt x="123" y="96"/>
                    </a:cubicBezTo>
                    <a:cubicBezTo>
                      <a:pt x="123" y="94"/>
                      <a:pt x="123" y="94"/>
                      <a:pt x="125" y="94"/>
                    </a:cubicBezTo>
                    <a:lnTo>
                      <a:pt x="125" y="80"/>
                    </a:lnTo>
                    <a:cubicBezTo>
                      <a:pt x="123" y="77"/>
                      <a:pt x="116" y="70"/>
                      <a:pt x="114" y="66"/>
                    </a:cubicBezTo>
                    <a:cubicBezTo>
                      <a:pt x="109" y="63"/>
                      <a:pt x="109" y="54"/>
                      <a:pt x="109" y="54"/>
                    </a:cubicBezTo>
                    <a:lnTo>
                      <a:pt x="107" y="47"/>
                    </a:lnTo>
                    <a:cubicBezTo>
                      <a:pt x="107" y="47"/>
                      <a:pt x="102" y="35"/>
                      <a:pt x="95" y="33"/>
                    </a:cubicBezTo>
                    <a:cubicBezTo>
                      <a:pt x="86" y="31"/>
                      <a:pt x="79" y="14"/>
                      <a:pt x="79" y="14"/>
                    </a:cubicBezTo>
                    <a:lnTo>
                      <a:pt x="72" y="14"/>
                    </a:lnTo>
                    <a:cubicBezTo>
                      <a:pt x="72" y="14"/>
                      <a:pt x="65" y="5"/>
                      <a:pt x="60" y="3"/>
                    </a:cubicBezTo>
                    <a:cubicBezTo>
                      <a:pt x="53" y="0"/>
                      <a:pt x="44" y="5"/>
                      <a:pt x="44" y="5"/>
                    </a:cubicBezTo>
                    <a:lnTo>
                      <a:pt x="23" y="5"/>
                    </a:lnTo>
                    <a:cubicBezTo>
                      <a:pt x="16" y="3"/>
                      <a:pt x="18" y="14"/>
                      <a:pt x="11" y="14"/>
                    </a:cubicBezTo>
                    <a:cubicBezTo>
                      <a:pt x="9" y="21"/>
                      <a:pt x="9" y="28"/>
                      <a:pt x="7" y="33"/>
                    </a:cubicBezTo>
                    <a:cubicBezTo>
                      <a:pt x="0" y="42"/>
                      <a:pt x="9" y="59"/>
                      <a:pt x="14" y="63"/>
                    </a:cubicBezTo>
                    <a:lnTo>
                      <a:pt x="16" y="66"/>
                    </a:lnTo>
                    <a:cubicBezTo>
                      <a:pt x="25" y="68"/>
                      <a:pt x="32" y="66"/>
                      <a:pt x="42" y="61"/>
                    </a:cubicBezTo>
                    <a:cubicBezTo>
                      <a:pt x="51" y="59"/>
                      <a:pt x="51" y="70"/>
                      <a:pt x="63" y="70"/>
                    </a:cubicBezTo>
                    <a:cubicBezTo>
                      <a:pt x="72" y="70"/>
                      <a:pt x="74" y="73"/>
                      <a:pt x="74" y="73"/>
                    </a:cubicBezTo>
                    <a:cubicBezTo>
                      <a:pt x="74" y="73"/>
                      <a:pt x="67" y="77"/>
                      <a:pt x="60" y="75"/>
                    </a:cubicBezTo>
                    <a:cubicBezTo>
                      <a:pt x="53" y="75"/>
                      <a:pt x="46" y="68"/>
                      <a:pt x="42" y="70"/>
                    </a:cubicBezTo>
                    <a:cubicBezTo>
                      <a:pt x="39" y="75"/>
                      <a:pt x="25" y="77"/>
                      <a:pt x="18" y="77"/>
                    </a:cubicBezTo>
                    <a:cubicBezTo>
                      <a:pt x="18" y="77"/>
                      <a:pt x="16" y="77"/>
                      <a:pt x="11" y="80"/>
                    </a:cubicBezTo>
                    <a:cubicBezTo>
                      <a:pt x="11" y="82"/>
                      <a:pt x="11" y="87"/>
                      <a:pt x="14" y="89"/>
                    </a:cubicBezTo>
                    <a:cubicBezTo>
                      <a:pt x="16" y="89"/>
                      <a:pt x="16" y="91"/>
                      <a:pt x="16" y="91"/>
                    </a:cubicBezTo>
                    <a:cubicBezTo>
                      <a:pt x="28" y="89"/>
                      <a:pt x="25" y="94"/>
                      <a:pt x="28" y="94"/>
                    </a:cubicBezTo>
                    <a:lnTo>
                      <a:pt x="28" y="9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2" name="Freeform 69">
                <a:extLst>
                  <a:ext uri="{FF2B5EF4-FFF2-40B4-BE49-F238E27FC236}">
                    <a16:creationId xmlns:a16="http://schemas.microsoft.com/office/drawing/2014/main" id="{A7D41928-88B3-C2A0-B4E3-D65225DC2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197"/>
                <a:ext cx="37" cy="21"/>
              </a:xfrm>
              <a:custGeom>
                <a:avLst/>
                <a:gdLst>
                  <a:gd name="T0" fmla="*/ 33 w 61"/>
                  <a:gd name="T1" fmla="*/ 32 h 35"/>
                  <a:gd name="T2" fmla="*/ 33 w 61"/>
                  <a:gd name="T3" fmla="*/ 32 h 35"/>
                  <a:gd name="T4" fmla="*/ 49 w 61"/>
                  <a:gd name="T5" fmla="*/ 23 h 35"/>
                  <a:gd name="T6" fmla="*/ 56 w 61"/>
                  <a:gd name="T7" fmla="*/ 21 h 35"/>
                  <a:gd name="T8" fmla="*/ 56 w 61"/>
                  <a:gd name="T9" fmla="*/ 9 h 35"/>
                  <a:gd name="T10" fmla="*/ 61 w 61"/>
                  <a:gd name="T11" fmla="*/ 2 h 35"/>
                  <a:gd name="T12" fmla="*/ 54 w 61"/>
                  <a:gd name="T13" fmla="*/ 0 h 35"/>
                  <a:gd name="T14" fmla="*/ 23 w 61"/>
                  <a:gd name="T15" fmla="*/ 2 h 35"/>
                  <a:gd name="T16" fmla="*/ 12 w 61"/>
                  <a:gd name="T17" fmla="*/ 7 h 35"/>
                  <a:gd name="T18" fmla="*/ 0 w 61"/>
                  <a:gd name="T19" fmla="*/ 4 h 35"/>
                  <a:gd name="T20" fmla="*/ 19 w 61"/>
                  <a:gd name="T21" fmla="*/ 18 h 35"/>
                  <a:gd name="T22" fmla="*/ 28 w 61"/>
                  <a:gd name="T23" fmla="*/ 35 h 35"/>
                  <a:gd name="T24" fmla="*/ 30 w 61"/>
                  <a:gd name="T25" fmla="*/ 35 h 35"/>
                  <a:gd name="T26" fmla="*/ 33 w 61"/>
                  <a:gd name="T2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35">
                    <a:moveTo>
                      <a:pt x="33" y="32"/>
                    </a:moveTo>
                    <a:lnTo>
                      <a:pt x="33" y="32"/>
                    </a:lnTo>
                    <a:cubicBezTo>
                      <a:pt x="37" y="30"/>
                      <a:pt x="47" y="21"/>
                      <a:pt x="49" y="23"/>
                    </a:cubicBezTo>
                    <a:cubicBezTo>
                      <a:pt x="51" y="25"/>
                      <a:pt x="56" y="21"/>
                      <a:pt x="56" y="21"/>
                    </a:cubicBezTo>
                    <a:cubicBezTo>
                      <a:pt x="56" y="18"/>
                      <a:pt x="49" y="11"/>
                      <a:pt x="56" y="9"/>
                    </a:cubicBezTo>
                    <a:cubicBezTo>
                      <a:pt x="58" y="9"/>
                      <a:pt x="61" y="4"/>
                      <a:pt x="61" y="2"/>
                    </a:cubicBezTo>
                    <a:cubicBezTo>
                      <a:pt x="58" y="2"/>
                      <a:pt x="56" y="0"/>
                      <a:pt x="54" y="0"/>
                    </a:cubicBezTo>
                    <a:cubicBezTo>
                      <a:pt x="51" y="0"/>
                      <a:pt x="23" y="2"/>
                      <a:pt x="23" y="2"/>
                    </a:cubicBezTo>
                    <a:cubicBezTo>
                      <a:pt x="23" y="2"/>
                      <a:pt x="16" y="9"/>
                      <a:pt x="12" y="7"/>
                    </a:cubicBezTo>
                    <a:cubicBezTo>
                      <a:pt x="9" y="7"/>
                      <a:pt x="12" y="2"/>
                      <a:pt x="0" y="4"/>
                    </a:cubicBezTo>
                    <a:cubicBezTo>
                      <a:pt x="7" y="11"/>
                      <a:pt x="7" y="14"/>
                      <a:pt x="19" y="18"/>
                    </a:cubicBezTo>
                    <a:cubicBezTo>
                      <a:pt x="30" y="21"/>
                      <a:pt x="16" y="28"/>
                      <a:pt x="28" y="35"/>
                    </a:cubicBezTo>
                    <a:lnTo>
                      <a:pt x="30" y="35"/>
                    </a:lnTo>
                    <a:lnTo>
                      <a:pt x="33" y="3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3" name="Freeform 70">
                <a:extLst>
                  <a:ext uri="{FF2B5EF4-FFF2-40B4-BE49-F238E27FC236}">
                    <a16:creationId xmlns:a16="http://schemas.microsoft.com/office/drawing/2014/main" id="{8B8FC7C5-C190-A4BE-FBC4-CB288B5AA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197"/>
                <a:ext cx="37" cy="21"/>
              </a:xfrm>
              <a:custGeom>
                <a:avLst/>
                <a:gdLst>
                  <a:gd name="T0" fmla="*/ 33 w 61"/>
                  <a:gd name="T1" fmla="*/ 32 h 35"/>
                  <a:gd name="T2" fmla="*/ 33 w 61"/>
                  <a:gd name="T3" fmla="*/ 32 h 35"/>
                  <a:gd name="T4" fmla="*/ 49 w 61"/>
                  <a:gd name="T5" fmla="*/ 23 h 35"/>
                  <a:gd name="T6" fmla="*/ 56 w 61"/>
                  <a:gd name="T7" fmla="*/ 21 h 35"/>
                  <a:gd name="T8" fmla="*/ 56 w 61"/>
                  <a:gd name="T9" fmla="*/ 9 h 35"/>
                  <a:gd name="T10" fmla="*/ 61 w 61"/>
                  <a:gd name="T11" fmla="*/ 2 h 35"/>
                  <a:gd name="T12" fmla="*/ 54 w 61"/>
                  <a:gd name="T13" fmla="*/ 0 h 35"/>
                  <a:gd name="T14" fmla="*/ 23 w 61"/>
                  <a:gd name="T15" fmla="*/ 2 h 35"/>
                  <a:gd name="T16" fmla="*/ 12 w 61"/>
                  <a:gd name="T17" fmla="*/ 7 h 35"/>
                  <a:gd name="T18" fmla="*/ 0 w 61"/>
                  <a:gd name="T19" fmla="*/ 4 h 35"/>
                  <a:gd name="T20" fmla="*/ 19 w 61"/>
                  <a:gd name="T21" fmla="*/ 18 h 35"/>
                  <a:gd name="T22" fmla="*/ 28 w 61"/>
                  <a:gd name="T23" fmla="*/ 35 h 35"/>
                  <a:gd name="T24" fmla="*/ 30 w 61"/>
                  <a:gd name="T25" fmla="*/ 35 h 35"/>
                  <a:gd name="T26" fmla="*/ 33 w 61"/>
                  <a:gd name="T27" fmla="*/ 32 h 35"/>
                  <a:gd name="T28" fmla="*/ 33 w 61"/>
                  <a:gd name="T29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35">
                    <a:moveTo>
                      <a:pt x="33" y="32"/>
                    </a:moveTo>
                    <a:lnTo>
                      <a:pt x="33" y="32"/>
                    </a:lnTo>
                    <a:cubicBezTo>
                      <a:pt x="37" y="30"/>
                      <a:pt x="47" y="21"/>
                      <a:pt x="49" y="23"/>
                    </a:cubicBezTo>
                    <a:cubicBezTo>
                      <a:pt x="51" y="25"/>
                      <a:pt x="56" y="21"/>
                      <a:pt x="56" y="21"/>
                    </a:cubicBezTo>
                    <a:cubicBezTo>
                      <a:pt x="56" y="18"/>
                      <a:pt x="49" y="11"/>
                      <a:pt x="56" y="9"/>
                    </a:cubicBezTo>
                    <a:cubicBezTo>
                      <a:pt x="58" y="9"/>
                      <a:pt x="61" y="4"/>
                      <a:pt x="61" y="2"/>
                    </a:cubicBezTo>
                    <a:cubicBezTo>
                      <a:pt x="58" y="2"/>
                      <a:pt x="56" y="0"/>
                      <a:pt x="54" y="0"/>
                    </a:cubicBezTo>
                    <a:cubicBezTo>
                      <a:pt x="51" y="0"/>
                      <a:pt x="23" y="2"/>
                      <a:pt x="23" y="2"/>
                    </a:cubicBezTo>
                    <a:cubicBezTo>
                      <a:pt x="23" y="2"/>
                      <a:pt x="16" y="9"/>
                      <a:pt x="12" y="7"/>
                    </a:cubicBezTo>
                    <a:cubicBezTo>
                      <a:pt x="9" y="7"/>
                      <a:pt x="12" y="2"/>
                      <a:pt x="0" y="4"/>
                    </a:cubicBezTo>
                    <a:cubicBezTo>
                      <a:pt x="7" y="11"/>
                      <a:pt x="7" y="14"/>
                      <a:pt x="19" y="18"/>
                    </a:cubicBezTo>
                    <a:cubicBezTo>
                      <a:pt x="30" y="21"/>
                      <a:pt x="16" y="28"/>
                      <a:pt x="28" y="35"/>
                    </a:cubicBezTo>
                    <a:lnTo>
                      <a:pt x="30" y="35"/>
                    </a:lnTo>
                    <a:lnTo>
                      <a:pt x="33" y="32"/>
                    </a:lnTo>
                    <a:lnTo>
                      <a:pt x="33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4" name="Freeform 71">
                <a:extLst>
                  <a:ext uri="{FF2B5EF4-FFF2-40B4-BE49-F238E27FC236}">
                    <a16:creationId xmlns:a16="http://schemas.microsoft.com/office/drawing/2014/main" id="{845BD48B-D068-54C4-76D7-774702BEB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197"/>
                <a:ext cx="37" cy="21"/>
              </a:xfrm>
              <a:custGeom>
                <a:avLst/>
                <a:gdLst>
                  <a:gd name="T0" fmla="*/ 33 w 61"/>
                  <a:gd name="T1" fmla="*/ 32 h 35"/>
                  <a:gd name="T2" fmla="*/ 33 w 61"/>
                  <a:gd name="T3" fmla="*/ 32 h 35"/>
                  <a:gd name="T4" fmla="*/ 49 w 61"/>
                  <a:gd name="T5" fmla="*/ 23 h 35"/>
                  <a:gd name="T6" fmla="*/ 56 w 61"/>
                  <a:gd name="T7" fmla="*/ 21 h 35"/>
                  <a:gd name="T8" fmla="*/ 56 w 61"/>
                  <a:gd name="T9" fmla="*/ 9 h 35"/>
                  <a:gd name="T10" fmla="*/ 61 w 61"/>
                  <a:gd name="T11" fmla="*/ 2 h 35"/>
                  <a:gd name="T12" fmla="*/ 54 w 61"/>
                  <a:gd name="T13" fmla="*/ 0 h 35"/>
                  <a:gd name="T14" fmla="*/ 23 w 61"/>
                  <a:gd name="T15" fmla="*/ 2 h 35"/>
                  <a:gd name="T16" fmla="*/ 12 w 61"/>
                  <a:gd name="T17" fmla="*/ 7 h 35"/>
                  <a:gd name="T18" fmla="*/ 0 w 61"/>
                  <a:gd name="T19" fmla="*/ 4 h 35"/>
                  <a:gd name="T20" fmla="*/ 19 w 61"/>
                  <a:gd name="T21" fmla="*/ 18 h 35"/>
                  <a:gd name="T22" fmla="*/ 28 w 61"/>
                  <a:gd name="T23" fmla="*/ 35 h 35"/>
                  <a:gd name="T24" fmla="*/ 30 w 61"/>
                  <a:gd name="T25" fmla="*/ 35 h 35"/>
                  <a:gd name="T26" fmla="*/ 33 w 61"/>
                  <a:gd name="T2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" h="35">
                    <a:moveTo>
                      <a:pt x="33" y="32"/>
                    </a:moveTo>
                    <a:lnTo>
                      <a:pt x="33" y="32"/>
                    </a:lnTo>
                    <a:cubicBezTo>
                      <a:pt x="37" y="30"/>
                      <a:pt x="47" y="21"/>
                      <a:pt x="49" y="23"/>
                    </a:cubicBezTo>
                    <a:cubicBezTo>
                      <a:pt x="51" y="25"/>
                      <a:pt x="56" y="21"/>
                      <a:pt x="56" y="21"/>
                    </a:cubicBezTo>
                    <a:cubicBezTo>
                      <a:pt x="56" y="18"/>
                      <a:pt x="49" y="11"/>
                      <a:pt x="56" y="9"/>
                    </a:cubicBezTo>
                    <a:cubicBezTo>
                      <a:pt x="58" y="9"/>
                      <a:pt x="61" y="4"/>
                      <a:pt x="61" y="2"/>
                    </a:cubicBezTo>
                    <a:cubicBezTo>
                      <a:pt x="58" y="2"/>
                      <a:pt x="56" y="0"/>
                      <a:pt x="54" y="0"/>
                    </a:cubicBezTo>
                    <a:cubicBezTo>
                      <a:pt x="51" y="0"/>
                      <a:pt x="23" y="2"/>
                      <a:pt x="23" y="2"/>
                    </a:cubicBezTo>
                    <a:cubicBezTo>
                      <a:pt x="23" y="2"/>
                      <a:pt x="16" y="9"/>
                      <a:pt x="12" y="7"/>
                    </a:cubicBezTo>
                    <a:cubicBezTo>
                      <a:pt x="9" y="7"/>
                      <a:pt x="12" y="2"/>
                      <a:pt x="0" y="4"/>
                    </a:cubicBezTo>
                    <a:cubicBezTo>
                      <a:pt x="7" y="11"/>
                      <a:pt x="7" y="14"/>
                      <a:pt x="19" y="18"/>
                    </a:cubicBezTo>
                    <a:cubicBezTo>
                      <a:pt x="30" y="21"/>
                      <a:pt x="16" y="28"/>
                      <a:pt x="28" y="35"/>
                    </a:cubicBezTo>
                    <a:lnTo>
                      <a:pt x="30" y="35"/>
                    </a:lnTo>
                    <a:lnTo>
                      <a:pt x="33" y="3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5" name="Freeform 72">
                <a:extLst>
                  <a:ext uri="{FF2B5EF4-FFF2-40B4-BE49-F238E27FC236}">
                    <a16:creationId xmlns:a16="http://schemas.microsoft.com/office/drawing/2014/main" id="{F8CDB604-F871-221E-D0CA-BBBC21912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197"/>
                <a:ext cx="37" cy="21"/>
              </a:xfrm>
              <a:custGeom>
                <a:avLst/>
                <a:gdLst>
                  <a:gd name="T0" fmla="*/ 33 w 61"/>
                  <a:gd name="T1" fmla="*/ 32 h 35"/>
                  <a:gd name="T2" fmla="*/ 33 w 61"/>
                  <a:gd name="T3" fmla="*/ 32 h 35"/>
                  <a:gd name="T4" fmla="*/ 49 w 61"/>
                  <a:gd name="T5" fmla="*/ 23 h 35"/>
                  <a:gd name="T6" fmla="*/ 56 w 61"/>
                  <a:gd name="T7" fmla="*/ 21 h 35"/>
                  <a:gd name="T8" fmla="*/ 56 w 61"/>
                  <a:gd name="T9" fmla="*/ 9 h 35"/>
                  <a:gd name="T10" fmla="*/ 61 w 61"/>
                  <a:gd name="T11" fmla="*/ 2 h 35"/>
                  <a:gd name="T12" fmla="*/ 54 w 61"/>
                  <a:gd name="T13" fmla="*/ 0 h 35"/>
                  <a:gd name="T14" fmla="*/ 23 w 61"/>
                  <a:gd name="T15" fmla="*/ 2 h 35"/>
                  <a:gd name="T16" fmla="*/ 12 w 61"/>
                  <a:gd name="T17" fmla="*/ 7 h 35"/>
                  <a:gd name="T18" fmla="*/ 0 w 61"/>
                  <a:gd name="T19" fmla="*/ 4 h 35"/>
                  <a:gd name="T20" fmla="*/ 19 w 61"/>
                  <a:gd name="T21" fmla="*/ 18 h 35"/>
                  <a:gd name="T22" fmla="*/ 28 w 61"/>
                  <a:gd name="T23" fmla="*/ 35 h 35"/>
                  <a:gd name="T24" fmla="*/ 30 w 61"/>
                  <a:gd name="T25" fmla="*/ 35 h 35"/>
                  <a:gd name="T26" fmla="*/ 33 w 61"/>
                  <a:gd name="T27" fmla="*/ 32 h 35"/>
                  <a:gd name="T28" fmla="*/ 33 w 61"/>
                  <a:gd name="T29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35">
                    <a:moveTo>
                      <a:pt x="33" y="32"/>
                    </a:moveTo>
                    <a:lnTo>
                      <a:pt x="33" y="32"/>
                    </a:lnTo>
                    <a:cubicBezTo>
                      <a:pt x="37" y="30"/>
                      <a:pt x="47" y="21"/>
                      <a:pt x="49" y="23"/>
                    </a:cubicBezTo>
                    <a:cubicBezTo>
                      <a:pt x="51" y="25"/>
                      <a:pt x="56" y="21"/>
                      <a:pt x="56" y="21"/>
                    </a:cubicBezTo>
                    <a:cubicBezTo>
                      <a:pt x="56" y="18"/>
                      <a:pt x="49" y="11"/>
                      <a:pt x="56" y="9"/>
                    </a:cubicBezTo>
                    <a:cubicBezTo>
                      <a:pt x="58" y="9"/>
                      <a:pt x="61" y="4"/>
                      <a:pt x="61" y="2"/>
                    </a:cubicBezTo>
                    <a:cubicBezTo>
                      <a:pt x="58" y="2"/>
                      <a:pt x="56" y="0"/>
                      <a:pt x="54" y="0"/>
                    </a:cubicBezTo>
                    <a:cubicBezTo>
                      <a:pt x="51" y="0"/>
                      <a:pt x="23" y="2"/>
                      <a:pt x="23" y="2"/>
                    </a:cubicBezTo>
                    <a:cubicBezTo>
                      <a:pt x="23" y="2"/>
                      <a:pt x="16" y="9"/>
                      <a:pt x="12" y="7"/>
                    </a:cubicBezTo>
                    <a:cubicBezTo>
                      <a:pt x="9" y="7"/>
                      <a:pt x="12" y="2"/>
                      <a:pt x="0" y="4"/>
                    </a:cubicBezTo>
                    <a:cubicBezTo>
                      <a:pt x="7" y="11"/>
                      <a:pt x="7" y="14"/>
                      <a:pt x="19" y="18"/>
                    </a:cubicBezTo>
                    <a:cubicBezTo>
                      <a:pt x="30" y="21"/>
                      <a:pt x="16" y="28"/>
                      <a:pt x="28" y="35"/>
                    </a:cubicBezTo>
                    <a:lnTo>
                      <a:pt x="30" y="35"/>
                    </a:lnTo>
                    <a:lnTo>
                      <a:pt x="33" y="32"/>
                    </a:lnTo>
                    <a:lnTo>
                      <a:pt x="33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6" name="Freeform 73">
                <a:extLst>
                  <a:ext uri="{FF2B5EF4-FFF2-40B4-BE49-F238E27FC236}">
                    <a16:creationId xmlns:a16="http://schemas.microsoft.com/office/drawing/2014/main" id="{15620277-244E-6DF0-3FFA-6CA0ABFA3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16"/>
                <a:ext cx="157" cy="112"/>
              </a:xfrm>
              <a:custGeom>
                <a:avLst/>
                <a:gdLst>
                  <a:gd name="T0" fmla="*/ 242 w 261"/>
                  <a:gd name="T1" fmla="*/ 105 h 185"/>
                  <a:gd name="T2" fmla="*/ 242 w 261"/>
                  <a:gd name="T3" fmla="*/ 105 h 185"/>
                  <a:gd name="T4" fmla="*/ 233 w 261"/>
                  <a:gd name="T5" fmla="*/ 91 h 185"/>
                  <a:gd name="T6" fmla="*/ 221 w 261"/>
                  <a:gd name="T7" fmla="*/ 80 h 185"/>
                  <a:gd name="T8" fmla="*/ 212 w 261"/>
                  <a:gd name="T9" fmla="*/ 66 h 185"/>
                  <a:gd name="T10" fmla="*/ 193 w 261"/>
                  <a:gd name="T11" fmla="*/ 59 h 185"/>
                  <a:gd name="T12" fmla="*/ 191 w 261"/>
                  <a:gd name="T13" fmla="*/ 52 h 185"/>
                  <a:gd name="T14" fmla="*/ 182 w 261"/>
                  <a:gd name="T15" fmla="*/ 49 h 185"/>
                  <a:gd name="T16" fmla="*/ 184 w 261"/>
                  <a:gd name="T17" fmla="*/ 42 h 185"/>
                  <a:gd name="T18" fmla="*/ 184 w 261"/>
                  <a:gd name="T19" fmla="*/ 24 h 185"/>
                  <a:gd name="T20" fmla="*/ 168 w 261"/>
                  <a:gd name="T21" fmla="*/ 3 h 185"/>
                  <a:gd name="T22" fmla="*/ 165 w 261"/>
                  <a:gd name="T23" fmla="*/ 3 h 185"/>
                  <a:gd name="T24" fmla="*/ 147 w 261"/>
                  <a:gd name="T25" fmla="*/ 10 h 185"/>
                  <a:gd name="T26" fmla="*/ 142 w 261"/>
                  <a:gd name="T27" fmla="*/ 19 h 185"/>
                  <a:gd name="T28" fmla="*/ 121 w 261"/>
                  <a:gd name="T29" fmla="*/ 40 h 185"/>
                  <a:gd name="T30" fmla="*/ 91 w 261"/>
                  <a:gd name="T31" fmla="*/ 47 h 185"/>
                  <a:gd name="T32" fmla="*/ 91 w 261"/>
                  <a:gd name="T33" fmla="*/ 59 h 185"/>
                  <a:gd name="T34" fmla="*/ 72 w 261"/>
                  <a:gd name="T35" fmla="*/ 68 h 185"/>
                  <a:gd name="T36" fmla="*/ 49 w 261"/>
                  <a:gd name="T37" fmla="*/ 75 h 185"/>
                  <a:gd name="T38" fmla="*/ 35 w 261"/>
                  <a:gd name="T39" fmla="*/ 75 h 185"/>
                  <a:gd name="T40" fmla="*/ 23 w 261"/>
                  <a:gd name="T41" fmla="*/ 80 h 185"/>
                  <a:gd name="T42" fmla="*/ 21 w 261"/>
                  <a:gd name="T43" fmla="*/ 77 h 185"/>
                  <a:gd name="T44" fmla="*/ 10 w 261"/>
                  <a:gd name="T45" fmla="*/ 91 h 185"/>
                  <a:gd name="T46" fmla="*/ 0 w 261"/>
                  <a:gd name="T47" fmla="*/ 112 h 185"/>
                  <a:gd name="T48" fmla="*/ 3 w 261"/>
                  <a:gd name="T49" fmla="*/ 131 h 185"/>
                  <a:gd name="T50" fmla="*/ 10 w 261"/>
                  <a:gd name="T51" fmla="*/ 147 h 185"/>
                  <a:gd name="T52" fmla="*/ 12 w 261"/>
                  <a:gd name="T53" fmla="*/ 161 h 185"/>
                  <a:gd name="T54" fmla="*/ 16 w 261"/>
                  <a:gd name="T55" fmla="*/ 168 h 185"/>
                  <a:gd name="T56" fmla="*/ 30 w 261"/>
                  <a:gd name="T57" fmla="*/ 180 h 185"/>
                  <a:gd name="T58" fmla="*/ 35 w 261"/>
                  <a:gd name="T59" fmla="*/ 185 h 185"/>
                  <a:gd name="T60" fmla="*/ 35 w 261"/>
                  <a:gd name="T61" fmla="*/ 182 h 185"/>
                  <a:gd name="T62" fmla="*/ 40 w 261"/>
                  <a:gd name="T63" fmla="*/ 166 h 185"/>
                  <a:gd name="T64" fmla="*/ 51 w 261"/>
                  <a:gd name="T65" fmla="*/ 164 h 185"/>
                  <a:gd name="T66" fmla="*/ 61 w 261"/>
                  <a:gd name="T67" fmla="*/ 161 h 185"/>
                  <a:gd name="T68" fmla="*/ 79 w 261"/>
                  <a:gd name="T69" fmla="*/ 164 h 185"/>
                  <a:gd name="T70" fmla="*/ 79 w 261"/>
                  <a:gd name="T71" fmla="*/ 150 h 185"/>
                  <a:gd name="T72" fmla="*/ 100 w 261"/>
                  <a:gd name="T73" fmla="*/ 133 h 185"/>
                  <a:gd name="T74" fmla="*/ 119 w 261"/>
                  <a:gd name="T75" fmla="*/ 145 h 185"/>
                  <a:gd name="T76" fmla="*/ 158 w 261"/>
                  <a:gd name="T77" fmla="*/ 152 h 185"/>
                  <a:gd name="T78" fmla="*/ 165 w 261"/>
                  <a:gd name="T79" fmla="*/ 138 h 185"/>
                  <a:gd name="T80" fmla="*/ 182 w 261"/>
                  <a:gd name="T81" fmla="*/ 138 h 185"/>
                  <a:gd name="T82" fmla="*/ 205 w 261"/>
                  <a:gd name="T83" fmla="*/ 131 h 185"/>
                  <a:gd name="T84" fmla="*/ 221 w 261"/>
                  <a:gd name="T85" fmla="*/ 129 h 185"/>
                  <a:gd name="T86" fmla="*/ 244 w 261"/>
                  <a:gd name="T87" fmla="*/ 131 h 185"/>
                  <a:gd name="T88" fmla="*/ 261 w 261"/>
                  <a:gd name="T89" fmla="*/ 129 h 185"/>
                  <a:gd name="T90" fmla="*/ 256 w 261"/>
                  <a:gd name="T91" fmla="*/ 115 h 185"/>
                  <a:gd name="T92" fmla="*/ 242 w 261"/>
                  <a:gd name="T93" fmla="*/ 10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1" h="185">
                    <a:moveTo>
                      <a:pt x="242" y="105"/>
                    </a:moveTo>
                    <a:lnTo>
                      <a:pt x="242" y="105"/>
                    </a:lnTo>
                    <a:cubicBezTo>
                      <a:pt x="242" y="101"/>
                      <a:pt x="242" y="96"/>
                      <a:pt x="233" y="91"/>
                    </a:cubicBezTo>
                    <a:cubicBezTo>
                      <a:pt x="226" y="84"/>
                      <a:pt x="221" y="82"/>
                      <a:pt x="221" y="80"/>
                    </a:cubicBezTo>
                    <a:cubicBezTo>
                      <a:pt x="221" y="75"/>
                      <a:pt x="216" y="73"/>
                      <a:pt x="212" y="66"/>
                    </a:cubicBezTo>
                    <a:cubicBezTo>
                      <a:pt x="205" y="59"/>
                      <a:pt x="193" y="59"/>
                      <a:pt x="193" y="59"/>
                    </a:cubicBezTo>
                    <a:lnTo>
                      <a:pt x="191" y="52"/>
                    </a:lnTo>
                    <a:lnTo>
                      <a:pt x="182" y="49"/>
                    </a:lnTo>
                    <a:cubicBezTo>
                      <a:pt x="182" y="49"/>
                      <a:pt x="177" y="47"/>
                      <a:pt x="184" y="42"/>
                    </a:cubicBezTo>
                    <a:cubicBezTo>
                      <a:pt x="193" y="38"/>
                      <a:pt x="184" y="28"/>
                      <a:pt x="184" y="24"/>
                    </a:cubicBezTo>
                    <a:cubicBezTo>
                      <a:pt x="182" y="19"/>
                      <a:pt x="172" y="7"/>
                      <a:pt x="168" y="3"/>
                    </a:cubicBezTo>
                    <a:lnTo>
                      <a:pt x="165" y="3"/>
                    </a:lnTo>
                    <a:cubicBezTo>
                      <a:pt x="161" y="0"/>
                      <a:pt x="151" y="5"/>
                      <a:pt x="147" y="10"/>
                    </a:cubicBezTo>
                    <a:cubicBezTo>
                      <a:pt x="142" y="14"/>
                      <a:pt x="147" y="17"/>
                      <a:pt x="142" y="19"/>
                    </a:cubicBezTo>
                    <a:cubicBezTo>
                      <a:pt x="140" y="24"/>
                      <a:pt x="128" y="33"/>
                      <a:pt x="121" y="40"/>
                    </a:cubicBezTo>
                    <a:cubicBezTo>
                      <a:pt x="114" y="49"/>
                      <a:pt x="98" y="45"/>
                      <a:pt x="91" y="47"/>
                    </a:cubicBezTo>
                    <a:cubicBezTo>
                      <a:pt x="86" y="49"/>
                      <a:pt x="96" y="56"/>
                      <a:pt x="91" y="59"/>
                    </a:cubicBezTo>
                    <a:cubicBezTo>
                      <a:pt x="86" y="61"/>
                      <a:pt x="75" y="66"/>
                      <a:pt x="72" y="68"/>
                    </a:cubicBezTo>
                    <a:cubicBezTo>
                      <a:pt x="68" y="70"/>
                      <a:pt x="54" y="70"/>
                      <a:pt x="49" y="75"/>
                    </a:cubicBezTo>
                    <a:cubicBezTo>
                      <a:pt x="44" y="82"/>
                      <a:pt x="40" y="70"/>
                      <a:pt x="35" y="75"/>
                    </a:cubicBezTo>
                    <a:cubicBezTo>
                      <a:pt x="30" y="82"/>
                      <a:pt x="26" y="82"/>
                      <a:pt x="23" y="80"/>
                    </a:cubicBezTo>
                    <a:cubicBezTo>
                      <a:pt x="23" y="80"/>
                      <a:pt x="21" y="80"/>
                      <a:pt x="21" y="77"/>
                    </a:cubicBezTo>
                    <a:cubicBezTo>
                      <a:pt x="16" y="82"/>
                      <a:pt x="12" y="87"/>
                      <a:pt x="10" y="91"/>
                    </a:cubicBezTo>
                    <a:cubicBezTo>
                      <a:pt x="7" y="101"/>
                      <a:pt x="0" y="108"/>
                      <a:pt x="0" y="112"/>
                    </a:cubicBezTo>
                    <a:cubicBezTo>
                      <a:pt x="0" y="117"/>
                      <a:pt x="3" y="124"/>
                      <a:pt x="3" y="131"/>
                    </a:cubicBezTo>
                    <a:cubicBezTo>
                      <a:pt x="3" y="138"/>
                      <a:pt x="5" y="143"/>
                      <a:pt x="10" y="147"/>
                    </a:cubicBezTo>
                    <a:cubicBezTo>
                      <a:pt x="14" y="152"/>
                      <a:pt x="12" y="161"/>
                      <a:pt x="12" y="161"/>
                    </a:cubicBezTo>
                    <a:cubicBezTo>
                      <a:pt x="12" y="161"/>
                      <a:pt x="14" y="164"/>
                      <a:pt x="16" y="168"/>
                    </a:cubicBezTo>
                    <a:cubicBezTo>
                      <a:pt x="21" y="171"/>
                      <a:pt x="30" y="178"/>
                      <a:pt x="30" y="180"/>
                    </a:cubicBezTo>
                    <a:cubicBezTo>
                      <a:pt x="30" y="182"/>
                      <a:pt x="33" y="185"/>
                      <a:pt x="35" y="185"/>
                    </a:cubicBezTo>
                    <a:lnTo>
                      <a:pt x="35" y="182"/>
                    </a:lnTo>
                    <a:cubicBezTo>
                      <a:pt x="40" y="175"/>
                      <a:pt x="40" y="166"/>
                      <a:pt x="40" y="166"/>
                    </a:cubicBezTo>
                    <a:lnTo>
                      <a:pt x="51" y="164"/>
                    </a:lnTo>
                    <a:lnTo>
                      <a:pt x="61" y="161"/>
                    </a:lnTo>
                    <a:lnTo>
                      <a:pt x="79" y="164"/>
                    </a:lnTo>
                    <a:lnTo>
                      <a:pt x="79" y="150"/>
                    </a:lnTo>
                    <a:cubicBezTo>
                      <a:pt x="79" y="150"/>
                      <a:pt x="91" y="133"/>
                      <a:pt x="100" y="133"/>
                    </a:cubicBezTo>
                    <a:cubicBezTo>
                      <a:pt x="110" y="133"/>
                      <a:pt x="119" y="145"/>
                      <a:pt x="119" y="145"/>
                    </a:cubicBezTo>
                    <a:lnTo>
                      <a:pt x="158" y="152"/>
                    </a:lnTo>
                    <a:cubicBezTo>
                      <a:pt x="158" y="152"/>
                      <a:pt x="161" y="140"/>
                      <a:pt x="165" y="138"/>
                    </a:cubicBezTo>
                    <a:cubicBezTo>
                      <a:pt x="170" y="136"/>
                      <a:pt x="177" y="140"/>
                      <a:pt x="182" y="138"/>
                    </a:cubicBezTo>
                    <a:cubicBezTo>
                      <a:pt x="189" y="136"/>
                      <a:pt x="196" y="131"/>
                      <a:pt x="205" y="131"/>
                    </a:cubicBezTo>
                    <a:cubicBezTo>
                      <a:pt x="214" y="131"/>
                      <a:pt x="216" y="136"/>
                      <a:pt x="221" y="129"/>
                    </a:cubicBezTo>
                    <a:cubicBezTo>
                      <a:pt x="226" y="122"/>
                      <a:pt x="244" y="131"/>
                      <a:pt x="244" y="131"/>
                    </a:cubicBezTo>
                    <a:lnTo>
                      <a:pt x="261" y="129"/>
                    </a:lnTo>
                    <a:lnTo>
                      <a:pt x="256" y="115"/>
                    </a:lnTo>
                    <a:cubicBezTo>
                      <a:pt x="256" y="115"/>
                      <a:pt x="242" y="110"/>
                      <a:pt x="242" y="1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7" name="Freeform 74">
                <a:extLst>
                  <a:ext uri="{FF2B5EF4-FFF2-40B4-BE49-F238E27FC236}">
                    <a16:creationId xmlns:a16="http://schemas.microsoft.com/office/drawing/2014/main" id="{0160CA8F-60A3-A2FB-2A31-922F91C72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16"/>
                <a:ext cx="157" cy="112"/>
              </a:xfrm>
              <a:custGeom>
                <a:avLst/>
                <a:gdLst>
                  <a:gd name="T0" fmla="*/ 242 w 261"/>
                  <a:gd name="T1" fmla="*/ 105 h 185"/>
                  <a:gd name="T2" fmla="*/ 242 w 261"/>
                  <a:gd name="T3" fmla="*/ 105 h 185"/>
                  <a:gd name="T4" fmla="*/ 233 w 261"/>
                  <a:gd name="T5" fmla="*/ 91 h 185"/>
                  <a:gd name="T6" fmla="*/ 221 w 261"/>
                  <a:gd name="T7" fmla="*/ 80 h 185"/>
                  <a:gd name="T8" fmla="*/ 212 w 261"/>
                  <a:gd name="T9" fmla="*/ 66 h 185"/>
                  <a:gd name="T10" fmla="*/ 193 w 261"/>
                  <a:gd name="T11" fmla="*/ 59 h 185"/>
                  <a:gd name="T12" fmla="*/ 191 w 261"/>
                  <a:gd name="T13" fmla="*/ 52 h 185"/>
                  <a:gd name="T14" fmla="*/ 182 w 261"/>
                  <a:gd name="T15" fmla="*/ 49 h 185"/>
                  <a:gd name="T16" fmla="*/ 184 w 261"/>
                  <a:gd name="T17" fmla="*/ 42 h 185"/>
                  <a:gd name="T18" fmla="*/ 184 w 261"/>
                  <a:gd name="T19" fmla="*/ 24 h 185"/>
                  <a:gd name="T20" fmla="*/ 168 w 261"/>
                  <a:gd name="T21" fmla="*/ 3 h 185"/>
                  <a:gd name="T22" fmla="*/ 165 w 261"/>
                  <a:gd name="T23" fmla="*/ 3 h 185"/>
                  <a:gd name="T24" fmla="*/ 147 w 261"/>
                  <a:gd name="T25" fmla="*/ 10 h 185"/>
                  <a:gd name="T26" fmla="*/ 142 w 261"/>
                  <a:gd name="T27" fmla="*/ 19 h 185"/>
                  <a:gd name="T28" fmla="*/ 121 w 261"/>
                  <a:gd name="T29" fmla="*/ 40 h 185"/>
                  <a:gd name="T30" fmla="*/ 91 w 261"/>
                  <a:gd name="T31" fmla="*/ 47 h 185"/>
                  <a:gd name="T32" fmla="*/ 91 w 261"/>
                  <a:gd name="T33" fmla="*/ 59 h 185"/>
                  <a:gd name="T34" fmla="*/ 72 w 261"/>
                  <a:gd name="T35" fmla="*/ 68 h 185"/>
                  <a:gd name="T36" fmla="*/ 49 w 261"/>
                  <a:gd name="T37" fmla="*/ 75 h 185"/>
                  <a:gd name="T38" fmla="*/ 35 w 261"/>
                  <a:gd name="T39" fmla="*/ 75 h 185"/>
                  <a:gd name="T40" fmla="*/ 23 w 261"/>
                  <a:gd name="T41" fmla="*/ 80 h 185"/>
                  <a:gd name="T42" fmla="*/ 21 w 261"/>
                  <a:gd name="T43" fmla="*/ 77 h 185"/>
                  <a:gd name="T44" fmla="*/ 10 w 261"/>
                  <a:gd name="T45" fmla="*/ 91 h 185"/>
                  <a:gd name="T46" fmla="*/ 0 w 261"/>
                  <a:gd name="T47" fmla="*/ 112 h 185"/>
                  <a:gd name="T48" fmla="*/ 3 w 261"/>
                  <a:gd name="T49" fmla="*/ 131 h 185"/>
                  <a:gd name="T50" fmla="*/ 10 w 261"/>
                  <a:gd name="T51" fmla="*/ 147 h 185"/>
                  <a:gd name="T52" fmla="*/ 12 w 261"/>
                  <a:gd name="T53" fmla="*/ 161 h 185"/>
                  <a:gd name="T54" fmla="*/ 16 w 261"/>
                  <a:gd name="T55" fmla="*/ 168 h 185"/>
                  <a:gd name="T56" fmla="*/ 30 w 261"/>
                  <a:gd name="T57" fmla="*/ 180 h 185"/>
                  <a:gd name="T58" fmla="*/ 35 w 261"/>
                  <a:gd name="T59" fmla="*/ 185 h 185"/>
                  <a:gd name="T60" fmla="*/ 35 w 261"/>
                  <a:gd name="T61" fmla="*/ 182 h 185"/>
                  <a:gd name="T62" fmla="*/ 40 w 261"/>
                  <a:gd name="T63" fmla="*/ 166 h 185"/>
                  <a:gd name="T64" fmla="*/ 51 w 261"/>
                  <a:gd name="T65" fmla="*/ 164 h 185"/>
                  <a:gd name="T66" fmla="*/ 61 w 261"/>
                  <a:gd name="T67" fmla="*/ 161 h 185"/>
                  <a:gd name="T68" fmla="*/ 79 w 261"/>
                  <a:gd name="T69" fmla="*/ 164 h 185"/>
                  <a:gd name="T70" fmla="*/ 79 w 261"/>
                  <a:gd name="T71" fmla="*/ 150 h 185"/>
                  <a:gd name="T72" fmla="*/ 100 w 261"/>
                  <a:gd name="T73" fmla="*/ 133 h 185"/>
                  <a:gd name="T74" fmla="*/ 119 w 261"/>
                  <a:gd name="T75" fmla="*/ 145 h 185"/>
                  <a:gd name="T76" fmla="*/ 158 w 261"/>
                  <a:gd name="T77" fmla="*/ 152 h 185"/>
                  <a:gd name="T78" fmla="*/ 165 w 261"/>
                  <a:gd name="T79" fmla="*/ 138 h 185"/>
                  <a:gd name="T80" fmla="*/ 182 w 261"/>
                  <a:gd name="T81" fmla="*/ 138 h 185"/>
                  <a:gd name="T82" fmla="*/ 205 w 261"/>
                  <a:gd name="T83" fmla="*/ 131 h 185"/>
                  <a:gd name="T84" fmla="*/ 221 w 261"/>
                  <a:gd name="T85" fmla="*/ 129 h 185"/>
                  <a:gd name="T86" fmla="*/ 244 w 261"/>
                  <a:gd name="T87" fmla="*/ 131 h 185"/>
                  <a:gd name="T88" fmla="*/ 261 w 261"/>
                  <a:gd name="T89" fmla="*/ 129 h 185"/>
                  <a:gd name="T90" fmla="*/ 256 w 261"/>
                  <a:gd name="T91" fmla="*/ 115 h 185"/>
                  <a:gd name="T92" fmla="*/ 242 w 261"/>
                  <a:gd name="T93" fmla="*/ 105 h 185"/>
                  <a:gd name="T94" fmla="*/ 242 w 261"/>
                  <a:gd name="T95" fmla="*/ 10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1" h="185">
                    <a:moveTo>
                      <a:pt x="242" y="105"/>
                    </a:moveTo>
                    <a:lnTo>
                      <a:pt x="242" y="105"/>
                    </a:lnTo>
                    <a:cubicBezTo>
                      <a:pt x="242" y="101"/>
                      <a:pt x="242" y="96"/>
                      <a:pt x="233" y="91"/>
                    </a:cubicBezTo>
                    <a:cubicBezTo>
                      <a:pt x="226" y="84"/>
                      <a:pt x="221" y="82"/>
                      <a:pt x="221" y="80"/>
                    </a:cubicBezTo>
                    <a:cubicBezTo>
                      <a:pt x="221" y="75"/>
                      <a:pt x="216" y="73"/>
                      <a:pt x="212" y="66"/>
                    </a:cubicBezTo>
                    <a:cubicBezTo>
                      <a:pt x="205" y="59"/>
                      <a:pt x="193" y="59"/>
                      <a:pt x="193" y="59"/>
                    </a:cubicBezTo>
                    <a:lnTo>
                      <a:pt x="191" y="52"/>
                    </a:lnTo>
                    <a:lnTo>
                      <a:pt x="182" y="49"/>
                    </a:lnTo>
                    <a:cubicBezTo>
                      <a:pt x="182" y="49"/>
                      <a:pt x="177" y="47"/>
                      <a:pt x="184" y="42"/>
                    </a:cubicBezTo>
                    <a:cubicBezTo>
                      <a:pt x="193" y="38"/>
                      <a:pt x="184" y="28"/>
                      <a:pt x="184" y="24"/>
                    </a:cubicBezTo>
                    <a:cubicBezTo>
                      <a:pt x="182" y="19"/>
                      <a:pt x="172" y="7"/>
                      <a:pt x="168" y="3"/>
                    </a:cubicBezTo>
                    <a:lnTo>
                      <a:pt x="165" y="3"/>
                    </a:lnTo>
                    <a:cubicBezTo>
                      <a:pt x="161" y="0"/>
                      <a:pt x="151" y="5"/>
                      <a:pt x="147" y="10"/>
                    </a:cubicBezTo>
                    <a:cubicBezTo>
                      <a:pt x="142" y="14"/>
                      <a:pt x="147" y="17"/>
                      <a:pt x="142" y="19"/>
                    </a:cubicBezTo>
                    <a:cubicBezTo>
                      <a:pt x="140" y="24"/>
                      <a:pt x="128" y="33"/>
                      <a:pt x="121" y="40"/>
                    </a:cubicBezTo>
                    <a:cubicBezTo>
                      <a:pt x="114" y="49"/>
                      <a:pt x="98" y="45"/>
                      <a:pt x="91" y="47"/>
                    </a:cubicBezTo>
                    <a:cubicBezTo>
                      <a:pt x="86" y="49"/>
                      <a:pt x="96" y="56"/>
                      <a:pt x="91" y="59"/>
                    </a:cubicBezTo>
                    <a:cubicBezTo>
                      <a:pt x="86" y="61"/>
                      <a:pt x="75" y="66"/>
                      <a:pt x="72" y="68"/>
                    </a:cubicBezTo>
                    <a:cubicBezTo>
                      <a:pt x="68" y="70"/>
                      <a:pt x="54" y="70"/>
                      <a:pt x="49" y="75"/>
                    </a:cubicBezTo>
                    <a:cubicBezTo>
                      <a:pt x="44" y="82"/>
                      <a:pt x="40" y="70"/>
                      <a:pt x="35" y="75"/>
                    </a:cubicBezTo>
                    <a:cubicBezTo>
                      <a:pt x="30" y="82"/>
                      <a:pt x="26" y="82"/>
                      <a:pt x="23" y="80"/>
                    </a:cubicBezTo>
                    <a:cubicBezTo>
                      <a:pt x="23" y="80"/>
                      <a:pt x="21" y="80"/>
                      <a:pt x="21" y="77"/>
                    </a:cubicBezTo>
                    <a:cubicBezTo>
                      <a:pt x="16" y="82"/>
                      <a:pt x="12" y="87"/>
                      <a:pt x="10" y="91"/>
                    </a:cubicBezTo>
                    <a:cubicBezTo>
                      <a:pt x="7" y="101"/>
                      <a:pt x="0" y="108"/>
                      <a:pt x="0" y="112"/>
                    </a:cubicBezTo>
                    <a:cubicBezTo>
                      <a:pt x="0" y="117"/>
                      <a:pt x="3" y="124"/>
                      <a:pt x="3" y="131"/>
                    </a:cubicBezTo>
                    <a:cubicBezTo>
                      <a:pt x="3" y="138"/>
                      <a:pt x="5" y="143"/>
                      <a:pt x="10" y="147"/>
                    </a:cubicBezTo>
                    <a:cubicBezTo>
                      <a:pt x="14" y="152"/>
                      <a:pt x="12" y="161"/>
                      <a:pt x="12" y="161"/>
                    </a:cubicBezTo>
                    <a:cubicBezTo>
                      <a:pt x="12" y="161"/>
                      <a:pt x="14" y="164"/>
                      <a:pt x="16" y="168"/>
                    </a:cubicBezTo>
                    <a:cubicBezTo>
                      <a:pt x="21" y="171"/>
                      <a:pt x="30" y="178"/>
                      <a:pt x="30" y="180"/>
                    </a:cubicBezTo>
                    <a:cubicBezTo>
                      <a:pt x="30" y="182"/>
                      <a:pt x="33" y="185"/>
                      <a:pt x="35" y="185"/>
                    </a:cubicBezTo>
                    <a:lnTo>
                      <a:pt x="35" y="182"/>
                    </a:lnTo>
                    <a:cubicBezTo>
                      <a:pt x="40" y="175"/>
                      <a:pt x="40" y="166"/>
                      <a:pt x="40" y="166"/>
                    </a:cubicBezTo>
                    <a:lnTo>
                      <a:pt x="51" y="164"/>
                    </a:lnTo>
                    <a:lnTo>
                      <a:pt x="61" y="161"/>
                    </a:lnTo>
                    <a:lnTo>
                      <a:pt x="79" y="164"/>
                    </a:lnTo>
                    <a:lnTo>
                      <a:pt x="79" y="150"/>
                    </a:lnTo>
                    <a:cubicBezTo>
                      <a:pt x="79" y="150"/>
                      <a:pt x="91" y="133"/>
                      <a:pt x="100" y="133"/>
                    </a:cubicBezTo>
                    <a:cubicBezTo>
                      <a:pt x="110" y="133"/>
                      <a:pt x="119" y="145"/>
                      <a:pt x="119" y="145"/>
                    </a:cubicBezTo>
                    <a:lnTo>
                      <a:pt x="158" y="152"/>
                    </a:lnTo>
                    <a:cubicBezTo>
                      <a:pt x="158" y="152"/>
                      <a:pt x="161" y="140"/>
                      <a:pt x="165" y="138"/>
                    </a:cubicBezTo>
                    <a:cubicBezTo>
                      <a:pt x="170" y="136"/>
                      <a:pt x="177" y="140"/>
                      <a:pt x="182" y="138"/>
                    </a:cubicBezTo>
                    <a:cubicBezTo>
                      <a:pt x="189" y="136"/>
                      <a:pt x="196" y="131"/>
                      <a:pt x="205" y="131"/>
                    </a:cubicBezTo>
                    <a:cubicBezTo>
                      <a:pt x="214" y="131"/>
                      <a:pt x="216" y="136"/>
                      <a:pt x="221" y="129"/>
                    </a:cubicBezTo>
                    <a:cubicBezTo>
                      <a:pt x="226" y="122"/>
                      <a:pt x="244" y="131"/>
                      <a:pt x="244" y="131"/>
                    </a:cubicBezTo>
                    <a:lnTo>
                      <a:pt x="261" y="129"/>
                    </a:lnTo>
                    <a:lnTo>
                      <a:pt x="256" y="115"/>
                    </a:lnTo>
                    <a:cubicBezTo>
                      <a:pt x="256" y="115"/>
                      <a:pt x="242" y="110"/>
                      <a:pt x="242" y="105"/>
                    </a:cubicBezTo>
                    <a:lnTo>
                      <a:pt x="242" y="1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8" name="Freeform 75">
                <a:extLst>
                  <a:ext uri="{FF2B5EF4-FFF2-40B4-BE49-F238E27FC236}">
                    <a16:creationId xmlns:a16="http://schemas.microsoft.com/office/drawing/2014/main" id="{DB2A2E27-4929-8335-9118-BD174F79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16"/>
                <a:ext cx="157" cy="112"/>
              </a:xfrm>
              <a:custGeom>
                <a:avLst/>
                <a:gdLst>
                  <a:gd name="T0" fmla="*/ 242 w 261"/>
                  <a:gd name="T1" fmla="*/ 105 h 185"/>
                  <a:gd name="T2" fmla="*/ 242 w 261"/>
                  <a:gd name="T3" fmla="*/ 105 h 185"/>
                  <a:gd name="T4" fmla="*/ 233 w 261"/>
                  <a:gd name="T5" fmla="*/ 91 h 185"/>
                  <a:gd name="T6" fmla="*/ 221 w 261"/>
                  <a:gd name="T7" fmla="*/ 80 h 185"/>
                  <a:gd name="T8" fmla="*/ 212 w 261"/>
                  <a:gd name="T9" fmla="*/ 66 h 185"/>
                  <a:gd name="T10" fmla="*/ 193 w 261"/>
                  <a:gd name="T11" fmla="*/ 59 h 185"/>
                  <a:gd name="T12" fmla="*/ 191 w 261"/>
                  <a:gd name="T13" fmla="*/ 52 h 185"/>
                  <a:gd name="T14" fmla="*/ 182 w 261"/>
                  <a:gd name="T15" fmla="*/ 49 h 185"/>
                  <a:gd name="T16" fmla="*/ 184 w 261"/>
                  <a:gd name="T17" fmla="*/ 42 h 185"/>
                  <a:gd name="T18" fmla="*/ 184 w 261"/>
                  <a:gd name="T19" fmla="*/ 24 h 185"/>
                  <a:gd name="T20" fmla="*/ 168 w 261"/>
                  <a:gd name="T21" fmla="*/ 3 h 185"/>
                  <a:gd name="T22" fmla="*/ 165 w 261"/>
                  <a:gd name="T23" fmla="*/ 3 h 185"/>
                  <a:gd name="T24" fmla="*/ 147 w 261"/>
                  <a:gd name="T25" fmla="*/ 10 h 185"/>
                  <a:gd name="T26" fmla="*/ 142 w 261"/>
                  <a:gd name="T27" fmla="*/ 19 h 185"/>
                  <a:gd name="T28" fmla="*/ 121 w 261"/>
                  <a:gd name="T29" fmla="*/ 40 h 185"/>
                  <a:gd name="T30" fmla="*/ 91 w 261"/>
                  <a:gd name="T31" fmla="*/ 47 h 185"/>
                  <a:gd name="T32" fmla="*/ 91 w 261"/>
                  <a:gd name="T33" fmla="*/ 59 h 185"/>
                  <a:gd name="T34" fmla="*/ 72 w 261"/>
                  <a:gd name="T35" fmla="*/ 68 h 185"/>
                  <a:gd name="T36" fmla="*/ 49 w 261"/>
                  <a:gd name="T37" fmla="*/ 75 h 185"/>
                  <a:gd name="T38" fmla="*/ 35 w 261"/>
                  <a:gd name="T39" fmla="*/ 75 h 185"/>
                  <a:gd name="T40" fmla="*/ 23 w 261"/>
                  <a:gd name="T41" fmla="*/ 80 h 185"/>
                  <a:gd name="T42" fmla="*/ 21 w 261"/>
                  <a:gd name="T43" fmla="*/ 77 h 185"/>
                  <a:gd name="T44" fmla="*/ 10 w 261"/>
                  <a:gd name="T45" fmla="*/ 91 h 185"/>
                  <a:gd name="T46" fmla="*/ 0 w 261"/>
                  <a:gd name="T47" fmla="*/ 112 h 185"/>
                  <a:gd name="T48" fmla="*/ 3 w 261"/>
                  <a:gd name="T49" fmla="*/ 131 h 185"/>
                  <a:gd name="T50" fmla="*/ 10 w 261"/>
                  <a:gd name="T51" fmla="*/ 147 h 185"/>
                  <a:gd name="T52" fmla="*/ 12 w 261"/>
                  <a:gd name="T53" fmla="*/ 161 h 185"/>
                  <a:gd name="T54" fmla="*/ 16 w 261"/>
                  <a:gd name="T55" fmla="*/ 168 h 185"/>
                  <a:gd name="T56" fmla="*/ 30 w 261"/>
                  <a:gd name="T57" fmla="*/ 180 h 185"/>
                  <a:gd name="T58" fmla="*/ 35 w 261"/>
                  <a:gd name="T59" fmla="*/ 185 h 185"/>
                  <a:gd name="T60" fmla="*/ 35 w 261"/>
                  <a:gd name="T61" fmla="*/ 182 h 185"/>
                  <a:gd name="T62" fmla="*/ 40 w 261"/>
                  <a:gd name="T63" fmla="*/ 166 h 185"/>
                  <a:gd name="T64" fmla="*/ 51 w 261"/>
                  <a:gd name="T65" fmla="*/ 164 h 185"/>
                  <a:gd name="T66" fmla="*/ 61 w 261"/>
                  <a:gd name="T67" fmla="*/ 161 h 185"/>
                  <a:gd name="T68" fmla="*/ 79 w 261"/>
                  <a:gd name="T69" fmla="*/ 164 h 185"/>
                  <a:gd name="T70" fmla="*/ 79 w 261"/>
                  <a:gd name="T71" fmla="*/ 150 h 185"/>
                  <a:gd name="T72" fmla="*/ 100 w 261"/>
                  <a:gd name="T73" fmla="*/ 133 h 185"/>
                  <a:gd name="T74" fmla="*/ 119 w 261"/>
                  <a:gd name="T75" fmla="*/ 145 h 185"/>
                  <a:gd name="T76" fmla="*/ 158 w 261"/>
                  <a:gd name="T77" fmla="*/ 152 h 185"/>
                  <a:gd name="T78" fmla="*/ 165 w 261"/>
                  <a:gd name="T79" fmla="*/ 138 h 185"/>
                  <a:gd name="T80" fmla="*/ 182 w 261"/>
                  <a:gd name="T81" fmla="*/ 138 h 185"/>
                  <a:gd name="T82" fmla="*/ 205 w 261"/>
                  <a:gd name="T83" fmla="*/ 131 h 185"/>
                  <a:gd name="T84" fmla="*/ 221 w 261"/>
                  <a:gd name="T85" fmla="*/ 129 h 185"/>
                  <a:gd name="T86" fmla="*/ 244 w 261"/>
                  <a:gd name="T87" fmla="*/ 131 h 185"/>
                  <a:gd name="T88" fmla="*/ 261 w 261"/>
                  <a:gd name="T89" fmla="*/ 129 h 185"/>
                  <a:gd name="T90" fmla="*/ 256 w 261"/>
                  <a:gd name="T91" fmla="*/ 115 h 185"/>
                  <a:gd name="T92" fmla="*/ 242 w 261"/>
                  <a:gd name="T93" fmla="*/ 10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1" h="185">
                    <a:moveTo>
                      <a:pt x="242" y="105"/>
                    </a:moveTo>
                    <a:lnTo>
                      <a:pt x="242" y="105"/>
                    </a:lnTo>
                    <a:cubicBezTo>
                      <a:pt x="242" y="101"/>
                      <a:pt x="242" y="96"/>
                      <a:pt x="233" y="91"/>
                    </a:cubicBezTo>
                    <a:cubicBezTo>
                      <a:pt x="226" y="84"/>
                      <a:pt x="221" y="82"/>
                      <a:pt x="221" y="80"/>
                    </a:cubicBezTo>
                    <a:cubicBezTo>
                      <a:pt x="221" y="75"/>
                      <a:pt x="216" y="73"/>
                      <a:pt x="212" y="66"/>
                    </a:cubicBezTo>
                    <a:cubicBezTo>
                      <a:pt x="205" y="59"/>
                      <a:pt x="193" y="59"/>
                      <a:pt x="193" y="59"/>
                    </a:cubicBezTo>
                    <a:lnTo>
                      <a:pt x="191" y="52"/>
                    </a:lnTo>
                    <a:lnTo>
                      <a:pt x="182" y="49"/>
                    </a:lnTo>
                    <a:cubicBezTo>
                      <a:pt x="182" y="49"/>
                      <a:pt x="177" y="47"/>
                      <a:pt x="184" y="42"/>
                    </a:cubicBezTo>
                    <a:cubicBezTo>
                      <a:pt x="193" y="38"/>
                      <a:pt x="184" y="28"/>
                      <a:pt x="184" y="24"/>
                    </a:cubicBezTo>
                    <a:cubicBezTo>
                      <a:pt x="182" y="19"/>
                      <a:pt x="172" y="7"/>
                      <a:pt x="168" y="3"/>
                    </a:cubicBezTo>
                    <a:lnTo>
                      <a:pt x="165" y="3"/>
                    </a:lnTo>
                    <a:cubicBezTo>
                      <a:pt x="161" y="0"/>
                      <a:pt x="151" y="5"/>
                      <a:pt x="147" y="10"/>
                    </a:cubicBezTo>
                    <a:cubicBezTo>
                      <a:pt x="142" y="14"/>
                      <a:pt x="147" y="17"/>
                      <a:pt x="142" y="19"/>
                    </a:cubicBezTo>
                    <a:cubicBezTo>
                      <a:pt x="140" y="24"/>
                      <a:pt x="128" y="33"/>
                      <a:pt x="121" y="40"/>
                    </a:cubicBezTo>
                    <a:cubicBezTo>
                      <a:pt x="114" y="49"/>
                      <a:pt x="98" y="45"/>
                      <a:pt x="91" y="47"/>
                    </a:cubicBezTo>
                    <a:cubicBezTo>
                      <a:pt x="86" y="49"/>
                      <a:pt x="96" y="56"/>
                      <a:pt x="91" y="59"/>
                    </a:cubicBezTo>
                    <a:cubicBezTo>
                      <a:pt x="86" y="61"/>
                      <a:pt x="75" y="66"/>
                      <a:pt x="72" y="68"/>
                    </a:cubicBezTo>
                    <a:cubicBezTo>
                      <a:pt x="68" y="70"/>
                      <a:pt x="54" y="70"/>
                      <a:pt x="49" y="75"/>
                    </a:cubicBezTo>
                    <a:cubicBezTo>
                      <a:pt x="44" y="82"/>
                      <a:pt x="40" y="70"/>
                      <a:pt x="35" y="75"/>
                    </a:cubicBezTo>
                    <a:cubicBezTo>
                      <a:pt x="30" y="82"/>
                      <a:pt x="26" y="82"/>
                      <a:pt x="23" y="80"/>
                    </a:cubicBezTo>
                    <a:cubicBezTo>
                      <a:pt x="23" y="80"/>
                      <a:pt x="21" y="80"/>
                      <a:pt x="21" y="77"/>
                    </a:cubicBezTo>
                    <a:cubicBezTo>
                      <a:pt x="16" y="82"/>
                      <a:pt x="12" y="87"/>
                      <a:pt x="10" y="91"/>
                    </a:cubicBezTo>
                    <a:cubicBezTo>
                      <a:pt x="7" y="101"/>
                      <a:pt x="0" y="108"/>
                      <a:pt x="0" y="112"/>
                    </a:cubicBezTo>
                    <a:cubicBezTo>
                      <a:pt x="0" y="117"/>
                      <a:pt x="3" y="124"/>
                      <a:pt x="3" y="131"/>
                    </a:cubicBezTo>
                    <a:cubicBezTo>
                      <a:pt x="3" y="138"/>
                      <a:pt x="5" y="143"/>
                      <a:pt x="10" y="147"/>
                    </a:cubicBezTo>
                    <a:cubicBezTo>
                      <a:pt x="14" y="152"/>
                      <a:pt x="12" y="161"/>
                      <a:pt x="12" y="161"/>
                    </a:cubicBezTo>
                    <a:cubicBezTo>
                      <a:pt x="12" y="161"/>
                      <a:pt x="14" y="164"/>
                      <a:pt x="16" y="168"/>
                    </a:cubicBezTo>
                    <a:cubicBezTo>
                      <a:pt x="21" y="171"/>
                      <a:pt x="30" y="178"/>
                      <a:pt x="30" y="180"/>
                    </a:cubicBezTo>
                    <a:cubicBezTo>
                      <a:pt x="30" y="182"/>
                      <a:pt x="33" y="185"/>
                      <a:pt x="35" y="185"/>
                    </a:cubicBezTo>
                    <a:lnTo>
                      <a:pt x="35" y="182"/>
                    </a:lnTo>
                    <a:cubicBezTo>
                      <a:pt x="40" y="175"/>
                      <a:pt x="40" y="166"/>
                      <a:pt x="40" y="166"/>
                    </a:cubicBezTo>
                    <a:lnTo>
                      <a:pt x="51" y="164"/>
                    </a:lnTo>
                    <a:lnTo>
                      <a:pt x="61" y="161"/>
                    </a:lnTo>
                    <a:lnTo>
                      <a:pt x="79" y="164"/>
                    </a:lnTo>
                    <a:lnTo>
                      <a:pt x="79" y="150"/>
                    </a:lnTo>
                    <a:cubicBezTo>
                      <a:pt x="79" y="150"/>
                      <a:pt x="91" y="133"/>
                      <a:pt x="100" y="133"/>
                    </a:cubicBezTo>
                    <a:cubicBezTo>
                      <a:pt x="110" y="133"/>
                      <a:pt x="119" y="145"/>
                      <a:pt x="119" y="145"/>
                    </a:cubicBezTo>
                    <a:lnTo>
                      <a:pt x="158" y="152"/>
                    </a:lnTo>
                    <a:cubicBezTo>
                      <a:pt x="158" y="152"/>
                      <a:pt x="161" y="140"/>
                      <a:pt x="165" y="138"/>
                    </a:cubicBezTo>
                    <a:cubicBezTo>
                      <a:pt x="170" y="136"/>
                      <a:pt x="177" y="140"/>
                      <a:pt x="182" y="138"/>
                    </a:cubicBezTo>
                    <a:cubicBezTo>
                      <a:pt x="189" y="136"/>
                      <a:pt x="196" y="131"/>
                      <a:pt x="205" y="131"/>
                    </a:cubicBezTo>
                    <a:cubicBezTo>
                      <a:pt x="214" y="131"/>
                      <a:pt x="216" y="136"/>
                      <a:pt x="221" y="129"/>
                    </a:cubicBezTo>
                    <a:cubicBezTo>
                      <a:pt x="226" y="122"/>
                      <a:pt x="244" y="131"/>
                      <a:pt x="244" y="131"/>
                    </a:cubicBezTo>
                    <a:lnTo>
                      <a:pt x="261" y="129"/>
                    </a:lnTo>
                    <a:lnTo>
                      <a:pt x="256" y="115"/>
                    </a:lnTo>
                    <a:cubicBezTo>
                      <a:pt x="256" y="115"/>
                      <a:pt x="242" y="110"/>
                      <a:pt x="242" y="1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9" name="Freeform 76">
                <a:extLst>
                  <a:ext uri="{FF2B5EF4-FFF2-40B4-BE49-F238E27FC236}">
                    <a16:creationId xmlns:a16="http://schemas.microsoft.com/office/drawing/2014/main" id="{E0084D57-8D60-B20E-4DBD-9500C05F4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216"/>
                <a:ext cx="157" cy="112"/>
              </a:xfrm>
              <a:custGeom>
                <a:avLst/>
                <a:gdLst>
                  <a:gd name="T0" fmla="*/ 242 w 261"/>
                  <a:gd name="T1" fmla="*/ 105 h 185"/>
                  <a:gd name="T2" fmla="*/ 242 w 261"/>
                  <a:gd name="T3" fmla="*/ 105 h 185"/>
                  <a:gd name="T4" fmla="*/ 233 w 261"/>
                  <a:gd name="T5" fmla="*/ 91 h 185"/>
                  <a:gd name="T6" fmla="*/ 221 w 261"/>
                  <a:gd name="T7" fmla="*/ 80 h 185"/>
                  <a:gd name="T8" fmla="*/ 212 w 261"/>
                  <a:gd name="T9" fmla="*/ 66 h 185"/>
                  <a:gd name="T10" fmla="*/ 193 w 261"/>
                  <a:gd name="T11" fmla="*/ 59 h 185"/>
                  <a:gd name="T12" fmla="*/ 191 w 261"/>
                  <a:gd name="T13" fmla="*/ 52 h 185"/>
                  <a:gd name="T14" fmla="*/ 182 w 261"/>
                  <a:gd name="T15" fmla="*/ 49 h 185"/>
                  <a:gd name="T16" fmla="*/ 184 w 261"/>
                  <a:gd name="T17" fmla="*/ 42 h 185"/>
                  <a:gd name="T18" fmla="*/ 184 w 261"/>
                  <a:gd name="T19" fmla="*/ 24 h 185"/>
                  <a:gd name="T20" fmla="*/ 168 w 261"/>
                  <a:gd name="T21" fmla="*/ 3 h 185"/>
                  <a:gd name="T22" fmla="*/ 165 w 261"/>
                  <a:gd name="T23" fmla="*/ 3 h 185"/>
                  <a:gd name="T24" fmla="*/ 147 w 261"/>
                  <a:gd name="T25" fmla="*/ 10 h 185"/>
                  <a:gd name="T26" fmla="*/ 142 w 261"/>
                  <a:gd name="T27" fmla="*/ 19 h 185"/>
                  <a:gd name="T28" fmla="*/ 121 w 261"/>
                  <a:gd name="T29" fmla="*/ 40 h 185"/>
                  <a:gd name="T30" fmla="*/ 91 w 261"/>
                  <a:gd name="T31" fmla="*/ 47 h 185"/>
                  <a:gd name="T32" fmla="*/ 91 w 261"/>
                  <a:gd name="T33" fmla="*/ 59 h 185"/>
                  <a:gd name="T34" fmla="*/ 72 w 261"/>
                  <a:gd name="T35" fmla="*/ 68 h 185"/>
                  <a:gd name="T36" fmla="*/ 49 w 261"/>
                  <a:gd name="T37" fmla="*/ 75 h 185"/>
                  <a:gd name="T38" fmla="*/ 35 w 261"/>
                  <a:gd name="T39" fmla="*/ 75 h 185"/>
                  <a:gd name="T40" fmla="*/ 23 w 261"/>
                  <a:gd name="T41" fmla="*/ 80 h 185"/>
                  <a:gd name="T42" fmla="*/ 21 w 261"/>
                  <a:gd name="T43" fmla="*/ 77 h 185"/>
                  <a:gd name="T44" fmla="*/ 10 w 261"/>
                  <a:gd name="T45" fmla="*/ 91 h 185"/>
                  <a:gd name="T46" fmla="*/ 0 w 261"/>
                  <a:gd name="T47" fmla="*/ 112 h 185"/>
                  <a:gd name="T48" fmla="*/ 3 w 261"/>
                  <a:gd name="T49" fmla="*/ 131 h 185"/>
                  <a:gd name="T50" fmla="*/ 10 w 261"/>
                  <a:gd name="T51" fmla="*/ 147 h 185"/>
                  <a:gd name="T52" fmla="*/ 12 w 261"/>
                  <a:gd name="T53" fmla="*/ 161 h 185"/>
                  <a:gd name="T54" fmla="*/ 16 w 261"/>
                  <a:gd name="T55" fmla="*/ 168 h 185"/>
                  <a:gd name="T56" fmla="*/ 30 w 261"/>
                  <a:gd name="T57" fmla="*/ 180 h 185"/>
                  <a:gd name="T58" fmla="*/ 35 w 261"/>
                  <a:gd name="T59" fmla="*/ 185 h 185"/>
                  <a:gd name="T60" fmla="*/ 35 w 261"/>
                  <a:gd name="T61" fmla="*/ 182 h 185"/>
                  <a:gd name="T62" fmla="*/ 40 w 261"/>
                  <a:gd name="T63" fmla="*/ 166 h 185"/>
                  <a:gd name="T64" fmla="*/ 51 w 261"/>
                  <a:gd name="T65" fmla="*/ 164 h 185"/>
                  <a:gd name="T66" fmla="*/ 61 w 261"/>
                  <a:gd name="T67" fmla="*/ 161 h 185"/>
                  <a:gd name="T68" fmla="*/ 79 w 261"/>
                  <a:gd name="T69" fmla="*/ 164 h 185"/>
                  <a:gd name="T70" fmla="*/ 79 w 261"/>
                  <a:gd name="T71" fmla="*/ 150 h 185"/>
                  <a:gd name="T72" fmla="*/ 100 w 261"/>
                  <a:gd name="T73" fmla="*/ 133 h 185"/>
                  <a:gd name="T74" fmla="*/ 119 w 261"/>
                  <a:gd name="T75" fmla="*/ 145 h 185"/>
                  <a:gd name="T76" fmla="*/ 158 w 261"/>
                  <a:gd name="T77" fmla="*/ 152 h 185"/>
                  <a:gd name="T78" fmla="*/ 165 w 261"/>
                  <a:gd name="T79" fmla="*/ 138 h 185"/>
                  <a:gd name="T80" fmla="*/ 182 w 261"/>
                  <a:gd name="T81" fmla="*/ 138 h 185"/>
                  <a:gd name="T82" fmla="*/ 205 w 261"/>
                  <a:gd name="T83" fmla="*/ 131 h 185"/>
                  <a:gd name="T84" fmla="*/ 221 w 261"/>
                  <a:gd name="T85" fmla="*/ 129 h 185"/>
                  <a:gd name="T86" fmla="*/ 244 w 261"/>
                  <a:gd name="T87" fmla="*/ 131 h 185"/>
                  <a:gd name="T88" fmla="*/ 261 w 261"/>
                  <a:gd name="T89" fmla="*/ 129 h 185"/>
                  <a:gd name="T90" fmla="*/ 256 w 261"/>
                  <a:gd name="T91" fmla="*/ 115 h 185"/>
                  <a:gd name="T92" fmla="*/ 242 w 261"/>
                  <a:gd name="T93" fmla="*/ 105 h 185"/>
                  <a:gd name="T94" fmla="*/ 242 w 261"/>
                  <a:gd name="T95" fmla="*/ 10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1" h="185">
                    <a:moveTo>
                      <a:pt x="242" y="105"/>
                    </a:moveTo>
                    <a:lnTo>
                      <a:pt x="242" y="105"/>
                    </a:lnTo>
                    <a:cubicBezTo>
                      <a:pt x="242" y="101"/>
                      <a:pt x="242" y="96"/>
                      <a:pt x="233" y="91"/>
                    </a:cubicBezTo>
                    <a:cubicBezTo>
                      <a:pt x="226" y="84"/>
                      <a:pt x="221" y="82"/>
                      <a:pt x="221" y="80"/>
                    </a:cubicBezTo>
                    <a:cubicBezTo>
                      <a:pt x="221" y="75"/>
                      <a:pt x="216" y="73"/>
                      <a:pt x="212" y="66"/>
                    </a:cubicBezTo>
                    <a:cubicBezTo>
                      <a:pt x="205" y="59"/>
                      <a:pt x="193" y="59"/>
                      <a:pt x="193" y="59"/>
                    </a:cubicBezTo>
                    <a:lnTo>
                      <a:pt x="191" y="52"/>
                    </a:lnTo>
                    <a:lnTo>
                      <a:pt x="182" y="49"/>
                    </a:lnTo>
                    <a:cubicBezTo>
                      <a:pt x="182" y="49"/>
                      <a:pt x="177" y="47"/>
                      <a:pt x="184" y="42"/>
                    </a:cubicBezTo>
                    <a:cubicBezTo>
                      <a:pt x="193" y="38"/>
                      <a:pt x="184" y="28"/>
                      <a:pt x="184" y="24"/>
                    </a:cubicBezTo>
                    <a:cubicBezTo>
                      <a:pt x="182" y="19"/>
                      <a:pt x="172" y="7"/>
                      <a:pt x="168" y="3"/>
                    </a:cubicBezTo>
                    <a:lnTo>
                      <a:pt x="165" y="3"/>
                    </a:lnTo>
                    <a:cubicBezTo>
                      <a:pt x="161" y="0"/>
                      <a:pt x="151" y="5"/>
                      <a:pt x="147" y="10"/>
                    </a:cubicBezTo>
                    <a:cubicBezTo>
                      <a:pt x="142" y="14"/>
                      <a:pt x="147" y="17"/>
                      <a:pt x="142" y="19"/>
                    </a:cubicBezTo>
                    <a:cubicBezTo>
                      <a:pt x="140" y="24"/>
                      <a:pt x="128" y="33"/>
                      <a:pt x="121" y="40"/>
                    </a:cubicBezTo>
                    <a:cubicBezTo>
                      <a:pt x="114" y="49"/>
                      <a:pt x="98" y="45"/>
                      <a:pt x="91" y="47"/>
                    </a:cubicBezTo>
                    <a:cubicBezTo>
                      <a:pt x="86" y="49"/>
                      <a:pt x="96" y="56"/>
                      <a:pt x="91" y="59"/>
                    </a:cubicBezTo>
                    <a:cubicBezTo>
                      <a:pt x="86" y="61"/>
                      <a:pt x="75" y="66"/>
                      <a:pt x="72" y="68"/>
                    </a:cubicBezTo>
                    <a:cubicBezTo>
                      <a:pt x="68" y="70"/>
                      <a:pt x="54" y="70"/>
                      <a:pt x="49" y="75"/>
                    </a:cubicBezTo>
                    <a:cubicBezTo>
                      <a:pt x="44" y="82"/>
                      <a:pt x="40" y="70"/>
                      <a:pt x="35" y="75"/>
                    </a:cubicBezTo>
                    <a:cubicBezTo>
                      <a:pt x="30" y="82"/>
                      <a:pt x="26" y="82"/>
                      <a:pt x="23" y="80"/>
                    </a:cubicBezTo>
                    <a:cubicBezTo>
                      <a:pt x="23" y="80"/>
                      <a:pt x="21" y="80"/>
                      <a:pt x="21" y="77"/>
                    </a:cubicBezTo>
                    <a:cubicBezTo>
                      <a:pt x="16" y="82"/>
                      <a:pt x="12" y="87"/>
                      <a:pt x="10" y="91"/>
                    </a:cubicBezTo>
                    <a:cubicBezTo>
                      <a:pt x="7" y="101"/>
                      <a:pt x="0" y="108"/>
                      <a:pt x="0" y="112"/>
                    </a:cubicBezTo>
                    <a:cubicBezTo>
                      <a:pt x="0" y="117"/>
                      <a:pt x="3" y="124"/>
                      <a:pt x="3" y="131"/>
                    </a:cubicBezTo>
                    <a:cubicBezTo>
                      <a:pt x="3" y="138"/>
                      <a:pt x="5" y="143"/>
                      <a:pt x="10" y="147"/>
                    </a:cubicBezTo>
                    <a:cubicBezTo>
                      <a:pt x="14" y="152"/>
                      <a:pt x="12" y="161"/>
                      <a:pt x="12" y="161"/>
                    </a:cubicBezTo>
                    <a:cubicBezTo>
                      <a:pt x="12" y="161"/>
                      <a:pt x="14" y="164"/>
                      <a:pt x="16" y="168"/>
                    </a:cubicBezTo>
                    <a:cubicBezTo>
                      <a:pt x="21" y="171"/>
                      <a:pt x="30" y="178"/>
                      <a:pt x="30" y="180"/>
                    </a:cubicBezTo>
                    <a:cubicBezTo>
                      <a:pt x="30" y="182"/>
                      <a:pt x="33" y="185"/>
                      <a:pt x="35" y="185"/>
                    </a:cubicBezTo>
                    <a:lnTo>
                      <a:pt x="35" y="182"/>
                    </a:lnTo>
                    <a:cubicBezTo>
                      <a:pt x="40" y="175"/>
                      <a:pt x="40" y="166"/>
                      <a:pt x="40" y="166"/>
                    </a:cubicBezTo>
                    <a:lnTo>
                      <a:pt x="51" y="164"/>
                    </a:lnTo>
                    <a:lnTo>
                      <a:pt x="61" y="161"/>
                    </a:lnTo>
                    <a:lnTo>
                      <a:pt x="79" y="164"/>
                    </a:lnTo>
                    <a:lnTo>
                      <a:pt x="79" y="150"/>
                    </a:lnTo>
                    <a:cubicBezTo>
                      <a:pt x="79" y="150"/>
                      <a:pt x="91" y="133"/>
                      <a:pt x="100" y="133"/>
                    </a:cubicBezTo>
                    <a:cubicBezTo>
                      <a:pt x="110" y="133"/>
                      <a:pt x="119" y="145"/>
                      <a:pt x="119" y="145"/>
                    </a:cubicBezTo>
                    <a:lnTo>
                      <a:pt x="158" y="152"/>
                    </a:lnTo>
                    <a:cubicBezTo>
                      <a:pt x="158" y="152"/>
                      <a:pt x="161" y="140"/>
                      <a:pt x="165" y="138"/>
                    </a:cubicBezTo>
                    <a:cubicBezTo>
                      <a:pt x="170" y="136"/>
                      <a:pt x="177" y="140"/>
                      <a:pt x="182" y="138"/>
                    </a:cubicBezTo>
                    <a:cubicBezTo>
                      <a:pt x="189" y="136"/>
                      <a:pt x="196" y="131"/>
                      <a:pt x="205" y="131"/>
                    </a:cubicBezTo>
                    <a:cubicBezTo>
                      <a:pt x="214" y="131"/>
                      <a:pt x="216" y="136"/>
                      <a:pt x="221" y="129"/>
                    </a:cubicBezTo>
                    <a:cubicBezTo>
                      <a:pt x="226" y="122"/>
                      <a:pt x="244" y="131"/>
                      <a:pt x="244" y="131"/>
                    </a:cubicBezTo>
                    <a:lnTo>
                      <a:pt x="261" y="129"/>
                    </a:lnTo>
                    <a:lnTo>
                      <a:pt x="256" y="115"/>
                    </a:lnTo>
                    <a:cubicBezTo>
                      <a:pt x="256" y="115"/>
                      <a:pt x="242" y="110"/>
                      <a:pt x="242" y="105"/>
                    </a:cubicBezTo>
                    <a:lnTo>
                      <a:pt x="242" y="1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0" name="Freeform 77">
                <a:extLst>
                  <a:ext uri="{FF2B5EF4-FFF2-40B4-BE49-F238E27FC236}">
                    <a16:creationId xmlns:a16="http://schemas.microsoft.com/office/drawing/2014/main" id="{93139B95-7412-34EC-2909-151333C19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180"/>
                <a:ext cx="152" cy="126"/>
              </a:xfrm>
              <a:custGeom>
                <a:avLst/>
                <a:gdLst>
                  <a:gd name="T0" fmla="*/ 156 w 254"/>
                  <a:gd name="T1" fmla="*/ 154 h 210"/>
                  <a:gd name="T2" fmla="*/ 156 w 254"/>
                  <a:gd name="T3" fmla="*/ 154 h 210"/>
                  <a:gd name="T4" fmla="*/ 168 w 254"/>
                  <a:gd name="T5" fmla="*/ 151 h 210"/>
                  <a:gd name="T6" fmla="*/ 184 w 254"/>
                  <a:gd name="T7" fmla="*/ 163 h 210"/>
                  <a:gd name="T8" fmla="*/ 193 w 254"/>
                  <a:gd name="T9" fmla="*/ 154 h 210"/>
                  <a:gd name="T10" fmla="*/ 207 w 254"/>
                  <a:gd name="T11" fmla="*/ 121 h 210"/>
                  <a:gd name="T12" fmla="*/ 219 w 254"/>
                  <a:gd name="T13" fmla="*/ 107 h 210"/>
                  <a:gd name="T14" fmla="*/ 221 w 254"/>
                  <a:gd name="T15" fmla="*/ 95 h 210"/>
                  <a:gd name="T16" fmla="*/ 226 w 254"/>
                  <a:gd name="T17" fmla="*/ 81 h 210"/>
                  <a:gd name="T18" fmla="*/ 238 w 254"/>
                  <a:gd name="T19" fmla="*/ 58 h 210"/>
                  <a:gd name="T20" fmla="*/ 252 w 254"/>
                  <a:gd name="T21" fmla="*/ 51 h 210"/>
                  <a:gd name="T22" fmla="*/ 249 w 254"/>
                  <a:gd name="T23" fmla="*/ 39 h 210"/>
                  <a:gd name="T24" fmla="*/ 242 w 254"/>
                  <a:gd name="T25" fmla="*/ 30 h 210"/>
                  <a:gd name="T26" fmla="*/ 242 w 254"/>
                  <a:gd name="T27" fmla="*/ 18 h 210"/>
                  <a:gd name="T28" fmla="*/ 235 w 254"/>
                  <a:gd name="T29" fmla="*/ 9 h 210"/>
                  <a:gd name="T30" fmla="*/ 226 w 254"/>
                  <a:gd name="T31" fmla="*/ 4 h 210"/>
                  <a:gd name="T32" fmla="*/ 212 w 254"/>
                  <a:gd name="T33" fmla="*/ 18 h 210"/>
                  <a:gd name="T34" fmla="*/ 193 w 254"/>
                  <a:gd name="T35" fmla="*/ 14 h 210"/>
                  <a:gd name="T36" fmla="*/ 168 w 254"/>
                  <a:gd name="T37" fmla="*/ 14 h 210"/>
                  <a:gd name="T38" fmla="*/ 152 w 254"/>
                  <a:gd name="T39" fmla="*/ 23 h 210"/>
                  <a:gd name="T40" fmla="*/ 131 w 254"/>
                  <a:gd name="T41" fmla="*/ 23 h 210"/>
                  <a:gd name="T42" fmla="*/ 114 w 254"/>
                  <a:gd name="T43" fmla="*/ 16 h 210"/>
                  <a:gd name="T44" fmla="*/ 96 w 254"/>
                  <a:gd name="T45" fmla="*/ 21 h 210"/>
                  <a:gd name="T46" fmla="*/ 84 w 254"/>
                  <a:gd name="T47" fmla="*/ 9 h 210"/>
                  <a:gd name="T48" fmla="*/ 68 w 254"/>
                  <a:gd name="T49" fmla="*/ 4 h 210"/>
                  <a:gd name="T50" fmla="*/ 56 w 254"/>
                  <a:gd name="T51" fmla="*/ 9 h 210"/>
                  <a:gd name="T52" fmla="*/ 35 w 254"/>
                  <a:gd name="T53" fmla="*/ 9 h 210"/>
                  <a:gd name="T54" fmla="*/ 31 w 254"/>
                  <a:gd name="T55" fmla="*/ 25 h 210"/>
                  <a:gd name="T56" fmla="*/ 21 w 254"/>
                  <a:gd name="T57" fmla="*/ 39 h 210"/>
                  <a:gd name="T58" fmla="*/ 19 w 254"/>
                  <a:gd name="T59" fmla="*/ 44 h 210"/>
                  <a:gd name="T60" fmla="*/ 21 w 254"/>
                  <a:gd name="T61" fmla="*/ 58 h 210"/>
                  <a:gd name="T62" fmla="*/ 19 w 254"/>
                  <a:gd name="T63" fmla="*/ 88 h 210"/>
                  <a:gd name="T64" fmla="*/ 12 w 254"/>
                  <a:gd name="T65" fmla="*/ 102 h 210"/>
                  <a:gd name="T66" fmla="*/ 3 w 254"/>
                  <a:gd name="T67" fmla="*/ 116 h 210"/>
                  <a:gd name="T68" fmla="*/ 3 w 254"/>
                  <a:gd name="T69" fmla="*/ 142 h 210"/>
                  <a:gd name="T70" fmla="*/ 10 w 254"/>
                  <a:gd name="T71" fmla="*/ 158 h 210"/>
                  <a:gd name="T72" fmla="*/ 42 w 254"/>
                  <a:gd name="T73" fmla="*/ 168 h 210"/>
                  <a:gd name="T74" fmla="*/ 61 w 254"/>
                  <a:gd name="T75" fmla="*/ 189 h 210"/>
                  <a:gd name="T76" fmla="*/ 72 w 254"/>
                  <a:gd name="T77" fmla="*/ 207 h 210"/>
                  <a:gd name="T78" fmla="*/ 93 w 254"/>
                  <a:gd name="T79" fmla="*/ 203 h 210"/>
                  <a:gd name="T80" fmla="*/ 124 w 254"/>
                  <a:gd name="T81" fmla="*/ 200 h 210"/>
                  <a:gd name="T82" fmla="*/ 126 w 254"/>
                  <a:gd name="T83" fmla="*/ 200 h 210"/>
                  <a:gd name="T84" fmla="*/ 133 w 254"/>
                  <a:gd name="T85" fmla="*/ 177 h 210"/>
                  <a:gd name="T86" fmla="*/ 156 w 254"/>
                  <a:gd name="T87" fmla="*/ 15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4" h="210">
                    <a:moveTo>
                      <a:pt x="156" y="154"/>
                    </a:moveTo>
                    <a:lnTo>
                      <a:pt x="156" y="154"/>
                    </a:lnTo>
                    <a:cubicBezTo>
                      <a:pt x="159" y="154"/>
                      <a:pt x="165" y="154"/>
                      <a:pt x="168" y="151"/>
                    </a:cubicBezTo>
                    <a:cubicBezTo>
                      <a:pt x="173" y="149"/>
                      <a:pt x="182" y="156"/>
                      <a:pt x="184" y="163"/>
                    </a:cubicBezTo>
                    <a:cubicBezTo>
                      <a:pt x="186" y="168"/>
                      <a:pt x="189" y="161"/>
                      <a:pt x="193" y="154"/>
                    </a:cubicBezTo>
                    <a:cubicBezTo>
                      <a:pt x="196" y="147"/>
                      <a:pt x="207" y="126"/>
                      <a:pt x="207" y="121"/>
                    </a:cubicBezTo>
                    <a:cubicBezTo>
                      <a:pt x="207" y="114"/>
                      <a:pt x="219" y="109"/>
                      <a:pt x="219" y="107"/>
                    </a:cubicBezTo>
                    <a:cubicBezTo>
                      <a:pt x="219" y="105"/>
                      <a:pt x="219" y="98"/>
                      <a:pt x="221" y="95"/>
                    </a:cubicBezTo>
                    <a:cubicBezTo>
                      <a:pt x="224" y="95"/>
                      <a:pt x="226" y="86"/>
                      <a:pt x="226" y="81"/>
                    </a:cubicBezTo>
                    <a:cubicBezTo>
                      <a:pt x="226" y="79"/>
                      <a:pt x="238" y="60"/>
                      <a:pt x="238" y="58"/>
                    </a:cubicBezTo>
                    <a:cubicBezTo>
                      <a:pt x="240" y="56"/>
                      <a:pt x="252" y="58"/>
                      <a:pt x="252" y="51"/>
                    </a:cubicBezTo>
                    <a:cubicBezTo>
                      <a:pt x="252" y="46"/>
                      <a:pt x="254" y="39"/>
                      <a:pt x="249" y="39"/>
                    </a:cubicBezTo>
                    <a:cubicBezTo>
                      <a:pt x="247" y="37"/>
                      <a:pt x="242" y="32"/>
                      <a:pt x="242" y="30"/>
                    </a:cubicBezTo>
                    <a:lnTo>
                      <a:pt x="242" y="18"/>
                    </a:lnTo>
                    <a:cubicBezTo>
                      <a:pt x="238" y="18"/>
                      <a:pt x="238" y="14"/>
                      <a:pt x="235" y="9"/>
                    </a:cubicBezTo>
                    <a:cubicBezTo>
                      <a:pt x="231" y="7"/>
                      <a:pt x="231" y="4"/>
                      <a:pt x="226" y="4"/>
                    </a:cubicBezTo>
                    <a:cubicBezTo>
                      <a:pt x="221" y="7"/>
                      <a:pt x="217" y="16"/>
                      <a:pt x="212" y="18"/>
                    </a:cubicBezTo>
                    <a:cubicBezTo>
                      <a:pt x="205" y="21"/>
                      <a:pt x="198" y="16"/>
                      <a:pt x="193" y="14"/>
                    </a:cubicBezTo>
                    <a:lnTo>
                      <a:pt x="168" y="14"/>
                    </a:lnTo>
                    <a:cubicBezTo>
                      <a:pt x="161" y="14"/>
                      <a:pt x="156" y="21"/>
                      <a:pt x="152" y="23"/>
                    </a:cubicBezTo>
                    <a:cubicBezTo>
                      <a:pt x="147" y="28"/>
                      <a:pt x="135" y="25"/>
                      <a:pt x="131" y="23"/>
                    </a:cubicBezTo>
                    <a:cubicBezTo>
                      <a:pt x="126" y="23"/>
                      <a:pt x="119" y="16"/>
                      <a:pt x="114" y="16"/>
                    </a:cubicBezTo>
                    <a:cubicBezTo>
                      <a:pt x="110" y="16"/>
                      <a:pt x="103" y="16"/>
                      <a:pt x="96" y="21"/>
                    </a:cubicBezTo>
                    <a:cubicBezTo>
                      <a:pt x="91" y="23"/>
                      <a:pt x="89" y="14"/>
                      <a:pt x="84" y="9"/>
                    </a:cubicBezTo>
                    <a:cubicBezTo>
                      <a:pt x="82" y="4"/>
                      <a:pt x="72" y="9"/>
                      <a:pt x="68" y="4"/>
                    </a:cubicBezTo>
                    <a:cubicBezTo>
                      <a:pt x="63" y="0"/>
                      <a:pt x="61" y="9"/>
                      <a:pt x="56" y="9"/>
                    </a:cubicBezTo>
                    <a:cubicBezTo>
                      <a:pt x="51" y="7"/>
                      <a:pt x="40" y="4"/>
                      <a:pt x="35" y="9"/>
                    </a:cubicBezTo>
                    <a:cubicBezTo>
                      <a:pt x="33" y="11"/>
                      <a:pt x="33" y="23"/>
                      <a:pt x="31" y="25"/>
                    </a:cubicBezTo>
                    <a:cubicBezTo>
                      <a:pt x="28" y="28"/>
                      <a:pt x="21" y="37"/>
                      <a:pt x="21" y="39"/>
                    </a:cubicBezTo>
                    <a:cubicBezTo>
                      <a:pt x="21" y="42"/>
                      <a:pt x="21" y="44"/>
                      <a:pt x="19" y="44"/>
                    </a:cubicBezTo>
                    <a:cubicBezTo>
                      <a:pt x="21" y="51"/>
                      <a:pt x="21" y="56"/>
                      <a:pt x="21" y="58"/>
                    </a:cubicBezTo>
                    <a:cubicBezTo>
                      <a:pt x="21" y="63"/>
                      <a:pt x="24" y="84"/>
                      <a:pt x="19" y="88"/>
                    </a:cubicBezTo>
                    <a:cubicBezTo>
                      <a:pt x="14" y="93"/>
                      <a:pt x="12" y="102"/>
                      <a:pt x="12" y="102"/>
                    </a:cubicBezTo>
                    <a:cubicBezTo>
                      <a:pt x="12" y="102"/>
                      <a:pt x="3" y="107"/>
                      <a:pt x="3" y="116"/>
                    </a:cubicBezTo>
                    <a:cubicBezTo>
                      <a:pt x="0" y="128"/>
                      <a:pt x="3" y="135"/>
                      <a:pt x="3" y="142"/>
                    </a:cubicBezTo>
                    <a:cubicBezTo>
                      <a:pt x="3" y="149"/>
                      <a:pt x="7" y="151"/>
                      <a:pt x="10" y="158"/>
                    </a:cubicBezTo>
                    <a:cubicBezTo>
                      <a:pt x="14" y="165"/>
                      <a:pt x="31" y="165"/>
                      <a:pt x="42" y="168"/>
                    </a:cubicBezTo>
                    <a:cubicBezTo>
                      <a:pt x="51" y="170"/>
                      <a:pt x="61" y="184"/>
                      <a:pt x="61" y="189"/>
                    </a:cubicBezTo>
                    <a:cubicBezTo>
                      <a:pt x="61" y="196"/>
                      <a:pt x="68" y="205"/>
                      <a:pt x="72" y="207"/>
                    </a:cubicBezTo>
                    <a:cubicBezTo>
                      <a:pt x="77" y="210"/>
                      <a:pt x="89" y="203"/>
                      <a:pt x="93" y="203"/>
                    </a:cubicBezTo>
                    <a:cubicBezTo>
                      <a:pt x="101" y="203"/>
                      <a:pt x="119" y="203"/>
                      <a:pt x="124" y="200"/>
                    </a:cubicBezTo>
                    <a:cubicBezTo>
                      <a:pt x="124" y="198"/>
                      <a:pt x="124" y="198"/>
                      <a:pt x="126" y="200"/>
                    </a:cubicBezTo>
                    <a:cubicBezTo>
                      <a:pt x="131" y="186"/>
                      <a:pt x="133" y="177"/>
                      <a:pt x="133" y="177"/>
                    </a:cubicBezTo>
                    <a:cubicBezTo>
                      <a:pt x="133" y="177"/>
                      <a:pt x="154" y="154"/>
                      <a:pt x="156" y="15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1" name="Freeform 78">
                <a:extLst>
                  <a:ext uri="{FF2B5EF4-FFF2-40B4-BE49-F238E27FC236}">
                    <a16:creationId xmlns:a16="http://schemas.microsoft.com/office/drawing/2014/main" id="{1D46BB85-AAA0-6E67-4F45-A708F28A8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180"/>
                <a:ext cx="152" cy="126"/>
              </a:xfrm>
              <a:custGeom>
                <a:avLst/>
                <a:gdLst>
                  <a:gd name="T0" fmla="*/ 156 w 254"/>
                  <a:gd name="T1" fmla="*/ 154 h 210"/>
                  <a:gd name="T2" fmla="*/ 156 w 254"/>
                  <a:gd name="T3" fmla="*/ 154 h 210"/>
                  <a:gd name="T4" fmla="*/ 168 w 254"/>
                  <a:gd name="T5" fmla="*/ 151 h 210"/>
                  <a:gd name="T6" fmla="*/ 184 w 254"/>
                  <a:gd name="T7" fmla="*/ 163 h 210"/>
                  <a:gd name="T8" fmla="*/ 193 w 254"/>
                  <a:gd name="T9" fmla="*/ 154 h 210"/>
                  <a:gd name="T10" fmla="*/ 207 w 254"/>
                  <a:gd name="T11" fmla="*/ 121 h 210"/>
                  <a:gd name="T12" fmla="*/ 219 w 254"/>
                  <a:gd name="T13" fmla="*/ 107 h 210"/>
                  <a:gd name="T14" fmla="*/ 221 w 254"/>
                  <a:gd name="T15" fmla="*/ 95 h 210"/>
                  <a:gd name="T16" fmla="*/ 226 w 254"/>
                  <a:gd name="T17" fmla="*/ 81 h 210"/>
                  <a:gd name="T18" fmla="*/ 238 w 254"/>
                  <a:gd name="T19" fmla="*/ 58 h 210"/>
                  <a:gd name="T20" fmla="*/ 252 w 254"/>
                  <a:gd name="T21" fmla="*/ 51 h 210"/>
                  <a:gd name="T22" fmla="*/ 249 w 254"/>
                  <a:gd name="T23" fmla="*/ 39 h 210"/>
                  <a:gd name="T24" fmla="*/ 242 w 254"/>
                  <a:gd name="T25" fmla="*/ 30 h 210"/>
                  <a:gd name="T26" fmla="*/ 242 w 254"/>
                  <a:gd name="T27" fmla="*/ 18 h 210"/>
                  <a:gd name="T28" fmla="*/ 235 w 254"/>
                  <a:gd name="T29" fmla="*/ 9 h 210"/>
                  <a:gd name="T30" fmla="*/ 226 w 254"/>
                  <a:gd name="T31" fmla="*/ 4 h 210"/>
                  <a:gd name="T32" fmla="*/ 212 w 254"/>
                  <a:gd name="T33" fmla="*/ 18 h 210"/>
                  <a:gd name="T34" fmla="*/ 193 w 254"/>
                  <a:gd name="T35" fmla="*/ 14 h 210"/>
                  <a:gd name="T36" fmla="*/ 168 w 254"/>
                  <a:gd name="T37" fmla="*/ 14 h 210"/>
                  <a:gd name="T38" fmla="*/ 152 w 254"/>
                  <a:gd name="T39" fmla="*/ 23 h 210"/>
                  <a:gd name="T40" fmla="*/ 131 w 254"/>
                  <a:gd name="T41" fmla="*/ 23 h 210"/>
                  <a:gd name="T42" fmla="*/ 114 w 254"/>
                  <a:gd name="T43" fmla="*/ 16 h 210"/>
                  <a:gd name="T44" fmla="*/ 96 w 254"/>
                  <a:gd name="T45" fmla="*/ 21 h 210"/>
                  <a:gd name="T46" fmla="*/ 84 w 254"/>
                  <a:gd name="T47" fmla="*/ 9 h 210"/>
                  <a:gd name="T48" fmla="*/ 68 w 254"/>
                  <a:gd name="T49" fmla="*/ 4 h 210"/>
                  <a:gd name="T50" fmla="*/ 56 w 254"/>
                  <a:gd name="T51" fmla="*/ 9 h 210"/>
                  <a:gd name="T52" fmla="*/ 35 w 254"/>
                  <a:gd name="T53" fmla="*/ 9 h 210"/>
                  <a:gd name="T54" fmla="*/ 31 w 254"/>
                  <a:gd name="T55" fmla="*/ 25 h 210"/>
                  <a:gd name="T56" fmla="*/ 21 w 254"/>
                  <a:gd name="T57" fmla="*/ 39 h 210"/>
                  <a:gd name="T58" fmla="*/ 19 w 254"/>
                  <a:gd name="T59" fmla="*/ 44 h 210"/>
                  <a:gd name="T60" fmla="*/ 21 w 254"/>
                  <a:gd name="T61" fmla="*/ 58 h 210"/>
                  <a:gd name="T62" fmla="*/ 19 w 254"/>
                  <a:gd name="T63" fmla="*/ 88 h 210"/>
                  <a:gd name="T64" fmla="*/ 12 w 254"/>
                  <a:gd name="T65" fmla="*/ 102 h 210"/>
                  <a:gd name="T66" fmla="*/ 3 w 254"/>
                  <a:gd name="T67" fmla="*/ 116 h 210"/>
                  <a:gd name="T68" fmla="*/ 3 w 254"/>
                  <a:gd name="T69" fmla="*/ 142 h 210"/>
                  <a:gd name="T70" fmla="*/ 10 w 254"/>
                  <a:gd name="T71" fmla="*/ 158 h 210"/>
                  <a:gd name="T72" fmla="*/ 42 w 254"/>
                  <a:gd name="T73" fmla="*/ 168 h 210"/>
                  <a:gd name="T74" fmla="*/ 61 w 254"/>
                  <a:gd name="T75" fmla="*/ 189 h 210"/>
                  <a:gd name="T76" fmla="*/ 72 w 254"/>
                  <a:gd name="T77" fmla="*/ 207 h 210"/>
                  <a:gd name="T78" fmla="*/ 93 w 254"/>
                  <a:gd name="T79" fmla="*/ 203 h 210"/>
                  <a:gd name="T80" fmla="*/ 124 w 254"/>
                  <a:gd name="T81" fmla="*/ 200 h 210"/>
                  <a:gd name="T82" fmla="*/ 126 w 254"/>
                  <a:gd name="T83" fmla="*/ 200 h 210"/>
                  <a:gd name="T84" fmla="*/ 133 w 254"/>
                  <a:gd name="T85" fmla="*/ 177 h 210"/>
                  <a:gd name="T86" fmla="*/ 156 w 254"/>
                  <a:gd name="T87" fmla="*/ 154 h 210"/>
                  <a:gd name="T88" fmla="*/ 156 w 254"/>
                  <a:gd name="T89" fmla="*/ 15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4" h="210">
                    <a:moveTo>
                      <a:pt x="156" y="154"/>
                    </a:moveTo>
                    <a:lnTo>
                      <a:pt x="156" y="154"/>
                    </a:lnTo>
                    <a:cubicBezTo>
                      <a:pt x="159" y="154"/>
                      <a:pt x="165" y="154"/>
                      <a:pt x="168" y="151"/>
                    </a:cubicBezTo>
                    <a:cubicBezTo>
                      <a:pt x="173" y="149"/>
                      <a:pt x="182" y="156"/>
                      <a:pt x="184" y="163"/>
                    </a:cubicBezTo>
                    <a:cubicBezTo>
                      <a:pt x="186" y="168"/>
                      <a:pt x="189" y="161"/>
                      <a:pt x="193" y="154"/>
                    </a:cubicBezTo>
                    <a:cubicBezTo>
                      <a:pt x="196" y="147"/>
                      <a:pt x="207" y="126"/>
                      <a:pt x="207" y="121"/>
                    </a:cubicBezTo>
                    <a:cubicBezTo>
                      <a:pt x="207" y="114"/>
                      <a:pt x="219" y="109"/>
                      <a:pt x="219" y="107"/>
                    </a:cubicBezTo>
                    <a:cubicBezTo>
                      <a:pt x="219" y="105"/>
                      <a:pt x="219" y="98"/>
                      <a:pt x="221" y="95"/>
                    </a:cubicBezTo>
                    <a:cubicBezTo>
                      <a:pt x="224" y="95"/>
                      <a:pt x="226" y="86"/>
                      <a:pt x="226" y="81"/>
                    </a:cubicBezTo>
                    <a:cubicBezTo>
                      <a:pt x="226" y="79"/>
                      <a:pt x="238" y="60"/>
                      <a:pt x="238" y="58"/>
                    </a:cubicBezTo>
                    <a:cubicBezTo>
                      <a:pt x="240" y="56"/>
                      <a:pt x="252" y="58"/>
                      <a:pt x="252" y="51"/>
                    </a:cubicBezTo>
                    <a:cubicBezTo>
                      <a:pt x="252" y="46"/>
                      <a:pt x="254" y="39"/>
                      <a:pt x="249" y="39"/>
                    </a:cubicBezTo>
                    <a:cubicBezTo>
                      <a:pt x="247" y="37"/>
                      <a:pt x="242" y="32"/>
                      <a:pt x="242" y="30"/>
                    </a:cubicBezTo>
                    <a:lnTo>
                      <a:pt x="242" y="18"/>
                    </a:lnTo>
                    <a:cubicBezTo>
                      <a:pt x="238" y="18"/>
                      <a:pt x="238" y="14"/>
                      <a:pt x="235" y="9"/>
                    </a:cubicBezTo>
                    <a:cubicBezTo>
                      <a:pt x="231" y="7"/>
                      <a:pt x="231" y="4"/>
                      <a:pt x="226" y="4"/>
                    </a:cubicBezTo>
                    <a:cubicBezTo>
                      <a:pt x="221" y="7"/>
                      <a:pt x="217" y="16"/>
                      <a:pt x="212" y="18"/>
                    </a:cubicBezTo>
                    <a:cubicBezTo>
                      <a:pt x="205" y="21"/>
                      <a:pt x="198" y="16"/>
                      <a:pt x="193" y="14"/>
                    </a:cubicBezTo>
                    <a:lnTo>
                      <a:pt x="168" y="14"/>
                    </a:lnTo>
                    <a:cubicBezTo>
                      <a:pt x="161" y="14"/>
                      <a:pt x="156" y="21"/>
                      <a:pt x="152" y="23"/>
                    </a:cubicBezTo>
                    <a:cubicBezTo>
                      <a:pt x="147" y="28"/>
                      <a:pt x="135" y="25"/>
                      <a:pt x="131" y="23"/>
                    </a:cubicBezTo>
                    <a:cubicBezTo>
                      <a:pt x="126" y="23"/>
                      <a:pt x="119" y="16"/>
                      <a:pt x="114" y="16"/>
                    </a:cubicBezTo>
                    <a:cubicBezTo>
                      <a:pt x="110" y="16"/>
                      <a:pt x="103" y="16"/>
                      <a:pt x="96" y="21"/>
                    </a:cubicBezTo>
                    <a:cubicBezTo>
                      <a:pt x="91" y="23"/>
                      <a:pt x="89" y="14"/>
                      <a:pt x="84" y="9"/>
                    </a:cubicBezTo>
                    <a:cubicBezTo>
                      <a:pt x="82" y="4"/>
                      <a:pt x="72" y="9"/>
                      <a:pt x="68" y="4"/>
                    </a:cubicBezTo>
                    <a:cubicBezTo>
                      <a:pt x="63" y="0"/>
                      <a:pt x="61" y="9"/>
                      <a:pt x="56" y="9"/>
                    </a:cubicBezTo>
                    <a:cubicBezTo>
                      <a:pt x="51" y="7"/>
                      <a:pt x="40" y="4"/>
                      <a:pt x="35" y="9"/>
                    </a:cubicBezTo>
                    <a:cubicBezTo>
                      <a:pt x="33" y="11"/>
                      <a:pt x="33" y="23"/>
                      <a:pt x="31" y="25"/>
                    </a:cubicBezTo>
                    <a:cubicBezTo>
                      <a:pt x="28" y="28"/>
                      <a:pt x="21" y="37"/>
                      <a:pt x="21" y="39"/>
                    </a:cubicBezTo>
                    <a:cubicBezTo>
                      <a:pt x="21" y="42"/>
                      <a:pt x="21" y="44"/>
                      <a:pt x="19" y="44"/>
                    </a:cubicBezTo>
                    <a:cubicBezTo>
                      <a:pt x="21" y="51"/>
                      <a:pt x="21" y="56"/>
                      <a:pt x="21" y="58"/>
                    </a:cubicBezTo>
                    <a:cubicBezTo>
                      <a:pt x="21" y="63"/>
                      <a:pt x="24" y="84"/>
                      <a:pt x="19" y="88"/>
                    </a:cubicBezTo>
                    <a:cubicBezTo>
                      <a:pt x="14" y="93"/>
                      <a:pt x="12" y="102"/>
                      <a:pt x="12" y="102"/>
                    </a:cubicBezTo>
                    <a:cubicBezTo>
                      <a:pt x="12" y="102"/>
                      <a:pt x="3" y="107"/>
                      <a:pt x="3" y="116"/>
                    </a:cubicBezTo>
                    <a:cubicBezTo>
                      <a:pt x="0" y="128"/>
                      <a:pt x="3" y="135"/>
                      <a:pt x="3" y="142"/>
                    </a:cubicBezTo>
                    <a:cubicBezTo>
                      <a:pt x="3" y="149"/>
                      <a:pt x="7" y="151"/>
                      <a:pt x="10" y="158"/>
                    </a:cubicBezTo>
                    <a:cubicBezTo>
                      <a:pt x="14" y="165"/>
                      <a:pt x="31" y="165"/>
                      <a:pt x="42" y="168"/>
                    </a:cubicBezTo>
                    <a:cubicBezTo>
                      <a:pt x="51" y="170"/>
                      <a:pt x="61" y="184"/>
                      <a:pt x="61" y="189"/>
                    </a:cubicBezTo>
                    <a:cubicBezTo>
                      <a:pt x="61" y="196"/>
                      <a:pt x="68" y="205"/>
                      <a:pt x="72" y="207"/>
                    </a:cubicBezTo>
                    <a:cubicBezTo>
                      <a:pt x="77" y="210"/>
                      <a:pt x="89" y="203"/>
                      <a:pt x="93" y="203"/>
                    </a:cubicBezTo>
                    <a:cubicBezTo>
                      <a:pt x="101" y="203"/>
                      <a:pt x="119" y="203"/>
                      <a:pt x="124" y="200"/>
                    </a:cubicBezTo>
                    <a:cubicBezTo>
                      <a:pt x="124" y="198"/>
                      <a:pt x="124" y="198"/>
                      <a:pt x="126" y="200"/>
                    </a:cubicBezTo>
                    <a:cubicBezTo>
                      <a:pt x="131" y="186"/>
                      <a:pt x="133" y="177"/>
                      <a:pt x="133" y="177"/>
                    </a:cubicBezTo>
                    <a:cubicBezTo>
                      <a:pt x="133" y="177"/>
                      <a:pt x="154" y="154"/>
                      <a:pt x="156" y="154"/>
                    </a:cubicBezTo>
                    <a:lnTo>
                      <a:pt x="15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2" name="Freeform 79">
                <a:extLst>
                  <a:ext uri="{FF2B5EF4-FFF2-40B4-BE49-F238E27FC236}">
                    <a16:creationId xmlns:a16="http://schemas.microsoft.com/office/drawing/2014/main" id="{A93294E7-7A10-C4A7-8A9A-D585AA059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180"/>
                <a:ext cx="152" cy="126"/>
              </a:xfrm>
              <a:custGeom>
                <a:avLst/>
                <a:gdLst>
                  <a:gd name="T0" fmla="*/ 156 w 254"/>
                  <a:gd name="T1" fmla="*/ 154 h 210"/>
                  <a:gd name="T2" fmla="*/ 156 w 254"/>
                  <a:gd name="T3" fmla="*/ 154 h 210"/>
                  <a:gd name="T4" fmla="*/ 168 w 254"/>
                  <a:gd name="T5" fmla="*/ 151 h 210"/>
                  <a:gd name="T6" fmla="*/ 184 w 254"/>
                  <a:gd name="T7" fmla="*/ 163 h 210"/>
                  <a:gd name="T8" fmla="*/ 193 w 254"/>
                  <a:gd name="T9" fmla="*/ 154 h 210"/>
                  <a:gd name="T10" fmla="*/ 207 w 254"/>
                  <a:gd name="T11" fmla="*/ 121 h 210"/>
                  <a:gd name="T12" fmla="*/ 219 w 254"/>
                  <a:gd name="T13" fmla="*/ 107 h 210"/>
                  <a:gd name="T14" fmla="*/ 221 w 254"/>
                  <a:gd name="T15" fmla="*/ 95 h 210"/>
                  <a:gd name="T16" fmla="*/ 226 w 254"/>
                  <a:gd name="T17" fmla="*/ 81 h 210"/>
                  <a:gd name="T18" fmla="*/ 238 w 254"/>
                  <a:gd name="T19" fmla="*/ 58 h 210"/>
                  <a:gd name="T20" fmla="*/ 252 w 254"/>
                  <a:gd name="T21" fmla="*/ 51 h 210"/>
                  <a:gd name="T22" fmla="*/ 249 w 254"/>
                  <a:gd name="T23" fmla="*/ 39 h 210"/>
                  <a:gd name="T24" fmla="*/ 242 w 254"/>
                  <a:gd name="T25" fmla="*/ 30 h 210"/>
                  <a:gd name="T26" fmla="*/ 242 w 254"/>
                  <a:gd name="T27" fmla="*/ 18 h 210"/>
                  <a:gd name="T28" fmla="*/ 235 w 254"/>
                  <a:gd name="T29" fmla="*/ 9 h 210"/>
                  <a:gd name="T30" fmla="*/ 226 w 254"/>
                  <a:gd name="T31" fmla="*/ 4 h 210"/>
                  <a:gd name="T32" fmla="*/ 212 w 254"/>
                  <a:gd name="T33" fmla="*/ 18 h 210"/>
                  <a:gd name="T34" fmla="*/ 193 w 254"/>
                  <a:gd name="T35" fmla="*/ 14 h 210"/>
                  <a:gd name="T36" fmla="*/ 168 w 254"/>
                  <a:gd name="T37" fmla="*/ 14 h 210"/>
                  <a:gd name="T38" fmla="*/ 152 w 254"/>
                  <a:gd name="T39" fmla="*/ 23 h 210"/>
                  <a:gd name="T40" fmla="*/ 131 w 254"/>
                  <a:gd name="T41" fmla="*/ 23 h 210"/>
                  <a:gd name="T42" fmla="*/ 114 w 254"/>
                  <a:gd name="T43" fmla="*/ 16 h 210"/>
                  <a:gd name="T44" fmla="*/ 96 w 254"/>
                  <a:gd name="T45" fmla="*/ 21 h 210"/>
                  <a:gd name="T46" fmla="*/ 84 w 254"/>
                  <a:gd name="T47" fmla="*/ 9 h 210"/>
                  <a:gd name="T48" fmla="*/ 68 w 254"/>
                  <a:gd name="T49" fmla="*/ 4 h 210"/>
                  <a:gd name="T50" fmla="*/ 56 w 254"/>
                  <a:gd name="T51" fmla="*/ 9 h 210"/>
                  <a:gd name="T52" fmla="*/ 35 w 254"/>
                  <a:gd name="T53" fmla="*/ 9 h 210"/>
                  <a:gd name="T54" fmla="*/ 31 w 254"/>
                  <a:gd name="T55" fmla="*/ 25 h 210"/>
                  <a:gd name="T56" fmla="*/ 21 w 254"/>
                  <a:gd name="T57" fmla="*/ 39 h 210"/>
                  <a:gd name="T58" fmla="*/ 19 w 254"/>
                  <a:gd name="T59" fmla="*/ 44 h 210"/>
                  <a:gd name="T60" fmla="*/ 21 w 254"/>
                  <a:gd name="T61" fmla="*/ 58 h 210"/>
                  <a:gd name="T62" fmla="*/ 19 w 254"/>
                  <a:gd name="T63" fmla="*/ 88 h 210"/>
                  <a:gd name="T64" fmla="*/ 12 w 254"/>
                  <a:gd name="T65" fmla="*/ 102 h 210"/>
                  <a:gd name="T66" fmla="*/ 3 w 254"/>
                  <a:gd name="T67" fmla="*/ 116 h 210"/>
                  <a:gd name="T68" fmla="*/ 3 w 254"/>
                  <a:gd name="T69" fmla="*/ 142 h 210"/>
                  <a:gd name="T70" fmla="*/ 10 w 254"/>
                  <a:gd name="T71" fmla="*/ 158 h 210"/>
                  <a:gd name="T72" fmla="*/ 42 w 254"/>
                  <a:gd name="T73" fmla="*/ 168 h 210"/>
                  <a:gd name="T74" fmla="*/ 61 w 254"/>
                  <a:gd name="T75" fmla="*/ 189 h 210"/>
                  <a:gd name="T76" fmla="*/ 72 w 254"/>
                  <a:gd name="T77" fmla="*/ 207 h 210"/>
                  <a:gd name="T78" fmla="*/ 93 w 254"/>
                  <a:gd name="T79" fmla="*/ 203 h 210"/>
                  <a:gd name="T80" fmla="*/ 124 w 254"/>
                  <a:gd name="T81" fmla="*/ 200 h 210"/>
                  <a:gd name="T82" fmla="*/ 126 w 254"/>
                  <a:gd name="T83" fmla="*/ 200 h 210"/>
                  <a:gd name="T84" fmla="*/ 133 w 254"/>
                  <a:gd name="T85" fmla="*/ 177 h 210"/>
                  <a:gd name="T86" fmla="*/ 156 w 254"/>
                  <a:gd name="T87" fmla="*/ 15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4" h="210">
                    <a:moveTo>
                      <a:pt x="156" y="154"/>
                    </a:moveTo>
                    <a:lnTo>
                      <a:pt x="156" y="154"/>
                    </a:lnTo>
                    <a:cubicBezTo>
                      <a:pt x="159" y="154"/>
                      <a:pt x="166" y="154"/>
                      <a:pt x="168" y="151"/>
                    </a:cubicBezTo>
                    <a:cubicBezTo>
                      <a:pt x="173" y="149"/>
                      <a:pt x="182" y="156"/>
                      <a:pt x="184" y="163"/>
                    </a:cubicBezTo>
                    <a:cubicBezTo>
                      <a:pt x="186" y="168"/>
                      <a:pt x="189" y="161"/>
                      <a:pt x="193" y="154"/>
                    </a:cubicBezTo>
                    <a:cubicBezTo>
                      <a:pt x="196" y="147"/>
                      <a:pt x="207" y="126"/>
                      <a:pt x="207" y="121"/>
                    </a:cubicBezTo>
                    <a:cubicBezTo>
                      <a:pt x="207" y="114"/>
                      <a:pt x="219" y="109"/>
                      <a:pt x="219" y="107"/>
                    </a:cubicBezTo>
                    <a:cubicBezTo>
                      <a:pt x="219" y="105"/>
                      <a:pt x="219" y="98"/>
                      <a:pt x="221" y="95"/>
                    </a:cubicBezTo>
                    <a:cubicBezTo>
                      <a:pt x="224" y="95"/>
                      <a:pt x="226" y="86"/>
                      <a:pt x="226" y="81"/>
                    </a:cubicBezTo>
                    <a:cubicBezTo>
                      <a:pt x="226" y="79"/>
                      <a:pt x="238" y="60"/>
                      <a:pt x="238" y="58"/>
                    </a:cubicBezTo>
                    <a:cubicBezTo>
                      <a:pt x="240" y="56"/>
                      <a:pt x="252" y="58"/>
                      <a:pt x="252" y="51"/>
                    </a:cubicBezTo>
                    <a:cubicBezTo>
                      <a:pt x="252" y="46"/>
                      <a:pt x="254" y="39"/>
                      <a:pt x="249" y="39"/>
                    </a:cubicBezTo>
                    <a:cubicBezTo>
                      <a:pt x="247" y="37"/>
                      <a:pt x="242" y="32"/>
                      <a:pt x="242" y="30"/>
                    </a:cubicBezTo>
                    <a:lnTo>
                      <a:pt x="242" y="18"/>
                    </a:lnTo>
                    <a:cubicBezTo>
                      <a:pt x="238" y="18"/>
                      <a:pt x="238" y="14"/>
                      <a:pt x="235" y="9"/>
                    </a:cubicBezTo>
                    <a:cubicBezTo>
                      <a:pt x="231" y="7"/>
                      <a:pt x="231" y="4"/>
                      <a:pt x="226" y="4"/>
                    </a:cubicBezTo>
                    <a:cubicBezTo>
                      <a:pt x="221" y="7"/>
                      <a:pt x="217" y="16"/>
                      <a:pt x="212" y="18"/>
                    </a:cubicBezTo>
                    <a:cubicBezTo>
                      <a:pt x="205" y="21"/>
                      <a:pt x="198" y="16"/>
                      <a:pt x="193" y="14"/>
                    </a:cubicBezTo>
                    <a:lnTo>
                      <a:pt x="168" y="14"/>
                    </a:lnTo>
                    <a:cubicBezTo>
                      <a:pt x="161" y="14"/>
                      <a:pt x="156" y="21"/>
                      <a:pt x="152" y="23"/>
                    </a:cubicBezTo>
                    <a:cubicBezTo>
                      <a:pt x="147" y="28"/>
                      <a:pt x="135" y="25"/>
                      <a:pt x="131" y="23"/>
                    </a:cubicBezTo>
                    <a:cubicBezTo>
                      <a:pt x="126" y="23"/>
                      <a:pt x="119" y="16"/>
                      <a:pt x="114" y="16"/>
                    </a:cubicBezTo>
                    <a:cubicBezTo>
                      <a:pt x="110" y="16"/>
                      <a:pt x="103" y="16"/>
                      <a:pt x="96" y="21"/>
                    </a:cubicBezTo>
                    <a:cubicBezTo>
                      <a:pt x="91" y="23"/>
                      <a:pt x="89" y="14"/>
                      <a:pt x="84" y="9"/>
                    </a:cubicBezTo>
                    <a:cubicBezTo>
                      <a:pt x="82" y="4"/>
                      <a:pt x="72" y="9"/>
                      <a:pt x="68" y="4"/>
                    </a:cubicBezTo>
                    <a:cubicBezTo>
                      <a:pt x="63" y="0"/>
                      <a:pt x="61" y="9"/>
                      <a:pt x="56" y="9"/>
                    </a:cubicBezTo>
                    <a:cubicBezTo>
                      <a:pt x="51" y="7"/>
                      <a:pt x="40" y="4"/>
                      <a:pt x="35" y="9"/>
                    </a:cubicBezTo>
                    <a:cubicBezTo>
                      <a:pt x="33" y="11"/>
                      <a:pt x="33" y="23"/>
                      <a:pt x="31" y="25"/>
                    </a:cubicBezTo>
                    <a:cubicBezTo>
                      <a:pt x="28" y="28"/>
                      <a:pt x="21" y="37"/>
                      <a:pt x="21" y="39"/>
                    </a:cubicBezTo>
                    <a:cubicBezTo>
                      <a:pt x="21" y="42"/>
                      <a:pt x="21" y="44"/>
                      <a:pt x="19" y="44"/>
                    </a:cubicBezTo>
                    <a:cubicBezTo>
                      <a:pt x="21" y="51"/>
                      <a:pt x="21" y="56"/>
                      <a:pt x="21" y="58"/>
                    </a:cubicBezTo>
                    <a:cubicBezTo>
                      <a:pt x="21" y="63"/>
                      <a:pt x="24" y="84"/>
                      <a:pt x="19" y="88"/>
                    </a:cubicBezTo>
                    <a:cubicBezTo>
                      <a:pt x="14" y="93"/>
                      <a:pt x="12" y="102"/>
                      <a:pt x="12" y="102"/>
                    </a:cubicBezTo>
                    <a:cubicBezTo>
                      <a:pt x="12" y="102"/>
                      <a:pt x="3" y="107"/>
                      <a:pt x="3" y="116"/>
                    </a:cubicBezTo>
                    <a:cubicBezTo>
                      <a:pt x="0" y="128"/>
                      <a:pt x="3" y="135"/>
                      <a:pt x="3" y="142"/>
                    </a:cubicBezTo>
                    <a:cubicBezTo>
                      <a:pt x="3" y="149"/>
                      <a:pt x="7" y="151"/>
                      <a:pt x="10" y="158"/>
                    </a:cubicBezTo>
                    <a:cubicBezTo>
                      <a:pt x="14" y="165"/>
                      <a:pt x="31" y="165"/>
                      <a:pt x="42" y="168"/>
                    </a:cubicBezTo>
                    <a:cubicBezTo>
                      <a:pt x="51" y="170"/>
                      <a:pt x="61" y="184"/>
                      <a:pt x="61" y="189"/>
                    </a:cubicBezTo>
                    <a:cubicBezTo>
                      <a:pt x="61" y="196"/>
                      <a:pt x="68" y="205"/>
                      <a:pt x="72" y="207"/>
                    </a:cubicBezTo>
                    <a:cubicBezTo>
                      <a:pt x="77" y="210"/>
                      <a:pt x="89" y="203"/>
                      <a:pt x="93" y="203"/>
                    </a:cubicBezTo>
                    <a:cubicBezTo>
                      <a:pt x="101" y="203"/>
                      <a:pt x="119" y="203"/>
                      <a:pt x="124" y="200"/>
                    </a:cubicBezTo>
                    <a:cubicBezTo>
                      <a:pt x="124" y="198"/>
                      <a:pt x="124" y="198"/>
                      <a:pt x="126" y="200"/>
                    </a:cubicBezTo>
                    <a:cubicBezTo>
                      <a:pt x="131" y="186"/>
                      <a:pt x="133" y="177"/>
                      <a:pt x="133" y="177"/>
                    </a:cubicBezTo>
                    <a:cubicBezTo>
                      <a:pt x="133" y="177"/>
                      <a:pt x="154" y="154"/>
                      <a:pt x="156" y="15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3" name="Freeform 80">
                <a:extLst>
                  <a:ext uri="{FF2B5EF4-FFF2-40B4-BE49-F238E27FC236}">
                    <a16:creationId xmlns:a16="http://schemas.microsoft.com/office/drawing/2014/main" id="{082099A1-7DA0-7971-27E0-3C3CBD209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180"/>
                <a:ext cx="152" cy="126"/>
              </a:xfrm>
              <a:custGeom>
                <a:avLst/>
                <a:gdLst>
                  <a:gd name="T0" fmla="*/ 156 w 254"/>
                  <a:gd name="T1" fmla="*/ 154 h 210"/>
                  <a:gd name="T2" fmla="*/ 156 w 254"/>
                  <a:gd name="T3" fmla="*/ 154 h 210"/>
                  <a:gd name="T4" fmla="*/ 168 w 254"/>
                  <a:gd name="T5" fmla="*/ 151 h 210"/>
                  <a:gd name="T6" fmla="*/ 184 w 254"/>
                  <a:gd name="T7" fmla="*/ 163 h 210"/>
                  <a:gd name="T8" fmla="*/ 193 w 254"/>
                  <a:gd name="T9" fmla="*/ 154 h 210"/>
                  <a:gd name="T10" fmla="*/ 207 w 254"/>
                  <a:gd name="T11" fmla="*/ 121 h 210"/>
                  <a:gd name="T12" fmla="*/ 219 w 254"/>
                  <a:gd name="T13" fmla="*/ 107 h 210"/>
                  <a:gd name="T14" fmla="*/ 221 w 254"/>
                  <a:gd name="T15" fmla="*/ 95 h 210"/>
                  <a:gd name="T16" fmla="*/ 226 w 254"/>
                  <a:gd name="T17" fmla="*/ 81 h 210"/>
                  <a:gd name="T18" fmla="*/ 238 w 254"/>
                  <a:gd name="T19" fmla="*/ 58 h 210"/>
                  <a:gd name="T20" fmla="*/ 252 w 254"/>
                  <a:gd name="T21" fmla="*/ 51 h 210"/>
                  <a:gd name="T22" fmla="*/ 249 w 254"/>
                  <a:gd name="T23" fmla="*/ 39 h 210"/>
                  <a:gd name="T24" fmla="*/ 242 w 254"/>
                  <a:gd name="T25" fmla="*/ 30 h 210"/>
                  <a:gd name="T26" fmla="*/ 242 w 254"/>
                  <a:gd name="T27" fmla="*/ 18 h 210"/>
                  <a:gd name="T28" fmla="*/ 235 w 254"/>
                  <a:gd name="T29" fmla="*/ 9 h 210"/>
                  <a:gd name="T30" fmla="*/ 226 w 254"/>
                  <a:gd name="T31" fmla="*/ 4 h 210"/>
                  <a:gd name="T32" fmla="*/ 212 w 254"/>
                  <a:gd name="T33" fmla="*/ 18 h 210"/>
                  <a:gd name="T34" fmla="*/ 193 w 254"/>
                  <a:gd name="T35" fmla="*/ 14 h 210"/>
                  <a:gd name="T36" fmla="*/ 168 w 254"/>
                  <a:gd name="T37" fmla="*/ 14 h 210"/>
                  <a:gd name="T38" fmla="*/ 152 w 254"/>
                  <a:gd name="T39" fmla="*/ 23 h 210"/>
                  <a:gd name="T40" fmla="*/ 131 w 254"/>
                  <a:gd name="T41" fmla="*/ 23 h 210"/>
                  <a:gd name="T42" fmla="*/ 114 w 254"/>
                  <a:gd name="T43" fmla="*/ 16 h 210"/>
                  <a:gd name="T44" fmla="*/ 96 w 254"/>
                  <a:gd name="T45" fmla="*/ 21 h 210"/>
                  <a:gd name="T46" fmla="*/ 84 w 254"/>
                  <a:gd name="T47" fmla="*/ 9 h 210"/>
                  <a:gd name="T48" fmla="*/ 68 w 254"/>
                  <a:gd name="T49" fmla="*/ 4 h 210"/>
                  <a:gd name="T50" fmla="*/ 56 w 254"/>
                  <a:gd name="T51" fmla="*/ 9 h 210"/>
                  <a:gd name="T52" fmla="*/ 35 w 254"/>
                  <a:gd name="T53" fmla="*/ 9 h 210"/>
                  <a:gd name="T54" fmla="*/ 31 w 254"/>
                  <a:gd name="T55" fmla="*/ 25 h 210"/>
                  <a:gd name="T56" fmla="*/ 21 w 254"/>
                  <a:gd name="T57" fmla="*/ 39 h 210"/>
                  <a:gd name="T58" fmla="*/ 19 w 254"/>
                  <a:gd name="T59" fmla="*/ 44 h 210"/>
                  <a:gd name="T60" fmla="*/ 21 w 254"/>
                  <a:gd name="T61" fmla="*/ 58 h 210"/>
                  <a:gd name="T62" fmla="*/ 19 w 254"/>
                  <a:gd name="T63" fmla="*/ 88 h 210"/>
                  <a:gd name="T64" fmla="*/ 12 w 254"/>
                  <a:gd name="T65" fmla="*/ 102 h 210"/>
                  <a:gd name="T66" fmla="*/ 3 w 254"/>
                  <a:gd name="T67" fmla="*/ 116 h 210"/>
                  <a:gd name="T68" fmla="*/ 3 w 254"/>
                  <a:gd name="T69" fmla="*/ 142 h 210"/>
                  <a:gd name="T70" fmla="*/ 10 w 254"/>
                  <a:gd name="T71" fmla="*/ 158 h 210"/>
                  <a:gd name="T72" fmla="*/ 42 w 254"/>
                  <a:gd name="T73" fmla="*/ 168 h 210"/>
                  <a:gd name="T74" fmla="*/ 61 w 254"/>
                  <a:gd name="T75" fmla="*/ 189 h 210"/>
                  <a:gd name="T76" fmla="*/ 72 w 254"/>
                  <a:gd name="T77" fmla="*/ 207 h 210"/>
                  <a:gd name="T78" fmla="*/ 93 w 254"/>
                  <a:gd name="T79" fmla="*/ 203 h 210"/>
                  <a:gd name="T80" fmla="*/ 124 w 254"/>
                  <a:gd name="T81" fmla="*/ 200 h 210"/>
                  <a:gd name="T82" fmla="*/ 126 w 254"/>
                  <a:gd name="T83" fmla="*/ 200 h 210"/>
                  <a:gd name="T84" fmla="*/ 133 w 254"/>
                  <a:gd name="T85" fmla="*/ 177 h 210"/>
                  <a:gd name="T86" fmla="*/ 156 w 254"/>
                  <a:gd name="T87" fmla="*/ 154 h 210"/>
                  <a:gd name="T88" fmla="*/ 156 w 254"/>
                  <a:gd name="T89" fmla="*/ 15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4" h="210">
                    <a:moveTo>
                      <a:pt x="156" y="154"/>
                    </a:moveTo>
                    <a:lnTo>
                      <a:pt x="156" y="154"/>
                    </a:lnTo>
                    <a:cubicBezTo>
                      <a:pt x="159" y="154"/>
                      <a:pt x="166" y="154"/>
                      <a:pt x="168" y="151"/>
                    </a:cubicBezTo>
                    <a:cubicBezTo>
                      <a:pt x="173" y="149"/>
                      <a:pt x="182" y="156"/>
                      <a:pt x="184" y="163"/>
                    </a:cubicBezTo>
                    <a:cubicBezTo>
                      <a:pt x="186" y="168"/>
                      <a:pt x="189" y="161"/>
                      <a:pt x="193" y="154"/>
                    </a:cubicBezTo>
                    <a:cubicBezTo>
                      <a:pt x="196" y="147"/>
                      <a:pt x="207" y="126"/>
                      <a:pt x="207" y="121"/>
                    </a:cubicBezTo>
                    <a:cubicBezTo>
                      <a:pt x="207" y="114"/>
                      <a:pt x="219" y="109"/>
                      <a:pt x="219" y="107"/>
                    </a:cubicBezTo>
                    <a:cubicBezTo>
                      <a:pt x="219" y="105"/>
                      <a:pt x="219" y="98"/>
                      <a:pt x="221" y="95"/>
                    </a:cubicBezTo>
                    <a:cubicBezTo>
                      <a:pt x="224" y="95"/>
                      <a:pt x="226" y="86"/>
                      <a:pt x="226" y="81"/>
                    </a:cubicBezTo>
                    <a:cubicBezTo>
                      <a:pt x="226" y="79"/>
                      <a:pt x="238" y="60"/>
                      <a:pt x="238" y="58"/>
                    </a:cubicBezTo>
                    <a:cubicBezTo>
                      <a:pt x="240" y="56"/>
                      <a:pt x="252" y="58"/>
                      <a:pt x="252" y="51"/>
                    </a:cubicBezTo>
                    <a:cubicBezTo>
                      <a:pt x="252" y="46"/>
                      <a:pt x="254" y="39"/>
                      <a:pt x="249" y="39"/>
                    </a:cubicBezTo>
                    <a:cubicBezTo>
                      <a:pt x="247" y="37"/>
                      <a:pt x="242" y="32"/>
                      <a:pt x="242" y="30"/>
                    </a:cubicBezTo>
                    <a:lnTo>
                      <a:pt x="242" y="18"/>
                    </a:lnTo>
                    <a:cubicBezTo>
                      <a:pt x="238" y="18"/>
                      <a:pt x="238" y="14"/>
                      <a:pt x="235" y="9"/>
                    </a:cubicBezTo>
                    <a:cubicBezTo>
                      <a:pt x="231" y="7"/>
                      <a:pt x="231" y="4"/>
                      <a:pt x="226" y="4"/>
                    </a:cubicBezTo>
                    <a:cubicBezTo>
                      <a:pt x="221" y="7"/>
                      <a:pt x="217" y="16"/>
                      <a:pt x="212" y="18"/>
                    </a:cubicBezTo>
                    <a:cubicBezTo>
                      <a:pt x="205" y="21"/>
                      <a:pt x="198" y="16"/>
                      <a:pt x="193" y="14"/>
                    </a:cubicBezTo>
                    <a:lnTo>
                      <a:pt x="168" y="14"/>
                    </a:lnTo>
                    <a:cubicBezTo>
                      <a:pt x="161" y="14"/>
                      <a:pt x="156" y="21"/>
                      <a:pt x="152" y="23"/>
                    </a:cubicBezTo>
                    <a:cubicBezTo>
                      <a:pt x="147" y="28"/>
                      <a:pt x="135" y="25"/>
                      <a:pt x="131" y="23"/>
                    </a:cubicBezTo>
                    <a:cubicBezTo>
                      <a:pt x="126" y="23"/>
                      <a:pt x="119" y="16"/>
                      <a:pt x="114" y="16"/>
                    </a:cubicBezTo>
                    <a:cubicBezTo>
                      <a:pt x="110" y="16"/>
                      <a:pt x="103" y="16"/>
                      <a:pt x="96" y="21"/>
                    </a:cubicBezTo>
                    <a:cubicBezTo>
                      <a:pt x="91" y="23"/>
                      <a:pt x="89" y="14"/>
                      <a:pt x="84" y="9"/>
                    </a:cubicBezTo>
                    <a:cubicBezTo>
                      <a:pt x="82" y="4"/>
                      <a:pt x="72" y="9"/>
                      <a:pt x="68" y="4"/>
                    </a:cubicBezTo>
                    <a:cubicBezTo>
                      <a:pt x="63" y="0"/>
                      <a:pt x="61" y="9"/>
                      <a:pt x="56" y="9"/>
                    </a:cubicBezTo>
                    <a:cubicBezTo>
                      <a:pt x="51" y="7"/>
                      <a:pt x="40" y="4"/>
                      <a:pt x="35" y="9"/>
                    </a:cubicBezTo>
                    <a:cubicBezTo>
                      <a:pt x="33" y="11"/>
                      <a:pt x="33" y="23"/>
                      <a:pt x="31" y="25"/>
                    </a:cubicBezTo>
                    <a:cubicBezTo>
                      <a:pt x="28" y="28"/>
                      <a:pt x="21" y="37"/>
                      <a:pt x="21" y="39"/>
                    </a:cubicBezTo>
                    <a:cubicBezTo>
                      <a:pt x="21" y="42"/>
                      <a:pt x="21" y="44"/>
                      <a:pt x="19" y="44"/>
                    </a:cubicBezTo>
                    <a:cubicBezTo>
                      <a:pt x="21" y="51"/>
                      <a:pt x="21" y="56"/>
                      <a:pt x="21" y="58"/>
                    </a:cubicBezTo>
                    <a:cubicBezTo>
                      <a:pt x="21" y="63"/>
                      <a:pt x="24" y="84"/>
                      <a:pt x="19" y="88"/>
                    </a:cubicBezTo>
                    <a:cubicBezTo>
                      <a:pt x="14" y="93"/>
                      <a:pt x="12" y="102"/>
                      <a:pt x="12" y="102"/>
                    </a:cubicBezTo>
                    <a:cubicBezTo>
                      <a:pt x="12" y="102"/>
                      <a:pt x="3" y="107"/>
                      <a:pt x="3" y="116"/>
                    </a:cubicBezTo>
                    <a:cubicBezTo>
                      <a:pt x="0" y="128"/>
                      <a:pt x="3" y="135"/>
                      <a:pt x="3" y="142"/>
                    </a:cubicBezTo>
                    <a:cubicBezTo>
                      <a:pt x="3" y="149"/>
                      <a:pt x="7" y="151"/>
                      <a:pt x="10" y="158"/>
                    </a:cubicBezTo>
                    <a:cubicBezTo>
                      <a:pt x="14" y="165"/>
                      <a:pt x="31" y="165"/>
                      <a:pt x="42" y="168"/>
                    </a:cubicBezTo>
                    <a:cubicBezTo>
                      <a:pt x="51" y="170"/>
                      <a:pt x="61" y="184"/>
                      <a:pt x="61" y="189"/>
                    </a:cubicBezTo>
                    <a:cubicBezTo>
                      <a:pt x="61" y="196"/>
                      <a:pt x="68" y="205"/>
                      <a:pt x="72" y="207"/>
                    </a:cubicBezTo>
                    <a:cubicBezTo>
                      <a:pt x="77" y="210"/>
                      <a:pt x="89" y="203"/>
                      <a:pt x="93" y="203"/>
                    </a:cubicBezTo>
                    <a:cubicBezTo>
                      <a:pt x="101" y="203"/>
                      <a:pt x="119" y="203"/>
                      <a:pt x="124" y="200"/>
                    </a:cubicBezTo>
                    <a:cubicBezTo>
                      <a:pt x="124" y="198"/>
                      <a:pt x="124" y="198"/>
                      <a:pt x="126" y="200"/>
                    </a:cubicBezTo>
                    <a:cubicBezTo>
                      <a:pt x="131" y="186"/>
                      <a:pt x="133" y="177"/>
                      <a:pt x="133" y="177"/>
                    </a:cubicBezTo>
                    <a:cubicBezTo>
                      <a:pt x="133" y="177"/>
                      <a:pt x="154" y="154"/>
                      <a:pt x="156" y="154"/>
                    </a:cubicBezTo>
                    <a:lnTo>
                      <a:pt x="156" y="1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4" name="Freeform 81">
                <a:extLst>
                  <a:ext uri="{FF2B5EF4-FFF2-40B4-BE49-F238E27FC236}">
                    <a16:creationId xmlns:a16="http://schemas.microsoft.com/office/drawing/2014/main" id="{AA4E8CB5-9A47-C720-7CB5-AEAF51654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199"/>
                <a:ext cx="39" cy="80"/>
              </a:xfrm>
              <a:custGeom>
                <a:avLst/>
                <a:gdLst>
                  <a:gd name="T0" fmla="*/ 44 w 65"/>
                  <a:gd name="T1" fmla="*/ 84 h 133"/>
                  <a:gd name="T2" fmla="*/ 44 w 65"/>
                  <a:gd name="T3" fmla="*/ 84 h 133"/>
                  <a:gd name="T4" fmla="*/ 53 w 65"/>
                  <a:gd name="T5" fmla="*/ 70 h 133"/>
                  <a:gd name="T6" fmla="*/ 60 w 65"/>
                  <a:gd name="T7" fmla="*/ 56 h 133"/>
                  <a:gd name="T8" fmla="*/ 62 w 65"/>
                  <a:gd name="T9" fmla="*/ 26 h 133"/>
                  <a:gd name="T10" fmla="*/ 60 w 65"/>
                  <a:gd name="T11" fmla="*/ 12 h 133"/>
                  <a:gd name="T12" fmla="*/ 53 w 65"/>
                  <a:gd name="T13" fmla="*/ 12 h 133"/>
                  <a:gd name="T14" fmla="*/ 46 w 65"/>
                  <a:gd name="T15" fmla="*/ 3 h 133"/>
                  <a:gd name="T16" fmla="*/ 39 w 65"/>
                  <a:gd name="T17" fmla="*/ 12 h 133"/>
                  <a:gd name="T18" fmla="*/ 34 w 65"/>
                  <a:gd name="T19" fmla="*/ 21 h 133"/>
                  <a:gd name="T20" fmla="*/ 16 w 65"/>
                  <a:gd name="T21" fmla="*/ 24 h 133"/>
                  <a:gd name="T22" fmla="*/ 4 w 65"/>
                  <a:gd name="T23" fmla="*/ 33 h 133"/>
                  <a:gd name="T24" fmla="*/ 0 w 65"/>
                  <a:gd name="T25" fmla="*/ 33 h 133"/>
                  <a:gd name="T26" fmla="*/ 11 w 65"/>
                  <a:gd name="T27" fmla="*/ 52 h 133"/>
                  <a:gd name="T28" fmla="*/ 16 w 65"/>
                  <a:gd name="T29" fmla="*/ 68 h 133"/>
                  <a:gd name="T30" fmla="*/ 20 w 65"/>
                  <a:gd name="T31" fmla="*/ 94 h 133"/>
                  <a:gd name="T32" fmla="*/ 20 w 65"/>
                  <a:gd name="T33" fmla="*/ 133 h 133"/>
                  <a:gd name="T34" fmla="*/ 37 w 65"/>
                  <a:gd name="T35" fmla="*/ 131 h 133"/>
                  <a:gd name="T36" fmla="*/ 51 w 65"/>
                  <a:gd name="T37" fmla="*/ 126 h 133"/>
                  <a:gd name="T38" fmla="*/ 44 w 65"/>
                  <a:gd name="T39" fmla="*/ 110 h 133"/>
                  <a:gd name="T40" fmla="*/ 44 w 65"/>
                  <a:gd name="T41" fmla="*/ 8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33">
                    <a:moveTo>
                      <a:pt x="44" y="84"/>
                    </a:moveTo>
                    <a:lnTo>
                      <a:pt x="44" y="84"/>
                    </a:lnTo>
                    <a:cubicBezTo>
                      <a:pt x="44" y="75"/>
                      <a:pt x="53" y="70"/>
                      <a:pt x="53" y="70"/>
                    </a:cubicBezTo>
                    <a:cubicBezTo>
                      <a:pt x="53" y="70"/>
                      <a:pt x="55" y="61"/>
                      <a:pt x="60" y="56"/>
                    </a:cubicBezTo>
                    <a:cubicBezTo>
                      <a:pt x="65" y="52"/>
                      <a:pt x="62" y="31"/>
                      <a:pt x="62" y="26"/>
                    </a:cubicBezTo>
                    <a:cubicBezTo>
                      <a:pt x="62" y="24"/>
                      <a:pt x="62" y="19"/>
                      <a:pt x="60" y="12"/>
                    </a:cubicBezTo>
                    <a:cubicBezTo>
                      <a:pt x="60" y="14"/>
                      <a:pt x="58" y="14"/>
                      <a:pt x="53" y="12"/>
                    </a:cubicBezTo>
                    <a:cubicBezTo>
                      <a:pt x="48" y="10"/>
                      <a:pt x="53" y="5"/>
                      <a:pt x="46" y="3"/>
                    </a:cubicBezTo>
                    <a:cubicBezTo>
                      <a:pt x="41" y="0"/>
                      <a:pt x="39" y="7"/>
                      <a:pt x="39" y="12"/>
                    </a:cubicBezTo>
                    <a:cubicBezTo>
                      <a:pt x="41" y="17"/>
                      <a:pt x="37" y="17"/>
                      <a:pt x="34" y="21"/>
                    </a:cubicBezTo>
                    <a:cubicBezTo>
                      <a:pt x="32" y="24"/>
                      <a:pt x="20" y="24"/>
                      <a:pt x="16" y="24"/>
                    </a:cubicBezTo>
                    <a:cubicBezTo>
                      <a:pt x="11" y="24"/>
                      <a:pt x="9" y="31"/>
                      <a:pt x="4" y="33"/>
                    </a:cubicBezTo>
                    <a:lnTo>
                      <a:pt x="0" y="33"/>
                    </a:lnTo>
                    <a:cubicBezTo>
                      <a:pt x="2" y="49"/>
                      <a:pt x="4" y="47"/>
                      <a:pt x="11" y="52"/>
                    </a:cubicBezTo>
                    <a:cubicBezTo>
                      <a:pt x="20" y="59"/>
                      <a:pt x="13" y="66"/>
                      <a:pt x="16" y="68"/>
                    </a:cubicBezTo>
                    <a:cubicBezTo>
                      <a:pt x="20" y="73"/>
                      <a:pt x="18" y="82"/>
                      <a:pt x="20" y="94"/>
                    </a:cubicBezTo>
                    <a:lnTo>
                      <a:pt x="20" y="133"/>
                    </a:lnTo>
                    <a:cubicBezTo>
                      <a:pt x="27" y="131"/>
                      <a:pt x="32" y="131"/>
                      <a:pt x="37" y="131"/>
                    </a:cubicBezTo>
                    <a:cubicBezTo>
                      <a:pt x="41" y="131"/>
                      <a:pt x="46" y="122"/>
                      <a:pt x="51" y="126"/>
                    </a:cubicBezTo>
                    <a:cubicBezTo>
                      <a:pt x="48" y="119"/>
                      <a:pt x="44" y="117"/>
                      <a:pt x="44" y="110"/>
                    </a:cubicBezTo>
                    <a:cubicBezTo>
                      <a:pt x="44" y="103"/>
                      <a:pt x="41" y="96"/>
                      <a:pt x="44" y="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5" name="Freeform 82">
                <a:extLst>
                  <a:ext uri="{FF2B5EF4-FFF2-40B4-BE49-F238E27FC236}">
                    <a16:creationId xmlns:a16="http://schemas.microsoft.com/office/drawing/2014/main" id="{D5A399F9-7FC8-53A1-4BAA-3E397B4C0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199"/>
                <a:ext cx="39" cy="80"/>
              </a:xfrm>
              <a:custGeom>
                <a:avLst/>
                <a:gdLst>
                  <a:gd name="T0" fmla="*/ 44 w 65"/>
                  <a:gd name="T1" fmla="*/ 84 h 133"/>
                  <a:gd name="T2" fmla="*/ 44 w 65"/>
                  <a:gd name="T3" fmla="*/ 84 h 133"/>
                  <a:gd name="T4" fmla="*/ 53 w 65"/>
                  <a:gd name="T5" fmla="*/ 70 h 133"/>
                  <a:gd name="T6" fmla="*/ 60 w 65"/>
                  <a:gd name="T7" fmla="*/ 56 h 133"/>
                  <a:gd name="T8" fmla="*/ 62 w 65"/>
                  <a:gd name="T9" fmla="*/ 26 h 133"/>
                  <a:gd name="T10" fmla="*/ 60 w 65"/>
                  <a:gd name="T11" fmla="*/ 12 h 133"/>
                  <a:gd name="T12" fmla="*/ 53 w 65"/>
                  <a:gd name="T13" fmla="*/ 12 h 133"/>
                  <a:gd name="T14" fmla="*/ 46 w 65"/>
                  <a:gd name="T15" fmla="*/ 3 h 133"/>
                  <a:gd name="T16" fmla="*/ 39 w 65"/>
                  <a:gd name="T17" fmla="*/ 12 h 133"/>
                  <a:gd name="T18" fmla="*/ 34 w 65"/>
                  <a:gd name="T19" fmla="*/ 21 h 133"/>
                  <a:gd name="T20" fmla="*/ 16 w 65"/>
                  <a:gd name="T21" fmla="*/ 24 h 133"/>
                  <a:gd name="T22" fmla="*/ 4 w 65"/>
                  <a:gd name="T23" fmla="*/ 33 h 133"/>
                  <a:gd name="T24" fmla="*/ 0 w 65"/>
                  <a:gd name="T25" fmla="*/ 33 h 133"/>
                  <a:gd name="T26" fmla="*/ 11 w 65"/>
                  <a:gd name="T27" fmla="*/ 52 h 133"/>
                  <a:gd name="T28" fmla="*/ 16 w 65"/>
                  <a:gd name="T29" fmla="*/ 68 h 133"/>
                  <a:gd name="T30" fmla="*/ 20 w 65"/>
                  <a:gd name="T31" fmla="*/ 94 h 133"/>
                  <a:gd name="T32" fmla="*/ 20 w 65"/>
                  <a:gd name="T33" fmla="*/ 133 h 133"/>
                  <a:gd name="T34" fmla="*/ 37 w 65"/>
                  <a:gd name="T35" fmla="*/ 131 h 133"/>
                  <a:gd name="T36" fmla="*/ 51 w 65"/>
                  <a:gd name="T37" fmla="*/ 126 h 133"/>
                  <a:gd name="T38" fmla="*/ 44 w 65"/>
                  <a:gd name="T39" fmla="*/ 110 h 133"/>
                  <a:gd name="T40" fmla="*/ 44 w 65"/>
                  <a:gd name="T41" fmla="*/ 84 h 133"/>
                  <a:gd name="T42" fmla="*/ 44 w 65"/>
                  <a:gd name="T43" fmla="*/ 8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33">
                    <a:moveTo>
                      <a:pt x="44" y="84"/>
                    </a:moveTo>
                    <a:lnTo>
                      <a:pt x="44" y="84"/>
                    </a:lnTo>
                    <a:cubicBezTo>
                      <a:pt x="44" y="75"/>
                      <a:pt x="53" y="70"/>
                      <a:pt x="53" y="70"/>
                    </a:cubicBezTo>
                    <a:cubicBezTo>
                      <a:pt x="53" y="70"/>
                      <a:pt x="55" y="61"/>
                      <a:pt x="60" y="56"/>
                    </a:cubicBezTo>
                    <a:cubicBezTo>
                      <a:pt x="65" y="52"/>
                      <a:pt x="62" y="31"/>
                      <a:pt x="62" y="26"/>
                    </a:cubicBezTo>
                    <a:cubicBezTo>
                      <a:pt x="62" y="24"/>
                      <a:pt x="62" y="19"/>
                      <a:pt x="60" y="12"/>
                    </a:cubicBezTo>
                    <a:cubicBezTo>
                      <a:pt x="60" y="14"/>
                      <a:pt x="58" y="14"/>
                      <a:pt x="53" y="12"/>
                    </a:cubicBezTo>
                    <a:cubicBezTo>
                      <a:pt x="48" y="10"/>
                      <a:pt x="53" y="5"/>
                      <a:pt x="46" y="3"/>
                    </a:cubicBezTo>
                    <a:cubicBezTo>
                      <a:pt x="41" y="0"/>
                      <a:pt x="39" y="7"/>
                      <a:pt x="39" y="12"/>
                    </a:cubicBezTo>
                    <a:cubicBezTo>
                      <a:pt x="41" y="17"/>
                      <a:pt x="37" y="17"/>
                      <a:pt x="34" y="21"/>
                    </a:cubicBezTo>
                    <a:cubicBezTo>
                      <a:pt x="32" y="24"/>
                      <a:pt x="20" y="24"/>
                      <a:pt x="16" y="24"/>
                    </a:cubicBezTo>
                    <a:cubicBezTo>
                      <a:pt x="11" y="24"/>
                      <a:pt x="9" y="31"/>
                      <a:pt x="4" y="33"/>
                    </a:cubicBezTo>
                    <a:lnTo>
                      <a:pt x="0" y="33"/>
                    </a:lnTo>
                    <a:cubicBezTo>
                      <a:pt x="2" y="49"/>
                      <a:pt x="4" y="47"/>
                      <a:pt x="11" y="52"/>
                    </a:cubicBezTo>
                    <a:cubicBezTo>
                      <a:pt x="20" y="59"/>
                      <a:pt x="13" y="66"/>
                      <a:pt x="16" y="68"/>
                    </a:cubicBezTo>
                    <a:cubicBezTo>
                      <a:pt x="20" y="73"/>
                      <a:pt x="18" y="82"/>
                      <a:pt x="20" y="94"/>
                    </a:cubicBezTo>
                    <a:lnTo>
                      <a:pt x="20" y="133"/>
                    </a:lnTo>
                    <a:cubicBezTo>
                      <a:pt x="27" y="131"/>
                      <a:pt x="32" y="131"/>
                      <a:pt x="37" y="131"/>
                    </a:cubicBezTo>
                    <a:cubicBezTo>
                      <a:pt x="41" y="131"/>
                      <a:pt x="46" y="122"/>
                      <a:pt x="51" y="126"/>
                    </a:cubicBezTo>
                    <a:cubicBezTo>
                      <a:pt x="48" y="119"/>
                      <a:pt x="44" y="117"/>
                      <a:pt x="44" y="110"/>
                    </a:cubicBezTo>
                    <a:cubicBezTo>
                      <a:pt x="44" y="103"/>
                      <a:pt x="41" y="96"/>
                      <a:pt x="44" y="84"/>
                    </a:cubicBezTo>
                    <a:lnTo>
                      <a:pt x="44" y="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6" name="Freeform 83">
                <a:extLst>
                  <a:ext uri="{FF2B5EF4-FFF2-40B4-BE49-F238E27FC236}">
                    <a16:creationId xmlns:a16="http://schemas.microsoft.com/office/drawing/2014/main" id="{6BBF4834-8AC2-1F85-AA00-9BFEFDADD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199"/>
                <a:ext cx="39" cy="80"/>
              </a:xfrm>
              <a:custGeom>
                <a:avLst/>
                <a:gdLst>
                  <a:gd name="T0" fmla="*/ 44 w 65"/>
                  <a:gd name="T1" fmla="*/ 84 h 133"/>
                  <a:gd name="T2" fmla="*/ 44 w 65"/>
                  <a:gd name="T3" fmla="*/ 84 h 133"/>
                  <a:gd name="T4" fmla="*/ 53 w 65"/>
                  <a:gd name="T5" fmla="*/ 70 h 133"/>
                  <a:gd name="T6" fmla="*/ 60 w 65"/>
                  <a:gd name="T7" fmla="*/ 56 h 133"/>
                  <a:gd name="T8" fmla="*/ 62 w 65"/>
                  <a:gd name="T9" fmla="*/ 26 h 133"/>
                  <a:gd name="T10" fmla="*/ 60 w 65"/>
                  <a:gd name="T11" fmla="*/ 12 h 133"/>
                  <a:gd name="T12" fmla="*/ 53 w 65"/>
                  <a:gd name="T13" fmla="*/ 12 h 133"/>
                  <a:gd name="T14" fmla="*/ 46 w 65"/>
                  <a:gd name="T15" fmla="*/ 3 h 133"/>
                  <a:gd name="T16" fmla="*/ 39 w 65"/>
                  <a:gd name="T17" fmla="*/ 12 h 133"/>
                  <a:gd name="T18" fmla="*/ 34 w 65"/>
                  <a:gd name="T19" fmla="*/ 21 h 133"/>
                  <a:gd name="T20" fmla="*/ 16 w 65"/>
                  <a:gd name="T21" fmla="*/ 24 h 133"/>
                  <a:gd name="T22" fmla="*/ 4 w 65"/>
                  <a:gd name="T23" fmla="*/ 33 h 133"/>
                  <a:gd name="T24" fmla="*/ 0 w 65"/>
                  <a:gd name="T25" fmla="*/ 33 h 133"/>
                  <a:gd name="T26" fmla="*/ 11 w 65"/>
                  <a:gd name="T27" fmla="*/ 52 h 133"/>
                  <a:gd name="T28" fmla="*/ 16 w 65"/>
                  <a:gd name="T29" fmla="*/ 68 h 133"/>
                  <a:gd name="T30" fmla="*/ 20 w 65"/>
                  <a:gd name="T31" fmla="*/ 94 h 133"/>
                  <a:gd name="T32" fmla="*/ 20 w 65"/>
                  <a:gd name="T33" fmla="*/ 133 h 133"/>
                  <a:gd name="T34" fmla="*/ 37 w 65"/>
                  <a:gd name="T35" fmla="*/ 131 h 133"/>
                  <a:gd name="T36" fmla="*/ 51 w 65"/>
                  <a:gd name="T37" fmla="*/ 126 h 133"/>
                  <a:gd name="T38" fmla="*/ 44 w 65"/>
                  <a:gd name="T39" fmla="*/ 110 h 133"/>
                  <a:gd name="T40" fmla="*/ 44 w 65"/>
                  <a:gd name="T41" fmla="*/ 8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" h="133">
                    <a:moveTo>
                      <a:pt x="44" y="84"/>
                    </a:moveTo>
                    <a:lnTo>
                      <a:pt x="44" y="84"/>
                    </a:lnTo>
                    <a:cubicBezTo>
                      <a:pt x="44" y="75"/>
                      <a:pt x="53" y="70"/>
                      <a:pt x="53" y="70"/>
                    </a:cubicBezTo>
                    <a:cubicBezTo>
                      <a:pt x="53" y="70"/>
                      <a:pt x="55" y="61"/>
                      <a:pt x="60" y="56"/>
                    </a:cubicBezTo>
                    <a:cubicBezTo>
                      <a:pt x="65" y="52"/>
                      <a:pt x="62" y="31"/>
                      <a:pt x="62" y="26"/>
                    </a:cubicBezTo>
                    <a:cubicBezTo>
                      <a:pt x="62" y="24"/>
                      <a:pt x="62" y="19"/>
                      <a:pt x="60" y="12"/>
                    </a:cubicBezTo>
                    <a:cubicBezTo>
                      <a:pt x="60" y="14"/>
                      <a:pt x="58" y="14"/>
                      <a:pt x="53" y="12"/>
                    </a:cubicBezTo>
                    <a:cubicBezTo>
                      <a:pt x="48" y="10"/>
                      <a:pt x="53" y="5"/>
                      <a:pt x="46" y="3"/>
                    </a:cubicBezTo>
                    <a:cubicBezTo>
                      <a:pt x="41" y="0"/>
                      <a:pt x="39" y="7"/>
                      <a:pt x="39" y="12"/>
                    </a:cubicBezTo>
                    <a:cubicBezTo>
                      <a:pt x="41" y="17"/>
                      <a:pt x="37" y="17"/>
                      <a:pt x="34" y="21"/>
                    </a:cubicBezTo>
                    <a:cubicBezTo>
                      <a:pt x="32" y="24"/>
                      <a:pt x="20" y="24"/>
                      <a:pt x="16" y="24"/>
                    </a:cubicBezTo>
                    <a:cubicBezTo>
                      <a:pt x="11" y="24"/>
                      <a:pt x="9" y="31"/>
                      <a:pt x="4" y="33"/>
                    </a:cubicBezTo>
                    <a:lnTo>
                      <a:pt x="0" y="33"/>
                    </a:lnTo>
                    <a:cubicBezTo>
                      <a:pt x="2" y="49"/>
                      <a:pt x="4" y="47"/>
                      <a:pt x="11" y="52"/>
                    </a:cubicBezTo>
                    <a:cubicBezTo>
                      <a:pt x="20" y="59"/>
                      <a:pt x="13" y="66"/>
                      <a:pt x="16" y="68"/>
                    </a:cubicBezTo>
                    <a:cubicBezTo>
                      <a:pt x="20" y="73"/>
                      <a:pt x="18" y="82"/>
                      <a:pt x="20" y="94"/>
                    </a:cubicBezTo>
                    <a:lnTo>
                      <a:pt x="20" y="133"/>
                    </a:lnTo>
                    <a:cubicBezTo>
                      <a:pt x="27" y="131"/>
                      <a:pt x="32" y="131"/>
                      <a:pt x="37" y="131"/>
                    </a:cubicBezTo>
                    <a:cubicBezTo>
                      <a:pt x="41" y="131"/>
                      <a:pt x="46" y="122"/>
                      <a:pt x="51" y="126"/>
                    </a:cubicBezTo>
                    <a:cubicBezTo>
                      <a:pt x="48" y="119"/>
                      <a:pt x="44" y="117"/>
                      <a:pt x="44" y="110"/>
                    </a:cubicBezTo>
                    <a:cubicBezTo>
                      <a:pt x="44" y="103"/>
                      <a:pt x="41" y="96"/>
                      <a:pt x="44" y="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7" name="Freeform 84">
                <a:extLst>
                  <a:ext uri="{FF2B5EF4-FFF2-40B4-BE49-F238E27FC236}">
                    <a16:creationId xmlns:a16="http://schemas.microsoft.com/office/drawing/2014/main" id="{1C55F816-D40E-1A0F-456B-CC8C5E63E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199"/>
                <a:ext cx="39" cy="80"/>
              </a:xfrm>
              <a:custGeom>
                <a:avLst/>
                <a:gdLst>
                  <a:gd name="T0" fmla="*/ 44 w 65"/>
                  <a:gd name="T1" fmla="*/ 84 h 133"/>
                  <a:gd name="T2" fmla="*/ 44 w 65"/>
                  <a:gd name="T3" fmla="*/ 84 h 133"/>
                  <a:gd name="T4" fmla="*/ 53 w 65"/>
                  <a:gd name="T5" fmla="*/ 70 h 133"/>
                  <a:gd name="T6" fmla="*/ 60 w 65"/>
                  <a:gd name="T7" fmla="*/ 56 h 133"/>
                  <a:gd name="T8" fmla="*/ 62 w 65"/>
                  <a:gd name="T9" fmla="*/ 26 h 133"/>
                  <a:gd name="T10" fmla="*/ 60 w 65"/>
                  <a:gd name="T11" fmla="*/ 12 h 133"/>
                  <a:gd name="T12" fmla="*/ 53 w 65"/>
                  <a:gd name="T13" fmla="*/ 12 h 133"/>
                  <a:gd name="T14" fmla="*/ 46 w 65"/>
                  <a:gd name="T15" fmla="*/ 3 h 133"/>
                  <a:gd name="T16" fmla="*/ 39 w 65"/>
                  <a:gd name="T17" fmla="*/ 12 h 133"/>
                  <a:gd name="T18" fmla="*/ 34 w 65"/>
                  <a:gd name="T19" fmla="*/ 21 h 133"/>
                  <a:gd name="T20" fmla="*/ 16 w 65"/>
                  <a:gd name="T21" fmla="*/ 24 h 133"/>
                  <a:gd name="T22" fmla="*/ 4 w 65"/>
                  <a:gd name="T23" fmla="*/ 33 h 133"/>
                  <a:gd name="T24" fmla="*/ 0 w 65"/>
                  <a:gd name="T25" fmla="*/ 33 h 133"/>
                  <a:gd name="T26" fmla="*/ 11 w 65"/>
                  <a:gd name="T27" fmla="*/ 52 h 133"/>
                  <a:gd name="T28" fmla="*/ 16 w 65"/>
                  <a:gd name="T29" fmla="*/ 68 h 133"/>
                  <a:gd name="T30" fmla="*/ 20 w 65"/>
                  <a:gd name="T31" fmla="*/ 94 h 133"/>
                  <a:gd name="T32" fmla="*/ 20 w 65"/>
                  <a:gd name="T33" fmla="*/ 133 h 133"/>
                  <a:gd name="T34" fmla="*/ 37 w 65"/>
                  <a:gd name="T35" fmla="*/ 131 h 133"/>
                  <a:gd name="T36" fmla="*/ 51 w 65"/>
                  <a:gd name="T37" fmla="*/ 126 h 133"/>
                  <a:gd name="T38" fmla="*/ 44 w 65"/>
                  <a:gd name="T39" fmla="*/ 110 h 133"/>
                  <a:gd name="T40" fmla="*/ 44 w 65"/>
                  <a:gd name="T41" fmla="*/ 84 h 133"/>
                  <a:gd name="T42" fmla="*/ 44 w 65"/>
                  <a:gd name="T43" fmla="*/ 8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33">
                    <a:moveTo>
                      <a:pt x="44" y="84"/>
                    </a:moveTo>
                    <a:lnTo>
                      <a:pt x="44" y="84"/>
                    </a:lnTo>
                    <a:cubicBezTo>
                      <a:pt x="44" y="75"/>
                      <a:pt x="53" y="70"/>
                      <a:pt x="53" y="70"/>
                    </a:cubicBezTo>
                    <a:cubicBezTo>
                      <a:pt x="53" y="70"/>
                      <a:pt x="55" y="61"/>
                      <a:pt x="60" y="56"/>
                    </a:cubicBezTo>
                    <a:cubicBezTo>
                      <a:pt x="65" y="52"/>
                      <a:pt x="62" y="31"/>
                      <a:pt x="62" y="26"/>
                    </a:cubicBezTo>
                    <a:cubicBezTo>
                      <a:pt x="62" y="24"/>
                      <a:pt x="62" y="19"/>
                      <a:pt x="60" y="12"/>
                    </a:cubicBezTo>
                    <a:cubicBezTo>
                      <a:pt x="60" y="14"/>
                      <a:pt x="58" y="14"/>
                      <a:pt x="53" y="12"/>
                    </a:cubicBezTo>
                    <a:cubicBezTo>
                      <a:pt x="48" y="10"/>
                      <a:pt x="53" y="5"/>
                      <a:pt x="46" y="3"/>
                    </a:cubicBezTo>
                    <a:cubicBezTo>
                      <a:pt x="41" y="0"/>
                      <a:pt x="39" y="7"/>
                      <a:pt x="39" y="12"/>
                    </a:cubicBezTo>
                    <a:cubicBezTo>
                      <a:pt x="41" y="17"/>
                      <a:pt x="37" y="17"/>
                      <a:pt x="34" y="21"/>
                    </a:cubicBezTo>
                    <a:cubicBezTo>
                      <a:pt x="32" y="24"/>
                      <a:pt x="20" y="24"/>
                      <a:pt x="16" y="24"/>
                    </a:cubicBezTo>
                    <a:cubicBezTo>
                      <a:pt x="11" y="24"/>
                      <a:pt x="9" y="31"/>
                      <a:pt x="4" y="33"/>
                    </a:cubicBezTo>
                    <a:lnTo>
                      <a:pt x="0" y="33"/>
                    </a:lnTo>
                    <a:cubicBezTo>
                      <a:pt x="2" y="49"/>
                      <a:pt x="4" y="47"/>
                      <a:pt x="11" y="52"/>
                    </a:cubicBezTo>
                    <a:cubicBezTo>
                      <a:pt x="20" y="59"/>
                      <a:pt x="13" y="66"/>
                      <a:pt x="16" y="68"/>
                    </a:cubicBezTo>
                    <a:cubicBezTo>
                      <a:pt x="20" y="73"/>
                      <a:pt x="18" y="82"/>
                      <a:pt x="20" y="94"/>
                    </a:cubicBezTo>
                    <a:lnTo>
                      <a:pt x="20" y="133"/>
                    </a:lnTo>
                    <a:cubicBezTo>
                      <a:pt x="27" y="131"/>
                      <a:pt x="32" y="131"/>
                      <a:pt x="37" y="131"/>
                    </a:cubicBezTo>
                    <a:cubicBezTo>
                      <a:pt x="41" y="131"/>
                      <a:pt x="46" y="122"/>
                      <a:pt x="51" y="126"/>
                    </a:cubicBezTo>
                    <a:cubicBezTo>
                      <a:pt x="48" y="119"/>
                      <a:pt x="44" y="117"/>
                      <a:pt x="44" y="110"/>
                    </a:cubicBezTo>
                    <a:cubicBezTo>
                      <a:pt x="44" y="103"/>
                      <a:pt x="41" y="96"/>
                      <a:pt x="44" y="84"/>
                    </a:cubicBezTo>
                    <a:lnTo>
                      <a:pt x="44" y="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8" name="Freeform 85">
                <a:extLst>
                  <a:ext uri="{FF2B5EF4-FFF2-40B4-BE49-F238E27FC236}">
                    <a16:creationId xmlns:a16="http://schemas.microsoft.com/office/drawing/2014/main" id="{9741EE54-035E-DE16-B7B1-DED2AE42A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18"/>
                <a:ext cx="23" cy="66"/>
              </a:xfrm>
              <a:custGeom>
                <a:avLst/>
                <a:gdLst>
                  <a:gd name="T0" fmla="*/ 35 w 39"/>
                  <a:gd name="T1" fmla="*/ 37 h 109"/>
                  <a:gd name="T2" fmla="*/ 35 w 39"/>
                  <a:gd name="T3" fmla="*/ 37 h 109"/>
                  <a:gd name="T4" fmla="*/ 30 w 39"/>
                  <a:gd name="T5" fmla="*/ 21 h 109"/>
                  <a:gd name="T6" fmla="*/ 19 w 39"/>
                  <a:gd name="T7" fmla="*/ 2 h 109"/>
                  <a:gd name="T8" fmla="*/ 5 w 39"/>
                  <a:gd name="T9" fmla="*/ 0 h 109"/>
                  <a:gd name="T10" fmla="*/ 0 w 39"/>
                  <a:gd name="T11" fmla="*/ 0 h 109"/>
                  <a:gd name="T12" fmla="*/ 5 w 39"/>
                  <a:gd name="T13" fmla="*/ 14 h 109"/>
                  <a:gd name="T14" fmla="*/ 12 w 39"/>
                  <a:gd name="T15" fmla="*/ 25 h 109"/>
                  <a:gd name="T16" fmla="*/ 12 w 39"/>
                  <a:gd name="T17" fmla="*/ 56 h 109"/>
                  <a:gd name="T18" fmla="*/ 16 w 39"/>
                  <a:gd name="T19" fmla="*/ 86 h 109"/>
                  <a:gd name="T20" fmla="*/ 26 w 39"/>
                  <a:gd name="T21" fmla="*/ 109 h 109"/>
                  <a:gd name="T22" fmla="*/ 28 w 39"/>
                  <a:gd name="T23" fmla="*/ 107 h 109"/>
                  <a:gd name="T24" fmla="*/ 39 w 39"/>
                  <a:gd name="T25" fmla="*/ 102 h 109"/>
                  <a:gd name="T26" fmla="*/ 39 w 39"/>
                  <a:gd name="T27" fmla="*/ 63 h 109"/>
                  <a:gd name="T28" fmla="*/ 35 w 39"/>
                  <a:gd name="T29" fmla="*/ 3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109">
                    <a:moveTo>
                      <a:pt x="35" y="37"/>
                    </a:moveTo>
                    <a:lnTo>
                      <a:pt x="35" y="37"/>
                    </a:lnTo>
                    <a:cubicBezTo>
                      <a:pt x="32" y="35"/>
                      <a:pt x="39" y="28"/>
                      <a:pt x="30" y="21"/>
                    </a:cubicBezTo>
                    <a:cubicBezTo>
                      <a:pt x="23" y="16"/>
                      <a:pt x="21" y="18"/>
                      <a:pt x="19" y="2"/>
                    </a:cubicBezTo>
                    <a:cubicBezTo>
                      <a:pt x="16" y="2"/>
                      <a:pt x="9" y="0"/>
                      <a:pt x="5" y="0"/>
                    </a:cubicBezTo>
                    <a:lnTo>
                      <a:pt x="0" y="0"/>
                    </a:lnTo>
                    <a:cubicBezTo>
                      <a:pt x="2" y="4"/>
                      <a:pt x="5" y="11"/>
                      <a:pt x="5" y="14"/>
                    </a:cubicBezTo>
                    <a:cubicBezTo>
                      <a:pt x="9" y="16"/>
                      <a:pt x="12" y="18"/>
                      <a:pt x="12" y="25"/>
                    </a:cubicBezTo>
                    <a:cubicBezTo>
                      <a:pt x="9" y="32"/>
                      <a:pt x="9" y="49"/>
                      <a:pt x="12" y="56"/>
                    </a:cubicBezTo>
                    <a:cubicBezTo>
                      <a:pt x="14" y="63"/>
                      <a:pt x="16" y="74"/>
                      <a:pt x="16" y="86"/>
                    </a:cubicBezTo>
                    <a:cubicBezTo>
                      <a:pt x="16" y="91"/>
                      <a:pt x="21" y="102"/>
                      <a:pt x="26" y="109"/>
                    </a:cubicBezTo>
                    <a:lnTo>
                      <a:pt x="28" y="107"/>
                    </a:lnTo>
                    <a:cubicBezTo>
                      <a:pt x="32" y="105"/>
                      <a:pt x="35" y="102"/>
                      <a:pt x="39" y="102"/>
                    </a:cubicBezTo>
                    <a:lnTo>
                      <a:pt x="39" y="63"/>
                    </a:lnTo>
                    <a:cubicBezTo>
                      <a:pt x="37" y="51"/>
                      <a:pt x="39" y="42"/>
                      <a:pt x="35" y="3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9" name="Freeform 86">
                <a:extLst>
                  <a:ext uri="{FF2B5EF4-FFF2-40B4-BE49-F238E27FC236}">
                    <a16:creationId xmlns:a16="http://schemas.microsoft.com/office/drawing/2014/main" id="{1683191D-ACFE-3FC4-A0B2-82859276E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18"/>
                <a:ext cx="23" cy="66"/>
              </a:xfrm>
              <a:custGeom>
                <a:avLst/>
                <a:gdLst>
                  <a:gd name="T0" fmla="*/ 35 w 39"/>
                  <a:gd name="T1" fmla="*/ 37 h 109"/>
                  <a:gd name="T2" fmla="*/ 35 w 39"/>
                  <a:gd name="T3" fmla="*/ 37 h 109"/>
                  <a:gd name="T4" fmla="*/ 30 w 39"/>
                  <a:gd name="T5" fmla="*/ 21 h 109"/>
                  <a:gd name="T6" fmla="*/ 19 w 39"/>
                  <a:gd name="T7" fmla="*/ 2 h 109"/>
                  <a:gd name="T8" fmla="*/ 5 w 39"/>
                  <a:gd name="T9" fmla="*/ 0 h 109"/>
                  <a:gd name="T10" fmla="*/ 0 w 39"/>
                  <a:gd name="T11" fmla="*/ 0 h 109"/>
                  <a:gd name="T12" fmla="*/ 5 w 39"/>
                  <a:gd name="T13" fmla="*/ 14 h 109"/>
                  <a:gd name="T14" fmla="*/ 12 w 39"/>
                  <a:gd name="T15" fmla="*/ 25 h 109"/>
                  <a:gd name="T16" fmla="*/ 12 w 39"/>
                  <a:gd name="T17" fmla="*/ 56 h 109"/>
                  <a:gd name="T18" fmla="*/ 16 w 39"/>
                  <a:gd name="T19" fmla="*/ 86 h 109"/>
                  <a:gd name="T20" fmla="*/ 26 w 39"/>
                  <a:gd name="T21" fmla="*/ 109 h 109"/>
                  <a:gd name="T22" fmla="*/ 28 w 39"/>
                  <a:gd name="T23" fmla="*/ 107 h 109"/>
                  <a:gd name="T24" fmla="*/ 39 w 39"/>
                  <a:gd name="T25" fmla="*/ 102 h 109"/>
                  <a:gd name="T26" fmla="*/ 39 w 39"/>
                  <a:gd name="T27" fmla="*/ 63 h 109"/>
                  <a:gd name="T28" fmla="*/ 35 w 39"/>
                  <a:gd name="T29" fmla="*/ 37 h 109"/>
                  <a:gd name="T30" fmla="*/ 35 w 39"/>
                  <a:gd name="T31" fmla="*/ 3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109">
                    <a:moveTo>
                      <a:pt x="35" y="37"/>
                    </a:moveTo>
                    <a:lnTo>
                      <a:pt x="35" y="37"/>
                    </a:lnTo>
                    <a:cubicBezTo>
                      <a:pt x="32" y="35"/>
                      <a:pt x="39" y="28"/>
                      <a:pt x="30" y="21"/>
                    </a:cubicBezTo>
                    <a:cubicBezTo>
                      <a:pt x="23" y="16"/>
                      <a:pt x="21" y="18"/>
                      <a:pt x="19" y="2"/>
                    </a:cubicBezTo>
                    <a:cubicBezTo>
                      <a:pt x="16" y="2"/>
                      <a:pt x="9" y="0"/>
                      <a:pt x="5" y="0"/>
                    </a:cubicBezTo>
                    <a:lnTo>
                      <a:pt x="0" y="0"/>
                    </a:lnTo>
                    <a:cubicBezTo>
                      <a:pt x="2" y="4"/>
                      <a:pt x="5" y="11"/>
                      <a:pt x="5" y="14"/>
                    </a:cubicBezTo>
                    <a:cubicBezTo>
                      <a:pt x="9" y="16"/>
                      <a:pt x="12" y="18"/>
                      <a:pt x="12" y="25"/>
                    </a:cubicBezTo>
                    <a:cubicBezTo>
                      <a:pt x="9" y="32"/>
                      <a:pt x="9" y="49"/>
                      <a:pt x="12" y="56"/>
                    </a:cubicBezTo>
                    <a:cubicBezTo>
                      <a:pt x="14" y="63"/>
                      <a:pt x="16" y="74"/>
                      <a:pt x="16" y="86"/>
                    </a:cubicBezTo>
                    <a:cubicBezTo>
                      <a:pt x="16" y="91"/>
                      <a:pt x="21" y="102"/>
                      <a:pt x="26" y="109"/>
                    </a:cubicBezTo>
                    <a:lnTo>
                      <a:pt x="28" y="107"/>
                    </a:lnTo>
                    <a:cubicBezTo>
                      <a:pt x="32" y="105"/>
                      <a:pt x="35" y="102"/>
                      <a:pt x="39" y="102"/>
                    </a:cubicBezTo>
                    <a:lnTo>
                      <a:pt x="39" y="63"/>
                    </a:lnTo>
                    <a:cubicBezTo>
                      <a:pt x="37" y="51"/>
                      <a:pt x="39" y="42"/>
                      <a:pt x="35" y="37"/>
                    </a:cubicBezTo>
                    <a:lnTo>
                      <a:pt x="35" y="3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0" name="Freeform 87">
                <a:extLst>
                  <a:ext uri="{FF2B5EF4-FFF2-40B4-BE49-F238E27FC236}">
                    <a16:creationId xmlns:a16="http://schemas.microsoft.com/office/drawing/2014/main" id="{27657BF2-E418-2E21-E1A8-659EBFCAE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18"/>
                <a:ext cx="23" cy="66"/>
              </a:xfrm>
              <a:custGeom>
                <a:avLst/>
                <a:gdLst>
                  <a:gd name="T0" fmla="*/ 35 w 39"/>
                  <a:gd name="T1" fmla="*/ 37 h 109"/>
                  <a:gd name="T2" fmla="*/ 35 w 39"/>
                  <a:gd name="T3" fmla="*/ 37 h 109"/>
                  <a:gd name="T4" fmla="*/ 30 w 39"/>
                  <a:gd name="T5" fmla="*/ 21 h 109"/>
                  <a:gd name="T6" fmla="*/ 19 w 39"/>
                  <a:gd name="T7" fmla="*/ 2 h 109"/>
                  <a:gd name="T8" fmla="*/ 5 w 39"/>
                  <a:gd name="T9" fmla="*/ 0 h 109"/>
                  <a:gd name="T10" fmla="*/ 0 w 39"/>
                  <a:gd name="T11" fmla="*/ 0 h 109"/>
                  <a:gd name="T12" fmla="*/ 5 w 39"/>
                  <a:gd name="T13" fmla="*/ 14 h 109"/>
                  <a:gd name="T14" fmla="*/ 12 w 39"/>
                  <a:gd name="T15" fmla="*/ 25 h 109"/>
                  <a:gd name="T16" fmla="*/ 12 w 39"/>
                  <a:gd name="T17" fmla="*/ 56 h 109"/>
                  <a:gd name="T18" fmla="*/ 16 w 39"/>
                  <a:gd name="T19" fmla="*/ 86 h 109"/>
                  <a:gd name="T20" fmla="*/ 26 w 39"/>
                  <a:gd name="T21" fmla="*/ 109 h 109"/>
                  <a:gd name="T22" fmla="*/ 28 w 39"/>
                  <a:gd name="T23" fmla="*/ 107 h 109"/>
                  <a:gd name="T24" fmla="*/ 39 w 39"/>
                  <a:gd name="T25" fmla="*/ 102 h 109"/>
                  <a:gd name="T26" fmla="*/ 39 w 39"/>
                  <a:gd name="T27" fmla="*/ 63 h 109"/>
                  <a:gd name="T28" fmla="*/ 35 w 39"/>
                  <a:gd name="T29" fmla="*/ 3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" h="109">
                    <a:moveTo>
                      <a:pt x="35" y="37"/>
                    </a:moveTo>
                    <a:lnTo>
                      <a:pt x="35" y="37"/>
                    </a:lnTo>
                    <a:cubicBezTo>
                      <a:pt x="32" y="35"/>
                      <a:pt x="39" y="28"/>
                      <a:pt x="30" y="21"/>
                    </a:cubicBezTo>
                    <a:cubicBezTo>
                      <a:pt x="23" y="16"/>
                      <a:pt x="21" y="18"/>
                      <a:pt x="19" y="2"/>
                    </a:cubicBezTo>
                    <a:cubicBezTo>
                      <a:pt x="16" y="2"/>
                      <a:pt x="9" y="0"/>
                      <a:pt x="5" y="0"/>
                    </a:cubicBezTo>
                    <a:lnTo>
                      <a:pt x="0" y="0"/>
                    </a:lnTo>
                    <a:cubicBezTo>
                      <a:pt x="2" y="4"/>
                      <a:pt x="5" y="11"/>
                      <a:pt x="5" y="14"/>
                    </a:cubicBezTo>
                    <a:cubicBezTo>
                      <a:pt x="9" y="16"/>
                      <a:pt x="12" y="18"/>
                      <a:pt x="12" y="25"/>
                    </a:cubicBezTo>
                    <a:cubicBezTo>
                      <a:pt x="9" y="32"/>
                      <a:pt x="9" y="49"/>
                      <a:pt x="12" y="56"/>
                    </a:cubicBezTo>
                    <a:cubicBezTo>
                      <a:pt x="14" y="63"/>
                      <a:pt x="16" y="74"/>
                      <a:pt x="16" y="86"/>
                    </a:cubicBezTo>
                    <a:cubicBezTo>
                      <a:pt x="16" y="91"/>
                      <a:pt x="21" y="102"/>
                      <a:pt x="26" y="109"/>
                    </a:cubicBezTo>
                    <a:lnTo>
                      <a:pt x="28" y="107"/>
                    </a:lnTo>
                    <a:cubicBezTo>
                      <a:pt x="32" y="105"/>
                      <a:pt x="35" y="102"/>
                      <a:pt x="39" y="102"/>
                    </a:cubicBezTo>
                    <a:lnTo>
                      <a:pt x="39" y="63"/>
                    </a:lnTo>
                    <a:cubicBezTo>
                      <a:pt x="37" y="51"/>
                      <a:pt x="39" y="42"/>
                      <a:pt x="35" y="3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1" name="Freeform 88">
                <a:extLst>
                  <a:ext uri="{FF2B5EF4-FFF2-40B4-BE49-F238E27FC236}">
                    <a16:creationId xmlns:a16="http://schemas.microsoft.com/office/drawing/2014/main" id="{0B9BE98D-835F-8897-80E5-E16C36444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218"/>
                <a:ext cx="23" cy="66"/>
              </a:xfrm>
              <a:custGeom>
                <a:avLst/>
                <a:gdLst>
                  <a:gd name="T0" fmla="*/ 35 w 39"/>
                  <a:gd name="T1" fmla="*/ 37 h 109"/>
                  <a:gd name="T2" fmla="*/ 35 w 39"/>
                  <a:gd name="T3" fmla="*/ 37 h 109"/>
                  <a:gd name="T4" fmla="*/ 30 w 39"/>
                  <a:gd name="T5" fmla="*/ 21 h 109"/>
                  <a:gd name="T6" fmla="*/ 19 w 39"/>
                  <a:gd name="T7" fmla="*/ 2 h 109"/>
                  <a:gd name="T8" fmla="*/ 5 w 39"/>
                  <a:gd name="T9" fmla="*/ 0 h 109"/>
                  <a:gd name="T10" fmla="*/ 0 w 39"/>
                  <a:gd name="T11" fmla="*/ 0 h 109"/>
                  <a:gd name="T12" fmla="*/ 5 w 39"/>
                  <a:gd name="T13" fmla="*/ 14 h 109"/>
                  <a:gd name="T14" fmla="*/ 12 w 39"/>
                  <a:gd name="T15" fmla="*/ 25 h 109"/>
                  <a:gd name="T16" fmla="*/ 12 w 39"/>
                  <a:gd name="T17" fmla="*/ 56 h 109"/>
                  <a:gd name="T18" fmla="*/ 16 w 39"/>
                  <a:gd name="T19" fmla="*/ 86 h 109"/>
                  <a:gd name="T20" fmla="*/ 26 w 39"/>
                  <a:gd name="T21" fmla="*/ 109 h 109"/>
                  <a:gd name="T22" fmla="*/ 28 w 39"/>
                  <a:gd name="T23" fmla="*/ 107 h 109"/>
                  <a:gd name="T24" fmla="*/ 39 w 39"/>
                  <a:gd name="T25" fmla="*/ 102 h 109"/>
                  <a:gd name="T26" fmla="*/ 39 w 39"/>
                  <a:gd name="T27" fmla="*/ 63 h 109"/>
                  <a:gd name="T28" fmla="*/ 35 w 39"/>
                  <a:gd name="T29" fmla="*/ 37 h 109"/>
                  <a:gd name="T30" fmla="*/ 35 w 39"/>
                  <a:gd name="T31" fmla="*/ 3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109">
                    <a:moveTo>
                      <a:pt x="35" y="37"/>
                    </a:moveTo>
                    <a:lnTo>
                      <a:pt x="35" y="37"/>
                    </a:lnTo>
                    <a:cubicBezTo>
                      <a:pt x="32" y="35"/>
                      <a:pt x="39" y="28"/>
                      <a:pt x="30" y="21"/>
                    </a:cubicBezTo>
                    <a:cubicBezTo>
                      <a:pt x="23" y="16"/>
                      <a:pt x="21" y="18"/>
                      <a:pt x="19" y="2"/>
                    </a:cubicBezTo>
                    <a:cubicBezTo>
                      <a:pt x="16" y="2"/>
                      <a:pt x="9" y="0"/>
                      <a:pt x="5" y="0"/>
                    </a:cubicBezTo>
                    <a:lnTo>
                      <a:pt x="0" y="0"/>
                    </a:lnTo>
                    <a:cubicBezTo>
                      <a:pt x="2" y="4"/>
                      <a:pt x="5" y="11"/>
                      <a:pt x="5" y="14"/>
                    </a:cubicBezTo>
                    <a:cubicBezTo>
                      <a:pt x="9" y="16"/>
                      <a:pt x="12" y="18"/>
                      <a:pt x="12" y="25"/>
                    </a:cubicBezTo>
                    <a:cubicBezTo>
                      <a:pt x="9" y="32"/>
                      <a:pt x="9" y="49"/>
                      <a:pt x="12" y="56"/>
                    </a:cubicBezTo>
                    <a:cubicBezTo>
                      <a:pt x="14" y="63"/>
                      <a:pt x="16" y="74"/>
                      <a:pt x="16" y="86"/>
                    </a:cubicBezTo>
                    <a:cubicBezTo>
                      <a:pt x="16" y="91"/>
                      <a:pt x="21" y="102"/>
                      <a:pt x="26" y="109"/>
                    </a:cubicBezTo>
                    <a:lnTo>
                      <a:pt x="28" y="107"/>
                    </a:lnTo>
                    <a:cubicBezTo>
                      <a:pt x="32" y="105"/>
                      <a:pt x="35" y="102"/>
                      <a:pt x="39" y="102"/>
                    </a:cubicBezTo>
                    <a:lnTo>
                      <a:pt x="39" y="63"/>
                    </a:lnTo>
                    <a:cubicBezTo>
                      <a:pt x="37" y="51"/>
                      <a:pt x="39" y="42"/>
                      <a:pt x="35" y="37"/>
                    </a:cubicBezTo>
                    <a:lnTo>
                      <a:pt x="35" y="3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2" name="Freeform 89">
                <a:extLst>
                  <a:ext uri="{FF2B5EF4-FFF2-40B4-BE49-F238E27FC236}">
                    <a16:creationId xmlns:a16="http://schemas.microsoft.com/office/drawing/2014/main" id="{BED049BE-3C79-BC75-9C3C-9C023A1C9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191"/>
                <a:ext cx="95" cy="147"/>
              </a:xfrm>
              <a:custGeom>
                <a:avLst/>
                <a:gdLst>
                  <a:gd name="T0" fmla="*/ 65 w 158"/>
                  <a:gd name="T1" fmla="*/ 234 h 245"/>
                  <a:gd name="T2" fmla="*/ 65 w 158"/>
                  <a:gd name="T3" fmla="*/ 234 h 245"/>
                  <a:gd name="T4" fmla="*/ 121 w 158"/>
                  <a:gd name="T5" fmla="*/ 236 h 245"/>
                  <a:gd name="T6" fmla="*/ 151 w 158"/>
                  <a:gd name="T7" fmla="*/ 245 h 245"/>
                  <a:gd name="T8" fmla="*/ 158 w 158"/>
                  <a:gd name="T9" fmla="*/ 227 h 245"/>
                  <a:gd name="T10" fmla="*/ 153 w 158"/>
                  <a:gd name="T11" fmla="*/ 222 h 245"/>
                  <a:gd name="T12" fmla="*/ 139 w 158"/>
                  <a:gd name="T13" fmla="*/ 210 h 245"/>
                  <a:gd name="T14" fmla="*/ 135 w 158"/>
                  <a:gd name="T15" fmla="*/ 203 h 245"/>
                  <a:gd name="T16" fmla="*/ 133 w 158"/>
                  <a:gd name="T17" fmla="*/ 189 h 245"/>
                  <a:gd name="T18" fmla="*/ 126 w 158"/>
                  <a:gd name="T19" fmla="*/ 173 h 245"/>
                  <a:gd name="T20" fmla="*/ 123 w 158"/>
                  <a:gd name="T21" fmla="*/ 154 h 245"/>
                  <a:gd name="T22" fmla="*/ 133 w 158"/>
                  <a:gd name="T23" fmla="*/ 133 h 245"/>
                  <a:gd name="T24" fmla="*/ 144 w 158"/>
                  <a:gd name="T25" fmla="*/ 119 h 245"/>
                  <a:gd name="T26" fmla="*/ 137 w 158"/>
                  <a:gd name="T27" fmla="*/ 105 h 245"/>
                  <a:gd name="T28" fmla="*/ 121 w 158"/>
                  <a:gd name="T29" fmla="*/ 87 h 245"/>
                  <a:gd name="T30" fmla="*/ 116 w 158"/>
                  <a:gd name="T31" fmla="*/ 73 h 245"/>
                  <a:gd name="T32" fmla="*/ 133 w 158"/>
                  <a:gd name="T33" fmla="*/ 68 h 245"/>
                  <a:gd name="T34" fmla="*/ 142 w 158"/>
                  <a:gd name="T35" fmla="*/ 66 h 245"/>
                  <a:gd name="T36" fmla="*/ 133 w 158"/>
                  <a:gd name="T37" fmla="*/ 40 h 245"/>
                  <a:gd name="T38" fmla="*/ 130 w 158"/>
                  <a:gd name="T39" fmla="*/ 21 h 245"/>
                  <a:gd name="T40" fmla="*/ 118 w 158"/>
                  <a:gd name="T41" fmla="*/ 0 h 245"/>
                  <a:gd name="T42" fmla="*/ 116 w 158"/>
                  <a:gd name="T43" fmla="*/ 0 h 245"/>
                  <a:gd name="T44" fmla="*/ 116 w 158"/>
                  <a:gd name="T45" fmla="*/ 12 h 245"/>
                  <a:gd name="T46" fmla="*/ 123 w 158"/>
                  <a:gd name="T47" fmla="*/ 21 h 245"/>
                  <a:gd name="T48" fmla="*/ 126 w 158"/>
                  <a:gd name="T49" fmla="*/ 33 h 245"/>
                  <a:gd name="T50" fmla="*/ 112 w 158"/>
                  <a:gd name="T51" fmla="*/ 40 h 245"/>
                  <a:gd name="T52" fmla="*/ 100 w 158"/>
                  <a:gd name="T53" fmla="*/ 63 h 245"/>
                  <a:gd name="T54" fmla="*/ 95 w 158"/>
                  <a:gd name="T55" fmla="*/ 77 h 245"/>
                  <a:gd name="T56" fmla="*/ 93 w 158"/>
                  <a:gd name="T57" fmla="*/ 89 h 245"/>
                  <a:gd name="T58" fmla="*/ 81 w 158"/>
                  <a:gd name="T59" fmla="*/ 103 h 245"/>
                  <a:gd name="T60" fmla="*/ 67 w 158"/>
                  <a:gd name="T61" fmla="*/ 136 h 245"/>
                  <a:gd name="T62" fmla="*/ 58 w 158"/>
                  <a:gd name="T63" fmla="*/ 145 h 245"/>
                  <a:gd name="T64" fmla="*/ 42 w 158"/>
                  <a:gd name="T65" fmla="*/ 133 h 245"/>
                  <a:gd name="T66" fmla="*/ 30 w 158"/>
                  <a:gd name="T67" fmla="*/ 136 h 245"/>
                  <a:gd name="T68" fmla="*/ 7 w 158"/>
                  <a:gd name="T69" fmla="*/ 159 h 245"/>
                  <a:gd name="T70" fmla="*/ 0 w 158"/>
                  <a:gd name="T71" fmla="*/ 182 h 245"/>
                  <a:gd name="T72" fmla="*/ 9 w 158"/>
                  <a:gd name="T73" fmla="*/ 194 h 245"/>
                  <a:gd name="T74" fmla="*/ 26 w 158"/>
                  <a:gd name="T75" fmla="*/ 196 h 245"/>
                  <a:gd name="T76" fmla="*/ 30 w 158"/>
                  <a:gd name="T77" fmla="*/ 217 h 245"/>
                  <a:gd name="T78" fmla="*/ 28 w 158"/>
                  <a:gd name="T79" fmla="*/ 236 h 245"/>
                  <a:gd name="T80" fmla="*/ 56 w 158"/>
                  <a:gd name="T81" fmla="*/ 236 h 245"/>
                  <a:gd name="T82" fmla="*/ 65 w 158"/>
                  <a:gd name="T83" fmla="*/ 23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245">
                    <a:moveTo>
                      <a:pt x="65" y="234"/>
                    </a:moveTo>
                    <a:lnTo>
                      <a:pt x="65" y="234"/>
                    </a:lnTo>
                    <a:cubicBezTo>
                      <a:pt x="65" y="234"/>
                      <a:pt x="116" y="236"/>
                      <a:pt x="121" y="236"/>
                    </a:cubicBezTo>
                    <a:cubicBezTo>
                      <a:pt x="128" y="234"/>
                      <a:pt x="151" y="245"/>
                      <a:pt x="151" y="245"/>
                    </a:cubicBezTo>
                    <a:cubicBezTo>
                      <a:pt x="151" y="245"/>
                      <a:pt x="153" y="234"/>
                      <a:pt x="158" y="227"/>
                    </a:cubicBezTo>
                    <a:cubicBezTo>
                      <a:pt x="156" y="227"/>
                      <a:pt x="153" y="224"/>
                      <a:pt x="153" y="222"/>
                    </a:cubicBezTo>
                    <a:cubicBezTo>
                      <a:pt x="153" y="220"/>
                      <a:pt x="144" y="213"/>
                      <a:pt x="139" y="210"/>
                    </a:cubicBezTo>
                    <a:cubicBezTo>
                      <a:pt x="137" y="206"/>
                      <a:pt x="135" y="203"/>
                      <a:pt x="135" y="203"/>
                    </a:cubicBezTo>
                    <a:cubicBezTo>
                      <a:pt x="135" y="203"/>
                      <a:pt x="137" y="194"/>
                      <a:pt x="133" y="189"/>
                    </a:cubicBezTo>
                    <a:cubicBezTo>
                      <a:pt x="128" y="185"/>
                      <a:pt x="126" y="180"/>
                      <a:pt x="126" y="173"/>
                    </a:cubicBezTo>
                    <a:cubicBezTo>
                      <a:pt x="126" y="166"/>
                      <a:pt x="123" y="159"/>
                      <a:pt x="123" y="154"/>
                    </a:cubicBezTo>
                    <a:cubicBezTo>
                      <a:pt x="123" y="150"/>
                      <a:pt x="130" y="143"/>
                      <a:pt x="133" y="133"/>
                    </a:cubicBezTo>
                    <a:cubicBezTo>
                      <a:pt x="135" y="129"/>
                      <a:pt x="139" y="124"/>
                      <a:pt x="144" y="119"/>
                    </a:cubicBezTo>
                    <a:cubicBezTo>
                      <a:pt x="142" y="117"/>
                      <a:pt x="139" y="112"/>
                      <a:pt x="137" y="105"/>
                    </a:cubicBezTo>
                    <a:cubicBezTo>
                      <a:pt x="135" y="96"/>
                      <a:pt x="128" y="94"/>
                      <a:pt x="121" y="87"/>
                    </a:cubicBezTo>
                    <a:cubicBezTo>
                      <a:pt x="112" y="80"/>
                      <a:pt x="116" y="75"/>
                      <a:pt x="116" y="73"/>
                    </a:cubicBezTo>
                    <a:cubicBezTo>
                      <a:pt x="116" y="68"/>
                      <a:pt x="126" y="68"/>
                      <a:pt x="133" y="68"/>
                    </a:cubicBezTo>
                    <a:cubicBezTo>
                      <a:pt x="142" y="70"/>
                      <a:pt x="144" y="68"/>
                      <a:pt x="142" y="66"/>
                    </a:cubicBezTo>
                    <a:cubicBezTo>
                      <a:pt x="139" y="63"/>
                      <a:pt x="133" y="49"/>
                      <a:pt x="133" y="40"/>
                    </a:cubicBezTo>
                    <a:cubicBezTo>
                      <a:pt x="135" y="28"/>
                      <a:pt x="130" y="26"/>
                      <a:pt x="130" y="21"/>
                    </a:cubicBezTo>
                    <a:cubicBezTo>
                      <a:pt x="133" y="14"/>
                      <a:pt x="123" y="0"/>
                      <a:pt x="118" y="0"/>
                    </a:cubicBezTo>
                    <a:lnTo>
                      <a:pt x="116" y="0"/>
                    </a:lnTo>
                    <a:lnTo>
                      <a:pt x="116" y="12"/>
                    </a:lnTo>
                    <a:cubicBezTo>
                      <a:pt x="116" y="14"/>
                      <a:pt x="121" y="19"/>
                      <a:pt x="123" y="21"/>
                    </a:cubicBezTo>
                    <a:cubicBezTo>
                      <a:pt x="128" y="21"/>
                      <a:pt x="126" y="28"/>
                      <a:pt x="126" y="33"/>
                    </a:cubicBezTo>
                    <a:cubicBezTo>
                      <a:pt x="126" y="40"/>
                      <a:pt x="114" y="38"/>
                      <a:pt x="112" y="40"/>
                    </a:cubicBezTo>
                    <a:cubicBezTo>
                      <a:pt x="112" y="42"/>
                      <a:pt x="100" y="61"/>
                      <a:pt x="100" y="63"/>
                    </a:cubicBezTo>
                    <a:cubicBezTo>
                      <a:pt x="100" y="68"/>
                      <a:pt x="98" y="77"/>
                      <a:pt x="95" y="77"/>
                    </a:cubicBezTo>
                    <a:cubicBezTo>
                      <a:pt x="93" y="80"/>
                      <a:pt x="93" y="87"/>
                      <a:pt x="93" y="89"/>
                    </a:cubicBezTo>
                    <a:cubicBezTo>
                      <a:pt x="93" y="91"/>
                      <a:pt x="81" y="96"/>
                      <a:pt x="81" y="103"/>
                    </a:cubicBezTo>
                    <a:cubicBezTo>
                      <a:pt x="81" y="108"/>
                      <a:pt x="70" y="129"/>
                      <a:pt x="67" y="136"/>
                    </a:cubicBezTo>
                    <a:cubicBezTo>
                      <a:pt x="63" y="143"/>
                      <a:pt x="60" y="150"/>
                      <a:pt x="58" y="145"/>
                    </a:cubicBezTo>
                    <a:cubicBezTo>
                      <a:pt x="56" y="138"/>
                      <a:pt x="46" y="131"/>
                      <a:pt x="42" y="133"/>
                    </a:cubicBezTo>
                    <a:cubicBezTo>
                      <a:pt x="39" y="136"/>
                      <a:pt x="33" y="136"/>
                      <a:pt x="30" y="136"/>
                    </a:cubicBezTo>
                    <a:cubicBezTo>
                      <a:pt x="28" y="136"/>
                      <a:pt x="7" y="159"/>
                      <a:pt x="7" y="159"/>
                    </a:cubicBezTo>
                    <a:cubicBezTo>
                      <a:pt x="7" y="159"/>
                      <a:pt x="5" y="168"/>
                      <a:pt x="0" y="182"/>
                    </a:cubicBezTo>
                    <a:cubicBezTo>
                      <a:pt x="2" y="182"/>
                      <a:pt x="5" y="189"/>
                      <a:pt x="9" y="194"/>
                    </a:cubicBezTo>
                    <a:cubicBezTo>
                      <a:pt x="14" y="199"/>
                      <a:pt x="21" y="194"/>
                      <a:pt x="26" y="196"/>
                    </a:cubicBezTo>
                    <a:cubicBezTo>
                      <a:pt x="28" y="199"/>
                      <a:pt x="33" y="213"/>
                      <a:pt x="30" y="217"/>
                    </a:cubicBezTo>
                    <a:cubicBezTo>
                      <a:pt x="30" y="222"/>
                      <a:pt x="26" y="231"/>
                      <a:pt x="28" y="236"/>
                    </a:cubicBezTo>
                    <a:lnTo>
                      <a:pt x="56" y="236"/>
                    </a:lnTo>
                    <a:lnTo>
                      <a:pt x="65" y="23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3" name="Freeform 90">
                <a:extLst>
                  <a:ext uri="{FF2B5EF4-FFF2-40B4-BE49-F238E27FC236}">
                    <a16:creationId xmlns:a16="http://schemas.microsoft.com/office/drawing/2014/main" id="{B91FC3D1-6280-79E7-86EB-A21564BFF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191"/>
                <a:ext cx="95" cy="147"/>
              </a:xfrm>
              <a:custGeom>
                <a:avLst/>
                <a:gdLst>
                  <a:gd name="T0" fmla="*/ 65 w 158"/>
                  <a:gd name="T1" fmla="*/ 234 h 245"/>
                  <a:gd name="T2" fmla="*/ 65 w 158"/>
                  <a:gd name="T3" fmla="*/ 234 h 245"/>
                  <a:gd name="T4" fmla="*/ 121 w 158"/>
                  <a:gd name="T5" fmla="*/ 236 h 245"/>
                  <a:gd name="T6" fmla="*/ 151 w 158"/>
                  <a:gd name="T7" fmla="*/ 245 h 245"/>
                  <a:gd name="T8" fmla="*/ 158 w 158"/>
                  <a:gd name="T9" fmla="*/ 227 h 245"/>
                  <a:gd name="T10" fmla="*/ 153 w 158"/>
                  <a:gd name="T11" fmla="*/ 222 h 245"/>
                  <a:gd name="T12" fmla="*/ 139 w 158"/>
                  <a:gd name="T13" fmla="*/ 210 h 245"/>
                  <a:gd name="T14" fmla="*/ 135 w 158"/>
                  <a:gd name="T15" fmla="*/ 203 h 245"/>
                  <a:gd name="T16" fmla="*/ 133 w 158"/>
                  <a:gd name="T17" fmla="*/ 189 h 245"/>
                  <a:gd name="T18" fmla="*/ 126 w 158"/>
                  <a:gd name="T19" fmla="*/ 173 h 245"/>
                  <a:gd name="T20" fmla="*/ 123 w 158"/>
                  <a:gd name="T21" fmla="*/ 154 h 245"/>
                  <a:gd name="T22" fmla="*/ 133 w 158"/>
                  <a:gd name="T23" fmla="*/ 133 h 245"/>
                  <a:gd name="T24" fmla="*/ 144 w 158"/>
                  <a:gd name="T25" fmla="*/ 119 h 245"/>
                  <a:gd name="T26" fmla="*/ 137 w 158"/>
                  <a:gd name="T27" fmla="*/ 105 h 245"/>
                  <a:gd name="T28" fmla="*/ 121 w 158"/>
                  <a:gd name="T29" fmla="*/ 87 h 245"/>
                  <a:gd name="T30" fmla="*/ 116 w 158"/>
                  <a:gd name="T31" fmla="*/ 73 h 245"/>
                  <a:gd name="T32" fmla="*/ 133 w 158"/>
                  <a:gd name="T33" fmla="*/ 68 h 245"/>
                  <a:gd name="T34" fmla="*/ 142 w 158"/>
                  <a:gd name="T35" fmla="*/ 66 h 245"/>
                  <a:gd name="T36" fmla="*/ 133 w 158"/>
                  <a:gd name="T37" fmla="*/ 40 h 245"/>
                  <a:gd name="T38" fmla="*/ 130 w 158"/>
                  <a:gd name="T39" fmla="*/ 21 h 245"/>
                  <a:gd name="T40" fmla="*/ 118 w 158"/>
                  <a:gd name="T41" fmla="*/ 0 h 245"/>
                  <a:gd name="T42" fmla="*/ 116 w 158"/>
                  <a:gd name="T43" fmla="*/ 0 h 245"/>
                  <a:gd name="T44" fmla="*/ 116 w 158"/>
                  <a:gd name="T45" fmla="*/ 12 h 245"/>
                  <a:gd name="T46" fmla="*/ 123 w 158"/>
                  <a:gd name="T47" fmla="*/ 21 h 245"/>
                  <a:gd name="T48" fmla="*/ 126 w 158"/>
                  <a:gd name="T49" fmla="*/ 33 h 245"/>
                  <a:gd name="T50" fmla="*/ 112 w 158"/>
                  <a:gd name="T51" fmla="*/ 40 h 245"/>
                  <a:gd name="T52" fmla="*/ 100 w 158"/>
                  <a:gd name="T53" fmla="*/ 63 h 245"/>
                  <a:gd name="T54" fmla="*/ 95 w 158"/>
                  <a:gd name="T55" fmla="*/ 77 h 245"/>
                  <a:gd name="T56" fmla="*/ 93 w 158"/>
                  <a:gd name="T57" fmla="*/ 89 h 245"/>
                  <a:gd name="T58" fmla="*/ 81 w 158"/>
                  <a:gd name="T59" fmla="*/ 103 h 245"/>
                  <a:gd name="T60" fmla="*/ 67 w 158"/>
                  <a:gd name="T61" fmla="*/ 136 h 245"/>
                  <a:gd name="T62" fmla="*/ 58 w 158"/>
                  <a:gd name="T63" fmla="*/ 145 h 245"/>
                  <a:gd name="T64" fmla="*/ 42 w 158"/>
                  <a:gd name="T65" fmla="*/ 133 h 245"/>
                  <a:gd name="T66" fmla="*/ 30 w 158"/>
                  <a:gd name="T67" fmla="*/ 136 h 245"/>
                  <a:gd name="T68" fmla="*/ 7 w 158"/>
                  <a:gd name="T69" fmla="*/ 159 h 245"/>
                  <a:gd name="T70" fmla="*/ 0 w 158"/>
                  <a:gd name="T71" fmla="*/ 182 h 245"/>
                  <a:gd name="T72" fmla="*/ 9 w 158"/>
                  <a:gd name="T73" fmla="*/ 194 h 245"/>
                  <a:gd name="T74" fmla="*/ 26 w 158"/>
                  <a:gd name="T75" fmla="*/ 196 h 245"/>
                  <a:gd name="T76" fmla="*/ 30 w 158"/>
                  <a:gd name="T77" fmla="*/ 217 h 245"/>
                  <a:gd name="T78" fmla="*/ 28 w 158"/>
                  <a:gd name="T79" fmla="*/ 236 h 245"/>
                  <a:gd name="T80" fmla="*/ 56 w 158"/>
                  <a:gd name="T81" fmla="*/ 236 h 245"/>
                  <a:gd name="T82" fmla="*/ 65 w 158"/>
                  <a:gd name="T83" fmla="*/ 234 h 245"/>
                  <a:gd name="T84" fmla="*/ 65 w 158"/>
                  <a:gd name="T85" fmla="*/ 23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45">
                    <a:moveTo>
                      <a:pt x="65" y="234"/>
                    </a:moveTo>
                    <a:lnTo>
                      <a:pt x="65" y="234"/>
                    </a:lnTo>
                    <a:cubicBezTo>
                      <a:pt x="65" y="234"/>
                      <a:pt x="116" y="236"/>
                      <a:pt x="121" y="236"/>
                    </a:cubicBezTo>
                    <a:cubicBezTo>
                      <a:pt x="128" y="234"/>
                      <a:pt x="151" y="245"/>
                      <a:pt x="151" y="245"/>
                    </a:cubicBezTo>
                    <a:cubicBezTo>
                      <a:pt x="151" y="245"/>
                      <a:pt x="153" y="234"/>
                      <a:pt x="158" y="227"/>
                    </a:cubicBezTo>
                    <a:cubicBezTo>
                      <a:pt x="156" y="227"/>
                      <a:pt x="153" y="224"/>
                      <a:pt x="153" y="222"/>
                    </a:cubicBezTo>
                    <a:cubicBezTo>
                      <a:pt x="153" y="220"/>
                      <a:pt x="144" y="213"/>
                      <a:pt x="139" y="210"/>
                    </a:cubicBezTo>
                    <a:cubicBezTo>
                      <a:pt x="137" y="206"/>
                      <a:pt x="135" y="203"/>
                      <a:pt x="135" y="203"/>
                    </a:cubicBezTo>
                    <a:cubicBezTo>
                      <a:pt x="135" y="203"/>
                      <a:pt x="137" y="194"/>
                      <a:pt x="133" y="189"/>
                    </a:cubicBezTo>
                    <a:cubicBezTo>
                      <a:pt x="128" y="185"/>
                      <a:pt x="126" y="180"/>
                      <a:pt x="126" y="173"/>
                    </a:cubicBezTo>
                    <a:cubicBezTo>
                      <a:pt x="126" y="166"/>
                      <a:pt x="123" y="159"/>
                      <a:pt x="123" y="154"/>
                    </a:cubicBezTo>
                    <a:cubicBezTo>
                      <a:pt x="123" y="150"/>
                      <a:pt x="130" y="143"/>
                      <a:pt x="133" y="133"/>
                    </a:cubicBezTo>
                    <a:cubicBezTo>
                      <a:pt x="135" y="129"/>
                      <a:pt x="139" y="124"/>
                      <a:pt x="144" y="119"/>
                    </a:cubicBezTo>
                    <a:cubicBezTo>
                      <a:pt x="142" y="117"/>
                      <a:pt x="139" y="112"/>
                      <a:pt x="137" y="105"/>
                    </a:cubicBezTo>
                    <a:cubicBezTo>
                      <a:pt x="135" y="96"/>
                      <a:pt x="128" y="94"/>
                      <a:pt x="121" y="87"/>
                    </a:cubicBezTo>
                    <a:cubicBezTo>
                      <a:pt x="112" y="80"/>
                      <a:pt x="116" y="75"/>
                      <a:pt x="116" y="73"/>
                    </a:cubicBezTo>
                    <a:cubicBezTo>
                      <a:pt x="116" y="68"/>
                      <a:pt x="126" y="68"/>
                      <a:pt x="133" y="68"/>
                    </a:cubicBezTo>
                    <a:cubicBezTo>
                      <a:pt x="142" y="70"/>
                      <a:pt x="144" y="68"/>
                      <a:pt x="142" y="66"/>
                    </a:cubicBezTo>
                    <a:cubicBezTo>
                      <a:pt x="139" y="63"/>
                      <a:pt x="133" y="49"/>
                      <a:pt x="133" y="40"/>
                    </a:cubicBezTo>
                    <a:cubicBezTo>
                      <a:pt x="135" y="28"/>
                      <a:pt x="130" y="26"/>
                      <a:pt x="130" y="21"/>
                    </a:cubicBezTo>
                    <a:cubicBezTo>
                      <a:pt x="133" y="14"/>
                      <a:pt x="123" y="0"/>
                      <a:pt x="118" y="0"/>
                    </a:cubicBezTo>
                    <a:lnTo>
                      <a:pt x="116" y="0"/>
                    </a:lnTo>
                    <a:lnTo>
                      <a:pt x="116" y="12"/>
                    </a:lnTo>
                    <a:cubicBezTo>
                      <a:pt x="116" y="14"/>
                      <a:pt x="121" y="19"/>
                      <a:pt x="123" y="21"/>
                    </a:cubicBezTo>
                    <a:cubicBezTo>
                      <a:pt x="128" y="21"/>
                      <a:pt x="126" y="28"/>
                      <a:pt x="126" y="33"/>
                    </a:cubicBezTo>
                    <a:cubicBezTo>
                      <a:pt x="126" y="40"/>
                      <a:pt x="114" y="38"/>
                      <a:pt x="112" y="40"/>
                    </a:cubicBezTo>
                    <a:cubicBezTo>
                      <a:pt x="112" y="42"/>
                      <a:pt x="100" y="61"/>
                      <a:pt x="100" y="63"/>
                    </a:cubicBezTo>
                    <a:cubicBezTo>
                      <a:pt x="100" y="68"/>
                      <a:pt x="98" y="77"/>
                      <a:pt x="95" y="77"/>
                    </a:cubicBezTo>
                    <a:cubicBezTo>
                      <a:pt x="93" y="80"/>
                      <a:pt x="93" y="87"/>
                      <a:pt x="93" y="89"/>
                    </a:cubicBezTo>
                    <a:cubicBezTo>
                      <a:pt x="93" y="91"/>
                      <a:pt x="81" y="96"/>
                      <a:pt x="81" y="103"/>
                    </a:cubicBezTo>
                    <a:cubicBezTo>
                      <a:pt x="81" y="108"/>
                      <a:pt x="70" y="129"/>
                      <a:pt x="67" y="136"/>
                    </a:cubicBezTo>
                    <a:cubicBezTo>
                      <a:pt x="63" y="143"/>
                      <a:pt x="60" y="150"/>
                      <a:pt x="58" y="145"/>
                    </a:cubicBezTo>
                    <a:cubicBezTo>
                      <a:pt x="56" y="138"/>
                      <a:pt x="46" y="131"/>
                      <a:pt x="42" y="133"/>
                    </a:cubicBezTo>
                    <a:cubicBezTo>
                      <a:pt x="39" y="136"/>
                      <a:pt x="33" y="136"/>
                      <a:pt x="30" y="136"/>
                    </a:cubicBezTo>
                    <a:cubicBezTo>
                      <a:pt x="28" y="136"/>
                      <a:pt x="7" y="159"/>
                      <a:pt x="7" y="159"/>
                    </a:cubicBezTo>
                    <a:cubicBezTo>
                      <a:pt x="7" y="159"/>
                      <a:pt x="5" y="168"/>
                      <a:pt x="0" y="182"/>
                    </a:cubicBezTo>
                    <a:cubicBezTo>
                      <a:pt x="2" y="182"/>
                      <a:pt x="5" y="189"/>
                      <a:pt x="9" y="194"/>
                    </a:cubicBezTo>
                    <a:cubicBezTo>
                      <a:pt x="14" y="199"/>
                      <a:pt x="21" y="194"/>
                      <a:pt x="26" y="196"/>
                    </a:cubicBezTo>
                    <a:cubicBezTo>
                      <a:pt x="28" y="199"/>
                      <a:pt x="33" y="213"/>
                      <a:pt x="30" y="217"/>
                    </a:cubicBezTo>
                    <a:cubicBezTo>
                      <a:pt x="30" y="222"/>
                      <a:pt x="26" y="231"/>
                      <a:pt x="28" y="236"/>
                    </a:cubicBezTo>
                    <a:lnTo>
                      <a:pt x="56" y="236"/>
                    </a:lnTo>
                    <a:lnTo>
                      <a:pt x="65" y="234"/>
                    </a:lnTo>
                    <a:lnTo>
                      <a:pt x="65" y="23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4" name="Freeform 91">
                <a:extLst>
                  <a:ext uri="{FF2B5EF4-FFF2-40B4-BE49-F238E27FC236}">
                    <a16:creationId xmlns:a16="http://schemas.microsoft.com/office/drawing/2014/main" id="{BC510DFD-592E-0EEC-AD63-8C5C9A6E0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191"/>
                <a:ext cx="95" cy="147"/>
              </a:xfrm>
              <a:custGeom>
                <a:avLst/>
                <a:gdLst>
                  <a:gd name="T0" fmla="*/ 65 w 158"/>
                  <a:gd name="T1" fmla="*/ 234 h 245"/>
                  <a:gd name="T2" fmla="*/ 65 w 158"/>
                  <a:gd name="T3" fmla="*/ 234 h 245"/>
                  <a:gd name="T4" fmla="*/ 121 w 158"/>
                  <a:gd name="T5" fmla="*/ 236 h 245"/>
                  <a:gd name="T6" fmla="*/ 151 w 158"/>
                  <a:gd name="T7" fmla="*/ 245 h 245"/>
                  <a:gd name="T8" fmla="*/ 158 w 158"/>
                  <a:gd name="T9" fmla="*/ 227 h 245"/>
                  <a:gd name="T10" fmla="*/ 153 w 158"/>
                  <a:gd name="T11" fmla="*/ 222 h 245"/>
                  <a:gd name="T12" fmla="*/ 139 w 158"/>
                  <a:gd name="T13" fmla="*/ 210 h 245"/>
                  <a:gd name="T14" fmla="*/ 135 w 158"/>
                  <a:gd name="T15" fmla="*/ 203 h 245"/>
                  <a:gd name="T16" fmla="*/ 133 w 158"/>
                  <a:gd name="T17" fmla="*/ 189 h 245"/>
                  <a:gd name="T18" fmla="*/ 126 w 158"/>
                  <a:gd name="T19" fmla="*/ 173 h 245"/>
                  <a:gd name="T20" fmla="*/ 123 w 158"/>
                  <a:gd name="T21" fmla="*/ 154 h 245"/>
                  <a:gd name="T22" fmla="*/ 133 w 158"/>
                  <a:gd name="T23" fmla="*/ 133 h 245"/>
                  <a:gd name="T24" fmla="*/ 144 w 158"/>
                  <a:gd name="T25" fmla="*/ 119 h 245"/>
                  <a:gd name="T26" fmla="*/ 137 w 158"/>
                  <a:gd name="T27" fmla="*/ 105 h 245"/>
                  <a:gd name="T28" fmla="*/ 121 w 158"/>
                  <a:gd name="T29" fmla="*/ 87 h 245"/>
                  <a:gd name="T30" fmla="*/ 116 w 158"/>
                  <a:gd name="T31" fmla="*/ 73 h 245"/>
                  <a:gd name="T32" fmla="*/ 133 w 158"/>
                  <a:gd name="T33" fmla="*/ 68 h 245"/>
                  <a:gd name="T34" fmla="*/ 142 w 158"/>
                  <a:gd name="T35" fmla="*/ 66 h 245"/>
                  <a:gd name="T36" fmla="*/ 133 w 158"/>
                  <a:gd name="T37" fmla="*/ 40 h 245"/>
                  <a:gd name="T38" fmla="*/ 130 w 158"/>
                  <a:gd name="T39" fmla="*/ 21 h 245"/>
                  <a:gd name="T40" fmla="*/ 119 w 158"/>
                  <a:gd name="T41" fmla="*/ 0 h 245"/>
                  <a:gd name="T42" fmla="*/ 116 w 158"/>
                  <a:gd name="T43" fmla="*/ 0 h 245"/>
                  <a:gd name="T44" fmla="*/ 116 w 158"/>
                  <a:gd name="T45" fmla="*/ 12 h 245"/>
                  <a:gd name="T46" fmla="*/ 123 w 158"/>
                  <a:gd name="T47" fmla="*/ 21 h 245"/>
                  <a:gd name="T48" fmla="*/ 126 w 158"/>
                  <a:gd name="T49" fmla="*/ 33 h 245"/>
                  <a:gd name="T50" fmla="*/ 112 w 158"/>
                  <a:gd name="T51" fmla="*/ 40 h 245"/>
                  <a:gd name="T52" fmla="*/ 100 w 158"/>
                  <a:gd name="T53" fmla="*/ 63 h 245"/>
                  <a:gd name="T54" fmla="*/ 95 w 158"/>
                  <a:gd name="T55" fmla="*/ 77 h 245"/>
                  <a:gd name="T56" fmla="*/ 93 w 158"/>
                  <a:gd name="T57" fmla="*/ 89 h 245"/>
                  <a:gd name="T58" fmla="*/ 81 w 158"/>
                  <a:gd name="T59" fmla="*/ 103 h 245"/>
                  <a:gd name="T60" fmla="*/ 67 w 158"/>
                  <a:gd name="T61" fmla="*/ 136 h 245"/>
                  <a:gd name="T62" fmla="*/ 58 w 158"/>
                  <a:gd name="T63" fmla="*/ 145 h 245"/>
                  <a:gd name="T64" fmla="*/ 42 w 158"/>
                  <a:gd name="T65" fmla="*/ 133 h 245"/>
                  <a:gd name="T66" fmla="*/ 30 w 158"/>
                  <a:gd name="T67" fmla="*/ 136 h 245"/>
                  <a:gd name="T68" fmla="*/ 7 w 158"/>
                  <a:gd name="T69" fmla="*/ 159 h 245"/>
                  <a:gd name="T70" fmla="*/ 0 w 158"/>
                  <a:gd name="T71" fmla="*/ 182 h 245"/>
                  <a:gd name="T72" fmla="*/ 9 w 158"/>
                  <a:gd name="T73" fmla="*/ 194 h 245"/>
                  <a:gd name="T74" fmla="*/ 26 w 158"/>
                  <a:gd name="T75" fmla="*/ 196 h 245"/>
                  <a:gd name="T76" fmla="*/ 30 w 158"/>
                  <a:gd name="T77" fmla="*/ 217 h 245"/>
                  <a:gd name="T78" fmla="*/ 28 w 158"/>
                  <a:gd name="T79" fmla="*/ 236 h 245"/>
                  <a:gd name="T80" fmla="*/ 56 w 158"/>
                  <a:gd name="T81" fmla="*/ 236 h 245"/>
                  <a:gd name="T82" fmla="*/ 65 w 158"/>
                  <a:gd name="T83" fmla="*/ 23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245">
                    <a:moveTo>
                      <a:pt x="65" y="234"/>
                    </a:moveTo>
                    <a:lnTo>
                      <a:pt x="65" y="234"/>
                    </a:lnTo>
                    <a:cubicBezTo>
                      <a:pt x="65" y="234"/>
                      <a:pt x="116" y="236"/>
                      <a:pt x="121" y="236"/>
                    </a:cubicBezTo>
                    <a:cubicBezTo>
                      <a:pt x="128" y="234"/>
                      <a:pt x="151" y="245"/>
                      <a:pt x="151" y="245"/>
                    </a:cubicBezTo>
                    <a:cubicBezTo>
                      <a:pt x="151" y="245"/>
                      <a:pt x="153" y="234"/>
                      <a:pt x="158" y="227"/>
                    </a:cubicBezTo>
                    <a:cubicBezTo>
                      <a:pt x="156" y="227"/>
                      <a:pt x="153" y="224"/>
                      <a:pt x="153" y="222"/>
                    </a:cubicBezTo>
                    <a:cubicBezTo>
                      <a:pt x="153" y="220"/>
                      <a:pt x="144" y="213"/>
                      <a:pt x="139" y="210"/>
                    </a:cubicBezTo>
                    <a:cubicBezTo>
                      <a:pt x="137" y="206"/>
                      <a:pt x="135" y="203"/>
                      <a:pt x="135" y="203"/>
                    </a:cubicBezTo>
                    <a:cubicBezTo>
                      <a:pt x="135" y="203"/>
                      <a:pt x="137" y="194"/>
                      <a:pt x="133" y="189"/>
                    </a:cubicBezTo>
                    <a:cubicBezTo>
                      <a:pt x="128" y="185"/>
                      <a:pt x="126" y="180"/>
                      <a:pt x="126" y="173"/>
                    </a:cubicBezTo>
                    <a:cubicBezTo>
                      <a:pt x="126" y="166"/>
                      <a:pt x="123" y="159"/>
                      <a:pt x="123" y="154"/>
                    </a:cubicBezTo>
                    <a:cubicBezTo>
                      <a:pt x="123" y="150"/>
                      <a:pt x="130" y="143"/>
                      <a:pt x="133" y="133"/>
                    </a:cubicBezTo>
                    <a:cubicBezTo>
                      <a:pt x="135" y="129"/>
                      <a:pt x="139" y="124"/>
                      <a:pt x="144" y="119"/>
                    </a:cubicBezTo>
                    <a:cubicBezTo>
                      <a:pt x="142" y="117"/>
                      <a:pt x="139" y="112"/>
                      <a:pt x="137" y="105"/>
                    </a:cubicBezTo>
                    <a:cubicBezTo>
                      <a:pt x="135" y="96"/>
                      <a:pt x="128" y="94"/>
                      <a:pt x="121" y="87"/>
                    </a:cubicBezTo>
                    <a:cubicBezTo>
                      <a:pt x="112" y="80"/>
                      <a:pt x="116" y="75"/>
                      <a:pt x="116" y="73"/>
                    </a:cubicBezTo>
                    <a:cubicBezTo>
                      <a:pt x="116" y="68"/>
                      <a:pt x="126" y="68"/>
                      <a:pt x="133" y="68"/>
                    </a:cubicBezTo>
                    <a:cubicBezTo>
                      <a:pt x="142" y="70"/>
                      <a:pt x="144" y="68"/>
                      <a:pt x="142" y="66"/>
                    </a:cubicBezTo>
                    <a:cubicBezTo>
                      <a:pt x="139" y="63"/>
                      <a:pt x="133" y="49"/>
                      <a:pt x="133" y="40"/>
                    </a:cubicBezTo>
                    <a:cubicBezTo>
                      <a:pt x="135" y="28"/>
                      <a:pt x="130" y="26"/>
                      <a:pt x="130" y="21"/>
                    </a:cubicBezTo>
                    <a:cubicBezTo>
                      <a:pt x="133" y="14"/>
                      <a:pt x="123" y="0"/>
                      <a:pt x="119" y="0"/>
                    </a:cubicBezTo>
                    <a:lnTo>
                      <a:pt x="116" y="0"/>
                    </a:lnTo>
                    <a:lnTo>
                      <a:pt x="116" y="12"/>
                    </a:lnTo>
                    <a:cubicBezTo>
                      <a:pt x="116" y="14"/>
                      <a:pt x="121" y="19"/>
                      <a:pt x="123" y="21"/>
                    </a:cubicBezTo>
                    <a:cubicBezTo>
                      <a:pt x="128" y="21"/>
                      <a:pt x="126" y="28"/>
                      <a:pt x="126" y="33"/>
                    </a:cubicBezTo>
                    <a:cubicBezTo>
                      <a:pt x="126" y="40"/>
                      <a:pt x="114" y="38"/>
                      <a:pt x="112" y="40"/>
                    </a:cubicBezTo>
                    <a:cubicBezTo>
                      <a:pt x="112" y="42"/>
                      <a:pt x="100" y="61"/>
                      <a:pt x="100" y="63"/>
                    </a:cubicBezTo>
                    <a:cubicBezTo>
                      <a:pt x="100" y="68"/>
                      <a:pt x="98" y="77"/>
                      <a:pt x="95" y="77"/>
                    </a:cubicBezTo>
                    <a:cubicBezTo>
                      <a:pt x="93" y="80"/>
                      <a:pt x="93" y="87"/>
                      <a:pt x="93" y="89"/>
                    </a:cubicBezTo>
                    <a:cubicBezTo>
                      <a:pt x="93" y="91"/>
                      <a:pt x="81" y="96"/>
                      <a:pt x="81" y="103"/>
                    </a:cubicBezTo>
                    <a:cubicBezTo>
                      <a:pt x="81" y="108"/>
                      <a:pt x="70" y="129"/>
                      <a:pt x="67" y="136"/>
                    </a:cubicBezTo>
                    <a:cubicBezTo>
                      <a:pt x="63" y="143"/>
                      <a:pt x="60" y="150"/>
                      <a:pt x="58" y="145"/>
                    </a:cubicBezTo>
                    <a:cubicBezTo>
                      <a:pt x="56" y="138"/>
                      <a:pt x="47" y="131"/>
                      <a:pt x="42" y="133"/>
                    </a:cubicBezTo>
                    <a:cubicBezTo>
                      <a:pt x="40" y="136"/>
                      <a:pt x="33" y="136"/>
                      <a:pt x="30" y="136"/>
                    </a:cubicBezTo>
                    <a:cubicBezTo>
                      <a:pt x="28" y="136"/>
                      <a:pt x="7" y="159"/>
                      <a:pt x="7" y="159"/>
                    </a:cubicBezTo>
                    <a:cubicBezTo>
                      <a:pt x="7" y="159"/>
                      <a:pt x="5" y="168"/>
                      <a:pt x="0" y="182"/>
                    </a:cubicBezTo>
                    <a:cubicBezTo>
                      <a:pt x="2" y="182"/>
                      <a:pt x="5" y="189"/>
                      <a:pt x="9" y="194"/>
                    </a:cubicBezTo>
                    <a:cubicBezTo>
                      <a:pt x="14" y="199"/>
                      <a:pt x="21" y="194"/>
                      <a:pt x="26" y="196"/>
                    </a:cubicBezTo>
                    <a:cubicBezTo>
                      <a:pt x="28" y="199"/>
                      <a:pt x="33" y="213"/>
                      <a:pt x="30" y="217"/>
                    </a:cubicBezTo>
                    <a:cubicBezTo>
                      <a:pt x="30" y="222"/>
                      <a:pt x="26" y="231"/>
                      <a:pt x="28" y="236"/>
                    </a:cubicBezTo>
                    <a:lnTo>
                      <a:pt x="56" y="236"/>
                    </a:lnTo>
                    <a:lnTo>
                      <a:pt x="65" y="23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5" name="Freeform 92">
                <a:extLst>
                  <a:ext uri="{FF2B5EF4-FFF2-40B4-BE49-F238E27FC236}">
                    <a16:creationId xmlns:a16="http://schemas.microsoft.com/office/drawing/2014/main" id="{7ECE5B9B-9ABA-1498-A71A-287993B20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191"/>
                <a:ext cx="95" cy="147"/>
              </a:xfrm>
              <a:custGeom>
                <a:avLst/>
                <a:gdLst>
                  <a:gd name="T0" fmla="*/ 65 w 158"/>
                  <a:gd name="T1" fmla="*/ 234 h 245"/>
                  <a:gd name="T2" fmla="*/ 65 w 158"/>
                  <a:gd name="T3" fmla="*/ 234 h 245"/>
                  <a:gd name="T4" fmla="*/ 121 w 158"/>
                  <a:gd name="T5" fmla="*/ 236 h 245"/>
                  <a:gd name="T6" fmla="*/ 151 w 158"/>
                  <a:gd name="T7" fmla="*/ 245 h 245"/>
                  <a:gd name="T8" fmla="*/ 158 w 158"/>
                  <a:gd name="T9" fmla="*/ 227 h 245"/>
                  <a:gd name="T10" fmla="*/ 153 w 158"/>
                  <a:gd name="T11" fmla="*/ 222 h 245"/>
                  <a:gd name="T12" fmla="*/ 139 w 158"/>
                  <a:gd name="T13" fmla="*/ 210 h 245"/>
                  <a:gd name="T14" fmla="*/ 135 w 158"/>
                  <a:gd name="T15" fmla="*/ 203 h 245"/>
                  <a:gd name="T16" fmla="*/ 133 w 158"/>
                  <a:gd name="T17" fmla="*/ 189 h 245"/>
                  <a:gd name="T18" fmla="*/ 126 w 158"/>
                  <a:gd name="T19" fmla="*/ 173 h 245"/>
                  <a:gd name="T20" fmla="*/ 123 w 158"/>
                  <a:gd name="T21" fmla="*/ 154 h 245"/>
                  <a:gd name="T22" fmla="*/ 133 w 158"/>
                  <a:gd name="T23" fmla="*/ 133 h 245"/>
                  <a:gd name="T24" fmla="*/ 144 w 158"/>
                  <a:gd name="T25" fmla="*/ 119 h 245"/>
                  <a:gd name="T26" fmla="*/ 137 w 158"/>
                  <a:gd name="T27" fmla="*/ 105 h 245"/>
                  <a:gd name="T28" fmla="*/ 121 w 158"/>
                  <a:gd name="T29" fmla="*/ 87 h 245"/>
                  <a:gd name="T30" fmla="*/ 116 w 158"/>
                  <a:gd name="T31" fmla="*/ 73 h 245"/>
                  <a:gd name="T32" fmla="*/ 133 w 158"/>
                  <a:gd name="T33" fmla="*/ 68 h 245"/>
                  <a:gd name="T34" fmla="*/ 142 w 158"/>
                  <a:gd name="T35" fmla="*/ 66 h 245"/>
                  <a:gd name="T36" fmla="*/ 133 w 158"/>
                  <a:gd name="T37" fmla="*/ 40 h 245"/>
                  <a:gd name="T38" fmla="*/ 130 w 158"/>
                  <a:gd name="T39" fmla="*/ 21 h 245"/>
                  <a:gd name="T40" fmla="*/ 119 w 158"/>
                  <a:gd name="T41" fmla="*/ 0 h 245"/>
                  <a:gd name="T42" fmla="*/ 116 w 158"/>
                  <a:gd name="T43" fmla="*/ 0 h 245"/>
                  <a:gd name="T44" fmla="*/ 116 w 158"/>
                  <a:gd name="T45" fmla="*/ 12 h 245"/>
                  <a:gd name="T46" fmla="*/ 123 w 158"/>
                  <a:gd name="T47" fmla="*/ 21 h 245"/>
                  <a:gd name="T48" fmla="*/ 126 w 158"/>
                  <a:gd name="T49" fmla="*/ 33 h 245"/>
                  <a:gd name="T50" fmla="*/ 112 w 158"/>
                  <a:gd name="T51" fmla="*/ 40 h 245"/>
                  <a:gd name="T52" fmla="*/ 100 w 158"/>
                  <a:gd name="T53" fmla="*/ 63 h 245"/>
                  <a:gd name="T54" fmla="*/ 95 w 158"/>
                  <a:gd name="T55" fmla="*/ 77 h 245"/>
                  <a:gd name="T56" fmla="*/ 93 w 158"/>
                  <a:gd name="T57" fmla="*/ 89 h 245"/>
                  <a:gd name="T58" fmla="*/ 81 w 158"/>
                  <a:gd name="T59" fmla="*/ 103 h 245"/>
                  <a:gd name="T60" fmla="*/ 67 w 158"/>
                  <a:gd name="T61" fmla="*/ 136 h 245"/>
                  <a:gd name="T62" fmla="*/ 58 w 158"/>
                  <a:gd name="T63" fmla="*/ 145 h 245"/>
                  <a:gd name="T64" fmla="*/ 42 w 158"/>
                  <a:gd name="T65" fmla="*/ 133 h 245"/>
                  <a:gd name="T66" fmla="*/ 30 w 158"/>
                  <a:gd name="T67" fmla="*/ 136 h 245"/>
                  <a:gd name="T68" fmla="*/ 7 w 158"/>
                  <a:gd name="T69" fmla="*/ 159 h 245"/>
                  <a:gd name="T70" fmla="*/ 0 w 158"/>
                  <a:gd name="T71" fmla="*/ 182 h 245"/>
                  <a:gd name="T72" fmla="*/ 9 w 158"/>
                  <a:gd name="T73" fmla="*/ 194 h 245"/>
                  <a:gd name="T74" fmla="*/ 26 w 158"/>
                  <a:gd name="T75" fmla="*/ 196 h 245"/>
                  <a:gd name="T76" fmla="*/ 30 w 158"/>
                  <a:gd name="T77" fmla="*/ 217 h 245"/>
                  <a:gd name="T78" fmla="*/ 28 w 158"/>
                  <a:gd name="T79" fmla="*/ 236 h 245"/>
                  <a:gd name="T80" fmla="*/ 56 w 158"/>
                  <a:gd name="T81" fmla="*/ 236 h 245"/>
                  <a:gd name="T82" fmla="*/ 65 w 158"/>
                  <a:gd name="T83" fmla="*/ 234 h 245"/>
                  <a:gd name="T84" fmla="*/ 65 w 158"/>
                  <a:gd name="T85" fmla="*/ 23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45">
                    <a:moveTo>
                      <a:pt x="65" y="234"/>
                    </a:moveTo>
                    <a:lnTo>
                      <a:pt x="65" y="234"/>
                    </a:lnTo>
                    <a:cubicBezTo>
                      <a:pt x="65" y="234"/>
                      <a:pt x="116" y="236"/>
                      <a:pt x="121" y="236"/>
                    </a:cubicBezTo>
                    <a:cubicBezTo>
                      <a:pt x="128" y="234"/>
                      <a:pt x="151" y="245"/>
                      <a:pt x="151" y="245"/>
                    </a:cubicBezTo>
                    <a:cubicBezTo>
                      <a:pt x="151" y="245"/>
                      <a:pt x="153" y="234"/>
                      <a:pt x="158" y="227"/>
                    </a:cubicBezTo>
                    <a:cubicBezTo>
                      <a:pt x="156" y="227"/>
                      <a:pt x="153" y="224"/>
                      <a:pt x="153" y="222"/>
                    </a:cubicBezTo>
                    <a:cubicBezTo>
                      <a:pt x="153" y="220"/>
                      <a:pt x="144" y="213"/>
                      <a:pt x="139" y="210"/>
                    </a:cubicBezTo>
                    <a:cubicBezTo>
                      <a:pt x="137" y="206"/>
                      <a:pt x="135" y="203"/>
                      <a:pt x="135" y="203"/>
                    </a:cubicBezTo>
                    <a:cubicBezTo>
                      <a:pt x="135" y="203"/>
                      <a:pt x="137" y="194"/>
                      <a:pt x="133" y="189"/>
                    </a:cubicBezTo>
                    <a:cubicBezTo>
                      <a:pt x="128" y="185"/>
                      <a:pt x="126" y="180"/>
                      <a:pt x="126" y="173"/>
                    </a:cubicBezTo>
                    <a:cubicBezTo>
                      <a:pt x="126" y="166"/>
                      <a:pt x="123" y="159"/>
                      <a:pt x="123" y="154"/>
                    </a:cubicBezTo>
                    <a:cubicBezTo>
                      <a:pt x="123" y="150"/>
                      <a:pt x="130" y="143"/>
                      <a:pt x="133" y="133"/>
                    </a:cubicBezTo>
                    <a:cubicBezTo>
                      <a:pt x="135" y="129"/>
                      <a:pt x="139" y="124"/>
                      <a:pt x="144" y="119"/>
                    </a:cubicBezTo>
                    <a:cubicBezTo>
                      <a:pt x="142" y="117"/>
                      <a:pt x="139" y="112"/>
                      <a:pt x="137" y="105"/>
                    </a:cubicBezTo>
                    <a:cubicBezTo>
                      <a:pt x="135" y="96"/>
                      <a:pt x="128" y="94"/>
                      <a:pt x="121" y="87"/>
                    </a:cubicBezTo>
                    <a:cubicBezTo>
                      <a:pt x="112" y="80"/>
                      <a:pt x="116" y="75"/>
                      <a:pt x="116" y="73"/>
                    </a:cubicBezTo>
                    <a:cubicBezTo>
                      <a:pt x="116" y="68"/>
                      <a:pt x="126" y="68"/>
                      <a:pt x="133" y="68"/>
                    </a:cubicBezTo>
                    <a:cubicBezTo>
                      <a:pt x="142" y="70"/>
                      <a:pt x="144" y="68"/>
                      <a:pt x="142" y="66"/>
                    </a:cubicBezTo>
                    <a:cubicBezTo>
                      <a:pt x="139" y="63"/>
                      <a:pt x="133" y="49"/>
                      <a:pt x="133" y="40"/>
                    </a:cubicBezTo>
                    <a:cubicBezTo>
                      <a:pt x="135" y="28"/>
                      <a:pt x="130" y="26"/>
                      <a:pt x="130" y="21"/>
                    </a:cubicBezTo>
                    <a:cubicBezTo>
                      <a:pt x="133" y="14"/>
                      <a:pt x="123" y="0"/>
                      <a:pt x="119" y="0"/>
                    </a:cubicBezTo>
                    <a:lnTo>
                      <a:pt x="116" y="0"/>
                    </a:lnTo>
                    <a:lnTo>
                      <a:pt x="116" y="12"/>
                    </a:lnTo>
                    <a:cubicBezTo>
                      <a:pt x="116" y="14"/>
                      <a:pt x="121" y="19"/>
                      <a:pt x="123" y="21"/>
                    </a:cubicBezTo>
                    <a:cubicBezTo>
                      <a:pt x="128" y="21"/>
                      <a:pt x="126" y="28"/>
                      <a:pt x="126" y="33"/>
                    </a:cubicBezTo>
                    <a:cubicBezTo>
                      <a:pt x="126" y="40"/>
                      <a:pt x="114" y="38"/>
                      <a:pt x="112" y="40"/>
                    </a:cubicBezTo>
                    <a:cubicBezTo>
                      <a:pt x="112" y="42"/>
                      <a:pt x="100" y="61"/>
                      <a:pt x="100" y="63"/>
                    </a:cubicBezTo>
                    <a:cubicBezTo>
                      <a:pt x="100" y="68"/>
                      <a:pt x="98" y="77"/>
                      <a:pt x="95" y="77"/>
                    </a:cubicBezTo>
                    <a:cubicBezTo>
                      <a:pt x="93" y="80"/>
                      <a:pt x="93" y="87"/>
                      <a:pt x="93" y="89"/>
                    </a:cubicBezTo>
                    <a:cubicBezTo>
                      <a:pt x="93" y="91"/>
                      <a:pt x="81" y="96"/>
                      <a:pt x="81" y="103"/>
                    </a:cubicBezTo>
                    <a:cubicBezTo>
                      <a:pt x="81" y="108"/>
                      <a:pt x="70" y="129"/>
                      <a:pt x="67" y="136"/>
                    </a:cubicBezTo>
                    <a:cubicBezTo>
                      <a:pt x="63" y="143"/>
                      <a:pt x="60" y="150"/>
                      <a:pt x="58" y="145"/>
                    </a:cubicBezTo>
                    <a:cubicBezTo>
                      <a:pt x="56" y="138"/>
                      <a:pt x="47" y="131"/>
                      <a:pt x="42" y="133"/>
                    </a:cubicBezTo>
                    <a:cubicBezTo>
                      <a:pt x="40" y="136"/>
                      <a:pt x="33" y="136"/>
                      <a:pt x="30" y="136"/>
                    </a:cubicBezTo>
                    <a:cubicBezTo>
                      <a:pt x="28" y="136"/>
                      <a:pt x="7" y="159"/>
                      <a:pt x="7" y="159"/>
                    </a:cubicBezTo>
                    <a:cubicBezTo>
                      <a:pt x="7" y="159"/>
                      <a:pt x="5" y="168"/>
                      <a:pt x="0" y="182"/>
                    </a:cubicBezTo>
                    <a:cubicBezTo>
                      <a:pt x="2" y="182"/>
                      <a:pt x="5" y="189"/>
                      <a:pt x="9" y="194"/>
                    </a:cubicBezTo>
                    <a:cubicBezTo>
                      <a:pt x="14" y="199"/>
                      <a:pt x="21" y="194"/>
                      <a:pt x="26" y="196"/>
                    </a:cubicBezTo>
                    <a:cubicBezTo>
                      <a:pt x="28" y="199"/>
                      <a:pt x="33" y="213"/>
                      <a:pt x="30" y="217"/>
                    </a:cubicBezTo>
                    <a:cubicBezTo>
                      <a:pt x="30" y="222"/>
                      <a:pt x="26" y="231"/>
                      <a:pt x="28" y="236"/>
                    </a:cubicBezTo>
                    <a:lnTo>
                      <a:pt x="56" y="236"/>
                    </a:lnTo>
                    <a:lnTo>
                      <a:pt x="65" y="234"/>
                    </a:lnTo>
                    <a:lnTo>
                      <a:pt x="65" y="23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6" name="Freeform 93">
                <a:extLst>
                  <a:ext uri="{FF2B5EF4-FFF2-40B4-BE49-F238E27FC236}">
                    <a16:creationId xmlns:a16="http://schemas.microsoft.com/office/drawing/2014/main" id="{C32B777E-6BE6-3D7B-1171-289BC7264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22"/>
                <a:ext cx="79" cy="81"/>
              </a:xfrm>
              <a:custGeom>
                <a:avLst/>
                <a:gdLst>
                  <a:gd name="T0" fmla="*/ 125 w 132"/>
                  <a:gd name="T1" fmla="*/ 114 h 135"/>
                  <a:gd name="T2" fmla="*/ 125 w 132"/>
                  <a:gd name="T3" fmla="*/ 114 h 135"/>
                  <a:gd name="T4" fmla="*/ 116 w 132"/>
                  <a:gd name="T5" fmla="*/ 91 h 135"/>
                  <a:gd name="T6" fmla="*/ 123 w 132"/>
                  <a:gd name="T7" fmla="*/ 70 h 135"/>
                  <a:gd name="T8" fmla="*/ 132 w 132"/>
                  <a:gd name="T9" fmla="*/ 56 h 135"/>
                  <a:gd name="T10" fmla="*/ 123 w 132"/>
                  <a:gd name="T11" fmla="*/ 21 h 135"/>
                  <a:gd name="T12" fmla="*/ 121 w 132"/>
                  <a:gd name="T13" fmla="*/ 21 h 135"/>
                  <a:gd name="T14" fmla="*/ 95 w 132"/>
                  <a:gd name="T15" fmla="*/ 23 h 135"/>
                  <a:gd name="T16" fmla="*/ 76 w 132"/>
                  <a:gd name="T17" fmla="*/ 14 h 135"/>
                  <a:gd name="T18" fmla="*/ 60 w 132"/>
                  <a:gd name="T19" fmla="*/ 9 h 135"/>
                  <a:gd name="T20" fmla="*/ 53 w 132"/>
                  <a:gd name="T21" fmla="*/ 7 h 135"/>
                  <a:gd name="T22" fmla="*/ 41 w 132"/>
                  <a:gd name="T23" fmla="*/ 7 h 135"/>
                  <a:gd name="T24" fmla="*/ 30 w 132"/>
                  <a:gd name="T25" fmla="*/ 14 h 135"/>
                  <a:gd name="T26" fmla="*/ 18 w 132"/>
                  <a:gd name="T27" fmla="*/ 9 h 135"/>
                  <a:gd name="T28" fmla="*/ 11 w 132"/>
                  <a:gd name="T29" fmla="*/ 11 h 135"/>
                  <a:gd name="T30" fmla="*/ 11 w 132"/>
                  <a:gd name="T31" fmla="*/ 28 h 135"/>
                  <a:gd name="T32" fmla="*/ 16 w 132"/>
                  <a:gd name="T33" fmla="*/ 39 h 135"/>
                  <a:gd name="T34" fmla="*/ 18 w 132"/>
                  <a:gd name="T35" fmla="*/ 51 h 135"/>
                  <a:gd name="T36" fmla="*/ 9 w 132"/>
                  <a:gd name="T37" fmla="*/ 53 h 135"/>
                  <a:gd name="T38" fmla="*/ 11 w 132"/>
                  <a:gd name="T39" fmla="*/ 65 h 135"/>
                  <a:gd name="T40" fmla="*/ 4 w 132"/>
                  <a:gd name="T41" fmla="*/ 77 h 135"/>
                  <a:gd name="T42" fmla="*/ 2 w 132"/>
                  <a:gd name="T43" fmla="*/ 93 h 135"/>
                  <a:gd name="T44" fmla="*/ 9 w 132"/>
                  <a:gd name="T45" fmla="*/ 100 h 135"/>
                  <a:gd name="T46" fmla="*/ 25 w 132"/>
                  <a:gd name="T47" fmla="*/ 116 h 135"/>
                  <a:gd name="T48" fmla="*/ 20 w 132"/>
                  <a:gd name="T49" fmla="*/ 135 h 135"/>
                  <a:gd name="T50" fmla="*/ 83 w 132"/>
                  <a:gd name="T51" fmla="*/ 121 h 135"/>
                  <a:gd name="T52" fmla="*/ 123 w 132"/>
                  <a:gd name="T53" fmla="*/ 123 h 135"/>
                  <a:gd name="T54" fmla="*/ 125 w 132"/>
                  <a:gd name="T55" fmla="*/ 1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2" h="135">
                    <a:moveTo>
                      <a:pt x="125" y="114"/>
                    </a:moveTo>
                    <a:lnTo>
                      <a:pt x="125" y="114"/>
                    </a:lnTo>
                    <a:cubicBezTo>
                      <a:pt x="121" y="109"/>
                      <a:pt x="116" y="93"/>
                      <a:pt x="116" y="91"/>
                    </a:cubicBezTo>
                    <a:cubicBezTo>
                      <a:pt x="116" y="86"/>
                      <a:pt x="123" y="74"/>
                      <a:pt x="123" y="70"/>
                    </a:cubicBezTo>
                    <a:cubicBezTo>
                      <a:pt x="123" y="63"/>
                      <a:pt x="132" y="60"/>
                      <a:pt x="132" y="56"/>
                    </a:cubicBezTo>
                    <a:cubicBezTo>
                      <a:pt x="132" y="51"/>
                      <a:pt x="130" y="32"/>
                      <a:pt x="123" y="21"/>
                    </a:cubicBezTo>
                    <a:lnTo>
                      <a:pt x="121" y="21"/>
                    </a:lnTo>
                    <a:cubicBezTo>
                      <a:pt x="116" y="16"/>
                      <a:pt x="99" y="16"/>
                      <a:pt x="95" y="23"/>
                    </a:cubicBezTo>
                    <a:cubicBezTo>
                      <a:pt x="90" y="30"/>
                      <a:pt x="79" y="16"/>
                      <a:pt x="76" y="14"/>
                    </a:cubicBezTo>
                    <a:cubicBezTo>
                      <a:pt x="74" y="11"/>
                      <a:pt x="67" y="4"/>
                      <a:pt x="60" y="9"/>
                    </a:cubicBezTo>
                    <a:cubicBezTo>
                      <a:pt x="53" y="14"/>
                      <a:pt x="51" y="11"/>
                      <a:pt x="53" y="7"/>
                    </a:cubicBezTo>
                    <a:cubicBezTo>
                      <a:pt x="53" y="0"/>
                      <a:pt x="44" y="2"/>
                      <a:pt x="41" y="7"/>
                    </a:cubicBezTo>
                    <a:cubicBezTo>
                      <a:pt x="39" y="11"/>
                      <a:pt x="32" y="16"/>
                      <a:pt x="30" y="14"/>
                    </a:cubicBezTo>
                    <a:cubicBezTo>
                      <a:pt x="27" y="9"/>
                      <a:pt x="20" y="4"/>
                      <a:pt x="18" y="9"/>
                    </a:cubicBezTo>
                    <a:cubicBezTo>
                      <a:pt x="18" y="14"/>
                      <a:pt x="13" y="14"/>
                      <a:pt x="11" y="11"/>
                    </a:cubicBezTo>
                    <a:cubicBezTo>
                      <a:pt x="11" y="18"/>
                      <a:pt x="9" y="25"/>
                      <a:pt x="11" y="28"/>
                    </a:cubicBezTo>
                    <a:cubicBezTo>
                      <a:pt x="16" y="30"/>
                      <a:pt x="16" y="35"/>
                      <a:pt x="16" y="39"/>
                    </a:cubicBezTo>
                    <a:cubicBezTo>
                      <a:pt x="13" y="42"/>
                      <a:pt x="23" y="49"/>
                      <a:pt x="18" y="51"/>
                    </a:cubicBezTo>
                    <a:cubicBezTo>
                      <a:pt x="16" y="56"/>
                      <a:pt x="11" y="49"/>
                      <a:pt x="9" y="53"/>
                    </a:cubicBezTo>
                    <a:cubicBezTo>
                      <a:pt x="7" y="58"/>
                      <a:pt x="13" y="63"/>
                      <a:pt x="11" y="65"/>
                    </a:cubicBezTo>
                    <a:cubicBezTo>
                      <a:pt x="9" y="70"/>
                      <a:pt x="4" y="70"/>
                      <a:pt x="4" y="77"/>
                    </a:cubicBezTo>
                    <a:cubicBezTo>
                      <a:pt x="7" y="86"/>
                      <a:pt x="7" y="91"/>
                      <a:pt x="2" y="93"/>
                    </a:cubicBezTo>
                    <a:cubicBezTo>
                      <a:pt x="0" y="95"/>
                      <a:pt x="4" y="95"/>
                      <a:pt x="9" y="100"/>
                    </a:cubicBezTo>
                    <a:cubicBezTo>
                      <a:pt x="16" y="102"/>
                      <a:pt x="27" y="107"/>
                      <a:pt x="25" y="116"/>
                    </a:cubicBezTo>
                    <a:cubicBezTo>
                      <a:pt x="25" y="121"/>
                      <a:pt x="23" y="123"/>
                      <a:pt x="20" y="135"/>
                    </a:cubicBezTo>
                    <a:cubicBezTo>
                      <a:pt x="32" y="135"/>
                      <a:pt x="55" y="126"/>
                      <a:pt x="83" y="121"/>
                    </a:cubicBezTo>
                    <a:cubicBezTo>
                      <a:pt x="99" y="119"/>
                      <a:pt x="113" y="121"/>
                      <a:pt x="123" y="123"/>
                    </a:cubicBezTo>
                    <a:cubicBezTo>
                      <a:pt x="125" y="119"/>
                      <a:pt x="125" y="116"/>
                      <a:pt x="125" y="11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7" name="Freeform 94">
                <a:extLst>
                  <a:ext uri="{FF2B5EF4-FFF2-40B4-BE49-F238E27FC236}">
                    <a16:creationId xmlns:a16="http://schemas.microsoft.com/office/drawing/2014/main" id="{F298A8A5-D00B-85A0-6CE0-02EEFEF38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22"/>
                <a:ext cx="79" cy="81"/>
              </a:xfrm>
              <a:custGeom>
                <a:avLst/>
                <a:gdLst>
                  <a:gd name="T0" fmla="*/ 125 w 132"/>
                  <a:gd name="T1" fmla="*/ 114 h 135"/>
                  <a:gd name="T2" fmla="*/ 125 w 132"/>
                  <a:gd name="T3" fmla="*/ 114 h 135"/>
                  <a:gd name="T4" fmla="*/ 116 w 132"/>
                  <a:gd name="T5" fmla="*/ 91 h 135"/>
                  <a:gd name="T6" fmla="*/ 123 w 132"/>
                  <a:gd name="T7" fmla="*/ 70 h 135"/>
                  <a:gd name="T8" fmla="*/ 132 w 132"/>
                  <a:gd name="T9" fmla="*/ 56 h 135"/>
                  <a:gd name="T10" fmla="*/ 123 w 132"/>
                  <a:gd name="T11" fmla="*/ 21 h 135"/>
                  <a:gd name="T12" fmla="*/ 121 w 132"/>
                  <a:gd name="T13" fmla="*/ 21 h 135"/>
                  <a:gd name="T14" fmla="*/ 95 w 132"/>
                  <a:gd name="T15" fmla="*/ 23 h 135"/>
                  <a:gd name="T16" fmla="*/ 76 w 132"/>
                  <a:gd name="T17" fmla="*/ 14 h 135"/>
                  <a:gd name="T18" fmla="*/ 60 w 132"/>
                  <a:gd name="T19" fmla="*/ 9 h 135"/>
                  <a:gd name="T20" fmla="*/ 53 w 132"/>
                  <a:gd name="T21" fmla="*/ 7 h 135"/>
                  <a:gd name="T22" fmla="*/ 41 w 132"/>
                  <a:gd name="T23" fmla="*/ 7 h 135"/>
                  <a:gd name="T24" fmla="*/ 30 w 132"/>
                  <a:gd name="T25" fmla="*/ 14 h 135"/>
                  <a:gd name="T26" fmla="*/ 18 w 132"/>
                  <a:gd name="T27" fmla="*/ 9 h 135"/>
                  <a:gd name="T28" fmla="*/ 11 w 132"/>
                  <a:gd name="T29" fmla="*/ 11 h 135"/>
                  <a:gd name="T30" fmla="*/ 11 w 132"/>
                  <a:gd name="T31" fmla="*/ 28 h 135"/>
                  <a:gd name="T32" fmla="*/ 16 w 132"/>
                  <a:gd name="T33" fmla="*/ 39 h 135"/>
                  <a:gd name="T34" fmla="*/ 18 w 132"/>
                  <a:gd name="T35" fmla="*/ 51 h 135"/>
                  <a:gd name="T36" fmla="*/ 9 w 132"/>
                  <a:gd name="T37" fmla="*/ 53 h 135"/>
                  <a:gd name="T38" fmla="*/ 11 w 132"/>
                  <a:gd name="T39" fmla="*/ 65 h 135"/>
                  <a:gd name="T40" fmla="*/ 4 w 132"/>
                  <a:gd name="T41" fmla="*/ 77 h 135"/>
                  <a:gd name="T42" fmla="*/ 2 w 132"/>
                  <a:gd name="T43" fmla="*/ 93 h 135"/>
                  <a:gd name="T44" fmla="*/ 9 w 132"/>
                  <a:gd name="T45" fmla="*/ 100 h 135"/>
                  <a:gd name="T46" fmla="*/ 25 w 132"/>
                  <a:gd name="T47" fmla="*/ 116 h 135"/>
                  <a:gd name="T48" fmla="*/ 20 w 132"/>
                  <a:gd name="T49" fmla="*/ 135 h 135"/>
                  <a:gd name="T50" fmla="*/ 83 w 132"/>
                  <a:gd name="T51" fmla="*/ 121 h 135"/>
                  <a:gd name="T52" fmla="*/ 123 w 132"/>
                  <a:gd name="T53" fmla="*/ 123 h 135"/>
                  <a:gd name="T54" fmla="*/ 125 w 132"/>
                  <a:gd name="T55" fmla="*/ 114 h 135"/>
                  <a:gd name="T56" fmla="*/ 125 w 132"/>
                  <a:gd name="T57" fmla="*/ 1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2" h="135">
                    <a:moveTo>
                      <a:pt x="125" y="114"/>
                    </a:moveTo>
                    <a:lnTo>
                      <a:pt x="125" y="114"/>
                    </a:lnTo>
                    <a:cubicBezTo>
                      <a:pt x="121" y="109"/>
                      <a:pt x="116" y="93"/>
                      <a:pt x="116" y="91"/>
                    </a:cubicBezTo>
                    <a:cubicBezTo>
                      <a:pt x="116" y="86"/>
                      <a:pt x="123" y="74"/>
                      <a:pt x="123" y="70"/>
                    </a:cubicBezTo>
                    <a:cubicBezTo>
                      <a:pt x="123" y="63"/>
                      <a:pt x="132" y="60"/>
                      <a:pt x="132" y="56"/>
                    </a:cubicBezTo>
                    <a:cubicBezTo>
                      <a:pt x="132" y="51"/>
                      <a:pt x="130" y="32"/>
                      <a:pt x="123" y="21"/>
                    </a:cubicBezTo>
                    <a:lnTo>
                      <a:pt x="121" y="21"/>
                    </a:lnTo>
                    <a:cubicBezTo>
                      <a:pt x="116" y="16"/>
                      <a:pt x="99" y="16"/>
                      <a:pt x="95" y="23"/>
                    </a:cubicBezTo>
                    <a:cubicBezTo>
                      <a:pt x="90" y="30"/>
                      <a:pt x="79" y="16"/>
                      <a:pt x="76" y="14"/>
                    </a:cubicBezTo>
                    <a:cubicBezTo>
                      <a:pt x="74" y="11"/>
                      <a:pt x="67" y="4"/>
                      <a:pt x="60" y="9"/>
                    </a:cubicBezTo>
                    <a:cubicBezTo>
                      <a:pt x="53" y="14"/>
                      <a:pt x="51" y="11"/>
                      <a:pt x="53" y="7"/>
                    </a:cubicBezTo>
                    <a:cubicBezTo>
                      <a:pt x="53" y="0"/>
                      <a:pt x="44" y="2"/>
                      <a:pt x="41" y="7"/>
                    </a:cubicBezTo>
                    <a:cubicBezTo>
                      <a:pt x="39" y="11"/>
                      <a:pt x="32" y="16"/>
                      <a:pt x="30" y="14"/>
                    </a:cubicBezTo>
                    <a:cubicBezTo>
                      <a:pt x="27" y="9"/>
                      <a:pt x="20" y="4"/>
                      <a:pt x="18" y="9"/>
                    </a:cubicBezTo>
                    <a:cubicBezTo>
                      <a:pt x="18" y="14"/>
                      <a:pt x="13" y="14"/>
                      <a:pt x="11" y="11"/>
                    </a:cubicBezTo>
                    <a:cubicBezTo>
                      <a:pt x="11" y="18"/>
                      <a:pt x="9" y="25"/>
                      <a:pt x="11" y="28"/>
                    </a:cubicBezTo>
                    <a:cubicBezTo>
                      <a:pt x="16" y="30"/>
                      <a:pt x="16" y="35"/>
                      <a:pt x="16" y="39"/>
                    </a:cubicBezTo>
                    <a:cubicBezTo>
                      <a:pt x="13" y="42"/>
                      <a:pt x="23" y="49"/>
                      <a:pt x="18" y="51"/>
                    </a:cubicBezTo>
                    <a:cubicBezTo>
                      <a:pt x="16" y="56"/>
                      <a:pt x="11" y="49"/>
                      <a:pt x="9" y="53"/>
                    </a:cubicBezTo>
                    <a:cubicBezTo>
                      <a:pt x="7" y="58"/>
                      <a:pt x="13" y="63"/>
                      <a:pt x="11" y="65"/>
                    </a:cubicBezTo>
                    <a:cubicBezTo>
                      <a:pt x="9" y="70"/>
                      <a:pt x="4" y="70"/>
                      <a:pt x="4" y="77"/>
                    </a:cubicBezTo>
                    <a:cubicBezTo>
                      <a:pt x="7" y="86"/>
                      <a:pt x="7" y="91"/>
                      <a:pt x="2" y="93"/>
                    </a:cubicBezTo>
                    <a:cubicBezTo>
                      <a:pt x="0" y="95"/>
                      <a:pt x="4" y="95"/>
                      <a:pt x="9" y="100"/>
                    </a:cubicBezTo>
                    <a:cubicBezTo>
                      <a:pt x="16" y="102"/>
                      <a:pt x="27" y="107"/>
                      <a:pt x="25" y="116"/>
                    </a:cubicBezTo>
                    <a:cubicBezTo>
                      <a:pt x="25" y="121"/>
                      <a:pt x="23" y="123"/>
                      <a:pt x="20" y="135"/>
                    </a:cubicBezTo>
                    <a:cubicBezTo>
                      <a:pt x="32" y="135"/>
                      <a:pt x="55" y="126"/>
                      <a:pt x="83" y="121"/>
                    </a:cubicBezTo>
                    <a:cubicBezTo>
                      <a:pt x="99" y="119"/>
                      <a:pt x="113" y="121"/>
                      <a:pt x="123" y="123"/>
                    </a:cubicBezTo>
                    <a:cubicBezTo>
                      <a:pt x="125" y="119"/>
                      <a:pt x="125" y="116"/>
                      <a:pt x="125" y="114"/>
                    </a:cubicBezTo>
                    <a:lnTo>
                      <a:pt x="125" y="1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8" name="Freeform 95">
                <a:extLst>
                  <a:ext uri="{FF2B5EF4-FFF2-40B4-BE49-F238E27FC236}">
                    <a16:creationId xmlns:a16="http://schemas.microsoft.com/office/drawing/2014/main" id="{21B26A31-6A5A-354C-CC8C-CF11D14F1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22"/>
                <a:ext cx="79" cy="81"/>
              </a:xfrm>
              <a:custGeom>
                <a:avLst/>
                <a:gdLst>
                  <a:gd name="T0" fmla="*/ 125 w 132"/>
                  <a:gd name="T1" fmla="*/ 114 h 135"/>
                  <a:gd name="T2" fmla="*/ 125 w 132"/>
                  <a:gd name="T3" fmla="*/ 114 h 135"/>
                  <a:gd name="T4" fmla="*/ 116 w 132"/>
                  <a:gd name="T5" fmla="*/ 91 h 135"/>
                  <a:gd name="T6" fmla="*/ 123 w 132"/>
                  <a:gd name="T7" fmla="*/ 70 h 135"/>
                  <a:gd name="T8" fmla="*/ 132 w 132"/>
                  <a:gd name="T9" fmla="*/ 56 h 135"/>
                  <a:gd name="T10" fmla="*/ 123 w 132"/>
                  <a:gd name="T11" fmla="*/ 21 h 135"/>
                  <a:gd name="T12" fmla="*/ 121 w 132"/>
                  <a:gd name="T13" fmla="*/ 21 h 135"/>
                  <a:gd name="T14" fmla="*/ 95 w 132"/>
                  <a:gd name="T15" fmla="*/ 23 h 135"/>
                  <a:gd name="T16" fmla="*/ 76 w 132"/>
                  <a:gd name="T17" fmla="*/ 14 h 135"/>
                  <a:gd name="T18" fmla="*/ 60 w 132"/>
                  <a:gd name="T19" fmla="*/ 9 h 135"/>
                  <a:gd name="T20" fmla="*/ 53 w 132"/>
                  <a:gd name="T21" fmla="*/ 7 h 135"/>
                  <a:gd name="T22" fmla="*/ 41 w 132"/>
                  <a:gd name="T23" fmla="*/ 7 h 135"/>
                  <a:gd name="T24" fmla="*/ 30 w 132"/>
                  <a:gd name="T25" fmla="*/ 14 h 135"/>
                  <a:gd name="T26" fmla="*/ 18 w 132"/>
                  <a:gd name="T27" fmla="*/ 9 h 135"/>
                  <a:gd name="T28" fmla="*/ 11 w 132"/>
                  <a:gd name="T29" fmla="*/ 11 h 135"/>
                  <a:gd name="T30" fmla="*/ 11 w 132"/>
                  <a:gd name="T31" fmla="*/ 28 h 135"/>
                  <a:gd name="T32" fmla="*/ 16 w 132"/>
                  <a:gd name="T33" fmla="*/ 39 h 135"/>
                  <a:gd name="T34" fmla="*/ 18 w 132"/>
                  <a:gd name="T35" fmla="*/ 51 h 135"/>
                  <a:gd name="T36" fmla="*/ 9 w 132"/>
                  <a:gd name="T37" fmla="*/ 53 h 135"/>
                  <a:gd name="T38" fmla="*/ 11 w 132"/>
                  <a:gd name="T39" fmla="*/ 65 h 135"/>
                  <a:gd name="T40" fmla="*/ 4 w 132"/>
                  <a:gd name="T41" fmla="*/ 77 h 135"/>
                  <a:gd name="T42" fmla="*/ 2 w 132"/>
                  <a:gd name="T43" fmla="*/ 93 h 135"/>
                  <a:gd name="T44" fmla="*/ 9 w 132"/>
                  <a:gd name="T45" fmla="*/ 100 h 135"/>
                  <a:gd name="T46" fmla="*/ 25 w 132"/>
                  <a:gd name="T47" fmla="*/ 116 h 135"/>
                  <a:gd name="T48" fmla="*/ 20 w 132"/>
                  <a:gd name="T49" fmla="*/ 135 h 135"/>
                  <a:gd name="T50" fmla="*/ 83 w 132"/>
                  <a:gd name="T51" fmla="*/ 121 h 135"/>
                  <a:gd name="T52" fmla="*/ 123 w 132"/>
                  <a:gd name="T53" fmla="*/ 123 h 135"/>
                  <a:gd name="T54" fmla="*/ 125 w 132"/>
                  <a:gd name="T55" fmla="*/ 1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2" h="135">
                    <a:moveTo>
                      <a:pt x="125" y="114"/>
                    </a:moveTo>
                    <a:lnTo>
                      <a:pt x="125" y="114"/>
                    </a:lnTo>
                    <a:cubicBezTo>
                      <a:pt x="121" y="109"/>
                      <a:pt x="116" y="93"/>
                      <a:pt x="116" y="91"/>
                    </a:cubicBezTo>
                    <a:cubicBezTo>
                      <a:pt x="116" y="86"/>
                      <a:pt x="123" y="74"/>
                      <a:pt x="123" y="70"/>
                    </a:cubicBezTo>
                    <a:cubicBezTo>
                      <a:pt x="123" y="63"/>
                      <a:pt x="132" y="60"/>
                      <a:pt x="132" y="56"/>
                    </a:cubicBezTo>
                    <a:cubicBezTo>
                      <a:pt x="132" y="51"/>
                      <a:pt x="130" y="32"/>
                      <a:pt x="123" y="21"/>
                    </a:cubicBezTo>
                    <a:lnTo>
                      <a:pt x="121" y="21"/>
                    </a:lnTo>
                    <a:cubicBezTo>
                      <a:pt x="116" y="16"/>
                      <a:pt x="99" y="16"/>
                      <a:pt x="95" y="23"/>
                    </a:cubicBezTo>
                    <a:cubicBezTo>
                      <a:pt x="90" y="30"/>
                      <a:pt x="79" y="16"/>
                      <a:pt x="76" y="14"/>
                    </a:cubicBezTo>
                    <a:cubicBezTo>
                      <a:pt x="74" y="11"/>
                      <a:pt x="67" y="4"/>
                      <a:pt x="60" y="9"/>
                    </a:cubicBezTo>
                    <a:cubicBezTo>
                      <a:pt x="53" y="14"/>
                      <a:pt x="51" y="11"/>
                      <a:pt x="53" y="7"/>
                    </a:cubicBezTo>
                    <a:cubicBezTo>
                      <a:pt x="53" y="0"/>
                      <a:pt x="44" y="2"/>
                      <a:pt x="41" y="7"/>
                    </a:cubicBezTo>
                    <a:cubicBezTo>
                      <a:pt x="39" y="11"/>
                      <a:pt x="32" y="16"/>
                      <a:pt x="30" y="14"/>
                    </a:cubicBezTo>
                    <a:cubicBezTo>
                      <a:pt x="27" y="9"/>
                      <a:pt x="20" y="4"/>
                      <a:pt x="18" y="9"/>
                    </a:cubicBezTo>
                    <a:cubicBezTo>
                      <a:pt x="18" y="14"/>
                      <a:pt x="13" y="14"/>
                      <a:pt x="11" y="11"/>
                    </a:cubicBezTo>
                    <a:cubicBezTo>
                      <a:pt x="11" y="18"/>
                      <a:pt x="9" y="25"/>
                      <a:pt x="11" y="28"/>
                    </a:cubicBezTo>
                    <a:cubicBezTo>
                      <a:pt x="16" y="30"/>
                      <a:pt x="16" y="35"/>
                      <a:pt x="16" y="39"/>
                    </a:cubicBezTo>
                    <a:cubicBezTo>
                      <a:pt x="13" y="42"/>
                      <a:pt x="23" y="49"/>
                      <a:pt x="18" y="51"/>
                    </a:cubicBezTo>
                    <a:cubicBezTo>
                      <a:pt x="16" y="56"/>
                      <a:pt x="11" y="49"/>
                      <a:pt x="9" y="53"/>
                    </a:cubicBezTo>
                    <a:cubicBezTo>
                      <a:pt x="7" y="58"/>
                      <a:pt x="13" y="63"/>
                      <a:pt x="11" y="65"/>
                    </a:cubicBezTo>
                    <a:cubicBezTo>
                      <a:pt x="9" y="70"/>
                      <a:pt x="4" y="70"/>
                      <a:pt x="4" y="77"/>
                    </a:cubicBezTo>
                    <a:cubicBezTo>
                      <a:pt x="7" y="86"/>
                      <a:pt x="7" y="91"/>
                      <a:pt x="2" y="93"/>
                    </a:cubicBezTo>
                    <a:cubicBezTo>
                      <a:pt x="0" y="95"/>
                      <a:pt x="4" y="95"/>
                      <a:pt x="9" y="100"/>
                    </a:cubicBezTo>
                    <a:cubicBezTo>
                      <a:pt x="16" y="102"/>
                      <a:pt x="27" y="107"/>
                      <a:pt x="25" y="116"/>
                    </a:cubicBezTo>
                    <a:cubicBezTo>
                      <a:pt x="25" y="121"/>
                      <a:pt x="23" y="123"/>
                      <a:pt x="20" y="135"/>
                    </a:cubicBezTo>
                    <a:cubicBezTo>
                      <a:pt x="32" y="135"/>
                      <a:pt x="55" y="126"/>
                      <a:pt x="83" y="121"/>
                    </a:cubicBezTo>
                    <a:cubicBezTo>
                      <a:pt x="99" y="119"/>
                      <a:pt x="113" y="121"/>
                      <a:pt x="123" y="123"/>
                    </a:cubicBezTo>
                    <a:cubicBezTo>
                      <a:pt x="125" y="119"/>
                      <a:pt x="125" y="116"/>
                      <a:pt x="125" y="11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9" name="Freeform 96">
                <a:extLst>
                  <a:ext uri="{FF2B5EF4-FFF2-40B4-BE49-F238E27FC236}">
                    <a16:creationId xmlns:a16="http://schemas.microsoft.com/office/drawing/2014/main" id="{5EAA9576-3E83-4CF9-2900-E1CD050B1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22"/>
                <a:ext cx="79" cy="81"/>
              </a:xfrm>
              <a:custGeom>
                <a:avLst/>
                <a:gdLst>
                  <a:gd name="T0" fmla="*/ 125 w 132"/>
                  <a:gd name="T1" fmla="*/ 114 h 135"/>
                  <a:gd name="T2" fmla="*/ 125 w 132"/>
                  <a:gd name="T3" fmla="*/ 114 h 135"/>
                  <a:gd name="T4" fmla="*/ 116 w 132"/>
                  <a:gd name="T5" fmla="*/ 91 h 135"/>
                  <a:gd name="T6" fmla="*/ 123 w 132"/>
                  <a:gd name="T7" fmla="*/ 70 h 135"/>
                  <a:gd name="T8" fmla="*/ 132 w 132"/>
                  <a:gd name="T9" fmla="*/ 56 h 135"/>
                  <a:gd name="T10" fmla="*/ 123 w 132"/>
                  <a:gd name="T11" fmla="*/ 21 h 135"/>
                  <a:gd name="T12" fmla="*/ 121 w 132"/>
                  <a:gd name="T13" fmla="*/ 21 h 135"/>
                  <a:gd name="T14" fmla="*/ 95 w 132"/>
                  <a:gd name="T15" fmla="*/ 23 h 135"/>
                  <a:gd name="T16" fmla="*/ 76 w 132"/>
                  <a:gd name="T17" fmla="*/ 14 h 135"/>
                  <a:gd name="T18" fmla="*/ 60 w 132"/>
                  <a:gd name="T19" fmla="*/ 9 h 135"/>
                  <a:gd name="T20" fmla="*/ 53 w 132"/>
                  <a:gd name="T21" fmla="*/ 7 h 135"/>
                  <a:gd name="T22" fmla="*/ 41 w 132"/>
                  <a:gd name="T23" fmla="*/ 7 h 135"/>
                  <a:gd name="T24" fmla="*/ 30 w 132"/>
                  <a:gd name="T25" fmla="*/ 14 h 135"/>
                  <a:gd name="T26" fmla="*/ 18 w 132"/>
                  <a:gd name="T27" fmla="*/ 9 h 135"/>
                  <a:gd name="T28" fmla="*/ 11 w 132"/>
                  <a:gd name="T29" fmla="*/ 11 h 135"/>
                  <a:gd name="T30" fmla="*/ 11 w 132"/>
                  <a:gd name="T31" fmla="*/ 28 h 135"/>
                  <a:gd name="T32" fmla="*/ 16 w 132"/>
                  <a:gd name="T33" fmla="*/ 39 h 135"/>
                  <a:gd name="T34" fmla="*/ 18 w 132"/>
                  <a:gd name="T35" fmla="*/ 51 h 135"/>
                  <a:gd name="T36" fmla="*/ 9 w 132"/>
                  <a:gd name="T37" fmla="*/ 53 h 135"/>
                  <a:gd name="T38" fmla="*/ 11 w 132"/>
                  <a:gd name="T39" fmla="*/ 65 h 135"/>
                  <a:gd name="T40" fmla="*/ 4 w 132"/>
                  <a:gd name="T41" fmla="*/ 77 h 135"/>
                  <a:gd name="T42" fmla="*/ 2 w 132"/>
                  <a:gd name="T43" fmla="*/ 93 h 135"/>
                  <a:gd name="T44" fmla="*/ 9 w 132"/>
                  <a:gd name="T45" fmla="*/ 100 h 135"/>
                  <a:gd name="T46" fmla="*/ 25 w 132"/>
                  <a:gd name="T47" fmla="*/ 116 h 135"/>
                  <a:gd name="T48" fmla="*/ 20 w 132"/>
                  <a:gd name="T49" fmla="*/ 135 h 135"/>
                  <a:gd name="T50" fmla="*/ 83 w 132"/>
                  <a:gd name="T51" fmla="*/ 121 h 135"/>
                  <a:gd name="T52" fmla="*/ 123 w 132"/>
                  <a:gd name="T53" fmla="*/ 123 h 135"/>
                  <a:gd name="T54" fmla="*/ 125 w 132"/>
                  <a:gd name="T55" fmla="*/ 114 h 135"/>
                  <a:gd name="T56" fmla="*/ 125 w 132"/>
                  <a:gd name="T57" fmla="*/ 11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2" h="135">
                    <a:moveTo>
                      <a:pt x="125" y="114"/>
                    </a:moveTo>
                    <a:lnTo>
                      <a:pt x="125" y="114"/>
                    </a:lnTo>
                    <a:cubicBezTo>
                      <a:pt x="121" y="109"/>
                      <a:pt x="116" y="93"/>
                      <a:pt x="116" y="91"/>
                    </a:cubicBezTo>
                    <a:cubicBezTo>
                      <a:pt x="116" y="86"/>
                      <a:pt x="123" y="74"/>
                      <a:pt x="123" y="70"/>
                    </a:cubicBezTo>
                    <a:cubicBezTo>
                      <a:pt x="123" y="63"/>
                      <a:pt x="132" y="60"/>
                      <a:pt x="132" y="56"/>
                    </a:cubicBezTo>
                    <a:cubicBezTo>
                      <a:pt x="132" y="51"/>
                      <a:pt x="130" y="32"/>
                      <a:pt x="123" y="21"/>
                    </a:cubicBezTo>
                    <a:lnTo>
                      <a:pt x="121" y="21"/>
                    </a:lnTo>
                    <a:cubicBezTo>
                      <a:pt x="116" y="16"/>
                      <a:pt x="99" y="16"/>
                      <a:pt x="95" y="23"/>
                    </a:cubicBezTo>
                    <a:cubicBezTo>
                      <a:pt x="90" y="30"/>
                      <a:pt x="79" y="16"/>
                      <a:pt x="76" y="14"/>
                    </a:cubicBezTo>
                    <a:cubicBezTo>
                      <a:pt x="74" y="11"/>
                      <a:pt x="67" y="4"/>
                      <a:pt x="60" y="9"/>
                    </a:cubicBezTo>
                    <a:cubicBezTo>
                      <a:pt x="53" y="14"/>
                      <a:pt x="51" y="11"/>
                      <a:pt x="53" y="7"/>
                    </a:cubicBezTo>
                    <a:cubicBezTo>
                      <a:pt x="53" y="0"/>
                      <a:pt x="44" y="2"/>
                      <a:pt x="41" y="7"/>
                    </a:cubicBezTo>
                    <a:cubicBezTo>
                      <a:pt x="39" y="11"/>
                      <a:pt x="32" y="16"/>
                      <a:pt x="30" y="14"/>
                    </a:cubicBezTo>
                    <a:cubicBezTo>
                      <a:pt x="27" y="9"/>
                      <a:pt x="20" y="4"/>
                      <a:pt x="18" y="9"/>
                    </a:cubicBezTo>
                    <a:cubicBezTo>
                      <a:pt x="18" y="14"/>
                      <a:pt x="13" y="14"/>
                      <a:pt x="11" y="11"/>
                    </a:cubicBezTo>
                    <a:cubicBezTo>
                      <a:pt x="11" y="18"/>
                      <a:pt x="9" y="25"/>
                      <a:pt x="11" y="28"/>
                    </a:cubicBezTo>
                    <a:cubicBezTo>
                      <a:pt x="16" y="30"/>
                      <a:pt x="16" y="35"/>
                      <a:pt x="16" y="39"/>
                    </a:cubicBezTo>
                    <a:cubicBezTo>
                      <a:pt x="13" y="42"/>
                      <a:pt x="23" y="49"/>
                      <a:pt x="18" y="51"/>
                    </a:cubicBezTo>
                    <a:cubicBezTo>
                      <a:pt x="16" y="56"/>
                      <a:pt x="11" y="49"/>
                      <a:pt x="9" y="53"/>
                    </a:cubicBezTo>
                    <a:cubicBezTo>
                      <a:pt x="7" y="58"/>
                      <a:pt x="13" y="63"/>
                      <a:pt x="11" y="65"/>
                    </a:cubicBezTo>
                    <a:cubicBezTo>
                      <a:pt x="9" y="70"/>
                      <a:pt x="4" y="70"/>
                      <a:pt x="4" y="77"/>
                    </a:cubicBezTo>
                    <a:cubicBezTo>
                      <a:pt x="7" y="86"/>
                      <a:pt x="7" y="91"/>
                      <a:pt x="2" y="93"/>
                    </a:cubicBezTo>
                    <a:cubicBezTo>
                      <a:pt x="0" y="95"/>
                      <a:pt x="4" y="95"/>
                      <a:pt x="9" y="100"/>
                    </a:cubicBezTo>
                    <a:cubicBezTo>
                      <a:pt x="16" y="102"/>
                      <a:pt x="27" y="107"/>
                      <a:pt x="25" y="116"/>
                    </a:cubicBezTo>
                    <a:cubicBezTo>
                      <a:pt x="25" y="121"/>
                      <a:pt x="23" y="123"/>
                      <a:pt x="20" y="135"/>
                    </a:cubicBezTo>
                    <a:cubicBezTo>
                      <a:pt x="32" y="135"/>
                      <a:pt x="55" y="126"/>
                      <a:pt x="83" y="121"/>
                    </a:cubicBezTo>
                    <a:cubicBezTo>
                      <a:pt x="99" y="119"/>
                      <a:pt x="113" y="121"/>
                      <a:pt x="123" y="123"/>
                    </a:cubicBezTo>
                    <a:cubicBezTo>
                      <a:pt x="125" y="119"/>
                      <a:pt x="125" y="116"/>
                      <a:pt x="125" y="114"/>
                    </a:cubicBezTo>
                    <a:lnTo>
                      <a:pt x="125" y="1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0" name="Freeform 97">
                <a:extLst>
                  <a:ext uri="{FF2B5EF4-FFF2-40B4-BE49-F238E27FC236}">
                    <a16:creationId xmlns:a16="http://schemas.microsoft.com/office/drawing/2014/main" id="{16A7A3CC-0DCF-44F4-27CE-83D857484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218"/>
                <a:ext cx="54" cy="82"/>
              </a:xfrm>
              <a:custGeom>
                <a:avLst/>
                <a:gdLst>
                  <a:gd name="T0" fmla="*/ 77 w 91"/>
                  <a:gd name="T1" fmla="*/ 56 h 137"/>
                  <a:gd name="T2" fmla="*/ 77 w 91"/>
                  <a:gd name="T3" fmla="*/ 56 h 137"/>
                  <a:gd name="T4" fmla="*/ 77 w 91"/>
                  <a:gd name="T5" fmla="*/ 25 h 137"/>
                  <a:gd name="T6" fmla="*/ 70 w 91"/>
                  <a:gd name="T7" fmla="*/ 14 h 137"/>
                  <a:gd name="T8" fmla="*/ 65 w 91"/>
                  <a:gd name="T9" fmla="*/ 0 h 137"/>
                  <a:gd name="T10" fmla="*/ 60 w 91"/>
                  <a:gd name="T11" fmla="*/ 4 h 137"/>
                  <a:gd name="T12" fmla="*/ 7 w 91"/>
                  <a:gd name="T13" fmla="*/ 4 h 137"/>
                  <a:gd name="T14" fmla="*/ 12 w 91"/>
                  <a:gd name="T15" fmla="*/ 25 h 137"/>
                  <a:gd name="T16" fmla="*/ 7 w 91"/>
                  <a:gd name="T17" fmla="*/ 28 h 137"/>
                  <a:gd name="T18" fmla="*/ 16 w 91"/>
                  <a:gd name="T19" fmla="*/ 63 h 137"/>
                  <a:gd name="T20" fmla="*/ 7 w 91"/>
                  <a:gd name="T21" fmla="*/ 77 h 137"/>
                  <a:gd name="T22" fmla="*/ 0 w 91"/>
                  <a:gd name="T23" fmla="*/ 98 h 137"/>
                  <a:gd name="T24" fmla="*/ 9 w 91"/>
                  <a:gd name="T25" fmla="*/ 121 h 137"/>
                  <a:gd name="T26" fmla="*/ 7 w 91"/>
                  <a:gd name="T27" fmla="*/ 130 h 137"/>
                  <a:gd name="T28" fmla="*/ 23 w 91"/>
                  <a:gd name="T29" fmla="*/ 137 h 137"/>
                  <a:gd name="T30" fmla="*/ 65 w 91"/>
                  <a:gd name="T31" fmla="*/ 121 h 137"/>
                  <a:gd name="T32" fmla="*/ 91 w 91"/>
                  <a:gd name="T33" fmla="*/ 109 h 137"/>
                  <a:gd name="T34" fmla="*/ 81 w 91"/>
                  <a:gd name="T35" fmla="*/ 86 h 137"/>
                  <a:gd name="T36" fmla="*/ 77 w 91"/>
                  <a:gd name="T37" fmla="*/ 5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37">
                    <a:moveTo>
                      <a:pt x="77" y="56"/>
                    </a:moveTo>
                    <a:lnTo>
                      <a:pt x="77" y="56"/>
                    </a:lnTo>
                    <a:cubicBezTo>
                      <a:pt x="74" y="49"/>
                      <a:pt x="74" y="32"/>
                      <a:pt x="77" y="25"/>
                    </a:cubicBezTo>
                    <a:cubicBezTo>
                      <a:pt x="77" y="18"/>
                      <a:pt x="74" y="16"/>
                      <a:pt x="70" y="14"/>
                    </a:cubicBezTo>
                    <a:cubicBezTo>
                      <a:pt x="70" y="11"/>
                      <a:pt x="67" y="4"/>
                      <a:pt x="65" y="0"/>
                    </a:cubicBezTo>
                    <a:cubicBezTo>
                      <a:pt x="63" y="2"/>
                      <a:pt x="63" y="7"/>
                      <a:pt x="60" y="4"/>
                    </a:cubicBezTo>
                    <a:cubicBezTo>
                      <a:pt x="58" y="2"/>
                      <a:pt x="9" y="0"/>
                      <a:pt x="7" y="4"/>
                    </a:cubicBezTo>
                    <a:cubicBezTo>
                      <a:pt x="5" y="7"/>
                      <a:pt x="12" y="21"/>
                      <a:pt x="12" y="25"/>
                    </a:cubicBezTo>
                    <a:cubicBezTo>
                      <a:pt x="12" y="28"/>
                      <a:pt x="9" y="28"/>
                      <a:pt x="7" y="28"/>
                    </a:cubicBezTo>
                    <a:cubicBezTo>
                      <a:pt x="14" y="39"/>
                      <a:pt x="16" y="58"/>
                      <a:pt x="16" y="63"/>
                    </a:cubicBezTo>
                    <a:cubicBezTo>
                      <a:pt x="16" y="67"/>
                      <a:pt x="7" y="70"/>
                      <a:pt x="7" y="77"/>
                    </a:cubicBezTo>
                    <a:cubicBezTo>
                      <a:pt x="7" y="81"/>
                      <a:pt x="0" y="93"/>
                      <a:pt x="0" y="98"/>
                    </a:cubicBezTo>
                    <a:cubicBezTo>
                      <a:pt x="0" y="100"/>
                      <a:pt x="5" y="116"/>
                      <a:pt x="9" y="121"/>
                    </a:cubicBezTo>
                    <a:cubicBezTo>
                      <a:pt x="9" y="123"/>
                      <a:pt x="9" y="126"/>
                      <a:pt x="7" y="130"/>
                    </a:cubicBezTo>
                    <a:cubicBezTo>
                      <a:pt x="16" y="133"/>
                      <a:pt x="23" y="135"/>
                      <a:pt x="23" y="137"/>
                    </a:cubicBezTo>
                    <a:cubicBezTo>
                      <a:pt x="28" y="137"/>
                      <a:pt x="53" y="126"/>
                      <a:pt x="65" y="121"/>
                    </a:cubicBezTo>
                    <a:cubicBezTo>
                      <a:pt x="74" y="116"/>
                      <a:pt x="84" y="114"/>
                      <a:pt x="91" y="109"/>
                    </a:cubicBezTo>
                    <a:cubicBezTo>
                      <a:pt x="86" y="102"/>
                      <a:pt x="81" y="91"/>
                      <a:pt x="81" y="86"/>
                    </a:cubicBezTo>
                    <a:cubicBezTo>
                      <a:pt x="81" y="74"/>
                      <a:pt x="79" y="63"/>
                      <a:pt x="77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1" name="Freeform 98">
                <a:extLst>
                  <a:ext uri="{FF2B5EF4-FFF2-40B4-BE49-F238E27FC236}">
                    <a16:creationId xmlns:a16="http://schemas.microsoft.com/office/drawing/2014/main" id="{CA397420-5D7B-C1EC-5C9C-76E1FE3A0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218"/>
                <a:ext cx="54" cy="82"/>
              </a:xfrm>
              <a:custGeom>
                <a:avLst/>
                <a:gdLst>
                  <a:gd name="T0" fmla="*/ 77 w 91"/>
                  <a:gd name="T1" fmla="*/ 56 h 137"/>
                  <a:gd name="T2" fmla="*/ 77 w 91"/>
                  <a:gd name="T3" fmla="*/ 56 h 137"/>
                  <a:gd name="T4" fmla="*/ 77 w 91"/>
                  <a:gd name="T5" fmla="*/ 25 h 137"/>
                  <a:gd name="T6" fmla="*/ 70 w 91"/>
                  <a:gd name="T7" fmla="*/ 14 h 137"/>
                  <a:gd name="T8" fmla="*/ 65 w 91"/>
                  <a:gd name="T9" fmla="*/ 0 h 137"/>
                  <a:gd name="T10" fmla="*/ 60 w 91"/>
                  <a:gd name="T11" fmla="*/ 4 h 137"/>
                  <a:gd name="T12" fmla="*/ 7 w 91"/>
                  <a:gd name="T13" fmla="*/ 4 h 137"/>
                  <a:gd name="T14" fmla="*/ 12 w 91"/>
                  <a:gd name="T15" fmla="*/ 25 h 137"/>
                  <a:gd name="T16" fmla="*/ 7 w 91"/>
                  <a:gd name="T17" fmla="*/ 28 h 137"/>
                  <a:gd name="T18" fmla="*/ 16 w 91"/>
                  <a:gd name="T19" fmla="*/ 63 h 137"/>
                  <a:gd name="T20" fmla="*/ 7 w 91"/>
                  <a:gd name="T21" fmla="*/ 77 h 137"/>
                  <a:gd name="T22" fmla="*/ 0 w 91"/>
                  <a:gd name="T23" fmla="*/ 98 h 137"/>
                  <a:gd name="T24" fmla="*/ 9 w 91"/>
                  <a:gd name="T25" fmla="*/ 121 h 137"/>
                  <a:gd name="T26" fmla="*/ 7 w 91"/>
                  <a:gd name="T27" fmla="*/ 130 h 137"/>
                  <a:gd name="T28" fmla="*/ 23 w 91"/>
                  <a:gd name="T29" fmla="*/ 137 h 137"/>
                  <a:gd name="T30" fmla="*/ 65 w 91"/>
                  <a:gd name="T31" fmla="*/ 121 h 137"/>
                  <a:gd name="T32" fmla="*/ 91 w 91"/>
                  <a:gd name="T33" fmla="*/ 109 h 137"/>
                  <a:gd name="T34" fmla="*/ 81 w 91"/>
                  <a:gd name="T35" fmla="*/ 86 h 137"/>
                  <a:gd name="T36" fmla="*/ 77 w 91"/>
                  <a:gd name="T37" fmla="*/ 56 h 137"/>
                  <a:gd name="T38" fmla="*/ 77 w 91"/>
                  <a:gd name="T39" fmla="*/ 5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137">
                    <a:moveTo>
                      <a:pt x="77" y="56"/>
                    </a:moveTo>
                    <a:lnTo>
                      <a:pt x="77" y="56"/>
                    </a:lnTo>
                    <a:cubicBezTo>
                      <a:pt x="74" y="49"/>
                      <a:pt x="74" y="32"/>
                      <a:pt x="77" y="25"/>
                    </a:cubicBezTo>
                    <a:cubicBezTo>
                      <a:pt x="77" y="18"/>
                      <a:pt x="74" y="16"/>
                      <a:pt x="70" y="14"/>
                    </a:cubicBezTo>
                    <a:cubicBezTo>
                      <a:pt x="70" y="11"/>
                      <a:pt x="67" y="4"/>
                      <a:pt x="65" y="0"/>
                    </a:cubicBezTo>
                    <a:cubicBezTo>
                      <a:pt x="63" y="2"/>
                      <a:pt x="63" y="7"/>
                      <a:pt x="60" y="4"/>
                    </a:cubicBezTo>
                    <a:cubicBezTo>
                      <a:pt x="58" y="2"/>
                      <a:pt x="9" y="0"/>
                      <a:pt x="7" y="4"/>
                    </a:cubicBezTo>
                    <a:cubicBezTo>
                      <a:pt x="5" y="7"/>
                      <a:pt x="12" y="21"/>
                      <a:pt x="12" y="25"/>
                    </a:cubicBezTo>
                    <a:cubicBezTo>
                      <a:pt x="12" y="28"/>
                      <a:pt x="9" y="28"/>
                      <a:pt x="7" y="28"/>
                    </a:cubicBezTo>
                    <a:cubicBezTo>
                      <a:pt x="14" y="39"/>
                      <a:pt x="16" y="58"/>
                      <a:pt x="16" y="63"/>
                    </a:cubicBezTo>
                    <a:cubicBezTo>
                      <a:pt x="16" y="67"/>
                      <a:pt x="7" y="70"/>
                      <a:pt x="7" y="77"/>
                    </a:cubicBezTo>
                    <a:cubicBezTo>
                      <a:pt x="7" y="81"/>
                      <a:pt x="0" y="93"/>
                      <a:pt x="0" y="98"/>
                    </a:cubicBezTo>
                    <a:cubicBezTo>
                      <a:pt x="0" y="100"/>
                      <a:pt x="5" y="116"/>
                      <a:pt x="9" y="121"/>
                    </a:cubicBezTo>
                    <a:cubicBezTo>
                      <a:pt x="9" y="123"/>
                      <a:pt x="9" y="126"/>
                      <a:pt x="7" y="130"/>
                    </a:cubicBezTo>
                    <a:cubicBezTo>
                      <a:pt x="16" y="133"/>
                      <a:pt x="23" y="135"/>
                      <a:pt x="23" y="137"/>
                    </a:cubicBezTo>
                    <a:cubicBezTo>
                      <a:pt x="28" y="137"/>
                      <a:pt x="53" y="126"/>
                      <a:pt x="65" y="121"/>
                    </a:cubicBezTo>
                    <a:cubicBezTo>
                      <a:pt x="74" y="116"/>
                      <a:pt x="84" y="114"/>
                      <a:pt x="91" y="109"/>
                    </a:cubicBezTo>
                    <a:cubicBezTo>
                      <a:pt x="86" y="102"/>
                      <a:pt x="81" y="91"/>
                      <a:pt x="81" y="86"/>
                    </a:cubicBezTo>
                    <a:cubicBezTo>
                      <a:pt x="81" y="74"/>
                      <a:pt x="79" y="63"/>
                      <a:pt x="77" y="56"/>
                    </a:cubicBezTo>
                    <a:lnTo>
                      <a:pt x="77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2" name="Freeform 99">
                <a:extLst>
                  <a:ext uri="{FF2B5EF4-FFF2-40B4-BE49-F238E27FC236}">
                    <a16:creationId xmlns:a16="http://schemas.microsoft.com/office/drawing/2014/main" id="{20B774C8-B025-9773-83EF-2C7E38515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218"/>
                <a:ext cx="54" cy="82"/>
              </a:xfrm>
              <a:custGeom>
                <a:avLst/>
                <a:gdLst>
                  <a:gd name="T0" fmla="*/ 77 w 91"/>
                  <a:gd name="T1" fmla="*/ 56 h 137"/>
                  <a:gd name="T2" fmla="*/ 77 w 91"/>
                  <a:gd name="T3" fmla="*/ 56 h 137"/>
                  <a:gd name="T4" fmla="*/ 77 w 91"/>
                  <a:gd name="T5" fmla="*/ 25 h 137"/>
                  <a:gd name="T6" fmla="*/ 70 w 91"/>
                  <a:gd name="T7" fmla="*/ 14 h 137"/>
                  <a:gd name="T8" fmla="*/ 65 w 91"/>
                  <a:gd name="T9" fmla="*/ 0 h 137"/>
                  <a:gd name="T10" fmla="*/ 60 w 91"/>
                  <a:gd name="T11" fmla="*/ 4 h 137"/>
                  <a:gd name="T12" fmla="*/ 7 w 91"/>
                  <a:gd name="T13" fmla="*/ 4 h 137"/>
                  <a:gd name="T14" fmla="*/ 12 w 91"/>
                  <a:gd name="T15" fmla="*/ 25 h 137"/>
                  <a:gd name="T16" fmla="*/ 7 w 91"/>
                  <a:gd name="T17" fmla="*/ 28 h 137"/>
                  <a:gd name="T18" fmla="*/ 16 w 91"/>
                  <a:gd name="T19" fmla="*/ 63 h 137"/>
                  <a:gd name="T20" fmla="*/ 7 w 91"/>
                  <a:gd name="T21" fmla="*/ 77 h 137"/>
                  <a:gd name="T22" fmla="*/ 0 w 91"/>
                  <a:gd name="T23" fmla="*/ 98 h 137"/>
                  <a:gd name="T24" fmla="*/ 9 w 91"/>
                  <a:gd name="T25" fmla="*/ 121 h 137"/>
                  <a:gd name="T26" fmla="*/ 7 w 91"/>
                  <a:gd name="T27" fmla="*/ 130 h 137"/>
                  <a:gd name="T28" fmla="*/ 23 w 91"/>
                  <a:gd name="T29" fmla="*/ 137 h 137"/>
                  <a:gd name="T30" fmla="*/ 65 w 91"/>
                  <a:gd name="T31" fmla="*/ 121 h 137"/>
                  <a:gd name="T32" fmla="*/ 91 w 91"/>
                  <a:gd name="T33" fmla="*/ 109 h 137"/>
                  <a:gd name="T34" fmla="*/ 81 w 91"/>
                  <a:gd name="T35" fmla="*/ 86 h 137"/>
                  <a:gd name="T36" fmla="*/ 77 w 91"/>
                  <a:gd name="T37" fmla="*/ 5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37">
                    <a:moveTo>
                      <a:pt x="77" y="56"/>
                    </a:moveTo>
                    <a:lnTo>
                      <a:pt x="77" y="56"/>
                    </a:lnTo>
                    <a:cubicBezTo>
                      <a:pt x="74" y="49"/>
                      <a:pt x="74" y="32"/>
                      <a:pt x="77" y="25"/>
                    </a:cubicBezTo>
                    <a:cubicBezTo>
                      <a:pt x="77" y="18"/>
                      <a:pt x="74" y="16"/>
                      <a:pt x="70" y="14"/>
                    </a:cubicBezTo>
                    <a:cubicBezTo>
                      <a:pt x="70" y="11"/>
                      <a:pt x="67" y="4"/>
                      <a:pt x="65" y="0"/>
                    </a:cubicBezTo>
                    <a:cubicBezTo>
                      <a:pt x="63" y="2"/>
                      <a:pt x="63" y="7"/>
                      <a:pt x="60" y="4"/>
                    </a:cubicBezTo>
                    <a:cubicBezTo>
                      <a:pt x="58" y="2"/>
                      <a:pt x="9" y="0"/>
                      <a:pt x="7" y="4"/>
                    </a:cubicBezTo>
                    <a:cubicBezTo>
                      <a:pt x="5" y="7"/>
                      <a:pt x="12" y="21"/>
                      <a:pt x="12" y="25"/>
                    </a:cubicBezTo>
                    <a:cubicBezTo>
                      <a:pt x="12" y="28"/>
                      <a:pt x="9" y="28"/>
                      <a:pt x="7" y="28"/>
                    </a:cubicBezTo>
                    <a:cubicBezTo>
                      <a:pt x="14" y="39"/>
                      <a:pt x="16" y="58"/>
                      <a:pt x="16" y="63"/>
                    </a:cubicBezTo>
                    <a:cubicBezTo>
                      <a:pt x="16" y="67"/>
                      <a:pt x="7" y="70"/>
                      <a:pt x="7" y="77"/>
                    </a:cubicBezTo>
                    <a:cubicBezTo>
                      <a:pt x="7" y="81"/>
                      <a:pt x="0" y="93"/>
                      <a:pt x="0" y="98"/>
                    </a:cubicBezTo>
                    <a:cubicBezTo>
                      <a:pt x="0" y="100"/>
                      <a:pt x="5" y="116"/>
                      <a:pt x="9" y="121"/>
                    </a:cubicBezTo>
                    <a:cubicBezTo>
                      <a:pt x="9" y="123"/>
                      <a:pt x="9" y="126"/>
                      <a:pt x="7" y="130"/>
                    </a:cubicBezTo>
                    <a:cubicBezTo>
                      <a:pt x="16" y="133"/>
                      <a:pt x="23" y="135"/>
                      <a:pt x="23" y="137"/>
                    </a:cubicBezTo>
                    <a:cubicBezTo>
                      <a:pt x="28" y="137"/>
                      <a:pt x="53" y="126"/>
                      <a:pt x="65" y="121"/>
                    </a:cubicBezTo>
                    <a:cubicBezTo>
                      <a:pt x="74" y="116"/>
                      <a:pt x="84" y="114"/>
                      <a:pt x="91" y="109"/>
                    </a:cubicBezTo>
                    <a:cubicBezTo>
                      <a:pt x="86" y="102"/>
                      <a:pt x="81" y="91"/>
                      <a:pt x="81" y="86"/>
                    </a:cubicBezTo>
                    <a:cubicBezTo>
                      <a:pt x="81" y="74"/>
                      <a:pt x="79" y="63"/>
                      <a:pt x="77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3" name="Freeform 100">
                <a:extLst>
                  <a:ext uri="{FF2B5EF4-FFF2-40B4-BE49-F238E27FC236}">
                    <a16:creationId xmlns:a16="http://schemas.microsoft.com/office/drawing/2014/main" id="{D65D63CC-3AD1-D2EA-6B20-066CC5B07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218"/>
                <a:ext cx="54" cy="82"/>
              </a:xfrm>
              <a:custGeom>
                <a:avLst/>
                <a:gdLst>
                  <a:gd name="T0" fmla="*/ 77 w 91"/>
                  <a:gd name="T1" fmla="*/ 56 h 137"/>
                  <a:gd name="T2" fmla="*/ 77 w 91"/>
                  <a:gd name="T3" fmla="*/ 56 h 137"/>
                  <a:gd name="T4" fmla="*/ 77 w 91"/>
                  <a:gd name="T5" fmla="*/ 25 h 137"/>
                  <a:gd name="T6" fmla="*/ 70 w 91"/>
                  <a:gd name="T7" fmla="*/ 14 h 137"/>
                  <a:gd name="T8" fmla="*/ 65 w 91"/>
                  <a:gd name="T9" fmla="*/ 0 h 137"/>
                  <a:gd name="T10" fmla="*/ 60 w 91"/>
                  <a:gd name="T11" fmla="*/ 4 h 137"/>
                  <a:gd name="T12" fmla="*/ 7 w 91"/>
                  <a:gd name="T13" fmla="*/ 4 h 137"/>
                  <a:gd name="T14" fmla="*/ 12 w 91"/>
                  <a:gd name="T15" fmla="*/ 25 h 137"/>
                  <a:gd name="T16" fmla="*/ 7 w 91"/>
                  <a:gd name="T17" fmla="*/ 28 h 137"/>
                  <a:gd name="T18" fmla="*/ 16 w 91"/>
                  <a:gd name="T19" fmla="*/ 63 h 137"/>
                  <a:gd name="T20" fmla="*/ 7 w 91"/>
                  <a:gd name="T21" fmla="*/ 77 h 137"/>
                  <a:gd name="T22" fmla="*/ 0 w 91"/>
                  <a:gd name="T23" fmla="*/ 98 h 137"/>
                  <a:gd name="T24" fmla="*/ 9 w 91"/>
                  <a:gd name="T25" fmla="*/ 121 h 137"/>
                  <a:gd name="T26" fmla="*/ 7 w 91"/>
                  <a:gd name="T27" fmla="*/ 130 h 137"/>
                  <a:gd name="T28" fmla="*/ 23 w 91"/>
                  <a:gd name="T29" fmla="*/ 137 h 137"/>
                  <a:gd name="T30" fmla="*/ 65 w 91"/>
                  <a:gd name="T31" fmla="*/ 121 h 137"/>
                  <a:gd name="T32" fmla="*/ 91 w 91"/>
                  <a:gd name="T33" fmla="*/ 109 h 137"/>
                  <a:gd name="T34" fmla="*/ 81 w 91"/>
                  <a:gd name="T35" fmla="*/ 86 h 137"/>
                  <a:gd name="T36" fmla="*/ 77 w 91"/>
                  <a:gd name="T37" fmla="*/ 56 h 137"/>
                  <a:gd name="T38" fmla="*/ 77 w 91"/>
                  <a:gd name="T39" fmla="*/ 5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137">
                    <a:moveTo>
                      <a:pt x="77" y="56"/>
                    </a:moveTo>
                    <a:lnTo>
                      <a:pt x="77" y="56"/>
                    </a:lnTo>
                    <a:cubicBezTo>
                      <a:pt x="74" y="49"/>
                      <a:pt x="74" y="32"/>
                      <a:pt x="77" y="25"/>
                    </a:cubicBezTo>
                    <a:cubicBezTo>
                      <a:pt x="77" y="18"/>
                      <a:pt x="74" y="16"/>
                      <a:pt x="70" y="14"/>
                    </a:cubicBezTo>
                    <a:cubicBezTo>
                      <a:pt x="70" y="11"/>
                      <a:pt x="67" y="4"/>
                      <a:pt x="65" y="0"/>
                    </a:cubicBezTo>
                    <a:cubicBezTo>
                      <a:pt x="63" y="2"/>
                      <a:pt x="63" y="7"/>
                      <a:pt x="60" y="4"/>
                    </a:cubicBezTo>
                    <a:cubicBezTo>
                      <a:pt x="58" y="2"/>
                      <a:pt x="9" y="0"/>
                      <a:pt x="7" y="4"/>
                    </a:cubicBezTo>
                    <a:cubicBezTo>
                      <a:pt x="5" y="7"/>
                      <a:pt x="12" y="21"/>
                      <a:pt x="12" y="25"/>
                    </a:cubicBezTo>
                    <a:cubicBezTo>
                      <a:pt x="12" y="28"/>
                      <a:pt x="9" y="28"/>
                      <a:pt x="7" y="28"/>
                    </a:cubicBezTo>
                    <a:cubicBezTo>
                      <a:pt x="14" y="39"/>
                      <a:pt x="16" y="58"/>
                      <a:pt x="16" y="63"/>
                    </a:cubicBezTo>
                    <a:cubicBezTo>
                      <a:pt x="16" y="67"/>
                      <a:pt x="7" y="70"/>
                      <a:pt x="7" y="77"/>
                    </a:cubicBezTo>
                    <a:cubicBezTo>
                      <a:pt x="7" y="81"/>
                      <a:pt x="0" y="93"/>
                      <a:pt x="0" y="98"/>
                    </a:cubicBezTo>
                    <a:cubicBezTo>
                      <a:pt x="0" y="100"/>
                      <a:pt x="5" y="116"/>
                      <a:pt x="9" y="121"/>
                    </a:cubicBezTo>
                    <a:cubicBezTo>
                      <a:pt x="9" y="123"/>
                      <a:pt x="9" y="126"/>
                      <a:pt x="7" y="130"/>
                    </a:cubicBezTo>
                    <a:cubicBezTo>
                      <a:pt x="16" y="133"/>
                      <a:pt x="23" y="135"/>
                      <a:pt x="23" y="137"/>
                    </a:cubicBezTo>
                    <a:cubicBezTo>
                      <a:pt x="28" y="137"/>
                      <a:pt x="53" y="126"/>
                      <a:pt x="65" y="121"/>
                    </a:cubicBezTo>
                    <a:cubicBezTo>
                      <a:pt x="74" y="116"/>
                      <a:pt x="84" y="114"/>
                      <a:pt x="91" y="109"/>
                    </a:cubicBezTo>
                    <a:cubicBezTo>
                      <a:pt x="86" y="102"/>
                      <a:pt x="81" y="91"/>
                      <a:pt x="81" y="86"/>
                    </a:cubicBezTo>
                    <a:cubicBezTo>
                      <a:pt x="81" y="74"/>
                      <a:pt x="79" y="63"/>
                      <a:pt x="77" y="56"/>
                    </a:cubicBezTo>
                    <a:lnTo>
                      <a:pt x="77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4" name="Freeform 101">
                <a:extLst>
                  <a:ext uri="{FF2B5EF4-FFF2-40B4-BE49-F238E27FC236}">
                    <a16:creationId xmlns:a16="http://schemas.microsoft.com/office/drawing/2014/main" id="{E64FD064-B1A2-65D2-4DC1-2474A6D70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197"/>
                <a:ext cx="97" cy="73"/>
              </a:xfrm>
              <a:custGeom>
                <a:avLst/>
                <a:gdLst>
                  <a:gd name="T0" fmla="*/ 54 w 161"/>
                  <a:gd name="T1" fmla="*/ 65 h 121"/>
                  <a:gd name="T2" fmla="*/ 54 w 161"/>
                  <a:gd name="T3" fmla="*/ 65 h 121"/>
                  <a:gd name="T4" fmla="*/ 63 w 161"/>
                  <a:gd name="T5" fmla="*/ 63 h 121"/>
                  <a:gd name="T6" fmla="*/ 79 w 161"/>
                  <a:gd name="T7" fmla="*/ 58 h 121"/>
                  <a:gd name="T8" fmla="*/ 96 w 161"/>
                  <a:gd name="T9" fmla="*/ 81 h 121"/>
                  <a:gd name="T10" fmla="*/ 98 w 161"/>
                  <a:gd name="T11" fmla="*/ 93 h 121"/>
                  <a:gd name="T12" fmla="*/ 100 w 161"/>
                  <a:gd name="T13" fmla="*/ 95 h 121"/>
                  <a:gd name="T14" fmla="*/ 114 w 161"/>
                  <a:gd name="T15" fmla="*/ 91 h 121"/>
                  <a:gd name="T16" fmla="*/ 121 w 161"/>
                  <a:gd name="T17" fmla="*/ 109 h 121"/>
                  <a:gd name="T18" fmla="*/ 131 w 161"/>
                  <a:gd name="T19" fmla="*/ 116 h 121"/>
                  <a:gd name="T20" fmla="*/ 140 w 161"/>
                  <a:gd name="T21" fmla="*/ 112 h 121"/>
                  <a:gd name="T22" fmla="*/ 145 w 161"/>
                  <a:gd name="T23" fmla="*/ 114 h 121"/>
                  <a:gd name="T24" fmla="*/ 149 w 161"/>
                  <a:gd name="T25" fmla="*/ 107 h 121"/>
                  <a:gd name="T26" fmla="*/ 147 w 161"/>
                  <a:gd name="T27" fmla="*/ 95 h 121"/>
                  <a:gd name="T28" fmla="*/ 156 w 161"/>
                  <a:gd name="T29" fmla="*/ 93 h 121"/>
                  <a:gd name="T30" fmla="*/ 154 w 161"/>
                  <a:gd name="T31" fmla="*/ 81 h 121"/>
                  <a:gd name="T32" fmla="*/ 149 w 161"/>
                  <a:gd name="T33" fmla="*/ 70 h 121"/>
                  <a:gd name="T34" fmla="*/ 149 w 161"/>
                  <a:gd name="T35" fmla="*/ 53 h 121"/>
                  <a:gd name="T36" fmla="*/ 147 w 161"/>
                  <a:gd name="T37" fmla="*/ 51 h 121"/>
                  <a:gd name="T38" fmla="*/ 142 w 161"/>
                  <a:gd name="T39" fmla="*/ 39 h 121"/>
                  <a:gd name="T40" fmla="*/ 142 w 161"/>
                  <a:gd name="T41" fmla="*/ 30 h 121"/>
                  <a:gd name="T42" fmla="*/ 135 w 161"/>
                  <a:gd name="T43" fmla="*/ 21 h 121"/>
                  <a:gd name="T44" fmla="*/ 126 w 161"/>
                  <a:gd name="T45" fmla="*/ 4 h 121"/>
                  <a:gd name="T46" fmla="*/ 112 w 161"/>
                  <a:gd name="T47" fmla="*/ 16 h 121"/>
                  <a:gd name="T48" fmla="*/ 96 w 161"/>
                  <a:gd name="T49" fmla="*/ 14 h 121"/>
                  <a:gd name="T50" fmla="*/ 84 w 161"/>
                  <a:gd name="T51" fmla="*/ 16 h 121"/>
                  <a:gd name="T52" fmla="*/ 79 w 161"/>
                  <a:gd name="T53" fmla="*/ 11 h 121"/>
                  <a:gd name="T54" fmla="*/ 79 w 161"/>
                  <a:gd name="T55" fmla="*/ 7 h 121"/>
                  <a:gd name="T56" fmla="*/ 77 w 161"/>
                  <a:gd name="T57" fmla="*/ 9 h 121"/>
                  <a:gd name="T58" fmla="*/ 45 w 161"/>
                  <a:gd name="T59" fmla="*/ 7 h 121"/>
                  <a:gd name="T60" fmla="*/ 31 w 161"/>
                  <a:gd name="T61" fmla="*/ 0 h 121"/>
                  <a:gd name="T62" fmla="*/ 26 w 161"/>
                  <a:gd name="T63" fmla="*/ 9 h 121"/>
                  <a:gd name="T64" fmla="*/ 26 w 161"/>
                  <a:gd name="T65" fmla="*/ 21 h 121"/>
                  <a:gd name="T66" fmla="*/ 19 w 161"/>
                  <a:gd name="T67" fmla="*/ 23 h 121"/>
                  <a:gd name="T68" fmla="*/ 3 w 161"/>
                  <a:gd name="T69" fmla="*/ 32 h 121"/>
                  <a:gd name="T70" fmla="*/ 0 w 161"/>
                  <a:gd name="T71" fmla="*/ 35 h 121"/>
                  <a:gd name="T72" fmla="*/ 14 w 161"/>
                  <a:gd name="T73" fmla="*/ 53 h 121"/>
                  <a:gd name="T74" fmla="*/ 37 w 161"/>
                  <a:gd name="T75" fmla="*/ 81 h 121"/>
                  <a:gd name="T76" fmla="*/ 54 w 161"/>
                  <a:gd name="T77" fmla="*/ 6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1" h="121">
                    <a:moveTo>
                      <a:pt x="54" y="65"/>
                    </a:moveTo>
                    <a:lnTo>
                      <a:pt x="54" y="65"/>
                    </a:lnTo>
                    <a:cubicBezTo>
                      <a:pt x="54" y="60"/>
                      <a:pt x="59" y="60"/>
                      <a:pt x="63" y="63"/>
                    </a:cubicBezTo>
                    <a:cubicBezTo>
                      <a:pt x="68" y="63"/>
                      <a:pt x="75" y="58"/>
                      <a:pt x="79" y="58"/>
                    </a:cubicBezTo>
                    <a:cubicBezTo>
                      <a:pt x="84" y="58"/>
                      <a:pt x="96" y="74"/>
                      <a:pt x="96" y="81"/>
                    </a:cubicBezTo>
                    <a:cubicBezTo>
                      <a:pt x="96" y="86"/>
                      <a:pt x="96" y="88"/>
                      <a:pt x="98" y="93"/>
                    </a:cubicBezTo>
                    <a:cubicBezTo>
                      <a:pt x="98" y="93"/>
                      <a:pt x="100" y="93"/>
                      <a:pt x="100" y="95"/>
                    </a:cubicBezTo>
                    <a:cubicBezTo>
                      <a:pt x="107" y="93"/>
                      <a:pt x="114" y="91"/>
                      <a:pt x="114" y="91"/>
                    </a:cubicBezTo>
                    <a:cubicBezTo>
                      <a:pt x="117" y="91"/>
                      <a:pt x="121" y="102"/>
                      <a:pt x="121" y="109"/>
                    </a:cubicBezTo>
                    <a:cubicBezTo>
                      <a:pt x="119" y="116"/>
                      <a:pt x="128" y="121"/>
                      <a:pt x="131" y="116"/>
                    </a:cubicBezTo>
                    <a:cubicBezTo>
                      <a:pt x="135" y="112"/>
                      <a:pt x="138" y="107"/>
                      <a:pt x="140" y="112"/>
                    </a:cubicBezTo>
                    <a:cubicBezTo>
                      <a:pt x="140" y="112"/>
                      <a:pt x="142" y="114"/>
                      <a:pt x="145" y="114"/>
                    </a:cubicBezTo>
                    <a:cubicBezTo>
                      <a:pt x="145" y="112"/>
                      <a:pt x="147" y="109"/>
                      <a:pt x="149" y="107"/>
                    </a:cubicBezTo>
                    <a:cubicBezTo>
                      <a:pt x="151" y="105"/>
                      <a:pt x="145" y="100"/>
                      <a:pt x="147" y="95"/>
                    </a:cubicBezTo>
                    <a:cubicBezTo>
                      <a:pt x="149" y="91"/>
                      <a:pt x="154" y="98"/>
                      <a:pt x="156" y="93"/>
                    </a:cubicBezTo>
                    <a:cubicBezTo>
                      <a:pt x="161" y="91"/>
                      <a:pt x="151" y="84"/>
                      <a:pt x="154" y="81"/>
                    </a:cubicBezTo>
                    <a:cubicBezTo>
                      <a:pt x="154" y="77"/>
                      <a:pt x="154" y="72"/>
                      <a:pt x="149" y="70"/>
                    </a:cubicBezTo>
                    <a:cubicBezTo>
                      <a:pt x="147" y="67"/>
                      <a:pt x="149" y="60"/>
                      <a:pt x="149" y="53"/>
                    </a:cubicBezTo>
                    <a:lnTo>
                      <a:pt x="147" y="51"/>
                    </a:lnTo>
                    <a:cubicBezTo>
                      <a:pt x="145" y="46"/>
                      <a:pt x="147" y="39"/>
                      <a:pt x="142" y="39"/>
                    </a:cubicBezTo>
                    <a:cubicBezTo>
                      <a:pt x="138" y="39"/>
                      <a:pt x="138" y="32"/>
                      <a:pt x="142" y="30"/>
                    </a:cubicBezTo>
                    <a:cubicBezTo>
                      <a:pt x="145" y="30"/>
                      <a:pt x="135" y="25"/>
                      <a:pt x="135" y="21"/>
                    </a:cubicBezTo>
                    <a:cubicBezTo>
                      <a:pt x="135" y="16"/>
                      <a:pt x="128" y="7"/>
                      <a:pt x="126" y="4"/>
                    </a:cubicBezTo>
                    <a:cubicBezTo>
                      <a:pt x="124" y="4"/>
                      <a:pt x="114" y="16"/>
                      <a:pt x="112" y="16"/>
                    </a:cubicBezTo>
                    <a:cubicBezTo>
                      <a:pt x="107" y="16"/>
                      <a:pt x="98" y="9"/>
                      <a:pt x="96" y="14"/>
                    </a:cubicBezTo>
                    <a:cubicBezTo>
                      <a:pt x="93" y="21"/>
                      <a:pt x="89" y="11"/>
                      <a:pt x="84" y="16"/>
                    </a:cubicBezTo>
                    <a:cubicBezTo>
                      <a:pt x="82" y="21"/>
                      <a:pt x="79" y="11"/>
                      <a:pt x="79" y="11"/>
                    </a:cubicBezTo>
                    <a:lnTo>
                      <a:pt x="79" y="7"/>
                    </a:lnTo>
                    <a:cubicBezTo>
                      <a:pt x="77" y="7"/>
                      <a:pt x="77" y="7"/>
                      <a:pt x="77" y="9"/>
                    </a:cubicBezTo>
                    <a:cubicBezTo>
                      <a:pt x="66" y="11"/>
                      <a:pt x="47" y="9"/>
                      <a:pt x="45" y="7"/>
                    </a:cubicBezTo>
                    <a:cubicBezTo>
                      <a:pt x="45" y="2"/>
                      <a:pt x="31" y="0"/>
                      <a:pt x="31" y="0"/>
                    </a:cubicBezTo>
                    <a:cubicBezTo>
                      <a:pt x="31" y="0"/>
                      <a:pt x="31" y="9"/>
                      <a:pt x="26" y="9"/>
                    </a:cubicBezTo>
                    <a:cubicBezTo>
                      <a:pt x="19" y="11"/>
                      <a:pt x="26" y="18"/>
                      <a:pt x="26" y="21"/>
                    </a:cubicBezTo>
                    <a:cubicBezTo>
                      <a:pt x="26" y="21"/>
                      <a:pt x="21" y="25"/>
                      <a:pt x="19" y="23"/>
                    </a:cubicBezTo>
                    <a:cubicBezTo>
                      <a:pt x="17" y="21"/>
                      <a:pt x="7" y="30"/>
                      <a:pt x="3" y="32"/>
                    </a:cubicBezTo>
                    <a:lnTo>
                      <a:pt x="0" y="35"/>
                    </a:lnTo>
                    <a:cubicBezTo>
                      <a:pt x="7" y="42"/>
                      <a:pt x="5" y="49"/>
                      <a:pt x="14" y="53"/>
                    </a:cubicBezTo>
                    <a:cubicBezTo>
                      <a:pt x="24" y="60"/>
                      <a:pt x="33" y="67"/>
                      <a:pt x="37" y="81"/>
                    </a:cubicBezTo>
                    <a:cubicBezTo>
                      <a:pt x="45" y="74"/>
                      <a:pt x="54" y="67"/>
                      <a:pt x="54" y="6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5" name="Freeform 102">
                <a:extLst>
                  <a:ext uri="{FF2B5EF4-FFF2-40B4-BE49-F238E27FC236}">
                    <a16:creationId xmlns:a16="http://schemas.microsoft.com/office/drawing/2014/main" id="{1836D72D-ADCC-19D0-2849-C21B6A630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197"/>
                <a:ext cx="97" cy="73"/>
              </a:xfrm>
              <a:custGeom>
                <a:avLst/>
                <a:gdLst>
                  <a:gd name="T0" fmla="*/ 54 w 161"/>
                  <a:gd name="T1" fmla="*/ 65 h 121"/>
                  <a:gd name="T2" fmla="*/ 54 w 161"/>
                  <a:gd name="T3" fmla="*/ 65 h 121"/>
                  <a:gd name="T4" fmla="*/ 63 w 161"/>
                  <a:gd name="T5" fmla="*/ 63 h 121"/>
                  <a:gd name="T6" fmla="*/ 79 w 161"/>
                  <a:gd name="T7" fmla="*/ 58 h 121"/>
                  <a:gd name="T8" fmla="*/ 96 w 161"/>
                  <a:gd name="T9" fmla="*/ 81 h 121"/>
                  <a:gd name="T10" fmla="*/ 98 w 161"/>
                  <a:gd name="T11" fmla="*/ 93 h 121"/>
                  <a:gd name="T12" fmla="*/ 100 w 161"/>
                  <a:gd name="T13" fmla="*/ 95 h 121"/>
                  <a:gd name="T14" fmla="*/ 114 w 161"/>
                  <a:gd name="T15" fmla="*/ 91 h 121"/>
                  <a:gd name="T16" fmla="*/ 121 w 161"/>
                  <a:gd name="T17" fmla="*/ 109 h 121"/>
                  <a:gd name="T18" fmla="*/ 131 w 161"/>
                  <a:gd name="T19" fmla="*/ 116 h 121"/>
                  <a:gd name="T20" fmla="*/ 140 w 161"/>
                  <a:gd name="T21" fmla="*/ 112 h 121"/>
                  <a:gd name="T22" fmla="*/ 145 w 161"/>
                  <a:gd name="T23" fmla="*/ 114 h 121"/>
                  <a:gd name="T24" fmla="*/ 149 w 161"/>
                  <a:gd name="T25" fmla="*/ 107 h 121"/>
                  <a:gd name="T26" fmla="*/ 147 w 161"/>
                  <a:gd name="T27" fmla="*/ 95 h 121"/>
                  <a:gd name="T28" fmla="*/ 156 w 161"/>
                  <a:gd name="T29" fmla="*/ 93 h 121"/>
                  <a:gd name="T30" fmla="*/ 154 w 161"/>
                  <a:gd name="T31" fmla="*/ 81 h 121"/>
                  <a:gd name="T32" fmla="*/ 149 w 161"/>
                  <a:gd name="T33" fmla="*/ 70 h 121"/>
                  <a:gd name="T34" fmla="*/ 149 w 161"/>
                  <a:gd name="T35" fmla="*/ 53 h 121"/>
                  <a:gd name="T36" fmla="*/ 147 w 161"/>
                  <a:gd name="T37" fmla="*/ 51 h 121"/>
                  <a:gd name="T38" fmla="*/ 142 w 161"/>
                  <a:gd name="T39" fmla="*/ 39 h 121"/>
                  <a:gd name="T40" fmla="*/ 142 w 161"/>
                  <a:gd name="T41" fmla="*/ 30 h 121"/>
                  <a:gd name="T42" fmla="*/ 135 w 161"/>
                  <a:gd name="T43" fmla="*/ 21 h 121"/>
                  <a:gd name="T44" fmla="*/ 126 w 161"/>
                  <a:gd name="T45" fmla="*/ 4 h 121"/>
                  <a:gd name="T46" fmla="*/ 112 w 161"/>
                  <a:gd name="T47" fmla="*/ 16 h 121"/>
                  <a:gd name="T48" fmla="*/ 96 w 161"/>
                  <a:gd name="T49" fmla="*/ 14 h 121"/>
                  <a:gd name="T50" fmla="*/ 84 w 161"/>
                  <a:gd name="T51" fmla="*/ 16 h 121"/>
                  <a:gd name="T52" fmla="*/ 79 w 161"/>
                  <a:gd name="T53" fmla="*/ 11 h 121"/>
                  <a:gd name="T54" fmla="*/ 79 w 161"/>
                  <a:gd name="T55" fmla="*/ 7 h 121"/>
                  <a:gd name="T56" fmla="*/ 77 w 161"/>
                  <a:gd name="T57" fmla="*/ 9 h 121"/>
                  <a:gd name="T58" fmla="*/ 45 w 161"/>
                  <a:gd name="T59" fmla="*/ 7 h 121"/>
                  <a:gd name="T60" fmla="*/ 31 w 161"/>
                  <a:gd name="T61" fmla="*/ 0 h 121"/>
                  <a:gd name="T62" fmla="*/ 26 w 161"/>
                  <a:gd name="T63" fmla="*/ 9 h 121"/>
                  <a:gd name="T64" fmla="*/ 26 w 161"/>
                  <a:gd name="T65" fmla="*/ 21 h 121"/>
                  <a:gd name="T66" fmla="*/ 19 w 161"/>
                  <a:gd name="T67" fmla="*/ 23 h 121"/>
                  <a:gd name="T68" fmla="*/ 3 w 161"/>
                  <a:gd name="T69" fmla="*/ 32 h 121"/>
                  <a:gd name="T70" fmla="*/ 0 w 161"/>
                  <a:gd name="T71" fmla="*/ 35 h 121"/>
                  <a:gd name="T72" fmla="*/ 14 w 161"/>
                  <a:gd name="T73" fmla="*/ 53 h 121"/>
                  <a:gd name="T74" fmla="*/ 37 w 161"/>
                  <a:gd name="T75" fmla="*/ 81 h 121"/>
                  <a:gd name="T76" fmla="*/ 54 w 161"/>
                  <a:gd name="T77" fmla="*/ 65 h 121"/>
                  <a:gd name="T78" fmla="*/ 54 w 161"/>
                  <a:gd name="T79" fmla="*/ 6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1" h="121">
                    <a:moveTo>
                      <a:pt x="54" y="65"/>
                    </a:moveTo>
                    <a:lnTo>
                      <a:pt x="54" y="65"/>
                    </a:lnTo>
                    <a:cubicBezTo>
                      <a:pt x="54" y="60"/>
                      <a:pt x="59" y="60"/>
                      <a:pt x="63" y="63"/>
                    </a:cubicBezTo>
                    <a:cubicBezTo>
                      <a:pt x="68" y="63"/>
                      <a:pt x="75" y="58"/>
                      <a:pt x="79" y="58"/>
                    </a:cubicBezTo>
                    <a:cubicBezTo>
                      <a:pt x="84" y="58"/>
                      <a:pt x="96" y="74"/>
                      <a:pt x="96" y="81"/>
                    </a:cubicBezTo>
                    <a:cubicBezTo>
                      <a:pt x="96" y="86"/>
                      <a:pt x="96" y="88"/>
                      <a:pt x="98" y="93"/>
                    </a:cubicBezTo>
                    <a:cubicBezTo>
                      <a:pt x="98" y="93"/>
                      <a:pt x="100" y="93"/>
                      <a:pt x="100" y="95"/>
                    </a:cubicBezTo>
                    <a:cubicBezTo>
                      <a:pt x="107" y="93"/>
                      <a:pt x="114" y="91"/>
                      <a:pt x="114" y="91"/>
                    </a:cubicBezTo>
                    <a:cubicBezTo>
                      <a:pt x="117" y="91"/>
                      <a:pt x="121" y="102"/>
                      <a:pt x="121" y="109"/>
                    </a:cubicBezTo>
                    <a:cubicBezTo>
                      <a:pt x="119" y="116"/>
                      <a:pt x="128" y="121"/>
                      <a:pt x="131" y="116"/>
                    </a:cubicBezTo>
                    <a:cubicBezTo>
                      <a:pt x="135" y="112"/>
                      <a:pt x="138" y="107"/>
                      <a:pt x="140" y="112"/>
                    </a:cubicBezTo>
                    <a:cubicBezTo>
                      <a:pt x="140" y="112"/>
                      <a:pt x="142" y="114"/>
                      <a:pt x="145" y="114"/>
                    </a:cubicBezTo>
                    <a:cubicBezTo>
                      <a:pt x="145" y="112"/>
                      <a:pt x="147" y="109"/>
                      <a:pt x="149" y="107"/>
                    </a:cubicBezTo>
                    <a:cubicBezTo>
                      <a:pt x="151" y="105"/>
                      <a:pt x="145" y="100"/>
                      <a:pt x="147" y="95"/>
                    </a:cubicBezTo>
                    <a:cubicBezTo>
                      <a:pt x="149" y="91"/>
                      <a:pt x="154" y="98"/>
                      <a:pt x="156" y="93"/>
                    </a:cubicBezTo>
                    <a:cubicBezTo>
                      <a:pt x="161" y="91"/>
                      <a:pt x="151" y="84"/>
                      <a:pt x="154" y="81"/>
                    </a:cubicBezTo>
                    <a:cubicBezTo>
                      <a:pt x="154" y="77"/>
                      <a:pt x="154" y="72"/>
                      <a:pt x="149" y="70"/>
                    </a:cubicBezTo>
                    <a:cubicBezTo>
                      <a:pt x="147" y="67"/>
                      <a:pt x="149" y="60"/>
                      <a:pt x="149" y="53"/>
                    </a:cubicBezTo>
                    <a:lnTo>
                      <a:pt x="147" y="51"/>
                    </a:lnTo>
                    <a:cubicBezTo>
                      <a:pt x="145" y="46"/>
                      <a:pt x="147" y="39"/>
                      <a:pt x="142" y="39"/>
                    </a:cubicBezTo>
                    <a:cubicBezTo>
                      <a:pt x="138" y="39"/>
                      <a:pt x="138" y="32"/>
                      <a:pt x="142" y="30"/>
                    </a:cubicBezTo>
                    <a:cubicBezTo>
                      <a:pt x="145" y="30"/>
                      <a:pt x="135" y="25"/>
                      <a:pt x="135" y="21"/>
                    </a:cubicBezTo>
                    <a:cubicBezTo>
                      <a:pt x="135" y="16"/>
                      <a:pt x="128" y="7"/>
                      <a:pt x="126" y="4"/>
                    </a:cubicBezTo>
                    <a:cubicBezTo>
                      <a:pt x="124" y="4"/>
                      <a:pt x="114" y="16"/>
                      <a:pt x="112" y="16"/>
                    </a:cubicBezTo>
                    <a:cubicBezTo>
                      <a:pt x="107" y="16"/>
                      <a:pt x="98" y="9"/>
                      <a:pt x="96" y="14"/>
                    </a:cubicBezTo>
                    <a:cubicBezTo>
                      <a:pt x="93" y="21"/>
                      <a:pt x="89" y="11"/>
                      <a:pt x="84" y="16"/>
                    </a:cubicBezTo>
                    <a:cubicBezTo>
                      <a:pt x="82" y="21"/>
                      <a:pt x="79" y="11"/>
                      <a:pt x="79" y="11"/>
                    </a:cubicBezTo>
                    <a:lnTo>
                      <a:pt x="79" y="7"/>
                    </a:lnTo>
                    <a:cubicBezTo>
                      <a:pt x="77" y="7"/>
                      <a:pt x="77" y="7"/>
                      <a:pt x="77" y="9"/>
                    </a:cubicBezTo>
                    <a:cubicBezTo>
                      <a:pt x="66" y="11"/>
                      <a:pt x="47" y="9"/>
                      <a:pt x="45" y="7"/>
                    </a:cubicBezTo>
                    <a:cubicBezTo>
                      <a:pt x="45" y="2"/>
                      <a:pt x="31" y="0"/>
                      <a:pt x="31" y="0"/>
                    </a:cubicBezTo>
                    <a:cubicBezTo>
                      <a:pt x="31" y="0"/>
                      <a:pt x="31" y="9"/>
                      <a:pt x="26" y="9"/>
                    </a:cubicBezTo>
                    <a:cubicBezTo>
                      <a:pt x="19" y="11"/>
                      <a:pt x="26" y="18"/>
                      <a:pt x="26" y="21"/>
                    </a:cubicBezTo>
                    <a:cubicBezTo>
                      <a:pt x="26" y="21"/>
                      <a:pt x="21" y="25"/>
                      <a:pt x="19" y="23"/>
                    </a:cubicBezTo>
                    <a:cubicBezTo>
                      <a:pt x="17" y="21"/>
                      <a:pt x="7" y="30"/>
                      <a:pt x="3" y="32"/>
                    </a:cubicBezTo>
                    <a:lnTo>
                      <a:pt x="0" y="35"/>
                    </a:lnTo>
                    <a:cubicBezTo>
                      <a:pt x="7" y="42"/>
                      <a:pt x="5" y="49"/>
                      <a:pt x="14" y="53"/>
                    </a:cubicBezTo>
                    <a:cubicBezTo>
                      <a:pt x="24" y="60"/>
                      <a:pt x="33" y="67"/>
                      <a:pt x="37" y="81"/>
                    </a:cubicBezTo>
                    <a:cubicBezTo>
                      <a:pt x="45" y="74"/>
                      <a:pt x="54" y="67"/>
                      <a:pt x="54" y="65"/>
                    </a:cubicBezTo>
                    <a:lnTo>
                      <a:pt x="54" y="6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6" name="Freeform 103">
                <a:extLst>
                  <a:ext uri="{FF2B5EF4-FFF2-40B4-BE49-F238E27FC236}">
                    <a16:creationId xmlns:a16="http://schemas.microsoft.com/office/drawing/2014/main" id="{B15C4628-4818-9590-B7C3-815413177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197"/>
                <a:ext cx="97" cy="73"/>
              </a:xfrm>
              <a:custGeom>
                <a:avLst/>
                <a:gdLst>
                  <a:gd name="T0" fmla="*/ 54 w 161"/>
                  <a:gd name="T1" fmla="*/ 65 h 121"/>
                  <a:gd name="T2" fmla="*/ 54 w 161"/>
                  <a:gd name="T3" fmla="*/ 65 h 121"/>
                  <a:gd name="T4" fmla="*/ 63 w 161"/>
                  <a:gd name="T5" fmla="*/ 63 h 121"/>
                  <a:gd name="T6" fmla="*/ 79 w 161"/>
                  <a:gd name="T7" fmla="*/ 58 h 121"/>
                  <a:gd name="T8" fmla="*/ 96 w 161"/>
                  <a:gd name="T9" fmla="*/ 81 h 121"/>
                  <a:gd name="T10" fmla="*/ 98 w 161"/>
                  <a:gd name="T11" fmla="*/ 93 h 121"/>
                  <a:gd name="T12" fmla="*/ 100 w 161"/>
                  <a:gd name="T13" fmla="*/ 95 h 121"/>
                  <a:gd name="T14" fmla="*/ 114 w 161"/>
                  <a:gd name="T15" fmla="*/ 91 h 121"/>
                  <a:gd name="T16" fmla="*/ 121 w 161"/>
                  <a:gd name="T17" fmla="*/ 109 h 121"/>
                  <a:gd name="T18" fmla="*/ 131 w 161"/>
                  <a:gd name="T19" fmla="*/ 116 h 121"/>
                  <a:gd name="T20" fmla="*/ 140 w 161"/>
                  <a:gd name="T21" fmla="*/ 112 h 121"/>
                  <a:gd name="T22" fmla="*/ 145 w 161"/>
                  <a:gd name="T23" fmla="*/ 114 h 121"/>
                  <a:gd name="T24" fmla="*/ 149 w 161"/>
                  <a:gd name="T25" fmla="*/ 107 h 121"/>
                  <a:gd name="T26" fmla="*/ 147 w 161"/>
                  <a:gd name="T27" fmla="*/ 95 h 121"/>
                  <a:gd name="T28" fmla="*/ 156 w 161"/>
                  <a:gd name="T29" fmla="*/ 93 h 121"/>
                  <a:gd name="T30" fmla="*/ 154 w 161"/>
                  <a:gd name="T31" fmla="*/ 81 h 121"/>
                  <a:gd name="T32" fmla="*/ 149 w 161"/>
                  <a:gd name="T33" fmla="*/ 70 h 121"/>
                  <a:gd name="T34" fmla="*/ 149 w 161"/>
                  <a:gd name="T35" fmla="*/ 53 h 121"/>
                  <a:gd name="T36" fmla="*/ 147 w 161"/>
                  <a:gd name="T37" fmla="*/ 51 h 121"/>
                  <a:gd name="T38" fmla="*/ 142 w 161"/>
                  <a:gd name="T39" fmla="*/ 39 h 121"/>
                  <a:gd name="T40" fmla="*/ 142 w 161"/>
                  <a:gd name="T41" fmla="*/ 30 h 121"/>
                  <a:gd name="T42" fmla="*/ 135 w 161"/>
                  <a:gd name="T43" fmla="*/ 21 h 121"/>
                  <a:gd name="T44" fmla="*/ 126 w 161"/>
                  <a:gd name="T45" fmla="*/ 4 h 121"/>
                  <a:gd name="T46" fmla="*/ 112 w 161"/>
                  <a:gd name="T47" fmla="*/ 16 h 121"/>
                  <a:gd name="T48" fmla="*/ 96 w 161"/>
                  <a:gd name="T49" fmla="*/ 14 h 121"/>
                  <a:gd name="T50" fmla="*/ 84 w 161"/>
                  <a:gd name="T51" fmla="*/ 16 h 121"/>
                  <a:gd name="T52" fmla="*/ 79 w 161"/>
                  <a:gd name="T53" fmla="*/ 11 h 121"/>
                  <a:gd name="T54" fmla="*/ 79 w 161"/>
                  <a:gd name="T55" fmla="*/ 7 h 121"/>
                  <a:gd name="T56" fmla="*/ 77 w 161"/>
                  <a:gd name="T57" fmla="*/ 9 h 121"/>
                  <a:gd name="T58" fmla="*/ 45 w 161"/>
                  <a:gd name="T59" fmla="*/ 7 h 121"/>
                  <a:gd name="T60" fmla="*/ 31 w 161"/>
                  <a:gd name="T61" fmla="*/ 0 h 121"/>
                  <a:gd name="T62" fmla="*/ 26 w 161"/>
                  <a:gd name="T63" fmla="*/ 9 h 121"/>
                  <a:gd name="T64" fmla="*/ 26 w 161"/>
                  <a:gd name="T65" fmla="*/ 21 h 121"/>
                  <a:gd name="T66" fmla="*/ 19 w 161"/>
                  <a:gd name="T67" fmla="*/ 23 h 121"/>
                  <a:gd name="T68" fmla="*/ 3 w 161"/>
                  <a:gd name="T69" fmla="*/ 32 h 121"/>
                  <a:gd name="T70" fmla="*/ 0 w 161"/>
                  <a:gd name="T71" fmla="*/ 35 h 121"/>
                  <a:gd name="T72" fmla="*/ 14 w 161"/>
                  <a:gd name="T73" fmla="*/ 53 h 121"/>
                  <a:gd name="T74" fmla="*/ 37 w 161"/>
                  <a:gd name="T75" fmla="*/ 81 h 121"/>
                  <a:gd name="T76" fmla="*/ 54 w 161"/>
                  <a:gd name="T77" fmla="*/ 6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1" h="121">
                    <a:moveTo>
                      <a:pt x="54" y="65"/>
                    </a:moveTo>
                    <a:lnTo>
                      <a:pt x="54" y="65"/>
                    </a:lnTo>
                    <a:cubicBezTo>
                      <a:pt x="54" y="60"/>
                      <a:pt x="59" y="60"/>
                      <a:pt x="63" y="63"/>
                    </a:cubicBezTo>
                    <a:cubicBezTo>
                      <a:pt x="68" y="63"/>
                      <a:pt x="75" y="58"/>
                      <a:pt x="79" y="58"/>
                    </a:cubicBezTo>
                    <a:cubicBezTo>
                      <a:pt x="84" y="58"/>
                      <a:pt x="96" y="74"/>
                      <a:pt x="96" y="81"/>
                    </a:cubicBezTo>
                    <a:cubicBezTo>
                      <a:pt x="96" y="86"/>
                      <a:pt x="96" y="88"/>
                      <a:pt x="98" y="93"/>
                    </a:cubicBezTo>
                    <a:cubicBezTo>
                      <a:pt x="98" y="93"/>
                      <a:pt x="100" y="93"/>
                      <a:pt x="100" y="95"/>
                    </a:cubicBezTo>
                    <a:cubicBezTo>
                      <a:pt x="107" y="93"/>
                      <a:pt x="114" y="91"/>
                      <a:pt x="114" y="91"/>
                    </a:cubicBezTo>
                    <a:cubicBezTo>
                      <a:pt x="117" y="91"/>
                      <a:pt x="121" y="102"/>
                      <a:pt x="121" y="109"/>
                    </a:cubicBezTo>
                    <a:cubicBezTo>
                      <a:pt x="119" y="116"/>
                      <a:pt x="128" y="121"/>
                      <a:pt x="131" y="116"/>
                    </a:cubicBezTo>
                    <a:cubicBezTo>
                      <a:pt x="135" y="112"/>
                      <a:pt x="138" y="107"/>
                      <a:pt x="140" y="112"/>
                    </a:cubicBezTo>
                    <a:cubicBezTo>
                      <a:pt x="140" y="112"/>
                      <a:pt x="142" y="114"/>
                      <a:pt x="145" y="114"/>
                    </a:cubicBezTo>
                    <a:cubicBezTo>
                      <a:pt x="145" y="112"/>
                      <a:pt x="147" y="109"/>
                      <a:pt x="149" y="107"/>
                    </a:cubicBezTo>
                    <a:cubicBezTo>
                      <a:pt x="151" y="105"/>
                      <a:pt x="145" y="100"/>
                      <a:pt x="147" y="95"/>
                    </a:cubicBezTo>
                    <a:cubicBezTo>
                      <a:pt x="149" y="91"/>
                      <a:pt x="154" y="98"/>
                      <a:pt x="156" y="93"/>
                    </a:cubicBezTo>
                    <a:cubicBezTo>
                      <a:pt x="161" y="91"/>
                      <a:pt x="151" y="84"/>
                      <a:pt x="154" y="81"/>
                    </a:cubicBezTo>
                    <a:cubicBezTo>
                      <a:pt x="154" y="77"/>
                      <a:pt x="154" y="72"/>
                      <a:pt x="149" y="70"/>
                    </a:cubicBezTo>
                    <a:cubicBezTo>
                      <a:pt x="147" y="67"/>
                      <a:pt x="149" y="60"/>
                      <a:pt x="149" y="53"/>
                    </a:cubicBezTo>
                    <a:lnTo>
                      <a:pt x="147" y="51"/>
                    </a:lnTo>
                    <a:cubicBezTo>
                      <a:pt x="145" y="46"/>
                      <a:pt x="147" y="39"/>
                      <a:pt x="142" y="39"/>
                    </a:cubicBezTo>
                    <a:cubicBezTo>
                      <a:pt x="138" y="39"/>
                      <a:pt x="138" y="32"/>
                      <a:pt x="142" y="30"/>
                    </a:cubicBezTo>
                    <a:cubicBezTo>
                      <a:pt x="145" y="30"/>
                      <a:pt x="135" y="25"/>
                      <a:pt x="135" y="21"/>
                    </a:cubicBezTo>
                    <a:cubicBezTo>
                      <a:pt x="135" y="16"/>
                      <a:pt x="128" y="7"/>
                      <a:pt x="126" y="4"/>
                    </a:cubicBezTo>
                    <a:cubicBezTo>
                      <a:pt x="124" y="4"/>
                      <a:pt x="114" y="16"/>
                      <a:pt x="112" y="16"/>
                    </a:cubicBezTo>
                    <a:cubicBezTo>
                      <a:pt x="107" y="16"/>
                      <a:pt x="98" y="9"/>
                      <a:pt x="96" y="14"/>
                    </a:cubicBezTo>
                    <a:cubicBezTo>
                      <a:pt x="93" y="21"/>
                      <a:pt x="89" y="11"/>
                      <a:pt x="84" y="16"/>
                    </a:cubicBezTo>
                    <a:cubicBezTo>
                      <a:pt x="82" y="21"/>
                      <a:pt x="79" y="11"/>
                      <a:pt x="79" y="11"/>
                    </a:cubicBezTo>
                    <a:lnTo>
                      <a:pt x="79" y="7"/>
                    </a:lnTo>
                    <a:cubicBezTo>
                      <a:pt x="77" y="7"/>
                      <a:pt x="77" y="7"/>
                      <a:pt x="77" y="9"/>
                    </a:cubicBezTo>
                    <a:cubicBezTo>
                      <a:pt x="66" y="11"/>
                      <a:pt x="47" y="9"/>
                      <a:pt x="45" y="7"/>
                    </a:cubicBezTo>
                    <a:cubicBezTo>
                      <a:pt x="45" y="2"/>
                      <a:pt x="31" y="0"/>
                      <a:pt x="31" y="0"/>
                    </a:cubicBezTo>
                    <a:cubicBezTo>
                      <a:pt x="31" y="0"/>
                      <a:pt x="31" y="9"/>
                      <a:pt x="26" y="9"/>
                    </a:cubicBezTo>
                    <a:cubicBezTo>
                      <a:pt x="19" y="11"/>
                      <a:pt x="26" y="18"/>
                      <a:pt x="26" y="21"/>
                    </a:cubicBezTo>
                    <a:cubicBezTo>
                      <a:pt x="26" y="21"/>
                      <a:pt x="21" y="25"/>
                      <a:pt x="19" y="23"/>
                    </a:cubicBezTo>
                    <a:cubicBezTo>
                      <a:pt x="17" y="21"/>
                      <a:pt x="7" y="30"/>
                      <a:pt x="3" y="32"/>
                    </a:cubicBezTo>
                    <a:lnTo>
                      <a:pt x="0" y="35"/>
                    </a:lnTo>
                    <a:cubicBezTo>
                      <a:pt x="7" y="42"/>
                      <a:pt x="5" y="49"/>
                      <a:pt x="14" y="53"/>
                    </a:cubicBezTo>
                    <a:cubicBezTo>
                      <a:pt x="24" y="60"/>
                      <a:pt x="33" y="67"/>
                      <a:pt x="37" y="81"/>
                    </a:cubicBezTo>
                    <a:cubicBezTo>
                      <a:pt x="45" y="74"/>
                      <a:pt x="54" y="67"/>
                      <a:pt x="54" y="6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7" name="Freeform 104">
                <a:extLst>
                  <a:ext uri="{FF2B5EF4-FFF2-40B4-BE49-F238E27FC236}">
                    <a16:creationId xmlns:a16="http://schemas.microsoft.com/office/drawing/2014/main" id="{0307AD93-B5CA-C8FC-5E35-218B3B2D0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197"/>
                <a:ext cx="97" cy="73"/>
              </a:xfrm>
              <a:custGeom>
                <a:avLst/>
                <a:gdLst>
                  <a:gd name="T0" fmla="*/ 54 w 161"/>
                  <a:gd name="T1" fmla="*/ 65 h 121"/>
                  <a:gd name="T2" fmla="*/ 54 w 161"/>
                  <a:gd name="T3" fmla="*/ 65 h 121"/>
                  <a:gd name="T4" fmla="*/ 63 w 161"/>
                  <a:gd name="T5" fmla="*/ 63 h 121"/>
                  <a:gd name="T6" fmla="*/ 79 w 161"/>
                  <a:gd name="T7" fmla="*/ 58 h 121"/>
                  <a:gd name="T8" fmla="*/ 96 w 161"/>
                  <a:gd name="T9" fmla="*/ 81 h 121"/>
                  <a:gd name="T10" fmla="*/ 98 w 161"/>
                  <a:gd name="T11" fmla="*/ 93 h 121"/>
                  <a:gd name="T12" fmla="*/ 100 w 161"/>
                  <a:gd name="T13" fmla="*/ 95 h 121"/>
                  <a:gd name="T14" fmla="*/ 114 w 161"/>
                  <a:gd name="T15" fmla="*/ 91 h 121"/>
                  <a:gd name="T16" fmla="*/ 121 w 161"/>
                  <a:gd name="T17" fmla="*/ 109 h 121"/>
                  <a:gd name="T18" fmla="*/ 131 w 161"/>
                  <a:gd name="T19" fmla="*/ 116 h 121"/>
                  <a:gd name="T20" fmla="*/ 140 w 161"/>
                  <a:gd name="T21" fmla="*/ 112 h 121"/>
                  <a:gd name="T22" fmla="*/ 145 w 161"/>
                  <a:gd name="T23" fmla="*/ 114 h 121"/>
                  <a:gd name="T24" fmla="*/ 149 w 161"/>
                  <a:gd name="T25" fmla="*/ 107 h 121"/>
                  <a:gd name="T26" fmla="*/ 147 w 161"/>
                  <a:gd name="T27" fmla="*/ 95 h 121"/>
                  <a:gd name="T28" fmla="*/ 156 w 161"/>
                  <a:gd name="T29" fmla="*/ 93 h 121"/>
                  <a:gd name="T30" fmla="*/ 154 w 161"/>
                  <a:gd name="T31" fmla="*/ 81 h 121"/>
                  <a:gd name="T32" fmla="*/ 149 w 161"/>
                  <a:gd name="T33" fmla="*/ 70 h 121"/>
                  <a:gd name="T34" fmla="*/ 149 w 161"/>
                  <a:gd name="T35" fmla="*/ 53 h 121"/>
                  <a:gd name="T36" fmla="*/ 147 w 161"/>
                  <a:gd name="T37" fmla="*/ 51 h 121"/>
                  <a:gd name="T38" fmla="*/ 142 w 161"/>
                  <a:gd name="T39" fmla="*/ 39 h 121"/>
                  <a:gd name="T40" fmla="*/ 142 w 161"/>
                  <a:gd name="T41" fmla="*/ 30 h 121"/>
                  <a:gd name="T42" fmla="*/ 135 w 161"/>
                  <a:gd name="T43" fmla="*/ 21 h 121"/>
                  <a:gd name="T44" fmla="*/ 126 w 161"/>
                  <a:gd name="T45" fmla="*/ 4 h 121"/>
                  <a:gd name="T46" fmla="*/ 112 w 161"/>
                  <a:gd name="T47" fmla="*/ 16 h 121"/>
                  <a:gd name="T48" fmla="*/ 96 w 161"/>
                  <a:gd name="T49" fmla="*/ 14 h 121"/>
                  <a:gd name="T50" fmla="*/ 84 w 161"/>
                  <a:gd name="T51" fmla="*/ 16 h 121"/>
                  <a:gd name="T52" fmla="*/ 79 w 161"/>
                  <a:gd name="T53" fmla="*/ 11 h 121"/>
                  <a:gd name="T54" fmla="*/ 79 w 161"/>
                  <a:gd name="T55" fmla="*/ 7 h 121"/>
                  <a:gd name="T56" fmla="*/ 77 w 161"/>
                  <a:gd name="T57" fmla="*/ 9 h 121"/>
                  <a:gd name="T58" fmla="*/ 45 w 161"/>
                  <a:gd name="T59" fmla="*/ 7 h 121"/>
                  <a:gd name="T60" fmla="*/ 31 w 161"/>
                  <a:gd name="T61" fmla="*/ 0 h 121"/>
                  <a:gd name="T62" fmla="*/ 26 w 161"/>
                  <a:gd name="T63" fmla="*/ 9 h 121"/>
                  <a:gd name="T64" fmla="*/ 26 w 161"/>
                  <a:gd name="T65" fmla="*/ 21 h 121"/>
                  <a:gd name="T66" fmla="*/ 19 w 161"/>
                  <a:gd name="T67" fmla="*/ 23 h 121"/>
                  <a:gd name="T68" fmla="*/ 3 w 161"/>
                  <a:gd name="T69" fmla="*/ 32 h 121"/>
                  <a:gd name="T70" fmla="*/ 0 w 161"/>
                  <a:gd name="T71" fmla="*/ 35 h 121"/>
                  <a:gd name="T72" fmla="*/ 14 w 161"/>
                  <a:gd name="T73" fmla="*/ 53 h 121"/>
                  <a:gd name="T74" fmla="*/ 37 w 161"/>
                  <a:gd name="T75" fmla="*/ 81 h 121"/>
                  <a:gd name="T76" fmla="*/ 54 w 161"/>
                  <a:gd name="T77" fmla="*/ 65 h 121"/>
                  <a:gd name="T78" fmla="*/ 54 w 161"/>
                  <a:gd name="T79" fmla="*/ 6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1" h="121">
                    <a:moveTo>
                      <a:pt x="54" y="65"/>
                    </a:moveTo>
                    <a:lnTo>
                      <a:pt x="54" y="65"/>
                    </a:lnTo>
                    <a:cubicBezTo>
                      <a:pt x="54" y="60"/>
                      <a:pt x="59" y="60"/>
                      <a:pt x="63" y="63"/>
                    </a:cubicBezTo>
                    <a:cubicBezTo>
                      <a:pt x="68" y="63"/>
                      <a:pt x="75" y="58"/>
                      <a:pt x="79" y="58"/>
                    </a:cubicBezTo>
                    <a:cubicBezTo>
                      <a:pt x="84" y="58"/>
                      <a:pt x="96" y="74"/>
                      <a:pt x="96" y="81"/>
                    </a:cubicBezTo>
                    <a:cubicBezTo>
                      <a:pt x="96" y="86"/>
                      <a:pt x="96" y="88"/>
                      <a:pt x="98" y="93"/>
                    </a:cubicBezTo>
                    <a:cubicBezTo>
                      <a:pt x="98" y="93"/>
                      <a:pt x="100" y="93"/>
                      <a:pt x="100" y="95"/>
                    </a:cubicBezTo>
                    <a:cubicBezTo>
                      <a:pt x="107" y="93"/>
                      <a:pt x="114" y="91"/>
                      <a:pt x="114" y="91"/>
                    </a:cubicBezTo>
                    <a:cubicBezTo>
                      <a:pt x="117" y="91"/>
                      <a:pt x="121" y="102"/>
                      <a:pt x="121" y="109"/>
                    </a:cubicBezTo>
                    <a:cubicBezTo>
                      <a:pt x="119" y="116"/>
                      <a:pt x="128" y="121"/>
                      <a:pt x="131" y="116"/>
                    </a:cubicBezTo>
                    <a:cubicBezTo>
                      <a:pt x="135" y="112"/>
                      <a:pt x="138" y="107"/>
                      <a:pt x="140" y="112"/>
                    </a:cubicBezTo>
                    <a:cubicBezTo>
                      <a:pt x="140" y="112"/>
                      <a:pt x="142" y="114"/>
                      <a:pt x="145" y="114"/>
                    </a:cubicBezTo>
                    <a:cubicBezTo>
                      <a:pt x="145" y="112"/>
                      <a:pt x="147" y="109"/>
                      <a:pt x="149" y="107"/>
                    </a:cubicBezTo>
                    <a:cubicBezTo>
                      <a:pt x="151" y="105"/>
                      <a:pt x="145" y="100"/>
                      <a:pt x="147" y="95"/>
                    </a:cubicBezTo>
                    <a:cubicBezTo>
                      <a:pt x="149" y="91"/>
                      <a:pt x="154" y="98"/>
                      <a:pt x="156" y="93"/>
                    </a:cubicBezTo>
                    <a:cubicBezTo>
                      <a:pt x="161" y="91"/>
                      <a:pt x="151" y="84"/>
                      <a:pt x="154" y="81"/>
                    </a:cubicBezTo>
                    <a:cubicBezTo>
                      <a:pt x="154" y="77"/>
                      <a:pt x="154" y="72"/>
                      <a:pt x="149" y="70"/>
                    </a:cubicBezTo>
                    <a:cubicBezTo>
                      <a:pt x="147" y="67"/>
                      <a:pt x="149" y="60"/>
                      <a:pt x="149" y="53"/>
                    </a:cubicBezTo>
                    <a:lnTo>
                      <a:pt x="147" y="51"/>
                    </a:lnTo>
                    <a:cubicBezTo>
                      <a:pt x="145" y="46"/>
                      <a:pt x="147" y="39"/>
                      <a:pt x="142" y="39"/>
                    </a:cubicBezTo>
                    <a:cubicBezTo>
                      <a:pt x="138" y="39"/>
                      <a:pt x="138" y="32"/>
                      <a:pt x="142" y="30"/>
                    </a:cubicBezTo>
                    <a:cubicBezTo>
                      <a:pt x="145" y="30"/>
                      <a:pt x="135" y="25"/>
                      <a:pt x="135" y="21"/>
                    </a:cubicBezTo>
                    <a:cubicBezTo>
                      <a:pt x="135" y="16"/>
                      <a:pt x="128" y="7"/>
                      <a:pt x="126" y="4"/>
                    </a:cubicBezTo>
                    <a:cubicBezTo>
                      <a:pt x="124" y="4"/>
                      <a:pt x="114" y="16"/>
                      <a:pt x="112" y="16"/>
                    </a:cubicBezTo>
                    <a:cubicBezTo>
                      <a:pt x="107" y="16"/>
                      <a:pt x="98" y="9"/>
                      <a:pt x="96" y="14"/>
                    </a:cubicBezTo>
                    <a:cubicBezTo>
                      <a:pt x="93" y="21"/>
                      <a:pt x="89" y="11"/>
                      <a:pt x="84" y="16"/>
                    </a:cubicBezTo>
                    <a:cubicBezTo>
                      <a:pt x="82" y="21"/>
                      <a:pt x="79" y="11"/>
                      <a:pt x="79" y="11"/>
                    </a:cubicBezTo>
                    <a:lnTo>
                      <a:pt x="79" y="7"/>
                    </a:lnTo>
                    <a:cubicBezTo>
                      <a:pt x="77" y="7"/>
                      <a:pt x="77" y="7"/>
                      <a:pt x="77" y="9"/>
                    </a:cubicBezTo>
                    <a:cubicBezTo>
                      <a:pt x="66" y="11"/>
                      <a:pt x="47" y="9"/>
                      <a:pt x="45" y="7"/>
                    </a:cubicBezTo>
                    <a:cubicBezTo>
                      <a:pt x="45" y="2"/>
                      <a:pt x="31" y="0"/>
                      <a:pt x="31" y="0"/>
                    </a:cubicBezTo>
                    <a:cubicBezTo>
                      <a:pt x="31" y="0"/>
                      <a:pt x="31" y="9"/>
                      <a:pt x="26" y="9"/>
                    </a:cubicBezTo>
                    <a:cubicBezTo>
                      <a:pt x="19" y="11"/>
                      <a:pt x="26" y="18"/>
                      <a:pt x="26" y="21"/>
                    </a:cubicBezTo>
                    <a:cubicBezTo>
                      <a:pt x="26" y="21"/>
                      <a:pt x="21" y="25"/>
                      <a:pt x="19" y="23"/>
                    </a:cubicBezTo>
                    <a:cubicBezTo>
                      <a:pt x="17" y="21"/>
                      <a:pt x="7" y="30"/>
                      <a:pt x="3" y="32"/>
                    </a:cubicBezTo>
                    <a:lnTo>
                      <a:pt x="0" y="35"/>
                    </a:lnTo>
                    <a:cubicBezTo>
                      <a:pt x="7" y="42"/>
                      <a:pt x="5" y="49"/>
                      <a:pt x="14" y="53"/>
                    </a:cubicBezTo>
                    <a:cubicBezTo>
                      <a:pt x="24" y="60"/>
                      <a:pt x="33" y="67"/>
                      <a:pt x="37" y="81"/>
                    </a:cubicBezTo>
                    <a:cubicBezTo>
                      <a:pt x="45" y="74"/>
                      <a:pt x="54" y="67"/>
                      <a:pt x="54" y="65"/>
                    </a:cubicBezTo>
                    <a:lnTo>
                      <a:pt x="54" y="6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8" name="Freeform 105">
                <a:extLst>
                  <a:ext uri="{FF2B5EF4-FFF2-40B4-BE49-F238E27FC236}">
                    <a16:creationId xmlns:a16="http://schemas.microsoft.com/office/drawing/2014/main" id="{55ABE23B-CFC0-A1A1-8C08-F203DE7BB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252"/>
                <a:ext cx="54" cy="51"/>
              </a:xfrm>
              <a:custGeom>
                <a:avLst/>
                <a:gdLst>
                  <a:gd name="T0" fmla="*/ 72 w 90"/>
                  <a:gd name="T1" fmla="*/ 51 h 86"/>
                  <a:gd name="T2" fmla="*/ 72 w 90"/>
                  <a:gd name="T3" fmla="*/ 51 h 86"/>
                  <a:gd name="T4" fmla="*/ 65 w 90"/>
                  <a:gd name="T5" fmla="*/ 44 h 86"/>
                  <a:gd name="T6" fmla="*/ 67 w 90"/>
                  <a:gd name="T7" fmla="*/ 28 h 86"/>
                  <a:gd name="T8" fmla="*/ 70 w 90"/>
                  <a:gd name="T9" fmla="*/ 23 h 86"/>
                  <a:gd name="T10" fmla="*/ 65 w 90"/>
                  <a:gd name="T11" fmla="*/ 21 h 86"/>
                  <a:gd name="T12" fmla="*/ 56 w 90"/>
                  <a:gd name="T13" fmla="*/ 25 h 86"/>
                  <a:gd name="T14" fmla="*/ 46 w 90"/>
                  <a:gd name="T15" fmla="*/ 18 h 86"/>
                  <a:gd name="T16" fmla="*/ 39 w 90"/>
                  <a:gd name="T17" fmla="*/ 0 h 86"/>
                  <a:gd name="T18" fmla="*/ 25 w 90"/>
                  <a:gd name="T19" fmla="*/ 4 h 86"/>
                  <a:gd name="T20" fmla="*/ 23 w 90"/>
                  <a:gd name="T21" fmla="*/ 14 h 86"/>
                  <a:gd name="T22" fmla="*/ 4 w 90"/>
                  <a:gd name="T23" fmla="*/ 28 h 86"/>
                  <a:gd name="T24" fmla="*/ 0 w 90"/>
                  <a:gd name="T25" fmla="*/ 35 h 86"/>
                  <a:gd name="T26" fmla="*/ 28 w 90"/>
                  <a:gd name="T27" fmla="*/ 53 h 86"/>
                  <a:gd name="T28" fmla="*/ 79 w 90"/>
                  <a:gd name="T29" fmla="*/ 86 h 86"/>
                  <a:gd name="T30" fmla="*/ 83 w 90"/>
                  <a:gd name="T31" fmla="*/ 86 h 86"/>
                  <a:gd name="T32" fmla="*/ 88 w 90"/>
                  <a:gd name="T33" fmla="*/ 67 h 86"/>
                  <a:gd name="T34" fmla="*/ 72 w 90"/>
                  <a:gd name="T35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86">
                    <a:moveTo>
                      <a:pt x="72" y="51"/>
                    </a:moveTo>
                    <a:lnTo>
                      <a:pt x="72" y="51"/>
                    </a:lnTo>
                    <a:cubicBezTo>
                      <a:pt x="67" y="46"/>
                      <a:pt x="63" y="46"/>
                      <a:pt x="65" y="44"/>
                    </a:cubicBezTo>
                    <a:cubicBezTo>
                      <a:pt x="70" y="42"/>
                      <a:pt x="70" y="37"/>
                      <a:pt x="67" y="28"/>
                    </a:cubicBezTo>
                    <a:cubicBezTo>
                      <a:pt x="67" y="25"/>
                      <a:pt x="67" y="25"/>
                      <a:pt x="70" y="23"/>
                    </a:cubicBezTo>
                    <a:cubicBezTo>
                      <a:pt x="67" y="23"/>
                      <a:pt x="65" y="21"/>
                      <a:pt x="65" y="21"/>
                    </a:cubicBezTo>
                    <a:cubicBezTo>
                      <a:pt x="63" y="16"/>
                      <a:pt x="60" y="21"/>
                      <a:pt x="56" y="25"/>
                    </a:cubicBezTo>
                    <a:cubicBezTo>
                      <a:pt x="53" y="30"/>
                      <a:pt x="44" y="25"/>
                      <a:pt x="46" y="18"/>
                    </a:cubicBezTo>
                    <a:cubicBezTo>
                      <a:pt x="46" y="11"/>
                      <a:pt x="42" y="0"/>
                      <a:pt x="39" y="0"/>
                    </a:cubicBezTo>
                    <a:cubicBezTo>
                      <a:pt x="39" y="0"/>
                      <a:pt x="32" y="2"/>
                      <a:pt x="25" y="4"/>
                    </a:cubicBezTo>
                    <a:cubicBezTo>
                      <a:pt x="25" y="7"/>
                      <a:pt x="23" y="11"/>
                      <a:pt x="23" y="14"/>
                    </a:cubicBezTo>
                    <a:cubicBezTo>
                      <a:pt x="21" y="18"/>
                      <a:pt x="9" y="25"/>
                      <a:pt x="4" y="28"/>
                    </a:cubicBezTo>
                    <a:cubicBezTo>
                      <a:pt x="4" y="30"/>
                      <a:pt x="2" y="32"/>
                      <a:pt x="0" y="35"/>
                    </a:cubicBezTo>
                    <a:cubicBezTo>
                      <a:pt x="9" y="42"/>
                      <a:pt x="21" y="49"/>
                      <a:pt x="28" y="53"/>
                    </a:cubicBezTo>
                    <a:cubicBezTo>
                      <a:pt x="44" y="65"/>
                      <a:pt x="67" y="81"/>
                      <a:pt x="79" y="86"/>
                    </a:cubicBezTo>
                    <a:lnTo>
                      <a:pt x="83" y="86"/>
                    </a:lnTo>
                    <a:cubicBezTo>
                      <a:pt x="86" y="74"/>
                      <a:pt x="88" y="72"/>
                      <a:pt x="88" y="67"/>
                    </a:cubicBezTo>
                    <a:cubicBezTo>
                      <a:pt x="90" y="58"/>
                      <a:pt x="79" y="53"/>
                      <a:pt x="72" y="5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9" name="Freeform 106">
                <a:extLst>
                  <a:ext uri="{FF2B5EF4-FFF2-40B4-BE49-F238E27FC236}">
                    <a16:creationId xmlns:a16="http://schemas.microsoft.com/office/drawing/2014/main" id="{A78D3DDD-B811-66FB-639C-F016BA73E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252"/>
                <a:ext cx="54" cy="51"/>
              </a:xfrm>
              <a:custGeom>
                <a:avLst/>
                <a:gdLst>
                  <a:gd name="T0" fmla="*/ 72 w 90"/>
                  <a:gd name="T1" fmla="*/ 51 h 86"/>
                  <a:gd name="T2" fmla="*/ 72 w 90"/>
                  <a:gd name="T3" fmla="*/ 51 h 86"/>
                  <a:gd name="T4" fmla="*/ 65 w 90"/>
                  <a:gd name="T5" fmla="*/ 44 h 86"/>
                  <a:gd name="T6" fmla="*/ 67 w 90"/>
                  <a:gd name="T7" fmla="*/ 28 h 86"/>
                  <a:gd name="T8" fmla="*/ 70 w 90"/>
                  <a:gd name="T9" fmla="*/ 23 h 86"/>
                  <a:gd name="T10" fmla="*/ 65 w 90"/>
                  <a:gd name="T11" fmla="*/ 21 h 86"/>
                  <a:gd name="T12" fmla="*/ 56 w 90"/>
                  <a:gd name="T13" fmla="*/ 25 h 86"/>
                  <a:gd name="T14" fmla="*/ 46 w 90"/>
                  <a:gd name="T15" fmla="*/ 18 h 86"/>
                  <a:gd name="T16" fmla="*/ 39 w 90"/>
                  <a:gd name="T17" fmla="*/ 0 h 86"/>
                  <a:gd name="T18" fmla="*/ 25 w 90"/>
                  <a:gd name="T19" fmla="*/ 4 h 86"/>
                  <a:gd name="T20" fmla="*/ 23 w 90"/>
                  <a:gd name="T21" fmla="*/ 14 h 86"/>
                  <a:gd name="T22" fmla="*/ 4 w 90"/>
                  <a:gd name="T23" fmla="*/ 28 h 86"/>
                  <a:gd name="T24" fmla="*/ 0 w 90"/>
                  <a:gd name="T25" fmla="*/ 35 h 86"/>
                  <a:gd name="T26" fmla="*/ 28 w 90"/>
                  <a:gd name="T27" fmla="*/ 53 h 86"/>
                  <a:gd name="T28" fmla="*/ 79 w 90"/>
                  <a:gd name="T29" fmla="*/ 86 h 86"/>
                  <a:gd name="T30" fmla="*/ 83 w 90"/>
                  <a:gd name="T31" fmla="*/ 86 h 86"/>
                  <a:gd name="T32" fmla="*/ 88 w 90"/>
                  <a:gd name="T33" fmla="*/ 67 h 86"/>
                  <a:gd name="T34" fmla="*/ 72 w 90"/>
                  <a:gd name="T35" fmla="*/ 51 h 86"/>
                  <a:gd name="T36" fmla="*/ 72 w 90"/>
                  <a:gd name="T37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86">
                    <a:moveTo>
                      <a:pt x="72" y="51"/>
                    </a:moveTo>
                    <a:lnTo>
                      <a:pt x="72" y="51"/>
                    </a:lnTo>
                    <a:cubicBezTo>
                      <a:pt x="67" y="46"/>
                      <a:pt x="63" y="46"/>
                      <a:pt x="65" y="44"/>
                    </a:cubicBezTo>
                    <a:cubicBezTo>
                      <a:pt x="70" y="42"/>
                      <a:pt x="70" y="37"/>
                      <a:pt x="67" y="28"/>
                    </a:cubicBezTo>
                    <a:cubicBezTo>
                      <a:pt x="67" y="25"/>
                      <a:pt x="67" y="25"/>
                      <a:pt x="70" y="23"/>
                    </a:cubicBezTo>
                    <a:cubicBezTo>
                      <a:pt x="67" y="23"/>
                      <a:pt x="65" y="21"/>
                      <a:pt x="65" y="21"/>
                    </a:cubicBezTo>
                    <a:cubicBezTo>
                      <a:pt x="63" y="16"/>
                      <a:pt x="60" y="21"/>
                      <a:pt x="56" y="25"/>
                    </a:cubicBezTo>
                    <a:cubicBezTo>
                      <a:pt x="53" y="30"/>
                      <a:pt x="44" y="25"/>
                      <a:pt x="46" y="18"/>
                    </a:cubicBezTo>
                    <a:cubicBezTo>
                      <a:pt x="46" y="11"/>
                      <a:pt x="42" y="0"/>
                      <a:pt x="39" y="0"/>
                    </a:cubicBezTo>
                    <a:cubicBezTo>
                      <a:pt x="39" y="0"/>
                      <a:pt x="32" y="2"/>
                      <a:pt x="25" y="4"/>
                    </a:cubicBezTo>
                    <a:cubicBezTo>
                      <a:pt x="25" y="7"/>
                      <a:pt x="23" y="11"/>
                      <a:pt x="23" y="14"/>
                    </a:cubicBezTo>
                    <a:cubicBezTo>
                      <a:pt x="21" y="18"/>
                      <a:pt x="9" y="25"/>
                      <a:pt x="4" y="28"/>
                    </a:cubicBezTo>
                    <a:cubicBezTo>
                      <a:pt x="4" y="30"/>
                      <a:pt x="2" y="32"/>
                      <a:pt x="0" y="35"/>
                    </a:cubicBezTo>
                    <a:cubicBezTo>
                      <a:pt x="9" y="42"/>
                      <a:pt x="21" y="49"/>
                      <a:pt x="28" y="53"/>
                    </a:cubicBezTo>
                    <a:cubicBezTo>
                      <a:pt x="44" y="65"/>
                      <a:pt x="67" y="81"/>
                      <a:pt x="79" y="86"/>
                    </a:cubicBezTo>
                    <a:lnTo>
                      <a:pt x="83" y="86"/>
                    </a:lnTo>
                    <a:cubicBezTo>
                      <a:pt x="86" y="74"/>
                      <a:pt x="88" y="72"/>
                      <a:pt x="88" y="67"/>
                    </a:cubicBezTo>
                    <a:cubicBezTo>
                      <a:pt x="90" y="58"/>
                      <a:pt x="79" y="53"/>
                      <a:pt x="72" y="51"/>
                    </a:cubicBezTo>
                    <a:lnTo>
                      <a:pt x="72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0" name="Freeform 107">
                <a:extLst>
                  <a:ext uri="{FF2B5EF4-FFF2-40B4-BE49-F238E27FC236}">
                    <a16:creationId xmlns:a16="http://schemas.microsoft.com/office/drawing/2014/main" id="{0D8B7358-B6FE-A28E-074F-273BF5AC8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252"/>
                <a:ext cx="54" cy="51"/>
              </a:xfrm>
              <a:custGeom>
                <a:avLst/>
                <a:gdLst>
                  <a:gd name="T0" fmla="*/ 72 w 90"/>
                  <a:gd name="T1" fmla="*/ 51 h 86"/>
                  <a:gd name="T2" fmla="*/ 72 w 90"/>
                  <a:gd name="T3" fmla="*/ 51 h 86"/>
                  <a:gd name="T4" fmla="*/ 65 w 90"/>
                  <a:gd name="T5" fmla="*/ 44 h 86"/>
                  <a:gd name="T6" fmla="*/ 67 w 90"/>
                  <a:gd name="T7" fmla="*/ 28 h 86"/>
                  <a:gd name="T8" fmla="*/ 70 w 90"/>
                  <a:gd name="T9" fmla="*/ 23 h 86"/>
                  <a:gd name="T10" fmla="*/ 65 w 90"/>
                  <a:gd name="T11" fmla="*/ 21 h 86"/>
                  <a:gd name="T12" fmla="*/ 56 w 90"/>
                  <a:gd name="T13" fmla="*/ 25 h 86"/>
                  <a:gd name="T14" fmla="*/ 46 w 90"/>
                  <a:gd name="T15" fmla="*/ 18 h 86"/>
                  <a:gd name="T16" fmla="*/ 39 w 90"/>
                  <a:gd name="T17" fmla="*/ 0 h 86"/>
                  <a:gd name="T18" fmla="*/ 25 w 90"/>
                  <a:gd name="T19" fmla="*/ 4 h 86"/>
                  <a:gd name="T20" fmla="*/ 23 w 90"/>
                  <a:gd name="T21" fmla="*/ 14 h 86"/>
                  <a:gd name="T22" fmla="*/ 4 w 90"/>
                  <a:gd name="T23" fmla="*/ 28 h 86"/>
                  <a:gd name="T24" fmla="*/ 0 w 90"/>
                  <a:gd name="T25" fmla="*/ 35 h 86"/>
                  <a:gd name="T26" fmla="*/ 28 w 90"/>
                  <a:gd name="T27" fmla="*/ 53 h 86"/>
                  <a:gd name="T28" fmla="*/ 79 w 90"/>
                  <a:gd name="T29" fmla="*/ 86 h 86"/>
                  <a:gd name="T30" fmla="*/ 83 w 90"/>
                  <a:gd name="T31" fmla="*/ 86 h 86"/>
                  <a:gd name="T32" fmla="*/ 88 w 90"/>
                  <a:gd name="T33" fmla="*/ 67 h 86"/>
                  <a:gd name="T34" fmla="*/ 72 w 90"/>
                  <a:gd name="T35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86">
                    <a:moveTo>
                      <a:pt x="72" y="51"/>
                    </a:moveTo>
                    <a:lnTo>
                      <a:pt x="72" y="51"/>
                    </a:lnTo>
                    <a:cubicBezTo>
                      <a:pt x="67" y="46"/>
                      <a:pt x="63" y="46"/>
                      <a:pt x="65" y="44"/>
                    </a:cubicBezTo>
                    <a:cubicBezTo>
                      <a:pt x="70" y="42"/>
                      <a:pt x="70" y="37"/>
                      <a:pt x="67" y="28"/>
                    </a:cubicBezTo>
                    <a:cubicBezTo>
                      <a:pt x="67" y="25"/>
                      <a:pt x="67" y="25"/>
                      <a:pt x="70" y="23"/>
                    </a:cubicBezTo>
                    <a:cubicBezTo>
                      <a:pt x="67" y="23"/>
                      <a:pt x="65" y="21"/>
                      <a:pt x="65" y="21"/>
                    </a:cubicBezTo>
                    <a:cubicBezTo>
                      <a:pt x="63" y="16"/>
                      <a:pt x="60" y="21"/>
                      <a:pt x="56" y="25"/>
                    </a:cubicBezTo>
                    <a:cubicBezTo>
                      <a:pt x="53" y="30"/>
                      <a:pt x="44" y="25"/>
                      <a:pt x="46" y="18"/>
                    </a:cubicBezTo>
                    <a:cubicBezTo>
                      <a:pt x="46" y="11"/>
                      <a:pt x="42" y="0"/>
                      <a:pt x="39" y="0"/>
                    </a:cubicBezTo>
                    <a:cubicBezTo>
                      <a:pt x="39" y="0"/>
                      <a:pt x="32" y="2"/>
                      <a:pt x="25" y="4"/>
                    </a:cubicBezTo>
                    <a:cubicBezTo>
                      <a:pt x="25" y="7"/>
                      <a:pt x="23" y="11"/>
                      <a:pt x="23" y="14"/>
                    </a:cubicBezTo>
                    <a:cubicBezTo>
                      <a:pt x="21" y="18"/>
                      <a:pt x="9" y="25"/>
                      <a:pt x="4" y="28"/>
                    </a:cubicBezTo>
                    <a:cubicBezTo>
                      <a:pt x="4" y="30"/>
                      <a:pt x="2" y="32"/>
                      <a:pt x="0" y="35"/>
                    </a:cubicBezTo>
                    <a:cubicBezTo>
                      <a:pt x="9" y="42"/>
                      <a:pt x="21" y="49"/>
                      <a:pt x="28" y="53"/>
                    </a:cubicBezTo>
                    <a:cubicBezTo>
                      <a:pt x="44" y="65"/>
                      <a:pt x="67" y="81"/>
                      <a:pt x="79" y="86"/>
                    </a:cubicBezTo>
                    <a:lnTo>
                      <a:pt x="83" y="86"/>
                    </a:lnTo>
                    <a:cubicBezTo>
                      <a:pt x="86" y="74"/>
                      <a:pt x="88" y="72"/>
                      <a:pt x="88" y="67"/>
                    </a:cubicBezTo>
                    <a:cubicBezTo>
                      <a:pt x="90" y="58"/>
                      <a:pt x="79" y="53"/>
                      <a:pt x="72" y="5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1" name="Freeform 108">
                <a:extLst>
                  <a:ext uri="{FF2B5EF4-FFF2-40B4-BE49-F238E27FC236}">
                    <a16:creationId xmlns:a16="http://schemas.microsoft.com/office/drawing/2014/main" id="{D3A123B9-C63D-5365-3F78-3312B20F5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252"/>
                <a:ext cx="54" cy="51"/>
              </a:xfrm>
              <a:custGeom>
                <a:avLst/>
                <a:gdLst>
                  <a:gd name="T0" fmla="*/ 72 w 90"/>
                  <a:gd name="T1" fmla="*/ 51 h 86"/>
                  <a:gd name="T2" fmla="*/ 72 w 90"/>
                  <a:gd name="T3" fmla="*/ 51 h 86"/>
                  <a:gd name="T4" fmla="*/ 65 w 90"/>
                  <a:gd name="T5" fmla="*/ 44 h 86"/>
                  <a:gd name="T6" fmla="*/ 67 w 90"/>
                  <a:gd name="T7" fmla="*/ 28 h 86"/>
                  <a:gd name="T8" fmla="*/ 70 w 90"/>
                  <a:gd name="T9" fmla="*/ 23 h 86"/>
                  <a:gd name="T10" fmla="*/ 65 w 90"/>
                  <a:gd name="T11" fmla="*/ 21 h 86"/>
                  <a:gd name="T12" fmla="*/ 56 w 90"/>
                  <a:gd name="T13" fmla="*/ 25 h 86"/>
                  <a:gd name="T14" fmla="*/ 46 w 90"/>
                  <a:gd name="T15" fmla="*/ 18 h 86"/>
                  <a:gd name="T16" fmla="*/ 39 w 90"/>
                  <a:gd name="T17" fmla="*/ 0 h 86"/>
                  <a:gd name="T18" fmla="*/ 25 w 90"/>
                  <a:gd name="T19" fmla="*/ 4 h 86"/>
                  <a:gd name="T20" fmla="*/ 23 w 90"/>
                  <a:gd name="T21" fmla="*/ 14 h 86"/>
                  <a:gd name="T22" fmla="*/ 4 w 90"/>
                  <a:gd name="T23" fmla="*/ 28 h 86"/>
                  <a:gd name="T24" fmla="*/ 0 w 90"/>
                  <a:gd name="T25" fmla="*/ 35 h 86"/>
                  <a:gd name="T26" fmla="*/ 28 w 90"/>
                  <a:gd name="T27" fmla="*/ 53 h 86"/>
                  <a:gd name="T28" fmla="*/ 79 w 90"/>
                  <a:gd name="T29" fmla="*/ 86 h 86"/>
                  <a:gd name="T30" fmla="*/ 83 w 90"/>
                  <a:gd name="T31" fmla="*/ 86 h 86"/>
                  <a:gd name="T32" fmla="*/ 88 w 90"/>
                  <a:gd name="T33" fmla="*/ 67 h 86"/>
                  <a:gd name="T34" fmla="*/ 72 w 90"/>
                  <a:gd name="T35" fmla="*/ 51 h 86"/>
                  <a:gd name="T36" fmla="*/ 72 w 90"/>
                  <a:gd name="T37" fmla="*/ 5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" h="86">
                    <a:moveTo>
                      <a:pt x="72" y="51"/>
                    </a:moveTo>
                    <a:lnTo>
                      <a:pt x="72" y="51"/>
                    </a:lnTo>
                    <a:cubicBezTo>
                      <a:pt x="67" y="46"/>
                      <a:pt x="63" y="46"/>
                      <a:pt x="65" y="44"/>
                    </a:cubicBezTo>
                    <a:cubicBezTo>
                      <a:pt x="70" y="42"/>
                      <a:pt x="70" y="37"/>
                      <a:pt x="67" y="28"/>
                    </a:cubicBezTo>
                    <a:cubicBezTo>
                      <a:pt x="67" y="25"/>
                      <a:pt x="67" y="25"/>
                      <a:pt x="70" y="23"/>
                    </a:cubicBezTo>
                    <a:cubicBezTo>
                      <a:pt x="67" y="23"/>
                      <a:pt x="65" y="21"/>
                      <a:pt x="65" y="21"/>
                    </a:cubicBezTo>
                    <a:cubicBezTo>
                      <a:pt x="63" y="16"/>
                      <a:pt x="60" y="21"/>
                      <a:pt x="56" y="25"/>
                    </a:cubicBezTo>
                    <a:cubicBezTo>
                      <a:pt x="53" y="30"/>
                      <a:pt x="44" y="25"/>
                      <a:pt x="46" y="18"/>
                    </a:cubicBezTo>
                    <a:cubicBezTo>
                      <a:pt x="46" y="11"/>
                      <a:pt x="42" y="0"/>
                      <a:pt x="39" y="0"/>
                    </a:cubicBezTo>
                    <a:cubicBezTo>
                      <a:pt x="39" y="0"/>
                      <a:pt x="32" y="2"/>
                      <a:pt x="25" y="4"/>
                    </a:cubicBezTo>
                    <a:cubicBezTo>
                      <a:pt x="25" y="7"/>
                      <a:pt x="23" y="11"/>
                      <a:pt x="23" y="14"/>
                    </a:cubicBezTo>
                    <a:cubicBezTo>
                      <a:pt x="21" y="18"/>
                      <a:pt x="9" y="25"/>
                      <a:pt x="4" y="28"/>
                    </a:cubicBezTo>
                    <a:cubicBezTo>
                      <a:pt x="4" y="30"/>
                      <a:pt x="2" y="32"/>
                      <a:pt x="0" y="35"/>
                    </a:cubicBezTo>
                    <a:cubicBezTo>
                      <a:pt x="9" y="42"/>
                      <a:pt x="21" y="49"/>
                      <a:pt x="28" y="53"/>
                    </a:cubicBezTo>
                    <a:cubicBezTo>
                      <a:pt x="44" y="65"/>
                      <a:pt x="67" y="81"/>
                      <a:pt x="79" y="86"/>
                    </a:cubicBezTo>
                    <a:lnTo>
                      <a:pt x="83" y="86"/>
                    </a:lnTo>
                    <a:cubicBezTo>
                      <a:pt x="86" y="74"/>
                      <a:pt x="88" y="72"/>
                      <a:pt x="88" y="67"/>
                    </a:cubicBezTo>
                    <a:cubicBezTo>
                      <a:pt x="90" y="58"/>
                      <a:pt x="79" y="53"/>
                      <a:pt x="72" y="51"/>
                    </a:cubicBezTo>
                    <a:lnTo>
                      <a:pt x="72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2" name="Freeform 109">
                <a:extLst>
                  <a:ext uri="{FF2B5EF4-FFF2-40B4-BE49-F238E27FC236}">
                    <a16:creationId xmlns:a16="http://schemas.microsoft.com/office/drawing/2014/main" id="{0E2F3B4D-E329-549D-AD52-57DAE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32"/>
                <a:ext cx="38" cy="41"/>
              </a:xfrm>
              <a:custGeom>
                <a:avLst/>
                <a:gdLst>
                  <a:gd name="T0" fmla="*/ 61 w 63"/>
                  <a:gd name="T1" fmla="*/ 47 h 68"/>
                  <a:gd name="T2" fmla="*/ 61 w 63"/>
                  <a:gd name="T3" fmla="*/ 47 h 68"/>
                  <a:gd name="T4" fmla="*/ 61 w 63"/>
                  <a:gd name="T5" fmla="*/ 35 h 68"/>
                  <a:gd name="T6" fmla="*/ 59 w 63"/>
                  <a:gd name="T7" fmla="*/ 23 h 68"/>
                  <a:gd name="T8" fmla="*/ 42 w 63"/>
                  <a:gd name="T9" fmla="*/ 0 h 68"/>
                  <a:gd name="T10" fmla="*/ 26 w 63"/>
                  <a:gd name="T11" fmla="*/ 5 h 68"/>
                  <a:gd name="T12" fmla="*/ 17 w 63"/>
                  <a:gd name="T13" fmla="*/ 7 h 68"/>
                  <a:gd name="T14" fmla="*/ 0 w 63"/>
                  <a:gd name="T15" fmla="*/ 23 h 68"/>
                  <a:gd name="T16" fmla="*/ 5 w 63"/>
                  <a:gd name="T17" fmla="*/ 30 h 68"/>
                  <a:gd name="T18" fmla="*/ 22 w 63"/>
                  <a:gd name="T19" fmla="*/ 56 h 68"/>
                  <a:gd name="T20" fmla="*/ 38 w 63"/>
                  <a:gd name="T21" fmla="*/ 68 h 68"/>
                  <a:gd name="T22" fmla="*/ 42 w 63"/>
                  <a:gd name="T23" fmla="*/ 61 h 68"/>
                  <a:gd name="T24" fmla="*/ 61 w 63"/>
                  <a:gd name="T25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68">
                    <a:moveTo>
                      <a:pt x="61" y="47"/>
                    </a:moveTo>
                    <a:lnTo>
                      <a:pt x="61" y="47"/>
                    </a:lnTo>
                    <a:cubicBezTo>
                      <a:pt x="61" y="42"/>
                      <a:pt x="63" y="40"/>
                      <a:pt x="61" y="35"/>
                    </a:cubicBezTo>
                    <a:cubicBezTo>
                      <a:pt x="59" y="30"/>
                      <a:pt x="59" y="28"/>
                      <a:pt x="59" y="23"/>
                    </a:cubicBezTo>
                    <a:cubicBezTo>
                      <a:pt x="59" y="16"/>
                      <a:pt x="47" y="0"/>
                      <a:pt x="42" y="0"/>
                    </a:cubicBezTo>
                    <a:cubicBezTo>
                      <a:pt x="38" y="0"/>
                      <a:pt x="31" y="5"/>
                      <a:pt x="26" y="5"/>
                    </a:cubicBezTo>
                    <a:cubicBezTo>
                      <a:pt x="22" y="2"/>
                      <a:pt x="17" y="2"/>
                      <a:pt x="17" y="7"/>
                    </a:cubicBezTo>
                    <a:cubicBezTo>
                      <a:pt x="17" y="9"/>
                      <a:pt x="8" y="16"/>
                      <a:pt x="0" y="23"/>
                    </a:cubicBezTo>
                    <a:cubicBezTo>
                      <a:pt x="3" y="26"/>
                      <a:pt x="3" y="28"/>
                      <a:pt x="5" y="30"/>
                    </a:cubicBezTo>
                    <a:cubicBezTo>
                      <a:pt x="10" y="47"/>
                      <a:pt x="15" y="51"/>
                      <a:pt x="22" y="56"/>
                    </a:cubicBezTo>
                    <a:cubicBezTo>
                      <a:pt x="24" y="61"/>
                      <a:pt x="31" y="63"/>
                      <a:pt x="38" y="68"/>
                    </a:cubicBezTo>
                    <a:cubicBezTo>
                      <a:pt x="40" y="65"/>
                      <a:pt x="42" y="63"/>
                      <a:pt x="42" y="61"/>
                    </a:cubicBezTo>
                    <a:cubicBezTo>
                      <a:pt x="47" y="58"/>
                      <a:pt x="59" y="51"/>
                      <a:pt x="61" y="4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3" name="Freeform 110">
                <a:extLst>
                  <a:ext uri="{FF2B5EF4-FFF2-40B4-BE49-F238E27FC236}">
                    <a16:creationId xmlns:a16="http://schemas.microsoft.com/office/drawing/2014/main" id="{710CEFCA-AEFD-5A2E-83C6-0D80B46AA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32"/>
                <a:ext cx="38" cy="41"/>
              </a:xfrm>
              <a:custGeom>
                <a:avLst/>
                <a:gdLst>
                  <a:gd name="T0" fmla="*/ 61 w 63"/>
                  <a:gd name="T1" fmla="*/ 47 h 68"/>
                  <a:gd name="T2" fmla="*/ 61 w 63"/>
                  <a:gd name="T3" fmla="*/ 47 h 68"/>
                  <a:gd name="T4" fmla="*/ 61 w 63"/>
                  <a:gd name="T5" fmla="*/ 35 h 68"/>
                  <a:gd name="T6" fmla="*/ 59 w 63"/>
                  <a:gd name="T7" fmla="*/ 23 h 68"/>
                  <a:gd name="T8" fmla="*/ 42 w 63"/>
                  <a:gd name="T9" fmla="*/ 0 h 68"/>
                  <a:gd name="T10" fmla="*/ 26 w 63"/>
                  <a:gd name="T11" fmla="*/ 5 h 68"/>
                  <a:gd name="T12" fmla="*/ 17 w 63"/>
                  <a:gd name="T13" fmla="*/ 7 h 68"/>
                  <a:gd name="T14" fmla="*/ 0 w 63"/>
                  <a:gd name="T15" fmla="*/ 23 h 68"/>
                  <a:gd name="T16" fmla="*/ 5 w 63"/>
                  <a:gd name="T17" fmla="*/ 30 h 68"/>
                  <a:gd name="T18" fmla="*/ 22 w 63"/>
                  <a:gd name="T19" fmla="*/ 56 h 68"/>
                  <a:gd name="T20" fmla="*/ 38 w 63"/>
                  <a:gd name="T21" fmla="*/ 68 h 68"/>
                  <a:gd name="T22" fmla="*/ 42 w 63"/>
                  <a:gd name="T23" fmla="*/ 61 h 68"/>
                  <a:gd name="T24" fmla="*/ 61 w 63"/>
                  <a:gd name="T25" fmla="*/ 47 h 68"/>
                  <a:gd name="T26" fmla="*/ 61 w 63"/>
                  <a:gd name="T27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68">
                    <a:moveTo>
                      <a:pt x="61" y="47"/>
                    </a:moveTo>
                    <a:lnTo>
                      <a:pt x="61" y="47"/>
                    </a:lnTo>
                    <a:cubicBezTo>
                      <a:pt x="61" y="42"/>
                      <a:pt x="63" y="40"/>
                      <a:pt x="61" y="35"/>
                    </a:cubicBezTo>
                    <a:cubicBezTo>
                      <a:pt x="59" y="30"/>
                      <a:pt x="59" y="28"/>
                      <a:pt x="59" y="23"/>
                    </a:cubicBezTo>
                    <a:cubicBezTo>
                      <a:pt x="59" y="16"/>
                      <a:pt x="47" y="0"/>
                      <a:pt x="42" y="0"/>
                    </a:cubicBezTo>
                    <a:cubicBezTo>
                      <a:pt x="38" y="0"/>
                      <a:pt x="31" y="5"/>
                      <a:pt x="26" y="5"/>
                    </a:cubicBezTo>
                    <a:cubicBezTo>
                      <a:pt x="22" y="2"/>
                      <a:pt x="17" y="2"/>
                      <a:pt x="17" y="7"/>
                    </a:cubicBezTo>
                    <a:cubicBezTo>
                      <a:pt x="17" y="9"/>
                      <a:pt x="8" y="16"/>
                      <a:pt x="0" y="23"/>
                    </a:cubicBezTo>
                    <a:cubicBezTo>
                      <a:pt x="3" y="26"/>
                      <a:pt x="3" y="28"/>
                      <a:pt x="5" y="30"/>
                    </a:cubicBezTo>
                    <a:cubicBezTo>
                      <a:pt x="10" y="47"/>
                      <a:pt x="15" y="51"/>
                      <a:pt x="22" y="56"/>
                    </a:cubicBezTo>
                    <a:cubicBezTo>
                      <a:pt x="24" y="61"/>
                      <a:pt x="31" y="63"/>
                      <a:pt x="38" y="68"/>
                    </a:cubicBezTo>
                    <a:cubicBezTo>
                      <a:pt x="40" y="65"/>
                      <a:pt x="42" y="63"/>
                      <a:pt x="42" y="61"/>
                    </a:cubicBezTo>
                    <a:cubicBezTo>
                      <a:pt x="47" y="58"/>
                      <a:pt x="59" y="51"/>
                      <a:pt x="61" y="47"/>
                    </a:cubicBezTo>
                    <a:lnTo>
                      <a:pt x="61" y="4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4" name="Freeform 111">
                <a:extLst>
                  <a:ext uri="{FF2B5EF4-FFF2-40B4-BE49-F238E27FC236}">
                    <a16:creationId xmlns:a16="http://schemas.microsoft.com/office/drawing/2014/main" id="{6B74F27F-DA17-676D-0B43-F5F709D10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32"/>
                <a:ext cx="38" cy="41"/>
              </a:xfrm>
              <a:custGeom>
                <a:avLst/>
                <a:gdLst>
                  <a:gd name="T0" fmla="*/ 61 w 63"/>
                  <a:gd name="T1" fmla="*/ 47 h 68"/>
                  <a:gd name="T2" fmla="*/ 61 w 63"/>
                  <a:gd name="T3" fmla="*/ 47 h 68"/>
                  <a:gd name="T4" fmla="*/ 61 w 63"/>
                  <a:gd name="T5" fmla="*/ 35 h 68"/>
                  <a:gd name="T6" fmla="*/ 59 w 63"/>
                  <a:gd name="T7" fmla="*/ 23 h 68"/>
                  <a:gd name="T8" fmla="*/ 42 w 63"/>
                  <a:gd name="T9" fmla="*/ 0 h 68"/>
                  <a:gd name="T10" fmla="*/ 26 w 63"/>
                  <a:gd name="T11" fmla="*/ 5 h 68"/>
                  <a:gd name="T12" fmla="*/ 17 w 63"/>
                  <a:gd name="T13" fmla="*/ 7 h 68"/>
                  <a:gd name="T14" fmla="*/ 0 w 63"/>
                  <a:gd name="T15" fmla="*/ 23 h 68"/>
                  <a:gd name="T16" fmla="*/ 5 w 63"/>
                  <a:gd name="T17" fmla="*/ 30 h 68"/>
                  <a:gd name="T18" fmla="*/ 22 w 63"/>
                  <a:gd name="T19" fmla="*/ 56 h 68"/>
                  <a:gd name="T20" fmla="*/ 38 w 63"/>
                  <a:gd name="T21" fmla="*/ 68 h 68"/>
                  <a:gd name="T22" fmla="*/ 42 w 63"/>
                  <a:gd name="T23" fmla="*/ 61 h 68"/>
                  <a:gd name="T24" fmla="*/ 61 w 63"/>
                  <a:gd name="T25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68">
                    <a:moveTo>
                      <a:pt x="61" y="47"/>
                    </a:moveTo>
                    <a:lnTo>
                      <a:pt x="61" y="47"/>
                    </a:lnTo>
                    <a:cubicBezTo>
                      <a:pt x="61" y="42"/>
                      <a:pt x="63" y="40"/>
                      <a:pt x="61" y="35"/>
                    </a:cubicBezTo>
                    <a:cubicBezTo>
                      <a:pt x="59" y="30"/>
                      <a:pt x="59" y="28"/>
                      <a:pt x="59" y="23"/>
                    </a:cubicBezTo>
                    <a:cubicBezTo>
                      <a:pt x="59" y="16"/>
                      <a:pt x="47" y="0"/>
                      <a:pt x="42" y="0"/>
                    </a:cubicBezTo>
                    <a:cubicBezTo>
                      <a:pt x="38" y="0"/>
                      <a:pt x="31" y="5"/>
                      <a:pt x="26" y="5"/>
                    </a:cubicBezTo>
                    <a:cubicBezTo>
                      <a:pt x="22" y="2"/>
                      <a:pt x="17" y="2"/>
                      <a:pt x="17" y="7"/>
                    </a:cubicBezTo>
                    <a:cubicBezTo>
                      <a:pt x="17" y="9"/>
                      <a:pt x="8" y="16"/>
                      <a:pt x="0" y="23"/>
                    </a:cubicBezTo>
                    <a:cubicBezTo>
                      <a:pt x="3" y="26"/>
                      <a:pt x="3" y="28"/>
                      <a:pt x="5" y="30"/>
                    </a:cubicBezTo>
                    <a:cubicBezTo>
                      <a:pt x="10" y="47"/>
                      <a:pt x="15" y="51"/>
                      <a:pt x="22" y="56"/>
                    </a:cubicBezTo>
                    <a:cubicBezTo>
                      <a:pt x="24" y="61"/>
                      <a:pt x="31" y="63"/>
                      <a:pt x="38" y="68"/>
                    </a:cubicBezTo>
                    <a:cubicBezTo>
                      <a:pt x="40" y="65"/>
                      <a:pt x="42" y="63"/>
                      <a:pt x="42" y="61"/>
                    </a:cubicBezTo>
                    <a:cubicBezTo>
                      <a:pt x="47" y="58"/>
                      <a:pt x="59" y="51"/>
                      <a:pt x="61" y="4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5" name="Freeform 112">
                <a:extLst>
                  <a:ext uri="{FF2B5EF4-FFF2-40B4-BE49-F238E27FC236}">
                    <a16:creationId xmlns:a16="http://schemas.microsoft.com/office/drawing/2014/main" id="{4ED569B8-DD69-6EFE-679D-5D3A073BB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32"/>
                <a:ext cx="38" cy="41"/>
              </a:xfrm>
              <a:custGeom>
                <a:avLst/>
                <a:gdLst>
                  <a:gd name="T0" fmla="*/ 61 w 63"/>
                  <a:gd name="T1" fmla="*/ 47 h 68"/>
                  <a:gd name="T2" fmla="*/ 61 w 63"/>
                  <a:gd name="T3" fmla="*/ 47 h 68"/>
                  <a:gd name="T4" fmla="*/ 61 w 63"/>
                  <a:gd name="T5" fmla="*/ 35 h 68"/>
                  <a:gd name="T6" fmla="*/ 59 w 63"/>
                  <a:gd name="T7" fmla="*/ 23 h 68"/>
                  <a:gd name="T8" fmla="*/ 42 w 63"/>
                  <a:gd name="T9" fmla="*/ 0 h 68"/>
                  <a:gd name="T10" fmla="*/ 26 w 63"/>
                  <a:gd name="T11" fmla="*/ 5 h 68"/>
                  <a:gd name="T12" fmla="*/ 17 w 63"/>
                  <a:gd name="T13" fmla="*/ 7 h 68"/>
                  <a:gd name="T14" fmla="*/ 0 w 63"/>
                  <a:gd name="T15" fmla="*/ 23 h 68"/>
                  <a:gd name="T16" fmla="*/ 5 w 63"/>
                  <a:gd name="T17" fmla="*/ 30 h 68"/>
                  <a:gd name="T18" fmla="*/ 22 w 63"/>
                  <a:gd name="T19" fmla="*/ 56 h 68"/>
                  <a:gd name="T20" fmla="*/ 38 w 63"/>
                  <a:gd name="T21" fmla="*/ 68 h 68"/>
                  <a:gd name="T22" fmla="*/ 42 w 63"/>
                  <a:gd name="T23" fmla="*/ 61 h 68"/>
                  <a:gd name="T24" fmla="*/ 61 w 63"/>
                  <a:gd name="T25" fmla="*/ 47 h 68"/>
                  <a:gd name="T26" fmla="*/ 61 w 63"/>
                  <a:gd name="T27" fmla="*/ 4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68">
                    <a:moveTo>
                      <a:pt x="61" y="47"/>
                    </a:moveTo>
                    <a:lnTo>
                      <a:pt x="61" y="47"/>
                    </a:lnTo>
                    <a:cubicBezTo>
                      <a:pt x="61" y="42"/>
                      <a:pt x="63" y="40"/>
                      <a:pt x="61" y="35"/>
                    </a:cubicBezTo>
                    <a:cubicBezTo>
                      <a:pt x="59" y="30"/>
                      <a:pt x="59" y="28"/>
                      <a:pt x="59" y="23"/>
                    </a:cubicBezTo>
                    <a:cubicBezTo>
                      <a:pt x="59" y="16"/>
                      <a:pt x="47" y="0"/>
                      <a:pt x="42" y="0"/>
                    </a:cubicBezTo>
                    <a:cubicBezTo>
                      <a:pt x="38" y="0"/>
                      <a:pt x="31" y="5"/>
                      <a:pt x="26" y="5"/>
                    </a:cubicBezTo>
                    <a:cubicBezTo>
                      <a:pt x="22" y="2"/>
                      <a:pt x="17" y="2"/>
                      <a:pt x="17" y="7"/>
                    </a:cubicBezTo>
                    <a:cubicBezTo>
                      <a:pt x="17" y="9"/>
                      <a:pt x="8" y="16"/>
                      <a:pt x="0" y="23"/>
                    </a:cubicBezTo>
                    <a:cubicBezTo>
                      <a:pt x="3" y="26"/>
                      <a:pt x="3" y="28"/>
                      <a:pt x="5" y="30"/>
                    </a:cubicBezTo>
                    <a:cubicBezTo>
                      <a:pt x="10" y="47"/>
                      <a:pt x="15" y="51"/>
                      <a:pt x="22" y="56"/>
                    </a:cubicBezTo>
                    <a:cubicBezTo>
                      <a:pt x="24" y="61"/>
                      <a:pt x="31" y="63"/>
                      <a:pt x="38" y="68"/>
                    </a:cubicBezTo>
                    <a:cubicBezTo>
                      <a:pt x="40" y="65"/>
                      <a:pt x="42" y="63"/>
                      <a:pt x="42" y="61"/>
                    </a:cubicBezTo>
                    <a:cubicBezTo>
                      <a:pt x="47" y="58"/>
                      <a:pt x="59" y="51"/>
                      <a:pt x="61" y="47"/>
                    </a:cubicBezTo>
                    <a:lnTo>
                      <a:pt x="61" y="4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6" name="Freeform 113">
                <a:extLst>
                  <a:ext uri="{FF2B5EF4-FFF2-40B4-BE49-F238E27FC236}">
                    <a16:creationId xmlns:a16="http://schemas.microsoft.com/office/drawing/2014/main" id="{E3BEA0E2-3335-8441-DECD-1467FD838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1994"/>
                <a:ext cx="108" cy="87"/>
              </a:xfrm>
              <a:custGeom>
                <a:avLst/>
                <a:gdLst>
                  <a:gd name="T0" fmla="*/ 84 w 180"/>
                  <a:gd name="T1" fmla="*/ 112 h 144"/>
                  <a:gd name="T2" fmla="*/ 84 w 180"/>
                  <a:gd name="T3" fmla="*/ 112 h 144"/>
                  <a:gd name="T4" fmla="*/ 108 w 180"/>
                  <a:gd name="T5" fmla="*/ 95 h 144"/>
                  <a:gd name="T6" fmla="*/ 108 w 180"/>
                  <a:gd name="T7" fmla="*/ 39 h 144"/>
                  <a:gd name="T8" fmla="*/ 177 w 180"/>
                  <a:gd name="T9" fmla="*/ 39 h 144"/>
                  <a:gd name="T10" fmla="*/ 180 w 180"/>
                  <a:gd name="T11" fmla="*/ 9 h 144"/>
                  <a:gd name="T12" fmla="*/ 163 w 180"/>
                  <a:gd name="T13" fmla="*/ 0 h 144"/>
                  <a:gd name="T14" fmla="*/ 84 w 180"/>
                  <a:gd name="T15" fmla="*/ 0 h 144"/>
                  <a:gd name="T16" fmla="*/ 73 w 180"/>
                  <a:gd name="T17" fmla="*/ 21 h 144"/>
                  <a:gd name="T18" fmla="*/ 45 w 180"/>
                  <a:gd name="T19" fmla="*/ 58 h 144"/>
                  <a:gd name="T20" fmla="*/ 7 w 180"/>
                  <a:gd name="T21" fmla="*/ 126 h 144"/>
                  <a:gd name="T22" fmla="*/ 0 w 180"/>
                  <a:gd name="T23" fmla="*/ 144 h 144"/>
                  <a:gd name="T24" fmla="*/ 84 w 180"/>
                  <a:gd name="T25" fmla="*/ 144 h 144"/>
                  <a:gd name="T26" fmla="*/ 84 w 180"/>
                  <a:gd name="T27" fmla="*/ 1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0" h="144">
                    <a:moveTo>
                      <a:pt x="84" y="112"/>
                    </a:moveTo>
                    <a:lnTo>
                      <a:pt x="84" y="112"/>
                    </a:lnTo>
                    <a:cubicBezTo>
                      <a:pt x="84" y="107"/>
                      <a:pt x="108" y="100"/>
                      <a:pt x="108" y="95"/>
                    </a:cubicBezTo>
                    <a:lnTo>
                      <a:pt x="108" y="39"/>
                    </a:lnTo>
                    <a:lnTo>
                      <a:pt x="177" y="39"/>
                    </a:lnTo>
                    <a:cubicBezTo>
                      <a:pt x="180" y="39"/>
                      <a:pt x="180" y="23"/>
                      <a:pt x="180" y="9"/>
                    </a:cubicBezTo>
                    <a:cubicBezTo>
                      <a:pt x="175" y="4"/>
                      <a:pt x="180" y="0"/>
                      <a:pt x="163" y="0"/>
                    </a:cubicBezTo>
                    <a:lnTo>
                      <a:pt x="84" y="0"/>
                    </a:lnTo>
                    <a:cubicBezTo>
                      <a:pt x="77" y="7"/>
                      <a:pt x="75" y="14"/>
                      <a:pt x="73" y="21"/>
                    </a:cubicBezTo>
                    <a:cubicBezTo>
                      <a:pt x="68" y="30"/>
                      <a:pt x="45" y="44"/>
                      <a:pt x="45" y="58"/>
                    </a:cubicBezTo>
                    <a:cubicBezTo>
                      <a:pt x="42" y="72"/>
                      <a:pt x="21" y="95"/>
                      <a:pt x="7" y="126"/>
                    </a:cubicBezTo>
                    <a:cubicBezTo>
                      <a:pt x="3" y="133"/>
                      <a:pt x="0" y="140"/>
                      <a:pt x="0" y="144"/>
                    </a:cubicBezTo>
                    <a:lnTo>
                      <a:pt x="84" y="144"/>
                    </a:lnTo>
                    <a:lnTo>
                      <a:pt x="84" y="11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7" name="Freeform 114">
                <a:extLst>
                  <a:ext uri="{FF2B5EF4-FFF2-40B4-BE49-F238E27FC236}">
                    <a16:creationId xmlns:a16="http://schemas.microsoft.com/office/drawing/2014/main" id="{925538F5-D0B8-9693-51E1-A8184548A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1994"/>
                <a:ext cx="108" cy="87"/>
              </a:xfrm>
              <a:custGeom>
                <a:avLst/>
                <a:gdLst>
                  <a:gd name="T0" fmla="*/ 84 w 180"/>
                  <a:gd name="T1" fmla="*/ 112 h 144"/>
                  <a:gd name="T2" fmla="*/ 84 w 180"/>
                  <a:gd name="T3" fmla="*/ 112 h 144"/>
                  <a:gd name="T4" fmla="*/ 108 w 180"/>
                  <a:gd name="T5" fmla="*/ 95 h 144"/>
                  <a:gd name="T6" fmla="*/ 108 w 180"/>
                  <a:gd name="T7" fmla="*/ 39 h 144"/>
                  <a:gd name="T8" fmla="*/ 177 w 180"/>
                  <a:gd name="T9" fmla="*/ 39 h 144"/>
                  <a:gd name="T10" fmla="*/ 180 w 180"/>
                  <a:gd name="T11" fmla="*/ 9 h 144"/>
                  <a:gd name="T12" fmla="*/ 163 w 180"/>
                  <a:gd name="T13" fmla="*/ 0 h 144"/>
                  <a:gd name="T14" fmla="*/ 84 w 180"/>
                  <a:gd name="T15" fmla="*/ 0 h 144"/>
                  <a:gd name="T16" fmla="*/ 73 w 180"/>
                  <a:gd name="T17" fmla="*/ 21 h 144"/>
                  <a:gd name="T18" fmla="*/ 45 w 180"/>
                  <a:gd name="T19" fmla="*/ 58 h 144"/>
                  <a:gd name="T20" fmla="*/ 7 w 180"/>
                  <a:gd name="T21" fmla="*/ 126 h 144"/>
                  <a:gd name="T22" fmla="*/ 0 w 180"/>
                  <a:gd name="T23" fmla="*/ 144 h 144"/>
                  <a:gd name="T24" fmla="*/ 84 w 180"/>
                  <a:gd name="T25" fmla="*/ 144 h 144"/>
                  <a:gd name="T26" fmla="*/ 84 w 180"/>
                  <a:gd name="T27" fmla="*/ 112 h 144"/>
                  <a:gd name="T28" fmla="*/ 84 w 180"/>
                  <a:gd name="T29" fmla="*/ 1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0" h="144">
                    <a:moveTo>
                      <a:pt x="84" y="112"/>
                    </a:moveTo>
                    <a:lnTo>
                      <a:pt x="84" y="112"/>
                    </a:lnTo>
                    <a:cubicBezTo>
                      <a:pt x="84" y="107"/>
                      <a:pt x="108" y="100"/>
                      <a:pt x="108" y="95"/>
                    </a:cubicBezTo>
                    <a:lnTo>
                      <a:pt x="108" y="39"/>
                    </a:lnTo>
                    <a:lnTo>
                      <a:pt x="177" y="39"/>
                    </a:lnTo>
                    <a:cubicBezTo>
                      <a:pt x="180" y="39"/>
                      <a:pt x="180" y="23"/>
                      <a:pt x="180" y="9"/>
                    </a:cubicBezTo>
                    <a:cubicBezTo>
                      <a:pt x="175" y="4"/>
                      <a:pt x="180" y="0"/>
                      <a:pt x="163" y="0"/>
                    </a:cubicBezTo>
                    <a:lnTo>
                      <a:pt x="84" y="0"/>
                    </a:lnTo>
                    <a:cubicBezTo>
                      <a:pt x="77" y="7"/>
                      <a:pt x="75" y="14"/>
                      <a:pt x="73" y="21"/>
                    </a:cubicBezTo>
                    <a:cubicBezTo>
                      <a:pt x="68" y="30"/>
                      <a:pt x="45" y="44"/>
                      <a:pt x="45" y="58"/>
                    </a:cubicBezTo>
                    <a:cubicBezTo>
                      <a:pt x="42" y="72"/>
                      <a:pt x="21" y="95"/>
                      <a:pt x="7" y="126"/>
                    </a:cubicBezTo>
                    <a:cubicBezTo>
                      <a:pt x="3" y="133"/>
                      <a:pt x="0" y="140"/>
                      <a:pt x="0" y="144"/>
                    </a:cubicBezTo>
                    <a:lnTo>
                      <a:pt x="84" y="144"/>
                    </a:lnTo>
                    <a:lnTo>
                      <a:pt x="84" y="112"/>
                    </a:lnTo>
                    <a:lnTo>
                      <a:pt x="84" y="11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8" name="Freeform 115">
                <a:extLst>
                  <a:ext uri="{FF2B5EF4-FFF2-40B4-BE49-F238E27FC236}">
                    <a16:creationId xmlns:a16="http://schemas.microsoft.com/office/drawing/2014/main" id="{E9D0B32F-80F5-5C8B-1273-E46CFC458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1994"/>
                <a:ext cx="108" cy="87"/>
              </a:xfrm>
              <a:custGeom>
                <a:avLst/>
                <a:gdLst>
                  <a:gd name="T0" fmla="*/ 84 w 180"/>
                  <a:gd name="T1" fmla="*/ 112 h 144"/>
                  <a:gd name="T2" fmla="*/ 84 w 180"/>
                  <a:gd name="T3" fmla="*/ 112 h 144"/>
                  <a:gd name="T4" fmla="*/ 108 w 180"/>
                  <a:gd name="T5" fmla="*/ 95 h 144"/>
                  <a:gd name="T6" fmla="*/ 108 w 180"/>
                  <a:gd name="T7" fmla="*/ 39 h 144"/>
                  <a:gd name="T8" fmla="*/ 177 w 180"/>
                  <a:gd name="T9" fmla="*/ 39 h 144"/>
                  <a:gd name="T10" fmla="*/ 180 w 180"/>
                  <a:gd name="T11" fmla="*/ 9 h 144"/>
                  <a:gd name="T12" fmla="*/ 163 w 180"/>
                  <a:gd name="T13" fmla="*/ 0 h 144"/>
                  <a:gd name="T14" fmla="*/ 84 w 180"/>
                  <a:gd name="T15" fmla="*/ 0 h 144"/>
                  <a:gd name="T16" fmla="*/ 73 w 180"/>
                  <a:gd name="T17" fmla="*/ 21 h 144"/>
                  <a:gd name="T18" fmla="*/ 45 w 180"/>
                  <a:gd name="T19" fmla="*/ 58 h 144"/>
                  <a:gd name="T20" fmla="*/ 7 w 180"/>
                  <a:gd name="T21" fmla="*/ 126 h 144"/>
                  <a:gd name="T22" fmla="*/ 0 w 180"/>
                  <a:gd name="T23" fmla="*/ 144 h 144"/>
                  <a:gd name="T24" fmla="*/ 84 w 180"/>
                  <a:gd name="T25" fmla="*/ 144 h 144"/>
                  <a:gd name="T26" fmla="*/ 84 w 180"/>
                  <a:gd name="T27" fmla="*/ 1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0" h="144">
                    <a:moveTo>
                      <a:pt x="84" y="112"/>
                    </a:moveTo>
                    <a:lnTo>
                      <a:pt x="84" y="112"/>
                    </a:lnTo>
                    <a:cubicBezTo>
                      <a:pt x="84" y="107"/>
                      <a:pt x="108" y="100"/>
                      <a:pt x="108" y="95"/>
                    </a:cubicBezTo>
                    <a:lnTo>
                      <a:pt x="108" y="39"/>
                    </a:lnTo>
                    <a:lnTo>
                      <a:pt x="177" y="39"/>
                    </a:lnTo>
                    <a:cubicBezTo>
                      <a:pt x="180" y="39"/>
                      <a:pt x="180" y="23"/>
                      <a:pt x="180" y="9"/>
                    </a:cubicBezTo>
                    <a:cubicBezTo>
                      <a:pt x="175" y="4"/>
                      <a:pt x="180" y="0"/>
                      <a:pt x="163" y="0"/>
                    </a:cubicBezTo>
                    <a:lnTo>
                      <a:pt x="84" y="0"/>
                    </a:lnTo>
                    <a:cubicBezTo>
                      <a:pt x="77" y="7"/>
                      <a:pt x="75" y="14"/>
                      <a:pt x="73" y="21"/>
                    </a:cubicBezTo>
                    <a:cubicBezTo>
                      <a:pt x="68" y="30"/>
                      <a:pt x="45" y="44"/>
                      <a:pt x="45" y="58"/>
                    </a:cubicBezTo>
                    <a:cubicBezTo>
                      <a:pt x="42" y="72"/>
                      <a:pt x="21" y="95"/>
                      <a:pt x="7" y="126"/>
                    </a:cubicBezTo>
                    <a:cubicBezTo>
                      <a:pt x="3" y="133"/>
                      <a:pt x="0" y="140"/>
                      <a:pt x="0" y="144"/>
                    </a:cubicBezTo>
                    <a:lnTo>
                      <a:pt x="84" y="144"/>
                    </a:lnTo>
                    <a:lnTo>
                      <a:pt x="84" y="11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9" name="Freeform 116">
                <a:extLst>
                  <a:ext uri="{FF2B5EF4-FFF2-40B4-BE49-F238E27FC236}">
                    <a16:creationId xmlns:a16="http://schemas.microsoft.com/office/drawing/2014/main" id="{E8FE22E0-83A4-0D66-0366-199600312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1994"/>
                <a:ext cx="108" cy="87"/>
              </a:xfrm>
              <a:custGeom>
                <a:avLst/>
                <a:gdLst>
                  <a:gd name="T0" fmla="*/ 84 w 180"/>
                  <a:gd name="T1" fmla="*/ 112 h 144"/>
                  <a:gd name="T2" fmla="*/ 84 w 180"/>
                  <a:gd name="T3" fmla="*/ 112 h 144"/>
                  <a:gd name="T4" fmla="*/ 108 w 180"/>
                  <a:gd name="T5" fmla="*/ 95 h 144"/>
                  <a:gd name="T6" fmla="*/ 108 w 180"/>
                  <a:gd name="T7" fmla="*/ 39 h 144"/>
                  <a:gd name="T8" fmla="*/ 177 w 180"/>
                  <a:gd name="T9" fmla="*/ 39 h 144"/>
                  <a:gd name="T10" fmla="*/ 180 w 180"/>
                  <a:gd name="T11" fmla="*/ 9 h 144"/>
                  <a:gd name="T12" fmla="*/ 163 w 180"/>
                  <a:gd name="T13" fmla="*/ 0 h 144"/>
                  <a:gd name="T14" fmla="*/ 84 w 180"/>
                  <a:gd name="T15" fmla="*/ 0 h 144"/>
                  <a:gd name="T16" fmla="*/ 73 w 180"/>
                  <a:gd name="T17" fmla="*/ 21 h 144"/>
                  <a:gd name="T18" fmla="*/ 45 w 180"/>
                  <a:gd name="T19" fmla="*/ 58 h 144"/>
                  <a:gd name="T20" fmla="*/ 7 w 180"/>
                  <a:gd name="T21" fmla="*/ 126 h 144"/>
                  <a:gd name="T22" fmla="*/ 0 w 180"/>
                  <a:gd name="T23" fmla="*/ 144 h 144"/>
                  <a:gd name="T24" fmla="*/ 84 w 180"/>
                  <a:gd name="T25" fmla="*/ 144 h 144"/>
                  <a:gd name="T26" fmla="*/ 84 w 180"/>
                  <a:gd name="T27" fmla="*/ 112 h 144"/>
                  <a:gd name="T28" fmla="*/ 84 w 180"/>
                  <a:gd name="T29" fmla="*/ 112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0" h="144">
                    <a:moveTo>
                      <a:pt x="84" y="112"/>
                    </a:moveTo>
                    <a:lnTo>
                      <a:pt x="84" y="112"/>
                    </a:lnTo>
                    <a:cubicBezTo>
                      <a:pt x="84" y="107"/>
                      <a:pt x="108" y="100"/>
                      <a:pt x="108" y="95"/>
                    </a:cubicBezTo>
                    <a:lnTo>
                      <a:pt x="108" y="39"/>
                    </a:lnTo>
                    <a:lnTo>
                      <a:pt x="177" y="39"/>
                    </a:lnTo>
                    <a:cubicBezTo>
                      <a:pt x="180" y="39"/>
                      <a:pt x="180" y="23"/>
                      <a:pt x="180" y="9"/>
                    </a:cubicBezTo>
                    <a:cubicBezTo>
                      <a:pt x="175" y="4"/>
                      <a:pt x="180" y="0"/>
                      <a:pt x="163" y="0"/>
                    </a:cubicBezTo>
                    <a:lnTo>
                      <a:pt x="84" y="0"/>
                    </a:lnTo>
                    <a:cubicBezTo>
                      <a:pt x="77" y="7"/>
                      <a:pt x="75" y="14"/>
                      <a:pt x="73" y="21"/>
                    </a:cubicBezTo>
                    <a:cubicBezTo>
                      <a:pt x="68" y="30"/>
                      <a:pt x="45" y="44"/>
                      <a:pt x="45" y="58"/>
                    </a:cubicBezTo>
                    <a:cubicBezTo>
                      <a:pt x="42" y="72"/>
                      <a:pt x="21" y="95"/>
                      <a:pt x="7" y="126"/>
                    </a:cubicBezTo>
                    <a:cubicBezTo>
                      <a:pt x="3" y="133"/>
                      <a:pt x="0" y="140"/>
                      <a:pt x="0" y="144"/>
                    </a:cubicBezTo>
                    <a:lnTo>
                      <a:pt x="84" y="144"/>
                    </a:lnTo>
                    <a:lnTo>
                      <a:pt x="84" y="112"/>
                    </a:lnTo>
                    <a:lnTo>
                      <a:pt x="84" y="11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0" name="Freeform 117">
                <a:extLst>
                  <a:ext uri="{FF2B5EF4-FFF2-40B4-BE49-F238E27FC236}">
                    <a16:creationId xmlns:a16="http://schemas.microsoft.com/office/drawing/2014/main" id="{EAEAC3C6-DB7A-F78A-0F01-C8FD95025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000"/>
                <a:ext cx="155" cy="170"/>
              </a:xfrm>
              <a:custGeom>
                <a:avLst/>
                <a:gdLst>
                  <a:gd name="T0" fmla="*/ 19 w 259"/>
                  <a:gd name="T1" fmla="*/ 245 h 282"/>
                  <a:gd name="T2" fmla="*/ 19 w 259"/>
                  <a:gd name="T3" fmla="*/ 245 h 282"/>
                  <a:gd name="T4" fmla="*/ 40 w 259"/>
                  <a:gd name="T5" fmla="*/ 245 h 282"/>
                  <a:gd name="T6" fmla="*/ 56 w 259"/>
                  <a:gd name="T7" fmla="*/ 243 h 282"/>
                  <a:gd name="T8" fmla="*/ 68 w 259"/>
                  <a:gd name="T9" fmla="*/ 254 h 282"/>
                  <a:gd name="T10" fmla="*/ 75 w 259"/>
                  <a:gd name="T11" fmla="*/ 254 h 282"/>
                  <a:gd name="T12" fmla="*/ 91 w 259"/>
                  <a:gd name="T13" fmla="*/ 273 h 282"/>
                  <a:gd name="T14" fmla="*/ 101 w 259"/>
                  <a:gd name="T15" fmla="*/ 282 h 282"/>
                  <a:gd name="T16" fmla="*/ 112 w 259"/>
                  <a:gd name="T17" fmla="*/ 275 h 282"/>
                  <a:gd name="T18" fmla="*/ 124 w 259"/>
                  <a:gd name="T19" fmla="*/ 271 h 282"/>
                  <a:gd name="T20" fmla="*/ 135 w 259"/>
                  <a:gd name="T21" fmla="*/ 268 h 282"/>
                  <a:gd name="T22" fmla="*/ 149 w 259"/>
                  <a:gd name="T23" fmla="*/ 271 h 282"/>
                  <a:gd name="T24" fmla="*/ 163 w 259"/>
                  <a:gd name="T25" fmla="*/ 266 h 282"/>
                  <a:gd name="T26" fmla="*/ 245 w 259"/>
                  <a:gd name="T27" fmla="*/ 266 h 282"/>
                  <a:gd name="T28" fmla="*/ 249 w 259"/>
                  <a:gd name="T29" fmla="*/ 247 h 282"/>
                  <a:gd name="T30" fmla="*/ 242 w 259"/>
                  <a:gd name="T31" fmla="*/ 240 h 282"/>
                  <a:gd name="T32" fmla="*/ 221 w 259"/>
                  <a:gd name="T33" fmla="*/ 51 h 282"/>
                  <a:gd name="T34" fmla="*/ 259 w 259"/>
                  <a:gd name="T35" fmla="*/ 51 h 282"/>
                  <a:gd name="T36" fmla="*/ 182 w 259"/>
                  <a:gd name="T37" fmla="*/ 2 h 282"/>
                  <a:gd name="T38" fmla="*/ 180 w 259"/>
                  <a:gd name="T39" fmla="*/ 0 h 282"/>
                  <a:gd name="T40" fmla="*/ 177 w 259"/>
                  <a:gd name="T41" fmla="*/ 30 h 282"/>
                  <a:gd name="T42" fmla="*/ 108 w 259"/>
                  <a:gd name="T43" fmla="*/ 30 h 282"/>
                  <a:gd name="T44" fmla="*/ 108 w 259"/>
                  <a:gd name="T45" fmla="*/ 86 h 282"/>
                  <a:gd name="T46" fmla="*/ 84 w 259"/>
                  <a:gd name="T47" fmla="*/ 103 h 282"/>
                  <a:gd name="T48" fmla="*/ 84 w 259"/>
                  <a:gd name="T49" fmla="*/ 135 h 282"/>
                  <a:gd name="T50" fmla="*/ 0 w 259"/>
                  <a:gd name="T51" fmla="*/ 135 h 282"/>
                  <a:gd name="T52" fmla="*/ 12 w 259"/>
                  <a:gd name="T53" fmla="*/ 161 h 282"/>
                  <a:gd name="T54" fmla="*/ 17 w 259"/>
                  <a:gd name="T55" fmla="*/ 194 h 282"/>
                  <a:gd name="T56" fmla="*/ 10 w 259"/>
                  <a:gd name="T57" fmla="*/ 236 h 282"/>
                  <a:gd name="T58" fmla="*/ 7 w 259"/>
                  <a:gd name="T59" fmla="*/ 254 h 282"/>
                  <a:gd name="T60" fmla="*/ 19 w 259"/>
                  <a:gd name="T61" fmla="*/ 24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9" h="282">
                    <a:moveTo>
                      <a:pt x="19" y="245"/>
                    </a:moveTo>
                    <a:lnTo>
                      <a:pt x="19" y="245"/>
                    </a:lnTo>
                    <a:lnTo>
                      <a:pt x="40" y="245"/>
                    </a:lnTo>
                    <a:cubicBezTo>
                      <a:pt x="40" y="245"/>
                      <a:pt x="49" y="240"/>
                      <a:pt x="56" y="243"/>
                    </a:cubicBezTo>
                    <a:cubicBezTo>
                      <a:pt x="61" y="245"/>
                      <a:pt x="68" y="254"/>
                      <a:pt x="68" y="254"/>
                    </a:cubicBezTo>
                    <a:lnTo>
                      <a:pt x="75" y="254"/>
                    </a:lnTo>
                    <a:cubicBezTo>
                      <a:pt x="75" y="254"/>
                      <a:pt x="82" y="271"/>
                      <a:pt x="91" y="273"/>
                    </a:cubicBezTo>
                    <a:cubicBezTo>
                      <a:pt x="96" y="275"/>
                      <a:pt x="98" y="280"/>
                      <a:pt x="101" y="282"/>
                    </a:cubicBezTo>
                    <a:cubicBezTo>
                      <a:pt x="108" y="282"/>
                      <a:pt x="112" y="280"/>
                      <a:pt x="112" y="275"/>
                    </a:cubicBezTo>
                    <a:cubicBezTo>
                      <a:pt x="112" y="271"/>
                      <a:pt x="114" y="261"/>
                      <a:pt x="124" y="271"/>
                    </a:cubicBezTo>
                    <a:cubicBezTo>
                      <a:pt x="133" y="280"/>
                      <a:pt x="133" y="273"/>
                      <a:pt x="135" y="268"/>
                    </a:cubicBezTo>
                    <a:cubicBezTo>
                      <a:pt x="138" y="266"/>
                      <a:pt x="145" y="271"/>
                      <a:pt x="149" y="271"/>
                    </a:cubicBezTo>
                    <a:cubicBezTo>
                      <a:pt x="156" y="271"/>
                      <a:pt x="163" y="266"/>
                      <a:pt x="163" y="266"/>
                    </a:cubicBezTo>
                    <a:cubicBezTo>
                      <a:pt x="163" y="266"/>
                      <a:pt x="242" y="268"/>
                      <a:pt x="245" y="266"/>
                    </a:cubicBezTo>
                    <a:cubicBezTo>
                      <a:pt x="249" y="264"/>
                      <a:pt x="249" y="247"/>
                      <a:pt x="249" y="247"/>
                    </a:cubicBezTo>
                    <a:lnTo>
                      <a:pt x="242" y="240"/>
                    </a:lnTo>
                    <a:lnTo>
                      <a:pt x="221" y="51"/>
                    </a:lnTo>
                    <a:lnTo>
                      <a:pt x="259" y="51"/>
                    </a:lnTo>
                    <a:cubicBezTo>
                      <a:pt x="219" y="28"/>
                      <a:pt x="187" y="5"/>
                      <a:pt x="182" y="2"/>
                    </a:cubicBezTo>
                    <a:cubicBezTo>
                      <a:pt x="180" y="2"/>
                      <a:pt x="180" y="0"/>
                      <a:pt x="180" y="0"/>
                    </a:cubicBezTo>
                    <a:cubicBezTo>
                      <a:pt x="180" y="14"/>
                      <a:pt x="180" y="30"/>
                      <a:pt x="177" y="30"/>
                    </a:cubicBezTo>
                    <a:lnTo>
                      <a:pt x="108" y="30"/>
                    </a:lnTo>
                    <a:lnTo>
                      <a:pt x="108" y="86"/>
                    </a:lnTo>
                    <a:cubicBezTo>
                      <a:pt x="108" y="91"/>
                      <a:pt x="84" y="98"/>
                      <a:pt x="84" y="103"/>
                    </a:cubicBezTo>
                    <a:lnTo>
                      <a:pt x="84" y="135"/>
                    </a:lnTo>
                    <a:lnTo>
                      <a:pt x="0" y="135"/>
                    </a:lnTo>
                    <a:cubicBezTo>
                      <a:pt x="0" y="149"/>
                      <a:pt x="7" y="154"/>
                      <a:pt x="12" y="161"/>
                    </a:cubicBezTo>
                    <a:cubicBezTo>
                      <a:pt x="19" y="168"/>
                      <a:pt x="7" y="182"/>
                      <a:pt x="17" y="194"/>
                    </a:cubicBezTo>
                    <a:cubicBezTo>
                      <a:pt x="26" y="208"/>
                      <a:pt x="14" y="229"/>
                      <a:pt x="10" y="236"/>
                    </a:cubicBezTo>
                    <a:cubicBezTo>
                      <a:pt x="7" y="240"/>
                      <a:pt x="7" y="247"/>
                      <a:pt x="7" y="254"/>
                    </a:cubicBezTo>
                    <a:cubicBezTo>
                      <a:pt x="14" y="254"/>
                      <a:pt x="12" y="243"/>
                      <a:pt x="19" y="24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1" name="Freeform 118">
                <a:extLst>
                  <a:ext uri="{FF2B5EF4-FFF2-40B4-BE49-F238E27FC236}">
                    <a16:creationId xmlns:a16="http://schemas.microsoft.com/office/drawing/2014/main" id="{06A99F39-1871-95C5-F9D5-B68CC1DCB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000"/>
                <a:ext cx="155" cy="170"/>
              </a:xfrm>
              <a:custGeom>
                <a:avLst/>
                <a:gdLst>
                  <a:gd name="T0" fmla="*/ 19 w 259"/>
                  <a:gd name="T1" fmla="*/ 245 h 282"/>
                  <a:gd name="T2" fmla="*/ 19 w 259"/>
                  <a:gd name="T3" fmla="*/ 245 h 282"/>
                  <a:gd name="T4" fmla="*/ 40 w 259"/>
                  <a:gd name="T5" fmla="*/ 245 h 282"/>
                  <a:gd name="T6" fmla="*/ 56 w 259"/>
                  <a:gd name="T7" fmla="*/ 243 h 282"/>
                  <a:gd name="T8" fmla="*/ 68 w 259"/>
                  <a:gd name="T9" fmla="*/ 254 h 282"/>
                  <a:gd name="T10" fmla="*/ 75 w 259"/>
                  <a:gd name="T11" fmla="*/ 254 h 282"/>
                  <a:gd name="T12" fmla="*/ 91 w 259"/>
                  <a:gd name="T13" fmla="*/ 273 h 282"/>
                  <a:gd name="T14" fmla="*/ 101 w 259"/>
                  <a:gd name="T15" fmla="*/ 282 h 282"/>
                  <a:gd name="T16" fmla="*/ 112 w 259"/>
                  <a:gd name="T17" fmla="*/ 275 h 282"/>
                  <a:gd name="T18" fmla="*/ 124 w 259"/>
                  <a:gd name="T19" fmla="*/ 271 h 282"/>
                  <a:gd name="T20" fmla="*/ 135 w 259"/>
                  <a:gd name="T21" fmla="*/ 268 h 282"/>
                  <a:gd name="T22" fmla="*/ 149 w 259"/>
                  <a:gd name="T23" fmla="*/ 271 h 282"/>
                  <a:gd name="T24" fmla="*/ 163 w 259"/>
                  <a:gd name="T25" fmla="*/ 266 h 282"/>
                  <a:gd name="T26" fmla="*/ 245 w 259"/>
                  <a:gd name="T27" fmla="*/ 266 h 282"/>
                  <a:gd name="T28" fmla="*/ 249 w 259"/>
                  <a:gd name="T29" fmla="*/ 247 h 282"/>
                  <a:gd name="T30" fmla="*/ 242 w 259"/>
                  <a:gd name="T31" fmla="*/ 240 h 282"/>
                  <a:gd name="T32" fmla="*/ 221 w 259"/>
                  <a:gd name="T33" fmla="*/ 51 h 282"/>
                  <a:gd name="T34" fmla="*/ 259 w 259"/>
                  <a:gd name="T35" fmla="*/ 51 h 282"/>
                  <a:gd name="T36" fmla="*/ 182 w 259"/>
                  <a:gd name="T37" fmla="*/ 2 h 282"/>
                  <a:gd name="T38" fmla="*/ 180 w 259"/>
                  <a:gd name="T39" fmla="*/ 0 h 282"/>
                  <a:gd name="T40" fmla="*/ 177 w 259"/>
                  <a:gd name="T41" fmla="*/ 30 h 282"/>
                  <a:gd name="T42" fmla="*/ 108 w 259"/>
                  <a:gd name="T43" fmla="*/ 30 h 282"/>
                  <a:gd name="T44" fmla="*/ 108 w 259"/>
                  <a:gd name="T45" fmla="*/ 86 h 282"/>
                  <a:gd name="T46" fmla="*/ 84 w 259"/>
                  <a:gd name="T47" fmla="*/ 103 h 282"/>
                  <a:gd name="T48" fmla="*/ 84 w 259"/>
                  <a:gd name="T49" fmla="*/ 135 h 282"/>
                  <a:gd name="T50" fmla="*/ 0 w 259"/>
                  <a:gd name="T51" fmla="*/ 135 h 282"/>
                  <a:gd name="T52" fmla="*/ 12 w 259"/>
                  <a:gd name="T53" fmla="*/ 161 h 282"/>
                  <a:gd name="T54" fmla="*/ 17 w 259"/>
                  <a:gd name="T55" fmla="*/ 194 h 282"/>
                  <a:gd name="T56" fmla="*/ 10 w 259"/>
                  <a:gd name="T57" fmla="*/ 236 h 282"/>
                  <a:gd name="T58" fmla="*/ 7 w 259"/>
                  <a:gd name="T59" fmla="*/ 254 h 282"/>
                  <a:gd name="T60" fmla="*/ 19 w 259"/>
                  <a:gd name="T61" fmla="*/ 245 h 282"/>
                  <a:gd name="T62" fmla="*/ 19 w 259"/>
                  <a:gd name="T63" fmla="*/ 24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9" h="282">
                    <a:moveTo>
                      <a:pt x="19" y="245"/>
                    </a:moveTo>
                    <a:lnTo>
                      <a:pt x="19" y="245"/>
                    </a:lnTo>
                    <a:lnTo>
                      <a:pt x="40" y="245"/>
                    </a:lnTo>
                    <a:cubicBezTo>
                      <a:pt x="40" y="245"/>
                      <a:pt x="49" y="240"/>
                      <a:pt x="56" y="243"/>
                    </a:cubicBezTo>
                    <a:cubicBezTo>
                      <a:pt x="61" y="245"/>
                      <a:pt x="68" y="254"/>
                      <a:pt x="68" y="254"/>
                    </a:cubicBezTo>
                    <a:lnTo>
                      <a:pt x="75" y="254"/>
                    </a:lnTo>
                    <a:cubicBezTo>
                      <a:pt x="75" y="254"/>
                      <a:pt x="82" y="271"/>
                      <a:pt x="91" y="273"/>
                    </a:cubicBezTo>
                    <a:cubicBezTo>
                      <a:pt x="96" y="275"/>
                      <a:pt x="98" y="280"/>
                      <a:pt x="101" y="282"/>
                    </a:cubicBezTo>
                    <a:cubicBezTo>
                      <a:pt x="108" y="282"/>
                      <a:pt x="112" y="280"/>
                      <a:pt x="112" y="275"/>
                    </a:cubicBezTo>
                    <a:cubicBezTo>
                      <a:pt x="112" y="271"/>
                      <a:pt x="114" y="261"/>
                      <a:pt x="124" y="271"/>
                    </a:cubicBezTo>
                    <a:cubicBezTo>
                      <a:pt x="133" y="280"/>
                      <a:pt x="133" y="273"/>
                      <a:pt x="135" y="268"/>
                    </a:cubicBezTo>
                    <a:cubicBezTo>
                      <a:pt x="138" y="266"/>
                      <a:pt x="145" y="271"/>
                      <a:pt x="149" y="271"/>
                    </a:cubicBezTo>
                    <a:cubicBezTo>
                      <a:pt x="156" y="271"/>
                      <a:pt x="163" y="266"/>
                      <a:pt x="163" y="266"/>
                    </a:cubicBezTo>
                    <a:cubicBezTo>
                      <a:pt x="163" y="266"/>
                      <a:pt x="242" y="268"/>
                      <a:pt x="245" y="266"/>
                    </a:cubicBezTo>
                    <a:cubicBezTo>
                      <a:pt x="249" y="264"/>
                      <a:pt x="249" y="247"/>
                      <a:pt x="249" y="247"/>
                    </a:cubicBezTo>
                    <a:lnTo>
                      <a:pt x="242" y="240"/>
                    </a:lnTo>
                    <a:lnTo>
                      <a:pt x="221" y="51"/>
                    </a:lnTo>
                    <a:lnTo>
                      <a:pt x="259" y="51"/>
                    </a:lnTo>
                    <a:cubicBezTo>
                      <a:pt x="219" y="28"/>
                      <a:pt x="187" y="5"/>
                      <a:pt x="182" y="2"/>
                    </a:cubicBezTo>
                    <a:cubicBezTo>
                      <a:pt x="180" y="2"/>
                      <a:pt x="180" y="0"/>
                      <a:pt x="180" y="0"/>
                    </a:cubicBezTo>
                    <a:cubicBezTo>
                      <a:pt x="180" y="14"/>
                      <a:pt x="180" y="30"/>
                      <a:pt x="177" y="30"/>
                    </a:cubicBezTo>
                    <a:lnTo>
                      <a:pt x="108" y="30"/>
                    </a:lnTo>
                    <a:lnTo>
                      <a:pt x="108" y="86"/>
                    </a:lnTo>
                    <a:cubicBezTo>
                      <a:pt x="108" y="91"/>
                      <a:pt x="84" y="98"/>
                      <a:pt x="84" y="103"/>
                    </a:cubicBezTo>
                    <a:lnTo>
                      <a:pt x="84" y="135"/>
                    </a:lnTo>
                    <a:lnTo>
                      <a:pt x="0" y="135"/>
                    </a:lnTo>
                    <a:cubicBezTo>
                      <a:pt x="0" y="149"/>
                      <a:pt x="7" y="154"/>
                      <a:pt x="12" y="161"/>
                    </a:cubicBezTo>
                    <a:cubicBezTo>
                      <a:pt x="19" y="168"/>
                      <a:pt x="7" y="182"/>
                      <a:pt x="17" y="194"/>
                    </a:cubicBezTo>
                    <a:cubicBezTo>
                      <a:pt x="26" y="208"/>
                      <a:pt x="14" y="229"/>
                      <a:pt x="10" y="236"/>
                    </a:cubicBezTo>
                    <a:cubicBezTo>
                      <a:pt x="7" y="240"/>
                      <a:pt x="7" y="247"/>
                      <a:pt x="7" y="254"/>
                    </a:cubicBezTo>
                    <a:cubicBezTo>
                      <a:pt x="14" y="254"/>
                      <a:pt x="12" y="243"/>
                      <a:pt x="19" y="245"/>
                    </a:cubicBezTo>
                    <a:lnTo>
                      <a:pt x="19" y="24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2" name="Freeform 119">
                <a:extLst>
                  <a:ext uri="{FF2B5EF4-FFF2-40B4-BE49-F238E27FC236}">
                    <a16:creationId xmlns:a16="http://schemas.microsoft.com/office/drawing/2014/main" id="{EEE52F78-743B-8778-1078-818495344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000"/>
                <a:ext cx="155" cy="170"/>
              </a:xfrm>
              <a:custGeom>
                <a:avLst/>
                <a:gdLst>
                  <a:gd name="T0" fmla="*/ 19 w 259"/>
                  <a:gd name="T1" fmla="*/ 245 h 282"/>
                  <a:gd name="T2" fmla="*/ 19 w 259"/>
                  <a:gd name="T3" fmla="*/ 245 h 282"/>
                  <a:gd name="T4" fmla="*/ 40 w 259"/>
                  <a:gd name="T5" fmla="*/ 245 h 282"/>
                  <a:gd name="T6" fmla="*/ 56 w 259"/>
                  <a:gd name="T7" fmla="*/ 243 h 282"/>
                  <a:gd name="T8" fmla="*/ 68 w 259"/>
                  <a:gd name="T9" fmla="*/ 254 h 282"/>
                  <a:gd name="T10" fmla="*/ 75 w 259"/>
                  <a:gd name="T11" fmla="*/ 254 h 282"/>
                  <a:gd name="T12" fmla="*/ 91 w 259"/>
                  <a:gd name="T13" fmla="*/ 273 h 282"/>
                  <a:gd name="T14" fmla="*/ 101 w 259"/>
                  <a:gd name="T15" fmla="*/ 282 h 282"/>
                  <a:gd name="T16" fmla="*/ 112 w 259"/>
                  <a:gd name="T17" fmla="*/ 275 h 282"/>
                  <a:gd name="T18" fmla="*/ 124 w 259"/>
                  <a:gd name="T19" fmla="*/ 271 h 282"/>
                  <a:gd name="T20" fmla="*/ 135 w 259"/>
                  <a:gd name="T21" fmla="*/ 268 h 282"/>
                  <a:gd name="T22" fmla="*/ 149 w 259"/>
                  <a:gd name="T23" fmla="*/ 271 h 282"/>
                  <a:gd name="T24" fmla="*/ 163 w 259"/>
                  <a:gd name="T25" fmla="*/ 266 h 282"/>
                  <a:gd name="T26" fmla="*/ 245 w 259"/>
                  <a:gd name="T27" fmla="*/ 266 h 282"/>
                  <a:gd name="T28" fmla="*/ 249 w 259"/>
                  <a:gd name="T29" fmla="*/ 247 h 282"/>
                  <a:gd name="T30" fmla="*/ 242 w 259"/>
                  <a:gd name="T31" fmla="*/ 240 h 282"/>
                  <a:gd name="T32" fmla="*/ 221 w 259"/>
                  <a:gd name="T33" fmla="*/ 51 h 282"/>
                  <a:gd name="T34" fmla="*/ 259 w 259"/>
                  <a:gd name="T35" fmla="*/ 51 h 282"/>
                  <a:gd name="T36" fmla="*/ 182 w 259"/>
                  <a:gd name="T37" fmla="*/ 2 h 282"/>
                  <a:gd name="T38" fmla="*/ 180 w 259"/>
                  <a:gd name="T39" fmla="*/ 0 h 282"/>
                  <a:gd name="T40" fmla="*/ 177 w 259"/>
                  <a:gd name="T41" fmla="*/ 30 h 282"/>
                  <a:gd name="T42" fmla="*/ 108 w 259"/>
                  <a:gd name="T43" fmla="*/ 30 h 282"/>
                  <a:gd name="T44" fmla="*/ 108 w 259"/>
                  <a:gd name="T45" fmla="*/ 86 h 282"/>
                  <a:gd name="T46" fmla="*/ 84 w 259"/>
                  <a:gd name="T47" fmla="*/ 103 h 282"/>
                  <a:gd name="T48" fmla="*/ 84 w 259"/>
                  <a:gd name="T49" fmla="*/ 135 h 282"/>
                  <a:gd name="T50" fmla="*/ 0 w 259"/>
                  <a:gd name="T51" fmla="*/ 135 h 282"/>
                  <a:gd name="T52" fmla="*/ 12 w 259"/>
                  <a:gd name="T53" fmla="*/ 161 h 282"/>
                  <a:gd name="T54" fmla="*/ 17 w 259"/>
                  <a:gd name="T55" fmla="*/ 194 h 282"/>
                  <a:gd name="T56" fmla="*/ 10 w 259"/>
                  <a:gd name="T57" fmla="*/ 236 h 282"/>
                  <a:gd name="T58" fmla="*/ 7 w 259"/>
                  <a:gd name="T59" fmla="*/ 254 h 282"/>
                  <a:gd name="T60" fmla="*/ 19 w 259"/>
                  <a:gd name="T61" fmla="*/ 24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9" h="282">
                    <a:moveTo>
                      <a:pt x="19" y="245"/>
                    </a:moveTo>
                    <a:lnTo>
                      <a:pt x="19" y="245"/>
                    </a:lnTo>
                    <a:lnTo>
                      <a:pt x="40" y="245"/>
                    </a:lnTo>
                    <a:cubicBezTo>
                      <a:pt x="40" y="245"/>
                      <a:pt x="49" y="240"/>
                      <a:pt x="56" y="243"/>
                    </a:cubicBezTo>
                    <a:cubicBezTo>
                      <a:pt x="61" y="245"/>
                      <a:pt x="68" y="254"/>
                      <a:pt x="68" y="254"/>
                    </a:cubicBezTo>
                    <a:lnTo>
                      <a:pt x="75" y="254"/>
                    </a:lnTo>
                    <a:cubicBezTo>
                      <a:pt x="75" y="254"/>
                      <a:pt x="82" y="271"/>
                      <a:pt x="91" y="273"/>
                    </a:cubicBezTo>
                    <a:cubicBezTo>
                      <a:pt x="96" y="275"/>
                      <a:pt x="98" y="280"/>
                      <a:pt x="101" y="282"/>
                    </a:cubicBezTo>
                    <a:cubicBezTo>
                      <a:pt x="108" y="282"/>
                      <a:pt x="112" y="280"/>
                      <a:pt x="112" y="275"/>
                    </a:cubicBezTo>
                    <a:cubicBezTo>
                      <a:pt x="112" y="271"/>
                      <a:pt x="114" y="261"/>
                      <a:pt x="124" y="271"/>
                    </a:cubicBezTo>
                    <a:cubicBezTo>
                      <a:pt x="133" y="280"/>
                      <a:pt x="133" y="273"/>
                      <a:pt x="135" y="268"/>
                    </a:cubicBezTo>
                    <a:cubicBezTo>
                      <a:pt x="138" y="266"/>
                      <a:pt x="145" y="271"/>
                      <a:pt x="149" y="271"/>
                    </a:cubicBezTo>
                    <a:cubicBezTo>
                      <a:pt x="156" y="271"/>
                      <a:pt x="163" y="266"/>
                      <a:pt x="163" y="266"/>
                    </a:cubicBezTo>
                    <a:cubicBezTo>
                      <a:pt x="163" y="266"/>
                      <a:pt x="242" y="268"/>
                      <a:pt x="245" y="266"/>
                    </a:cubicBezTo>
                    <a:cubicBezTo>
                      <a:pt x="249" y="264"/>
                      <a:pt x="249" y="247"/>
                      <a:pt x="249" y="247"/>
                    </a:cubicBezTo>
                    <a:lnTo>
                      <a:pt x="242" y="240"/>
                    </a:lnTo>
                    <a:lnTo>
                      <a:pt x="221" y="51"/>
                    </a:lnTo>
                    <a:lnTo>
                      <a:pt x="259" y="51"/>
                    </a:lnTo>
                    <a:cubicBezTo>
                      <a:pt x="219" y="28"/>
                      <a:pt x="187" y="5"/>
                      <a:pt x="182" y="2"/>
                    </a:cubicBezTo>
                    <a:cubicBezTo>
                      <a:pt x="180" y="2"/>
                      <a:pt x="180" y="0"/>
                      <a:pt x="180" y="0"/>
                    </a:cubicBezTo>
                    <a:cubicBezTo>
                      <a:pt x="180" y="14"/>
                      <a:pt x="180" y="30"/>
                      <a:pt x="177" y="30"/>
                    </a:cubicBezTo>
                    <a:lnTo>
                      <a:pt x="108" y="30"/>
                    </a:lnTo>
                    <a:lnTo>
                      <a:pt x="108" y="86"/>
                    </a:lnTo>
                    <a:cubicBezTo>
                      <a:pt x="108" y="91"/>
                      <a:pt x="84" y="98"/>
                      <a:pt x="84" y="103"/>
                    </a:cubicBezTo>
                    <a:lnTo>
                      <a:pt x="84" y="135"/>
                    </a:lnTo>
                    <a:lnTo>
                      <a:pt x="0" y="135"/>
                    </a:lnTo>
                    <a:cubicBezTo>
                      <a:pt x="0" y="149"/>
                      <a:pt x="7" y="154"/>
                      <a:pt x="12" y="161"/>
                    </a:cubicBezTo>
                    <a:cubicBezTo>
                      <a:pt x="19" y="168"/>
                      <a:pt x="7" y="182"/>
                      <a:pt x="17" y="194"/>
                    </a:cubicBezTo>
                    <a:cubicBezTo>
                      <a:pt x="26" y="208"/>
                      <a:pt x="14" y="229"/>
                      <a:pt x="10" y="236"/>
                    </a:cubicBezTo>
                    <a:cubicBezTo>
                      <a:pt x="7" y="240"/>
                      <a:pt x="7" y="247"/>
                      <a:pt x="7" y="254"/>
                    </a:cubicBezTo>
                    <a:cubicBezTo>
                      <a:pt x="14" y="254"/>
                      <a:pt x="12" y="243"/>
                      <a:pt x="19" y="24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3" name="Freeform 120">
                <a:extLst>
                  <a:ext uri="{FF2B5EF4-FFF2-40B4-BE49-F238E27FC236}">
                    <a16:creationId xmlns:a16="http://schemas.microsoft.com/office/drawing/2014/main" id="{DE0F9FDD-0C2A-053D-53F3-8C262B879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000"/>
                <a:ext cx="155" cy="170"/>
              </a:xfrm>
              <a:custGeom>
                <a:avLst/>
                <a:gdLst>
                  <a:gd name="T0" fmla="*/ 19 w 259"/>
                  <a:gd name="T1" fmla="*/ 245 h 282"/>
                  <a:gd name="T2" fmla="*/ 19 w 259"/>
                  <a:gd name="T3" fmla="*/ 245 h 282"/>
                  <a:gd name="T4" fmla="*/ 40 w 259"/>
                  <a:gd name="T5" fmla="*/ 245 h 282"/>
                  <a:gd name="T6" fmla="*/ 56 w 259"/>
                  <a:gd name="T7" fmla="*/ 243 h 282"/>
                  <a:gd name="T8" fmla="*/ 68 w 259"/>
                  <a:gd name="T9" fmla="*/ 254 h 282"/>
                  <a:gd name="T10" fmla="*/ 75 w 259"/>
                  <a:gd name="T11" fmla="*/ 254 h 282"/>
                  <a:gd name="T12" fmla="*/ 91 w 259"/>
                  <a:gd name="T13" fmla="*/ 273 h 282"/>
                  <a:gd name="T14" fmla="*/ 101 w 259"/>
                  <a:gd name="T15" fmla="*/ 282 h 282"/>
                  <a:gd name="T16" fmla="*/ 112 w 259"/>
                  <a:gd name="T17" fmla="*/ 275 h 282"/>
                  <a:gd name="T18" fmla="*/ 124 w 259"/>
                  <a:gd name="T19" fmla="*/ 271 h 282"/>
                  <a:gd name="T20" fmla="*/ 135 w 259"/>
                  <a:gd name="T21" fmla="*/ 268 h 282"/>
                  <a:gd name="T22" fmla="*/ 149 w 259"/>
                  <a:gd name="T23" fmla="*/ 271 h 282"/>
                  <a:gd name="T24" fmla="*/ 163 w 259"/>
                  <a:gd name="T25" fmla="*/ 266 h 282"/>
                  <a:gd name="T26" fmla="*/ 245 w 259"/>
                  <a:gd name="T27" fmla="*/ 266 h 282"/>
                  <a:gd name="T28" fmla="*/ 249 w 259"/>
                  <a:gd name="T29" fmla="*/ 247 h 282"/>
                  <a:gd name="T30" fmla="*/ 242 w 259"/>
                  <a:gd name="T31" fmla="*/ 240 h 282"/>
                  <a:gd name="T32" fmla="*/ 221 w 259"/>
                  <a:gd name="T33" fmla="*/ 51 h 282"/>
                  <a:gd name="T34" fmla="*/ 259 w 259"/>
                  <a:gd name="T35" fmla="*/ 51 h 282"/>
                  <a:gd name="T36" fmla="*/ 182 w 259"/>
                  <a:gd name="T37" fmla="*/ 2 h 282"/>
                  <a:gd name="T38" fmla="*/ 180 w 259"/>
                  <a:gd name="T39" fmla="*/ 0 h 282"/>
                  <a:gd name="T40" fmla="*/ 177 w 259"/>
                  <a:gd name="T41" fmla="*/ 30 h 282"/>
                  <a:gd name="T42" fmla="*/ 108 w 259"/>
                  <a:gd name="T43" fmla="*/ 30 h 282"/>
                  <a:gd name="T44" fmla="*/ 108 w 259"/>
                  <a:gd name="T45" fmla="*/ 86 h 282"/>
                  <a:gd name="T46" fmla="*/ 84 w 259"/>
                  <a:gd name="T47" fmla="*/ 103 h 282"/>
                  <a:gd name="T48" fmla="*/ 84 w 259"/>
                  <a:gd name="T49" fmla="*/ 135 h 282"/>
                  <a:gd name="T50" fmla="*/ 0 w 259"/>
                  <a:gd name="T51" fmla="*/ 135 h 282"/>
                  <a:gd name="T52" fmla="*/ 12 w 259"/>
                  <a:gd name="T53" fmla="*/ 161 h 282"/>
                  <a:gd name="T54" fmla="*/ 17 w 259"/>
                  <a:gd name="T55" fmla="*/ 194 h 282"/>
                  <a:gd name="T56" fmla="*/ 10 w 259"/>
                  <a:gd name="T57" fmla="*/ 236 h 282"/>
                  <a:gd name="T58" fmla="*/ 7 w 259"/>
                  <a:gd name="T59" fmla="*/ 254 h 282"/>
                  <a:gd name="T60" fmla="*/ 19 w 259"/>
                  <a:gd name="T61" fmla="*/ 245 h 282"/>
                  <a:gd name="T62" fmla="*/ 19 w 259"/>
                  <a:gd name="T63" fmla="*/ 24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9" h="282">
                    <a:moveTo>
                      <a:pt x="19" y="245"/>
                    </a:moveTo>
                    <a:lnTo>
                      <a:pt x="19" y="245"/>
                    </a:lnTo>
                    <a:lnTo>
                      <a:pt x="40" y="245"/>
                    </a:lnTo>
                    <a:cubicBezTo>
                      <a:pt x="40" y="245"/>
                      <a:pt x="49" y="240"/>
                      <a:pt x="56" y="243"/>
                    </a:cubicBezTo>
                    <a:cubicBezTo>
                      <a:pt x="61" y="245"/>
                      <a:pt x="68" y="254"/>
                      <a:pt x="68" y="254"/>
                    </a:cubicBezTo>
                    <a:lnTo>
                      <a:pt x="75" y="254"/>
                    </a:lnTo>
                    <a:cubicBezTo>
                      <a:pt x="75" y="254"/>
                      <a:pt x="82" y="271"/>
                      <a:pt x="91" y="273"/>
                    </a:cubicBezTo>
                    <a:cubicBezTo>
                      <a:pt x="96" y="275"/>
                      <a:pt x="98" y="280"/>
                      <a:pt x="101" y="282"/>
                    </a:cubicBezTo>
                    <a:cubicBezTo>
                      <a:pt x="108" y="282"/>
                      <a:pt x="112" y="280"/>
                      <a:pt x="112" y="275"/>
                    </a:cubicBezTo>
                    <a:cubicBezTo>
                      <a:pt x="112" y="271"/>
                      <a:pt x="114" y="261"/>
                      <a:pt x="124" y="271"/>
                    </a:cubicBezTo>
                    <a:cubicBezTo>
                      <a:pt x="133" y="280"/>
                      <a:pt x="133" y="273"/>
                      <a:pt x="135" y="268"/>
                    </a:cubicBezTo>
                    <a:cubicBezTo>
                      <a:pt x="138" y="266"/>
                      <a:pt x="145" y="271"/>
                      <a:pt x="149" y="271"/>
                    </a:cubicBezTo>
                    <a:cubicBezTo>
                      <a:pt x="156" y="271"/>
                      <a:pt x="163" y="266"/>
                      <a:pt x="163" y="266"/>
                    </a:cubicBezTo>
                    <a:cubicBezTo>
                      <a:pt x="163" y="266"/>
                      <a:pt x="242" y="268"/>
                      <a:pt x="245" y="266"/>
                    </a:cubicBezTo>
                    <a:cubicBezTo>
                      <a:pt x="249" y="264"/>
                      <a:pt x="249" y="247"/>
                      <a:pt x="249" y="247"/>
                    </a:cubicBezTo>
                    <a:lnTo>
                      <a:pt x="242" y="240"/>
                    </a:lnTo>
                    <a:lnTo>
                      <a:pt x="221" y="51"/>
                    </a:lnTo>
                    <a:lnTo>
                      <a:pt x="259" y="51"/>
                    </a:lnTo>
                    <a:cubicBezTo>
                      <a:pt x="219" y="28"/>
                      <a:pt x="187" y="5"/>
                      <a:pt x="182" y="2"/>
                    </a:cubicBezTo>
                    <a:cubicBezTo>
                      <a:pt x="180" y="2"/>
                      <a:pt x="180" y="0"/>
                      <a:pt x="180" y="0"/>
                    </a:cubicBezTo>
                    <a:cubicBezTo>
                      <a:pt x="180" y="14"/>
                      <a:pt x="180" y="30"/>
                      <a:pt x="177" y="30"/>
                    </a:cubicBezTo>
                    <a:lnTo>
                      <a:pt x="108" y="30"/>
                    </a:lnTo>
                    <a:lnTo>
                      <a:pt x="108" y="86"/>
                    </a:lnTo>
                    <a:cubicBezTo>
                      <a:pt x="108" y="91"/>
                      <a:pt x="84" y="98"/>
                      <a:pt x="84" y="103"/>
                    </a:cubicBezTo>
                    <a:lnTo>
                      <a:pt x="84" y="135"/>
                    </a:lnTo>
                    <a:lnTo>
                      <a:pt x="0" y="135"/>
                    </a:lnTo>
                    <a:cubicBezTo>
                      <a:pt x="0" y="149"/>
                      <a:pt x="7" y="154"/>
                      <a:pt x="12" y="161"/>
                    </a:cubicBezTo>
                    <a:cubicBezTo>
                      <a:pt x="19" y="168"/>
                      <a:pt x="7" y="182"/>
                      <a:pt x="17" y="194"/>
                    </a:cubicBezTo>
                    <a:cubicBezTo>
                      <a:pt x="26" y="208"/>
                      <a:pt x="14" y="229"/>
                      <a:pt x="10" y="236"/>
                    </a:cubicBezTo>
                    <a:cubicBezTo>
                      <a:pt x="7" y="240"/>
                      <a:pt x="7" y="247"/>
                      <a:pt x="7" y="254"/>
                    </a:cubicBezTo>
                    <a:cubicBezTo>
                      <a:pt x="14" y="254"/>
                      <a:pt x="12" y="243"/>
                      <a:pt x="19" y="245"/>
                    </a:cubicBezTo>
                    <a:lnTo>
                      <a:pt x="19" y="24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4" name="Freeform 121">
                <a:extLst>
                  <a:ext uri="{FF2B5EF4-FFF2-40B4-BE49-F238E27FC236}">
                    <a16:creationId xmlns:a16="http://schemas.microsoft.com/office/drawing/2014/main" id="{B667B890-6825-E10F-310E-DCB605381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031"/>
                <a:ext cx="213" cy="201"/>
              </a:xfrm>
              <a:custGeom>
                <a:avLst/>
                <a:gdLst>
                  <a:gd name="T0" fmla="*/ 334 w 353"/>
                  <a:gd name="T1" fmla="*/ 140 h 334"/>
                  <a:gd name="T2" fmla="*/ 334 w 353"/>
                  <a:gd name="T3" fmla="*/ 140 h 334"/>
                  <a:gd name="T4" fmla="*/ 325 w 353"/>
                  <a:gd name="T5" fmla="*/ 117 h 334"/>
                  <a:gd name="T6" fmla="*/ 302 w 353"/>
                  <a:gd name="T7" fmla="*/ 110 h 334"/>
                  <a:gd name="T8" fmla="*/ 288 w 353"/>
                  <a:gd name="T9" fmla="*/ 89 h 334"/>
                  <a:gd name="T10" fmla="*/ 158 w 353"/>
                  <a:gd name="T11" fmla="*/ 0 h 334"/>
                  <a:gd name="T12" fmla="*/ 120 w 353"/>
                  <a:gd name="T13" fmla="*/ 0 h 334"/>
                  <a:gd name="T14" fmla="*/ 141 w 353"/>
                  <a:gd name="T15" fmla="*/ 189 h 334"/>
                  <a:gd name="T16" fmla="*/ 148 w 353"/>
                  <a:gd name="T17" fmla="*/ 196 h 334"/>
                  <a:gd name="T18" fmla="*/ 144 w 353"/>
                  <a:gd name="T19" fmla="*/ 215 h 334"/>
                  <a:gd name="T20" fmla="*/ 62 w 353"/>
                  <a:gd name="T21" fmla="*/ 215 h 334"/>
                  <a:gd name="T22" fmla="*/ 48 w 353"/>
                  <a:gd name="T23" fmla="*/ 220 h 334"/>
                  <a:gd name="T24" fmla="*/ 34 w 353"/>
                  <a:gd name="T25" fmla="*/ 217 h 334"/>
                  <a:gd name="T26" fmla="*/ 23 w 353"/>
                  <a:gd name="T27" fmla="*/ 220 h 334"/>
                  <a:gd name="T28" fmla="*/ 11 w 353"/>
                  <a:gd name="T29" fmla="*/ 224 h 334"/>
                  <a:gd name="T30" fmla="*/ 0 w 353"/>
                  <a:gd name="T31" fmla="*/ 231 h 334"/>
                  <a:gd name="T32" fmla="*/ 2 w 353"/>
                  <a:gd name="T33" fmla="*/ 236 h 334"/>
                  <a:gd name="T34" fmla="*/ 4 w 353"/>
                  <a:gd name="T35" fmla="*/ 243 h 334"/>
                  <a:gd name="T36" fmla="*/ 9 w 353"/>
                  <a:gd name="T37" fmla="*/ 255 h 334"/>
                  <a:gd name="T38" fmla="*/ 20 w 353"/>
                  <a:gd name="T39" fmla="*/ 269 h 334"/>
                  <a:gd name="T40" fmla="*/ 20 w 353"/>
                  <a:gd name="T41" fmla="*/ 287 h 334"/>
                  <a:gd name="T42" fmla="*/ 25 w 353"/>
                  <a:gd name="T43" fmla="*/ 292 h 334"/>
                  <a:gd name="T44" fmla="*/ 37 w 353"/>
                  <a:gd name="T45" fmla="*/ 290 h 334"/>
                  <a:gd name="T46" fmla="*/ 53 w 353"/>
                  <a:gd name="T47" fmla="*/ 292 h 334"/>
                  <a:gd name="T48" fmla="*/ 67 w 353"/>
                  <a:gd name="T49" fmla="*/ 280 h 334"/>
                  <a:gd name="T50" fmla="*/ 76 w 353"/>
                  <a:gd name="T51" fmla="*/ 297 h 334"/>
                  <a:gd name="T52" fmla="*/ 83 w 353"/>
                  <a:gd name="T53" fmla="*/ 306 h 334"/>
                  <a:gd name="T54" fmla="*/ 83 w 353"/>
                  <a:gd name="T55" fmla="*/ 315 h 334"/>
                  <a:gd name="T56" fmla="*/ 88 w 353"/>
                  <a:gd name="T57" fmla="*/ 327 h 334"/>
                  <a:gd name="T58" fmla="*/ 97 w 353"/>
                  <a:gd name="T59" fmla="*/ 327 h 334"/>
                  <a:gd name="T60" fmla="*/ 109 w 353"/>
                  <a:gd name="T61" fmla="*/ 332 h 334"/>
                  <a:gd name="T62" fmla="*/ 120 w 353"/>
                  <a:gd name="T63" fmla="*/ 325 h 334"/>
                  <a:gd name="T64" fmla="*/ 132 w 353"/>
                  <a:gd name="T65" fmla="*/ 325 h 334"/>
                  <a:gd name="T66" fmla="*/ 139 w 353"/>
                  <a:gd name="T67" fmla="*/ 327 h 334"/>
                  <a:gd name="T68" fmla="*/ 144 w 353"/>
                  <a:gd name="T69" fmla="*/ 325 h 334"/>
                  <a:gd name="T70" fmla="*/ 151 w 353"/>
                  <a:gd name="T71" fmla="*/ 308 h 334"/>
                  <a:gd name="T72" fmla="*/ 148 w 353"/>
                  <a:gd name="T73" fmla="*/ 294 h 334"/>
                  <a:gd name="T74" fmla="*/ 167 w 353"/>
                  <a:gd name="T75" fmla="*/ 287 h 334"/>
                  <a:gd name="T76" fmla="*/ 174 w 353"/>
                  <a:gd name="T77" fmla="*/ 273 h 334"/>
                  <a:gd name="T78" fmla="*/ 181 w 353"/>
                  <a:gd name="T79" fmla="*/ 259 h 334"/>
                  <a:gd name="T80" fmla="*/ 192 w 353"/>
                  <a:gd name="T81" fmla="*/ 259 h 334"/>
                  <a:gd name="T82" fmla="*/ 202 w 353"/>
                  <a:gd name="T83" fmla="*/ 248 h 334"/>
                  <a:gd name="T84" fmla="*/ 213 w 353"/>
                  <a:gd name="T85" fmla="*/ 243 h 334"/>
                  <a:gd name="T86" fmla="*/ 220 w 353"/>
                  <a:gd name="T87" fmla="*/ 238 h 334"/>
                  <a:gd name="T88" fmla="*/ 239 w 353"/>
                  <a:gd name="T89" fmla="*/ 231 h 334"/>
                  <a:gd name="T90" fmla="*/ 255 w 353"/>
                  <a:gd name="T91" fmla="*/ 224 h 334"/>
                  <a:gd name="T92" fmla="*/ 281 w 353"/>
                  <a:gd name="T93" fmla="*/ 227 h 334"/>
                  <a:gd name="T94" fmla="*/ 299 w 353"/>
                  <a:gd name="T95" fmla="*/ 220 h 334"/>
                  <a:gd name="T96" fmla="*/ 332 w 353"/>
                  <a:gd name="T97" fmla="*/ 217 h 334"/>
                  <a:gd name="T98" fmla="*/ 346 w 353"/>
                  <a:gd name="T99" fmla="*/ 208 h 334"/>
                  <a:gd name="T100" fmla="*/ 353 w 353"/>
                  <a:gd name="T101" fmla="*/ 192 h 334"/>
                  <a:gd name="T102" fmla="*/ 353 w 353"/>
                  <a:gd name="T103" fmla="*/ 136 h 334"/>
                  <a:gd name="T104" fmla="*/ 334 w 353"/>
                  <a:gd name="T105" fmla="*/ 14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53" h="334">
                    <a:moveTo>
                      <a:pt x="334" y="140"/>
                    </a:moveTo>
                    <a:lnTo>
                      <a:pt x="334" y="140"/>
                    </a:lnTo>
                    <a:cubicBezTo>
                      <a:pt x="334" y="140"/>
                      <a:pt x="334" y="122"/>
                      <a:pt x="325" y="117"/>
                    </a:cubicBezTo>
                    <a:cubicBezTo>
                      <a:pt x="313" y="110"/>
                      <a:pt x="302" y="110"/>
                      <a:pt x="302" y="110"/>
                    </a:cubicBezTo>
                    <a:cubicBezTo>
                      <a:pt x="302" y="110"/>
                      <a:pt x="292" y="96"/>
                      <a:pt x="288" y="89"/>
                    </a:cubicBezTo>
                    <a:cubicBezTo>
                      <a:pt x="283" y="87"/>
                      <a:pt x="213" y="40"/>
                      <a:pt x="158" y="0"/>
                    </a:cubicBezTo>
                    <a:lnTo>
                      <a:pt x="120" y="0"/>
                    </a:lnTo>
                    <a:lnTo>
                      <a:pt x="141" y="189"/>
                    </a:lnTo>
                    <a:lnTo>
                      <a:pt x="148" y="196"/>
                    </a:lnTo>
                    <a:cubicBezTo>
                      <a:pt x="148" y="196"/>
                      <a:pt x="148" y="213"/>
                      <a:pt x="144" y="215"/>
                    </a:cubicBezTo>
                    <a:cubicBezTo>
                      <a:pt x="141" y="217"/>
                      <a:pt x="62" y="215"/>
                      <a:pt x="62" y="215"/>
                    </a:cubicBezTo>
                    <a:cubicBezTo>
                      <a:pt x="62" y="215"/>
                      <a:pt x="55" y="220"/>
                      <a:pt x="48" y="220"/>
                    </a:cubicBezTo>
                    <a:cubicBezTo>
                      <a:pt x="44" y="220"/>
                      <a:pt x="37" y="215"/>
                      <a:pt x="34" y="217"/>
                    </a:cubicBezTo>
                    <a:cubicBezTo>
                      <a:pt x="32" y="222"/>
                      <a:pt x="32" y="229"/>
                      <a:pt x="23" y="220"/>
                    </a:cubicBezTo>
                    <a:cubicBezTo>
                      <a:pt x="13" y="210"/>
                      <a:pt x="11" y="220"/>
                      <a:pt x="11" y="224"/>
                    </a:cubicBezTo>
                    <a:cubicBezTo>
                      <a:pt x="11" y="229"/>
                      <a:pt x="7" y="231"/>
                      <a:pt x="0" y="231"/>
                    </a:cubicBezTo>
                    <a:cubicBezTo>
                      <a:pt x="0" y="234"/>
                      <a:pt x="2" y="236"/>
                      <a:pt x="2" y="236"/>
                    </a:cubicBezTo>
                    <a:lnTo>
                      <a:pt x="4" y="243"/>
                    </a:lnTo>
                    <a:cubicBezTo>
                      <a:pt x="4" y="243"/>
                      <a:pt x="4" y="252"/>
                      <a:pt x="9" y="255"/>
                    </a:cubicBezTo>
                    <a:cubicBezTo>
                      <a:pt x="11" y="259"/>
                      <a:pt x="18" y="266"/>
                      <a:pt x="20" y="269"/>
                    </a:cubicBezTo>
                    <a:lnTo>
                      <a:pt x="20" y="287"/>
                    </a:lnTo>
                    <a:cubicBezTo>
                      <a:pt x="20" y="287"/>
                      <a:pt x="23" y="297"/>
                      <a:pt x="25" y="292"/>
                    </a:cubicBezTo>
                    <a:cubicBezTo>
                      <a:pt x="30" y="287"/>
                      <a:pt x="34" y="297"/>
                      <a:pt x="37" y="290"/>
                    </a:cubicBezTo>
                    <a:cubicBezTo>
                      <a:pt x="39" y="285"/>
                      <a:pt x="48" y="292"/>
                      <a:pt x="53" y="292"/>
                    </a:cubicBezTo>
                    <a:cubicBezTo>
                      <a:pt x="55" y="292"/>
                      <a:pt x="65" y="280"/>
                      <a:pt x="67" y="280"/>
                    </a:cubicBezTo>
                    <a:cubicBezTo>
                      <a:pt x="69" y="283"/>
                      <a:pt x="76" y="292"/>
                      <a:pt x="76" y="297"/>
                    </a:cubicBezTo>
                    <a:cubicBezTo>
                      <a:pt x="76" y="301"/>
                      <a:pt x="86" y="306"/>
                      <a:pt x="83" y="306"/>
                    </a:cubicBezTo>
                    <a:cubicBezTo>
                      <a:pt x="79" y="308"/>
                      <a:pt x="79" y="315"/>
                      <a:pt x="83" y="315"/>
                    </a:cubicBezTo>
                    <a:cubicBezTo>
                      <a:pt x="88" y="315"/>
                      <a:pt x="86" y="322"/>
                      <a:pt x="88" y="327"/>
                    </a:cubicBezTo>
                    <a:cubicBezTo>
                      <a:pt x="90" y="329"/>
                      <a:pt x="95" y="334"/>
                      <a:pt x="97" y="327"/>
                    </a:cubicBezTo>
                    <a:cubicBezTo>
                      <a:pt x="99" y="322"/>
                      <a:pt x="106" y="327"/>
                      <a:pt x="109" y="332"/>
                    </a:cubicBezTo>
                    <a:cubicBezTo>
                      <a:pt x="111" y="334"/>
                      <a:pt x="118" y="329"/>
                      <a:pt x="120" y="325"/>
                    </a:cubicBezTo>
                    <a:cubicBezTo>
                      <a:pt x="123" y="320"/>
                      <a:pt x="132" y="318"/>
                      <a:pt x="132" y="325"/>
                    </a:cubicBezTo>
                    <a:cubicBezTo>
                      <a:pt x="130" y="329"/>
                      <a:pt x="132" y="332"/>
                      <a:pt x="139" y="327"/>
                    </a:cubicBezTo>
                    <a:cubicBezTo>
                      <a:pt x="141" y="325"/>
                      <a:pt x="144" y="325"/>
                      <a:pt x="144" y="325"/>
                    </a:cubicBezTo>
                    <a:cubicBezTo>
                      <a:pt x="146" y="318"/>
                      <a:pt x="148" y="311"/>
                      <a:pt x="151" y="308"/>
                    </a:cubicBezTo>
                    <a:cubicBezTo>
                      <a:pt x="153" y="306"/>
                      <a:pt x="146" y="297"/>
                      <a:pt x="148" y="294"/>
                    </a:cubicBezTo>
                    <a:cubicBezTo>
                      <a:pt x="153" y="294"/>
                      <a:pt x="162" y="297"/>
                      <a:pt x="167" y="287"/>
                    </a:cubicBezTo>
                    <a:cubicBezTo>
                      <a:pt x="169" y="278"/>
                      <a:pt x="174" y="273"/>
                      <a:pt x="174" y="273"/>
                    </a:cubicBezTo>
                    <a:cubicBezTo>
                      <a:pt x="174" y="273"/>
                      <a:pt x="174" y="255"/>
                      <a:pt x="181" y="259"/>
                    </a:cubicBezTo>
                    <a:cubicBezTo>
                      <a:pt x="185" y="262"/>
                      <a:pt x="192" y="266"/>
                      <a:pt x="192" y="259"/>
                    </a:cubicBezTo>
                    <a:cubicBezTo>
                      <a:pt x="195" y="252"/>
                      <a:pt x="202" y="255"/>
                      <a:pt x="202" y="248"/>
                    </a:cubicBezTo>
                    <a:cubicBezTo>
                      <a:pt x="204" y="243"/>
                      <a:pt x="209" y="243"/>
                      <a:pt x="213" y="243"/>
                    </a:cubicBezTo>
                    <a:cubicBezTo>
                      <a:pt x="218" y="245"/>
                      <a:pt x="220" y="243"/>
                      <a:pt x="220" y="238"/>
                    </a:cubicBezTo>
                    <a:cubicBezTo>
                      <a:pt x="220" y="236"/>
                      <a:pt x="232" y="238"/>
                      <a:pt x="239" y="231"/>
                    </a:cubicBezTo>
                    <a:cubicBezTo>
                      <a:pt x="248" y="227"/>
                      <a:pt x="251" y="222"/>
                      <a:pt x="255" y="224"/>
                    </a:cubicBezTo>
                    <a:cubicBezTo>
                      <a:pt x="258" y="229"/>
                      <a:pt x="279" y="227"/>
                      <a:pt x="281" y="227"/>
                    </a:cubicBezTo>
                    <a:cubicBezTo>
                      <a:pt x="286" y="224"/>
                      <a:pt x="290" y="220"/>
                      <a:pt x="299" y="220"/>
                    </a:cubicBezTo>
                    <a:cubicBezTo>
                      <a:pt x="306" y="222"/>
                      <a:pt x="325" y="217"/>
                      <a:pt x="332" y="217"/>
                    </a:cubicBezTo>
                    <a:cubicBezTo>
                      <a:pt x="339" y="217"/>
                      <a:pt x="344" y="210"/>
                      <a:pt x="346" y="208"/>
                    </a:cubicBezTo>
                    <a:cubicBezTo>
                      <a:pt x="348" y="206"/>
                      <a:pt x="351" y="194"/>
                      <a:pt x="353" y="192"/>
                    </a:cubicBezTo>
                    <a:lnTo>
                      <a:pt x="353" y="136"/>
                    </a:lnTo>
                    <a:cubicBezTo>
                      <a:pt x="346" y="138"/>
                      <a:pt x="334" y="140"/>
                      <a:pt x="334" y="14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5" name="Freeform 122">
                <a:extLst>
                  <a:ext uri="{FF2B5EF4-FFF2-40B4-BE49-F238E27FC236}">
                    <a16:creationId xmlns:a16="http://schemas.microsoft.com/office/drawing/2014/main" id="{04CBC72D-06FE-C273-F5ED-11E517D35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031"/>
                <a:ext cx="213" cy="201"/>
              </a:xfrm>
              <a:custGeom>
                <a:avLst/>
                <a:gdLst>
                  <a:gd name="T0" fmla="*/ 334 w 353"/>
                  <a:gd name="T1" fmla="*/ 140 h 334"/>
                  <a:gd name="T2" fmla="*/ 334 w 353"/>
                  <a:gd name="T3" fmla="*/ 140 h 334"/>
                  <a:gd name="T4" fmla="*/ 325 w 353"/>
                  <a:gd name="T5" fmla="*/ 117 h 334"/>
                  <a:gd name="T6" fmla="*/ 302 w 353"/>
                  <a:gd name="T7" fmla="*/ 110 h 334"/>
                  <a:gd name="T8" fmla="*/ 288 w 353"/>
                  <a:gd name="T9" fmla="*/ 89 h 334"/>
                  <a:gd name="T10" fmla="*/ 158 w 353"/>
                  <a:gd name="T11" fmla="*/ 0 h 334"/>
                  <a:gd name="T12" fmla="*/ 120 w 353"/>
                  <a:gd name="T13" fmla="*/ 0 h 334"/>
                  <a:gd name="T14" fmla="*/ 141 w 353"/>
                  <a:gd name="T15" fmla="*/ 189 h 334"/>
                  <a:gd name="T16" fmla="*/ 148 w 353"/>
                  <a:gd name="T17" fmla="*/ 196 h 334"/>
                  <a:gd name="T18" fmla="*/ 144 w 353"/>
                  <a:gd name="T19" fmla="*/ 215 h 334"/>
                  <a:gd name="T20" fmla="*/ 62 w 353"/>
                  <a:gd name="T21" fmla="*/ 215 h 334"/>
                  <a:gd name="T22" fmla="*/ 48 w 353"/>
                  <a:gd name="T23" fmla="*/ 220 h 334"/>
                  <a:gd name="T24" fmla="*/ 34 w 353"/>
                  <a:gd name="T25" fmla="*/ 217 h 334"/>
                  <a:gd name="T26" fmla="*/ 23 w 353"/>
                  <a:gd name="T27" fmla="*/ 220 h 334"/>
                  <a:gd name="T28" fmla="*/ 11 w 353"/>
                  <a:gd name="T29" fmla="*/ 224 h 334"/>
                  <a:gd name="T30" fmla="*/ 0 w 353"/>
                  <a:gd name="T31" fmla="*/ 231 h 334"/>
                  <a:gd name="T32" fmla="*/ 2 w 353"/>
                  <a:gd name="T33" fmla="*/ 236 h 334"/>
                  <a:gd name="T34" fmla="*/ 4 w 353"/>
                  <a:gd name="T35" fmla="*/ 243 h 334"/>
                  <a:gd name="T36" fmla="*/ 9 w 353"/>
                  <a:gd name="T37" fmla="*/ 255 h 334"/>
                  <a:gd name="T38" fmla="*/ 20 w 353"/>
                  <a:gd name="T39" fmla="*/ 269 h 334"/>
                  <a:gd name="T40" fmla="*/ 20 w 353"/>
                  <a:gd name="T41" fmla="*/ 287 h 334"/>
                  <a:gd name="T42" fmla="*/ 25 w 353"/>
                  <a:gd name="T43" fmla="*/ 292 h 334"/>
                  <a:gd name="T44" fmla="*/ 37 w 353"/>
                  <a:gd name="T45" fmla="*/ 290 h 334"/>
                  <a:gd name="T46" fmla="*/ 53 w 353"/>
                  <a:gd name="T47" fmla="*/ 292 h 334"/>
                  <a:gd name="T48" fmla="*/ 67 w 353"/>
                  <a:gd name="T49" fmla="*/ 280 h 334"/>
                  <a:gd name="T50" fmla="*/ 76 w 353"/>
                  <a:gd name="T51" fmla="*/ 297 h 334"/>
                  <a:gd name="T52" fmla="*/ 83 w 353"/>
                  <a:gd name="T53" fmla="*/ 306 h 334"/>
                  <a:gd name="T54" fmla="*/ 83 w 353"/>
                  <a:gd name="T55" fmla="*/ 315 h 334"/>
                  <a:gd name="T56" fmla="*/ 88 w 353"/>
                  <a:gd name="T57" fmla="*/ 327 h 334"/>
                  <a:gd name="T58" fmla="*/ 97 w 353"/>
                  <a:gd name="T59" fmla="*/ 327 h 334"/>
                  <a:gd name="T60" fmla="*/ 109 w 353"/>
                  <a:gd name="T61" fmla="*/ 332 h 334"/>
                  <a:gd name="T62" fmla="*/ 120 w 353"/>
                  <a:gd name="T63" fmla="*/ 325 h 334"/>
                  <a:gd name="T64" fmla="*/ 132 w 353"/>
                  <a:gd name="T65" fmla="*/ 325 h 334"/>
                  <a:gd name="T66" fmla="*/ 139 w 353"/>
                  <a:gd name="T67" fmla="*/ 327 h 334"/>
                  <a:gd name="T68" fmla="*/ 144 w 353"/>
                  <a:gd name="T69" fmla="*/ 325 h 334"/>
                  <a:gd name="T70" fmla="*/ 151 w 353"/>
                  <a:gd name="T71" fmla="*/ 308 h 334"/>
                  <a:gd name="T72" fmla="*/ 148 w 353"/>
                  <a:gd name="T73" fmla="*/ 294 h 334"/>
                  <a:gd name="T74" fmla="*/ 167 w 353"/>
                  <a:gd name="T75" fmla="*/ 287 h 334"/>
                  <a:gd name="T76" fmla="*/ 174 w 353"/>
                  <a:gd name="T77" fmla="*/ 273 h 334"/>
                  <a:gd name="T78" fmla="*/ 181 w 353"/>
                  <a:gd name="T79" fmla="*/ 259 h 334"/>
                  <a:gd name="T80" fmla="*/ 192 w 353"/>
                  <a:gd name="T81" fmla="*/ 259 h 334"/>
                  <a:gd name="T82" fmla="*/ 202 w 353"/>
                  <a:gd name="T83" fmla="*/ 248 h 334"/>
                  <a:gd name="T84" fmla="*/ 213 w 353"/>
                  <a:gd name="T85" fmla="*/ 243 h 334"/>
                  <a:gd name="T86" fmla="*/ 220 w 353"/>
                  <a:gd name="T87" fmla="*/ 238 h 334"/>
                  <a:gd name="T88" fmla="*/ 239 w 353"/>
                  <a:gd name="T89" fmla="*/ 231 h 334"/>
                  <a:gd name="T90" fmla="*/ 255 w 353"/>
                  <a:gd name="T91" fmla="*/ 224 h 334"/>
                  <a:gd name="T92" fmla="*/ 281 w 353"/>
                  <a:gd name="T93" fmla="*/ 227 h 334"/>
                  <a:gd name="T94" fmla="*/ 299 w 353"/>
                  <a:gd name="T95" fmla="*/ 220 h 334"/>
                  <a:gd name="T96" fmla="*/ 332 w 353"/>
                  <a:gd name="T97" fmla="*/ 217 h 334"/>
                  <a:gd name="T98" fmla="*/ 346 w 353"/>
                  <a:gd name="T99" fmla="*/ 208 h 334"/>
                  <a:gd name="T100" fmla="*/ 353 w 353"/>
                  <a:gd name="T101" fmla="*/ 192 h 334"/>
                  <a:gd name="T102" fmla="*/ 353 w 353"/>
                  <a:gd name="T103" fmla="*/ 136 h 334"/>
                  <a:gd name="T104" fmla="*/ 334 w 353"/>
                  <a:gd name="T105" fmla="*/ 140 h 334"/>
                  <a:gd name="T106" fmla="*/ 334 w 353"/>
                  <a:gd name="T107" fmla="*/ 14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3" h="334">
                    <a:moveTo>
                      <a:pt x="334" y="140"/>
                    </a:moveTo>
                    <a:lnTo>
                      <a:pt x="334" y="140"/>
                    </a:lnTo>
                    <a:cubicBezTo>
                      <a:pt x="334" y="140"/>
                      <a:pt x="334" y="122"/>
                      <a:pt x="325" y="117"/>
                    </a:cubicBezTo>
                    <a:cubicBezTo>
                      <a:pt x="313" y="110"/>
                      <a:pt x="302" y="110"/>
                      <a:pt x="302" y="110"/>
                    </a:cubicBezTo>
                    <a:cubicBezTo>
                      <a:pt x="302" y="110"/>
                      <a:pt x="292" y="96"/>
                      <a:pt x="288" y="89"/>
                    </a:cubicBezTo>
                    <a:cubicBezTo>
                      <a:pt x="283" y="87"/>
                      <a:pt x="213" y="40"/>
                      <a:pt x="158" y="0"/>
                    </a:cubicBezTo>
                    <a:lnTo>
                      <a:pt x="120" y="0"/>
                    </a:lnTo>
                    <a:lnTo>
                      <a:pt x="141" y="189"/>
                    </a:lnTo>
                    <a:lnTo>
                      <a:pt x="148" y="196"/>
                    </a:lnTo>
                    <a:cubicBezTo>
                      <a:pt x="148" y="196"/>
                      <a:pt x="148" y="213"/>
                      <a:pt x="144" y="215"/>
                    </a:cubicBezTo>
                    <a:cubicBezTo>
                      <a:pt x="141" y="217"/>
                      <a:pt x="62" y="215"/>
                      <a:pt x="62" y="215"/>
                    </a:cubicBezTo>
                    <a:cubicBezTo>
                      <a:pt x="62" y="215"/>
                      <a:pt x="55" y="220"/>
                      <a:pt x="48" y="220"/>
                    </a:cubicBezTo>
                    <a:cubicBezTo>
                      <a:pt x="44" y="220"/>
                      <a:pt x="37" y="215"/>
                      <a:pt x="34" y="217"/>
                    </a:cubicBezTo>
                    <a:cubicBezTo>
                      <a:pt x="32" y="222"/>
                      <a:pt x="32" y="229"/>
                      <a:pt x="23" y="220"/>
                    </a:cubicBezTo>
                    <a:cubicBezTo>
                      <a:pt x="13" y="210"/>
                      <a:pt x="11" y="220"/>
                      <a:pt x="11" y="224"/>
                    </a:cubicBezTo>
                    <a:cubicBezTo>
                      <a:pt x="11" y="229"/>
                      <a:pt x="7" y="231"/>
                      <a:pt x="0" y="231"/>
                    </a:cubicBezTo>
                    <a:cubicBezTo>
                      <a:pt x="0" y="234"/>
                      <a:pt x="2" y="236"/>
                      <a:pt x="2" y="236"/>
                    </a:cubicBezTo>
                    <a:lnTo>
                      <a:pt x="4" y="243"/>
                    </a:lnTo>
                    <a:cubicBezTo>
                      <a:pt x="4" y="243"/>
                      <a:pt x="4" y="252"/>
                      <a:pt x="9" y="255"/>
                    </a:cubicBezTo>
                    <a:cubicBezTo>
                      <a:pt x="11" y="259"/>
                      <a:pt x="18" y="266"/>
                      <a:pt x="20" y="269"/>
                    </a:cubicBezTo>
                    <a:lnTo>
                      <a:pt x="20" y="287"/>
                    </a:lnTo>
                    <a:cubicBezTo>
                      <a:pt x="20" y="287"/>
                      <a:pt x="23" y="297"/>
                      <a:pt x="25" y="292"/>
                    </a:cubicBezTo>
                    <a:cubicBezTo>
                      <a:pt x="30" y="287"/>
                      <a:pt x="34" y="297"/>
                      <a:pt x="37" y="290"/>
                    </a:cubicBezTo>
                    <a:cubicBezTo>
                      <a:pt x="39" y="285"/>
                      <a:pt x="48" y="292"/>
                      <a:pt x="53" y="292"/>
                    </a:cubicBezTo>
                    <a:cubicBezTo>
                      <a:pt x="55" y="292"/>
                      <a:pt x="65" y="280"/>
                      <a:pt x="67" y="280"/>
                    </a:cubicBezTo>
                    <a:cubicBezTo>
                      <a:pt x="69" y="283"/>
                      <a:pt x="76" y="292"/>
                      <a:pt x="76" y="297"/>
                    </a:cubicBezTo>
                    <a:cubicBezTo>
                      <a:pt x="76" y="301"/>
                      <a:pt x="86" y="306"/>
                      <a:pt x="83" y="306"/>
                    </a:cubicBezTo>
                    <a:cubicBezTo>
                      <a:pt x="79" y="308"/>
                      <a:pt x="79" y="315"/>
                      <a:pt x="83" y="315"/>
                    </a:cubicBezTo>
                    <a:cubicBezTo>
                      <a:pt x="88" y="315"/>
                      <a:pt x="86" y="322"/>
                      <a:pt x="88" y="327"/>
                    </a:cubicBezTo>
                    <a:cubicBezTo>
                      <a:pt x="90" y="329"/>
                      <a:pt x="95" y="334"/>
                      <a:pt x="97" y="327"/>
                    </a:cubicBezTo>
                    <a:cubicBezTo>
                      <a:pt x="99" y="322"/>
                      <a:pt x="106" y="327"/>
                      <a:pt x="109" y="332"/>
                    </a:cubicBezTo>
                    <a:cubicBezTo>
                      <a:pt x="111" y="334"/>
                      <a:pt x="118" y="329"/>
                      <a:pt x="120" y="325"/>
                    </a:cubicBezTo>
                    <a:cubicBezTo>
                      <a:pt x="123" y="320"/>
                      <a:pt x="132" y="318"/>
                      <a:pt x="132" y="325"/>
                    </a:cubicBezTo>
                    <a:cubicBezTo>
                      <a:pt x="130" y="329"/>
                      <a:pt x="132" y="332"/>
                      <a:pt x="139" y="327"/>
                    </a:cubicBezTo>
                    <a:cubicBezTo>
                      <a:pt x="141" y="325"/>
                      <a:pt x="144" y="325"/>
                      <a:pt x="144" y="325"/>
                    </a:cubicBezTo>
                    <a:cubicBezTo>
                      <a:pt x="146" y="318"/>
                      <a:pt x="148" y="311"/>
                      <a:pt x="151" y="308"/>
                    </a:cubicBezTo>
                    <a:cubicBezTo>
                      <a:pt x="153" y="306"/>
                      <a:pt x="146" y="297"/>
                      <a:pt x="148" y="294"/>
                    </a:cubicBezTo>
                    <a:cubicBezTo>
                      <a:pt x="153" y="294"/>
                      <a:pt x="162" y="297"/>
                      <a:pt x="167" y="287"/>
                    </a:cubicBezTo>
                    <a:cubicBezTo>
                      <a:pt x="169" y="278"/>
                      <a:pt x="174" y="273"/>
                      <a:pt x="174" y="273"/>
                    </a:cubicBezTo>
                    <a:cubicBezTo>
                      <a:pt x="174" y="273"/>
                      <a:pt x="174" y="255"/>
                      <a:pt x="181" y="259"/>
                    </a:cubicBezTo>
                    <a:cubicBezTo>
                      <a:pt x="185" y="262"/>
                      <a:pt x="192" y="266"/>
                      <a:pt x="192" y="259"/>
                    </a:cubicBezTo>
                    <a:cubicBezTo>
                      <a:pt x="195" y="252"/>
                      <a:pt x="202" y="255"/>
                      <a:pt x="202" y="248"/>
                    </a:cubicBezTo>
                    <a:cubicBezTo>
                      <a:pt x="204" y="243"/>
                      <a:pt x="209" y="243"/>
                      <a:pt x="213" y="243"/>
                    </a:cubicBezTo>
                    <a:cubicBezTo>
                      <a:pt x="218" y="245"/>
                      <a:pt x="220" y="243"/>
                      <a:pt x="220" y="238"/>
                    </a:cubicBezTo>
                    <a:cubicBezTo>
                      <a:pt x="220" y="236"/>
                      <a:pt x="232" y="238"/>
                      <a:pt x="239" y="231"/>
                    </a:cubicBezTo>
                    <a:cubicBezTo>
                      <a:pt x="248" y="227"/>
                      <a:pt x="251" y="222"/>
                      <a:pt x="255" y="224"/>
                    </a:cubicBezTo>
                    <a:cubicBezTo>
                      <a:pt x="258" y="229"/>
                      <a:pt x="279" y="227"/>
                      <a:pt x="281" y="227"/>
                    </a:cubicBezTo>
                    <a:cubicBezTo>
                      <a:pt x="286" y="224"/>
                      <a:pt x="290" y="220"/>
                      <a:pt x="299" y="220"/>
                    </a:cubicBezTo>
                    <a:cubicBezTo>
                      <a:pt x="306" y="222"/>
                      <a:pt x="325" y="217"/>
                      <a:pt x="332" y="217"/>
                    </a:cubicBezTo>
                    <a:cubicBezTo>
                      <a:pt x="339" y="217"/>
                      <a:pt x="344" y="210"/>
                      <a:pt x="346" y="208"/>
                    </a:cubicBezTo>
                    <a:cubicBezTo>
                      <a:pt x="348" y="206"/>
                      <a:pt x="351" y="194"/>
                      <a:pt x="353" y="192"/>
                    </a:cubicBezTo>
                    <a:lnTo>
                      <a:pt x="353" y="136"/>
                    </a:lnTo>
                    <a:cubicBezTo>
                      <a:pt x="346" y="138"/>
                      <a:pt x="334" y="140"/>
                      <a:pt x="334" y="140"/>
                    </a:cubicBezTo>
                    <a:lnTo>
                      <a:pt x="334" y="14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6" name="Freeform 123">
                <a:extLst>
                  <a:ext uri="{FF2B5EF4-FFF2-40B4-BE49-F238E27FC236}">
                    <a16:creationId xmlns:a16="http://schemas.microsoft.com/office/drawing/2014/main" id="{9218F72D-6A6F-8EE5-D1E4-7132F746C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031"/>
                <a:ext cx="213" cy="201"/>
              </a:xfrm>
              <a:custGeom>
                <a:avLst/>
                <a:gdLst>
                  <a:gd name="T0" fmla="*/ 334 w 353"/>
                  <a:gd name="T1" fmla="*/ 140 h 334"/>
                  <a:gd name="T2" fmla="*/ 334 w 353"/>
                  <a:gd name="T3" fmla="*/ 140 h 334"/>
                  <a:gd name="T4" fmla="*/ 325 w 353"/>
                  <a:gd name="T5" fmla="*/ 117 h 334"/>
                  <a:gd name="T6" fmla="*/ 302 w 353"/>
                  <a:gd name="T7" fmla="*/ 110 h 334"/>
                  <a:gd name="T8" fmla="*/ 288 w 353"/>
                  <a:gd name="T9" fmla="*/ 89 h 334"/>
                  <a:gd name="T10" fmla="*/ 158 w 353"/>
                  <a:gd name="T11" fmla="*/ 0 h 334"/>
                  <a:gd name="T12" fmla="*/ 120 w 353"/>
                  <a:gd name="T13" fmla="*/ 0 h 334"/>
                  <a:gd name="T14" fmla="*/ 141 w 353"/>
                  <a:gd name="T15" fmla="*/ 189 h 334"/>
                  <a:gd name="T16" fmla="*/ 148 w 353"/>
                  <a:gd name="T17" fmla="*/ 196 h 334"/>
                  <a:gd name="T18" fmla="*/ 144 w 353"/>
                  <a:gd name="T19" fmla="*/ 215 h 334"/>
                  <a:gd name="T20" fmla="*/ 62 w 353"/>
                  <a:gd name="T21" fmla="*/ 215 h 334"/>
                  <a:gd name="T22" fmla="*/ 48 w 353"/>
                  <a:gd name="T23" fmla="*/ 220 h 334"/>
                  <a:gd name="T24" fmla="*/ 34 w 353"/>
                  <a:gd name="T25" fmla="*/ 217 h 334"/>
                  <a:gd name="T26" fmla="*/ 23 w 353"/>
                  <a:gd name="T27" fmla="*/ 220 h 334"/>
                  <a:gd name="T28" fmla="*/ 11 w 353"/>
                  <a:gd name="T29" fmla="*/ 224 h 334"/>
                  <a:gd name="T30" fmla="*/ 0 w 353"/>
                  <a:gd name="T31" fmla="*/ 231 h 334"/>
                  <a:gd name="T32" fmla="*/ 2 w 353"/>
                  <a:gd name="T33" fmla="*/ 236 h 334"/>
                  <a:gd name="T34" fmla="*/ 4 w 353"/>
                  <a:gd name="T35" fmla="*/ 243 h 334"/>
                  <a:gd name="T36" fmla="*/ 9 w 353"/>
                  <a:gd name="T37" fmla="*/ 255 h 334"/>
                  <a:gd name="T38" fmla="*/ 20 w 353"/>
                  <a:gd name="T39" fmla="*/ 269 h 334"/>
                  <a:gd name="T40" fmla="*/ 20 w 353"/>
                  <a:gd name="T41" fmla="*/ 287 h 334"/>
                  <a:gd name="T42" fmla="*/ 25 w 353"/>
                  <a:gd name="T43" fmla="*/ 292 h 334"/>
                  <a:gd name="T44" fmla="*/ 37 w 353"/>
                  <a:gd name="T45" fmla="*/ 290 h 334"/>
                  <a:gd name="T46" fmla="*/ 53 w 353"/>
                  <a:gd name="T47" fmla="*/ 292 h 334"/>
                  <a:gd name="T48" fmla="*/ 67 w 353"/>
                  <a:gd name="T49" fmla="*/ 280 h 334"/>
                  <a:gd name="T50" fmla="*/ 76 w 353"/>
                  <a:gd name="T51" fmla="*/ 297 h 334"/>
                  <a:gd name="T52" fmla="*/ 83 w 353"/>
                  <a:gd name="T53" fmla="*/ 306 h 334"/>
                  <a:gd name="T54" fmla="*/ 83 w 353"/>
                  <a:gd name="T55" fmla="*/ 315 h 334"/>
                  <a:gd name="T56" fmla="*/ 88 w 353"/>
                  <a:gd name="T57" fmla="*/ 327 h 334"/>
                  <a:gd name="T58" fmla="*/ 97 w 353"/>
                  <a:gd name="T59" fmla="*/ 327 h 334"/>
                  <a:gd name="T60" fmla="*/ 109 w 353"/>
                  <a:gd name="T61" fmla="*/ 332 h 334"/>
                  <a:gd name="T62" fmla="*/ 120 w 353"/>
                  <a:gd name="T63" fmla="*/ 325 h 334"/>
                  <a:gd name="T64" fmla="*/ 132 w 353"/>
                  <a:gd name="T65" fmla="*/ 325 h 334"/>
                  <a:gd name="T66" fmla="*/ 139 w 353"/>
                  <a:gd name="T67" fmla="*/ 327 h 334"/>
                  <a:gd name="T68" fmla="*/ 144 w 353"/>
                  <a:gd name="T69" fmla="*/ 325 h 334"/>
                  <a:gd name="T70" fmla="*/ 151 w 353"/>
                  <a:gd name="T71" fmla="*/ 308 h 334"/>
                  <a:gd name="T72" fmla="*/ 148 w 353"/>
                  <a:gd name="T73" fmla="*/ 294 h 334"/>
                  <a:gd name="T74" fmla="*/ 167 w 353"/>
                  <a:gd name="T75" fmla="*/ 287 h 334"/>
                  <a:gd name="T76" fmla="*/ 174 w 353"/>
                  <a:gd name="T77" fmla="*/ 273 h 334"/>
                  <a:gd name="T78" fmla="*/ 181 w 353"/>
                  <a:gd name="T79" fmla="*/ 259 h 334"/>
                  <a:gd name="T80" fmla="*/ 192 w 353"/>
                  <a:gd name="T81" fmla="*/ 259 h 334"/>
                  <a:gd name="T82" fmla="*/ 202 w 353"/>
                  <a:gd name="T83" fmla="*/ 248 h 334"/>
                  <a:gd name="T84" fmla="*/ 213 w 353"/>
                  <a:gd name="T85" fmla="*/ 243 h 334"/>
                  <a:gd name="T86" fmla="*/ 220 w 353"/>
                  <a:gd name="T87" fmla="*/ 238 h 334"/>
                  <a:gd name="T88" fmla="*/ 239 w 353"/>
                  <a:gd name="T89" fmla="*/ 231 h 334"/>
                  <a:gd name="T90" fmla="*/ 255 w 353"/>
                  <a:gd name="T91" fmla="*/ 224 h 334"/>
                  <a:gd name="T92" fmla="*/ 281 w 353"/>
                  <a:gd name="T93" fmla="*/ 227 h 334"/>
                  <a:gd name="T94" fmla="*/ 299 w 353"/>
                  <a:gd name="T95" fmla="*/ 220 h 334"/>
                  <a:gd name="T96" fmla="*/ 332 w 353"/>
                  <a:gd name="T97" fmla="*/ 217 h 334"/>
                  <a:gd name="T98" fmla="*/ 346 w 353"/>
                  <a:gd name="T99" fmla="*/ 208 h 334"/>
                  <a:gd name="T100" fmla="*/ 353 w 353"/>
                  <a:gd name="T101" fmla="*/ 192 h 334"/>
                  <a:gd name="T102" fmla="*/ 353 w 353"/>
                  <a:gd name="T103" fmla="*/ 136 h 334"/>
                  <a:gd name="T104" fmla="*/ 334 w 353"/>
                  <a:gd name="T105" fmla="*/ 14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53" h="334">
                    <a:moveTo>
                      <a:pt x="334" y="140"/>
                    </a:moveTo>
                    <a:lnTo>
                      <a:pt x="334" y="140"/>
                    </a:lnTo>
                    <a:cubicBezTo>
                      <a:pt x="334" y="140"/>
                      <a:pt x="334" y="122"/>
                      <a:pt x="325" y="117"/>
                    </a:cubicBezTo>
                    <a:cubicBezTo>
                      <a:pt x="313" y="110"/>
                      <a:pt x="302" y="110"/>
                      <a:pt x="302" y="110"/>
                    </a:cubicBezTo>
                    <a:cubicBezTo>
                      <a:pt x="302" y="110"/>
                      <a:pt x="292" y="96"/>
                      <a:pt x="288" y="89"/>
                    </a:cubicBezTo>
                    <a:cubicBezTo>
                      <a:pt x="283" y="87"/>
                      <a:pt x="213" y="40"/>
                      <a:pt x="158" y="0"/>
                    </a:cubicBezTo>
                    <a:lnTo>
                      <a:pt x="120" y="0"/>
                    </a:lnTo>
                    <a:lnTo>
                      <a:pt x="141" y="189"/>
                    </a:lnTo>
                    <a:lnTo>
                      <a:pt x="148" y="196"/>
                    </a:lnTo>
                    <a:cubicBezTo>
                      <a:pt x="148" y="196"/>
                      <a:pt x="148" y="213"/>
                      <a:pt x="144" y="215"/>
                    </a:cubicBezTo>
                    <a:cubicBezTo>
                      <a:pt x="141" y="217"/>
                      <a:pt x="62" y="215"/>
                      <a:pt x="62" y="215"/>
                    </a:cubicBezTo>
                    <a:cubicBezTo>
                      <a:pt x="62" y="215"/>
                      <a:pt x="55" y="220"/>
                      <a:pt x="48" y="220"/>
                    </a:cubicBezTo>
                    <a:cubicBezTo>
                      <a:pt x="44" y="220"/>
                      <a:pt x="37" y="215"/>
                      <a:pt x="34" y="217"/>
                    </a:cubicBezTo>
                    <a:cubicBezTo>
                      <a:pt x="32" y="222"/>
                      <a:pt x="32" y="229"/>
                      <a:pt x="23" y="220"/>
                    </a:cubicBezTo>
                    <a:cubicBezTo>
                      <a:pt x="13" y="210"/>
                      <a:pt x="11" y="220"/>
                      <a:pt x="11" y="224"/>
                    </a:cubicBezTo>
                    <a:cubicBezTo>
                      <a:pt x="11" y="229"/>
                      <a:pt x="7" y="231"/>
                      <a:pt x="0" y="231"/>
                    </a:cubicBezTo>
                    <a:cubicBezTo>
                      <a:pt x="0" y="234"/>
                      <a:pt x="2" y="236"/>
                      <a:pt x="2" y="236"/>
                    </a:cubicBezTo>
                    <a:lnTo>
                      <a:pt x="4" y="243"/>
                    </a:lnTo>
                    <a:cubicBezTo>
                      <a:pt x="4" y="243"/>
                      <a:pt x="4" y="252"/>
                      <a:pt x="9" y="255"/>
                    </a:cubicBezTo>
                    <a:cubicBezTo>
                      <a:pt x="11" y="259"/>
                      <a:pt x="18" y="266"/>
                      <a:pt x="20" y="269"/>
                    </a:cubicBezTo>
                    <a:lnTo>
                      <a:pt x="20" y="287"/>
                    </a:lnTo>
                    <a:cubicBezTo>
                      <a:pt x="20" y="287"/>
                      <a:pt x="23" y="297"/>
                      <a:pt x="25" y="292"/>
                    </a:cubicBezTo>
                    <a:cubicBezTo>
                      <a:pt x="30" y="287"/>
                      <a:pt x="34" y="297"/>
                      <a:pt x="37" y="290"/>
                    </a:cubicBezTo>
                    <a:cubicBezTo>
                      <a:pt x="39" y="285"/>
                      <a:pt x="48" y="292"/>
                      <a:pt x="53" y="292"/>
                    </a:cubicBezTo>
                    <a:cubicBezTo>
                      <a:pt x="55" y="292"/>
                      <a:pt x="65" y="280"/>
                      <a:pt x="67" y="280"/>
                    </a:cubicBezTo>
                    <a:cubicBezTo>
                      <a:pt x="69" y="283"/>
                      <a:pt x="76" y="292"/>
                      <a:pt x="76" y="297"/>
                    </a:cubicBezTo>
                    <a:cubicBezTo>
                      <a:pt x="76" y="301"/>
                      <a:pt x="86" y="306"/>
                      <a:pt x="83" y="306"/>
                    </a:cubicBezTo>
                    <a:cubicBezTo>
                      <a:pt x="79" y="308"/>
                      <a:pt x="79" y="315"/>
                      <a:pt x="83" y="315"/>
                    </a:cubicBezTo>
                    <a:cubicBezTo>
                      <a:pt x="88" y="315"/>
                      <a:pt x="86" y="322"/>
                      <a:pt x="88" y="327"/>
                    </a:cubicBezTo>
                    <a:cubicBezTo>
                      <a:pt x="90" y="329"/>
                      <a:pt x="95" y="334"/>
                      <a:pt x="97" y="327"/>
                    </a:cubicBezTo>
                    <a:cubicBezTo>
                      <a:pt x="99" y="322"/>
                      <a:pt x="106" y="327"/>
                      <a:pt x="109" y="332"/>
                    </a:cubicBezTo>
                    <a:cubicBezTo>
                      <a:pt x="111" y="334"/>
                      <a:pt x="118" y="329"/>
                      <a:pt x="120" y="325"/>
                    </a:cubicBezTo>
                    <a:cubicBezTo>
                      <a:pt x="123" y="320"/>
                      <a:pt x="132" y="318"/>
                      <a:pt x="132" y="325"/>
                    </a:cubicBezTo>
                    <a:cubicBezTo>
                      <a:pt x="130" y="329"/>
                      <a:pt x="132" y="332"/>
                      <a:pt x="139" y="327"/>
                    </a:cubicBezTo>
                    <a:cubicBezTo>
                      <a:pt x="141" y="325"/>
                      <a:pt x="144" y="325"/>
                      <a:pt x="144" y="325"/>
                    </a:cubicBezTo>
                    <a:cubicBezTo>
                      <a:pt x="146" y="318"/>
                      <a:pt x="148" y="311"/>
                      <a:pt x="151" y="308"/>
                    </a:cubicBezTo>
                    <a:cubicBezTo>
                      <a:pt x="153" y="306"/>
                      <a:pt x="146" y="297"/>
                      <a:pt x="148" y="294"/>
                    </a:cubicBezTo>
                    <a:cubicBezTo>
                      <a:pt x="153" y="294"/>
                      <a:pt x="162" y="297"/>
                      <a:pt x="167" y="287"/>
                    </a:cubicBezTo>
                    <a:cubicBezTo>
                      <a:pt x="169" y="278"/>
                      <a:pt x="174" y="273"/>
                      <a:pt x="174" y="273"/>
                    </a:cubicBezTo>
                    <a:cubicBezTo>
                      <a:pt x="174" y="273"/>
                      <a:pt x="174" y="255"/>
                      <a:pt x="181" y="259"/>
                    </a:cubicBezTo>
                    <a:cubicBezTo>
                      <a:pt x="185" y="262"/>
                      <a:pt x="192" y="266"/>
                      <a:pt x="192" y="259"/>
                    </a:cubicBezTo>
                    <a:cubicBezTo>
                      <a:pt x="195" y="252"/>
                      <a:pt x="202" y="255"/>
                      <a:pt x="202" y="248"/>
                    </a:cubicBezTo>
                    <a:cubicBezTo>
                      <a:pt x="204" y="243"/>
                      <a:pt x="209" y="243"/>
                      <a:pt x="213" y="243"/>
                    </a:cubicBezTo>
                    <a:cubicBezTo>
                      <a:pt x="218" y="245"/>
                      <a:pt x="220" y="243"/>
                      <a:pt x="220" y="238"/>
                    </a:cubicBezTo>
                    <a:cubicBezTo>
                      <a:pt x="220" y="236"/>
                      <a:pt x="232" y="238"/>
                      <a:pt x="239" y="231"/>
                    </a:cubicBezTo>
                    <a:cubicBezTo>
                      <a:pt x="248" y="227"/>
                      <a:pt x="251" y="222"/>
                      <a:pt x="255" y="224"/>
                    </a:cubicBezTo>
                    <a:cubicBezTo>
                      <a:pt x="258" y="229"/>
                      <a:pt x="279" y="227"/>
                      <a:pt x="281" y="227"/>
                    </a:cubicBezTo>
                    <a:cubicBezTo>
                      <a:pt x="286" y="224"/>
                      <a:pt x="290" y="220"/>
                      <a:pt x="299" y="220"/>
                    </a:cubicBezTo>
                    <a:cubicBezTo>
                      <a:pt x="306" y="222"/>
                      <a:pt x="325" y="217"/>
                      <a:pt x="332" y="217"/>
                    </a:cubicBezTo>
                    <a:cubicBezTo>
                      <a:pt x="339" y="217"/>
                      <a:pt x="344" y="210"/>
                      <a:pt x="346" y="208"/>
                    </a:cubicBezTo>
                    <a:cubicBezTo>
                      <a:pt x="348" y="206"/>
                      <a:pt x="351" y="194"/>
                      <a:pt x="353" y="192"/>
                    </a:cubicBezTo>
                    <a:lnTo>
                      <a:pt x="353" y="136"/>
                    </a:lnTo>
                    <a:cubicBezTo>
                      <a:pt x="346" y="138"/>
                      <a:pt x="334" y="140"/>
                      <a:pt x="334" y="14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7" name="Freeform 124">
                <a:extLst>
                  <a:ext uri="{FF2B5EF4-FFF2-40B4-BE49-F238E27FC236}">
                    <a16:creationId xmlns:a16="http://schemas.microsoft.com/office/drawing/2014/main" id="{DF04402E-B2C8-0470-47CB-DE8FD9522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031"/>
                <a:ext cx="213" cy="201"/>
              </a:xfrm>
              <a:custGeom>
                <a:avLst/>
                <a:gdLst>
                  <a:gd name="T0" fmla="*/ 334 w 353"/>
                  <a:gd name="T1" fmla="*/ 140 h 334"/>
                  <a:gd name="T2" fmla="*/ 334 w 353"/>
                  <a:gd name="T3" fmla="*/ 140 h 334"/>
                  <a:gd name="T4" fmla="*/ 325 w 353"/>
                  <a:gd name="T5" fmla="*/ 117 h 334"/>
                  <a:gd name="T6" fmla="*/ 302 w 353"/>
                  <a:gd name="T7" fmla="*/ 110 h 334"/>
                  <a:gd name="T8" fmla="*/ 288 w 353"/>
                  <a:gd name="T9" fmla="*/ 89 h 334"/>
                  <a:gd name="T10" fmla="*/ 158 w 353"/>
                  <a:gd name="T11" fmla="*/ 0 h 334"/>
                  <a:gd name="T12" fmla="*/ 120 w 353"/>
                  <a:gd name="T13" fmla="*/ 0 h 334"/>
                  <a:gd name="T14" fmla="*/ 141 w 353"/>
                  <a:gd name="T15" fmla="*/ 189 h 334"/>
                  <a:gd name="T16" fmla="*/ 148 w 353"/>
                  <a:gd name="T17" fmla="*/ 196 h 334"/>
                  <a:gd name="T18" fmla="*/ 144 w 353"/>
                  <a:gd name="T19" fmla="*/ 215 h 334"/>
                  <a:gd name="T20" fmla="*/ 62 w 353"/>
                  <a:gd name="T21" fmla="*/ 215 h 334"/>
                  <a:gd name="T22" fmla="*/ 48 w 353"/>
                  <a:gd name="T23" fmla="*/ 220 h 334"/>
                  <a:gd name="T24" fmla="*/ 34 w 353"/>
                  <a:gd name="T25" fmla="*/ 217 h 334"/>
                  <a:gd name="T26" fmla="*/ 23 w 353"/>
                  <a:gd name="T27" fmla="*/ 220 h 334"/>
                  <a:gd name="T28" fmla="*/ 11 w 353"/>
                  <a:gd name="T29" fmla="*/ 224 h 334"/>
                  <a:gd name="T30" fmla="*/ 0 w 353"/>
                  <a:gd name="T31" fmla="*/ 231 h 334"/>
                  <a:gd name="T32" fmla="*/ 2 w 353"/>
                  <a:gd name="T33" fmla="*/ 236 h 334"/>
                  <a:gd name="T34" fmla="*/ 4 w 353"/>
                  <a:gd name="T35" fmla="*/ 243 h 334"/>
                  <a:gd name="T36" fmla="*/ 9 w 353"/>
                  <a:gd name="T37" fmla="*/ 255 h 334"/>
                  <a:gd name="T38" fmla="*/ 20 w 353"/>
                  <a:gd name="T39" fmla="*/ 269 h 334"/>
                  <a:gd name="T40" fmla="*/ 20 w 353"/>
                  <a:gd name="T41" fmla="*/ 287 h 334"/>
                  <a:gd name="T42" fmla="*/ 25 w 353"/>
                  <a:gd name="T43" fmla="*/ 292 h 334"/>
                  <a:gd name="T44" fmla="*/ 37 w 353"/>
                  <a:gd name="T45" fmla="*/ 290 h 334"/>
                  <a:gd name="T46" fmla="*/ 53 w 353"/>
                  <a:gd name="T47" fmla="*/ 292 h 334"/>
                  <a:gd name="T48" fmla="*/ 67 w 353"/>
                  <a:gd name="T49" fmla="*/ 280 h 334"/>
                  <a:gd name="T50" fmla="*/ 76 w 353"/>
                  <a:gd name="T51" fmla="*/ 297 h 334"/>
                  <a:gd name="T52" fmla="*/ 83 w 353"/>
                  <a:gd name="T53" fmla="*/ 306 h 334"/>
                  <a:gd name="T54" fmla="*/ 83 w 353"/>
                  <a:gd name="T55" fmla="*/ 315 h 334"/>
                  <a:gd name="T56" fmla="*/ 88 w 353"/>
                  <a:gd name="T57" fmla="*/ 327 h 334"/>
                  <a:gd name="T58" fmla="*/ 97 w 353"/>
                  <a:gd name="T59" fmla="*/ 327 h 334"/>
                  <a:gd name="T60" fmla="*/ 109 w 353"/>
                  <a:gd name="T61" fmla="*/ 332 h 334"/>
                  <a:gd name="T62" fmla="*/ 120 w 353"/>
                  <a:gd name="T63" fmla="*/ 325 h 334"/>
                  <a:gd name="T64" fmla="*/ 132 w 353"/>
                  <a:gd name="T65" fmla="*/ 325 h 334"/>
                  <a:gd name="T66" fmla="*/ 139 w 353"/>
                  <a:gd name="T67" fmla="*/ 327 h 334"/>
                  <a:gd name="T68" fmla="*/ 144 w 353"/>
                  <a:gd name="T69" fmla="*/ 325 h 334"/>
                  <a:gd name="T70" fmla="*/ 151 w 353"/>
                  <a:gd name="T71" fmla="*/ 308 h 334"/>
                  <a:gd name="T72" fmla="*/ 148 w 353"/>
                  <a:gd name="T73" fmla="*/ 294 h 334"/>
                  <a:gd name="T74" fmla="*/ 167 w 353"/>
                  <a:gd name="T75" fmla="*/ 287 h 334"/>
                  <a:gd name="T76" fmla="*/ 174 w 353"/>
                  <a:gd name="T77" fmla="*/ 273 h 334"/>
                  <a:gd name="T78" fmla="*/ 181 w 353"/>
                  <a:gd name="T79" fmla="*/ 259 h 334"/>
                  <a:gd name="T80" fmla="*/ 192 w 353"/>
                  <a:gd name="T81" fmla="*/ 259 h 334"/>
                  <a:gd name="T82" fmla="*/ 202 w 353"/>
                  <a:gd name="T83" fmla="*/ 248 h 334"/>
                  <a:gd name="T84" fmla="*/ 213 w 353"/>
                  <a:gd name="T85" fmla="*/ 243 h 334"/>
                  <a:gd name="T86" fmla="*/ 220 w 353"/>
                  <a:gd name="T87" fmla="*/ 238 h 334"/>
                  <a:gd name="T88" fmla="*/ 239 w 353"/>
                  <a:gd name="T89" fmla="*/ 231 h 334"/>
                  <a:gd name="T90" fmla="*/ 255 w 353"/>
                  <a:gd name="T91" fmla="*/ 224 h 334"/>
                  <a:gd name="T92" fmla="*/ 281 w 353"/>
                  <a:gd name="T93" fmla="*/ 227 h 334"/>
                  <a:gd name="T94" fmla="*/ 299 w 353"/>
                  <a:gd name="T95" fmla="*/ 220 h 334"/>
                  <a:gd name="T96" fmla="*/ 332 w 353"/>
                  <a:gd name="T97" fmla="*/ 217 h 334"/>
                  <a:gd name="T98" fmla="*/ 346 w 353"/>
                  <a:gd name="T99" fmla="*/ 208 h 334"/>
                  <a:gd name="T100" fmla="*/ 353 w 353"/>
                  <a:gd name="T101" fmla="*/ 192 h 334"/>
                  <a:gd name="T102" fmla="*/ 353 w 353"/>
                  <a:gd name="T103" fmla="*/ 136 h 334"/>
                  <a:gd name="T104" fmla="*/ 334 w 353"/>
                  <a:gd name="T105" fmla="*/ 140 h 334"/>
                  <a:gd name="T106" fmla="*/ 334 w 353"/>
                  <a:gd name="T107" fmla="*/ 14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3" h="334">
                    <a:moveTo>
                      <a:pt x="334" y="140"/>
                    </a:moveTo>
                    <a:lnTo>
                      <a:pt x="334" y="140"/>
                    </a:lnTo>
                    <a:cubicBezTo>
                      <a:pt x="334" y="140"/>
                      <a:pt x="334" y="122"/>
                      <a:pt x="325" y="117"/>
                    </a:cubicBezTo>
                    <a:cubicBezTo>
                      <a:pt x="313" y="110"/>
                      <a:pt x="302" y="110"/>
                      <a:pt x="302" y="110"/>
                    </a:cubicBezTo>
                    <a:cubicBezTo>
                      <a:pt x="302" y="110"/>
                      <a:pt x="292" y="96"/>
                      <a:pt x="288" y="89"/>
                    </a:cubicBezTo>
                    <a:cubicBezTo>
                      <a:pt x="283" y="87"/>
                      <a:pt x="213" y="40"/>
                      <a:pt x="158" y="0"/>
                    </a:cubicBezTo>
                    <a:lnTo>
                      <a:pt x="120" y="0"/>
                    </a:lnTo>
                    <a:lnTo>
                      <a:pt x="141" y="189"/>
                    </a:lnTo>
                    <a:lnTo>
                      <a:pt x="148" y="196"/>
                    </a:lnTo>
                    <a:cubicBezTo>
                      <a:pt x="148" y="196"/>
                      <a:pt x="148" y="213"/>
                      <a:pt x="144" y="215"/>
                    </a:cubicBezTo>
                    <a:cubicBezTo>
                      <a:pt x="141" y="217"/>
                      <a:pt x="62" y="215"/>
                      <a:pt x="62" y="215"/>
                    </a:cubicBezTo>
                    <a:cubicBezTo>
                      <a:pt x="62" y="215"/>
                      <a:pt x="55" y="220"/>
                      <a:pt x="48" y="220"/>
                    </a:cubicBezTo>
                    <a:cubicBezTo>
                      <a:pt x="44" y="220"/>
                      <a:pt x="37" y="215"/>
                      <a:pt x="34" y="217"/>
                    </a:cubicBezTo>
                    <a:cubicBezTo>
                      <a:pt x="32" y="222"/>
                      <a:pt x="32" y="229"/>
                      <a:pt x="23" y="220"/>
                    </a:cubicBezTo>
                    <a:cubicBezTo>
                      <a:pt x="13" y="210"/>
                      <a:pt x="11" y="220"/>
                      <a:pt x="11" y="224"/>
                    </a:cubicBezTo>
                    <a:cubicBezTo>
                      <a:pt x="11" y="229"/>
                      <a:pt x="7" y="231"/>
                      <a:pt x="0" y="231"/>
                    </a:cubicBezTo>
                    <a:cubicBezTo>
                      <a:pt x="0" y="234"/>
                      <a:pt x="2" y="236"/>
                      <a:pt x="2" y="236"/>
                    </a:cubicBezTo>
                    <a:lnTo>
                      <a:pt x="4" y="243"/>
                    </a:lnTo>
                    <a:cubicBezTo>
                      <a:pt x="4" y="243"/>
                      <a:pt x="4" y="252"/>
                      <a:pt x="9" y="255"/>
                    </a:cubicBezTo>
                    <a:cubicBezTo>
                      <a:pt x="11" y="259"/>
                      <a:pt x="18" y="266"/>
                      <a:pt x="20" y="269"/>
                    </a:cubicBezTo>
                    <a:lnTo>
                      <a:pt x="20" y="287"/>
                    </a:lnTo>
                    <a:cubicBezTo>
                      <a:pt x="20" y="287"/>
                      <a:pt x="23" y="297"/>
                      <a:pt x="25" y="292"/>
                    </a:cubicBezTo>
                    <a:cubicBezTo>
                      <a:pt x="30" y="287"/>
                      <a:pt x="34" y="297"/>
                      <a:pt x="37" y="290"/>
                    </a:cubicBezTo>
                    <a:cubicBezTo>
                      <a:pt x="39" y="285"/>
                      <a:pt x="48" y="292"/>
                      <a:pt x="53" y="292"/>
                    </a:cubicBezTo>
                    <a:cubicBezTo>
                      <a:pt x="55" y="292"/>
                      <a:pt x="65" y="280"/>
                      <a:pt x="67" y="280"/>
                    </a:cubicBezTo>
                    <a:cubicBezTo>
                      <a:pt x="69" y="283"/>
                      <a:pt x="76" y="292"/>
                      <a:pt x="76" y="297"/>
                    </a:cubicBezTo>
                    <a:cubicBezTo>
                      <a:pt x="76" y="301"/>
                      <a:pt x="86" y="306"/>
                      <a:pt x="83" y="306"/>
                    </a:cubicBezTo>
                    <a:cubicBezTo>
                      <a:pt x="79" y="308"/>
                      <a:pt x="79" y="315"/>
                      <a:pt x="83" y="315"/>
                    </a:cubicBezTo>
                    <a:cubicBezTo>
                      <a:pt x="88" y="315"/>
                      <a:pt x="86" y="322"/>
                      <a:pt x="88" y="327"/>
                    </a:cubicBezTo>
                    <a:cubicBezTo>
                      <a:pt x="90" y="329"/>
                      <a:pt x="95" y="334"/>
                      <a:pt x="97" y="327"/>
                    </a:cubicBezTo>
                    <a:cubicBezTo>
                      <a:pt x="99" y="322"/>
                      <a:pt x="106" y="327"/>
                      <a:pt x="109" y="332"/>
                    </a:cubicBezTo>
                    <a:cubicBezTo>
                      <a:pt x="111" y="334"/>
                      <a:pt x="118" y="329"/>
                      <a:pt x="120" y="325"/>
                    </a:cubicBezTo>
                    <a:cubicBezTo>
                      <a:pt x="123" y="320"/>
                      <a:pt x="132" y="318"/>
                      <a:pt x="132" y="325"/>
                    </a:cubicBezTo>
                    <a:cubicBezTo>
                      <a:pt x="130" y="329"/>
                      <a:pt x="132" y="332"/>
                      <a:pt x="139" y="327"/>
                    </a:cubicBezTo>
                    <a:cubicBezTo>
                      <a:pt x="141" y="325"/>
                      <a:pt x="144" y="325"/>
                      <a:pt x="144" y="325"/>
                    </a:cubicBezTo>
                    <a:cubicBezTo>
                      <a:pt x="146" y="318"/>
                      <a:pt x="148" y="311"/>
                      <a:pt x="151" y="308"/>
                    </a:cubicBezTo>
                    <a:cubicBezTo>
                      <a:pt x="153" y="306"/>
                      <a:pt x="146" y="297"/>
                      <a:pt x="148" y="294"/>
                    </a:cubicBezTo>
                    <a:cubicBezTo>
                      <a:pt x="153" y="294"/>
                      <a:pt x="162" y="297"/>
                      <a:pt x="167" y="287"/>
                    </a:cubicBezTo>
                    <a:cubicBezTo>
                      <a:pt x="169" y="278"/>
                      <a:pt x="174" y="273"/>
                      <a:pt x="174" y="273"/>
                    </a:cubicBezTo>
                    <a:cubicBezTo>
                      <a:pt x="174" y="273"/>
                      <a:pt x="174" y="255"/>
                      <a:pt x="181" y="259"/>
                    </a:cubicBezTo>
                    <a:cubicBezTo>
                      <a:pt x="185" y="262"/>
                      <a:pt x="192" y="266"/>
                      <a:pt x="192" y="259"/>
                    </a:cubicBezTo>
                    <a:cubicBezTo>
                      <a:pt x="195" y="252"/>
                      <a:pt x="202" y="255"/>
                      <a:pt x="202" y="248"/>
                    </a:cubicBezTo>
                    <a:cubicBezTo>
                      <a:pt x="204" y="243"/>
                      <a:pt x="209" y="243"/>
                      <a:pt x="213" y="243"/>
                    </a:cubicBezTo>
                    <a:cubicBezTo>
                      <a:pt x="218" y="245"/>
                      <a:pt x="220" y="243"/>
                      <a:pt x="220" y="238"/>
                    </a:cubicBezTo>
                    <a:cubicBezTo>
                      <a:pt x="220" y="236"/>
                      <a:pt x="232" y="238"/>
                      <a:pt x="239" y="231"/>
                    </a:cubicBezTo>
                    <a:cubicBezTo>
                      <a:pt x="248" y="227"/>
                      <a:pt x="251" y="222"/>
                      <a:pt x="255" y="224"/>
                    </a:cubicBezTo>
                    <a:cubicBezTo>
                      <a:pt x="258" y="229"/>
                      <a:pt x="279" y="227"/>
                      <a:pt x="281" y="227"/>
                    </a:cubicBezTo>
                    <a:cubicBezTo>
                      <a:pt x="286" y="224"/>
                      <a:pt x="290" y="220"/>
                      <a:pt x="299" y="220"/>
                    </a:cubicBezTo>
                    <a:cubicBezTo>
                      <a:pt x="306" y="222"/>
                      <a:pt x="325" y="217"/>
                      <a:pt x="332" y="217"/>
                    </a:cubicBezTo>
                    <a:cubicBezTo>
                      <a:pt x="339" y="217"/>
                      <a:pt x="344" y="210"/>
                      <a:pt x="346" y="208"/>
                    </a:cubicBezTo>
                    <a:cubicBezTo>
                      <a:pt x="348" y="206"/>
                      <a:pt x="351" y="194"/>
                      <a:pt x="353" y="192"/>
                    </a:cubicBezTo>
                    <a:lnTo>
                      <a:pt x="353" y="136"/>
                    </a:lnTo>
                    <a:cubicBezTo>
                      <a:pt x="346" y="138"/>
                      <a:pt x="334" y="140"/>
                      <a:pt x="334" y="140"/>
                    </a:cubicBezTo>
                    <a:lnTo>
                      <a:pt x="334" y="14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8" name="Freeform 125">
                <a:extLst>
                  <a:ext uri="{FF2B5EF4-FFF2-40B4-BE49-F238E27FC236}">
                    <a16:creationId xmlns:a16="http://schemas.microsoft.com/office/drawing/2014/main" id="{4FADA79C-C48E-D19D-78F9-A4D958194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164"/>
                <a:ext cx="106" cy="76"/>
              </a:xfrm>
              <a:custGeom>
                <a:avLst/>
                <a:gdLst>
                  <a:gd name="T0" fmla="*/ 174 w 176"/>
                  <a:gd name="T1" fmla="*/ 70 h 126"/>
                  <a:gd name="T2" fmla="*/ 174 w 176"/>
                  <a:gd name="T3" fmla="*/ 70 h 126"/>
                  <a:gd name="T4" fmla="*/ 165 w 176"/>
                  <a:gd name="T5" fmla="*/ 65 h 126"/>
                  <a:gd name="T6" fmla="*/ 165 w 176"/>
                  <a:gd name="T7" fmla="*/ 54 h 126"/>
                  <a:gd name="T8" fmla="*/ 153 w 176"/>
                  <a:gd name="T9" fmla="*/ 56 h 126"/>
                  <a:gd name="T10" fmla="*/ 144 w 176"/>
                  <a:gd name="T11" fmla="*/ 49 h 126"/>
                  <a:gd name="T12" fmla="*/ 142 w 176"/>
                  <a:gd name="T13" fmla="*/ 40 h 126"/>
                  <a:gd name="T14" fmla="*/ 132 w 176"/>
                  <a:gd name="T15" fmla="*/ 28 h 126"/>
                  <a:gd name="T16" fmla="*/ 125 w 176"/>
                  <a:gd name="T17" fmla="*/ 16 h 126"/>
                  <a:gd name="T18" fmla="*/ 123 w 176"/>
                  <a:gd name="T19" fmla="*/ 5 h 126"/>
                  <a:gd name="T20" fmla="*/ 111 w 176"/>
                  <a:gd name="T21" fmla="*/ 2 h 126"/>
                  <a:gd name="T22" fmla="*/ 95 w 176"/>
                  <a:gd name="T23" fmla="*/ 9 h 126"/>
                  <a:gd name="T24" fmla="*/ 76 w 176"/>
                  <a:gd name="T25" fmla="*/ 16 h 126"/>
                  <a:gd name="T26" fmla="*/ 69 w 176"/>
                  <a:gd name="T27" fmla="*/ 21 h 126"/>
                  <a:gd name="T28" fmla="*/ 58 w 176"/>
                  <a:gd name="T29" fmla="*/ 26 h 126"/>
                  <a:gd name="T30" fmla="*/ 48 w 176"/>
                  <a:gd name="T31" fmla="*/ 37 h 126"/>
                  <a:gd name="T32" fmla="*/ 37 w 176"/>
                  <a:gd name="T33" fmla="*/ 37 h 126"/>
                  <a:gd name="T34" fmla="*/ 30 w 176"/>
                  <a:gd name="T35" fmla="*/ 51 h 126"/>
                  <a:gd name="T36" fmla="*/ 23 w 176"/>
                  <a:gd name="T37" fmla="*/ 65 h 126"/>
                  <a:gd name="T38" fmla="*/ 4 w 176"/>
                  <a:gd name="T39" fmla="*/ 72 h 126"/>
                  <a:gd name="T40" fmla="*/ 7 w 176"/>
                  <a:gd name="T41" fmla="*/ 86 h 126"/>
                  <a:gd name="T42" fmla="*/ 0 w 176"/>
                  <a:gd name="T43" fmla="*/ 103 h 126"/>
                  <a:gd name="T44" fmla="*/ 11 w 176"/>
                  <a:gd name="T45" fmla="*/ 110 h 126"/>
                  <a:gd name="T46" fmla="*/ 30 w 176"/>
                  <a:gd name="T47" fmla="*/ 119 h 126"/>
                  <a:gd name="T48" fmla="*/ 56 w 176"/>
                  <a:gd name="T49" fmla="*/ 117 h 126"/>
                  <a:gd name="T50" fmla="*/ 63 w 176"/>
                  <a:gd name="T51" fmla="*/ 114 h 126"/>
                  <a:gd name="T52" fmla="*/ 58 w 176"/>
                  <a:gd name="T53" fmla="*/ 93 h 126"/>
                  <a:gd name="T54" fmla="*/ 111 w 176"/>
                  <a:gd name="T55" fmla="*/ 93 h 126"/>
                  <a:gd name="T56" fmla="*/ 121 w 176"/>
                  <a:gd name="T57" fmla="*/ 89 h 126"/>
                  <a:gd name="T58" fmla="*/ 139 w 176"/>
                  <a:gd name="T59" fmla="*/ 91 h 126"/>
                  <a:gd name="T60" fmla="*/ 151 w 176"/>
                  <a:gd name="T61" fmla="*/ 82 h 126"/>
                  <a:gd name="T62" fmla="*/ 169 w 176"/>
                  <a:gd name="T63" fmla="*/ 79 h 126"/>
                  <a:gd name="T64" fmla="*/ 174 w 176"/>
                  <a:gd name="T65" fmla="*/ 7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6" h="126">
                    <a:moveTo>
                      <a:pt x="174" y="70"/>
                    </a:moveTo>
                    <a:lnTo>
                      <a:pt x="174" y="70"/>
                    </a:lnTo>
                    <a:cubicBezTo>
                      <a:pt x="172" y="68"/>
                      <a:pt x="167" y="65"/>
                      <a:pt x="165" y="65"/>
                    </a:cubicBezTo>
                    <a:lnTo>
                      <a:pt x="165" y="54"/>
                    </a:lnTo>
                    <a:cubicBezTo>
                      <a:pt x="162" y="54"/>
                      <a:pt x="158" y="58"/>
                      <a:pt x="153" y="56"/>
                    </a:cubicBezTo>
                    <a:cubicBezTo>
                      <a:pt x="148" y="54"/>
                      <a:pt x="148" y="49"/>
                      <a:pt x="144" y="49"/>
                    </a:cubicBezTo>
                    <a:cubicBezTo>
                      <a:pt x="142" y="49"/>
                      <a:pt x="142" y="44"/>
                      <a:pt x="142" y="40"/>
                    </a:cubicBezTo>
                    <a:cubicBezTo>
                      <a:pt x="142" y="35"/>
                      <a:pt x="135" y="33"/>
                      <a:pt x="132" y="28"/>
                    </a:cubicBezTo>
                    <a:cubicBezTo>
                      <a:pt x="128" y="26"/>
                      <a:pt x="128" y="19"/>
                      <a:pt x="125" y="16"/>
                    </a:cubicBezTo>
                    <a:cubicBezTo>
                      <a:pt x="123" y="16"/>
                      <a:pt x="123" y="9"/>
                      <a:pt x="123" y="5"/>
                    </a:cubicBezTo>
                    <a:cubicBezTo>
                      <a:pt x="118" y="5"/>
                      <a:pt x="111" y="5"/>
                      <a:pt x="111" y="2"/>
                    </a:cubicBezTo>
                    <a:cubicBezTo>
                      <a:pt x="107" y="0"/>
                      <a:pt x="104" y="5"/>
                      <a:pt x="95" y="9"/>
                    </a:cubicBezTo>
                    <a:cubicBezTo>
                      <a:pt x="88" y="16"/>
                      <a:pt x="76" y="14"/>
                      <a:pt x="76" y="16"/>
                    </a:cubicBezTo>
                    <a:cubicBezTo>
                      <a:pt x="76" y="21"/>
                      <a:pt x="74" y="24"/>
                      <a:pt x="69" y="21"/>
                    </a:cubicBezTo>
                    <a:cubicBezTo>
                      <a:pt x="65" y="21"/>
                      <a:pt x="60" y="21"/>
                      <a:pt x="58" y="26"/>
                    </a:cubicBezTo>
                    <a:cubicBezTo>
                      <a:pt x="58" y="33"/>
                      <a:pt x="51" y="30"/>
                      <a:pt x="48" y="37"/>
                    </a:cubicBezTo>
                    <a:cubicBezTo>
                      <a:pt x="48" y="44"/>
                      <a:pt x="41" y="40"/>
                      <a:pt x="37" y="37"/>
                    </a:cubicBezTo>
                    <a:cubicBezTo>
                      <a:pt x="30" y="33"/>
                      <a:pt x="30" y="51"/>
                      <a:pt x="30" y="51"/>
                    </a:cubicBezTo>
                    <a:cubicBezTo>
                      <a:pt x="30" y="51"/>
                      <a:pt x="25" y="56"/>
                      <a:pt x="23" y="65"/>
                    </a:cubicBezTo>
                    <a:cubicBezTo>
                      <a:pt x="18" y="75"/>
                      <a:pt x="9" y="72"/>
                      <a:pt x="4" y="72"/>
                    </a:cubicBezTo>
                    <a:cubicBezTo>
                      <a:pt x="2" y="75"/>
                      <a:pt x="9" y="84"/>
                      <a:pt x="7" y="86"/>
                    </a:cubicBezTo>
                    <a:cubicBezTo>
                      <a:pt x="4" y="89"/>
                      <a:pt x="2" y="96"/>
                      <a:pt x="0" y="103"/>
                    </a:cubicBezTo>
                    <a:cubicBezTo>
                      <a:pt x="4" y="103"/>
                      <a:pt x="9" y="107"/>
                      <a:pt x="11" y="110"/>
                    </a:cubicBezTo>
                    <a:cubicBezTo>
                      <a:pt x="14" y="112"/>
                      <a:pt x="25" y="126"/>
                      <a:pt x="30" y="119"/>
                    </a:cubicBezTo>
                    <a:cubicBezTo>
                      <a:pt x="34" y="112"/>
                      <a:pt x="51" y="112"/>
                      <a:pt x="56" y="117"/>
                    </a:cubicBezTo>
                    <a:cubicBezTo>
                      <a:pt x="58" y="119"/>
                      <a:pt x="60" y="117"/>
                      <a:pt x="63" y="114"/>
                    </a:cubicBezTo>
                    <a:cubicBezTo>
                      <a:pt x="63" y="110"/>
                      <a:pt x="56" y="96"/>
                      <a:pt x="58" y="93"/>
                    </a:cubicBezTo>
                    <a:cubicBezTo>
                      <a:pt x="60" y="89"/>
                      <a:pt x="109" y="91"/>
                      <a:pt x="111" y="93"/>
                    </a:cubicBezTo>
                    <a:cubicBezTo>
                      <a:pt x="114" y="96"/>
                      <a:pt x="114" y="86"/>
                      <a:pt x="121" y="89"/>
                    </a:cubicBezTo>
                    <a:cubicBezTo>
                      <a:pt x="125" y="89"/>
                      <a:pt x="135" y="91"/>
                      <a:pt x="139" y="91"/>
                    </a:cubicBezTo>
                    <a:cubicBezTo>
                      <a:pt x="144" y="89"/>
                      <a:pt x="146" y="82"/>
                      <a:pt x="151" y="82"/>
                    </a:cubicBezTo>
                    <a:cubicBezTo>
                      <a:pt x="155" y="82"/>
                      <a:pt x="167" y="82"/>
                      <a:pt x="169" y="79"/>
                    </a:cubicBezTo>
                    <a:cubicBezTo>
                      <a:pt x="172" y="75"/>
                      <a:pt x="176" y="75"/>
                      <a:pt x="174" y="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9" name="Freeform 126">
                <a:extLst>
                  <a:ext uri="{FF2B5EF4-FFF2-40B4-BE49-F238E27FC236}">
                    <a16:creationId xmlns:a16="http://schemas.microsoft.com/office/drawing/2014/main" id="{AA429E80-2ED2-B6E5-E912-CA1F0D36E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164"/>
                <a:ext cx="106" cy="76"/>
              </a:xfrm>
              <a:custGeom>
                <a:avLst/>
                <a:gdLst>
                  <a:gd name="T0" fmla="*/ 174 w 176"/>
                  <a:gd name="T1" fmla="*/ 70 h 126"/>
                  <a:gd name="T2" fmla="*/ 174 w 176"/>
                  <a:gd name="T3" fmla="*/ 70 h 126"/>
                  <a:gd name="T4" fmla="*/ 165 w 176"/>
                  <a:gd name="T5" fmla="*/ 65 h 126"/>
                  <a:gd name="T6" fmla="*/ 165 w 176"/>
                  <a:gd name="T7" fmla="*/ 54 h 126"/>
                  <a:gd name="T8" fmla="*/ 153 w 176"/>
                  <a:gd name="T9" fmla="*/ 56 h 126"/>
                  <a:gd name="T10" fmla="*/ 144 w 176"/>
                  <a:gd name="T11" fmla="*/ 49 h 126"/>
                  <a:gd name="T12" fmla="*/ 142 w 176"/>
                  <a:gd name="T13" fmla="*/ 40 h 126"/>
                  <a:gd name="T14" fmla="*/ 132 w 176"/>
                  <a:gd name="T15" fmla="*/ 28 h 126"/>
                  <a:gd name="T16" fmla="*/ 125 w 176"/>
                  <a:gd name="T17" fmla="*/ 16 h 126"/>
                  <a:gd name="T18" fmla="*/ 123 w 176"/>
                  <a:gd name="T19" fmla="*/ 5 h 126"/>
                  <a:gd name="T20" fmla="*/ 111 w 176"/>
                  <a:gd name="T21" fmla="*/ 2 h 126"/>
                  <a:gd name="T22" fmla="*/ 95 w 176"/>
                  <a:gd name="T23" fmla="*/ 9 h 126"/>
                  <a:gd name="T24" fmla="*/ 76 w 176"/>
                  <a:gd name="T25" fmla="*/ 16 h 126"/>
                  <a:gd name="T26" fmla="*/ 69 w 176"/>
                  <a:gd name="T27" fmla="*/ 21 h 126"/>
                  <a:gd name="T28" fmla="*/ 58 w 176"/>
                  <a:gd name="T29" fmla="*/ 26 h 126"/>
                  <a:gd name="T30" fmla="*/ 48 w 176"/>
                  <a:gd name="T31" fmla="*/ 37 h 126"/>
                  <a:gd name="T32" fmla="*/ 37 w 176"/>
                  <a:gd name="T33" fmla="*/ 37 h 126"/>
                  <a:gd name="T34" fmla="*/ 30 w 176"/>
                  <a:gd name="T35" fmla="*/ 51 h 126"/>
                  <a:gd name="T36" fmla="*/ 23 w 176"/>
                  <a:gd name="T37" fmla="*/ 65 h 126"/>
                  <a:gd name="T38" fmla="*/ 4 w 176"/>
                  <a:gd name="T39" fmla="*/ 72 h 126"/>
                  <a:gd name="T40" fmla="*/ 7 w 176"/>
                  <a:gd name="T41" fmla="*/ 86 h 126"/>
                  <a:gd name="T42" fmla="*/ 0 w 176"/>
                  <a:gd name="T43" fmla="*/ 103 h 126"/>
                  <a:gd name="T44" fmla="*/ 11 w 176"/>
                  <a:gd name="T45" fmla="*/ 110 h 126"/>
                  <a:gd name="T46" fmla="*/ 30 w 176"/>
                  <a:gd name="T47" fmla="*/ 119 h 126"/>
                  <a:gd name="T48" fmla="*/ 56 w 176"/>
                  <a:gd name="T49" fmla="*/ 117 h 126"/>
                  <a:gd name="T50" fmla="*/ 63 w 176"/>
                  <a:gd name="T51" fmla="*/ 114 h 126"/>
                  <a:gd name="T52" fmla="*/ 58 w 176"/>
                  <a:gd name="T53" fmla="*/ 93 h 126"/>
                  <a:gd name="T54" fmla="*/ 111 w 176"/>
                  <a:gd name="T55" fmla="*/ 93 h 126"/>
                  <a:gd name="T56" fmla="*/ 121 w 176"/>
                  <a:gd name="T57" fmla="*/ 89 h 126"/>
                  <a:gd name="T58" fmla="*/ 139 w 176"/>
                  <a:gd name="T59" fmla="*/ 91 h 126"/>
                  <a:gd name="T60" fmla="*/ 151 w 176"/>
                  <a:gd name="T61" fmla="*/ 82 h 126"/>
                  <a:gd name="T62" fmla="*/ 169 w 176"/>
                  <a:gd name="T63" fmla="*/ 79 h 126"/>
                  <a:gd name="T64" fmla="*/ 174 w 176"/>
                  <a:gd name="T65" fmla="*/ 70 h 126"/>
                  <a:gd name="T66" fmla="*/ 174 w 176"/>
                  <a:gd name="T67" fmla="*/ 7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126">
                    <a:moveTo>
                      <a:pt x="174" y="70"/>
                    </a:moveTo>
                    <a:lnTo>
                      <a:pt x="174" y="70"/>
                    </a:lnTo>
                    <a:cubicBezTo>
                      <a:pt x="172" y="68"/>
                      <a:pt x="167" y="65"/>
                      <a:pt x="165" y="65"/>
                    </a:cubicBezTo>
                    <a:lnTo>
                      <a:pt x="165" y="54"/>
                    </a:lnTo>
                    <a:cubicBezTo>
                      <a:pt x="162" y="54"/>
                      <a:pt x="158" y="58"/>
                      <a:pt x="153" y="56"/>
                    </a:cubicBezTo>
                    <a:cubicBezTo>
                      <a:pt x="148" y="54"/>
                      <a:pt x="148" y="49"/>
                      <a:pt x="144" y="49"/>
                    </a:cubicBezTo>
                    <a:cubicBezTo>
                      <a:pt x="142" y="49"/>
                      <a:pt x="142" y="44"/>
                      <a:pt x="142" y="40"/>
                    </a:cubicBezTo>
                    <a:cubicBezTo>
                      <a:pt x="142" y="35"/>
                      <a:pt x="135" y="33"/>
                      <a:pt x="132" y="28"/>
                    </a:cubicBezTo>
                    <a:cubicBezTo>
                      <a:pt x="128" y="26"/>
                      <a:pt x="128" y="19"/>
                      <a:pt x="125" y="16"/>
                    </a:cubicBezTo>
                    <a:cubicBezTo>
                      <a:pt x="123" y="16"/>
                      <a:pt x="123" y="9"/>
                      <a:pt x="123" y="5"/>
                    </a:cubicBezTo>
                    <a:cubicBezTo>
                      <a:pt x="118" y="5"/>
                      <a:pt x="111" y="5"/>
                      <a:pt x="111" y="2"/>
                    </a:cubicBezTo>
                    <a:cubicBezTo>
                      <a:pt x="107" y="0"/>
                      <a:pt x="104" y="5"/>
                      <a:pt x="95" y="9"/>
                    </a:cubicBezTo>
                    <a:cubicBezTo>
                      <a:pt x="88" y="16"/>
                      <a:pt x="76" y="14"/>
                      <a:pt x="76" y="16"/>
                    </a:cubicBezTo>
                    <a:cubicBezTo>
                      <a:pt x="76" y="21"/>
                      <a:pt x="74" y="24"/>
                      <a:pt x="69" y="21"/>
                    </a:cubicBezTo>
                    <a:cubicBezTo>
                      <a:pt x="65" y="21"/>
                      <a:pt x="60" y="21"/>
                      <a:pt x="58" y="26"/>
                    </a:cubicBezTo>
                    <a:cubicBezTo>
                      <a:pt x="58" y="33"/>
                      <a:pt x="51" y="30"/>
                      <a:pt x="48" y="37"/>
                    </a:cubicBezTo>
                    <a:cubicBezTo>
                      <a:pt x="48" y="44"/>
                      <a:pt x="41" y="40"/>
                      <a:pt x="37" y="37"/>
                    </a:cubicBezTo>
                    <a:cubicBezTo>
                      <a:pt x="30" y="33"/>
                      <a:pt x="30" y="51"/>
                      <a:pt x="30" y="51"/>
                    </a:cubicBezTo>
                    <a:cubicBezTo>
                      <a:pt x="30" y="51"/>
                      <a:pt x="25" y="56"/>
                      <a:pt x="23" y="65"/>
                    </a:cubicBezTo>
                    <a:cubicBezTo>
                      <a:pt x="18" y="75"/>
                      <a:pt x="9" y="72"/>
                      <a:pt x="4" y="72"/>
                    </a:cubicBezTo>
                    <a:cubicBezTo>
                      <a:pt x="2" y="75"/>
                      <a:pt x="9" y="84"/>
                      <a:pt x="7" y="86"/>
                    </a:cubicBezTo>
                    <a:cubicBezTo>
                      <a:pt x="4" y="89"/>
                      <a:pt x="2" y="96"/>
                      <a:pt x="0" y="103"/>
                    </a:cubicBezTo>
                    <a:cubicBezTo>
                      <a:pt x="4" y="103"/>
                      <a:pt x="9" y="107"/>
                      <a:pt x="11" y="110"/>
                    </a:cubicBezTo>
                    <a:cubicBezTo>
                      <a:pt x="14" y="112"/>
                      <a:pt x="25" y="126"/>
                      <a:pt x="30" y="119"/>
                    </a:cubicBezTo>
                    <a:cubicBezTo>
                      <a:pt x="34" y="112"/>
                      <a:pt x="51" y="112"/>
                      <a:pt x="56" y="117"/>
                    </a:cubicBezTo>
                    <a:cubicBezTo>
                      <a:pt x="58" y="119"/>
                      <a:pt x="60" y="117"/>
                      <a:pt x="63" y="114"/>
                    </a:cubicBezTo>
                    <a:cubicBezTo>
                      <a:pt x="63" y="110"/>
                      <a:pt x="56" y="96"/>
                      <a:pt x="58" y="93"/>
                    </a:cubicBezTo>
                    <a:cubicBezTo>
                      <a:pt x="60" y="89"/>
                      <a:pt x="109" y="91"/>
                      <a:pt x="111" y="93"/>
                    </a:cubicBezTo>
                    <a:cubicBezTo>
                      <a:pt x="114" y="96"/>
                      <a:pt x="114" y="86"/>
                      <a:pt x="121" y="89"/>
                    </a:cubicBezTo>
                    <a:cubicBezTo>
                      <a:pt x="125" y="89"/>
                      <a:pt x="135" y="91"/>
                      <a:pt x="139" y="91"/>
                    </a:cubicBezTo>
                    <a:cubicBezTo>
                      <a:pt x="144" y="89"/>
                      <a:pt x="146" y="82"/>
                      <a:pt x="151" y="82"/>
                    </a:cubicBezTo>
                    <a:cubicBezTo>
                      <a:pt x="155" y="82"/>
                      <a:pt x="167" y="82"/>
                      <a:pt x="169" y="79"/>
                    </a:cubicBezTo>
                    <a:cubicBezTo>
                      <a:pt x="172" y="75"/>
                      <a:pt x="176" y="75"/>
                      <a:pt x="174" y="70"/>
                    </a:cubicBezTo>
                    <a:lnTo>
                      <a:pt x="174" y="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0" name="Freeform 127">
                <a:extLst>
                  <a:ext uri="{FF2B5EF4-FFF2-40B4-BE49-F238E27FC236}">
                    <a16:creationId xmlns:a16="http://schemas.microsoft.com/office/drawing/2014/main" id="{C914D5CD-00A7-9A53-C6A8-6EB44EA2E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164"/>
                <a:ext cx="106" cy="76"/>
              </a:xfrm>
              <a:custGeom>
                <a:avLst/>
                <a:gdLst>
                  <a:gd name="T0" fmla="*/ 174 w 176"/>
                  <a:gd name="T1" fmla="*/ 70 h 126"/>
                  <a:gd name="T2" fmla="*/ 174 w 176"/>
                  <a:gd name="T3" fmla="*/ 70 h 126"/>
                  <a:gd name="T4" fmla="*/ 165 w 176"/>
                  <a:gd name="T5" fmla="*/ 65 h 126"/>
                  <a:gd name="T6" fmla="*/ 165 w 176"/>
                  <a:gd name="T7" fmla="*/ 54 h 126"/>
                  <a:gd name="T8" fmla="*/ 153 w 176"/>
                  <a:gd name="T9" fmla="*/ 56 h 126"/>
                  <a:gd name="T10" fmla="*/ 144 w 176"/>
                  <a:gd name="T11" fmla="*/ 49 h 126"/>
                  <a:gd name="T12" fmla="*/ 142 w 176"/>
                  <a:gd name="T13" fmla="*/ 40 h 126"/>
                  <a:gd name="T14" fmla="*/ 132 w 176"/>
                  <a:gd name="T15" fmla="*/ 28 h 126"/>
                  <a:gd name="T16" fmla="*/ 125 w 176"/>
                  <a:gd name="T17" fmla="*/ 16 h 126"/>
                  <a:gd name="T18" fmla="*/ 123 w 176"/>
                  <a:gd name="T19" fmla="*/ 5 h 126"/>
                  <a:gd name="T20" fmla="*/ 111 w 176"/>
                  <a:gd name="T21" fmla="*/ 2 h 126"/>
                  <a:gd name="T22" fmla="*/ 95 w 176"/>
                  <a:gd name="T23" fmla="*/ 9 h 126"/>
                  <a:gd name="T24" fmla="*/ 76 w 176"/>
                  <a:gd name="T25" fmla="*/ 16 h 126"/>
                  <a:gd name="T26" fmla="*/ 69 w 176"/>
                  <a:gd name="T27" fmla="*/ 21 h 126"/>
                  <a:gd name="T28" fmla="*/ 58 w 176"/>
                  <a:gd name="T29" fmla="*/ 26 h 126"/>
                  <a:gd name="T30" fmla="*/ 48 w 176"/>
                  <a:gd name="T31" fmla="*/ 37 h 126"/>
                  <a:gd name="T32" fmla="*/ 37 w 176"/>
                  <a:gd name="T33" fmla="*/ 37 h 126"/>
                  <a:gd name="T34" fmla="*/ 30 w 176"/>
                  <a:gd name="T35" fmla="*/ 51 h 126"/>
                  <a:gd name="T36" fmla="*/ 23 w 176"/>
                  <a:gd name="T37" fmla="*/ 65 h 126"/>
                  <a:gd name="T38" fmla="*/ 4 w 176"/>
                  <a:gd name="T39" fmla="*/ 72 h 126"/>
                  <a:gd name="T40" fmla="*/ 7 w 176"/>
                  <a:gd name="T41" fmla="*/ 86 h 126"/>
                  <a:gd name="T42" fmla="*/ 0 w 176"/>
                  <a:gd name="T43" fmla="*/ 103 h 126"/>
                  <a:gd name="T44" fmla="*/ 11 w 176"/>
                  <a:gd name="T45" fmla="*/ 110 h 126"/>
                  <a:gd name="T46" fmla="*/ 30 w 176"/>
                  <a:gd name="T47" fmla="*/ 119 h 126"/>
                  <a:gd name="T48" fmla="*/ 56 w 176"/>
                  <a:gd name="T49" fmla="*/ 117 h 126"/>
                  <a:gd name="T50" fmla="*/ 63 w 176"/>
                  <a:gd name="T51" fmla="*/ 114 h 126"/>
                  <a:gd name="T52" fmla="*/ 58 w 176"/>
                  <a:gd name="T53" fmla="*/ 93 h 126"/>
                  <a:gd name="T54" fmla="*/ 111 w 176"/>
                  <a:gd name="T55" fmla="*/ 93 h 126"/>
                  <a:gd name="T56" fmla="*/ 121 w 176"/>
                  <a:gd name="T57" fmla="*/ 89 h 126"/>
                  <a:gd name="T58" fmla="*/ 139 w 176"/>
                  <a:gd name="T59" fmla="*/ 91 h 126"/>
                  <a:gd name="T60" fmla="*/ 151 w 176"/>
                  <a:gd name="T61" fmla="*/ 82 h 126"/>
                  <a:gd name="T62" fmla="*/ 169 w 176"/>
                  <a:gd name="T63" fmla="*/ 79 h 126"/>
                  <a:gd name="T64" fmla="*/ 174 w 176"/>
                  <a:gd name="T65" fmla="*/ 7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6" h="126">
                    <a:moveTo>
                      <a:pt x="174" y="70"/>
                    </a:moveTo>
                    <a:lnTo>
                      <a:pt x="174" y="70"/>
                    </a:lnTo>
                    <a:cubicBezTo>
                      <a:pt x="172" y="68"/>
                      <a:pt x="167" y="65"/>
                      <a:pt x="165" y="65"/>
                    </a:cubicBezTo>
                    <a:lnTo>
                      <a:pt x="165" y="54"/>
                    </a:lnTo>
                    <a:cubicBezTo>
                      <a:pt x="162" y="54"/>
                      <a:pt x="158" y="58"/>
                      <a:pt x="153" y="56"/>
                    </a:cubicBezTo>
                    <a:cubicBezTo>
                      <a:pt x="148" y="54"/>
                      <a:pt x="148" y="49"/>
                      <a:pt x="144" y="49"/>
                    </a:cubicBezTo>
                    <a:cubicBezTo>
                      <a:pt x="142" y="49"/>
                      <a:pt x="142" y="44"/>
                      <a:pt x="142" y="40"/>
                    </a:cubicBezTo>
                    <a:cubicBezTo>
                      <a:pt x="142" y="35"/>
                      <a:pt x="135" y="33"/>
                      <a:pt x="132" y="28"/>
                    </a:cubicBezTo>
                    <a:cubicBezTo>
                      <a:pt x="128" y="26"/>
                      <a:pt x="128" y="19"/>
                      <a:pt x="125" y="16"/>
                    </a:cubicBezTo>
                    <a:cubicBezTo>
                      <a:pt x="123" y="16"/>
                      <a:pt x="123" y="9"/>
                      <a:pt x="123" y="5"/>
                    </a:cubicBezTo>
                    <a:cubicBezTo>
                      <a:pt x="118" y="5"/>
                      <a:pt x="111" y="5"/>
                      <a:pt x="111" y="2"/>
                    </a:cubicBezTo>
                    <a:cubicBezTo>
                      <a:pt x="107" y="0"/>
                      <a:pt x="104" y="5"/>
                      <a:pt x="95" y="9"/>
                    </a:cubicBezTo>
                    <a:cubicBezTo>
                      <a:pt x="88" y="16"/>
                      <a:pt x="76" y="14"/>
                      <a:pt x="76" y="16"/>
                    </a:cubicBezTo>
                    <a:cubicBezTo>
                      <a:pt x="76" y="21"/>
                      <a:pt x="74" y="24"/>
                      <a:pt x="69" y="21"/>
                    </a:cubicBezTo>
                    <a:cubicBezTo>
                      <a:pt x="65" y="21"/>
                      <a:pt x="60" y="21"/>
                      <a:pt x="58" y="26"/>
                    </a:cubicBezTo>
                    <a:cubicBezTo>
                      <a:pt x="58" y="33"/>
                      <a:pt x="51" y="30"/>
                      <a:pt x="48" y="37"/>
                    </a:cubicBezTo>
                    <a:cubicBezTo>
                      <a:pt x="48" y="44"/>
                      <a:pt x="41" y="40"/>
                      <a:pt x="37" y="37"/>
                    </a:cubicBezTo>
                    <a:cubicBezTo>
                      <a:pt x="30" y="33"/>
                      <a:pt x="30" y="51"/>
                      <a:pt x="30" y="51"/>
                    </a:cubicBezTo>
                    <a:cubicBezTo>
                      <a:pt x="30" y="51"/>
                      <a:pt x="25" y="56"/>
                      <a:pt x="23" y="65"/>
                    </a:cubicBezTo>
                    <a:cubicBezTo>
                      <a:pt x="18" y="75"/>
                      <a:pt x="9" y="72"/>
                      <a:pt x="4" y="72"/>
                    </a:cubicBezTo>
                    <a:cubicBezTo>
                      <a:pt x="2" y="75"/>
                      <a:pt x="9" y="84"/>
                      <a:pt x="7" y="86"/>
                    </a:cubicBezTo>
                    <a:cubicBezTo>
                      <a:pt x="4" y="89"/>
                      <a:pt x="2" y="96"/>
                      <a:pt x="0" y="103"/>
                    </a:cubicBezTo>
                    <a:cubicBezTo>
                      <a:pt x="4" y="103"/>
                      <a:pt x="9" y="107"/>
                      <a:pt x="11" y="110"/>
                    </a:cubicBezTo>
                    <a:cubicBezTo>
                      <a:pt x="14" y="112"/>
                      <a:pt x="25" y="126"/>
                      <a:pt x="30" y="119"/>
                    </a:cubicBezTo>
                    <a:cubicBezTo>
                      <a:pt x="34" y="112"/>
                      <a:pt x="51" y="112"/>
                      <a:pt x="56" y="117"/>
                    </a:cubicBezTo>
                    <a:cubicBezTo>
                      <a:pt x="58" y="119"/>
                      <a:pt x="60" y="117"/>
                      <a:pt x="63" y="114"/>
                    </a:cubicBezTo>
                    <a:cubicBezTo>
                      <a:pt x="63" y="110"/>
                      <a:pt x="56" y="96"/>
                      <a:pt x="58" y="93"/>
                    </a:cubicBezTo>
                    <a:cubicBezTo>
                      <a:pt x="60" y="89"/>
                      <a:pt x="109" y="91"/>
                      <a:pt x="111" y="93"/>
                    </a:cubicBezTo>
                    <a:cubicBezTo>
                      <a:pt x="114" y="96"/>
                      <a:pt x="114" y="86"/>
                      <a:pt x="121" y="89"/>
                    </a:cubicBezTo>
                    <a:cubicBezTo>
                      <a:pt x="125" y="89"/>
                      <a:pt x="135" y="91"/>
                      <a:pt x="139" y="91"/>
                    </a:cubicBezTo>
                    <a:cubicBezTo>
                      <a:pt x="144" y="89"/>
                      <a:pt x="146" y="82"/>
                      <a:pt x="151" y="82"/>
                    </a:cubicBezTo>
                    <a:cubicBezTo>
                      <a:pt x="155" y="82"/>
                      <a:pt x="167" y="82"/>
                      <a:pt x="169" y="79"/>
                    </a:cubicBezTo>
                    <a:cubicBezTo>
                      <a:pt x="172" y="75"/>
                      <a:pt x="176" y="75"/>
                      <a:pt x="174" y="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1" name="Freeform 128">
                <a:extLst>
                  <a:ext uri="{FF2B5EF4-FFF2-40B4-BE49-F238E27FC236}">
                    <a16:creationId xmlns:a16="http://schemas.microsoft.com/office/drawing/2014/main" id="{35C99FE4-2F21-73DB-DCC5-2DFD274CC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164"/>
                <a:ext cx="106" cy="76"/>
              </a:xfrm>
              <a:custGeom>
                <a:avLst/>
                <a:gdLst>
                  <a:gd name="T0" fmla="*/ 174 w 176"/>
                  <a:gd name="T1" fmla="*/ 70 h 126"/>
                  <a:gd name="T2" fmla="*/ 174 w 176"/>
                  <a:gd name="T3" fmla="*/ 70 h 126"/>
                  <a:gd name="T4" fmla="*/ 165 w 176"/>
                  <a:gd name="T5" fmla="*/ 65 h 126"/>
                  <a:gd name="T6" fmla="*/ 165 w 176"/>
                  <a:gd name="T7" fmla="*/ 54 h 126"/>
                  <a:gd name="T8" fmla="*/ 153 w 176"/>
                  <a:gd name="T9" fmla="*/ 56 h 126"/>
                  <a:gd name="T10" fmla="*/ 144 w 176"/>
                  <a:gd name="T11" fmla="*/ 49 h 126"/>
                  <a:gd name="T12" fmla="*/ 142 w 176"/>
                  <a:gd name="T13" fmla="*/ 40 h 126"/>
                  <a:gd name="T14" fmla="*/ 132 w 176"/>
                  <a:gd name="T15" fmla="*/ 28 h 126"/>
                  <a:gd name="T16" fmla="*/ 125 w 176"/>
                  <a:gd name="T17" fmla="*/ 16 h 126"/>
                  <a:gd name="T18" fmla="*/ 123 w 176"/>
                  <a:gd name="T19" fmla="*/ 5 h 126"/>
                  <a:gd name="T20" fmla="*/ 111 w 176"/>
                  <a:gd name="T21" fmla="*/ 2 h 126"/>
                  <a:gd name="T22" fmla="*/ 95 w 176"/>
                  <a:gd name="T23" fmla="*/ 9 h 126"/>
                  <a:gd name="T24" fmla="*/ 76 w 176"/>
                  <a:gd name="T25" fmla="*/ 16 h 126"/>
                  <a:gd name="T26" fmla="*/ 69 w 176"/>
                  <a:gd name="T27" fmla="*/ 21 h 126"/>
                  <a:gd name="T28" fmla="*/ 58 w 176"/>
                  <a:gd name="T29" fmla="*/ 26 h 126"/>
                  <a:gd name="T30" fmla="*/ 48 w 176"/>
                  <a:gd name="T31" fmla="*/ 37 h 126"/>
                  <a:gd name="T32" fmla="*/ 37 w 176"/>
                  <a:gd name="T33" fmla="*/ 37 h 126"/>
                  <a:gd name="T34" fmla="*/ 30 w 176"/>
                  <a:gd name="T35" fmla="*/ 51 h 126"/>
                  <a:gd name="T36" fmla="*/ 23 w 176"/>
                  <a:gd name="T37" fmla="*/ 65 h 126"/>
                  <a:gd name="T38" fmla="*/ 4 w 176"/>
                  <a:gd name="T39" fmla="*/ 72 h 126"/>
                  <a:gd name="T40" fmla="*/ 7 w 176"/>
                  <a:gd name="T41" fmla="*/ 86 h 126"/>
                  <a:gd name="T42" fmla="*/ 0 w 176"/>
                  <a:gd name="T43" fmla="*/ 103 h 126"/>
                  <a:gd name="T44" fmla="*/ 11 w 176"/>
                  <a:gd name="T45" fmla="*/ 110 h 126"/>
                  <a:gd name="T46" fmla="*/ 30 w 176"/>
                  <a:gd name="T47" fmla="*/ 119 h 126"/>
                  <a:gd name="T48" fmla="*/ 56 w 176"/>
                  <a:gd name="T49" fmla="*/ 117 h 126"/>
                  <a:gd name="T50" fmla="*/ 63 w 176"/>
                  <a:gd name="T51" fmla="*/ 114 h 126"/>
                  <a:gd name="T52" fmla="*/ 58 w 176"/>
                  <a:gd name="T53" fmla="*/ 93 h 126"/>
                  <a:gd name="T54" fmla="*/ 111 w 176"/>
                  <a:gd name="T55" fmla="*/ 93 h 126"/>
                  <a:gd name="T56" fmla="*/ 121 w 176"/>
                  <a:gd name="T57" fmla="*/ 89 h 126"/>
                  <a:gd name="T58" fmla="*/ 139 w 176"/>
                  <a:gd name="T59" fmla="*/ 91 h 126"/>
                  <a:gd name="T60" fmla="*/ 151 w 176"/>
                  <a:gd name="T61" fmla="*/ 82 h 126"/>
                  <a:gd name="T62" fmla="*/ 169 w 176"/>
                  <a:gd name="T63" fmla="*/ 79 h 126"/>
                  <a:gd name="T64" fmla="*/ 174 w 176"/>
                  <a:gd name="T65" fmla="*/ 70 h 126"/>
                  <a:gd name="T66" fmla="*/ 174 w 176"/>
                  <a:gd name="T67" fmla="*/ 7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126">
                    <a:moveTo>
                      <a:pt x="174" y="70"/>
                    </a:moveTo>
                    <a:lnTo>
                      <a:pt x="174" y="70"/>
                    </a:lnTo>
                    <a:cubicBezTo>
                      <a:pt x="172" y="68"/>
                      <a:pt x="167" y="65"/>
                      <a:pt x="165" y="65"/>
                    </a:cubicBezTo>
                    <a:lnTo>
                      <a:pt x="165" y="54"/>
                    </a:lnTo>
                    <a:cubicBezTo>
                      <a:pt x="162" y="54"/>
                      <a:pt x="158" y="58"/>
                      <a:pt x="153" y="56"/>
                    </a:cubicBezTo>
                    <a:cubicBezTo>
                      <a:pt x="148" y="54"/>
                      <a:pt x="148" y="49"/>
                      <a:pt x="144" y="49"/>
                    </a:cubicBezTo>
                    <a:cubicBezTo>
                      <a:pt x="142" y="49"/>
                      <a:pt x="142" y="44"/>
                      <a:pt x="142" y="40"/>
                    </a:cubicBezTo>
                    <a:cubicBezTo>
                      <a:pt x="142" y="35"/>
                      <a:pt x="135" y="33"/>
                      <a:pt x="132" y="28"/>
                    </a:cubicBezTo>
                    <a:cubicBezTo>
                      <a:pt x="128" y="26"/>
                      <a:pt x="128" y="19"/>
                      <a:pt x="125" y="16"/>
                    </a:cubicBezTo>
                    <a:cubicBezTo>
                      <a:pt x="123" y="16"/>
                      <a:pt x="123" y="9"/>
                      <a:pt x="123" y="5"/>
                    </a:cubicBezTo>
                    <a:cubicBezTo>
                      <a:pt x="118" y="5"/>
                      <a:pt x="111" y="5"/>
                      <a:pt x="111" y="2"/>
                    </a:cubicBezTo>
                    <a:cubicBezTo>
                      <a:pt x="107" y="0"/>
                      <a:pt x="104" y="5"/>
                      <a:pt x="95" y="9"/>
                    </a:cubicBezTo>
                    <a:cubicBezTo>
                      <a:pt x="88" y="16"/>
                      <a:pt x="76" y="14"/>
                      <a:pt x="76" y="16"/>
                    </a:cubicBezTo>
                    <a:cubicBezTo>
                      <a:pt x="76" y="21"/>
                      <a:pt x="74" y="24"/>
                      <a:pt x="69" y="21"/>
                    </a:cubicBezTo>
                    <a:cubicBezTo>
                      <a:pt x="65" y="21"/>
                      <a:pt x="60" y="21"/>
                      <a:pt x="58" y="26"/>
                    </a:cubicBezTo>
                    <a:cubicBezTo>
                      <a:pt x="58" y="33"/>
                      <a:pt x="51" y="30"/>
                      <a:pt x="48" y="37"/>
                    </a:cubicBezTo>
                    <a:cubicBezTo>
                      <a:pt x="48" y="44"/>
                      <a:pt x="41" y="40"/>
                      <a:pt x="37" y="37"/>
                    </a:cubicBezTo>
                    <a:cubicBezTo>
                      <a:pt x="30" y="33"/>
                      <a:pt x="30" y="51"/>
                      <a:pt x="30" y="51"/>
                    </a:cubicBezTo>
                    <a:cubicBezTo>
                      <a:pt x="30" y="51"/>
                      <a:pt x="25" y="56"/>
                      <a:pt x="23" y="65"/>
                    </a:cubicBezTo>
                    <a:cubicBezTo>
                      <a:pt x="18" y="75"/>
                      <a:pt x="9" y="72"/>
                      <a:pt x="4" y="72"/>
                    </a:cubicBezTo>
                    <a:cubicBezTo>
                      <a:pt x="2" y="75"/>
                      <a:pt x="9" y="84"/>
                      <a:pt x="7" y="86"/>
                    </a:cubicBezTo>
                    <a:cubicBezTo>
                      <a:pt x="4" y="89"/>
                      <a:pt x="2" y="96"/>
                      <a:pt x="0" y="103"/>
                    </a:cubicBezTo>
                    <a:cubicBezTo>
                      <a:pt x="4" y="103"/>
                      <a:pt x="9" y="107"/>
                      <a:pt x="11" y="110"/>
                    </a:cubicBezTo>
                    <a:cubicBezTo>
                      <a:pt x="14" y="112"/>
                      <a:pt x="25" y="126"/>
                      <a:pt x="30" y="119"/>
                    </a:cubicBezTo>
                    <a:cubicBezTo>
                      <a:pt x="34" y="112"/>
                      <a:pt x="51" y="112"/>
                      <a:pt x="56" y="117"/>
                    </a:cubicBezTo>
                    <a:cubicBezTo>
                      <a:pt x="58" y="119"/>
                      <a:pt x="60" y="117"/>
                      <a:pt x="63" y="114"/>
                    </a:cubicBezTo>
                    <a:cubicBezTo>
                      <a:pt x="63" y="110"/>
                      <a:pt x="56" y="96"/>
                      <a:pt x="58" y="93"/>
                    </a:cubicBezTo>
                    <a:cubicBezTo>
                      <a:pt x="60" y="89"/>
                      <a:pt x="109" y="91"/>
                      <a:pt x="111" y="93"/>
                    </a:cubicBezTo>
                    <a:cubicBezTo>
                      <a:pt x="114" y="96"/>
                      <a:pt x="114" y="86"/>
                      <a:pt x="121" y="89"/>
                    </a:cubicBezTo>
                    <a:cubicBezTo>
                      <a:pt x="125" y="89"/>
                      <a:pt x="135" y="91"/>
                      <a:pt x="139" y="91"/>
                    </a:cubicBezTo>
                    <a:cubicBezTo>
                      <a:pt x="144" y="89"/>
                      <a:pt x="146" y="82"/>
                      <a:pt x="151" y="82"/>
                    </a:cubicBezTo>
                    <a:cubicBezTo>
                      <a:pt x="155" y="82"/>
                      <a:pt x="167" y="82"/>
                      <a:pt x="169" y="79"/>
                    </a:cubicBezTo>
                    <a:cubicBezTo>
                      <a:pt x="172" y="75"/>
                      <a:pt x="176" y="75"/>
                      <a:pt x="174" y="70"/>
                    </a:cubicBezTo>
                    <a:lnTo>
                      <a:pt x="174" y="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2" name="Freeform 129">
                <a:extLst>
                  <a:ext uri="{FF2B5EF4-FFF2-40B4-BE49-F238E27FC236}">
                    <a16:creationId xmlns:a16="http://schemas.microsoft.com/office/drawing/2014/main" id="{E998C525-A099-B82E-9C92-5579445EB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052"/>
                <a:ext cx="198" cy="156"/>
              </a:xfrm>
              <a:custGeom>
                <a:avLst/>
                <a:gdLst>
                  <a:gd name="T0" fmla="*/ 314 w 330"/>
                  <a:gd name="T1" fmla="*/ 38 h 259"/>
                  <a:gd name="T2" fmla="*/ 314 w 330"/>
                  <a:gd name="T3" fmla="*/ 38 h 259"/>
                  <a:gd name="T4" fmla="*/ 314 w 330"/>
                  <a:gd name="T5" fmla="*/ 12 h 259"/>
                  <a:gd name="T6" fmla="*/ 297 w 330"/>
                  <a:gd name="T7" fmla="*/ 21 h 259"/>
                  <a:gd name="T8" fmla="*/ 284 w 330"/>
                  <a:gd name="T9" fmla="*/ 7 h 259"/>
                  <a:gd name="T10" fmla="*/ 251 w 330"/>
                  <a:gd name="T11" fmla="*/ 0 h 259"/>
                  <a:gd name="T12" fmla="*/ 160 w 330"/>
                  <a:gd name="T13" fmla="*/ 59 h 259"/>
                  <a:gd name="T14" fmla="*/ 123 w 330"/>
                  <a:gd name="T15" fmla="*/ 89 h 259"/>
                  <a:gd name="T16" fmla="*/ 88 w 330"/>
                  <a:gd name="T17" fmla="*/ 101 h 259"/>
                  <a:gd name="T18" fmla="*/ 86 w 330"/>
                  <a:gd name="T19" fmla="*/ 101 h 259"/>
                  <a:gd name="T20" fmla="*/ 86 w 330"/>
                  <a:gd name="T21" fmla="*/ 157 h 259"/>
                  <a:gd name="T22" fmla="*/ 79 w 330"/>
                  <a:gd name="T23" fmla="*/ 173 h 259"/>
                  <a:gd name="T24" fmla="*/ 65 w 330"/>
                  <a:gd name="T25" fmla="*/ 182 h 259"/>
                  <a:gd name="T26" fmla="*/ 32 w 330"/>
                  <a:gd name="T27" fmla="*/ 185 h 259"/>
                  <a:gd name="T28" fmla="*/ 14 w 330"/>
                  <a:gd name="T29" fmla="*/ 192 h 259"/>
                  <a:gd name="T30" fmla="*/ 0 w 330"/>
                  <a:gd name="T31" fmla="*/ 192 h 259"/>
                  <a:gd name="T32" fmla="*/ 2 w 330"/>
                  <a:gd name="T33" fmla="*/ 203 h 259"/>
                  <a:gd name="T34" fmla="*/ 9 w 330"/>
                  <a:gd name="T35" fmla="*/ 215 h 259"/>
                  <a:gd name="T36" fmla="*/ 19 w 330"/>
                  <a:gd name="T37" fmla="*/ 227 h 259"/>
                  <a:gd name="T38" fmla="*/ 21 w 330"/>
                  <a:gd name="T39" fmla="*/ 236 h 259"/>
                  <a:gd name="T40" fmla="*/ 30 w 330"/>
                  <a:gd name="T41" fmla="*/ 243 h 259"/>
                  <a:gd name="T42" fmla="*/ 42 w 330"/>
                  <a:gd name="T43" fmla="*/ 241 h 259"/>
                  <a:gd name="T44" fmla="*/ 42 w 330"/>
                  <a:gd name="T45" fmla="*/ 252 h 259"/>
                  <a:gd name="T46" fmla="*/ 51 w 330"/>
                  <a:gd name="T47" fmla="*/ 257 h 259"/>
                  <a:gd name="T48" fmla="*/ 58 w 330"/>
                  <a:gd name="T49" fmla="*/ 248 h 259"/>
                  <a:gd name="T50" fmla="*/ 65 w 330"/>
                  <a:gd name="T51" fmla="*/ 257 h 259"/>
                  <a:gd name="T52" fmla="*/ 74 w 330"/>
                  <a:gd name="T53" fmla="*/ 252 h 259"/>
                  <a:gd name="T54" fmla="*/ 84 w 330"/>
                  <a:gd name="T55" fmla="*/ 238 h 259"/>
                  <a:gd name="T56" fmla="*/ 88 w 330"/>
                  <a:gd name="T57" fmla="*/ 222 h 259"/>
                  <a:gd name="T58" fmla="*/ 109 w 330"/>
                  <a:gd name="T59" fmla="*/ 222 h 259"/>
                  <a:gd name="T60" fmla="*/ 121 w 330"/>
                  <a:gd name="T61" fmla="*/ 217 h 259"/>
                  <a:gd name="T62" fmla="*/ 137 w 330"/>
                  <a:gd name="T63" fmla="*/ 222 h 259"/>
                  <a:gd name="T64" fmla="*/ 149 w 330"/>
                  <a:gd name="T65" fmla="*/ 234 h 259"/>
                  <a:gd name="T66" fmla="*/ 167 w 330"/>
                  <a:gd name="T67" fmla="*/ 229 h 259"/>
                  <a:gd name="T68" fmla="*/ 184 w 330"/>
                  <a:gd name="T69" fmla="*/ 236 h 259"/>
                  <a:gd name="T70" fmla="*/ 205 w 330"/>
                  <a:gd name="T71" fmla="*/ 236 h 259"/>
                  <a:gd name="T72" fmla="*/ 221 w 330"/>
                  <a:gd name="T73" fmla="*/ 227 h 259"/>
                  <a:gd name="T74" fmla="*/ 246 w 330"/>
                  <a:gd name="T75" fmla="*/ 227 h 259"/>
                  <a:gd name="T76" fmla="*/ 265 w 330"/>
                  <a:gd name="T77" fmla="*/ 231 h 259"/>
                  <a:gd name="T78" fmla="*/ 279 w 330"/>
                  <a:gd name="T79" fmla="*/ 217 h 259"/>
                  <a:gd name="T80" fmla="*/ 284 w 330"/>
                  <a:gd name="T81" fmla="*/ 217 h 259"/>
                  <a:gd name="T82" fmla="*/ 284 w 330"/>
                  <a:gd name="T83" fmla="*/ 210 h 259"/>
                  <a:gd name="T84" fmla="*/ 288 w 330"/>
                  <a:gd name="T85" fmla="*/ 194 h 259"/>
                  <a:gd name="T86" fmla="*/ 321 w 330"/>
                  <a:gd name="T87" fmla="*/ 150 h 259"/>
                  <a:gd name="T88" fmla="*/ 323 w 330"/>
                  <a:gd name="T89" fmla="*/ 98 h 259"/>
                  <a:gd name="T90" fmla="*/ 328 w 330"/>
                  <a:gd name="T91" fmla="*/ 75 h 259"/>
                  <a:gd name="T92" fmla="*/ 323 w 330"/>
                  <a:gd name="T93" fmla="*/ 59 h 259"/>
                  <a:gd name="T94" fmla="*/ 314 w 330"/>
                  <a:gd name="T95" fmla="*/ 3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30" h="259">
                    <a:moveTo>
                      <a:pt x="314" y="38"/>
                    </a:moveTo>
                    <a:lnTo>
                      <a:pt x="314" y="38"/>
                    </a:lnTo>
                    <a:lnTo>
                      <a:pt x="314" y="12"/>
                    </a:lnTo>
                    <a:lnTo>
                      <a:pt x="297" y="21"/>
                    </a:lnTo>
                    <a:cubicBezTo>
                      <a:pt x="297" y="21"/>
                      <a:pt x="293" y="12"/>
                      <a:pt x="284" y="7"/>
                    </a:cubicBezTo>
                    <a:cubicBezTo>
                      <a:pt x="274" y="0"/>
                      <a:pt x="251" y="0"/>
                      <a:pt x="251" y="0"/>
                    </a:cubicBezTo>
                    <a:lnTo>
                      <a:pt x="160" y="59"/>
                    </a:lnTo>
                    <a:lnTo>
                      <a:pt x="123" y="89"/>
                    </a:lnTo>
                    <a:cubicBezTo>
                      <a:pt x="123" y="89"/>
                      <a:pt x="98" y="98"/>
                      <a:pt x="88" y="101"/>
                    </a:cubicBezTo>
                    <a:lnTo>
                      <a:pt x="86" y="101"/>
                    </a:lnTo>
                    <a:lnTo>
                      <a:pt x="86" y="157"/>
                    </a:lnTo>
                    <a:cubicBezTo>
                      <a:pt x="84" y="159"/>
                      <a:pt x="81" y="171"/>
                      <a:pt x="79" y="173"/>
                    </a:cubicBezTo>
                    <a:cubicBezTo>
                      <a:pt x="77" y="175"/>
                      <a:pt x="72" y="182"/>
                      <a:pt x="65" y="182"/>
                    </a:cubicBezTo>
                    <a:cubicBezTo>
                      <a:pt x="58" y="182"/>
                      <a:pt x="39" y="187"/>
                      <a:pt x="32" y="185"/>
                    </a:cubicBezTo>
                    <a:cubicBezTo>
                      <a:pt x="23" y="185"/>
                      <a:pt x="19" y="189"/>
                      <a:pt x="14" y="192"/>
                    </a:cubicBezTo>
                    <a:lnTo>
                      <a:pt x="0" y="192"/>
                    </a:lnTo>
                    <a:cubicBezTo>
                      <a:pt x="0" y="196"/>
                      <a:pt x="0" y="203"/>
                      <a:pt x="2" y="203"/>
                    </a:cubicBezTo>
                    <a:cubicBezTo>
                      <a:pt x="5" y="206"/>
                      <a:pt x="5" y="213"/>
                      <a:pt x="9" y="215"/>
                    </a:cubicBezTo>
                    <a:cubicBezTo>
                      <a:pt x="12" y="220"/>
                      <a:pt x="19" y="222"/>
                      <a:pt x="19" y="227"/>
                    </a:cubicBezTo>
                    <a:cubicBezTo>
                      <a:pt x="19" y="231"/>
                      <a:pt x="19" y="236"/>
                      <a:pt x="21" y="236"/>
                    </a:cubicBezTo>
                    <a:cubicBezTo>
                      <a:pt x="25" y="236"/>
                      <a:pt x="25" y="241"/>
                      <a:pt x="30" y="243"/>
                    </a:cubicBezTo>
                    <a:cubicBezTo>
                      <a:pt x="35" y="245"/>
                      <a:pt x="39" y="241"/>
                      <a:pt x="42" y="241"/>
                    </a:cubicBezTo>
                    <a:lnTo>
                      <a:pt x="42" y="252"/>
                    </a:lnTo>
                    <a:cubicBezTo>
                      <a:pt x="44" y="252"/>
                      <a:pt x="49" y="255"/>
                      <a:pt x="51" y="257"/>
                    </a:cubicBezTo>
                    <a:cubicBezTo>
                      <a:pt x="51" y="252"/>
                      <a:pt x="53" y="245"/>
                      <a:pt x="58" y="248"/>
                    </a:cubicBezTo>
                    <a:cubicBezTo>
                      <a:pt x="65" y="250"/>
                      <a:pt x="60" y="255"/>
                      <a:pt x="65" y="257"/>
                    </a:cubicBezTo>
                    <a:cubicBezTo>
                      <a:pt x="72" y="259"/>
                      <a:pt x="74" y="257"/>
                      <a:pt x="74" y="252"/>
                    </a:cubicBezTo>
                    <a:cubicBezTo>
                      <a:pt x="74" y="250"/>
                      <a:pt x="81" y="241"/>
                      <a:pt x="84" y="238"/>
                    </a:cubicBezTo>
                    <a:cubicBezTo>
                      <a:pt x="86" y="236"/>
                      <a:pt x="86" y="224"/>
                      <a:pt x="88" y="222"/>
                    </a:cubicBezTo>
                    <a:cubicBezTo>
                      <a:pt x="93" y="217"/>
                      <a:pt x="104" y="220"/>
                      <a:pt x="109" y="222"/>
                    </a:cubicBezTo>
                    <a:cubicBezTo>
                      <a:pt x="114" y="222"/>
                      <a:pt x="116" y="213"/>
                      <a:pt x="121" y="217"/>
                    </a:cubicBezTo>
                    <a:cubicBezTo>
                      <a:pt x="125" y="222"/>
                      <a:pt x="135" y="217"/>
                      <a:pt x="137" y="222"/>
                    </a:cubicBezTo>
                    <a:cubicBezTo>
                      <a:pt x="142" y="227"/>
                      <a:pt x="144" y="236"/>
                      <a:pt x="149" y="234"/>
                    </a:cubicBezTo>
                    <a:cubicBezTo>
                      <a:pt x="156" y="229"/>
                      <a:pt x="163" y="229"/>
                      <a:pt x="167" y="229"/>
                    </a:cubicBezTo>
                    <a:cubicBezTo>
                      <a:pt x="172" y="229"/>
                      <a:pt x="179" y="236"/>
                      <a:pt x="184" y="236"/>
                    </a:cubicBezTo>
                    <a:cubicBezTo>
                      <a:pt x="188" y="238"/>
                      <a:pt x="200" y="241"/>
                      <a:pt x="205" y="236"/>
                    </a:cubicBezTo>
                    <a:cubicBezTo>
                      <a:pt x="209" y="234"/>
                      <a:pt x="214" y="227"/>
                      <a:pt x="221" y="227"/>
                    </a:cubicBezTo>
                    <a:lnTo>
                      <a:pt x="246" y="227"/>
                    </a:lnTo>
                    <a:cubicBezTo>
                      <a:pt x="251" y="229"/>
                      <a:pt x="258" y="234"/>
                      <a:pt x="265" y="231"/>
                    </a:cubicBezTo>
                    <a:cubicBezTo>
                      <a:pt x="270" y="229"/>
                      <a:pt x="274" y="220"/>
                      <a:pt x="279" y="217"/>
                    </a:cubicBezTo>
                    <a:lnTo>
                      <a:pt x="284" y="217"/>
                    </a:lnTo>
                    <a:lnTo>
                      <a:pt x="284" y="210"/>
                    </a:lnTo>
                    <a:cubicBezTo>
                      <a:pt x="284" y="201"/>
                      <a:pt x="286" y="203"/>
                      <a:pt x="288" y="194"/>
                    </a:cubicBezTo>
                    <a:cubicBezTo>
                      <a:pt x="288" y="182"/>
                      <a:pt x="318" y="152"/>
                      <a:pt x="321" y="150"/>
                    </a:cubicBezTo>
                    <a:cubicBezTo>
                      <a:pt x="323" y="147"/>
                      <a:pt x="323" y="103"/>
                      <a:pt x="323" y="98"/>
                    </a:cubicBezTo>
                    <a:cubicBezTo>
                      <a:pt x="323" y="91"/>
                      <a:pt x="325" y="84"/>
                      <a:pt x="328" y="75"/>
                    </a:cubicBezTo>
                    <a:cubicBezTo>
                      <a:pt x="330" y="66"/>
                      <a:pt x="323" y="66"/>
                      <a:pt x="323" y="59"/>
                    </a:cubicBezTo>
                    <a:cubicBezTo>
                      <a:pt x="323" y="49"/>
                      <a:pt x="314" y="45"/>
                      <a:pt x="314" y="3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3" name="Freeform 130">
                <a:extLst>
                  <a:ext uri="{FF2B5EF4-FFF2-40B4-BE49-F238E27FC236}">
                    <a16:creationId xmlns:a16="http://schemas.microsoft.com/office/drawing/2014/main" id="{4B378456-2F4C-52BF-D067-66020C641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052"/>
                <a:ext cx="198" cy="156"/>
              </a:xfrm>
              <a:custGeom>
                <a:avLst/>
                <a:gdLst>
                  <a:gd name="T0" fmla="*/ 314 w 330"/>
                  <a:gd name="T1" fmla="*/ 38 h 259"/>
                  <a:gd name="T2" fmla="*/ 314 w 330"/>
                  <a:gd name="T3" fmla="*/ 38 h 259"/>
                  <a:gd name="T4" fmla="*/ 314 w 330"/>
                  <a:gd name="T5" fmla="*/ 12 h 259"/>
                  <a:gd name="T6" fmla="*/ 297 w 330"/>
                  <a:gd name="T7" fmla="*/ 21 h 259"/>
                  <a:gd name="T8" fmla="*/ 284 w 330"/>
                  <a:gd name="T9" fmla="*/ 7 h 259"/>
                  <a:gd name="T10" fmla="*/ 251 w 330"/>
                  <a:gd name="T11" fmla="*/ 0 h 259"/>
                  <a:gd name="T12" fmla="*/ 160 w 330"/>
                  <a:gd name="T13" fmla="*/ 59 h 259"/>
                  <a:gd name="T14" fmla="*/ 123 w 330"/>
                  <a:gd name="T15" fmla="*/ 89 h 259"/>
                  <a:gd name="T16" fmla="*/ 88 w 330"/>
                  <a:gd name="T17" fmla="*/ 101 h 259"/>
                  <a:gd name="T18" fmla="*/ 86 w 330"/>
                  <a:gd name="T19" fmla="*/ 101 h 259"/>
                  <a:gd name="T20" fmla="*/ 86 w 330"/>
                  <a:gd name="T21" fmla="*/ 157 h 259"/>
                  <a:gd name="T22" fmla="*/ 79 w 330"/>
                  <a:gd name="T23" fmla="*/ 173 h 259"/>
                  <a:gd name="T24" fmla="*/ 65 w 330"/>
                  <a:gd name="T25" fmla="*/ 182 h 259"/>
                  <a:gd name="T26" fmla="*/ 32 w 330"/>
                  <a:gd name="T27" fmla="*/ 185 h 259"/>
                  <a:gd name="T28" fmla="*/ 14 w 330"/>
                  <a:gd name="T29" fmla="*/ 192 h 259"/>
                  <a:gd name="T30" fmla="*/ 0 w 330"/>
                  <a:gd name="T31" fmla="*/ 192 h 259"/>
                  <a:gd name="T32" fmla="*/ 2 w 330"/>
                  <a:gd name="T33" fmla="*/ 203 h 259"/>
                  <a:gd name="T34" fmla="*/ 9 w 330"/>
                  <a:gd name="T35" fmla="*/ 215 h 259"/>
                  <a:gd name="T36" fmla="*/ 19 w 330"/>
                  <a:gd name="T37" fmla="*/ 227 h 259"/>
                  <a:gd name="T38" fmla="*/ 21 w 330"/>
                  <a:gd name="T39" fmla="*/ 236 h 259"/>
                  <a:gd name="T40" fmla="*/ 30 w 330"/>
                  <a:gd name="T41" fmla="*/ 243 h 259"/>
                  <a:gd name="T42" fmla="*/ 42 w 330"/>
                  <a:gd name="T43" fmla="*/ 241 h 259"/>
                  <a:gd name="T44" fmla="*/ 42 w 330"/>
                  <a:gd name="T45" fmla="*/ 252 h 259"/>
                  <a:gd name="T46" fmla="*/ 51 w 330"/>
                  <a:gd name="T47" fmla="*/ 257 h 259"/>
                  <a:gd name="T48" fmla="*/ 58 w 330"/>
                  <a:gd name="T49" fmla="*/ 248 h 259"/>
                  <a:gd name="T50" fmla="*/ 65 w 330"/>
                  <a:gd name="T51" fmla="*/ 257 h 259"/>
                  <a:gd name="T52" fmla="*/ 74 w 330"/>
                  <a:gd name="T53" fmla="*/ 252 h 259"/>
                  <a:gd name="T54" fmla="*/ 84 w 330"/>
                  <a:gd name="T55" fmla="*/ 238 h 259"/>
                  <a:gd name="T56" fmla="*/ 88 w 330"/>
                  <a:gd name="T57" fmla="*/ 222 h 259"/>
                  <a:gd name="T58" fmla="*/ 109 w 330"/>
                  <a:gd name="T59" fmla="*/ 222 h 259"/>
                  <a:gd name="T60" fmla="*/ 121 w 330"/>
                  <a:gd name="T61" fmla="*/ 217 h 259"/>
                  <a:gd name="T62" fmla="*/ 137 w 330"/>
                  <a:gd name="T63" fmla="*/ 222 h 259"/>
                  <a:gd name="T64" fmla="*/ 149 w 330"/>
                  <a:gd name="T65" fmla="*/ 234 h 259"/>
                  <a:gd name="T66" fmla="*/ 167 w 330"/>
                  <a:gd name="T67" fmla="*/ 229 h 259"/>
                  <a:gd name="T68" fmla="*/ 184 w 330"/>
                  <a:gd name="T69" fmla="*/ 236 h 259"/>
                  <a:gd name="T70" fmla="*/ 205 w 330"/>
                  <a:gd name="T71" fmla="*/ 236 h 259"/>
                  <a:gd name="T72" fmla="*/ 221 w 330"/>
                  <a:gd name="T73" fmla="*/ 227 h 259"/>
                  <a:gd name="T74" fmla="*/ 246 w 330"/>
                  <a:gd name="T75" fmla="*/ 227 h 259"/>
                  <a:gd name="T76" fmla="*/ 265 w 330"/>
                  <a:gd name="T77" fmla="*/ 231 h 259"/>
                  <a:gd name="T78" fmla="*/ 279 w 330"/>
                  <a:gd name="T79" fmla="*/ 217 h 259"/>
                  <a:gd name="T80" fmla="*/ 284 w 330"/>
                  <a:gd name="T81" fmla="*/ 217 h 259"/>
                  <a:gd name="T82" fmla="*/ 284 w 330"/>
                  <a:gd name="T83" fmla="*/ 210 h 259"/>
                  <a:gd name="T84" fmla="*/ 288 w 330"/>
                  <a:gd name="T85" fmla="*/ 194 h 259"/>
                  <a:gd name="T86" fmla="*/ 321 w 330"/>
                  <a:gd name="T87" fmla="*/ 150 h 259"/>
                  <a:gd name="T88" fmla="*/ 323 w 330"/>
                  <a:gd name="T89" fmla="*/ 98 h 259"/>
                  <a:gd name="T90" fmla="*/ 328 w 330"/>
                  <a:gd name="T91" fmla="*/ 75 h 259"/>
                  <a:gd name="T92" fmla="*/ 323 w 330"/>
                  <a:gd name="T93" fmla="*/ 59 h 259"/>
                  <a:gd name="T94" fmla="*/ 314 w 330"/>
                  <a:gd name="T95" fmla="*/ 38 h 259"/>
                  <a:gd name="T96" fmla="*/ 314 w 330"/>
                  <a:gd name="T97" fmla="*/ 3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0" h="259">
                    <a:moveTo>
                      <a:pt x="314" y="38"/>
                    </a:moveTo>
                    <a:lnTo>
                      <a:pt x="314" y="38"/>
                    </a:lnTo>
                    <a:lnTo>
                      <a:pt x="314" y="12"/>
                    </a:lnTo>
                    <a:lnTo>
                      <a:pt x="297" y="21"/>
                    </a:lnTo>
                    <a:cubicBezTo>
                      <a:pt x="297" y="21"/>
                      <a:pt x="293" y="12"/>
                      <a:pt x="284" y="7"/>
                    </a:cubicBezTo>
                    <a:cubicBezTo>
                      <a:pt x="274" y="0"/>
                      <a:pt x="251" y="0"/>
                      <a:pt x="251" y="0"/>
                    </a:cubicBezTo>
                    <a:lnTo>
                      <a:pt x="160" y="59"/>
                    </a:lnTo>
                    <a:lnTo>
                      <a:pt x="123" y="89"/>
                    </a:lnTo>
                    <a:cubicBezTo>
                      <a:pt x="123" y="89"/>
                      <a:pt x="98" y="98"/>
                      <a:pt x="88" y="101"/>
                    </a:cubicBezTo>
                    <a:lnTo>
                      <a:pt x="86" y="101"/>
                    </a:lnTo>
                    <a:lnTo>
                      <a:pt x="86" y="157"/>
                    </a:lnTo>
                    <a:cubicBezTo>
                      <a:pt x="84" y="159"/>
                      <a:pt x="81" y="171"/>
                      <a:pt x="79" y="173"/>
                    </a:cubicBezTo>
                    <a:cubicBezTo>
                      <a:pt x="77" y="175"/>
                      <a:pt x="72" y="182"/>
                      <a:pt x="65" y="182"/>
                    </a:cubicBezTo>
                    <a:cubicBezTo>
                      <a:pt x="58" y="182"/>
                      <a:pt x="39" y="187"/>
                      <a:pt x="32" y="185"/>
                    </a:cubicBezTo>
                    <a:cubicBezTo>
                      <a:pt x="23" y="185"/>
                      <a:pt x="19" y="189"/>
                      <a:pt x="14" y="192"/>
                    </a:cubicBezTo>
                    <a:lnTo>
                      <a:pt x="0" y="192"/>
                    </a:lnTo>
                    <a:cubicBezTo>
                      <a:pt x="0" y="196"/>
                      <a:pt x="0" y="203"/>
                      <a:pt x="2" y="203"/>
                    </a:cubicBezTo>
                    <a:cubicBezTo>
                      <a:pt x="5" y="206"/>
                      <a:pt x="5" y="213"/>
                      <a:pt x="9" y="215"/>
                    </a:cubicBezTo>
                    <a:cubicBezTo>
                      <a:pt x="12" y="220"/>
                      <a:pt x="19" y="222"/>
                      <a:pt x="19" y="227"/>
                    </a:cubicBezTo>
                    <a:cubicBezTo>
                      <a:pt x="19" y="231"/>
                      <a:pt x="19" y="236"/>
                      <a:pt x="21" y="236"/>
                    </a:cubicBezTo>
                    <a:cubicBezTo>
                      <a:pt x="25" y="236"/>
                      <a:pt x="25" y="241"/>
                      <a:pt x="30" y="243"/>
                    </a:cubicBezTo>
                    <a:cubicBezTo>
                      <a:pt x="35" y="245"/>
                      <a:pt x="39" y="241"/>
                      <a:pt x="42" y="241"/>
                    </a:cubicBezTo>
                    <a:lnTo>
                      <a:pt x="42" y="252"/>
                    </a:lnTo>
                    <a:cubicBezTo>
                      <a:pt x="44" y="252"/>
                      <a:pt x="49" y="255"/>
                      <a:pt x="51" y="257"/>
                    </a:cubicBezTo>
                    <a:cubicBezTo>
                      <a:pt x="51" y="252"/>
                      <a:pt x="53" y="245"/>
                      <a:pt x="58" y="248"/>
                    </a:cubicBezTo>
                    <a:cubicBezTo>
                      <a:pt x="65" y="250"/>
                      <a:pt x="60" y="255"/>
                      <a:pt x="65" y="257"/>
                    </a:cubicBezTo>
                    <a:cubicBezTo>
                      <a:pt x="72" y="259"/>
                      <a:pt x="74" y="257"/>
                      <a:pt x="74" y="252"/>
                    </a:cubicBezTo>
                    <a:cubicBezTo>
                      <a:pt x="74" y="250"/>
                      <a:pt x="81" y="241"/>
                      <a:pt x="84" y="238"/>
                    </a:cubicBezTo>
                    <a:cubicBezTo>
                      <a:pt x="86" y="236"/>
                      <a:pt x="86" y="224"/>
                      <a:pt x="88" y="222"/>
                    </a:cubicBezTo>
                    <a:cubicBezTo>
                      <a:pt x="93" y="217"/>
                      <a:pt x="104" y="220"/>
                      <a:pt x="109" y="222"/>
                    </a:cubicBezTo>
                    <a:cubicBezTo>
                      <a:pt x="114" y="222"/>
                      <a:pt x="116" y="213"/>
                      <a:pt x="121" y="217"/>
                    </a:cubicBezTo>
                    <a:cubicBezTo>
                      <a:pt x="125" y="222"/>
                      <a:pt x="135" y="217"/>
                      <a:pt x="137" y="222"/>
                    </a:cubicBezTo>
                    <a:cubicBezTo>
                      <a:pt x="142" y="227"/>
                      <a:pt x="144" y="236"/>
                      <a:pt x="149" y="234"/>
                    </a:cubicBezTo>
                    <a:cubicBezTo>
                      <a:pt x="156" y="229"/>
                      <a:pt x="163" y="229"/>
                      <a:pt x="167" y="229"/>
                    </a:cubicBezTo>
                    <a:cubicBezTo>
                      <a:pt x="172" y="229"/>
                      <a:pt x="179" y="236"/>
                      <a:pt x="184" y="236"/>
                    </a:cubicBezTo>
                    <a:cubicBezTo>
                      <a:pt x="188" y="238"/>
                      <a:pt x="200" y="241"/>
                      <a:pt x="205" y="236"/>
                    </a:cubicBezTo>
                    <a:cubicBezTo>
                      <a:pt x="209" y="234"/>
                      <a:pt x="214" y="227"/>
                      <a:pt x="221" y="227"/>
                    </a:cubicBezTo>
                    <a:lnTo>
                      <a:pt x="246" y="227"/>
                    </a:lnTo>
                    <a:cubicBezTo>
                      <a:pt x="251" y="229"/>
                      <a:pt x="258" y="234"/>
                      <a:pt x="265" y="231"/>
                    </a:cubicBezTo>
                    <a:cubicBezTo>
                      <a:pt x="270" y="229"/>
                      <a:pt x="274" y="220"/>
                      <a:pt x="279" y="217"/>
                    </a:cubicBezTo>
                    <a:lnTo>
                      <a:pt x="284" y="217"/>
                    </a:lnTo>
                    <a:lnTo>
                      <a:pt x="284" y="210"/>
                    </a:lnTo>
                    <a:cubicBezTo>
                      <a:pt x="284" y="201"/>
                      <a:pt x="286" y="203"/>
                      <a:pt x="288" y="194"/>
                    </a:cubicBezTo>
                    <a:cubicBezTo>
                      <a:pt x="288" y="182"/>
                      <a:pt x="318" y="152"/>
                      <a:pt x="321" y="150"/>
                    </a:cubicBezTo>
                    <a:cubicBezTo>
                      <a:pt x="323" y="147"/>
                      <a:pt x="323" y="103"/>
                      <a:pt x="323" y="98"/>
                    </a:cubicBezTo>
                    <a:cubicBezTo>
                      <a:pt x="323" y="91"/>
                      <a:pt x="325" y="84"/>
                      <a:pt x="328" y="75"/>
                    </a:cubicBezTo>
                    <a:cubicBezTo>
                      <a:pt x="330" y="66"/>
                      <a:pt x="323" y="66"/>
                      <a:pt x="323" y="59"/>
                    </a:cubicBezTo>
                    <a:cubicBezTo>
                      <a:pt x="323" y="49"/>
                      <a:pt x="314" y="45"/>
                      <a:pt x="314" y="38"/>
                    </a:cubicBezTo>
                    <a:lnTo>
                      <a:pt x="314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4" name="Freeform 131">
                <a:extLst>
                  <a:ext uri="{FF2B5EF4-FFF2-40B4-BE49-F238E27FC236}">
                    <a16:creationId xmlns:a16="http://schemas.microsoft.com/office/drawing/2014/main" id="{6AC8BFE5-7367-1467-1E59-6BBA24EB6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052"/>
                <a:ext cx="198" cy="156"/>
              </a:xfrm>
              <a:custGeom>
                <a:avLst/>
                <a:gdLst>
                  <a:gd name="T0" fmla="*/ 314 w 330"/>
                  <a:gd name="T1" fmla="*/ 38 h 259"/>
                  <a:gd name="T2" fmla="*/ 314 w 330"/>
                  <a:gd name="T3" fmla="*/ 38 h 259"/>
                  <a:gd name="T4" fmla="*/ 314 w 330"/>
                  <a:gd name="T5" fmla="*/ 12 h 259"/>
                  <a:gd name="T6" fmla="*/ 297 w 330"/>
                  <a:gd name="T7" fmla="*/ 21 h 259"/>
                  <a:gd name="T8" fmla="*/ 284 w 330"/>
                  <a:gd name="T9" fmla="*/ 7 h 259"/>
                  <a:gd name="T10" fmla="*/ 251 w 330"/>
                  <a:gd name="T11" fmla="*/ 0 h 259"/>
                  <a:gd name="T12" fmla="*/ 160 w 330"/>
                  <a:gd name="T13" fmla="*/ 59 h 259"/>
                  <a:gd name="T14" fmla="*/ 123 w 330"/>
                  <a:gd name="T15" fmla="*/ 89 h 259"/>
                  <a:gd name="T16" fmla="*/ 88 w 330"/>
                  <a:gd name="T17" fmla="*/ 101 h 259"/>
                  <a:gd name="T18" fmla="*/ 86 w 330"/>
                  <a:gd name="T19" fmla="*/ 101 h 259"/>
                  <a:gd name="T20" fmla="*/ 86 w 330"/>
                  <a:gd name="T21" fmla="*/ 157 h 259"/>
                  <a:gd name="T22" fmla="*/ 79 w 330"/>
                  <a:gd name="T23" fmla="*/ 173 h 259"/>
                  <a:gd name="T24" fmla="*/ 65 w 330"/>
                  <a:gd name="T25" fmla="*/ 182 h 259"/>
                  <a:gd name="T26" fmla="*/ 32 w 330"/>
                  <a:gd name="T27" fmla="*/ 185 h 259"/>
                  <a:gd name="T28" fmla="*/ 14 w 330"/>
                  <a:gd name="T29" fmla="*/ 192 h 259"/>
                  <a:gd name="T30" fmla="*/ 0 w 330"/>
                  <a:gd name="T31" fmla="*/ 192 h 259"/>
                  <a:gd name="T32" fmla="*/ 2 w 330"/>
                  <a:gd name="T33" fmla="*/ 203 h 259"/>
                  <a:gd name="T34" fmla="*/ 9 w 330"/>
                  <a:gd name="T35" fmla="*/ 215 h 259"/>
                  <a:gd name="T36" fmla="*/ 19 w 330"/>
                  <a:gd name="T37" fmla="*/ 227 h 259"/>
                  <a:gd name="T38" fmla="*/ 21 w 330"/>
                  <a:gd name="T39" fmla="*/ 236 h 259"/>
                  <a:gd name="T40" fmla="*/ 30 w 330"/>
                  <a:gd name="T41" fmla="*/ 243 h 259"/>
                  <a:gd name="T42" fmla="*/ 42 w 330"/>
                  <a:gd name="T43" fmla="*/ 241 h 259"/>
                  <a:gd name="T44" fmla="*/ 42 w 330"/>
                  <a:gd name="T45" fmla="*/ 252 h 259"/>
                  <a:gd name="T46" fmla="*/ 51 w 330"/>
                  <a:gd name="T47" fmla="*/ 257 h 259"/>
                  <a:gd name="T48" fmla="*/ 58 w 330"/>
                  <a:gd name="T49" fmla="*/ 248 h 259"/>
                  <a:gd name="T50" fmla="*/ 65 w 330"/>
                  <a:gd name="T51" fmla="*/ 257 h 259"/>
                  <a:gd name="T52" fmla="*/ 74 w 330"/>
                  <a:gd name="T53" fmla="*/ 252 h 259"/>
                  <a:gd name="T54" fmla="*/ 84 w 330"/>
                  <a:gd name="T55" fmla="*/ 238 h 259"/>
                  <a:gd name="T56" fmla="*/ 88 w 330"/>
                  <a:gd name="T57" fmla="*/ 222 h 259"/>
                  <a:gd name="T58" fmla="*/ 109 w 330"/>
                  <a:gd name="T59" fmla="*/ 222 h 259"/>
                  <a:gd name="T60" fmla="*/ 121 w 330"/>
                  <a:gd name="T61" fmla="*/ 217 h 259"/>
                  <a:gd name="T62" fmla="*/ 137 w 330"/>
                  <a:gd name="T63" fmla="*/ 222 h 259"/>
                  <a:gd name="T64" fmla="*/ 149 w 330"/>
                  <a:gd name="T65" fmla="*/ 234 h 259"/>
                  <a:gd name="T66" fmla="*/ 167 w 330"/>
                  <a:gd name="T67" fmla="*/ 229 h 259"/>
                  <a:gd name="T68" fmla="*/ 184 w 330"/>
                  <a:gd name="T69" fmla="*/ 236 h 259"/>
                  <a:gd name="T70" fmla="*/ 205 w 330"/>
                  <a:gd name="T71" fmla="*/ 236 h 259"/>
                  <a:gd name="T72" fmla="*/ 221 w 330"/>
                  <a:gd name="T73" fmla="*/ 227 h 259"/>
                  <a:gd name="T74" fmla="*/ 246 w 330"/>
                  <a:gd name="T75" fmla="*/ 227 h 259"/>
                  <a:gd name="T76" fmla="*/ 265 w 330"/>
                  <a:gd name="T77" fmla="*/ 231 h 259"/>
                  <a:gd name="T78" fmla="*/ 279 w 330"/>
                  <a:gd name="T79" fmla="*/ 217 h 259"/>
                  <a:gd name="T80" fmla="*/ 284 w 330"/>
                  <a:gd name="T81" fmla="*/ 217 h 259"/>
                  <a:gd name="T82" fmla="*/ 284 w 330"/>
                  <a:gd name="T83" fmla="*/ 210 h 259"/>
                  <a:gd name="T84" fmla="*/ 288 w 330"/>
                  <a:gd name="T85" fmla="*/ 194 h 259"/>
                  <a:gd name="T86" fmla="*/ 321 w 330"/>
                  <a:gd name="T87" fmla="*/ 150 h 259"/>
                  <a:gd name="T88" fmla="*/ 323 w 330"/>
                  <a:gd name="T89" fmla="*/ 98 h 259"/>
                  <a:gd name="T90" fmla="*/ 328 w 330"/>
                  <a:gd name="T91" fmla="*/ 75 h 259"/>
                  <a:gd name="T92" fmla="*/ 323 w 330"/>
                  <a:gd name="T93" fmla="*/ 59 h 259"/>
                  <a:gd name="T94" fmla="*/ 314 w 330"/>
                  <a:gd name="T95" fmla="*/ 3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30" h="259">
                    <a:moveTo>
                      <a:pt x="314" y="38"/>
                    </a:moveTo>
                    <a:lnTo>
                      <a:pt x="314" y="38"/>
                    </a:lnTo>
                    <a:lnTo>
                      <a:pt x="314" y="12"/>
                    </a:lnTo>
                    <a:lnTo>
                      <a:pt x="297" y="21"/>
                    </a:lnTo>
                    <a:cubicBezTo>
                      <a:pt x="297" y="21"/>
                      <a:pt x="293" y="12"/>
                      <a:pt x="284" y="7"/>
                    </a:cubicBezTo>
                    <a:cubicBezTo>
                      <a:pt x="274" y="0"/>
                      <a:pt x="251" y="0"/>
                      <a:pt x="251" y="0"/>
                    </a:cubicBezTo>
                    <a:lnTo>
                      <a:pt x="160" y="59"/>
                    </a:lnTo>
                    <a:lnTo>
                      <a:pt x="123" y="89"/>
                    </a:lnTo>
                    <a:cubicBezTo>
                      <a:pt x="123" y="89"/>
                      <a:pt x="98" y="98"/>
                      <a:pt x="88" y="101"/>
                    </a:cubicBezTo>
                    <a:lnTo>
                      <a:pt x="86" y="101"/>
                    </a:lnTo>
                    <a:lnTo>
                      <a:pt x="86" y="157"/>
                    </a:lnTo>
                    <a:cubicBezTo>
                      <a:pt x="84" y="159"/>
                      <a:pt x="81" y="171"/>
                      <a:pt x="79" y="173"/>
                    </a:cubicBezTo>
                    <a:cubicBezTo>
                      <a:pt x="77" y="175"/>
                      <a:pt x="72" y="182"/>
                      <a:pt x="65" y="182"/>
                    </a:cubicBezTo>
                    <a:cubicBezTo>
                      <a:pt x="58" y="182"/>
                      <a:pt x="39" y="187"/>
                      <a:pt x="32" y="185"/>
                    </a:cubicBezTo>
                    <a:cubicBezTo>
                      <a:pt x="23" y="185"/>
                      <a:pt x="19" y="189"/>
                      <a:pt x="14" y="192"/>
                    </a:cubicBezTo>
                    <a:lnTo>
                      <a:pt x="0" y="192"/>
                    </a:lnTo>
                    <a:cubicBezTo>
                      <a:pt x="0" y="196"/>
                      <a:pt x="0" y="203"/>
                      <a:pt x="2" y="203"/>
                    </a:cubicBezTo>
                    <a:cubicBezTo>
                      <a:pt x="5" y="206"/>
                      <a:pt x="5" y="213"/>
                      <a:pt x="9" y="215"/>
                    </a:cubicBezTo>
                    <a:cubicBezTo>
                      <a:pt x="12" y="220"/>
                      <a:pt x="19" y="222"/>
                      <a:pt x="19" y="227"/>
                    </a:cubicBezTo>
                    <a:cubicBezTo>
                      <a:pt x="19" y="231"/>
                      <a:pt x="19" y="236"/>
                      <a:pt x="21" y="236"/>
                    </a:cubicBezTo>
                    <a:cubicBezTo>
                      <a:pt x="25" y="236"/>
                      <a:pt x="25" y="241"/>
                      <a:pt x="30" y="243"/>
                    </a:cubicBezTo>
                    <a:cubicBezTo>
                      <a:pt x="35" y="245"/>
                      <a:pt x="39" y="241"/>
                      <a:pt x="42" y="241"/>
                    </a:cubicBezTo>
                    <a:lnTo>
                      <a:pt x="42" y="252"/>
                    </a:lnTo>
                    <a:cubicBezTo>
                      <a:pt x="44" y="252"/>
                      <a:pt x="49" y="255"/>
                      <a:pt x="51" y="257"/>
                    </a:cubicBezTo>
                    <a:cubicBezTo>
                      <a:pt x="51" y="252"/>
                      <a:pt x="53" y="245"/>
                      <a:pt x="58" y="248"/>
                    </a:cubicBezTo>
                    <a:cubicBezTo>
                      <a:pt x="65" y="250"/>
                      <a:pt x="60" y="255"/>
                      <a:pt x="65" y="257"/>
                    </a:cubicBezTo>
                    <a:cubicBezTo>
                      <a:pt x="72" y="259"/>
                      <a:pt x="74" y="257"/>
                      <a:pt x="74" y="252"/>
                    </a:cubicBezTo>
                    <a:cubicBezTo>
                      <a:pt x="74" y="250"/>
                      <a:pt x="81" y="241"/>
                      <a:pt x="84" y="238"/>
                    </a:cubicBezTo>
                    <a:cubicBezTo>
                      <a:pt x="86" y="236"/>
                      <a:pt x="86" y="224"/>
                      <a:pt x="88" y="222"/>
                    </a:cubicBezTo>
                    <a:cubicBezTo>
                      <a:pt x="93" y="217"/>
                      <a:pt x="104" y="220"/>
                      <a:pt x="109" y="222"/>
                    </a:cubicBezTo>
                    <a:cubicBezTo>
                      <a:pt x="114" y="222"/>
                      <a:pt x="116" y="213"/>
                      <a:pt x="121" y="217"/>
                    </a:cubicBezTo>
                    <a:cubicBezTo>
                      <a:pt x="125" y="222"/>
                      <a:pt x="135" y="217"/>
                      <a:pt x="137" y="222"/>
                    </a:cubicBezTo>
                    <a:cubicBezTo>
                      <a:pt x="142" y="227"/>
                      <a:pt x="144" y="236"/>
                      <a:pt x="149" y="234"/>
                    </a:cubicBezTo>
                    <a:cubicBezTo>
                      <a:pt x="156" y="229"/>
                      <a:pt x="163" y="229"/>
                      <a:pt x="167" y="229"/>
                    </a:cubicBezTo>
                    <a:cubicBezTo>
                      <a:pt x="172" y="229"/>
                      <a:pt x="179" y="236"/>
                      <a:pt x="184" y="236"/>
                    </a:cubicBezTo>
                    <a:cubicBezTo>
                      <a:pt x="188" y="238"/>
                      <a:pt x="200" y="241"/>
                      <a:pt x="205" y="236"/>
                    </a:cubicBezTo>
                    <a:cubicBezTo>
                      <a:pt x="209" y="234"/>
                      <a:pt x="214" y="227"/>
                      <a:pt x="221" y="227"/>
                    </a:cubicBezTo>
                    <a:lnTo>
                      <a:pt x="246" y="227"/>
                    </a:lnTo>
                    <a:cubicBezTo>
                      <a:pt x="251" y="229"/>
                      <a:pt x="258" y="234"/>
                      <a:pt x="265" y="231"/>
                    </a:cubicBezTo>
                    <a:cubicBezTo>
                      <a:pt x="270" y="229"/>
                      <a:pt x="274" y="220"/>
                      <a:pt x="279" y="217"/>
                    </a:cubicBezTo>
                    <a:lnTo>
                      <a:pt x="284" y="217"/>
                    </a:lnTo>
                    <a:lnTo>
                      <a:pt x="284" y="210"/>
                    </a:lnTo>
                    <a:cubicBezTo>
                      <a:pt x="284" y="201"/>
                      <a:pt x="286" y="203"/>
                      <a:pt x="288" y="194"/>
                    </a:cubicBezTo>
                    <a:cubicBezTo>
                      <a:pt x="288" y="182"/>
                      <a:pt x="318" y="152"/>
                      <a:pt x="321" y="150"/>
                    </a:cubicBezTo>
                    <a:cubicBezTo>
                      <a:pt x="323" y="147"/>
                      <a:pt x="323" y="103"/>
                      <a:pt x="323" y="98"/>
                    </a:cubicBezTo>
                    <a:cubicBezTo>
                      <a:pt x="323" y="91"/>
                      <a:pt x="325" y="84"/>
                      <a:pt x="328" y="75"/>
                    </a:cubicBezTo>
                    <a:cubicBezTo>
                      <a:pt x="330" y="66"/>
                      <a:pt x="323" y="66"/>
                      <a:pt x="323" y="59"/>
                    </a:cubicBezTo>
                    <a:cubicBezTo>
                      <a:pt x="323" y="49"/>
                      <a:pt x="314" y="45"/>
                      <a:pt x="314" y="3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5" name="Freeform 132">
                <a:extLst>
                  <a:ext uri="{FF2B5EF4-FFF2-40B4-BE49-F238E27FC236}">
                    <a16:creationId xmlns:a16="http://schemas.microsoft.com/office/drawing/2014/main" id="{A55621F8-3BBF-F2B4-26C2-2891EC464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052"/>
                <a:ext cx="198" cy="156"/>
              </a:xfrm>
              <a:custGeom>
                <a:avLst/>
                <a:gdLst>
                  <a:gd name="T0" fmla="*/ 314 w 330"/>
                  <a:gd name="T1" fmla="*/ 38 h 259"/>
                  <a:gd name="T2" fmla="*/ 314 w 330"/>
                  <a:gd name="T3" fmla="*/ 38 h 259"/>
                  <a:gd name="T4" fmla="*/ 314 w 330"/>
                  <a:gd name="T5" fmla="*/ 12 h 259"/>
                  <a:gd name="T6" fmla="*/ 297 w 330"/>
                  <a:gd name="T7" fmla="*/ 21 h 259"/>
                  <a:gd name="T8" fmla="*/ 284 w 330"/>
                  <a:gd name="T9" fmla="*/ 7 h 259"/>
                  <a:gd name="T10" fmla="*/ 251 w 330"/>
                  <a:gd name="T11" fmla="*/ 0 h 259"/>
                  <a:gd name="T12" fmla="*/ 160 w 330"/>
                  <a:gd name="T13" fmla="*/ 59 h 259"/>
                  <a:gd name="T14" fmla="*/ 123 w 330"/>
                  <a:gd name="T15" fmla="*/ 89 h 259"/>
                  <a:gd name="T16" fmla="*/ 88 w 330"/>
                  <a:gd name="T17" fmla="*/ 101 h 259"/>
                  <a:gd name="T18" fmla="*/ 86 w 330"/>
                  <a:gd name="T19" fmla="*/ 101 h 259"/>
                  <a:gd name="T20" fmla="*/ 86 w 330"/>
                  <a:gd name="T21" fmla="*/ 157 h 259"/>
                  <a:gd name="T22" fmla="*/ 79 w 330"/>
                  <a:gd name="T23" fmla="*/ 173 h 259"/>
                  <a:gd name="T24" fmla="*/ 65 w 330"/>
                  <a:gd name="T25" fmla="*/ 182 h 259"/>
                  <a:gd name="T26" fmla="*/ 32 w 330"/>
                  <a:gd name="T27" fmla="*/ 185 h 259"/>
                  <a:gd name="T28" fmla="*/ 14 w 330"/>
                  <a:gd name="T29" fmla="*/ 192 h 259"/>
                  <a:gd name="T30" fmla="*/ 0 w 330"/>
                  <a:gd name="T31" fmla="*/ 192 h 259"/>
                  <a:gd name="T32" fmla="*/ 2 w 330"/>
                  <a:gd name="T33" fmla="*/ 203 h 259"/>
                  <a:gd name="T34" fmla="*/ 9 w 330"/>
                  <a:gd name="T35" fmla="*/ 215 h 259"/>
                  <a:gd name="T36" fmla="*/ 19 w 330"/>
                  <a:gd name="T37" fmla="*/ 227 h 259"/>
                  <a:gd name="T38" fmla="*/ 21 w 330"/>
                  <a:gd name="T39" fmla="*/ 236 h 259"/>
                  <a:gd name="T40" fmla="*/ 30 w 330"/>
                  <a:gd name="T41" fmla="*/ 243 h 259"/>
                  <a:gd name="T42" fmla="*/ 42 w 330"/>
                  <a:gd name="T43" fmla="*/ 241 h 259"/>
                  <a:gd name="T44" fmla="*/ 42 w 330"/>
                  <a:gd name="T45" fmla="*/ 252 h 259"/>
                  <a:gd name="T46" fmla="*/ 51 w 330"/>
                  <a:gd name="T47" fmla="*/ 257 h 259"/>
                  <a:gd name="T48" fmla="*/ 58 w 330"/>
                  <a:gd name="T49" fmla="*/ 248 h 259"/>
                  <a:gd name="T50" fmla="*/ 65 w 330"/>
                  <a:gd name="T51" fmla="*/ 257 h 259"/>
                  <a:gd name="T52" fmla="*/ 74 w 330"/>
                  <a:gd name="T53" fmla="*/ 252 h 259"/>
                  <a:gd name="T54" fmla="*/ 84 w 330"/>
                  <a:gd name="T55" fmla="*/ 238 h 259"/>
                  <a:gd name="T56" fmla="*/ 88 w 330"/>
                  <a:gd name="T57" fmla="*/ 222 h 259"/>
                  <a:gd name="T58" fmla="*/ 109 w 330"/>
                  <a:gd name="T59" fmla="*/ 222 h 259"/>
                  <a:gd name="T60" fmla="*/ 121 w 330"/>
                  <a:gd name="T61" fmla="*/ 217 h 259"/>
                  <a:gd name="T62" fmla="*/ 137 w 330"/>
                  <a:gd name="T63" fmla="*/ 222 h 259"/>
                  <a:gd name="T64" fmla="*/ 149 w 330"/>
                  <a:gd name="T65" fmla="*/ 234 h 259"/>
                  <a:gd name="T66" fmla="*/ 167 w 330"/>
                  <a:gd name="T67" fmla="*/ 229 h 259"/>
                  <a:gd name="T68" fmla="*/ 184 w 330"/>
                  <a:gd name="T69" fmla="*/ 236 h 259"/>
                  <a:gd name="T70" fmla="*/ 205 w 330"/>
                  <a:gd name="T71" fmla="*/ 236 h 259"/>
                  <a:gd name="T72" fmla="*/ 221 w 330"/>
                  <a:gd name="T73" fmla="*/ 227 h 259"/>
                  <a:gd name="T74" fmla="*/ 246 w 330"/>
                  <a:gd name="T75" fmla="*/ 227 h 259"/>
                  <a:gd name="T76" fmla="*/ 265 w 330"/>
                  <a:gd name="T77" fmla="*/ 231 h 259"/>
                  <a:gd name="T78" fmla="*/ 279 w 330"/>
                  <a:gd name="T79" fmla="*/ 217 h 259"/>
                  <a:gd name="T80" fmla="*/ 284 w 330"/>
                  <a:gd name="T81" fmla="*/ 217 h 259"/>
                  <a:gd name="T82" fmla="*/ 284 w 330"/>
                  <a:gd name="T83" fmla="*/ 210 h 259"/>
                  <a:gd name="T84" fmla="*/ 288 w 330"/>
                  <a:gd name="T85" fmla="*/ 194 h 259"/>
                  <a:gd name="T86" fmla="*/ 321 w 330"/>
                  <a:gd name="T87" fmla="*/ 150 h 259"/>
                  <a:gd name="T88" fmla="*/ 323 w 330"/>
                  <a:gd name="T89" fmla="*/ 98 h 259"/>
                  <a:gd name="T90" fmla="*/ 328 w 330"/>
                  <a:gd name="T91" fmla="*/ 75 h 259"/>
                  <a:gd name="T92" fmla="*/ 323 w 330"/>
                  <a:gd name="T93" fmla="*/ 59 h 259"/>
                  <a:gd name="T94" fmla="*/ 314 w 330"/>
                  <a:gd name="T95" fmla="*/ 38 h 259"/>
                  <a:gd name="T96" fmla="*/ 314 w 330"/>
                  <a:gd name="T97" fmla="*/ 3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0" h="259">
                    <a:moveTo>
                      <a:pt x="314" y="38"/>
                    </a:moveTo>
                    <a:lnTo>
                      <a:pt x="314" y="38"/>
                    </a:lnTo>
                    <a:lnTo>
                      <a:pt x="314" y="12"/>
                    </a:lnTo>
                    <a:lnTo>
                      <a:pt x="297" y="21"/>
                    </a:lnTo>
                    <a:cubicBezTo>
                      <a:pt x="297" y="21"/>
                      <a:pt x="293" y="12"/>
                      <a:pt x="284" y="7"/>
                    </a:cubicBezTo>
                    <a:cubicBezTo>
                      <a:pt x="274" y="0"/>
                      <a:pt x="251" y="0"/>
                      <a:pt x="251" y="0"/>
                    </a:cubicBezTo>
                    <a:lnTo>
                      <a:pt x="160" y="59"/>
                    </a:lnTo>
                    <a:lnTo>
                      <a:pt x="123" y="89"/>
                    </a:lnTo>
                    <a:cubicBezTo>
                      <a:pt x="123" y="89"/>
                      <a:pt x="98" y="98"/>
                      <a:pt x="88" y="101"/>
                    </a:cubicBezTo>
                    <a:lnTo>
                      <a:pt x="86" y="101"/>
                    </a:lnTo>
                    <a:lnTo>
                      <a:pt x="86" y="157"/>
                    </a:lnTo>
                    <a:cubicBezTo>
                      <a:pt x="84" y="159"/>
                      <a:pt x="81" y="171"/>
                      <a:pt x="79" y="173"/>
                    </a:cubicBezTo>
                    <a:cubicBezTo>
                      <a:pt x="77" y="175"/>
                      <a:pt x="72" y="182"/>
                      <a:pt x="65" y="182"/>
                    </a:cubicBezTo>
                    <a:cubicBezTo>
                      <a:pt x="58" y="182"/>
                      <a:pt x="39" y="187"/>
                      <a:pt x="32" y="185"/>
                    </a:cubicBezTo>
                    <a:cubicBezTo>
                      <a:pt x="23" y="185"/>
                      <a:pt x="19" y="189"/>
                      <a:pt x="14" y="192"/>
                    </a:cubicBezTo>
                    <a:lnTo>
                      <a:pt x="0" y="192"/>
                    </a:lnTo>
                    <a:cubicBezTo>
                      <a:pt x="0" y="196"/>
                      <a:pt x="0" y="203"/>
                      <a:pt x="2" y="203"/>
                    </a:cubicBezTo>
                    <a:cubicBezTo>
                      <a:pt x="5" y="206"/>
                      <a:pt x="5" y="213"/>
                      <a:pt x="9" y="215"/>
                    </a:cubicBezTo>
                    <a:cubicBezTo>
                      <a:pt x="12" y="220"/>
                      <a:pt x="19" y="222"/>
                      <a:pt x="19" y="227"/>
                    </a:cubicBezTo>
                    <a:cubicBezTo>
                      <a:pt x="19" y="231"/>
                      <a:pt x="19" y="236"/>
                      <a:pt x="21" y="236"/>
                    </a:cubicBezTo>
                    <a:cubicBezTo>
                      <a:pt x="25" y="236"/>
                      <a:pt x="25" y="241"/>
                      <a:pt x="30" y="243"/>
                    </a:cubicBezTo>
                    <a:cubicBezTo>
                      <a:pt x="35" y="245"/>
                      <a:pt x="39" y="241"/>
                      <a:pt x="42" y="241"/>
                    </a:cubicBezTo>
                    <a:lnTo>
                      <a:pt x="42" y="252"/>
                    </a:lnTo>
                    <a:cubicBezTo>
                      <a:pt x="44" y="252"/>
                      <a:pt x="49" y="255"/>
                      <a:pt x="51" y="257"/>
                    </a:cubicBezTo>
                    <a:cubicBezTo>
                      <a:pt x="51" y="252"/>
                      <a:pt x="53" y="245"/>
                      <a:pt x="58" y="248"/>
                    </a:cubicBezTo>
                    <a:cubicBezTo>
                      <a:pt x="65" y="250"/>
                      <a:pt x="60" y="255"/>
                      <a:pt x="65" y="257"/>
                    </a:cubicBezTo>
                    <a:cubicBezTo>
                      <a:pt x="72" y="259"/>
                      <a:pt x="74" y="257"/>
                      <a:pt x="74" y="252"/>
                    </a:cubicBezTo>
                    <a:cubicBezTo>
                      <a:pt x="74" y="250"/>
                      <a:pt x="81" y="241"/>
                      <a:pt x="84" y="238"/>
                    </a:cubicBezTo>
                    <a:cubicBezTo>
                      <a:pt x="86" y="236"/>
                      <a:pt x="86" y="224"/>
                      <a:pt x="88" y="222"/>
                    </a:cubicBezTo>
                    <a:cubicBezTo>
                      <a:pt x="93" y="217"/>
                      <a:pt x="104" y="220"/>
                      <a:pt x="109" y="222"/>
                    </a:cubicBezTo>
                    <a:cubicBezTo>
                      <a:pt x="114" y="222"/>
                      <a:pt x="116" y="213"/>
                      <a:pt x="121" y="217"/>
                    </a:cubicBezTo>
                    <a:cubicBezTo>
                      <a:pt x="125" y="222"/>
                      <a:pt x="135" y="217"/>
                      <a:pt x="137" y="222"/>
                    </a:cubicBezTo>
                    <a:cubicBezTo>
                      <a:pt x="142" y="227"/>
                      <a:pt x="144" y="236"/>
                      <a:pt x="149" y="234"/>
                    </a:cubicBezTo>
                    <a:cubicBezTo>
                      <a:pt x="156" y="229"/>
                      <a:pt x="163" y="229"/>
                      <a:pt x="167" y="229"/>
                    </a:cubicBezTo>
                    <a:cubicBezTo>
                      <a:pt x="172" y="229"/>
                      <a:pt x="179" y="236"/>
                      <a:pt x="184" y="236"/>
                    </a:cubicBezTo>
                    <a:cubicBezTo>
                      <a:pt x="188" y="238"/>
                      <a:pt x="200" y="241"/>
                      <a:pt x="205" y="236"/>
                    </a:cubicBezTo>
                    <a:cubicBezTo>
                      <a:pt x="209" y="234"/>
                      <a:pt x="214" y="227"/>
                      <a:pt x="221" y="227"/>
                    </a:cubicBezTo>
                    <a:lnTo>
                      <a:pt x="246" y="227"/>
                    </a:lnTo>
                    <a:cubicBezTo>
                      <a:pt x="251" y="229"/>
                      <a:pt x="258" y="234"/>
                      <a:pt x="265" y="231"/>
                    </a:cubicBezTo>
                    <a:cubicBezTo>
                      <a:pt x="270" y="229"/>
                      <a:pt x="274" y="220"/>
                      <a:pt x="279" y="217"/>
                    </a:cubicBezTo>
                    <a:lnTo>
                      <a:pt x="284" y="217"/>
                    </a:lnTo>
                    <a:lnTo>
                      <a:pt x="284" y="210"/>
                    </a:lnTo>
                    <a:cubicBezTo>
                      <a:pt x="284" y="201"/>
                      <a:pt x="286" y="203"/>
                      <a:pt x="288" y="194"/>
                    </a:cubicBezTo>
                    <a:cubicBezTo>
                      <a:pt x="288" y="182"/>
                      <a:pt x="318" y="152"/>
                      <a:pt x="321" y="150"/>
                    </a:cubicBezTo>
                    <a:cubicBezTo>
                      <a:pt x="323" y="147"/>
                      <a:pt x="323" y="103"/>
                      <a:pt x="323" y="98"/>
                    </a:cubicBezTo>
                    <a:cubicBezTo>
                      <a:pt x="323" y="91"/>
                      <a:pt x="325" y="84"/>
                      <a:pt x="328" y="75"/>
                    </a:cubicBezTo>
                    <a:cubicBezTo>
                      <a:pt x="330" y="66"/>
                      <a:pt x="323" y="66"/>
                      <a:pt x="323" y="59"/>
                    </a:cubicBezTo>
                    <a:cubicBezTo>
                      <a:pt x="323" y="49"/>
                      <a:pt x="314" y="45"/>
                      <a:pt x="314" y="38"/>
                    </a:cubicBezTo>
                    <a:lnTo>
                      <a:pt x="314" y="3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6" name="Freeform 133">
                <a:extLst>
                  <a:ext uri="{FF2B5EF4-FFF2-40B4-BE49-F238E27FC236}">
                    <a16:creationId xmlns:a16="http://schemas.microsoft.com/office/drawing/2014/main" id="{AEF20265-C248-9C9B-26F3-0A94FA1D5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052"/>
                <a:ext cx="126" cy="213"/>
              </a:xfrm>
              <a:custGeom>
                <a:avLst/>
                <a:gdLst>
                  <a:gd name="T0" fmla="*/ 211 w 211"/>
                  <a:gd name="T1" fmla="*/ 89 h 355"/>
                  <a:gd name="T2" fmla="*/ 211 w 211"/>
                  <a:gd name="T3" fmla="*/ 89 h 355"/>
                  <a:gd name="T4" fmla="*/ 48 w 211"/>
                  <a:gd name="T5" fmla="*/ 0 h 355"/>
                  <a:gd name="T6" fmla="*/ 30 w 211"/>
                  <a:gd name="T7" fmla="*/ 12 h 355"/>
                  <a:gd name="T8" fmla="*/ 30 w 211"/>
                  <a:gd name="T9" fmla="*/ 38 h 355"/>
                  <a:gd name="T10" fmla="*/ 39 w 211"/>
                  <a:gd name="T11" fmla="*/ 59 h 355"/>
                  <a:gd name="T12" fmla="*/ 44 w 211"/>
                  <a:gd name="T13" fmla="*/ 75 h 355"/>
                  <a:gd name="T14" fmla="*/ 39 w 211"/>
                  <a:gd name="T15" fmla="*/ 98 h 355"/>
                  <a:gd name="T16" fmla="*/ 37 w 211"/>
                  <a:gd name="T17" fmla="*/ 150 h 355"/>
                  <a:gd name="T18" fmla="*/ 4 w 211"/>
                  <a:gd name="T19" fmla="*/ 194 h 355"/>
                  <a:gd name="T20" fmla="*/ 0 w 211"/>
                  <a:gd name="T21" fmla="*/ 210 h 355"/>
                  <a:gd name="T22" fmla="*/ 0 w 211"/>
                  <a:gd name="T23" fmla="*/ 217 h 355"/>
                  <a:gd name="T24" fmla="*/ 4 w 211"/>
                  <a:gd name="T25" fmla="*/ 222 h 355"/>
                  <a:gd name="T26" fmla="*/ 13 w 211"/>
                  <a:gd name="T27" fmla="*/ 231 h 355"/>
                  <a:gd name="T28" fmla="*/ 25 w 211"/>
                  <a:gd name="T29" fmla="*/ 252 h 355"/>
                  <a:gd name="T30" fmla="*/ 28 w 211"/>
                  <a:gd name="T31" fmla="*/ 271 h 355"/>
                  <a:gd name="T32" fmla="*/ 37 w 211"/>
                  <a:gd name="T33" fmla="*/ 297 h 355"/>
                  <a:gd name="T34" fmla="*/ 28 w 211"/>
                  <a:gd name="T35" fmla="*/ 299 h 355"/>
                  <a:gd name="T36" fmla="*/ 11 w 211"/>
                  <a:gd name="T37" fmla="*/ 304 h 355"/>
                  <a:gd name="T38" fmla="*/ 16 w 211"/>
                  <a:gd name="T39" fmla="*/ 318 h 355"/>
                  <a:gd name="T40" fmla="*/ 32 w 211"/>
                  <a:gd name="T41" fmla="*/ 336 h 355"/>
                  <a:gd name="T42" fmla="*/ 41 w 211"/>
                  <a:gd name="T43" fmla="*/ 353 h 355"/>
                  <a:gd name="T44" fmla="*/ 53 w 211"/>
                  <a:gd name="T45" fmla="*/ 348 h 355"/>
                  <a:gd name="T46" fmla="*/ 67 w 211"/>
                  <a:gd name="T47" fmla="*/ 348 h 355"/>
                  <a:gd name="T48" fmla="*/ 90 w 211"/>
                  <a:gd name="T49" fmla="*/ 341 h 355"/>
                  <a:gd name="T50" fmla="*/ 109 w 211"/>
                  <a:gd name="T51" fmla="*/ 332 h 355"/>
                  <a:gd name="T52" fmla="*/ 109 w 211"/>
                  <a:gd name="T53" fmla="*/ 320 h 355"/>
                  <a:gd name="T54" fmla="*/ 139 w 211"/>
                  <a:gd name="T55" fmla="*/ 313 h 355"/>
                  <a:gd name="T56" fmla="*/ 160 w 211"/>
                  <a:gd name="T57" fmla="*/ 292 h 355"/>
                  <a:gd name="T58" fmla="*/ 165 w 211"/>
                  <a:gd name="T59" fmla="*/ 283 h 355"/>
                  <a:gd name="T60" fmla="*/ 183 w 211"/>
                  <a:gd name="T61" fmla="*/ 276 h 355"/>
                  <a:gd name="T62" fmla="*/ 186 w 211"/>
                  <a:gd name="T63" fmla="*/ 276 h 355"/>
                  <a:gd name="T64" fmla="*/ 188 w 211"/>
                  <a:gd name="T65" fmla="*/ 266 h 355"/>
                  <a:gd name="T66" fmla="*/ 179 w 211"/>
                  <a:gd name="T67" fmla="*/ 252 h 355"/>
                  <a:gd name="T68" fmla="*/ 174 w 211"/>
                  <a:gd name="T69" fmla="*/ 238 h 355"/>
                  <a:gd name="T70" fmla="*/ 172 w 211"/>
                  <a:gd name="T71" fmla="*/ 227 h 355"/>
                  <a:gd name="T72" fmla="*/ 172 w 211"/>
                  <a:gd name="T73" fmla="*/ 210 h 355"/>
                  <a:gd name="T74" fmla="*/ 181 w 211"/>
                  <a:gd name="T75" fmla="*/ 194 h 355"/>
                  <a:gd name="T76" fmla="*/ 190 w 211"/>
                  <a:gd name="T77" fmla="*/ 180 h 355"/>
                  <a:gd name="T78" fmla="*/ 209 w 211"/>
                  <a:gd name="T79" fmla="*/ 168 h 355"/>
                  <a:gd name="T80" fmla="*/ 211 w 211"/>
                  <a:gd name="T81" fmla="*/ 147 h 355"/>
                  <a:gd name="T82" fmla="*/ 211 w 211"/>
                  <a:gd name="T83" fmla="*/ 89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355">
                    <a:moveTo>
                      <a:pt x="211" y="89"/>
                    </a:moveTo>
                    <a:lnTo>
                      <a:pt x="211" y="89"/>
                    </a:lnTo>
                    <a:lnTo>
                      <a:pt x="48" y="0"/>
                    </a:lnTo>
                    <a:lnTo>
                      <a:pt x="30" y="12"/>
                    </a:lnTo>
                    <a:lnTo>
                      <a:pt x="30" y="38"/>
                    </a:lnTo>
                    <a:cubicBezTo>
                      <a:pt x="30" y="45"/>
                      <a:pt x="39" y="49"/>
                      <a:pt x="39" y="59"/>
                    </a:cubicBezTo>
                    <a:cubicBezTo>
                      <a:pt x="39" y="66"/>
                      <a:pt x="46" y="66"/>
                      <a:pt x="44" y="75"/>
                    </a:cubicBezTo>
                    <a:cubicBezTo>
                      <a:pt x="41" y="84"/>
                      <a:pt x="39" y="91"/>
                      <a:pt x="39" y="98"/>
                    </a:cubicBezTo>
                    <a:cubicBezTo>
                      <a:pt x="39" y="103"/>
                      <a:pt x="39" y="147"/>
                      <a:pt x="37" y="150"/>
                    </a:cubicBezTo>
                    <a:cubicBezTo>
                      <a:pt x="34" y="152"/>
                      <a:pt x="4" y="182"/>
                      <a:pt x="4" y="194"/>
                    </a:cubicBezTo>
                    <a:cubicBezTo>
                      <a:pt x="2" y="203"/>
                      <a:pt x="0" y="201"/>
                      <a:pt x="0" y="210"/>
                    </a:cubicBezTo>
                    <a:lnTo>
                      <a:pt x="0" y="217"/>
                    </a:lnTo>
                    <a:cubicBezTo>
                      <a:pt x="0" y="220"/>
                      <a:pt x="2" y="220"/>
                      <a:pt x="4" y="222"/>
                    </a:cubicBezTo>
                    <a:cubicBezTo>
                      <a:pt x="7" y="227"/>
                      <a:pt x="7" y="231"/>
                      <a:pt x="13" y="231"/>
                    </a:cubicBezTo>
                    <a:cubicBezTo>
                      <a:pt x="18" y="231"/>
                      <a:pt x="28" y="245"/>
                      <a:pt x="25" y="252"/>
                    </a:cubicBezTo>
                    <a:cubicBezTo>
                      <a:pt x="25" y="257"/>
                      <a:pt x="30" y="259"/>
                      <a:pt x="28" y="271"/>
                    </a:cubicBezTo>
                    <a:cubicBezTo>
                      <a:pt x="28" y="280"/>
                      <a:pt x="34" y="294"/>
                      <a:pt x="37" y="297"/>
                    </a:cubicBezTo>
                    <a:cubicBezTo>
                      <a:pt x="39" y="299"/>
                      <a:pt x="37" y="301"/>
                      <a:pt x="28" y="299"/>
                    </a:cubicBezTo>
                    <a:cubicBezTo>
                      <a:pt x="21" y="299"/>
                      <a:pt x="11" y="299"/>
                      <a:pt x="11" y="304"/>
                    </a:cubicBezTo>
                    <a:cubicBezTo>
                      <a:pt x="11" y="306"/>
                      <a:pt x="7" y="311"/>
                      <a:pt x="16" y="318"/>
                    </a:cubicBezTo>
                    <a:cubicBezTo>
                      <a:pt x="23" y="325"/>
                      <a:pt x="30" y="327"/>
                      <a:pt x="32" y="336"/>
                    </a:cubicBezTo>
                    <a:cubicBezTo>
                      <a:pt x="34" y="343"/>
                      <a:pt x="39" y="353"/>
                      <a:pt x="41" y="353"/>
                    </a:cubicBezTo>
                    <a:cubicBezTo>
                      <a:pt x="44" y="355"/>
                      <a:pt x="48" y="355"/>
                      <a:pt x="53" y="348"/>
                    </a:cubicBezTo>
                    <a:cubicBezTo>
                      <a:pt x="58" y="343"/>
                      <a:pt x="62" y="355"/>
                      <a:pt x="67" y="348"/>
                    </a:cubicBezTo>
                    <a:cubicBezTo>
                      <a:pt x="72" y="343"/>
                      <a:pt x="86" y="343"/>
                      <a:pt x="90" y="341"/>
                    </a:cubicBezTo>
                    <a:cubicBezTo>
                      <a:pt x="93" y="339"/>
                      <a:pt x="104" y="334"/>
                      <a:pt x="109" y="332"/>
                    </a:cubicBezTo>
                    <a:cubicBezTo>
                      <a:pt x="114" y="329"/>
                      <a:pt x="104" y="322"/>
                      <a:pt x="109" y="320"/>
                    </a:cubicBezTo>
                    <a:cubicBezTo>
                      <a:pt x="116" y="318"/>
                      <a:pt x="132" y="322"/>
                      <a:pt x="139" y="313"/>
                    </a:cubicBezTo>
                    <a:cubicBezTo>
                      <a:pt x="146" y="306"/>
                      <a:pt x="158" y="297"/>
                      <a:pt x="160" y="292"/>
                    </a:cubicBezTo>
                    <a:cubicBezTo>
                      <a:pt x="165" y="290"/>
                      <a:pt x="160" y="287"/>
                      <a:pt x="165" y="283"/>
                    </a:cubicBezTo>
                    <a:cubicBezTo>
                      <a:pt x="169" y="278"/>
                      <a:pt x="179" y="273"/>
                      <a:pt x="183" y="276"/>
                    </a:cubicBezTo>
                    <a:lnTo>
                      <a:pt x="186" y="276"/>
                    </a:lnTo>
                    <a:lnTo>
                      <a:pt x="188" y="266"/>
                    </a:lnTo>
                    <a:cubicBezTo>
                      <a:pt x="188" y="266"/>
                      <a:pt x="179" y="262"/>
                      <a:pt x="179" y="252"/>
                    </a:cubicBezTo>
                    <a:cubicBezTo>
                      <a:pt x="179" y="245"/>
                      <a:pt x="181" y="238"/>
                      <a:pt x="174" y="238"/>
                    </a:cubicBezTo>
                    <a:cubicBezTo>
                      <a:pt x="167" y="238"/>
                      <a:pt x="167" y="231"/>
                      <a:pt x="172" y="227"/>
                    </a:cubicBezTo>
                    <a:cubicBezTo>
                      <a:pt x="176" y="220"/>
                      <a:pt x="165" y="210"/>
                      <a:pt x="172" y="210"/>
                    </a:cubicBezTo>
                    <a:cubicBezTo>
                      <a:pt x="181" y="210"/>
                      <a:pt x="176" y="196"/>
                      <a:pt x="181" y="194"/>
                    </a:cubicBezTo>
                    <a:cubicBezTo>
                      <a:pt x="188" y="192"/>
                      <a:pt x="190" y="187"/>
                      <a:pt x="190" y="180"/>
                    </a:cubicBezTo>
                    <a:cubicBezTo>
                      <a:pt x="190" y="175"/>
                      <a:pt x="204" y="171"/>
                      <a:pt x="209" y="168"/>
                    </a:cubicBezTo>
                    <a:cubicBezTo>
                      <a:pt x="211" y="168"/>
                      <a:pt x="211" y="147"/>
                      <a:pt x="211" y="147"/>
                    </a:cubicBezTo>
                    <a:lnTo>
                      <a:pt x="211" y="8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7" name="Freeform 134">
                <a:extLst>
                  <a:ext uri="{FF2B5EF4-FFF2-40B4-BE49-F238E27FC236}">
                    <a16:creationId xmlns:a16="http://schemas.microsoft.com/office/drawing/2014/main" id="{4A282301-0068-80C4-4B2F-F48A7920C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052"/>
                <a:ext cx="126" cy="213"/>
              </a:xfrm>
              <a:custGeom>
                <a:avLst/>
                <a:gdLst>
                  <a:gd name="T0" fmla="*/ 211 w 211"/>
                  <a:gd name="T1" fmla="*/ 89 h 355"/>
                  <a:gd name="T2" fmla="*/ 211 w 211"/>
                  <a:gd name="T3" fmla="*/ 89 h 355"/>
                  <a:gd name="T4" fmla="*/ 48 w 211"/>
                  <a:gd name="T5" fmla="*/ 0 h 355"/>
                  <a:gd name="T6" fmla="*/ 30 w 211"/>
                  <a:gd name="T7" fmla="*/ 12 h 355"/>
                  <a:gd name="T8" fmla="*/ 30 w 211"/>
                  <a:gd name="T9" fmla="*/ 38 h 355"/>
                  <a:gd name="T10" fmla="*/ 39 w 211"/>
                  <a:gd name="T11" fmla="*/ 59 h 355"/>
                  <a:gd name="T12" fmla="*/ 44 w 211"/>
                  <a:gd name="T13" fmla="*/ 75 h 355"/>
                  <a:gd name="T14" fmla="*/ 39 w 211"/>
                  <a:gd name="T15" fmla="*/ 98 h 355"/>
                  <a:gd name="T16" fmla="*/ 37 w 211"/>
                  <a:gd name="T17" fmla="*/ 150 h 355"/>
                  <a:gd name="T18" fmla="*/ 4 w 211"/>
                  <a:gd name="T19" fmla="*/ 194 h 355"/>
                  <a:gd name="T20" fmla="*/ 0 w 211"/>
                  <a:gd name="T21" fmla="*/ 210 h 355"/>
                  <a:gd name="T22" fmla="*/ 0 w 211"/>
                  <a:gd name="T23" fmla="*/ 217 h 355"/>
                  <a:gd name="T24" fmla="*/ 4 w 211"/>
                  <a:gd name="T25" fmla="*/ 222 h 355"/>
                  <a:gd name="T26" fmla="*/ 13 w 211"/>
                  <a:gd name="T27" fmla="*/ 231 h 355"/>
                  <a:gd name="T28" fmla="*/ 25 w 211"/>
                  <a:gd name="T29" fmla="*/ 252 h 355"/>
                  <a:gd name="T30" fmla="*/ 28 w 211"/>
                  <a:gd name="T31" fmla="*/ 271 h 355"/>
                  <a:gd name="T32" fmla="*/ 37 w 211"/>
                  <a:gd name="T33" fmla="*/ 297 h 355"/>
                  <a:gd name="T34" fmla="*/ 28 w 211"/>
                  <a:gd name="T35" fmla="*/ 299 h 355"/>
                  <a:gd name="T36" fmla="*/ 11 w 211"/>
                  <a:gd name="T37" fmla="*/ 304 h 355"/>
                  <a:gd name="T38" fmla="*/ 16 w 211"/>
                  <a:gd name="T39" fmla="*/ 318 h 355"/>
                  <a:gd name="T40" fmla="*/ 32 w 211"/>
                  <a:gd name="T41" fmla="*/ 336 h 355"/>
                  <a:gd name="T42" fmla="*/ 41 w 211"/>
                  <a:gd name="T43" fmla="*/ 353 h 355"/>
                  <a:gd name="T44" fmla="*/ 53 w 211"/>
                  <a:gd name="T45" fmla="*/ 348 h 355"/>
                  <a:gd name="T46" fmla="*/ 67 w 211"/>
                  <a:gd name="T47" fmla="*/ 348 h 355"/>
                  <a:gd name="T48" fmla="*/ 90 w 211"/>
                  <a:gd name="T49" fmla="*/ 341 h 355"/>
                  <a:gd name="T50" fmla="*/ 109 w 211"/>
                  <a:gd name="T51" fmla="*/ 332 h 355"/>
                  <a:gd name="T52" fmla="*/ 109 w 211"/>
                  <a:gd name="T53" fmla="*/ 320 h 355"/>
                  <a:gd name="T54" fmla="*/ 139 w 211"/>
                  <a:gd name="T55" fmla="*/ 313 h 355"/>
                  <a:gd name="T56" fmla="*/ 160 w 211"/>
                  <a:gd name="T57" fmla="*/ 292 h 355"/>
                  <a:gd name="T58" fmla="*/ 165 w 211"/>
                  <a:gd name="T59" fmla="*/ 283 h 355"/>
                  <a:gd name="T60" fmla="*/ 183 w 211"/>
                  <a:gd name="T61" fmla="*/ 276 h 355"/>
                  <a:gd name="T62" fmla="*/ 186 w 211"/>
                  <a:gd name="T63" fmla="*/ 276 h 355"/>
                  <a:gd name="T64" fmla="*/ 188 w 211"/>
                  <a:gd name="T65" fmla="*/ 266 h 355"/>
                  <a:gd name="T66" fmla="*/ 179 w 211"/>
                  <a:gd name="T67" fmla="*/ 252 h 355"/>
                  <a:gd name="T68" fmla="*/ 174 w 211"/>
                  <a:gd name="T69" fmla="*/ 238 h 355"/>
                  <a:gd name="T70" fmla="*/ 172 w 211"/>
                  <a:gd name="T71" fmla="*/ 227 h 355"/>
                  <a:gd name="T72" fmla="*/ 172 w 211"/>
                  <a:gd name="T73" fmla="*/ 210 h 355"/>
                  <a:gd name="T74" fmla="*/ 181 w 211"/>
                  <a:gd name="T75" fmla="*/ 194 h 355"/>
                  <a:gd name="T76" fmla="*/ 190 w 211"/>
                  <a:gd name="T77" fmla="*/ 180 h 355"/>
                  <a:gd name="T78" fmla="*/ 209 w 211"/>
                  <a:gd name="T79" fmla="*/ 168 h 355"/>
                  <a:gd name="T80" fmla="*/ 211 w 211"/>
                  <a:gd name="T81" fmla="*/ 147 h 355"/>
                  <a:gd name="T82" fmla="*/ 211 w 211"/>
                  <a:gd name="T83" fmla="*/ 89 h 355"/>
                  <a:gd name="T84" fmla="*/ 211 w 211"/>
                  <a:gd name="T85" fmla="*/ 89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1" h="355">
                    <a:moveTo>
                      <a:pt x="211" y="89"/>
                    </a:moveTo>
                    <a:lnTo>
                      <a:pt x="211" y="89"/>
                    </a:lnTo>
                    <a:lnTo>
                      <a:pt x="48" y="0"/>
                    </a:lnTo>
                    <a:lnTo>
                      <a:pt x="30" y="12"/>
                    </a:lnTo>
                    <a:lnTo>
                      <a:pt x="30" y="38"/>
                    </a:lnTo>
                    <a:cubicBezTo>
                      <a:pt x="30" y="45"/>
                      <a:pt x="39" y="49"/>
                      <a:pt x="39" y="59"/>
                    </a:cubicBezTo>
                    <a:cubicBezTo>
                      <a:pt x="39" y="66"/>
                      <a:pt x="46" y="66"/>
                      <a:pt x="44" y="75"/>
                    </a:cubicBezTo>
                    <a:cubicBezTo>
                      <a:pt x="41" y="84"/>
                      <a:pt x="39" y="91"/>
                      <a:pt x="39" y="98"/>
                    </a:cubicBezTo>
                    <a:cubicBezTo>
                      <a:pt x="39" y="103"/>
                      <a:pt x="39" y="147"/>
                      <a:pt x="37" y="150"/>
                    </a:cubicBezTo>
                    <a:cubicBezTo>
                      <a:pt x="34" y="152"/>
                      <a:pt x="4" y="182"/>
                      <a:pt x="4" y="194"/>
                    </a:cubicBezTo>
                    <a:cubicBezTo>
                      <a:pt x="2" y="203"/>
                      <a:pt x="0" y="201"/>
                      <a:pt x="0" y="210"/>
                    </a:cubicBezTo>
                    <a:lnTo>
                      <a:pt x="0" y="217"/>
                    </a:lnTo>
                    <a:cubicBezTo>
                      <a:pt x="0" y="220"/>
                      <a:pt x="2" y="220"/>
                      <a:pt x="4" y="222"/>
                    </a:cubicBezTo>
                    <a:cubicBezTo>
                      <a:pt x="7" y="227"/>
                      <a:pt x="7" y="231"/>
                      <a:pt x="13" y="231"/>
                    </a:cubicBezTo>
                    <a:cubicBezTo>
                      <a:pt x="18" y="231"/>
                      <a:pt x="28" y="245"/>
                      <a:pt x="25" y="252"/>
                    </a:cubicBezTo>
                    <a:cubicBezTo>
                      <a:pt x="25" y="257"/>
                      <a:pt x="30" y="259"/>
                      <a:pt x="28" y="271"/>
                    </a:cubicBezTo>
                    <a:cubicBezTo>
                      <a:pt x="28" y="280"/>
                      <a:pt x="34" y="294"/>
                      <a:pt x="37" y="297"/>
                    </a:cubicBezTo>
                    <a:cubicBezTo>
                      <a:pt x="39" y="299"/>
                      <a:pt x="37" y="301"/>
                      <a:pt x="28" y="299"/>
                    </a:cubicBezTo>
                    <a:cubicBezTo>
                      <a:pt x="21" y="299"/>
                      <a:pt x="11" y="299"/>
                      <a:pt x="11" y="304"/>
                    </a:cubicBezTo>
                    <a:cubicBezTo>
                      <a:pt x="11" y="306"/>
                      <a:pt x="7" y="311"/>
                      <a:pt x="16" y="318"/>
                    </a:cubicBezTo>
                    <a:cubicBezTo>
                      <a:pt x="23" y="325"/>
                      <a:pt x="30" y="327"/>
                      <a:pt x="32" y="336"/>
                    </a:cubicBezTo>
                    <a:cubicBezTo>
                      <a:pt x="34" y="343"/>
                      <a:pt x="39" y="353"/>
                      <a:pt x="41" y="353"/>
                    </a:cubicBezTo>
                    <a:cubicBezTo>
                      <a:pt x="44" y="355"/>
                      <a:pt x="48" y="355"/>
                      <a:pt x="53" y="348"/>
                    </a:cubicBezTo>
                    <a:cubicBezTo>
                      <a:pt x="58" y="343"/>
                      <a:pt x="62" y="355"/>
                      <a:pt x="67" y="348"/>
                    </a:cubicBezTo>
                    <a:cubicBezTo>
                      <a:pt x="72" y="343"/>
                      <a:pt x="86" y="343"/>
                      <a:pt x="90" y="341"/>
                    </a:cubicBezTo>
                    <a:cubicBezTo>
                      <a:pt x="93" y="339"/>
                      <a:pt x="104" y="334"/>
                      <a:pt x="109" y="332"/>
                    </a:cubicBezTo>
                    <a:cubicBezTo>
                      <a:pt x="114" y="329"/>
                      <a:pt x="104" y="322"/>
                      <a:pt x="109" y="320"/>
                    </a:cubicBezTo>
                    <a:cubicBezTo>
                      <a:pt x="116" y="318"/>
                      <a:pt x="132" y="322"/>
                      <a:pt x="139" y="313"/>
                    </a:cubicBezTo>
                    <a:cubicBezTo>
                      <a:pt x="146" y="306"/>
                      <a:pt x="158" y="297"/>
                      <a:pt x="160" y="292"/>
                    </a:cubicBezTo>
                    <a:cubicBezTo>
                      <a:pt x="165" y="290"/>
                      <a:pt x="160" y="287"/>
                      <a:pt x="165" y="283"/>
                    </a:cubicBezTo>
                    <a:cubicBezTo>
                      <a:pt x="169" y="278"/>
                      <a:pt x="179" y="273"/>
                      <a:pt x="183" y="276"/>
                    </a:cubicBezTo>
                    <a:lnTo>
                      <a:pt x="186" y="276"/>
                    </a:lnTo>
                    <a:lnTo>
                      <a:pt x="188" y="266"/>
                    </a:lnTo>
                    <a:cubicBezTo>
                      <a:pt x="188" y="266"/>
                      <a:pt x="179" y="262"/>
                      <a:pt x="179" y="252"/>
                    </a:cubicBezTo>
                    <a:cubicBezTo>
                      <a:pt x="179" y="245"/>
                      <a:pt x="181" y="238"/>
                      <a:pt x="174" y="238"/>
                    </a:cubicBezTo>
                    <a:cubicBezTo>
                      <a:pt x="167" y="238"/>
                      <a:pt x="167" y="231"/>
                      <a:pt x="172" y="227"/>
                    </a:cubicBezTo>
                    <a:cubicBezTo>
                      <a:pt x="176" y="220"/>
                      <a:pt x="165" y="210"/>
                      <a:pt x="172" y="210"/>
                    </a:cubicBezTo>
                    <a:cubicBezTo>
                      <a:pt x="181" y="210"/>
                      <a:pt x="176" y="196"/>
                      <a:pt x="181" y="194"/>
                    </a:cubicBezTo>
                    <a:cubicBezTo>
                      <a:pt x="188" y="192"/>
                      <a:pt x="190" y="187"/>
                      <a:pt x="190" y="180"/>
                    </a:cubicBezTo>
                    <a:cubicBezTo>
                      <a:pt x="190" y="175"/>
                      <a:pt x="204" y="171"/>
                      <a:pt x="209" y="168"/>
                    </a:cubicBezTo>
                    <a:cubicBezTo>
                      <a:pt x="211" y="168"/>
                      <a:pt x="211" y="147"/>
                      <a:pt x="211" y="147"/>
                    </a:cubicBezTo>
                    <a:lnTo>
                      <a:pt x="211" y="89"/>
                    </a:lnTo>
                    <a:lnTo>
                      <a:pt x="211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8" name="Freeform 135">
                <a:extLst>
                  <a:ext uri="{FF2B5EF4-FFF2-40B4-BE49-F238E27FC236}">
                    <a16:creationId xmlns:a16="http://schemas.microsoft.com/office/drawing/2014/main" id="{E67739CB-D19A-86BC-3B32-45AC077F3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052"/>
                <a:ext cx="126" cy="213"/>
              </a:xfrm>
              <a:custGeom>
                <a:avLst/>
                <a:gdLst>
                  <a:gd name="T0" fmla="*/ 211 w 211"/>
                  <a:gd name="T1" fmla="*/ 89 h 355"/>
                  <a:gd name="T2" fmla="*/ 211 w 211"/>
                  <a:gd name="T3" fmla="*/ 89 h 355"/>
                  <a:gd name="T4" fmla="*/ 48 w 211"/>
                  <a:gd name="T5" fmla="*/ 0 h 355"/>
                  <a:gd name="T6" fmla="*/ 30 w 211"/>
                  <a:gd name="T7" fmla="*/ 12 h 355"/>
                  <a:gd name="T8" fmla="*/ 30 w 211"/>
                  <a:gd name="T9" fmla="*/ 38 h 355"/>
                  <a:gd name="T10" fmla="*/ 39 w 211"/>
                  <a:gd name="T11" fmla="*/ 59 h 355"/>
                  <a:gd name="T12" fmla="*/ 44 w 211"/>
                  <a:gd name="T13" fmla="*/ 75 h 355"/>
                  <a:gd name="T14" fmla="*/ 39 w 211"/>
                  <a:gd name="T15" fmla="*/ 98 h 355"/>
                  <a:gd name="T16" fmla="*/ 37 w 211"/>
                  <a:gd name="T17" fmla="*/ 150 h 355"/>
                  <a:gd name="T18" fmla="*/ 4 w 211"/>
                  <a:gd name="T19" fmla="*/ 194 h 355"/>
                  <a:gd name="T20" fmla="*/ 0 w 211"/>
                  <a:gd name="T21" fmla="*/ 210 h 355"/>
                  <a:gd name="T22" fmla="*/ 0 w 211"/>
                  <a:gd name="T23" fmla="*/ 217 h 355"/>
                  <a:gd name="T24" fmla="*/ 4 w 211"/>
                  <a:gd name="T25" fmla="*/ 222 h 355"/>
                  <a:gd name="T26" fmla="*/ 13 w 211"/>
                  <a:gd name="T27" fmla="*/ 231 h 355"/>
                  <a:gd name="T28" fmla="*/ 25 w 211"/>
                  <a:gd name="T29" fmla="*/ 252 h 355"/>
                  <a:gd name="T30" fmla="*/ 28 w 211"/>
                  <a:gd name="T31" fmla="*/ 271 h 355"/>
                  <a:gd name="T32" fmla="*/ 37 w 211"/>
                  <a:gd name="T33" fmla="*/ 297 h 355"/>
                  <a:gd name="T34" fmla="*/ 28 w 211"/>
                  <a:gd name="T35" fmla="*/ 299 h 355"/>
                  <a:gd name="T36" fmla="*/ 11 w 211"/>
                  <a:gd name="T37" fmla="*/ 304 h 355"/>
                  <a:gd name="T38" fmla="*/ 16 w 211"/>
                  <a:gd name="T39" fmla="*/ 318 h 355"/>
                  <a:gd name="T40" fmla="*/ 32 w 211"/>
                  <a:gd name="T41" fmla="*/ 336 h 355"/>
                  <a:gd name="T42" fmla="*/ 41 w 211"/>
                  <a:gd name="T43" fmla="*/ 353 h 355"/>
                  <a:gd name="T44" fmla="*/ 53 w 211"/>
                  <a:gd name="T45" fmla="*/ 348 h 355"/>
                  <a:gd name="T46" fmla="*/ 67 w 211"/>
                  <a:gd name="T47" fmla="*/ 348 h 355"/>
                  <a:gd name="T48" fmla="*/ 90 w 211"/>
                  <a:gd name="T49" fmla="*/ 341 h 355"/>
                  <a:gd name="T50" fmla="*/ 109 w 211"/>
                  <a:gd name="T51" fmla="*/ 332 h 355"/>
                  <a:gd name="T52" fmla="*/ 109 w 211"/>
                  <a:gd name="T53" fmla="*/ 320 h 355"/>
                  <a:gd name="T54" fmla="*/ 139 w 211"/>
                  <a:gd name="T55" fmla="*/ 313 h 355"/>
                  <a:gd name="T56" fmla="*/ 160 w 211"/>
                  <a:gd name="T57" fmla="*/ 292 h 355"/>
                  <a:gd name="T58" fmla="*/ 165 w 211"/>
                  <a:gd name="T59" fmla="*/ 283 h 355"/>
                  <a:gd name="T60" fmla="*/ 183 w 211"/>
                  <a:gd name="T61" fmla="*/ 276 h 355"/>
                  <a:gd name="T62" fmla="*/ 186 w 211"/>
                  <a:gd name="T63" fmla="*/ 276 h 355"/>
                  <a:gd name="T64" fmla="*/ 188 w 211"/>
                  <a:gd name="T65" fmla="*/ 266 h 355"/>
                  <a:gd name="T66" fmla="*/ 179 w 211"/>
                  <a:gd name="T67" fmla="*/ 252 h 355"/>
                  <a:gd name="T68" fmla="*/ 174 w 211"/>
                  <a:gd name="T69" fmla="*/ 238 h 355"/>
                  <a:gd name="T70" fmla="*/ 172 w 211"/>
                  <a:gd name="T71" fmla="*/ 227 h 355"/>
                  <a:gd name="T72" fmla="*/ 172 w 211"/>
                  <a:gd name="T73" fmla="*/ 210 h 355"/>
                  <a:gd name="T74" fmla="*/ 181 w 211"/>
                  <a:gd name="T75" fmla="*/ 194 h 355"/>
                  <a:gd name="T76" fmla="*/ 190 w 211"/>
                  <a:gd name="T77" fmla="*/ 180 h 355"/>
                  <a:gd name="T78" fmla="*/ 209 w 211"/>
                  <a:gd name="T79" fmla="*/ 168 h 355"/>
                  <a:gd name="T80" fmla="*/ 211 w 211"/>
                  <a:gd name="T81" fmla="*/ 147 h 355"/>
                  <a:gd name="T82" fmla="*/ 211 w 211"/>
                  <a:gd name="T83" fmla="*/ 89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355">
                    <a:moveTo>
                      <a:pt x="211" y="89"/>
                    </a:moveTo>
                    <a:lnTo>
                      <a:pt x="211" y="89"/>
                    </a:lnTo>
                    <a:lnTo>
                      <a:pt x="48" y="0"/>
                    </a:lnTo>
                    <a:lnTo>
                      <a:pt x="30" y="12"/>
                    </a:lnTo>
                    <a:lnTo>
                      <a:pt x="30" y="38"/>
                    </a:lnTo>
                    <a:cubicBezTo>
                      <a:pt x="30" y="45"/>
                      <a:pt x="39" y="49"/>
                      <a:pt x="39" y="59"/>
                    </a:cubicBezTo>
                    <a:cubicBezTo>
                      <a:pt x="39" y="66"/>
                      <a:pt x="46" y="66"/>
                      <a:pt x="44" y="75"/>
                    </a:cubicBezTo>
                    <a:cubicBezTo>
                      <a:pt x="41" y="84"/>
                      <a:pt x="39" y="91"/>
                      <a:pt x="39" y="98"/>
                    </a:cubicBezTo>
                    <a:cubicBezTo>
                      <a:pt x="39" y="103"/>
                      <a:pt x="39" y="147"/>
                      <a:pt x="37" y="150"/>
                    </a:cubicBezTo>
                    <a:cubicBezTo>
                      <a:pt x="34" y="152"/>
                      <a:pt x="4" y="182"/>
                      <a:pt x="4" y="194"/>
                    </a:cubicBezTo>
                    <a:cubicBezTo>
                      <a:pt x="2" y="203"/>
                      <a:pt x="0" y="201"/>
                      <a:pt x="0" y="210"/>
                    </a:cubicBezTo>
                    <a:lnTo>
                      <a:pt x="0" y="217"/>
                    </a:lnTo>
                    <a:cubicBezTo>
                      <a:pt x="0" y="220"/>
                      <a:pt x="2" y="220"/>
                      <a:pt x="4" y="222"/>
                    </a:cubicBezTo>
                    <a:cubicBezTo>
                      <a:pt x="7" y="227"/>
                      <a:pt x="7" y="231"/>
                      <a:pt x="13" y="231"/>
                    </a:cubicBezTo>
                    <a:cubicBezTo>
                      <a:pt x="18" y="231"/>
                      <a:pt x="28" y="245"/>
                      <a:pt x="25" y="252"/>
                    </a:cubicBezTo>
                    <a:cubicBezTo>
                      <a:pt x="25" y="257"/>
                      <a:pt x="30" y="259"/>
                      <a:pt x="28" y="271"/>
                    </a:cubicBezTo>
                    <a:cubicBezTo>
                      <a:pt x="28" y="280"/>
                      <a:pt x="34" y="294"/>
                      <a:pt x="37" y="297"/>
                    </a:cubicBezTo>
                    <a:cubicBezTo>
                      <a:pt x="39" y="299"/>
                      <a:pt x="37" y="301"/>
                      <a:pt x="28" y="299"/>
                    </a:cubicBezTo>
                    <a:cubicBezTo>
                      <a:pt x="21" y="299"/>
                      <a:pt x="11" y="299"/>
                      <a:pt x="11" y="304"/>
                    </a:cubicBezTo>
                    <a:cubicBezTo>
                      <a:pt x="11" y="306"/>
                      <a:pt x="7" y="311"/>
                      <a:pt x="16" y="318"/>
                    </a:cubicBezTo>
                    <a:cubicBezTo>
                      <a:pt x="23" y="325"/>
                      <a:pt x="30" y="327"/>
                      <a:pt x="32" y="336"/>
                    </a:cubicBezTo>
                    <a:cubicBezTo>
                      <a:pt x="34" y="343"/>
                      <a:pt x="39" y="353"/>
                      <a:pt x="41" y="353"/>
                    </a:cubicBezTo>
                    <a:cubicBezTo>
                      <a:pt x="44" y="355"/>
                      <a:pt x="48" y="355"/>
                      <a:pt x="53" y="348"/>
                    </a:cubicBezTo>
                    <a:cubicBezTo>
                      <a:pt x="58" y="343"/>
                      <a:pt x="62" y="355"/>
                      <a:pt x="67" y="348"/>
                    </a:cubicBezTo>
                    <a:cubicBezTo>
                      <a:pt x="72" y="343"/>
                      <a:pt x="86" y="343"/>
                      <a:pt x="90" y="341"/>
                    </a:cubicBezTo>
                    <a:cubicBezTo>
                      <a:pt x="93" y="339"/>
                      <a:pt x="104" y="334"/>
                      <a:pt x="109" y="332"/>
                    </a:cubicBezTo>
                    <a:cubicBezTo>
                      <a:pt x="114" y="329"/>
                      <a:pt x="104" y="322"/>
                      <a:pt x="109" y="320"/>
                    </a:cubicBezTo>
                    <a:cubicBezTo>
                      <a:pt x="116" y="318"/>
                      <a:pt x="132" y="322"/>
                      <a:pt x="139" y="313"/>
                    </a:cubicBezTo>
                    <a:cubicBezTo>
                      <a:pt x="146" y="306"/>
                      <a:pt x="158" y="297"/>
                      <a:pt x="160" y="292"/>
                    </a:cubicBezTo>
                    <a:cubicBezTo>
                      <a:pt x="165" y="290"/>
                      <a:pt x="160" y="287"/>
                      <a:pt x="165" y="283"/>
                    </a:cubicBezTo>
                    <a:cubicBezTo>
                      <a:pt x="169" y="278"/>
                      <a:pt x="179" y="273"/>
                      <a:pt x="183" y="276"/>
                    </a:cubicBezTo>
                    <a:lnTo>
                      <a:pt x="186" y="276"/>
                    </a:lnTo>
                    <a:lnTo>
                      <a:pt x="188" y="266"/>
                    </a:lnTo>
                    <a:cubicBezTo>
                      <a:pt x="188" y="266"/>
                      <a:pt x="179" y="262"/>
                      <a:pt x="179" y="252"/>
                    </a:cubicBezTo>
                    <a:cubicBezTo>
                      <a:pt x="179" y="245"/>
                      <a:pt x="181" y="238"/>
                      <a:pt x="174" y="238"/>
                    </a:cubicBezTo>
                    <a:cubicBezTo>
                      <a:pt x="167" y="238"/>
                      <a:pt x="167" y="231"/>
                      <a:pt x="172" y="227"/>
                    </a:cubicBezTo>
                    <a:cubicBezTo>
                      <a:pt x="176" y="220"/>
                      <a:pt x="165" y="210"/>
                      <a:pt x="172" y="210"/>
                    </a:cubicBezTo>
                    <a:cubicBezTo>
                      <a:pt x="181" y="210"/>
                      <a:pt x="176" y="196"/>
                      <a:pt x="181" y="194"/>
                    </a:cubicBezTo>
                    <a:cubicBezTo>
                      <a:pt x="188" y="192"/>
                      <a:pt x="190" y="187"/>
                      <a:pt x="190" y="180"/>
                    </a:cubicBezTo>
                    <a:cubicBezTo>
                      <a:pt x="190" y="175"/>
                      <a:pt x="204" y="171"/>
                      <a:pt x="209" y="168"/>
                    </a:cubicBezTo>
                    <a:cubicBezTo>
                      <a:pt x="211" y="168"/>
                      <a:pt x="211" y="147"/>
                      <a:pt x="211" y="147"/>
                    </a:cubicBezTo>
                    <a:lnTo>
                      <a:pt x="211" y="8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9" name="Freeform 136">
                <a:extLst>
                  <a:ext uri="{FF2B5EF4-FFF2-40B4-BE49-F238E27FC236}">
                    <a16:creationId xmlns:a16="http://schemas.microsoft.com/office/drawing/2014/main" id="{4159E4D9-D7E8-9911-AA8F-009FA5752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052"/>
                <a:ext cx="126" cy="213"/>
              </a:xfrm>
              <a:custGeom>
                <a:avLst/>
                <a:gdLst>
                  <a:gd name="T0" fmla="*/ 211 w 211"/>
                  <a:gd name="T1" fmla="*/ 89 h 355"/>
                  <a:gd name="T2" fmla="*/ 211 w 211"/>
                  <a:gd name="T3" fmla="*/ 89 h 355"/>
                  <a:gd name="T4" fmla="*/ 48 w 211"/>
                  <a:gd name="T5" fmla="*/ 0 h 355"/>
                  <a:gd name="T6" fmla="*/ 30 w 211"/>
                  <a:gd name="T7" fmla="*/ 12 h 355"/>
                  <a:gd name="T8" fmla="*/ 30 w 211"/>
                  <a:gd name="T9" fmla="*/ 38 h 355"/>
                  <a:gd name="T10" fmla="*/ 39 w 211"/>
                  <a:gd name="T11" fmla="*/ 59 h 355"/>
                  <a:gd name="T12" fmla="*/ 44 w 211"/>
                  <a:gd name="T13" fmla="*/ 75 h 355"/>
                  <a:gd name="T14" fmla="*/ 39 w 211"/>
                  <a:gd name="T15" fmla="*/ 98 h 355"/>
                  <a:gd name="T16" fmla="*/ 37 w 211"/>
                  <a:gd name="T17" fmla="*/ 150 h 355"/>
                  <a:gd name="T18" fmla="*/ 4 w 211"/>
                  <a:gd name="T19" fmla="*/ 194 h 355"/>
                  <a:gd name="T20" fmla="*/ 0 w 211"/>
                  <a:gd name="T21" fmla="*/ 210 h 355"/>
                  <a:gd name="T22" fmla="*/ 0 w 211"/>
                  <a:gd name="T23" fmla="*/ 217 h 355"/>
                  <a:gd name="T24" fmla="*/ 4 w 211"/>
                  <a:gd name="T25" fmla="*/ 222 h 355"/>
                  <a:gd name="T26" fmla="*/ 13 w 211"/>
                  <a:gd name="T27" fmla="*/ 231 h 355"/>
                  <a:gd name="T28" fmla="*/ 25 w 211"/>
                  <a:gd name="T29" fmla="*/ 252 h 355"/>
                  <a:gd name="T30" fmla="*/ 28 w 211"/>
                  <a:gd name="T31" fmla="*/ 271 h 355"/>
                  <a:gd name="T32" fmla="*/ 37 w 211"/>
                  <a:gd name="T33" fmla="*/ 297 h 355"/>
                  <a:gd name="T34" fmla="*/ 28 w 211"/>
                  <a:gd name="T35" fmla="*/ 299 h 355"/>
                  <a:gd name="T36" fmla="*/ 11 w 211"/>
                  <a:gd name="T37" fmla="*/ 304 h 355"/>
                  <a:gd name="T38" fmla="*/ 16 w 211"/>
                  <a:gd name="T39" fmla="*/ 318 h 355"/>
                  <a:gd name="T40" fmla="*/ 32 w 211"/>
                  <a:gd name="T41" fmla="*/ 336 h 355"/>
                  <a:gd name="T42" fmla="*/ 41 w 211"/>
                  <a:gd name="T43" fmla="*/ 353 h 355"/>
                  <a:gd name="T44" fmla="*/ 53 w 211"/>
                  <a:gd name="T45" fmla="*/ 348 h 355"/>
                  <a:gd name="T46" fmla="*/ 67 w 211"/>
                  <a:gd name="T47" fmla="*/ 348 h 355"/>
                  <a:gd name="T48" fmla="*/ 90 w 211"/>
                  <a:gd name="T49" fmla="*/ 341 h 355"/>
                  <a:gd name="T50" fmla="*/ 109 w 211"/>
                  <a:gd name="T51" fmla="*/ 332 h 355"/>
                  <a:gd name="T52" fmla="*/ 109 w 211"/>
                  <a:gd name="T53" fmla="*/ 320 h 355"/>
                  <a:gd name="T54" fmla="*/ 139 w 211"/>
                  <a:gd name="T55" fmla="*/ 313 h 355"/>
                  <a:gd name="T56" fmla="*/ 160 w 211"/>
                  <a:gd name="T57" fmla="*/ 292 h 355"/>
                  <a:gd name="T58" fmla="*/ 165 w 211"/>
                  <a:gd name="T59" fmla="*/ 283 h 355"/>
                  <a:gd name="T60" fmla="*/ 183 w 211"/>
                  <a:gd name="T61" fmla="*/ 276 h 355"/>
                  <a:gd name="T62" fmla="*/ 186 w 211"/>
                  <a:gd name="T63" fmla="*/ 276 h 355"/>
                  <a:gd name="T64" fmla="*/ 188 w 211"/>
                  <a:gd name="T65" fmla="*/ 266 h 355"/>
                  <a:gd name="T66" fmla="*/ 179 w 211"/>
                  <a:gd name="T67" fmla="*/ 252 h 355"/>
                  <a:gd name="T68" fmla="*/ 174 w 211"/>
                  <a:gd name="T69" fmla="*/ 238 h 355"/>
                  <a:gd name="T70" fmla="*/ 172 w 211"/>
                  <a:gd name="T71" fmla="*/ 227 h 355"/>
                  <a:gd name="T72" fmla="*/ 172 w 211"/>
                  <a:gd name="T73" fmla="*/ 210 h 355"/>
                  <a:gd name="T74" fmla="*/ 181 w 211"/>
                  <a:gd name="T75" fmla="*/ 194 h 355"/>
                  <a:gd name="T76" fmla="*/ 190 w 211"/>
                  <a:gd name="T77" fmla="*/ 180 h 355"/>
                  <a:gd name="T78" fmla="*/ 209 w 211"/>
                  <a:gd name="T79" fmla="*/ 168 h 355"/>
                  <a:gd name="T80" fmla="*/ 211 w 211"/>
                  <a:gd name="T81" fmla="*/ 147 h 355"/>
                  <a:gd name="T82" fmla="*/ 211 w 211"/>
                  <a:gd name="T83" fmla="*/ 89 h 355"/>
                  <a:gd name="T84" fmla="*/ 211 w 211"/>
                  <a:gd name="T85" fmla="*/ 89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1" h="355">
                    <a:moveTo>
                      <a:pt x="211" y="89"/>
                    </a:moveTo>
                    <a:lnTo>
                      <a:pt x="211" y="89"/>
                    </a:lnTo>
                    <a:lnTo>
                      <a:pt x="48" y="0"/>
                    </a:lnTo>
                    <a:lnTo>
                      <a:pt x="30" y="12"/>
                    </a:lnTo>
                    <a:lnTo>
                      <a:pt x="30" y="38"/>
                    </a:lnTo>
                    <a:cubicBezTo>
                      <a:pt x="30" y="45"/>
                      <a:pt x="39" y="49"/>
                      <a:pt x="39" y="59"/>
                    </a:cubicBezTo>
                    <a:cubicBezTo>
                      <a:pt x="39" y="66"/>
                      <a:pt x="46" y="66"/>
                      <a:pt x="44" y="75"/>
                    </a:cubicBezTo>
                    <a:cubicBezTo>
                      <a:pt x="41" y="84"/>
                      <a:pt x="39" y="91"/>
                      <a:pt x="39" y="98"/>
                    </a:cubicBezTo>
                    <a:cubicBezTo>
                      <a:pt x="39" y="103"/>
                      <a:pt x="39" y="147"/>
                      <a:pt x="37" y="150"/>
                    </a:cubicBezTo>
                    <a:cubicBezTo>
                      <a:pt x="34" y="152"/>
                      <a:pt x="4" y="182"/>
                      <a:pt x="4" y="194"/>
                    </a:cubicBezTo>
                    <a:cubicBezTo>
                      <a:pt x="2" y="203"/>
                      <a:pt x="0" y="201"/>
                      <a:pt x="0" y="210"/>
                    </a:cubicBezTo>
                    <a:lnTo>
                      <a:pt x="0" y="217"/>
                    </a:lnTo>
                    <a:cubicBezTo>
                      <a:pt x="0" y="220"/>
                      <a:pt x="2" y="220"/>
                      <a:pt x="4" y="222"/>
                    </a:cubicBezTo>
                    <a:cubicBezTo>
                      <a:pt x="7" y="227"/>
                      <a:pt x="7" y="231"/>
                      <a:pt x="13" y="231"/>
                    </a:cubicBezTo>
                    <a:cubicBezTo>
                      <a:pt x="18" y="231"/>
                      <a:pt x="28" y="245"/>
                      <a:pt x="25" y="252"/>
                    </a:cubicBezTo>
                    <a:cubicBezTo>
                      <a:pt x="25" y="257"/>
                      <a:pt x="30" y="259"/>
                      <a:pt x="28" y="271"/>
                    </a:cubicBezTo>
                    <a:cubicBezTo>
                      <a:pt x="28" y="280"/>
                      <a:pt x="34" y="294"/>
                      <a:pt x="37" y="297"/>
                    </a:cubicBezTo>
                    <a:cubicBezTo>
                      <a:pt x="39" y="299"/>
                      <a:pt x="37" y="301"/>
                      <a:pt x="28" y="299"/>
                    </a:cubicBezTo>
                    <a:cubicBezTo>
                      <a:pt x="21" y="299"/>
                      <a:pt x="11" y="299"/>
                      <a:pt x="11" y="304"/>
                    </a:cubicBezTo>
                    <a:cubicBezTo>
                      <a:pt x="11" y="306"/>
                      <a:pt x="7" y="311"/>
                      <a:pt x="16" y="318"/>
                    </a:cubicBezTo>
                    <a:cubicBezTo>
                      <a:pt x="23" y="325"/>
                      <a:pt x="30" y="327"/>
                      <a:pt x="32" y="336"/>
                    </a:cubicBezTo>
                    <a:cubicBezTo>
                      <a:pt x="34" y="343"/>
                      <a:pt x="39" y="353"/>
                      <a:pt x="41" y="353"/>
                    </a:cubicBezTo>
                    <a:cubicBezTo>
                      <a:pt x="44" y="355"/>
                      <a:pt x="48" y="355"/>
                      <a:pt x="53" y="348"/>
                    </a:cubicBezTo>
                    <a:cubicBezTo>
                      <a:pt x="58" y="343"/>
                      <a:pt x="62" y="355"/>
                      <a:pt x="67" y="348"/>
                    </a:cubicBezTo>
                    <a:cubicBezTo>
                      <a:pt x="72" y="343"/>
                      <a:pt x="86" y="343"/>
                      <a:pt x="90" y="341"/>
                    </a:cubicBezTo>
                    <a:cubicBezTo>
                      <a:pt x="93" y="339"/>
                      <a:pt x="104" y="334"/>
                      <a:pt x="109" y="332"/>
                    </a:cubicBezTo>
                    <a:cubicBezTo>
                      <a:pt x="114" y="329"/>
                      <a:pt x="104" y="322"/>
                      <a:pt x="109" y="320"/>
                    </a:cubicBezTo>
                    <a:cubicBezTo>
                      <a:pt x="116" y="318"/>
                      <a:pt x="132" y="322"/>
                      <a:pt x="139" y="313"/>
                    </a:cubicBezTo>
                    <a:cubicBezTo>
                      <a:pt x="146" y="306"/>
                      <a:pt x="158" y="297"/>
                      <a:pt x="160" y="292"/>
                    </a:cubicBezTo>
                    <a:cubicBezTo>
                      <a:pt x="165" y="290"/>
                      <a:pt x="160" y="287"/>
                      <a:pt x="165" y="283"/>
                    </a:cubicBezTo>
                    <a:cubicBezTo>
                      <a:pt x="169" y="278"/>
                      <a:pt x="179" y="273"/>
                      <a:pt x="183" y="276"/>
                    </a:cubicBezTo>
                    <a:lnTo>
                      <a:pt x="186" y="276"/>
                    </a:lnTo>
                    <a:lnTo>
                      <a:pt x="188" y="266"/>
                    </a:lnTo>
                    <a:cubicBezTo>
                      <a:pt x="188" y="266"/>
                      <a:pt x="179" y="262"/>
                      <a:pt x="179" y="252"/>
                    </a:cubicBezTo>
                    <a:cubicBezTo>
                      <a:pt x="179" y="245"/>
                      <a:pt x="181" y="238"/>
                      <a:pt x="174" y="238"/>
                    </a:cubicBezTo>
                    <a:cubicBezTo>
                      <a:pt x="167" y="238"/>
                      <a:pt x="167" y="231"/>
                      <a:pt x="172" y="227"/>
                    </a:cubicBezTo>
                    <a:cubicBezTo>
                      <a:pt x="176" y="220"/>
                      <a:pt x="165" y="210"/>
                      <a:pt x="172" y="210"/>
                    </a:cubicBezTo>
                    <a:cubicBezTo>
                      <a:pt x="181" y="210"/>
                      <a:pt x="176" y="196"/>
                      <a:pt x="181" y="194"/>
                    </a:cubicBezTo>
                    <a:cubicBezTo>
                      <a:pt x="188" y="192"/>
                      <a:pt x="190" y="187"/>
                      <a:pt x="190" y="180"/>
                    </a:cubicBezTo>
                    <a:cubicBezTo>
                      <a:pt x="190" y="175"/>
                      <a:pt x="204" y="171"/>
                      <a:pt x="209" y="168"/>
                    </a:cubicBezTo>
                    <a:cubicBezTo>
                      <a:pt x="211" y="168"/>
                      <a:pt x="211" y="147"/>
                      <a:pt x="211" y="147"/>
                    </a:cubicBezTo>
                    <a:lnTo>
                      <a:pt x="211" y="89"/>
                    </a:lnTo>
                    <a:lnTo>
                      <a:pt x="211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0" name="Freeform 137">
                <a:extLst>
                  <a:ext uri="{FF2B5EF4-FFF2-40B4-BE49-F238E27FC236}">
                    <a16:creationId xmlns:a16="http://schemas.microsoft.com/office/drawing/2014/main" id="{910C22DA-6E13-8311-5FF4-78497DDE8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34"/>
                <a:ext cx="139" cy="141"/>
              </a:xfrm>
              <a:custGeom>
                <a:avLst/>
                <a:gdLst>
                  <a:gd name="T0" fmla="*/ 218 w 232"/>
                  <a:gd name="T1" fmla="*/ 52 h 234"/>
                  <a:gd name="T2" fmla="*/ 218 w 232"/>
                  <a:gd name="T3" fmla="*/ 52 h 234"/>
                  <a:gd name="T4" fmla="*/ 202 w 232"/>
                  <a:gd name="T5" fmla="*/ 14 h 234"/>
                  <a:gd name="T6" fmla="*/ 200 w 232"/>
                  <a:gd name="T7" fmla="*/ 17 h 234"/>
                  <a:gd name="T8" fmla="*/ 177 w 232"/>
                  <a:gd name="T9" fmla="*/ 17 h 234"/>
                  <a:gd name="T10" fmla="*/ 151 w 232"/>
                  <a:gd name="T11" fmla="*/ 10 h 234"/>
                  <a:gd name="T12" fmla="*/ 107 w 232"/>
                  <a:gd name="T13" fmla="*/ 17 h 234"/>
                  <a:gd name="T14" fmla="*/ 84 w 232"/>
                  <a:gd name="T15" fmla="*/ 19 h 234"/>
                  <a:gd name="T16" fmla="*/ 44 w 232"/>
                  <a:gd name="T17" fmla="*/ 10 h 234"/>
                  <a:gd name="T18" fmla="*/ 11 w 232"/>
                  <a:gd name="T19" fmla="*/ 0 h 234"/>
                  <a:gd name="T20" fmla="*/ 9 w 232"/>
                  <a:gd name="T21" fmla="*/ 8 h 234"/>
                  <a:gd name="T22" fmla="*/ 7 w 232"/>
                  <a:gd name="T23" fmla="*/ 33 h 234"/>
                  <a:gd name="T24" fmla="*/ 7 w 232"/>
                  <a:gd name="T25" fmla="*/ 63 h 234"/>
                  <a:gd name="T26" fmla="*/ 7 w 232"/>
                  <a:gd name="T27" fmla="*/ 229 h 234"/>
                  <a:gd name="T28" fmla="*/ 137 w 232"/>
                  <a:gd name="T29" fmla="*/ 229 h 234"/>
                  <a:gd name="T30" fmla="*/ 144 w 232"/>
                  <a:gd name="T31" fmla="*/ 224 h 234"/>
                  <a:gd name="T32" fmla="*/ 153 w 232"/>
                  <a:gd name="T33" fmla="*/ 227 h 234"/>
                  <a:gd name="T34" fmla="*/ 181 w 232"/>
                  <a:gd name="T35" fmla="*/ 227 h 234"/>
                  <a:gd name="T36" fmla="*/ 193 w 232"/>
                  <a:gd name="T37" fmla="*/ 234 h 234"/>
                  <a:gd name="T38" fmla="*/ 207 w 232"/>
                  <a:gd name="T39" fmla="*/ 224 h 234"/>
                  <a:gd name="T40" fmla="*/ 221 w 232"/>
                  <a:gd name="T41" fmla="*/ 208 h 234"/>
                  <a:gd name="T42" fmla="*/ 230 w 232"/>
                  <a:gd name="T43" fmla="*/ 201 h 234"/>
                  <a:gd name="T44" fmla="*/ 232 w 232"/>
                  <a:gd name="T45" fmla="*/ 199 h 234"/>
                  <a:gd name="T46" fmla="*/ 232 w 232"/>
                  <a:gd name="T47" fmla="*/ 192 h 234"/>
                  <a:gd name="T48" fmla="*/ 223 w 232"/>
                  <a:gd name="T49" fmla="*/ 168 h 234"/>
                  <a:gd name="T50" fmla="*/ 200 w 232"/>
                  <a:gd name="T51" fmla="*/ 124 h 234"/>
                  <a:gd name="T52" fmla="*/ 188 w 232"/>
                  <a:gd name="T53" fmla="*/ 103 h 234"/>
                  <a:gd name="T54" fmla="*/ 174 w 232"/>
                  <a:gd name="T55" fmla="*/ 80 h 234"/>
                  <a:gd name="T56" fmla="*/ 165 w 232"/>
                  <a:gd name="T57" fmla="*/ 40 h 234"/>
                  <a:gd name="T58" fmla="*/ 179 w 232"/>
                  <a:gd name="T59" fmla="*/ 68 h 234"/>
                  <a:gd name="T60" fmla="*/ 200 w 232"/>
                  <a:gd name="T61" fmla="*/ 96 h 234"/>
                  <a:gd name="T62" fmla="*/ 214 w 232"/>
                  <a:gd name="T63" fmla="*/ 66 h 234"/>
                  <a:gd name="T64" fmla="*/ 214 w 232"/>
                  <a:gd name="T65" fmla="*/ 61 h 234"/>
                  <a:gd name="T66" fmla="*/ 218 w 232"/>
                  <a:gd name="T67" fmla="*/ 5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2" h="234">
                    <a:moveTo>
                      <a:pt x="218" y="52"/>
                    </a:moveTo>
                    <a:lnTo>
                      <a:pt x="218" y="52"/>
                    </a:lnTo>
                    <a:lnTo>
                      <a:pt x="202" y="14"/>
                    </a:lnTo>
                    <a:cubicBezTo>
                      <a:pt x="202" y="17"/>
                      <a:pt x="200" y="17"/>
                      <a:pt x="200" y="17"/>
                    </a:cubicBezTo>
                    <a:cubicBezTo>
                      <a:pt x="198" y="19"/>
                      <a:pt x="188" y="14"/>
                      <a:pt x="177" y="17"/>
                    </a:cubicBezTo>
                    <a:cubicBezTo>
                      <a:pt x="167" y="19"/>
                      <a:pt x="160" y="14"/>
                      <a:pt x="151" y="10"/>
                    </a:cubicBezTo>
                    <a:cubicBezTo>
                      <a:pt x="142" y="5"/>
                      <a:pt x="112" y="12"/>
                      <a:pt x="107" y="17"/>
                    </a:cubicBezTo>
                    <a:cubicBezTo>
                      <a:pt x="102" y="24"/>
                      <a:pt x="93" y="24"/>
                      <a:pt x="84" y="19"/>
                    </a:cubicBezTo>
                    <a:cubicBezTo>
                      <a:pt x="74" y="17"/>
                      <a:pt x="60" y="10"/>
                      <a:pt x="44" y="10"/>
                    </a:cubicBezTo>
                    <a:cubicBezTo>
                      <a:pt x="28" y="8"/>
                      <a:pt x="14" y="5"/>
                      <a:pt x="11" y="0"/>
                    </a:cubicBezTo>
                    <a:cubicBezTo>
                      <a:pt x="11" y="3"/>
                      <a:pt x="11" y="5"/>
                      <a:pt x="9" y="8"/>
                    </a:cubicBezTo>
                    <a:cubicBezTo>
                      <a:pt x="4" y="21"/>
                      <a:pt x="14" y="24"/>
                      <a:pt x="7" y="33"/>
                    </a:cubicBezTo>
                    <a:cubicBezTo>
                      <a:pt x="0" y="40"/>
                      <a:pt x="7" y="49"/>
                      <a:pt x="7" y="63"/>
                    </a:cubicBezTo>
                    <a:lnTo>
                      <a:pt x="7" y="229"/>
                    </a:lnTo>
                    <a:lnTo>
                      <a:pt x="137" y="229"/>
                    </a:lnTo>
                    <a:cubicBezTo>
                      <a:pt x="137" y="229"/>
                      <a:pt x="142" y="227"/>
                      <a:pt x="144" y="224"/>
                    </a:cubicBezTo>
                    <a:cubicBezTo>
                      <a:pt x="149" y="220"/>
                      <a:pt x="153" y="227"/>
                      <a:pt x="153" y="227"/>
                    </a:cubicBezTo>
                    <a:lnTo>
                      <a:pt x="181" y="227"/>
                    </a:lnTo>
                    <a:cubicBezTo>
                      <a:pt x="181" y="227"/>
                      <a:pt x="188" y="234"/>
                      <a:pt x="193" y="234"/>
                    </a:cubicBezTo>
                    <a:cubicBezTo>
                      <a:pt x="200" y="234"/>
                      <a:pt x="195" y="224"/>
                      <a:pt x="207" y="224"/>
                    </a:cubicBezTo>
                    <a:cubicBezTo>
                      <a:pt x="216" y="224"/>
                      <a:pt x="214" y="208"/>
                      <a:pt x="221" y="208"/>
                    </a:cubicBezTo>
                    <a:cubicBezTo>
                      <a:pt x="225" y="208"/>
                      <a:pt x="225" y="210"/>
                      <a:pt x="230" y="201"/>
                    </a:cubicBezTo>
                    <a:cubicBezTo>
                      <a:pt x="232" y="201"/>
                      <a:pt x="232" y="201"/>
                      <a:pt x="232" y="199"/>
                    </a:cubicBezTo>
                    <a:lnTo>
                      <a:pt x="232" y="192"/>
                    </a:lnTo>
                    <a:cubicBezTo>
                      <a:pt x="232" y="180"/>
                      <a:pt x="225" y="182"/>
                      <a:pt x="223" y="168"/>
                    </a:cubicBezTo>
                    <a:cubicBezTo>
                      <a:pt x="218" y="154"/>
                      <a:pt x="200" y="133"/>
                      <a:pt x="200" y="124"/>
                    </a:cubicBezTo>
                    <a:cubicBezTo>
                      <a:pt x="200" y="117"/>
                      <a:pt x="188" y="110"/>
                      <a:pt x="188" y="103"/>
                    </a:cubicBezTo>
                    <a:cubicBezTo>
                      <a:pt x="191" y="94"/>
                      <a:pt x="184" y="94"/>
                      <a:pt x="174" y="80"/>
                    </a:cubicBezTo>
                    <a:cubicBezTo>
                      <a:pt x="165" y="66"/>
                      <a:pt x="163" y="40"/>
                      <a:pt x="165" y="40"/>
                    </a:cubicBezTo>
                    <a:cubicBezTo>
                      <a:pt x="167" y="38"/>
                      <a:pt x="177" y="61"/>
                      <a:pt x="179" y="68"/>
                    </a:cubicBezTo>
                    <a:cubicBezTo>
                      <a:pt x="181" y="75"/>
                      <a:pt x="193" y="96"/>
                      <a:pt x="200" y="96"/>
                    </a:cubicBezTo>
                    <a:cubicBezTo>
                      <a:pt x="209" y="96"/>
                      <a:pt x="211" y="63"/>
                      <a:pt x="214" y="66"/>
                    </a:cubicBezTo>
                    <a:lnTo>
                      <a:pt x="214" y="61"/>
                    </a:lnTo>
                    <a:lnTo>
                      <a:pt x="218" y="5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1" name="Freeform 138">
                <a:extLst>
                  <a:ext uri="{FF2B5EF4-FFF2-40B4-BE49-F238E27FC236}">
                    <a16:creationId xmlns:a16="http://schemas.microsoft.com/office/drawing/2014/main" id="{75A0968D-9B1B-8B93-28CD-39A64DCE7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34"/>
                <a:ext cx="139" cy="141"/>
              </a:xfrm>
              <a:custGeom>
                <a:avLst/>
                <a:gdLst>
                  <a:gd name="T0" fmla="*/ 218 w 232"/>
                  <a:gd name="T1" fmla="*/ 52 h 234"/>
                  <a:gd name="T2" fmla="*/ 218 w 232"/>
                  <a:gd name="T3" fmla="*/ 52 h 234"/>
                  <a:gd name="T4" fmla="*/ 202 w 232"/>
                  <a:gd name="T5" fmla="*/ 14 h 234"/>
                  <a:gd name="T6" fmla="*/ 200 w 232"/>
                  <a:gd name="T7" fmla="*/ 17 h 234"/>
                  <a:gd name="T8" fmla="*/ 177 w 232"/>
                  <a:gd name="T9" fmla="*/ 17 h 234"/>
                  <a:gd name="T10" fmla="*/ 151 w 232"/>
                  <a:gd name="T11" fmla="*/ 10 h 234"/>
                  <a:gd name="T12" fmla="*/ 107 w 232"/>
                  <a:gd name="T13" fmla="*/ 17 h 234"/>
                  <a:gd name="T14" fmla="*/ 84 w 232"/>
                  <a:gd name="T15" fmla="*/ 19 h 234"/>
                  <a:gd name="T16" fmla="*/ 44 w 232"/>
                  <a:gd name="T17" fmla="*/ 10 h 234"/>
                  <a:gd name="T18" fmla="*/ 11 w 232"/>
                  <a:gd name="T19" fmla="*/ 0 h 234"/>
                  <a:gd name="T20" fmla="*/ 9 w 232"/>
                  <a:gd name="T21" fmla="*/ 8 h 234"/>
                  <a:gd name="T22" fmla="*/ 7 w 232"/>
                  <a:gd name="T23" fmla="*/ 33 h 234"/>
                  <a:gd name="T24" fmla="*/ 7 w 232"/>
                  <a:gd name="T25" fmla="*/ 63 h 234"/>
                  <a:gd name="T26" fmla="*/ 7 w 232"/>
                  <a:gd name="T27" fmla="*/ 229 h 234"/>
                  <a:gd name="T28" fmla="*/ 137 w 232"/>
                  <a:gd name="T29" fmla="*/ 229 h 234"/>
                  <a:gd name="T30" fmla="*/ 144 w 232"/>
                  <a:gd name="T31" fmla="*/ 224 h 234"/>
                  <a:gd name="T32" fmla="*/ 153 w 232"/>
                  <a:gd name="T33" fmla="*/ 227 h 234"/>
                  <a:gd name="T34" fmla="*/ 181 w 232"/>
                  <a:gd name="T35" fmla="*/ 227 h 234"/>
                  <a:gd name="T36" fmla="*/ 193 w 232"/>
                  <a:gd name="T37" fmla="*/ 234 h 234"/>
                  <a:gd name="T38" fmla="*/ 207 w 232"/>
                  <a:gd name="T39" fmla="*/ 224 h 234"/>
                  <a:gd name="T40" fmla="*/ 221 w 232"/>
                  <a:gd name="T41" fmla="*/ 208 h 234"/>
                  <a:gd name="T42" fmla="*/ 230 w 232"/>
                  <a:gd name="T43" fmla="*/ 201 h 234"/>
                  <a:gd name="T44" fmla="*/ 232 w 232"/>
                  <a:gd name="T45" fmla="*/ 199 h 234"/>
                  <a:gd name="T46" fmla="*/ 232 w 232"/>
                  <a:gd name="T47" fmla="*/ 192 h 234"/>
                  <a:gd name="T48" fmla="*/ 223 w 232"/>
                  <a:gd name="T49" fmla="*/ 168 h 234"/>
                  <a:gd name="T50" fmla="*/ 200 w 232"/>
                  <a:gd name="T51" fmla="*/ 124 h 234"/>
                  <a:gd name="T52" fmla="*/ 188 w 232"/>
                  <a:gd name="T53" fmla="*/ 103 h 234"/>
                  <a:gd name="T54" fmla="*/ 174 w 232"/>
                  <a:gd name="T55" fmla="*/ 80 h 234"/>
                  <a:gd name="T56" fmla="*/ 165 w 232"/>
                  <a:gd name="T57" fmla="*/ 40 h 234"/>
                  <a:gd name="T58" fmla="*/ 179 w 232"/>
                  <a:gd name="T59" fmla="*/ 68 h 234"/>
                  <a:gd name="T60" fmla="*/ 200 w 232"/>
                  <a:gd name="T61" fmla="*/ 96 h 234"/>
                  <a:gd name="T62" fmla="*/ 214 w 232"/>
                  <a:gd name="T63" fmla="*/ 66 h 234"/>
                  <a:gd name="T64" fmla="*/ 214 w 232"/>
                  <a:gd name="T65" fmla="*/ 61 h 234"/>
                  <a:gd name="T66" fmla="*/ 218 w 232"/>
                  <a:gd name="T67" fmla="*/ 52 h 234"/>
                  <a:gd name="T68" fmla="*/ 218 w 232"/>
                  <a:gd name="T69" fmla="*/ 5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34">
                    <a:moveTo>
                      <a:pt x="218" y="52"/>
                    </a:moveTo>
                    <a:lnTo>
                      <a:pt x="218" y="52"/>
                    </a:lnTo>
                    <a:lnTo>
                      <a:pt x="202" y="14"/>
                    </a:lnTo>
                    <a:cubicBezTo>
                      <a:pt x="202" y="17"/>
                      <a:pt x="200" y="17"/>
                      <a:pt x="200" y="17"/>
                    </a:cubicBezTo>
                    <a:cubicBezTo>
                      <a:pt x="198" y="19"/>
                      <a:pt x="188" y="14"/>
                      <a:pt x="177" y="17"/>
                    </a:cubicBezTo>
                    <a:cubicBezTo>
                      <a:pt x="167" y="19"/>
                      <a:pt x="160" y="14"/>
                      <a:pt x="151" y="10"/>
                    </a:cubicBezTo>
                    <a:cubicBezTo>
                      <a:pt x="142" y="5"/>
                      <a:pt x="112" y="12"/>
                      <a:pt x="107" y="17"/>
                    </a:cubicBezTo>
                    <a:cubicBezTo>
                      <a:pt x="102" y="24"/>
                      <a:pt x="93" y="24"/>
                      <a:pt x="84" y="19"/>
                    </a:cubicBezTo>
                    <a:cubicBezTo>
                      <a:pt x="74" y="17"/>
                      <a:pt x="60" y="10"/>
                      <a:pt x="44" y="10"/>
                    </a:cubicBezTo>
                    <a:cubicBezTo>
                      <a:pt x="28" y="8"/>
                      <a:pt x="14" y="5"/>
                      <a:pt x="11" y="0"/>
                    </a:cubicBezTo>
                    <a:cubicBezTo>
                      <a:pt x="11" y="3"/>
                      <a:pt x="11" y="5"/>
                      <a:pt x="9" y="8"/>
                    </a:cubicBezTo>
                    <a:cubicBezTo>
                      <a:pt x="4" y="21"/>
                      <a:pt x="14" y="24"/>
                      <a:pt x="7" y="33"/>
                    </a:cubicBezTo>
                    <a:cubicBezTo>
                      <a:pt x="0" y="40"/>
                      <a:pt x="7" y="49"/>
                      <a:pt x="7" y="63"/>
                    </a:cubicBezTo>
                    <a:lnTo>
                      <a:pt x="7" y="229"/>
                    </a:lnTo>
                    <a:lnTo>
                      <a:pt x="137" y="229"/>
                    </a:lnTo>
                    <a:cubicBezTo>
                      <a:pt x="137" y="229"/>
                      <a:pt x="142" y="227"/>
                      <a:pt x="144" y="224"/>
                    </a:cubicBezTo>
                    <a:cubicBezTo>
                      <a:pt x="149" y="220"/>
                      <a:pt x="153" y="227"/>
                      <a:pt x="153" y="227"/>
                    </a:cubicBezTo>
                    <a:lnTo>
                      <a:pt x="181" y="227"/>
                    </a:lnTo>
                    <a:cubicBezTo>
                      <a:pt x="181" y="227"/>
                      <a:pt x="188" y="234"/>
                      <a:pt x="193" y="234"/>
                    </a:cubicBezTo>
                    <a:cubicBezTo>
                      <a:pt x="200" y="234"/>
                      <a:pt x="195" y="224"/>
                      <a:pt x="207" y="224"/>
                    </a:cubicBezTo>
                    <a:cubicBezTo>
                      <a:pt x="216" y="224"/>
                      <a:pt x="214" y="208"/>
                      <a:pt x="221" y="208"/>
                    </a:cubicBezTo>
                    <a:cubicBezTo>
                      <a:pt x="225" y="208"/>
                      <a:pt x="225" y="210"/>
                      <a:pt x="230" y="201"/>
                    </a:cubicBezTo>
                    <a:cubicBezTo>
                      <a:pt x="232" y="201"/>
                      <a:pt x="232" y="201"/>
                      <a:pt x="232" y="199"/>
                    </a:cubicBezTo>
                    <a:lnTo>
                      <a:pt x="232" y="192"/>
                    </a:lnTo>
                    <a:cubicBezTo>
                      <a:pt x="232" y="180"/>
                      <a:pt x="225" y="182"/>
                      <a:pt x="223" y="168"/>
                    </a:cubicBezTo>
                    <a:cubicBezTo>
                      <a:pt x="218" y="154"/>
                      <a:pt x="200" y="133"/>
                      <a:pt x="200" y="124"/>
                    </a:cubicBezTo>
                    <a:cubicBezTo>
                      <a:pt x="200" y="117"/>
                      <a:pt x="188" y="110"/>
                      <a:pt x="188" y="103"/>
                    </a:cubicBezTo>
                    <a:cubicBezTo>
                      <a:pt x="191" y="94"/>
                      <a:pt x="184" y="94"/>
                      <a:pt x="174" y="80"/>
                    </a:cubicBezTo>
                    <a:cubicBezTo>
                      <a:pt x="165" y="66"/>
                      <a:pt x="163" y="40"/>
                      <a:pt x="165" y="40"/>
                    </a:cubicBezTo>
                    <a:cubicBezTo>
                      <a:pt x="167" y="38"/>
                      <a:pt x="177" y="61"/>
                      <a:pt x="179" y="68"/>
                    </a:cubicBezTo>
                    <a:cubicBezTo>
                      <a:pt x="181" y="75"/>
                      <a:pt x="193" y="96"/>
                      <a:pt x="200" y="96"/>
                    </a:cubicBezTo>
                    <a:cubicBezTo>
                      <a:pt x="209" y="96"/>
                      <a:pt x="211" y="63"/>
                      <a:pt x="214" y="66"/>
                    </a:cubicBezTo>
                    <a:lnTo>
                      <a:pt x="214" y="61"/>
                    </a:lnTo>
                    <a:lnTo>
                      <a:pt x="218" y="52"/>
                    </a:lnTo>
                    <a:lnTo>
                      <a:pt x="218" y="5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2" name="Freeform 139">
                <a:extLst>
                  <a:ext uri="{FF2B5EF4-FFF2-40B4-BE49-F238E27FC236}">
                    <a16:creationId xmlns:a16="http://schemas.microsoft.com/office/drawing/2014/main" id="{BC777B37-4639-0EA2-01B9-EE6B52477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34"/>
                <a:ext cx="139" cy="141"/>
              </a:xfrm>
              <a:custGeom>
                <a:avLst/>
                <a:gdLst>
                  <a:gd name="T0" fmla="*/ 218 w 232"/>
                  <a:gd name="T1" fmla="*/ 52 h 234"/>
                  <a:gd name="T2" fmla="*/ 218 w 232"/>
                  <a:gd name="T3" fmla="*/ 52 h 234"/>
                  <a:gd name="T4" fmla="*/ 202 w 232"/>
                  <a:gd name="T5" fmla="*/ 14 h 234"/>
                  <a:gd name="T6" fmla="*/ 200 w 232"/>
                  <a:gd name="T7" fmla="*/ 17 h 234"/>
                  <a:gd name="T8" fmla="*/ 177 w 232"/>
                  <a:gd name="T9" fmla="*/ 17 h 234"/>
                  <a:gd name="T10" fmla="*/ 151 w 232"/>
                  <a:gd name="T11" fmla="*/ 10 h 234"/>
                  <a:gd name="T12" fmla="*/ 107 w 232"/>
                  <a:gd name="T13" fmla="*/ 17 h 234"/>
                  <a:gd name="T14" fmla="*/ 84 w 232"/>
                  <a:gd name="T15" fmla="*/ 19 h 234"/>
                  <a:gd name="T16" fmla="*/ 44 w 232"/>
                  <a:gd name="T17" fmla="*/ 10 h 234"/>
                  <a:gd name="T18" fmla="*/ 11 w 232"/>
                  <a:gd name="T19" fmla="*/ 0 h 234"/>
                  <a:gd name="T20" fmla="*/ 9 w 232"/>
                  <a:gd name="T21" fmla="*/ 8 h 234"/>
                  <a:gd name="T22" fmla="*/ 7 w 232"/>
                  <a:gd name="T23" fmla="*/ 33 h 234"/>
                  <a:gd name="T24" fmla="*/ 7 w 232"/>
                  <a:gd name="T25" fmla="*/ 63 h 234"/>
                  <a:gd name="T26" fmla="*/ 7 w 232"/>
                  <a:gd name="T27" fmla="*/ 229 h 234"/>
                  <a:gd name="T28" fmla="*/ 137 w 232"/>
                  <a:gd name="T29" fmla="*/ 229 h 234"/>
                  <a:gd name="T30" fmla="*/ 144 w 232"/>
                  <a:gd name="T31" fmla="*/ 224 h 234"/>
                  <a:gd name="T32" fmla="*/ 153 w 232"/>
                  <a:gd name="T33" fmla="*/ 227 h 234"/>
                  <a:gd name="T34" fmla="*/ 181 w 232"/>
                  <a:gd name="T35" fmla="*/ 227 h 234"/>
                  <a:gd name="T36" fmla="*/ 193 w 232"/>
                  <a:gd name="T37" fmla="*/ 234 h 234"/>
                  <a:gd name="T38" fmla="*/ 207 w 232"/>
                  <a:gd name="T39" fmla="*/ 224 h 234"/>
                  <a:gd name="T40" fmla="*/ 221 w 232"/>
                  <a:gd name="T41" fmla="*/ 208 h 234"/>
                  <a:gd name="T42" fmla="*/ 230 w 232"/>
                  <a:gd name="T43" fmla="*/ 201 h 234"/>
                  <a:gd name="T44" fmla="*/ 232 w 232"/>
                  <a:gd name="T45" fmla="*/ 199 h 234"/>
                  <a:gd name="T46" fmla="*/ 232 w 232"/>
                  <a:gd name="T47" fmla="*/ 192 h 234"/>
                  <a:gd name="T48" fmla="*/ 223 w 232"/>
                  <a:gd name="T49" fmla="*/ 168 h 234"/>
                  <a:gd name="T50" fmla="*/ 200 w 232"/>
                  <a:gd name="T51" fmla="*/ 124 h 234"/>
                  <a:gd name="T52" fmla="*/ 188 w 232"/>
                  <a:gd name="T53" fmla="*/ 103 h 234"/>
                  <a:gd name="T54" fmla="*/ 174 w 232"/>
                  <a:gd name="T55" fmla="*/ 80 h 234"/>
                  <a:gd name="T56" fmla="*/ 165 w 232"/>
                  <a:gd name="T57" fmla="*/ 40 h 234"/>
                  <a:gd name="T58" fmla="*/ 179 w 232"/>
                  <a:gd name="T59" fmla="*/ 68 h 234"/>
                  <a:gd name="T60" fmla="*/ 200 w 232"/>
                  <a:gd name="T61" fmla="*/ 96 h 234"/>
                  <a:gd name="T62" fmla="*/ 214 w 232"/>
                  <a:gd name="T63" fmla="*/ 66 h 234"/>
                  <a:gd name="T64" fmla="*/ 214 w 232"/>
                  <a:gd name="T65" fmla="*/ 61 h 234"/>
                  <a:gd name="T66" fmla="*/ 218 w 232"/>
                  <a:gd name="T67" fmla="*/ 5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2" h="234">
                    <a:moveTo>
                      <a:pt x="218" y="52"/>
                    </a:moveTo>
                    <a:lnTo>
                      <a:pt x="218" y="52"/>
                    </a:lnTo>
                    <a:lnTo>
                      <a:pt x="202" y="14"/>
                    </a:lnTo>
                    <a:cubicBezTo>
                      <a:pt x="202" y="17"/>
                      <a:pt x="200" y="17"/>
                      <a:pt x="200" y="17"/>
                    </a:cubicBezTo>
                    <a:cubicBezTo>
                      <a:pt x="198" y="19"/>
                      <a:pt x="188" y="14"/>
                      <a:pt x="177" y="17"/>
                    </a:cubicBezTo>
                    <a:cubicBezTo>
                      <a:pt x="167" y="19"/>
                      <a:pt x="160" y="14"/>
                      <a:pt x="151" y="10"/>
                    </a:cubicBezTo>
                    <a:cubicBezTo>
                      <a:pt x="142" y="5"/>
                      <a:pt x="112" y="12"/>
                      <a:pt x="107" y="17"/>
                    </a:cubicBezTo>
                    <a:cubicBezTo>
                      <a:pt x="102" y="24"/>
                      <a:pt x="93" y="24"/>
                      <a:pt x="84" y="19"/>
                    </a:cubicBezTo>
                    <a:cubicBezTo>
                      <a:pt x="74" y="17"/>
                      <a:pt x="60" y="10"/>
                      <a:pt x="44" y="10"/>
                    </a:cubicBezTo>
                    <a:cubicBezTo>
                      <a:pt x="28" y="8"/>
                      <a:pt x="14" y="5"/>
                      <a:pt x="11" y="0"/>
                    </a:cubicBezTo>
                    <a:cubicBezTo>
                      <a:pt x="11" y="3"/>
                      <a:pt x="11" y="5"/>
                      <a:pt x="9" y="8"/>
                    </a:cubicBezTo>
                    <a:cubicBezTo>
                      <a:pt x="4" y="21"/>
                      <a:pt x="14" y="24"/>
                      <a:pt x="7" y="33"/>
                    </a:cubicBezTo>
                    <a:cubicBezTo>
                      <a:pt x="0" y="40"/>
                      <a:pt x="7" y="49"/>
                      <a:pt x="7" y="63"/>
                    </a:cubicBezTo>
                    <a:lnTo>
                      <a:pt x="7" y="229"/>
                    </a:lnTo>
                    <a:lnTo>
                      <a:pt x="137" y="229"/>
                    </a:lnTo>
                    <a:cubicBezTo>
                      <a:pt x="137" y="229"/>
                      <a:pt x="142" y="227"/>
                      <a:pt x="144" y="224"/>
                    </a:cubicBezTo>
                    <a:cubicBezTo>
                      <a:pt x="149" y="220"/>
                      <a:pt x="153" y="227"/>
                      <a:pt x="153" y="227"/>
                    </a:cubicBezTo>
                    <a:lnTo>
                      <a:pt x="181" y="227"/>
                    </a:lnTo>
                    <a:cubicBezTo>
                      <a:pt x="181" y="227"/>
                      <a:pt x="188" y="234"/>
                      <a:pt x="193" y="234"/>
                    </a:cubicBezTo>
                    <a:cubicBezTo>
                      <a:pt x="200" y="234"/>
                      <a:pt x="195" y="224"/>
                      <a:pt x="207" y="224"/>
                    </a:cubicBezTo>
                    <a:cubicBezTo>
                      <a:pt x="216" y="224"/>
                      <a:pt x="214" y="208"/>
                      <a:pt x="221" y="208"/>
                    </a:cubicBezTo>
                    <a:cubicBezTo>
                      <a:pt x="225" y="208"/>
                      <a:pt x="225" y="210"/>
                      <a:pt x="230" y="201"/>
                    </a:cubicBezTo>
                    <a:cubicBezTo>
                      <a:pt x="232" y="201"/>
                      <a:pt x="232" y="201"/>
                      <a:pt x="232" y="199"/>
                    </a:cubicBezTo>
                    <a:lnTo>
                      <a:pt x="232" y="192"/>
                    </a:lnTo>
                    <a:cubicBezTo>
                      <a:pt x="232" y="180"/>
                      <a:pt x="225" y="182"/>
                      <a:pt x="223" y="168"/>
                    </a:cubicBezTo>
                    <a:cubicBezTo>
                      <a:pt x="218" y="154"/>
                      <a:pt x="200" y="133"/>
                      <a:pt x="200" y="124"/>
                    </a:cubicBezTo>
                    <a:cubicBezTo>
                      <a:pt x="200" y="117"/>
                      <a:pt x="188" y="110"/>
                      <a:pt x="188" y="103"/>
                    </a:cubicBezTo>
                    <a:cubicBezTo>
                      <a:pt x="191" y="94"/>
                      <a:pt x="184" y="94"/>
                      <a:pt x="174" y="80"/>
                    </a:cubicBezTo>
                    <a:cubicBezTo>
                      <a:pt x="165" y="66"/>
                      <a:pt x="163" y="40"/>
                      <a:pt x="165" y="40"/>
                    </a:cubicBezTo>
                    <a:cubicBezTo>
                      <a:pt x="167" y="38"/>
                      <a:pt x="177" y="61"/>
                      <a:pt x="179" y="68"/>
                    </a:cubicBezTo>
                    <a:cubicBezTo>
                      <a:pt x="181" y="75"/>
                      <a:pt x="193" y="96"/>
                      <a:pt x="200" y="96"/>
                    </a:cubicBezTo>
                    <a:cubicBezTo>
                      <a:pt x="209" y="96"/>
                      <a:pt x="211" y="63"/>
                      <a:pt x="214" y="66"/>
                    </a:cubicBezTo>
                    <a:lnTo>
                      <a:pt x="214" y="61"/>
                    </a:lnTo>
                    <a:lnTo>
                      <a:pt x="218" y="5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3" name="Freeform 140">
                <a:extLst>
                  <a:ext uri="{FF2B5EF4-FFF2-40B4-BE49-F238E27FC236}">
                    <a16:creationId xmlns:a16="http://schemas.microsoft.com/office/drawing/2014/main" id="{18673B09-0A8C-DD14-A18C-37DB6F9CF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34"/>
                <a:ext cx="139" cy="141"/>
              </a:xfrm>
              <a:custGeom>
                <a:avLst/>
                <a:gdLst>
                  <a:gd name="T0" fmla="*/ 218 w 232"/>
                  <a:gd name="T1" fmla="*/ 52 h 234"/>
                  <a:gd name="T2" fmla="*/ 218 w 232"/>
                  <a:gd name="T3" fmla="*/ 52 h 234"/>
                  <a:gd name="T4" fmla="*/ 202 w 232"/>
                  <a:gd name="T5" fmla="*/ 14 h 234"/>
                  <a:gd name="T6" fmla="*/ 200 w 232"/>
                  <a:gd name="T7" fmla="*/ 17 h 234"/>
                  <a:gd name="T8" fmla="*/ 177 w 232"/>
                  <a:gd name="T9" fmla="*/ 17 h 234"/>
                  <a:gd name="T10" fmla="*/ 151 w 232"/>
                  <a:gd name="T11" fmla="*/ 10 h 234"/>
                  <a:gd name="T12" fmla="*/ 107 w 232"/>
                  <a:gd name="T13" fmla="*/ 17 h 234"/>
                  <a:gd name="T14" fmla="*/ 84 w 232"/>
                  <a:gd name="T15" fmla="*/ 19 h 234"/>
                  <a:gd name="T16" fmla="*/ 44 w 232"/>
                  <a:gd name="T17" fmla="*/ 10 h 234"/>
                  <a:gd name="T18" fmla="*/ 11 w 232"/>
                  <a:gd name="T19" fmla="*/ 0 h 234"/>
                  <a:gd name="T20" fmla="*/ 9 w 232"/>
                  <a:gd name="T21" fmla="*/ 8 h 234"/>
                  <a:gd name="T22" fmla="*/ 7 w 232"/>
                  <a:gd name="T23" fmla="*/ 33 h 234"/>
                  <a:gd name="T24" fmla="*/ 7 w 232"/>
                  <a:gd name="T25" fmla="*/ 63 h 234"/>
                  <a:gd name="T26" fmla="*/ 7 w 232"/>
                  <a:gd name="T27" fmla="*/ 229 h 234"/>
                  <a:gd name="T28" fmla="*/ 137 w 232"/>
                  <a:gd name="T29" fmla="*/ 229 h 234"/>
                  <a:gd name="T30" fmla="*/ 144 w 232"/>
                  <a:gd name="T31" fmla="*/ 224 h 234"/>
                  <a:gd name="T32" fmla="*/ 153 w 232"/>
                  <a:gd name="T33" fmla="*/ 227 h 234"/>
                  <a:gd name="T34" fmla="*/ 181 w 232"/>
                  <a:gd name="T35" fmla="*/ 227 h 234"/>
                  <a:gd name="T36" fmla="*/ 193 w 232"/>
                  <a:gd name="T37" fmla="*/ 234 h 234"/>
                  <a:gd name="T38" fmla="*/ 207 w 232"/>
                  <a:gd name="T39" fmla="*/ 224 h 234"/>
                  <a:gd name="T40" fmla="*/ 221 w 232"/>
                  <a:gd name="T41" fmla="*/ 208 h 234"/>
                  <a:gd name="T42" fmla="*/ 230 w 232"/>
                  <a:gd name="T43" fmla="*/ 201 h 234"/>
                  <a:gd name="T44" fmla="*/ 232 w 232"/>
                  <a:gd name="T45" fmla="*/ 199 h 234"/>
                  <a:gd name="T46" fmla="*/ 232 w 232"/>
                  <a:gd name="T47" fmla="*/ 192 h 234"/>
                  <a:gd name="T48" fmla="*/ 223 w 232"/>
                  <a:gd name="T49" fmla="*/ 168 h 234"/>
                  <a:gd name="T50" fmla="*/ 200 w 232"/>
                  <a:gd name="T51" fmla="*/ 124 h 234"/>
                  <a:gd name="T52" fmla="*/ 188 w 232"/>
                  <a:gd name="T53" fmla="*/ 103 h 234"/>
                  <a:gd name="T54" fmla="*/ 174 w 232"/>
                  <a:gd name="T55" fmla="*/ 80 h 234"/>
                  <a:gd name="T56" fmla="*/ 165 w 232"/>
                  <a:gd name="T57" fmla="*/ 40 h 234"/>
                  <a:gd name="T58" fmla="*/ 179 w 232"/>
                  <a:gd name="T59" fmla="*/ 68 h 234"/>
                  <a:gd name="T60" fmla="*/ 200 w 232"/>
                  <a:gd name="T61" fmla="*/ 96 h 234"/>
                  <a:gd name="T62" fmla="*/ 214 w 232"/>
                  <a:gd name="T63" fmla="*/ 66 h 234"/>
                  <a:gd name="T64" fmla="*/ 214 w 232"/>
                  <a:gd name="T65" fmla="*/ 61 h 234"/>
                  <a:gd name="T66" fmla="*/ 218 w 232"/>
                  <a:gd name="T67" fmla="*/ 52 h 234"/>
                  <a:gd name="T68" fmla="*/ 218 w 232"/>
                  <a:gd name="T69" fmla="*/ 52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2" h="234">
                    <a:moveTo>
                      <a:pt x="218" y="52"/>
                    </a:moveTo>
                    <a:lnTo>
                      <a:pt x="218" y="52"/>
                    </a:lnTo>
                    <a:lnTo>
                      <a:pt x="202" y="14"/>
                    </a:lnTo>
                    <a:cubicBezTo>
                      <a:pt x="202" y="17"/>
                      <a:pt x="200" y="17"/>
                      <a:pt x="200" y="17"/>
                    </a:cubicBezTo>
                    <a:cubicBezTo>
                      <a:pt x="198" y="19"/>
                      <a:pt x="188" y="14"/>
                      <a:pt x="177" y="17"/>
                    </a:cubicBezTo>
                    <a:cubicBezTo>
                      <a:pt x="167" y="19"/>
                      <a:pt x="160" y="14"/>
                      <a:pt x="151" y="10"/>
                    </a:cubicBezTo>
                    <a:cubicBezTo>
                      <a:pt x="142" y="5"/>
                      <a:pt x="112" y="12"/>
                      <a:pt x="107" y="17"/>
                    </a:cubicBezTo>
                    <a:cubicBezTo>
                      <a:pt x="102" y="24"/>
                      <a:pt x="93" y="24"/>
                      <a:pt x="84" y="19"/>
                    </a:cubicBezTo>
                    <a:cubicBezTo>
                      <a:pt x="74" y="17"/>
                      <a:pt x="60" y="10"/>
                      <a:pt x="44" y="10"/>
                    </a:cubicBezTo>
                    <a:cubicBezTo>
                      <a:pt x="28" y="8"/>
                      <a:pt x="14" y="5"/>
                      <a:pt x="11" y="0"/>
                    </a:cubicBezTo>
                    <a:cubicBezTo>
                      <a:pt x="11" y="3"/>
                      <a:pt x="11" y="5"/>
                      <a:pt x="9" y="8"/>
                    </a:cubicBezTo>
                    <a:cubicBezTo>
                      <a:pt x="4" y="21"/>
                      <a:pt x="14" y="24"/>
                      <a:pt x="7" y="33"/>
                    </a:cubicBezTo>
                    <a:cubicBezTo>
                      <a:pt x="0" y="40"/>
                      <a:pt x="7" y="49"/>
                      <a:pt x="7" y="63"/>
                    </a:cubicBezTo>
                    <a:lnTo>
                      <a:pt x="7" y="229"/>
                    </a:lnTo>
                    <a:lnTo>
                      <a:pt x="137" y="229"/>
                    </a:lnTo>
                    <a:cubicBezTo>
                      <a:pt x="137" y="229"/>
                      <a:pt x="142" y="227"/>
                      <a:pt x="144" y="224"/>
                    </a:cubicBezTo>
                    <a:cubicBezTo>
                      <a:pt x="149" y="220"/>
                      <a:pt x="153" y="227"/>
                      <a:pt x="153" y="227"/>
                    </a:cubicBezTo>
                    <a:lnTo>
                      <a:pt x="181" y="227"/>
                    </a:lnTo>
                    <a:cubicBezTo>
                      <a:pt x="181" y="227"/>
                      <a:pt x="188" y="234"/>
                      <a:pt x="193" y="234"/>
                    </a:cubicBezTo>
                    <a:cubicBezTo>
                      <a:pt x="200" y="234"/>
                      <a:pt x="195" y="224"/>
                      <a:pt x="207" y="224"/>
                    </a:cubicBezTo>
                    <a:cubicBezTo>
                      <a:pt x="216" y="224"/>
                      <a:pt x="214" y="208"/>
                      <a:pt x="221" y="208"/>
                    </a:cubicBezTo>
                    <a:cubicBezTo>
                      <a:pt x="225" y="208"/>
                      <a:pt x="225" y="210"/>
                      <a:pt x="230" y="201"/>
                    </a:cubicBezTo>
                    <a:cubicBezTo>
                      <a:pt x="232" y="201"/>
                      <a:pt x="232" y="201"/>
                      <a:pt x="232" y="199"/>
                    </a:cubicBezTo>
                    <a:lnTo>
                      <a:pt x="232" y="192"/>
                    </a:lnTo>
                    <a:cubicBezTo>
                      <a:pt x="232" y="180"/>
                      <a:pt x="225" y="182"/>
                      <a:pt x="223" y="168"/>
                    </a:cubicBezTo>
                    <a:cubicBezTo>
                      <a:pt x="218" y="154"/>
                      <a:pt x="200" y="133"/>
                      <a:pt x="200" y="124"/>
                    </a:cubicBezTo>
                    <a:cubicBezTo>
                      <a:pt x="200" y="117"/>
                      <a:pt x="188" y="110"/>
                      <a:pt x="188" y="103"/>
                    </a:cubicBezTo>
                    <a:cubicBezTo>
                      <a:pt x="191" y="94"/>
                      <a:pt x="184" y="94"/>
                      <a:pt x="174" y="80"/>
                    </a:cubicBezTo>
                    <a:cubicBezTo>
                      <a:pt x="165" y="66"/>
                      <a:pt x="163" y="40"/>
                      <a:pt x="165" y="40"/>
                    </a:cubicBezTo>
                    <a:cubicBezTo>
                      <a:pt x="167" y="38"/>
                      <a:pt x="177" y="61"/>
                      <a:pt x="179" y="68"/>
                    </a:cubicBezTo>
                    <a:cubicBezTo>
                      <a:pt x="181" y="75"/>
                      <a:pt x="193" y="96"/>
                      <a:pt x="200" y="96"/>
                    </a:cubicBezTo>
                    <a:cubicBezTo>
                      <a:pt x="209" y="96"/>
                      <a:pt x="211" y="63"/>
                      <a:pt x="214" y="66"/>
                    </a:cubicBezTo>
                    <a:lnTo>
                      <a:pt x="214" y="61"/>
                    </a:lnTo>
                    <a:lnTo>
                      <a:pt x="218" y="52"/>
                    </a:lnTo>
                    <a:lnTo>
                      <a:pt x="218" y="5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4" name="Freeform 141">
                <a:extLst>
                  <a:ext uri="{FF2B5EF4-FFF2-40B4-BE49-F238E27FC236}">
                    <a16:creationId xmlns:a16="http://schemas.microsoft.com/office/drawing/2014/main" id="{FCCD9E7F-4D57-3E89-FF65-534BDE8DC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32"/>
                <a:ext cx="72" cy="80"/>
              </a:xfrm>
              <a:custGeom>
                <a:avLst/>
                <a:gdLst>
                  <a:gd name="T0" fmla="*/ 61 w 121"/>
                  <a:gd name="T1" fmla="*/ 128 h 133"/>
                  <a:gd name="T2" fmla="*/ 61 w 121"/>
                  <a:gd name="T3" fmla="*/ 128 h 133"/>
                  <a:gd name="T4" fmla="*/ 63 w 121"/>
                  <a:gd name="T5" fmla="*/ 109 h 133"/>
                  <a:gd name="T6" fmla="*/ 77 w 121"/>
                  <a:gd name="T7" fmla="*/ 100 h 133"/>
                  <a:gd name="T8" fmla="*/ 86 w 121"/>
                  <a:gd name="T9" fmla="*/ 88 h 133"/>
                  <a:gd name="T10" fmla="*/ 98 w 121"/>
                  <a:gd name="T11" fmla="*/ 102 h 133"/>
                  <a:gd name="T12" fmla="*/ 114 w 121"/>
                  <a:gd name="T13" fmla="*/ 105 h 133"/>
                  <a:gd name="T14" fmla="*/ 121 w 121"/>
                  <a:gd name="T15" fmla="*/ 79 h 133"/>
                  <a:gd name="T16" fmla="*/ 114 w 121"/>
                  <a:gd name="T17" fmla="*/ 58 h 133"/>
                  <a:gd name="T18" fmla="*/ 112 w 121"/>
                  <a:gd name="T19" fmla="*/ 39 h 133"/>
                  <a:gd name="T20" fmla="*/ 114 w 121"/>
                  <a:gd name="T21" fmla="*/ 23 h 133"/>
                  <a:gd name="T22" fmla="*/ 93 w 121"/>
                  <a:gd name="T23" fmla="*/ 23 h 133"/>
                  <a:gd name="T24" fmla="*/ 96 w 121"/>
                  <a:gd name="T25" fmla="*/ 2 h 133"/>
                  <a:gd name="T26" fmla="*/ 63 w 121"/>
                  <a:gd name="T27" fmla="*/ 0 h 133"/>
                  <a:gd name="T28" fmla="*/ 61 w 121"/>
                  <a:gd name="T29" fmla="*/ 2 h 133"/>
                  <a:gd name="T30" fmla="*/ 58 w 121"/>
                  <a:gd name="T31" fmla="*/ 28 h 133"/>
                  <a:gd name="T32" fmla="*/ 31 w 121"/>
                  <a:gd name="T33" fmla="*/ 30 h 133"/>
                  <a:gd name="T34" fmla="*/ 21 w 121"/>
                  <a:gd name="T35" fmla="*/ 30 h 133"/>
                  <a:gd name="T36" fmla="*/ 17 w 121"/>
                  <a:gd name="T37" fmla="*/ 35 h 133"/>
                  <a:gd name="T38" fmla="*/ 24 w 121"/>
                  <a:gd name="T39" fmla="*/ 46 h 133"/>
                  <a:gd name="T40" fmla="*/ 12 w 121"/>
                  <a:gd name="T41" fmla="*/ 56 h 133"/>
                  <a:gd name="T42" fmla="*/ 5 w 121"/>
                  <a:gd name="T43" fmla="*/ 70 h 133"/>
                  <a:gd name="T44" fmla="*/ 14 w 121"/>
                  <a:gd name="T45" fmla="*/ 88 h 133"/>
                  <a:gd name="T46" fmla="*/ 31 w 121"/>
                  <a:gd name="T47" fmla="*/ 107 h 133"/>
                  <a:gd name="T48" fmla="*/ 52 w 121"/>
                  <a:gd name="T49" fmla="*/ 133 h 133"/>
                  <a:gd name="T50" fmla="*/ 61 w 121"/>
                  <a:gd name="T51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" h="133">
                    <a:moveTo>
                      <a:pt x="61" y="128"/>
                    </a:moveTo>
                    <a:lnTo>
                      <a:pt x="61" y="128"/>
                    </a:lnTo>
                    <a:cubicBezTo>
                      <a:pt x="72" y="128"/>
                      <a:pt x="68" y="121"/>
                      <a:pt x="63" y="109"/>
                    </a:cubicBezTo>
                    <a:cubicBezTo>
                      <a:pt x="61" y="100"/>
                      <a:pt x="70" y="100"/>
                      <a:pt x="77" y="100"/>
                    </a:cubicBezTo>
                    <a:cubicBezTo>
                      <a:pt x="84" y="100"/>
                      <a:pt x="82" y="88"/>
                      <a:pt x="86" y="88"/>
                    </a:cubicBezTo>
                    <a:cubicBezTo>
                      <a:pt x="91" y="88"/>
                      <a:pt x="93" y="102"/>
                      <a:pt x="98" y="102"/>
                    </a:cubicBezTo>
                    <a:cubicBezTo>
                      <a:pt x="103" y="100"/>
                      <a:pt x="107" y="107"/>
                      <a:pt x="114" y="105"/>
                    </a:cubicBezTo>
                    <a:cubicBezTo>
                      <a:pt x="121" y="102"/>
                      <a:pt x="121" y="91"/>
                      <a:pt x="121" y="79"/>
                    </a:cubicBezTo>
                    <a:cubicBezTo>
                      <a:pt x="121" y="70"/>
                      <a:pt x="121" y="60"/>
                      <a:pt x="114" y="58"/>
                    </a:cubicBezTo>
                    <a:cubicBezTo>
                      <a:pt x="110" y="53"/>
                      <a:pt x="103" y="44"/>
                      <a:pt x="112" y="39"/>
                    </a:cubicBezTo>
                    <a:cubicBezTo>
                      <a:pt x="119" y="37"/>
                      <a:pt x="121" y="28"/>
                      <a:pt x="114" y="23"/>
                    </a:cubicBezTo>
                    <a:cubicBezTo>
                      <a:pt x="107" y="18"/>
                      <a:pt x="93" y="28"/>
                      <a:pt x="93" y="23"/>
                    </a:cubicBezTo>
                    <a:cubicBezTo>
                      <a:pt x="93" y="21"/>
                      <a:pt x="93" y="9"/>
                      <a:pt x="96" y="2"/>
                    </a:cubicBezTo>
                    <a:cubicBezTo>
                      <a:pt x="79" y="0"/>
                      <a:pt x="63" y="0"/>
                      <a:pt x="63" y="0"/>
                    </a:cubicBezTo>
                    <a:lnTo>
                      <a:pt x="61" y="2"/>
                    </a:lnTo>
                    <a:cubicBezTo>
                      <a:pt x="61" y="16"/>
                      <a:pt x="58" y="28"/>
                      <a:pt x="58" y="28"/>
                    </a:cubicBezTo>
                    <a:cubicBezTo>
                      <a:pt x="58" y="28"/>
                      <a:pt x="35" y="30"/>
                      <a:pt x="31" y="30"/>
                    </a:cubicBezTo>
                    <a:lnTo>
                      <a:pt x="21" y="30"/>
                    </a:lnTo>
                    <a:cubicBezTo>
                      <a:pt x="19" y="32"/>
                      <a:pt x="17" y="35"/>
                      <a:pt x="17" y="35"/>
                    </a:cubicBezTo>
                    <a:cubicBezTo>
                      <a:pt x="14" y="39"/>
                      <a:pt x="24" y="42"/>
                      <a:pt x="24" y="46"/>
                    </a:cubicBezTo>
                    <a:cubicBezTo>
                      <a:pt x="26" y="51"/>
                      <a:pt x="12" y="49"/>
                      <a:pt x="12" y="56"/>
                    </a:cubicBezTo>
                    <a:cubicBezTo>
                      <a:pt x="14" y="60"/>
                      <a:pt x="7" y="65"/>
                      <a:pt x="5" y="70"/>
                    </a:cubicBezTo>
                    <a:cubicBezTo>
                      <a:pt x="0" y="72"/>
                      <a:pt x="14" y="84"/>
                      <a:pt x="14" y="88"/>
                    </a:cubicBezTo>
                    <a:cubicBezTo>
                      <a:pt x="14" y="91"/>
                      <a:pt x="19" y="95"/>
                      <a:pt x="31" y="107"/>
                    </a:cubicBezTo>
                    <a:cubicBezTo>
                      <a:pt x="42" y="119"/>
                      <a:pt x="35" y="121"/>
                      <a:pt x="52" y="133"/>
                    </a:cubicBezTo>
                    <a:cubicBezTo>
                      <a:pt x="54" y="130"/>
                      <a:pt x="56" y="128"/>
                      <a:pt x="61" y="12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5" name="Freeform 142">
                <a:extLst>
                  <a:ext uri="{FF2B5EF4-FFF2-40B4-BE49-F238E27FC236}">
                    <a16:creationId xmlns:a16="http://schemas.microsoft.com/office/drawing/2014/main" id="{0C5C5E80-2A66-3334-D39F-EC03EA542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32"/>
                <a:ext cx="72" cy="80"/>
              </a:xfrm>
              <a:custGeom>
                <a:avLst/>
                <a:gdLst>
                  <a:gd name="T0" fmla="*/ 61 w 121"/>
                  <a:gd name="T1" fmla="*/ 128 h 133"/>
                  <a:gd name="T2" fmla="*/ 61 w 121"/>
                  <a:gd name="T3" fmla="*/ 128 h 133"/>
                  <a:gd name="T4" fmla="*/ 63 w 121"/>
                  <a:gd name="T5" fmla="*/ 109 h 133"/>
                  <a:gd name="T6" fmla="*/ 77 w 121"/>
                  <a:gd name="T7" fmla="*/ 100 h 133"/>
                  <a:gd name="T8" fmla="*/ 86 w 121"/>
                  <a:gd name="T9" fmla="*/ 88 h 133"/>
                  <a:gd name="T10" fmla="*/ 98 w 121"/>
                  <a:gd name="T11" fmla="*/ 102 h 133"/>
                  <a:gd name="T12" fmla="*/ 114 w 121"/>
                  <a:gd name="T13" fmla="*/ 105 h 133"/>
                  <a:gd name="T14" fmla="*/ 121 w 121"/>
                  <a:gd name="T15" fmla="*/ 79 h 133"/>
                  <a:gd name="T16" fmla="*/ 114 w 121"/>
                  <a:gd name="T17" fmla="*/ 58 h 133"/>
                  <a:gd name="T18" fmla="*/ 112 w 121"/>
                  <a:gd name="T19" fmla="*/ 39 h 133"/>
                  <a:gd name="T20" fmla="*/ 114 w 121"/>
                  <a:gd name="T21" fmla="*/ 23 h 133"/>
                  <a:gd name="T22" fmla="*/ 93 w 121"/>
                  <a:gd name="T23" fmla="*/ 23 h 133"/>
                  <a:gd name="T24" fmla="*/ 96 w 121"/>
                  <a:gd name="T25" fmla="*/ 2 h 133"/>
                  <a:gd name="T26" fmla="*/ 63 w 121"/>
                  <a:gd name="T27" fmla="*/ 0 h 133"/>
                  <a:gd name="T28" fmla="*/ 61 w 121"/>
                  <a:gd name="T29" fmla="*/ 2 h 133"/>
                  <a:gd name="T30" fmla="*/ 58 w 121"/>
                  <a:gd name="T31" fmla="*/ 28 h 133"/>
                  <a:gd name="T32" fmla="*/ 31 w 121"/>
                  <a:gd name="T33" fmla="*/ 30 h 133"/>
                  <a:gd name="T34" fmla="*/ 21 w 121"/>
                  <a:gd name="T35" fmla="*/ 30 h 133"/>
                  <a:gd name="T36" fmla="*/ 17 w 121"/>
                  <a:gd name="T37" fmla="*/ 35 h 133"/>
                  <a:gd name="T38" fmla="*/ 24 w 121"/>
                  <a:gd name="T39" fmla="*/ 46 h 133"/>
                  <a:gd name="T40" fmla="*/ 12 w 121"/>
                  <a:gd name="T41" fmla="*/ 56 h 133"/>
                  <a:gd name="T42" fmla="*/ 5 w 121"/>
                  <a:gd name="T43" fmla="*/ 70 h 133"/>
                  <a:gd name="T44" fmla="*/ 14 w 121"/>
                  <a:gd name="T45" fmla="*/ 88 h 133"/>
                  <a:gd name="T46" fmla="*/ 31 w 121"/>
                  <a:gd name="T47" fmla="*/ 107 h 133"/>
                  <a:gd name="T48" fmla="*/ 52 w 121"/>
                  <a:gd name="T49" fmla="*/ 133 h 133"/>
                  <a:gd name="T50" fmla="*/ 61 w 121"/>
                  <a:gd name="T51" fmla="*/ 128 h 133"/>
                  <a:gd name="T52" fmla="*/ 61 w 121"/>
                  <a:gd name="T53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1" h="133">
                    <a:moveTo>
                      <a:pt x="61" y="128"/>
                    </a:moveTo>
                    <a:lnTo>
                      <a:pt x="61" y="128"/>
                    </a:lnTo>
                    <a:cubicBezTo>
                      <a:pt x="72" y="128"/>
                      <a:pt x="68" y="121"/>
                      <a:pt x="63" y="109"/>
                    </a:cubicBezTo>
                    <a:cubicBezTo>
                      <a:pt x="61" y="100"/>
                      <a:pt x="70" y="100"/>
                      <a:pt x="77" y="100"/>
                    </a:cubicBezTo>
                    <a:cubicBezTo>
                      <a:pt x="84" y="100"/>
                      <a:pt x="82" y="88"/>
                      <a:pt x="86" y="88"/>
                    </a:cubicBezTo>
                    <a:cubicBezTo>
                      <a:pt x="91" y="88"/>
                      <a:pt x="93" y="102"/>
                      <a:pt x="98" y="102"/>
                    </a:cubicBezTo>
                    <a:cubicBezTo>
                      <a:pt x="103" y="100"/>
                      <a:pt x="107" y="107"/>
                      <a:pt x="114" y="105"/>
                    </a:cubicBezTo>
                    <a:cubicBezTo>
                      <a:pt x="121" y="102"/>
                      <a:pt x="121" y="91"/>
                      <a:pt x="121" y="79"/>
                    </a:cubicBezTo>
                    <a:cubicBezTo>
                      <a:pt x="121" y="70"/>
                      <a:pt x="121" y="60"/>
                      <a:pt x="114" y="58"/>
                    </a:cubicBezTo>
                    <a:cubicBezTo>
                      <a:pt x="110" y="53"/>
                      <a:pt x="103" y="44"/>
                      <a:pt x="112" y="39"/>
                    </a:cubicBezTo>
                    <a:cubicBezTo>
                      <a:pt x="119" y="37"/>
                      <a:pt x="121" y="28"/>
                      <a:pt x="114" y="23"/>
                    </a:cubicBezTo>
                    <a:cubicBezTo>
                      <a:pt x="107" y="18"/>
                      <a:pt x="93" y="28"/>
                      <a:pt x="93" y="23"/>
                    </a:cubicBezTo>
                    <a:cubicBezTo>
                      <a:pt x="93" y="21"/>
                      <a:pt x="93" y="9"/>
                      <a:pt x="96" y="2"/>
                    </a:cubicBezTo>
                    <a:cubicBezTo>
                      <a:pt x="79" y="0"/>
                      <a:pt x="63" y="0"/>
                      <a:pt x="63" y="0"/>
                    </a:cubicBezTo>
                    <a:lnTo>
                      <a:pt x="61" y="2"/>
                    </a:lnTo>
                    <a:cubicBezTo>
                      <a:pt x="61" y="16"/>
                      <a:pt x="58" y="28"/>
                      <a:pt x="58" y="28"/>
                    </a:cubicBezTo>
                    <a:cubicBezTo>
                      <a:pt x="58" y="28"/>
                      <a:pt x="35" y="30"/>
                      <a:pt x="31" y="30"/>
                    </a:cubicBezTo>
                    <a:lnTo>
                      <a:pt x="21" y="30"/>
                    </a:lnTo>
                    <a:cubicBezTo>
                      <a:pt x="19" y="32"/>
                      <a:pt x="17" y="35"/>
                      <a:pt x="17" y="35"/>
                    </a:cubicBezTo>
                    <a:cubicBezTo>
                      <a:pt x="14" y="39"/>
                      <a:pt x="24" y="42"/>
                      <a:pt x="24" y="46"/>
                    </a:cubicBezTo>
                    <a:cubicBezTo>
                      <a:pt x="26" y="51"/>
                      <a:pt x="12" y="49"/>
                      <a:pt x="12" y="56"/>
                    </a:cubicBezTo>
                    <a:cubicBezTo>
                      <a:pt x="14" y="60"/>
                      <a:pt x="7" y="65"/>
                      <a:pt x="5" y="70"/>
                    </a:cubicBezTo>
                    <a:cubicBezTo>
                      <a:pt x="0" y="72"/>
                      <a:pt x="14" y="84"/>
                      <a:pt x="14" y="88"/>
                    </a:cubicBezTo>
                    <a:cubicBezTo>
                      <a:pt x="14" y="91"/>
                      <a:pt x="19" y="95"/>
                      <a:pt x="31" y="107"/>
                    </a:cubicBezTo>
                    <a:cubicBezTo>
                      <a:pt x="42" y="119"/>
                      <a:pt x="35" y="121"/>
                      <a:pt x="52" y="133"/>
                    </a:cubicBezTo>
                    <a:cubicBezTo>
                      <a:pt x="54" y="130"/>
                      <a:pt x="56" y="128"/>
                      <a:pt x="61" y="128"/>
                    </a:cubicBezTo>
                    <a:lnTo>
                      <a:pt x="61" y="12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6" name="Freeform 143">
                <a:extLst>
                  <a:ext uri="{FF2B5EF4-FFF2-40B4-BE49-F238E27FC236}">
                    <a16:creationId xmlns:a16="http://schemas.microsoft.com/office/drawing/2014/main" id="{8119A161-C3E9-6FA5-C031-5C76093A7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32"/>
                <a:ext cx="72" cy="80"/>
              </a:xfrm>
              <a:custGeom>
                <a:avLst/>
                <a:gdLst>
                  <a:gd name="T0" fmla="*/ 61 w 121"/>
                  <a:gd name="T1" fmla="*/ 128 h 133"/>
                  <a:gd name="T2" fmla="*/ 61 w 121"/>
                  <a:gd name="T3" fmla="*/ 128 h 133"/>
                  <a:gd name="T4" fmla="*/ 63 w 121"/>
                  <a:gd name="T5" fmla="*/ 109 h 133"/>
                  <a:gd name="T6" fmla="*/ 77 w 121"/>
                  <a:gd name="T7" fmla="*/ 100 h 133"/>
                  <a:gd name="T8" fmla="*/ 86 w 121"/>
                  <a:gd name="T9" fmla="*/ 88 h 133"/>
                  <a:gd name="T10" fmla="*/ 98 w 121"/>
                  <a:gd name="T11" fmla="*/ 102 h 133"/>
                  <a:gd name="T12" fmla="*/ 114 w 121"/>
                  <a:gd name="T13" fmla="*/ 105 h 133"/>
                  <a:gd name="T14" fmla="*/ 121 w 121"/>
                  <a:gd name="T15" fmla="*/ 79 h 133"/>
                  <a:gd name="T16" fmla="*/ 114 w 121"/>
                  <a:gd name="T17" fmla="*/ 58 h 133"/>
                  <a:gd name="T18" fmla="*/ 112 w 121"/>
                  <a:gd name="T19" fmla="*/ 39 h 133"/>
                  <a:gd name="T20" fmla="*/ 114 w 121"/>
                  <a:gd name="T21" fmla="*/ 23 h 133"/>
                  <a:gd name="T22" fmla="*/ 93 w 121"/>
                  <a:gd name="T23" fmla="*/ 23 h 133"/>
                  <a:gd name="T24" fmla="*/ 96 w 121"/>
                  <a:gd name="T25" fmla="*/ 2 h 133"/>
                  <a:gd name="T26" fmla="*/ 63 w 121"/>
                  <a:gd name="T27" fmla="*/ 0 h 133"/>
                  <a:gd name="T28" fmla="*/ 61 w 121"/>
                  <a:gd name="T29" fmla="*/ 2 h 133"/>
                  <a:gd name="T30" fmla="*/ 58 w 121"/>
                  <a:gd name="T31" fmla="*/ 28 h 133"/>
                  <a:gd name="T32" fmla="*/ 31 w 121"/>
                  <a:gd name="T33" fmla="*/ 30 h 133"/>
                  <a:gd name="T34" fmla="*/ 21 w 121"/>
                  <a:gd name="T35" fmla="*/ 30 h 133"/>
                  <a:gd name="T36" fmla="*/ 17 w 121"/>
                  <a:gd name="T37" fmla="*/ 35 h 133"/>
                  <a:gd name="T38" fmla="*/ 24 w 121"/>
                  <a:gd name="T39" fmla="*/ 46 h 133"/>
                  <a:gd name="T40" fmla="*/ 12 w 121"/>
                  <a:gd name="T41" fmla="*/ 56 h 133"/>
                  <a:gd name="T42" fmla="*/ 5 w 121"/>
                  <a:gd name="T43" fmla="*/ 70 h 133"/>
                  <a:gd name="T44" fmla="*/ 14 w 121"/>
                  <a:gd name="T45" fmla="*/ 88 h 133"/>
                  <a:gd name="T46" fmla="*/ 31 w 121"/>
                  <a:gd name="T47" fmla="*/ 107 h 133"/>
                  <a:gd name="T48" fmla="*/ 52 w 121"/>
                  <a:gd name="T49" fmla="*/ 133 h 133"/>
                  <a:gd name="T50" fmla="*/ 61 w 121"/>
                  <a:gd name="T51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" h="133">
                    <a:moveTo>
                      <a:pt x="61" y="128"/>
                    </a:moveTo>
                    <a:lnTo>
                      <a:pt x="61" y="128"/>
                    </a:lnTo>
                    <a:cubicBezTo>
                      <a:pt x="72" y="128"/>
                      <a:pt x="68" y="121"/>
                      <a:pt x="63" y="109"/>
                    </a:cubicBezTo>
                    <a:cubicBezTo>
                      <a:pt x="61" y="100"/>
                      <a:pt x="70" y="100"/>
                      <a:pt x="77" y="100"/>
                    </a:cubicBezTo>
                    <a:cubicBezTo>
                      <a:pt x="84" y="100"/>
                      <a:pt x="82" y="88"/>
                      <a:pt x="86" y="88"/>
                    </a:cubicBezTo>
                    <a:cubicBezTo>
                      <a:pt x="91" y="88"/>
                      <a:pt x="93" y="102"/>
                      <a:pt x="98" y="102"/>
                    </a:cubicBezTo>
                    <a:cubicBezTo>
                      <a:pt x="103" y="100"/>
                      <a:pt x="107" y="107"/>
                      <a:pt x="114" y="105"/>
                    </a:cubicBezTo>
                    <a:cubicBezTo>
                      <a:pt x="121" y="102"/>
                      <a:pt x="121" y="91"/>
                      <a:pt x="121" y="79"/>
                    </a:cubicBezTo>
                    <a:cubicBezTo>
                      <a:pt x="121" y="70"/>
                      <a:pt x="121" y="60"/>
                      <a:pt x="114" y="58"/>
                    </a:cubicBezTo>
                    <a:cubicBezTo>
                      <a:pt x="110" y="53"/>
                      <a:pt x="103" y="44"/>
                      <a:pt x="112" y="39"/>
                    </a:cubicBezTo>
                    <a:cubicBezTo>
                      <a:pt x="119" y="37"/>
                      <a:pt x="121" y="28"/>
                      <a:pt x="114" y="23"/>
                    </a:cubicBezTo>
                    <a:cubicBezTo>
                      <a:pt x="107" y="18"/>
                      <a:pt x="93" y="28"/>
                      <a:pt x="93" y="23"/>
                    </a:cubicBezTo>
                    <a:cubicBezTo>
                      <a:pt x="93" y="21"/>
                      <a:pt x="93" y="9"/>
                      <a:pt x="96" y="2"/>
                    </a:cubicBezTo>
                    <a:cubicBezTo>
                      <a:pt x="79" y="0"/>
                      <a:pt x="63" y="0"/>
                      <a:pt x="63" y="0"/>
                    </a:cubicBezTo>
                    <a:lnTo>
                      <a:pt x="61" y="2"/>
                    </a:lnTo>
                    <a:cubicBezTo>
                      <a:pt x="61" y="16"/>
                      <a:pt x="58" y="28"/>
                      <a:pt x="58" y="28"/>
                    </a:cubicBezTo>
                    <a:cubicBezTo>
                      <a:pt x="58" y="28"/>
                      <a:pt x="35" y="30"/>
                      <a:pt x="31" y="30"/>
                    </a:cubicBezTo>
                    <a:lnTo>
                      <a:pt x="21" y="30"/>
                    </a:lnTo>
                    <a:cubicBezTo>
                      <a:pt x="19" y="32"/>
                      <a:pt x="17" y="35"/>
                      <a:pt x="17" y="35"/>
                    </a:cubicBezTo>
                    <a:cubicBezTo>
                      <a:pt x="14" y="39"/>
                      <a:pt x="24" y="42"/>
                      <a:pt x="24" y="46"/>
                    </a:cubicBezTo>
                    <a:cubicBezTo>
                      <a:pt x="26" y="51"/>
                      <a:pt x="12" y="49"/>
                      <a:pt x="12" y="56"/>
                    </a:cubicBezTo>
                    <a:cubicBezTo>
                      <a:pt x="14" y="60"/>
                      <a:pt x="7" y="65"/>
                      <a:pt x="5" y="70"/>
                    </a:cubicBezTo>
                    <a:cubicBezTo>
                      <a:pt x="0" y="72"/>
                      <a:pt x="14" y="84"/>
                      <a:pt x="14" y="88"/>
                    </a:cubicBezTo>
                    <a:cubicBezTo>
                      <a:pt x="14" y="91"/>
                      <a:pt x="19" y="95"/>
                      <a:pt x="31" y="107"/>
                    </a:cubicBezTo>
                    <a:cubicBezTo>
                      <a:pt x="42" y="119"/>
                      <a:pt x="35" y="121"/>
                      <a:pt x="52" y="133"/>
                    </a:cubicBezTo>
                    <a:cubicBezTo>
                      <a:pt x="54" y="130"/>
                      <a:pt x="56" y="128"/>
                      <a:pt x="61" y="12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7" name="Freeform 144">
                <a:extLst>
                  <a:ext uri="{FF2B5EF4-FFF2-40B4-BE49-F238E27FC236}">
                    <a16:creationId xmlns:a16="http://schemas.microsoft.com/office/drawing/2014/main" id="{E5861B60-BEBD-8BA8-BAE6-91ECE9297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332"/>
                <a:ext cx="72" cy="80"/>
              </a:xfrm>
              <a:custGeom>
                <a:avLst/>
                <a:gdLst>
                  <a:gd name="T0" fmla="*/ 61 w 121"/>
                  <a:gd name="T1" fmla="*/ 128 h 133"/>
                  <a:gd name="T2" fmla="*/ 61 w 121"/>
                  <a:gd name="T3" fmla="*/ 128 h 133"/>
                  <a:gd name="T4" fmla="*/ 63 w 121"/>
                  <a:gd name="T5" fmla="*/ 109 h 133"/>
                  <a:gd name="T6" fmla="*/ 77 w 121"/>
                  <a:gd name="T7" fmla="*/ 100 h 133"/>
                  <a:gd name="T8" fmla="*/ 86 w 121"/>
                  <a:gd name="T9" fmla="*/ 88 h 133"/>
                  <a:gd name="T10" fmla="*/ 98 w 121"/>
                  <a:gd name="T11" fmla="*/ 102 h 133"/>
                  <a:gd name="T12" fmla="*/ 114 w 121"/>
                  <a:gd name="T13" fmla="*/ 105 h 133"/>
                  <a:gd name="T14" fmla="*/ 121 w 121"/>
                  <a:gd name="T15" fmla="*/ 79 h 133"/>
                  <a:gd name="T16" fmla="*/ 114 w 121"/>
                  <a:gd name="T17" fmla="*/ 58 h 133"/>
                  <a:gd name="T18" fmla="*/ 112 w 121"/>
                  <a:gd name="T19" fmla="*/ 39 h 133"/>
                  <a:gd name="T20" fmla="*/ 114 w 121"/>
                  <a:gd name="T21" fmla="*/ 23 h 133"/>
                  <a:gd name="T22" fmla="*/ 93 w 121"/>
                  <a:gd name="T23" fmla="*/ 23 h 133"/>
                  <a:gd name="T24" fmla="*/ 96 w 121"/>
                  <a:gd name="T25" fmla="*/ 2 h 133"/>
                  <a:gd name="T26" fmla="*/ 63 w 121"/>
                  <a:gd name="T27" fmla="*/ 0 h 133"/>
                  <a:gd name="T28" fmla="*/ 61 w 121"/>
                  <a:gd name="T29" fmla="*/ 2 h 133"/>
                  <a:gd name="T30" fmla="*/ 58 w 121"/>
                  <a:gd name="T31" fmla="*/ 28 h 133"/>
                  <a:gd name="T32" fmla="*/ 31 w 121"/>
                  <a:gd name="T33" fmla="*/ 30 h 133"/>
                  <a:gd name="T34" fmla="*/ 21 w 121"/>
                  <a:gd name="T35" fmla="*/ 30 h 133"/>
                  <a:gd name="T36" fmla="*/ 17 w 121"/>
                  <a:gd name="T37" fmla="*/ 35 h 133"/>
                  <a:gd name="T38" fmla="*/ 24 w 121"/>
                  <a:gd name="T39" fmla="*/ 46 h 133"/>
                  <a:gd name="T40" fmla="*/ 12 w 121"/>
                  <a:gd name="T41" fmla="*/ 56 h 133"/>
                  <a:gd name="T42" fmla="*/ 5 w 121"/>
                  <a:gd name="T43" fmla="*/ 70 h 133"/>
                  <a:gd name="T44" fmla="*/ 14 w 121"/>
                  <a:gd name="T45" fmla="*/ 88 h 133"/>
                  <a:gd name="T46" fmla="*/ 31 w 121"/>
                  <a:gd name="T47" fmla="*/ 107 h 133"/>
                  <a:gd name="T48" fmla="*/ 52 w 121"/>
                  <a:gd name="T49" fmla="*/ 133 h 133"/>
                  <a:gd name="T50" fmla="*/ 61 w 121"/>
                  <a:gd name="T51" fmla="*/ 128 h 133"/>
                  <a:gd name="T52" fmla="*/ 61 w 121"/>
                  <a:gd name="T53" fmla="*/ 12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1" h="133">
                    <a:moveTo>
                      <a:pt x="61" y="128"/>
                    </a:moveTo>
                    <a:lnTo>
                      <a:pt x="61" y="128"/>
                    </a:lnTo>
                    <a:cubicBezTo>
                      <a:pt x="72" y="128"/>
                      <a:pt x="68" y="121"/>
                      <a:pt x="63" y="109"/>
                    </a:cubicBezTo>
                    <a:cubicBezTo>
                      <a:pt x="61" y="100"/>
                      <a:pt x="70" y="100"/>
                      <a:pt x="77" y="100"/>
                    </a:cubicBezTo>
                    <a:cubicBezTo>
                      <a:pt x="84" y="100"/>
                      <a:pt x="82" y="88"/>
                      <a:pt x="86" y="88"/>
                    </a:cubicBezTo>
                    <a:cubicBezTo>
                      <a:pt x="91" y="88"/>
                      <a:pt x="93" y="102"/>
                      <a:pt x="98" y="102"/>
                    </a:cubicBezTo>
                    <a:cubicBezTo>
                      <a:pt x="103" y="100"/>
                      <a:pt x="107" y="107"/>
                      <a:pt x="114" y="105"/>
                    </a:cubicBezTo>
                    <a:cubicBezTo>
                      <a:pt x="121" y="102"/>
                      <a:pt x="121" y="91"/>
                      <a:pt x="121" y="79"/>
                    </a:cubicBezTo>
                    <a:cubicBezTo>
                      <a:pt x="121" y="70"/>
                      <a:pt x="121" y="60"/>
                      <a:pt x="114" y="58"/>
                    </a:cubicBezTo>
                    <a:cubicBezTo>
                      <a:pt x="110" y="53"/>
                      <a:pt x="103" y="44"/>
                      <a:pt x="112" y="39"/>
                    </a:cubicBezTo>
                    <a:cubicBezTo>
                      <a:pt x="119" y="37"/>
                      <a:pt x="121" y="28"/>
                      <a:pt x="114" y="23"/>
                    </a:cubicBezTo>
                    <a:cubicBezTo>
                      <a:pt x="107" y="18"/>
                      <a:pt x="93" y="28"/>
                      <a:pt x="93" y="23"/>
                    </a:cubicBezTo>
                    <a:cubicBezTo>
                      <a:pt x="93" y="21"/>
                      <a:pt x="93" y="9"/>
                      <a:pt x="96" y="2"/>
                    </a:cubicBezTo>
                    <a:cubicBezTo>
                      <a:pt x="79" y="0"/>
                      <a:pt x="63" y="0"/>
                      <a:pt x="63" y="0"/>
                    </a:cubicBezTo>
                    <a:lnTo>
                      <a:pt x="61" y="2"/>
                    </a:lnTo>
                    <a:cubicBezTo>
                      <a:pt x="61" y="16"/>
                      <a:pt x="58" y="28"/>
                      <a:pt x="58" y="28"/>
                    </a:cubicBezTo>
                    <a:cubicBezTo>
                      <a:pt x="58" y="28"/>
                      <a:pt x="35" y="30"/>
                      <a:pt x="31" y="30"/>
                    </a:cubicBezTo>
                    <a:lnTo>
                      <a:pt x="21" y="30"/>
                    </a:lnTo>
                    <a:cubicBezTo>
                      <a:pt x="19" y="32"/>
                      <a:pt x="17" y="35"/>
                      <a:pt x="17" y="35"/>
                    </a:cubicBezTo>
                    <a:cubicBezTo>
                      <a:pt x="14" y="39"/>
                      <a:pt x="24" y="42"/>
                      <a:pt x="24" y="46"/>
                    </a:cubicBezTo>
                    <a:cubicBezTo>
                      <a:pt x="26" y="51"/>
                      <a:pt x="12" y="49"/>
                      <a:pt x="12" y="56"/>
                    </a:cubicBezTo>
                    <a:cubicBezTo>
                      <a:pt x="14" y="60"/>
                      <a:pt x="7" y="65"/>
                      <a:pt x="5" y="70"/>
                    </a:cubicBezTo>
                    <a:cubicBezTo>
                      <a:pt x="0" y="72"/>
                      <a:pt x="14" y="84"/>
                      <a:pt x="14" y="88"/>
                    </a:cubicBezTo>
                    <a:cubicBezTo>
                      <a:pt x="14" y="91"/>
                      <a:pt x="19" y="95"/>
                      <a:pt x="31" y="107"/>
                    </a:cubicBezTo>
                    <a:cubicBezTo>
                      <a:pt x="42" y="119"/>
                      <a:pt x="35" y="121"/>
                      <a:pt x="52" y="133"/>
                    </a:cubicBezTo>
                    <a:cubicBezTo>
                      <a:pt x="54" y="130"/>
                      <a:pt x="56" y="128"/>
                      <a:pt x="61" y="128"/>
                    </a:cubicBezTo>
                    <a:lnTo>
                      <a:pt x="61" y="12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8" name="Freeform 145">
                <a:extLst>
                  <a:ext uri="{FF2B5EF4-FFF2-40B4-BE49-F238E27FC236}">
                    <a16:creationId xmlns:a16="http://schemas.microsoft.com/office/drawing/2014/main" id="{6CB6E383-6F34-83F4-C383-D2D3D8178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333"/>
                <a:ext cx="28" cy="17"/>
              </a:xfrm>
              <a:custGeom>
                <a:avLst/>
                <a:gdLst>
                  <a:gd name="T0" fmla="*/ 44 w 47"/>
                  <a:gd name="T1" fmla="*/ 26 h 28"/>
                  <a:gd name="T2" fmla="*/ 44 w 47"/>
                  <a:gd name="T3" fmla="*/ 26 h 28"/>
                  <a:gd name="T4" fmla="*/ 47 w 47"/>
                  <a:gd name="T5" fmla="*/ 0 h 28"/>
                  <a:gd name="T6" fmla="*/ 40 w 47"/>
                  <a:gd name="T7" fmla="*/ 0 h 28"/>
                  <a:gd name="T8" fmla="*/ 12 w 47"/>
                  <a:gd name="T9" fmla="*/ 0 h 28"/>
                  <a:gd name="T10" fmla="*/ 7 w 47"/>
                  <a:gd name="T11" fmla="*/ 14 h 28"/>
                  <a:gd name="T12" fmla="*/ 5 w 47"/>
                  <a:gd name="T13" fmla="*/ 23 h 28"/>
                  <a:gd name="T14" fmla="*/ 7 w 47"/>
                  <a:gd name="T15" fmla="*/ 28 h 28"/>
                  <a:gd name="T16" fmla="*/ 17 w 47"/>
                  <a:gd name="T17" fmla="*/ 28 h 28"/>
                  <a:gd name="T18" fmla="*/ 44 w 47"/>
                  <a:gd name="T1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8">
                    <a:moveTo>
                      <a:pt x="44" y="26"/>
                    </a:moveTo>
                    <a:lnTo>
                      <a:pt x="44" y="26"/>
                    </a:lnTo>
                    <a:cubicBezTo>
                      <a:pt x="44" y="26"/>
                      <a:pt x="47" y="14"/>
                      <a:pt x="47" y="0"/>
                    </a:cubicBezTo>
                    <a:lnTo>
                      <a:pt x="40" y="0"/>
                    </a:lnTo>
                    <a:lnTo>
                      <a:pt x="12" y="0"/>
                    </a:lnTo>
                    <a:cubicBezTo>
                      <a:pt x="14" y="5"/>
                      <a:pt x="12" y="12"/>
                      <a:pt x="7" y="14"/>
                    </a:cubicBezTo>
                    <a:cubicBezTo>
                      <a:pt x="0" y="16"/>
                      <a:pt x="0" y="23"/>
                      <a:pt x="5" y="23"/>
                    </a:cubicBezTo>
                    <a:cubicBezTo>
                      <a:pt x="10" y="23"/>
                      <a:pt x="7" y="26"/>
                      <a:pt x="7" y="28"/>
                    </a:cubicBezTo>
                    <a:lnTo>
                      <a:pt x="17" y="28"/>
                    </a:lnTo>
                    <a:cubicBezTo>
                      <a:pt x="21" y="28"/>
                      <a:pt x="44" y="26"/>
                      <a:pt x="44" y="2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9" name="Freeform 146">
                <a:extLst>
                  <a:ext uri="{FF2B5EF4-FFF2-40B4-BE49-F238E27FC236}">
                    <a16:creationId xmlns:a16="http://schemas.microsoft.com/office/drawing/2014/main" id="{854E74FC-D2C1-9CAA-765D-B85668F1A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333"/>
                <a:ext cx="28" cy="17"/>
              </a:xfrm>
              <a:custGeom>
                <a:avLst/>
                <a:gdLst>
                  <a:gd name="T0" fmla="*/ 44 w 47"/>
                  <a:gd name="T1" fmla="*/ 26 h 28"/>
                  <a:gd name="T2" fmla="*/ 44 w 47"/>
                  <a:gd name="T3" fmla="*/ 26 h 28"/>
                  <a:gd name="T4" fmla="*/ 47 w 47"/>
                  <a:gd name="T5" fmla="*/ 0 h 28"/>
                  <a:gd name="T6" fmla="*/ 40 w 47"/>
                  <a:gd name="T7" fmla="*/ 0 h 28"/>
                  <a:gd name="T8" fmla="*/ 12 w 47"/>
                  <a:gd name="T9" fmla="*/ 0 h 28"/>
                  <a:gd name="T10" fmla="*/ 7 w 47"/>
                  <a:gd name="T11" fmla="*/ 14 h 28"/>
                  <a:gd name="T12" fmla="*/ 5 w 47"/>
                  <a:gd name="T13" fmla="*/ 23 h 28"/>
                  <a:gd name="T14" fmla="*/ 7 w 47"/>
                  <a:gd name="T15" fmla="*/ 28 h 28"/>
                  <a:gd name="T16" fmla="*/ 17 w 47"/>
                  <a:gd name="T17" fmla="*/ 28 h 28"/>
                  <a:gd name="T18" fmla="*/ 44 w 47"/>
                  <a:gd name="T19" fmla="*/ 26 h 28"/>
                  <a:gd name="T20" fmla="*/ 44 w 47"/>
                  <a:gd name="T21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8">
                    <a:moveTo>
                      <a:pt x="44" y="26"/>
                    </a:moveTo>
                    <a:lnTo>
                      <a:pt x="44" y="26"/>
                    </a:lnTo>
                    <a:cubicBezTo>
                      <a:pt x="44" y="26"/>
                      <a:pt x="47" y="14"/>
                      <a:pt x="47" y="0"/>
                    </a:cubicBezTo>
                    <a:lnTo>
                      <a:pt x="40" y="0"/>
                    </a:lnTo>
                    <a:lnTo>
                      <a:pt x="12" y="0"/>
                    </a:lnTo>
                    <a:cubicBezTo>
                      <a:pt x="14" y="5"/>
                      <a:pt x="12" y="12"/>
                      <a:pt x="7" y="14"/>
                    </a:cubicBezTo>
                    <a:cubicBezTo>
                      <a:pt x="0" y="16"/>
                      <a:pt x="0" y="23"/>
                      <a:pt x="5" y="23"/>
                    </a:cubicBezTo>
                    <a:cubicBezTo>
                      <a:pt x="10" y="23"/>
                      <a:pt x="7" y="26"/>
                      <a:pt x="7" y="28"/>
                    </a:cubicBezTo>
                    <a:lnTo>
                      <a:pt x="17" y="28"/>
                    </a:lnTo>
                    <a:cubicBezTo>
                      <a:pt x="21" y="28"/>
                      <a:pt x="44" y="26"/>
                      <a:pt x="44" y="26"/>
                    </a:cubicBezTo>
                    <a:lnTo>
                      <a:pt x="44" y="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0" name="Freeform 147">
                <a:extLst>
                  <a:ext uri="{FF2B5EF4-FFF2-40B4-BE49-F238E27FC236}">
                    <a16:creationId xmlns:a16="http://schemas.microsoft.com/office/drawing/2014/main" id="{8BACFB8F-C00C-629B-EAFF-0617E25C6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333"/>
                <a:ext cx="28" cy="17"/>
              </a:xfrm>
              <a:custGeom>
                <a:avLst/>
                <a:gdLst>
                  <a:gd name="T0" fmla="*/ 44 w 47"/>
                  <a:gd name="T1" fmla="*/ 26 h 28"/>
                  <a:gd name="T2" fmla="*/ 44 w 47"/>
                  <a:gd name="T3" fmla="*/ 26 h 28"/>
                  <a:gd name="T4" fmla="*/ 47 w 47"/>
                  <a:gd name="T5" fmla="*/ 0 h 28"/>
                  <a:gd name="T6" fmla="*/ 40 w 47"/>
                  <a:gd name="T7" fmla="*/ 0 h 28"/>
                  <a:gd name="T8" fmla="*/ 12 w 47"/>
                  <a:gd name="T9" fmla="*/ 0 h 28"/>
                  <a:gd name="T10" fmla="*/ 7 w 47"/>
                  <a:gd name="T11" fmla="*/ 14 h 28"/>
                  <a:gd name="T12" fmla="*/ 5 w 47"/>
                  <a:gd name="T13" fmla="*/ 23 h 28"/>
                  <a:gd name="T14" fmla="*/ 7 w 47"/>
                  <a:gd name="T15" fmla="*/ 28 h 28"/>
                  <a:gd name="T16" fmla="*/ 17 w 47"/>
                  <a:gd name="T17" fmla="*/ 28 h 28"/>
                  <a:gd name="T18" fmla="*/ 44 w 47"/>
                  <a:gd name="T1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8">
                    <a:moveTo>
                      <a:pt x="44" y="26"/>
                    </a:moveTo>
                    <a:lnTo>
                      <a:pt x="44" y="26"/>
                    </a:lnTo>
                    <a:cubicBezTo>
                      <a:pt x="44" y="26"/>
                      <a:pt x="47" y="14"/>
                      <a:pt x="47" y="0"/>
                    </a:cubicBezTo>
                    <a:lnTo>
                      <a:pt x="40" y="0"/>
                    </a:lnTo>
                    <a:lnTo>
                      <a:pt x="12" y="0"/>
                    </a:lnTo>
                    <a:cubicBezTo>
                      <a:pt x="14" y="5"/>
                      <a:pt x="12" y="12"/>
                      <a:pt x="7" y="14"/>
                    </a:cubicBezTo>
                    <a:cubicBezTo>
                      <a:pt x="0" y="16"/>
                      <a:pt x="0" y="23"/>
                      <a:pt x="5" y="23"/>
                    </a:cubicBezTo>
                    <a:cubicBezTo>
                      <a:pt x="10" y="23"/>
                      <a:pt x="7" y="26"/>
                      <a:pt x="7" y="28"/>
                    </a:cubicBezTo>
                    <a:lnTo>
                      <a:pt x="17" y="28"/>
                    </a:lnTo>
                    <a:cubicBezTo>
                      <a:pt x="21" y="28"/>
                      <a:pt x="44" y="26"/>
                      <a:pt x="44" y="2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1" name="Freeform 148">
                <a:extLst>
                  <a:ext uri="{FF2B5EF4-FFF2-40B4-BE49-F238E27FC236}">
                    <a16:creationId xmlns:a16="http://schemas.microsoft.com/office/drawing/2014/main" id="{FBE17381-B90D-1626-BC72-F14B7A172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333"/>
                <a:ext cx="28" cy="17"/>
              </a:xfrm>
              <a:custGeom>
                <a:avLst/>
                <a:gdLst>
                  <a:gd name="T0" fmla="*/ 44 w 47"/>
                  <a:gd name="T1" fmla="*/ 26 h 28"/>
                  <a:gd name="T2" fmla="*/ 44 w 47"/>
                  <a:gd name="T3" fmla="*/ 26 h 28"/>
                  <a:gd name="T4" fmla="*/ 47 w 47"/>
                  <a:gd name="T5" fmla="*/ 0 h 28"/>
                  <a:gd name="T6" fmla="*/ 40 w 47"/>
                  <a:gd name="T7" fmla="*/ 0 h 28"/>
                  <a:gd name="T8" fmla="*/ 12 w 47"/>
                  <a:gd name="T9" fmla="*/ 0 h 28"/>
                  <a:gd name="T10" fmla="*/ 7 w 47"/>
                  <a:gd name="T11" fmla="*/ 14 h 28"/>
                  <a:gd name="T12" fmla="*/ 5 w 47"/>
                  <a:gd name="T13" fmla="*/ 23 h 28"/>
                  <a:gd name="T14" fmla="*/ 7 w 47"/>
                  <a:gd name="T15" fmla="*/ 28 h 28"/>
                  <a:gd name="T16" fmla="*/ 17 w 47"/>
                  <a:gd name="T17" fmla="*/ 28 h 28"/>
                  <a:gd name="T18" fmla="*/ 44 w 47"/>
                  <a:gd name="T19" fmla="*/ 26 h 28"/>
                  <a:gd name="T20" fmla="*/ 44 w 47"/>
                  <a:gd name="T21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8">
                    <a:moveTo>
                      <a:pt x="44" y="26"/>
                    </a:moveTo>
                    <a:lnTo>
                      <a:pt x="44" y="26"/>
                    </a:lnTo>
                    <a:cubicBezTo>
                      <a:pt x="44" y="26"/>
                      <a:pt x="47" y="14"/>
                      <a:pt x="47" y="0"/>
                    </a:cubicBezTo>
                    <a:lnTo>
                      <a:pt x="40" y="0"/>
                    </a:lnTo>
                    <a:lnTo>
                      <a:pt x="12" y="0"/>
                    </a:lnTo>
                    <a:cubicBezTo>
                      <a:pt x="14" y="5"/>
                      <a:pt x="12" y="12"/>
                      <a:pt x="7" y="14"/>
                    </a:cubicBezTo>
                    <a:cubicBezTo>
                      <a:pt x="0" y="16"/>
                      <a:pt x="0" y="23"/>
                      <a:pt x="5" y="23"/>
                    </a:cubicBezTo>
                    <a:cubicBezTo>
                      <a:pt x="10" y="23"/>
                      <a:pt x="7" y="26"/>
                      <a:pt x="7" y="28"/>
                    </a:cubicBezTo>
                    <a:lnTo>
                      <a:pt x="17" y="28"/>
                    </a:lnTo>
                    <a:cubicBezTo>
                      <a:pt x="21" y="28"/>
                      <a:pt x="44" y="26"/>
                      <a:pt x="44" y="26"/>
                    </a:cubicBezTo>
                    <a:lnTo>
                      <a:pt x="44" y="2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2" name="Freeform 149">
                <a:extLst>
                  <a:ext uri="{FF2B5EF4-FFF2-40B4-BE49-F238E27FC236}">
                    <a16:creationId xmlns:a16="http://schemas.microsoft.com/office/drawing/2014/main" id="{A13B63D3-73A2-B449-F29D-F62CEA406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13"/>
                <a:ext cx="89" cy="114"/>
              </a:xfrm>
              <a:custGeom>
                <a:avLst/>
                <a:gdLst>
                  <a:gd name="T0" fmla="*/ 39 w 148"/>
                  <a:gd name="T1" fmla="*/ 178 h 189"/>
                  <a:gd name="T2" fmla="*/ 39 w 148"/>
                  <a:gd name="T3" fmla="*/ 178 h 189"/>
                  <a:gd name="T4" fmla="*/ 53 w 148"/>
                  <a:gd name="T5" fmla="*/ 180 h 189"/>
                  <a:gd name="T6" fmla="*/ 72 w 148"/>
                  <a:gd name="T7" fmla="*/ 180 h 189"/>
                  <a:gd name="T8" fmla="*/ 81 w 148"/>
                  <a:gd name="T9" fmla="*/ 180 h 189"/>
                  <a:gd name="T10" fmla="*/ 92 w 148"/>
                  <a:gd name="T11" fmla="*/ 168 h 189"/>
                  <a:gd name="T12" fmla="*/ 102 w 148"/>
                  <a:gd name="T13" fmla="*/ 152 h 189"/>
                  <a:gd name="T14" fmla="*/ 102 w 148"/>
                  <a:gd name="T15" fmla="*/ 117 h 189"/>
                  <a:gd name="T16" fmla="*/ 120 w 148"/>
                  <a:gd name="T17" fmla="*/ 91 h 189"/>
                  <a:gd name="T18" fmla="*/ 137 w 148"/>
                  <a:gd name="T19" fmla="*/ 47 h 189"/>
                  <a:gd name="T20" fmla="*/ 144 w 148"/>
                  <a:gd name="T21" fmla="*/ 26 h 189"/>
                  <a:gd name="T22" fmla="*/ 148 w 148"/>
                  <a:gd name="T23" fmla="*/ 3 h 189"/>
                  <a:gd name="T24" fmla="*/ 130 w 148"/>
                  <a:gd name="T25" fmla="*/ 0 h 189"/>
                  <a:gd name="T26" fmla="*/ 120 w 148"/>
                  <a:gd name="T27" fmla="*/ 3 h 189"/>
                  <a:gd name="T28" fmla="*/ 109 w 148"/>
                  <a:gd name="T29" fmla="*/ 5 h 189"/>
                  <a:gd name="T30" fmla="*/ 104 w 148"/>
                  <a:gd name="T31" fmla="*/ 21 h 189"/>
                  <a:gd name="T32" fmla="*/ 97 w 148"/>
                  <a:gd name="T33" fmla="*/ 42 h 189"/>
                  <a:gd name="T34" fmla="*/ 67 w 148"/>
                  <a:gd name="T35" fmla="*/ 33 h 189"/>
                  <a:gd name="T36" fmla="*/ 44 w 148"/>
                  <a:gd name="T37" fmla="*/ 33 h 189"/>
                  <a:gd name="T38" fmla="*/ 41 w 148"/>
                  <a:gd name="T39" fmla="*/ 54 h 189"/>
                  <a:gd name="T40" fmla="*/ 62 w 148"/>
                  <a:gd name="T41" fmla="*/ 54 h 189"/>
                  <a:gd name="T42" fmla="*/ 60 w 148"/>
                  <a:gd name="T43" fmla="*/ 70 h 189"/>
                  <a:gd name="T44" fmla="*/ 62 w 148"/>
                  <a:gd name="T45" fmla="*/ 89 h 189"/>
                  <a:gd name="T46" fmla="*/ 69 w 148"/>
                  <a:gd name="T47" fmla="*/ 110 h 189"/>
                  <a:gd name="T48" fmla="*/ 62 w 148"/>
                  <a:gd name="T49" fmla="*/ 136 h 189"/>
                  <a:gd name="T50" fmla="*/ 46 w 148"/>
                  <a:gd name="T51" fmla="*/ 133 h 189"/>
                  <a:gd name="T52" fmla="*/ 34 w 148"/>
                  <a:gd name="T53" fmla="*/ 119 h 189"/>
                  <a:gd name="T54" fmla="*/ 25 w 148"/>
                  <a:gd name="T55" fmla="*/ 131 h 189"/>
                  <a:gd name="T56" fmla="*/ 11 w 148"/>
                  <a:gd name="T57" fmla="*/ 140 h 189"/>
                  <a:gd name="T58" fmla="*/ 9 w 148"/>
                  <a:gd name="T59" fmla="*/ 159 h 189"/>
                  <a:gd name="T60" fmla="*/ 0 w 148"/>
                  <a:gd name="T61" fmla="*/ 164 h 189"/>
                  <a:gd name="T62" fmla="*/ 2 w 148"/>
                  <a:gd name="T63" fmla="*/ 166 h 189"/>
                  <a:gd name="T64" fmla="*/ 20 w 148"/>
                  <a:gd name="T65" fmla="*/ 189 h 189"/>
                  <a:gd name="T66" fmla="*/ 39 w 148"/>
                  <a:gd name="T67" fmla="*/ 17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8" h="189">
                    <a:moveTo>
                      <a:pt x="39" y="178"/>
                    </a:moveTo>
                    <a:lnTo>
                      <a:pt x="39" y="178"/>
                    </a:lnTo>
                    <a:cubicBezTo>
                      <a:pt x="44" y="180"/>
                      <a:pt x="46" y="185"/>
                      <a:pt x="53" y="180"/>
                    </a:cubicBezTo>
                    <a:cubicBezTo>
                      <a:pt x="62" y="173"/>
                      <a:pt x="72" y="173"/>
                      <a:pt x="72" y="180"/>
                    </a:cubicBezTo>
                    <a:cubicBezTo>
                      <a:pt x="72" y="187"/>
                      <a:pt x="74" y="185"/>
                      <a:pt x="81" y="180"/>
                    </a:cubicBezTo>
                    <a:cubicBezTo>
                      <a:pt x="88" y="173"/>
                      <a:pt x="92" y="180"/>
                      <a:pt x="92" y="168"/>
                    </a:cubicBezTo>
                    <a:cubicBezTo>
                      <a:pt x="92" y="154"/>
                      <a:pt x="102" y="166"/>
                      <a:pt x="102" y="152"/>
                    </a:cubicBezTo>
                    <a:lnTo>
                      <a:pt x="102" y="117"/>
                    </a:lnTo>
                    <a:cubicBezTo>
                      <a:pt x="102" y="110"/>
                      <a:pt x="120" y="103"/>
                      <a:pt x="120" y="91"/>
                    </a:cubicBezTo>
                    <a:cubicBezTo>
                      <a:pt x="120" y="82"/>
                      <a:pt x="137" y="61"/>
                      <a:pt x="137" y="47"/>
                    </a:cubicBezTo>
                    <a:cubicBezTo>
                      <a:pt x="137" y="35"/>
                      <a:pt x="141" y="31"/>
                      <a:pt x="144" y="26"/>
                    </a:cubicBezTo>
                    <a:cubicBezTo>
                      <a:pt x="148" y="21"/>
                      <a:pt x="148" y="12"/>
                      <a:pt x="148" y="3"/>
                    </a:cubicBezTo>
                    <a:lnTo>
                      <a:pt x="130" y="0"/>
                    </a:lnTo>
                    <a:lnTo>
                      <a:pt x="120" y="3"/>
                    </a:lnTo>
                    <a:lnTo>
                      <a:pt x="109" y="5"/>
                    </a:lnTo>
                    <a:cubicBezTo>
                      <a:pt x="109" y="5"/>
                      <a:pt x="109" y="14"/>
                      <a:pt x="104" y="21"/>
                    </a:cubicBezTo>
                    <a:cubicBezTo>
                      <a:pt x="99" y="28"/>
                      <a:pt x="97" y="42"/>
                      <a:pt x="97" y="42"/>
                    </a:cubicBezTo>
                    <a:cubicBezTo>
                      <a:pt x="97" y="42"/>
                      <a:pt x="74" y="31"/>
                      <a:pt x="67" y="33"/>
                    </a:cubicBezTo>
                    <a:lnTo>
                      <a:pt x="44" y="33"/>
                    </a:lnTo>
                    <a:cubicBezTo>
                      <a:pt x="41" y="40"/>
                      <a:pt x="41" y="52"/>
                      <a:pt x="41" y="54"/>
                    </a:cubicBezTo>
                    <a:cubicBezTo>
                      <a:pt x="41" y="59"/>
                      <a:pt x="55" y="49"/>
                      <a:pt x="62" y="54"/>
                    </a:cubicBezTo>
                    <a:cubicBezTo>
                      <a:pt x="69" y="59"/>
                      <a:pt x="67" y="68"/>
                      <a:pt x="60" y="70"/>
                    </a:cubicBezTo>
                    <a:cubicBezTo>
                      <a:pt x="51" y="75"/>
                      <a:pt x="58" y="84"/>
                      <a:pt x="62" y="89"/>
                    </a:cubicBezTo>
                    <a:cubicBezTo>
                      <a:pt x="69" y="91"/>
                      <a:pt x="69" y="101"/>
                      <a:pt x="69" y="110"/>
                    </a:cubicBezTo>
                    <a:cubicBezTo>
                      <a:pt x="69" y="122"/>
                      <a:pt x="69" y="133"/>
                      <a:pt x="62" y="136"/>
                    </a:cubicBezTo>
                    <a:cubicBezTo>
                      <a:pt x="55" y="138"/>
                      <a:pt x="51" y="131"/>
                      <a:pt x="46" y="133"/>
                    </a:cubicBezTo>
                    <a:cubicBezTo>
                      <a:pt x="41" y="133"/>
                      <a:pt x="39" y="119"/>
                      <a:pt x="34" y="119"/>
                    </a:cubicBezTo>
                    <a:cubicBezTo>
                      <a:pt x="30" y="119"/>
                      <a:pt x="32" y="131"/>
                      <a:pt x="25" y="131"/>
                    </a:cubicBezTo>
                    <a:cubicBezTo>
                      <a:pt x="18" y="131"/>
                      <a:pt x="9" y="131"/>
                      <a:pt x="11" y="140"/>
                    </a:cubicBezTo>
                    <a:cubicBezTo>
                      <a:pt x="16" y="152"/>
                      <a:pt x="20" y="159"/>
                      <a:pt x="9" y="159"/>
                    </a:cubicBezTo>
                    <a:cubicBezTo>
                      <a:pt x="4" y="159"/>
                      <a:pt x="2" y="161"/>
                      <a:pt x="0" y="164"/>
                    </a:cubicBezTo>
                    <a:lnTo>
                      <a:pt x="2" y="166"/>
                    </a:lnTo>
                    <a:cubicBezTo>
                      <a:pt x="11" y="173"/>
                      <a:pt x="16" y="180"/>
                      <a:pt x="20" y="189"/>
                    </a:cubicBezTo>
                    <a:cubicBezTo>
                      <a:pt x="27" y="182"/>
                      <a:pt x="37" y="178"/>
                      <a:pt x="39" y="17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3" name="Freeform 150">
                <a:extLst>
                  <a:ext uri="{FF2B5EF4-FFF2-40B4-BE49-F238E27FC236}">
                    <a16:creationId xmlns:a16="http://schemas.microsoft.com/office/drawing/2014/main" id="{E9DE7DA4-4476-4FB5-C312-A143D0D18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13"/>
                <a:ext cx="89" cy="114"/>
              </a:xfrm>
              <a:custGeom>
                <a:avLst/>
                <a:gdLst>
                  <a:gd name="T0" fmla="*/ 39 w 148"/>
                  <a:gd name="T1" fmla="*/ 178 h 189"/>
                  <a:gd name="T2" fmla="*/ 39 w 148"/>
                  <a:gd name="T3" fmla="*/ 178 h 189"/>
                  <a:gd name="T4" fmla="*/ 53 w 148"/>
                  <a:gd name="T5" fmla="*/ 180 h 189"/>
                  <a:gd name="T6" fmla="*/ 72 w 148"/>
                  <a:gd name="T7" fmla="*/ 180 h 189"/>
                  <a:gd name="T8" fmla="*/ 81 w 148"/>
                  <a:gd name="T9" fmla="*/ 180 h 189"/>
                  <a:gd name="T10" fmla="*/ 92 w 148"/>
                  <a:gd name="T11" fmla="*/ 168 h 189"/>
                  <a:gd name="T12" fmla="*/ 102 w 148"/>
                  <a:gd name="T13" fmla="*/ 152 h 189"/>
                  <a:gd name="T14" fmla="*/ 102 w 148"/>
                  <a:gd name="T15" fmla="*/ 117 h 189"/>
                  <a:gd name="T16" fmla="*/ 120 w 148"/>
                  <a:gd name="T17" fmla="*/ 91 h 189"/>
                  <a:gd name="T18" fmla="*/ 137 w 148"/>
                  <a:gd name="T19" fmla="*/ 47 h 189"/>
                  <a:gd name="T20" fmla="*/ 144 w 148"/>
                  <a:gd name="T21" fmla="*/ 26 h 189"/>
                  <a:gd name="T22" fmla="*/ 148 w 148"/>
                  <a:gd name="T23" fmla="*/ 3 h 189"/>
                  <a:gd name="T24" fmla="*/ 130 w 148"/>
                  <a:gd name="T25" fmla="*/ 0 h 189"/>
                  <a:gd name="T26" fmla="*/ 120 w 148"/>
                  <a:gd name="T27" fmla="*/ 3 h 189"/>
                  <a:gd name="T28" fmla="*/ 109 w 148"/>
                  <a:gd name="T29" fmla="*/ 5 h 189"/>
                  <a:gd name="T30" fmla="*/ 104 w 148"/>
                  <a:gd name="T31" fmla="*/ 21 h 189"/>
                  <a:gd name="T32" fmla="*/ 97 w 148"/>
                  <a:gd name="T33" fmla="*/ 42 h 189"/>
                  <a:gd name="T34" fmla="*/ 67 w 148"/>
                  <a:gd name="T35" fmla="*/ 33 h 189"/>
                  <a:gd name="T36" fmla="*/ 44 w 148"/>
                  <a:gd name="T37" fmla="*/ 33 h 189"/>
                  <a:gd name="T38" fmla="*/ 41 w 148"/>
                  <a:gd name="T39" fmla="*/ 54 h 189"/>
                  <a:gd name="T40" fmla="*/ 62 w 148"/>
                  <a:gd name="T41" fmla="*/ 54 h 189"/>
                  <a:gd name="T42" fmla="*/ 60 w 148"/>
                  <a:gd name="T43" fmla="*/ 70 h 189"/>
                  <a:gd name="T44" fmla="*/ 62 w 148"/>
                  <a:gd name="T45" fmla="*/ 89 h 189"/>
                  <a:gd name="T46" fmla="*/ 69 w 148"/>
                  <a:gd name="T47" fmla="*/ 110 h 189"/>
                  <a:gd name="T48" fmla="*/ 62 w 148"/>
                  <a:gd name="T49" fmla="*/ 136 h 189"/>
                  <a:gd name="T50" fmla="*/ 46 w 148"/>
                  <a:gd name="T51" fmla="*/ 133 h 189"/>
                  <a:gd name="T52" fmla="*/ 34 w 148"/>
                  <a:gd name="T53" fmla="*/ 119 h 189"/>
                  <a:gd name="T54" fmla="*/ 25 w 148"/>
                  <a:gd name="T55" fmla="*/ 131 h 189"/>
                  <a:gd name="T56" fmla="*/ 11 w 148"/>
                  <a:gd name="T57" fmla="*/ 140 h 189"/>
                  <a:gd name="T58" fmla="*/ 9 w 148"/>
                  <a:gd name="T59" fmla="*/ 159 h 189"/>
                  <a:gd name="T60" fmla="*/ 0 w 148"/>
                  <a:gd name="T61" fmla="*/ 164 h 189"/>
                  <a:gd name="T62" fmla="*/ 2 w 148"/>
                  <a:gd name="T63" fmla="*/ 166 h 189"/>
                  <a:gd name="T64" fmla="*/ 20 w 148"/>
                  <a:gd name="T65" fmla="*/ 189 h 189"/>
                  <a:gd name="T66" fmla="*/ 39 w 148"/>
                  <a:gd name="T67" fmla="*/ 178 h 189"/>
                  <a:gd name="T68" fmla="*/ 39 w 148"/>
                  <a:gd name="T69" fmla="*/ 17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189">
                    <a:moveTo>
                      <a:pt x="39" y="178"/>
                    </a:moveTo>
                    <a:lnTo>
                      <a:pt x="39" y="178"/>
                    </a:lnTo>
                    <a:cubicBezTo>
                      <a:pt x="44" y="180"/>
                      <a:pt x="46" y="185"/>
                      <a:pt x="53" y="180"/>
                    </a:cubicBezTo>
                    <a:cubicBezTo>
                      <a:pt x="62" y="173"/>
                      <a:pt x="72" y="173"/>
                      <a:pt x="72" y="180"/>
                    </a:cubicBezTo>
                    <a:cubicBezTo>
                      <a:pt x="72" y="187"/>
                      <a:pt x="74" y="185"/>
                      <a:pt x="81" y="180"/>
                    </a:cubicBezTo>
                    <a:cubicBezTo>
                      <a:pt x="88" y="173"/>
                      <a:pt x="92" y="180"/>
                      <a:pt x="92" y="168"/>
                    </a:cubicBezTo>
                    <a:cubicBezTo>
                      <a:pt x="92" y="154"/>
                      <a:pt x="102" y="166"/>
                      <a:pt x="102" y="152"/>
                    </a:cubicBezTo>
                    <a:lnTo>
                      <a:pt x="102" y="117"/>
                    </a:lnTo>
                    <a:cubicBezTo>
                      <a:pt x="102" y="110"/>
                      <a:pt x="120" y="103"/>
                      <a:pt x="120" y="91"/>
                    </a:cubicBezTo>
                    <a:cubicBezTo>
                      <a:pt x="120" y="82"/>
                      <a:pt x="137" y="61"/>
                      <a:pt x="137" y="47"/>
                    </a:cubicBezTo>
                    <a:cubicBezTo>
                      <a:pt x="137" y="35"/>
                      <a:pt x="141" y="31"/>
                      <a:pt x="144" y="26"/>
                    </a:cubicBezTo>
                    <a:cubicBezTo>
                      <a:pt x="148" y="21"/>
                      <a:pt x="148" y="12"/>
                      <a:pt x="148" y="3"/>
                    </a:cubicBezTo>
                    <a:lnTo>
                      <a:pt x="130" y="0"/>
                    </a:lnTo>
                    <a:lnTo>
                      <a:pt x="120" y="3"/>
                    </a:lnTo>
                    <a:lnTo>
                      <a:pt x="109" y="5"/>
                    </a:lnTo>
                    <a:cubicBezTo>
                      <a:pt x="109" y="5"/>
                      <a:pt x="109" y="14"/>
                      <a:pt x="104" y="21"/>
                    </a:cubicBezTo>
                    <a:cubicBezTo>
                      <a:pt x="99" y="28"/>
                      <a:pt x="97" y="42"/>
                      <a:pt x="97" y="42"/>
                    </a:cubicBezTo>
                    <a:cubicBezTo>
                      <a:pt x="97" y="42"/>
                      <a:pt x="74" y="31"/>
                      <a:pt x="67" y="33"/>
                    </a:cubicBezTo>
                    <a:lnTo>
                      <a:pt x="44" y="33"/>
                    </a:lnTo>
                    <a:cubicBezTo>
                      <a:pt x="41" y="40"/>
                      <a:pt x="41" y="52"/>
                      <a:pt x="41" y="54"/>
                    </a:cubicBezTo>
                    <a:cubicBezTo>
                      <a:pt x="41" y="59"/>
                      <a:pt x="55" y="49"/>
                      <a:pt x="62" y="54"/>
                    </a:cubicBezTo>
                    <a:cubicBezTo>
                      <a:pt x="69" y="59"/>
                      <a:pt x="67" y="68"/>
                      <a:pt x="60" y="70"/>
                    </a:cubicBezTo>
                    <a:cubicBezTo>
                      <a:pt x="51" y="75"/>
                      <a:pt x="58" y="84"/>
                      <a:pt x="62" y="89"/>
                    </a:cubicBezTo>
                    <a:cubicBezTo>
                      <a:pt x="69" y="91"/>
                      <a:pt x="69" y="101"/>
                      <a:pt x="69" y="110"/>
                    </a:cubicBezTo>
                    <a:cubicBezTo>
                      <a:pt x="69" y="122"/>
                      <a:pt x="69" y="133"/>
                      <a:pt x="62" y="136"/>
                    </a:cubicBezTo>
                    <a:cubicBezTo>
                      <a:pt x="55" y="138"/>
                      <a:pt x="51" y="131"/>
                      <a:pt x="46" y="133"/>
                    </a:cubicBezTo>
                    <a:cubicBezTo>
                      <a:pt x="41" y="133"/>
                      <a:pt x="39" y="119"/>
                      <a:pt x="34" y="119"/>
                    </a:cubicBezTo>
                    <a:cubicBezTo>
                      <a:pt x="30" y="119"/>
                      <a:pt x="32" y="131"/>
                      <a:pt x="25" y="131"/>
                    </a:cubicBezTo>
                    <a:cubicBezTo>
                      <a:pt x="18" y="131"/>
                      <a:pt x="9" y="131"/>
                      <a:pt x="11" y="140"/>
                    </a:cubicBezTo>
                    <a:cubicBezTo>
                      <a:pt x="16" y="152"/>
                      <a:pt x="20" y="159"/>
                      <a:pt x="9" y="159"/>
                    </a:cubicBezTo>
                    <a:cubicBezTo>
                      <a:pt x="4" y="159"/>
                      <a:pt x="2" y="161"/>
                      <a:pt x="0" y="164"/>
                    </a:cubicBezTo>
                    <a:lnTo>
                      <a:pt x="2" y="166"/>
                    </a:lnTo>
                    <a:cubicBezTo>
                      <a:pt x="11" y="173"/>
                      <a:pt x="16" y="180"/>
                      <a:pt x="20" y="189"/>
                    </a:cubicBezTo>
                    <a:cubicBezTo>
                      <a:pt x="27" y="182"/>
                      <a:pt x="37" y="178"/>
                      <a:pt x="39" y="178"/>
                    </a:cubicBezTo>
                    <a:lnTo>
                      <a:pt x="39" y="17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4" name="Freeform 151">
                <a:extLst>
                  <a:ext uri="{FF2B5EF4-FFF2-40B4-BE49-F238E27FC236}">
                    <a16:creationId xmlns:a16="http://schemas.microsoft.com/office/drawing/2014/main" id="{930C1975-0763-3D1A-803D-5CDC8B229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13"/>
                <a:ext cx="89" cy="114"/>
              </a:xfrm>
              <a:custGeom>
                <a:avLst/>
                <a:gdLst>
                  <a:gd name="T0" fmla="*/ 39 w 148"/>
                  <a:gd name="T1" fmla="*/ 178 h 189"/>
                  <a:gd name="T2" fmla="*/ 39 w 148"/>
                  <a:gd name="T3" fmla="*/ 178 h 189"/>
                  <a:gd name="T4" fmla="*/ 53 w 148"/>
                  <a:gd name="T5" fmla="*/ 180 h 189"/>
                  <a:gd name="T6" fmla="*/ 72 w 148"/>
                  <a:gd name="T7" fmla="*/ 180 h 189"/>
                  <a:gd name="T8" fmla="*/ 81 w 148"/>
                  <a:gd name="T9" fmla="*/ 180 h 189"/>
                  <a:gd name="T10" fmla="*/ 92 w 148"/>
                  <a:gd name="T11" fmla="*/ 168 h 189"/>
                  <a:gd name="T12" fmla="*/ 102 w 148"/>
                  <a:gd name="T13" fmla="*/ 152 h 189"/>
                  <a:gd name="T14" fmla="*/ 102 w 148"/>
                  <a:gd name="T15" fmla="*/ 117 h 189"/>
                  <a:gd name="T16" fmla="*/ 120 w 148"/>
                  <a:gd name="T17" fmla="*/ 91 h 189"/>
                  <a:gd name="T18" fmla="*/ 137 w 148"/>
                  <a:gd name="T19" fmla="*/ 47 h 189"/>
                  <a:gd name="T20" fmla="*/ 144 w 148"/>
                  <a:gd name="T21" fmla="*/ 26 h 189"/>
                  <a:gd name="T22" fmla="*/ 148 w 148"/>
                  <a:gd name="T23" fmla="*/ 3 h 189"/>
                  <a:gd name="T24" fmla="*/ 130 w 148"/>
                  <a:gd name="T25" fmla="*/ 0 h 189"/>
                  <a:gd name="T26" fmla="*/ 120 w 148"/>
                  <a:gd name="T27" fmla="*/ 3 h 189"/>
                  <a:gd name="T28" fmla="*/ 109 w 148"/>
                  <a:gd name="T29" fmla="*/ 5 h 189"/>
                  <a:gd name="T30" fmla="*/ 104 w 148"/>
                  <a:gd name="T31" fmla="*/ 21 h 189"/>
                  <a:gd name="T32" fmla="*/ 97 w 148"/>
                  <a:gd name="T33" fmla="*/ 42 h 189"/>
                  <a:gd name="T34" fmla="*/ 67 w 148"/>
                  <a:gd name="T35" fmla="*/ 33 h 189"/>
                  <a:gd name="T36" fmla="*/ 44 w 148"/>
                  <a:gd name="T37" fmla="*/ 33 h 189"/>
                  <a:gd name="T38" fmla="*/ 41 w 148"/>
                  <a:gd name="T39" fmla="*/ 54 h 189"/>
                  <a:gd name="T40" fmla="*/ 62 w 148"/>
                  <a:gd name="T41" fmla="*/ 54 h 189"/>
                  <a:gd name="T42" fmla="*/ 60 w 148"/>
                  <a:gd name="T43" fmla="*/ 70 h 189"/>
                  <a:gd name="T44" fmla="*/ 62 w 148"/>
                  <a:gd name="T45" fmla="*/ 89 h 189"/>
                  <a:gd name="T46" fmla="*/ 69 w 148"/>
                  <a:gd name="T47" fmla="*/ 110 h 189"/>
                  <a:gd name="T48" fmla="*/ 62 w 148"/>
                  <a:gd name="T49" fmla="*/ 136 h 189"/>
                  <a:gd name="T50" fmla="*/ 46 w 148"/>
                  <a:gd name="T51" fmla="*/ 133 h 189"/>
                  <a:gd name="T52" fmla="*/ 34 w 148"/>
                  <a:gd name="T53" fmla="*/ 119 h 189"/>
                  <a:gd name="T54" fmla="*/ 25 w 148"/>
                  <a:gd name="T55" fmla="*/ 131 h 189"/>
                  <a:gd name="T56" fmla="*/ 11 w 148"/>
                  <a:gd name="T57" fmla="*/ 140 h 189"/>
                  <a:gd name="T58" fmla="*/ 9 w 148"/>
                  <a:gd name="T59" fmla="*/ 159 h 189"/>
                  <a:gd name="T60" fmla="*/ 0 w 148"/>
                  <a:gd name="T61" fmla="*/ 164 h 189"/>
                  <a:gd name="T62" fmla="*/ 2 w 148"/>
                  <a:gd name="T63" fmla="*/ 166 h 189"/>
                  <a:gd name="T64" fmla="*/ 20 w 148"/>
                  <a:gd name="T65" fmla="*/ 189 h 189"/>
                  <a:gd name="T66" fmla="*/ 39 w 148"/>
                  <a:gd name="T67" fmla="*/ 17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8" h="189">
                    <a:moveTo>
                      <a:pt x="39" y="178"/>
                    </a:moveTo>
                    <a:lnTo>
                      <a:pt x="39" y="178"/>
                    </a:lnTo>
                    <a:cubicBezTo>
                      <a:pt x="44" y="180"/>
                      <a:pt x="46" y="185"/>
                      <a:pt x="53" y="180"/>
                    </a:cubicBezTo>
                    <a:cubicBezTo>
                      <a:pt x="62" y="173"/>
                      <a:pt x="72" y="173"/>
                      <a:pt x="72" y="180"/>
                    </a:cubicBezTo>
                    <a:cubicBezTo>
                      <a:pt x="72" y="187"/>
                      <a:pt x="74" y="185"/>
                      <a:pt x="81" y="180"/>
                    </a:cubicBezTo>
                    <a:cubicBezTo>
                      <a:pt x="88" y="173"/>
                      <a:pt x="92" y="180"/>
                      <a:pt x="92" y="168"/>
                    </a:cubicBezTo>
                    <a:cubicBezTo>
                      <a:pt x="92" y="154"/>
                      <a:pt x="102" y="166"/>
                      <a:pt x="102" y="152"/>
                    </a:cubicBezTo>
                    <a:lnTo>
                      <a:pt x="102" y="117"/>
                    </a:lnTo>
                    <a:cubicBezTo>
                      <a:pt x="102" y="110"/>
                      <a:pt x="120" y="103"/>
                      <a:pt x="120" y="91"/>
                    </a:cubicBezTo>
                    <a:cubicBezTo>
                      <a:pt x="120" y="82"/>
                      <a:pt x="137" y="61"/>
                      <a:pt x="137" y="47"/>
                    </a:cubicBezTo>
                    <a:cubicBezTo>
                      <a:pt x="137" y="35"/>
                      <a:pt x="141" y="31"/>
                      <a:pt x="144" y="26"/>
                    </a:cubicBezTo>
                    <a:cubicBezTo>
                      <a:pt x="148" y="21"/>
                      <a:pt x="148" y="12"/>
                      <a:pt x="148" y="3"/>
                    </a:cubicBezTo>
                    <a:lnTo>
                      <a:pt x="130" y="0"/>
                    </a:lnTo>
                    <a:lnTo>
                      <a:pt x="120" y="3"/>
                    </a:lnTo>
                    <a:lnTo>
                      <a:pt x="109" y="5"/>
                    </a:lnTo>
                    <a:cubicBezTo>
                      <a:pt x="109" y="5"/>
                      <a:pt x="109" y="14"/>
                      <a:pt x="104" y="21"/>
                    </a:cubicBezTo>
                    <a:cubicBezTo>
                      <a:pt x="99" y="28"/>
                      <a:pt x="97" y="42"/>
                      <a:pt x="97" y="42"/>
                    </a:cubicBezTo>
                    <a:cubicBezTo>
                      <a:pt x="97" y="42"/>
                      <a:pt x="74" y="31"/>
                      <a:pt x="67" y="33"/>
                    </a:cubicBezTo>
                    <a:lnTo>
                      <a:pt x="44" y="33"/>
                    </a:lnTo>
                    <a:cubicBezTo>
                      <a:pt x="41" y="40"/>
                      <a:pt x="41" y="52"/>
                      <a:pt x="41" y="54"/>
                    </a:cubicBezTo>
                    <a:cubicBezTo>
                      <a:pt x="41" y="59"/>
                      <a:pt x="55" y="49"/>
                      <a:pt x="62" y="54"/>
                    </a:cubicBezTo>
                    <a:cubicBezTo>
                      <a:pt x="69" y="59"/>
                      <a:pt x="67" y="68"/>
                      <a:pt x="60" y="70"/>
                    </a:cubicBezTo>
                    <a:cubicBezTo>
                      <a:pt x="51" y="75"/>
                      <a:pt x="58" y="84"/>
                      <a:pt x="62" y="89"/>
                    </a:cubicBezTo>
                    <a:cubicBezTo>
                      <a:pt x="69" y="91"/>
                      <a:pt x="69" y="101"/>
                      <a:pt x="69" y="110"/>
                    </a:cubicBezTo>
                    <a:cubicBezTo>
                      <a:pt x="69" y="122"/>
                      <a:pt x="69" y="133"/>
                      <a:pt x="62" y="136"/>
                    </a:cubicBezTo>
                    <a:cubicBezTo>
                      <a:pt x="55" y="138"/>
                      <a:pt x="51" y="131"/>
                      <a:pt x="46" y="133"/>
                    </a:cubicBezTo>
                    <a:cubicBezTo>
                      <a:pt x="41" y="133"/>
                      <a:pt x="39" y="119"/>
                      <a:pt x="34" y="119"/>
                    </a:cubicBezTo>
                    <a:cubicBezTo>
                      <a:pt x="30" y="119"/>
                      <a:pt x="32" y="131"/>
                      <a:pt x="25" y="131"/>
                    </a:cubicBezTo>
                    <a:cubicBezTo>
                      <a:pt x="18" y="131"/>
                      <a:pt x="9" y="131"/>
                      <a:pt x="11" y="140"/>
                    </a:cubicBezTo>
                    <a:cubicBezTo>
                      <a:pt x="16" y="152"/>
                      <a:pt x="20" y="159"/>
                      <a:pt x="9" y="159"/>
                    </a:cubicBezTo>
                    <a:cubicBezTo>
                      <a:pt x="4" y="159"/>
                      <a:pt x="2" y="161"/>
                      <a:pt x="0" y="164"/>
                    </a:cubicBezTo>
                    <a:lnTo>
                      <a:pt x="2" y="166"/>
                    </a:lnTo>
                    <a:cubicBezTo>
                      <a:pt x="11" y="173"/>
                      <a:pt x="16" y="180"/>
                      <a:pt x="20" y="189"/>
                    </a:cubicBezTo>
                    <a:cubicBezTo>
                      <a:pt x="27" y="182"/>
                      <a:pt x="37" y="178"/>
                      <a:pt x="39" y="17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5" name="Freeform 152">
                <a:extLst>
                  <a:ext uri="{FF2B5EF4-FFF2-40B4-BE49-F238E27FC236}">
                    <a16:creationId xmlns:a16="http://schemas.microsoft.com/office/drawing/2014/main" id="{4937CAE8-47DF-CB4F-33FD-93229DFF2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13"/>
                <a:ext cx="89" cy="114"/>
              </a:xfrm>
              <a:custGeom>
                <a:avLst/>
                <a:gdLst>
                  <a:gd name="T0" fmla="*/ 39 w 148"/>
                  <a:gd name="T1" fmla="*/ 178 h 189"/>
                  <a:gd name="T2" fmla="*/ 39 w 148"/>
                  <a:gd name="T3" fmla="*/ 178 h 189"/>
                  <a:gd name="T4" fmla="*/ 53 w 148"/>
                  <a:gd name="T5" fmla="*/ 180 h 189"/>
                  <a:gd name="T6" fmla="*/ 72 w 148"/>
                  <a:gd name="T7" fmla="*/ 180 h 189"/>
                  <a:gd name="T8" fmla="*/ 81 w 148"/>
                  <a:gd name="T9" fmla="*/ 180 h 189"/>
                  <a:gd name="T10" fmla="*/ 92 w 148"/>
                  <a:gd name="T11" fmla="*/ 168 h 189"/>
                  <a:gd name="T12" fmla="*/ 102 w 148"/>
                  <a:gd name="T13" fmla="*/ 152 h 189"/>
                  <a:gd name="T14" fmla="*/ 102 w 148"/>
                  <a:gd name="T15" fmla="*/ 117 h 189"/>
                  <a:gd name="T16" fmla="*/ 120 w 148"/>
                  <a:gd name="T17" fmla="*/ 91 h 189"/>
                  <a:gd name="T18" fmla="*/ 137 w 148"/>
                  <a:gd name="T19" fmla="*/ 47 h 189"/>
                  <a:gd name="T20" fmla="*/ 144 w 148"/>
                  <a:gd name="T21" fmla="*/ 26 h 189"/>
                  <a:gd name="T22" fmla="*/ 148 w 148"/>
                  <a:gd name="T23" fmla="*/ 3 h 189"/>
                  <a:gd name="T24" fmla="*/ 130 w 148"/>
                  <a:gd name="T25" fmla="*/ 0 h 189"/>
                  <a:gd name="T26" fmla="*/ 120 w 148"/>
                  <a:gd name="T27" fmla="*/ 3 h 189"/>
                  <a:gd name="T28" fmla="*/ 109 w 148"/>
                  <a:gd name="T29" fmla="*/ 5 h 189"/>
                  <a:gd name="T30" fmla="*/ 104 w 148"/>
                  <a:gd name="T31" fmla="*/ 21 h 189"/>
                  <a:gd name="T32" fmla="*/ 97 w 148"/>
                  <a:gd name="T33" fmla="*/ 42 h 189"/>
                  <a:gd name="T34" fmla="*/ 67 w 148"/>
                  <a:gd name="T35" fmla="*/ 33 h 189"/>
                  <a:gd name="T36" fmla="*/ 44 w 148"/>
                  <a:gd name="T37" fmla="*/ 33 h 189"/>
                  <a:gd name="T38" fmla="*/ 41 w 148"/>
                  <a:gd name="T39" fmla="*/ 54 h 189"/>
                  <a:gd name="T40" fmla="*/ 62 w 148"/>
                  <a:gd name="T41" fmla="*/ 54 h 189"/>
                  <a:gd name="T42" fmla="*/ 60 w 148"/>
                  <a:gd name="T43" fmla="*/ 70 h 189"/>
                  <a:gd name="T44" fmla="*/ 62 w 148"/>
                  <a:gd name="T45" fmla="*/ 89 h 189"/>
                  <a:gd name="T46" fmla="*/ 69 w 148"/>
                  <a:gd name="T47" fmla="*/ 110 h 189"/>
                  <a:gd name="T48" fmla="*/ 62 w 148"/>
                  <a:gd name="T49" fmla="*/ 136 h 189"/>
                  <a:gd name="T50" fmla="*/ 46 w 148"/>
                  <a:gd name="T51" fmla="*/ 133 h 189"/>
                  <a:gd name="T52" fmla="*/ 34 w 148"/>
                  <a:gd name="T53" fmla="*/ 119 h 189"/>
                  <a:gd name="T54" fmla="*/ 25 w 148"/>
                  <a:gd name="T55" fmla="*/ 131 h 189"/>
                  <a:gd name="T56" fmla="*/ 11 w 148"/>
                  <a:gd name="T57" fmla="*/ 140 h 189"/>
                  <a:gd name="T58" fmla="*/ 9 w 148"/>
                  <a:gd name="T59" fmla="*/ 159 h 189"/>
                  <a:gd name="T60" fmla="*/ 0 w 148"/>
                  <a:gd name="T61" fmla="*/ 164 h 189"/>
                  <a:gd name="T62" fmla="*/ 2 w 148"/>
                  <a:gd name="T63" fmla="*/ 166 h 189"/>
                  <a:gd name="T64" fmla="*/ 20 w 148"/>
                  <a:gd name="T65" fmla="*/ 189 h 189"/>
                  <a:gd name="T66" fmla="*/ 39 w 148"/>
                  <a:gd name="T67" fmla="*/ 178 h 189"/>
                  <a:gd name="T68" fmla="*/ 39 w 148"/>
                  <a:gd name="T69" fmla="*/ 17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" h="189">
                    <a:moveTo>
                      <a:pt x="39" y="178"/>
                    </a:moveTo>
                    <a:lnTo>
                      <a:pt x="39" y="178"/>
                    </a:lnTo>
                    <a:cubicBezTo>
                      <a:pt x="44" y="180"/>
                      <a:pt x="46" y="185"/>
                      <a:pt x="53" y="180"/>
                    </a:cubicBezTo>
                    <a:cubicBezTo>
                      <a:pt x="62" y="173"/>
                      <a:pt x="72" y="173"/>
                      <a:pt x="72" y="180"/>
                    </a:cubicBezTo>
                    <a:cubicBezTo>
                      <a:pt x="72" y="187"/>
                      <a:pt x="74" y="185"/>
                      <a:pt x="81" y="180"/>
                    </a:cubicBezTo>
                    <a:cubicBezTo>
                      <a:pt x="88" y="173"/>
                      <a:pt x="92" y="180"/>
                      <a:pt x="92" y="168"/>
                    </a:cubicBezTo>
                    <a:cubicBezTo>
                      <a:pt x="92" y="154"/>
                      <a:pt x="102" y="166"/>
                      <a:pt x="102" y="152"/>
                    </a:cubicBezTo>
                    <a:lnTo>
                      <a:pt x="102" y="117"/>
                    </a:lnTo>
                    <a:cubicBezTo>
                      <a:pt x="102" y="110"/>
                      <a:pt x="120" y="103"/>
                      <a:pt x="120" y="91"/>
                    </a:cubicBezTo>
                    <a:cubicBezTo>
                      <a:pt x="120" y="82"/>
                      <a:pt x="137" y="61"/>
                      <a:pt x="137" y="47"/>
                    </a:cubicBezTo>
                    <a:cubicBezTo>
                      <a:pt x="137" y="35"/>
                      <a:pt x="141" y="31"/>
                      <a:pt x="144" y="26"/>
                    </a:cubicBezTo>
                    <a:cubicBezTo>
                      <a:pt x="148" y="21"/>
                      <a:pt x="148" y="12"/>
                      <a:pt x="148" y="3"/>
                    </a:cubicBezTo>
                    <a:lnTo>
                      <a:pt x="130" y="0"/>
                    </a:lnTo>
                    <a:lnTo>
                      <a:pt x="120" y="3"/>
                    </a:lnTo>
                    <a:lnTo>
                      <a:pt x="109" y="5"/>
                    </a:lnTo>
                    <a:cubicBezTo>
                      <a:pt x="109" y="5"/>
                      <a:pt x="109" y="14"/>
                      <a:pt x="104" y="21"/>
                    </a:cubicBezTo>
                    <a:cubicBezTo>
                      <a:pt x="99" y="28"/>
                      <a:pt x="97" y="42"/>
                      <a:pt x="97" y="42"/>
                    </a:cubicBezTo>
                    <a:cubicBezTo>
                      <a:pt x="97" y="42"/>
                      <a:pt x="74" y="31"/>
                      <a:pt x="67" y="33"/>
                    </a:cubicBezTo>
                    <a:lnTo>
                      <a:pt x="44" y="33"/>
                    </a:lnTo>
                    <a:cubicBezTo>
                      <a:pt x="41" y="40"/>
                      <a:pt x="41" y="52"/>
                      <a:pt x="41" y="54"/>
                    </a:cubicBezTo>
                    <a:cubicBezTo>
                      <a:pt x="41" y="59"/>
                      <a:pt x="55" y="49"/>
                      <a:pt x="62" y="54"/>
                    </a:cubicBezTo>
                    <a:cubicBezTo>
                      <a:pt x="69" y="59"/>
                      <a:pt x="67" y="68"/>
                      <a:pt x="60" y="70"/>
                    </a:cubicBezTo>
                    <a:cubicBezTo>
                      <a:pt x="51" y="75"/>
                      <a:pt x="58" y="84"/>
                      <a:pt x="62" y="89"/>
                    </a:cubicBezTo>
                    <a:cubicBezTo>
                      <a:pt x="69" y="91"/>
                      <a:pt x="69" y="101"/>
                      <a:pt x="69" y="110"/>
                    </a:cubicBezTo>
                    <a:cubicBezTo>
                      <a:pt x="69" y="122"/>
                      <a:pt x="69" y="133"/>
                      <a:pt x="62" y="136"/>
                    </a:cubicBezTo>
                    <a:cubicBezTo>
                      <a:pt x="55" y="138"/>
                      <a:pt x="51" y="131"/>
                      <a:pt x="46" y="133"/>
                    </a:cubicBezTo>
                    <a:cubicBezTo>
                      <a:pt x="41" y="133"/>
                      <a:pt x="39" y="119"/>
                      <a:pt x="34" y="119"/>
                    </a:cubicBezTo>
                    <a:cubicBezTo>
                      <a:pt x="30" y="119"/>
                      <a:pt x="32" y="131"/>
                      <a:pt x="25" y="131"/>
                    </a:cubicBezTo>
                    <a:cubicBezTo>
                      <a:pt x="18" y="131"/>
                      <a:pt x="9" y="131"/>
                      <a:pt x="11" y="140"/>
                    </a:cubicBezTo>
                    <a:cubicBezTo>
                      <a:pt x="16" y="152"/>
                      <a:pt x="20" y="159"/>
                      <a:pt x="9" y="159"/>
                    </a:cubicBezTo>
                    <a:cubicBezTo>
                      <a:pt x="4" y="159"/>
                      <a:pt x="2" y="161"/>
                      <a:pt x="0" y="164"/>
                    </a:cubicBezTo>
                    <a:lnTo>
                      <a:pt x="2" y="166"/>
                    </a:lnTo>
                    <a:cubicBezTo>
                      <a:pt x="11" y="173"/>
                      <a:pt x="16" y="180"/>
                      <a:pt x="20" y="189"/>
                    </a:cubicBezTo>
                    <a:cubicBezTo>
                      <a:pt x="27" y="182"/>
                      <a:pt x="37" y="178"/>
                      <a:pt x="39" y="178"/>
                    </a:cubicBezTo>
                    <a:lnTo>
                      <a:pt x="39" y="17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6" name="Freeform 153">
                <a:extLst>
                  <a:ext uri="{FF2B5EF4-FFF2-40B4-BE49-F238E27FC236}">
                    <a16:creationId xmlns:a16="http://schemas.microsoft.com/office/drawing/2014/main" id="{0076440B-1904-94FC-9E34-8849D3512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053"/>
                <a:ext cx="211" cy="263"/>
              </a:xfrm>
              <a:custGeom>
                <a:avLst/>
                <a:gdLst>
                  <a:gd name="T0" fmla="*/ 279 w 351"/>
                  <a:gd name="T1" fmla="*/ 9 h 436"/>
                  <a:gd name="T2" fmla="*/ 251 w 351"/>
                  <a:gd name="T3" fmla="*/ 35 h 436"/>
                  <a:gd name="T4" fmla="*/ 211 w 351"/>
                  <a:gd name="T5" fmla="*/ 28 h 436"/>
                  <a:gd name="T6" fmla="*/ 195 w 351"/>
                  <a:gd name="T7" fmla="*/ 30 h 436"/>
                  <a:gd name="T8" fmla="*/ 65 w 351"/>
                  <a:gd name="T9" fmla="*/ 74 h 436"/>
                  <a:gd name="T10" fmla="*/ 46 w 351"/>
                  <a:gd name="T11" fmla="*/ 144 h 436"/>
                  <a:gd name="T12" fmla="*/ 25 w 351"/>
                  <a:gd name="T13" fmla="*/ 177 h 436"/>
                  <a:gd name="T14" fmla="*/ 7 w 351"/>
                  <a:gd name="T15" fmla="*/ 207 h 436"/>
                  <a:gd name="T16" fmla="*/ 9 w 351"/>
                  <a:gd name="T17" fmla="*/ 235 h 436"/>
                  <a:gd name="T18" fmla="*/ 23 w 351"/>
                  <a:gd name="T19" fmla="*/ 263 h 436"/>
                  <a:gd name="T20" fmla="*/ 37 w 351"/>
                  <a:gd name="T21" fmla="*/ 294 h 436"/>
                  <a:gd name="T22" fmla="*/ 35 w 351"/>
                  <a:gd name="T23" fmla="*/ 319 h 436"/>
                  <a:gd name="T24" fmla="*/ 46 w 351"/>
                  <a:gd name="T25" fmla="*/ 329 h 436"/>
                  <a:gd name="T26" fmla="*/ 74 w 351"/>
                  <a:gd name="T27" fmla="*/ 350 h 436"/>
                  <a:gd name="T28" fmla="*/ 95 w 351"/>
                  <a:gd name="T29" fmla="*/ 375 h 436"/>
                  <a:gd name="T30" fmla="*/ 114 w 351"/>
                  <a:gd name="T31" fmla="*/ 399 h 436"/>
                  <a:gd name="T32" fmla="*/ 128 w 351"/>
                  <a:gd name="T33" fmla="*/ 415 h 436"/>
                  <a:gd name="T34" fmla="*/ 153 w 351"/>
                  <a:gd name="T35" fmla="*/ 415 h 436"/>
                  <a:gd name="T36" fmla="*/ 188 w 351"/>
                  <a:gd name="T37" fmla="*/ 434 h 436"/>
                  <a:gd name="T38" fmla="*/ 216 w 351"/>
                  <a:gd name="T39" fmla="*/ 434 h 436"/>
                  <a:gd name="T40" fmla="*/ 246 w 351"/>
                  <a:gd name="T41" fmla="*/ 427 h 436"/>
                  <a:gd name="T42" fmla="*/ 256 w 351"/>
                  <a:gd name="T43" fmla="*/ 417 h 436"/>
                  <a:gd name="T44" fmla="*/ 286 w 351"/>
                  <a:gd name="T45" fmla="*/ 408 h 436"/>
                  <a:gd name="T46" fmla="*/ 290 w 351"/>
                  <a:gd name="T47" fmla="*/ 392 h 436"/>
                  <a:gd name="T48" fmla="*/ 253 w 351"/>
                  <a:gd name="T49" fmla="*/ 352 h 436"/>
                  <a:gd name="T50" fmla="*/ 237 w 351"/>
                  <a:gd name="T51" fmla="*/ 329 h 436"/>
                  <a:gd name="T52" fmla="*/ 258 w 351"/>
                  <a:gd name="T53" fmla="*/ 303 h 436"/>
                  <a:gd name="T54" fmla="*/ 272 w 351"/>
                  <a:gd name="T55" fmla="*/ 273 h 436"/>
                  <a:gd name="T56" fmla="*/ 293 w 351"/>
                  <a:gd name="T57" fmla="*/ 235 h 436"/>
                  <a:gd name="T58" fmla="*/ 309 w 351"/>
                  <a:gd name="T59" fmla="*/ 200 h 436"/>
                  <a:gd name="T60" fmla="*/ 318 w 351"/>
                  <a:gd name="T61" fmla="*/ 151 h 436"/>
                  <a:gd name="T62" fmla="*/ 351 w 351"/>
                  <a:gd name="T63" fmla="*/ 119 h 436"/>
                  <a:gd name="T64" fmla="*/ 325 w 351"/>
                  <a:gd name="T65" fmla="*/ 74 h 436"/>
                  <a:gd name="T66" fmla="*/ 302 w 351"/>
                  <a:gd name="T67" fmla="*/ 16 h 436"/>
                  <a:gd name="T68" fmla="*/ 288 w 351"/>
                  <a:gd name="T69" fmla="*/ 2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1" h="436">
                    <a:moveTo>
                      <a:pt x="279" y="9"/>
                    </a:moveTo>
                    <a:lnTo>
                      <a:pt x="279" y="9"/>
                    </a:lnTo>
                    <a:cubicBezTo>
                      <a:pt x="272" y="9"/>
                      <a:pt x="274" y="25"/>
                      <a:pt x="265" y="25"/>
                    </a:cubicBezTo>
                    <a:cubicBezTo>
                      <a:pt x="253" y="25"/>
                      <a:pt x="258" y="35"/>
                      <a:pt x="251" y="35"/>
                    </a:cubicBezTo>
                    <a:cubicBezTo>
                      <a:pt x="246" y="35"/>
                      <a:pt x="239" y="28"/>
                      <a:pt x="239" y="28"/>
                    </a:cubicBezTo>
                    <a:lnTo>
                      <a:pt x="211" y="28"/>
                    </a:lnTo>
                    <a:cubicBezTo>
                      <a:pt x="211" y="28"/>
                      <a:pt x="207" y="21"/>
                      <a:pt x="202" y="25"/>
                    </a:cubicBezTo>
                    <a:cubicBezTo>
                      <a:pt x="200" y="28"/>
                      <a:pt x="195" y="30"/>
                      <a:pt x="195" y="30"/>
                    </a:cubicBezTo>
                    <a:lnTo>
                      <a:pt x="65" y="30"/>
                    </a:lnTo>
                    <a:lnTo>
                      <a:pt x="65" y="74"/>
                    </a:lnTo>
                    <a:lnTo>
                      <a:pt x="46" y="74"/>
                    </a:lnTo>
                    <a:lnTo>
                      <a:pt x="46" y="144"/>
                    </a:lnTo>
                    <a:cubicBezTo>
                      <a:pt x="46" y="144"/>
                      <a:pt x="46" y="165"/>
                      <a:pt x="44" y="165"/>
                    </a:cubicBezTo>
                    <a:cubicBezTo>
                      <a:pt x="39" y="168"/>
                      <a:pt x="25" y="172"/>
                      <a:pt x="25" y="177"/>
                    </a:cubicBezTo>
                    <a:cubicBezTo>
                      <a:pt x="25" y="184"/>
                      <a:pt x="23" y="189"/>
                      <a:pt x="16" y="191"/>
                    </a:cubicBezTo>
                    <a:cubicBezTo>
                      <a:pt x="11" y="193"/>
                      <a:pt x="16" y="207"/>
                      <a:pt x="7" y="207"/>
                    </a:cubicBezTo>
                    <a:cubicBezTo>
                      <a:pt x="0" y="207"/>
                      <a:pt x="11" y="217"/>
                      <a:pt x="7" y="224"/>
                    </a:cubicBezTo>
                    <a:cubicBezTo>
                      <a:pt x="2" y="228"/>
                      <a:pt x="2" y="235"/>
                      <a:pt x="9" y="235"/>
                    </a:cubicBezTo>
                    <a:cubicBezTo>
                      <a:pt x="16" y="235"/>
                      <a:pt x="14" y="242"/>
                      <a:pt x="14" y="249"/>
                    </a:cubicBezTo>
                    <a:cubicBezTo>
                      <a:pt x="14" y="259"/>
                      <a:pt x="23" y="263"/>
                      <a:pt x="23" y="263"/>
                    </a:cubicBezTo>
                    <a:lnTo>
                      <a:pt x="21" y="273"/>
                    </a:lnTo>
                    <a:cubicBezTo>
                      <a:pt x="21" y="273"/>
                      <a:pt x="35" y="289"/>
                      <a:pt x="37" y="294"/>
                    </a:cubicBezTo>
                    <a:cubicBezTo>
                      <a:pt x="37" y="298"/>
                      <a:pt x="46" y="308"/>
                      <a:pt x="37" y="312"/>
                    </a:cubicBezTo>
                    <a:cubicBezTo>
                      <a:pt x="30" y="317"/>
                      <a:pt x="35" y="319"/>
                      <a:pt x="35" y="319"/>
                    </a:cubicBezTo>
                    <a:lnTo>
                      <a:pt x="44" y="322"/>
                    </a:lnTo>
                    <a:lnTo>
                      <a:pt x="46" y="329"/>
                    </a:lnTo>
                    <a:cubicBezTo>
                      <a:pt x="46" y="329"/>
                      <a:pt x="58" y="329"/>
                      <a:pt x="65" y="336"/>
                    </a:cubicBezTo>
                    <a:cubicBezTo>
                      <a:pt x="69" y="343"/>
                      <a:pt x="74" y="345"/>
                      <a:pt x="74" y="350"/>
                    </a:cubicBezTo>
                    <a:cubicBezTo>
                      <a:pt x="74" y="352"/>
                      <a:pt x="79" y="354"/>
                      <a:pt x="86" y="361"/>
                    </a:cubicBezTo>
                    <a:cubicBezTo>
                      <a:pt x="95" y="366"/>
                      <a:pt x="95" y="371"/>
                      <a:pt x="95" y="375"/>
                    </a:cubicBezTo>
                    <a:cubicBezTo>
                      <a:pt x="95" y="380"/>
                      <a:pt x="109" y="385"/>
                      <a:pt x="109" y="385"/>
                    </a:cubicBezTo>
                    <a:lnTo>
                      <a:pt x="114" y="399"/>
                    </a:lnTo>
                    <a:cubicBezTo>
                      <a:pt x="116" y="399"/>
                      <a:pt x="118" y="401"/>
                      <a:pt x="118" y="403"/>
                    </a:cubicBezTo>
                    <a:cubicBezTo>
                      <a:pt x="121" y="410"/>
                      <a:pt x="128" y="415"/>
                      <a:pt x="128" y="415"/>
                    </a:cubicBezTo>
                    <a:cubicBezTo>
                      <a:pt x="128" y="415"/>
                      <a:pt x="137" y="420"/>
                      <a:pt x="142" y="415"/>
                    </a:cubicBezTo>
                    <a:cubicBezTo>
                      <a:pt x="146" y="408"/>
                      <a:pt x="153" y="415"/>
                      <a:pt x="153" y="415"/>
                    </a:cubicBezTo>
                    <a:cubicBezTo>
                      <a:pt x="153" y="415"/>
                      <a:pt x="160" y="410"/>
                      <a:pt x="163" y="413"/>
                    </a:cubicBezTo>
                    <a:cubicBezTo>
                      <a:pt x="167" y="415"/>
                      <a:pt x="179" y="424"/>
                      <a:pt x="188" y="434"/>
                    </a:cubicBezTo>
                    <a:cubicBezTo>
                      <a:pt x="190" y="434"/>
                      <a:pt x="200" y="429"/>
                      <a:pt x="204" y="429"/>
                    </a:cubicBezTo>
                    <a:cubicBezTo>
                      <a:pt x="209" y="429"/>
                      <a:pt x="216" y="436"/>
                      <a:pt x="216" y="434"/>
                    </a:cubicBezTo>
                    <a:cubicBezTo>
                      <a:pt x="218" y="431"/>
                      <a:pt x="230" y="427"/>
                      <a:pt x="232" y="429"/>
                    </a:cubicBezTo>
                    <a:cubicBezTo>
                      <a:pt x="237" y="431"/>
                      <a:pt x="246" y="431"/>
                      <a:pt x="246" y="427"/>
                    </a:cubicBezTo>
                    <a:cubicBezTo>
                      <a:pt x="246" y="424"/>
                      <a:pt x="251" y="422"/>
                      <a:pt x="253" y="420"/>
                    </a:cubicBezTo>
                    <a:lnTo>
                      <a:pt x="256" y="417"/>
                    </a:lnTo>
                    <a:cubicBezTo>
                      <a:pt x="256" y="413"/>
                      <a:pt x="267" y="406"/>
                      <a:pt x="272" y="406"/>
                    </a:cubicBezTo>
                    <a:cubicBezTo>
                      <a:pt x="276" y="406"/>
                      <a:pt x="283" y="403"/>
                      <a:pt x="286" y="408"/>
                    </a:cubicBezTo>
                    <a:cubicBezTo>
                      <a:pt x="286" y="408"/>
                      <a:pt x="288" y="410"/>
                      <a:pt x="290" y="410"/>
                    </a:cubicBezTo>
                    <a:cubicBezTo>
                      <a:pt x="293" y="399"/>
                      <a:pt x="295" y="392"/>
                      <a:pt x="290" y="392"/>
                    </a:cubicBezTo>
                    <a:cubicBezTo>
                      <a:pt x="286" y="392"/>
                      <a:pt x="274" y="387"/>
                      <a:pt x="272" y="375"/>
                    </a:cubicBezTo>
                    <a:cubicBezTo>
                      <a:pt x="267" y="366"/>
                      <a:pt x="256" y="359"/>
                      <a:pt x="253" y="352"/>
                    </a:cubicBezTo>
                    <a:cubicBezTo>
                      <a:pt x="251" y="345"/>
                      <a:pt x="237" y="347"/>
                      <a:pt x="232" y="340"/>
                    </a:cubicBezTo>
                    <a:cubicBezTo>
                      <a:pt x="230" y="336"/>
                      <a:pt x="237" y="336"/>
                      <a:pt x="237" y="329"/>
                    </a:cubicBezTo>
                    <a:cubicBezTo>
                      <a:pt x="237" y="324"/>
                      <a:pt x="253" y="326"/>
                      <a:pt x="253" y="326"/>
                    </a:cubicBezTo>
                    <a:cubicBezTo>
                      <a:pt x="256" y="324"/>
                      <a:pt x="258" y="310"/>
                      <a:pt x="258" y="303"/>
                    </a:cubicBezTo>
                    <a:cubicBezTo>
                      <a:pt x="258" y="294"/>
                      <a:pt x="267" y="287"/>
                      <a:pt x="262" y="282"/>
                    </a:cubicBezTo>
                    <a:cubicBezTo>
                      <a:pt x="260" y="277"/>
                      <a:pt x="267" y="277"/>
                      <a:pt x="272" y="273"/>
                    </a:cubicBezTo>
                    <a:cubicBezTo>
                      <a:pt x="279" y="268"/>
                      <a:pt x="274" y="256"/>
                      <a:pt x="279" y="252"/>
                    </a:cubicBezTo>
                    <a:cubicBezTo>
                      <a:pt x="283" y="247"/>
                      <a:pt x="288" y="235"/>
                      <a:pt x="293" y="235"/>
                    </a:cubicBezTo>
                    <a:cubicBezTo>
                      <a:pt x="295" y="235"/>
                      <a:pt x="302" y="231"/>
                      <a:pt x="302" y="226"/>
                    </a:cubicBezTo>
                    <a:cubicBezTo>
                      <a:pt x="302" y="221"/>
                      <a:pt x="311" y="210"/>
                      <a:pt x="309" y="200"/>
                    </a:cubicBezTo>
                    <a:cubicBezTo>
                      <a:pt x="309" y="191"/>
                      <a:pt x="304" y="179"/>
                      <a:pt x="311" y="172"/>
                    </a:cubicBezTo>
                    <a:cubicBezTo>
                      <a:pt x="318" y="163"/>
                      <a:pt x="321" y="156"/>
                      <a:pt x="318" y="151"/>
                    </a:cubicBezTo>
                    <a:cubicBezTo>
                      <a:pt x="318" y="144"/>
                      <a:pt x="325" y="142"/>
                      <a:pt x="330" y="140"/>
                    </a:cubicBezTo>
                    <a:cubicBezTo>
                      <a:pt x="332" y="135"/>
                      <a:pt x="344" y="133"/>
                      <a:pt x="351" y="119"/>
                    </a:cubicBezTo>
                    <a:cubicBezTo>
                      <a:pt x="346" y="114"/>
                      <a:pt x="341" y="109"/>
                      <a:pt x="337" y="107"/>
                    </a:cubicBezTo>
                    <a:cubicBezTo>
                      <a:pt x="330" y="105"/>
                      <a:pt x="325" y="91"/>
                      <a:pt x="325" y="74"/>
                    </a:cubicBezTo>
                    <a:cubicBezTo>
                      <a:pt x="325" y="58"/>
                      <a:pt x="321" y="44"/>
                      <a:pt x="321" y="39"/>
                    </a:cubicBezTo>
                    <a:cubicBezTo>
                      <a:pt x="321" y="32"/>
                      <a:pt x="311" y="23"/>
                      <a:pt x="302" y="16"/>
                    </a:cubicBezTo>
                    <a:cubicBezTo>
                      <a:pt x="295" y="14"/>
                      <a:pt x="290" y="7"/>
                      <a:pt x="290" y="0"/>
                    </a:cubicBezTo>
                    <a:cubicBezTo>
                      <a:pt x="290" y="2"/>
                      <a:pt x="290" y="2"/>
                      <a:pt x="288" y="2"/>
                    </a:cubicBezTo>
                    <a:cubicBezTo>
                      <a:pt x="283" y="11"/>
                      <a:pt x="283" y="9"/>
                      <a:pt x="279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7" name="Freeform 154">
                <a:extLst>
                  <a:ext uri="{FF2B5EF4-FFF2-40B4-BE49-F238E27FC236}">
                    <a16:creationId xmlns:a16="http://schemas.microsoft.com/office/drawing/2014/main" id="{A8C788D2-47E5-8B5E-8CA1-6E459E02E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053"/>
                <a:ext cx="211" cy="263"/>
              </a:xfrm>
              <a:custGeom>
                <a:avLst/>
                <a:gdLst>
                  <a:gd name="T0" fmla="*/ 279 w 351"/>
                  <a:gd name="T1" fmla="*/ 9 h 436"/>
                  <a:gd name="T2" fmla="*/ 251 w 351"/>
                  <a:gd name="T3" fmla="*/ 35 h 436"/>
                  <a:gd name="T4" fmla="*/ 211 w 351"/>
                  <a:gd name="T5" fmla="*/ 28 h 436"/>
                  <a:gd name="T6" fmla="*/ 195 w 351"/>
                  <a:gd name="T7" fmla="*/ 30 h 436"/>
                  <a:gd name="T8" fmla="*/ 65 w 351"/>
                  <a:gd name="T9" fmla="*/ 74 h 436"/>
                  <a:gd name="T10" fmla="*/ 46 w 351"/>
                  <a:gd name="T11" fmla="*/ 144 h 436"/>
                  <a:gd name="T12" fmla="*/ 25 w 351"/>
                  <a:gd name="T13" fmla="*/ 177 h 436"/>
                  <a:gd name="T14" fmla="*/ 7 w 351"/>
                  <a:gd name="T15" fmla="*/ 207 h 436"/>
                  <a:gd name="T16" fmla="*/ 9 w 351"/>
                  <a:gd name="T17" fmla="*/ 235 h 436"/>
                  <a:gd name="T18" fmla="*/ 23 w 351"/>
                  <a:gd name="T19" fmla="*/ 263 h 436"/>
                  <a:gd name="T20" fmla="*/ 37 w 351"/>
                  <a:gd name="T21" fmla="*/ 294 h 436"/>
                  <a:gd name="T22" fmla="*/ 35 w 351"/>
                  <a:gd name="T23" fmla="*/ 319 h 436"/>
                  <a:gd name="T24" fmla="*/ 46 w 351"/>
                  <a:gd name="T25" fmla="*/ 329 h 436"/>
                  <a:gd name="T26" fmla="*/ 74 w 351"/>
                  <a:gd name="T27" fmla="*/ 350 h 436"/>
                  <a:gd name="T28" fmla="*/ 95 w 351"/>
                  <a:gd name="T29" fmla="*/ 375 h 436"/>
                  <a:gd name="T30" fmla="*/ 114 w 351"/>
                  <a:gd name="T31" fmla="*/ 399 h 436"/>
                  <a:gd name="T32" fmla="*/ 128 w 351"/>
                  <a:gd name="T33" fmla="*/ 415 h 436"/>
                  <a:gd name="T34" fmla="*/ 153 w 351"/>
                  <a:gd name="T35" fmla="*/ 415 h 436"/>
                  <a:gd name="T36" fmla="*/ 188 w 351"/>
                  <a:gd name="T37" fmla="*/ 434 h 436"/>
                  <a:gd name="T38" fmla="*/ 216 w 351"/>
                  <a:gd name="T39" fmla="*/ 434 h 436"/>
                  <a:gd name="T40" fmla="*/ 246 w 351"/>
                  <a:gd name="T41" fmla="*/ 427 h 436"/>
                  <a:gd name="T42" fmla="*/ 256 w 351"/>
                  <a:gd name="T43" fmla="*/ 417 h 436"/>
                  <a:gd name="T44" fmla="*/ 286 w 351"/>
                  <a:gd name="T45" fmla="*/ 408 h 436"/>
                  <a:gd name="T46" fmla="*/ 290 w 351"/>
                  <a:gd name="T47" fmla="*/ 392 h 436"/>
                  <a:gd name="T48" fmla="*/ 253 w 351"/>
                  <a:gd name="T49" fmla="*/ 352 h 436"/>
                  <a:gd name="T50" fmla="*/ 237 w 351"/>
                  <a:gd name="T51" fmla="*/ 329 h 436"/>
                  <a:gd name="T52" fmla="*/ 258 w 351"/>
                  <a:gd name="T53" fmla="*/ 303 h 436"/>
                  <a:gd name="T54" fmla="*/ 272 w 351"/>
                  <a:gd name="T55" fmla="*/ 273 h 436"/>
                  <a:gd name="T56" fmla="*/ 293 w 351"/>
                  <a:gd name="T57" fmla="*/ 235 h 436"/>
                  <a:gd name="T58" fmla="*/ 309 w 351"/>
                  <a:gd name="T59" fmla="*/ 200 h 436"/>
                  <a:gd name="T60" fmla="*/ 318 w 351"/>
                  <a:gd name="T61" fmla="*/ 151 h 436"/>
                  <a:gd name="T62" fmla="*/ 351 w 351"/>
                  <a:gd name="T63" fmla="*/ 119 h 436"/>
                  <a:gd name="T64" fmla="*/ 325 w 351"/>
                  <a:gd name="T65" fmla="*/ 74 h 436"/>
                  <a:gd name="T66" fmla="*/ 302 w 351"/>
                  <a:gd name="T67" fmla="*/ 16 h 436"/>
                  <a:gd name="T68" fmla="*/ 288 w 351"/>
                  <a:gd name="T69" fmla="*/ 2 h 436"/>
                  <a:gd name="T70" fmla="*/ 279 w 351"/>
                  <a:gd name="T71" fmla="*/ 9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1" h="436">
                    <a:moveTo>
                      <a:pt x="279" y="9"/>
                    </a:moveTo>
                    <a:lnTo>
                      <a:pt x="279" y="9"/>
                    </a:lnTo>
                    <a:cubicBezTo>
                      <a:pt x="272" y="9"/>
                      <a:pt x="274" y="25"/>
                      <a:pt x="265" y="25"/>
                    </a:cubicBezTo>
                    <a:cubicBezTo>
                      <a:pt x="253" y="25"/>
                      <a:pt x="258" y="35"/>
                      <a:pt x="251" y="35"/>
                    </a:cubicBezTo>
                    <a:cubicBezTo>
                      <a:pt x="246" y="35"/>
                      <a:pt x="239" y="28"/>
                      <a:pt x="239" y="28"/>
                    </a:cubicBezTo>
                    <a:lnTo>
                      <a:pt x="211" y="28"/>
                    </a:lnTo>
                    <a:cubicBezTo>
                      <a:pt x="211" y="28"/>
                      <a:pt x="207" y="21"/>
                      <a:pt x="202" y="25"/>
                    </a:cubicBezTo>
                    <a:cubicBezTo>
                      <a:pt x="200" y="28"/>
                      <a:pt x="195" y="30"/>
                      <a:pt x="195" y="30"/>
                    </a:cubicBezTo>
                    <a:lnTo>
                      <a:pt x="65" y="30"/>
                    </a:lnTo>
                    <a:lnTo>
                      <a:pt x="65" y="74"/>
                    </a:lnTo>
                    <a:lnTo>
                      <a:pt x="46" y="74"/>
                    </a:lnTo>
                    <a:lnTo>
                      <a:pt x="46" y="144"/>
                    </a:lnTo>
                    <a:cubicBezTo>
                      <a:pt x="46" y="144"/>
                      <a:pt x="46" y="165"/>
                      <a:pt x="44" y="165"/>
                    </a:cubicBezTo>
                    <a:cubicBezTo>
                      <a:pt x="39" y="168"/>
                      <a:pt x="25" y="172"/>
                      <a:pt x="25" y="177"/>
                    </a:cubicBezTo>
                    <a:cubicBezTo>
                      <a:pt x="25" y="184"/>
                      <a:pt x="23" y="189"/>
                      <a:pt x="16" y="191"/>
                    </a:cubicBezTo>
                    <a:cubicBezTo>
                      <a:pt x="11" y="193"/>
                      <a:pt x="16" y="207"/>
                      <a:pt x="7" y="207"/>
                    </a:cubicBezTo>
                    <a:cubicBezTo>
                      <a:pt x="0" y="207"/>
                      <a:pt x="11" y="217"/>
                      <a:pt x="7" y="224"/>
                    </a:cubicBezTo>
                    <a:cubicBezTo>
                      <a:pt x="2" y="228"/>
                      <a:pt x="2" y="235"/>
                      <a:pt x="9" y="235"/>
                    </a:cubicBezTo>
                    <a:cubicBezTo>
                      <a:pt x="16" y="235"/>
                      <a:pt x="14" y="242"/>
                      <a:pt x="14" y="249"/>
                    </a:cubicBezTo>
                    <a:cubicBezTo>
                      <a:pt x="14" y="259"/>
                      <a:pt x="23" y="263"/>
                      <a:pt x="23" y="263"/>
                    </a:cubicBezTo>
                    <a:lnTo>
                      <a:pt x="21" y="273"/>
                    </a:lnTo>
                    <a:cubicBezTo>
                      <a:pt x="21" y="273"/>
                      <a:pt x="35" y="289"/>
                      <a:pt x="37" y="294"/>
                    </a:cubicBezTo>
                    <a:cubicBezTo>
                      <a:pt x="37" y="298"/>
                      <a:pt x="46" y="308"/>
                      <a:pt x="37" y="312"/>
                    </a:cubicBezTo>
                    <a:cubicBezTo>
                      <a:pt x="30" y="317"/>
                      <a:pt x="35" y="319"/>
                      <a:pt x="35" y="319"/>
                    </a:cubicBezTo>
                    <a:lnTo>
                      <a:pt x="44" y="322"/>
                    </a:lnTo>
                    <a:lnTo>
                      <a:pt x="46" y="329"/>
                    </a:lnTo>
                    <a:cubicBezTo>
                      <a:pt x="46" y="329"/>
                      <a:pt x="58" y="329"/>
                      <a:pt x="65" y="336"/>
                    </a:cubicBezTo>
                    <a:cubicBezTo>
                      <a:pt x="69" y="343"/>
                      <a:pt x="74" y="345"/>
                      <a:pt x="74" y="350"/>
                    </a:cubicBezTo>
                    <a:cubicBezTo>
                      <a:pt x="74" y="352"/>
                      <a:pt x="79" y="354"/>
                      <a:pt x="86" y="361"/>
                    </a:cubicBezTo>
                    <a:cubicBezTo>
                      <a:pt x="95" y="366"/>
                      <a:pt x="95" y="371"/>
                      <a:pt x="95" y="375"/>
                    </a:cubicBezTo>
                    <a:cubicBezTo>
                      <a:pt x="95" y="380"/>
                      <a:pt x="109" y="385"/>
                      <a:pt x="109" y="385"/>
                    </a:cubicBezTo>
                    <a:lnTo>
                      <a:pt x="114" y="399"/>
                    </a:lnTo>
                    <a:cubicBezTo>
                      <a:pt x="116" y="399"/>
                      <a:pt x="118" y="401"/>
                      <a:pt x="118" y="403"/>
                    </a:cubicBezTo>
                    <a:cubicBezTo>
                      <a:pt x="121" y="410"/>
                      <a:pt x="128" y="415"/>
                      <a:pt x="128" y="415"/>
                    </a:cubicBezTo>
                    <a:cubicBezTo>
                      <a:pt x="128" y="415"/>
                      <a:pt x="137" y="420"/>
                      <a:pt x="142" y="415"/>
                    </a:cubicBezTo>
                    <a:cubicBezTo>
                      <a:pt x="146" y="408"/>
                      <a:pt x="153" y="415"/>
                      <a:pt x="153" y="415"/>
                    </a:cubicBezTo>
                    <a:cubicBezTo>
                      <a:pt x="153" y="415"/>
                      <a:pt x="160" y="410"/>
                      <a:pt x="163" y="413"/>
                    </a:cubicBezTo>
                    <a:cubicBezTo>
                      <a:pt x="167" y="415"/>
                      <a:pt x="179" y="424"/>
                      <a:pt x="188" y="434"/>
                    </a:cubicBezTo>
                    <a:cubicBezTo>
                      <a:pt x="190" y="434"/>
                      <a:pt x="200" y="429"/>
                      <a:pt x="204" y="429"/>
                    </a:cubicBezTo>
                    <a:cubicBezTo>
                      <a:pt x="209" y="429"/>
                      <a:pt x="216" y="436"/>
                      <a:pt x="216" y="434"/>
                    </a:cubicBezTo>
                    <a:cubicBezTo>
                      <a:pt x="218" y="431"/>
                      <a:pt x="230" y="427"/>
                      <a:pt x="232" y="429"/>
                    </a:cubicBezTo>
                    <a:cubicBezTo>
                      <a:pt x="237" y="431"/>
                      <a:pt x="246" y="431"/>
                      <a:pt x="246" y="427"/>
                    </a:cubicBezTo>
                    <a:cubicBezTo>
                      <a:pt x="246" y="424"/>
                      <a:pt x="251" y="422"/>
                      <a:pt x="253" y="420"/>
                    </a:cubicBezTo>
                    <a:lnTo>
                      <a:pt x="256" y="417"/>
                    </a:lnTo>
                    <a:cubicBezTo>
                      <a:pt x="256" y="413"/>
                      <a:pt x="267" y="406"/>
                      <a:pt x="272" y="406"/>
                    </a:cubicBezTo>
                    <a:cubicBezTo>
                      <a:pt x="276" y="406"/>
                      <a:pt x="283" y="403"/>
                      <a:pt x="286" y="408"/>
                    </a:cubicBezTo>
                    <a:cubicBezTo>
                      <a:pt x="286" y="408"/>
                      <a:pt x="288" y="410"/>
                      <a:pt x="290" y="410"/>
                    </a:cubicBezTo>
                    <a:cubicBezTo>
                      <a:pt x="293" y="399"/>
                      <a:pt x="295" y="392"/>
                      <a:pt x="290" y="392"/>
                    </a:cubicBezTo>
                    <a:cubicBezTo>
                      <a:pt x="286" y="392"/>
                      <a:pt x="274" y="387"/>
                      <a:pt x="272" y="375"/>
                    </a:cubicBezTo>
                    <a:cubicBezTo>
                      <a:pt x="267" y="366"/>
                      <a:pt x="256" y="359"/>
                      <a:pt x="253" y="352"/>
                    </a:cubicBezTo>
                    <a:cubicBezTo>
                      <a:pt x="251" y="345"/>
                      <a:pt x="237" y="347"/>
                      <a:pt x="232" y="340"/>
                    </a:cubicBezTo>
                    <a:cubicBezTo>
                      <a:pt x="230" y="336"/>
                      <a:pt x="237" y="336"/>
                      <a:pt x="237" y="329"/>
                    </a:cubicBezTo>
                    <a:cubicBezTo>
                      <a:pt x="237" y="324"/>
                      <a:pt x="253" y="326"/>
                      <a:pt x="253" y="326"/>
                    </a:cubicBezTo>
                    <a:cubicBezTo>
                      <a:pt x="256" y="324"/>
                      <a:pt x="258" y="310"/>
                      <a:pt x="258" y="303"/>
                    </a:cubicBezTo>
                    <a:cubicBezTo>
                      <a:pt x="258" y="294"/>
                      <a:pt x="267" y="287"/>
                      <a:pt x="262" y="282"/>
                    </a:cubicBezTo>
                    <a:cubicBezTo>
                      <a:pt x="260" y="277"/>
                      <a:pt x="267" y="277"/>
                      <a:pt x="272" y="273"/>
                    </a:cubicBezTo>
                    <a:cubicBezTo>
                      <a:pt x="279" y="268"/>
                      <a:pt x="274" y="256"/>
                      <a:pt x="279" y="252"/>
                    </a:cubicBezTo>
                    <a:cubicBezTo>
                      <a:pt x="283" y="247"/>
                      <a:pt x="288" y="235"/>
                      <a:pt x="293" y="235"/>
                    </a:cubicBezTo>
                    <a:cubicBezTo>
                      <a:pt x="295" y="235"/>
                      <a:pt x="302" y="231"/>
                      <a:pt x="302" y="226"/>
                    </a:cubicBezTo>
                    <a:cubicBezTo>
                      <a:pt x="302" y="221"/>
                      <a:pt x="311" y="210"/>
                      <a:pt x="309" y="200"/>
                    </a:cubicBezTo>
                    <a:cubicBezTo>
                      <a:pt x="309" y="191"/>
                      <a:pt x="304" y="179"/>
                      <a:pt x="311" y="172"/>
                    </a:cubicBezTo>
                    <a:cubicBezTo>
                      <a:pt x="318" y="163"/>
                      <a:pt x="321" y="156"/>
                      <a:pt x="318" y="151"/>
                    </a:cubicBezTo>
                    <a:cubicBezTo>
                      <a:pt x="318" y="144"/>
                      <a:pt x="325" y="142"/>
                      <a:pt x="330" y="140"/>
                    </a:cubicBezTo>
                    <a:cubicBezTo>
                      <a:pt x="332" y="135"/>
                      <a:pt x="344" y="133"/>
                      <a:pt x="351" y="119"/>
                    </a:cubicBezTo>
                    <a:cubicBezTo>
                      <a:pt x="346" y="114"/>
                      <a:pt x="341" y="109"/>
                      <a:pt x="337" y="107"/>
                    </a:cubicBezTo>
                    <a:cubicBezTo>
                      <a:pt x="330" y="105"/>
                      <a:pt x="325" y="91"/>
                      <a:pt x="325" y="74"/>
                    </a:cubicBezTo>
                    <a:cubicBezTo>
                      <a:pt x="325" y="58"/>
                      <a:pt x="321" y="44"/>
                      <a:pt x="321" y="39"/>
                    </a:cubicBezTo>
                    <a:cubicBezTo>
                      <a:pt x="321" y="32"/>
                      <a:pt x="311" y="23"/>
                      <a:pt x="302" y="16"/>
                    </a:cubicBezTo>
                    <a:cubicBezTo>
                      <a:pt x="295" y="14"/>
                      <a:pt x="290" y="7"/>
                      <a:pt x="290" y="0"/>
                    </a:cubicBezTo>
                    <a:cubicBezTo>
                      <a:pt x="290" y="2"/>
                      <a:pt x="290" y="2"/>
                      <a:pt x="288" y="2"/>
                    </a:cubicBezTo>
                    <a:cubicBezTo>
                      <a:pt x="283" y="11"/>
                      <a:pt x="283" y="9"/>
                      <a:pt x="279" y="9"/>
                    </a:cubicBezTo>
                    <a:lnTo>
                      <a:pt x="279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8" name="Freeform 155">
                <a:extLst>
                  <a:ext uri="{FF2B5EF4-FFF2-40B4-BE49-F238E27FC236}">
                    <a16:creationId xmlns:a16="http://schemas.microsoft.com/office/drawing/2014/main" id="{4335ACB1-D837-7E4F-5C6F-8555730BA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053"/>
                <a:ext cx="211" cy="263"/>
              </a:xfrm>
              <a:custGeom>
                <a:avLst/>
                <a:gdLst>
                  <a:gd name="T0" fmla="*/ 279 w 351"/>
                  <a:gd name="T1" fmla="*/ 9 h 436"/>
                  <a:gd name="T2" fmla="*/ 251 w 351"/>
                  <a:gd name="T3" fmla="*/ 35 h 436"/>
                  <a:gd name="T4" fmla="*/ 211 w 351"/>
                  <a:gd name="T5" fmla="*/ 28 h 436"/>
                  <a:gd name="T6" fmla="*/ 195 w 351"/>
                  <a:gd name="T7" fmla="*/ 30 h 436"/>
                  <a:gd name="T8" fmla="*/ 65 w 351"/>
                  <a:gd name="T9" fmla="*/ 74 h 436"/>
                  <a:gd name="T10" fmla="*/ 46 w 351"/>
                  <a:gd name="T11" fmla="*/ 144 h 436"/>
                  <a:gd name="T12" fmla="*/ 25 w 351"/>
                  <a:gd name="T13" fmla="*/ 177 h 436"/>
                  <a:gd name="T14" fmla="*/ 7 w 351"/>
                  <a:gd name="T15" fmla="*/ 207 h 436"/>
                  <a:gd name="T16" fmla="*/ 9 w 351"/>
                  <a:gd name="T17" fmla="*/ 235 h 436"/>
                  <a:gd name="T18" fmla="*/ 23 w 351"/>
                  <a:gd name="T19" fmla="*/ 263 h 436"/>
                  <a:gd name="T20" fmla="*/ 37 w 351"/>
                  <a:gd name="T21" fmla="*/ 294 h 436"/>
                  <a:gd name="T22" fmla="*/ 35 w 351"/>
                  <a:gd name="T23" fmla="*/ 319 h 436"/>
                  <a:gd name="T24" fmla="*/ 46 w 351"/>
                  <a:gd name="T25" fmla="*/ 329 h 436"/>
                  <a:gd name="T26" fmla="*/ 74 w 351"/>
                  <a:gd name="T27" fmla="*/ 350 h 436"/>
                  <a:gd name="T28" fmla="*/ 95 w 351"/>
                  <a:gd name="T29" fmla="*/ 375 h 436"/>
                  <a:gd name="T30" fmla="*/ 114 w 351"/>
                  <a:gd name="T31" fmla="*/ 399 h 436"/>
                  <a:gd name="T32" fmla="*/ 128 w 351"/>
                  <a:gd name="T33" fmla="*/ 415 h 436"/>
                  <a:gd name="T34" fmla="*/ 153 w 351"/>
                  <a:gd name="T35" fmla="*/ 415 h 436"/>
                  <a:gd name="T36" fmla="*/ 188 w 351"/>
                  <a:gd name="T37" fmla="*/ 434 h 436"/>
                  <a:gd name="T38" fmla="*/ 216 w 351"/>
                  <a:gd name="T39" fmla="*/ 434 h 436"/>
                  <a:gd name="T40" fmla="*/ 246 w 351"/>
                  <a:gd name="T41" fmla="*/ 427 h 436"/>
                  <a:gd name="T42" fmla="*/ 256 w 351"/>
                  <a:gd name="T43" fmla="*/ 417 h 436"/>
                  <a:gd name="T44" fmla="*/ 286 w 351"/>
                  <a:gd name="T45" fmla="*/ 408 h 436"/>
                  <a:gd name="T46" fmla="*/ 290 w 351"/>
                  <a:gd name="T47" fmla="*/ 392 h 436"/>
                  <a:gd name="T48" fmla="*/ 253 w 351"/>
                  <a:gd name="T49" fmla="*/ 352 h 436"/>
                  <a:gd name="T50" fmla="*/ 237 w 351"/>
                  <a:gd name="T51" fmla="*/ 329 h 436"/>
                  <a:gd name="T52" fmla="*/ 258 w 351"/>
                  <a:gd name="T53" fmla="*/ 303 h 436"/>
                  <a:gd name="T54" fmla="*/ 272 w 351"/>
                  <a:gd name="T55" fmla="*/ 273 h 436"/>
                  <a:gd name="T56" fmla="*/ 293 w 351"/>
                  <a:gd name="T57" fmla="*/ 235 h 436"/>
                  <a:gd name="T58" fmla="*/ 309 w 351"/>
                  <a:gd name="T59" fmla="*/ 200 h 436"/>
                  <a:gd name="T60" fmla="*/ 318 w 351"/>
                  <a:gd name="T61" fmla="*/ 151 h 436"/>
                  <a:gd name="T62" fmla="*/ 351 w 351"/>
                  <a:gd name="T63" fmla="*/ 119 h 436"/>
                  <a:gd name="T64" fmla="*/ 325 w 351"/>
                  <a:gd name="T65" fmla="*/ 74 h 436"/>
                  <a:gd name="T66" fmla="*/ 302 w 351"/>
                  <a:gd name="T67" fmla="*/ 16 h 436"/>
                  <a:gd name="T68" fmla="*/ 288 w 351"/>
                  <a:gd name="T69" fmla="*/ 2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1" h="436">
                    <a:moveTo>
                      <a:pt x="279" y="9"/>
                    </a:moveTo>
                    <a:lnTo>
                      <a:pt x="279" y="9"/>
                    </a:lnTo>
                    <a:cubicBezTo>
                      <a:pt x="272" y="9"/>
                      <a:pt x="274" y="25"/>
                      <a:pt x="265" y="25"/>
                    </a:cubicBezTo>
                    <a:cubicBezTo>
                      <a:pt x="253" y="25"/>
                      <a:pt x="258" y="35"/>
                      <a:pt x="251" y="35"/>
                    </a:cubicBezTo>
                    <a:cubicBezTo>
                      <a:pt x="246" y="35"/>
                      <a:pt x="239" y="28"/>
                      <a:pt x="239" y="28"/>
                    </a:cubicBezTo>
                    <a:lnTo>
                      <a:pt x="211" y="28"/>
                    </a:lnTo>
                    <a:cubicBezTo>
                      <a:pt x="211" y="28"/>
                      <a:pt x="207" y="21"/>
                      <a:pt x="202" y="25"/>
                    </a:cubicBezTo>
                    <a:cubicBezTo>
                      <a:pt x="200" y="28"/>
                      <a:pt x="195" y="30"/>
                      <a:pt x="195" y="30"/>
                    </a:cubicBezTo>
                    <a:lnTo>
                      <a:pt x="65" y="30"/>
                    </a:lnTo>
                    <a:lnTo>
                      <a:pt x="65" y="74"/>
                    </a:lnTo>
                    <a:lnTo>
                      <a:pt x="46" y="74"/>
                    </a:lnTo>
                    <a:lnTo>
                      <a:pt x="46" y="144"/>
                    </a:lnTo>
                    <a:cubicBezTo>
                      <a:pt x="46" y="144"/>
                      <a:pt x="46" y="165"/>
                      <a:pt x="44" y="165"/>
                    </a:cubicBezTo>
                    <a:cubicBezTo>
                      <a:pt x="39" y="168"/>
                      <a:pt x="25" y="172"/>
                      <a:pt x="25" y="177"/>
                    </a:cubicBezTo>
                    <a:cubicBezTo>
                      <a:pt x="25" y="184"/>
                      <a:pt x="23" y="189"/>
                      <a:pt x="16" y="191"/>
                    </a:cubicBezTo>
                    <a:cubicBezTo>
                      <a:pt x="11" y="193"/>
                      <a:pt x="16" y="207"/>
                      <a:pt x="7" y="207"/>
                    </a:cubicBezTo>
                    <a:cubicBezTo>
                      <a:pt x="0" y="207"/>
                      <a:pt x="11" y="217"/>
                      <a:pt x="7" y="224"/>
                    </a:cubicBezTo>
                    <a:cubicBezTo>
                      <a:pt x="2" y="228"/>
                      <a:pt x="2" y="235"/>
                      <a:pt x="9" y="235"/>
                    </a:cubicBezTo>
                    <a:cubicBezTo>
                      <a:pt x="16" y="235"/>
                      <a:pt x="14" y="242"/>
                      <a:pt x="14" y="249"/>
                    </a:cubicBezTo>
                    <a:cubicBezTo>
                      <a:pt x="14" y="259"/>
                      <a:pt x="23" y="263"/>
                      <a:pt x="23" y="263"/>
                    </a:cubicBezTo>
                    <a:lnTo>
                      <a:pt x="21" y="273"/>
                    </a:lnTo>
                    <a:cubicBezTo>
                      <a:pt x="21" y="273"/>
                      <a:pt x="35" y="289"/>
                      <a:pt x="37" y="294"/>
                    </a:cubicBezTo>
                    <a:cubicBezTo>
                      <a:pt x="37" y="298"/>
                      <a:pt x="46" y="308"/>
                      <a:pt x="37" y="312"/>
                    </a:cubicBezTo>
                    <a:cubicBezTo>
                      <a:pt x="30" y="317"/>
                      <a:pt x="35" y="319"/>
                      <a:pt x="35" y="319"/>
                    </a:cubicBezTo>
                    <a:lnTo>
                      <a:pt x="44" y="322"/>
                    </a:lnTo>
                    <a:lnTo>
                      <a:pt x="46" y="329"/>
                    </a:lnTo>
                    <a:cubicBezTo>
                      <a:pt x="46" y="329"/>
                      <a:pt x="58" y="329"/>
                      <a:pt x="65" y="336"/>
                    </a:cubicBezTo>
                    <a:cubicBezTo>
                      <a:pt x="69" y="343"/>
                      <a:pt x="74" y="345"/>
                      <a:pt x="74" y="350"/>
                    </a:cubicBezTo>
                    <a:cubicBezTo>
                      <a:pt x="74" y="352"/>
                      <a:pt x="79" y="354"/>
                      <a:pt x="86" y="361"/>
                    </a:cubicBezTo>
                    <a:cubicBezTo>
                      <a:pt x="95" y="366"/>
                      <a:pt x="95" y="371"/>
                      <a:pt x="95" y="375"/>
                    </a:cubicBezTo>
                    <a:cubicBezTo>
                      <a:pt x="95" y="380"/>
                      <a:pt x="109" y="385"/>
                      <a:pt x="109" y="385"/>
                    </a:cubicBezTo>
                    <a:lnTo>
                      <a:pt x="114" y="399"/>
                    </a:lnTo>
                    <a:cubicBezTo>
                      <a:pt x="116" y="399"/>
                      <a:pt x="118" y="401"/>
                      <a:pt x="118" y="403"/>
                    </a:cubicBezTo>
                    <a:cubicBezTo>
                      <a:pt x="121" y="410"/>
                      <a:pt x="128" y="415"/>
                      <a:pt x="128" y="415"/>
                    </a:cubicBezTo>
                    <a:cubicBezTo>
                      <a:pt x="128" y="415"/>
                      <a:pt x="137" y="420"/>
                      <a:pt x="142" y="415"/>
                    </a:cubicBezTo>
                    <a:cubicBezTo>
                      <a:pt x="146" y="408"/>
                      <a:pt x="153" y="415"/>
                      <a:pt x="153" y="415"/>
                    </a:cubicBezTo>
                    <a:cubicBezTo>
                      <a:pt x="153" y="415"/>
                      <a:pt x="160" y="410"/>
                      <a:pt x="163" y="413"/>
                    </a:cubicBezTo>
                    <a:cubicBezTo>
                      <a:pt x="167" y="415"/>
                      <a:pt x="179" y="424"/>
                      <a:pt x="188" y="434"/>
                    </a:cubicBezTo>
                    <a:cubicBezTo>
                      <a:pt x="190" y="434"/>
                      <a:pt x="200" y="429"/>
                      <a:pt x="204" y="429"/>
                    </a:cubicBezTo>
                    <a:cubicBezTo>
                      <a:pt x="209" y="429"/>
                      <a:pt x="216" y="436"/>
                      <a:pt x="216" y="434"/>
                    </a:cubicBezTo>
                    <a:cubicBezTo>
                      <a:pt x="218" y="431"/>
                      <a:pt x="230" y="427"/>
                      <a:pt x="232" y="429"/>
                    </a:cubicBezTo>
                    <a:cubicBezTo>
                      <a:pt x="237" y="431"/>
                      <a:pt x="246" y="431"/>
                      <a:pt x="246" y="427"/>
                    </a:cubicBezTo>
                    <a:cubicBezTo>
                      <a:pt x="246" y="424"/>
                      <a:pt x="251" y="422"/>
                      <a:pt x="253" y="420"/>
                    </a:cubicBezTo>
                    <a:lnTo>
                      <a:pt x="256" y="417"/>
                    </a:lnTo>
                    <a:cubicBezTo>
                      <a:pt x="256" y="413"/>
                      <a:pt x="267" y="406"/>
                      <a:pt x="272" y="406"/>
                    </a:cubicBezTo>
                    <a:cubicBezTo>
                      <a:pt x="276" y="406"/>
                      <a:pt x="283" y="403"/>
                      <a:pt x="286" y="408"/>
                    </a:cubicBezTo>
                    <a:cubicBezTo>
                      <a:pt x="286" y="408"/>
                      <a:pt x="288" y="410"/>
                      <a:pt x="290" y="410"/>
                    </a:cubicBezTo>
                    <a:cubicBezTo>
                      <a:pt x="293" y="399"/>
                      <a:pt x="295" y="392"/>
                      <a:pt x="290" y="392"/>
                    </a:cubicBezTo>
                    <a:cubicBezTo>
                      <a:pt x="286" y="392"/>
                      <a:pt x="274" y="387"/>
                      <a:pt x="272" y="375"/>
                    </a:cubicBezTo>
                    <a:cubicBezTo>
                      <a:pt x="267" y="366"/>
                      <a:pt x="256" y="359"/>
                      <a:pt x="253" y="352"/>
                    </a:cubicBezTo>
                    <a:cubicBezTo>
                      <a:pt x="251" y="345"/>
                      <a:pt x="237" y="347"/>
                      <a:pt x="232" y="340"/>
                    </a:cubicBezTo>
                    <a:cubicBezTo>
                      <a:pt x="230" y="336"/>
                      <a:pt x="237" y="336"/>
                      <a:pt x="237" y="329"/>
                    </a:cubicBezTo>
                    <a:cubicBezTo>
                      <a:pt x="237" y="324"/>
                      <a:pt x="253" y="326"/>
                      <a:pt x="253" y="326"/>
                    </a:cubicBezTo>
                    <a:cubicBezTo>
                      <a:pt x="256" y="324"/>
                      <a:pt x="258" y="310"/>
                      <a:pt x="258" y="303"/>
                    </a:cubicBezTo>
                    <a:cubicBezTo>
                      <a:pt x="258" y="294"/>
                      <a:pt x="267" y="287"/>
                      <a:pt x="262" y="282"/>
                    </a:cubicBezTo>
                    <a:cubicBezTo>
                      <a:pt x="260" y="277"/>
                      <a:pt x="267" y="277"/>
                      <a:pt x="272" y="273"/>
                    </a:cubicBezTo>
                    <a:cubicBezTo>
                      <a:pt x="279" y="268"/>
                      <a:pt x="274" y="256"/>
                      <a:pt x="279" y="252"/>
                    </a:cubicBezTo>
                    <a:cubicBezTo>
                      <a:pt x="283" y="247"/>
                      <a:pt x="288" y="235"/>
                      <a:pt x="293" y="235"/>
                    </a:cubicBezTo>
                    <a:cubicBezTo>
                      <a:pt x="295" y="235"/>
                      <a:pt x="302" y="231"/>
                      <a:pt x="302" y="226"/>
                    </a:cubicBezTo>
                    <a:cubicBezTo>
                      <a:pt x="302" y="221"/>
                      <a:pt x="311" y="210"/>
                      <a:pt x="309" y="200"/>
                    </a:cubicBezTo>
                    <a:cubicBezTo>
                      <a:pt x="309" y="191"/>
                      <a:pt x="304" y="179"/>
                      <a:pt x="311" y="172"/>
                    </a:cubicBezTo>
                    <a:cubicBezTo>
                      <a:pt x="318" y="163"/>
                      <a:pt x="321" y="156"/>
                      <a:pt x="318" y="151"/>
                    </a:cubicBezTo>
                    <a:cubicBezTo>
                      <a:pt x="318" y="144"/>
                      <a:pt x="325" y="142"/>
                      <a:pt x="330" y="140"/>
                    </a:cubicBezTo>
                    <a:cubicBezTo>
                      <a:pt x="332" y="135"/>
                      <a:pt x="344" y="133"/>
                      <a:pt x="351" y="119"/>
                    </a:cubicBezTo>
                    <a:cubicBezTo>
                      <a:pt x="346" y="114"/>
                      <a:pt x="341" y="109"/>
                      <a:pt x="337" y="107"/>
                    </a:cubicBezTo>
                    <a:cubicBezTo>
                      <a:pt x="330" y="105"/>
                      <a:pt x="325" y="91"/>
                      <a:pt x="325" y="74"/>
                    </a:cubicBezTo>
                    <a:cubicBezTo>
                      <a:pt x="325" y="58"/>
                      <a:pt x="321" y="44"/>
                      <a:pt x="321" y="39"/>
                    </a:cubicBezTo>
                    <a:cubicBezTo>
                      <a:pt x="321" y="32"/>
                      <a:pt x="311" y="23"/>
                      <a:pt x="302" y="16"/>
                    </a:cubicBezTo>
                    <a:cubicBezTo>
                      <a:pt x="295" y="14"/>
                      <a:pt x="290" y="7"/>
                      <a:pt x="290" y="0"/>
                    </a:cubicBezTo>
                    <a:cubicBezTo>
                      <a:pt x="290" y="2"/>
                      <a:pt x="290" y="2"/>
                      <a:pt x="288" y="2"/>
                    </a:cubicBezTo>
                    <a:cubicBezTo>
                      <a:pt x="283" y="11"/>
                      <a:pt x="283" y="9"/>
                      <a:pt x="279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9" name="Freeform 156">
                <a:extLst>
                  <a:ext uri="{FF2B5EF4-FFF2-40B4-BE49-F238E27FC236}">
                    <a16:creationId xmlns:a16="http://schemas.microsoft.com/office/drawing/2014/main" id="{31399321-FE09-7C11-9F91-61C04F5E8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2053"/>
                <a:ext cx="211" cy="263"/>
              </a:xfrm>
              <a:custGeom>
                <a:avLst/>
                <a:gdLst>
                  <a:gd name="T0" fmla="*/ 279 w 351"/>
                  <a:gd name="T1" fmla="*/ 9 h 436"/>
                  <a:gd name="T2" fmla="*/ 251 w 351"/>
                  <a:gd name="T3" fmla="*/ 35 h 436"/>
                  <a:gd name="T4" fmla="*/ 211 w 351"/>
                  <a:gd name="T5" fmla="*/ 28 h 436"/>
                  <a:gd name="T6" fmla="*/ 195 w 351"/>
                  <a:gd name="T7" fmla="*/ 30 h 436"/>
                  <a:gd name="T8" fmla="*/ 65 w 351"/>
                  <a:gd name="T9" fmla="*/ 74 h 436"/>
                  <a:gd name="T10" fmla="*/ 46 w 351"/>
                  <a:gd name="T11" fmla="*/ 144 h 436"/>
                  <a:gd name="T12" fmla="*/ 25 w 351"/>
                  <a:gd name="T13" fmla="*/ 177 h 436"/>
                  <a:gd name="T14" fmla="*/ 7 w 351"/>
                  <a:gd name="T15" fmla="*/ 207 h 436"/>
                  <a:gd name="T16" fmla="*/ 9 w 351"/>
                  <a:gd name="T17" fmla="*/ 235 h 436"/>
                  <a:gd name="T18" fmla="*/ 23 w 351"/>
                  <a:gd name="T19" fmla="*/ 263 h 436"/>
                  <a:gd name="T20" fmla="*/ 37 w 351"/>
                  <a:gd name="T21" fmla="*/ 294 h 436"/>
                  <a:gd name="T22" fmla="*/ 35 w 351"/>
                  <a:gd name="T23" fmla="*/ 319 h 436"/>
                  <a:gd name="T24" fmla="*/ 46 w 351"/>
                  <a:gd name="T25" fmla="*/ 329 h 436"/>
                  <a:gd name="T26" fmla="*/ 74 w 351"/>
                  <a:gd name="T27" fmla="*/ 350 h 436"/>
                  <a:gd name="T28" fmla="*/ 95 w 351"/>
                  <a:gd name="T29" fmla="*/ 375 h 436"/>
                  <a:gd name="T30" fmla="*/ 114 w 351"/>
                  <a:gd name="T31" fmla="*/ 399 h 436"/>
                  <a:gd name="T32" fmla="*/ 128 w 351"/>
                  <a:gd name="T33" fmla="*/ 415 h 436"/>
                  <a:gd name="T34" fmla="*/ 153 w 351"/>
                  <a:gd name="T35" fmla="*/ 415 h 436"/>
                  <a:gd name="T36" fmla="*/ 188 w 351"/>
                  <a:gd name="T37" fmla="*/ 434 h 436"/>
                  <a:gd name="T38" fmla="*/ 216 w 351"/>
                  <a:gd name="T39" fmla="*/ 434 h 436"/>
                  <a:gd name="T40" fmla="*/ 246 w 351"/>
                  <a:gd name="T41" fmla="*/ 427 h 436"/>
                  <a:gd name="T42" fmla="*/ 256 w 351"/>
                  <a:gd name="T43" fmla="*/ 417 h 436"/>
                  <a:gd name="T44" fmla="*/ 286 w 351"/>
                  <a:gd name="T45" fmla="*/ 408 h 436"/>
                  <a:gd name="T46" fmla="*/ 290 w 351"/>
                  <a:gd name="T47" fmla="*/ 392 h 436"/>
                  <a:gd name="T48" fmla="*/ 253 w 351"/>
                  <a:gd name="T49" fmla="*/ 352 h 436"/>
                  <a:gd name="T50" fmla="*/ 237 w 351"/>
                  <a:gd name="T51" fmla="*/ 329 h 436"/>
                  <a:gd name="T52" fmla="*/ 258 w 351"/>
                  <a:gd name="T53" fmla="*/ 303 h 436"/>
                  <a:gd name="T54" fmla="*/ 272 w 351"/>
                  <a:gd name="T55" fmla="*/ 273 h 436"/>
                  <a:gd name="T56" fmla="*/ 293 w 351"/>
                  <a:gd name="T57" fmla="*/ 235 h 436"/>
                  <a:gd name="T58" fmla="*/ 309 w 351"/>
                  <a:gd name="T59" fmla="*/ 200 h 436"/>
                  <a:gd name="T60" fmla="*/ 318 w 351"/>
                  <a:gd name="T61" fmla="*/ 151 h 436"/>
                  <a:gd name="T62" fmla="*/ 351 w 351"/>
                  <a:gd name="T63" fmla="*/ 119 h 436"/>
                  <a:gd name="T64" fmla="*/ 325 w 351"/>
                  <a:gd name="T65" fmla="*/ 74 h 436"/>
                  <a:gd name="T66" fmla="*/ 302 w 351"/>
                  <a:gd name="T67" fmla="*/ 16 h 436"/>
                  <a:gd name="T68" fmla="*/ 288 w 351"/>
                  <a:gd name="T69" fmla="*/ 2 h 436"/>
                  <a:gd name="T70" fmla="*/ 279 w 351"/>
                  <a:gd name="T71" fmla="*/ 9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1" h="436">
                    <a:moveTo>
                      <a:pt x="279" y="9"/>
                    </a:moveTo>
                    <a:lnTo>
                      <a:pt x="279" y="9"/>
                    </a:lnTo>
                    <a:cubicBezTo>
                      <a:pt x="272" y="9"/>
                      <a:pt x="274" y="25"/>
                      <a:pt x="265" y="25"/>
                    </a:cubicBezTo>
                    <a:cubicBezTo>
                      <a:pt x="253" y="25"/>
                      <a:pt x="258" y="35"/>
                      <a:pt x="251" y="35"/>
                    </a:cubicBezTo>
                    <a:cubicBezTo>
                      <a:pt x="246" y="35"/>
                      <a:pt x="239" y="28"/>
                      <a:pt x="239" y="28"/>
                    </a:cubicBezTo>
                    <a:lnTo>
                      <a:pt x="211" y="28"/>
                    </a:lnTo>
                    <a:cubicBezTo>
                      <a:pt x="211" y="28"/>
                      <a:pt x="207" y="21"/>
                      <a:pt x="202" y="25"/>
                    </a:cubicBezTo>
                    <a:cubicBezTo>
                      <a:pt x="200" y="28"/>
                      <a:pt x="195" y="30"/>
                      <a:pt x="195" y="30"/>
                    </a:cubicBezTo>
                    <a:lnTo>
                      <a:pt x="65" y="30"/>
                    </a:lnTo>
                    <a:lnTo>
                      <a:pt x="65" y="74"/>
                    </a:lnTo>
                    <a:lnTo>
                      <a:pt x="46" y="74"/>
                    </a:lnTo>
                    <a:lnTo>
                      <a:pt x="46" y="144"/>
                    </a:lnTo>
                    <a:cubicBezTo>
                      <a:pt x="46" y="144"/>
                      <a:pt x="46" y="165"/>
                      <a:pt x="44" y="165"/>
                    </a:cubicBezTo>
                    <a:cubicBezTo>
                      <a:pt x="39" y="168"/>
                      <a:pt x="25" y="172"/>
                      <a:pt x="25" y="177"/>
                    </a:cubicBezTo>
                    <a:cubicBezTo>
                      <a:pt x="25" y="184"/>
                      <a:pt x="23" y="189"/>
                      <a:pt x="16" y="191"/>
                    </a:cubicBezTo>
                    <a:cubicBezTo>
                      <a:pt x="11" y="193"/>
                      <a:pt x="16" y="207"/>
                      <a:pt x="7" y="207"/>
                    </a:cubicBezTo>
                    <a:cubicBezTo>
                      <a:pt x="0" y="207"/>
                      <a:pt x="11" y="217"/>
                      <a:pt x="7" y="224"/>
                    </a:cubicBezTo>
                    <a:cubicBezTo>
                      <a:pt x="2" y="228"/>
                      <a:pt x="2" y="235"/>
                      <a:pt x="9" y="235"/>
                    </a:cubicBezTo>
                    <a:cubicBezTo>
                      <a:pt x="16" y="235"/>
                      <a:pt x="14" y="242"/>
                      <a:pt x="14" y="249"/>
                    </a:cubicBezTo>
                    <a:cubicBezTo>
                      <a:pt x="14" y="259"/>
                      <a:pt x="23" y="263"/>
                      <a:pt x="23" y="263"/>
                    </a:cubicBezTo>
                    <a:lnTo>
                      <a:pt x="21" y="273"/>
                    </a:lnTo>
                    <a:cubicBezTo>
                      <a:pt x="21" y="273"/>
                      <a:pt x="35" y="289"/>
                      <a:pt x="37" y="294"/>
                    </a:cubicBezTo>
                    <a:cubicBezTo>
                      <a:pt x="37" y="298"/>
                      <a:pt x="46" y="308"/>
                      <a:pt x="37" y="312"/>
                    </a:cubicBezTo>
                    <a:cubicBezTo>
                      <a:pt x="30" y="317"/>
                      <a:pt x="35" y="319"/>
                      <a:pt x="35" y="319"/>
                    </a:cubicBezTo>
                    <a:lnTo>
                      <a:pt x="44" y="322"/>
                    </a:lnTo>
                    <a:lnTo>
                      <a:pt x="46" y="329"/>
                    </a:lnTo>
                    <a:cubicBezTo>
                      <a:pt x="46" y="329"/>
                      <a:pt x="58" y="329"/>
                      <a:pt x="65" y="336"/>
                    </a:cubicBezTo>
                    <a:cubicBezTo>
                      <a:pt x="69" y="343"/>
                      <a:pt x="74" y="345"/>
                      <a:pt x="74" y="350"/>
                    </a:cubicBezTo>
                    <a:cubicBezTo>
                      <a:pt x="74" y="352"/>
                      <a:pt x="79" y="354"/>
                      <a:pt x="86" y="361"/>
                    </a:cubicBezTo>
                    <a:cubicBezTo>
                      <a:pt x="95" y="366"/>
                      <a:pt x="95" y="371"/>
                      <a:pt x="95" y="375"/>
                    </a:cubicBezTo>
                    <a:cubicBezTo>
                      <a:pt x="95" y="380"/>
                      <a:pt x="109" y="385"/>
                      <a:pt x="109" y="385"/>
                    </a:cubicBezTo>
                    <a:lnTo>
                      <a:pt x="114" y="399"/>
                    </a:lnTo>
                    <a:cubicBezTo>
                      <a:pt x="116" y="399"/>
                      <a:pt x="118" y="401"/>
                      <a:pt x="118" y="403"/>
                    </a:cubicBezTo>
                    <a:cubicBezTo>
                      <a:pt x="121" y="410"/>
                      <a:pt x="128" y="415"/>
                      <a:pt x="128" y="415"/>
                    </a:cubicBezTo>
                    <a:cubicBezTo>
                      <a:pt x="128" y="415"/>
                      <a:pt x="137" y="420"/>
                      <a:pt x="142" y="415"/>
                    </a:cubicBezTo>
                    <a:cubicBezTo>
                      <a:pt x="146" y="408"/>
                      <a:pt x="153" y="415"/>
                      <a:pt x="153" y="415"/>
                    </a:cubicBezTo>
                    <a:cubicBezTo>
                      <a:pt x="153" y="415"/>
                      <a:pt x="160" y="410"/>
                      <a:pt x="163" y="413"/>
                    </a:cubicBezTo>
                    <a:cubicBezTo>
                      <a:pt x="167" y="415"/>
                      <a:pt x="179" y="424"/>
                      <a:pt x="188" y="434"/>
                    </a:cubicBezTo>
                    <a:cubicBezTo>
                      <a:pt x="190" y="434"/>
                      <a:pt x="200" y="429"/>
                      <a:pt x="204" y="429"/>
                    </a:cubicBezTo>
                    <a:cubicBezTo>
                      <a:pt x="209" y="429"/>
                      <a:pt x="216" y="436"/>
                      <a:pt x="216" y="434"/>
                    </a:cubicBezTo>
                    <a:cubicBezTo>
                      <a:pt x="218" y="431"/>
                      <a:pt x="230" y="427"/>
                      <a:pt x="232" y="429"/>
                    </a:cubicBezTo>
                    <a:cubicBezTo>
                      <a:pt x="237" y="431"/>
                      <a:pt x="246" y="431"/>
                      <a:pt x="246" y="427"/>
                    </a:cubicBezTo>
                    <a:cubicBezTo>
                      <a:pt x="246" y="424"/>
                      <a:pt x="251" y="422"/>
                      <a:pt x="253" y="420"/>
                    </a:cubicBezTo>
                    <a:lnTo>
                      <a:pt x="256" y="417"/>
                    </a:lnTo>
                    <a:cubicBezTo>
                      <a:pt x="256" y="413"/>
                      <a:pt x="267" y="406"/>
                      <a:pt x="272" y="406"/>
                    </a:cubicBezTo>
                    <a:cubicBezTo>
                      <a:pt x="276" y="406"/>
                      <a:pt x="283" y="403"/>
                      <a:pt x="286" y="408"/>
                    </a:cubicBezTo>
                    <a:cubicBezTo>
                      <a:pt x="286" y="408"/>
                      <a:pt x="288" y="410"/>
                      <a:pt x="290" y="410"/>
                    </a:cubicBezTo>
                    <a:cubicBezTo>
                      <a:pt x="293" y="399"/>
                      <a:pt x="295" y="392"/>
                      <a:pt x="290" y="392"/>
                    </a:cubicBezTo>
                    <a:cubicBezTo>
                      <a:pt x="286" y="392"/>
                      <a:pt x="274" y="387"/>
                      <a:pt x="272" y="375"/>
                    </a:cubicBezTo>
                    <a:cubicBezTo>
                      <a:pt x="267" y="366"/>
                      <a:pt x="256" y="359"/>
                      <a:pt x="253" y="352"/>
                    </a:cubicBezTo>
                    <a:cubicBezTo>
                      <a:pt x="251" y="345"/>
                      <a:pt x="237" y="347"/>
                      <a:pt x="232" y="340"/>
                    </a:cubicBezTo>
                    <a:cubicBezTo>
                      <a:pt x="230" y="336"/>
                      <a:pt x="237" y="336"/>
                      <a:pt x="237" y="329"/>
                    </a:cubicBezTo>
                    <a:cubicBezTo>
                      <a:pt x="237" y="324"/>
                      <a:pt x="253" y="326"/>
                      <a:pt x="253" y="326"/>
                    </a:cubicBezTo>
                    <a:cubicBezTo>
                      <a:pt x="256" y="324"/>
                      <a:pt x="258" y="310"/>
                      <a:pt x="258" y="303"/>
                    </a:cubicBezTo>
                    <a:cubicBezTo>
                      <a:pt x="258" y="294"/>
                      <a:pt x="267" y="287"/>
                      <a:pt x="262" y="282"/>
                    </a:cubicBezTo>
                    <a:cubicBezTo>
                      <a:pt x="260" y="277"/>
                      <a:pt x="267" y="277"/>
                      <a:pt x="272" y="273"/>
                    </a:cubicBezTo>
                    <a:cubicBezTo>
                      <a:pt x="279" y="268"/>
                      <a:pt x="274" y="256"/>
                      <a:pt x="279" y="252"/>
                    </a:cubicBezTo>
                    <a:cubicBezTo>
                      <a:pt x="283" y="247"/>
                      <a:pt x="288" y="235"/>
                      <a:pt x="293" y="235"/>
                    </a:cubicBezTo>
                    <a:cubicBezTo>
                      <a:pt x="295" y="235"/>
                      <a:pt x="302" y="231"/>
                      <a:pt x="302" y="226"/>
                    </a:cubicBezTo>
                    <a:cubicBezTo>
                      <a:pt x="302" y="221"/>
                      <a:pt x="311" y="210"/>
                      <a:pt x="309" y="200"/>
                    </a:cubicBezTo>
                    <a:cubicBezTo>
                      <a:pt x="309" y="191"/>
                      <a:pt x="304" y="179"/>
                      <a:pt x="311" y="172"/>
                    </a:cubicBezTo>
                    <a:cubicBezTo>
                      <a:pt x="318" y="163"/>
                      <a:pt x="321" y="156"/>
                      <a:pt x="318" y="151"/>
                    </a:cubicBezTo>
                    <a:cubicBezTo>
                      <a:pt x="318" y="144"/>
                      <a:pt x="325" y="142"/>
                      <a:pt x="330" y="140"/>
                    </a:cubicBezTo>
                    <a:cubicBezTo>
                      <a:pt x="332" y="135"/>
                      <a:pt x="344" y="133"/>
                      <a:pt x="351" y="119"/>
                    </a:cubicBezTo>
                    <a:cubicBezTo>
                      <a:pt x="346" y="114"/>
                      <a:pt x="341" y="109"/>
                      <a:pt x="337" y="107"/>
                    </a:cubicBezTo>
                    <a:cubicBezTo>
                      <a:pt x="330" y="105"/>
                      <a:pt x="325" y="91"/>
                      <a:pt x="325" y="74"/>
                    </a:cubicBezTo>
                    <a:cubicBezTo>
                      <a:pt x="325" y="58"/>
                      <a:pt x="321" y="44"/>
                      <a:pt x="321" y="39"/>
                    </a:cubicBezTo>
                    <a:cubicBezTo>
                      <a:pt x="321" y="32"/>
                      <a:pt x="311" y="23"/>
                      <a:pt x="302" y="16"/>
                    </a:cubicBezTo>
                    <a:cubicBezTo>
                      <a:pt x="295" y="14"/>
                      <a:pt x="290" y="7"/>
                      <a:pt x="290" y="0"/>
                    </a:cubicBezTo>
                    <a:cubicBezTo>
                      <a:pt x="290" y="2"/>
                      <a:pt x="290" y="2"/>
                      <a:pt x="288" y="2"/>
                    </a:cubicBezTo>
                    <a:cubicBezTo>
                      <a:pt x="283" y="11"/>
                      <a:pt x="283" y="9"/>
                      <a:pt x="279" y="9"/>
                    </a:cubicBezTo>
                    <a:lnTo>
                      <a:pt x="279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0" name="Freeform 157">
                <a:extLst>
                  <a:ext uri="{FF2B5EF4-FFF2-40B4-BE49-F238E27FC236}">
                    <a16:creationId xmlns:a16="http://schemas.microsoft.com/office/drawing/2014/main" id="{1BC67839-5D88-F267-17A8-73256853A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197"/>
                <a:ext cx="25" cy="23"/>
              </a:xfrm>
              <a:custGeom>
                <a:avLst/>
                <a:gdLst>
                  <a:gd name="T0" fmla="*/ 16 w 42"/>
                  <a:gd name="T1" fmla="*/ 4 h 39"/>
                  <a:gd name="T2" fmla="*/ 16 w 42"/>
                  <a:gd name="T3" fmla="*/ 4 h 39"/>
                  <a:gd name="T4" fmla="*/ 5 w 42"/>
                  <a:gd name="T5" fmla="*/ 18 h 39"/>
                  <a:gd name="T6" fmla="*/ 5 w 42"/>
                  <a:gd name="T7" fmla="*/ 37 h 39"/>
                  <a:gd name="T8" fmla="*/ 16 w 42"/>
                  <a:gd name="T9" fmla="*/ 35 h 39"/>
                  <a:gd name="T10" fmla="*/ 28 w 42"/>
                  <a:gd name="T11" fmla="*/ 39 h 39"/>
                  <a:gd name="T12" fmla="*/ 35 w 42"/>
                  <a:gd name="T13" fmla="*/ 28 h 39"/>
                  <a:gd name="T14" fmla="*/ 23 w 42"/>
                  <a:gd name="T15" fmla="*/ 23 h 39"/>
                  <a:gd name="T16" fmla="*/ 37 w 42"/>
                  <a:gd name="T17" fmla="*/ 14 h 39"/>
                  <a:gd name="T18" fmla="*/ 35 w 42"/>
                  <a:gd name="T19" fmla="*/ 2 h 39"/>
                  <a:gd name="T20" fmla="*/ 33 w 42"/>
                  <a:gd name="T21" fmla="*/ 0 h 39"/>
                  <a:gd name="T22" fmla="*/ 26 w 42"/>
                  <a:gd name="T23" fmla="*/ 2 h 39"/>
                  <a:gd name="T24" fmla="*/ 16 w 42"/>
                  <a:gd name="T25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39">
                    <a:moveTo>
                      <a:pt x="16" y="4"/>
                    </a:moveTo>
                    <a:lnTo>
                      <a:pt x="16" y="4"/>
                    </a:lnTo>
                    <a:cubicBezTo>
                      <a:pt x="14" y="7"/>
                      <a:pt x="9" y="14"/>
                      <a:pt x="5" y="18"/>
                    </a:cubicBezTo>
                    <a:cubicBezTo>
                      <a:pt x="0" y="23"/>
                      <a:pt x="5" y="35"/>
                      <a:pt x="5" y="37"/>
                    </a:cubicBezTo>
                    <a:cubicBezTo>
                      <a:pt x="7" y="39"/>
                      <a:pt x="14" y="39"/>
                      <a:pt x="16" y="35"/>
                    </a:cubicBezTo>
                    <a:cubicBezTo>
                      <a:pt x="21" y="35"/>
                      <a:pt x="23" y="35"/>
                      <a:pt x="28" y="39"/>
                    </a:cubicBezTo>
                    <a:cubicBezTo>
                      <a:pt x="30" y="35"/>
                      <a:pt x="33" y="32"/>
                      <a:pt x="35" y="28"/>
                    </a:cubicBezTo>
                    <a:cubicBezTo>
                      <a:pt x="30" y="25"/>
                      <a:pt x="26" y="25"/>
                      <a:pt x="23" y="23"/>
                    </a:cubicBezTo>
                    <a:cubicBezTo>
                      <a:pt x="23" y="21"/>
                      <a:pt x="30" y="16"/>
                      <a:pt x="37" y="14"/>
                    </a:cubicBezTo>
                    <a:cubicBezTo>
                      <a:pt x="42" y="14"/>
                      <a:pt x="40" y="7"/>
                      <a:pt x="35" y="2"/>
                    </a:cubicBezTo>
                    <a:cubicBezTo>
                      <a:pt x="35" y="0"/>
                      <a:pt x="33" y="0"/>
                      <a:pt x="33" y="0"/>
                    </a:cubicBezTo>
                    <a:cubicBezTo>
                      <a:pt x="30" y="0"/>
                      <a:pt x="28" y="2"/>
                      <a:pt x="26" y="2"/>
                    </a:cubicBezTo>
                    <a:cubicBezTo>
                      <a:pt x="26" y="4"/>
                      <a:pt x="21" y="4"/>
                      <a:pt x="16" y="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1" name="Freeform 158">
                <a:extLst>
                  <a:ext uri="{FF2B5EF4-FFF2-40B4-BE49-F238E27FC236}">
                    <a16:creationId xmlns:a16="http://schemas.microsoft.com/office/drawing/2014/main" id="{2A3A4EC4-A8D5-365E-5054-D54AF5613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197"/>
                <a:ext cx="25" cy="23"/>
              </a:xfrm>
              <a:custGeom>
                <a:avLst/>
                <a:gdLst>
                  <a:gd name="T0" fmla="*/ 16 w 42"/>
                  <a:gd name="T1" fmla="*/ 4 h 39"/>
                  <a:gd name="T2" fmla="*/ 16 w 42"/>
                  <a:gd name="T3" fmla="*/ 4 h 39"/>
                  <a:gd name="T4" fmla="*/ 5 w 42"/>
                  <a:gd name="T5" fmla="*/ 18 h 39"/>
                  <a:gd name="T6" fmla="*/ 5 w 42"/>
                  <a:gd name="T7" fmla="*/ 37 h 39"/>
                  <a:gd name="T8" fmla="*/ 16 w 42"/>
                  <a:gd name="T9" fmla="*/ 35 h 39"/>
                  <a:gd name="T10" fmla="*/ 28 w 42"/>
                  <a:gd name="T11" fmla="*/ 39 h 39"/>
                  <a:gd name="T12" fmla="*/ 35 w 42"/>
                  <a:gd name="T13" fmla="*/ 28 h 39"/>
                  <a:gd name="T14" fmla="*/ 23 w 42"/>
                  <a:gd name="T15" fmla="*/ 23 h 39"/>
                  <a:gd name="T16" fmla="*/ 37 w 42"/>
                  <a:gd name="T17" fmla="*/ 14 h 39"/>
                  <a:gd name="T18" fmla="*/ 35 w 42"/>
                  <a:gd name="T19" fmla="*/ 2 h 39"/>
                  <a:gd name="T20" fmla="*/ 33 w 42"/>
                  <a:gd name="T21" fmla="*/ 0 h 39"/>
                  <a:gd name="T22" fmla="*/ 26 w 42"/>
                  <a:gd name="T23" fmla="*/ 2 h 39"/>
                  <a:gd name="T24" fmla="*/ 16 w 42"/>
                  <a:gd name="T25" fmla="*/ 4 h 39"/>
                  <a:gd name="T26" fmla="*/ 16 w 42"/>
                  <a:gd name="T27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9">
                    <a:moveTo>
                      <a:pt x="16" y="4"/>
                    </a:moveTo>
                    <a:lnTo>
                      <a:pt x="16" y="4"/>
                    </a:lnTo>
                    <a:cubicBezTo>
                      <a:pt x="14" y="7"/>
                      <a:pt x="9" y="14"/>
                      <a:pt x="5" y="18"/>
                    </a:cubicBezTo>
                    <a:cubicBezTo>
                      <a:pt x="0" y="23"/>
                      <a:pt x="5" y="35"/>
                      <a:pt x="5" y="37"/>
                    </a:cubicBezTo>
                    <a:cubicBezTo>
                      <a:pt x="7" y="39"/>
                      <a:pt x="14" y="39"/>
                      <a:pt x="16" y="35"/>
                    </a:cubicBezTo>
                    <a:cubicBezTo>
                      <a:pt x="21" y="35"/>
                      <a:pt x="23" y="35"/>
                      <a:pt x="28" y="39"/>
                    </a:cubicBezTo>
                    <a:cubicBezTo>
                      <a:pt x="30" y="35"/>
                      <a:pt x="33" y="32"/>
                      <a:pt x="35" y="28"/>
                    </a:cubicBezTo>
                    <a:cubicBezTo>
                      <a:pt x="30" y="25"/>
                      <a:pt x="26" y="25"/>
                      <a:pt x="23" y="23"/>
                    </a:cubicBezTo>
                    <a:cubicBezTo>
                      <a:pt x="23" y="21"/>
                      <a:pt x="30" y="16"/>
                      <a:pt x="37" y="14"/>
                    </a:cubicBezTo>
                    <a:cubicBezTo>
                      <a:pt x="42" y="14"/>
                      <a:pt x="40" y="7"/>
                      <a:pt x="35" y="2"/>
                    </a:cubicBezTo>
                    <a:cubicBezTo>
                      <a:pt x="35" y="0"/>
                      <a:pt x="33" y="0"/>
                      <a:pt x="33" y="0"/>
                    </a:cubicBezTo>
                    <a:cubicBezTo>
                      <a:pt x="30" y="0"/>
                      <a:pt x="28" y="2"/>
                      <a:pt x="26" y="2"/>
                    </a:cubicBezTo>
                    <a:cubicBezTo>
                      <a:pt x="26" y="4"/>
                      <a:pt x="21" y="4"/>
                      <a:pt x="16" y="4"/>
                    </a:cubicBezTo>
                    <a:lnTo>
                      <a:pt x="16" y="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2" name="Freeform 159">
                <a:extLst>
                  <a:ext uri="{FF2B5EF4-FFF2-40B4-BE49-F238E27FC236}">
                    <a16:creationId xmlns:a16="http://schemas.microsoft.com/office/drawing/2014/main" id="{EDEBDB96-9572-E0FD-37F8-422C977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197"/>
                <a:ext cx="25" cy="23"/>
              </a:xfrm>
              <a:custGeom>
                <a:avLst/>
                <a:gdLst>
                  <a:gd name="T0" fmla="*/ 16 w 42"/>
                  <a:gd name="T1" fmla="*/ 4 h 39"/>
                  <a:gd name="T2" fmla="*/ 16 w 42"/>
                  <a:gd name="T3" fmla="*/ 4 h 39"/>
                  <a:gd name="T4" fmla="*/ 5 w 42"/>
                  <a:gd name="T5" fmla="*/ 18 h 39"/>
                  <a:gd name="T6" fmla="*/ 5 w 42"/>
                  <a:gd name="T7" fmla="*/ 37 h 39"/>
                  <a:gd name="T8" fmla="*/ 16 w 42"/>
                  <a:gd name="T9" fmla="*/ 35 h 39"/>
                  <a:gd name="T10" fmla="*/ 28 w 42"/>
                  <a:gd name="T11" fmla="*/ 39 h 39"/>
                  <a:gd name="T12" fmla="*/ 35 w 42"/>
                  <a:gd name="T13" fmla="*/ 28 h 39"/>
                  <a:gd name="T14" fmla="*/ 23 w 42"/>
                  <a:gd name="T15" fmla="*/ 23 h 39"/>
                  <a:gd name="T16" fmla="*/ 37 w 42"/>
                  <a:gd name="T17" fmla="*/ 14 h 39"/>
                  <a:gd name="T18" fmla="*/ 35 w 42"/>
                  <a:gd name="T19" fmla="*/ 2 h 39"/>
                  <a:gd name="T20" fmla="*/ 33 w 42"/>
                  <a:gd name="T21" fmla="*/ 0 h 39"/>
                  <a:gd name="T22" fmla="*/ 26 w 42"/>
                  <a:gd name="T23" fmla="*/ 2 h 39"/>
                  <a:gd name="T24" fmla="*/ 16 w 42"/>
                  <a:gd name="T25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39">
                    <a:moveTo>
                      <a:pt x="16" y="4"/>
                    </a:moveTo>
                    <a:lnTo>
                      <a:pt x="16" y="4"/>
                    </a:lnTo>
                    <a:cubicBezTo>
                      <a:pt x="14" y="7"/>
                      <a:pt x="9" y="14"/>
                      <a:pt x="5" y="18"/>
                    </a:cubicBezTo>
                    <a:cubicBezTo>
                      <a:pt x="0" y="23"/>
                      <a:pt x="5" y="35"/>
                      <a:pt x="5" y="37"/>
                    </a:cubicBezTo>
                    <a:cubicBezTo>
                      <a:pt x="7" y="39"/>
                      <a:pt x="14" y="39"/>
                      <a:pt x="16" y="35"/>
                    </a:cubicBezTo>
                    <a:cubicBezTo>
                      <a:pt x="21" y="35"/>
                      <a:pt x="23" y="35"/>
                      <a:pt x="28" y="39"/>
                    </a:cubicBezTo>
                    <a:cubicBezTo>
                      <a:pt x="30" y="35"/>
                      <a:pt x="33" y="32"/>
                      <a:pt x="35" y="28"/>
                    </a:cubicBezTo>
                    <a:cubicBezTo>
                      <a:pt x="30" y="25"/>
                      <a:pt x="26" y="25"/>
                      <a:pt x="23" y="23"/>
                    </a:cubicBezTo>
                    <a:cubicBezTo>
                      <a:pt x="23" y="21"/>
                      <a:pt x="30" y="16"/>
                      <a:pt x="37" y="14"/>
                    </a:cubicBezTo>
                    <a:cubicBezTo>
                      <a:pt x="42" y="14"/>
                      <a:pt x="40" y="7"/>
                      <a:pt x="35" y="2"/>
                    </a:cubicBezTo>
                    <a:cubicBezTo>
                      <a:pt x="35" y="0"/>
                      <a:pt x="33" y="0"/>
                      <a:pt x="33" y="0"/>
                    </a:cubicBezTo>
                    <a:cubicBezTo>
                      <a:pt x="30" y="0"/>
                      <a:pt x="28" y="2"/>
                      <a:pt x="26" y="2"/>
                    </a:cubicBezTo>
                    <a:cubicBezTo>
                      <a:pt x="26" y="4"/>
                      <a:pt x="21" y="4"/>
                      <a:pt x="16" y="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3" name="Freeform 160">
                <a:extLst>
                  <a:ext uri="{FF2B5EF4-FFF2-40B4-BE49-F238E27FC236}">
                    <a16:creationId xmlns:a16="http://schemas.microsoft.com/office/drawing/2014/main" id="{B6F9DC97-BEF1-B1B0-4EA7-C6C5E0E0E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2197"/>
                <a:ext cx="25" cy="23"/>
              </a:xfrm>
              <a:custGeom>
                <a:avLst/>
                <a:gdLst>
                  <a:gd name="T0" fmla="*/ 16 w 42"/>
                  <a:gd name="T1" fmla="*/ 4 h 39"/>
                  <a:gd name="T2" fmla="*/ 16 w 42"/>
                  <a:gd name="T3" fmla="*/ 4 h 39"/>
                  <a:gd name="T4" fmla="*/ 5 w 42"/>
                  <a:gd name="T5" fmla="*/ 18 h 39"/>
                  <a:gd name="T6" fmla="*/ 5 w 42"/>
                  <a:gd name="T7" fmla="*/ 37 h 39"/>
                  <a:gd name="T8" fmla="*/ 16 w 42"/>
                  <a:gd name="T9" fmla="*/ 35 h 39"/>
                  <a:gd name="T10" fmla="*/ 28 w 42"/>
                  <a:gd name="T11" fmla="*/ 39 h 39"/>
                  <a:gd name="T12" fmla="*/ 35 w 42"/>
                  <a:gd name="T13" fmla="*/ 28 h 39"/>
                  <a:gd name="T14" fmla="*/ 23 w 42"/>
                  <a:gd name="T15" fmla="*/ 23 h 39"/>
                  <a:gd name="T16" fmla="*/ 37 w 42"/>
                  <a:gd name="T17" fmla="*/ 14 h 39"/>
                  <a:gd name="T18" fmla="*/ 35 w 42"/>
                  <a:gd name="T19" fmla="*/ 2 h 39"/>
                  <a:gd name="T20" fmla="*/ 33 w 42"/>
                  <a:gd name="T21" fmla="*/ 0 h 39"/>
                  <a:gd name="T22" fmla="*/ 26 w 42"/>
                  <a:gd name="T23" fmla="*/ 2 h 39"/>
                  <a:gd name="T24" fmla="*/ 16 w 42"/>
                  <a:gd name="T25" fmla="*/ 4 h 39"/>
                  <a:gd name="T26" fmla="*/ 16 w 42"/>
                  <a:gd name="T27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9">
                    <a:moveTo>
                      <a:pt x="16" y="4"/>
                    </a:moveTo>
                    <a:lnTo>
                      <a:pt x="16" y="4"/>
                    </a:lnTo>
                    <a:cubicBezTo>
                      <a:pt x="14" y="7"/>
                      <a:pt x="9" y="14"/>
                      <a:pt x="5" y="18"/>
                    </a:cubicBezTo>
                    <a:cubicBezTo>
                      <a:pt x="0" y="23"/>
                      <a:pt x="5" y="35"/>
                      <a:pt x="5" y="37"/>
                    </a:cubicBezTo>
                    <a:cubicBezTo>
                      <a:pt x="7" y="39"/>
                      <a:pt x="14" y="39"/>
                      <a:pt x="16" y="35"/>
                    </a:cubicBezTo>
                    <a:cubicBezTo>
                      <a:pt x="21" y="35"/>
                      <a:pt x="23" y="35"/>
                      <a:pt x="28" y="39"/>
                    </a:cubicBezTo>
                    <a:cubicBezTo>
                      <a:pt x="30" y="35"/>
                      <a:pt x="33" y="32"/>
                      <a:pt x="35" y="28"/>
                    </a:cubicBezTo>
                    <a:cubicBezTo>
                      <a:pt x="30" y="25"/>
                      <a:pt x="26" y="25"/>
                      <a:pt x="23" y="23"/>
                    </a:cubicBezTo>
                    <a:cubicBezTo>
                      <a:pt x="23" y="21"/>
                      <a:pt x="30" y="16"/>
                      <a:pt x="37" y="14"/>
                    </a:cubicBezTo>
                    <a:cubicBezTo>
                      <a:pt x="42" y="14"/>
                      <a:pt x="40" y="7"/>
                      <a:pt x="35" y="2"/>
                    </a:cubicBezTo>
                    <a:cubicBezTo>
                      <a:pt x="35" y="0"/>
                      <a:pt x="33" y="0"/>
                      <a:pt x="33" y="0"/>
                    </a:cubicBezTo>
                    <a:cubicBezTo>
                      <a:pt x="30" y="0"/>
                      <a:pt x="28" y="2"/>
                      <a:pt x="26" y="2"/>
                    </a:cubicBezTo>
                    <a:cubicBezTo>
                      <a:pt x="26" y="4"/>
                      <a:pt x="21" y="4"/>
                      <a:pt x="16" y="4"/>
                    </a:cubicBezTo>
                    <a:lnTo>
                      <a:pt x="16" y="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4" name="Freeform 161">
                <a:extLst>
                  <a:ext uri="{FF2B5EF4-FFF2-40B4-BE49-F238E27FC236}">
                    <a16:creationId xmlns:a16="http://schemas.microsoft.com/office/drawing/2014/main" id="{EB2770E4-4E8F-94B2-8C61-1A8F80E0A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125"/>
                <a:ext cx="87" cy="74"/>
              </a:xfrm>
              <a:custGeom>
                <a:avLst/>
                <a:gdLst>
                  <a:gd name="T0" fmla="*/ 26 w 145"/>
                  <a:gd name="T1" fmla="*/ 21 h 123"/>
                  <a:gd name="T2" fmla="*/ 26 w 145"/>
                  <a:gd name="T3" fmla="*/ 21 h 123"/>
                  <a:gd name="T4" fmla="*/ 14 w 145"/>
                  <a:gd name="T5" fmla="*/ 32 h 123"/>
                  <a:gd name="T6" fmla="*/ 7 w 145"/>
                  <a:gd name="T7" fmla="*/ 53 h 123"/>
                  <a:gd name="T8" fmla="*/ 5 w 145"/>
                  <a:gd name="T9" fmla="*/ 81 h 123"/>
                  <a:gd name="T10" fmla="*/ 24 w 145"/>
                  <a:gd name="T11" fmla="*/ 81 h 123"/>
                  <a:gd name="T12" fmla="*/ 31 w 145"/>
                  <a:gd name="T13" fmla="*/ 77 h 123"/>
                  <a:gd name="T14" fmla="*/ 40 w 145"/>
                  <a:gd name="T15" fmla="*/ 72 h 123"/>
                  <a:gd name="T16" fmla="*/ 54 w 145"/>
                  <a:gd name="T17" fmla="*/ 79 h 123"/>
                  <a:gd name="T18" fmla="*/ 63 w 145"/>
                  <a:gd name="T19" fmla="*/ 79 h 123"/>
                  <a:gd name="T20" fmla="*/ 84 w 145"/>
                  <a:gd name="T21" fmla="*/ 79 h 123"/>
                  <a:gd name="T22" fmla="*/ 128 w 145"/>
                  <a:gd name="T23" fmla="*/ 121 h 123"/>
                  <a:gd name="T24" fmla="*/ 128 w 145"/>
                  <a:gd name="T25" fmla="*/ 123 h 123"/>
                  <a:gd name="T26" fmla="*/ 138 w 145"/>
                  <a:gd name="T27" fmla="*/ 121 h 123"/>
                  <a:gd name="T28" fmla="*/ 145 w 145"/>
                  <a:gd name="T29" fmla="*/ 119 h 123"/>
                  <a:gd name="T30" fmla="*/ 121 w 145"/>
                  <a:gd name="T31" fmla="*/ 93 h 123"/>
                  <a:gd name="T32" fmla="*/ 89 w 145"/>
                  <a:gd name="T33" fmla="*/ 70 h 123"/>
                  <a:gd name="T34" fmla="*/ 75 w 145"/>
                  <a:gd name="T35" fmla="*/ 56 h 123"/>
                  <a:gd name="T36" fmla="*/ 59 w 145"/>
                  <a:gd name="T37" fmla="*/ 25 h 123"/>
                  <a:gd name="T38" fmla="*/ 47 w 145"/>
                  <a:gd name="T39" fmla="*/ 0 h 123"/>
                  <a:gd name="T40" fmla="*/ 26 w 145"/>
                  <a:gd name="T41" fmla="*/ 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5" h="123">
                    <a:moveTo>
                      <a:pt x="26" y="21"/>
                    </a:moveTo>
                    <a:lnTo>
                      <a:pt x="26" y="21"/>
                    </a:lnTo>
                    <a:cubicBezTo>
                      <a:pt x="21" y="23"/>
                      <a:pt x="14" y="25"/>
                      <a:pt x="14" y="32"/>
                    </a:cubicBezTo>
                    <a:cubicBezTo>
                      <a:pt x="17" y="37"/>
                      <a:pt x="14" y="44"/>
                      <a:pt x="7" y="53"/>
                    </a:cubicBezTo>
                    <a:cubicBezTo>
                      <a:pt x="0" y="60"/>
                      <a:pt x="5" y="72"/>
                      <a:pt x="5" y="81"/>
                    </a:cubicBezTo>
                    <a:lnTo>
                      <a:pt x="24" y="81"/>
                    </a:lnTo>
                    <a:cubicBezTo>
                      <a:pt x="26" y="86"/>
                      <a:pt x="28" y="81"/>
                      <a:pt x="31" y="77"/>
                    </a:cubicBezTo>
                    <a:cubicBezTo>
                      <a:pt x="31" y="70"/>
                      <a:pt x="35" y="70"/>
                      <a:pt x="40" y="72"/>
                    </a:cubicBezTo>
                    <a:cubicBezTo>
                      <a:pt x="44" y="77"/>
                      <a:pt x="47" y="81"/>
                      <a:pt x="54" y="79"/>
                    </a:cubicBezTo>
                    <a:cubicBezTo>
                      <a:pt x="59" y="74"/>
                      <a:pt x="59" y="77"/>
                      <a:pt x="63" y="79"/>
                    </a:cubicBezTo>
                    <a:cubicBezTo>
                      <a:pt x="66" y="79"/>
                      <a:pt x="79" y="77"/>
                      <a:pt x="84" y="79"/>
                    </a:cubicBezTo>
                    <a:cubicBezTo>
                      <a:pt x="89" y="79"/>
                      <a:pt x="128" y="121"/>
                      <a:pt x="128" y="121"/>
                    </a:cubicBezTo>
                    <a:lnTo>
                      <a:pt x="128" y="123"/>
                    </a:lnTo>
                    <a:cubicBezTo>
                      <a:pt x="133" y="123"/>
                      <a:pt x="138" y="123"/>
                      <a:pt x="138" y="121"/>
                    </a:cubicBezTo>
                    <a:cubicBezTo>
                      <a:pt x="140" y="121"/>
                      <a:pt x="142" y="119"/>
                      <a:pt x="145" y="119"/>
                    </a:cubicBezTo>
                    <a:cubicBezTo>
                      <a:pt x="140" y="114"/>
                      <a:pt x="131" y="105"/>
                      <a:pt x="121" y="93"/>
                    </a:cubicBezTo>
                    <a:cubicBezTo>
                      <a:pt x="110" y="77"/>
                      <a:pt x="96" y="70"/>
                      <a:pt x="89" y="70"/>
                    </a:cubicBezTo>
                    <a:cubicBezTo>
                      <a:pt x="79" y="70"/>
                      <a:pt x="79" y="56"/>
                      <a:pt x="75" y="56"/>
                    </a:cubicBezTo>
                    <a:cubicBezTo>
                      <a:pt x="70" y="56"/>
                      <a:pt x="59" y="37"/>
                      <a:pt x="59" y="25"/>
                    </a:cubicBezTo>
                    <a:cubicBezTo>
                      <a:pt x="59" y="18"/>
                      <a:pt x="54" y="9"/>
                      <a:pt x="47" y="0"/>
                    </a:cubicBezTo>
                    <a:cubicBezTo>
                      <a:pt x="40" y="14"/>
                      <a:pt x="28" y="16"/>
                      <a:pt x="26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5" name="Freeform 162">
                <a:extLst>
                  <a:ext uri="{FF2B5EF4-FFF2-40B4-BE49-F238E27FC236}">
                    <a16:creationId xmlns:a16="http://schemas.microsoft.com/office/drawing/2014/main" id="{22DF640C-3B07-1BB8-0D23-A21B725AF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125"/>
                <a:ext cx="87" cy="74"/>
              </a:xfrm>
              <a:custGeom>
                <a:avLst/>
                <a:gdLst>
                  <a:gd name="T0" fmla="*/ 26 w 145"/>
                  <a:gd name="T1" fmla="*/ 21 h 123"/>
                  <a:gd name="T2" fmla="*/ 26 w 145"/>
                  <a:gd name="T3" fmla="*/ 21 h 123"/>
                  <a:gd name="T4" fmla="*/ 14 w 145"/>
                  <a:gd name="T5" fmla="*/ 32 h 123"/>
                  <a:gd name="T6" fmla="*/ 7 w 145"/>
                  <a:gd name="T7" fmla="*/ 53 h 123"/>
                  <a:gd name="T8" fmla="*/ 5 w 145"/>
                  <a:gd name="T9" fmla="*/ 81 h 123"/>
                  <a:gd name="T10" fmla="*/ 24 w 145"/>
                  <a:gd name="T11" fmla="*/ 81 h 123"/>
                  <a:gd name="T12" fmla="*/ 31 w 145"/>
                  <a:gd name="T13" fmla="*/ 77 h 123"/>
                  <a:gd name="T14" fmla="*/ 40 w 145"/>
                  <a:gd name="T15" fmla="*/ 72 h 123"/>
                  <a:gd name="T16" fmla="*/ 54 w 145"/>
                  <a:gd name="T17" fmla="*/ 79 h 123"/>
                  <a:gd name="T18" fmla="*/ 63 w 145"/>
                  <a:gd name="T19" fmla="*/ 79 h 123"/>
                  <a:gd name="T20" fmla="*/ 84 w 145"/>
                  <a:gd name="T21" fmla="*/ 79 h 123"/>
                  <a:gd name="T22" fmla="*/ 128 w 145"/>
                  <a:gd name="T23" fmla="*/ 121 h 123"/>
                  <a:gd name="T24" fmla="*/ 128 w 145"/>
                  <a:gd name="T25" fmla="*/ 123 h 123"/>
                  <a:gd name="T26" fmla="*/ 138 w 145"/>
                  <a:gd name="T27" fmla="*/ 121 h 123"/>
                  <a:gd name="T28" fmla="*/ 145 w 145"/>
                  <a:gd name="T29" fmla="*/ 119 h 123"/>
                  <a:gd name="T30" fmla="*/ 121 w 145"/>
                  <a:gd name="T31" fmla="*/ 93 h 123"/>
                  <a:gd name="T32" fmla="*/ 89 w 145"/>
                  <a:gd name="T33" fmla="*/ 70 h 123"/>
                  <a:gd name="T34" fmla="*/ 75 w 145"/>
                  <a:gd name="T35" fmla="*/ 56 h 123"/>
                  <a:gd name="T36" fmla="*/ 59 w 145"/>
                  <a:gd name="T37" fmla="*/ 25 h 123"/>
                  <a:gd name="T38" fmla="*/ 47 w 145"/>
                  <a:gd name="T39" fmla="*/ 0 h 123"/>
                  <a:gd name="T40" fmla="*/ 26 w 145"/>
                  <a:gd name="T41" fmla="*/ 21 h 123"/>
                  <a:gd name="T42" fmla="*/ 26 w 145"/>
                  <a:gd name="T43" fmla="*/ 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5" h="123">
                    <a:moveTo>
                      <a:pt x="26" y="21"/>
                    </a:moveTo>
                    <a:lnTo>
                      <a:pt x="26" y="21"/>
                    </a:lnTo>
                    <a:cubicBezTo>
                      <a:pt x="21" y="23"/>
                      <a:pt x="14" y="25"/>
                      <a:pt x="14" y="32"/>
                    </a:cubicBezTo>
                    <a:cubicBezTo>
                      <a:pt x="17" y="37"/>
                      <a:pt x="14" y="44"/>
                      <a:pt x="7" y="53"/>
                    </a:cubicBezTo>
                    <a:cubicBezTo>
                      <a:pt x="0" y="60"/>
                      <a:pt x="5" y="72"/>
                      <a:pt x="5" y="81"/>
                    </a:cubicBezTo>
                    <a:lnTo>
                      <a:pt x="24" y="81"/>
                    </a:lnTo>
                    <a:cubicBezTo>
                      <a:pt x="26" y="86"/>
                      <a:pt x="28" y="81"/>
                      <a:pt x="31" y="77"/>
                    </a:cubicBezTo>
                    <a:cubicBezTo>
                      <a:pt x="31" y="70"/>
                      <a:pt x="35" y="70"/>
                      <a:pt x="40" y="72"/>
                    </a:cubicBezTo>
                    <a:cubicBezTo>
                      <a:pt x="44" y="77"/>
                      <a:pt x="47" y="81"/>
                      <a:pt x="54" y="79"/>
                    </a:cubicBezTo>
                    <a:cubicBezTo>
                      <a:pt x="59" y="74"/>
                      <a:pt x="59" y="77"/>
                      <a:pt x="63" y="79"/>
                    </a:cubicBezTo>
                    <a:cubicBezTo>
                      <a:pt x="66" y="79"/>
                      <a:pt x="79" y="77"/>
                      <a:pt x="84" y="79"/>
                    </a:cubicBezTo>
                    <a:cubicBezTo>
                      <a:pt x="89" y="79"/>
                      <a:pt x="128" y="121"/>
                      <a:pt x="128" y="121"/>
                    </a:cubicBezTo>
                    <a:lnTo>
                      <a:pt x="128" y="123"/>
                    </a:lnTo>
                    <a:cubicBezTo>
                      <a:pt x="133" y="123"/>
                      <a:pt x="138" y="123"/>
                      <a:pt x="138" y="121"/>
                    </a:cubicBezTo>
                    <a:cubicBezTo>
                      <a:pt x="140" y="121"/>
                      <a:pt x="142" y="119"/>
                      <a:pt x="145" y="119"/>
                    </a:cubicBezTo>
                    <a:cubicBezTo>
                      <a:pt x="140" y="114"/>
                      <a:pt x="131" y="105"/>
                      <a:pt x="121" y="93"/>
                    </a:cubicBezTo>
                    <a:cubicBezTo>
                      <a:pt x="110" y="77"/>
                      <a:pt x="96" y="70"/>
                      <a:pt x="89" y="70"/>
                    </a:cubicBezTo>
                    <a:cubicBezTo>
                      <a:pt x="79" y="70"/>
                      <a:pt x="79" y="56"/>
                      <a:pt x="75" y="56"/>
                    </a:cubicBezTo>
                    <a:cubicBezTo>
                      <a:pt x="70" y="56"/>
                      <a:pt x="59" y="37"/>
                      <a:pt x="59" y="25"/>
                    </a:cubicBezTo>
                    <a:cubicBezTo>
                      <a:pt x="59" y="18"/>
                      <a:pt x="54" y="9"/>
                      <a:pt x="47" y="0"/>
                    </a:cubicBezTo>
                    <a:cubicBezTo>
                      <a:pt x="40" y="14"/>
                      <a:pt x="28" y="16"/>
                      <a:pt x="26" y="21"/>
                    </a:cubicBezTo>
                    <a:lnTo>
                      <a:pt x="26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6" name="Freeform 163">
                <a:extLst>
                  <a:ext uri="{FF2B5EF4-FFF2-40B4-BE49-F238E27FC236}">
                    <a16:creationId xmlns:a16="http://schemas.microsoft.com/office/drawing/2014/main" id="{10C48FAA-C72D-7AB0-826D-231227A36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125"/>
                <a:ext cx="87" cy="74"/>
              </a:xfrm>
              <a:custGeom>
                <a:avLst/>
                <a:gdLst>
                  <a:gd name="T0" fmla="*/ 26 w 145"/>
                  <a:gd name="T1" fmla="*/ 21 h 123"/>
                  <a:gd name="T2" fmla="*/ 26 w 145"/>
                  <a:gd name="T3" fmla="*/ 21 h 123"/>
                  <a:gd name="T4" fmla="*/ 14 w 145"/>
                  <a:gd name="T5" fmla="*/ 32 h 123"/>
                  <a:gd name="T6" fmla="*/ 7 w 145"/>
                  <a:gd name="T7" fmla="*/ 53 h 123"/>
                  <a:gd name="T8" fmla="*/ 5 w 145"/>
                  <a:gd name="T9" fmla="*/ 81 h 123"/>
                  <a:gd name="T10" fmla="*/ 24 w 145"/>
                  <a:gd name="T11" fmla="*/ 81 h 123"/>
                  <a:gd name="T12" fmla="*/ 31 w 145"/>
                  <a:gd name="T13" fmla="*/ 77 h 123"/>
                  <a:gd name="T14" fmla="*/ 40 w 145"/>
                  <a:gd name="T15" fmla="*/ 72 h 123"/>
                  <a:gd name="T16" fmla="*/ 54 w 145"/>
                  <a:gd name="T17" fmla="*/ 79 h 123"/>
                  <a:gd name="T18" fmla="*/ 63 w 145"/>
                  <a:gd name="T19" fmla="*/ 79 h 123"/>
                  <a:gd name="T20" fmla="*/ 84 w 145"/>
                  <a:gd name="T21" fmla="*/ 79 h 123"/>
                  <a:gd name="T22" fmla="*/ 128 w 145"/>
                  <a:gd name="T23" fmla="*/ 121 h 123"/>
                  <a:gd name="T24" fmla="*/ 128 w 145"/>
                  <a:gd name="T25" fmla="*/ 123 h 123"/>
                  <a:gd name="T26" fmla="*/ 138 w 145"/>
                  <a:gd name="T27" fmla="*/ 121 h 123"/>
                  <a:gd name="T28" fmla="*/ 145 w 145"/>
                  <a:gd name="T29" fmla="*/ 119 h 123"/>
                  <a:gd name="T30" fmla="*/ 121 w 145"/>
                  <a:gd name="T31" fmla="*/ 93 h 123"/>
                  <a:gd name="T32" fmla="*/ 89 w 145"/>
                  <a:gd name="T33" fmla="*/ 70 h 123"/>
                  <a:gd name="T34" fmla="*/ 75 w 145"/>
                  <a:gd name="T35" fmla="*/ 56 h 123"/>
                  <a:gd name="T36" fmla="*/ 59 w 145"/>
                  <a:gd name="T37" fmla="*/ 25 h 123"/>
                  <a:gd name="T38" fmla="*/ 47 w 145"/>
                  <a:gd name="T39" fmla="*/ 0 h 123"/>
                  <a:gd name="T40" fmla="*/ 26 w 145"/>
                  <a:gd name="T41" fmla="*/ 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5" h="123">
                    <a:moveTo>
                      <a:pt x="26" y="21"/>
                    </a:moveTo>
                    <a:lnTo>
                      <a:pt x="26" y="21"/>
                    </a:lnTo>
                    <a:cubicBezTo>
                      <a:pt x="21" y="23"/>
                      <a:pt x="14" y="25"/>
                      <a:pt x="14" y="32"/>
                    </a:cubicBezTo>
                    <a:cubicBezTo>
                      <a:pt x="17" y="37"/>
                      <a:pt x="14" y="44"/>
                      <a:pt x="7" y="53"/>
                    </a:cubicBezTo>
                    <a:cubicBezTo>
                      <a:pt x="0" y="60"/>
                      <a:pt x="5" y="72"/>
                      <a:pt x="5" y="81"/>
                    </a:cubicBezTo>
                    <a:lnTo>
                      <a:pt x="24" y="81"/>
                    </a:lnTo>
                    <a:cubicBezTo>
                      <a:pt x="26" y="86"/>
                      <a:pt x="28" y="81"/>
                      <a:pt x="31" y="77"/>
                    </a:cubicBezTo>
                    <a:cubicBezTo>
                      <a:pt x="31" y="70"/>
                      <a:pt x="35" y="70"/>
                      <a:pt x="40" y="72"/>
                    </a:cubicBezTo>
                    <a:cubicBezTo>
                      <a:pt x="44" y="77"/>
                      <a:pt x="47" y="81"/>
                      <a:pt x="54" y="79"/>
                    </a:cubicBezTo>
                    <a:cubicBezTo>
                      <a:pt x="59" y="74"/>
                      <a:pt x="59" y="77"/>
                      <a:pt x="63" y="79"/>
                    </a:cubicBezTo>
                    <a:cubicBezTo>
                      <a:pt x="66" y="79"/>
                      <a:pt x="79" y="77"/>
                      <a:pt x="84" y="79"/>
                    </a:cubicBezTo>
                    <a:cubicBezTo>
                      <a:pt x="89" y="79"/>
                      <a:pt x="128" y="121"/>
                      <a:pt x="128" y="121"/>
                    </a:cubicBezTo>
                    <a:lnTo>
                      <a:pt x="128" y="123"/>
                    </a:lnTo>
                    <a:cubicBezTo>
                      <a:pt x="133" y="123"/>
                      <a:pt x="138" y="123"/>
                      <a:pt x="138" y="121"/>
                    </a:cubicBezTo>
                    <a:cubicBezTo>
                      <a:pt x="140" y="121"/>
                      <a:pt x="142" y="119"/>
                      <a:pt x="145" y="119"/>
                    </a:cubicBezTo>
                    <a:cubicBezTo>
                      <a:pt x="140" y="114"/>
                      <a:pt x="131" y="105"/>
                      <a:pt x="121" y="93"/>
                    </a:cubicBezTo>
                    <a:cubicBezTo>
                      <a:pt x="110" y="77"/>
                      <a:pt x="96" y="70"/>
                      <a:pt x="89" y="70"/>
                    </a:cubicBezTo>
                    <a:cubicBezTo>
                      <a:pt x="79" y="70"/>
                      <a:pt x="79" y="56"/>
                      <a:pt x="75" y="56"/>
                    </a:cubicBezTo>
                    <a:cubicBezTo>
                      <a:pt x="70" y="56"/>
                      <a:pt x="59" y="37"/>
                      <a:pt x="59" y="25"/>
                    </a:cubicBezTo>
                    <a:cubicBezTo>
                      <a:pt x="59" y="18"/>
                      <a:pt x="54" y="9"/>
                      <a:pt x="47" y="0"/>
                    </a:cubicBezTo>
                    <a:cubicBezTo>
                      <a:pt x="40" y="14"/>
                      <a:pt x="28" y="16"/>
                      <a:pt x="26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7" name="Freeform 164">
                <a:extLst>
                  <a:ext uri="{FF2B5EF4-FFF2-40B4-BE49-F238E27FC236}">
                    <a16:creationId xmlns:a16="http://schemas.microsoft.com/office/drawing/2014/main" id="{A02B9DE3-40BC-A694-E692-4A97F077C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125"/>
                <a:ext cx="87" cy="74"/>
              </a:xfrm>
              <a:custGeom>
                <a:avLst/>
                <a:gdLst>
                  <a:gd name="T0" fmla="*/ 26 w 145"/>
                  <a:gd name="T1" fmla="*/ 21 h 123"/>
                  <a:gd name="T2" fmla="*/ 26 w 145"/>
                  <a:gd name="T3" fmla="*/ 21 h 123"/>
                  <a:gd name="T4" fmla="*/ 14 w 145"/>
                  <a:gd name="T5" fmla="*/ 32 h 123"/>
                  <a:gd name="T6" fmla="*/ 7 w 145"/>
                  <a:gd name="T7" fmla="*/ 53 h 123"/>
                  <a:gd name="T8" fmla="*/ 5 w 145"/>
                  <a:gd name="T9" fmla="*/ 81 h 123"/>
                  <a:gd name="T10" fmla="*/ 24 w 145"/>
                  <a:gd name="T11" fmla="*/ 81 h 123"/>
                  <a:gd name="T12" fmla="*/ 31 w 145"/>
                  <a:gd name="T13" fmla="*/ 77 h 123"/>
                  <a:gd name="T14" fmla="*/ 40 w 145"/>
                  <a:gd name="T15" fmla="*/ 72 h 123"/>
                  <a:gd name="T16" fmla="*/ 54 w 145"/>
                  <a:gd name="T17" fmla="*/ 79 h 123"/>
                  <a:gd name="T18" fmla="*/ 63 w 145"/>
                  <a:gd name="T19" fmla="*/ 79 h 123"/>
                  <a:gd name="T20" fmla="*/ 84 w 145"/>
                  <a:gd name="T21" fmla="*/ 79 h 123"/>
                  <a:gd name="T22" fmla="*/ 128 w 145"/>
                  <a:gd name="T23" fmla="*/ 121 h 123"/>
                  <a:gd name="T24" fmla="*/ 128 w 145"/>
                  <a:gd name="T25" fmla="*/ 123 h 123"/>
                  <a:gd name="T26" fmla="*/ 138 w 145"/>
                  <a:gd name="T27" fmla="*/ 121 h 123"/>
                  <a:gd name="T28" fmla="*/ 145 w 145"/>
                  <a:gd name="T29" fmla="*/ 119 h 123"/>
                  <a:gd name="T30" fmla="*/ 121 w 145"/>
                  <a:gd name="T31" fmla="*/ 93 h 123"/>
                  <a:gd name="T32" fmla="*/ 89 w 145"/>
                  <a:gd name="T33" fmla="*/ 70 h 123"/>
                  <a:gd name="T34" fmla="*/ 75 w 145"/>
                  <a:gd name="T35" fmla="*/ 56 h 123"/>
                  <a:gd name="T36" fmla="*/ 59 w 145"/>
                  <a:gd name="T37" fmla="*/ 25 h 123"/>
                  <a:gd name="T38" fmla="*/ 47 w 145"/>
                  <a:gd name="T39" fmla="*/ 0 h 123"/>
                  <a:gd name="T40" fmla="*/ 26 w 145"/>
                  <a:gd name="T41" fmla="*/ 21 h 123"/>
                  <a:gd name="T42" fmla="*/ 26 w 145"/>
                  <a:gd name="T43" fmla="*/ 2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5" h="123">
                    <a:moveTo>
                      <a:pt x="26" y="21"/>
                    </a:moveTo>
                    <a:lnTo>
                      <a:pt x="26" y="21"/>
                    </a:lnTo>
                    <a:cubicBezTo>
                      <a:pt x="21" y="23"/>
                      <a:pt x="14" y="25"/>
                      <a:pt x="14" y="32"/>
                    </a:cubicBezTo>
                    <a:cubicBezTo>
                      <a:pt x="17" y="37"/>
                      <a:pt x="14" y="44"/>
                      <a:pt x="7" y="53"/>
                    </a:cubicBezTo>
                    <a:cubicBezTo>
                      <a:pt x="0" y="60"/>
                      <a:pt x="5" y="72"/>
                      <a:pt x="5" y="81"/>
                    </a:cubicBezTo>
                    <a:lnTo>
                      <a:pt x="24" y="81"/>
                    </a:lnTo>
                    <a:cubicBezTo>
                      <a:pt x="26" y="86"/>
                      <a:pt x="28" y="81"/>
                      <a:pt x="31" y="77"/>
                    </a:cubicBezTo>
                    <a:cubicBezTo>
                      <a:pt x="31" y="70"/>
                      <a:pt x="35" y="70"/>
                      <a:pt x="40" y="72"/>
                    </a:cubicBezTo>
                    <a:cubicBezTo>
                      <a:pt x="44" y="77"/>
                      <a:pt x="47" y="81"/>
                      <a:pt x="54" y="79"/>
                    </a:cubicBezTo>
                    <a:cubicBezTo>
                      <a:pt x="59" y="74"/>
                      <a:pt x="59" y="77"/>
                      <a:pt x="63" y="79"/>
                    </a:cubicBezTo>
                    <a:cubicBezTo>
                      <a:pt x="66" y="79"/>
                      <a:pt x="79" y="77"/>
                      <a:pt x="84" y="79"/>
                    </a:cubicBezTo>
                    <a:cubicBezTo>
                      <a:pt x="89" y="79"/>
                      <a:pt x="128" y="121"/>
                      <a:pt x="128" y="121"/>
                    </a:cubicBezTo>
                    <a:lnTo>
                      <a:pt x="128" y="123"/>
                    </a:lnTo>
                    <a:cubicBezTo>
                      <a:pt x="133" y="123"/>
                      <a:pt x="138" y="123"/>
                      <a:pt x="138" y="121"/>
                    </a:cubicBezTo>
                    <a:cubicBezTo>
                      <a:pt x="140" y="121"/>
                      <a:pt x="142" y="119"/>
                      <a:pt x="145" y="119"/>
                    </a:cubicBezTo>
                    <a:cubicBezTo>
                      <a:pt x="140" y="114"/>
                      <a:pt x="131" y="105"/>
                      <a:pt x="121" y="93"/>
                    </a:cubicBezTo>
                    <a:cubicBezTo>
                      <a:pt x="110" y="77"/>
                      <a:pt x="96" y="70"/>
                      <a:pt x="89" y="70"/>
                    </a:cubicBezTo>
                    <a:cubicBezTo>
                      <a:pt x="79" y="70"/>
                      <a:pt x="79" y="56"/>
                      <a:pt x="75" y="56"/>
                    </a:cubicBezTo>
                    <a:cubicBezTo>
                      <a:pt x="70" y="56"/>
                      <a:pt x="59" y="37"/>
                      <a:pt x="59" y="25"/>
                    </a:cubicBezTo>
                    <a:cubicBezTo>
                      <a:pt x="59" y="18"/>
                      <a:pt x="54" y="9"/>
                      <a:pt x="47" y="0"/>
                    </a:cubicBezTo>
                    <a:cubicBezTo>
                      <a:pt x="40" y="14"/>
                      <a:pt x="28" y="16"/>
                      <a:pt x="26" y="21"/>
                    </a:cubicBezTo>
                    <a:lnTo>
                      <a:pt x="26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8" name="Freeform 165">
                <a:extLst>
                  <a:ext uri="{FF2B5EF4-FFF2-40B4-BE49-F238E27FC236}">
                    <a16:creationId xmlns:a16="http://schemas.microsoft.com/office/drawing/2014/main" id="{97F700B8-2F96-489D-2D7C-27D25C23B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167"/>
                <a:ext cx="193" cy="150"/>
              </a:xfrm>
              <a:custGeom>
                <a:avLst/>
                <a:gdLst>
                  <a:gd name="T0" fmla="*/ 23 w 321"/>
                  <a:gd name="T1" fmla="*/ 163 h 249"/>
                  <a:gd name="T2" fmla="*/ 23 w 321"/>
                  <a:gd name="T3" fmla="*/ 163 h 249"/>
                  <a:gd name="T4" fmla="*/ 42 w 321"/>
                  <a:gd name="T5" fmla="*/ 186 h 249"/>
                  <a:gd name="T6" fmla="*/ 60 w 321"/>
                  <a:gd name="T7" fmla="*/ 203 h 249"/>
                  <a:gd name="T8" fmla="*/ 60 w 321"/>
                  <a:gd name="T9" fmla="*/ 221 h 249"/>
                  <a:gd name="T10" fmla="*/ 67 w 321"/>
                  <a:gd name="T11" fmla="*/ 224 h 249"/>
                  <a:gd name="T12" fmla="*/ 88 w 321"/>
                  <a:gd name="T13" fmla="*/ 228 h 249"/>
                  <a:gd name="T14" fmla="*/ 114 w 321"/>
                  <a:gd name="T15" fmla="*/ 242 h 249"/>
                  <a:gd name="T16" fmla="*/ 137 w 321"/>
                  <a:gd name="T17" fmla="*/ 247 h 249"/>
                  <a:gd name="T18" fmla="*/ 153 w 321"/>
                  <a:gd name="T19" fmla="*/ 235 h 249"/>
                  <a:gd name="T20" fmla="*/ 170 w 321"/>
                  <a:gd name="T21" fmla="*/ 231 h 249"/>
                  <a:gd name="T22" fmla="*/ 181 w 321"/>
                  <a:gd name="T23" fmla="*/ 235 h 249"/>
                  <a:gd name="T24" fmla="*/ 191 w 321"/>
                  <a:gd name="T25" fmla="*/ 233 h 249"/>
                  <a:gd name="T26" fmla="*/ 209 w 321"/>
                  <a:gd name="T27" fmla="*/ 231 h 249"/>
                  <a:gd name="T28" fmla="*/ 237 w 321"/>
                  <a:gd name="T29" fmla="*/ 217 h 249"/>
                  <a:gd name="T30" fmla="*/ 260 w 321"/>
                  <a:gd name="T31" fmla="*/ 212 h 249"/>
                  <a:gd name="T32" fmla="*/ 316 w 321"/>
                  <a:gd name="T33" fmla="*/ 154 h 249"/>
                  <a:gd name="T34" fmla="*/ 309 w 321"/>
                  <a:gd name="T35" fmla="*/ 149 h 249"/>
                  <a:gd name="T36" fmla="*/ 279 w 321"/>
                  <a:gd name="T37" fmla="*/ 144 h 249"/>
                  <a:gd name="T38" fmla="*/ 237 w 321"/>
                  <a:gd name="T39" fmla="*/ 128 h 249"/>
                  <a:gd name="T40" fmla="*/ 223 w 321"/>
                  <a:gd name="T41" fmla="*/ 116 h 249"/>
                  <a:gd name="T42" fmla="*/ 209 w 321"/>
                  <a:gd name="T43" fmla="*/ 95 h 249"/>
                  <a:gd name="T44" fmla="*/ 214 w 321"/>
                  <a:gd name="T45" fmla="*/ 88 h 249"/>
                  <a:gd name="T46" fmla="*/ 202 w 321"/>
                  <a:gd name="T47" fmla="*/ 84 h 249"/>
                  <a:gd name="T48" fmla="*/ 191 w 321"/>
                  <a:gd name="T49" fmla="*/ 86 h 249"/>
                  <a:gd name="T50" fmla="*/ 191 w 321"/>
                  <a:gd name="T51" fmla="*/ 67 h 249"/>
                  <a:gd name="T52" fmla="*/ 202 w 321"/>
                  <a:gd name="T53" fmla="*/ 51 h 249"/>
                  <a:gd name="T54" fmla="*/ 158 w 321"/>
                  <a:gd name="T55" fmla="*/ 9 h 249"/>
                  <a:gd name="T56" fmla="*/ 137 w 321"/>
                  <a:gd name="T57" fmla="*/ 9 h 249"/>
                  <a:gd name="T58" fmla="*/ 128 w 321"/>
                  <a:gd name="T59" fmla="*/ 9 h 249"/>
                  <a:gd name="T60" fmla="*/ 114 w 321"/>
                  <a:gd name="T61" fmla="*/ 2 h 249"/>
                  <a:gd name="T62" fmla="*/ 105 w 321"/>
                  <a:gd name="T63" fmla="*/ 7 h 249"/>
                  <a:gd name="T64" fmla="*/ 98 w 321"/>
                  <a:gd name="T65" fmla="*/ 11 h 249"/>
                  <a:gd name="T66" fmla="*/ 79 w 321"/>
                  <a:gd name="T67" fmla="*/ 11 h 249"/>
                  <a:gd name="T68" fmla="*/ 72 w 321"/>
                  <a:gd name="T69" fmla="*/ 37 h 249"/>
                  <a:gd name="T70" fmla="*/ 63 w 321"/>
                  <a:gd name="T71" fmla="*/ 46 h 249"/>
                  <a:gd name="T72" fmla="*/ 49 w 321"/>
                  <a:gd name="T73" fmla="*/ 63 h 249"/>
                  <a:gd name="T74" fmla="*/ 42 w 321"/>
                  <a:gd name="T75" fmla="*/ 84 h 249"/>
                  <a:gd name="T76" fmla="*/ 32 w 321"/>
                  <a:gd name="T77" fmla="*/ 93 h 249"/>
                  <a:gd name="T78" fmla="*/ 28 w 321"/>
                  <a:gd name="T79" fmla="*/ 114 h 249"/>
                  <a:gd name="T80" fmla="*/ 23 w 321"/>
                  <a:gd name="T81" fmla="*/ 137 h 249"/>
                  <a:gd name="T82" fmla="*/ 7 w 321"/>
                  <a:gd name="T83" fmla="*/ 140 h 249"/>
                  <a:gd name="T84" fmla="*/ 2 w 321"/>
                  <a:gd name="T85" fmla="*/ 151 h 249"/>
                  <a:gd name="T86" fmla="*/ 23 w 321"/>
                  <a:gd name="T87" fmla="*/ 16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1" h="249">
                    <a:moveTo>
                      <a:pt x="23" y="163"/>
                    </a:moveTo>
                    <a:lnTo>
                      <a:pt x="23" y="163"/>
                    </a:lnTo>
                    <a:cubicBezTo>
                      <a:pt x="26" y="170"/>
                      <a:pt x="37" y="177"/>
                      <a:pt x="42" y="186"/>
                    </a:cubicBezTo>
                    <a:cubicBezTo>
                      <a:pt x="44" y="198"/>
                      <a:pt x="56" y="203"/>
                      <a:pt x="60" y="203"/>
                    </a:cubicBezTo>
                    <a:cubicBezTo>
                      <a:pt x="65" y="203"/>
                      <a:pt x="63" y="210"/>
                      <a:pt x="60" y="221"/>
                    </a:cubicBezTo>
                    <a:cubicBezTo>
                      <a:pt x="63" y="221"/>
                      <a:pt x="65" y="224"/>
                      <a:pt x="67" y="224"/>
                    </a:cubicBezTo>
                    <a:cubicBezTo>
                      <a:pt x="70" y="226"/>
                      <a:pt x="84" y="224"/>
                      <a:pt x="88" y="228"/>
                    </a:cubicBezTo>
                    <a:cubicBezTo>
                      <a:pt x="93" y="233"/>
                      <a:pt x="109" y="242"/>
                      <a:pt x="114" y="242"/>
                    </a:cubicBezTo>
                    <a:cubicBezTo>
                      <a:pt x="118" y="242"/>
                      <a:pt x="135" y="245"/>
                      <a:pt x="137" y="247"/>
                    </a:cubicBezTo>
                    <a:cubicBezTo>
                      <a:pt x="142" y="249"/>
                      <a:pt x="144" y="240"/>
                      <a:pt x="153" y="235"/>
                    </a:cubicBezTo>
                    <a:cubicBezTo>
                      <a:pt x="160" y="231"/>
                      <a:pt x="170" y="228"/>
                      <a:pt x="170" y="231"/>
                    </a:cubicBezTo>
                    <a:cubicBezTo>
                      <a:pt x="172" y="235"/>
                      <a:pt x="177" y="238"/>
                      <a:pt x="181" y="235"/>
                    </a:cubicBezTo>
                    <a:cubicBezTo>
                      <a:pt x="184" y="235"/>
                      <a:pt x="186" y="233"/>
                      <a:pt x="191" y="233"/>
                    </a:cubicBezTo>
                    <a:cubicBezTo>
                      <a:pt x="198" y="231"/>
                      <a:pt x="207" y="231"/>
                      <a:pt x="209" y="231"/>
                    </a:cubicBezTo>
                    <a:cubicBezTo>
                      <a:pt x="212" y="231"/>
                      <a:pt x="223" y="217"/>
                      <a:pt x="237" y="217"/>
                    </a:cubicBezTo>
                    <a:cubicBezTo>
                      <a:pt x="251" y="217"/>
                      <a:pt x="253" y="219"/>
                      <a:pt x="260" y="212"/>
                    </a:cubicBezTo>
                    <a:cubicBezTo>
                      <a:pt x="267" y="205"/>
                      <a:pt x="311" y="158"/>
                      <a:pt x="316" y="154"/>
                    </a:cubicBezTo>
                    <a:cubicBezTo>
                      <a:pt x="321" y="151"/>
                      <a:pt x="314" y="149"/>
                      <a:pt x="309" y="149"/>
                    </a:cubicBezTo>
                    <a:cubicBezTo>
                      <a:pt x="304" y="149"/>
                      <a:pt x="295" y="149"/>
                      <a:pt x="279" y="144"/>
                    </a:cubicBezTo>
                    <a:cubicBezTo>
                      <a:pt x="265" y="137"/>
                      <a:pt x="242" y="130"/>
                      <a:pt x="237" y="128"/>
                    </a:cubicBezTo>
                    <a:cubicBezTo>
                      <a:pt x="232" y="128"/>
                      <a:pt x="228" y="116"/>
                      <a:pt x="223" y="116"/>
                    </a:cubicBezTo>
                    <a:cubicBezTo>
                      <a:pt x="219" y="114"/>
                      <a:pt x="212" y="100"/>
                      <a:pt x="209" y="95"/>
                    </a:cubicBezTo>
                    <a:cubicBezTo>
                      <a:pt x="209" y="95"/>
                      <a:pt x="212" y="91"/>
                      <a:pt x="214" y="88"/>
                    </a:cubicBezTo>
                    <a:cubicBezTo>
                      <a:pt x="209" y="84"/>
                      <a:pt x="207" y="84"/>
                      <a:pt x="202" y="84"/>
                    </a:cubicBezTo>
                    <a:cubicBezTo>
                      <a:pt x="200" y="88"/>
                      <a:pt x="193" y="88"/>
                      <a:pt x="191" y="86"/>
                    </a:cubicBezTo>
                    <a:cubicBezTo>
                      <a:pt x="191" y="84"/>
                      <a:pt x="186" y="72"/>
                      <a:pt x="191" y="67"/>
                    </a:cubicBezTo>
                    <a:cubicBezTo>
                      <a:pt x="195" y="63"/>
                      <a:pt x="202" y="51"/>
                      <a:pt x="202" y="51"/>
                    </a:cubicBezTo>
                    <a:cubicBezTo>
                      <a:pt x="202" y="51"/>
                      <a:pt x="163" y="9"/>
                      <a:pt x="158" y="9"/>
                    </a:cubicBezTo>
                    <a:cubicBezTo>
                      <a:pt x="153" y="7"/>
                      <a:pt x="140" y="9"/>
                      <a:pt x="137" y="9"/>
                    </a:cubicBezTo>
                    <a:cubicBezTo>
                      <a:pt x="133" y="7"/>
                      <a:pt x="133" y="4"/>
                      <a:pt x="128" y="9"/>
                    </a:cubicBezTo>
                    <a:cubicBezTo>
                      <a:pt x="121" y="11"/>
                      <a:pt x="118" y="7"/>
                      <a:pt x="114" y="2"/>
                    </a:cubicBezTo>
                    <a:cubicBezTo>
                      <a:pt x="109" y="0"/>
                      <a:pt x="105" y="0"/>
                      <a:pt x="105" y="7"/>
                    </a:cubicBezTo>
                    <a:cubicBezTo>
                      <a:pt x="102" y="11"/>
                      <a:pt x="100" y="16"/>
                      <a:pt x="98" y="11"/>
                    </a:cubicBezTo>
                    <a:lnTo>
                      <a:pt x="79" y="11"/>
                    </a:lnTo>
                    <a:cubicBezTo>
                      <a:pt x="81" y="21"/>
                      <a:pt x="72" y="32"/>
                      <a:pt x="72" y="37"/>
                    </a:cubicBezTo>
                    <a:cubicBezTo>
                      <a:pt x="72" y="42"/>
                      <a:pt x="65" y="46"/>
                      <a:pt x="63" y="46"/>
                    </a:cubicBezTo>
                    <a:cubicBezTo>
                      <a:pt x="58" y="46"/>
                      <a:pt x="53" y="58"/>
                      <a:pt x="49" y="63"/>
                    </a:cubicBezTo>
                    <a:cubicBezTo>
                      <a:pt x="44" y="67"/>
                      <a:pt x="49" y="79"/>
                      <a:pt x="42" y="84"/>
                    </a:cubicBezTo>
                    <a:cubicBezTo>
                      <a:pt x="37" y="88"/>
                      <a:pt x="30" y="88"/>
                      <a:pt x="32" y="93"/>
                    </a:cubicBezTo>
                    <a:cubicBezTo>
                      <a:pt x="37" y="98"/>
                      <a:pt x="28" y="105"/>
                      <a:pt x="28" y="114"/>
                    </a:cubicBezTo>
                    <a:cubicBezTo>
                      <a:pt x="28" y="121"/>
                      <a:pt x="26" y="135"/>
                      <a:pt x="23" y="137"/>
                    </a:cubicBezTo>
                    <a:cubicBezTo>
                      <a:pt x="23" y="137"/>
                      <a:pt x="7" y="135"/>
                      <a:pt x="7" y="140"/>
                    </a:cubicBezTo>
                    <a:cubicBezTo>
                      <a:pt x="7" y="147"/>
                      <a:pt x="0" y="147"/>
                      <a:pt x="2" y="151"/>
                    </a:cubicBezTo>
                    <a:cubicBezTo>
                      <a:pt x="7" y="158"/>
                      <a:pt x="21" y="156"/>
                      <a:pt x="23" y="16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9" name="Freeform 166">
                <a:extLst>
                  <a:ext uri="{FF2B5EF4-FFF2-40B4-BE49-F238E27FC236}">
                    <a16:creationId xmlns:a16="http://schemas.microsoft.com/office/drawing/2014/main" id="{4B7570F4-F46B-0DAB-B6AA-033112FB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167"/>
                <a:ext cx="193" cy="150"/>
              </a:xfrm>
              <a:custGeom>
                <a:avLst/>
                <a:gdLst>
                  <a:gd name="T0" fmla="*/ 23 w 321"/>
                  <a:gd name="T1" fmla="*/ 163 h 249"/>
                  <a:gd name="T2" fmla="*/ 23 w 321"/>
                  <a:gd name="T3" fmla="*/ 163 h 249"/>
                  <a:gd name="T4" fmla="*/ 42 w 321"/>
                  <a:gd name="T5" fmla="*/ 186 h 249"/>
                  <a:gd name="T6" fmla="*/ 60 w 321"/>
                  <a:gd name="T7" fmla="*/ 203 h 249"/>
                  <a:gd name="T8" fmla="*/ 60 w 321"/>
                  <a:gd name="T9" fmla="*/ 221 h 249"/>
                  <a:gd name="T10" fmla="*/ 67 w 321"/>
                  <a:gd name="T11" fmla="*/ 224 h 249"/>
                  <a:gd name="T12" fmla="*/ 88 w 321"/>
                  <a:gd name="T13" fmla="*/ 228 h 249"/>
                  <a:gd name="T14" fmla="*/ 114 w 321"/>
                  <a:gd name="T15" fmla="*/ 242 h 249"/>
                  <a:gd name="T16" fmla="*/ 137 w 321"/>
                  <a:gd name="T17" fmla="*/ 247 h 249"/>
                  <a:gd name="T18" fmla="*/ 153 w 321"/>
                  <a:gd name="T19" fmla="*/ 235 h 249"/>
                  <a:gd name="T20" fmla="*/ 170 w 321"/>
                  <a:gd name="T21" fmla="*/ 231 h 249"/>
                  <a:gd name="T22" fmla="*/ 181 w 321"/>
                  <a:gd name="T23" fmla="*/ 235 h 249"/>
                  <a:gd name="T24" fmla="*/ 191 w 321"/>
                  <a:gd name="T25" fmla="*/ 233 h 249"/>
                  <a:gd name="T26" fmla="*/ 209 w 321"/>
                  <a:gd name="T27" fmla="*/ 231 h 249"/>
                  <a:gd name="T28" fmla="*/ 237 w 321"/>
                  <a:gd name="T29" fmla="*/ 217 h 249"/>
                  <a:gd name="T30" fmla="*/ 260 w 321"/>
                  <a:gd name="T31" fmla="*/ 212 h 249"/>
                  <a:gd name="T32" fmla="*/ 316 w 321"/>
                  <a:gd name="T33" fmla="*/ 154 h 249"/>
                  <a:gd name="T34" fmla="*/ 309 w 321"/>
                  <a:gd name="T35" fmla="*/ 149 h 249"/>
                  <a:gd name="T36" fmla="*/ 279 w 321"/>
                  <a:gd name="T37" fmla="*/ 144 h 249"/>
                  <a:gd name="T38" fmla="*/ 237 w 321"/>
                  <a:gd name="T39" fmla="*/ 128 h 249"/>
                  <a:gd name="T40" fmla="*/ 223 w 321"/>
                  <a:gd name="T41" fmla="*/ 116 h 249"/>
                  <a:gd name="T42" fmla="*/ 209 w 321"/>
                  <a:gd name="T43" fmla="*/ 95 h 249"/>
                  <a:gd name="T44" fmla="*/ 214 w 321"/>
                  <a:gd name="T45" fmla="*/ 88 h 249"/>
                  <a:gd name="T46" fmla="*/ 202 w 321"/>
                  <a:gd name="T47" fmla="*/ 84 h 249"/>
                  <a:gd name="T48" fmla="*/ 191 w 321"/>
                  <a:gd name="T49" fmla="*/ 86 h 249"/>
                  <a:gd name="T50" fmla="*/ 191 w 321"/>
                  <a:gd name="T51" fmla="*/ 67 h 249"/>
                  <a:gd name="T52" fmla="*/ 202 w 321"/>
                  <a:gd name="T53" fmla="*/ 51 h 249"/>
                  <a:gd name="T54" fmla="*/ 158 w 321"/>
                  <a:gd name="T55" fmla="*/ 9 h 249"/>
                  <a:gd name="T56" fmla="*/ 137 w 321"/>
                  <a:gd name="T57" fmla="*/ 9 h 249"/>
                  <a:gd name="T58" fmla="*/ 128 w 321"/>
                  <a:gd name="T59" fmla="*/ 9 h 249"/>
                  <a:gd name="T60" fmla="*/ 114 w 321"/>
                  <a:gd name="T61" fmla="*/ 2 h 249"/>
                  <a:gd name="T62" fmla="*/ 105 w 321"/>
                  <a:gd name="T63" fmla="*/ 7 h 249"/>
                  <a:gd name="T64" fmla="*/ 98 w 321"/>
                  <a:gd name="T65" fmla="*/ 11 h 249"/>
                  <a:gd name="T66" fmla="*/ 79 w 321"/>
                  <a:gd name="T67" fmla="*/ 11 h 249"/>
                  <a:gd name="T68" fmla="*/ 72 w 321"/>
                  <a:gd name="T69" fmla="*/ 37 h 249"/>
                  <a:gd name="T70" fmla="*/ 63 w 321"/>
                  <a:gd name="T71" fmla="*/ 46 h 249"/>
                  <a:gd name="T72" fmla="*/ 49 w 321"/>
                  <a:gd name="T73" fmla="*/ 63 h 249"/>
                  <a:gd name="T74" fmla="*/ 42 w 321"/>
                  <a:gd name="T75" fmla="*/ 84 h 249"/>
                  <a:gd name="T76" fmla="*/ 32 w 321"/>
                  <a:gd name="T77" fmla="*/ 93 h 249"/>
                  <a:gd name="T78" fmla="*/ 28 w 321"/>
                  <a:gd name="T79" fmla="*/ 114 h 249"/>
                  <a:gd name="T80" fmla="*/ 23 w 321"/>
                  <a:gd name="T81" fmla="*/ 137 h 249"/>
                  <a:gd name="T82" fmla="*/ 7 w 321"/>
                  <a:gd name="T83" fmla="*/ 140 h 249"/>
                  <a:gd name="T84" fmla="*/ 2 w 321"/>
                  <a:gd name="T85" fmla="*/ 151 h 249"/>
                  <a:gd name="T86" fmla="*/ 23 w 321"/>
                  <a:gd name="T87" fmla="*/ 163 h 249"/>
                  <a:gd name="T88" fmla="*/ 23 w 321"/>
                  <a:gd name="T89" fmla="*/ 16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1" h="249">
                    <a:moveTo>
                      <a:pt x="23" y="163"/>
                    </a:moveTo>
                    <a:lnTo>
                      <a:pt x="23" y="163"/>
                    </a:lnTo>
                    <a:cubicBezTo>
                      <a:pt x="26" y="170"/>
                      <a:pt x="37" y="177"/>
                      <a:pt x="42" y="186"/>
                    </a:cubicBezTo>
                    <a:cubicBezTo>
                      <a:pt x="44" y="198"/>
                      <a:pt x="56" y="203"/>
                      <a:pt x="60" y="203"/>
                    </a:cubicBezTo>
                    <a:cubicBezTo>
                      <a:pt x="65" y="203"/>
                      <a:pt x="63" y="210"/>
                      <a:pt x="60" y="221"/>
                    </a:cubicBezTo>
                    <a:cubicBezTo>
                      <a:pt x="63" y="221"/>
                      <a:pt x="65" y="224"/>
                      <a:pt x="67" y="224"/>
                    </a:cubicBezTo>
                    <a:cubicBezTo>
                      <a:pt x="70" y="226"/>
                      <a:pt x="84" y="224"/>
                      <a:pt x="88" y="228"/>
                    </a:cubicBezTo>
                    <a:cubicBezTo>
                      <a:pt x="93" y="233"/>
                      <a:pt x="109" y="242"/>
                      <a:pt x="114" y="242"/>
                    </a:cubicBezTo>
                    <a:cubicBezTo>
                      <a:pt x="118" y="242"/>
                      <a:pt x="135" y="245"/>
                      <a:pt x="137" y="247"/>
                    </a:cubicBezTo>
                    <a:cubicBezTo>
                      <a:pt x="142" y="249"/>
                      <a:pt x="144" y="240"/>
                      <a:pt x="153" y="235"/>
                    </a:cubicBezTo>
                    <a:cubicBezTo>
                      <a:pt x="160" y="231"/>
                      <a:pt x="170" y="228"/>
                      <a:pt x="170" y="231"/>
                    </a:cubicBezTo>
                    <a:cubicBezTo>
                      <a:pt x="172" y="235"/>
                      <a:pt x="177" y="238"/>
                      <a:pt x="181" y="235"/>
                    </a:cubicBezTo>
                    <a:cubicBezTo>
                      <a:pt x="184" y="235"/>
                      <a:pt x="186" y="233"/>
                      <a:pt x="191" y="233"/>
                    </a:cubicBezTo>
                    <a:cubicBezTo>
                      <a:pt x="198" y="231"/>
                      <a:pt x="207" y="231"/>
                      <a:pt x="209" y="231"/>
                    </a:cubicBezTo>
                    <a:cubicBezTo>
                      <a:pt x="212" y="231"/>
                      <a:pt x="223" y="217"/>
                      <a:pt x="237" y="217"/>
                    </a:cubicBezTo>
                    <a:cubicBezTo>
                      <a:pt x="251" y="217"/>
                      <a:pt x="253" y="219"/>
                      <a:pt x="260" y="212"/>
                    </a:cubicBezTo>
                    <a:cubicBezTo>
                      <a:pt x="267" y="205"/>
                      <a:pt x="311" y="158"/>
                      <a:pt x="316" y="154"/>
                    </a:cubicBezTo>
                    <a:cubicBezTo>
                      <a:pt x="321" y="151"/>
                      <a:pt x="314" y="149"/>
                      <a:pt x="309" y="149"/>
                    </a:cubicBezTo>
                    <a:cubicBezTo>
                      <a:pt x="304" y="149"/>
                      <a:pt x="295" y="149"/>
                      <a:pt x="279" y="144"/>
                    </a:cubicBezTo>
                    <a:cubicBezTo>
                      <a:pt x="265" y="137"/>
                      <a:pt x="242" y="130"/>
                      <a:pt x="237" y="128"/>
                    </a:cubicBezTo>
                    <a:cubicBezTo>
                      <a:pt x="232" y="128"/>
                      <a:pt x="228" y="116"/>
                      <a:pt x="223" y="116"/>
                    </a:cubicBezTo>
                    <a:cubicBezTo>
                      <a:pt x="219" y="114"/>
                      <a:pt x="212" y="100"/>
                      <a:pt x="209" y="95"/>
                    </a:cubicBezTo>
                    <a:cubicBezTo>
                      <a:pt x="209" y="95"/>
                      <a:pt x="212" y="91"/>
                      <a:pt x="214" y="88"/>
                    </a:cubicBezTo>
                    <a:cubicBezTo>
                      <a:pt x="209" y="84"/>
                      <a:pt x="207" y="84"/>
                      <a:pt x="202" y="84"/>
                    </a:cubicBezTo>
                    <a:cubicBezTo>
                      <a:pt x="200" y="88"/>
                      <a:pt x="193" y="88"/>
                      <a:pt x="191" y="86"/>
                    </a:cubicBezTo>
                    <a:cubicBezTo>
                      <a:pt x="191" y="84"/>
                      <a:pt x="186" y="72"/>
                      <a:pt x="191" y="67"/>
                    </a:cubicBezTo>
                    <a:cubicBezTo>
                      <a:pt x="195" y="63"/>
                      <a:pt x="202" y="51"/>
                      <a:pt x="202" y="51"/>
                    </a:cubicBezTo>
                    <a:cubicBezTo>
                      <a:pt x="202" y="51"/>
                      <a:pt x="163" y="9"/>
                      <a:pt x="158" y="9"/>
                    </a:cubicBezTo>
                    <a:cubicBezTo>
                      <a:pt x="153" y="7"/>
                      <a:pt x="140" y="9"/>
                      <a:pt x="137" y="9"/>
                    </a:cubicBezTo>
                    <a:cubicBezTo>
                      <a:pt x="133" y="7"/>
                      <a:pt x="133" y="4"/>
                      <a:pt x="128" y="9"/>
                    </a:cubicBezTo>
                    <a:cubicBezTo>
                      <a:pt x="121" y="11"/>
                      <a:pt x="118" y="7"/>
                      <a:pt x="114" y="2"/>
                    </a:cubicBezTo>
                    <a:cubicBezTo>
                      <a:pt x="109" y="0"/>
                      <a:pt x="105" y="0"/>
                      <a:pt x="105" y="7"/>
                    </a:cubicBezTo>
                    <a:cubicBezTo>
                      <a:pt x="102" y="11"/>
                      <a:pt x="100" y="16"/>
                      <a:pt x="98" y="11"/>
                    </a:cubicBezTo>
                    <a:lnTo>
                      <a:pt x="79" y="11"/>
                    </a:lnTo>
                    <a:cubicBezTo>
                      <a:pt x="81" y="21"/>
                      <a:pt x="72" y="32"/>
                      <a:pt x="72" y="37"/>
                    </a:cubicBezTo>
                    <a:cubicBezTo>
                      <a:pt x="72" y="42"/>
                      <a:pt x="65" y="46"/>
                      <a:pt x="63" y="46"/>
                    </a:cubicBezTo>
                    <a:cubicBezTo>
                      <a:pt x="58" y="46"/>
                      <a:pt x="53" y="58"/>
                      <a:pt x="49" y="63"/>
                    </a:cubicBezTo>
                    <a:cubicBezTo>
                      <a:pt x="44" y="67"/>
                      <a:pt x="49" y="79"/>
                      <a:pt x="42" y="84"/>
                    </a:cubicBezTo>
                    <a:cubicBezTo>
                      <a:pt x="37" y="88"/>
                      <a:pt x="30" y="88"/>
                      <a:pt x="32" y="93"/>
                    </a:cubicBezTo>
                    <a:cubicBezTo>
                      <a:pt x="37" y="98"/>
                      <a:pt x="28" y="105"/>
                      <a:pt x="28" y="114"/>
                    </a:cubicBezTo>
                    <a:cubicBezTo>
                      <a:pt x="28" y="121"/>
                      <a:pt x="26" y="135"/>
                      <a:pt x="23" y="137"/>
                    </a:cubicBezTo>
                    <a:cubicBezTo>
                      <a:pt x="23" y="137"/>
                      <a:pt x="7" y="135"/>
                      <a:pt x="7" y="140"/>
                    </a:cubicBezTo>
                    <a:cubicBezTo>
                      <a:pt x="7" y="147"/>
                      <a:pt x="0" y="147"/>
                      <a:pt x="2" y="151"/>
                    </a:cubicBezTo>
                    <a:cubicBezTo>
                      <a:pt x="7" y="158"/>
                      <a:pt x="21" y="156"/>
                      <a:pt x="23" y="163"/>
                    </a:cubicBezTo>
                    <a:lnTo>
                      <a:pt x="23" y="16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0" name="Freeform 167">
                <a:extLst>
                  <a:ext uri="{FF2B5EF4-FFF2-40B4-BE49-F238E27FC236}">
                    <a16:creationId xmlns:a16="http://schemas.microsoft.com/office/drawing/2014/main" id="{1A73B529-0EE9-77EC-1A55-0B725A6C0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167"/>
                <a:ext cx="193" cy="150"/>
              </a:xfrm>
              <a:custGeom>
                <a:avLst/>
                <a:gdLst>
                  <a:gd name="T0" fmla="*/ 23 w 321"/>
                  <a:gd name="T1" fmla="*/ 163 h 249"/>
                  <a:gd name="T2" fmla="*/ 23 w 321"/>
                  <a:gd name="T3" fmla="*/ 163 h 249"/>
                  <a:gd name="T4" fmla="*/ 42 w 321"/>
                  <a:gd name="T5" fmla="*/ 186 h 249"/>
                  <a:gd name="T6" fmla="*/ 60 w 321"/>
                  <a:gd name="T7" fmla="*/ 203 h 249"/>
                  <a:gd name="T8" fmla="*/ 60 w 321"/>
                  <a:gd name="T9" fmla="*/ 221 h 249"/>
                  <a:gd name="T10" fmla="*/ 67 w 321"/>
                  <a:gd name="T11" fmla="*/ 224 h 249"/>
                  <a:gd name="T12" fmla="*/ 88 w 321"/>
                  <a:gd name="T13" fmla="*/ 228 h 249"/>
                  <a:gd name="T14" fmla="*/ 114 w 321"/>
                  <a:gd name="T15" fmla="*/ 242 h 249"/>
                  <a:gd name="T16" fmla="*/ 137 w 321"/>
                  <a:gd name="T17" fmla="*/ 247 h 249"/>
                  <a:gd name="T18" fmla="*/ 153 w 321"/>
                  <a:gd name="T19" fmla="*/ 235 h 249"/>
                  <a:gd name="T20" fmla="*/ 170 w 321"/>
                  <a:gd name="T21" fmla="*/ 231 h 249"/>
                  <a:gd name="T22" fmla="*/ 181 w 321"/>
                  <a:gd name="T23" fmla="*/ 235 h 249"/>
                  <a:gd name="T24" fmla="*/ 191 w 321"/>
                  <a:gd name="T25" fmla="*/ 233 h 249"/>
                  <a:gd name="T26" fmla="*/ 209 w 321"/>
                  <a:gd name="T27" fmla="*/ 231 h 249"/>
                  <a:gd name="T28" fmla="*/ 237 w 321"/>
                  <a:gd name="T29" fmla="*/ 217 h 249"/>
                  <a:gd name="T30" fmla="*/ 260 w 321"/>
                  <a:gd name="T31" fmla="*/ 212 h 249"/>
                  <a:gd name="T32" fmla="*/ 316 w 321"/>
                  <a:gd name="T33" fmla="*/ 154 h 249"/>
                  <a:gd name="T34" fmla="*/ 309 w 321"/>
                  <a:gd name="T35" fmla="*/ 149 h 249"/>
                  <a:gd name="T36" fmla="*/ 279 w 321"/>
                  <a:gd name="T37" fmla="*/ 144 h 249"/>
                  <a:gd name="T38" fmla="*/ 237 w 321"/>
                  <a:gd name="T39" fmla="*/ 128 h 249"/>
                  <a:gd name="T40" fmla="*/ 223 w 321"/>
                  <a:gd name="T41" fmla="*/ 116 h 249"/>
                  <a:gd name="T42" fmla="*/ 209 w 321"/>
                  <a:gd name="T43" fmla="*/ 95 h 249"/>
                  <a:gd name="T44" fmla="*/ 214 w 321"/>
                  <a:gd name="T45" fmla="*/ 88 h 249"/>
                  <a:gd name="T46" fmla="*/ 202 w 321"/>
                  <a:gd name="T47" fmla="*/ 84 h 249"/>
                  <a:gd name="T48" fmla="*/ 191 w 321"/>
                  <a:gd name="T49" fmla="*/ 86 h 249"/>
                  <a:gd name="T50" fmla="*/ 191 w 321"/>
                  <a:gd name="T51" fmla="*/ 67 h 249"/>
                  <a:gd name="T52" fmla="*/ 202 w 321"/>
                  <a:gd name="T53" fmla="*/ 51 h 249"/>
                  <a:gd name="T54" fmla="*/ 158 w 321"/>
                  <a:gd name="T55" fmla="*/ 9 h 249"/>
                  <a:gd name="T56" fmla="*/ 137 w 321"/>
                  <a:gd name="T57" fmla="*/ 9 h 249"/>
                  <a:gd name="T58" fmla="*/ 128 w 321"/>
                  <a:gd name="T59" fmla="*/ 9 h 249"/>
                  <a:gd name="T60" fmla="*/ 114 w 321"/>
                  <a:gd name="T61" fmla="*/ 2 h 249"/>
                  <a:gd name="T62" fmla="*/ 105 w 321"/>
                  <a:gd name="T63" fmla="*/ 7 h 249"/>
                  <a:gd name="T64" fmla="*/ 98 w 321"/>
                  <a:gd name="T65" fmla="*/ 11 h 249"/>
                  <a:gd name="T66" fmla="*/ 79 w 321"/>
                  <a:gd name="T67" fmla="*/ 11 h 249"/>
                  <a:gd name="T68" fmla="*/ 72 w 321"/>
                  <a:gd name="T69" fmla="*/ 37 h 249"/>
                  <a:gd name="T70" fmla="*/ 63 w 321"/>
                  <a:gd name="T71" fmla="*/ 46 h 249"/>
                  <a:gd name="T72" fmla="*/ 49 w 321"/>
                  <a:gd name="T73" fmla="*/ 63 h 249"/>
                  <a:gd name="T74" fmla="*/ 42 w 321"/>
                  <a:gd name="T75" fmla="*/ 84 h 249"/>
                  <a:gd name="T76" fmla="*/ 32 w 321"/>
                  <a:gd name="T77" fmla="*/ 93 h 249"/>
                  <a:gd name="T78" fmla="*/ 28 w 321"/>
                  <a:gd name="T79" fmla="*/ 114 h 249"/>
                  <a:gd name="T80" fmla="*/ 23 w 321"/>
                  <a:gd name="T81" fmla="*/ 137 h 249"/>
                  <a:gd name="T82" fmla="*/ 7 w 321"/>
                  <a:gd name="T83" fmla="*/ 140 h 249"/>
                  <a:gd name="T84" fmla="*/ 2 w 321"/>
                  <a:gd name="T85" fmla="*/ 151 h 249"/>
                  <a:gd name="T86" fmla="*/ 23 w 321"/>
                  <a:gd name="T87" fmla="*/ 16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1" h="249">
                    <a:moveTo>
                      <a:pt x="23" y="163"/>
                    </a:moveTo>
                    <a:lnTo>
                      <a:pt x="23" y="163"/>
                    </a:lnTo>
                    <a:cubicBezTo>
                      <a:pt x="26" y="170"/>
                      <a:pt x="37" y="177"/>
                      <a:pt x="42" y="186"/>
                    </a:cubicBezTo>
                    <a:cubicBezTo>
                      <a:pt x="44" y="198"/>
                      <a:pt x="56" y="203"/>
                      <a:pt x="60" y="203"/>
                    </a:cubicBezTo>
                    <a:cubicBezTo>
                      <a:pt x="65" y="203"/>
                      <a:pt x="63" y="210"/>
                      <a:pt x="60" y="221"/>
                    </a:cubicBezTo>
                    <a:cubicBezTo>
                      <a:pt x="63" y="221"/>
                      <a:pt x="65" y="224"/>
                      <a:pt x="67" y="224"/>
                    </a:cubicBezTo>
                    <a:cubicBezTo>
                      <a:pt x="70" y="226"/>
                      <a:pt x="84" y="224"/>
                      <a:pt x="88" y="228"/>
                    </a:cubicBezTo>
                    <a:cubicBezTo>
                      <a:pt x="93" y="233"/>
                      <a:pt x="109" y="242"/>
                      <a:pt x="114" y="242"/>
                    </a:cubicBezTo>
                    <a:cubicBezTo>
                      <a:pt x="118" y="242"/>
                      <a:pt x="135" y="245"/>
                      <a:pt x="137" y="247"/>
                    </a:cubicBezTo>
                    <a:cubicBezTo>
                      <a:pt x="142" y="249"/>
                      <a:pt x="144" y="240"/>
                      <a:pt x="153" y="235"/>
                    </a:cubicBezTo>
                    <a:cubicBezTo>
                      <a:pt x="160" y="231"/>
                      <a:pt x="170" y="228"/>
                      <a:pt x="170" y="231"/>
                    </a:cubicBezTo>
                    <a:cubicBezTo>
                      <a:pt x="172" y="235"/>
                      <a:pt x="177" y="238"/>
                      <a:pt x="181" y="235"/>
                    </a:cubicBezTo>
                    <a:cubicBezTo>
                      <a:pt x="184" y="235"/>
                      <a:pt x="186" y="233"/>
                      <a:pt x="191" y="233"/>
                    </a:cubicBezTo>
                    <a:cubicBezTo>
                      <a:pt x="198" y="231"/>
                      <a:pt x="207" y="231"/>
                      <a:pt x="209" y="231"/>
                    </a:cubicBezTo>
                    <a:cubicBezTo>
                      <a:pt x="212" y="231"/>
                      <a:pt x="223" y="217"/>
                      <a:pt x="237" y="217"/>
                    </a:cubicBezTo>
                    <a:cubicBezTo>
                      <a:pt x="251" y="217"/>
                      <a:pt x="253" y="219"/>
                      <a:pt x="260" y="212"/>
                    </a:cubicBezTo>
                    <a:cubicBezTo>
                      <a:pt x="267" y="205"/>
                      <a:pt x="311" y="158"/>
                      <a:pt x="316" y="154"/>
                    </a:cubicBezTo>
                    <a:cubicBezTo>
                      <a:pt x="321" y="151"/>
                      <a:pt x="314" y="149"/>
                      <a:pt x="309" y="149"/>
                    </a:cubicBezTo>
                    <a:cubicBezTo>
                      <a:pt x="304" y="149"/>
                      <a:pt x="295" y="149"/>
                      <a:pt x="279" y="144"/>
                    </a:cubicBezTo>
                    <a:cubicBezTo>
                      <a:pt x="265" y="137"/>
                      <a:pt x="242" y="130"/>
                      <a:pt x="237" y="128"/>
                    </a:cubicBezTo>
                    <a:cubicBezTo>
                      <a:pt x="232" y="128"/>
                      <a:pt x="228" y="116"/>
                      <a:pt x="223" y="116"/>
                    </a:cubicBezTo>
                    <a:cubicBezTo>
                      <a:pt x="219" y="114"/>
                      <a:pt x="212" y="100"/>
                      <a:pt x="209" y="95"/>
                    </a:cubicBezTo>
                    <a:cubicBezTo>
                      <a:pt x="209" y="95"/>
                      <a:pt x="212" y="91"/>
                      <a:pt x="214" y="88"/>
                    </a:cubicBezTo>
                    <a:cubicBezTo>
                      <a:pt x="209" y="84"/>
                      <a:pt x="207" y="84"/>
                      <a:pt x="202" y="84"/>
                    </a:cubicBezTo>
                    <a:cubicBezTo>
                      <a:pt x="200" y="88"/>
                      <a:pt x="193" y="88"/>
                      <a:pt x="191" y="86"/>
                    </a:cubicBezTo>
                    <a:cubicBezTo>
                      <a:pt x="191" y="84"/>
                      <a:pt x="186" y="72"/>
                      <a:pt x="191" y="67"/>
                    </a:cubicBezTo>
                    <a:cubicBezTo>
                      <a:pt x="195" y="63"/>
                      <a:pt x="202" y="51"/>
                      <a:pt x="202" y="51"/>
                    </a:cubicBezTo>
                    <a:cubicBezTo>
                      <a:pt x="202" y="51"/>
                      <a:pt x="163" y="9"/>
                      <a:pt x="158" y="9"/>
                    </a:cubicBezTo>
                    <a:cubicBezTo>
                      <a:pt x="153" y="7"/>
                      <a:pt x="140" y="9"/>
                      <a:pt x="137" y="9"/>
                    </a:cubicBezTo>
                    <a:cubicBezTo>
                      <a:pt x="133" y="7"/>
                      <a:pt x="133" y="4"/>
                      <a:pt x="128" y="9"/>
                    </a:cubicBezTo>
                    <a:cubicBezTo>
                      <a:pt x="121" y="11"/>
                      <a:pt x="118" y="7"/>
                      <a:pt x="114" y="2"/>
                    </a:cubicBezTo>
                    <a:cubicBezTo>
                      <a:pt x="109" y="0"/>
                      <a:pt x="105" y="0"/>
                      <a:pt x="105" y="7"/>
                    </a:cubicBezTo>
                    <a:cubicBezTo>
                      <a:pt x="102" y="11"/>
                      <a:pt x="100" y="16"/>
                      <a:pt x="98" y="11"/>
                    </a:cubicBezTo>
                    <a:lnTo>
                      <a:pt x="79" y="11"/>
                    </a:lnTo>
                    <a:cubicBezTo>
                      <a:pt x="81" y="21"/>
                      <a:pt x="72" y="32"/>
                      <a:pt x="72" y="37"/>
                    </a:cubicBezTo>
                    <a:cubicBezTo>
                      <a:pt x="72" y="42"/>
                      <a:pt x="65" y="46"/>
                      <a:pt x="63" y="46"/>
                    </a:cubicBezTo>
                    <a:cubicBezTo>
                      <a:pt x="58" y="46"/>
                      <a:pt x="53" y="58"/>
                      <a:pt x="49" y="63"/>
                    </a:cubicBezTo>
                    <a:cubicBezTo>
                      <a:pt x="44" y="67"/>
                      <a:pt x="49" y="79"/>
                      <a:pt x="42" y="84"/>
                    </a:cubicBezTo>
                    <a:cubicBezTo>
                      <a:pt x="37" y="88"/>
                      <a:pt x="30" y="88"/>
                      <a:pt x="32" y="93"/>
                    </a:cubicBezTo>
                    <a:cubicBezTo>
                      <a:pt x="37" y="98"/>
                      <a:pt x="28" y="105"/>
                      <a:pt x="28" y="114"/>
                    </a:cubicBezTo>
                    <a:cubicBezTo>
                      <a:pt x="28" y="121"/>
                      <a:pt x="26" y="135"/>
                      <a:pt x="23" y="137"/>
                    </a:cubicBezTo>
                    <a:cubicBezTo>
                      <a:pt x="23" y="137"/>
                      <a:pt x="7" y="135"/>
                      <a:pt x="7" y="140"/>
                    </a:cubicBezTo>
                    <a:cubicBezTo>
                      <a:pt x="7" y="147"/>
                      <a:pt x="0" y="147"/>
                      <a:pt x="2" y="151"/>
                    </a:cubicBezTo>
                    <a:cubicBezTo>
                      <a:pt x="7" y="158"/>
                      <a:pt x="21" y="156"/>
                      <a:pt x="23" y="16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1" name="Freeform 168">
                <a:extLst>
                  <a:ext uri="{FF2B5EF4-FFF2-40B4-BE49-F238E27FC236}">
                    <a16:creationId xmlns:a16="http://schemas.microsoft.com/office/drawing/2014/main" id="{217C83A0-397C-6DB1-52EA-F8C46EC0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167"/>
                <a:ext cx="193" cy="150"/>
              </a:xfrm>
              <a:custGeom>
                <a:avLst/>
                <a:gdLst>
                  <a:gd name="T0" fmla="*/ 23 w 321"/>
                  <a:gd name="T1" fmla="*/ 163 h 249"/>
                  <a:gd name="T2" fmla="*/ 23 w 321"/>
                  <a:gd name="T3" fmla="*/ 163 h 249"/>
                  <a:gd name="T4" fmla="*/ 42 w 321"/>
                  <a:gd name="T5" fmla="*/ 186 h 249"/>
                  <a:gd name="T6" fmla="*/ 60 w 321"/>
                  <a:gd name="T7" fmla="*/ 203 h 249"/>
                  <a:gd name="T8" fmla="*/ 60 w 321"/>
                  <a:gd name="T9" fmla="*/ 221 h 249"/>
                  <a:gd name="T10" fmla="*/ 67 w 321"/>
                  <a:gd name="T11" fmla="*/ 224 h 249"/>
                  <a:gd name="T12" fmla="*/ 88 w 321"/>
                  <a:gd name="T13" fmla="*/ 228 h 249"/>
                  <a:gd name="T14" fmla="*/ 114 w 321"/>
                  <a:gd name="T15" fmla="*/ 242 h 249"/>
                  <a:gd name="T16" fmla="*/ 137 w 321"/>
                  <a:gd name="T17" fmla="*/ 247 h 249"/>
                  <a:gd name="T18" fmla="*/ 153 w 321"/>
                  <a:gd name="T19" fmla="*/ 235 h 249"/>
                  <a:gd name="T20" fmla="*/ 170 w 321"/>
                  <a:gd name="T21" fmla="*/ 231 h 249"/>
                  <a:gd name="T22" fmla="*/ 181 w 321"/>
                  <a:gd name="T23" fmla="*/ 235 h 249"/>
                  <a:gd name="T24" fmla="*/ 191 w 321"/>
                  <a:gd name="T25" fmla="*/ 233 h 249"/>
                  <a:gd name="T26" fmla="*/ 209 w 321"/>
                  <a:gd name="T27" fmla="*/ 231 h 249"/>
                  <a:gd name="T28" fmla="*/ 237 w 321"/>
                  <a:gd name="T29" fmla="*/ 217 h 249"/>
                  <a:gd name="T30" fmla="*/ 260 w 321"/>
                  <a:gd name="T31" fmla="*/ 212 h 249"/>
                  <a:gd name="T32" fmla="*/ 316 w 321"/>
                  <a:gd name="T33" fmla="*/ 154 h 249"/>
                  <a:gd name="T34" fmla="*/ 309 w 321"/>
                  <a:gd name="T35" fmla="*/ 149 h 249"/>
                  <a:gd name="T36" fmla="*/ 279 w 321"/>
                  <a:gd name="T37" fmla="*/ 144 h 249"/>
                  <a:gd name="T38" fmla="*/ 237 w 321"/>
                  <a:gd name="T39" fmla="*/ 128 h 249"/>
                  <a:gd name="T40" fmla="*/ 223 w 321"/>
                  <a:gd name="T41" fmla="*/ 116 h 249"/>
                  <a:gd name="T42" fmla="*/ 209 w 321"/>
                  <a:gd name="T43" fmla="*/ 95 h 249"/>
                  <a:gd name="T44" fmla="*/ 214 w 321"/>
                  <a:gd name="T45" fmla="*/ 88 h 249"/>
                  <a:gd name="T46" fmla="*/ 202 w 321"/>
                  <a:gd name="T47" fmla="*/ 84 h 249"/>
                  <a:gd name="T48" fmla="*/ 191 w 321"/>
                  <a:gd name="T49" fmla="*/ 86 h 249"/>
                  <a:gd name="T50" fmla="*/ 191 w 321"/>
                  <a:gd name="T51" fmla="*/ 67 h 249"/>
                  <a:gd name="T52" fmla="*/ 202 w 321"/>
                  <a:gd name="T53" fmla="*/ 51 h 249"/>
                  <a:gd name="T54" fmla="*/ 158 w 321"/>
                  <a:gd name="T55" fmla="*/ 9 h 249"/>
                  <a:gd name="T56" fmla="*/ 137 w 321"/>
                  <a:gd name="T57" fmla="*/ 9 h 249"/>
                  <a:gd name="T58" fmla="*/ 128 w 321"/>
                  <a:gd name="T59" fmla="*/ 9 h 249"/>
                  <a:gd name="T60" fmla="*/ 114 w 321"/>
                  <a:gd name="T61" fmla="*/ 2 h 249"/>
                  <a:gd name="T62" fmla="*/ 105 w 321"/>
                  <a:gd name="T63" fmla="*/ 7 h 249"/>
                  <a:gd name="T64" fmla="*/ 98 w 321"/>
                  <a:gd name="T65" fmla="*/ 11 h 249"/>
                  <a:gd name="T66" fmla="*/ 79 w 321"/>
                  <a:gd name="T67" fmla="*/ 11 h 249"/>
                  <a:gd name="T68" fmla="*/ 72 w 321"/>
                  <a:gd name="T69" fmla="*/ 37 h 249"/>
                  <a:gd name="T70" fmla="*/ 63 w 321"/>
                  <a:gd name="T71" fmla="*/ 46 h 249"/>
                  <a:gd name="T72" fmla="*/ 49 w 321"/>
                  <a:gd name="T73" fmla="*/ 63 h 249"/>
                  <a:gd name="T74" fmla="*/ 42 w 321"/>
                  <a:gd name="T75" fmla="*/ 84 h 249"/>
                  <a:gd name="T76" fmla="*/ 32 w 321"/>
                  <a:gd name="T77" fmla="*/ 93 h 249"/>
                  <a:gd name="T78" fmla="*/ 28 w 321"/>
                  <a:gd name="T79" fmla="*/ 114 h 249"/>
                  <a:gd name="T80" fmla="*/ 23 w 321"/>
                  <a:gd name="T81" fmla="*/ 137 h 249"/>
                  <a:gd name="T82" fmla="*/ 7 w 321"/>
                  <a:gd name="T83" fmla="*/ 140 h 249"/>
                  <a:gd name="T84" fmla="*/ 2 w 321"/>
                  <a:gd name="T85" fmla="*/ 151 h 249"/>
                  <a:gd name="T86" fmla="*/ 23 w 321"/>
                  <a:gd name="T87" fmla="*/ 163 h 249"/>
                  <a:gd name="T88" fmla="*/ 23 w 321"/>
                  <a:gd name="T89" fmla="*/ 16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1" h="249">
                    <a:moveTo>
                      <a:pt x="23" y="163"/>
                    </a:moveTo>
                    <a:lnTo>
                      <a:pt x="23" y="163"/>
                    </a:lnTo>
                    <a:cubicBezTo>
                      <a:pt x="26" y="170"/>
                      <a:pt x="37" y="177"/>
                      <a:pt x="42" y="186"/>
                    </a:cubicBezTo>
                    <a:cubicBezTo>
                      <a:pt x="44" y="198"/>
                      <a:pt x="56" y="203"/>
                      <a:pt x="60" y="203"/>
                    </a:cubicBezTo>
                    <a:cubicBezTo>
                      <a:pt x="65" y="203"/>
                      <a:pt x="63" y="210"/>
                      <a:pt x="60" y="221"/>
                    </a:cubicBezTo>
                    <a:cubicBezTo>
                      <a:pt x="63" y="221"/>
                      <a:pt x="65" y="224"/>
                      <a:pt x="67" y="224"/>
                    </a:cubicBezTo>
                    <a:cubicBezTo>
                      <a:pt x="70" y="226"/>
                      <a:pt x="84" y="224"/>
                      <a:pt x="88" y="228"/>
                    </a:cubicBezTo>
                    <a:cubicBezTo>
                      <a:pt x="93" y="233"/>
                      <a:pt x="109" y="242"/>
                      <a:pt x="114" y="242"/>
                    </a:cubicBezTo>
                    <a:cubicBezTo>
                      <a:pt x="118" y="242"/>
                      <a:pt x="135" y="245"/>
                      <a:pt x="137" y="247"/>
                    </a:cubicBezTo>
                    <a:cubicBezTo>
                      <a:pt x="142" y="249"/>
                      <a:pt x="144" y="240"/>
                      <a:pt x="153" y="235"/>
                    </a:cubicBezTo>
                    <a:cubicBezTo>
                      <a:pt x="160" y="231"/>
                      <a:pt x="170" y="228"/>
                      <a:pt x="170" y="231"/>
                    </a:cubicBezTo>
                    <a:cubicBezTo>
                      <a:pt x="172" y="235"/>
                      <a:pt x="177" y="238"/>
                      <a:pt x="181" y="235"/>
                    </a:cubicBezTo>
                    <a:cubicBezTo>
                      <a:pt x="184" y="235"/>
                      <a:pt x="186" y="233"/>
                      <a:pt x="191" y="233"/>
                    </a:cubicBezTo>
                    <a:cubicBezTo>
                      <a:pt x="198" y="231"/>
                      <a:pt x="207" y="231"/>
                      <a:pt x="209" y="231"/>
                    </a:cubicBezTo>
                    <a:cubicBezTo>
                      <a:pt x="212" y="231"/>
                      <a:pt x="223" y="217"/>
                      <a:pt x="237" y="217"/>
                    </a:cubicBezTo>
                    <a:cubicBezTo>
                      <a:pt x="251" y="217"/>
                      <a:pt x="253" y="219"/>
                      <a:pt x="260" y="212"/>
                    </a:cubicBezTo>
                    <a:cubicBezTo>
                      <a:pt x="267" y="205"/>
                      <a:pt x="311" y="158"/>
                      <a:pt x="316" y="154"/>
                    </a:cubicBezTo>
                    <a:cubicBezTo>
                      <a:pt x="321" y="151"/>
                      <a:pt x="314" y="149"/>
                      <a:pt x="309" y="149"/>
                    </a:cubicBezTo>
                    <a:cubicBezTo>
                      <a:pt x="304" y="149"/>
                      <a:pt x="295" y="149"/>
                      <a:pt x="279" y="144"/>
                    </a:cubicBezTo>
                    <a:cubicBezTo>
                      <a:pt x="265" y="137"/>
                      <a:pt x="242" y="130"/>
                      <a:pt x="237" y="128"/>
                    </a:cubicBezTo>
                    <a:cubicBezTo>
                      <a:pt x="232" y="128"/>
                      <a:pt x="228" y="116"/>
                      <a:pt x="223" y="116"/>
                    </a:cubicBezTo>
                    <a:cubicBezTo>
                      <a:pt x="219" y="114"/>
                      <a:pt x="212" y="100"/>
                      <a:pt x="209" y="95"/>
                    </a:cubicBezTo>
                    <a:cubicBezTo>
                      <a:pt x="209" y="95"/>
                      <a:pt x="212" y="91"/>
                      <a:pt x="214" y="88"/>
                    </a:cubicBezTo>
                    <a:cubicBezTo>
                      <a:pt x="209" y="84"/>
                      <a:pt x="207" y="84"/>
                      <a:pt x="202" y="84"/>
                    </a:cubicBezTo>
                    <a:cubicBezTo>
                      <a:pt x="200" y="88"/>
                      <a:pt x="193" y="88"/>
                      <a:pt x="191" y="86"/>
                    </a:cubicBezTo>
                    <a:cubicBezTo>
                      <a:pt x="191" y="84"/>
                      <a:pt x="186" y="72"/>
                      <a:pt x="191" y="67"/>
                    </a:cubicBezTo>
                    <a:cubicBezTo>
                      <a:pt x="195" y="63"/>
                      <a:pt x="202" y="51"/>
                      <a:pt x="202" y="51"/>
                    </a:cubicBezTo>
                    <a:cubicBezTo>
                      <a:pt x="202" y="51"/>
                      <a:pt x="163" y="9"/>
                      <a:pt x="158" y="9"/>
                    </a:cubicBezTo>
                    <a:cubicBezTo>
                      <a:pt x="153" y="7"/>
                      <a:pt x="140" y="9"/>
                      <a:pt x="137" y="9"/>
                    </a:cubicBezTo>
                    <a:cubicBezTo>
                      <a:pt x="133" y="7"/>
                      <a:pt x="133" y="4"/>
                      <a:pt x="128" y="9"/>
                    </a:cubicBezTo>
                    <a:cubicBezTo>
                      <a:pt x="121" y="11"/>
                      <a:pt x="118" y="7"/>
                      <a:pt x="114" y="2"/>
                    </a:cubicBezTo>
                    <a:cubicBezTo>
                      <a:pt x="109" y="0"/>
                      <a:pt x="105" y="0"/>
                      <a:pt x="105" y="7"/>
                    </a:cubicBezTo>
                    <a:cubicBezTo>
                      <a:pt x="102" y="11"/>
                      <a:pt x="100" y="16"/>
                      <a:pt x="98" y="11"/>
                    </a:cubicBezTo>
                    <a:lnTo>
                      <a:pt x="79" y="11"/>
                    </a:lnTo>
                    <a:cubicBezTo>
                      <a:pt x="81" y="21"/>
                      <a:pt x="72" y="32"/>
                      <a:pt x="72" y="37"/>
                    </a:cubicBezTo>
                    <a:cubicBezTo>
                      <a:pt x="72" y="42"/>
                      <a:pt x="65" y="46"/>
                      <a:pt x="63" y="46"/>
                    </a:cubicBezTo>
                    <a:cubicBezTo>
                      <a:pt x="58" y="46"/>
                      <a:pt x="53" y="58"/>
                      <a:pt x="49" y="63"/>
                    </a:cubicBezTo>
                    <a:cubicBezTo>
                      <a:pt x="44" y="67"/>
                      <a:pt x="49" y="79"/>
                      <a:pt x="42" y="84"/>
                    </a:cubicBezTo>
                    <a:cubicBezTo>
                      <a:pt x="37" y="88"/>
                      <a:pt x="30" y="88"/>
                      <a:pt x="32" y="93"/>
                    </a:cubicBezTo>
                    <a:cubicBezTo>
                      <a:pt x="37" y="98"/>
                      <a:pt x="28" y="105"/>
                      <a:pt x="28" y="114"/>
                    </a:cubicBezTo>
                    <a:cubicBezTo>
                      <a:pt x="28" y="121"/>
                      <a:pt x="26" y="135"/>
                      <a:pt x="23" y="137"/>
                    </a:cubicBezTo>
                    <a:cubicBezTo>
                      <a:pt x="23" y="137"/>
                      <a:pt x="7" y="135"/>
                      <a:pt x="7" y="140"/>
                    </a:cubicBezTo>
                    <a:cubicBezTo>
                      <a:pt x="7" y="147"/>
                      <a:pt x="0" y="147"/>
                      <a:pt x="2" y="151"/>
                    </a:cubicBezTo>
                    <a:cubicBezTo>
                      <a:pt x="7" y="158"/>
                      <a:pt x="21" y="156"/>
                      <a:pt x="23" y="163"/>
                    </a:cubicBezTo>
                    <a:lnTo>
                      <a:pt x="23" y="16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2" name="Freeform 169">
                <a:extLst>
                  <a:ext uri="{FF2B5EF4-FFF2-40B4-BE49-F238E27FC236}">
                    <a16:creationId xmlns:a16="http://schemas.microsoft.com/office/drawing/2014/main" id="{C938F170-FE08-0862-2579-E9AD44792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91"/>
                <a:ext cx="20" cy="24"/>
              </a:xfrm>
              <a:custGeom>
                <a:avLst/>
                <a:gdLst>
                  <a:gd name="T0" fmla="*/ 26 w 33"/>
                  <a:gd name="T1" fmla="*/ 19 h 40"/>
                  <a:gd name="T2" fmla="*/ 26 w 33"/>
                  <a:gd name="T3" fmla="*/ 19 h 40"/>
                  <a:gd name="T4" fmla="*/ 16 w 33"/>
                  <a:gd name="T5" fmla="*/ 0 h 40"/>
                  <a:gd name="T6" fmla="*/ 16 w 33"/>
                  <a:gd name="T7" fmla="*/ 5 h 40"/>
                  <a:gd name="T8" fmla="*/ 0 w 33"/>
                  <a:gd name="T9" fmla="*/ 35 h 40"/>
                  <a:gd name="T10" fmla="*/ 9 w 33"/>
                  <a:gd name="T11" fmla="*/ 40 h 40"/>
                  <a:gd name="T12" fmla="*/ 26 w 33"/>
                  <a:gd name="T13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0">
                    <a:moveTo>
                      <a:pt x="26" y="19"/>
                    </a:moveTo>
                    <a:lnTo>
                      <a:pt x="26" y="19"/>
                    </a:lnTo>
                    <a:cubicBezTo>
                      <a:pt x="30" y="14"/>
                      <a:pt x="33" y="0"/>
                      <a:pt x="16" y="0"/>
                    </a:cubicBezTo>
                    <a:lnTo>
                      <a:pt x="16" y="5"/>
                    </a:lnTo>
                    <a:cubicBezTo>
                      <a:pt x="16" y="10"/>
                      <a:pt x="5" y="24"/>
                      <a:pt x="0" y="35"/>
                    </a:cubicBezTo>
                    <a:lnTo>
                      <a:pt x="9" y="40"/>
                    </a:lnTo>
                    <a:cubicBezTo>
                      <a:pt x="14" y="31"/>
                      <a:pt x="23" y="21"/>
                      <a:pt x="26" y="1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3" name="Freeform 170">
                <a:extLst>
                  <a:ext uri="{FF2B5EF4-FFF2-40B4-BE49-F238E27FC236}">
                    <a16:creationId xmlns:a16="http://schemas.microsoft.com/office/drawing/2014/main" id="{3A6D5CFB-FC09-96BE-35B4-D45DC102D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91"/>
                <a:ext cx="20" cy="24"/>
              </a:xfrm>
              <a:custGeom>
                <a:avLst/>
                <a:gdLst>
                  <a:gd name="T0" fmla="*/ 26 w 33"/>
                  <a:gd name="T1" fmla="*/ 19 h 40"/>
                  <a:gd name="T2" fmla="*/ 26 w 33"/>
                  <a:gd name="T3" fmla="*/ 19 h 40"/>
                  <a:gd name="T4" fmla="*/ 16 w 33"/>
                  <a:gd name="T5" fmla="*/ 0 h 40"/>
                  <a:gd name="T6" fmla="*/ 16 w 33"/>
                  <a:gd name="T7" fmla="*/ 5 h 40"/>
                  <a:gd name="T8" fmla="*/ 0 w 33"/>
                  <a:gd name="T9" fmla="*/ 35 h 40"/>
                  <a:gd name="T10" fmla="*/ 9 w 33"/>
                  <a:gd name="T11" fmla="*/ 40 h 40"/>
                  <a:gd name="T12" fmla="*/ 26 w 33"/>
                  <a:gd name="T13" fmla="*/ 19 h 40"/>
                  <a:gd name="T14" fmla="*/ 26 w 33"/>
                  <a:gd name="T1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0">
                    <a:moveTo>
                      <a:pt x="26" y="19"/>
                    </a:moveTo>
                    <a:lnTo>
                      <a:pt x="26" y="19"/>
                    </a:lnTo>
                    <a:cubicBezTo>
                      <a:pt x="30" y="14"/>
                      <a:pt x="33" y="0"/>
                      <a:pt x="16" y="0"/>
                    </a:cubicBezTo>
                    <a:lnTo>
                      <a:pt x="16" y="5"/>
                    </a:lnTo>
                    <a:cubicBezTo>
                      <a:pt x="16" y="10"/>
                      <a:pt x="5" y="24"/>
                      <a:pt x="0" y="35"/>
                    </a:cubicBezTo>
                    <a:lnTo>
                      <a:pt x="9" y="40"/>
                    </a:lnTo>
                    <a:cubicBezTo>
                      <a:pt x="14" y="31"/>
                      <a:pt x="23" y="21"/>
                      <a:pt x="26" y="19"/>
                    </a:cubicBezTo>
                    <a:lnTo>
                      <a:pt x="26" y="1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4" name="Freeform 171">
                <a:extLst>
                  <a:ext uri="{FF2B5EF4-FFF2-40B4-BE49-F238E27FC236}">
                    <a16:creationId xmlns:a16="http://schemas.microsoft.com/office/drawing/2014/main" id="{7E7767AB-97F9-C94A-46CD-8FD5A6823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91"/>
                <a:ext cx="20" cy="24"/>
              </a:xfrm>
              <a:custGeom>
                <a:avLst/>
                <a:gdLst>
                  <a:gd name="T0" fmla="*/ 26 w 33"/>
                  <a:gd name="T1" fmla="*/ 19 h 40"/>
                  <a:gd name="T2" fmla="*/ 26 w 33"/>
                  <a:gd name="T3" fmla="*/ 19 h 40"/>
                  <a:gd name="T4" fmla="*/ 16 w 33"/>
                  <a:gd name="T5" fmla="*/ 0 h 40"/>
                  <a:gd name="T6" fmla="*/ 16 w 33"/>
                  <a:gd name="T7" fmla="*/ 5 h 40"/>
                  <a:gd name="T8" fmla="*/ 0 w 33"/>
                  <a:gd name="T9" fmla="*/ 35 h 40"/>
                  <a:gd name="T10" fmla="*/ 9 w 33"/>
                  <a:gd name="T11" fmla="*/ 40 h 40"/>
                  <a:gd name="T12" fmla="*/ 26 w 33"/>
                  <a:gd name="T13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0">
                    <a:moveTo>
                      <a:pt x="26" y="19"/>
                    </a:moveTo>
                    <a:lnTo>
                      <a:pt x="26" y="19"/>
                    </a:lnTo>
                    <a:cubicBezTo>
                      <a:pt x="30" y="14"/>
                      <a:pt x="33" y="0"/>
                      <a:pt x="16" y="0"/>
                    </a:cubicBezTo>
                    <a:lnTo>
                      <a:pt x="16" y="5"/>
                    </a:lnTo>
                    <a:cubicBezTo>
                      <a:pt x="16" y="10"/>
                      <a:pt x="5" y="24"/>
                      <a:pt x="0" y="35"/>
                    </a:cubicBezTo>
                    <a:lnTo>
                      <a:pt x="9" y="40"/>
                    </a:lnTo>
                    <a:cubicBezTo>
                      <a:pt x="14" y="31"/>
                      <a:pt x="23" y="21"/>
                      <a:pt x="26" y="1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5" name="Freeform 172">
                <a:extLst>
                  <a:ext uri="{FF2B5EF4-FFF2-40B4-BE49-F238E27FC236}">
                    <a16:creationId xmlns:a16="http://schemas.microsoft.com/office/drawing/2014/main" id="{4AB0B91F-326C-4C5E-AE06-DD1612BA3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91"/>
                <a:ext cx="20" cy="24"/>
              </a:xfrm>
              <a:custGeom>
                <a:avLst/>
                <a:gdLst>
                  <a:gd name="T0" fmla="*/ 26 w 33"/>
                  <a:gd name="T1" fmla="*/ 19 h 40"/>
                  <a:gd name="T2" fmla="*/ 26 w 33"/>
                  <a:gd name="T3" fmla="*/ 19 h 40"/>
                  <a:gd name="T4" fmla="*/ 16 w 33"/>
                  <a:gd name="T5" fmla="*/ 0 h 40"/>
                  <a:gd name="T6" fmla="*/ 16 w 33"/>
                  <a:gd name="T7" fmla="*/ 5 h 40"/>
                  <a:gd name="T8" fmla="*/ 0 w 33"/>
                  <a:gd name="T9" fmla="*/ 35 h 40"/>
                  <a:gd name="T10" fmla="*/ 9 w 33"/>
                  <a:gd name="T11" fmla="*/ 40 h 40"/>
                  <a:gd name="T12" fmla="*/ 26 w 33"/>
                  <a:gd name="T13" fmla="*/ 19 h 40"/>
                  <a:gd name="T14" fmla="*/ 26 w 33"/>
                  <a:gd name="T15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40">
                    <a:moveTo>
                      <a:pt x="26" y="19"/>
                    </a:moveTo>
                    <a:lnTo>
                      <a:pt x="26" y="19"/>
                    </a:lnTo>
                    <a:cubicBezTo>
                      <a:pt x="30" y="14"/>
                      <a:pt x="33" y="0"/>
                      <a:pt x="16" y="0"/>
                    </a:cubicBezTo>
                    <a:lnTo>
                      <a:pt x="16" y="5"/>
                    </a:lnTo>
                    <a:cubicBezTo>
                      <a:pt x="16" y="10"/>
                      <a:pt x="5" y="24"/>
                      <a:pt x="0" y="35"/>
                    </a:cubicBezTo>
                    <a:lnTo>
                      <a:pt x="9" y="40"/>
                    </a:lnTo>
                    <a:cubicBezTo>
                      <a:pt x="14" y="31"/>
                      <a:pt x="23" y="21"/>
                      <a:pt x="26" y="19"/>
                    </a:cubicBezTo>
                    <a:lnTo>
                      <a:pt x="26" y="1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6" name="Freeform 173">
                <a:extLst>
                  <a:ext uri="{FF2B5EF4-FFF2-40B4-BE49-F238E27FC236}">
                    <a16:creationId xmlns:a16="http://schemas.microsoft.com/office/drawing/2014/main" id="{3FEDA175-678A-5686-F44C-609872A05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856"/>
                <a:ext cx="89" cy="71"/>
              </a:xfrm>
              <a:custGeom>
                <a:avLst/>
                <a:gdLst>
                  <a:gd name="T0" fmla="*/ 17 w 147"/>
                  <a:gd name="T1" fmla="*/ 77 h 117"/>
                  <a:gd name="T2" fmla="*/ 17 w 147"/>
                  <a:gd name="T3" fmla="*/ 77 h 117"/>
                  <a:gd name="T4" fmla="*/ 0 w 147"/>
                  <a:gd name="T5" fmla="*/ 98 h 117"/>
                  <a:gd name="T6" fmla="*/ 3 w 147"/>
                  <a:gd name="T7" fmla="*/ 98 h 117"/>
                  <a:gd name="T8" fmla="*/ 3 w 147"/>
                  <a:gd name="T9" fmla="*/ 108 h 117"/>
                  <a:gd name="T10" fmla="*/ 24 w 147"/>
                  <a:gd name="T11" fmla="*/ 117 h 117"/>
                  <a:gd name="T12" fmla="*/ 42 w 147"/>
                  <a:gd name="T13" fmla="*/ 105 h 117"/>
                  <a:gd name="T14" fmla="*/ 117 w 147"/>
                  <a:gd name="T15" fmla="*/ 68 h 117"/>
                  <a:gd name="T16" fmla="*/ 121 w 147"/>
                  <a:gd name="T17" fmla="*/ 56 h 117"/>
                  <a:gd name="T18" fmla="*/ 124 w 147"/>
                  <a:gd name="T19" fmla="*/ 40 h 117"/>
                  <a:gd name="T20" fmla="*/ 121 w 147"/>
                  <a:gd name="T21" fmla="*/ 21 h 117"/>
                  <a:gd name="T22" fmla="*/ 135 w 147"/>
                  <a:gd name="T23" fmla="*/ 12 h 117"/>
                  <a:gd name="T24" fmla="*/ 147 w 147"/>
                  <a:gd name="T25" fmla="*/ 3 h 117"/>
                  <a:gd name="T26" fmla="*/ 138 w 147"/>
                  <a:gd name="T27" fmla="*/ 0 h 117"/>
                  <a:gd name="T28" fmla="*/ 114 w 147"/>
                  <a:gd name="T29" fmla="*/ 3 h 117"/>
                  <a:gd name="T30" fmla="*/ 87 w 147"/>
                  <a:gd name="T31" fmla="*/ 12 h 117"/>
                  <a:gd name="T32" fmla="*/ 63 w 147"/>
                  <a:gd name="T33" fmla="*/ 10 h 117"/>
                  <a:gd name="T34" fmla="*/ 49 w 147"/>
                  <a:gd name="T35" fmla="*/ 14 h 117"/>
                  <a:gd name="T36" fmla="*/ 31 w 147"/>
                  <a:gd name="T37" fmla="*/ 14 h 117"/>
                  <a:gd name="T38" fmla="*/ 21 w 147"/>
                  <a:gd name="T39" fmla="*/ 19 h 117"/>
                  <a:gd name="T40" fmla="*/ 10 w 147"/>
                  <a:gd name="T41" fmla="*/ 33 h 117"/>
                  <a:gd name="T42" fmla="*/ 7 w 147"/>
                  <a:gd name="T43" fmla="*/ 44 h 117"/>
                  <a:gd name="T44" fmla="*/ 7 w 147"/>
                  <a:gd name="T45" fmla="*/ 58 h 117"/>
                  <a:gd name="T46" fmla="*/ 17 w 147"/>
                  <a:gd name="T47" fmla="*/ 7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7" h="117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4" y="79"/>
                      <a:pt x="5" y="89"/>
                      <a:pt x="0" y="98"/>
                    </a:cubicBezTo>
                    <a:lnTo>
                      <a:pt x="3" y="98"/>
                    </a:lnTo>
                    <a:lnTo>
                      <a:pt x="3" y="108"/>
                    </a:lnTo>
                    <a:lnTo>
                      <a:pt x="24" y="117"/>
                    </a:lnTo>
                    <a:cubicBezTo>
                      <a:pt x="24" y="117"/>
                      <a:pt x="38" y="108"/>
                      <a:pt x="42" y="105"/>
                    </a:cubicBezTo>
                    <a:cubicBezTo>
                      <a:pt x="49" y="105"/>
                      <a:pt x="117" y="68"/>
                      <a:pt x="117" y="68"/>
                    </a:cubicBezTo>
                    <a:cubicBezTo>
                      <a:pt x="117" y="68"/>
                      <a:pt x="121" y="58"/>
                      <a:pt x="121" y="56"/>
                    </a:cubicBezTo>
                    <a:cubicBezTo>
                      <a:pt x="121" y="54"/>
                      <a:pt x="119" y="44"/>
                      <a:pt x="124" y="40"/>
                    </a:cubicBezTo>
                    <a:cubicBezTo>
                      <a:pt x="126" y="35"/>
                      <a:pt x="119" y="28"/>
                      <a:pt x="121" y="21"/>
                    </a:cubicBezTo>
                    <a:cubicBezTo>
                      <a:pt x="124" y="14"/>
                      <a:pt x="135" y="12"/>
                      <a:pt x="135" y="12"/>
                    </a:cubicBezTo>
                    <a:lnTo>
                      <a:pt x="147" y="3"/>
                    </a:lnTo>
                    <a:lnTo>
                      <a:pt x="138" y="0"/>
                    </a:lnTo>
                    <a:cubicBezTo>
                      <a:pt x="138" y="0"/>
                      <a:pt x="128" y="5"/>
                      <a:pt x="114" y="3"/>
                    </a:cubicBezTo>
                    <a:cubicBezTo>
                      <a:pt x="103" y="3"/>
                      <a:pt x="100" y="12"/>
                      <a:pt x="87" y="12"/>
                    </a:cubicBezTo>
                    <a:cubicBezTo>
                      <a:pt x="73" y="12"/>
                      <a:pt x="66" y="14"/>
                      <a:pt x="63" y="10"/>
                    </a:cubicBezTo>
                    <a:cubicBezTo>
                      <a:pt x="58" y="7"/>
                      <a:pt x="58" y="10"/>
                      <a:pt x="49" y="14"/>
                    </a:cubicBezTo>
                    <a:cubicBezTo>
                      <a:pt x="40" y="16"/>
                      <a:pt x="33" y="16"/>
                      <a:pt x="31" y="14"/>
                    </a:cubicBezTo>
                    <a:cubicBezTo>
                      <a:pt x="26" y="10"/>
                      <a:pt x="21" y="14"/>
                      <a:pt x="21" y="19"/>
                    </a:cubicBezTo>
                    <a:cubicBezTo>
                      <a:pt x="21" y="21"/>
                      <a:pt x="21" y="30"/>
                      <a:pt x="10" y="33"/>
                    </a:cubicBezTo>
                    <a:cubicBezTo>
                      <a:pt x="7" y="37"/>
                      <a:pt x="7" y="40"/>
                      <a:pt x="7" y="44"/>
                    </a:cubicBezTo>
                    <a:cubicBezTo>
                      <a:pt x="12" y="47"/>
                      <a:pt x="7" y="54"/>
                      <a:pt x="7" y="58"/>
                    </a:cubicBezTo>
                    <a:cubicBezTo>
                      <a:pt x="24" y="58"/>
                      <a:pt x="21" y="72"/>
                      <a:pt x="17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7" name="Freeform 174">
                <a:extLst>
                  <a:ext uri="{FF2B5EF4-FFF2-40B4-BE49-F238E27FC236}">
                    <a16:creationId xmlns:a16="http://schemas.microsoft.com/office/drawing/2014/main" id="{497D3E60-A6F2-1EFD-B456-0E3705431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856"/>
                <a:ext cx="89" cy="71"/>
              </a:xfrm>
              <a:custGeom>
                <a:avLst/>
                <a:gdLst>
                  <a:gd name="T0" fmla="*/ 17 w 147"/>
                  <a:gd name="T1" fmla="*/ 77 h 117"/>
                  <a:gd name="T2" fmla="*/ 17 w 147"/>
                  <a:gd name="T3" fmla="*/ 77 h 117"/>
                  <a:gd name="T4" fmla="*/ 0 w 147"/>
                  <a:gd name="T5" fmla="*/ 98 h 117"/>
                  <a:gd name="T6" fmla="*/ 3 w 147"/>
                  <a:gd name="T7" fmla="*/ 98 h 117"/>
                  <a:gd name="T8" fmla="*/ 3 w 147"/>
                  <a:gd name="T9" fmla="*/ 108 h 117"/>
                  <a:gd name="T10" fmla="*/ 24 w 147"/>
                  <a:gd name="T11" fmla="*/ 117 h 117"/>
                  <a:gd name="T12" fmla="*/ 42 w 147"/>
                  <a:gd name="T13" fmla="*/ 105 h 117"/>
                  <a:gd name="T14" fmla="*/ 117 w 147"/>
                  <a:gd name="T15" fmla="*/ 68 h 117"/>
                  <a:gd name="T16" fmla="*/ 121 w 147"/>
                  <a:gd name="T17" fmla="*/ 56 h 117"/>
                  <a:gd name="T18" fmla="*/ 124 w 147"/>
                  <a:gd name="T19" fmla="*/ 40 h 117"/>
                  <a:gd name="T20" fmla="*/ 121 w 147"/>
                  <a:gd name="T21" fmla="*/ 21 h 117"/>
                  <a:gd name="T22" fmla="*/ 135 w 147"/>
                  <a:gd name="T23" fmla="*/ 12 h 117"/>
                  <a:gd name="T24" fmla="*/ 147 w 147"/>
                  <a:gd name="T25" fmla="*/ 3 h 117"/>
                  <a:gd name="T26" fmla="*/ 138 w 147"/>
                  <a:gd name="T27" fmla="*/ 0 h 117"/>
                  <a:gd name="T28" fmla="*/ 114 w 147"/>
                  <a:gd name="T29" fmla="*/ 3 h 117"/>
                  <a:gd name="T30" fmla="*/ 87 w 147"/>
                  <a:gd name="T31" fmla="*/ 12 h 117"/>
                  <a:gd name="T32" fmla="*/ 63 w 147"/>
                  <a:gd name="T33" fmla="*/ 10 h 117"/>
                  <a:gd name="T34" fmla="*/ 49 w 147"/>
                  <a:gd name="T35" fmla="*/ 14 h 117"/>
                  <a:gd name="T36" fmla="*/ 31 w 147"/>
                  <a:gd name="T37" fmla="*/ 14 h 117"/>
                  <a:gd name="T38" fmla="*/ 21 w 147"/>
                  <a:gd name="T39" fmla="*/ 19 h 117"/>
                  <a:gd name="T40" fmla="*/ 10 w 147"/>
                  <a:gd name="T41" fmla="*/ 33 h 117"/>
                  <a:gd name="T42" fmla="*/ 7 w 147"/>
                  <a:gd name="T43" fmla="*/ 44 h 117"/>
                  <a:gd name="T44" fmla="*/ 7 w 147"/>
                  <a:gd name="T45" fmla="*/ 58 h 117"/>
                  <a:gd name="T46" fmla="*/ 17 w 147"/>
                  <a:gd name="T47" fmla="*/ 77 h 117"/>
                  <a:gd name="T48" fmla="*/ 17 w 147"/>
                  <a:gd name="T49" fmla="*/ 7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117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4" y="79"/>
                      <a:pt x="5" y="89"/>
                      <a:pt x="0" y="98"/>
                    </a:cubicBezTo>
                    <a:lnTo>
                      <a:pt x="3" y="98"/>
                    </a:lnTo>
                    <a:lnTo>
                      <a:pt x="3" y="108"/>
                    </a:lnTo>
                    <a:lnTo>
                      <a:pt x="24" y="117"/>
                    </a:lnTo>
                    <a:cubicBezTo>
                      <a:pt x="24" y="117"/>
                      <a:pt x="38" y="108"/>
                      <a:pt x="42" y="105"/>
                    </a:cubicBezTo>
                    <a:cubicBezTo>
                      <a:pt x="49" y="105"/>
                      <a:pt x="117" y="68"/>
                      <a:pt x="117" y="68"/>
                    </a:cubicBezTo>
                    <a:cubicBezTo>
                      <a:pt x="117" y="68"/>
                      <a:pt x="121" y="58"/>
                      <a:pt x="121" y="56"/>
                    </a:cubicBezTo>
                    <a:cubicBezTo>
                      <a:pt x="121" y="54"/>
                      <a:pt x="119" y="44"/>
                      <a:pt x="124" y="40"/>
                    </a:cubicBezTo>
                    <a:cubicBezTo>
                      <a:pt x="126" y="35"/>
                      <a:pt x="119" y="28"/>
                      <a:pt x="121" y="21"/>
                    </a:cubicBezTo>
                    <a:cubicBezTo>
                      <a:pt x="124" y="14"/>
                      <a:pt x="135" y="12"/>
                      <a:pt x="135" y="12"/>
                    </a:cubicBezTo>
                    <a:lnTo>
                      <a:pt x="147" y="3"/>
                    </a:lnTo>
                    <a:lnTo>
                      <a:pt x="138" y="0"/>
                    </a:lnTo>
                    <a:cubicBezTo>
                      <a:pt x="138" y="0"/>
                      <a:pt x="128" y="5"/>
                      <a:pt x="114" y="3"/>
                    </a:cubicBezTo>
                    <a:cubicBezTo>
                      <a:pt x="103" y="3"/>
                      <a:pt x="100" y="12"/>
                      <a:pt x="87" y="12"/>
                    </a:cubicBezTo>
                    <a:cubicBezTo>
                      <a:pt x="73" y="12"/>
                      <a:pt x="66" y="14"/>
                      <a:pt x="63" y="10"/>
                    </a:cubicBezTo>
                    <a:cubicBezTo>
                      <a:pt x="58" y="7"/>
                      <a:pt x="58" y="10"/>
                      <a:pt x="49" y="14"/>
                    </a:cubicBezTo>
                    <a:cubicBezTo>
                      <a:pt x="40" y="16"/>
                      <a:pt x="33" y="16"/>
                      <a:pt x="31" y="14"/>
                    </a:cubicBezTo>
                    <a:cubicBezTo>
                      <a:pt x="26" y="10"/>
                      <a:pt x="21" y="14"/>
                      <a:pt x="21" y="19"/>
                    </a:cubicBezTo>
                    <a:cubicBezTo>
                      <a:pt x="21" y="21"/>
                      <a:pt x="21" y="30"/>
                      <a:pt x="10" y="33"/>
                    </a:cubicBezTo>
                    <a:cubicBezTo>
                      <a:pt x="7" y="37"/>
                      <a:pt x="7" y="40"/>
                      <a:pt x="7" y="44"/>
                    </a:cubicBezTo>
                    <a:cubicBezTo>
                      <a:pt x="12" y="47"/>
                      <a:pt x="7" y="54"/>
                      <a:pt x="7" y="58"/>
                    </a:cubicBezTo>
                    <a:cubicBezTo>
                      <a:pt x="24" y="58"/>
                      <a:pt x="21" y="72"/>
                      <a:pt x="17" y="77"/>
                    </a:cubicBezTo>
                    <a:lnTo>
                      <a:pt x="17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8" name="Freeform 175">
                <a:extLst>
                  <a:ext uri="{FF2B5EF4-FFF2-40B4-BE49-F238E27FC236}">
                    <a16:creationId xmlns:a16="http://schemas.microsoft.com/office/drawing/2014/main" id="{FF9912D5-EA19-9AD1-4D81-094FC3DB2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856"/>
                <a:ext cx="89" cy="71"/>
              </a:xfrm>
              <a:custGeom>
                <a:avLst/>
                <a:gdLst>
                  <a:gd name="T0" fmla="*/ 17 w 147"/>
                  <a:gd name="T1" fmla="*/ 77 h 117"/>
                  <a:gd name="T2" fmla="*/ 17 w 147"/>
                  <a:gd name="T3" fmla="*/ 77 h 117"/>
                  <a:gd name="T4" fmla="*/ 0 w 147"/>
                  <a:gd name="T5" fmla="*/ 98 h 117"/>
                  <a:gd name="T6" fmla="*/ 3 w 147"/>
                  <a:gd name="T7" fmla="*/ 98 h 117"/>
                  <a:gd name="T8" fmla="*/ 3 w 147"/>
                  <a:gd name="T9" fmla="*/ 108 h 117"/>
                  <a:gd name="T10" fmla="*/ 24 w 147"/>
                  <a:gd name="T11" fmla="*/ 117 h 117"/>
                  <a:gd name="T12" fmla="*/ 42 w 147"/>
                  <a:gd name="T13" fmla="*/ 105 h 117"/>
                  <a:gd name="T14" fmla="*/ 117 w 147"/>
                  <a:gd name="T15" fmla="*/ 68 h 117"/>
                  <a:gd name="T16" fmla="*/ 121 w 147"/>
                  <a:gd name="T17" fmla="*/ 56 h 117"/>
                  <a:gd name="T18" fmla="*/ 124 w 147"/>
                  <a:gd name="T19" fmla="*/ 40 h 117"/>
                  <a:gd name="T20" fmla="*/ 121 w 147"/>
                  <a:gd name="T21" fmla="*/ 21 h 117"/>
                  <a:gd name="T22" fmla="*/ 135 w 147"/>
                  <a:gd name="T23" fmla="*/ 12 h 117"/>
                  <a:gd name="T24" fmla="*/ 147 w 147"/>
                  <a:gd name="T25" fmla="*/ 3 h 117"/>
                  <a:gd name="T26" fmla="*/ 138 w 147"/>
                  <a:gd name="T27" fmla="*/ 0 h 117"/>
                  <a:gd name="T28" fmla="*/ 114 w 147"/>
                  <a:gd name="T29" fmla="*/ 3 h 117"/>
                  <a:gd name="T30" fmla="*/ 87 w 147"/>
                  <a:gd name="T31" fmla="*/ 12 h 117"/>
                  <a:gd name="T32" fmla="*/ 63 w 147"/>
                  <a:gd name="T33" fmla="*/ 10 h 117"/>
                  <a:gd name="T34" fmla="*/ 49 w 147"/>
                  <a:gd name="T35" fmla="*/ 14 h 117"/>
                  <a:gd name="T36" fmla="*/ 31 w 147"/>
                  <a:gd name="T37" fmla="*/ 14 h 117"/>
                  <a:gd name="T38" fmla="*/ 21 w 147"/>
                  <a:gd name="T39" fmla="*/ 19 h 117"/>
                  <a:gd name="T40" fmla="*/ 10 w 147"/>
                  <a:gd name="T41" fmla="*/ 33 h 117"/>
                  <a:gd name="T42" fmla="*/ 7 w 147"/>
                  <a:gd name="T43" fmla="*/ 44 h 117"/>
                  <a:gd name="T44" fmla="*/ 7 w 147"/>
                  <a:gd name="T45" fmla="*/ 58 h 117"/>
                  <a:gd name="T46" fmla="*/ 17 w 147"/>
                  <a:gd name="T47" fmla="*/ 7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7" h="117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4" y="79"/>
                      <a:pt x="5" y="89"/>
                      <a:pt x="0" y="98"/>
                    </a:cubicBezTo>
                    <a:lnTo>
                      <a:pt x="3" y="98"/>
                    </a:lnTo>
                    <a:lnTo>
                      <a:pt x="3" y="108"/>
                    </a:lnTo>
                    <a:lnTo>
                      <a:pt x="24" y="117"/>
                    </a:lnTo>
                    <a:cubicBezTo>
                      <a:pt x="24" y="117"/>
                      <a:pt x="38" y="108"/>
                      <a:pt x="42" y="105"/>
                    </a:cubicBezTo>
                    <a:cubicBezTo>
                      <a:pt x="49" y="105"/>
                      <a:pt x="117" y="68"/>
                      <a:pt x="117" y="68"/>
                    </a:cubicBezTo>
                    <a:cubicBezTo>
                      <a:pt x="117" y="68"/>
                      <a:pt x="121" y="58"/>
                      <a:pt x="121" y="56"/>
                    </a:cubicBezTo>
                    <a:cubicBezTo>
                      <a:pt x="121" y="54"/>
                      <a:pt x="119" y="44"/>
                      <a:pt x="124" y="40"/>
                    </a:cubicBezTo>
                    <a:cubicBezTo>
                      <a:pt x="126" y="35"/>
                      <a:pt x="119" y="28"/>
                      <a:pt x="121" y="21"/>
                    </a:cubicBezTo>
                    <a:cubicBezTo>
                      <a:pt x="124" y="14"/>
                      <a:pt x="135" y="12"/>
                      <a:pt x="135" y="12"/>
                    </a:cubicBezTo>
                    <a:lnTo>
                      <a:pt x="147" y="3"/>
                    </a:lnTo>
                    <a:lnTo>
                      <a:pt x="138" y="0"/>
                    </a:lnTo>
                    <a:cubicBezTo>
                      <a:pt x="138" y="0"/>
                      <a:pt x="128" y="5"/>
                      <a:pt x="114" y="3"/>
                    </a:cubicBezTo>
                    <a:cubicBezTo>
                      <a:pt x="103" y="3"/>
                      <a:pt x="100" y="12"/>
                      <a:pt x="87" y="12"/>
                    </a:cubicBezTo>
                    <a:cubicBezTo>
                      <a:pt x="73" y="12"/>
                      <a:pt x="66" y="14"/>
                      <a:pt x="63" y="10"/>
                    </a:cubicBezTo>
                    <a:cubicBezTo>
                      <a:pt x="58" y="7"/>
                      <a:pt x="58" y="10"/>
                      <a:pt x="49" y="14"/>
                    </a:cubicBezTo>
                    <a:cubicBezTo>
                      <a:pt x="40" y="16"/>
                      <a:pt x="33" y="16"/>
                      <a:pt x="31" y="14"/>
                    </a:cubicBezTo>
                    <a:cubicBezTo>
                      <a:pt x="26" y="10"/>
                      <a:pt x="21" y="14"/>
                      <a:pt x="21" y="19"/>
                    </a:cubicBezTo>
                    <a:cubicBezTo>
                      <a:pt x="21" y="21"/>
                      <a:pt x="21" y="30"/>
                      <a:pt x="10" y="33"/>
                    </a:cubicBezTo>
                    <a:cubicBezTo>
                      <a:pt x="7" y="37"/>
                      <a:pt x="7" y="40"/>
                      <a:pt x="7" y="44"/>
                    </a:cubicBezTo>
                    <a:cubicBezTo>
                      <a:pt x="12" y="47"/>
                      <a:pt x="7" y="54"/>
                      <a:pt x="7" y="58"/>
                    </a:cubicBezTo>
                    <a:cubicBezTo>
                      <a:pt x="24" y="58"/>
                      <a:pt x="21" y="72"/>
                      <a:pt x="17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9" name="Freeform 176">
                <a:extLst>
                  <a:ext uri="{FF2B5EF4-FFF2-40B4-BE49-F238E27FC236}">
                    <a16:creationId xmlns:a16="http://schemas.microsoft.com/office/drawing/2014/main" id="{B3EFFD30-63A6-4B9A-C311-7CAF1FD22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856"/>
                <a:ext cx="89" cy="71"/>
              </a:xfrm>
              <a:custGeom>
                <a:avLst/>
                <a:gdLst>
                  <a:gd name="T0" fmla="*/ 17 w 147"/>
                  <a:gd name="T1" fmla="*/ 77 h 117"/>
                  <a:gd name="T2" fmla="*/ 17 w 147"/>
                  <a:gd name="T3" fmla="*/ 77 h 117"/>
                  <a:gd name="T4" fmla="*/ 0 w 147"/>
                  <a:gd name="T5" fmla="*/ 98 h 117"/>
                  <a:gd name="T6" fmla="*/ 3 w 147"/>
                  <a:gd name="T7" fmla="*/ 98 h 117"/>
                  <a:gd name="T8" fmla="*/ 3 w 147"/>
                  <a:gd name="T9" fmla="*/ 108 h 117"/>
                  <a:gd name="T10" fmla="*/ 24 w 147"/>
                  <a:gd name="T11" fmla="*/ 117 h 117"/>
                  <a:gd name="T12" fmla="*/ 42 w 147"/>
                  <a:gd name="T13" fmla="*/ 105 h 117"/>
                  <a:gd name="T14" fmla="*/ 117 w 147"/>
                  <a:gd name="T15" fmla="*/ 68 h 117"/>
                  <a:gd name="T16" fmla="*/ 121 w 147"/>
                  <a:gd name="T17" fmla="*/ 56 h 117"/>
                  <a:gd name="T18" fmla="*/ 124 w 147"/>
                  <a:gd name="T19" fmla="*/ 40 h 117"/>
                  <a:gd name="T20" fmla="*/ 121 w 147"/>
                  <a:gd name="T21" fmla="*/ 21 h 117"/>
                  <a:gd name="T22" fmla="*/ 135 w 147"/>
                  <a:gd name="T23" fmla="*/ 12 h 117"/>
                  <a:gd name="T24" fmla="*/ 147 w 147"/>
                  <a:gd name="T25" fmla="*/ 3 h 117"/>
                  <a:gd name="T26" fmla="*/ 138 w 147"/>
                  <a:gd name="T27" fmla="*/ 0 h 117"/>
                  <a:gd name="T28" fmla="*/ 114 w 147"/>
                  <a:gd name="T29" fmla="*/ 3 h 117"/>
                  <a:gd name="T30" fmla="*/ 87 w 147"/>
                  <a:gd name="T31" fmla="*/ 12 h 117"/>
                  <a:gd name="T32" fmla="*/ 63 w 147"/>
                  <a:gd name="T33" fmla="*/ 10 h 117"/>
                  <a:gd name="T34" fmla="*/ 49 w 147"/>
                  <a:gd name="T35" fmla="*/ 14 h 117"/>
                  <a:gd name="T36" fmla="*/ 31 w 147"/>
                  <a:gd name="T37" fmla="*/ 14 h 117"/>
                  <a:gd name="T38" fmla="*/ 21 w 147"/>
                  <a:gd name="T39" fmla="*/ 19 h 117"/>
                  <a:gd name="T40" fmla="*/ 10 w 147"/>
                  <a:gd name="T41" fmla="*/ 33 h 117"/>
                  <a:gd name="T42" fmla="*/ 7 w 147"/>
                  <a:gd name="T43" fmla="*/ 44 h 117"/>
                  <a:gd name="T44" fmla="*/ 7 w 147"/>
                  <a:gd name="T45" fmla="*/ 58 h 117"/>
                  <a:gd name="T46" fmla="*/ 17 w 147"/>
                  <a:gd name="T47" fmla="*/ 77 h 117"/>
                  <a:gd name="T48" fmla="*/ 17 w 147"/>
                  <a:gd name="T49" fmla="*/ 7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117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4" y="79"/>
                      <a:pt x="5" y="89"/>
                      <a:pt x="0" y="98"/>
                    </a:cubicBezTo>
                    <a:lnTo>
                      <a:pt x="3" y="98"/>
                    </a:lnTo>
                    <a:lnTo>
                      <a:pt x="3" y="108"/>
                    </a:lnTo>
                    <a:lnTo>
                      <a:pt x="24" y="117"/>
                    </a:lnTo>
                    <a:cubicBezTo>
                      <a:pt x="24" y="117"/>
                      <a:pt x="38" y="108"/>
                      <a:pt x="42" y="105"/>
                    </a:cubicBezTo>
                    <a:cubicBezTo>
                      <a:pt x="49" y="105"/>
                      <a:pt x="117" y="68"/>
                      <a:pt x="117" y="68"/>
                    </a:cubicBezTo>
                    <a:cubicBezTo>
                      <a:pt x="117" y="68"/>
                      <a:pt x="121" y="58"/>
                      <a:pt x="121" y="56"/>
                    </a:cubicBezTo>
                    <a:cubicBezTo>
                      <a:pt x="121" y="54"/>
                      <a:pt x="119" y="44"/>
                      <a:pt x="124" y="40"/>
                    </a:cubicBezTo>
                    <a:cubicBezTo>
                      <a:pt x="126" y="35"/>
                      <a:pt x="119" y="28"/>
                      <a:pt x="121" y="21"/>
                    </a:cubicBezTo>
                    <a:cubicBezTo>
                      <a:pt x="124" y="14"/>
                      <a:pt x="135" y="12"/>
                      <a:pt x="135" y="12"/>
                    </a:cubicBezTo>
                    <a:lnTo>
                      <a:pt x="147" y="3"/>
                    </a:lnTo>
                    <a:lnTo>
                      <a:pt x="138" y="0"/>
                    </a:lnTo>
                    <a:cubicBezTo>
                      <a:pt x="138" y="0"/>
                      <a:pt x="128" y="5"/>
                      <a:pt x="114" y="3"/>
                    </a:cubicBezTo>
                    <a:cubicBezTo>
                      <a:pt x="103" y="3"/>
                      <a:pt x="100" y="12"/>
                      <a:pt x="87" y="12"/>
                    </a:cubicBezTo>
                    <a:cubicBezTo>
                      <a:pt x="73" y="12"/>
                      <a:pt x="66" y="14"/>
                      <a:pt x="63" y="10"/>
                    </a:cubicBezTo>
                    <a:cubicBezTo>
                      <a:pt x="58" y="7"/>
                      <a:pt x="58" y="10"/>
                      <a:pt x="49" y="14"/>
                    </a:cubicBezTo>
                    <a:cubicBezTo>
                      <a:pt x="40" y="16"/>
                      <a:pt x="33" y="16"/>
                      <a:pt x="31" y="14"/>
                    </a:cubicBezTo>
                    <a:cubicBezTo>
                      <a:pt x="26" y="10"/>
                      <a:pt x="21" y="14"/>
                      <a:pt x="21" y="19"/>
                    </a:cubicBezTo>
                    <a:cubicBezTo>
                      <a:pt x="21" y="21"/>
                      <a:pt x="21" y="30"/>
                      <a:pt x="10" y="33"/>
                    </a:cubicBezTo>
                    <a:cubicBezTo>
                      <a:pt x="7" y="37"/>
                      <a:pt x="7" y="40"/>
                      <a:pt x="7" y="44"/>
                    </a:cubicBezTo>
                    <a:cubicBezTo>
                      <a:pt x="12" y="47"/>
                      <a:pt x="7" y="54"/>
                      <a:pt x="7" y="58"/>
                    </a:cubicBezTo>
                    <a:cubicBezTo>
                      <a:pt x="24" y="58"/>
                      <a:pt x="21" y="72"/>
                      <a:pt x="17" y="77"/>
                    </a:cubicBezTo>
                    <a:lnTo>
                      <a:pt x="17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0" name="Freeform 177">
                <a:extLst>
                  <a:ext uri="{FF2B5EF4-FFF2-40B4-BE49-F238E27FC236}">
                    <a16:creationId xmlns:a16="http://schemas.microsoft.com/office/drawing/2014/main" id="{A451E78A-B0DF-0C17-309A-54FC5FCAC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841"/>
                <a:ext cx="49" cy="61"/>
              </a:xfrm>
              <a:custGeom>
                <a:avLst/>
                <a:gdLst>
                  <a:gd name="T0" fmla="*/ 21 w 81"/>
                  <a:gd name="T1" fmla="*/ 7 h 101"/>
                  <a:gd name="T2" fmla="*/ 21 w 81"/>
                  <a:gd name="T3" fmla="*/ 7 h 101"/>
                  <a:gd name="T4" fmla="*/ 7 w 81"/>
                  <a:gd name="T5" fmla="*/ 17 h 101"/>
                  <a:gd name="T6" fmla="*/ 14 w 81"/>
                  <a:gd name="T7" fmla="*/ 29 h 101"/>
                  <a:gd name="T8" fmla="*/ 14 w 81"/>
                  <a:gd name="T9" fmla="*/ 38 h 101"/>
                  <a:gd name="T10" fmla="*/ 12 w 81"/>
                  <a:gd name="T11" fmla="*/ 56 h 101"/>
                  <a:gd name="T12" fmla="*/ 5 w 81"/>
                  <a:gd name="T13" fmla="*/ 82 h 101"/>
                  <a:gd name="T14" fmla="*/ 7 w 81"/>
                  <a:gd name="T15" fmla="*/ 98 h 101"/>
                  <a:gd name="T16" fmla="*/ 49 w 81"/>
                  <a:gd name="T17" fmla="*/ 84 h 101"/>
                  <a:gd name="T18" fmla="*/ 70 w 81"/>
                  <a:gd name="T19" fmla="*/ 75 h 101"/>
                  <a:gd name="T20" fmla="*/ 79 w 81"/>
                  <a:gd name="T21" fmla="*/ 66 h 101"/>
                  <a:gd name="T22" fmla="*/ 72 w 81"/>
                  <a:gd name="T23" fmla="*/ 36 h 101"/>
                  <a:gd name="T24" fmla="*/ 51 w 81"/>
                  <a:gd name="T25" fmla="*/ 0 h 101"/>
                  <a:gd name="T26" fmla="*/ 39 w 81"/>
                  <a:gd name="T27" fmla="*/ 3 h 101"/>
                  <a:gd name="T28" fmla="*/ 21 w 81"/>
                  <a:gd name="T29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1" h="101">
                    <a:moveTo>
                      <a:pt x="21" y="7"/>
                    </a:moveTo>
                    <a:lnTo>
                      <a:pt x="21" y="7"/>
                    </a:lnTo>
                    <a:cubicBezTo>
                      <a:pt x="19" y="10"/>
                      <a:pt x="12" y="14"/>
                      <a:pt x="7" y="17"/>
                    </a:cubicBezTo>
                    <a:cubicBezTo>
                      <a:pt x="9" y="22"/>
                      <a:pt x="9" y="29"/>
                      <a:pt x="14" y="29"/>
                    </a:cubicBezTo>
                    <a:cubicBezTo>
                      <a:pt x="21" y="29"/>
                      <a:pt x="21" y="40"/>
                      <a:pt x="14" y="38"/>
                    </a:cubicBezTo>
                    <a:cubicBezTo>
                      <a:pt x="5" y="36"/>
                      <a:pt x="5" y="47"/>
                      <a:pt x="12" y="56"/>
                    </a:cubicBezTo>
                    <a:cubicBezTo>
                      <a:pt x="19" y="68"/>
                      <a:pt x="0" y="77"/>
                      <a:pt x="5" y="82"/>
                    </a:cubicBezTo>
                    <a:cubicBezTo>
                      <a:pt x="9" y="89"/>
                      <a:pt x="7" y="94"/>
                      <a:pt x="7" y="98"/>
                    </a:cubicBezTo>
                    <a:cubicBezTo>
                      <a:pt x="9" y="101"/>
                      <a:pt x="37" y="96"/>
                      <a:pt x="49" y="84"/>
                    </a:cubicBezTo>
                    <a:cubicBezTo>
                      <a:pt x="60" y="73"/>
                      <a:pt x="63" y="73"/>
                      <a:pt x="70" y="75"/>
                    </a:cubicBezTo>
                    <a:cubicBezTo>
                      <a:pt x="74" y="77"/>
                      <a:pt x="81" y="70"/>
                      <a:pt x="79" y="66"/>
                    </a:cubicBezTo>
                    <a:cubicBezTo>
                      <a:pt x="74" y="61"/>
                      <a:pt x="72" y="50"/>
                      <a:pt x="72" y="36"/>
                    </a:cubicBezTo>
                    <a:cubicBezTo>
                      <a:pt x="72" y="26"/>
                      <a:pt x="60" y="12"/>
                      <a:pt x="51" y="0"/>
                    </a:cubicBezTo>
                    <a:cubicBezTo>
                      <a:pt x="46" y="3"/>
                      <a:pt x="44" y="3"/>
                      <a:pt x="39" y="3"/>
                    </a:cubicBezTo>
                    <a:cubicBezTo>
                      <a:pt x="33" y="3"/>
                      <a:pt x="23" y="5"/>
                      <a:pt x="21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1" name="Freeform 178">
                <a:extLst>
                  <a:ext uri="{FF2B5EF4-FFF2-40B4-BE49-F238E27FC236}">
                    <a16:creationId xmlns:a16="http://schemas.microsoft.com/office/drawing/2014/main" id="{540239B7-A615-DB11-8C91-A0C46DD29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841"/>
                <a:ext cx="49" cy="61"/>
              </a:xfrm>
              <a:custGeom>
                <a:avLst/>
                <a:gdLst>
                  <a:gd name="T0" fmla="*/ 21 w 81"/>
                  <a:gd name="T1" fmla="*/ 7 h 101"/>
                  <a:gd name="T2" fmla="*/ 21 w 81"/>
                  <a:gd name="T3" fmla="*/ 7 h 101"/>
                  <a:gd name="T4" fmla="*/ 7 w 81"/>
                  <a:gd name="T5" fmla="*/ 17 h 101"/>
                  <a:gd name="T6" fmla="*/ 14 w 81"/>
                  <a:gd name="T7" fmla="*/ 29 h 101"/>
                  <a:gd name="T8" fmla="*/ 14 w 81"/>
                  <a:gd name="T9" fmla="*/ 38 h 101"/>
                  <a:gd name="T10" fmla="*/ 12 w 81"/>
                  <a:gd name="T11" fmla="*/ 56 h 101"/>
                  <a:gd name="T12" fmla="*/ 5 w 81"/>
                  <a:gd name="T13" fmla="*/ 82 h 101"/>
                  <a:gd name="T14" fmla="*/ 7 w 81"/>
                  <a:gd name="T15" fmla="*/ 98 h 101"/>
                  <a:gd name="T16" fmla="*/ 49 w 81"/>
                  <a:gd name="T17" fmla="*/ 84 h 101"/>
                  <a:gd name="T18" fmla="*/ 70 w 81"/>
                  <a:gd name="T19" fmla="*/ 75 h 101"/>
                  <a:gd name="T20" fmla="*/ 79 w 81"/>
                  <a:gd name="T21" fmla="*/ 66 h 101"/>
                  <a:gd name="T22" fmla="*/ 72 w 81"/>
                  <a:gd name="T23" fmla="*/ 36 h 101"/>
                  <a:gd name="T24" fmla="*/ 51 w 81"/>
                  <a:gd name="T25" fmla="*/ 0 h 101"/>
                  <a:gd name="T26" fmla="*/ 39 w 81"/>
                  <a:gd name="T27" fmla="*/ 3 h 101"/>
                  <a:gd name="T28" fmla="*/ 21 w 81"/>
                  <a:gd name="T29" fmla="*/ 7 h 101"/>
                  <a:gd name="T30" fmla="*/ 21 w 81"/>
                  <a:gd name="T3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" h="101">
                    <a:moveTo>
                      <a:pt x="21" y="7"/>
                    </a:moveTo>
                    <a:lnTo>
                      <a:pt x="21" y="7"/>
                    </a:lnTo>
                    <a:cubicBezTo>
                      <a:pt x="19" y="10"/>
                      <a:pt x="12" y="14"/>
                      <a:pt x="7" y="17"/>
                    </a:cubicBezTo>
                    <a:cubicBezTo>
                      <a:pt x="9" y="22"/>
                      <a:pt x="9" y="29"/>
                      <a:pt x="14" y="29"/>
                    </a:cubicBezTo>
                    <a:cubicBezTo>
                      <a:pt x="21" y="29"/>
                      <a:pt x="21" y="40"/>
                      <a:pt x="14" y="38"/>
                    </a:cubicBezTo>
                    <a:cubicBezTo>
                      <a:pt x="5" y="36"/>
                      <a:pt x="5" y="47"/>
                      <a:pt x="12" y="56"/>
                    </a:cubicBezTo>
                    <a:cubicBezTo>
                      <a:pt x="19" y="68"/>
                      <a:pt x="0" y="77"/>
                      <a:pt x="5" y="82"/>
                    </a:cubicBezTo>
                    <a:cubicBezTo>
                      <a:pt x="9" y="89"/>
                      <a:pt x="7" y="94"/>
                      <a:pt x="7" y="98"/>
                    </a:cubicBezTo>
                    <a:cubicBezTo>
                      <a:pt x="9" y="101"/>
                      <a:pt x="37" y="96"/>
                      <a:pt x="49" y="84"/>
                    </a:cubicBezTo>
                    <a:cubicBezTo>
                      <a:pt x="60" y="73"/>
                      <a:pt x="63" y="73"/>
                      <a:pt x="70" y="75"/>
                    </a:cubicBezTo>
                    <a:cubicBezTo>
                      <a:pt x="74" y="77"/>
                      <a:pt x="81" y="70"/>
                      <a:pt x="79" y="66"/>
                    </a:cubicBezTo>
                    <a:cubicBezTo>
                      <a:pt x="74" y="61"/>
                      <a:pt x="72" y="50"/>
                      <a:pt x="72" y="36"/>
                    </a:cubicBezTo>
                    <a:cubicBezTo>
                      <a:pt x="72" y="26"/>
                      <a:pt x="60" y="12"/>
                      <a:pt x="51" y="0"/>
                    </a:cubicBezTo>
                    <a:cubicBezTo>
                      <a:pt x="46" y="3"/>
                      <a:pt x="44" y="3"/>
                      <a:pt x="39" y="3"/>
                    </a:cubicBezTo>
                    <a:cubicBezTo>
                      <a:pt x="33" y="3"/>
                      <a:pt x="23" y="5"/>
                      <a:pt x="21" y="7"/>
                    </a:cubicBezTo>
                    <a:lnTo>
                      <a:pt x="21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2" name="Freeform 179">
                <a:extLst>
                  <a:ext uri="{FF2B5EF4-FFF2-40B4-BE49-F238E27FC236}">
                    <a16:creationId xmlns:a16="http://schemas.microsoft.com/office/drawing/2014/main" id="{11CC26D4-58DD-518E-A619-6F59D8AB7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841"/>
                <a:ext cx="49" cy="61"/>
              </a:xfrm>
              <a:custGeom>
                <a:avLst/>
                <a:gdLst>
                  <a:gd name="T0" fmla="*/ 21 w 81"/>
                  <a:gd name="T1" fmla="*/ 7 h 101"/>
                  <a:gd name="T2" fmla="*/ 21 w 81"/>
                  <a:gd name="T3" fmla="*/ 7 h 101"/>
                  <a:gd name="T4" fmla="*/ 7 w 81"/>
                  <a:gd name="T5" fmla="*/ 17 h 101"/>
                  <a:gd name="T6" fmla="*/ 14 w 81"/>
                  <a:gd name="T7" fmla="*/ 29 h 101"/>
                  <a:gd name="T8" fmla="*/ 14 w 81"/>
                  <a:gd name="T9" fmla="*/ 38 h 101"/>
                  <a:gd name="T10" fmla="*/ 12 w 81"/>
                  <a:gd name="T11" fmla="*/ 56 h 101"/>
                  <a:gd name="T12" fmla="*/ 5 w 81"/>
                  <a:gd name="T13" fmla="*/ 82 h 101"/>
                  <a:gd name="T14" fmla="*/ 7 w 81"/>
                  <a:gd name="T15" fmla="*/ 98 h 101"/>
                  <a:gd name="T16" fmla="*/ 49 w 81"/>
                  <a:gd name="T17" fmla="*/ 84 h 101"/>
                  <a:gd name="T18" fmla="*/ 70 w 81"/>
                  <a:gd name="T19" fmla="*/ 75 h 101"/>
                  <a:gd name="T20" fmla="*/ 79 w 81"/>
                  <a:gd name="T21" fmla="*/ 66 h 101"/>
                  <a:gd name="T22" fmla="*/ 72 w 81"/>
                  <a:gd name="T23" fmla="*/ 36 h 101"/>
                  <a:gd name="T24" fmla="*/ 51 w 81"/>
                  <a:gd name="T25" fmla="*/ 0 h 101"/>
                  <a:gd name="T26" fmla="*/ 39 w 81"/>
                  <a:gd name="T27" fmla="*/ 3 h 101"/>
                  <a:gd name="T28" fmla="*/ 21 w 81"/>
                  <a:gd name="T29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1" h="101">
                    <a:moveTo>
                      <a:pt x="21" y="7"/>
                    </a:moveTo>
                    <a:lnTo>
                      <a:pt x="21" y="7"/>
                    </a:lnTo>
                    <a:cubicBezTo>
                      <a:pt x="19" y="10"/>
                      <a:pt x="12" y="14"/>
                      <a:pt x="7" y="17"/>
                    </a:cubicBezTo>
                    <a:cubicBezTo>
                      <a:pt x="9" y="22"/>
                      <a:pt x="9" y="29"/>
                      <a:pt x="14" y="29"/>
                    </a:cubicBezTo>
                    <a:cubicBezTo>
                      <a:pt x="21" y="29"/>
                      <a:pt x="21" y="40"/>
                      <a:pt x="14" y="38"/>
                    </a:cubicBezTo>
                    <a:cubicBezTo>
                      <a:pt x="5" y="36"/>
                      <a:pt x="5" y="47"/>
                      <a:pt x="12" y="56"/>
                    </a:cubicBezTo>
                    <a:cubicBezTo>
                      <a:pt x="19" y="68"/>
                      <a:pt x="0" y="77"/>
                      <a:pt x="5" y="82"/>
                    </a:cubicBezTo>
                    <a:cubicBezTo>
                      <a:pt x="9" y="89"/>
                      <a:pt x="7" y="94"/>
                      <a:pt x="7" y="98"/>
                    </a:cubicBezTo>
                    <a:cubicBezTo>
                      <a:pt x="9" y="101"/>
                      <a:pt x="37" y="96"/>
                      <a:pt x="49" y="84"/>
                    </a:cubicBezTo>
                    <a:cubicBezTo>
                      <a:pt x="60" y="73"/>
                      <a:pt x="63" y="73"/>
                      <a:pt x="70" y="75"/>
                    </a:cubicBezTo>
                    <a:cubicBezTo>
                      <a:pt x="74" y="77"/>
                      <a:pt x="81" y="70"/>
                      <a:pt x="79" y="66"/>
                    </a:cubicBezTo>
                    <a:cubicBezTo>
                      <a:pt x="74" y="61"/>
                      <a:pt x="72" y="50"/>
                      <a:pt x="72" y="36"/>
                    </a:cubicBezTo>
                    <a:cubicBezTo>
                      <a:pt x="72" y="26"/>
                      <a:pt x="60" y="12"/>
                      <a:pt x="51" y="0"/>
                    </a:cubicBezTo>
                    <a:cubicBezTo>
                      <a:pt x="46" y="3"/>
                      <a:pt x="44" y="3"/>
                      <a:pt x="39" y="3"/>
                    </a:cubicBezTo>
                    <a:cubicBezTo>
                      <a:pt x="33" y="3"/>
                      <a:pt x="23" y="5"/>
                      <a:pt x="21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3" name="Freeform 180">
                <a:extLst>
                  <a:ext uri="{FF2B5EF4-FFF2-40B4-BE49-F238E27FC236}">
                    <a16:creationId xmlns:a16="http://schemas.microsoft.com/office/drawing/2014/main" id="{BDE29237-57CB-DFDC-C77B-09C414301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841"/>
                <a:ext cx="49" cy="61"/>
              </a:xfrm>
              <a:custGeom>
                <a:avLst/>
                <a:gdLst>
                  <a:gd name="T0" fmla="*/ 21 w 81"/>
                  <a:gd name="T1" fmla="*/ 7 h 101"/>
                  <a:gd name="T2" fmla="*/ 21 w 81"/>
                  <a:gd name="T3" fmla="*/ 7 h 101"/>
                  <a:gd name="T4" fmla="*/ 7 w 81"/>
                  <a:gd name="T5" fmla="*/ 17 h 101"/>
                  <a:gd name="T6" fmla="*/ 14 w 81"/>
                  <a:gd name="T7" fmla="*/ 29 h 101"/>
                  <a:gd name="T8" fmla="*/ 14 w 81"/>
                  <a:gd name="T9" fmla="*/ 38 h 101"/>
                  <a:gd name="T10" fmla="*/ 12 w 81"/>
                  <a:gd name="T11" fmla="*/ 56 h 101"/>
                  <a:gd name="T12" fmla="*/ 5 w 81"/>
                  <a:gd name="T13" fmla="*/ 82 h 101"/>
                  <a:gd name="T14" fmla="*/ 7 w 81"/>
                  <a:gd name="T15" fmla="*/ 98 h 101"/>
                  <a:gd name="T16" fmla="*/ 49 w 81"/>
                  <a:gd name="T17" fmla="*/ 84 h 101"/>
                  <a:gd name="T18" fmla="*/ 70 w 81"/>
                  <a:gd name="T19" fmla="*/ 75 h 101"/>
                  <a:gd name="T20" fmla="*/ 79 w 81"/>
                  <a:gd name="T21" fmla="*/ 66 h 101"/>
                  <a:gd name="T22" fmla="*/ 72 w 81"/>
                  <a:gd name="T23" fmla="*/ 36 h 101"/>
                  <a:gd name="T24" fmla="*/ 51 w 81"/>
                  <a:gd name="T25" fmla="*/ 0 h 101"/>
                  <a:gd name="T26" fmla="*/ 39 w 81"/>
                  <a:gd name="T27" fmla="*/ 3 h 101"/>
                  <a:gd name="T28" fmla="*/ 21 w 81"/>
                  <a:gd name="T29" fmla="*/ 7 h 101"/>
                  <a:gd name="T30" fmla="*/ 21 w 81"/>
                  <a:gd name="T31" fmla="*/ 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" h="101">
                    <a:moveTo>
                      <a:pt x="21" y="7"/>
                    </a:moveTo>
                    <a:lnTo>
                      <a:pt x="21" y="7"/>
                    </a:lnTo>
                    <a:cubicBezTo>
                      <a:pt x="19" y="10"/>
                      <a:pt x="12" y="14"/>
                      <a:pt x="7" y="17"/>
                    </a:cubicBezTo>
                    <a:cubicBezTo>
                      <a:pt x="9" y="22"/>
                      <a:pt x="9" y="29"/>
                      <a:pt x="14" y="29"/>
                    </a:cubicBezTo>
                    <a:cubicBezTo>
                      <a:pt x="21" y="29"/>
                      <a:pt x="21" y="40"/>
                      <a:pt x="14" y="38"/>
                    </a:cubicBezTo>
                    <a:cubicBezTo>
                      <a:pt x="5" y="36"/>
                      <a:pt x="5" y="47"/>
                      <a:pt x="12" y="56"/>
                    </a:cubicBezTo>
                    <a:cubicBezTo>
                      <a:pt x="19" y="68"/>
                      <a:pt x="0" y="77"/>
                      <a:pt x="5" y="82"/>
                    </a:cubicBezTo>
                    <a:cubicBezTo>
                      <a:pt x="9" y="89"/>
                      <a:pt x="7" y="94"/>
                      <a:pt x="7" y="98"/>
                    </a:cubicBezTo>
                    <a:cubicBezTo>
                      <a:pt x="9" y="101"/>
                      <a:pt x="37" y="96"/>
                      <a:pt x="49" y="84"/>
                    </a:cubicBezTo>
                    <a:cubicBezTo>
                      <a:pt x="60" y="73"/>
                      <a:pt x="63" y="73"/>
                      <a:pt x="70" y="75"/>
                    </a:cubicBezTo>
                    <a:cubicBezTo>
                      <a:pt x="74" y="77"/>
                      <a:pt x="81" y="70"/>
                      <a:pt x="79" y="66"/>
                    </a:cubicBezTo>
                    <a:cubicBezTo>
                      <a:pt x="74" y="61"/>
                      <a:pt x="72" y="50"/>
                      <a:pt x="72" y="36"/>
                    </a:cubicBezTo>
                    <a:cubicBezTo>
                      <a:pt x="72" y="26"/>
                      <a:pt x="60" y="12"/>
                      <a:pt x="51" y="0"/>
                    </a:cubicBezTo>
                    <a:cubicBezTo>
                      <a:pt x="46" y="3"/>
                      <a:pt x="44" y="3"/>
                      <a:pt x="39" y="3"/>
                    </a:cubicBezTo>
                    <a:cubicBezTo>
                      <a:pt x="33" y="3"/>
                      <a:pt x="23" y="5"/>
                      <a:pt x="21" y="7"/>
                    </a:cubicBezTo>
                    <a:lnTo>
                      <a:pt x="21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4" name="Freeform 181">
                <a:extLst>
                  <a:ext uri="{FF2B5EF4-FFF2-40B4-BE49-F238E27FC236}">
                    <a16:creationId xmlns:a16="http://schemas.microsoft.com/office/drawing/2014/main" id="{D1CFA01F-A13C-8C4F-4AC7-D936565CE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012"/>
                <a:ext cx="57" cy="75"/>
              </a:xfrm>
              <a:custGeom>
                <a:avLst/>
                <a:gdLst>
                  <a:gd name="T0" fmla="*/ 95 w 95"/>
                  <a:gd name="T1" fmla="*/ 105 h 124"/>
                  <a:gd name="T2" fmla="*/ 95 w 95"/>
                  <a:gd name="T3" fmla="*/ 105 h 124"/>
                  <a:gd name="T4" fmla="*/ 88 w 95"/>
                  <a:gd name="T5" fmla="*/ 63 h 124"/>
                  <a:gd name="T6" fmla="*/ 72 w 95"/>
                  <a:gd name="T7" fmla="*/ 79 h 124"/>
                  <a:gd name="T8" fmla="*/ 72 w 95"/>
                  <a:gd name="T9" fmla="*/ 56 h 124"/>
                  <a:gd name="T10" fmla="*/ 91 w 95"/>
                  <a:gd name="T11" fmla="*/ 35 h 124"/>
                  <a:gd name="T12" fmla="*/ 74 w 95"/>
                  <a:gd name="T13" fmla="*/ 30 h 124"/>
                  <a:gd name="T14" fmla="*/ 51 w 95"/>
                  <a:gd name="T15" fmla="*/ 30 h 124"/>
                  <a:gd name="T16" fmla="*/ 39 w 95"/>
                  <a:gd name="T17" fmla="*/ 21 h 124"/>
                  <a:gd name="T18" fmla="*/ 26 w 95"/>
                  <a:gd name="T19" fmla="*/ 9 h 124"/>
                  <a:gd name="T20" fmla="*/ 9 w 95"/>
                  <a:gd name="T21" fmla="*/ 9 h 124"/>
                  <a:gd name="T22" fmla="*/ 23 w 95"/>
                  <a:gd name="T23" fmla="*/ 28 h 124"/>
                  <a:gd name="T24" fmla="*/ 12 w 95"/>
                  <a:gd name="T25" fmla="*/ 37 h 124"/>
                  <a:gd name="T26" fmla="*/ 16 w 95"/>
                  <a:gd name="T27" fmla="*/ 68 h 124"/>
                  <a:gd name="T28" fmla="*/ 23 w 95"/>
                  <a:gd name="T29" fmla="*/ 107 h 124"/>
                  <a:gd name="T30" fmla="*/ 37 w 95"/>
                  <a:gd name="T31" fmla="*/ 103 h 124"/>
                  <a:gd name="T32" fmla="*/ 54 w 95"/>
                  <a:gd name="T33" fmla="*/ 96 h 124"/>
                  <a:gd name="T34" fmla="*/ 68 w 95"/>
                  <a:gd name="T35" fmla="*/ 84 h 124"/>
                  <a:gd name="T36" fmla="*/ 79 w 95"/>
                  <a:gd name="T37" fmla="*/ 114 h 124"/>
                  <a:gd name="T38" fmla="*/ 81 w 95"/>
                  <a:gd name="T39" fmla="*/ 124 h 124"/>
                  <a:gd name="T40" fmla="*/ 91 w 95"/>
                  <a:gd name="T41" fmla="*/ 119 h 124"/>
                  <a:gd name="T42" fmla="*/ 95 w 95"/>
                  <a:gd name="T43" fmla="*/ 10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5" h="124">
                    <a:moveTo>
                      <a:pt x="95" y="105"/>
                    </a:moveTo>
                    <a:lnTo>
                      <a:pt x="95" y="105"/>
                    </a:lnTo>
                    <a:cubicBezTo>
                      <a:pt x="93" y="84"/>
                      <a:pt x="91" y="63"/>
                      <a:pt x="88" y="63"/>
                    </a:cubicBezTo>
                    <a:cubicBezTo>
                      <a:pt x="84" y="63"/>
                      <a:pt x="79" y="82"/>
                      <a:pt x="72" y="79"/>
                    </a:cubicBezTo>
                    <a:cubicBezTo>
                      <a:pt x="65" y="79"/>
                      <a:pt x="65" y="56"/>
                      <a:pt x="72" y="56"/>
                    </a:cubicBezTo>
                    <a:cubicBezTo>
                      <a:pt x="81" y="56"/>
                      <a:pt x="91" y="40"/>
                      <a:pt x="91" y="35"/>
                    </a:cubicBezTo>
                    <a:cubicBezTo>
                      <a:pt x="91" y="30"/>
                      <a:pt x="81" y="30"/>
                      <a:pt x="74" y="30"/>
                    </a:cubicBezTo>
                    <a:lnTo>
                      <a:pt x="51" y="30"/>
                    </a:lnTo>
                    <a:cubicBezTo>
                      <a:pt x="51" y="30"/>
                      <a:pt x="39" y="28"/>
                      <a:pt x="39" y="21"/>
                    </a:cubicBezTo>
                    <a:cubicBezTo>
                      <a:pt x="39" y="14"/>
                      <a:pt x="37" y="9"/>
                      <a:pt x="26" y="9"/>
                    </a:cubicBezTo>
                    <a:cubicBezTo>
                      <a:pt x="16" y="9"/>
                      <a:pt x="16" y="0"/>
                      <a:pt x="9" y="9"/>
                    </a:cubicBezTo>
                    <a:cubicBezTo>
                      <a:pt x="0" y="19"/>
                      <a:pt x="26" y="19"/>
                      <a:pt x="23" y="28"/>
                    </a:cubicBezTo>
                    <a:cubicBezTo>
                      <a:pt x="21" y="35"/>
                      <a:pt x="12" y="30"/>
                      <a:pt x="12" y="37"/>
                    </a:cubicBezTo>
                    <a:cubicBezTo>
                      <a:pt x="9" y="42"/>
                      <a:pt x="12" y="58"/>
                      <a:pt x="16" y="68"/>
                    </a:cubicBezTo>
                    <a:cubicBezTo>
                      <a:pt x="18" y="75"/>
                      <a:pt x="23" y="93"/>
                      <a:pt x="23" y="107"/>
                    </a:cubicBezTo>
                    <a:cubicBezTo>
                      <a:pt x="30" y="105"/>
                      <a:pt x="32" y="103"/>
                      <a:pt x="37" y="103"/>
                    </a:cubicBezTo>
                    <a:cubicBezTo>
                      <a:pt x="44" y="103"/>
                      <a:pt x="54" y="103"/>
                      <a:pt x="54" y="96"/>
                    </a:cubicBezTo>
                    <a:cubicBezTo>
                      <a:pt x="56" y="89"/>
                      <a:pt x="63" y="82"/>
                      <a:pt x="68" y="84"/>
                    </a:cubicBezTo>
                    <a:cubicBezTo>
                      <a:pt x="72" y="86"/>
                      <a:pt x="79" y="105"/>
                      <a:pt x="79" y="114"/>
                    </a:cubicBezTo>
                    <a:cubicBezTo>
                      <a:pt x="79" y="117"/>
                      <a:pt x="79" y="121"/>
                      <a:pt x="81" y="124"/>
                    </a:cubicBezTo>
                    <a:cubicBezTo>
                      <a:pt x="86" y="121"/>
                      <a:pt x="91" y="119"/>
                      <a:pt x="91" y="119"/>
                    </a:cubicBezTo>
                    <a:cubicBezTo>
                      <a:pt x="91" y="119"/>
                      <a:pt x="93" y="110"/>
                      <a:pt x="95" y="1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5" name="Freeform 182">
                <a:extLst>
                  <a:ext uri="{FF2B5EF4-FFF2-40B4-BE49-F238E27FC236}">
                    <a16:creationId xmlns:a16="http://schemas.microsoft.com/office/drawing/2014/main" id="{4E1B30C3-15EC-6720-E535-9BE7B4530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012"/>
                <a:ext cx="57" cy="75"/>
              </a:xfrm>
              <a:custGeom>
                <a:avLst/>
                <a:gdLst>
                  <a:gd name="T0" fmla="*/ 95 w 95"/>
                  <a:gd name="T1" fmla="*/ 105 h 124"/>
                  <a:gd name="T2" fmla="*/ 95 w 95"/>
                  <a:gd name="T3" fmla="*/ 105 h 124"/>
                  <a:gd name="T4" fmla="*/ 88 w 95"/>
                  <a:gd name="T5" fmla="*/ 63 h 124"/>
                  <a:gd name="T6" fmla="*/ 72 w 95"/>
                  <a:gd name="T7" fmla="*/ 79 h 124"/>
                  <a:gd name="T8" fmla="*/ 72 w 95"/>
                  <a:gd name="T9" fmla="*/ 56 h 124"/>
                  <a:gd name="T10" fmla="*/ 91 w 95"/>
                  <a:gd name="T11" fmla="*/ 35 h 124"/>
                  <a:gd name="T12" fmla="*/ 74 w 95"/>
                  <a:gd name="T13" fmla="*/ 30 h 124"/>
                  <a:gd name="T14" fmla="*/ 51 w 95"/>
                  <a:gd name="T15" fmla="*/ 30 h 124"/>
                  <a:gd name="T16" fmla="*/ 39 w 95"/>
                  <a:gd name="T17" fmla="*/ 21 h 124"/>
                  <a:gd name="T18" fmla="*/ 26 w 95"/>
                  <a:gd name="T19" fmla="*/ 9 h 124"/>
                  <a:gd name="T20" fmla="*/ 9 w 95"/>
                  <a:gd name="T21" fmla="*/ 9 h 124"/>
                  <a:gd name="T22" fmla="*/ 23 w 95"/>
                  <a:gd name="T23" fmla="*/ 28 h 124"/>
                  <a:gd name="T24" fmla="*/ 12 w 95"/>
                  <a:gd name="T25" fmla="*/ 37 h 124"/>
                  <a:gd name="T26" fmla="*/ 16 w 95"/>
                  <a:gd name="T27" fmla="*/ 68 h 124"/>
                  <a:gd name="T28" fmla="*/ 23 w 95"/>
                  <a:gd name="T29" fmla="*/ 107 h 124"/>
                  <a:gd name="T30" fmla="*/ 37 w 95"/>
                  <a:gd name="T31" fmla="*/ 103 h 124"/>
                  <a:gd name="T32" fmla="*/ 54 w 95"/>
                  <a:gd name="T33" fmla="*/ 96 h 124"/>
                  <a:gd name="T34" fmla="*/ 68 w 95"/>
                  <a:gd name="T35" fmla="*/ 84 h 124"/>
                  <a:gd name="T36" fmla="*/ 79 w 95"/>
                  <a:gd name="T37" fmla="*/ 114 h 124"/>
                  <a:gd name="T38" fmla="*/ 81 w 95"/>
                  <a:gd name="T39" fmla="*/ 124 h 124"/>
                  <a:gd name="T40" fmla="*/ 91 w 95"/>
                  <a:gd name="T41" fmla="*/ 119 h 124"/>
                  <a:gd name="T42" fmla="*/ 95 w 95"/>
                  <a:gd name="T43" fmla="*/ 105 h 124"/>
                  <a:gd name="T44" fmla="*/ 95 w 95"/>
                  <a:gd name="T45" fmla="*/ 10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5" h="124">
                    <a:moveTo>
                      <a:pt x="95" y="105"/>
                    </a:moveTo>
                    <a:lnTo>
                      <a:pt x="95" y="105"/>
                    </a:lnTo>
                    <a:cubicBezTo>
                      <a:pt x="93" y="84"/>
                      <a:pt x="91" y="63"/>
                      <a:pt x="88" y="63"/>
                    </a:cubicBezTo>
                    <a:cubicBezTo>
                      <a:pt x="84" y="63"/>
                      <a:pt x="79" y="82"/>
                      <a:pt x="72" y="79"/>
                    </a:cubicBezTo>
                    <a:cubicBezTo>
                      <a:pt x="65" y="79"/>
                      <a:pt x="65" y="56"/>
                      <a:pt x="72" y="56"/>
                    </a:cubicBezTo>
                    <a:cubicBezTo>
                      <a:pt x="81" y="56"/>
                      <a:pt x="91" y="40"/>
                      <a:pt x="91" y="35"/>
                    </a:cubicBezTo>
                    <a:cubicBezTo>
                      <a:pt x="91" y="30"/>
                      <a:pt x="81" y="30"/>
                      <a:pt x="74" y="30"/>
                    </a:cubicBezTo>
                    <a:lnTo>
                      <a:pt x="51" y="30"/>
                    </a:lnTo>
                    <a:cubicBezTo>
                      <a:pt x="51" y="30"/>
                      <a:pt x="39" y="28"/>
                      <a:pt x="39" y="21"/>
                    </a:cubicBezTo>
                    <a:cubicBezTo>
                      <a:pt x="39" y="14"/>
                      <a:pt x="37" y="9"/>
                      <a:pt x="26" y="9"/>
                    </a:cubicBezTo>
                    <a:cubicBezTo>
                      <a:pt x="16" y="9"/>
                      <a:pt x="16" y="0"/>
                      <a:pt x="9" y="9"/>
                    </a:cubicBezTo>
                    <a:cubicBezTo>
                      <a:pt x="0" y="19"/>
                      <a:pt x="26" y="19"/>
                      <a:pt x="23" y="28"/>
                    </a:cubicBezTo>
                    <a:cubicBezTo>
                      <a:pt x="21" y="35"/>
                      <a:pt x="12" y="30"/>
                      <a:pt x="12" y="37"/>
                    </a:cubicBezTo>
                    <a:cubicBezTo>
                      <a:pt x="9" y="42"/>
                      <a:pt x="12" y="58"/>
                      <a:pt x="16" y="68"/>
                    </a:cubicBezTo>
                    <a:cubicBezTo>
                      <a:pt x="18" y="75"/>
                      <a:pt x="23" y="93"/>
                      <a:pt x="23" y="107"/>
                    </a:cubicBezTo>
                    <a:cubicBezTo>
                      <a:pt x="30" y="105"/>
                      <a:pt x="32" y="103"/>
                      <a:pt x="37" y="103"/>
                    </a:cubicBezTo>
                    <a:cubicBezTo>
                      <a:pt x="44" y="103"/>
                      <a:pt x="54" y="103"/>
                      <a:pt x="54" y="96"/>
                    </a:cubicBezTo>
                    <a:cubicBezTo>
                      <a:pt x="56" y="89"/>
                      <a:pt x="63" y="82"/>
                      <a:pt x="68" y="84"/>
                    </a:cubicBezTo>
                    <a:cubicBezTo>
                      <a:pt x="72" y="86"/>
                      <a:pt x="79" y="105"/>
                      <a:pt x="79" y="114"/>
                    </a:cubicBezTo>
                    <a:cubicBezTo>
                      <a:pt x="79" y="117"/>
                      <a:pt x="79" y="121"/>
                      <a:pt x="81" y="124"/>
                    </a:cubicBezTo>
                    <a:cubicBezTo>
                      <a:pt x="86" y="121"/>
                      <a:pt x="91" y="119"/>
                      <a:pt x="91" y="119"/>
                    </a:cubicBezTo>
                    <a:cubicBezTo>
                      <a:pt x="91" y="119"/>
                      <a:pt x="93" y="110"/>
                      <a:pt x="95" y="105"/>
                    </a:cubicBezTo>
                    <a:lnTo>
                      <a:pt x="95" y="1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6" name="Freeform 183">
                <a:extLst>
                  <a:ext uri="{FF2B5EF4-FFF2-40B4-BE49-F238E27FC236}">
                    <a16:creationId xmlns:a16="http://schemas.microsoft.com/office/drawing/2014/main" id="{BB01C155-FC5F-ECAD-1C2B-528DC90F4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012"/>
                <a:ext cx="57" cy="75"/>
              </a:xfrm>
              <a:custGeom>
                <a:avLst/>
                <a:gdLst>
                  <a:gd name="T0" fmla="*/ 95 w 95"/>
                  <a:gd name="T1" fmla="*/ 105 h 124"/>
                  <a:gd name="T2" fmla="*/ 95 w 95"/>
                  <a:gd name="T3" fmla="*/ 105 h 124"/>
                  <a:gd name="T4" fmla="*/ 88 w 95"/>
                  <a:gd name="T5" fmla="*/ 63 h 124"/>
                  <a:gd name="T6" fmla="*/ 72 w 95"/>
                  <a:gd name="T7" fmla="*/ 79 h 124"/>
                  <a:gd name="T8" fmla="*/ 72 w 95"/>
                  <a:gd name="T9" fmla="*/ 56 h 124"/>
                  <a:gd name="T10" fmla="*/ 91 w 95"/>
                  <a:gd name="T11" fmla="*/ 35 h 124"/>
                  <a:gd name="T12" fmla="*/ 74 w 95"/>
                  <a:gd name="T13" fmla="*/ 30 h 124"/>
                  <a:gd name="T14" fmla="*/ 51 w 95"/>
                  <a:gd name="T15" fmla="*/ 30 h 124"/>
                  <a:gd name="T16" fmla="*/ 39 w 95"/>
                  <a:gd name="T17" fmla="*/ 21 h 124"/>
                  <a:gd name="T18" fmla="*/ 26 w 95"/>
                  <a:gd name="T19" fmla="*/ 9 h 124"/>
                  <a:gd name="T20" fmla="*/ 9 w 95"/>
                  <a:gd name="T21" fmla="*/ 9 h 124"/>
                  <a:gd name="T22" fmla="*/ 23 w 95"/>
                  <a:gd name="T23" fmla="*/ 28 h 124"/>
                  <a:gd name="T24" fmla="*/ 12 w 95"/>
                  <a:gd name="T25" fmla="*/ 37 h 124"/>
                  <a:gd name="T26" fmla="*/ 16 w 95"/>
                  <a:gd name="T27" fmla="*/ 68 h 124"/>
                  <a:gd name="T28" fmla="*/ 23 w 95"/>
                  <a:gd name="T29" fmla="*/ 107 h 124"/>
                  <a:gd name="T30" fmla="*/ 37 w 95"/>
                  <a:gd name="T31" fmla="*/ 103 h 124"/>
                  <a:gd name="T32" fmla="*/ 54 w 95"/>
                  <a:gd name="T33" fmla="*/ 96 h 124"/>
                  <a:gd name="T34" fmla="*/ 68 w 95"/>
                  <a:gd name="T35" fmla="*/ 84 h 124"/>
                  <a:gd name="T36" fmla="*/ 79 w 95"/>
                  <a:gd name="T37" fmla="*/ 114 h 124"/>
                  <a:gd name="T38" fmla="*/ 81 w 95"/>
                  <a:gd name="T39" fmla="*/ 124 h 124"/>
                  <a:gd name="T40" fmla="*/ 91 w 95"/>
                  <a:gd name="T41" fmla="*/ 119 h 124"/>
                  <a:gd name="T42" fmla="*/ 95 w 95"/>
                  <a:gd name="T43" fmla="*/ 10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5" h="124">
                    <a:moveTo>
                      <a:pt x="95" y="105"/>
                    </a:moveTo>
                    <a:lnTo>
                      <a:pt x="95" y="105"/>
                    </a:lnTo>
                    <a:cubicBezTo>
                      <a:pt x="93" y="84"/>
                      <a:pt x="91" y="63"/>
                      <a:pt x="88" y="63"/>
                    </a:cubicBezTo>
                    <a:cubicBezTo>
                      <a:pt x="84" y="63"/>
                      <a:pt x="79" y="82"/>
                      <a:pt x="72" y="79"/>
                    </a:cubicBezTo>
                    <a:cubicBezTo>
                      <a:pt x="65" y="79"/>
                      <a:pt x="65" y="56"/>
                      <a:pt x="72" y="56"/>
                    </a:cubicBezTo>
                    <a:cubicBezTo>
                      <a:pt x="81" y="56"/>
                      <a:pt x="91" y="40"/>
                      <a:pt x="91" y="35"/>
                    </a:cubicBezTo>
                    <a:cubicBezTo>
                      <a:pt x="91" y="30"/>
                      <a:pt x="81" y="30"/>
                      <a:pt x="74" y="30"/>
                    </a:cubicBezTo>
                    <a:lnTo>
                      <a:pt x="51" y="30"/>
                    </a:lnTo>
                    <a:cubicBezTo>
                      <a:pt x="51" y="30"/>
                      <a:pt x="39" y="28"/>
                      <a:pt x="39" y="21"/>
                    </a:cubicBezTo>
                    <a:cubicBezTo>
                      <a:pt x="39" y="14"/>
                      <a:pt x="37" y="9"/>
                      <a:pt x="26" y="9"/>
                    </a:cubicBezTo>
                    <a:cubicBezTo>
                      <a:pt x="16" y="9"/>
                      <a:pt x="16" y="0"/>
                      <a:pt x="9" y="9"/>
                    </a:cubicBezTo>
                    <a:cubicBezTo>
                      <a:pt x="0" y="19"/>
                      <a:pt x="26" y="19"/>
                      <a:pt x="23" y="28"/>
                    </a:cubicBezTo>
                    <a:cubicBezTo>
                      <a:pt x="21" y="35"/>
                      <a:pt x="12" y="30"/>
                      <a:pt x="12" y="37"/>
                    </a:cubicBezTo>
                    <a:cubicBezTo>
                      <a:pt x="9" y="42"/>
                      <a:pt x="12" y="58"/>
                      <a:pt x="16" y="68"/>
                    </a:cubicBezTo>
                    <a:cubicBezTo>
                      <a:pt x="18" y="75"/>
                      <a:pt x="23" y="93"/>
                      <a:pt x="23" y="107"/>
                    </a:cubicBezTo>
                    <a:cubicBezTo>
                      <a:pt x="30" y="105"/>
                      <a:pt x="32" y="103"/>
                      <a:pt x="37" y="103"/>
                    </a:cubicBezTo>
                    <a:cubicBezTo>
                      <a:pt x="44" y="103"/>
                      <a:pt x="54" y="103"/>
                      <a:pt x="54" y="96"/>
                    </a:cubicBezTo>
                    <a:cubicBezTo>
                      <a:pt x="56" y="89"/>
                      <a:pt x="63" y="82"/>
                      <a:pt x="68" y="84"/>
                    </a:cubicBezTo>
                    <a:cubicBezTo>
                      <a:pt x="72" y="86"/>
                      <a:pt x="79" y="105"/>
                      <a:pt x="79" y="114"/>
                    </a:cubicBezTo>
                    <a:cubicBezTo>
                      <a:pt x="79" y="117"/>
                      <a:pt x="79" y="121"/>
                      <a:pt x="81" y="124"/>
                    </a:cubicBezTo>
                    <a:cubicBezTo>
                      <a:pt x="86" y="121"/>
                      <a:pt x="91" y="119"/>
                      <a:pt x="91" y="119"/>
                    </a:cubicBezTo>
                    <a:cubicBezTo>
                      <a:pt x="91" y="119"/>
                      <a:pt x="93" y="110"/>
                      <a:pt x="95" y="10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7" name="Freeform 184">
                <a:extLst>
                  <a:ext uri="{FF2B5EF4-FFF2-40B4-BE49-F238E27FC236}">
                    <a16:creationId xmlns:a16="http://schemas.microsoft.com/office/drawing/2014/main" id="{177E6B51-7064-3BCB-F189-DA0BF7550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012"/>
                <a:ext cx="57" cy="75"/>
              </a:xfrm>
              <a:custGeom>
                <a:avLst/>
                <a:gdLst>
                  <a:gd name="T0" fmla="*/ 95 w 95"/>
                  <a:gd name="T1" fmla="*/ 105 h 124"/>
                  <a:gd name="T2" fmla="*/ 95 w 95"/>
                  <a:gd name="T3" fmla="*/ 105 h 124"/>
                  <a:gd name="T4" fmla="*/ 88 w 95"/>
                  <a:gd name="T5" fmla="*/ 63 h 124"/>
                  <a:gd name="T6" fmla="*/ 72 w 95"/>
                  <a:gd name="T7" fmla="*/ 79 h 124"/>
                  <a:gd name="T8" fmla="*/ 72 w 95"/>
                  <a:gd name="T9" fmla="*/ 56 h 124"/>
                  <a:gd name="T10" fmla="*/ 91 w 95"/>
                  <a:gd name="T11" fmla="*/ 35 h 124"/>
                  <a:gd name="T12" fmla="*/ 74 w 95"/>
                  <a:gd name="T13" fmla="*/ 30 h 124"/>
                  <a:gd name="T14" fmla="*/ 51 w 95"/>
                  <a:gd name="T15" fmla="*/ 30 h 124"/>
                  <a:gd name="T16" fmla="*/ 39 w 95"/>
                  <a:gd name="T17" fmla="*/ 21 h 124"/>
                  <a:gd name="T18" fmla="*/ 26 w 95"/>
                  <a:gd name="T19" fmla="*/ 9 h 124"/>
                  <a:gd name="T20" fmla="*/ 9 w 95"/>
                  <a:gd name="T21" fmla="*/ 9 h 124"/>
                  <a:gd name="T22" fmla="*/ 23 w 95"/>
                  <a:gd name="T23" fmla="*/ 28 h 124"/>
                  <a:gd name="T24" fmla="*/ 12 w 95"/>
                  <a:gd name="T25" fmla="*/ 37 h 124"/>
                  <a:gd name="T26" fmla="*/ 16 w 95"/>
                  <a:gd name="T27" fmla="*/ 68 h 124"/>
                  <a:gd name="T28" fmla="*/ 23 w 95"/>
                  <a:gd name="T29" fmla="*/ 107 h 124"/>
                  <a:gd name="T30" fmla="*/ 37 w 95"/>
                  <a:gd name="T31" fmla="*/ 103 h 124"/>
                  <a:gd name="T32" fmla="*/ 54 w 95"/>
                  <a:gd name="T33" fmla="*/ 96 h 124"/>
                  <a:gd name="T34" fmla="*/ 68 w 95"/>
                  <a:gd name="T35" fmla="*/ 84 h 124"/>
                  <a:gd name="T36" fmla="*/ 79 w 95"/>
                  <a:gd name="T37" fmla="*/ 114 h 124"/>
                  <a:gd name="T38" fmla="*/ 81 w 95"/>
                  <a:gd name="T39" fmla="*/ 124 h 124"/>
                  <a:gd name="T40" fmla="*/ 91 w 95"/>
                  <a:gd name="T41" fmla="*/ 119 h 124"/>
                  <a:gd name="T42" fmla="*/ 95 w 95"/>
                  <a:gd name="T43" fmla="*/ 105 h 124"/>
                  <a:gd name="T44" fmla="*/ 95 w 95"/>
                  <a:gd name="T45" fmla="*/ 10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5" h="124">
                    <a:moveTo>
                      <a:pt x="95" y="105"/>
                    </a:moveTo>
                    <a:lnTo>
                      <a:pt x="95" y="105"/>
                    </a:lnTo>
                    <a:cubicBezTo>
                      <a:pt x="93" y="84"/>
                      <a:pt x="91" y="63"/>
                      <a:pt x="88" y="63"/>
                    </a:cubicBezTo>
                    <a:cubicBezTo>
                      <a:pt x="84" y="63"/>
                      <a:pt x="79" y="82"/>
                      <a:pt x="72" y="79"/>
                    </a:cubicBezTo>
                    <a:cubicBezTo>
                      <a:pt x="65" y="79"/>
                      <a:pt x="65" y="56"/>
                      <a:pt x="72" y="56"/>
                    </a:cubicBezTo>
                    <a:cubicBezTo>
                      <a:pt x="81" y="56"/>
                      <a:pt x="91" y="40"/>
                      <a:pt x="91" y="35"/>
                    </a:cubicBezTo>
                    <a:cubicBezTo>
                      <a:pt x="91" y="30"/>
                      <a:pt x="81" y="30"/>
                      <a:pt x="74" y="30"/>
                    </a:cubicBezTo>
                    <a:lnTo>
                      <a:pt x="51" y="30"/>
                    </a:lnTo>
                    <a:cubicBezTo>
                      <a:pt x="51" y="30"/>
                      <a:pt x="39" y="28"/>
                      <a:pt x="39" y="21"/>
                    </a:cubicBezTo>
                    <a:cubicBezTo>
                      <a:pt x="39" y="14"/>
                      <a:pt x="37" y="9"/>
                      <a:pt x="26" y="9"/>
                    </a:cubicBezTo>
                    <a:cubicBezTo>
                      <a:pt x="16" y="9"/>
                      <a:pt x="16" y="0"/>
                      <a:pt x="9" y="9"/>
                    </a:cubicBezTo>
                    <a:cubicBezTo>
                      <a:pt x="0" y="19"/>
                      <a:pt x="26" y="19"/>
                      <a:pt x="23" y="28"/>
                    </a:cubicBezTo>
                    <a:cubicBezTo>
                      <a:pt x="21" y="35"/>
                      <a:pt x="12" y="30"/>
                      <a:pt x="12" y="37"/>
                    </a:cubicBezTo>
                    <a:cubicBezTo>
                      <a:pt x="9" y="42"/>
                      <a:pt x="12" y="58"/>
                      <a:pt x="16" y="68"/>
                    </a:cubicBezTo>
                    <a:cubicBezTo>
                      <a:pt x="18" y="75"/>
                      <a:pt x="23" y="93"/>
                      <a:pt x="23" y="107"/>
                    </a:cubicBezTo>
                    <a:cubicBezTo>
                      <a:pt x="30" y="105"/>
                      <a:pt x="32" y="103"/>
                      <a:pt x="37" y="103"/>
                    </a:cubicBezTo>
                    <a:cubicBezTo>
                      <a:pt x="44" y="103"/>
                      <a:pt x="54" y="103"/>
                      <a:pt x="54" y="96"/>
                    </a:cubicBezTo>
                    <a:cubicBezTo>
                      <a:pt x="56" y="89"/>
                      <a:pt x="63" y="82"/>
                      <a:pt x="68" y="84"/>
                    </a:cubicBezTo>
                    <a:cubicBezTo>
                      <a:pt x="72" y="86"/>
                      <a:pt x="79" y="105"/>
                      <a:pt x="79" y="114"/>
                    </a:cubicBezTo>
                    <a:cubicBezTo>
                      <a:pt x="79" y="117"/>
                      <a:pt x="79" y="121"/>
                      <a:pt x="81" y="124"/>
                    </a:cubicBezTo>
                    <a:cubicBezTo>
                      <a:pt x="86" y="121"/>
                      <a:pt x="91" y="119"/>
                      <a:pt x="91" y="119"/>
                    </a:cubicBezTo>
                    <a:cubicBezTo>
                      <a:pt x="91" y="119"/>
                      <a:pt x="93" y="110"/>
                      <a:pt x="95" y="105"/>
                    </a:cubicBezTo>
                    <a:lnTo>
                      <a:pt x="95" y="10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8" name="Freeform 185">
                <a:extLst>
                  <a:ext uri="{FF2B5EF4-FFF2-40B4-BE49-F238E27FC236}">
                    <a16:creationId xmlns:a16="http://schemas.microsoft.com/office/drawing/2014/main" id="{18125426-489C-5204-8D3E-D95DBB87A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883"/>
                <a:ext cx="356" cy="378"/>
              </a:xfrm>
              <a:custGeom>
                <a:avLst/>
                <a:gdLst>
                  <a:gd name="T0" fmla="*/ 423 w 593"/>
                  <a:gd name="T1" fmla="*/ 283 h 628"/>
                  <a:gd name="T2" fmla="*/ 430 w 593"/>
                  <a:gd name="T3" fmla="*/ 243 h 628"/>
                  <a:gd name="T4" fmla="*/ 432 w 593"/>
                  <a:gd name="T5" fmla="*/ 224 h 628"/>
                  <a:gd name="T6" fmla="*/ 458 w 593"/>
                  <a:gd name="T7" fmla="*/ 245 h 628"/>
                  <a:gd name="T8" fmla="*/ 498 w 593"/>
                  <a:gd name="T9" fmla="*/ 250 h 628"/>
                  <a:gd name="T10" fmla="*/ 479 w 593"/>
                  <a:gd name="T11" fmla="*/ 294 h 628"/>
                  <a:gd name="T12" fmla="*/ 502 w 593"/>
                  <a:gd name="T13" fmla="*/ 320 h 628"/>
                  <a:gd name="T14" fmla="*/ 512 w 593"/>
                  <a:gd name="T15" fmla="*/ 294 h 628"/>
                  <a:gd name="T16" fmla="*/ 533 w 593"/>
                  <a:gd name="T17" fmla="*/ 273 h 628"/>
                  <a:gd name="T18" fmla="*/ 547 w 593"/>
                  <a:gd name="T19" fmla="*/ 222 h 628"/>
                  <a:gd name="T20" fmla="*/ 579 w 593"/>
                  <a:gd name="T21" fmla="*/ 199 h 628"/>
                  <a:gd name="T22" fmla="*/ 586 w 593"/>
                  <a:gd name="T23" fmla="*/ 183 h 628"/>
                  <a:gd name="T24" fmla="*/ 579 w 593"/>
                  <a:gd name="T25" fmla="*/ 166 h 628"/>
                  <a:gd name="T26" fmla="*/ 558 w 593"/>
                  <a:gd name="T27" fmla="*/ 154 h 628"/>
                  <a:gd name="T28" fmla="*/ 516 w 593"/>
                  <a:gd name="T29" fmla="*/ 166 h 628"/>
                  <a:gd name="T30" fmla="*/ 498 w 593"/>
                  <a:gd name="T31" fmla="*/ 185 h 628"/>
                  <a:gd name="T32" fmla="*/ 488 w 593"/>
                  <a:gd name="T33" fmla="*/ 208 h 628"/>
                  <a:gd name="T34" fmla="*/ 446 w 593"/>
                  <a:gd name="T35" fmla="*/ 208 h 628"/>
                  <a:gd name="T36" fmla="*/ 425 w 593"/>
                  <a:gd name="T37" fmla="*/ 189 h 628"/>
                  <a:gd name="T38" fmla="*/ 412 w 593"/>
                  <a:gd name="T39" fmla="*/ 189 h 628"/>
                  <a:gd name="T40" fmla="*/ 374 w 593"/>
                  <a:gd name="T41" fmla="*/ 215 h 628"/>
                  <a:gd name="T42" fmla="*/ 335 w 593"/>
                  <a:gd name="T43" fmla="*/ 192 h 628"/>
                  <a:gd name="T44" fmla="*/ 295 w 593"/>
                  <a:gd name="T45" fmla="*/ 185 h 628"/>
                  <a:gd name="T46" fmla="*/ 263 w 593"/>
                  <a:gd name="T47" fmla="*/ 168 h 628"/>
                  <a:gd name="T48" fmla="*/ 256 w 593"/>
                  <a:gd name="T49" fmla="*/ 145 h 628"/>
                  <a:gd name="T50" fmla="*/ 256 w 593"/>
                  <a:gd name="T51" fmla="*/ 122 h 628"/>
                  <a:gd name="T52" fmla="*/ 225 w 593"/>
                  <a:gd name="T53" fmla="*/ 98 h 628"/>
                  <a:gd name="T54" fmla="*/ 223 w 593"/>
                  <a:gd name="T55" fmla="*/ 73 h 628"/>
                  <a:gd name="T56" fmla="*/ 225 w 593"/>
                  <a:gd name="T57" fmla="*/ 45 h 628"/>
                  <a:gd name="T58" fmla="*/ 212 w 593"/>
                  <a:gd name="T59" fmla="*/ 12 h 628"/>
                  <a:gd name="T60" fmla="*/ 195 w 593"/>
                  <a:gd name="T61" fmla="*/ 3 h 628"/>
                  <a:gd name="T62" fmla="*/ 165 w 593"/>
                  <a:gd name="T63" fmla="*/ 26 h 628"/>
                  <a:gd name="T64" fmla="*/ 123 w 593"/>
                  <a:gd name="T65" fmla="*/ 31 h 628"/>
                  <a:gd name="T66" fmla="*/ 140 w 593"/>
                  <a:gd name="T67" fmla="*/ 73 h 628"/>
                  <a:gd name="T68" fmla="*/ 137 w 593"/>
                  <a:gd name="T69" fmla="*/ 96 h 628"/>
                  <a:gd name="T70" fmla="*/ 123 w 593"/>
                  <a:gd name="T71" fmla="*/ 124 h 628"/>
                  <a:gd name="T72" fmla="*/ 102 w 593"/>
                  <a:gd name="T73" fmla="*/ 157 h 628"/>
                  <a:gd name="T74" fmla="*/ 74 w 593"/>
                  <a:gd name="T75" fmla="*/ 185 h 628"/>
                  <a:gd name="T76" fmla="*/ 44 w 593"/>
                  <a:gd name="T77" fmla="*/ 183 h 628"/>
                  <a:gd name="T78" fmla="*/ 40 w 593"/>
                  <a:gd name="T79" fmla="*/ 220 h 628"/>
                  <a:gd name="T80" fmla="*/ 58 w 593"/>
                  <a:gd name="T81" fmla="*/ 259 h 628"/>
                  <a:gd name="T82" fmla="*/ 21 w 593"/>
                  <a:gd name="T83" fmla="*/ 264 h 628"/>
                  <a:gd name="T84" fmla="*/ 0 w 593"/>
                  <a:gd name="T85" fmla="*/ 280 h 628"/>
                  <a:gd name="T86" fmla="*/ 44 w 593"/>
                  <a:gd name="T87" fmla="*/ 299 h 628"/>
                  <a:gd name="T88" fmla="*/ 58 w 593"/>
                  <a:gd name="T89" fmla="*/ 346 h 628"/>
                  <a:gd name="T90" fmla="*/ 88 w 593"/>
                  <a:gd name="T91" fmla="*/ 313 h 628"/>
                  <a:gd name="T92" fmla="*/ 93 w 593"/>
                  <a:gd name="T93" fmla="*/ 355 h 628"/>
                  <a:gd name="T94" fmla="*/ 107 w 593"/>
                  <a:gd name="T95" fmla="*/ 430 h 628"/>
                  <a:gd name="T96" fmla="*/ 147 w 593"/>
                  <a:gd name="T97" fmla="*/ 542 h 628"/>
                  <a:gd name="T98" fmla="*/ 188 w 593"/>
                  <a:gd name="T99" fmla="*/ 623 h 628"/>
                  <a:gd name="T100" fmla="*/ 228 w 593"/>
                  <a:gd name="T101" fmla="*/ 591 h 628"/>
                  <a:gd name="T102" fmla="*/ 242 w 593"/>
                  <a:gd name="T103" fmla="*/ 560 h 628"/>
                  <a:gd name="T104" fmla="*/ 251 w 593"/>
                  <a:gd name="T105" fmla="*/ 500 h 628"/>
                  <a:gd name="T106" fmla="*/ 261 w 593"/>
                  <a:gd name="T107" fmla="*/ 455 h 628"/>
                  <a:gd name="T108" fmla="*/ 314 w 593"/>
                  <a:gd name="T109" fmla="*/ 416 h 628"/>
                  <a:gd name="T110" fmla="*/ 381 w 593"/>
                  <a:gd name="T111" fmla="*/ 357 h 628"/>
                  <a:gd name="T112" fmla="*/ 425 w 593"/>
                  <a:gd name="T113" fmla="*/ 322 h 628"/>
                  <a:gd name="T114" fmla="*/ 423 w 593"/>
                  <a:gd name="T115" fmla="*/ 283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3" h="628">
                    <a:moveTo>
                      <a:pt x="423" y="283"/>
                    </a:moveTo>
                    <a:lnTo>
                      <a:pt x="423" y="283"/>
                    </a:lnTo>
                    <a:cubicBezTo>
                      <a:pt x="419" y="273"/>
                      <a:pt x="416" y="257"/>
                      <a:pt x="419" y="252"/>
                    </a:cubicBezTo>
                    <a:cubicBezTo>
                      <a:pt x="419" y="245"/>
                      <a:pt x="428" y="250"/>
                      <a:pt x="430" y="243"/>
                    </a:cubicBezTo>
                    <a:cubicBezTo>
                      <a:pt x="432" y="234"/>
                      <a:pt x="407" y="234"/>
                      <a:pt x="416" y="224"/>
                    </a:cubicBezTo>
                    <a:cubicBezTo>
                      <a:pt x="423" y="215"/>
                      <a:pt x="423" y="224"/>
                      <a:pt x="432" y="224"/>
                    </a:cubicBezTo>
                    <a:cubicBezTo>
                      <a:pt x="444" y="224"/>
                      <a:pt x="446" y="229"/>
                      <a:pt x="446" y="236"/>
                    </a:cubicBezTo>
                    <a:cubicBezTo>
                      <a:pt x="446" y="243"/>
                      <a:pt x="458" y="245"/>
                      <a:pt x="458" y="245"/>
                    </a:cubicBezTo>
                    <a:lnTo>
                      <a:pt x="481" y="245"/>
                    </a:lnTo>
                    <a:cubicBezTo>
                      <a:pt x="488" y="245"/>
                      <a:pt x="498" y="245"/>
                      <a:pt x="498" y="250"/>
                    </a:cubicBezTo>
                    <a:cubicBezTo>
                      <a:pt x="498" y="255"/>
                      <a:pt x="488" y="271"/>
                      <a:pt x="479" y="271"/>
                    </a:cubicBezTo>
                    <a:cubicBezTo>
                      <a:pt x="472" y="271"/>
                      <a:pt x="472" y="294"/>
                      <a:pt x="479" y="294"/>
                    </a:cubicBezTo>
                    <a:cubicBezTo>
                      <a:pt x="486" y="297"/>
                      <a:pt x="491" y="278"/>
                      <a:pt x="495" y="278"/>
                    </a:cubicBezTo>
                    <a:cubicBezTo>
                      <a:pt x="498" y="278"/>
                      <a:pt x="500" y="299"/>
                      <a:pt x="502" y="320"/>
                    </a:cubicBezTo>
                    <a:cubicBezTo>
                      <a:pt x="505" y="318"/>
                      <a:pt x="505" y="318"/>
                      <a:pt x="507" y="318"/>
                    </a:cubicBezTo>
                    <a:cubicBezTo>
                      <a:pt x="512" y="318"/>
                      <a:pt x="509" y="299"/>
                      <a:pt x="512" y="294"/>
                    </a:cubicBezTo>
                    <a:cubicBezTo>
                      <a:pt x="516" y="290"/>
                      <a:pt x="514" y="273"/>
                      <a:pt x="516" y="273"/>
                    </a:cubicBezTo>
                    <a:cubicBezTo>
                      <a:pt x="519" y="273"/>
                      <a:pt x="533" y="278"/>
                      <a:pt x="533" y="273"/>
                    </a:cubicBezTo>
                    <a:cubicBezTo>
                      <a:pt x="533" y="271"/>
                      <a:pt x="542" y="257"/>
                      <a:pt x="540" y="248"/>
                    </a:cubicBezTo>
                    <a:cubicBezTo>
                      <a:pt x="540" y="241"/>
                      <a:pt x="547" y="231"/>
                      <a:pt x="547" y="222"/>
                    </a:cubicBezTo>
                    <a:cubicBezTo>
                      <a:pt x="547" y="213"/>
                      <a:pt x="554" y="210"/>
                      <a:pt x="560" y="206"/>
                    </a:cubicBezTo>
                    <a:cubicBezTo>
                      <a:pt x="565" y="201"/>
                      <a:pt x="577" y="194"/>
                      <a:pt x="579" y="199"/>
                    </a:cubicBezTo>
                    <a:cubicBezTo>
                      <a:pt x="579" y="201"/>
                      <a:pt x="593" y="206"/>
                      <a:pt x="588" y="199"/>
                    </a:cubicBezTo>
                    <a:cubicBezTo>
                      <a:pt x="581" y="189"/>
                      <a:pt x="581" y="185"/>
                      <a:pt x="586" y="183"/>
                    </a:cubicBezTo>
                    <a:cubicBezTo>
                      <a:pt x="588" y="183"/>
                      <a:pt x="591" y="173"/>
                      <a:pt x="591" y="173"/>
                    </a:cubicBezTo>
                    <a:cubicBezTo>
                      <a:pt x="591" y="173"/>
                      <a:pt x="579" y="171"/>
                      <a:pt x="579" y="166"/>
                    </a:cubicBezTo>
                    <a:cubicBezTo>
                      <a:pt x="577" y="161"/>
                      <a:pt x="570" y="157"/>
                      <a:pt x="570" y="152"/>
                    </a:cubicBezTo>
                    <a:cubicBezTo>
                      <a:pt x="570" y="147"/>
                      <a:pt x="563" y="150"/>
                      <a:pt x="558" y="154"/>
                    </a:cubicBezTo>
                    <a:cubicBezTo>
                      <a:pt x="554" y="159"/>
                      <a:pt x="544" y="150"/>
                      <a:pt x="533" y="154"/>
                    </a:cubicBezTo>
                    <a:cubicBezTo>
                      <a:pt x="523" y="161"/>
                      <a:pt x="521" y="168"/>
                      <a:pt x="516" y="166"/>
                    </a:cubicBezTo>
                    <a:cubicBezTo>
                      <a:pt x="509" y="166"/>
                      <a:pt x="512" y="171"/>
                      <a:pt x="507" y="175"/>
                    </a:cubicBezTo>
                    <a:cubicBezTo>
                      <a:pt x="502" y="180"/>
                      <a:pt x="500" y="185"/>
                      <a:pt x="498" y="185"/>
                    </a:cubicBezTo>
                    <a:cubicBezTo>
                      <a:pt x="493" y="185"/>
                      <a:pt x="486" y="189"/>
                      <a:pt x="486" y="189"/>
                    </a:cubicBezTo>
                    <a:cubicBezTo>
                      <a:pt x="486" y="189"/>
                      <a:pt x="491" y="201"/>
                      <a:pt x="488" y="208"/>
                    </a:cubicBezTo>
                    <a:cubicBezTo>
                      <a:pt x="486" y="213"/>
                      <a:pt x="477" y="208"/>
                      <a:pt x="468" y="210"/>
                    </a:cubicBezTo>
                    <a:cubicBezTo>
                      <a:pt x="458" y="213"/>
                      <a:pt x="454" y="206"/>
                      <a:pt x="446" y="208"/>
                    </a:cubicBezTo>
                    <a:cubicBezTo>
                      <a:pt x="439" y="210"/>
                      <a:pt x="437" y="203"/>
                      <a:pt x="432" y="206"/>
                    </a:cubicBezTo>
                    <a:cubicBezTo>
                      <a:pt x="430" y="206"/>
                      <a:pt x="425" y="196"/>
                      <a:pt x="425" y="189"/>
                    </a:cubicBezTo>
                    <a:cubicBezTo>
                      <a:pt x="428" y="183"/>
                      <a:pt x="423" y="175"/>
                      <a:pt x="419" y="180"/>
                    </a:cubicBezTo>
                    <a:cubicBezTo>
                      <a:pt x="416" y="185"/>
                      <a:pt x="412" y="183"/>
                      <a:pt x="412" y="189"/>
                    </a:cubicBezTo>
                    <a:cubicBezTo>
                      <a:pt x="412" y="196"/>
                      <a:pt x="416" y="206"/>
                      <a:pt x="409" y="210"/>
                    </a:cubicBezTo>
                    <a:cubicBezTo>
                      <a:pt x="405" y="217"/>
                      <a:pt x="379" y="220"/>
                      <a:pt x="374" y="215"/>
                    </a:cubicBezTo>
                    <a:cubicBezTo>
                      <a:pt x="367" y="210"/>
                      <a:pt x="346" y="208"/>
                      <a:pt x="346" y="203"/>
                    </a:cubicBezTo>
                    <a:cubicBezTo>
                      <a:pt x="344" y="199"/>
                      <a:pt x="337" y="192"/>
                      <a:pt x="335" y="192"/>
                    </a:cubicBezTo>
                    <a:cubicBezTo>
                      <a:pt x="330" y="192"/>
                      <a:pt x="316" y="199"/>
                      <a:pt x="314" y="196"/>
                    </a:cubicBezTo>
                    <a:cubicBezTo>
                      <a:pt x="312" y="192"/>
                      <a:pt x="302" y="187"/>
                      <a:pt x="295" y="185"/>
                    </a:cubicBezTo>
                    <a:cubicBezTo>
                      <a:pt x="291" y="185"/>
                      <a:pt x="281" y="180"/>
                      <a:pt x="281" y="178"/>
                    </a:cubicBezTo>
                    <a:cubicBezTo>
                      <a:pt x="279" y="173"/>
                      <a:pt x="265" y="171"/>
                      <a:pt x="263" y="168"/>
                    </a:cubicBezTo>
                    <a:cubicBezTo>
                      <a:pt x="261" y="166"/>
                      <a:pt x="254" y="164"/>
                      <a:pt x="254" y="159"/>
                    </a:cubicBezTo>
                    <a:cubicBezTo>
                      <a:pt x="254" y="157"/>
                      <a:pt x="256" y="150"/>
                      <a:pt x="256" y="145"/>
                    </a:cubicBezTo>
                    <a:cubicBezTo>
                      <a:pt x="256" y="138"/>
                      <a:pt x="265" y="133"/>
                      <a:pt x="265" y="131"/>
                    </a:cubicBezTo>
                    <a:cubicBezTo>
                      <a:pt x="265" y="126"/>
                      <a:pt x="256" y="122"/>
                      <a:pt x="256" y="122"/>
                    </a:cubicBezTo>
                    <a:cubicBezTo>
                      <a:pt x="256" y="122"/>
                      <a:pt x="251" y="110"/>
                      <a:pt x="244" y="110"/>
                    </a:cubicBezTo>
                    <a:cubicBezTo>
                      <a:pt x="237" y="110"/>
                      <a:pt x="233" y="98"/>
                      <a:pt x="225" y="98"/>
                    </a:cubicBezTo>
                    <a:cubicBezTo>
                      <a:pt x="221" y="96"/>
                      <a:pt x="223" y="84"/>
                      <a:pt x="219" y="82"/>
                    </a:cubicBezTo>
                    <a:cubicBezTo>
                      <a:pt x="216" y="77"/>
                      <a:pt x="219" y="66"/>
                      <a:pt x="223" y="73"/>
                    </a:cubicBezTo>
                    <a:cubicBezTo>
                      <a:pt x="230" y="77"/>
                      <a:pt x="242" y="73"/>
                      <a:pt x="237" y="64"/>
                    </a:cubicBezTo>
                    <a:cubicBezTo>
                      <a:pt x="233" y="56"/>
                      <a:pt x="225" y="49"/>
                      <a:pt x="225" y="45"/>
                    </a:cubicBezTo>
                    <a:cubicBezTo>
                      <a:pt x="225" y="42"/>
                      <a:pt x="230" y="28"/>
                      <a:pt x="223" y="26"/>
                    </a:cubicBezTo>
                    <a:cubicBezTo>
                      <a:pt x="219" y="21"/>
                      <a:pt x="214" y="17"/>
                      <a:pt x="212" y="12"/>
                    </a:cubicBezTo>
                    <a:cubicBezTo>
                      <a:pt x="209" y="5"/>
                      <a:pt x="202" y="0"/>
                      <a:pt x="202" y="0"/>
                    </a:cubicBezTo>
                    <a:lnTo>
                      <a:pt x="195" y="3"/>
                    </a:lnTo>
                    <a:cubicBezTo>
                      <a:pt x="195" y="3"/>
                      <a:pt x="191" y="14"/>
                      <a:pt x="186" y="17"/>
                    </a:cubicBezTo>
                    <a:cubicBezTo>
                      <a:pt x="184" y="19"/>
                      <a:pt x="172" y="21"/>
                      <a:pt x="165" y="26"/>
                    </a:cubicBezTo>
                    <a:cubicBezTo>
                      <a:pt x="160" y="31"/>
                      <a:pt x="142" y="19"/>
                      <a:pt x="133" y="19"/>
                    </a:cubicBezTo>
                    <a:cubicBezTo>
                      <a:pt x="126" y="19"/>
                      <a:pt x="119" y="28"/>
                      <a:pt x="123" y="31"/>
                    </a:cubicBezTo>
                    <a:cubicBezTo>
                      <a:pt x="128" y="33"/>
                      <a:pt x="126" y="52"/>
                      <a:pt x="126" y="52"/>
                    </a:cubicBezTo>
                    <a:cubicBezTo>
                      <a:pt x="126" y="52"/>
                      <a:pt x="130" y="73"/>
                      <a:pt x="140" y="73"/>
                    </a:cubicBezTo>
                    <a:cubicBezTo>
                      <a:pt x="147" y="71"/>
                      <a:pt x="156" y="80"/>
                      <a:pt x="149" y="82"/>
                    </a:cubicBezTo>
                    <a:cubicBezTo>
                      <a:pt x="142" y="82"/>
                      <a:pt x="140" y="89"/>
                      <a:pt x="137" y="96"/>
                    </a:cubicBezTo>
                    <a:cubicBezTo>
                      <a:pt x="137" y="103"/>
                      <a:pt x="140" y="112"/>
                      <a:pt x="133" y="112"/>
                    </a:cubicBezTo>
                    <a:cubicBezTo>
                      <a:pt x="128" y="115"/>
                      <a:pt x="123" y="115"/>
                      <a:pt x="123" y="124"/>
                    </a:cubicBezTo>
                    <a:cubicBezTo>
                      <a:pt x="123" y="133"/>
                      <a:pt x="112" y="131"/>
                      <a:pt x="112" y="136"/>
                    </a:cubicBezTo>
                    <a:cubicBezTo>
                      <a:pt x="109" y="138"/>
                      <a:pt x="105" y="154"/>
                      <a:pt x="102" y="157"/>
                    </a:cubicBezTo>
                    <a:cubicBezTo>
                      <a:pt x="100" y="159"/>
                      <a:pt x="86" y="161"/>
                      <a:pt x="86" y="168"/>
                    </a:cubicBezTo>
                    <a:cubicBezTo>
                      <a:pt x="84" y="175"/>
                      <a:pt x="77" y="185"/>
                      <a:pt x="74" y="185"/>
                    </a:cubicBezTo>
                    <a:cubicBezTo>
                      <a:pt x="70" y="183"/>
                      <a:pt x="61" y="180"/>
                      <a:pt x="58" y="185"/>
                    </a:cubicBezTo>
                    <a:cubicBezTo>
                      <a:pt x="56" y="189"/>
                      <a:pt x="47" y="180"/>
                      <a:pt x="44" y="183"/>
                    </a:cubicBezTo>
                    <a:cubicBezTo>
                      <a:pt x="40" y="187"/>
                      <a:pt x="28" y="196"/>
                      <a:pt x="28" y="203"/>
                    </a:cubicBezTo>
                    <a:cubicBezTo>
                      <a:pt x="28" y="210"/>
                      <a:pt x="42" y="210"/>
                      <a:pt x="40" y="220"/>
                    </a:cubicBezTo>
                    <a:cubicBezTo>
                      <a:pt x="40" y="227"/>
                      <a:pt x="47" y="236"/>
                      <a:pt x="49" y="241"/>
                    </a:cubicBezTo>
                    <a:cubicBezTo>
                      <a:pt x="54" y="245"/>
                      <a:pt x="61" y="255"/>
                      <a:pt x="58" y="259"/>
                    </a:cubicBezTo>
                    <a:cubicBezTo>
                      <a:pt x="54" y="264"/>
                      <a:pt x="49" y="266"/>
                      <a:pt x="42" y="264"/>
                    </a:cubicBezTo>
                    <a:cubicBezTo>
                      <a:pt x="35" y="262"/>
                      <a:pt x="35" y="269"/>
                      <a:pt x="21" y="264"/>
                    </a:cubicBezTo>
                    <a:cubicBezTo>
                      <a:pt x="7" y="262"/>
                      <a:pt x="7" y="273"/>
                      <a:pt x="2" y="278"/>
                    </a:cubicBezTo>
                    <a:cubicBezTo>
                      <a:pt x="2" y="278"/>
                      <a:pt x="2" y="280"/>
                      <a:pt x="0" y="280"/>
                    </a:cubicBezTo>
                    <a:cubicBezTo>
                      <a:pt x="7" y="285"/>
                      <a:pt x="9" y="294"/>
                      <a:pt x="21" y="299"/>
                    </a:cubicBezTo>
                    <a:cubicBezTo>
                      <a:pt x="33" y="304"/>
                      <a:pt x="44" y="290"/>
                      <a:pt x="44" y="299"/>
                    </a:cubicBezTo>
                    <a:cubicBezTo>
                      <a:pt x="44" y="308"/>
                      <a:pt x="14" y="306"/>
                      <a:pt x="14" y="311"/>
                    </a:cubicBezTo>
                    <a:cubicBezTo>
                      <a:pt x="14" y="313"/>
                      <a:pt x="44" y="350"/>
                      <a:pt x="58" y="346"/>
                    </a:cubicBezTo>
                    <a:cubicBezTo>
                      <a:pt x="74" y="343"/>
                      <a:pt x="86" y="327"/>
                      <a:pt x="81" y="325"/>
                    </a:cubicBezTo>
                    <a:cubicBezTo>
                      <a:pt x="77" y="322"/>
                      <a:pt x="84" y="311"/>
                      <a:pt x="88" y="313"/>
                    </a:cubicBezTo>
                    <a:cubicBezTo>
                      <a:pt x="93" y="315"/>
                      <a:pt x="88" y="332"/>
                      <a:pt x="93" y="336"/>
                    </a:cubicBezTo>
                    <a:cubicBezTo>
                      <a:pt x="98" y="339"/>
                      <a:pt x="95" y="346"/>
                      <a:pt x="93" y="355"/>
                    </a:cubicBezTo>
                    <a:cubicBezTo>
                      <a:pt x="91" y="364"/>
                      <a:pt x="95" y="381"/>
                      <a:pt x="98" y="390"/>
                    </a:cubicBezTo>
                    <a:cubicBezTo>
                      <a:pt x="98" y="402"/>
                      <a:pt x="105" y="416"/>
                      <a:pt x="107" y="430"/>
                    </a:cubicBezTo>
                    <a:cubicBezTo>
                      <a:pt x="109" y="444"/>
                      <a:pt x="119" y="469"/>
                      <a:pt x="128" y="486"/>
                    </a:cubicBezTo>
                    <a:cubicBezTo>
                      <a:pt x="135" y="502"/>
                      <a:pt x="142" y="535"/>
                      <a:pt x="147" y="542"/>
                    </a:cubicBezTo>
                    <a:cubicBezTo>
                      <a:pt x="153" y="549"/>
                      <a:pt x="167" y="572"/>
                      <a:pt x="167" y="586"/>
                    </a:cubicBezTo>
                    <a:cubicBezTo>
                      <a:pt x="167" y="600"/>
                      <a:pt x="184" y="621"/>
                      <a:pt x="188" y="623"/>
                    </a:cubicBezTo>
                    <a:cubicBezTo>
                      <a:pt x="193" y="628"/>
                      <a:pt x="205" y="619"/>
                      <a:pt x="209" y="612"/>
                    </a:cubicBezTo>
                    <a:cubicBezTo>
                      <a:pt x="212" y="602"/>
                      <a:pt x="228" y="598"/>
                      <a:pt x="228" y="591"/>
                    </a:cubicBezTo>
                    <a:cubicBezTo>
                      <a:pt x="228" y="584"/>
                      <a:pt x="230" y="577"/>
                      <a:pt x="237" y="577"/>
                    </a:cubicBezTo>
                    <a:cubicBezTo>
                      <a:pt x="242" y="574"/>
                      <a:pt x="242" y="570"/>
                      <a:pt x="242" y="560"/>
                    </a:cubicBezTo>
                    <a:cubicBezTo>
                      <a:pt x="242" y="553"/>
                      <a:pt x="242" y="542"/>
                      <a:pt x="249" y="535"/>
                    </a:cubicBezTo>
                    <a:cubicBezTo>
                      <a:pt x="254" y="528"/>
                      <a:pt x="256" y="507"/>
                      <a:pt x="251" y="500"/>
                    </a:cubicBezTo>
                    <a:cubicBezTo>
                      <a:pt x="249" y="493"/>
                      <a:pt x="249" y="481"/>
                      <a:pt x="254" y="472"/>
                    </a:cubicBezTo>
                    <a:cubicBezTo>
                      <a:pt x="256" y="465"/>
                      <a:pt x="256" y="455"/>
                      <a:pt x="261" y="455"/>
                    </a:cubicBezTo>
                    <a:cubicBezTo>
                      <a:pt x="267" y="455"/>
                      <a:pt x="274" y="448"/>
                      <a:pt x="281" y="441"/>
                    </a:cubicBezTo>
                    <a:cubicBezTo>
                      <a:pt x="288" y="432"/>
                      <a:pt x="307" y="420"/>
                      <a:pt x="314" y="416"/>
                    </a:cubicBezTo>
                    <a:cubicBezTo>
                      <a:pt x="321" y="409"/>
                      <a:pt x="342" y="390"/>
                      <a:pt x="349" y="381"/>
                    </a:cubicBezTo>
                    <a:cubicBezTo>
                      <a:pt x="353" y="369"/>
                      <a:pt x="372" y="367"/>
                      <a:pt x="381" y="357"/>
                    </a:cubicBezTo>
                    <a:cubicBezTo>
                      <a:pt x="388" y="350"/>
                      <a:pt x="386" y="346"/>
                      <a:pt x="386" y="336"/>
                    </a:cubicBezTo>
                    <a:cubicBezTo>
                      <a:pt x="388" y="327"/>
                      <a:pt x="416" y="322"/>
                      <a:pt x="425" y="322"/>
                    </a:cubicBezTo>
                    <a:lnTo>
                      <a:pt x="430" y="322"/>
                    </a:lnTo>
                    <a:cubicBezTo>
                      <a:pt x="430" y="308"/>
                      <a:pt x="425" y="290"/>
                      <a:pt x="423" y="28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9" name="Freeform 186">
                <a:extLst>
                  <a:ext uri="{FF2B5EF4-FFF2-40B4-BE49-F238E27FC236}">
                    <a16:creationId xmlns:a16="http://schemas.microsoft.com/office/drawing/2014/main" id="{0E7AFD30-944F-5915-083B-188161EE0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883"/>
                <a:ext cx="356" cy="378"/>
              </a:xfrm>
              <a:custGeom>
                <a:avLst/>
                <a:gdLst>
                  <a:gd name="T0" fmla="*/ 423 w 593"/>
                  <a:gd name="T1" fmla="*/ 283 h 628"/>
                  <a:gd name="T2" fmla="*/ 430 w 593"/>
                  <a:gd name="T3" fmla="*/ 243 h 628"/>
                  <a:gd name="T4" fmla="*/ 432 w 593"/>
                  <a:gd name="T5" fmla="*/ 224 h 628"/>
                  <a:gd name="T6" fmla="*/ 458 w 593"/>
                  <a:gd name="T7" fmla="*/ 245 h 628"/>
                  <a:gd name="T8" fmla="*/ 498 w 593"/>
                  <a:gd name="T9" fmla="*/ 250 h 628"/>
                  <a:gd name="T10" fmla="*/ 479 w 593"/>
                  <a:gd name="T11" fmla="*/ 294 h 628"/>
                  <a:gd name="T12" fmla="*/ 502 w 593"/>
                  <a:gd name="T13" fmla="*/ 320 h 628"/>
                  <a:gd name="T14" fmla="*/ 512 w 593"/>
                  <a:gd name="T15" fmla="*/ 294 h 628"/>
                  <a:gd name="T16" fmla="*/ 533 w 593"/>
                  <a:gd name="T17" fmla="*/ 273 h 628"/>
                  <a:gd name="T18" fmla="*/ 547 w 593"/>
                  <a:gd name="T19" fmla="*/ 222 h 628"/>
                  <a:gd name="T20" fmla="*/ 579 w 593"/>
                  <a:gd name="T21" fmla="*/ 199 h 628"/>
                  <a:gd name="T22" fmla="*/ 586 w 593"/>
                  <a:gd name="T23" fmla="*/ 183 h 628"/>
                  <a:gd name="T24" fmla="*/ 579 w 593"/>
                  <a:gd name="T25" fmla="*/ 166 h 628"/>
                  <a:gd name="T26" fmla="*/ 558 w 593"/>
                  <a:gd name="T27" fmla="*/ 154 h 628"/>
                  <a:gd name="T28" fmla="*/ 516 w 593"/>
                  <a:gd name="T29" fmla="*/ 166 h 628"/>
                  <a:gd name="T30" fmla="*/ 498 w 593"/>
                  <a:gd name="T31" fmla="*/ 185 h 628"/>
                  <a:gd name="T32" fmla="*/ 488 w 593"/>
                  <a:gd name="T33" fmla="*/ 208 h 628"/>
                  <a:gd name="T34" fmla="*/ 446 w 593"/>
                  <a:gd name="T35" fmla="*/ 208 h 628"/>
                  <a:gd name="T36" fmla="*/ 425 w 593"/>
                  <a:gd name="T37" fmla="*/ 189 h 628"/>
                  <a:gd name="T38" fmla="*/ 412 w 593"/>
                  <a:gd name="T39" fmla="*/ 189 h 628"/>
                  <a:gd name="T40" fmla="*/ 374 w 593"/>
                  <a:gd name="T41" fmla="*/ 215 h 628"/>
                  <a:gd name="T42" fmla="*/ 335 w 593"/>
                  <a:gd name="T43" fmla="*/ 192 h 628"/>
                  <a:gd name="T44" fmla="*/ 295 w 593"/>
                  <a:gd name="T45" fmla="*/ 185 h 628"/>
                  <a:gd name="T46" fmla="*/ 263 w 593"/>
                  <a:gd name="T47" fmla="*/ 168 h 628"/>
                  <a:gd name="T48" fmla="*/ 256 w 593"/>
                  <a:gd name="T49" fmla="*/ 145 h 628"/>
                  <a:gd name="T50" fmla="*/ 256 w 593"/>
                  <a:gd name="T51" fmla="*/ 122 h 628"/>
                  <a:gd name="T52" fmla="*/ 225 w 593"/>
                  <a:gd name="T53" fmla="*/ 98 h 628"/>
                  <a:gd name="T54" fmla="*/ 223 w 593"/>
                  <a:gd name="T55" fmla="*/ 73 h 628"/>
                  <a:gd name="T56" fmla="*/ 225 w 593"/>
                  <a:gd name="T57" fmla="*/ 45 h 628"/>
                  <a:gd name="T58" fmla="*/ 212 w 593"/>
                  <a:gd name="T59" fmla="*/ 12 h 628"/>
                  <a:gd name="T60" fmla="*/ 195 w 593"/>
                  <a:gd name="T61" fmla="*/ 3 h 628"/>
                  <a:gd name="T62" fmla="*/ 165 w 593"/>
                  <a:gd name="T63" fmla="*/ 26 h 628"/>
                  <a:gd name="T64" fmla="*/ 123 w 593"/>
                  <a:gd name="T65" fmla="*/ 31 h 628"/>
                  <a:gd name="T66" fmla="*/ 140 w 593"/>
                  <a:gd name="T67" fmla="*/ 73 h 628"/>
                  <a:gd name="T68" fmla="*/ 137 w 593"/>
                  <a:gd name="T69" fmla="*/ 96 h 628"/>
                  <a:gd name="T70" fmla="*/ 123 w 593"/>
                  <a:gd name="T71" fmla="*/ 124 h 628"/>
                  <a:gd name="T72" fmla="*/ 102 w 593"/>
                  <a:gd name="T73" fmla="*/ 157 h 628"/>
                  <a:gd name="T74" fmla="*/ 74 w 593"/>
                  <a:gd name="T75" fmla="*/ 185 h 628"/>
                  <a:gd name="T76" fmla="*/ 44 w 593"/>
                  <a:gd name="T77" fmla="*/ 183 h 628"/>
                  <a:gd name="T78" fmla="*/ 40 w 593"/>
                  <a:gd name="T79" fmla="*/ 220 h 628"/>
                  <a:gd name="T80" fmla="*/ 58 w 593"/>
                  <a:gd name="T81" fmla="*/ 259 h 628"/>
                  <a:gd name="T82" fmla="*/ 21 w 593"/>
                  <a:gd name="T83" fmla="*/ 264 h 628"/>
                  <a:gd name="T84" fmla="*/ 0 w 593"/>
                  <a:gd name="T85" fmla="*/ 280 h 628"/>
                  <a:gd name="T86" fmla="*/ 44 w 593"/>
                  <a:gd name="T87" fmla="*/ 299 h 628"/>
                  <a:gd name="T88" fmla="*/ 58 w 593"/>
                  <a:gd name="T89" fmla="*/ 346 h 628"/>
                  <a:gd name="T90" fmla="*/ 88 w 593"/>
                  <a:gd name="T91" fmla="*/ 313 h 628"/>
                  <a:gd name="T92" fmla="*/ 93 w 593"/>
                  <a:gd name="T93" fmla="*/ 355 h 628"/>
                  <a:gd name="T94" fmla="*/ 107 w 593"/>
                  <a:gd name="T95" fmla="*/ 430 h 628"/>
                  <a:gd name="T96" fmla="*/ 147 w 593"/>
                  <a:gd name="T97" fmla="*/ 542 h 628"/>
                  <a:gd name="T98" fmla="*/ 188 w 593"/>
                  <a:gd name="T99" fmla="*/ 623 h 628"/>
                  <a:gd name="T100" fmla="*/ 228 w 593"/>
                  <a:gd name="T101" fmla="*/ 591 h 628"/>
                  <a:gd name="T102" fmla="*/ 242 w 593"/>
                  <a:gd name="T103" fmla="*/ 560 h 628"/>
                  <a:gd name="T104" fmla="*/ 251 w 593"/>
                  <a:gd name="T105" fmla="*/ 500 h 628"/>
                  <a:gd name="T106" fmla="*/ 261 w 593"/>
                  <a:gd name="T107" fmla="*/ 455 h 628"/>
                  <a:gd name="T108" fmla="*/ 314 w 593"/>
                  <a:gd name="T109" fmla="*/ 416 h 628"/>
                  <a:gd name="T110" fmla="*/ 381 w 593"/>
                  <a:gd name="T111" fmla="*/ 357 h 628"/>
                  <a:gd name="T112" fmla="*/ 425 w 593"/>
                  <a:gd name="T113" fmla="*/ 322 h 628"/>
                  <a:gd name="T114" fmla="*/ 423 w 593"/>
                  <a:gd name="T115" fmla="*/ 283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3" h="628">
                    <a:moveTo>
                      <a:pt x="423" y="283"/>
                    </a:moveTo>
                    <a:lnTo>
                      <a:pt x="423" y="283"/>
                    </a:lnTo>
                    <a:cubicBezTo>
                      <a:pt x="419" y="273"/>
                      <a:pt x="416" y="257"/>
                      <a:pt x="419" y="252"/>
                    </a:cubicBezTo>
                    <a:cubicBezTo>
                      <a:pt x="419" y="245"/>
                      <a:pt x="428" y="250"/>
                      <a:pt x="430" y="243"/>
                    </a:cubicBezTo>
                    <a:cubicBezTo>
                      <a:pt x="432" y="234"/>
                      <a:pt x="407" y="234"/>
                      <a:pt x="416" y="224"/>
                    </a:cubicBezTo>
                    <a:cubicBezTo>
                      <a:pt x="423" y="215"/>
                      <a:pt x="423" y="224"/>
                      <a:pt x="432" y="224"/>
                    </a:cubicBezTo>
                    <a:cubicBezTo>
                      <a:pt x="444" y="224"/>
                      <a:pt x="446" y="229"/>
                      <a:pt x="446" y="236"/>
                    </a:cubicBezTo>
                    <a:cubicBezTo>
                      <a:pt x="446" y="243"/>
                      <a:pt x="458" y="245"/>
                      <a:pt x="458" y="245"/>
                    </a:cubicBezTo>
                    <a:lnTo>
                      <a:pt x="481" y="245"/>
                    </a:lnTo>
                    <a:cubicBezTo>
                      <a:pt x="488" y="245"/>
                      <a:pt x="498" y="245"/>
                      <a:pt x="498" y="250"/>
                    </a:cubicBezTo>
                    <a:cubicBezTo>
                      <a:pt x="498" y="255"/>
                      <a:pt x="488" y="271"/>
                      <a:pt x="479" y="271"/>
                    </a:cubicBezTo>
                    <a:cubicBezTo>
                      <a:pt x="472" y="271"/>
                      <a:pt x="472" y="294"/>
                      <a:pt x="479" y="294"/>
                    </a:cubicBezTo>
                    <a:cubicBezTo>
                      <a:pt x="486" y="297"/>
                      <a:pt x="491" y="278"/>
                      <a:pt x="495" y="278"/>
                    </a:cubicBezTo>
                    <a:cubicBezTo>
                      <a:pt x="498" y="278"/>
                      <a:pt x="500" y="299"/>
                      <a:pt x="502" y="320"/>
                    </a:cubicBezTo>
                    <a:cubicBezTo>
                      <a:pt x="505" y="318"/>
                      <a:pt x="505" y="318"/>
                      <a:pt x="507" y="318"/>
                    </a:cubicBezTo>
                    <a:cubicBezTo>
                      <a:pt x="512" y="318"/>
                      <a:pt x="509" y="299"/>
                      <a:pt x="512" y="294"/>
                    </a:cubicBezTo>
                    <a:cubicBezTo>
                      <a:pt x="516" y="290"/>
                      <a:pt x="514" y="273"/>
                      <a:pt x="516" y="273"/>
                    </a:cubicBezTo>
                    <a:cubicBezTo>
                      <a:pt x="519" y="273"/>
                      <a:pt x="533" y="278"/>
                      <a:pt x="533" y="273"/>
                    </a:cubicBezTo>
                    <a:cubicBezTo>
                      <a:pt x="533" y="271"/>
                      <a:pt x="542" y="257"/>
                      <a:pt x="540" y="248"/>
                    </a:cubicBezTo>
                    <a:cubicBezTo>
                      <a:pt x="540" y="241"/>
                      <a:pt x="547" y="231"/>
                      <a:pt x="547" y="222"/>
                    </a:cubicBezTo>
                    <a:cubicBezTo>
                      <a:pt x="547" y="213"/>
                      <a:pt x="554" y="210"/>
                      <a:pt x="560" y="206"/>
                    </a:cubicBezTo>
                    <a:cubicBezTo>
                      <a:pt x="565" y="201"/>
                      <a:pt x="577" y="194"/>
                      <a:pt x="579" y="199"/>
                    </a:cubicBezTo>
                    <a:cubicBezTo>
                      <a:pt x="579" y="201"/>
                      <a:pt x="593" y="206"/>
                      <a:pt x="588" y="199"/>
                    </a:cubicBezTo>
                    <a:cubicBezTo>
                      <a:pt x="581" y="189"/>
                      <a:pt x="581" y="185"/>
                      <a:pt x="586" y="183"/>
                    </a:cubicBezTo>
                    <a:cubicBezTo>
                      <a:pt x="588" y="183"/>
                      <a:pt x="591" y="173"/>
                      <a:pt x="591" y="173"/>
                    </a:cubicBezTo>
                    <a:cubicBezTo>
                      <a:pt x="591" y="173"/>
                      <a:pt x="579" y="171"/>
                      <a:pt x="579" y="166"/>
                    </a:cubicBezTo>
                    <a:cubicBezTo>
                      <a:pt x="577" y="161"/>
                      <a:pt x="570" y="157"/>
                      <a:pt x="570" y="152"/>
                    </a:cubicBezTo>
                    <a:cubicBezTo>
                      <a:pt x="570" y="147"/>
                      <a:pt x="563" y="150"/>
                      <a:pt x="558" y="154"/>
                    </a:cubicBezTo>
                    <a:cubicBezTo>
                      <a:pt x="554" y="159"/>
                      <a:pt x="544" y="150"/>
                      <a:pt x="533" y="154"/>
                    </a:cubicBezTo>
                    <a:cubicBezTo>
                      <a:pt x="523" y="161"/>
                      <a:pt x="521" y="168"/>
                      <a:pt x="516" y="166"/>
                    </a:cubicBezTo>
                    <a:cubicBezTo>
                      <a:pt x="509" y="166"/>
                      <a:pt x="512" y="171"/>
                      <a:pt x="507" y="175"/>
                    </a:cubicBezTo>
                    <a:cubicBezTo>
                      <a:pt x="502" y="180"/>
                      <a:pt x="500" y="185"/>
                      <a:pt x="498" y="185"/>
                    </a:cubicBezTo>
                    <a:cubicBezTo>
                      <a:pt x="493" y="185"/>
                      <a:pt x="486" y="189"/>
                      <a:pt x="486" y="189"/>
                    </a:cubicBezTo>
                    <a:cubicBezTo>
                      <a:pt x="486" y="189"/>
                      <a:pt x="491" y="201"/>
                      <a:pt x="488" y="208"/>
                    </a:cubicBezTo>
                    <a:cubicBezTo>
                      <a:pt x="486" y="213"/>
                      <a:pt x="477" y="208"/>
                      <a:pt x="468" y="210"/>
                    </a:cubicBezTo>
                    <a:cubicBezTo>
                      <a:pt x="458" y="213"/>
                      <a:pt x="454" y="206"/>
                      <a:pt x="446" y="208"/>
                    </a:cubicBezTo>
                    <a:cubicBezTo>
                      <a:pt x="439" y="210"/>
                      <a:pt x="437" y="203"/>
                      <a:pt x="432" y="206"/>
                    </a:cubicBezTo>
                    <a:cubicBezTo>
                      <a:pt x="430" y="206"/>
                      <a:pt x="425" y="196"/>
                      <a:pt x="425" y="189"/>
                    </a:cubicBezTo>
                    <a:cubicBezTo>
                      <a:pt x="428" y="183"/>
                      <a:pt x="423" y="175"/>
                      <a:pt x="419" y="180"/>
                    </a:cubicBezTo>
                    <a:cubicBezTo>
                      <a:pt x="416" y="185"/>
                      <a:pt x="412" y="183"/>
                      <a:pt x="412" y="189"/>
                    </a:cubicBezTo>
                    <a:cubicBezTo>
                      <a:pt x="412" y="196"/>
                      <a:pt x="416" y="206"/>
                      <a:pt x="409" y="210"/>
                    </a:cubicBezTo>
                    <a:cubicBezTo>
                      <a:pt x="405" y="217"/>
                      <a:pt x="379" y="220"/>
                      <a:pt x="374" y="215"/>
                    </a:cubicBezTo>
                    <a:cubicBezTo>
                      <a:pt x="367" y="210"/>
                      <a:pt x="346" y="208"/>
                      <a:pt x="346" y="203"/>
                    </a:cubicBezTo>
                    <a:cubicBezTo>
                      <a:pt x="344" y="199"/>
                      <a:pt x="337" y="192"/>
                      <a:pt x="335" y="192"/>
                    </a:cubicBezTo>
                    <a:cubicBezTo>
                      <a:pt x="330" y="192"/>
                      <a:pt x="316" y="199"/>
                      <a:pt x="314" y="196"/>
                    </a:cubicBezTo>
                    <a:cubicBezTo>
                      <a:pt x="312" y="192"/>
                      <a:pt x="302" y="187"/>
                      <a:pt x="295" y="185"/>
                    </a:cubicBezTo>
                    <a:cubicBezTo>
                      <a:pt x="291" y="185"/>
                      <a:pt x="281" y="180"/>
                      <a:pt x="281" y="178"/>
                    </a:cubicBezTo>
                    <a:cubicBezTo>
                      <a:pt x="279" y="173"/>
                      <a:pt x="265" y="171"/>
                      <a:pt x="263" y="168"/>
                    </a:cubicBezTo>
                    <a:cubicBezTo>
                      <a:pt x="261" y="166"/>
                      <a:pt x="254" y="164"/>
                      <a:pt x="254" y="159"/>
                    </a:cubicBezTo>
                    <a:cubicBezTo>
                      <a:pt x="254" y="157"/>
                      <a:pt x="256" y="150"/>
                      <a:pt x="256" y="145"/>
                    </a:cubicBezTo>
                    <a:cubicBezTo>
                      <a:pt x="256" y="138"/>
                      <a:pt x="265" y="133"/>
                      <a:pt x="265" y="131"/>
                    </a:cubicBezTo>
                    <a:cubicBezTo>
                      <a:pt x="265" y="126"/>
                      <a:pt x="256" y="122"/>
                      <a:pt x="256" y="122"/>
                    </a:cubicBezTo>
                    <a:cubicBezTo>
                      <a:pt x="256" y="122"/>
                      <a:pt x="251" y="110"/>
                      <a:pt x="244" y="110"/>
                    </a:cubicBezTo>
                    <a:cubicBezTo>
                      <a:pt x="237" y="110"/>
                      <a:pt x="233" y="98"/>
                      <a:pt x="225" y="98"/>
                    </a:cubicBezTo>
                    <a:cubicBezTo>
                      <a:pt x="221" y="96"/>
                      <a:pt x="223" y="84"/>
                      <a:pt x="219" y="82"/>
                    </a:cubicBezTo>
                    <a:cubicBezTo>
                      <a:pt x="216" y="77"/>
                      <a:pt x="219" y="66"/>
                      <a:pt x="223" y="73"/>
                    </a:cubicBezTo>
                    <a:cubicBezTo>
                      <a:pt x="230" y="77"/>
                      <a:pt x="242" y="73"/>
                      <a:pt x="237" y="64"/>
                    </a:cubicBezTo>
                    <a:cubicBezTo>
                      <a:pt x="233" y="56"/>
                      <a:pt x="225" y="49"/>
                      <a:pt x="225" y="45"/>
                    </a:cubicBezTo>
                    <a:cubicBezTo>
                      <a:pt x="225" y="42"/>
                      <a:pt x="230" y="28"/>
                      <a:pt x="223" y="26"/>
                    </a:cubicBezTo>
                    <a:cubicBezTo>
                      <a:pt x="219" y="21"/>
                      <a:pt x="214" y="17"/>
                      <a:pt x="212" y="12"/>
                    </a:cubicBezTo>
                    <a:cubicBezTo>
                      <a:pt x="209" y="5"/>
                      <a:pt x="202" y="0"/>
                      <a:pt x="202" y="0"/>
                    </a:cubicBezTo>
                    <a:lnTo>
                      <a:pt x="195" y="3"/>
                    </a:lnTo>
                    <a:cubicBezTo>
                      <a:pt x="195" y="3"/>
                      <a:pt x="191" y="14"/>
                      <a:pt x="186" y="17"/>
                    </a:cubicBezTo>
                    <a:cubicBezTo>
                      <a:pt x="184" y="19"/>
                      <a:pt x="172" y="21"/>
                      <a:pt x="165" y="26"/>
                    </a:cubicBezTo>
                    <a:cubicBezTo>
                      <a:pt x="160" y="31"/>
                      <a:pt x="142" y="19"/>
                      <a:pt x="133" y="19"/>
                    </a:cubicBezTo>
                    <a:cubicBezTo>
                      <a:pt x="126" y="19"/>
                      <a:pt x="119" y="28"/>
                      <a:pt x="123" y="31"/>
                    </a:cubicBezTo>
                    <a:cubicBezTo>
                      <a:pt x="128" y="33"/>
                      <a:pt x="126" y="52"/>
                      <a:pt x="126" y="52"/>
                    </a:cubicBezTo>
                    <a:cubicBezTo>
                      <a:pt x="126" y="52"/>
                      <a:pt x="130" y="73"/>
                      <a:pt x="140" y="73"/>
                    </a:cubicBezTo>
                    <a:cubicBezTo>
                      <a:pt x="147" y="71"/>
                      <a:pt x="156" y="80"/>
                      <a:pt x="149" y="82"/>
                    </a:cubicBezTo>
                    <a:cubicBezTo>
                      <a:pt x="142" y="82"/>
                      <a:pt x="140" y="89"/>
                      <a:pt x="137" y="96"/>
                    </a:cubicBezTo>
                    <a:cubicBezTo>
                      <a:pt x="137" y="103"/>
                      <a:pt x="140" y="112"/>
                      <a:pt x="133" y="112"/>
                    </a:cubicBezTo>
                    <a:cubicBezTo>
                      <a:pt x="128" y="115"/>
                      <a:pt x="123" y="115"/>
                      <a:pt x="123" y="124"/>
                    </a:cubicBezTo>
                    <a:cubicBezTo>
                      <a:pt x="123" y="133"/>
                      <a:pt x="112" y="131"/>
                      <a:pt x="112" y="136"/>
                    </a:cubicBezTo>
                    <a:cubicBezTo>
                      <a:pt x="109" y="138"/>
                      <a:pt x="105" y="154"/>
                      <a:pt x="102" y="157"/>
                    </a:cubicBezTo>
                    <a:cubicBezTo>
                      <a:pt x="100" y="159"/>
                      <a:pt x="86" y="161"/>
                      <a:pt x="86" y="168"/>
                    </a:cubicBezTo>
                    <a:cubicBezTo>
                      <a:pt x="84" y="175"/>
                      <a:pt x="77" y="185"/>
                      <a:pt x="74" y="185"/>
                    </a:cubicBezTo>
                    <a:cubicBezTo>
                      <a:pt x="70" y="183"/>
                      <a:pt x="61" y="180"/>
                      <a:pt x="58" y="185"/>
                    </a:cubicBezTo>
                    <a:cubicBezTo>
                      <a:pt x="56" y="189"/>
                      <a:pt x="47" y="180"/>
                      <a:pt x="44" y="183"/>
                    </a:cubicBezTo>
                    <a:cubicBezTo>
                      <a:pt x="40" y="187"/>
                      <a:pt x="28" y="196"/>
                      <a:pt x="28" y="203"/>
                    </a:cubicBezTo>
                    <a:cubicBezTo>
                      <a:pt x="28" y="210"/>
                      <a:pt x="42" y="210"/>
                      <a:pt x="40" y="220"/>
                    </a:cubicBezTo>
                    <a:cubicBezTo>
                      <a:pt x="40" y="227"/>
                      <a:pt x="47" y="236"/>
                      <a:pt x="49" y="241"/>
                    </a:cubicBezTo>
                    <a:cubicBezTo>
                      <a:pt x="54" y="245"/>
                      <a:pt x="61" y="255"/>
                      <a:pt x="58" y="259"/>
                    </a:cubicBezTo>
                    <a:cubicBezTo>
                      <a:pt x="54" y="264"/>
                      <a:pt x="49" y="266"/>
                      <a:pt x="42" y="264"/>
                    </a:cubicBezTo>
                    <a:cubicBezTo>
                      <a:pt x="35" y="262"/>
                      <a:pt x="35" y="269"/>
                      <a:pt x="21" y="264"/>
                    </a:cubicBezTo>
                    <a:cubicBezTo>
                      <a:pt x="7" y="262"/>
                      <a:pt x="7" y="273"/>
                      <a:pt x="2" y="278"/>
                    </a:cubicBezTo>
                    <a:cubicBezTo>
                      <a:pt x="2" y="278"/>
                      <a:pt x="2" y="280"/>
                      <a:pt x="0" y="280"/>
                    </a:cubicBezTo>
                    <a:cubicBezTo>
                      <a:pt x="7" y="285"/>
                      <a:pt x="9" y="294"/>
                      <a:pt x="21" y="299"/>
                    </a:cubicBezTo>
                    <a:cubicBezTo>
                      <a:pt x="33" y="304"/>
                      <a:pt x="44" y="290"/>
                      <a:pt x="44" y="299"/>
                    </a:cubicBezTo>
                    <a:cubicBezTo>
                      <a:pt x="44" y="308"/>
                      <a:pt x="14" y="306"/>
                      <a:pt x="14" y="311"/>
                    </a:cubicBezTo>
                    <a:cubicBezTo>
                      <a:pt x="14" y="313"/>
                      <a:pt x="44" y="350"/>
                      <a:pt x="58" y="346"/>
                    </a:cubicBezTo>
                    <a:cubicBezTo>
                      <a:pt x="74" y="343"/>
                      <a:pt x="86" y="327"/>
                      <a:pt x="81" y="325"/>
                    </a:cubicBezTo>
                    <a:cubicBezTo>
                      <a:pt x="77" y="322"/>
                      <a:pt x="84" y="311"/>
                      <a:pt x="88" y="313"/>
                    </a:cubicBezTo>
                    <a:cubicBezTo>
                      <a:pt x="93" y="315"/>
                      <a:pt x="88" y="332"/>
                      <a:pt x="93" y="336"/>
                    </a:cubicBezTo>
                    <a:cubicBezTo>
                      <a:pt x="98" y="339"/>
                      <a:pt x="95" y="346"/>
                      <a:pt x="93" y="355"/>
                    </a:cubicBezTo>
                    <a:cubicBezTo>
                      <a:pt x="91" y="364"/>
                      <a:pt x="95" y="381"/>
                      <a:pt x="98" y="390"/>
                    </a:cubicBezTo>
                    <a:cubicBezTo>
                      <a:pt x="98" y="402"/>
                      <a:pt x="105" y="416"/>
                      <a:pt x="107" y="430"/>
                    </a:cubicBezTo>
                    <a:cubicBezTo>
                      <a:pt x="109" y="444"/>
                      <a:pt x="119" y="469"/>
                      <a:pt x="128" y="486"/>
                    </a:cubicBezTo>
                    <a:cubicBezTo>
                      <a:pt x="135" y="502"/>
                      <a:pt x="142" y="535"/>
                      <a:pt x="147" y="542"/>
                    </a:cubicBezTo>
                    <a:cubicBezTo>
                      <a:pt x="153" y="549"/>
                      <a:pt x="167" y="572"/>
                      <a:pt x="167" y="586"/>
                    </a:cubicBezTo>
                    <a:cubicBezTo>
                      <a:pt x="167" y="600"/>
                      <a:pt x="184" y="621"/>
                      <a:pt x="188" y="623"/>
                    </a:cubicBezTo>
                    <a:cubicBezTo>
                      <a:pt x="193" y="628"/>
                      <a:pt x="205" y="619"/>
                      <a:pt x="209" y="612"/>
                    </a:cubicBezTo>
                    <a:cubicBezTo>
                      <a:pt x="212" y="602"/>
                      <a:pt x="228" y="598"/>
                      <a:pt x="228" y="591"/>
                    </a:cubicBezTo>
                    <a:cubicBezTo>
                      <a:pt x="228" y="584"/>
                      <a:pt x="230" y="577"/>
                      <a:pt x="237" y="577"/>
                    </a:cubicBezTo>
                    <a:cubicBezTo>
                      <a:pt x="242" y="574"/>
                      <a:pt x="242" y="570"/>
                      <a:pt x="242" y="560"/>
                    </a:cubicBezTo>
                    <a:cubicBezTo>
                      <a:pt x="242" y="553"/>
                      <a:pt x="242" y="542"/>
                      <a:pt x="249" y="535"/>
                    </a:cubicBezTo>
                    <a:cubicBezTo>
                      <a:pt x="254" y="528"/>
                      <a:pt x="256" y="507"/>
                      <a:pt x="251" y="500"/>
                    </a:cubicBezTo>
                    <a:cubicBezTo>
                      <a:pt x="249" y="493"/>
                      <a:pt x="249" y="481"/>
                      <a:pt x="254" y="472"/>
                    </a:cubicBezTo>
                    <a:cubicBezTo>
                      <a:pt x="256" y="465"/>
                      <a:pt x="256" y="455"/>
                      <a:pt x="261" y="455"/>
                    </a:cubicBezTo>
                    <a:cubicBezTo>
                      <a:pt x="267" y="455"/>
                      <a:pt x="274" y="448"/>
                      <a:pt x="281" y="441"/>
                    </a:cubicBezTo>
                    <a:cubicBezTo>
                      <a:pt x="288" y="432"/>
                      <a:pt x="307" y="420"/>
                      <a:pt x="314" y="416"/>
                    </a:cubicBezTo>
                    <a:cubicBezTo>
                      <a:pt x="321" y="409"/>
                      <a:pt x="342" y="390"/>
                      <a:pt x="349" y="381"/>
                    </a:cubicBezTo>
                    <a:cubicBezTo>
                      <a:pt x="353" y="369"/>
                      <a:pt x="372" y="367"/>
                      <a:pt x="381" y="357"/>
                    </a:cubicBezTo>
                    <a:cubicBezTo>
                      <a:pt x="388" y="350"/>
                      <a:pt x="386" y="346"/>
                      <a:pt x="386" y="336"/>
                    </a:cubicBezTo>
                    <a:cubicBezTo>
                      <a:pt x="388" y="327"/>
                      <a:pt x="416" y="322"/>
                      <a:pt x="425" y="322"/>
                    </a:cubicBezTo>
                    <a:lnTo>
                      <a:pt x="430" y="322"/>
                    </a:lnTo>
                    <a:cubicBezTo>
                      <a:pt x="430" y="308"/>
                      <a:pt x="425" y="290"/>
                      <a:pt x="423" y="283"/>
                    </a:cubicBezTo>
                    <a:lnTo>
                      <a:pt x="423" y="28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0" name="Freeform 187">
                <a:extLst>
                  <a:ext uri="{FF2B5EF4-FFF2-40B4-BE49-F238E27FC236}">
                    <a16:creationId xmlns:a16="http://schemas.microsoft.com/office/drawing/2014/main" id="{3B0101E5-29A0-BA1D-B4AA-635DCD718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883"/>
                <a:ext cx="356" cy="378"/>
              </a:xfrm>
              <a:custGeom>
                <a:avLst/>
                <a:gdLst>
                  <a:gd name="T0" fmla="*/ 423 w 593"/>
                  <a:gd name="T1" fmla="*/ 283 h 628"/>
                  <a:gd name="T2" fmla="*/ 430 w 593"/>
                  <a:gd name="T3" fmla="*/ 243 h 628"/>
                  <a:gd name="T4" fmla="*/ 432 w 593"/>
                  <a:gd name="T5" fmla="*/ 224 h 628"/>
                  <a:gd name="T6" fmla="*/ 458 w 593"/>
                  <a:gd name="T7" fmla="*/ 245 h 628"/>
                  <a:gd name="T8" fmla="*/ 498 w 593"/>
                  <a:gd name="T9" fmla="*/ 250 h 628"/>
                  <a:gd name="T10" fmla="*/ 479 w 593"/>
                  <a:gd name="T11" fmla="*/ 294 h 628"/>
                  <a:gd name="T12" fmla="*/ 502 w 593"/>
                  <a:gd name="T13" fmla="*/ 320 h 628"/>
                  <a:gd name="T14" fmla="*/ 512 w 593"/>
                  <a:gd name="T15" fmla="*/ 294 h 628"/>
                  <a:gd name="T16" fmla="*/ 533 w 593"/>
                  <a:gd name="T17" fmla="*/ 273 h 628"/>
                  <a:gd name="T18" fmla="*/ 547 w 593"/>
                  <a:gd name="T19" fmla="*/ 222 h 628"/>
                  <a:gd name="T20" fmla="*/ 579 w 593"/>
                  <a:gd name="T21" fmla="*/ 199 h 628"/>
                  <a:gd name="T22" fmla="*/ 586 w 593"/>
                  <a:gd name="T23" fmla="*/ 183 h 628"/>
                  <a:gd name="T24" fmla="*/ 579 w 593"/>
                  <a:gd name="T25" fmla="*/ 166 h 628"/>
                  <a:gd name="T26" fmla="*/ 558 w 593"/>
                  <a:gd name="T27" fmla="*/ 154 h 628"/>
                  <a:gd name="T28" fmla="*/ 516 w 593"/>
                  <a:gd name="T29" fmla="*/ 166 h 628"/>
                  <a:gd name="T30" fmla="*/ 498 w 593"/>
                  <a:gd name="T31" fmla="*/ 185 h 628"/>
                  <a:gd name="T32" fmla="*/ 488 w 593"/>
                  <a:gd name="T33" fmla="*/ 208 h 628"/>
                  <a:gd name="T34" fmla="*/ 446 w 593"/>
                  <a:gd name="T35" fmla="*/ 208 h 628"/>
                  <a:gd name="T36" fmla="*/ 425 w 593"/>
                  <a:gd name="T37" fmla="*/ 189 h 628"/>
                  <a:gd name="T38" fmla="*/ 412 w 593"/>
                  <a:gd name="T39" fmla="*/ 189 h 628"/>
                  <a:gd name="T40" fmla="*/ 374 w 593"/>
                  <a:gd name="T41" fmla="*/ 215 h 628"/>
                  <a:gd name="T42" fmla="*/ 335 w 593"/>
                  <a:gd name="T43" fmla="*/ 192 h 628"/>
                  <a:gd name="T44" fmla="*/ 295 w 593"/>
                  <a:gd name="T45" fmla="*/ 185 h 628"/>
                  <a:gd name="T46" fmla="*/ 263 w 593"/>
                  <a:gd name="T47" fmla="*/ 168 h 628"/>
                  <a:gd name="T48" fmla="*/ 256 w 593"/>
                  <a:gd name="T49" fmla="*/ 145 h 628"/>
                  <a:gd name="T50" fmla="*/ 256 w 593"/>
                  <a:gd name="T51" fmla="*/ 122 h 628"/>
                  <a:gd name="T52" fmla="*/ 225 w 593"/>
                  <a:gd name="T53" fmla="*/ 98 h 628"/>
                  <a:gd name="T54" fmla="*/ 223 w 593"/>
                  <a:gd name="T55" fmla="*/ 73 h 628"/>
                  <a:gd name="T56" fmla="*/ 225 w 593"/>
                  <a:gd name="T57" fmla="*/ 45 h 628"/>
                  <a:gd name="T58" fmla="*/ 212 w 593"/>
                  <a:gd name="T59" fmla="*/ 12 h 628"/>
                  <a:gd name="T60" fmla="*/ 195 w 593"/>
                  <a:gd name="T61" fmla="*/ 3 h 628"/>
                  <a:gd name="T62" fmla="*/ 165 w 593"/>
                  <a:gd name="T63" fmla="*/ 26 h 628"/>
                  <a:gd name="T64" fmla="*/ 123 w 593"/>
                  <a:gd name="T65" fmla="*/ 31 h 628"/>
                  <a:gd name="T66" fmla="*/ 140 w 593"/>
                  <a:gd name="T67" fmla="*/ 73 h 628"/>
                  <a:gd name="T68" fmla="*/ 137 w 593"/>
                  <a:gd name="T69" fmla="*/ 96 h 628"/>
                  <a:gd name="T70" fmla="*/ 123 w 593"/>
                  <a:gd name="T71" fmla="*/ 124 h 628"/>
                  <a:gd name="T72" fmla="*/ 102 w 593"/>
                  <a:gd name="T73" fmla="*/ 157 h 628"/>
                  <a:gd name="T74" fmla="*/ 74 w 593"/>
                  <a:gd name="T75" fmla="*/ 185 h 628"/>
                  <a:gd name="T76" fmla="*/ 44 w 593"/>
                  <a:gd name="T77" fmla="*/ 183 h 628"/>
                  <a:gd name="T78" fmla="*/ 40 w 593"/>
                  <a:gd name="T79" fmla="*/ 220 h 628"/>
                  <a:gd name="T80" fmla="*/ 58 w 593"/>
                  <a:gd name="T81" fmla="*/ 259 h 628"/>
                  <a:gd name="T82" fmla="*/ 21 w 593"/>
                  <a:gd name="T83" fmla="*/ 264 h 628"/>
                  <a:gd name="T84" fmla="*/ 0 w 593"/>
                  <a:gd name="T85" fmla="*/ 280 h 628"/>
                  <a:gd name="T86" fmla="*/ 44 w 593"/>
                  <a:gd name="T87" fmla="*/ 299 h 628"/>
                  <a:gd name="T88" fmla="*/ 58 w 593"/>
                  <a:gd name="T89" fmla="*/ 346 h 628"/>
                  <a:gd name="T90" fmla="*/ 88 w 593"/>
                  <a:gd name="T91" fmla="*/ 313 h 628"/>
                  <a:gd name="T92" fmla="*/ 93 w 593"/>
                  <a:gd name="T93" fmla="*/ 355 h 628"/>
                  <a:gd name="T94" fmla="*/ 107 w 593"/>
                  <a:gd name="T95" fmla="*/ 430 h 628"/>
                  <a:gd name="T96" fmla="*/ 147 w 593"/>
                  <a:gd name="T97" fmla="*/ 542 h 628"/>
                  <a:gd name="T98" fmla="*/ 188 w 593"/>
                  <a:gd name="T99" fmla="*/ 623 h 628"/>
                  <a:gd name="T100" fmla="*/ 228 w 593"/>
                  <a:gd name="T101" fmla="*/ 591 h 628"/>
                  <a:gd name="T102" fmla="*/ 242 w 593"/>
                  <a:gd name="T103" fmla="*/ 560 h 628"/>
                  <a:gd name="T104" fmla="*/ 251 w 593"/>
                  <a:gd name="T105" fmla="*/ 500 h 628"/>
                  <a:gd name="T106" fmla="*/ 261 w 593"/>
                  <a:gd name="T107" fmla="*/ 455 h 628"/>
                  <a:gd name="T108" fmla="*/ 314 w 593"/>
                  <a:gd name="T109" fmla="*/ 416 h 628"/>
                  <a:gd name="T110" fmla="*/ 381 w 593"/>
                  <a:gd name="T111" fmla="*/ 357 h 628"/>
                  <a:gd name="T112" fmla="*/ 425 w 593"/>
                  <a:gd name="T113" fmla="*/ 322 h 628"/>
                  <a:gd name="T114" fmla="*/ 423 w 593"/>
                  <a:gd name="T115" fmla="*/ 283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3" h="628">
                    <a:moveTo>
                      <a:pt x="423" y="283"/>
                    </a:moveTo>
                    <a:lnTo>
                      <a:pt x="423" y="283"/>
                    </a:lnTo>
                    <a:cubicBezTo>
                      <a:pt x="419" y="273"/>
                      <a:pt x="416" y="257"/>
                      <a:pt x="419" y="252"/>
                    </a:cubicBezTo>
                    <a:cubicBezTo>
                      <a:pt x="419" y="245"/>
                      <a:pt x="428" y="250"/>
                      <a:pt x="430" y="243"/>
                    </a:cubicBezTo>
                    <a:cubicBezTo>
                      <a:pt x="432" y="234"/>
                      <a:pt x="407" y="234"/>
                      <a:pt x="416" y="224"/>
                    </a:cubicBezTo>
                    <a:cubicBezTo>
                      <a:pt x="423" y="215"/>
                      <a:pt x="423" y="224"/>
                      <a:pt x="432" y="224"/>
                    </a:cubicBezTo>
                    <a:cubicBezTo>
                      <a:pt x="444" y="224"/>
                      <a:pt x="446" y="229"/>
                      <a:pt x="446" y="236"/>
                    </a:cubicBezTo>
                    <a:cubicBezTo>
                      <a:pt x="446" y="243"/>
                      <a:pt x="458" y="245"/>
                      <a:pt x="458" y="245"/>
                    </a:cubicBezTo>
                    <a:lnTo>
                      <a:pt x="481" y="245"/>
                    </a:lnTo>
                    <a:cubicBezTo>
                      <a:pt x="488" y="245"/>
                      <a:pt x="498" y="245"/>
                      <a:pt x="498" y="250"/>
                    </a:cubicBezTo>
                    <a:cubicBezTo>
                      <a:pt x="498" y="255"/>
                      <a:pt x="488" y="271"/>
                      <a:pt x="479" y="271"/>
                    </a:cubicBezTo>
                    <a:cubicBezTo>
                      <a:pt x="472" y="271"/>
                      <a:pt x="472" y="294"/>
                      <a:pt x="479" y="294"/>
                    </a:cubicBezTo>
                    <a:cubicBezTo>
                      <a:pt x="486" y="297"/>
                      <a:pt x="491" y="278"/>
                      <a:pt x="495" y="278"/>
                    </a:cubicBezTo>
                    <a:cubicBezTo>
                      <a:pt x="498" y="278"/>
                      <a:pt x="500" y="299"/>
                      <a:pt x="502" y="320"/>
                    </a:cubicBezTo>
                    <a:cubicBezTo>
                      <a:pt x="505" y="318"/>
                      <a:pt x="505" y="318"/>
                      <a:pt x="507" y="318"/>
                    </a:cubicBezTo>
                    <a:cubicBezTo>
                      <a:pt x="512" y="318"/>
                      <a:pt x="509" y="299"/>
                      <a:pt x="512" y="294"/>
                    </a:cubicBezTo>
                    <a:cubicBezTo>
                      <a:pt x="516" y="290"/>
                      <a:pt x="514" y="273"/>
                      <a:pt x="516" y="273"/>
                    </a:cubicBezTo>
                    <a:cubicBezTo>
                      <a:pt x="519" y="273"/>
                      <a:pt x="533" y="278"/>
                      <a:pt x="533" y="273"/>
                    </a:cubicBezTo>
                    <a:cubicBezTo>
                      <a:pt x="533" y="271"/>
                      <a:pt x="542" y="257"/>
                      <a:pt x="540" y="248"/>
                    </a:cubicBezTo>
                    <a:cubicBezTo>
                      <a:pt x="540" y="241"/>
                      <a:pt x="547" y="231"/>
                      <a:pt x="547" y="222"/>
                    </a:cubicBezTo>
                    <a:cubicBezTo>
                      <a:pt x="547" y="213"/>
                      <a:pt x="554" y="210"/>
                      <a:pt x="560" y="206"/>
                    </a:cubicBezTo>
                    <a:cubicBezTo>
                      <a:pt x="565" y="201"/>
                      <a:pt x="577" y="194"/>
                      <a:pt x="579" y="199"/>
                    </a:cubicBezTo>
                    <a:cubicBezTo>
                      <a:pt x="579" y="201"/>
                      <a:pt x="593" y="206"/>
                      <a:pt x="588" y="199"/>
                    </a:cubicBezTo>
                    <a:cubicBezTo>
                      <a:pt x="581" y="189"/>
                      <a:pt x="581" y="185"/>
                      <a:pt x="586" y="183"/>
                    </a:cubicBezTo>
                    <a:cubicBezTo>
                      <a:pt x="588" y="183"/>
                      <a:pt x="591" y="173"/>
                      <a:pt x="591" y="173"/>
                    </a:cubicBezTo>
                    <a:cubicBezTo>
                      <a:pt x="591" y="173"/>
                      <a:pt x="579" y="171"/>
                      <a:pt x="579" y="166"/>
                    </a:cubicBezTo>
                    <a:cubicBezTo>
                      <a:pt x="577" y="161"/>
                      <a:pt x="570" y="157"/>
                      <a:pt x="570" y="152"/>
                    </a:cubicBezTo>
                    <a:cubicBezTo>
                      <a:pt x="570" y="147"/>
                      <a:pt x="563" y="150"/>
                      <a:pt x="558" y="154"/>
                    </a:cubicBezTo>
                    <a:cubicBezTo>
                      <a:pt x="554" y="159"/>
                      <a:pt x="544" y="150"/>
                      <a:pt x="533" y="154"/>
                    </a:cubicBezTo>
                    <a:cubicBezTo>
                      <a:pt x="523" y="161"/>
                      <a:pt x="521" y="168"/>
                      <a:pt x="516" y="166"/>
                    </a:cubicBezTo>
                    <a:cubicBezTo>
                      <a:pt x="509" y="166"/>
                      <a:pt x="512" y="171"/>
                      <a:pt x="507" y="175"/>
                    </a:cubicBezTo>
                    <a:cubicBezTo>
                      <a:pt x="502" y="180"/>
                      <a:pt x="500" y="185"/>
                      <a:pt x="498" y="185"/>
                    </a:cubicBezTo>
                    <a:cubicBezTo>
                      <a:pt x="493" y="185"/>
                      <a:pt x="486" y="189"/>
                      <a:pt x="486" y="189"/>
                    </a:cubicBezTo>
                    <a:cubicBezTo>
                      <a:pt x="486" y="189"/>
                      <a:pt x="491" y="201"/>
                      <a:pt x="488" y="208"/>
                    </a:cubicBezTo>
                    <a:cubicBezTo>
                      <a:pt x="486" y="213"/>
                      <a:pt x="477" y="208"/>
                      <a:pt x="468" y="210"/>
                    </a:cubicBezTo>
                    <a:cubicBezTo>
                      <a:pt x="458" y="213"/>
                      <a:pt x="454" y="206"/>
                      <a:pt x="446" y="208"/>
                    </a:cubicBezTo>
                    <a:cubicBezTo>
                      <a:pt x="439" y="210"/>
                      <a:pt x="437" y="203"/>
                      <a:pt x="432" y="206"/>
                    </a:cubicBezTo>
                    <a:cubicBezTo>
                      <a:pt x="430" y="206"/>
                      <a:pt x="425" y="196"/>
                      <a:pt x="425" y="189"/>
                    </a:cubicBezTo>
                    <a:cubicBezTo>
                      <a:pt x="428" y="183"/>
                      <a:pt x="423" y="175"/>
                      <a:pt x="419" y="180"/>
                    </a:cubicBezTo>
                    <a:cubicBezTo>
                      <a:pt x="416" y="185"/>
                      <a:pt x="412" y="183"/>
                      <a:pt x="412" y="189"/>
                    </a:cubicBezTo>
                    <a:cubicBezTo>
                      <a:pt x="412" y="196"/>
                      <a:pt x="416" y="206"/>
                      <a:pt x="409" y="210"/>
                    </a:cubicBezTo>
                    <a:cubicBezTo>
                      <a:pt x="405" y="217"/>
                      <a:pt x="379" y="220"/>
                      <a:pt x="374" y="215"/>
                    </a:cubicBezTo>
                    <a:cubicBezTo>
                      <a:pt x="367" y="210"/>
                      <a:pt x="346" y="208"/>
                      <a:pt x="346" y="203"/>
                    </a:cubicBezTo>
                    <a:cubicBezTo>
                      <a:pt x="344" y="199"/>
                      <a:pt x="337" y="192"/>
                      <a:pt x="335" y="192"/>
                    </a:cubicBezTo>
                    <a:cubicBezTo>
                      <a:pt x="330" y="192"/>
                      <a:pt x="316" y="199"/>
                      <a:pt x="314" y="196"/>
                    </a:cubicBezTo>
                    <a:cubicBezTo>
                      <a:pt x="312" y="192"/>
                      <a:pt x="302" y="187"/>
                      <a:pt x="295" y="185"/>
                    </a:cubicBezTo>
                    <a:cubicBezTo>
                      <a:pt x="291" y="185"/>
                      <a:pt x="281" y="180"/>
                      <a:pt x="281" y="178"/>
                    </a:cubicBezTo>
                    <a:cubicBezTo>
                      <a:pt x="279" y="173"/>
                      <a:pt x="265" y="171"/>
                      <a:pt x="263" y="168"/>
                    </a:cubicBezTo>
                    <a:cubicBezTo>
                      <a:pt x="261" y="166"/>
                      <a:pt x="254" y="164"/>
                      <a:pt x="254" y="159"/>
                    </a:cubicBezTo>
                    <a:cubicBezTo>
                      <a:pt x="254" y="157"/>
                      <a:pt x="256" y="150"/>
                      <a:pt x="256" y="145"/>
                    </a:cubicBezTo>
                    <a:cubicBezTo>
                      <a:pt x="256" y="138"/>
                      <a:pt x="265" y="133"/>
                      <a:pt x="265" y="131"/>
                    </a:cubicBezTo>
                    <a:cubicBezTo>
                      <a:pt x="265" y="126"/>
                      <a:pt x="256" y="122"/>
                      <a:pt x="256" y="122"/>
                    </a:cubicBezTo>
                    <a:cubicBezTo>
                      <a:pt x="256" y="122"/>
                      <a:pt x="251" y="110"/>
                      <a:pt x="244" y="110"/>
                    </a:cubicBezTo>
                    <a:cubicBezTo>
                      <a:pt x="237" y="110"/>
                      <a:pt x="233" y="98"/>
                      <a:pt x="225" y="98"/>
                    </a:cubicBezTo>
                    <a:cubicBezTo>
                      <a:pt x="221" y="96"/>
                      <a:pt x="223" y="84"/>
                      <a:pt x="219" y="82"/>
                    </a:cubicBezTo>
                    <a:cubicBezTo>
                      <a:pt x="216" y="77"/>
                      <a:pt x="219" y="66"/>
                      <a:pt x="223" y="73"/>
                    </a:cubicBezTo>
                    <a:cubicBezTo>
                      <a:pt x="230" y="77"/>
                      <a:pt x="242" y="73"/>
                      <a:pt x="237" y="64"/>
                    </a:cubicBezTo>
                    <a:cubicBezTo>
                      <a:pt x="233" y="56"/>
                      <a:pt x="225" y="49"/>
                      <a:pt x="225" y="45"/>
                    </a:cubicBezTo>
                    <a:cubicBezTo>
                      <a:pt x="225" y="42"/>
                      <a:pt x="230" y="28"/>
                      <a:pt x="223" y="26"/>
                    </a:cubicBezTo>
                    <a:cubicBezTo>
                      <a:pt x="219" y="21"/>
                      <a:pt x="214" y="17"/>
                      <a:pt x="212" y="12"/>
                    </a:cubicBezTo>
                    <a:cubicBezTo>
                      <a:pt x="209" y="5"/>
                      <a:pt x="202" y="0"/>
                      <a:pt x="202" y="0"/>
                    </a:cubicBezTo>
                    <a:lnTo>
                      <a:pt x="195" y="3"/>
                    </a:lnTo>
                    <a:cubicBezTo>
                      <a:pt x="195" y="3"/>
                      <a:pt x="191" y="14"/>
                      <a:pt x="186" y="17"/>
                    </a:cubicBezTo>
                    <a:cubicBezTo>
                      <a:pt x="184" y="19"/>
                      <a:pt x="172" y="21"/>
                      <a:pt x="165" y="26"/>
                    </a:cubicBezTo>
                    <a:cubicBezTo>
                      <a:pt x="160" y="31"/>
                      <a:pt x="142" y="19"/>
                      <a:pt x="133" y="19"/>
                    </a:cubicBezTo>
                    <a:cubicBezTo>
                      <a:pt x="126" y="19"/>
                      <a:pt x="119" y="28"/>
                      <a:pt x="123" y="31"/>
                    </a:cubicBezTo>
                    <a:cubicBezTo>
                      <a:pt x="128" y="33"/>
                      <a:pt x="126" y="52"/>
                      <a:pt x="126" y="52"/>
                    </a:cubicBezTo>
                    <a:cubicBezTo>
                      <a:pt x="126" y="52"/>
                      <a:pt x="130" y="73"/>
                      <a:pt x="140" y="73"/>
                    </a:cubicBezTo>
                    <a:cubicBezTo>
                      <a:pt x="147" y="71"/>
                      <a:pt x="156" y="80"/>
                      <a:pt x="149" y="82"/>
                    </a:cubicBezTo>
                    <a:cubicBezTo>
                      <a:pt x="142" y="82"/>
                      <a:pt x="140" y="89"/>
                      <a:pt x="137" y="96"/>
                    </a:cubicBezTo>
                    <a:cubicBezTo>
                      <a:pt x="137" y="103"/>
                      <a:pt x="140" y="112"/>
                      <a:pt x="133" y="112"/>
                    </a:cubicBezTo>
                    <a:cubicBezTo>
                      <a:pt x="128" y="115"/>
                      <a:pt x="123" y="115"/>
                      <a:pt x="123" y="124"/>
                    </a:cubicBezTo>
                    <a:cubicBezTo>
                      <a:pt x="123" y="133"/>
                      <a:pt x="112" y="131"/>
                      <a:pt x="112" y="136"/>
                    </a:cubicBezTo>
                    <a:cubicBezTo>
                      <a:pt x="109" y="138"/>
                      <a:pt x="105" y="154"/>
                      <a:pt x="102" y="157"/>
                    </a:cubicBezTo>
                    <a:cubicBezTo>
                      <a:pt x="100" y="159"/>
                      <a:pt x="86" y="161"/>
                      <a:pt x="86" y="168"/>
                    </a:cubicBezTo>
                    <a:cubicBezTo>
                      <a:pt x="84" y="175"/>
                      <a:pt x="77" y="185"/>
                      <a:pt x="74" y="185"/>
                    </a:cubicBezTo>
                    <a:cubicBezTo>
                      <a:pt x="70" y="183"/>
                      <a:pt x="61" y="180"/>
                      <a:pt x="58" y="185"/>
                    </a:cubicBezTo>
                    <a:cubicBezTo>
                      <a:pt x="56" y="189"/>
                      <a:pt x="47" y="180"/>
                      <a:pt x="44" y="183"/>
                    </a:cubicBezTo>
                    <a:cubicBezTo>
                      <a:pt x="40" y="187"/>
                      <a:pt x="28" y="196"/>
                      <a:pt x="28" y="203"/>
                    </a:cubicBezTo>
                    <a:cubicBezTo>
                      <a:pt x="28" y="210"/>
                      <a:pt x="42" y="210"/>
                      <a:pt x="40" y="220"/>
                    </a:cubicBezTo>
                    <a:cubicBezTo>
                      <a:pt x="40" y="227"/>
                      <a:pt x="47" y="236"/>
                      <a:pt x="49" y="241"/>
                    </a:cubicBezTo>
                    <a:cubicBezTo>
                      <a:pt x="54" y="245"/>
                      <a:pt x="61" y="255"/>
                      <a:pt x="58" y="259"/>
                    </a:cubicBezTo>
                    <a:cubicBezTo>
                      <a:pt x="54" y="264"/>
                      <a:pt x="49" y="266"/>
                      <a:pt x="42" y="264"/>
                    </a:cubicBezTo>
                    <a:cubicBezTo>
                      <a:pt x="35" y="262"/>
                      <a:pt x="35" y="269"/>
                      <a:pt x="21" y="264"/>
                    </a:cubicBezTo>
                    <a:cubicBezTo>
                      <a:pt x="7" y="262"/>
                      <a:pt x="7" y="273"/>
                      <a:pt x="2" y="278"/>
                    </a:cubicBezTo>
                    <a:cubicBezTo>
                      <a:pt x="2" y="278"/>
                      <a:pt x="2" y="280"/>
                      <a:pt x="0" y="280"/>
                    </a:cubicBezTo>
                    <a:cubicBezTo>
                      <a:pt x="7" y="285"/>
                      <a:pt x="9" y="294"/>
                      <a:pt x="21" y="299"/>
                    </a:cubicBezTo>
                    <a:cubicBezTo>
                      <a:pt x="33" y="304"/>
                      <a:pt x="44" y="290"/>
                      <a:pt x="44" y="299"/>
                    </a:cubicBezTo>
                    <a:cubicBezTo>
                      <a:pt x="44" y="308"/>
                      <a:pt x="14" y="306"/>
                      <a:pt x="14" y="311"/>
                    </a:cubicBezTo>
                    <a:cubicBezTo>
                      <a:pt x="14" y="313"/>
                      <a:pt x="44" y="350"/>
                      <a:pt x="58" y="346"/>
                    </a:cubicBezTo>
                    <a:cubicBezTo>
                      <a:pt x="74" y="343"/>
                      <a:pt x="86" y="327"/>
                      <a:pt x="81" y="325"/>
                    </a:cubicBezTo>
                    <a:cubicBezTo>
                      <a:pt x="77" y="322"/>
                      <a:pt x="84" y="311"/>
                      <a:pt x="88" y="313"/>
                    </a:cubicBezTo>
                    <a:cubicBezTo>
                      <a:pt x="93" y="315"/>
                      <a:pt x="88" y="332"/>
                      <a:pt x="93" y="336"/>
                    </a:cubicBezTo>
                    <a:cubicBezTo>
                      <a:pt x="98" y="339"/>
                      <a:pt x="95" y="346"/>
                      <a:pt x="93" y="355"/>
                    </a:cubicBezTo>
                    <a:cubicBezTo>
                      <a:pt x="91" y="364"/>
                      <a:pt x="95" y="381"/>
                      <a:pt x="98" y="390"/>
                    </a:cubicBezTo>
                    <a:cubicBezTo>
                      <a:pt x="98" y="402"/>
                      <a:pt x="105" y="416"/>
                      <a:pt x="107" y="430"/>
                    </a:cubicBezTo>
                    <a:cubicBezTo>
                      <a:pt x="109" y="444"/>
                      <a:pt x="119" y="469"/>
                      <a:pt x="128" y="486"/>
                    </a:cubicBezTo>
                    <a:cubicBezTo>
                      <a:pt x="135" y="502"/>
                      <a:pt x="142" y="535"/>
                      <a:pt x="147" y="542"/>
                    </a:cubicBezTo>
                    <a:cubicBezTo>
                      <a:pt x="153" y="549"/>
                      <a:pt x="167" y="572"/>
                      <a:pt x="167" y="586"/>
                    </a:cubicBezTo>
                    <a:cubicBezTo>
                      <a:pt x="167" y="600"/>
                      <a:pt x="184" y="621"/>
                      <a:pt x="188" y="623"/>
                    </a:cubicBezTo>
                    <a:cubicBezTo>
                      <a:pt x="193" y="628"/>
                      <a:pt x="205" y="619"/>
                      <a:pt x="209" y="612"/>
                    </a:cubicBezTo>
                    <a:cubicBezTo>
                      <a:pt x="212" y="602"/>
                      <a:pt x="228" y="598"/>
                      <a:pt x="228" y="591"/>
                    </a:cubicBezTo>
                    <a:cubicBezTo>
                      <a:pt x="228" y="584"/>
                      <a:pt x="230" y="577"/>
                      <a:pt x="237" y="577"/>
                    </a:cubicBezTo>
                    <a:cubicBezTo>
                      <a:pt x="242" y="574"/>
                      <a:pt x="242" y="570"/>
                      <a:pt x="242" y="560"/>
                    </a:cubicBezTo>
                    <a:cubicBezTo>
                      <a:pt x="242" y="553"/>
                      <a:pt x="242" y="542"/>
                      <a:pt x="249" y="535"/>
                    </a:cubicBezTo>
                    <a:cubicBezTo>
                      <a:pt x="254" y="528"/>
                      <a:pt x="256" y="507"/>
                      <a:pt x="251" y="500"/>
                    </a:cubicBezTo>
                    <a:cubicBezTo>
                      <a:pt x="249" y="493"/>
                      <a:pt x="249" y="481"/>
                      <a:pt x="254" y="472"/>
                    </a:cubicBezTo>
                    <a:cubicBezTo>
                      <a:pt x="256" y="465"/>
                      <a:pt x="256" y="455"/>
                      <a:pt x="261" y="455"/>
                    </a:cubicBezTo>
                    <a:cubicBezTo>
                      <a:pt x="267" y="455"/>
                      <a:pt x="274" y="448"/>
                      <a:pt x="281" y="441"/>
                    </a:cubicBezTo>
                    <a:cubicBezTo>
                      <a:pt x="288" y="432"/>
                      <a:pt x="307" y="420"/>
                      <a:pt x="314" y="416"/>
                    </a:cubicBezTo>
                    <a:cubicBezTo>
                      <a:pt x="321" y="409"/>
                      <a:pt x="342" y="390"/>
                      <a:pt x="349" y="381"/>
                    </a:cubicBezTo>
                    <a:cubicBezTo>
                      <a:pt x="353" y="369"/>
                      <a:pt x="372" y="367"/>
                      <a:pt x="381" y="357"/>
                    </a:cubicBezTo>
                    <a:cubicBezTo>
                      <a:pt x="388" y="350"/>
                      <a:pt x="386" y="346"/>
                      <a:pt x="386" y="336"/>
                    </a:cubicBezTo>
                    <a:cubicBezTo>
                      <a:pt x="388" y="327"/>
                      <a:pt x="416" y="322"/>
                      <a:pt x="425" y="322"/>
                    </a:cubicBezTo>
                    <a:lnTo>
                      <a:pt x="430" y="322"/>
                    </a:lnTo>
                    <a:cubicBezTo>
                      <a:pt x="430" y="308"/>
                      <a:pt x="425" y="290"/>
                      <a:pt x="423" y="28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1" name="Freeform 188">
                <a:extLst>
                  <a:ext uri="{FF2B5EF4-FFF2-40B4-BE49-F238E27FC236}">
                    <a16:creationId xmlns:a16="http://schemas.microsoft.com/office/drawing/2014/main" id="{DA8F641E-DBDC-616A-ABEF-FB04402B5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883"/>
                <a:ext cx="356" cy="378"/>
              </a:xfrm>
              <a:custGeom>
                <a:avLst/>
                <a:gdLst>
                  <a:gd name="T0" fmla="*/ 423 w 593"/>
                  <a:gd name="T1" fmla="*/ 283 h 628"/>
                  <a:gd name="T2" fmla="*/ 430 w 593"/>
                  <a:gd name="T3" fmla="*/ 243 h 628"/>
                  <a:gd name="T4" fmla="*/ 432 w 593"/>
                  <a:gd name="T5" fmla="*/ 224 h 628"/>
                  <a:gd name="T6" fmla="*/ 458 w 593"/>
                  <a:gd name="T7" fmla="*/ 245 h 628"/>
                  <a:gd name="T8" fmla="*/ 498 w 593"/>
                  <a:gd name="T9" fmla="*/ 250 h 628"/>
                  <a:gd name="T10" fmla="*/ 479 w 593"/>
                  <a:gd name="T11" fmla="*/ 294 h 628"/>
                  <a:gd name="T12" fmla="*/ 502 w 593"/>
                  <a:gd name="T13" fmla="*/ 320 h 628"/>
                  <a:gd name="T14" fmla="*/ 512 w 593"/>
                  <a:gd name="T15" fmla="*/ 294 h 628"/>
                  <a:gd name="T16" fmla="*/ 533 w 593"/>
                  <a:gd name="T17" fmla="*/ 273 h 628"/>
                  <a:gd name="T18" fmla="*/ 547 w 593"/>
                  <a:gd name="T19" fmla="*/ 222 h 628"/>
                  <a:gd name="T20" fmla="*/ 579 w 593"/>
                  <a:gd name="T21" fmla="*/ 199 h 628"/>
                  <a:gd name="T22" fmla="*/ 586 w 593"/>
                  <a:gd name="T23" fmla="*/ 183 h 628"/>
                  <a:gd name="T24" fmla="*/ 579 w 593"/>
                  <a:gd name="T25" fmla="*/ 166 h 628"/>
                  <a:gd name="T26" fmla="*/ 558 w 593"/>
                  <a:gd name="T27" fmla="*/ 154 h 628"/>
                  <a:gd name="T28" fmla="*/ 516 w 593"/>
                  <a:gd name="T29" fmla="*/ 166 h 628"/>
                  <a:gd name="T30" fmla="*/ 498 w 593"/>
                  <a:gd name="T31" fmla="*/ 185 h 628"/>
                  <a:gd name="T32" fmla="*/ 488 w 593"/>
                  <a:gd name="T33" fmla="*/ 208 h 628"/>
                  <a:gd name="T34" fmla="*/ 446 w 593"/>
                  <a:gd name="T35" fmla="*/ 208 h 628"/>
                  <a:gd name="T36" fmla="*/ 425 w 593"/>
                  <a:gd name="T37" fmla="*/ 189 h 628"/>
                  <a:gd name="T38" fmla="*/ 412 w 593"/>
                  <a:gd name="T39" fmla="*/ 189 h 628"/>
                  <a:gd name="T40" fmla="*/ 374 w 593"/>
                  <a:gd name="T41" fmla="*/ 215 h 628"/>
                  <a:gd name="T42" fmla="*/ 335 w 593"/>
                  <a:gd name="T43" fmla="*/ 192 h 628"/>
                  <a:gd name="T44" fmla="*/ 295 w 593"/>
                  <a:gd name="T45" fmla="*/ 185 h 628"/>
                  <a:gd name="T46" fmla="*/ 263 w 593"/>
                  <a:gd name="T47" fmla="*/ 168 h 628"/>
                  <a:gd name="T48" fmla="*/ 256 w 593"/>
                  <a:gd name="T49" fmla="*/ 145 h 628"/>
                  <a:gd name="T50" fmla="*/ 256 w 593"/>
                  <a:gd name="T51" fmla="*/ 122 h 628"/>
                  <a:gd name="T52" fmla="*/ 225 w 593"/>
                  <a:gd name="T53" fmla="*/ 98 h 628"/>
                  <a:gd name="T54" fmla="*/ 223 w 593"/>
                  <a:gd name="T55" fmla="*/ 73 h 628"/>
                  <a:gd name="T56" fmla="*/ 225 w 593"/>
                  <a:gd name="T57" fmla="*/ 45 h 628"/>
                  <a:gd name="T58" fmla="*/ 212 w 593"/>
                  <a:gd name="T59" fmla="*/ 12 h 628"/>
                  <a:gd name="T60" fmla="*/ 195 w 593"/>
                  <a:gd name="T61" fmla="*/ 3 h 628"/>
                  <a:gd name="T62" fmla="*/ 165 w 593"/>
                  <a:gd name="T63" fmla="*/ 26 h 628"/>
                  <a:gd name="T64" fmla="*/ 123 w 593"/>
                  <a:gd name="T65" fmla="*/ 31 h 628"/>
                  <a:gd name="T66" fmla="*/ 140 w 593"/>
                  <a:gd name="T67" fmla="*/ 73 h 628"/>
                  <a:gd name="T68" fmla="*/ 137 w 593"/>
                  <a:gd name="T69" fmla="*/ 96 h 628"/>
                  <a:gd name="T70" fmla="*/ 123 w 593"/>
                  <a:gd name="T71" fmla="*/ 124 h 628"/>
                  <a:gd name="T72" fmla="*/ 102 w 593"/>
                  <a:gd name="T73" fmla="*/ 157 h 628"/>
                  <a:gd name="T74" fmla="*/ 74 w 593"/>
                  <a:gd name="T75" fmla="*/ 185 h 628"/>
                  <a:gd name="T76" fmla="*/ 44 w 593"/>
                  <a:gd name="T77" fmla="*/ 183 h 628"/>
                  <a:gd name="T78" fmla="*/ 40 w 593"/>
                  <a:gd name="T79" fmla="*/ 220 h 628"/>
                  <a:gd name="T80" fmla="*/ 58 w 593"/>
                  <a:gd name="T81" fmla="*/ 259 h 628"/>
                  <a:gd name="T82" fmla="*/ 21 w 593"/>
                  <a:gd name="T83" fmla="*/ 264 h 628"/>
                  <a:gd name="T84" fmla="*/ 0 w 593"/>
                  <a:gd name="T85" fmla="*/ 280 h 628"/>
                  <a:gd name="T86" fmla="*/ 44 w 593"/>
                  <a:gd name="T87" fmla="*/ 299 h 628"/>
                  <a:gd name="T88" fmla="*/ 58 w 593"/>
                  <a:gd name="T89" fmla="*/ 346 h 628"/>
                  <a:gd name="T90" fmla="*/ 88 w 593"/>
                  <a:gd name="T91" fmla="*/ 313 h 628"/>
                  <a:gd name="T92" fmla="*/ 93 w 593"/>
                  <a:gd name="T93" fmla="*/ 355 h 628"/>
                  <a:gd name="T94" fmla="*/ 107 w 593"/>
                  <a:gd name="T95" fmla="*/ 430 h 628"/>
                  <a:gd name="T96" fmla="*/ 147 w 593"/>
                  <a:gd name="T97" fmla="*/ 542 h 628"/>
                  <a:gd name="T98" fmla="*/ 188 w 593"/>
                  <a:gd name="T99" fmla="*/ 623 h 628"/>
                  <a:gd name="T100" fmla="*/ 228 w 593"/>
                  <a:gd name="T101" fmla="*/ 591 h 628"/>
                  <a:gd name="T102" fmla="*/ 242 w 593"/>
                  <a:gd name="T103" fmla="*/ 560 h 628"/>
                  <a:gd name="T104" fmla="*/ 251 w 593"/>
                  <a:gd name="T105" fmla="*/ 500 h 628"/>
                  <a:gd name="T106" fmla="*/ 261 w 593"/>
                  <a:gd name="T107" fmla="*/ 455 h 628"/>
                  <a:gd name="T108" fmla="*/ 314 w 593"/>
                  <a:gd name="T109" fmla="*/ 416 h 628"/>
                  <a:gd name="T110" fmla="*/ 381 w 593"/>
                  <a:gd name="T111" fmla="*/ 357 h 628"/>
                  <a:gd name="T112" fmla="*/ 425 w 593"/>
                  <a:gd name="T113" fmla="*/ 322 h 628"/>
                  <a:gd name="T114" fmla="*/ 423 w 593"/>
                  <a:gd name="T115" fmla="*/ 283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3" h="628">
                    <a:moveTo>
                      <a:pt x="423" y="283"/>
                    </a:moveTo>
                    <a:lnTo>
                      <a:pt x="423" y="283"/>
                    </a:lnTo>
                    <a:cubicBezTo>
                      <a:pt x="419" y="273"/>
                      <a:pt x="416" y="257"/>
                      <a:pt x="419" y="252"/>
                    </a:cubicBezTo>
                    <a:cubicBezTo>
                      <a:pt x="419" y="245"/>
                      <a:pt x="428" y="250"/>
                      <a:pt x="430" y="243"/>
                    </a:cubicBezTo>
                    <a:cubicBezTo>
                      <a:pt x="432" y="234"/>
                      <a:pt x="407" y="234"/>
                      <a:pt x="416" y="224"/>
                    </a:cubicBezTo>
                    <a:cubicBezTo>
                      <a:pt x="423" y="215"/>
                      <a:pt x="423" y="224"/>
                      <a:pt x="432" y="224"/>
                    </a:cubicBezTo>
                    <a:cubicBezTo>
                      <a:pt x="444" y="224"/>
                      <a:pt x="446" y="229"/>
                      <a:pt x="446" y="236"/>
                    </a:cubicBezTo>
                    <a:cubicBezTo>
                      <a:pt x="446" y="243"/>
                      <a:pt x="458" y="245"/>
                      <a:pt x="458" y="245"/>
                    </a:cubicBezTo>
                    <a:lnTo>
                      <a:pt x="481" y="245"/>
                    </a:lnTo>
                    <a:cubicBezTo>
                      <a:pt x="488" y="245"/>
                      <a:pt x="498" y="245"/>
                      <a:pt x="498" y="250"/>
                    </a:cubicBezTo>
                    <a:cubicBezTo>
                      <a:pt x="498" y="255"/>
                      <a:pt x="488" y="271"/>
                      <a:pt x="479" y="271"/>
                    </a:cubicBezTo>
                    <a:cubicBezTo>
                      <a:pt x="472" y="271"/>
                      <a:pt x="472" y="294"/>
                      <a:pt x="479" y="294"/>
                    </a:cubicBezTo>
                    <a:cubicBezTo>
                      <a:pt x="486" y="297"/>
                      <a:pt x="491" y="278"/>
                      <a:pt x="495" y="278"/>
                    </a:cubicBezTo>
                    <a:cubicBezTo>
                      <a:pt x="498" y="278"/>
                      <a:pt x="500" y="299"/>
                      <a:pt x="502" y="320"/>
                    </a:cubicBezTo>
                    <a:cubicBezTo>
                      <a:pt x="505" y="318"/>
                      <a:pt x="505" y="318"/>
                      <a:pt x="507" y="318"/>
                    </a:cubicBezTo>
                    <a:cubicBezTo>
                      <a:pt x="512" y="318"/>
                      <a:pt x="509" y="299"/>
                      <a:pt x="512" y="294"/>
                    </a:cubicBezTo>
                    <a:cubicBezTo>
                      <a:pt x="516" y="290"/>
                      <a:pt x="514" y="273"/>
                      <a:pt x="516" y="273"/>
                    </a:cubicBezTo>
                    <a:cubicBezTo>
                      <a:pt x="519" y="273"/>
                      <a:pt x="533" y="278"/>
                      <a:pt x="533" y="273"/>
                    </a:cubicBezTo>
                    <a:cubicBezTo>
                      <a:pt x="533" y="271"/>
                      <a:pt x="542" y="257"/>
                      <a:pt x="540" y="248"/>
                    </a:cubicBezTo>
                    <a:cubicBezTo>
                      <a:pt x="540" y="241"/>
                      <a:pt x="547" y="231"/>
                      <a:pt x="547" y="222"/>
                    </a:cubicBezTo>
                    <a:cubicBezTo>
                      <a:pt x="547" y="213"/>
                      <a:pt x="554" y="210"/>
                      <a:pt x="560" y="206"/>
                    </a:cubicBezTo>
                    <a:cubicBezTo>
                      <a:pt x="565" y="201"/>
                      <a:pt x="577" y="194"/>
                      <a:pt x="579" y="199"/>
                    </a:cubicBezTo>
                    <a:cubicBezTo>
                      <a:pt x="579" y="201"/>
                      <a:pt x="593" y="206"/>
                      <a:pt x="588" y="199"/>
                    </a:cubicBezTo>
                    <a:cubicBezTo>
                      <a:pt x="581" y="189"/>
                      <a:pt x="581" y="185"/>
                      <a:pt x="586" y="183"/>
                    </a:cubicBezTo>
                    <a:cubicBezTo>
                      <a:pt x="588" y="183"/>
                      <a:pt x="591" y="173"/>
                      <a:pt x="591" y="173"/>
                    </a:cubicBezTo>
                    <a:cubicBezTo>
                      <a:pt x="591" y="173"/>
                      <a:pt x="579" y="171"/>
                      <a:pt x="579" y="166"/>
                    </a:cubicBezTo>
                    <a:cubicBezTo>
                      <a:pt x="577" y="161"/>
                      <a:pt x="570" y="157"/>
                      <a:pt x="570" y="152"/>
                    </a:cubicBezTo>
                    <a:cubicBezTo>
                      <a:pt x="570" y="147"/>
                      <a:pt x="563" y="150"/>
                      <a:pt x="558" y="154"/>
                    </a:cubicBezTo>
                    <a:cubicBezTo>
                      <a:pt x="554" y="159"/>
                      <a:pt x="544" y="150"/>
                      <a:pt x="533" y="154"/>
                    </a:cubicBezTo>
                    <a:cubicBezTo>
                      <a:pt x="523" y="161"/>
                      <a:pt x="521" y="168"/>
                      <a:pt x="516" y="166"/>
                    </a:cubicBezTo>
                    <a:cubicBezTo>
                      <a:pt x="509" y="166"/>
                      <a:pt x="512" y="171"/>
                      <a:pt x="507" y="175"/>
                    </a:cubicBezTo>
                    <a:cubicBezTo>
                      <a:pt x="502" y="180"/>
                      <a:pt x="500" y="185"/>
                      <a:pt x="498" y="185"/>
                    </a:cubicBezTo>
                    <a:cubicBezTo>
                      <a:pt x="493" y="185"/>
                      <a:pt x="486" y="189"/>
                      <a:pt x="486" y="189"/>
                    </a:cubicBezTo>
                    <a:cubicBezTo>
                      <a:pt x="486" y="189"/>
                      <a:pt x="491" y="201"/>
                      <a:pt x="488" y="208"/>
                    </a:cubicBezTo>
                    <a:cubicBezTo>
                      <a:pt x="486" y="213"/>
                      <a:pt x="477" y="208"/>
                      <a:pt x="468" y="210"/>
                    </a:cubicBezTo>
                    <a:cubicBezTo>
                      <a:pt x="458" y="213"/>
                      <a:pt x="454" y="206"/>
                      <a:pt x="446" y="208"/>
                    </a:cubicBezTo>
                    <a:cubicBezTo>
                      <a:pt x="439" y="210"/>
                      <a:pt x="437" y="203"/>
                      <a:pt x="432" y="206"/>
                    </a:cubicBezTo>
                    <a:cubicBezTo>
                      <a:pt x="430" y="206"/>
                      <a:pt x="425" y="196"/>
                      <a:pt x="425" y="189"/>
                    </a:cubicBezTo>
                    <a:cubicBezTo>
                      <a:pt x="428" y="183"/>
                      <a:pt x="423" y="175"/>
                      <a:pt x="419" y="180"/>
                    </a:cubicBezTo>
                    <a:cubicBezTo>
                      <a:pt x="416" y="185"/>
                      <a:pt x="412" y="183"/>
                      <a:pt x="412" y="189"/>
                    </a:cubicBezTo>
                    <a:cubicBezTo>
                      <a:pt x="412" y="196"/>
                      <a:pt x="416" y="206"/>
                      <a:pt x="409" y="210"/>
                    </a:cubicBezTo>
                    <a:cubicBezTo>
                      <a:pt x="405" y="217"/>
                      <a:pt x="379" y="220"/>
                      <a:pt x="374" y="215"/>
                    </a:cubicBezTo>
                    <a:cubicBezTo>
                      <a:pt x="367" y="210"/>
                      <a:pt x="346" y="208"/>
                      <a:pt x="346" y="203"/>
                    </a:cubicBezTo>
                    <a:cubicBezTo>
                      <a:pt x="344" y="199"/>
                      <a:pt x="337" y="192"/>
                      <a:pt x="335" y="192"/>
                    </a:cubicBezTo>
                    <a:cubicBezTo>
                      <a:pt x="330" y="192"/>
                      <a:pt x="316" y="199"/>
                      <a:pt x="314" y="196"/>
                    </a:cubicBezTo>
                    <a:cubicBezTo>
                      <a:pt x="312" y="192"/>
                      <a:pt x="302" y="187"/>
                      <a:pt x="295" y="185"/>
                    </a:cubicBezTo>
                    <a:cubicBezTo>
                      <a:pt x="291" y="185"/>
                      <a:pt x="281" y="180"/>
                      <a:pt x="281" y="178"/>
                    </a:cubicBezTo>
                    <a:cubicBezTo>
                      <a:pt x="279" y="173"/>
                      <a:pt x="265" y="171"/>
                      <a:pt x="263" y="168"/>
                    </a:cubicBezTo>
                    <a:cubicBezTo>
                      <a:pt x="261" y="166"/>
                      <a:pt x="254" y="164"/>
                      <a:pt x="254" y="159"/>
                    </a:cubicBezTo>
                    <a:cubicBezTo>
                      <a:pt x="254" y="157"/>
                      <a:pt x="256" y="150"/>
                      <a:pt x="256" y="145"/>
                    </a:cubicBezTo>
                    <a:cubicBezTo>
                      <a:pt x="256" y="138"/>
                      <a:pt x="265" y="133"/>
                      <a:pt x="265" y="131"/>
                    </a:cubicBezTo>
                    <a:cubicBezTo>
                      <a:pt x="265" y="126"/>
                      <a:pt x="256" y="122"/>
                      <a:pt x="256" y="122"/>
                    </a:cubicBezTo>
                    <a:cubicBezTo>
                      <a:pt x="256" y="122"/>
                      <a:pt x="251" y="110"/>
                      <a:pt x="244" y="110"/>
                    </a:cubicBezTo>
                    <a:cubicBezTo>
                      <a:pt x="237" y="110"/>
                      <a:pt x="233" y="98"/>
                      <a:pt x="225" y="98"/>
                    </a:cubicBezTo>
                    <a:cubicBezTo>
                      <a:pt x="221" y="96"/>
                      <a:pt x="223" y="84"/>
                      <a:pt x="219" y="82"/>
                    </a:cubicBezTo>
                    <a:cubicBezTo>
                      <a:pt x="216" y="77"/>
                      <a:pt x="219" y="66"/>
                      <a:pt x="223" y="73"/>
                    </a:cubicBezTo>
                    <a:cubicBezTo>
                      <a:pt x="230" y="77"/>
                      <a:pt x="242" y="73"/>
                      <a:pt x="237" y="64"/>
                    </a:cubicBezTo>
                    <a:cubicBezTo>
                      <a:pt x="233" y="56"/>
                      <a:pt x="225" y="49"/>
                      <a:pt x="225" y="45"/>
                    </a:cubicBezTo>
                    <a:cubicBezTo>
                      <a:pt x="225" y="42"/>
                      <a:pt x="230" y="28"/>
                      <a:pt x="223" y="26"/>
                    </a:cubicBezTo>
                    <a:cubicBezTo>
                      <a:pt x="219" y="21"/>
                      <a:pt x="214" y="17"/>
                      <a:pt x="212" y="12"/>
                    </a:cubicBezTo>
                    <a:cubicBezTo>
                      <a:pt x="209" y="5"/>
                      <a:pt x="202" y="0"/>
                      <a:pt x="202" y="0"/>
                    </a:cubicBezTo>
                    <a:lnTo>
                      <a:pt x="195" y="3"/>
                    </a:lnTo>
                    <a:cubicBezTo>
                      <a:pt x="195" y="3"/>
                      <a:pt x="191" y="14"/>
                      <a:pt x="186" y="17"/>
                    </a:cubicBezTo>
                    <a:cubicBezTo>
                      <a:pt x="184" y="19"/>
                      <a:pt x="172" y="21"/>
                      <a:pt x="165" y="26"/>
                    </a:cubicBezTo>
                    <a:cubicBezTo>
                      <a:pt x="160" y="31"/>
                      <a:pt x="142" y="19"/>
                      <a:pt x="133" y="19"/>
                    </a:cubicBezTo>
                    <a:cubicBezTo>
                      <a:pt x="126" y="19"/>
                      <a:pt x="119" y="28"/>
                      <a:pt x="123" y="31"/>
                    </a:cubicBezTo>
                    <a:cubicBezTo>
                      <a:pt x="128" y="33"/>
                      <a:pt x="126" y="52"/>
                      <a:pt x="126" y="52"/>
                    </a:cubicBezTo>
                    <a:cubicBezTo>
                      <a:pt x="126" y="52"/>
                      <a:pt x="130" y="73"/>
                      <a:pt x="140" y="73"/>
                    </a:cubicBezTo>
                    <a:cubicBezTo>
                      <a:pt x="147" y="71"/>
                      <a:pt x="156" y="80"/>
                      <a:pt x="149" y="82"/>
                    </a:cubicBezTo>
                    <a:cubicBezTo>
                      <a:pt x="142" y="82"/>
                      <a:pt x="140" y="89"/>
                      <a:pt x="137" y="96"/>
                    </a:cubicBezTo>
                    <a:cubicBezTo>
                      <a:pt x="137" y="103"/>
                      <a:pt x="140" y="112"/>
                      <a:pt x="133" y="112"/>
                    </a:cubicBezTo>
                    <a:cubicBezTo>
                      <a:pt x="128" y="115"/>
                      <a:pt x="123" y="115"/>
                      <a:pt x="123" y="124"/>
                    </a:cubicBezTo>
                    <a:cubicBezTo>
                      <a:pt x="123" y="133"/>
                      <a:pt x="112" y="131"/>
                      <a:pt x="112" y="136"/>
                    </a:cubicBezTo>
                    <a:cubicBezTo>
                      <a:pt x="109" y="138"/>
                      <a:pt x="105" y="154"/>
                      <a:pt x="102" y="157"/>
                    </a:cubicBezTo>
                    <a:cubicBezTo>
                      <a:pt x="100" y="159"/>
                      <a:pt x="86" y="161"/>
                      <a:pt x="86" y="168"/>
                    </a:cubicBezTo>
                    <a:cubicBezTo>
                      <a:pt x="84" y="175"/>
                      <a:pt x="77" y="185"/>
                      <a:pt x="74" y="185"/>
                    </a:cubicBezTo>
                    <a:cubicBezTo>
                      <a:pt x="70" y="183"/>
                      <a:pt x="61" y="180"/>
                      <a:pt x="58" y="185"/>
                    </a:cubicBezTo>
                    <a:cubicBezTo>
                      <a:pt x="56" y="189"/>
                      <a:pt x="47" y="180"/>
                      <a:pt x="44" y="183"/>
                    </a:cubicBezTo>
                    <a:cubicBezTo>
                      <a:pt x="40" y="187"/>
                      <a:pt x="28" y="196"/>
                      <a:pt x="28" y="203"/>
                    </a:cubicBezTo>
                    <a:cubicBezTo>
                      <a:pt x="28" y="210"/>
                      <a:pt x="42" y="210"/>
                      <a:pt x="40" y="220"/>
                    </a:cubicBezTo>
                    <a:cubicBezTo>
                      <a:pt x="40" y="227"/>
                      <a:pt x="47" y="236"/>
                      <a:pt x="49" y="241"/>
                    </a:cubicBezTo>
                    <a:cubicBezTo>
                      <a:pt x="54" y="245"/>
                      <a:pt x="61" y="255"/>
                      <a:pt x="58" y="259"/>
                    </a:cubicBezTo>
                    <a:cubicBezTo>
                      <a:pt x="54" y="264"/>
                      <a:pt x="49" y="266"/>
                      <a:pt x="42" y="264"/>
                    </a:cubicBezTo>
                    <a:cubicBezTo>
                      <a:pt x="35" y="262"/>
                      <a:pt x="35" y="269"/>
                      <a:pt x="21" y="264"/>
                    </a:cubicBezTo>
                    <a:cubicBezTo>
                      <a:pt x="7" y="262"/>
                      <a:pt x="7" y="273"/>
                      <a:pt x="2" y="278"/>
                    </a:cubicBezTo>
                    <a:cubicBezTo>
                      <a:pt x="2" y="278"/>
                      <a:pt x="2" y="280"/>
                      <a:pt x="0" y="280"/>
                    </a:cubicBezTo>
                    <a:cubicBezTo>
                      <a:pt x="7" y="285"/>
                      <a:pt x="9" y="294"/>
                      <a:pt x="21" y="299"/>
                    </a:cubicBezTo>
                    <a:cubicBezTo>
                      <a:pt x="33" y="304"/>
                      <a:pt x="44" y="290"/>
                      <a:pt x="44" y="299"/>
                    </a:cubicBezTo>
                    <a:cubicBezTo>
                      <a:pt x="44" y="308"/>
                      <a:pt x="14" y="306"/>
                      <a:pt x="14" y="311"/>
                    </a:cubicBezTo>
                    <a:cubicBezTo>
                      <a:pt x="14" y="313"/>
                      <a:pt x="44" y="350"/>
                      <a:pt x="58" y="346"/>
                    </a:cubicBezTo>
                    <a:cubicBezTo>
                      <a:pt x="74" y="343"/>
                      <a:pt x="86" y="327"/>
                      <a:pt x="81" y="325"/>
                    </a:cubicBezTo>
                    <a:cubicBezTo>
                      <a:pt x="77" y="322"/>
                      <a:pt x="84" y="311"/>
                      <a:pt x="88" y="313"/>
                    </a:cubicBezTo>
                    <a:cubicBezTo>
                      <a:pt x="93" y="315"/>
                      <a:pt x="88" y="332"/>
                      <a:pt x="93" y="336"/>
                    </a:cubicBezTo>
                    <a:cubicBezTo>
                      <a:pt x="98" y="339"/>
                      <a:pt x="95" y="346"/>
                      <a:pt x="93" y="355"/>
                    </a:cubicBezTo>
                    <a:cubicBezTo>
                      <a:pt x="91" y="364"/>
                      <a:pt x="95" y="381"/>
                      <a:pt x="98" y="390"/>
                    </a:cubicBezTo>
                    <a:cubicBezTo>
                      <a:pt x="98" y="402"/>
                      <a:pt x="105" y="416"/>
                      <a:pt x="107" y="430"/>
                    </a:cubicBezTo>
                    <a:cubicBezTo>
                      <a:pt x="109" y="444"/>
                      <a:pt x="119" y="469"/>
                      <a:pt x="128" y="486"/>
                    </a:cubicBezTo>
                    <a:cubicBezTo>
                      <a:pt x="135" y="502"/>
                      <a:pt x="142" y="535"/>
                      <a:pt x="147" y="542"/>
                    </a:cubicBezTo>
                    <a:cubicBezTo>
                      <a:pt x="153" y="549"/>
                      <a:pt x="167" y="572"/>
                      <a:pt x="167" y="586"/>
                    </a:cubicBezTo>
                    <a:cubicBezTo>
                      <a:pt x="167" y="600"/>
                      <a:pt x="184" y="621"/>
                      <a:pt x="188" y="623"/>
                    </a:cubicBezTo>
                    <a:cubicBezTo>
                      <a:pt x="193" y="628"/>
                      <a:pt x="205" y="619"/>
                      <a:pt x="209" y="612"/>
                    </a:cubicBezTo>
                    <a:cubicBezTo>
                      <a:pt x="212" y="602"/>
                      <a:pt x="228" y="598"/>
                      <a:pt x="228" y="591"/>
                    </a:cubicBezTo>
                    <a:cubicBezTo>
                      <a:pt x="228" y="584"/>
                      <a:pt x="230" y="577"/>
                      <a:pt x="237" y="577"/>
                    </a:cubicBezTo>
                    <a:cubicBezTo>
                      <a:pt x="242" y="574"/>
                      <a:pt x="242" y="570"/>
                      <a:pt x="242" y="560"/>
                    </a:cubicBezTo>
                    <a:cubicBezTo>
                      <a:pt x="242" y="553"/>
                      <a:pt x="242" y="542"/>
                      <a:pt x="249" y="535"/>
                    </a:cubicBezTo>
                    <a:cubicBezTo>
                      <a:pt x="254" y="528"/>
                      <a:pt x="256" y="507"/>
                      <a:pt x="251" y="500"/>
                    </a:cubicBezTo>
                    <a:cubicBezTo>
                      <a:pt x="249" y="493"/>
                      <a:pt x="249" y="481"/>
                      <a:pt x="254" y="472"/>
                    </a:cubicBezTo>
                    <a:cubicBezTo>
                      <a:pt x="256" y="465"/>
                      <a:pt x="256" y="455"/>
                      <a:pt x="261" y="455"/>
                    </a:cubicBezTo>
                    <a:cubicBezTo>
                      <a:pt x="267" y="455"/>
                      <a:pt x="274" y="448"/>
                      <a:pt x="281" y="441"/>
                    </a:cubicBezTo>
                    <a:cubicBezTo>
                      <a:pt x="288" y="432"/>
                      <a:pt x="307" y="420"/>
                      <a:pt x="314" y="416"/>
                    </a:cubicBezTo>
                    <a:cubicBezTo>
                      <a:pt x="321" y="409"/>
                      <a:pt x="342" y="390"/>
                      <a:pt x="349" y="381"/>
                    </a:cubicBezTo>
                    <a:cubicBezTo>
                      <a:pt x="353" y="369"/>
                      <a:pt x="372" y="367"/>
                      <a:pt x="381" y="357"/>
                    </a:cubicBezTo>
                    <a:cubicBezTo>
                      <a:pt x="388" y="350"/>
                      <a:pt x="386" y="346"/>
                      <a:pt x="386" y="336"/>
                    </a:cubicBezTo>
                    <a:cubicBezTo>
                      <a:pt x="388" y="327"/>
                      <a:pt x="416" y="322"/>
                      <a:pt x="425" y="322"/>
                    </a:cubicBezTo>
                    <a:lnTo>
                      <a:pt x="430" y="322"/>
                    </a:lnTo>
                    <a:cubicBezTo>
                      <a:pt x="430" y="308"/>
                      <a:pt x="425" y="290"/>
                      <a:pt x="423" y="283"/>
                    </a:cubicBezTo>
                    <a:lnTo>
                      <a:pt x="423" y="28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2" name="Freeform 189">
                <a:extLst>
                  <a:ext uri="{FF2B5EF4-FFF2-40B4-BE49-F238E27FC236}">
                    <a16:creationId xmlns:a16="http://schemas.microsoft.com/office/drawing/2014/main" id="{3CBD0464-C68D-31F5-3AA7-D04179CE6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620"/>
                <a:ext cx="401" cy="173"/>
              </a:xfrm>
              <a:custGeom>
                <a:avLst/>
                <a:gdLst>
                  <a:gd name="T0" fmla="*/ 640 w 668"/>
                  <a:gd name="T1" fmla="*/ 121 h 287"/>
                  <a:gd name="T2" fmla="*/ 598 w 668"/>
                  <a:gd name="T3" fmla="*/ 121 h 287"/>
                  <a:gd name="T4" fmla="*/ 579 w 668"/>
                  <a:gd name="T5" fmla="*/ 108 h 287"/>
                  <a:gd name="T6" fmla="*/ 598 w 668"/>
                  <a:gd name="T7" fmla="*/ 63 h 287"/>
                  <a:gd name="T8" fmla="*/ 563 w 668"/>
                  <a:gd name="T9" fmla="*/ 58 h 287"/>
                  <a:gd name="T10" fmla="*/ 521 w 668"/>
                  <a:gd name="T11" fmla="*/ 68 h 287"/>
                  <a:gd name="T12" fmla="*/ 477 w 668"/>
                  <a:gd name="T13" fmla="*/ 82 h 287"/>
                  <a:gd name="T14" fmla="*/ 421 w 668"/>
                  <a:gd name="T15" fmla="*/ 77 h 287"/>
                  <a:gd name="T16" fmla="*/ 391 w 668"/>
                  <a:gd name="T17" fmla="*/ 56 h 287"/>
                  <a:gd name="T18" fmla="*/ 356 w 668"/>
                  <a:gd name="T19" fmla="*/ 47 h 287"/>
                  <a:gd name="T20" fmla="*/ 321 w 668"/>
                  <a:gd name="T21" fmla="*/ 58 h 287"/>
                  <a:gd name="T22" fmla="*/ 289 w 668"/>
                  <a:gd name="T23" fmla="*/ 42 h 287"/>
                  <a:gd name="T24" fmla="*/ 266 w 668"/>
                  <a:gd name="T25" fmla="*/ 17 h 287"/>
                  <a:gd name="T26" fmla="*/ 237 w 668"/>
                  <a:gd name="T27" fmla="*/ 7 h 287"/>
                  <a:gd name="T28" fmla="*/ 214 w 668"/>
                  <a:gd name="T29" fmla="*/ 7 h 287"/>
                  <a:gd name="T30" fmla="*/ 193 w 668"/>
                  <a:gd name="T31" fmla="*/ 26 h 287"/>
                  <a:gd name="T32" fmla="*/ 200 w 668"/>
                  <a:gd name="T33" fmla="*/ 56 h 287"/>
                  <a:gd name="T34" fmla="*/ 168 w 668"/>
                  <a:gd name="T35" fmla="*/ 61 h 287"/>
                  <a:gd name="T36" fmla="*/ 133 w 668"/>
                  <a:gd name="T37" fmla="*/ 56 h 287"/>
                  <a:gd name="T38" fmla="*/ 98 w 668"/>
                  <a:gd name="T39" fmla="*/ 37 h 287"/>
                  <a:gd name="T40" fmla="*/ 68 w 668"/>
                  <a:gd name="T41" fmla="*/ 47 h 287"/>
                  <a:gd name="T42" fmla="*/ 37 w 668"/>
                  <a:gd name="T43" fmla="*/ 66 h 287"/>
                  <a:gd name="T44" fmla="*/ 5 w 668"/>
                  <a:gd name="T45" fmla="*/ 82 h 287"/>
                  <a:gd name="T46" fmla="*/ 0 w 668"/>
                  <a:gd name="T47" fmla="*/ 84 h 287"/>
                  <a:gd name="T48" fmla="*/ 35 w 668"/>
                  <a:gd name="T49" fmla="*/ 114 h 287"/>
                  <a:gd name="T50" fmla="*/ 66 w 668"/>
                  <a:gd name="T51" fmla="*/ 145 h 287"/>
                  <a:gd name="T52" fmla="*/ 59 w 668"/>
                  <a:gd name="T53" fmla="*/ 185 h 287"/>
                  <a:gd name="T54" fmla="*/ 121 w 668"/>
                  <a:gd name="T55" fmla="*/ 205 h 287"/>
                  <a:gd name="T56" fmla="*/ 151 w 668"/>
                  <a:gd name="T57" fmla="*/ 233 h 287"/>
                  <a:gd name="T58" fmla="*/ 191 w 668"/>
                  <a:gd name="T59" fmla="*/ 257 h 287"/>
                  <a:gd name="T60" fmla="*/ 282 w 668"/>
                  <a:gd name="T61" fmla="*/ 268 h 287"/>
                  <a:gd name="T62" fmla="*/ 326 w 668"/>
                  <a:gd name="T63" fmla="*/ 278 h 287"/>
                  <a:gd name="T64" fmla="*/ 379 w 668"/>
                  <a:gd name="T65" fmla="*/ 268 h 287"/>
                  <a:gd name="T66" fmla="*/ 465 w 668"/>
                  <a:gd name="T67" fmla="*/ 250 h 287"/>
                  <a:gd name="T68" fmla="*/ 486 w 668"/>
                  <a:gd name="T69" fmla="*/ 205 h 287"/>
                  <a:gd name="T70" fmla="*/ 540 w 668"/>
                  <a:gd name="T71" fmla="*/ 196 h 287"/>
                  <a:gd name="T72" fmla="*/ 591 w 668"/>
                  <a:gd name="T73" fmla="*/ 168 h 287"/>
                  <a:gd name="T74" fmla="*/ 644 w 668"/>
                  <a:gd name="T75" fmla="*/ 152 h 287"/>
                  <a:gd name="T76" fmla="*/ 640 w 668"/>
                  <a:gd name="T77" fmla="*/ 12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8" h="287">
                    <a:moveTo>
                      <a:pt x="640" y="121"/>
                    </a:moveTo>
                    <a:lnTo>
                      <a:pt x="640" y="121"/>
                    </a:lnTo>
                    <a:cubicBezTo>
                      <a:pt x="633" y="112"/>
                      <a:pt x="621" y="117"/>
                      <a:pt x="619" y="124"/>
                    </a:cubicBezTo>
                    <a:cubicBezTo>
                      <a:pt x="617" y="131"/>
                      <a:pt x="610" y="121"/>
                      <a:pt x="598" y="121"/>
                    </a:cubicBezTo>
                    <a:cubicBezTo>
                      <a:pt x="586" y="121"/>
                      <a:pt x="584" y="128"/>
                      <a:pt x="577" y="119"/>
                    </a:cubicBezTo>
                    <a:cubicBezTo>
                      <a:pt x="568" y="112"/>
                      <a:pt x="579" y="108"/>
                      <a:pt x="579" y="108"/>
                    </a:cubicBezTo>
                    <a:lnTo>
                      <a:pt x="582" y="98"/>
                    </a:lnTo>
                    <a:lnTo>
                      <a:pt x="598" y="63"/>
                    </a:lnTo>
                    <a:cubicBezTo>
                      <a:pt x="593" y="61"/>
                      <a:pt x="586" y="61"/>
                      <a:pt x="582" y="61"/>
                    </a:cubicBezTo>
                    <a:cubicBezTo>
                      <a:pt x="577" y="63"/>
                      <a:pt x="565" y="63"/>
                      <a:pt x="563" y="58"/>
                    </a:cubicBezTo>
                    <a:cubicBezTo>
                      <a:pt x="563" y="54"/>
                      <a:pt x="542" y="54"/>
                      <a:pt x="538" y="56"/>
                    </a:cubicBezTo>
                    <a:cubicBezTo>
                      <a:pt x="533" y="61"/>
                      <a:pt x="521" y="63"/>
                      <a:pt x="521" y="68"/>
                    </a:cubicBezTo>
                    <a:cubicBezTo>
                      <a:pt x="521" y="73"/>
                      <a:pt x="507" y="70"/>
                      <a:pt x="503" y="75"/>
                    </a:cubicBezTo>
                    <a:cubicBezTo>
                      <a:pt x="500" y="77"/>
                      <a:pt x="477" y="80"/>
                      <a:pt x="477" y="82"/>
                    </a:cubicBezTo>
                    <a:cubicBezTo>
                      <a:pt x="475" y="84"/>
                      <a:pt x="451" y="84"/>
                      <a:pt x="447" y="82"/>
                    </a:cubicBezTo>
                    <a:cubicBezTo>
                      <a:pt x="444" y="77"/>
                      <a:pt x="424" y="82"/>
                      <a:pt x="421" y="77"/>
                    </a:cubicBezTo>
                    <a:cubicBezTo>
                      <a:pt x="419" y="70"/>
                      <a:pt x="410" y="68"/>
                      <a:pt x="410" y="63"/>
                    </a:cubicBezTo>
                    <a:cubicBezTo>
                      <a:pt x="410" y="61"/>
                      <a:pt x="393" y="61"/>
                      <a:pt x="391" y="56"/>
                    </a:cubicBezTo>
                    <a:cubicBezTo>
                      <a:pt x="391" y="51"/>
                      <a:pt x="377" y="51"/>
                      <a:pt x="375" y="51"/>
                    </a:cubicBezTo>
                    <a:cubicBezTo>
                      <a:pt x="375" y="54"/>
                      <a:pt x="361" y="47"/>
                      <a:pt x="356" y="47"/>
                    </a:cubicBezTo>
                    <a:cubicBezTo>
                      <a:pt x="351" y="47"/>
                      <a:pt x="340" y="49"/>
                      <a:pt x="338" y="49"/>
                    </a:cubicBezTo>
                    <a:cubicBezTo>
                      <a:pt x="333" y="49"/>
                      <a:pt x="326" y="56"/>
                      <a:pt x="321" y="58"/>
                    </a:cubicBezTo>
                    <a:cubicBezTo>
                      <a:pt x="317" y="58"/>
                      <a:pt x="305" y="49"/>
                      <a:pt x="303" y="51"/>
                    </a:cubicBezTo>
                    <a:cubicBezTo>
                      <a:pt x="300" y="54"/>
                      <a:pt x="293" y="44"/>
                      <a:pt x="289" y="42"/>
                    </a:cubicBezTo>
                    <a:cubicBezTo>
                      <a:pt x="286" y="37"/>
                      <a:pt x="289" y="28"/>
                      <a:pt x="286" y="23"/>
                    </a:cubicBezTo>
                    <a:cubicBezTo>
                      <a:pt x="284" y="19"/>
                      <a:pt x="270" y="19"/>
                      <a:pt x="266" y="17"/>
                    </a:cubicBezTo>
                    <a:cubicBezTo>
                      <a:pt x="263" y="14"/>
                      <a:pt x="256" y="12"/>
                      <a:pt x="251" y="12"/>
                    </a:cubicBezTo>
                    <a:cubicBezTo>
                      <a:pt x="247" y="12"/>
                      <a:pt x="240" y="9"/>
                      <a:pt x="237" y="7"/>
                    </a:cubicBezTo>
                    <a:cubicBezTo>
                      <a:pt x="235" y="5"/>
                      <a:pt x="226" y="3"/>
                      <a:pt x="221" y="0"/>
                    </a:cubicBezTo>
                    <a:cubicBezTo>
                      <a:pt x="217" y="0"/>
                      <a:pt x="217" y="5"/>
                      <a:pt x="214" y="7"/>
                    </a:cubicBezTo>
                    <a:cubicBezTo>
                      <a:pt x="212" y="12"/>
                      <a:pt x="205" y="12"/>
                      <a:pt x="203" y="17"/>
                    </a:cubicBezTo>
                    <a:cubicBezTo>
                      <a:pt x="203" y="21"/>
                      <a:pt x="193" y="21"/>
                      <a:pt x="193" y="26"/>
                    </a:cubicBezTo>
                    <a:cubicBezTo>
                      <a:pt x="196" y="30"/>
                      <a:pt x="198" y="42"/>
                      <a:pt x="203" y="44"/>
                    </a:cubicBezTo>
                    <a:cubicBezTo>
                      <a:pt x="205" y="47"/>
                      <a:pt x="203" y="54"/>
                      <a:pt x="200" y="56"/>
                    </a:cubicBezTo>
                    <a:cubicBezTo>
                      <a:pt x="200" y="58"/>
                      <a:pt x="186" y="61"/>
                      <a:pt x="184" y="66"/>
                    </a:cubicBezTo>
                    <a:cubicBezTo>
                      <a:pt x="182" y="70"/>
                      <a:pt x="175" y="66"/>
                      <a:pt x="168" y="61"/>
                    </a:cubicBezTo>
                    <a:cubicBezTo>
                      <a:pt x="163" y="58"/>
                      <a:pt x="154" y="61"/>
                      <a:pt x="151" y="63"/>
                    </a:cubicBezTo>
                    <a:cubicBezTo>
                      <a:pt x="149" y="66"/>
                      <a:pt x="138" y="56"/>
                      <a:pt x="133" y="56"/>
                    </a:cubicBezTo>
                    <a:cubicBezTo>
                      <a:pt x="131" y="54"/>
                      <a:pt x="131" y="42"/>
                      <a:pt x="126" y="44"/>
                    </a:cubicBezTo>
                    <a:cubicBezTo>
                      <a:pt x="124" y="44"/>
                      <a:pt x="103" y="40"/>
                      <a:pt x="98" y="37"/>
                    </a:cubicBezTo>
                    <a:cubicBezTo>
                      <a:pt x="93" y="37"/>
                      <a:pt x="84" y="37"/>
                      <a:pt x="82" y="42"/>
                    </a:cubicBezTo>
                    <a:cubicBezTo>
                      <a:pt x="82" y="44"/>
                      <a:pt x="70" y="44"/>
                      <a:pt x="68" y="47"/>
                    </a:cubicBezTo>
                    <a:cubicBezTo>
                      <a:pt x="66" y="51"/>
                      <a:pt x="59" y="54"/>
                      <a:pt x="54" y="56"/>
                    </a:cubicBezTo>
                    <a:cubicBezTo>
                      <a:pt x="52" y="61"/>
                      <a:pt x="40" y="61"/>
                      <a:pt x="37" y="66"/>
                    </a:cubicBezTo>
                    <a:cubicBezTo>
                      <a:pt x="35" y="73"/>
                      <a:pt x="21" y="75"/>
                      <a:pt x="19" y="75"/>
                    </a:cubicBezTo>
                    <a:cubicBezTo>
                      <a:pt x="14" y="75"/>
                      <a:pt x="5" y="77"/>
                      <a:pt x="5" y="82"/>
                    </a:cubicBezTo>
                    <a:lnTo>
                      <a:pt x="0" y="82"/>
                    </a:lnTo>
                    <a:lnTo>
                      <a:pt x="0" y="84"/>
                    </a:lnTo>
                    <a:cubicBezTo>
                      <a:pt x="3" y="98"/>
                      <a:pt x="10" y="98"/>
                      <a:pt x="16" y="105"/>
                    </a:cubicBezTo>
                    <a:cubicBezTo>
                      <a:pt x="24" y="110"/>
                      <a:pt x="28" y="114"/>
                      <a:pt x="35" y="114"/>
                    </a:cubicBezTo>
                    <a:cubicBezTo>
                      <a:pt x="42" y="114"/>
                      <a:pt x="52" y="124"/>
                      <a:pt x="54" y="128"/>
                    </a:cubicBezTo>
                    <a:cubicBezTo>
                      <a:pt x="54" y="135"/>
                      <a:pt x="61" y="142"/>
                      <a:pt x="66" y="145"/>
                    </a:cubicBezTo>
                    <a:cubicBezTo>
                      <a:pt x="68" y="149"/>
                      <a:pt x="63" y="159"/>
                      <a:pt x="63" y="166"/>
                    </a:cubicBezTo>
                    <a:cubicBezTo>
                      <a:pt x="63" y="175"/>
                      <a:pt x="54" y="178"/>
                      <a:pt x="59" y="185"/>
                    </a:cubicBezTo>
                    <a:cubicBezTo>
                      <a:pt x="63" y="192"/>
                      <a:pt x="98" y="196"/>
                      <a:pt x="107" y="196"/>
                    </a:cubicBezTo>
                    <a:cubicBezTo>
                      <a:pt x="117" y="196"/>
                      <a:pt x="119" y="205"/>
                      <a:pt x="121" y="205"/>
                    </a:cubicBezTo>
                    <a:cubicBezTo>
                      <a:pt x="128" y="208"/>
                      <a:pt x="128" y="215"/>
                      <a:pt x="135" y="215"/>
                    </a:cubicBezTo>
                    <a:cubicBezTo>
                      <a:pt x="142" y="217"/>
                      <a:pt x="149" y="222"/>
                      <a:pt x="151" y="233"/>
                    </a:cubicBezTo>
                    <a:cubicBezTo>
                      <a:pt x="156" y="245"/>
                      <a:pt x="163" y="250"/>
                      <a:pt x="165" y="254"/>
                    </a:cubicBezTo>
                    <a:cubicBezTo>
                      <a:pt x="165" y="261"/>
                      <a:pt x="182" y="257"/>
                      <a:pt x="191" y="257"/>
                    </a:cubicBezTo>
                    <a:cubicBezTo>
                      <a:pt x="203" y="259"/>
                      <a:pt x="235" y="257"/>
                      <a:pt x="242" y="259"/>
                    </a:cubicBezTo>
                    <a:cubicBezTo>
                      <a:pt x="251" y="261"/>
                      <a:pt x="270" y="259"/>
                      <a:pt x="282" y="268"/>
                    </a:cubicBezTo>
                    <a:cubicBezTo>
                      <a:pt x="291" y="275"/>
                      <a:pt x="298" y="268"/>
                      <a:pt x="305" y="273"/>
                    </a:cubicBezTo>
                    <a:cubicBezTo>
                      <a:pt x="312" y="278"/>
                      <a:pt x="317" y="280"/>
                      <a:pt x="326" y="278"/>
                    </a:cubicBezTo>
                    <a:cubicBezTo>
                      <a:pt x="335" y="278"/>
                      <a:pt x="335" y="285"/>
                      <a:pt x="342" y="287"/>
                    </a:cubicBezTo>
                    <a:cubicBezTo>
                      <a:pt x="349" y="287"/>
                      <a:pt x="361" y="275"/>
                      <a:pt x="379" y="268"/>
                    </a:cubicBezTo>
                    <a:cubicBezTo>
                      <a:pt x="398" y="259"/>
                      <a:pt x="419" y="264"/>
                      <a:pt x="428" y="266"/>
                    </a:cubicBezTo>
                    <a:cubicBezTo>
                      <a:pt x="437" y="268"/>
                      <a:pt x="454" y="261"/>
                      <a:pt x="465" y="250"/>
                    </a:cubicBezTo>
                    <a:cubicBezTo>
                      <a:pt x="477" y="238"/>
                      <a:pt x="491" y="240"/>
                      <a:pt x="491" y="229"/>
                    </a:cubicBezTo>
                    <a:cubicBezTo>
                      <a:pt x="493" y="217"/>
                      <a:pt x="482" y="215"/>
                      <a:pt x="486" y="205"/>
                    </a:cubicBezTo>
                    <a:cubicBezTo>
                      <a:pt x="491" y="194"/>
                      <a:pt x="500" y="196"/>
                      <a:pt x="507" y="199"/>
                    </a:cubicBezTo>
                    <a:cubicBezTo>
                      <a:pt x="512" y="201"/>
                      <a:pt x="528" y="205"/>
                      <a:pt x="540" y="196"/>
                    </a:cubicBezTo>
                    <a:cubicBezTo>
                      <a:pt x="554" y="187"/>
                      <a:pt x="561" y="187"/>
                      <a:pt x="572" y="187"/>
                    </a:cubicBezTo>
                    <a:cubicBezTo>
                      <a:pt x="584" y="185"/>
                      <a:pt x="584" y="178"/>
                      <a:pt x="591" y="168"/>
                    </a:cubicBezTo>
                    <a:cubicBezTo>
                      <a:pt x="600" y="161"/>
                      <a:pt x="610" y="159"/>
                      <a:pt x="617" y="159"/>
                    </a:cubicBezTo>
                    <a:cubicBezTo>
                      <a:pt x="626" y="159"/>
                      <a:pt x="637" y="149"/>
                      <a:pt x="644" y="152"/>
                    </a:cubicBezTo>
                    <a:cubicBezTo>
                      <a:pt x="654" y="154"/>
                      <a:pt x="665" y="156"/>
                      <a:pt x="668" y="149"/>
                    </a:cubicBezTo>
                    <a:cubicBezTo>
                      <a:pt x="668" y="142"/>
                      <a:pt x="647" y="128"/>
                      <a:pt x="640" y="1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3" name="Freeform 190">
                <a:extLst>
                  <a:ext uri="{FF2B5EF4-FFF2-40B4-BE49-F238E27FC236}">
                    <a16:creationId xmlns:a16="http://schemas.microsoft.com/office/drawing/2014/main" id="{BB4DD77C-E41E-B74E-938A-E1C175A37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620"/>
                <a:ext cx="401" cy="173"/>
              </a:xfrm>
              <a:custGeom>
                <a:avLst/>
                <a:gdLst>
                  <a:gd name="T0" fmla="*/ 640 w 668"/>
                  <a:gd name="T1" fmla="*/ 121 h 287"/>
                  <a:gd name="T2" fmla="*/ 598 w 668"/>
                  <a:gd name="T3" fmla="*/ 121 h 287"/>
                  <a:gd name="T4" fmla="*/ 579 w 668"/>
                  <a:gd name="T5" fmla="*/ 108 h 287"/>
                  <a:gd name="T6" fmla="*/ 598 w 668"/>
                  <a:gd name="T7" fmla="*/ 63 h 287"/>
                  <a:gd name="T8" fmla="*/ 563 w 668"/>
                  <a:gd name="T9" fmla="*/ 58 h 287"/>
                  <a:gd name="T10" fmla="*/ 521 w 668"/>
                  <a:gd name="T11" fmla="*/ 68 h 287"/>
                  <a:gd name="T12" fmla="*/ 477 w 668"/>
                  <a:gd name="T13" fmla="*/ 82 h 287"/>
                  <a:gd name="T14" fmla="*/ 421 w 668"/>
                  <a:gd name="T15" fmla="*/ 77 h 287"/>
                  <a:gd name="T16" fmla="*/ 391 w 668"/>
                  <a:gd name="T17" fmla="*/ 56 h 287"/>
                  <a:gd name="T18" fmla="*/ 356 w 668"/>
                  <a:gd name="T19" fmla="*/ 47 h 287"/>
                  <a:gd name="T20" fmla="*/ 321 w 668"/>
                  <a:gd name="T21" fmla="*/ 58 h 287"/>
                  <a:gd name="T22" fmla="*/ 289 w 668"/>
                  <a:gd name="T23" fmla="*/ 42 h 287"/>
                  <a:gd name="T24" fmla="*/ 266 w 668"/>
                  <a:gd name="T25" fmla="*/ 17 h 287"/>
                  <a:gd name="T26" fmla="*/ 237 w 668"/>
                  <a:gd name="T27" fmla="*/ 7 h 287"/>
                  <a:gd name="T28" fmla="*/ 214 w 668"/>
                  <a:gd name="T29" fmla="*/ 7 h 287"/>
                  <a:gd name="T30" fmla="*/ 193 w 668"/>
                  <a:gd name="T31" fmla="*/ 26 h 287"/>
                  <a:gd name="T32" fmla="*/ 200 w 668"/>
                  <a:gd name="T33" fmla="*/ 56 h 287"/>
                  <a:gd name="T34" fmla="*/ 168 w 668"/>
                  <a:gd name="T35" fmla="*/ 61 h 287"/>
                  <a:gd name="T36" fmla="*/ 133 w 668"/>
                  <a:gd name="T37" fmla="*/ 56 h 287"/>
                  <a:gd name="T38" fmla="*/ 98 w 668"/>
                  <a:gd name="T39" fmla="*/ 37 h 287"/>
                  <a:gd name="T40" fmla="*/ 68 w 668"/>
                  <a:gd name="T41" fmla="*/ 47 h 287"/>
                  <a:gd name="T42" fmla="*/ 37 w 668"/>
                  <a:gd name="T43" fmla="*/ 66 h 287"/>
                  <a:gd name="T44" fmla="*/ 5 w 668"/>
                  <a:gd name="T45" fmla="*/ 82 h 287"/>
                  <a:gd name="T46" fmla="*/ 0 w 668"/>
                  <a:gd name="T47" fmla="*/ 84 h 287"/>
                  <a:gd name="T48" fmla="*/ 35 w 668"/>
                  <a:gd name="T49" fmla="*/ 114 h 287"/>
                  <a:gd name="T50" fmla="*/ 66 w 668"/>
                  <a:gd name="T51" fmla="*/ 145 h 287"/>
                  <a:gd name="T52" fmla="*/ 59 w 668"/>
                  <a:gd name="T53" fmla="*/ 185 h 287"/>
                  <a:gd name="T54" fmla="*/ 121 w 668"/>
                  <a:gd name="T55" fmla="*/ 205 h 287"/>
                  <a:gd name="T56" fmla="*/ 151 w 668"/>
                  <a:gd name="T57" fmla="*/ 233 h 287"/>
                  <a:gd name="T58" fmla="*/ 191 w 668"/>
                  <a:gd name="T59" fmla="*/ 257 h 287"/>
                  <a:gd name="T60" fmla="*/ 282 w 668"/>
                  <a:gd name="T61" fmla="*/ 268 h 287"/>
                  <a:gd name="T62" fmla="*/ 326 w 668"/>
                  <a:gd name="T63" fmla="*/ 278 h 287"/>
                  <a:gd name="T64" fmla="*/ 379 w 668"/>
                  <a:gd name="T65" fmla="*/ 268 h 287"/>
                  <a:gd name="T66" fmla="*/ 465 w 668"/>
                  <a:gd name="T67" fmla="*/ 250 h 287"/>
                  <a:gd name="T68" fmla="*/ 486 w 668"/>
                  <a:gd name="T69" fmla="*/ 205 h 287"/>
                  <a:gd name="T70" fmla="*/ 540 w 668"/>
                  <a:gd name="T71" fmla="*/ 196 h 287"/>
                  <a:gd name="T72" fmla="*/ 591 w 668"/>
                  <a:gd name="T73" fmla="*/ 168 h 287"/>
                  <a:gd name="T74" fmla="*/ 644 w 668"/>
                  <a:gd name="T75" fmla="*/ 152 h 287"/>
                  <a:gd name="T76" fmla="*/ 640 w 668"/>
                  <a:gd name="T77" fmla="*/ 12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8" h="287">
                    <a:moveTo>
                      <a:pt x="640" y="121"/>
                    </a:moveTo>
                    <a:lnTo>
                      <a:pt x="640" y="121"/>
                    </a:lnTo>
                    <a:cubicBezTo>
                      <a:pt x="633" y="112"/>
                      <a:pt x="621" y="117"/>
                      <a:pt x="619" y="124"/>
                    </a:cubicBezTo>
                    <a:cubicBezTo>
                      <a:pt x="617" y="131"/>
                      <a:pt x="610" y="121"/>
                      <a:pt x="598" y="121"/>
                    </a:cubicBezTo>
                    <a:cubicBezTo>
                      <a:pt x="586" y="121"/>
                      <a:pt x="584" y="128"/>
                      <a:pt x="577" y="119"/>
                    </a:cubicBezTo>
                    <a:cubicBezTo>
                      <a:pt x="568" y="112"/>
                      <a:pt x="579" y="108"/>
                      <a:pt x="579" y="108"/>
                    </a:cubicBezTo>
                    <a:lnTo>
                      <a:pt x="582" y="98"/>
                    </a:lnTo>
                    <a:lnTo>
                      <a:pt x="598" y="63"/>
                    </a:lnTo>
                    <a:cubicBezTo>
                      <a:pt x="593" y="61"/>
                      <a:pt x="586" y="61"/>
                      <a:pt x="582" y="61"/>
                    </a:cubicBezTo>
                    <a:cubicBezTo>
                      <a:pt x="577" y="63"/>
                      <a:pt x="565" y="63"/>
                      <a:pt x="563" y="58"/>
                    </a:cubicBezTo>
                    <a:cubicBezTo>
                      <a:pt x="563" y="54"/>
                      <a:pt x="542" y="54"/>
                      <a:pt x="538" y="56"/>
                    </a:cubicBezTo>
                    <a:cubicBezTo>
                      <a:pt x="533" y="61"/>
                      <a:pt x="521" y="63"/>
                      <a:pt x="521" y="68"/>
                    </a:cubicBezTo>
                    <a:cubicBezTo>
                      <a:pt x="521" y="73"/>
                      <a:pt x="507" y="70"/>
                      <a:pt x="503" y="75"/>
                    </a:cubicBezTo>
                    <a:cubicBezTo>
                      <a:pt x="500" y="77"/>
                      <a:pt x="477" y="80"/>
                      <a:pt x="477" y="82"/>
                    </a:cubicBezTo>
                    <a:cubicBezTo>
                      <a:pt x="475" y="84"/>
                      <a:pt x="451" y="84"/>
                      <a:pt x="447" y="82"/>
                    </a:cubicBezTo>
                    <a:cubicBezTo>
                      <a:pt x="444" y="77"/>
                      <a:pt x="424" y="82"/>
                      <a:pt x="421" y="77"/>
                    </a:cubicBezTo>
                    <a:cubicBezTo>
                      <a:pt x="419" y="70"/>
                      <a:pt x="410" y="68"/>
                      <a:pt x="410" y="63"/>
                    </a:cubicBezTo>
                    <a:cubicBezTo>
                      <a:pt x="410" y="61"/>
                      <a:pt x="393" y="61"/>
                      <a:pt x="391" y="56"/>
                    </a:cubicBezTo>
                    <a:cubicBezTo>
                      <a:pt x="391" y="51"/>
                      <a:pt x="377" y="51"/>
                      <a:pt x="375" y="51"/>
                    </a:cubicBezTo>
                    <a:cubicBezTo>
                      <a:pt x="375" y="54"/>
                      <a:pt x="361" y="47"/>
                      <a:pt x="356" y="47"/>
                    </a:cubicBezTo>
                    <a:cubicBezTo>
                      <a:pt x="351" y="47"/>
                      <a:pt x="340" y="49"/>
                      <a:pt x="338" y="49"/>
                    </a:cubicBezTo>
                    <a:cubicBezTo>
                      <a:pt x="333" y="49"/>
                      <a:pt x="326" y="56"/>
                      <a:pt x="321" y="58"/>
                    </a:cubicBezTo>
                    <a:cubicBezTo>
                      <a:pt x="317" y="58"/>
                      <a:pt x="305" y="49"/>
                      <a:pt x="303" y="51"/>
                    </a:cubicBezTo>
                    <a:cubicBezTo>
                      <a:pt x="300" y="54"/>
                      <a:pt x="293" y="44"/>
                      <a:pt x="289" y="42"/>
                    </a:cubicBezTo>
                    <a:cubicBezTo>
                      <a:pt x="286" y="37"/>
                      <a:pt x="289" y="28"/>
                      <a:pt x="286" y="23"/>
                    </a:cubicBezTo>
                    <a:cubicBezTo>
                      <a:pt x="284" y="19"/>
                      <a:pt x="270" y="19"/>
                      <a:pt x="266" y="17"/>
                    </a:cubicBezTo>
                    <a:cubicBezTo>
                      <a:pt x="263" y="14"/>
                      <a:pt x="256" y="12"/>
                      <a:pt x="251" y="12"/>
                    </a:cubicBezTo>
                    <a:cubicBezTo>
                      <a:pt x="247" y="12"/>
                      <a:pt x="240" y="9"/>
                      <a:pt x="237" y="7"/>
                    </a:cubicBezTo>
                    <a:cubicBezTo>
                      <a:pt x="235" y="5"/>
                      <a:pt x="226" y="3"/>
                      <a:pt x="221" y="0"/>
                    </a:cubicBezTo>
                    <a:cubicBezTo>
                      <a:pt x="217" y="0"/>
                      <a:pt x="217" y="5"/>
                      <a:pt x="214" y="7"/>
                    </a:cubicBezTo>
                    <a:cubicBezTo>
                      <a:pt x="212" y="12"/>
                      <a:pt x="205" y="12"/>
                      <a:pt x="203" y="17"/>
                    </a:cubicBezTo>
                    <a:cubicBezTo>
                      <a:pt x="203" y="21"/>
                      <a:pt x="193" y="21"/>
                      <a:pt x="193" y="26"/>
                    </a:cubicBezTo>
                    <a:cubicBezTo>
                      <a:pt x="196" y="30"/>
                      <a:pt x="198" y="42"/>
                      <a:pt x="203" y="44"/>
                    </a:cubicBezTo>
                    <a:cubicBezTo>
                      <a:pt x="205" y="47"/>
                      <a:pt x="203" y="54"/>
                      <a:pt x="200" y="56"/>
                    </a:cubicBezTo>
                    <a:cubicBezTo>
                      <a:pt x="200" y="58"/>
                      <a:pt x="186" y="61"/>
                      <a:pt x="184" y="66"/>
                    </a:cubicBezTo>
                    <a:cubicBezTo>
                      <a:pt x="182" y="70"/>
                      <a:pt x="175" y="66"/>
                      <a:pt x="168" y="61"/>
                    </a:cubicBezTo>
                    <a:cubicBezTo>
                      <a:pt x="163" y="58"/>
                      <a:pt x="154" y="61"/>
                      <a:pt x="151" y="63"/>
                    </a:cubicBezTo>
                    <a:cubicBezTo>
                      <a:pt x="149" y="66"/>
                      <a:pt x="138" y="56"/>
                      <a:pt x="133" y="56"/>
                    </a:cubicBezTo>
                    <a:cubicBezTo>
                      <a:pt x="131" y="54"/>
                      <a:pt x="131" y="42"/>
                      <a:pt x="126" y="44"/>
                    </a:cubicBezTo>
                    <a:cubicBezTo>
                      <a:pt x="124" y="44"/>
                      <a:pt x="103" y="40"/>
                      <a:pt x="98" y="37"/>
                    </a:cubicBezTo>
                    <a:cubicBezTo>
                      <a:pt x="93" y="37"/>
                      <a:pt x="84" y="37"/>
                      <a:pt x="82" y="42"/>
                    </a:cubicBezTo>
                    <a:cubicBezTo>
                      <a:pt x="82" y="44"/>
                      <a:pt x="70" y="44"/>
                      <a:pt x="68" y="47"/>
                    </a:cubicBezTo>
                    <a:cubicBezTo>
                      <a:pt x="66" y="51"/>
                      <a:pt x="59" y="54"/>
                      <a:pt x="54" y="56"/>
                    </a:cubicBezTo>
                    <a:cubicBezTo>
                      <a:pt x="52" y="61"/>
                      <a:pt x="40" y="61"/>
                      <a:pt x="37" y="66"/>
                    </a:cubicBezTo>
                    <a:cubicBezTo>
                      <a:pt x="35" y="73"/>
                      <a:pt x="21" y="75"/>
                      <a:pt x="19" y="75"/>
                    </a:cubicBezTo>
                    <a:cubicBezTo>
                      <a:pt x="14" y="75"/>
                      <a:pt x="5" y="77"/>
                      <a:pt x="5" y="82"/>
                    </a:cubicBezTo>
                    <a:lnTo>
                      <a:pt x="0" y="82"/>
                    </a:lnTo>
                    <a:lnTo>
                      <a:pt x="0" y="84"/>
                    </a:lnTo>
                    <a:cubicBezTo>
                      <a:pt x="3" y="98"/>
                      <a:pt x="10" y="98"/>
                      <a:pt x="16" y="105"/>
                    </a:cubicBezTo>
                    <a:cubicBezTo>
                      <a:pt x="24" y="110"/>
                      <a:pt x="28" y="114"/>
                      <a:pt x="35" y="114"/>
                    </a:cubicBezTo>
                    <a:cubicBezTo>
                      <a:pt x="42" y="114"/>
                      <a:pt x="52" y="124"/>
                      <a:pt x="54" y="128"/>
                    </a:cubicBezTo>
                    <a:cubicBezTo>
                      <a:pt x="54" y="135"/>
                      <a:pt x="61" y="142"/>
                      <a:pt x="66" y="145"/>
                    </a:cubicBezTo>
                    <a:cubicBezTo>
                      <a:pt x="68" y="149"/>
                      <a:pt x="63" y="159"/>
                      <a:pt x="63" y="166"/>
                    </a:cubicBezTo>
                    <a:cubicBezTo>
                      <a:pt x="63" y="175"/>
                      <a:pt x="54" y="178"/>
                      <a:pt x="59" y="185"/>
                    </a:cubicBezTo>
                    <a:cubicBezTo>
                      <a:pt x="63" y="192"/>
                      <a:pt x="98" y="196"/>
                      <a:pt x="107" y="196"/>
                    </a:cubicBezTo>
                    <a:cubicBezTo>
                      <a:pt x="117" y="196"/>
                      <a:pt x="119" y="205"/>
                      <a:pt x="121" y="205"/>
                    </a:cubicBezTo>
                    <a:cubicBezTo>
                      <a:pt x="128" y="208"/>
                      <a:pt x="128" y="215"/>
                      <a:pt x="135" y="215"/>
                    </a:cubicBezTo>
                    <a:cubicBezTo>
                      <a:pt x="142" y="217"/>
                      <a:pt x="149" y="222"/>
                      <a:pt x="151" y="233"/>
                    </a:cubicBezTo>
                    <a:cubicBezTo>
                      <a:pt x="156" y="245"/>
                      <a:pt x="163" y="250"/>
                      <a:pt x="165" y="254"/>
                    </a:cubicBezTo>
                    <a:cubicBezTo>
                      <a:pt x="165" y="261"/>
                      <a:pt x="182" y="257"/>
                      <a:pt x="191" y="257"/>
                    </a:cubicBezTo>
                    <a:cubicBezTo>
                      <a:pt x="203" y="259"/>
                      <a:pt x="235" y="257"/>
                      <a:pt x="242" y="259"/>
                    </a:cubicBezTo>
                    <a:cubicBezTo>
                      <a:pt x="251" y="261"/>
                      <a:pt x="270" y="259"/>
                      <a:pt x="282" y="268"/>
                    </a:cubicBezTo>
                    <a:cubicBezTo>
                      <a:pt x="291" y="275"/>
                      <a:pt x="298" y="268"/>
                      <a:pt x="305" y="273"/>
                    </a:cubicBezTo>
                    <a:cubicBezTo>
                      <a:pt x="312" y="278"/>
                      <a:pt x="317" y="280"/>
                      <a:pt x="326" y="278"/>
                    </a:cubicBezTo>
                    <a:cubicBezTo>
                      <a:pt x="335" y="278"/>
                      <a:pt x="335" y="285"/>
                      <a:pt x="342" y="287"/>
                    </a:cubicBezTo>
                    <a:cubicBezTo>
                      <a:pt x="349" y="287"/>
                      <a:pt x="361" y="275"/>
                      <a:pt x="379" y="268"/>
                    </a:cubicBezTo>
                    <a:cubicBezTo>
                      <a:pt x="398" y="259"/>
                      <a:pt x="419" y="264"/>
                      <a:pt x="428" y="266"/>
                    </a:cubicBezTo>
                    <a:cubicBezTo>
                      <a:pt x="437" y="268"/>
                      <a:pt x="454" y="261"/>
                      <a:pt x="465" y="250"/>
                    </a:cubicBezTo>
                    <a:cubicBezTo>
                      <a:pt x="477" y="238"/>
                      <a:pt x="491" y="240"/>
                      <a:pt x="491" y="229"/>
                    </a:cubicBezTo>
                    <a:cubicBezTo>
                      <a:pt x="493" y="217"/>
                      <a:pt x="482" y="215"/>
                      <a:pt x="486" y="205"/>
                    </a:cubicBezTo>
                    <a:cubicBezTo>
                      <a:pt x="491" y="194"/>
                      <a:pt x="500" y="196"/>
                      <a:pt x="507" y="199"/>
                    </a:cubicBezTo>
                    <a:cubicBezTo>
                      <a:pt x="512" y="201"/>
                      <a:pt x="528" y="205"/>
                      <a:pt x="540" y="196"/>
                    </a:cubicBezTo>
                    <a:cubicBezTo>
                      <a:pt x="554" y="187"/>
                      <a:pt x="561" y="187"/>
                      <a:pt x="572" y="187"/>
                    </a:cubicBezTo>
                    <a:cubicBezTo>
                      <a:pt x="584" y="185"/>
                      <a:pt x="584" y="178"/>
                      <a:pt x="591" y="168"/>
                    </a:cubicBezTo>
                    <a:cubicBezTo>
                      <a:pt x="600" y="161"/>
                      <a:pt x="610" y="159"/>
                      <a:pt x="617" y="159"/>
                    </a:cubicBezTo>
                    <a:cubicBezTo>
                      <a:pt x="626" y="159"/>
                      <a:pt x="637" y="149"/>
                      <a:pt x="644" y="152"/>
                    </a:cubicBezTo>
                    <a:cubicBezTo>
                      <a:pt x="654" y="154"/>
                      <a:pt x="665" y="156"/>
                      <a:pt x="668" y="149"/>
                    </a:cubicBezTo>
                    <a:cubicBezTo>
                      <a:pt x="668" y="142"/>
                      <a:pt x="647" y="128"/>
                      <a:pt x="640" y="121"/>
                    </a:cubicBezTo>
                    <a:lnTo>
                      <a:pt x="640" y="1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4" name="Freeform 191">
                <a:extLst>
                  <a:ext uri="{FF2B5EF4-FFF2-40B4-BE49-F238E27FC236}">
                    <a16:creationId xmlns:a16="http://schemas.microsoft.com/office/drawing/2014/main" id="{1E1E6632-713A-30D9-D7B6-D6B488B74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620"/>
                <a:ext cx="401" cy="173"/>
              </a:xfrm>
              <a:custGeom>
                <a:avLst/>
                <a:gdLst>
                  <a:gd name="T0" fmla="*/ 640 w 668"/>
                  <a:gd name="T1" fmla="*/ 121 h 287"/>
                  <a:gd name="T2" fmla="*/ 598 w 668"/>
                  <a:gd name="T3" fmla="*/ 121 h 287"/>
                  <a:gd name="T4" fmla="*/ 579 w 668"/>
                  <a:gd name="T5" fmla="*/ 108 h 287"/>
                  <a:gd name="T6" fmla="*/ 598 w 668"/>
                  <a:gd name="T7" fmla="*/ 63 h 287"/>
                  <a:gd name="T8" fmla="*/ 563 w 668"/>
                  <a:gd name="T9" fmla="*/ 58 h 287"/>
                  <a:gd name="T10" fmla="*/ 521 w 668"/>
                  <a:gd name="T11" fmla="*/ 68 h 287"/>
                  <a:gd name="T12" fmla="*/ 477 w 668"/>
                  <a:gd name="T13" fmla="*/ 82 h 287"/>
                  <a:gd name="T14" fmla="*/ 421 w 668"/>
                  <a:gd name="T15" fmla="*/ 77 h 287"/>
                  <a:gd name="T16" fmla="*/ 391 w 668"/>
                  <a:gd name="T17" fmla="*/ 56 h 287"/>
                  <a:gd name="T18" fmla="*/ 356 w 668"/>
                  <a:gd name="T19" fmla="*/ 47 h 287"/>
                  <a:gd name="T20" fmla="*/ 321 w 668"/>
                  <a:gd name="T21" fmla="*/ 58 h 287"/>
                  <a:gd name="T22" fmla="*/ 289 w 668"/>
                  <a:gd name="T23" fmla="*/ 42 h 287"/>
                  <a:gd name="T24" fmla="*/ 266 w 668"/>
                  <a:gd name="T25" fmla="*/ 17 h 287"/>
                  <a:gd name="T26" fmla="*/ 237 w 668"/>
                  <a:gd name="T27" fmla="*/ 7 h 287"/>
                  <a:gd name="T28" fmla="*/ 214 w 668"/>
                  <a:gd name="T29" fmla="*/ 7 h 287"/>
                  <a:gd name="T30" fmla="*/ 193 w 668"/>
                  <a:gd name="T31" fmla="*/ 26 h 287"/>
                  <a:gd name="T32" fmla="*/ 200 w 668"/>
                  <a:gd name="T33" fmla="*/ 56 h 287"/>
                  <a:gd name="T34" fmla="*/ 168 w 668"/>
                  <a:gd name="T35" fmla="*/ 61 h 287"/>
                  <a:gd name="T36" fmla="*/ 133 w 668"/>
                  <a:gd name="T37" fmla="*/ 56 h 287"/>
                  <a:gd name="T38" fmla="*/ 98 w 668"/>
                  <a:gd name="T39" fmla="*/ 37 h 287"/>
                  <a:gd name="T40" fmla="*/ 68 w 668"/>
                  <a:gd name="T41" fmla="*/ 47 h 287"/>
                  <a:gd name="T42" fmla="*/ 37 w 668"/>
                  <a:gd name="T43" fmla="*/ 66 h 287"/>
                  <a:gd name="T44" fmla="*/ 5 w 668"/>
                  <a:gd name="T45" fmla="*/ 82 h 287"/>
                  <a:gd name="T46" fmla="*/ 0 w 668"/>
                  <a:gd name="T47" fmla="*/ 84 h 287"/>
                  <a:gd name="T48" fmla="*/ 35 w 668"/>
                  <a:gd name="T49" fmla="*/ 114 h 287"/>
                  <a:gd name="T50" fmla="*/ 66 w 668"/>
                  <a:gd name="T51" fmla="*/ 145 h 287"/>
                  <a:gd name="T52" fmla="*/ 59 w 668"/>
                  <a:gd name="T53" fmla="*/ 185 h 287"/>
                  <a:gd name="T54" fmla="*/ 121 w 668"/>
                  <a:gd name="T55" fmla="*/ 205 h 287"/>
                  <a:gd name="T56" fmla="*/ 151 w 668"/>
                  <a:gd name="T57" fmla="*/ 233 h 287"/>
                  <a:gd name="T58" fmla="*/ 191 w 668"/>
                  <a:gd name="T59" fmla="*/ 257 h 287"/>
                  <a:gd name="T60" fmla="*/ 282 w 668"/>
                  <a:gd name="T61" fmla="*/ 268 h 287"/>
                  <a:gd name="T62" fmla="*/ 326 w 668"/>
                  <a:gd name="T63" fmla="*/ 278 h 287"/>
                  <a:gd name="T64" fmla="*/ 379 w 668"/>
                  <a:gd name="T65" fmla="*/ 268 h 287"/>
                  <a:gd name="T66" fmla="*/ 465 w 668"/>
                  <a:gd name="T67" fmla="*/ 250 h 287"/>
                  <a:gd name="T68" fmla="*/ 486 w 668"/>
                  <a:gd name="T69" fmla="*/ 205 h 287"/>
                  <a:gd name="T70" fmla="*/ 540 w 668"/>
                  <a:gd name="T71" fmla="*/ 196 h 287"/>
                  <a:gd name="T72" fmla="*/ 591 w 668"/>
                  <a:gd name="T73" fmla="*/ 168 h 287"/>
                  <a:gd name="T74" fmla="*/ 644 w 668"/>
                  <a:gd name="T75" fmla="*/ 152 h 287"/>
                  <a:gd name="T76" fmla="*/ 640 w 668"/>
                  <a:gd name="T77" fmla="*/ 12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8" h="287">
                    <a:moveTo>
                      <a:pt x="640" y="121"/>
                    </a:moveTo>
                    <a:lnTo>
                      <a:pt x="640" y="121"/>
                    </a:lnTo>
                    <a:cubicBezTo>
                      <a:pt x="633" y="112"/>
                      <a:pt x="621" y="117"/>
                      <a:pt x="619" y="124"/>
                    </a:cubicBezTo>
                    <a:cubicBezTo>
                      <a:pt x="617" y="131"/>
                      <a:pt x="610" y="121"/>
                      <a:pt x="598" y="121"/>
                    </a:cubicBezTo>
                    <a:cubicBezTo>
                      <a:pt x="586" y="121"/>
                      <a:pt x="584" y="128"/>
                      <a:pt x="577" y="119"/>
                    </a:cubicBezTo>
                    <a:cubicBezTo>
                      <a:pt x="568" y="112"/>
                      <a:pt x="579" y="108"/>
                      <a:pt x="579" y="108"/>
                    </a:cubicBezTo>
                    <a:lnTo>
                      <a:pt x="582" y="98"/>
                    </a:lnTo>
                    <a:lnTo>
                      <a:pt x="598" y="63"/>
                    </a:lnTo>
                    <a:cubicBezTo>
                      <a:pt x="593" y="61"/>
                      <a:pt x="586" y="61"/>
                      <a:pt x="582" y="61"/>
                    </a:cubicBezTo>
                    <a:cubicBezTo>
                      <a:pt x="577" y="63"/>
                      <a:pt x="565" y="63"/>
                      <a:pt x="563" y="58"/>
                    </a:cubicBezTo>
                    <a:cubicBezTo>
                      <a:pt x="563" y="54"/>
                      <a:pt x="542" y="54"/>
                      <a:pt x="538" y="56"/>
                    </a:cubicBezTo>
                    <a:cubicBezTo>
                      <a:pt x="533" y="61"/>
                      <a:pt x="521" y="63"/>
                      <a:pt x="521" y="68"/>
                    </a:cubicBezTo>
                    <a:cubicBezTo>
                      <a:pt x="521" y="73"/>
                      <a:pt x="507" y="70"/>
                      <a:pt x="503" y="75"/>
                    </a:cubicBezTo>
                    <a:cubicBezTo>
                      <a:pt x="500" y="77"/>
                      <a:pt x="477" y="80"/>
                      <a:pt x="477" y="82"/>
                    </a:cubicBezTo>
                    <a:cubicBezTo>
                      <a:pt x="475" y="84"/>
                      <a:pt x="451" y="84"/>
                      <a:pt x="447" y="82"/>
                    </a:cubicBezTo>
                    <a:cubicBezTo>
                      <a:pt x="444" y="77"/>
                      <a:pt x="424" y="82"/>
                      <a:pt x="421" y="77"/>
                    </a:cubicBezTo>
                    <a:cubicBezTo>
                      <a:pt x="419" y="70"/>
                      <a:pt x="410" y="68"/>
                      <a:pt x="410" y="63"/>
                    </a:cubicBezTo>
                    <a:cubicBezTo>
                      <a:pt x="410" y="61"/>
                      <a:pt x="393" y="61"/>
                      <a:pt x="391" y="56"/>
                    </a:cubicBezTo>
                    <a:cubicBezTo>
                      <a:pt x="391" y="51"/>
                      <a:pt x="377" y="51"/>
                      <a:pt x="375" y="51"/>
                    </a:cubicBezTo>
                    <a:cubicBezTo>
                      <a:pt x="375" y="54"/>
                      <a:pt x="361" y="47"/>
                      <a:pt x="356" y="47"/>
                    </a:cubicBezTo>
                    <a:cubicBezTo>
                      <a:pt x="351" y="47"/>
                      <a:pt x="340" y="49"/>
                      <a:pt x="338" y="49"/>
                    </a:cubicBezTo>
                    <a:cubicBezTo>
                      <a:pt x="333" y="49"/>
                      <a:pt x="326" y="56"/>
                      <a:pt x="321" y="58"/>
                    </a:cubicBezTo>
                    <a:cubicBezTo>
                      <a:pt x="317" y="58"/>
                      <a:pt x="305" y="49"/>
                      <a:pt x="303" y="51"/>
                    </a:cubicBezTo>
                    <a:cubicBezTo>
                      <a:pt x="300" y="54"/>
                      <a:pt x="293" y="44"/>
                      <a:pt x="289" y="42"/>
                    </a:cubicBezTo>
                    <a:cubicBezTo>
                      <a:pt x="286" y="37"/>
                      <a:pt x="289" y="28"/>
                      <a:pt x="286" y="23"/>
                    </a:cubicBezTo>
                    <a:cubicBezTo>
                      <a:pt x="284" y="19"/>
                      <a:pt x="270" y="19"/>
                      <a:pt x="266" y="17"/>
                    </a:cubicBezTo>
                    <a:cubicBezTo>
                      <a:pt x="263" y="14"/>
                      <a:pt x="256" y="12"/>
                      <a:pt x="251" y="12"/>
                    </a:cubicBezTo>
                    <a:cubicBezTo>
                      <a:pt x="247" y="12"/>
                      <a:pt x="240" y="9"/>
                      <a:pt x="237" y="7"/>
                    </a:cubicBezTo>
                    <a:cubicBezTo>
                      <a:pt x="235" y="5"/>
                      <a:pt x="226" y="3"/>
                      <a:pt x="221" y="0"/>
                    </a:cubicBezTo>
                    <a:cubicBezTo>
                      <a:pt x="217" y="0"/>
                      <a:pt x="217" y="5"/>
                      <a:pt x="214" y="7"/>
                    </a:cubicBezTo>
                    <a:cubicBezTo>
                      <a:pt x="212" y="12"/>
                      <a:pt x="205" y="12"/>
                      <a:pt x="203" y="17"/>
                    </a:cubicBezTo>
                    <a:cubicBezTo>
                      <a:pt x="203" y="21"/>
                      <a:pt x="193" y="21"/>
                      <a:pt x="193" y="26"/>
                    </a:cubicBezTo>
                    <a:cubicBezTo>
                      <a:pt x="196" y="30"/>
                      <a:pt x="198" y="42"/>
                      <a:pt x="203" y="44"/>
                    </a:cubicBezTo>
                    <a:cubicBezTo>
                      <a:pt x="205" y="47"/>
                      <a:pt x="203" y="54"/>
                      <a:pt x="200" y="56"/>
                    </a:cubicBezTo>
                    <a:cubicBezTo>
                      <a:pt x="200" y="58"/>
                      <a:pt x="186" y="61"/>
                      <a:pt x="184" y="66"/>
                    </a:cubicBezTo>
                    <a:cubicBezTo>
                      <a:pt x="182" y="70"/>
                      <a:pt x="175" y="66"/>
                      <a:pt x="168" y="61"/>
                    </a:cubicBezTo>
                    <a:cubicBezTo>
                      <a:pt x="163" y="58"/>
                      <a:pt x="154" y="61"/>
                      <a:pt x="151" y="63"/>
                    </a:cubicBezTo>
                    <a:cubicBezTo>
                      <a:pt x="149" y="66"/>
                      <a:pt x="138" y="56"/>
                      <a:pt x="133" y="56"/>
                    </a:cubicBezTo>
                    <a:cubicBezTo>
                      <a:pt x="131" y="54"/>
                      <a:pt x="131" y="42"/>
                      <a:pt x="126" y="44"/>
                    </a:cubicBezTo>
                    <a:cubicBezTo>
                      <a:pt x="124" y="44"/>
                      <a:pt x="103" y="40"/>
                      <a:pt x="98" y="37"/>
                    </a:cubicBezTo>
                    <a:cubicBezTo>
                      <a:pt x="93" y="37"/>
                      <a:pt x="84" y="37"/>
                      <a:pt x="82" y="42"/>
                    </a:cubicBezTo>
                    <a:cubicBezTo>
                      <a:pt x="82" y="44"/>
                      <a:pt x="70" y="44"/>
                      <a:pt x="68" y="47"/>
                    </a:cubicBezTo>
                    <a:cubicBezTo>
                      <a:pt x="66" y="51"/>
                      <a:pt x="59" y="54"/>
                      <a:pt x="54" y="56"/>
                    </a:cubicBezTo>
                    <a:cubicBezTo>
                      <a:pt x="52" y="61"/>
                      <a:pt x="40" y="61"/>
                      <a:pt x="37" y="66"/>
                    </a:cubicBezTo>
                    <a:cubicBezTo>
                      <a:pt x="35" y="73"/>
                      <a:pt x="21" y="75"/>
                      <a:pt x="19" y="75"/>
                    </a:cubicBezTo>
                    <a:cubicBezTo>
                      <a:pt x="14" y="75"/>
                      <a:pt x="5" y="77"/>
                      <a:pt x="5" y="82"/>
                    </a:cubicBezTo>
                    <a:lnTo>
                      <a:pt x="0" y="82"/>
                    </a:lnTo>
                    <a:lnTo>
                      <a:pt x="0" y="84"/>
                    </a:lnTo>
                    <a:cubicBezTo>
                      <a:pt x="3" y="98"/>
                      <a:pt x="10" y="98"/>
                      <a:pt x="16" y="105"/>
                    </a:cubicBezTo>
                    <a:cubicBezTo>
                      <a:pt x="24" y="110"/>
                      <a:pt x="28" y="114"/>
                      <a:pt x="35" y="114"/>
                    </a:cubicBezTo>
                    <a:cubicBezTo>
                      <a:pt x="42" y="114"/>
                      <a:pt x="52" y="124"/>
                      <a:pt x="54" y="128"/>
                    </a:cubicBezTo>
                    <a:cubicBezTo>
                      <a:pt x="54" y="135"/>
                      <a:pt x="61" y="142"/>
                      <a:pt x="66" y="145"/>
                    </a:cubicBezTo>
                    <a:cubicBezTo>
                      <a:pt x="68" y="149"/>
                      <a:pt x="63" y="159"/>
                      <a:pt x="63" y="166"/>
                    </a:cubicBezTo>
                    <a:cubicBezTo>
                      <a:pt x="63" y="175"/>
                      <a:pt x="54" y="178"/>
                      <a:pt x="59" y="185"/>
                    </a:cubicBezTo>
                    <a:cubicBezTo>
                      <a:pt x="63" y="192"/>
                      <a:pt x="98" y="196"/>
                      <a:pt x="107" y="196"/>
                    </a:cubicBezTo>
                    <a:cubicBezTo>
                      <a:pt x="117" y="196"/>
                      <a:pt x="119" y="205"/>
                      <a:pt x="121" y="205"/>
                    </a:cubicBezTo>
                    <a:cubicBezTo>
                      <a:pt x="128" y="208"/>
                      <a:pt x="128" y="215"/>
                      <a:pt x="135" y="215"/>
                    </a:cubicBezTo>
                    <a:cubicBezTo>
                      <a:pt x="142" y="217"/>
                      <a:pt x="149" y="222"/>
                      <a:pt x="151" y="233"/>
                    </a:cubicBezTo>
                    <a:cubicBezTo>
                      <a:pt x="156" y="245"/>
                      <a:pt x="163" y="250"/>
                      <a:pt x="165" y="254"/>
                    </a:cubicBezTo>
                    <a:cubicBezTo>
                      <a:pt x="165" y="261"/>
                      <a:pt x="182" y="257"/>
                      <a:pt x="191" y="257"/>
                    </a:cubicBezTo>
                    <a:cubicBezTo>
                      <a:pt x="203" y="259"/>
                      <a:pt x="235" y="257"/>
                      <a:pt x="242" y="259"/>
                    </a:cubicBezTo>
                    <a:cubicBezTo>
                      <a:pt x="251" y="261"/>
                      <a:pt x="270" y="259"/>
                      <a:pt x="282" y="268"/>
                    </a:cubicBezTo>
                    <a:cubicBezTo>
                      <a:pt x="291" y="275"/>
                      <a:pt x="298" y="268"/>
                      <a:pt x="305" y="273"/>
                    </a:cubicBezTo>
                    <a:cubicBezTo>
                      <a:pt x="312" y="278"/>
                      <a:pt x="317" y="280"/>
                      <a:pt x="326" y="278"/>
                    </a:cubicBezTo>
                    <a:cubicBezTo>
                      <a:pt x="335" y="278"/>
                      <a:pt x="335" y="285"/>
                      <a:pt x="342" y="287"/>
                    </a:cubicBezTo>
                    <a:cubicBezTo>
                      <a:pt x="349" y="287"/>
                      <a:pt x="361" y="275"/>
                      <a:pt x="379" y="268"/>
                    </a:cubicBezTo>
                    <a:cubicBezTo>
                      <a:pt x="398" y="259"/>
                      <a:pt x="419" y="264"/>
                      <a:pt x="428" y="266"/>
                    </a:cubicBezTo>
                    <a:cubicBezTo>
                      <a:pt x="437" y="268"/>
                      <a:pt x="454" y="261"/>
                      <a:pt x="465" y="250"/>
                    </a:cubicBezTo>
                    <a:cubicBezTo>
                      <a:pt x="477" y="238"/>
                      <a:pt x="491" y="240"/>
                      <a:pt x="491" y="229"/>
                    </a:cubicBezTo>
                    <a:cubicBezTo>
                      <a:pt x="493" y="217"/>
                      <a:pt x="482" y="215"/>
                      <a:pt x="486" y="205"/>
                    </a:cubicBezTo>
                    <a:cubicBezTo>
                      <a:pt x="491" y="194"/>
                      <a:pt x="500" y="196"/>
                      <a:pt x="507" y="199"/>
                    </a:cubicBezTo>
                    <a:cubicBezTo>
                      <a:pt x="512" y="201"/>
                      <a:pt x="528" y="205"/>
                      <a:pt x="540" y="196"/>
                    </a:cubicBezTo>
                    <a:cubicBezTo>
                      <a:pt x="554" y="187"/>
                      <a:pt x="561" y="187"/>
                      <a:pt x="572" y="187"/>
                    </a:cubicBezTo>
                    <a:cubicBezTo>
                      <a:pt x="584" y="185"/>
                      <a:pt x="584" y="178"/>
                      <a:pt x="591" y="168"/>
                    </a:cubicBezTo>
                    <a:cubicBezTo>
                      <a:pt x="600" y="161"/>
                      <a:pt x="610" y="159"/>
                      <a:pt x="617" y="159"/>
                    </a:cubicBezTo>
                    <a:cubicBezTo>
                      <a:pt x="626" y="159"/>
                      <a:pt x="637" y="149"/>
                      <a:pt x="644" y="152"/>
                    </a:cubicBezTo>
                    <a:cubicBezTo>
                      <a:pt x="654" y="154"/>
                      <a:pt x="665" y="156"/>
                      <a:pt x="668" y="149"/>
                    </a:cubicBezTo>
                    <a:cubicBezTo>
                      <a:pt x="668" y="142"/>
                      <a:pt x="647" y="128"/>
                      <a:pt x="640" y="1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5" name="Freeform 192">
                <a:extLst>
                  <a:ext uri="{FF2B5EF4-FFF2-40B4-BE49-F238E27FC236}">
                    <a16:creationId xmlns:a16="http://schemas.microsoft.com/office/drawing/2014/main" id="{3F1F130E-BE83-2E20-5B54-6308A707A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620"/>
                <a:ext cx="401" cy="173"/>
              </a:xfrm>
              <a:custGeom>
                <a:avLst/>
                <a:gdLst>
                  <a:gd name="T0" fmla="*/ 640 w 668"/>
                  <a:gd name="T1" fmla="*/ 121 h 287"/>
                  <a:gd name="T2" fmla="*/ 598 w 668"/>
                  <a:gd name="T3" fmla="*/ 121 h 287"/>
                  <a:gd name="T4" fmla="*/ 579 w 668"/>
                  <a:gd name="T5" fmla="*/ 108 h 287"/>
                  <a:gd name="T6" fmla="*/ 598 w 668"/>
                  <a:gd name="T7" fmla="*/ 63 h 287"/>
                  <a:gd name="T8" fmla="*/ 563 w 668"/>
                  <a:gd name="T9" fmla="*/ 58 h 287"/>
                  <a:gd name="T10" fmla="*/ 521 w 668"/>
                  <a:gd name="T11" fmla="*/ 68 h 287"/>
                  <a:gd name="T12" fmla="*/ 477 w 668"/>
                  <a:gd name="T13" fmla="*/ 82 h 287"/>
                  <a:gd name="T14" fmla="*/ 421 w 668"/>
                  <a:gd name="T15" fmla="*/ 77 h 287"/>
                  <a:gd name="T16" fmla="*/ 391 w 668"/>
                  <a:gd name="T17" fmla="*/ 56 h 287"/>
                  <a:gd name="T18" fmla="*/ 356 w 668"/>
                  <a:gd name="T19" fmla="*/ 47 h 287"/>
                  <a:gd name="T20" fmla="*/ 321 w 668"/>
                  <a:gd name="T21" fmla="*/ 58 h 287"/>
                  <a:gd name="T22" fmla="*/ 289 w 668"/>
                  <a:gd name="T23" fmla="*/ 42 h 287"/>
                  <a:gd name="T24" fmla="*/ 266 w 668"/>
                  <a:gd name="T25" fmla="*/ 17 h 287"/>
                  <a:gd name="T26" fmla="*/ 237 w 668"/>
                  <a:gd name="T27" fmla="*/ 7 h 287"/>
                  <a:gd name="T28" fmla="*/ 214 w 668"/>
                  <a:gd name="T29" fmla="*/ 7 h 287"/>
                  <a:gd name="T30" fmla="*/ 193 w 668"/>
                  <a:gd name="T31" fmla="*/ 26 h 287"/>
                  <a:gd name="T32" fmla="*/ 200 w 668"/>
                  <a:gd name="T33" fmla="*/ 56 h 287"/>
                  <a:gd name="T34" fmla="*/ 168 w 668"/>
                  <a:gd name="T35" fmla="*/ 61 h 287"/>
                  <a:gd name="T36" fmla="*/ 133 w 668"/>
                  <a:gd name="T37" fmla="*/ 56 h 287"/>
                  <a:gd name="T38" fmla="*/ 98 w 668"/>
                  <a:gd name="T39" fmla="*/ 37 h 287"/>
                  <a:gd name="T40" fmla="*/ 68 w 668"/>
                  <a:gd name="T41" fmla="*/ 47 h 287"/>
                  <a:gd name="T42" fmla="*/ 37 w 668"/>
                  <a:gd name="T43" fmla="*/ 66 h 287"/>
                  <a:gd name="T44" fmla="*/ 5 w 668"/>
                  <a:gd name="T45" fmla="*/ 82 h 287"/>
                  <a:gd name="T46" fmla="*/ 0 w 668"/>
                  <a:gd name="T47" fmla="*/ 84 h 287"/>
                  <a:gd name="T48" fmla="*/ 35 w 668"/>
                  <a:gd name="T49" fmla="*/ 114 h 287"/>
                  <a:gd name="T50" fmla="*/ 66 w 668"/>
                  <a:gd name="T51" fmla="*/ 145 h 287"/>
                  <a:gd name="T52" fmla="*/ 59 w 668"/>
                  <a:gd name="T53" fmla="*/ 185 h 287"/>
                  <a:gd name="T54" fmla="*/ 121 w 668"/>
                  <a:gd name="T55" fmla="*/ 205 h 287"/>
                  <a:gd name="T56" fmla="*/ 151 w 668"/>
                  <a:gd name="T57" fmla="*/ 233 h 287"/>
                  <a:gd name="T58" fmla="*/ 191 w 668"/>
                  <a:gd name="T59" fmla="*/ 257 h 287"/>
                  <a:gd name="T60" fmla="*/ 282 w 668"/>
                  <a:gd name="T61" fmla="*/ 268 h 287"/>
                  <a:gd name="T62" fmla="*/ 326 w 668"/>
                  <a:gd name="T63" fmla="*/ 278 h 287"/>
                  <a:gd name="T64" fmla="*/ 379 w 668"/>
                  <a:gd name="T65" fmla="*/ 268 h 287"/>
                  <a:gd name="T66" fmla="*/ 465 w 668"/>
                  <a:gd name="T67" fmla="*/ 250 h 287"/>
                  <a:gd name="T68" fmla="*/ 486 w 668"/>
                  <a:gd name="T69" fmla="*/ 205 h 287"/>
                  <a:gd name="T70" fmla="*/ 540 w 668"/>
                  <a:gd name="T71" fmla="*/ 196 h 287"/>
                  <a:gd name="T72" fmla="*/ 591 w 668"/>
                  <a:gd name="T73" fmla="*/ 168 h 287"/>
                  <a:gd name="T74" fmla="*/ 644 w 668"/>
                  <a:gd name="T75" fmla="*/ 152 h 287"/>
                  <a:gd name="T76" fmla="*/ 640 w 668"/>
                  <a:gd name="T77" fmla="*/ 121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8" h="287">
                    <a:moveTo>
                      <a:pt x="640" y="121"/>
                    </a:moveTo>
                    <a:lnTo>
                      <a:pt x="640" y="121"/>
                    </a:lnTo>
                    <a:cubicBezTo>
                      <a:pt x="633" y="112"/>
                      <a:pt x="621" y="117"/>
                      <a:pt x="619" y="124"/>
                    </a:cubicBezTo>
                    <a:cubicBezTo>
                      <a:pt x="617" y="131"/>
                      <a:pt x="610" y="121"/>
                      <a:pt x="598" y="121"/>
                    </a:cubicBezTo>
                    <a:cubicBezTo>
                      <a:pt x="586" y="121"/>
                      <a:pt x="584" y="128"/>
                      <a:pt x="577" y="119"/>
                    </a:cubicBezTo>
                    <a:cubicBezTo>
                      <a:pt x="568" y="112"/>
                      <a:pt x="579" y="108"/>
                      <a:pt x="579" y="108"/>
                    </a:cubicBezTo>
                    <a:lnTo>
                      <a:pt x="582" y="98"/>
                    </a:lnTo>
                    <a:lnTo>
                      <a:pt x="598" y="63"/>
                    </a:lnTo>
                    <a:cubicBezTo>
                      <a:pt x="593" y="61"/>
                      <a:pt x="586" y="61"/>
                      <a:pt x="582" y="61"/>
                    </a:cubicBezTo>
                    <a:cubicBezTo>
                      <a:pt x="577" y="63"/>
                      <a:pt x="565" y="63"/>
                      <a:pt x="563" y="58"/>
                    </a:cubicBezTo>
                    <a:cubicBezTo>
                      <a:pt x="563" y="54"/>
                      <a:pt x="542" y="54"/>
                      <a:pt x="538" y="56"/>
                    </a:cubicBezTo>
                    <a:cubicBezTo>
                      <a:pt x="533" y="61"/>
                      <a:pt x="521" y="63"/>
                      <a:pt x="521" y="68"/>
                    </a:cubicBezTo>
                    <a:cubicBezTo>
                      <a:pt x="521" y="73"/>
                      <a:pt x="507" y="70"/>
                      <a:pt x="503" y="75"/>
                    </a:cubicBezTo>
                    <a:cubicBezTo>
                      <a:pt x="500" y="77"/>
                      <a:pt x="477" y="80"/>
                      <a:pt x="477" y="82"/>
                    </a:cubicBezTo>
                    <a:cubicBezTo>
                      <a:pt x="475" y="84"/>
                      <a:pt x="451" y="84"/>
                      <a:pt x="447" y="82"/>
                    </a:cubicBezTo>
                    <a:cubicBezTo>
                      <a:pt x="444" y="77"/>
                      <a:pt x="424" y="82"/>
                      <a:pt x="421" y="77"/>
                    </a:cubicBezTo>
                    <a:cubicBezTo>
                      <a:pt x="419" y="70"/>
                      <a:pt x="410" y="68"/>
                      <a:pt x="410" y="63"/>
                    </a:cubicBezTo>
                    <a:cubicBezTo>
                      <a:pt x="410" y="61"/>
                      <a:pt x="393" y="61"/>
                      <a:pt x="391" y="56"/>
                    </a:cubicBezTo>
                    <a:cubicBezTo>
                      <a:pt x="391" y="51"/>
                      <a:pt x="377" y="51"/>
                      <a:pt x="375" y="51"/>
                    </a:cubicBezTo>
                    <a:cubicBezTo>
                      <a:pt x="375" y="54"/>
                      <a:pt x="361" y="47"/>
                      <a:pt x="356" y="47"/>
                    </a:cubicBezTo>
                    <a:cubicBezTo>
                      <a:pt x="351" y="47"/>
                      <a:pt x="340" y="49"/>
                      <a:pt x="338" y="49"/>
                    </a:cubicBezTo>
                    <a:cubicBezTo>
                      <a:pt x="333" y="49"/>
                      <a:pt x="326" y="56"/>
                      <a:pt x="321" y="58"/>
                    </a:cubicBezTo>
                    <a:cubicBezTo>
                      <a:pt x="317" y="58"/>
                      <a:pt x="305" y="49"/>
                      <a:pt x="303" y="51"/>
                    </a:cubicBezTo>
                    <a:cubicBezTo>
                      <a:pt x="300" y="54"/>
                      <a:pt x="293" y="44"/>
                      <a:pt x="289" y="42"/>
                    </a:cubicBezTo>
                    <a:cubicBezTo>
                      <a:pt x="286" y="37"/>
                      <a:pt x="289" y="28"/>
                      <a:pt x="286" y="23"/>
                    </a:cubicBezTo>
                    <a:cubicBezTo>
                      <a:pt x="284" y="19"/>
                      <a:pt x="270" y="19"/>
                      <a:pt x="266" y="17"/>
                    </a:cubicBezTo>
                    <a:cubicBezTo>
                      <a:pt x="263" y="14"/>
                      <a:pt x="256" y="12"/>
                      <a:pt x="251" y="12"/>
                    </a:cubicBezTo>
                    <a:cubicBezTo>
                      <a:pt x="247" y="12"/>
                      <a:pt x="240" y="9"/>
                      <a:pt x="237" y="7"/>
                    </a:cubicBezTo>
                    <a:cubicBezTo>
                      <a:pt x="235" y="5"/>
                      <a:pt x="226" y="3"/>
                      <a:pt x="221" y="0"/>
                    </a:cubicBezTo>
                    <a:cubicBezTo>
                      <a:pt x="217" y="0"/>
                      <a:pt x="217" y="5"/>
                      <a:pt x="214" y="7"/>
                    </a:cubicBezTo>
                    <a:cubicBezTo>
                      <a:pt x="212" y="12"/>
                      <a:pt x="205" y="12"/>
                      <a:pt x="203" y="17"/>
                    </a:cubicBezTo>
                    <a:cubicBezTo>
                      <a:pt x="203" y="21"/>
                      <a:pt x="193" y="21"/>
                      <a:pt x="193" y="26"/>
                    </a:cubicBezTo>
                    <a:cubicBezTo>
                      <a:pt x="196" y="30"/>
                      <a:pt x="198" y="42"/>
                      <a:pt x="203" y="44"/>
                    </a:cubicBezTo>
                    <a:cubicBezTo>
                      <a:pt x="205" y="47"/>
                      <a:pt x="203" y="54"/>
                      <a:pt x="200" y="56"/>
                    </a:cubicBezTo>
                    <a:cubicBezTo>
                      <a:pt x="200" y="58"/>
                      <a:pt x="186" y="61"/>
                      <a:pt x="184" y="66"/>
                    </a:cubicBezTo>
                    <a:cubicBezTo>
                      <a:pt x="182" y="70"/>
                      <a:pt x="175" y="66"/>
                      <a:pt x="168" y="61"/>
                    </a:cubicBezTo>
                    <a:cubicBezTo>
                      <a:pt x="163" y="58"/>
                      <a:pt x="154" y="61"/>
                      <a:pt x="151" y="63"/>
                    </a:cubicBezTo>
                    <a:cubicBezTo>
                      <a:pt x="149" y="66"/>
                      <a:pt x="138" y="56"/>
                      <a:pt x="133" y="56"/>
                    </a:cubicBezTo>
                    <a:cubicBezTo>
                      <a:pt x="131" y="54"/>
                      <a:pt x="131" y="42"/>
                      <a:pt x="126" y="44"/>
                    </a:cubicBezTo>
                    <a:cubicBezTo>
                      <a:pt x="124" y="44"/>
                      <a:pt x="103" y="40"/>
                      <a:pt x="98" y="37"/>
                    </a:cubicBezTo>
                    <a:cubicBezTo>
                      <a:pt x="93" y="37"/>
                      <a:pt x="84" y="37"/>
                      <a:pt x="82" y="42"/>
                    </a:cubicBezTo>
                    <a:cubicBezTo>
                      <a:pt x="82" y="44"/>
                      <a:pt x="70" y="44"/>
                      <a:pt x="68" y="47"/>
                    </a:cubicBezTo>
                    <a:cubicBezTo>
                      <a:pt x="66" y="51"/>
                      <a:pt x="59" y="54"/>
                      <a:pt x="54" y="56"/>
                    </a:cubicBezTo>
                    <a:cubicBezTo>
                      <a:pt x="52" y="61"/>
                      <a:pt x="40" y="61"/>
                      <a:pt x="37" y="66"/>
                    </a:cubicBezTo>
                    <a:cubicBezTo>
                      <a:pt x="35" y="73"/>
                      <a:pt x="21" y="75"/>
                      <a:pt x="19" y="75"/>
                    </a:cubicBezTo>
                    <a:cubicBezTo>
                      <a:pt x="14" y="75"/>
                      <a:pt x="5" y="77"/>
                      <a:pt x="5" y="82"/>
                    </a:cubicBezTo>
                    <a:lnTo>
                      <a:pt x="0" y="82"/>
                    </a:lnTo>
                    <a:lnTo>
                      <a:pt x="0" y="84"/>
                    </a:lnTo>
                    <a:cubicBezTo>
                      <a:pt x="3" y="98"/>
                      <a:pt x="10" y="98"/>
                      <a:pt x="16" y="105"/>
                    </a:cubicBezTo>
                    <a:cubicBezTo>
                      <a:pt x="24" y="110"/>
                      <a:pt x="28" y="114"/>
                      <a:pt x="35" y="114"/>
                    </a:cubicBezTo>
                    <a:cubicBezTo>
                      <a:pt x="42" y="114"/>
                      <a:pt x="52" y="124"/>
                      <a:pt x="54" y="128"/>
                    </a:cubicBezTo>
                    <a:cubicBezTo>
                      <a:pt x="54" y="135"/>
                      <a:pt x="61" y="142"/>
                      <a:pt x="66" y="145"/>
                    </a:cubicBezTo>
                    <a:cubicBezTo>
                      <a:pt x="68" y="149"/>
                      <a:pt x="63" y="159"/>
                      <a:pt x="63" y="166"/>
                    </a:cubicBezTo>
                    <a:cubicBezTo>
                      <a:pt x="63" y="175"/>
                      <a:pt x="54" y="178"/>
                      <a:pt x="59" y="185"/>
                    </a:cubicBezTo>
                    <a:cubicBezTo>
                      <a:pt x="63" y="192"/>
                      <a:pt x="98" y="196"/>
                      <a:pt x="107" y="196"/>
                    </a:cubicBezTo>
                    <a:cubicBezTo>
                      <a:pt x="117" y="196"/>
                      <a:pt x="119" y="205"/>
                      <a:pt x="121" y="205"/>
                    </a:cubicBezTo>
                    <a:cubicBezTo>
                      <a:pt x="128" y="208"/>
                      <a:pt x="128" y="215"/>
                      <a:pt x="135" y="215"/>
                    </a:cubicBezTo>
                    <a:cubicBezTo>
                      <a:pt x="142" y="217"/>
                      <a:pt x="149" y="222"/>
                      <a:pt x="151" y="233"/>
                    </a:cubicBezTo>
                    <a:cubicBezTo>
                      <a:pt x="156" y="245"/>
                      <a:pt x="163" y="250"/>
                      <a:pt x="165" y="254"/>
                    </a:cubicBezTo>
                    <a:cubicBezTo>
                      <a:pt x="165" y="261"/>
                      <a:pt x="182" y="257"/>
                      <a:pt x="191" y="257"/>
                    </a:cubicBezTo>
                    <a:cubicBezTo>
                      <a:pt x="203" y="259"/>
                      <a:pt x="235" y="257"/>
                      <a:pt x="242" y="259"/>
                    </a:cubicBezTo>
                    <a:cubicBezTo>
                      <a:pt x="251" y="261"/>
                      <a:pt x="270" y="259"/>
                      <a:pt x="282" y="268"/>
                    </a:cubicBezTo>
                    <a:cubicBezTo>
                      <a:pt x="291" y="275"/>
                      <a:pt x="298" y="268"/>
                      <a:pt x="305" y="273"/>
                    </a:cubicBezTo>
                    <a:cubicBezTo>
                      <a:pt x="312" y="278"/>
                      <a:pt x="317" y="280"/>
                      <a:pt x="326" y="278"/>
                    </a:cubicBezTo>
                    <a:cubicBezTo>
                      <a:pt x="335" y="278"/>
                      <a:pt x="335" y="285"/>
                      <a:pt x="342" y="287"/>
                    </a:cubicBezTo>
                    <a:cubicBezTo>
                      <a:pt x="349" y="287"/>
                      <a:pt x="361" y="275"/>
                      <a:pt x="379" y="268"/>
                    </a:cubicBezTo>
                    <a:cubicBezTo>
                      <a:pt x="398" y="259"/>
                      <a:pt x="419" y="264"/>
                      <a:pt x="428" y="266"/>
                    </a:cubicBezTo>
                    <a:cubicBezTo>
                      <a:pt x="437" y="268"/>
                      <a:pt x="454" y="261"/>
                      <a:pt x="465" y="250"/>
                    </a:cubicBezTo>
                    <a:cubicBezTo>
                      <a:pt x="477" y="238"/>
                      <a:pt x="491" y="240"/>
                      <a:pt x="491" y="229"/>
                    </a:cubicBezTo>
                    <a:cubicBezTo>
                      <a:pt x="493" y="217"/>
                      <a:pt x="482" y="215"/>
                      <a:pt x="486" y="205"/>
                    </a:cubicBezTo>
                    <a:cubicBezTo>
                      <a:pt x="491" y="194"/>
                      <a:pt x="500" y="196"/>
                      <a:pt x="507" y="199"/>
                    </a:cubicBezTo>
                    <a:cubicBezTo>
                      <a:pt x="512" y="201"/>
                      <a:pt x="528" y="205"/>
                      <a:pt x="540" y="196"/>
                    </a:cubicBezTo>
                    <a:cubicBezTo>
                      <a:pt x="554" y="187"/>
                      <a:pt x="561" y="187"/>
                      <a:pt x="572" y="187"/>
                    </a:cubicBezTo>
                    <a:cubicBezTo>
                      <a:pt x="584" y="185"/>
                      <a:pt x="584" y="178"/>
                      <a:pt x="591" y="168"/>
                    </a:cubicBezTo>
                    <a:cubicBezTo>
                      <a:pt x="600" y="161"/>
                      <a:pt x="610" y="159"/>
                      <a:pt x="617" y="159"/>
                    </a:cubicBezTo>
                    <a:cubicBezTo>
                      <a:pt x="626" y="159"/>
                      <a:pt x="637" y="149"/>
                      <a:pt x="644" y="152"/>
                    </a:cubicBezTo>
                    <a:cubicBezTo>
                      <a:pt x="654" y="154"/>
                      <a:pt x="665" y="156"/>
                      <a:pt x="668" y="149"/>
                    </a:cubicBezTo>
                    <a:cubicBezTo>
                      <a:pt x="668" y="142"/>
                      <a:pt x="647" y="128"/>
                      <a:pt x="640" y="121"/>
                    </a:cubicBezTo>
                    <a:lnTo>
                      <a:pt x="640" y="1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6" name="Freeform 193">
                <a:extLst>
                  <a:ext uri="{FF2B5EF4-FFF2-40B4-BE49-F238E27FC236}">
                    <a16:creationId xmlns:a16="http://schemas.microsoft.com/office/drawing/2014/main" id="{4076E5FC-BF3E-0745-20BE-96D72C037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24"/>
                <a:ext cx="6" cy="18"/>
              </a:xfrm>
              <a:custGeom>
                <a:avLst/>
                <a:gdLst>
                  <a:gd name="T0" fmla="*/ 4 w 11"/>
                  <a:gd name="T1" fmla="*/ 0 h 30"/>
                  <a:gd name="T2" fmla="*/ 4 w 11"/>
                  <a:gd name="T3" fmla="*/ 0 h 30"/>
                  <a:gd name="T4" fmla="*/ 0 w 11"/>
                  <a:gd name="T5" fmla="*/ 16 h 30"/>
                  <a:gd name="T6" fmla="*/ 7 w 11"/>
                  <a:gd name="T7" fmla="*/ 30 h 30"/>
                  <a:gd name="T8" fmla="*/ 9 w 11"/>
                  <a:gd name="T9" fmla="*/ 5 h 30"/>
                  <a:gd name="T10" fmla="*/ 11 w 11"/>
                  <a:gd name="T11" fmla="*/ 0 h 30"/>
                  <a:gd name="T12" fmla="*/ 4 w 11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lnTo>
                      <a:pt x="4" y="0"/>
                    </a:lnTo>
                    <a:cubicBezTo>
                      <a:pt x="2" y="3"/>
                      <a:pt x="0" y="14"/>
                      <a:pt x="0" y="16"/>
                    </a:cubicBezTo>
                    <a:cubicBezTo>
                      <a:pt x="0" y="19"/>
                      <a:pt x="2" y="24"/>
                      <a:pt x="7" y="30"/>
                    </a:cubicBezTo>
                    <a:cubicBezTo>
                      <a:pt x="9" y="21"/>
                      <a:pt x="9" y="9"/>
                      <a:pt x="9" y="5"/>
                    </a:cubicBezTo>
                    <a:cubicBezTo>
                      <a:pt x="11" y="5"/>
                      <a:pt x="11" y="3"/>
                      <a:pt x="11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7" name="Freeform 194">
                <a:extLst>
                  <a:ext uri="{FF2B5EF4-FFF2-40B4-BE49-F238E27FC236}">
                    <a16:creationId xmlns:a16="http://schemas.microsoft.com/office/drawing/2014/main" id="{50EDFBC8-0D99-92D4-E5CE-79FA4020A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24"/>
                <a:ext cx="6" cy="18"/>
              </a:xfrm>
              <a:custGeom>
                <a:avLst/>
                <a:gdLst>
                  <a:gd name="T0" fmla="*/ 4 w 11"/>
                  <a:gd name="T1" fmla="*/ 0 h 30"/>
                  <a:gd name="T2" fmla="*/ 4 w 11"/>
                  <a:gd name="T3" fmla="*/ 0 h 30"/>
                  <a:gd name="T4" fmla="*/ 0 w 11"/>
                  <a:gd name="T5" fmla="*/ 16 h 30"/>
                  <a:gd name="T6" fmla="*/ 7 w 11"/>
                  <a:gd name="T7" fmla="*/ 30 h 30"/>
                  <a:gd name="T8" fmla="*/ 9 w 11"/>
                  <a:gd name="T9" fmla="*/ 5 h 30"/>
                  <a:gd name="T10" fmla="*/ 11 w 11"/>
                  <a:gd name="T11" fmla="*/ 0 h 30"/>
                  <a:gd name="T12" fmla="*/ 4 w 11"/>
                  <a:gd name="T13" fmla="*/ 0 h 30"/>
                  <a:gd name="T14" fmla="*/ 4 w 11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lnTo>
                      <a:pt x="4" y="0"/>
                    </a:lnTo>
                    <a:cubicBezTo>
                      <a:pt x="2" y="3"/>
                      <a:pt x="0" y="14"/>
                      <a:pt x="0" y="16"/>
                    </a:cubicBezTo>
                    <a:cubicBezTo>
                      <a:pt x="0" y="19"/>
                      <a:pt x="2" y="24"/>
                      <a:pt x="7" y="30"/>
                    </a:cubicBezTo>
                    <a:cubicBezTo>
                      <a:pt x="9" y="21"/>
                      <a:pt x="9" y="9"/>
                      <a:pt x="9" y="5"/>
                    </a:cubicBezTo>
                    <a:cubicBezTo>
                      <a:pt x="11" y="5"/>
                      <a:pt x="11" y="3"/>
                      <a:pt x="11" y="0"/>
                    </a:cubicBez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8" name="Freeform 195">
                <a:extLst>
                  <a:ext uri="{FF2B5EF4-FFF2-40B4-BE49-F238E27FC236}">
                    <a16:creationId xmlns:a16="http://schemas.microsoft.com/office/drawing/2014/main" id="{0F913366-3C80-DC78-5944-FA0295069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24"/>
                <a:ext cx="6" cy="18"/>
              </a:xfrm>
              <a:custGeom>
                <a:avLst/>
                <a:gdLst>
                  <a:gd name="T0" fmla="*/ 4 w 11"/>
                  <a:gd name="T1" fmla="*/ 0 h 30"/>
                  <a:gd name="T2" fmla="*/ 4 w 11"/>
                  <a:gd name="T3" fmla="*/ 0 h 30"/>
                  <a:gd name="T4" fmla="*/ 0 w 11"/>
                  <a:gd name="T5" fmla="*/ 16 h 30"/>
                  <a:gd name="T6" fmla="*/ 7 w 11"/>
                  <a:gd name="T7" fmla="*/ 30 h 30"/>
                  <a:gd name="T8" fmla="*/ 9 w 11"/>
                  <a:gd name="T9" fmla="*/ 5 h 30"/>
                  <a:gd name="T10" fmla="*/ 11 w 11"/>
                  <a:gd name="T11" fmla="*/ 0 h 30"/>
                  <a:gd name="T12" fmla="*/ 4 w 11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lnTo>
                      <a:pt x="4" y="0"/>
                    </a:lnTo>
                    <a:cubicBezTo>
                      <a:pt x="2" y="3"/>
                      <a:pt x="0" y="14"/>
                      <a:pt x="0" y="16"/>
                    </a:cubicBezTo>
                    <a:cubicBezTo>
                      <a:pt x="0" y="19"/>
                      <a:pt x="2" y="24"/>
                      <a:pt x="7" y="30"/>
                    </a:cubicBezTo>
                    <a:cubicBezTo>
                      <a:pt x="9" y="21"/>
                      <a:pt x="9" y="9"/>
                      <a:pt x="9" y="5"/>
                    </a:cubicBezTo>
                    <a:cubicBezTo>
                      <a:pt x="11" y="5"/>
                      <a:pt x="11" y="3"/>
                      <a:pt x="11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9" name="Freeform 196">
                <a:extLst>
                  <a:ext uri="{FF2B5EF4-FFF2-40B4-BE49-F238E27FC236}">
                    <a16:creationId xmlns:a16="http://schemas.microsoft.com/office/drawing/2014/main" id="{63CE2C9B-015A-9619-BABF-9E4D9A738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924"/>
                <a:ext cx="6" cy="18"/>
              </a:xfrm>
              <a:custGeom>
                <a:avLst/>
                <a:gdLst>
                  <a:gd name="T0" fmla="*/ 4 w 11"/>
                  <a:gd name="T1" fmla="*/ 0 h 30"/>
                  <a:gd name="T2" fmla="*/ 4 w 11"/>
                  <a:gd name="T3" fmla="*/ 0 h 30"/>
                  <a:gd name="T4" fmla="*/ 0 w 11"/>
                  <a:gd name="T5" fmla="*/ 16 h 30"/>
                  <a:gd name="T6" fmla="*/ 7 w 11"/>
                  <a:gd name="T7" fmla="*/ 30 h 30"/>
                  <a:gd name="T8" fmla="*/ 9 w 11"/>
                  <a:gd name="T9" fmla="*/ 5 h 30"/>
                  <a:gd name="T10" fmla="*/ 11 w 11"/>
                  <a:gd name="T11" fmla="*/ 0 h 30"/>
                  <a:gd name="T12" fmla="*/ 4 w 11"/>
                  <a:gd name="T13" fmla="*/ 0 h 30"/>
                  <a:gd name="T14" fmla="*/ 4 w 11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lnTo>
                      <a:pt x="4" y="0"/>
                    </a:lnTo>
                    <a:cubicBezTo>
                      <a:pt x="2" y="3"/>
                      <a:pt x="0" y="14"/>
                      <a:pt x="0" y="16"/>
                    </a:cubicBezTo>
                    <a:cubicBezTo>
                      <a:pt x="0" y="19"/>
                      <a:pt x="2" y="24"/>
                      <a:pt x="7" y="30"/>
                    </a:cubicBezTo>
                    <a:cubicBezTo>
                      <a:pt x="9" y="21"/>
                      <a:pt x="9" y="9"/>
                      <a:pt x="9" y="5"/>
                    </a:cubicBezTo>
                    <a:cubicBezTo>
                      <a:pt x="11" y="5"/>
                      <a:pt x="11" y="3"/>
                      <a:pt x="11" y="0"/>
                    </a:cubicBez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0" name="Freeform 197">
                <a:extLst>
                  <a:ext uri="{FF2B5EF4-FFF2-40B4-BE49-F238E27FC236}">
                    <a16:creationId xmlns:a16="http://schemas.microsoft.com/office/drawing/2014/main" id="{3709D3CC-9346-153B-8DD5-73455791D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912"/>
                <a:ext cx="54" cy="59"/>
              </a:xfrm>
              <a:custGeom>
                <a:avLst/>
                <a:gdLst>
                  <a:gd name="T0" fmla="*/ 84 w 91"/>
                  <a:gd name="T1" fmla="*/ 0 h 98"/>
                  <a:gd name="T2" fmla="*/ 84 w 91"/>
                  <a:gd name="T3" fmla="*/ 0 h 98"/>
                  <a:gd name="T4" fmla="*/ 56 w 91"/>
                  <a:gd name="T5" fmla="*/ 12 h 98"/>
                  <a:gd name="T6" fmla="*/ 38 w 91"/>
                  <a:gd name="T7" fmla="*/ 24 h 98"/>
                  <a:gd name="T8" fmla="*/ 17 w 91"/>
                  <a:gd name="T9" fmla="*/ 15 h 98"/>
                  <a:gd name="T10" fmla="*/ 17 w 91"/>
                  <a:gd name="T11" fmla="*/ 5 h 98"/>
                  <a:gd name="T12" fmla="*/ 12 w 91"/>
                  <a:gd name="T13" fmla="*/ 24 h 98"/>
                  <a:gd name="T14" fmla="*/ 7 w 91"/>
                  <a:gd name="T15" fmla="*/ 59 h 98"/>
                  <a:gd name="T16" fmla="*/ 0 w 91"/>
                  <a:gd name="T17" fmla="*/ 89 h 98"/>
                  <a:gd name="T18" fmla="*/ 19 w 91"/>
                  <a:gd name="T19" fmla="*/ 98 h 98"/>
                  <a:gd name="T20" fmla="*/ 38 w 91"/>
                  <a:gd name="T21" fmla="*/ 87 h 98"/>
                  <a:gd name="T22" fmla="*/ 49 w 91"/>
                  <a:gd name="T23" fmla="*/ 80 h 98"/>
                  <a:gd name="T24" fmla="*/ 63 w 91"/>
                  <a:gd name="T25" fmla="*/ 70 h 98"/>
                  <a:gd name="T26" fmla="*/ 47 w 91"/>
                  <a:gd name="T27" fmla="*/ 52 h 98"/>
                  <a:gd name="T28" fmla="*/ 68 w 91"/>
                  <a:gd name="T29" fmla="*/ 38 h 98"/>
                  <a:gd name="T30" fmla="*/ 89 w 91"/>
                  <a:gd name="T31" fmla="*/ 31 h 98"/>
                  <a:gd name="T32" fmla="*/ 91 w 91"/>
                  <a:gd name="T33" fmla="*/ 31 h 98"/>
                  <a:gd name="T34" fmla="*/ 87 w 91"/>
                  <a:gd name="T35" fmla="*/ 10 h 98"/>
                  <a:gd name="T36" fmla="*/ 84 w 91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98">
                    <a:moveTo>
                      <a:pt x="84" y="0"/>
                    </a:moveTo>
                    <a:lnTo>
                      <a:pt x="84" y="0"/>
                    </a:lnTo>
                    <a:cubicBezTo>
                      <a:pt x="70" y="7"/>
                      <a:pt x="59" y="12"/>
                      <a:pt x="56" y="12"/>
                    </a:cubicBezTo>
                    <a:cubicBezTo>
                      <a:pt x="52" y="15"/>
                      <a:pt x="38" y="24"/>
                      <a:pt x="38" y="24"/>
                    </a:cubicBezTo>
                    <a:lnTo>
                      <a:pt x="17" y="15"/>
                    </a:lnTo>
                    <a:lnTo>
                      <a:pt x="17" y="5"/>
                    </a:lnTo>
                    <a:cubicBezTo>
                      <a:pt x="14" y="12"/>
                      <a:pt x="14" y="22"/>
                      <a:pt x="12" y="24"/>
                    </a:cubicBezTo>
                    <a:cubicBezTo>
                      <a:pt x="12" y="28"/>
                      <a:pt x="12" y="54"/>
                      <a:pt x="7" y="59"/>
                    </a:cubicBezTo>
                    <a:cubicBezTo>
                      <a:pt x="5" y="63"/>
                      <a:pt x="3" y="77"/>
                      <a:pt x="0" y="89"/>
                    </a:cubicBezTo>
                    <a:cubicBezTo>
                      <a:pt x="7" y="94"/>
                      <a:pt x="17" y="98"/>
                      <a:pt x="19" y="98"/>
                    </a:cubicBezTo>
                    <a:cubicBezTo>
                      <a:pt x="28" y="98"/>
                      <a:pt x="38" y="91"/>
                      <a:pt x="38" y="87"/>
                    </a:cubicBezTo>
                    <a:cubicBezTo>
                      <a:pt x="38" y="80"/>
                      <a:pt x="45" y="80"/>
                      <a:pt x="49" y="80"/>
                    </a:cubicBezTo>
                    <a:cubicBezTo>
                      <a:pt x="56" y="80"/>
                      <a:pt x="59" y="73"/>
                      <a:pt x="63" y="70"/>
                    </a:cubicBezTo>
                    <a:cubicBezTo>
                      <a:pt x="68" y="68"/>
                      <a:pt x="52" y="54"/>
                      <a:pt x="47" y="52"/>
                    </a:cubicBezTo>
                    <a:cubicBezTo>
                      <a:pt x="42" y="49"/>
                      <a:pt x="52" y="38"/>
                      <a:pt x="68" y="38"/>
                    </a:cubicBezTo>
                    <a:cubicBezTo>
                      <a:pt x="84" y="38"/>
                      <a:pt x="80" y="31"/>
                      <a:pt x="89" y="31"/>
                    </a:cubicBezTo>
                    <a:lnTo>
                      <a:pt x="91" y="31"/>
                    </a:lnTo>
                    <a:cubicBezTo>
                      <a:pt x="89" y="24"/>
                      <a:pt x="87" y="15"/>
                      <a:pt x="87" y="10"/>
                    </a:cubicBezTo>
                    <a:cubicBezTo>
                      <a:pt x="84" y="7"/>
                      <a:pt x="84" y="3"/>
                      <a:pt x="84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1" name="Freeform 198">
                <a:extLst>
                  <a:ext uri="{FF2B5EF4-FFF2-40B4-BE49-F238E27FC236}">
                    <a16:creationId xmlns:a16="http://schemas.microsoft.com/office/drawing/2014/main" id="{0B3F703B-2660-3EB5-AC4C-F2B5C6A90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912"/>
                <a:ext cx="54" cy="59"/>
              </a:xfrm>
              <a:custGeom>
                <a:avLst/>
                <a:gdLst>
                  <a:gd name="T0" fmla="*/ 84 w 91"/>
                  <a:gd name="T1" fmla="*/ 0 h 98"/>
                  <a:gd name="T2" fmla="*/ 84 w 91"/>
                  <a:gd name="T3" fmla="*/ 0 h 98"/>
                  <a:gd name="T4" fmla="*/ 56 w 91"/>
                  <a:gd name="T5" fmla="*/ 12 h 98"/>
                  <a:gd name="T6" fmla="*/ 38 w 91"/>
                  <a:gd name="T7" fmla="*/ 24 h 98"/>
                  <a:gd name="T8" fmla="*/ 17 w 91"/>
                  <a:gd name="T9" fmla="*/ 15 h 98"/>
                  <a:gd name="T10" fmla="*/ 17 w 91"/>
                  <a:gd name="T11" fmla="*/ 5 h 98"/>
                  <a:gd name="T12" fmla="*/ 12 w 91"/>
                  <a:gd name="T13" fmla="*/ 24 h 98"/>
                  <a:gd name="T14" fmla="*/ 7 w 91"/>
                  <a:gd name="T15" fmla="*/ 59 h 98"/>
                  <a:gd name="T16" fmla="*/ 0 w 91"/>
                  <a:gd name="T17" fmla="*/ 89 h 98"/>
                  <a:gd name="T18" fmla="*/ 19 w 91"/>
                  <a:gd name="T19" fmla="*/ 98 h 98"/>
                  <a:gd name="T20" fmla="*/ 38 w 91"/>
                  <a:gd name="T21" fmla="*/ 87 h 98"/>
                  <a:gd name="T22" fmla="*/ 49 w 91"/>
                  <a:gd name="T23" fmla="*/ 80 h 98"/>
                  <a:gd name="T24" fmla="*/ 63 w 91"/>
                  <a:gd name="T25" fmla="*/ 70 h 98"/>
                  <a:gd name="T26" fmla="*/ 47 w 91"/>
                  <a:gd name="T27" fmla="*/ 52 h 98"/>
                  <a:gd name="T28" fmla="*/ 68 w 91"/>
                  <a:gd name="T29" fmla="*/ 38 h 98"/>
                  <a:gd name="T30" fmla="*/ 89 w 91"/>
                  <a:gd name="T31" fmla="*/ 31 h 98"/>
                  <a:gd name="T32" fmla="*/ 91 w 91"/>
                  <a:gd name="T33" fmla="*/ 31 h 98"/>
                  <a:gd name="T34" fmla="*/ 87 w 91"/>
                  <a:gd name="T35" fmla="*/ 10 h 98"/>
                  <a:gd name="T36" fmla="*/ 84 w 91"/>
                  <a:gd name="T37" fmla="*/ 0 h 98"/>
                  <a:gd name="T38" fmla="*/ 84 w 91"/>
                  <a:gd name="T3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8">
                    <a:moveTo>
                      <a:pt x="84" y="0"/>
                    </a:moveTo>
                    <a:lnTo>
                      <a:pt x="84" y="0"/>
                    </a:lnTo>
                    <a:cubicBezTo>
                      <a:pt x="70" y="7"/>
                      <a:pt x="59" y="12"/>
                      <a:pt x="56" y="12"/>
                    </a:cubicBezTo>
                    <a:cubicBezTo>
                      <a:pt x="52" y="15"/>
                      <a:pt x="38" y="24"/>
                      <a:pt x="38" y="24"/>
                    </a:cubicBezTo>
                    <a:lnTo>
                      <a:pt x="17" y="15"/>
                    </a:lnTo>
                    <a:lnTo>
                      <a:pt x="17" y="5"/>
                    </a:lnTo>
                    <a:cubicBezTo>
                      <a:pt x="14" y="12"/>
                      <a:pt x="14" y="22"/>
                      <a:pt x="12" y="24"/>
                    </a:cubicBezTo>
                    <a:cubicBezTo>
                      <a:pt x="12" y="28"/>
                      <a:pt x="12" y="54"/>
                      <a:pt x="7" y="59"/>
                    </a:cubicBezTo>
                    <a:cubicBezTo>
                      <a:pt x="5" y="63"/>
                      <a:pt x="3" y="77"/>
                      <a:pt x="0" y="89"/>
                    </a:cubicBezTo>
                    <a:cubicBezTo>
                      <a:pt x="7" y="94"/>
                      <a:pt x="17" y="98"/>
                      <a:pt x="19" y="98"/>
                    </a:cubicBezTo>
                    <a:cubicBezTo>
                      <a:pt x="28" y="98"/>
                      <a:pt x="38" y="91"/>
                      <a:pt x="38" y="87"/>
                    </a:cubicBezTo>
                    <a:cubicBezTo>
                      <a:pt x="38" y="80"/>
                      <a:pt x="45" y="80"/>
                      <a:pt x="49" y="80"/>
                    </a:cubicBezTo>
                    <a:cubicBezTo>
                      <a:pt x="56" y="80"/>
                      <a:pt x="59" y="73"/>
                      <a:pt x="63" y="70"/>
                    </a:cubicBezTo>
                    <a:cubicBezTo>
                      <a:pt x="68" y="68"/>
                      <a:pt x="52" y="54"/>
                      <a:pt x="47" y="52"/>
                    </a:cubicBezTo>
                    <a:cubicBezTo>
                      <a:pt x="42" y="49"/>
                      <a:pt x="52" y="38"/>
                      <a:pt x="68" y="38"/>
                    </a:cubicBezTo>
                    <a:cubicBezTo>
                      <a:pt x="84" y="38"/>
                      <a:pt x="80" y="31"/>
                      <a:pt x="89" y="31"/>
                    </a:cubicBezTo>
                    <a:lnTo>
                      <a:pt x="91" y="31"/>
                    </a:lnTo>
                    <a:cubicBezTo>
                      <a:pt x="89" y="24"/>
                      <a:pt x="87" y="15"/>
                      <a:pt x="87" y="10"/>
                    </a:cubicBezTo>
                    <a:cubicBezTo>
                      <a:pt x="84" y="7"/>
                      <a:pt x="84" y="3"/>
                      <a:pt x="84" y="0"/>
                    </a:cubicBezTo>
                    <a:lnTo>
                      <a:pt x="8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2" name="Freeform 199">
                <a:extLst>
                  <a:ext uri="{FF2B5EF4-FFF2-40B4-BE49-F238E27FC236}">
                    <a16:creationId xmlns:a16="http://schemas.microsoft.com/office/drawing/2014/main" id="{C5F3BA23-5BDD-BA5C-284B-8705871B3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912"/>
                <a:ext cx="54" cy="59"/>
              </a:xfrm>
              <a:custGeom>
                <a:avLst/>
                <a:gdLst>
                  <a:gd name="T0" fmla="*/ 84 w 91"/>
                  <a:gd name="T1" fmla="*/ 0 h 98"/>
                  <a:gd name="T2" fmla="*/ 84 w 91"/>
                  <a:gd name="T3" fmla="*/ 0 h 98"/>
                  <a:gd name="T4" fmla="*/ 56 w 91"/>
                  <a:gd name="T5" fmla="*/ 12 h 98"/>
                  <a:gd name="T6" fmla="*/ 38 w 91"/>
                  <a:gd name="T7" fmla="*/ 24 h 98"/>
                  <a:gd name="T8" fmla="*/ 17 w 91"/>
                  <a:gd name="T9" fmla="*/ 15 h 98"/>
                  <a:gd name="T10" fmla="*/ 17 w 91"/>
                  <a:gd name="T11" fmla="*/ 5 h 98"/>
                  <a:gd name="T12" fmla="*/ 12 w 91"/>
                  <a:gd name="T13" fmla="*/ 24 h 98"/>
                  <a:gd name="T14" fmla="*/ 7 w 91"/>
                  <a:gd name="T15" fmla="*/ 59 h 98"/>
                  <a:gd name="T16" fmla="*/ 0 w 91"/>
                  <a:gd name="T17" fmla="*/ 89 h 98"/>
                  <a:gd name="T18" fmla="*/ 19 w 91"/>
                  <a:gd name="T19" fmla="*/ 98 h 98"/>
                  <a:gd name="T20" fmla="*/ 38 w 91"/>
                  <a:gd name="T21" fmla="*/ 87 h 98"/>
                  <a:gd name="T22" fmla="*/ 49 w 91"/>
                  <a:gd name="T23" fmla="*/ 80 h 98"/>
                  <a:gd name="T24" fmla="*/ 63 w 91"/>
                  <a:gd name="T25" fmla="*/ 70 h 98"/>
                  <a:gd name="T26" fmla="*/ 47 w 91"/>
                  <a:gd name="T27" fmla="*/ 52 h 98"/>
                  <a:gd name="T28" fmla="*/ 68 w 91"/>
                  <a:gd name="T29" fmla="*/ 38 h 98"/>
                  <a:gd name="T30" fmla="*/ 89 w 91"/>
                  <a:gd name="T31" fmla="*/ 31 h 98"/>
                  <a:gd name="T32" fmla="*/ 91 w 91"/>
                  <a:gd name="T33" fmla="*/ 31 h 98"/>
                  <a:gd name="T34" fmla="*/ 87 w 91"/>
                  <a:gd name="T35" fmla="*/ 10 h 98"/>
                  <a:gd name="T36" fmla="*/ 84 w 91"/>
                  <a:gd name="T3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98">
                    <a:moveTo>
                      <a:pt x="84" y="0"/>
                    </a:moveTo>
                    <a:lnTo>
                      <a:pt x="84" y="0"/>
                    </a:lnTo>
                    <a:cubicBezTo>
                      <a:pt x="70" y="7"/>
                      <a:pt x="59" y="12"/>
                      <a:pt x="56" y="12"/>
                    </a:cubicBezTo>
                    <a:cubicBezTo>
                      <a:pt x="52" y="15"/>
                      <a:pt x="38" y="24"/>
                      <a:pt x="38" y="24"/>
                    </a:cubicBezTo>
                    <a:lnTo>
                      <a:pt x="17" y="15"/>
                    </a:lnTo>
                    <a:lnTo>
                      <a:pt x="17" y="5"/>
                    </a:lnTo>
                    <a:cubicBezTo>
                      <a:pt x="14" y="12"/>
                      <a:pt x="14" y="22"/>
                      <a:pt x="12" y="24"/>
                    </a:cubicBezTo>
                    <a:cubicBezTo>
                      <a:pt x="12" y="28"/>
                      <a:pt x="12" y="54"/>
                      <a:pt x="7" y="59"/>
                    </a:cubicBezTo>
                    <a:cubicBezTo>
                      <a:pt x="5" y="63"/>
                      <a:pt x="3" y="77"/>
                      <a:pt x="0" y="89"/>
                    </a:cubicBezTo>
                    <a:cubicBezTo>
                      <a:pt x="7" y="94"/>
                      <a:pt x="17" y="98"/>
                      <a:pt x="19" y="98"/>
                    </a:cubicBezTo>
                    <a:cubicBezTo>
                      <a:pt x="28" y="98"/>
                      <a:pt x="38" y="91"/>
                      <a:pt x="38" y="87"/>
                    </a:cubicBezTo>
                    <a:cubicBezTo>
                      <a:pt x="38" y="80"/>
                      <a:pt x="45" y="80"/>
                      <a:pt x="49" y="80"/>
                    </a:cubicBezTo>
                    <a:cubicBezTo>
                      <a:pt x="56" y="80"/>
                      <a:pt x="59" y="73"/>
                      <a:pt x="63" y="70"/>
                    </a:cubicBezTo>
                    <a:cubicBezTo>
                      <a:pt x="68" y="68"/>
                      <a:pt x="52" y="54"/>
                      <a:pt x="47" y="52"/>
                    </a:cubicBezTo>
                    <a:cubicBezTo>
                      <a:pt x="42" y="49"/>
                      <a:pt x="52" y="38"/>
                      <a:pt x="68" y="38"/>
                    </a:cubicBezTo>
                    <a:cubicBezTo>
                      <a:pt x="84" y="38"/>
                      <a:pt x="80" y="31"/>
                      <a:pt x="89" y="31"/>
                    </a:cubicBezTo>
                    <a:lnTo>
                      <a:pt x="91" y="31"/>
                    </a:lnTo>
                    <a:cubicBezTo>
                      <a:pt x="89" y="24"/>
                      <a:pt x="87" y="15"/>
                      <a:pt x="87" y="10"/>
                    </a:cubicBezTo>
                    <a:cubicBezTo>
                      <a:pt x="84" y="7"/>
                      <a:pt x="84" y="3"/>
                      <a:pt x="84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3" name="Freeform 200">
                <a:extLst>
                  <a:ext uri="{FF2B5EF4-FFF2-40B4-BE49-F238E27FC236}">
                    <a16:creationId xmlns:a16="http://schemas.microsoft.com/office/drawing/2014/main" id="{E1F82660-25AC-1388-1528-4B77478CE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912"/>
                <a:ext cx="54" cy="59"/>
              </a:xfrm>
              <a:custGeom>
                <a:avLst/>
                <a:gdLst>
                  <a:gd name="T0" fmla="*/ 84 w 91"/>
                  <a:gd name="T1" fmla="*/ 0 h 98"/>
                  <a:gd name="T2" fmla="*/ 84 w 91"/>
                  <a:gd name="T3" fmla="*/ 0 h 98"/>
                  <a:gd name="T4" fmla="*/ 56 w 91"/>
                  <a:gd name="T5" fmla="*/ 12 h 98"/>
                  <a:gd name="T6" fmla="*/ 38 w 91"/>
                  <a:gd name="T7" fmla="*/ 24 h 98"/>
                  <a:gd name="T8" fmla="*/ 17 w 91"/>
                  <a:gd name="T9" fmla="*/ 15 h 98"/>
                  <a:gd name="T10" fmla="*/ 17 w 91"/>
                  <a:gd name="T11" fmla="*/ 5 h 98"/>
                  <a:gd name="T12" fmla="*/ 12 w 91"/>
                  <a:gd name="T13" fmla="*/ 24 h 98"/>
                  <a:gd name="T14" fmla="*/ 7 w 91"/>
                  <a:gd name="T15" fmla="*/ 59 h 98"/>
                  <a:gd name="T16" fmla="*/ 0 w 91"/>
                  <a:gd name="T17" fmla="*/ 89 h 98"/>
                  <a:gd name="T18" fmla="*/ 19 w 91"/>
                  <a:gd name="T19" fmla="*/ 98 h 98"/>
                  <a:gd name="T20" fmla="*/ 38 w 91"/>
                  <a:gd name="T21" fmla="*/ 87 h 98"/>
                  <a:gd name="T22" fmla="*/ 49 w 91"/>
                  <a:gd name="T23" fmla="*/ 80 h 98"/>
                  <a:gd name="T24" fmla="*/ 63 w 91"/>
                  <a:gd name="T25" fmla="*/ 70 h 98"/>
                  <a:gd name="T26" fmla="*/ 47 w 91"/>
                  <a:gd name="T27" fmla="*/ 52 h 98"/>
                  <a:gd name="T28" fmla="*/ 68 w 91"/>
                  <a:gd name="T29" fmla="*/ 38 h 98"/>
                  <a:gd name="T30" fmla="*/ 89 w 91"/>
                  <a:gd name="T31" fmla="*/ 31 h 98"/>
                  <a:gd name="T32" fmla="*/ 91 w 91"/>
                  <a:gd name="T33" fmla="*/ 31 h 98"/>
                  <a:gd name="T34" fmla="*/ 87 w 91"/>
                  <a:gd name="T35" fmla="*/ 10 h 98"/>
                  <a:gd name="T36" fmla="*/ 84 w 91"/>
                  <a:gd name="T37" fmla="*/ 0 h 98"/>
                  <a:gd name="T38" fmla="*/ 84 w 91"/>
                  <a:gd name="T3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8">
                    <a:moveTo>
                      <a:pt x="84" y="0"/>
                    </a:moveTo>
                    <a:lnTo>
                      <a:pt x="84" y="0"/>
                    </a:lnTo>
                    <a:cubicBezTo>
                      <a:pt x="70" y="7"/>
                      <a:pt x="59" y="12"/>
                      <a:pt x="56" y="12"/>
                    </a:cubicBezTo>
                    <a:cubicBezTo>
                      <a:pt x="52" y="15"/>
                      <a:pt x="38" y="24"/>
                      <a:pt x="38" y="24"/>
                    </a:cubicBezTo>
                    <a:lnTo>
                      <a:pt x="17" y="15"/>
                    </a:lnTo>
                    <a:lnTo>
                      <a:pt x="17" y="5"/>
                    </a:lnTo>
                    <a:cubicBezTo>
                      <a:pt x="14" y="12"/>
                      <a:pt x="14" y="22"/>
                      <a:pt x="12" y="24"/>
                    </a:cubicBezTo>
                    <a:cubicBezTo>
                      <a:pt x="12" y="28"/>
                      <a:pt x="12" y="54"/>
                      <a:pt x="7" y="59"/>
                    </a:cubicBezTo>
                    <a:cubicBezTo>
                      <a:pt x="5" y="63"/>
                      <a:pt x="3" y="77"/>
                      <a:pt x="0" y="89"/>
                    </a:cubicBezTo>
                    <a:cubicBezTo>
                      <a:pt x="7" y="94"/>
                      <a:pt x="17" y="98"/>
                      <a:pt x="19" y="98"/>
                    </a:cubicBezTo>
                    <a:cubicBezTo>
                      <a:pt x="28" y="98"/>
                      <a:pt x="38" y="91"/>
                      <a:pt x="38" y="87"/>
                    </a:cubicBezTo>
                    <a:cubicBezTo>
                      <a:pt x="38" y="80"/>
                      <a:pt x="45" y="80"/>
                      <a:pt x="49" y="80"/>
                    </a:cubicBezTo>
                    <a:cubicBezTo>
                      <a:pt x="56" y="80"/>
                      <a:pt x="59" y="73"/>
                      <a:pt x="63" y="70"/>
                    </a:cubicBezTo>
                    <a:cubicBezTo>
                      <a:pt x="68" y="68"/>
                      <a:pt x="52" y="54"/>
                      <a:pt x="47" y="52"/>
                    </a:cubicBezTo>
                    <a:cubicBezTo>
                      <a:pt x="42" y="49"/>
                      <a:pt x="52" y="38"/>
                      <a:pt x="68" y="38"/>
                    </a:cubicBezTo>
                    <a:cubicBezTo>
                      <a:pt x="84" y="38"/>
                      <a:pt x="80" y="31"/>
                      <a:pt x="89" y="31"/>
                    </a:cubicBezTo>
                    <a:lnTo>
                      <a:pt x="91" y="31"/>
                    </a:lnTo>
                    <a:cubicBezTo>
                      <a:pt x="89" y="24"/>
                      <a:pt x="87" y="15"/>
                      <a:pt x="87" y="10"/>
                    </a:cubicBezTo>
                    <a:cubicBezTo>
                      <a:pt x="84" y="7"/>
                      <a:pt x="84" y="3"/>
                      <a:pt x="84" y="0"/>
                    </a:cubicBezTo>
                    <a:lnTo>
                      <a:pt x="84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4" name="Freeform 201">
                <a:extLst>
                  <a:ext uri="{FF2B5EF4-FFF2-40B4-BE49-F238E27FC236}">
                    <a16:creationId xmlns:a16="http://schemas.microsoft.com/office/drawing/2014/main" id="{BE779E2A-1A1A-534F-16C6-2004F68C7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65"/>
                <a:ext cx="140" cy="62"/>
              </a:xfrm>
              <a:custGeom>
                <a:avLst/>
                <a:gdLst>
                  <a:gd name="T0" fmla="*/ 217 w 233"/>
                  <a:gd name="T1" fmla="*/ 21 h 103"/>
                  <a:gd name="T2" fmla="*/ 217 w 233"/>
                  <a:gd name="T3" fmla="*/ 21 h 103"/>
                  <a:gd name="T4" fmla="*/ 196 w 233"/>
                  <a:gd name="T5" fmla="*/ 14 h 103"/>
                  <a:gd name="T6" fmla="*/ 140 w 233"/>
                  <a:gd name="T7" fmla="*/ 12 h 103"/>
                  <a:gd name="T8" fmla="*/ 112 w 233"/>
                  <a:gd name="T9" fmla="*/ 3 h 103"/>
                  <a:gd name="T10" fmla="*/ 91 w 233"/>
                  <a:gd name="T11" fmla="*/ 12 h 103"/>
                  <a:gd name="T12" fmla="*/ 72 w 233"/>
                  <a:gd name="T13" fmla="*/ 17 h 103"/>
                  <a:gd name="T14" fmla="*/ 42 w 233"/>
                  <a:gd name="T15" fmla="*/ 17 h 103"/>
                  <a:gd name="T16" fmla="*/ 31 w 233"/>
                  <a:gd name="T17" fmla="*/ 31 h 103"/>
                  <a:gd name="T18" fmla="*/ 24 w 233"/>
                  <a:gd name="T19" fmla="*/ 43 h 103"/>
                  <a:gd name="T20" fmla="*/ 31 w 233"/>
                  <a:gd name="T21" fmla="*/ 50 h 103"/>
                  <a:gd name="T22" fmla="*/ 47 w 233"/>
                  <a:gd name="T23" fmla="*/ 50 h 103"/>
                  <a:gd name="T24" fmla="*/ 77 w 233"/>
                  <a:gd name="T25" fmla="*/ 64 h 103"/>
                  <a:gd name="T26" fmla="*/ 68 w 233"/>
                  <a:gd name="T27" fmla="*/ 73 h 103"/>
                  <a:gd name="T28" fmla="*/ 47 w 233"/>
                  <a:gd name="T29" fmla="*/ 77 h 103"/>
                  <a:gd name="T30" fmla="*/ 17 w 233"/>
                  <a:gd name="T31" fmla="*/ 82 h 103"/>
                  <a:gd name="T32" fmla="*/ 3 w 233"/>
                  <a:gd name="T33" fmla="*/ 94 h 103"/>
                  <a:gd name="T34" fmla="*/ 33 w 233"/>
                  <a:gd name="T35" fmla="*/ 96 h 103"/>
                  <a:gd name="T36" fmla="*/ 51 w 233"/>
                  <a:gd name="T37" fmla="*/ 96 h 103"/>
                  <a:gd name="T38" fmla="*/ 68 w 233"/>
                  <a:gd name="T39" fmla="*/ 101 h 103"/>
                  <a:gd name="T40" fmla="*/ 96 w 233"/>
                  <a:gd name="T41" fmla="*/ 98 h 103"/>
                  <a:gd name="T42" fmla="*/ 100 w 233"/>
                  <a:gd name="T43" fmla="*/ 89 h 103"/>
                  <a:gd name="T44" fmla="*/ 110 w 233"/>
                  <a:gd name="T45" fmla="*/ 82 h 103"/>
                  <a:gd name="T46" fmla="*/ 121 w 233"/>
                  <a:gd name="T47" fmla="*/ 75 h 103"/>
                  <a:gd name="T48" fmla="*/ 133 w 233"/>
                  <a:gd name="T49" fmla="*/ 71 h 103"/>
                  <a:gd name="T50" fmla="*/ 147 w 233"/>
                  <a:gd name="T51" fmla="*/ 75 h 103"/>
                  <a:gd name="T52" fmla="*/ 161 w 233"/>
                  <a:gd name="T53" fmla="*/ 66 h 103"/>
                  <a:gd name="T54" fmla="*/ 179 w 233"/>
                  <a:gd name="T55" fmla="*/ 61 h 103"/>
                  <a:gd name="T56" fmla="*/ 196 w 233"/>
                  <a:gd name="T57" fmla="*/ 52 h 103"/>
                  <a:gd name="T58" fmla="*/ 212 w 233"/>
                  <a:gd name="T59" fmla="*/ 43 h 103"/>
                  <a:gd name="T60" fmla="*/ 231 w 233"/>
                  <a:gd name="T61" fmla="*/ 33 h 103"/>
                  <a:gd name="T62" fmla="*/ 233 w 233"/>
                  <a:gd name="T63" fmla="*/ 28 h 103"/>
                  <a:gd name="T64" fmla="*/ 217 w 233"/>
                  <a:gd name="T65" fmla="*/ 2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3" h="103">
                    <a:moveTo>
                      <a:pt x="217" y="21"/>
                    </a:moveTo>
                    <a:lnTo>
                      <a:pt x="217" y="21"/>
                    </a:lnTo>
                    <a:cubicBezTo>
                      <a:pt x="207" y="12"/>
                      <a:pt x="205" y="17"/>
                      <a:pt x="196" y="14"/>
                    </a:cubicBezTo>
                    <a:cubicBezTo>
                      <a:pt x="186" y="12"/>
                      <a:pt x="149" y="10"/>
                      <a:pt x="140" y="12"/>
                    </a:cubicBezTo>
                    <a:cubicBezTo>
                      <a:pt x="133" y="14"/>
                      <a:pt x="117" y="7"/>
                      <a:pt x="112" y="3"/>
                    </a:cubicBezTo>
                    <a:cubicBezTo>
                      <a:pt x="107" y="0"/>
                      <a:pt x="91" y="3"/>
                      <a:pt x="91" y="12"/>
                    </a:cubicBezTo>
                    <a:cubicBezTo>
                      <a:pt x="91" y="21"/>
                      <a:pt x="84" y="21"/>
                      <a:pt x="72" y="17"/>
                    </a:cubicBezTo>
                    <a:cubicBezTo>
                      <a:pt x="61" y="10"/>
                      <a:pt x="45" y="10"/>
                      <a:pt x="42" y="17"/>
                    </a:cubicBezTo>
                    <a:cubicBezTo>
                      <a:pt x="42" y="24"/>
                      <a:pt x="33" y="28"/>
                      <a:pt x="31" y="31"/>
                    </a:cubicBezTo>
                    <a:cubicBezTo>
                      <a:pt x="28" y="31"/>
                      <a:pt x="26" y="38"/>
                      <a:pt x="24" y="43"/>
                    </a:cubicBezTo>
                    <a:cubicBezTo>
                      <a:pt x="26" y="45"/>
                      <a:pt x="28" y="47"/>
                      <a:pt x="31" y="50"/>
                    </a:cubicBezTo>
                    <a:cubicBezTo>
                      <a:pt x="35" y="54"/>
                      <a:pt x="47" y="54"/>
                      <a:pt x="47" y="50"/>
                    </a:cubicBezTo>
                    <a:cubicBezTo>
                      <a:pt x="49" y="45"/>
                      <a:pt x="68" y="54"/>
                      <a:pt x="77" y="64"/>
                    </a:cubicBezTo>
                    <a:cubicBezTo>
                      <a:pt x="86" y="71"/>
                      <a:pt x="72" y="66"/>
                      <a:pt x="68" y="73"/>
                    </a:cubicBezTo>
                    <a:cubicBezTo>
                      <a:pt x="63" y="82"/>
                      <a:pt x="51" y="73"/>
                      <a:pt x="47" y="77"/>
                    </a:cubicBezTo>
                    <a:cubicBezTo>
                      <a:pt x="45" y="80"/>
                      <a:pt x="24" y="82"/>
                      <a:pt x="17" y="82"/>
                    </a:cubicBezTo>
                    <a:cubicBezTo>
                      <a:pt x="12" y="80"/>
                      <a:pt x="0" y="89"/>
                      <a:pt x="3" y="94"/>
                    </a:cubicBezTo>
                    <a:cubicBezTo>
                      <a:pt x="3" y="98"/>
                      <a:pt x="24" y="91"/>
                      <a:pt x="33" y="96"/>
                    </a:cubicBezTo>
                    <a:cubicBezTo>
                      <a:pt x="40" y="101"/>
                      <a:pt x="47" y="91"/>
                      <a:pt x="51" y="96"/>
                    </a:cubicBezTo>
                    <a:cubicBezTo>
                      <a:pt x="56" y="103"/>
                      <a:pt x="65" y="98"/>
                      <a:pt x="68" y="101"/>
                    </a:cubicBezTo>
                    <a:cubicBezTo>
                      <a:pt x="72" y="103"/>
                      <a:pt x="96" y="98"/>
                      <a:pt x="96" y="98"/>
                    </a:cubicBezTo>
                    <a:cubicBezTo>
                      <a:pt x="98" y="96"/>
                      <a:pt x="100" y="91"/>
                      <a:pt x="100" y="89"/>
                    </a:cubicBezTo>
                    <a:cubicBezTo>
                      <a:pt x="100" y="82"/>
                      <a:pt x="105" y="84"/>
                      <a:pt x="110" y="82"/>
                    </a:cubicBezTo>
                    <a:cubicBezTo>
                      <a:pt x="114" y="82"/>
                      <a:pt x="117" y="75"/>
                      <a:pt x="121" y="75"/>
                    </a:cubicBezTo>
                    <a:cubicBezTo>
                      <a:pt x="126" y="75"/>
                      <a:pt x="130" y="68"/>
                      <a:pt x="133" y="71"/>
                    </a:cubicBezTo>
                    <a:cubicBezTo>
                      <a:pt x="137" y="73"/>
                      <a:pt x="142" y="80"/>
                      <a:pt x="147" y="75"/>
                    </a:cubicBezTo>
                    <a:cubicBezTo>
                      <a:pt x="151" y="71"/>
                      <a:pt x="154" y="75"/>
                      <a:pt x="161" y="66"/>
                    </a:cubicBezTo>
                    <a:cubicBezTo>
                      <a:pt x="165" y="59"/>
                      <a:pt x="170" y="59"/>
                      <a:pt x="179" y="61"/>
                    </a:cubicBezTo>
                    <a:cubicBezTo>
                      <a:pt x="189" y="61"/>
                      <a:pt x="193" y="56"/>
                      <a:pt x="196" y="52"/>
                    </a:cubicBezTo>
                    <a:cubicBezTo>
                      <a:pt x="198" y="45"/>
                      <a:pt x="207" y="45"/>
                      <a:pt x="212" y="43"/>
                    </a:cubicBezTo>
                    <a:cubicBezTo>
                      <a:pt x="217" y="38"/>
                      <a:pt x="228" y="33"/>
                      <a:pt x="231" y="33"/>
                    </a:cubicBezTo>
                    <a:cubicBezTo>
                      <a:pt x="233" y="31"/>
                      <a:pt x="233" y="31"/>
                      <a:pt x="233" y="28"/>
                    </a:cubicBezTo>
                    <a:cubicBezTo>
                      <a:pt x="226" y="21"/>
                      <a:pt x="221" y="28"/>
                      <a:pt x="217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5" name="Freeform 202">
                <a:extLst>
                  <a:ext uri="{FF2B5EF4-FFF2-40B4-BE49-F238E27FC236}">
                    <a16:creationId xmlns:a16="http://schemas.microsoft.com/office/drawing/2014/main" id="{A1C4A9CD-628D-0DF8-E902-94D4E7DE2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65"/>
                <a:ext cx="140" cy="62"/>
              </a:xfrm>
              <a:custGeom>
                <a:avLst/>
                <a:gdLst>
                  <a:gd name="T0" fmla="*/ 217 w 233"/>
                  <a:gd name="T1" fmla="*/ 21 h 103"/>
                  <a:gd name="T2" fmla="*/ 217 w 233"/>
                  <a:gd name="T3" fmla="*/ 21 h 103"/>
                  <a:gd name="T4" fmla="*/ 196 w 233"/>
                  <a:gd name="T5" fmla="*/ 14 h 103"/>
                  <a:gd name="T6" fmla="*/ 140 w 233"/>
                  <a:gd name="T7" fmla="*/ 12 h 103"/>
                  <a:gd name="T8" fmla="*/ 112 w 233"/>
                  <a:gd name="T9" fmla="*/ 3 h 103"/>
                  <a:gd name="T10" fmla="*/ 91 w 233"/>
                  <a:gd name="T11" fmla="*/ 12 h 103"/>
                  <a:gd name="T12" fmla="*/ 72 w 233"/>
                  <a:gd name="T13" fmla="*/ 17 h 103"/>
                  <a:gd name="T14" fmla="*/ 42 w 233"/>
                  <a:gd name="T15" fmla="*/ 17 h 103"/>
                  <a:gd name="T16" fmla="*/ 31 w 233"/>
                  <a:gd name="T17" fmla="*/ 31 h 103"/>
                  <a:gd name="T18" fmla="*/ 24 w 233"/>
                  <a:gd name="T19" fmla="*/ 43 h 103"/>
                  <a:gd name="T20" fmla="*/ 31 w 233"/>
                  <a:gd name="T21" fmla="*/ 50 h 103"/>
                  <a:gd name="T22" fmla="*/ 47 w 233"/>
                  <a:gd name="T23" fmla="*/ 50 h 103"/>
                  <a:gd name="T24" fmla="*/ 77 w 233"/>
                  <a:gd name="T25" fmla="*/ 64 h 103"/>
                  <a:gd name="T26" fmla="*/ 68 w 233"/>
                  <a:gd name="T27" fmla="*/ 73 h 103"/>
                  <a:gd name="T28" fmla="*/ 47 w 233"/>
                  <a:gd name="T29" fmla="*/ 77 h 103"/>
                  <a:gd name="T30" fmla="*/ 17 w 233"/>
                  <a:gd name="T31" fmla="*/ 82 h 103"/>
                  <a:gd name="T32" fmla="*/ 3 w 233"/>
                  <a:gd name="T33" fmla="*/ 94 h 103"/>
                  <a:gd name="T34" fmla="*/ 33 w 233"/>
                  <a:gd name="T35" fmla="*/ 96 h 103"/>
                  <a:gd name="T36" fmla="*/ 51 w 233"/>
                  <a:gd name="T37" fmla="*/ 96 h 103"/>
                  <a:gd name="T38" fmla="*/ 68 w 233"/>
                  <a:gd name="T39" fmla="*/ 101 h 103"/>
                  <a:gd name="T40" fmla="*/ 96 w 233"/>
                  <a:gd name="T41" fmla="*/ 98 h 103"/>
                  <a:gd name="T42" fmla="*/ 100 w 233"/>
                  <a:gd name="T43" fmla="*/ 89 h 103"/>
                  <a:gd name="T44" fmla="*/ 110 w 233"/>
                  <a:gd name="T45" fmla="*/ 82 h 103"/>
                  <a:gd name="T46" fmla="*/ 121 w 233"/>
                  <a:gd name="T47" fmla="*/ 75 h 103"/>
                  <a:gd name="T48" fmla="*/ 133 w 233"/>
                  <a:gd name="T49" fmla="*/ 71 h 103"/>
                  <a:gd name="T50" fmla="*/ 147 w 233"/>
                  <a:gd name="T51" fmla="*/ 75 h 103"/>
                  <a:gd name="T52" fmla="*/ 161 w 233"/>
                  <a:gd name="T53" fmla="*/ 66 h 103"/>
                  <a:gd name="T54" fmla="*/ 179 w 233"/>
                  <a:gd name="T55" fmla="*/ 61 h 103"/>
                  <a:gd name="T56" fmla="*/ 196 w 233"/>
                  <a:gd name="T57" fmla="*/ 52 h 103"/>
                  <a:gd name="T58" fmla="*/ 212 w 233"/>
                  <a:gd name="T59" fmla="*/ 43 h 103"/>
                  <a:gd name="T60" fmla="*/ 231 w 233"/>
                  <a:gd name="T61" fmla="*/ 33 h 103"/>
                  <a:gd name="T62" fmla="*/ 233 w 233"/>
                  <a:gd name="T63" fmla="*/ 28 h 103"/>
                  <a:gd name="T64" fmla="*/ 217 w 233"/>
                  <a:gd name="T65" fmla="*/ 21 h 103"/>
                  <a:gd name="T66" fmla="*/ 217 w 233"/>
                  <a:gd name="T67" fmla="*/ 2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3" h="103">
                    <a:moveTo>
                      <a:pt x="217" y="21"/>
                    </a:moveTo>
                    <a:lnTo>
                      <a:pt x="217" y="21"/>
                    </a:lnTo>
                    <a:cubicBezTo>
                      <a:pt x="207" y="12"/>
                      <a:pt x="205" y="17"/>
                      <a:pt x="196" y="14"/>
                    </a:cubicBezTo>
                    <a:cubicBezTo>
                      <a:pt x="186" y="12"/>
                      <a:pt x="149" y="10"/>
                      <a:pt x="140" y="12"/>
                    </a:cubicBezTo>
                    <a:cubicBezTo>
                      <a:pt x="133" y="14"/>
                      <a:pt x="117" y="7"/>
                      <a:pt x="112" y="3"/>
                    </a:cubicBezTo>
                    <a:cubicBezTo>
                      <a:pt x="107" y="0"/>
                      <a:pt x="91" y="3"/>
                      <a:pt x="91" y="12"/>
                    </a:cubicBezTo>
                    <a:cubicBezTo>
                      <a:pt x="91" y="21"/>
                      <a:pt x="84" y="21"/>
                      <a:pt x="72" y="17"/>
                    </a:cubicBezTo>
                    <a:cubicBezTo>
                      <a:pt x="61" y="10"/>
                      <a:pt x="45" y="10"/>
                      <a:pt x="42" y="17"/>
                    </a:cubicBezTo>
                    <a:cubicBezTo>
                      <a:pt x="42" y="24"/>
                      <a:pt x="33" y="28"/>
                      <a:pt x="31" y="31"/>
                    </a:cubicBezTo>
                    <a:cubicBezTo>
                      <a:pt x="28" y="31"/>
                      <a:pt x="26" y="38"/>
                      <a:pt x="24" y="43"/>
                    </a:cubicBezTo>
                    <a:cubicBezTo>
                      <a:pt x="26" y="45"/>
                      <a:pt x="28" y="47"/>
                      <a:pt x="31" y="50"/>
                    </a:cubicBezTo>
                    <a:cubicBezTo>
                      <a:pt x="35" y="54"/>
                      <a:pt x="47" y="54"/>
                      <a:pt x="47" y="50"/>
                    </a:cubicBezTo>
                    <a:cubicBezTo>
                      <a:pt x="49" y="45"/>
                      <a:pt x="68" y="54"/>
                      <a:pt x="77" y="64"/>
                    </a:cubicBezTo>
                    <a:cubicBezTo>
                      <a:pt x="86" y="71"/>
                      <a:pt x="72" y="66"/>
                      <a:pt x="68" y="73"/>
                    </a:cubicBezTo>
                    <a:cubicBezTo>
                      <a:pt x="63" y="82"/>
                      <a:pt x="51" y="73"/>
                      <a:pt x="47" y="77"/>
                    </a:cubicBezTo>
                    <a:cubicBezTo>
                      <a:pt x="45" y="80"/>
                      <a:pt x="24" y="82"/>
                      <a:pt x="17" y="82"/>
                    </a:cubicBezTo>
                    <a:cubicBezTo>
                      <a:pt x="12" y="80"/>
                      <a:pt x="0" y="89"/>
                      <a:pt x="3" y="94"/>
                    </a:cubicBezTo>
                    <a:cubicBezTo>
                      <a:pt x="3" y="98"/>
                      <a:pt x="24" y="91"/>
                      <a:pt x="33" y="96"/>
                    </a:cubicBezTo>
                    <a:cubicBezTo>
                      <a:pt x="40" y="101"/>
                      <a:pt x="47" y="91"/>
                      <a:pt x="51" y="96"/>
                    </a:cubicBezTo>
                    <a:cubicBezTo>
                      <a:pt x="56" y="103"/>
                      <a:pt x="65" y="98"/>
                      <a:pt x="68" y="101"/>
                    </a:cubicBezTo>
                    <a:cubicBezTo>
                      <a:pt x="72" y="103"/>
                      <a:pt x="96" y="98"/>
                      <a:pt x="96" y="98"/>
                    </a:cubicBezTo>
                    <a:cubicBezTo>
                      <a:pt x="98" y="96"/>
                      <a:pt x="100" y="91"/>
                      <a:pt x="100" y="89"/>
                    </a:cubicBezTo>
                    <a:cubicBezTo>
                      <a:pt x="100" y="82"/>
                      <a:pt x="105" y="84"/>
                      <a:pt x="110" y="82"/>
                    </a:cubicBezTo>
                    <a:cubicBezTo>
                      <a:pt x="114" y="82"/>
                      <a:pt x="117" y="75"/>
                      <a:pt x="121" y="75"/>
                    </a:cubicBezTo>
                    <a:cubicBezTo>
                      <a:pt x="126" y="75"/>
                      <a:pt x="130" y="68"/>
                      <a:pt x="133" y="71"/>
                    </a:cubicBezTo>
                    <a:cubicBezTo>
                      <a:pt x="137" y="73"/>
                      <a:pt x="142" y="80"/>
                      <a:pt x="147" y="75"/>
                    </a:cubicBezTo>
                    <a:cubicBezTo>
                      <a:pt x="151" y="71"/>
                      <a:pt x="154" y="75"/>
                      <a:pt x="161" y="66"/>
                    </a:cubicBezTo>
                    <a:cubicBezTo>
                      <a:pt x="165" y="59"/>
                      <a:pt x="170" y="59"/>
                      <a:pt x="179" y="61"/>
                    </a:cubicBezTo>
                    <a:cubicBezTo>
                      <a:pt x="189" y="61"/>
                      <a:pt x="193" y="56"/>
                      <a:pt x="196" y="52"/>
                    </a:cubicBezTo>
                    <a:cubicBezTo>
                      <a:pt x="198" y="45"/>
                      <a:pt x="207" y="45"/>
                      <a:pt x="212" y="43"/>
                    </a:cubicBezTo>
                    <a:cubicBezTo>
                      <a:pt x="217" y="38"/>
                      <a:pt x="228" y="33"/>
                      <a:pt x="231" y="33"/>
                    </a:cubicBezTo>
                    <a:cubicBezTo>
                      <a:pt x="233" y="31"/>
                      <a:pt x="233" y="31"/>
                      <a:pt x="233" y="28"/>
                    </a:cubicBezTo>
                    <a:cubicBezTo>
                      <a:pt x="226" y="21"/>
                      <a:pt x="221" y="28"/>
                      <a:pt x="217" y="21"/>
                    </a:cubicBezTo>
                    <a:lnTo>
                      <a:pt x="217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6" name="Freeform 203">
                <a:extLst>
                  <a:ext uri="{FF2B5EF4-FFF2-40B4-BE49-F238E27FC236}">
                    <a16:creationId xmlns:a16="http://schemas.microsoft.com/office/drawing/2014/main" id="{E21F498E-4F39-1E1C-FAB4-890DAF144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65"/>
                <a:ext cx="140" cy="62"/>
              </a:xfrm>
              <a:custGeom>
                <a:avLst/>
                <a:gdLst>
                  <a:gd name="T0" fmla="*/ 217 w 233"/>
                  <a:gd name="T1" fmla="*/ 21 h 103"/>
                  <a:gd name="T2" fmla="*/ 217 w 233"/>
                  <a:gd name="T3" fmla="*/ 21 h 103"/>
                  <a:gd name="T4" fmla="*/ 196 w 233"/>
                  <a:gd name="T5" fmla="*/ 14 h 103"/>
                  <a:gd name="T6" fmla="*/ 140 w 233"/>
                  <a:gd name="T7" fmla="*/ 12 h 103"/>
                  <a:gd name="T8" fmla="*/ 112 w 233"/>
                  <a:gd name="T9" fmla="*/ 3 h 103"/>
                  <a:gd name="T10" fmla="*/ 91 w 233"/>
                  <a:gd name="T11" fmla="*/ 12 h 103"/>
                  <a:gd name="T12" fmla="*/ 72 w 233"/>
                  <a:gd name="T13" fmla="*/ 17 h 103"/>
                  <a:gd name="T14" fmla="*/ 42 w 233"/>
                  <a:gd name="T15" fmla="*/ 17 h 103"/>
                  <a:gd name="T16" fmla="*/ 31 w 233"/>
                  <a:gd name="T17" fmla="*/ 31 h 103"/>
                  <a:gd name="T18" fmla="*/ 24 w 233"/>
                  <a:gd name="T19" fmla="*/ 43 h 103"/>
                  <a:gd name="T20" fmla="*/ 31 w 233"/>
                  <a:gd name="T21" fmla="*/ 50 h 103"/>
                  <a:gd name="T22" fmla="*/ 47 w 233"/>
                  <a:gd name="T23" fmla="*/ 50 h 103"/>
                  <a:gd name="T24" fmla="*/ 77 w 233"/>
                  <a:gd name="T25" fmla="*/ 64 h 103"/>
                  <a:gd name="T26" fmla="*/ 68 w 233"/>
                  <a:gd name="T27" fmla="*/ 73 h 103"/>
                  <a:gd name="T28" fmla="*/ 47 w 233"/>
                  <a:gd name="T29" fmla="*/ 77 h 103"/>
                  <a:gd name="T30" fmla="*/ 17 w 233"/>
                  <a:gd name="T31" fmla="*/ 82 h 103"/>
                  <a:gd name="T32" fmla="*/ 3 w 233"/>
                  <a:gd name="T33" fmla="*/ 94 h 103"/>
                  <a:gd name="T34" fmla="*/ 33 w 233"/>
                  <a:gd name="T35" fmla="*/ 96 h 103"/>
                  <a:gd name="T36" fmla="*/ 51 w 233"/>
                  <a:gd name="T37" fmla="*/ 96 h 103"/>
                  <a:gd name="T38" fmla="*/ 68 w 233"/>
                  <a:gd name="T39" fmla="*/ 101 h 103"/>
                  <a:gd name="T40" fmla="*/ 96 w 233"/>
                  <a:gd name="T41" fmla="*/ 98 h 103"/>
                  <a:gd name="T42" fmla="*/ 100 w 233"/>
                  <a:gd name="T43" fmla="*/ 89 h 103"/>
                  <a:gd name="T44" fmla="*/ 110 w 233"/>
                  <a:gd name="T45" fmla="*/ 82 h 103"/>
                  <a:gd name="T46" fmla="*/ 121 w 233"/>
                  <a:gd name="T47" fmla="*/ 75 h 103"/>
                  <a:gd name="T48" fmla="*/ 133 w 233"/>
                  <a:gd name="T49" fmla="*/ 71 h 103"/>
                  <a:gd name="T50" fmla="*/ 147 w 233"/>
                  <a:gd name="T51" fmla="*/ 75 h 103"/>
                  <a:gd name="T52" fmla="*/ 161 w 233"/>
                  <a:gd name="T53" fmla="*/ 66 h 103"/>
                  <a:gd name="T54" fmla="*/ 179 w 233"/>
                  <a:gd name="T55" fmla="*/ 61 h 103"/>
                  <a:gd name="T56" fmla="*/ 196 w 233"/>
                  <a:gd name="T57" fmla="*/ 52 h 103"/>
                  <a:gd name="T58" fmla="*/ 212 w 233"/>
                  <a:gd name="T59" fmla="*/ 43 h 103"/>
                  <a:gd name="T60" fmla="*/ 231 w 233"/>
                  <a:gd name="T61" fmla="*/ 33 h 103"/>
                  <a:gd name="T62" fmla="*/ 233 w 233"/>
                  <a:gd name="T63" fmla="*/ 28 h 103"/>
                  <a:gd name="T64" fmla="*/ 217 w 233"/>
                  <a:gd name="T65" fmla="*/ 2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3" h="103">
                    <a:moveTo>
                      <a:pt x="217" y="21"/>
                    </a:moveTo>
                    <a:lnTo>
                      <a:pt x="217" y="21"/>
                    </a:lnTo>
                    <a:cubicBezTo>
                      <a:pt x="207" y="12"/>
                      <a:pt x="205" y="17"/>
                      <a:pt x="196" y="14"/>
                    </a:cubicBezTo>
                    <a:cubicBezTo>
                      <a:pt x="186" y="12"/>
                      <a:pt x="149" y="10"/>
                      <a:pt x="140" y="12"/>
                    </a:cubicBezTo>
                    <a:cubicBezTo>
                      <a:pt x="133" y="14"/>
                      <a:pt x="117" y="7"/>
                      <a:pt x="112" y="3"/>
                    </a:cubicBezTo>
                    <a:cubicBezTo>
                      <a:pt x="107" y="0"/>
                      <a:pt x="91" y="3"/>
                      <a:pt x="91" y="12"/>
                    </a:cubicBezTo>
                    <a:cubicBezTo>
                      <a:pt x="91" y="21"/>
                      <a:pt x="84" y="21"/>
                      <a:pt x="72" y="17"/>
                    </a:cubicBezTo>
                    <a:cubicBezTo>
                      <a:pt x="61" y="10"/>
                      <a:pt x="45" y="10"/>
                      <a:pt x="42" y="17"/>
                    </a:cubicBezTo>
                    <a:cubicBezTo>
                      <a:pt x="42" y="24"/>
                      <a:pt x="33" y="28"/>
                      <a:pt x="31" y="31"/>
                    </a:cubicBezTo>
                    <a:cubicBezTo>
                      <a:pt x="28" y="31"/>
                      <a:pt x="26" y="38"/>
                      <a:pt x="24" y="43"/>
                    </a:cubicBezTo>
                    <a:cubicBezTo>
                      <a:pt x="26" y="45"/>
                      <a:pt x="28" y="47"/>
                      <a:pt x="31" y="50"/>
                    </a:cubicBezTo>
                    <a:cubicBezTo>
                      <a:pt x="35" y="54"/>
                      <a:pt x="47" y="54"/>
                      <a:pt x="47" y="50"/>
                    </a:cubicBezTo>
                    <a:cubicBezTo>
                      <a:pt x="49" y="45"/>
                      <a:pt x="68" y="54"/>
                      <a:pt x="77" y="64"/>
                    </a:cubicBezTo>
                    <a:cubicBezTo>
                      <a:pt x="86" y="71"/>
                      <a:pt x="72" y="66"/>
                      <a:pt x="68" y="73"/>
                    </a:cubicBezTo>
                    <a:cubicBezTo>
                      <a:pt x="63" y="82"/>
                      <a:pt x="51" y="73"/>
                      <a:pt x="47" y="77"/>
                    </a:cubicBezTo>
                    <a:cubicBezTo>
                      <a:pt x="45" y="80"/>
                      <a:pt x="24" y="82"/>
                      <a:pt x="17" y="82"/>
                    </a:cubicBezTo>
                    <a:cubicBezTo>
                      <a:pt x="12" y="80"/>
                      <a:pt x="0" y="89"/>
                      <a:pt x="3" y="94"/>
                    </a:cubicBezTo>
                    <a:cubicBezTo>
                      <a:pt x="3" y="98"/>
                      <a:pt x="24" y="91"/>
                      <a:pt x="33" y="96"/>
                    </a:cubicBezTo>
                    <a:cubicBezTo>
                      <a:pt x="40" y="101"/>
                      <a:pt x="47" y="91"/>
                      <a:pt x="51" y="96"/>
                    </a:cubicBezTo>
                    <a:cubicBezTo>
                      <a:pt x="56" y="103"/>
                      <a:pt x="65" y="98"/>
                      <a:pt x="68" y="101"/>
                    </a:cubicBezTo>
                    <a:cubicBezTo>
                      <a:pt x="72" y="103"/>
                      <a:pt x="96" y="98"/>
                      <a:pt x="96" y="98"/>
                    </a:cubicBezTo>
                    <a:cubicBezTo>
                      <a:pt x="98" y="96"/>
                      <a:pt x="100" y="91"/>
                      <a:pt x="100" y="89"/>
                    </a:cubicBezTo>
                    <a:cubicBezTo>
                      <a:pt x="100" y="82"/>
                      <a:pt x="105" y="84"/>
                      <a:pt x="110" y="82"/>
                    </a:cubicBezTo>
                    <a:cubicBezTo>
                      <a:pt x="114" y="82"/>
                      <a:pt x="117" y="75"/>
                      <a:pt x="121" y="75"/>
                    </a:cubicBezTo>
                    <a:cubicBezTo>
                      <a:pt x="126" y="75"/>
                      <a:pt x="130" y="68"/>
                      <a:pt x="133" y="71"/>
                    </a:cubicBezTo>
                    <a:cubicBezTo>
                      <a:pt x="137" y="73"/>
                      <a:pt x="142" y="80"/>
                      <a:pt x="147" y="75"/>
                    </a:cubicBezTo>
                    <a:cubicBezTo>
                      <a:pt x="151" y="71"/>
                      <a:pt x="154" y="75"/>
                      <a:pt x="161" y="66"/>
                    </a:cubicBezTo>
                    <a:cubicBezTo>
                      <a:pt x="165" y="59"/>
                      <a:pt x="170" y="59"/>
                      <a:pt x="179" y="61"/>
                    </a:cubicBezTo>
                    <a:cubicBezTo>
                      <a:pt x="189" y="61"/>
                      <a:pt x="193" y="56"/>
                      <a:pt x="196" y="52"/>
                    </a:cubicBezTo>
                    <a:cubicBezTo>
                      <a:pt x="198" y="45"/>
                      <a:pt x="207" y="45"/>
                      <a:pt x="212" y="43"/>
                    </a:cubicBezTo>
                    <a:cubicBezTo>
                      <a:pt x="217" y="38"/>
                      <a:pt x="228" y="33"/>
                      <a:pt x="231" y="33"/>
                    </a:cubicBezTo>
                    <a:cubicBezTo>
                      <a:pt x="233" y="31"/>
                      <a:pt x="233" y="31"/>
                      <a:pt x="233" y="28"/>
                    </a:cubicBezTo>
                    <a:cubicBezTo>
                      <a:pt x="226" y="21"/>
                      <a:pt x="221" y="28"/>
                      <a:pt x="217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7" name="Freeform 204">
                <a:extLst>
                  <a:ext uri="{FF2B5EF4-FFF2-40B4-BE49-F238E27FC236}">
                    <a16:creationId xmlns:a16="http://schemas.microsoft.com/office/drawing/2014/main" id="{1B1E9CBF-8463-9DF6-4706-A3A7DFDB1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765"/>
                <a:ext cx="140" cy="62"/>
              </a:xfrm>
              <a:custGeom>
                <a:avLst/>
                <a:gdLst>
                  <a:gd name="T0" fmla="*/ 217 w 233"/>
                  <a:gd name="T1" fmla="*/ 21 h 103"/>
                  <a:gd name="T2" fmla="*/ 217 w 233"/>
                  <a:gd name="T3" fmla="*/ 21 h 103"/>
                  <a:gd name="T4" fmla="*/ 196 w 233"/>
                  <a:gd name="T5" fmla="*/ 14 h 103"/>
                  <a:gd name="T6" fmla="*/ 140 w 233"/>
                  <a:gd name="T7" fmla="*/ 12 h 103"/>
                  <a:gd name="T8" fmla="*/ 112 w 233"/>
                  <a:gd name="T9" fmla="*/ 3 h 103"/>
                  <a:gd name="T10" fmla="*/ 91 w 233"/>
                  <a:gd name="T11" fmla="*/ 12 h 103"/>
                  <a:gd name="T12" fmla="*/ 72 w 233"/>
                  <a:gd name="T13" fmla="*/ 17 h 103"/>
                  <a:gd name="T14" fmla="*/ 42 w 233"/>
                  <a:gd name="T15" fmla="*/ 17 h 103"/>
                  <a:gd name="T16" fmla="*/ 31 w 233"/>
                  <a:gd name="T17" fmla="*/ 31 h 103"/>
                  <a:gd name="T18" fmla="*/ 24 w 233"/>
                  <a:gd name="T19" fmla="*/ 43 h 103"/>
                  <a:gd name="T20" fmla="*/ 31 w 233"/>
                  <a:gd name="T21" fmla="*/ 50 h 103"/>
                  <a:gd name="T22" fmla="*/ 47 w 233"/>
                  <a:gd name="T23" fmla="*/ 50 h 103"/>
                  <a:gd name="T24" fmla="*/ 77 w 233"/>
                  <a:gd name="T25" fmla="*/ 64 h 103"/>
                  <a:gd name="T26" fmla="*/ 68 w 233"/>
                  <a:gd name="T27" fmla="*/ 73 h 103"/>
                  <a:gd name="T28" fmla="*/ 47 w 233"/>
                  <a:gd name="T29" fmla="*/ 77 h 103"/>
                  <a:gd name="T30" fmla="*/ 17 w 233"/>
                  <a:gd name="T31" fmla="*/ 82 h 103"/>
                  <a:gd name="T32" fmla="*/ 3 w 233"/>
                  <a:gd name="T33" fmla="*/ 94 h 103"/>
                  <a:gd name="T34" fmla="*/ 33 w 233"/>
                  <a:gd name="T35" fmla="*/ 96 h 103"/>
                  <a:gd name="T36" fmla="*/ 51 w 233"/>
                  <a:gd name="T37" fmla="*/ 96 h 103"/>
                  <a:gd name="T38" fmla="*/ 68 w 233"/>
                  <a:gd name="T39" fmla="*/ 101 h 103"/>
                  <a:gd name="T40" fmla="*/ 96 w 233"/>
                  <a:gd name="T41" fmla="*/ 98 h 103"/>
                  <a:gd name="T42" fmla="*/ 100 w 233"/>
                  <a:gd name="T43" fmla="*/ 89 h 103"/>
                  <a:gd name="T44" fmla="*/ 110 w 233"/>
                  <a:gd name="T45" fmla="*/ 82 h 103"/>
                  <a:gd name="T46" fmla="*/ 121 w 233"/>
                  <a:gd name="T47" fmla="*/ 75 h 103"/>
                  <a:gd name="T48" fmla="*/ 133 w 233"/>
                  <a:gd name="T49" fmla="*/ 71 h 103"/>
                  <a:gd name="T50" fmla="*/ 147 w 233"/>
                  <a:gd name="T51" fmla="*/ 75 h 103"/>
                  <a:gd name="T52" fmla="*/ 161 w 233"/>
                  <a:gd name="T53" fmla="*/ 66 h 103"/>
                  <a:gd name="T54" fmla="*/ 179 w 233"/>
                  <a:gd name="T55" fmla="*/ 61 h 103"/>
                  <a:gd name="T56" fmla="*/ 196 w 233"/>
                  <a:gd name="T57" fmla="*/ 52 h 103"/>
                  <a:gd name="T58" fmla="*/ 212 w 233"/>
                  <a:gd name="T59" fmla="*/ 43 h 103"/>
                  <a:gd name="T60" fmla="*/ 231 w 233"/>
                  <a:gd name="T61" fmla="*/ 33 h 103"/>
                  <a:gd name="T62" fmla="*/ 233 w 233"/>
                  <a:gd name="T63" fmla="*/ 28 h 103"/>
                  <a:gd name="T64" fmla="*/ 217 w 233"/>
                  <a:gd name="T65" fmla="*/ 21 h 103"/>
                  <a:gd name="T66" fmla="*/ 217 w 233"/>
                  <a:gd name="T67" fmla="*/ 2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3" h="103">
                    <a:moveTo>
                      <a:pt x="217" y="21"/>
                    </a:moveTo>
                    <a:lnTo>
                      <a:pt x="217" y="21"/>
                    </a:lnTo>
                    <a:cubicBezTo>
                      <a:pt x="207" y="12"/>
                      <a:pt x="205" y="17"/>
                      <a:pt x="196" y="14"/>
                    </a:cubicBezTo>
                    <a:cubicBezTo>
                      <a:pt x="186" y="12"/>
                      <a:pt x="149" y="10"/>
                      <a:pt x="140" y="12"/>
                    </a:cubicBezTo>
                    <a:cubicBezTo>
                      <a:pt x="133" y="14"/>
                      <a:pt x="117" y="7"/>
                      <a:pt x="112" y="3"/>
                    </a:cubicBezTo>
                    <a:cubicBezTo>
                      <a:pt x="107" y="0"/>
                      <a:pt x="91" y="3"/>
                      <a:pt x="91" y="12"/>
                    </a:cubicBezTo>
                    <a:cubicBezTo>
                      <a:pt x="91" y="21"/>
                      <a:pt x="84" y="21"/>
                      <a:pt x="72" y="17"/>
                    </a:cubicBezTo>
                    <a:cubicBezTo>
                      <a:pt x="61" y="10"/>
                      <a:pt x="45" y="10"/>
                      <a:pt x="42" y="17"/>
                    </a:cubicBezTo>
                    <a:cubicBezTo>
                      <a:pt x="42" y="24"/>
                      <a:pt x="33" y="28"/>
                      <a:pt x="31" y="31"/>
                    </a:cubicBezTo>
                    <a:cubicBezTo>
                      <a:pt x="28" y="31"/>
                      <a:pt x="26" y="38"/>
                      <a:pt x="24" y="43"/>
                    </a:cubicBezTo>
                    <a:cubicBezTo>
                      <a:pt x="26" y="45"/>
                      <a:pt x="28" y="47"/>
                      <a:pt x="31" y="50"/>
                    </a:cubicBezTo>
                    <a:cubicBezTo>
                      <a:pt x="35" y="54"/>
                      <a:pt x="47" y="54"/>
                      <a:pt x="47" y="50"/>
                    </a:cubicBezTo>
                    <a:cubicBezTo>
                      <a:pt x="49" y="45"/>
                      <a:pt x="68" y="54"/>
                      <a:pt x="77" y="64"/>
                    </a:cubicBezTo>
                    <a:cubicBezTo>
                      <a:pt x="86" y="71"/>
                      <a:pt x="72" y="66"/>
                      <a:pt x="68" y="73"/>
                    </a:cubicBezTo>
                    <a:cubicBezTo>
                      <a:pt x="63" y="82"/>
                      <a:pt x="51" y="73"/>
                      <a:pt x="47" y="77"/>
                    </a:cubicBezTo>
                    <a:cubicBezTo>
                      <a:pt x="45" y="80"/>
                      <a:pt x="24" y="82"/>
                      <a:pt x="17" y="82"/>
                    </a:cubicBezTo>
                    <a:cubicBezTo>
                      <a:pt x="12" y="80"/>
                      <a:pt x="0" y="89"/>
                      <a:pt x="3" y="94"/>
                    </a:cubicBezTo>
                    <a:cubicBezTo>
                      <a:pt x="3" y="98"/>
                      <a:pt x="24" y="91"/>
                      <a:pt x="33" y="96"/>
                    </a:cubicBezTo>
                    <a:cubicBezTo>
                      <a:pt x="40" y="101"/>
                      <a:pt x="47" y="91"/>
                      <a:pt x="51" y="96"/>
                    </a:cubicBezTo>
                    <a:cubicBezTo>
                      <a:pt x="56" y="103"/>
                      <a:pt x="65" y="98"/>
                      <a:pt x="68" y="101"/>
                    </a:cubicBezTo>
                    <a:cubicBezTo>
                      <a:pt x="72" y="103"/>
                      <a:pt x="96" y="98"/>
                      <a:pt x="96" y="98"/>
                    </a:cubicBezTo>
                    <a:cubicBezTo>
                      <a:pt x="98" y="96"/>
                      <a:pt x="100" y="91"/>
                      <a:pt x="100" y="89"/>
                    </a:cubicBezTo>
                    <a:cubicBezTo>
                      <a:pt x="100" y="82"/>
                      <a:pt x="105" y="84"/>
                      <a:pt x="110" y="82"/>
                    </a:cubicBezTo>
                    <a:cubicBezTo>
                      <a:pt x="114" y="82"/>
                      <a:pt x="117" y="75"/>
                      <a:pt x="121" y="75"/>
                    </a:cubicBezTo>
                    <a:cubicBezTo>
                      <a:pt x="126" y="75"/>
                      <a:pt x="130" y="68"/>
                      <a:pt x="133" y="71"/>
                    </a:cubicBezTo>
                    <a:cubicBezTo>
                      <a:pt x="137" y="73"/>
                      <a:pt x="142" y="80"/>
                      <a:pt x="147" y="75"/>
                    </a:cubicBezTo>
                    <a:cubicBezTo>
                      <a:pt x="151" y="71"/>
                      <a:pt x="154" y="75"/>
                      <a:pt x="161" y="66"/>
                    </a:cubicBezTo>
                    <a:cubicBezTo>
                      <a:pt x="165" y="59"/>
                      <a:pt x="170" y="59"/>
                      <a:pt x="179" y="61"/>
                    </a:cubicBezTo>
                    <a:cubicBezTo>
                      <a:pt x="189" y="61"/>
                      <a:pt x="193" y="56"/>
                      <a:pt x="196" y="52"/>
                    </a:cubicBezTo>
                    <a:cubicBezTo>
                      <a:pt x="198" y="45"/>
                      <a:pt x="207" y="45"/>
                      <a:pt x="212" y="43"/>
                    </a:cubicBezTo>
                    <a:cubicBezTo>
                      <a:pt x="217" y="38"/>
                      <a:pt x="228" y="33"/>
                      <a:pt x="231" y="33"/>
                    </a:cubicBezTo>
                    <a:cubicBezTo>
                      <a:pt x="233" y="31"/>
                      <a:pt x="233" y="31"/>
                      <a:pt x="233" y="28"/>
                    </a:cubicBezTo>
                    <a:cubicBezTo>
                      <a:pt x="226" y="21"/>
                      <a:pt x="221" y="28"/>
                      <a:pt x="217" y="21"/>
                    </a:cubicBezTo>
                    <a:lnTo>
                      <a:pt x="217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6" name="Group 406">
              <a:extLst>
                <a:ext uri="{FF2B5EF4-FFF2-40B4-BE49-F238E27FC236}">
                  <a16:creationId xmlns:a16="http://schemas.microsoft.com/office/drawing/2014/main" id="{7042CE6D-A497-205E-5D07-C3C73D7E98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2488" y="2395538"/>
              <a:ext cx="5024438" cy="2638425"/>
              <a:chOff x="2137" y="1509"/>
              <a:chExt cx="3165" cy="1662"/>
            </a:xfrm>
          </p:grpSpPr>
          <p:sp>
            <p:nvSpPr>
              <p:cNvPr id="255" name="Freeform 206">
                <a:extLst>
                  <a:ext uri="{FF2B5EF4-FFF2-40B4-BE49-F238E27FC236}">
                    <a16:creationId xmlns:a16="http://schemas.microsoft.com/office/drawing/2014/main" id="{2370BDC8-A102-C236-F3C5-291425918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1758"/>
                <a:ext cx="88" cy="41"/>
              </a:xfrm>
              <a:custGeom>
                <a:avLst/>
                <a:gdLst>
                  <a:gd name="T0" fmla="*/ 59 w 147"/>
                  <a:gd name="T1" fmla="*/ 51 h 68"/>
                  <a:gd name="T2" fmla="*/ 59 w 147"/>
                  <a:gd name="T3" fmla="*/ 51 h 68"/>
                  <a:gd name="T4" fmla="*/ 73 w 147"/>
                  <a:gd name="T5" fmla="*/ 65 h 68"/>
                  <a:gd name="T6" fmla="*/ 75 w 147"/>
                  <a:gd name="T7" fmla="*/ 65 h 68"/>
                  <a:gd name="T8" fmla="*/ 96 w 147"/>
                  <a:gd name="T9" fmla="*/ 61 h 68"/>
                  <a:gd name="T10" fmla="*/ 114 w 147"/>
                  <a:gd name="T11" fmla="*/ 63 h 68"/>
                  <a:gd name="T12" fmla="*/ 114 w 147"/>
                  <a:gd name="T13" fmla="*/ 58 h 68"/>
                  <a:gd name="T14" fmla="*/ 128 w 147"/>
                  <a:gd name="T15" fmla="*/ 63 h 68"/>
                  <a:gd name="T16" fmla="*/ 145 w 147"/>
                  <a:gd name="T17" fmla="*/ 65 h 68"/>
                  <a:gd name="T18" fmla="*/ 138 w 147"/>
                  <a:gd name="T19" fmla="*/ 54 h 68"/>
                  <a:gd name="T20" fmla="*/ 142 w 147"/>
                  <a:gd name="T21" fmla="*/ 46 h 68"/>
                  <a:gd name="T22" fmla="*/ 128 w 147"/>
                  <a:gd name="T23" fmla="*/ 39 h 68"/>
                  <a:gd name="T24" fmla="*/ 121 w 147"/>
                  <a:gd name="T25" fmla="*/ 28 h 68"/>
                  <a:gd name="T26" fmla="*/ 114 w 147"/>
                  <a:gd name="T27" fmla="*/ 23 h 68"/>
                  <a:gd name="T28" fmla="*/ 93 w 147"/>
                  <a:gd name="T29" fmla="*/ 28 h 68"/>
                  <a:gd name="T30" fmla="*/ 79 w 147"/>
                  <a:gd name="T31" fmla="*/ 21 h 68"/>
                  <a:gd name="T32" fmla="*/ 66 w 147"/>
                  <a:gd name="T33" fmla="*/ 11 h 68"/>
                  <a:gd name="T34" fmla="*/ 33 w 147"/>
                  <a:gd name="T35" fmla="*/ 9 h 68"/>
                  <a:gd name="T36" fmla="*/ 7 w 147"/>
                  <a:gd name="T37" fmla="*/ 2 h 68"/>
                  <a:gd name="T38" fmla="*/ 0 w 147"/>
                  <a:gd name="T39" fmla="*/ 4 h 68"/>
                  <a:gd name="T40" fmla="*/ 33 w 147"/>
                  <a:gd name="T41" fmla="*/ 23 h 68"/>
                  <a:gd name="T42" fmla="*/ 40 w 147"/>
                  <a:gd name="T43" fmla="*/ 46 h 68"/>
                  <a:gd name="T44" fmla="*/ 35 w 147"/>
                  <a:gd name="T45" fmla="*/ 54 h 68"/>
                  <a:gd name="T46" fmla="*/ 59 w 147"/>
                  <a:gd name="T47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7" h="68">
                    <a:moveTo>
                      <a:pt x="59" y="51"/>
                    </a:moveTo>
                    <a:lnTo>
                      <a:pt x="59" y="51"/>
                    </a:lnTo>
                    <a:cubicBezTo>
                      <a:pt x="66" y="49"/>
                      <a:pt x="68" y="56"/>
                      <a:pt x="73" y="65"/>
                    </a:cubicBezTo>
                    <a:lnTo>
                      <a:pt x="75" y="65"/>
                    </a:lnTo>
                    <a:cubicBezTo>
                      <a:pt x="82" y="65"/>
                      <a:pt x="89" y="63"/>
                      <a:pt x="96" y="61"/>
                    </a:cubicBezTo>
                    <a:cubicBezTo>
                      <a:pt x="100" y="61"/>
                      <a:pt x="110" y="61"/>
                      <a:pt x="114" y="63"/>
                    </a:cubicBezTo>
                    <a:cubicBezTo>
                      <a:pt x="114" y="61"/>
                      <a:pt x="112" y="61"/>
                      <a:pt x="114" y="58"/>
                    </a:cubicBezTo>
                    <a:cubicBezTo>
                      <a:pt x="114" y="54"/>
                      <a:pt x="124" y="61"/>
                      <a:pt x="128" y="63"/>
                    </a:cubicBezTo>
                    <a:cubicBezTo>
                      <a:pt x="131" y="65"/>
                      <a:pt x="140" y="68"/>
                      <a:pt x="145" y="65"/>
                    </a:cubicBezTo>
                    <a:cubicBezTo>
                      <a:pt x="147" y="61"/>
                      <a:pt x="140" y="58"/>
                      <a:pt x="138" y="54"/>
                    </a:cubicBezTo>
                    <a:cubicBezTo>
                      <a:pt x="135" y="54"/>
                      <a:pt x="138" y="49"/>
                      <a:pt x="142" y="46"/>
                    </a:cubicBezTo>
                    <a:cubicBezTo>
                      <a:pt x="135" y="44"/>
                      <a:pt x="131" y="39"/>
                      <a:pt x="128" y="39"/>
                    </a:cubicBezTo>
                    <a:cubicBezTo>
                      <a:pt x="126" y="42"/>
                      <a:pt x="126" y="28"/>
                      <a:pt x="121" y="28"/>
                    </a:cubicBezTo>
                    <a:cubicBezTo>
                      <a:pt x="119" y="28"/>
                      <a:pt x="119" y="23"/>
                      <a:pt x="114" y="23"/>
                    </a:cubicBezTo>
                    <a:cubicBezTo>
                      <a:pt x="110" y="23"/>
                      <a:pt x="96" y="23"/>
                      <a:pt x="93" y="28"/>
                    </a:cubicBezTo>
                    <a:cubicBezTo>
                      <a:pt x="89" y="30"/>
                      <a:pt x="84" y="21"/>
                      <a:pt x="79" y="21"/>
                    </a:cubicBezTo>
                    <a:cubicBezTo>
                      <a:pt x="75" y="21"/>
                      <a:pt x="68" y="16"/>
                      <a:pt x="66" y="11"/>
                    </a:cubicBezTo>
                    <a:cubicBezTo>
                      <a:pt x="63" y="7"/>
                      <a:pt x="40" y="14"/>
                      <a:pt x="33" y="9"/>
                    </a:cubicBezTo>
                    <a:cubicBezTo>
                      <a:pt x="26" y="4"/>
                      <a:pt x="14" y="0"/>
                      <a:pt x="7" y="2"/>
                    </a:cubicBezTo>
                    <a:cubicBezTo>
                      <a:pt x="5" y="2"/>
                      <a:pt x="3" y="2"/>
                      <a:pt x="0" y="4"/>
                    </a:cubicBezTo>
                    <a:cubicBezTo>
                      <a:pt x="12" y="11"/>
                      <a:pt x="31" y="11"/>
                      <a:pt x="33" y="23"/>
                    </a:cubicBezTo>
                    <a:cubicBezTo>
                      <a:pt x="35" y="39"/>
                      <a:pt x="45" y="32"/>
                      <a:pt x="40" y="46"/>
                    </a:cubicBezTo>
                    <a:cubicBezTo>
                      <a:pt x="40" y="49"/>
                      <a:pt x="38" y="51"/>
                      <a:pt x="35" y="54"/>
                    </a:cubicBezTo>
                    <a:cubicBezTo>
                      <a:pt x="45" y="54"/>
                      <a:pt x="54" y="54"/>
                      <a:pt x="59" y="5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6" name="Freeform 207">
                <a:extLst>
                  <a:ext uri="{FF2B5EF4-FFF2-40B4-BE49-F238E27FC236}">
                    <a16:creationId xmlns:a16="http://schemas.microsoft.com/office/drawing/2014/main" id="{9D2C00B4-10EF-E1E9-9D9F-CEDF395FA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1758"/>
                <a:ext cx="88" cy="41"/>
              </a:xfrm>
              <a:custGeom>
                <a:avLst/>
                <a:gdLst>
                  <a:gd name="T0" fmla="*/ 59 w 147"/>
                  <a:gd name="T1" fmla="*/ 51 h 68"/>
                  <a:gd name="T2" fmla="*/ 59 w 147"/>
                  <a:gd name="T3" fmla="*/ 51 h 68"/>
                  <a:gd name="T4" fmla="*/ 73 w 147"/>
                  <a:gd name="T5" fmla="*/ 65 h 68"/>
                  <a:gd name="T6" fmla="*/ 75 w 147"/>
                  <a:gd name="T7" fmla="*/ 65 h 68"/>
                  <a:gd name="T8" fmla="*/ 96 w 147"/>
                  <a:gd name="T9" fmla="*/ 61 h 68"/>
                  <a:gd name="T10" fmla="*/ 114 w 147"/>
                  <a:gd name="T11" fmla="*/ 63 h 68"/>
                  <a:gd name="T12" fmla="*/ 114 w 147"/>
                  <a:gd name="T13" fmla="*/ 58 h 68"/>
                  <a:gd name="T14" fmla="*/ 128 w 147"/>
                  <a:gd name="T15" fmla="*/ 63 h 68"/>
                  <a:gd name="T16" fmla="*/ 145 w 147"/>
                  <a:gd name="T17" fmla="*/ 65 h 68"/>
                  <a:gd name="T18" fmla="*/ 138 w 147"/>
                  <a:gd name="T19" fmla="*/ 54 h 68"/>
                  <a:gd name="T20" fmla="*/ 142 w 147"/>
                  <a:gd name="T21" fmla="*/ 46 h 68"/>
                  <a:gd name="T22" fmla="*/ 128 w 147"/>
                  <a:gd name="T23" fmla="*/ 39 h 68"/>
                  <a:gd name="T24" fmla="*/ 121 w 147"/>
                  <a:gd name="T25" fmla="*/ 28 h 68"/>
                  <a:gd name="T26" fmla="*/ 114 w 147"/>
                  <a:gd name="T27" fmla="*/ 23 h 68"/>
                  <a:gd name="T28" fmla="*/ 93 w 147"/>
                  <a:gd name="T29" fmla="*/ 28 h 68"/>
                  <a:gd name="T30" fmla="*/ 79 w 147"/>
                  <a:gd name="T31" fmla="*/ 21 h 68"/>
                  <a:gd name="T32" fmla="*/ 66 w 147"/>
                  <a:gd name="T33" fmla="*/ 11 h 68"/>
                  <a:gd name="T34" fmla="*/ 33 w 147"/>
                  <a:gd name="T35" fmla="*/ 9 h 68"/>
                  <a:gd name="T36" fmla="*/ 7 w 147"/>
                  <a:gd name="T37" fmla="*/ 2 h 68"/>
                  <a:gd name="T38" fmla="*/ 0 w 147"/>
                  <a:gd name="T39" fmla="*/ 4 h 68"/>
                  <a:gd name="T40" fmla="*/ 33 w 147"/>
                  <a:gd name="T41" fmla="*/ 23 h 68"/>
                  <a:gd name="T42" fmla="*/ 40 w 147"/>
                  <a:gd name="T43" fmla="*/ 46 h 68"/>
                  <a:gd name="T44" fmla="*/ 35 w 147"/>
                  <a:gd name="T45" fmla="*/ 54 h 68"/>
                  <a:gd name="T46" fmla="*/ 59 w 147"/>
                  <a:gd name="T47" fmla="*/ 51 h 68"/>
                  <a:gd name="T48" fmla="*/ 59 w 147"/>
                  <a:gd name="T49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68">
                    <a:moveTo>
                      <a:pt x="59" y="51"/>
                    </a:moveTo>
                    <a:lnTo>
                      <a:pt x="59" y="51"/>
                    </a:lnTo>
                    <a:cubicBezTo>
                      <a:pt x="66" y="49"/>
                      <a:pt x="68" y="56"/>
                      <a:pt x="73" y="65"/>
                    </a:cubicBezTo>
                    <a:lnTo>
                      <a:pt x="75" y="65"/>
                    </a:lnTo>
                    <a:cubicBezTo>
                      <a:pt x="82" y="65"/>
                      <a:pt x="89" y="63"/>
                      <a:pt x="96" y="61"/>
                    </a:cubicBezTo>
                    <a:cubicBezTo>
                      <a:pt x="100" y="61"/>
                      <a:pt x="110" y="61"/>
                      <a:pt x="114" y="63"/>
                    </a:cubicBezTo>
                    <a:cubicBezTo>
                      <a:pt x="114" y="61"/>
                      <a:pt x="112" y="61"/>
                      <a:pt x="114" y="58"/>
                    </a:cubicBezTo>
                    <a:cubicBezTo>
                      <a:pt x="114" y="54"/>
                      <a:pt x="124" y="61"/>
                      <a:pt x="128" y="63"/>
                    </a:cubicBezTo>
                    <a:cubicBezTo>
                      <a:pt x="131" y="65"/>
                      <a:pt x="140" y="68"/>
                      <a:pt x="145" y="65"/>
                    </a:cubicBezTo>
                    <a:cubicBezTo>
                      <a:pt x="147" y="61"/>
                      <a:pt x="140" y="58"/>
                      <a:pt x="138" y="54"/>
                    </a:cubicBezTo>
                    <a:cubicBezTo>
                      <a:pt x="135" y="54"/>
                      <a:pt x="138" y="49"/>
                      <a:pt x="142" y="46"/>
                    </a:cubicBezTo>
                    <a:cubicBezTo>
                      <a:pt x="135" y="44"/>
                      <a:pt x="131" y="39"/>
                      <a:pt x="128" y="39"/>
                    </a:cubicBezTo>
                    <a:cubicBezTo>
                      <a:pt x="126" y="42"/>
                      <a:pt x="126" y="28"/>
                      <a:pt x="121" y="28"/>
                    </a:cubicBezTo>
                    <a:cubicBezTo>
                      <a:pt x="119" y="28"/>
                      <a:pt x="119" y="23"/>
                      <a:pt x="114" y="23"/>
                    </a:cubicBezTo>
                    <a:cubicBezTo>
                      <a:pt x="110" y="23"/>
                      <a:pt x="96" y="23"/>
                      <a:pt x="93" y="28"/>
                    </a:cubicBezTo>
                    <a:cubicBezTo>
                      <a:pt x="89" y="30"/>
                      <a:pt x="84" y="21"/>
                      <a:pt x="79" y="21"/>
                    </a:cubicBezTo>
                    <a:cubicBezTo>
                      <a:pt x="75" y="21"/>
                      <a:pt x="68" y="16"/>
                      <a:pt x="66" y="11"/>
                    </a:cubicBezTo>
                    <a:cubicBezTo>
                      <a:pt x="63" y="7"/>
                      <a:pt x="40" y="14"/>
                      <a:pt x="33" y="9"/>
                    </a:cubicBezTo>
                    <a:cubicBezTo>
                      <a:pt x="26" y="4"/>
                      <a:pt x="14" y="0"/>
                      <a:pt x="7" y="2"/>
                    </a:cubicBezTo>
                    <a:cubicBezTo>
                      <a:pt x="5" y="2"/>
                      <a:pt x="3" y="2"/>
                      <a:pt x="0" y="4"/>
                    </a:cubicBezTo>
                    <a:cubicBezTo>
                      <a:pt x="12" y="11"/>
                      <a:pt x="31" y="11"/>
                      <a:pt x="33" y="23"/>
                    </a:cubicBezTo>
                    <a:cubicBezTo>
                      <a:pt x="35" y="39"/>
                      <a:pt x="45" y="32"/>
                      <a:pt x="40" y="46"/>
                    </a:cubicBezTo>
                    <a:cubicBezTo>
                      <a:pt x="40" y="49"/>
                      <a:pt x="38" y="51"/>
                      <a:pt x="35" y="54"/>
                    </a:cubicBezTo>
                    <a:cubicBezTo>
                      <a:pt x="45" y="54"/>
                      <a:pt x="54" y="54"/>
                      <a:pt x="59" y="51"/>
                    </a:cubicBezTo>
                    <a:lnTo>
                      <a:pt x="59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7" name="Freeform 208">
                <a:extLst>
                  <a:ext uri="{FF2B5EF4-FFF2-40B4-BE49-F238E27FC236}">
                    <a16:creationId xmlns:a16="http://schemas.microsoft.com/office/drawing/2014/main" id="{94BF8F45-2225-3491-045D-A147D71ED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1758"/>
                <a:ext cx="88" cy="41"/>
              </a:xfrm>
              <a:custGeom>
                <a:avLst/>
                <a:gdLst>
                  <a:gd name="T0" fmla="*/ 59 w 147"/>
                  <a:gd name="T1" fmla="*/ 51 h 68"/>
                  <a:gd name="T2" fmla="*/ 59 w 147"/>
                  <a:gd name="T3" fmla="*/ 51 h 68"/>
                  <a:gd name="T4" fmla="*/ 73 w 147"/>
                  <a:gd name="T5" fmla="*/ 65 h 68"/>
                  <a:gd name="T6" fmla="*/ 75 w 147"/>
                  <a:gd name="T7" fmla="*/ 65 h 68"/>
                  <a:gd name="T8" fmla="*/ 96 w 147"/>
                  <a:gd name="T9" fmla="*/ 61 h 68"/>
                  <a:gd name="T10" fmla="*/ 114 w 147"/>
                  <a:gd name="T11" fmla="*/ 63 h 68"/>
                  <a:gd name="T12" fmla="*/ 114 w 147"/>
                  <a:gd name="T13" fmla="*/ 58 h 68"/>
                  <a:gd name="T14" fmla="*/ 128 w 147"/>
                  <a:gd name="T15" fmla="*/ 63 h 68"/>
                  <a:gd name="T16" fmla="*/ 145 w 147"/>
                  <a:gd name="T17" fmla="*/ 65 h 68"/>
                  <a:gd name="T18" fmla="*/ 138 w 147"/>
                  <a:gd name="T19" fmla="*/ 54 h 68"/>
                  <a:gd name="T20" fmla="*/ 142 w 147"/>
                  <a:gd name="T21" fmla="*/ 46 h 68"/>
                  <a:gd name="T22" fmla="*/ 128 w 147"/>
                  <a:gd name="T23" fmla="*/ 39 h 68"/>
                  <a:gd name="T24" fmla="*/ 121 w 147"/>
                  <a:gd name="T25" fmla="*/ 28 h 68"/>
                  <a:gd name="T26" fmla="*/ 114 w 147"/>
                  <a:gd name="T27" fmla="*/ 23 h 68"/>
                  <a:gd name="T28" fmla="*/ 93 w 147"/>
                  <a:gd name="T29" fmla="*/ 28 h 68"/>
                  <a:gd name="T30" fmla="*/ 79 w 147"/>
                  <a:gd name="T31" fmla="*/ 21 h 68"/>
                  <a:gd name="T32" fmla="*/ 66 w 147"/>
                  <a:gd name="T33" fmla="*/ 11 h 68"/>
                  <a:gd name="T34" fmla="*/ 33 w 147"/>
                  <a:gd name="T35" fmla="*/ 9 h 68"/>
                  <a:gd name="T36" fmla="*/ 7 w 147"/>
                  <a:gd name="T37" fmla="*/ 2 h 68"/>
                  <a:gd name="T38" fmla="*/ 0 w 147"/>
                  <a:gd name="T39" fmla="*/ 4 h 68"/>
                  <a:gd name="T40" fmla="*/ 33 w 147"/>
                  <a:gd name="T41" fmla="*/ 23 h 68"/>
                  <a:gd name="T42" fmla="*/ 40 w 147"/>
                  <a:gd name="T43" fmla="*/ 46 h 68"/>
                  <a:gd name="T44" fmla="*/ 35 w 147"/>
                  <a:gd name="T45" fmla="*/ 54 h 68"/>
                  <a:gd name="T46" fmla="*/ 59 w 147"/>
                  <a:gd name="T47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7" h="68">
                    <a:moveTo>
                      <a:pt x="59" y="51"/>
                    </a:moveTo>
                    <a:lnTo>
                      <a:pt x="59" y="51"/>
                    </a:lnTo>
                    <a:cubicBezTo>
                      <a:pt x="66" y="49"/>
                      <a:pt x="68" y="56"/>
                      <a:pt x="73" y="65"/>
                    </a:cubicBezTo>
                    <a:lnTo>
                      <a:pt x="75" y="65"/>
                    </a:lnTo>
                    <a:cubicBezTo>
                      <a:pt x="82" y="65"/>
                      <a:pt x="89" y="63"/>
                      <a:pt x="96" y="61"/>
                    </a:cubicBezTo>
                    <a:cubicBezTo>
                      <a:pt x="100" y="61"/>
                      <a:pt x="110" y="61"/>
                      <a:pt x="114" y="63"/>
                    </a:cubicBezTo>
                    <a:cubicBezTo>
                      <a:pt x="114" y="61"/>
                      <a:pt x="112" y="61"/>
                      <a:pt x="114" y="58"/>
                    </a:cubicBezTo>
                    <a:cubicBezTo>
                      <a:pt x="114" y="54"/>
                      <a:pt x="124" y="61"/>
                      <a:pt x="128" y="63"/>
                    </a:cubicBezTo>
                    <a:cubicBezTo>
                      <a:pt x="131" y="65"/>
                      <a:pt x="140" y="68"/>
                      <a:pt x="145" y="65"/>
                    </a:cubicBezTo>
                    <a:cubicBezTo>
                      <a:pt x="147" y="61"/>
                      <a:pt x="140" y="58"/>
                      <a:pt x="138" y="54"/>
                    </a:cubicBezTo>
                    <a:cubicBezTo>
                      <a:pt x="135" y="54"/>
                      <a:pt x="138" y="49"/>
                      <a:pt x="142" y="46"/>
                    </a:cubicBezTo>
                    <a:cubicBezTo>
                      <a:pt x="135" y="44"/>
                      <a:pt x="131" y="39"/>
                      <a:pt x="128" y="39"/>
                    </a:cubicBezTo>
                    <a:cubicBezTo>
                      <a:pt x="126" y="42"/>
                      <a:pt x="126" y="28"/>
                      <a:pt x="121" y="28"/>
                    </a:cubicBezTo>
                    <a:cubicBezTo>
                      <a:pt x="119" y="28"/>
                      <a:pt x="119" y="23"/>
                      <a:pt x="114" y="23"/>
                    </a:cubicBezTo>
                    <a:cubicBezTo>
                      <a:pt x="110" y="23"/>
                      <a:pt x="96" y="23"/>
                      <a:pt x="93" y="28"/>
                    </a:cubicBezTo>
                    <a:cubicBezTo>
                      <a:pt x="89" y="30"/>
                      <a:pt x="84" y="21"/>
                      <a:pt x="79" y="21"/>
                    </a:cubicBezTo>
                    <a:cubicBezTo>
                      <a:pt x="75" y="21"/>
                      <a:pt x="68" y="16"/>
                      <a:pt x="66" y="11"/>
                    </a:cubicBezTo>
                    <a:cubicBezTo>
                      <a:pt x="63" y="7"/>
                      <a:pt x="40" y="14"/>
                      <a:pt x="33" y="9"/>
                    </a:cubicBezTo>
                    <a:cubicBezTo>
                      <a:pt x="26" y="4"/>
                      <a:pt x="14" y="0"/>
                      <a:pt x="7" y="2"/>
                    </a:cubicBezTo>
                    <a:cubicBezTo>
                      <a:pt x="5" y="2"/>
                      <a:pt x="3" y="2"/>
                      <a:pt x="0" y="4"/>
                    </a:cubicBezTo>
                    <a:cubicBezTo>
                      <a:pt x="12" y="11"/>
                      <a:pt x="31" y="11"/>
                      <a:pt x="33" y="23"/>
                    </a:cubicBezTo>
                    <a:cubicBezTo>
                      <a:pt x="35" y="39"/>
                      <a:pt x="45" y="32"/>
                      <a:pt x="40" y="46"/>
                    </a:cubicBezTo>
                    <a:cubicBezTo>
                      <a:pt x="40" y="49"/>
                      <a:pt x="38" y="51"/>
                      <a:pt x="35" y="54"/>
                    </a:cubicBezTo>
                    <a:cubicBezTo>
                      <a:pt x="45" y="54"/>
                      <a:pt x="54" y="54"/>
                      <a:pt x="59" y="5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8" name="Freeform 209">
                <a:extLst>
                  <a:ext uri="{FF2B5EF4-FFF2-40B4-BE49-F238E27FC236}">
                    <a16:creationId xmlns:a16="http://schemas.microsoft.com/office/drawing/2014/main" id="{EDC5FCE0-3751-3EF7-5B36-54206102A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1758"/>
                <a:ext cx="88" cy="41"/>
              </a:xfrm>
              <a:custGeom>
                <a:avLst/>
                <a:gdLst>
                  <a:gd name="T0" fmla="*/ 59 w 147"/>
                  <a:gd name="T1" fmla="*/ 51 h 68"/>
                  <a:gd name="T2" fmla="*/ 59 w 147"/>
                  <a:gd name="T3" fmla="*/ 51 h 68"/>
                  <a:gd name="T4" fmla="*/ 73 w 147"/>
                  <a:gd name="T5" fmla="*/ 65 h 68"/>
                  <a:gd name="T6" fmla="*/ 75 w 147"/>
                  <a:gd name="T7" fmla="*/ 65 h 68"/>
                  <a:gd name="T8" fmla="*/ 96 w 147"/>
                  <a:gd name="T9" fmla="*/ 61 h 68"/>
                  <a:gd name="T10" fmla="*/ 114 w 147"/>
                  <a:gd name="T11" fmla="*/ 63 h 68"/>
                  <a:gd name="T12" fmla="*/ 114 w 147"/>
                  <a:gd name="T13" fmla="*/ 58 h 68"/>
                  <a:gd name="T14" fmla="*/ 128 w 147"/>
                  <a:gd name="T15" fmla="*/ 63 h 68"/>
                  <a:gd name="T16" fmla="*/ 145 w 147"/>
                  <a:gd name="T17" fmla="*/ 65 h 68"/>
                  <a:gd name="T18" fmla="*/ 138 w 147"/>
                  <a:gd name="T19" fmla="*/ 54 h 68"/>
                  <a:gd name="T20" fmla="*/ 142 w 147"/>
                  <a:gd name="T21" fmla="*/ 46 h 68"/>
                  <a:gd name="T22" fmla="*/ 128 w 147"/>
                  <a:gd name="T23" fmla="*/ 39 h 68"/>
                  <a:gd name="T24" fmla="*/ 121 w 147"/>
                  <a:gd name="T25" fmla="*/ 28 h 68"/>
                  <a:gd name="T26" fmla="*/ 114 w 147"/>
                  <a:gd name="T27" fmla="*/ 23 h 68"/>
                  <a:gd name="T28" fmla="*/ 93 w 147"/>
                  <a:gd name="T29" fmla="*/ 28 h 68"/>
                  <a:gd name="T30" fmla="*/ 79 w 147"/>
                  <a:gd name="T31" fmla="*/ 21 h 68"/>
                  <a:gd name="T32" fmla="*/ 66 w 147"/>
                  <a:gd name="T33" fmla="*/ 11 h 68"/>
                  <a:gd name="T34" fmla="*/ 33 w 147"/>
                  <a:gd name="T35" fmla="*/ 9 h 68"/>
                  <a:gd name="T36" fmla="*/ 7 w 147"/>
                  <a:gd name="T37" fmla="*/ 2 h 68"/>
                  <a:gd name="T38" fmla="*/ 0 w 147"/>
                  <a:gd name="T39" fmla="*/ 4 h 68"/>
                  <a:gd name="T40" fmla="*/ 33 w 147"/>
                  <a:gd name="T41" fmla="*/ 23 h 68"/>
                  <a:gd name="T42" fmla="*/ 40 w 147"/>
                  <a:gd name="T43" fmla="*/ 46 h 68"/>
                  <a:gd name="T44" fmla="*/ 35 w 147"/>
                  <a:gd name="T45" fmla="*/ 54 h 68"/>
                  <a:gd name="T46" fmla="*/ 59 w 147"/>
                  <a:gd name="T47" fmla="*/ 51 h 68"/>
                  <a:gd name="T48" fmla="*/ 59 w 147"/>
                  <a:gd name="T49" fmla="*/ 5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68">
                    <a:moveTo>
                      <a:pt x="59" y="51"/>
                    </a:moveTo>
                    <a:lnTo>
                      <a:pt x="59" y="51"/>
                    </a:lnTo>
                    <a:cubicBezTo>
                      <a:pt x="66" y="49"/>
                      <a:pt x="68" y="56"/>
                      <a:pt x="73" y="65"/>
                    </a:cubicBezTo>
                    <a:lnTo>
                      <a:pt x="75" y="65"/>
                    </a:lnTo>
                    <a:cubicBezTo>
                      <a:pt x="82" y="65"/>
                      <a:pt x="89" y="63"/>
                      <a:pt x="96" y="61"/>
                    </a:cubicBezTo>
                    <a:cubicBezTo>
                      <a:pt x="100" y="61"/>
                      <a:pt x="110" y="61"/>
                      <a:pt x="114" y="63"/>
                    </a:cubicBezTo>
                    <a:cubicBezTo>
                      <a:pt x="114" y="61"/>
                      <a:pt x="112" y="61"/>
                      <a:pt x="114" y="58"/>
                    </a:cubicBezTo>
                    <a:cubicBezTo>
                      <a:pt x="114" y="54"/>
                      <a:pt x="124" y="61"/>
                      <a:pt x="128" y="63"/>
                    </a:cubicBezTo>
                    <a:cubicBezTo>
                      <a:pt x="131" y="65"/>
                      <a:pt x="140" y="68"/>
                      <a:pt x="145" y="65"/>
                    </a:cubicBezTo>
                    <a:cubicBezTo>
                      <a:pt x="147" y="61"/>
                      <a:pt x="140" y="58"/>
                      <a:pt x="138" y="54"/>
                    </a:cubicBezTo>
                    <a:cubicBezTo>
                      <a:pt x="135" y="54"/>
                      <a:pt x="138" y="49"/>
                      <a:pt x="142" y="46"/>
                    </a:cubicBezTo>
                    <a:cubicBezTo>
                      <a:pt x="135" y="44"/>
                      <a:pt x="131" y="39"/>
                      <a:pt x="128" y="39"/>
                    </a:cubicBezTo>
                    <a:cubicBezTo>
                      <a:pt x="126" y="42"/>
                      <a:pt x="126" y="28"/>
                      <a:pt x="121" y="28"/>
                    </a:cubicBezTo>
                    <a:cubicBezTo>
                      <a:pt x="119" y="28"/>
                      <a:pt x="119" y="23"/>
                      <a:pt x="114" y="23"/>
                    </a:cubicBezTo>
                    <a:cubicBezTo>
                      <a:pt x="110" y="23"/>
                      <a:pt x="96" y="23"/>
                      <a:pt x="93" y="28"/>
                    </a:cubicBezTo>
                    <a:cubicBezTo>
                      <a:pt x="89" y="30"/>
                      <a:pt x="84" y="21"/>
                      <a:pt x="79" y="21"/>
                    </a:cubicBezTo>
                    <a:cubicBezTo>
                      <a:pt x="75" y="21"/>
                      <a:pt x="68" y="16"/>
                      <a:pt x="66" y="11"/>
                    </a:cubicBezTo>
                    <a:cubicBezTo>
                      <a:pt x="63" y="7"/>
                      <a:pt x="40" y="14"/>
                      <a:pt x="33" y="9"/>
                    </a:cubicBezTo>
                    <a:cubicBezTo>
                      <a:pt x="26" y="4"/>
                      <a:pt x="14" y="0"/>
                      <a:pt x="7" y="2"/>
                    </a:cubicBezTo>
                    <a:cubicBezTo>
                      <a:pt x="5" y="2"/>
                      <a:pt x="3" y="2"/>
                      <a:pt x="0" y="4"/>
                    </a:cubicBezTo>
                    <a:cubicBezTo>
                      <a:pt x="12" y="11"/>
                      <a:pt x="31" y="11"/>
                      <a:pt x="33" y="23"/>
                    </a:cubicBezTo>
                    <a:cubicBezTo>
                      <a:pt x="35" y="39"/>
                      <a:pt x="45" y="32"/>
                      <a:pt x="40" y="46"/>
                    </a:cubicBezTo>
                    <a:cubicBezTo>
                      <a:pt x="40" y="49"/>
                      <a:pt x="38" y="51"/>
                      <a:pt x="35" y="54"/>
                    </a:cubicBezTo>
                    <a:cubicBezTo>
                      <a:pt x="45" y="54"/>
                      <a:pt x="54" y="54"/>
                      <a:pt x="59" y="51"/>
                    </a:cubicBezTo>
                    <a:lnTo>
                      <a:pt x="59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9" name="Freeform 210">
                <a:extLst>
                  <a:ext uri="{FF2B5EF4-FFF2-40B4-BE49-F238E27FC236}">
                    <a16:creationId xmlns:a16="http://schemas.microsoft.com/office/drawing/2014/main" id="{69375D92-06E7-40D1-F389-EEAF96C21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877"/>
                <a:ext cx="31" cy="29"/>
              </a:xfrm>
              <a:custGeom>
                <a:avLst/>
                <a:gdLst>
                  <a:gd name="T0" fmla="*/ 26 w 51"/>
                  <a:gd name="T1" fmla="*/ 0 h 47"/>
                  <a:gd name="T2" fmla="*/ 26 w 51"/>
                  <a:gd name="T3" fmla="*/ 0 h 47"/>
                  <a:gd name="T4" fmla="*/ 0 w 51"/>
                  <a:gd name="T5" fmla="*/ 14 h 47"/>
                  <a:gd name="T6" fmla="*/ 5 w 51"/>
                  <a:gd name="T7" fmla="*/ 21 h 47"/>
                  <a:gd name="T8" fmla="*/ 16 w 51"/>
                  <a:gd name="T9" fmla="*/ 35 h 47"/>
                  <a:gd name="T10" fmla="*/ 18 w 51"/>
                  <a:gd name="T11" fmla="*/ 47 h 47"/>
                  <a:gd name="T12" fmla="*/ 28 w 51"/>
                  <a:gd name="T13" fmla="*/ 47 h 47"/>
                  <a:gd name="T14" fmla="*/ 49 w 51"/>
                  <a:gd name="T15" fmla="*/ 21 h 47"/>
                  <a:gd name="T16" fmla="*/ 26 w 51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47">
                    <a:moveTo>
                      <a:pt x="26" y="0"/>
                    </a:moveTo>
                    <a:lnTo>
                      <a:pt x="26" y="0"/>
                    </a:lnTo>
                    <a:cubicBezTo>
                      <a:pt x="18" y="0"/>
                      <a:pt x="2" y="7"/>
                      <a:pt x="0" y="14"/>
                    </a:cubicBezTo>
                    <a:cubicBezTo>
                      <a:pt x="2" y="16"/>
                      <a:pt x="5" y="19"/>
                      <a:pt x="5" y="21"/>
                    </a:cubicBezTo>
                    <a:cubicBezTo>
                      <a:pt x="7" y="26"/>
                      <a:pt x="12" y="30"/>
                      <a:pt x="16" y="35"/>
                    </a:cubicBezTo>
                    <a:cubicBezTo>
                      <a:pt x="21" y="37"/>
                      <a:pt x="21" y="42"/>
                      <a:pt x="18" y="47"/>
                    </a:cubicBezTo>
                    <a:lnTo>
                      <a:pt x="28" y="47"/>
                    </a:lnTo>
                    <a:cubicBezTo>
                      <a:pt x="35" y="44"/>
                      <a:pt x="49" y="26"/>
                      <a:pt x="49" y="21"/>
                    </a:cubicBezTo>
                    <a:cubicBezTo>
                      <a:pt x="51" y="16"/>
                      <a:pt x="33" y="0"/>
                      <a:pt x="26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0" name="Freeform 211">
                <a:extLst>
                  <a:ext uri="{FF2B5EF4-FFF2-40B4-BE49-F238E27FC236}">
                    <a16:creationId xmlns:a16="http://schemas.microsoft.com/office/drawing/2014/main" id="{C5233B7D-1B7D-BB8D-E468-042429EC2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877"/>
                <a:ext cx="31" cy="29"/>
              </a:xfrm>
              <a:custGeom>
                <a:avLst/>
                <a:gdLst>
                  <a:gd name="T0" fmla="*/ 26 w 51"/>
                  <a:gd name="T1" fmla="*/ 0 h 47"/>
                  <a:gd name="T2" fmla="*/ 26 w 51"/>
                  <a:gd name="T3" fmla="*/ 0 h 47"/>
                  <a:gd name="T4" fmla="*/ 0 w 51"/>
                  <a:gd name="T5" fmla="*/ 14 h 47"/>
                  <a:gd name="T6" fmla="*/ 5 w 51"/>
                  <a:gd name="T7" fmla="*/ 21 h 47"/>
                  <a:gd name="T8" fmla="*/ 16 w 51"/>
                  <a:gd name="T9" fmla="*/ 35 h 47"/>
                  <a:gd name="T10" fmla="*/ 18 w 51"/>
                  <a:gd name="T11" fmla="*/ 47 h 47"/>
                  <a:gd name="T12" fmla="*/ 28 w 51"/>
                  <a:gd name="T13" fmla="*/ 47 h 47"/>
                  <a:gd name="T14" fmla="*/ 49 w 51"/>
                  <a:gd name="T15" fmla="*/ 21 h 47"/>
                  <a:gd name="T16" fmla="*/ 26 w 51"/>
                  <a:gd name="T17" fmla="*/ 0 h 47"/>
                  <a:gd name="T18" fmla="*/ 26 w 51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47">
                    <a:moveTo>
                      <a:pt x="26" y="0"/>
                    </a:moveTo>
                    <a:lnTo>
                      <a:pt x="26" y="0"/>
                    </a:lnTo>
                    <a:cubicBezTo>
                      <a:pt x="18" y="0"/>
                      <a:pt x="2" y="7"/>
                      <a:pt x="0" y="14"/>
                    </a:cubicBezTo>
                    <a:cubicBezTo>
                      <a:pt x="2" y="16"/>
                      <a:pt x="5" y="19"/>
                      <a:pt x="5" y="21"/>
                    </a:cubicBezTo>
                    <a:cubicBezTo>
                      <a:pt x="7" y="26"/>
                      <a:pt x="12" y="30"/>
                      <a:pt x="16" y="35"/>
                    </a:cubicBezTo>
                    <a:cubicBezTo>
                      <a:pt x="21" y="37"/>
                      <a:pt x="21" y="42"/>
                      <a:pt x="18" y="47"/>
                    </a:cubicBezTo>
                    <a:lnTo>
                      <a:pt x="28" y="47"/>
                    </a:lnTo>
                    <a:cubicBezTo>
                      <a:pt x="35" y="44"/>
                      <a:pt x="49" y="26"/>
                      <a:pt x="49" y="21"/>
                    </a:cubicBezTo>
                    <a:cubicBezTo>
                      <a:pt x="51" y="16"/>
                      <a:pt x="33" y="0"/>
                      <a:pt x="26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1" name="Freeform 212">
                <a:extLst>
                  <a:ext uri="{FF2B5EF4-FFF2-40B4-BE49-F238E27FC236}">
                    <a16:creationId xmlns:a16="http://schemas.microsoft.com/office/drawing/2014/main" id="{FA6C3ABD-C8BA-EEAB-6BEB-237646233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877"/>
                <a:ext cx="31" cy="29"/>
              </a:xfrm>
              <a:custGeom>
                <a:avLst/>
                <a:gdLst>
                  <a:gd name="T0" fmla="*/ 26 w 51"/>
                  <a:gd name="T1" fmla="*/ 0 h 47"/>
                  <a:gd name="T2" fmla="*/ 26 w 51"/>
                  <a:gd name="T3" fmla="*/ 0 h 47"/>
                  <a:gd name="T4" fmla="*/ 0 w 51"/>
                  <a:gd name="T5" fmla="*/ 14 h 47"/>
                  <a:gd name="T6" fmla="*/ 5 w 51"/>
                  <a:gd name="T7" fmla="*/ 21 h 47"/>
                  <a:gd name="T8" fmla="*/ 16 w 51"/>
                  <a:gd name="T9" fmla="*/ 35 h 47"/>
                  <a:gd name="T10" fmla="*/ 18 w 51"/>
                  <a:gd name="T11" fmla="*/ 47 h 47"/>
                  <a:gd name="T12" fmla="*/ 28 w 51"/>
                  <a:gd name="T13" fmla="*/ 47 h 47"/>
                  <a:gd name="T14" fmla="*/ 49 w 51"/>
                  <a:gd name="T15" fmla="*/ 21 h 47"/>
                  <a:gd name="T16" fmla="*/ 26 w 51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47">
                    <a:moveTo>
                      <a:pt x="26" y="0"/>
                    </a:moveTo>
                    <a:lnTo>
                      <a:pt x="26" y="0"/>
                    </a:lnTo>
                    <a:cubicBezTo>
                      <a:pt x="18" y="0"/>
                      <a:pt x="2" y="7"/>
                      <a:pt x="0" y="14"/>
                    </a:cubicBezTo>
                    <a:cubicBezTo>
                      <a:pt x="2" y="16"/>
                      <a:pt x="5" y="19"/>
                      <a:pt x="5" y="21"/>
                    </a:cubicBezTo>
                    <a:cubicBezTo>
                      <a:pt x="7" y="26"/>
                      <a:pt x="12" y="30"/>
                      <a:pt x="16" y="35"/>
                    </a:cubicBezTo>
                    <a:cubicBezTo>
                      <a:pt x="21" y="37"/>
                      <a:pt x="21" y="42"/>
                      <a:pt x="18" y="47"/>
                    </a:cubicBezTo>
                    <a:lnTo>
                      <a:pt x="28" y="47"/>
                    </a:lnTo>
                    <a:cubicBezTo>
                      <a:pt x="35" y="44"/>
                      <a:pt x="49" y="26"/>
                      <a:pt x="49" y="21"/>
                    </a:cubicBezTo>
                    <a:cubicBezTo>
                      <a:pt x="51" y="16"/>
                      <a:pt x="33" y="0"/>
                      <a:pt x="26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2" name="Freeform 213">
                <a:extLst>
                  <a:ext uri="{FF2B5EF4-FFF2-40B4-BE49-F238E27FC236}">
                    <a16:creationId xmlns:a16="http://schemas.microsoft.com/office/drawing/2014/main" id="{B501559A-DE53-7E0B-E81C-4C53C729A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877"/>
                <a:ext cx="31" cy="29"/>
              </a:xfrm>
              <a:custGeom>
                <a:avLst/>
                <a:gdLst>
                  <a:gd name="T0" fmla="*/ 26 w 51"/>
                  <a:gd name="T1" fmla="*/ 0 h 47"/>
                  <a:gd name="T2" fmla="*/ 26 w 51"/>
                  <a:gd name="T3" fmla="*/ 0 h 47"/>
                  <a:gd name="T4" fmla="*/ 0 w 51"/>
                  <a:gd name="T5" fmla="*/ 14 h 47"/>
                  <a:gd name="T6" fmla="*/ 5 w 51"/>
                  <a:gd name="T7" fmla="*/ 21 h 47"/>
                  <a:gd name="T8" fmla="*/ 16 w 51"/>
                  <a:gd name="T9" fmla="*/ 35 h 47"/>
                  <a:gd name="T10" fmla="*/ 18 w 51"/>
                  <a:gd name="T11" fmla="*/ 47 h 47"/>
                  <a:gd name="T12" fmla="*/ 28 w 51"/>
                  <a:gd name="T13" fmla="*/ 47 h 47"/>
                  <a:gd name="T14" fmla="*/ 49 w 51"/>
                  <a:gd name="T15" fmla="*/ 21 h 47"/>
                  <a:gd name="T16" fmla="*/ 26 w 51"/>
                  <a:gd name="T17" fmla="*/ 0 h 47"/>
                  <a:gd name="T18" fmla="*/ 26 w 51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47">
                    <a:moveTo>
                      <a:pt x="26" y="0"/>
                    </a:moveTo>
                    <a:lnTo>
                      <a:pt x="26" y="0"/>
                    </a:lnTo>
                    <a:cubicBezTo>
                      <a:pt x="18" y="0"/>
                      <a:pt x="2" y="7"/>
                      <a:pt x="0" y="14"/>
                    </a:cubicBezTo>
                    <a:cubicBezTo>
                      <a:pt x="2" y="16"/>
                      <a:pt x="5" y="19"/>
                      <a:pt x="5" y="21"/>
                    </a:cubicBezTo>
                    <a:cubicBezTo>
                      <a:pt x="7" y="26"/>
                      <a:pt x="12" y="30"/>
                      <a:pt x="16" y="35"/>
                    </a:cubicBezTo>
                    <a:cubicBezTo>
                      <a:pt x="21" y="37"/>
                      <a:pt x="21" y="42"/>
                      <a:pt x="18" y="47"/>
                    </a:cubicBezTo>
                    <a:lnTo>
                      <a:pt x="28" y="47"/>
                    </a:lnTo>
                    <a:cubicBezTo>
                      <a:pt x="35" y="44"/>
                      <a:pt x="49" y="26"/>
                      <a:pt x="49" y="21"/>
                    </a:cubicBezTo>
                    <a:cubicBezTo>
                      <a:pt x="51" y="16"/>
                      <a:pt x="33" y="0"/>
                      <a:pt x="26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3" name="Freeform 214">
                <a:extLst>
                  <a:ext uri="{FF2B5EF4-FFF2-40B4-BE49-F238E27FC236}">
                    <a16:creationId xmlns:a16="http://schemas.microsoft.com/office/drawing/2014/main" id="{1D8000AC-C790-7F8F-7F94-D709D9CB0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771"/>
                <a:ext cx="89" cy="84"/>
              </a:xfrm>
              <a:custGeom>
                <a:avLst/>
                <a:gdLst>
                  <a:gd name="T0" fmla="*/ 140 w 147"/>
                  <a:gd name="T1" fmla="*/ 7 h 140"/>
                  <a:gd name="T2" fmla="*/ 140 w 147"/>
                  <a:gd name="T3" fmla="*/ 7 h 140"/>
                  <a:gd name="T4" fmla="*/ 121 w 147"/>
                  <a:gd name="T5" fmla="*/ 0 h 140"/>
                  <a:gd name="T6" fmla="*/ 110 w 147"/>
                  <a:gd name="T7" fmla="*/ 16 h 140"/>
                  <a:gd name="T8" fmla="*/ 96 w 147"/>
                  <a:gd name="T9" fmla="*/ 28 h 140"/>
                  <a:gd name="T10" fmla="*/ 86 w 147"/>
                  <a:gd name="T11" fmla="*/ 35 h 140"/>
                  <a:gd name="T12" fmla="*/ 73 w 147"/>
                  <a:gd name="T13" fmla="*/ 40 h 140"/>
                  <a:gd name="T14" fmla="*/ 59 w 147"/>
                  <a:gd name="T15" fmla="*/ 35 h 140"/>
                  <a:gd name="T16" fmla="*/ 45 w 147"/>
                  <a:gd name="T17" fmla="*/ 49 h 140"/>
                  <a:gd name="T18" fmla="*/ 5 w 147"/>
                  <a:gd name="T19" fmla="*/ 72 h 140"/>
                  <a:gd name="T20" fmla="*/ 0 w 147"/>
                  <a:gd name="T21" fmla="*/ 81 h 140"/>
                  <a:gd name="T22" fmla="*/ 24 w 147"/>
                  <a:gd name="T23" fmla="*/ 93 h 140"/>
                  <a:gd name="T24" fmla="*/ 12 w 147"/>
                  <a:gd name="T25" fmla="*/ 116 h 140"/>
                  <a:gd name="T26" fmla="*/ 14 w 147"/>
                  <a:gd name="T27" fmla="*/ 128 h 140"/>
                  <a:gd name="T28" fmla="*/ 26 w 147"/>
                  <a:gd name="T29" fmla="*/ 133 h 140"/>
                  <a:gd name="T30" fmla="*/ 42 w 147"/>
                  <a:gd name="T31" fmla="*/ 130 h 140"/>
                  <a:gd name="T32" fmla="*/ 47 w 147"/>
                  <a:gd name="T33" fmla="*/ 133 h 140"/>
                  <a:gd name="T34" fmla="*/ 61 w 147"/>
                  <a:gd name="T35" fmla="*/ 123 h 140"/>
                  <a:gd name="T36" fmla="*/ 79 w 147"/>
                  <a:gd name="T37" fmla="*/ 119 h 140"/>
                  <a:gd name="T38" fmla="*/ 91 w 147"/>
                  <a:gd name="T39" fmla="*/ 116 h 140"/>
                  <a:gd name="T40" fmla="*/ 73 w 147"/>
                  <a:gd name="T41" fmla="*/ 98 h 140"/>
                  <a:gd name="T42" fmla="*/ 77 w 147"/>
                  <a:gd name="T43" fmla="*/ 79 h 140"/>
                  <a:gd name="T44" fmla="*/ 114 w 147"/>
                  <a:gd name="T45" fmla="*/ 56 h 140"/>
                  <a:gd name="T46" fmla="*/ 121 w 147"/>
                  <a:gd name="T47" fmla="*/ 30 h 140"/>
                  <a:gd name="T48" fmla="*/ 147 w 147"/>
                  <a:gd name="T49" fmla="*/ 7 h 140"/>
                  <a:gd name="T50" fmla="*/ 140 w 147"/>
                  <a:gd name="T51" fmla="*/ 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7" h="140">
                    <a:moveTo>
                      <a:pt x="140" y="7"/>
                    </a:moveTo>
                    <a:lnTo>
                      <a:pt x="140" y="7"/>
                    </a:lnTo>
                    <a:cubicBezTo>
                      <a:pt x="131" y="9"/>
                      <a:pt x="128" y="0"/>
                      <a:pt x="121" y="0"/>
                    </a:cubicBezTo>
                    <a:cubicBezTo>
                      <a:pt x="114" y="0"/>
                      <a:pt x="117" y="16"/>
                      <a:pt x="110" y="16"/>
                    </a:cubicBezTo>
                    <a:cubicBezTo>
                      <a:pt x="103" y="16"/>
                      <a:pt x="105" y="25"/>
                      <a:pt x="96" y="28"/>
                    </a:cubicBezTo>
                    <a:cubicBezTo>
                      <a:pt x="84" y="28"/>
                      <a:pt x="82" y="28"/>
                      <a:pt x="86" y="35"/>
                    </a:cubicBezTo>
                    <a:cubicBezTo>
                      <a:pt x="91" y="42"/>
                      <a:pt x="82" y="40"/>
                      <a:pt x="73" y="40"/>
                    </a:cubicBezTo>
                    <a:cubicBezTo>
                      <a:pt x="66" y="40"/>
                      <a:pt x="66" y="35"/>
                      <a:pt x="59" y="35"/>
                    </a:cubicBezTo>
                    <a:cubicBezTo>
                      <a:pt x="54" y="35"/>
                      <a:pt x="49" y="44"/>
                      <a:pt x="45" y="49"/>
                    </a:cubicBezTo>
                    <a:cubicBezTo>
                      <a:pt x="42" y="54"/>
                      <a:pt x="14" y="67"/>
                      <a:pt x="5" y="72"/>
                    </a:cubicBezTo>
                    <a:cubicBezTo>
                      <a:pt x="3" y="72"/>
                      <a:pt x="3" y="77"/>
                      <a:pt x="0" y="81"/>
                    </a:cubicBezTo>
                    <a:cubicBezTo>
                      <a:pt x="10" y="81"/>
                      <a:pt x="19" y="86"/>
                      <a:pt x="24" y="93"/>
                    </a:cubicBezTo>
                    <a:cubicBezTo>
                      <a:pt x="31" y="100"/>
                      <a:pt x="17" y="109"/>
                      <a:pt x="12" y="116"/>
                    </a:cubicBezTo>
                    <a:cubicBezTo>
                      <a:pt x="5" y="123"/>
                      <a:pt x="14" y="123"/>
                      <a:pt x="14" y="128"/>
                    </a:cubicBezTo>
                    <a:cubicBezTo>
                      <a:pt x="17" y="135"/>
                      <a:pt x="24" y="140"/>
                      <a:pt x="26" y="133"/>
                    </a:cubicBezTo>
                    <a:cubicBezTo>
                      <a:pt x="28" y="128"/>
                      <a:pt x="33" y="130"/>
                      <a:pt x="42" y="130"/>
                    </a:cubicBezTo>
                    <a:cubicBezTo>
                      <a:pt x="45" y="130"/>
                      <a:pt x="47" y="133"/>
                      <a:pt x="47" y="133"/>
                    </a:cubicBezTo>
                    <a:cubicBezTo>
                      <a:pt x="52" y="130"/>
                      <a:pt x="59" y="126"/>
                      <a:pt x="61" y="123"/>
                    </a:cubicBezTo>
                    <a:cubicBezTo>
                      <a:pt x="63" y="121"/>
                      <a:pt x="73" y="119"/>
                      <a:pt x="79" y="119"/>
                    </a:cubicBezTo>
                    <a:cubicBezTo>
                      <a:pt x="84" y="119"/>
                      <a:pt x="86" y="119"/>
                      <a:pt x="91" y="116"/>
                    </a:cubicBezTo>
                    <a:cubicBezTo>
                      <a:pt x="82" y="107"/>
                      <a:pt x="75" y="100"/>
                      <a:pt x="73" y="98"/>
                    </a:cubicBezTo>
                    <a:cubicBezTo>
                      <a:pt x="66" y="93"/>
                      <a:pt x="68" y="81"/>
                      <a:pt x="77" y="79"/>
                    </a:cubicBezTo>
                    <a:cubicBezTo>
                      <a:pt x="86" y="77"/>
                      <a:pt x="107" y="61"/>
                      <a:pt x="114" y="56"/>
                    </a:cubicBezTo>
                    <a:cubicBezTo>
                      <a:pt x="121" y="54"/>
                      <a:pt x="117" y="40"/>
                      <a:pt x="121" y="30"/>
                    </a:cubicBezTo>
                    <a:cubicBezTo>
                      <a:pt x="126" y="25"/>
                      <a:pt x="135" y="16"/>
                      <a:pt x="147" y="7"/>
                    </a:cubicBezTo>
                    <a:lnTo>
                      <a:pt x="140" y="7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4" name="Freeform 215">
                <a:extLst>
                  <a:ext uri="{FF2B5EF4-FFF2-40B4-BE49-F238E27FC236}">
                    <a16:creationId xmlns:a16="http://schemas.microsoft.com/office/drawing/2014/main" id="{C1CE1530-9527-22C3-933C-E96E9846C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771"/>
                <a:ext cx="89" cy="84"/>
              </a:xfrm>
              <a:custGeom>
                <a:avLst/>
                <a:gdLst>
                  <a:gd name="T0" fmla="*/ 140 w 147"/>
                  <a:gd name="T1" fmla="*/ 7 h 140"/>
                  <a:gd name="T2" fmla="*/ 140 w 147"/>
                  <a:gd name="T3" fmla="*/ 7 h 140"/>
                  <a:gd name="T4" fmla="*/ 121 w 147"/>
                  <a:gd name="T5" fmla="*/ 0 h 140"/>
                  <a:gd name="T6" fmla="*/ 110 w 147"/>
                  <a:gd name="T7" fmla="*/ 16 h 140"/>
                  <a:gd name="T8" fmla="*/ 96 w 147"/>
                  <a:gd name="T9" fmla="*/ 28 h 140"/>
                  <a:gd name="T10" fmla="*/ 86 w 147"/>
                  <a:gd name="T11" fmla="*/ 35 h 140"/>
                  <a:gd name="T12" fmla="*/ 73 w 147"/>
                  <a:gd name="T13" fmla="*/ 40 h 140"/>
                  <a:gd name="T14" fmla="*/ 59 w 147"/>
                  <a:gd name="T15" fmla="*/ 35 h 140"/>
                  <a:gd name="T16" fmla="*/ 45 w 147"/>
                  <a:gd name="T17" fmla="*/ 49 h 140"/>
                  <a:gd name="T18" fmla="*/ 5 w 147"/>
                  <a:gd name="T19" fmla="*/ 72 h 140"/>
                  <a:gd name="T20" fmla="*/ 0 w 147"/>
                  <a:gd name="T21" fmla="*/ 81 h 140"/>
                  <a:gd name="T22" fmla="*/ 24 w 147"/>
                  <a:gd name="T23" fmla="*/ 93 h 140"/>
                  <a:gd name="T24" fmla="*/ 12 w 147"/>
                  <a:gd name="T25" fmla="*/ 116 h 140"/>
                  <a:gd name="T26" fmla="*/ 14 w 147"/>
                  <a:gd name="T27" fmla="*/ 128 h 140"/>
                  <a:gd name="T28" fmla="*/ 26 w 147"/>
                  <a:gd name="T29" fmla="*/ 133 h 140"/>
                  <a:gd name="T30" fmla="*/ 42 w 147"/>
                  <a:gd name="T31" fmla="*/ 130 h 140"/>
                  <a:gd name="T32" fmla="*/ 47 w 147"/>
                  <a:gd name="T33" fmla="*/ 133 h 140"/>
                  <a:gd name="T34" fmla="*/ 61 w 147"/>
                  <a:gd name="T35" fmla="*/ 123 h 140"/>
                  <a:gd name="T36" fmla="*/ 79 w 147"/>
                  <a:gd name="T37" fmla="*/ 119 h 140"/>
                  <a:gd name="T38" fmla="*/ 91 w 147"/>
                  <a:gd name="T39" fmla="*/ 116 h 140"/>
                  <a:gd name="T40" fmla="*/ 73 w 147"/>
                  <a:gd name="T41" fmla="*/ 98 h 140"/>
                  <a:gd name="T42" fmla="*/ 77 w 147"/>
                  <a:gd name="T43" fmla="*/ 79 h 140"/>
                  <a:gd name="T44" fmla="*/ 114 w 147"/>
                  <a:gd name="T45" fmla="*/ 56 h 140"/>
                  <a:gd name="T46" fmla="*/ 121 w 147"/>
                  <a:gd name="T47" fmla="*/ 30 h 140"/>
                  <a:gd name="T48" fmla="*/ 147 w 147"/>
                  <a:gd name="T49" fmla="*/ 7 h 140"/>
                  <a:gd name="T50" fmla="*/ 140 w 147"/>
                  <a:gd name="T51" fmla="*/ 7 h 140"/>
                  <a:gd name="T52" fmla="*/ 140 w 147"/>
                  <a:gd name="T53" fmla="*/ 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7" h="140">
                    <a:moveTo>
                      <a:pt x="140" y="7"/>
                    </a:moveTo>
                    <a:lnTo>
                      <a:pt x="140" y="7"/>
                    </a:lnTo>
                    <a:cubicBezTo>
                      <a:pt x="131" y="9"/>
                      <a:pt x="128" y="0"/>
                      <a:pt x="121" y="0"/>
                    </a:cubicBezTo>
                    <a:cubicBezTo>
                      <a:pt x="114" y="0"/>
                      <a:pt x="117" y="16"/>
                      <a:pt x="110" y="16"/>
                    </a:cubicBezTo>
                    <a:cubicBezTo>
                      <a:pt x="103" y="16"/>
                      <a:pt x="105" y="25"/>
                      <a:pt x="96" y="28"/>
                    </a:cubicBezTo>
                    <a:cubicBezTo>
                      <a:pt x="84" y="28"/>
                      <a:pt x="82" y="28"/>
                      <a:pt x="86" y="35"/>
                    </a:cubicBezTo>
                    <a:cubicBezTo>
                      <a:pt x="91" y="42"/>
                      <a:pt x="82" y="40"/>
                      <a:pt x="73" y="40"/>
                    </a:cubicBezTo>
                    <a:cubicBezTo>
                      <a:pt x="66" y="40"/>
                      <a:pt x="66" y="35"/>
                      <a:pt x="59" y="35"/>
                    </a:cubicBezTo>
                    <a:cubicBezTo>
                      <a:pt x="54" y="35"/>
                      <a:pt x="49" y="44"/>
                      <a:pt x="45" y="49"/>
                    </a:cubicBezTo>
                    <a:cubicBezTo>
                      <a:pt x="42" y="54"/>
                      <a:pt x="14" y="67"/>
                      <a:pt x="5" y="72"/>
                    </a:cubicBezTo>
                    <a:cubicBezTo>
                      <a:pt x="3" y="72"/>
                      <a:pt x="3" y="77"/>
                      <a:pt x="0" y="81"/>
                    </a:cubicBezTo>
                    <a:cubicBezTo>
                      <a:pt x="10" y="81"/>
                      <a:pt x="19" y="86"/>
                      <a:pt x="24" y="93"/>
                    </a:cubicBezTo>
                    <a:cubicBezTo>
                      <a:pt x="31" y="100"/>
                      <a:pt x="17" y="109"/>
                      <a:pt x="12" y="116"/>
                    </a:cubicBezTo>
                    <a:cubicBezTo>
                      <a:pt x="5" y="123"/>
                      <a:pt x="14" y="123"/>
                      <a:pt x="14" y="128"/>
                    </a:cubicBezTo>
                    <a:cubicBezTo>
                      <a:pt x="17" y="135"/>
                      <a:pt x="24" y="140"/>
                      <a:pt x="26" y="133"/>
                    </a:cubicBezTo>
                    <a:cubicBezTo>
                      <a:pt x="28" y="128"/>
                      <a:pt x="33" y="130"/>
                      <a:pt x="42" y="130"/>
                    </a:cubicBezTo>
                    <a:cubicBezTo>
                      <a:pt x="45" y="130"/>
                      <a:pt x="47" y="133"/>
                      <a:pt x="47" y="133"/>
                    </a:cubicBezTo>
                    <a:cubicBezTo>
                      <a:pt x="52" y="130"/>
                      <a:pt x="59" y="126"/>
                      <a:pt x="61" y="123"/>
                    </a:cubicBezTo>
                    <a:cubicBezTo>
                      <a:pt x="63" y="121"/>
                      <a:pt x="73" y="119"/>
                      <a:pt x="79" y="119"/>
                    </a:cubicBezTo>
                    <a:cubicBezTo>
                      <a:pt x="84" y="119"/>
                      <a:pt x="86" y="119"/>
                      <a:pt x="91" y="116"/>
                    </a:cubicBezTo>
                    <a:cubicBezTo>
                      <a:pt x="82" y="107"/>
                      <a:pt x="75" y="100"/>
                      <a:pt x="73" y="98"/>
                    </a:cubicBezTo>
                    <a:cubicBezTo>
                      <a:pt x="66" y="93"/>
                      <a:pt x="68" y="81"/>
                      <a:pt x="77" y="79"/>
                    </a:cubicBezTo>
                    <a:cubicBezTo>
                      <a:pt x="86" y="77"/>
                      <a:pt x="107" y="61"/>
                      <a:pt x="114" y="56"/>
                    </a:cubicBezTo>
                    <a:cubicBezTo>
                      <a:pt x="121" y="54"/>
                      <a:pt x="117" y="40"/>
                      <a:pt x="121" y="30"/>
                    </a:cubicBezTo>
                    <a:cubicBezTo>
                      <a:pt x="126" y="25"/>
                      <a:pt x="135" y="16"/>
                      <a:pt x="147" y="7"/>
                    </a:cubicBezTo>
                    <a:lnTo>
                      <a:pt x="140" y="7"/>
                    </a:lnTo>
                    <a:lnTo>
                      <a:pt x="140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5" name="Freeform 216">
                <a:extLst>
                  <a:ext uri="{FF2B5EF4-FFF2-40B4-BE49-F238E27FC236}">
                    <a16:creationId xmlns:a16="http://schemas.microsoft.com/office/drawing/2014/main" id="{759638E8-922E-B491-B921-B46D1075E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771"/>
                <a:ext cx="89" cy="84"/>
              </a:xfrm>
              <a:custGeom>
                <a:avLst/>
                <a:gdLst>
                  <a:gd name="T0" fmla="*/ 140 w 147"/>
                  <a:gd name="T1" fmla="*/ 7 h 140"/>
                  <a:gd name="T2" fmla="*/ 140 w 147"/>
                  <a:gd name="T3" fmla="*/ 7 h 140"/>
                  <a:gd name="T4" fmla="*/ 121 w 147"/>
                  <a:gd name="T5" fmla="*/ 0 h 140"/>
                  <a:gd name="T6" fmla="*/ 110 w 147"/>
                  <a:gd name="T7" fmla="*/ 16 h 140"/>
                  <a:gd name="T8" fmla="*/ 96 w 147"/>
                  <a:gd name="T9" fmla="*/ 28 h 140"/>
                  <a:gd name="T10" fmla="*/ 86 w 147"/>
                  <a:gd name="T11" fmla="*/ 35 h 140"/>
                  <a:gd name="T12" fmla="*/ 73 w 147"/>
                  <a:gd name="T13" fmla="*/ 40 h 140"/>
                  <a:gd name="T14" fmla="*/ 59 w 147"/>
                  <a:gd name="T15" fmla="*/ 35 h 140"/>
                  <a:gd name="T16" fmla="*/ 45 w 147"/>
                  <a:gd name="T17" fmla="*/ 49 h 140"/>
                  <a:gd name="T18" fmla="*/ 5 w 147"/>
                  <a:gd name="T19" fmla="*/ 72 h 140"/>
                  <a:gd name="T20" fmla="*/ 0 w 147"/>
                  <a:gd name="T21" fmla="*/ 81 h 140"/>
                  <a:gd name="T22" fmla="*/ 24 w 147"/>
                  <a:gd name="T23" fmla="*/ 93 h 140"/>
                  <a:gd name="T24" fmla="*/ 12 w 147"/>
                  <a:gd name="T25" fmla="*/ 116 h 140"/>
                  <a:gd name="T26" fmla="*/ 14 w 147"/>
                  <a:gd name="T27" fmla="*/ 128 h 140"/>
                  <a:gd name="T28" fmla="*/ 26 w 147"/>
                  <a:gd name="T29" fmla="*/ 133 h 140"/>
                  <a:gd name="T30" fmla="*/ 42 w 147"/>
                  <a:gd name="T31" fmla="*/ 130 h 140"/>
                  <a:gd name="T32" fmla="*/ 47 w 147"/>
                  <a:gd name="T33" fmla="*/ 133 h 140"/>
                  <a:gd name="T34" fmla="*/ 61 w 147"/>
                  <a:gd name="T35" fmla="*/ 123 h 140"/>
                  <a:gd name="T36" fmla="*/ 79 w 147"/>
                  <a:gd name="T37" fmla="*/ 119 h 140"/>
                  <a:gd name="T38" fmla="*/ 91 w 147"/>
                  <a:gd name="T39" fmla="*/ 116 h 140"/>
                  <a:gd name="T40" fmla="*/ 73 w 147"/>
                  <a:gd name="T41" fmla="*/ 98 h 140"/>
                  <a:gd name="T42" fmla="*/ 77 w 147"/>
                  <a:gd name="T43" fmla="*/ 79 h 140"/>
                  <a:gd name="T44" fmla="*/ 114 w 147"/>
                  <a:gd name="T45" fmla="*/ 56 h 140"/>
                  <a:gd name="T46" fmla="*/ 121 w 147"/>
                  <a:gd name="T47" fmla="*/ 30 h 140"/>
                  <a:gd name="T48" fmla="*/ 147 w 147"/>
                  <a:gd name="T49" fmla="*/ 7 h 140"/>
                  <a:gd name="T50" fmla="*/ 140 w 147"/>
                  <a:gd name="T51" fmla="*/ 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7" h="140">
                    <a:moveTo>
                      <a:pt x="140" y="7"/>
                    </a:moveTo>
                    <a:lnTo>
                      <a:pt x="140" y="7"/>
                    </a:lnTo>
                    <a:cubicBezTo>
                      <a:pt x="131" y="9"/>
                      <a:pt x="128" y="0"/>
                      <a:pt x="121" y="0"/>
                    </a:cubicBezTo>
                    <a:cubicBezTo>
                      <a:pt x="114" y="0"/>
                      <a:pt x="117" y="16"/>
                      <a:pt x="110" y="16"/>
                    </a:cubicBezTo>
                    <a:cubicBezTo>
                      <a:pt x="103" y="16"/>
                      <a:pt x="105" y="25"/>
                      <a:pt x="96" y="28"/>
                    </a:cubicBezTo>
                    <a:cubicBezTo>
                      <a:pt x="84" y="28"/>
                      <a:pt x="82" y="28"/>
                      <a:pt x="86" y="35"/>
                    </a:cubicBezTo>
                    <a:cubicBezTo>
                      <a:pt x="91" y="42"/>
                      <a:pt x="82" y="40"/>
                      <a:pt x="73" y="40"/>
                    </a:cubicBezTo>
                    <a:cubicBezTo>
                      <a:pt x="66" y="40"/>
                      <a:pt x="66" y="35"/>
                      <a:pt x="59" y="35"/>
                    </a:cubicBezTo>
                    <a:cubicBezTo>
                      <a:pt x="54" y="35"/>
                      <a:pt x="49" y="44"/>
                      <a:pt x="45" y="49"/>
                    </a:cubicBezTo>
                    <a:cubicBezTo>
                      <a:pt x="42" y="54"/>
                      <a:pt x="14" y="67"/>
                      <a:pt x="5" y="72"/>
                    </a:cubicBezTo>
                    <a:cubicBezTo>
                      <a:pt x="3" y="72"/>
                      <a:pt x="3" y="77"/>
                      <a:pt x="0" y="81"/>
                    </a:cubicBezTo>
                    <a:cubicBezTo>
                      <a:pt x="10" y="81"/>
                      <a:pt x="19" y="86"/>
                      <a:pt x="24" y="93"/>
                    </a:cubicBezTo>
                    <a:cubicBezTo>
                      <a:pt x="31" y="100"/>
                      <a:pt x="17" y="109"/>
                      <a:pt x="12" y="116"/>
                    </a:cubicBezTo>
                    <a:cubicBezTo>
                      <a:pt x="5" y="123"/>
                      <a:pt x="14" y="123"/>
                      <a:pt x="14" y="128"/>
                    </a:cubicBezTo>
                    <a:cubicBezTo>
                      <a:pt x="17" y="135"/>
                      <a:pt x="24" y="140"/>
                      <a:pt x="26" y="133"/>
                    </a:cubicBezTo>
                    <a:cubicBezTo>
                      <a:pt x="28" y="128"/>
                      <a:pt x="33" y="130"/>
                      <a:pt x="42" y="130"/>
                    </a:cubicBezTo>
                    <a:cubicBezTo>
                      <a:pt x="45" y="130"/>
                      <a:pt x="47" y="133"/>
                      <a:pt x="47" y="133"/>
                    </a:cubicBezTo>
                    <a:cubicBezTo>
                      <a:pt x="52" y="130"/>
                      <a:pt x="59" y="126"/>
                      <a:pt x="61" y="123"/>
                    </a:cubicBezTo>
                    <a:cubicBezTo>
                      <a:pt x="63" y="121"/>
                      <a:pt x="73" y="119"/>
                      <a:pt x="79" y="119"/>
                    </a:cubicBezTo>
                    <a:cubicBezTo>
                      <a:pt x="84" y="119"/>
                      <a:pt x="86" y="119"/>
                      <a:pt x="91" y="116"/>
                    </a:cubicBezTo>
                    <a:cubicBezTo>
                      <a:pt x="82" y="107"/>
                      <a:pt x="75" y="100"/>
                      <a:pt x="73" y="98"/>
                    </a:cubicBezTo>
                    <a:cubicBezTo>
                      <a:pt x="66" y="93"/>
                      <a:pt x="68" y="81"/>
                      <a:pt x="77" y="79"/>
                    </a:cubicBezTo>
                    <a:cubicBezTo>
                      <a:pt x="86" y="77"/>
                      <a:pt x="107" y="61"/>
                      <a:pt x="114" y="56"/>
                    </a:cubicBezTo>
                    <a:cubicBezTo>
                      <a:pt x="121" y="54"/>
                      <a:pt x="117" y="40"/>
                      <a:pt x="121" y="30"/>
                    </a:cubicBezTo>
                    <a:cubicBezTo>
                      <a:pt x="126" y="25"/>
                      <a:pt x="135" y="16"/>
                      <a:pt x="147" y="7"/>
                    </a:cubicBezTo>
                    <a:lnTo>
                      <a:pt x="140" y="7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6" name="Freeform 217">
                <a:extLst>
                  <a:ext uri="{FF2B5EF4-FFF2-40B4-BE49-F238E27FC236}">
                    <a16:creationId xmlns:a16="http://schemas.microsoft.com/office/drawing/2014/main" id="{0CFEC280-B70B-53A7-842E-67C86A0E0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771"/>
                <a:ext cx="89" cy="84"/>
              </a:xfrm>
              <a:custGeom>
                <a:avLst/>
                <a:gdLst>
                  <a:gd name="T0" fmla="*/ 140 w 147"/>
                  <a:gd name="T1" fmla="*/ 7 h 140"/>
                  <a:gd name="T2" fmla="*/ 140 w 147"/>
                  <a:gd name="T3" fmla="*/ 7 h 140"/>
                  <a:gd name="T4" fmla="*/ 121 w 147"/>
                  <a:gd name="T5" fmla="*/ 0 h 140"/>
                  <a:gd name="T6" fmla="*/ 110 w 147"/>
                  <a:gd name="T7" fmla="*/ 16 h 140"/>
                  <a:gd name="T8" fmla="*/ 96 w 147"/>
                  <a:gd name="T9" fmla="*/ 28 h 140"/>
                  <a:gd name="T10" fmla="*/ 86 w 147"/>
                  <a:gd name="T11" fmla="*/ 35 h 140"/>
                  <a:gd name="T12" fmla="*/ 73 w 147"/>
                  <a:gd name="T13" fmla="*/ 40 h 140"/>
                  <a:gd name="T14" fmla="*/ 59 w 147"/>
                  <a:gd name="T15" fmla="*/ 35 h 140"/>
                  <a:gd name="T16" fmla="*/ 45 w 147"/>
                  <a:gd name="T17" fmla="*/ 49 h 140"/>
                  <a:gd name="T18" fmla="*/ 5 w 147"/>
                  <a:gd name="T19" fmla="*/ 72 h 140"/>
                  <a:gd name="T20" fmla="*/ 0 w 147"/>
                  <a:gd name="T21" fmla="*/ 81 h 140"/>
                  <a:gd name="T22" fmla="*/ 24 w 147"/>
                  <a:gd name="T23" fmla="*/ 93 h 140"/>
                  <a:gd name="T24" fmla="*/ 12 w 147"/>
                  <a:gd name="T25" fmla="*/ 116 h 140"/>
                  <a:gd name="T26" fmla="*/ 14 w 147"/>
                  <a:gd name="T27" fmla="*/ 128 h 140"/>
                  <a:gd name="T28" fmla="*/ 26 w 147"/>
                  <a:gd name="T29" fmla="*/ 133 h 140"/>
                  <a:gd name="T30" fmla="*/ 42 w 147"/>
                  <a:gd name="T31" fmla="*/ 130 h 140"/>
                  <a:gd name="T32" fmla="*/ 47 w 147"/>
                  <a:gd name="T33" fmla="*/ 133 h 140"/>
                  <a:gd name="T34" fmla="*/ 61 w 147"/>
                  <a:gd name="T35" fmla="*/ 123 h 140"/>
                  <a:gd name="T36" fmla="*/ 79 w 147"/>
                  <a:gd name="T37" fmla="*/ 119 h 140"/>
                  <a:gd name="T38" fmla="*/ 91 w 147"/>
                  <a:gd name="T39" fmla="*/ 116 h 140"/>
                  <a:gd name="T40" fmla="*/ 73 w 147"/>
                  <a:gd name="T41" fmla="*/ 98 h 140"/>
                  <a:gd name="T42" fmla="*/ 77 w 147"/>
                  <a:gd name="T43" fmla="*/ 79 h 140"/>
                  <a:gd name="T44" fmla="*/ 114 w 147"/>
                  <a:gd name="T45" fmla="*/ 56 h 140"/>
                  <a:gd name="T46" fmla="*/ 121 w 147"/>
                  <a:gd name="T47" fmla="*/ 30 h 140"/>
                  <a:gd name="T48" fmla="*/ 147 w 147"/>
                  <a:gd name="T49" fmla="*/ 7 h 140"/>
                  <a:gd name="T50" fmla="*/ 140 w 147"/>
                  <a:gd name="T51" fmla="*/ 7 h 140"/>
                  <a:gd name="T52" fmla="*/ 140 w 147"/>
                  <a:gd name="T53" fmla="*/ 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7" h="140">
                    <a:moveTo>
                      <a:pt x="140" y="7"/>
                    </a:moveTo>
                    <a:lnTo>
                      <a:pt x="140" y="7"/>
                    </a:lnTo>
                    <a:cubicBezTo>
                      <a:pt x="131" y="9"/>
                      <a:pt x="128" y="0"/>
                      <a:pt x="121" y="0"/>
                    </a:cubicBezTo>
                    <a:cubicBezTo>
                      <a:pt x="114" y="0"/>
                      <a:pt x="117" y="16"/>
                      <a:pt x="110" y="16"/>
                    </a:cubicBezTo>
                    <a:cubicBezTo>
                      <a:pt x="103" y="16"/>
                      <a:pt x="105" y="25"/>
                      <a:pt x="96" y="28"/>
                    </a:cubicBezTo>
                    <a:cubicBezTo>
                      <a:pt x="84" y="28"/>
                      <a:pt x="82" y="28"/>
                      <a:pt x="86" y="35"/>
                    </a:cubicBezTo>
                    <a:cubicBezTo>
                      <a:pt x="91" y="42"/>
                      <a:pt x="82" y="40"/>
                      <a:pt x="73" y="40"/>
                    </a:cubicBezTo>
                    <a:cubicBezTo>
                      <a:pt x="66" y="40"/>
                      <a:pt x="66" y="35"/>
                      <a:pt x="59" y="35"/>
                    </a:cubicBezTo>
                    <a:cubicBezTo>
                      <a:pt x="54" y="35"/>
                      <a:pt x="49" y="44"/>
                      <a:pt x="45" y="49"/>
                    </a:cubicBezTo>
                    <a:cubicBezTo>
                      <a:pt x="42" y="54"/>
                      <a:pt x="14" y="67"/>
                      <a:pt x="5" y="72"/>
                    </a:cubicBezTo>
                    <a:cubicBezTo>
                      <a:pt x="3" y="72"/>
                      <a:pt x="3" y="77"/>
                      <a:pt x="0" y="81"/>
                    </a:cubicBezTo>
                    <a:cubicBezTo>
                      <a:pt x="10" y="81"/>
                      <a:pt x="19" y="86"/>
                      <a:pt x="24" y="93"/>
                    </a:cubicBezTo>
                    <a:cubicBezTo>
                      <a:pt x="31" y="100"/>
                      <a:pt x="17" y="109"/>
                      <a:pt x="12" y="116"/>
                    </a:cubicBezTo>
                    <a:cubicBezTo>
                      <a:pt x="5" y="123"/>
                      <a:pt x="14" y="123"/>
                      <a:pt x="14" y="128"/>
                    </a:cubicBezTo>
                    <a:cubicBezTo>
                      <a:pt x="17" y="135"/>
                      <a:pt x="24" y="140"/>
                      <a:pt x="26" y="133"/>
                    </a:cubicBezTo>
                    <a:cubicBezTo>
                      <a:pt x="28" y="128"/>
                      <a:pt x="33" y="130"/>
                      <a:pt x="42" y="130"/>
                    </a:cubicBezTo>
                    <a:cubicBezTo>
                      <a:pt x="45" y="130"/>
                      <a:pt x="47" y="133"/>
                      <a:pt x="47" y="133"/>
                    </a:cubicBezTo>
                    <a:cubicBezTo>
                      <a:pt x="52" y="130"/>
                      <a:pt x="59" y="126"/>
                      <a:pt x="61" y="123"/>
                    </a:cubicBezTo>
                    <a:cubicBezTo>
                      <a:pt x="63" y="121"/>
                      <a:pt x="73" y="119"/>
                      <a:pt x="79" y="119"/>
                    </a:cubicBezTo>
                    <a:cubicBezTo>
                      <a:pt x="84" y="119"/>
                      <a:pt x="86" y="119"/>
                      <a:pt x="91" y="116"/>
                    </a:cubicBezTo>
                    <a:cubicBezTo>
                      <a:pt x="82" y="107"/>
                      <a:pt x="75" y="100"/>
                      <a:pt x="73" y="98"/>
                    </a:cubicBezTo>
                    <a:cubicBezTo>
                      <a:pt x="66" y="93"/>
                      <a:pt x="68" y="81"/>
                      <a:pt x="77" y="79"/>
                    </a:cubicBezTo>
                    <a:cubicBezTo>
                      <a:pt x="86" y="77"/>
                      <a:pt x="107" y="61"/>
                      <a:pt x="114" y="56"/>
                    </a:cubicBezTo>
                    <a:cubicBezTo>
                      <a:pt x="121" y="54"/>
                      <a:pt x="117" y="40"/>
                      <a:pt x="121" y="30"/>
                    </a:cubicBezTo>
                    <a:cubicBezTo>
                      <a:pt x="126" y="25"/>
                      <a:pt x="135" y="16"/>
                      <a:pt x="147" y="7"/>
                    </a:cubicBezTo>
                    <a:lnTo>
                      <a:pt x="140" y="7"/>
                    </a:lnTo>
                    <a:lnTo>
                      <a:pt x="140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7" name="Freeform 218">
                <a:extLst>
                  <a:ext uri="{FF2B5EF4-FFF2-40B4-BE49-F238E27FC236}">
                    <a16:creationId xmlns:a16="http://schemas.microsoft.com/office/drawing/2014/main" id="{7ECDAED8-54E3-BA7D-A393-3E9FA086F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958"/>
                <a:ext cx="97" cy="57"/>
              </a:xfrm>
              <a:custGeom>
                <a:avLst/>
                <a:gdLst>
                  <a:gd name="T0" fmla="*/ 158 w 162"/>
                  <a:gd name="T1" fmla="*/ 61 h 96"/>
                  <a:gd name="T2" fmla="*/ 158 w 162"/>
                  <a:gd name="T3" fmla="*/ 61 h 96"/>
                  <a:gd name="T4" fmla="*/ 153 w 162"/>
                  <a:gd name="T5" fmla="*/ 61 h 96"/>
                  <a:gd name="T6" fmla="*/ 125 w 162"/>
                  <a:gd name="T7" fmla="*/ 56 h 96"/>
                  <a:gd name="T8" fmla="*/ 86 w 162"/>
                  <a:gd name="T9" fmla="*/ 40 h 96"/>
                  <a:gd name="T10" fmla="*/ 41 w 162"/>
                  <a:gd name="T11" fmla="*/ 7 h 96"/>
                  <a:gd name="T12" fmla="*/ 25 w 162"/>
                  <a:gd name="T13" fmla="*/ 5 h 96"/>
                  <a:gd name="T14" fmla="*/ 11 w 162"/>
                  <a:gd name="T15" fmla="*/ 7 h 96"/>
                  <a:gd name="T16" fmla="*/ 2 w 162"/>
                  <a:gd name="T17" fmla="*/ 21 h 96"/>
                  <a:gd name="T18" fmla="*/ 0 w 162"/>
                  <a:gd name="T19" fmla="*/ 35 h 96"/>
                  <a:gd name="T20" fmla="*/ 9 w 162"/>
                  <a:gd name="T21" fmla="*/ 44 h 96"/>
                  <a:gd name="T22" fmla="*/ 28 w 162"/>
                  <a:gd name="T23" fmla="*/ 54 h 96"/>
                  <a:gd name="T24" fmla="*/ 41 w 162"/>
                  <a:gd name="T25" fmla="*/ 61 h 96"/>
                  <a:gd name="T26" fmla="*/ 60 w 162"/>
                  <a:gd name="T27" fmla="*/ 72 h 96"/>
                  <a:gd name="T28" fmla="*/ 81 w 162"/>
                  <a:gd name="T29" fmla="*/ 68 h 96"/>
                  <a:gd name="T30" fmla="*/ 93 w 162"/>
                  <a:gd name="T31" fmla="*/ 79 h 96"/>
                  <a:gd name="T32" fmla="*/ 120 w 162"/>
                  <a:gd name="T33" fmla="*/ 91 h 96"/>
                  <a:gd name="T34" fmla="*/ 155 w 162"/>
                  <a:gd name="T35" fmla="*/ 86 h 96"/>
                  <a:gd name="T36" fmla="*/ 158 w 162"/>
                  <a:gd name="T37" fmla="*/ 65 h 96"/>
                  <a:gd name="T38" fmla="*/ 158 w 162"/>
                  <a:gd name="T39" fmla="*/ 6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2" h="96">
                    <a:moveTo>
                      <a:pt x="158" y="61"/>
                    </a:moveTo>
                    <a:lnTo>
                      <a:pt x="158" y="61"/>
                    </a:lnTo>
                    <a:lnTo>
                      <a:pt x="153" y="61"/>
                    </a:lnTo>
                    <a:cubicBezTo>
                      <a:pt x="141" y="61"/>
                      <a:pt x="134" y="54"/>
                      <a:pt x="125" y="56"/>
                    </a:cubicBezTo>
                    <a:cubicBezTo>
                      <a:pt x="118" y="56"/>
                      <a:pt x="95" y="47"/>
                      <a:pt x="86" y="40"/>
                    </a:cubicBezTo>
                    <a:cubicBezTo>
                      <a:pt x="76" y="30"/>
                      <a:pt x="48" y="14"/>
                      <a:pt x="41" y="7"/>
                    </a:cubicBezTo>
                    <a:cubicBezTo>
                      <a:pt x="34" y="0"/>
                      <a:pt x="25" y="0"/>
                      <a:pt x="25" y="5"/>
                    </a:cubicBezTo>
                    <a:cubicBezTo>
                      <a:pt x="23" y="7"/>
                      <a:pt x="18" y="7"/>
                      <a:pt x="11" y="7"/>
                    </a:cubicBezTo>
                    <a:cubicBezTo>
                      <a:pt x="9" y="12"/>
                      <a:pt x="2" y="16"/>
                      <a:pt x="2" y="21"/>
                    </a:cubicBezTo>
                    <a:cubicBezTo>
                      <a:pt x="2" y="26"/>
                      <a:pt x="0" y="33"/>
                      <a:pt x="0" y="35"/>
                    </a:cubicBezTo>
                    <a:cubicBezTo>
                      <a:pt x="0" y="40"/>
                      <a:pt x="7" y="42"/>
                      <a:pt x="9" y="44"/>
                    </a:cubicBezTo>
                    <a:cubicBezTo>
                      <a:pt x="11" y="47"/>
                      <a:pt x="25" y="49"/>
                      <a:pt x="28" y="54"/>
                    </a:cubicBezTo>
                    <a:cubicBezTo>
                      <a:pt x="28" y="56"/>
                      <a:pt x="37" y="61"/>
                      <a:pt x="41" y="61"/>
                    </a:cubicBezTo>
                    <a:cubicBezTo>
                      <a:pt x="48" y="63"/>
                      <a:pt x="58" y="68"/>
                      <a:pt x="60" y="72"/>
                    </a:cubicBezTo>
                    <a:cubicBezTo>
                      <a:pt x="62" y="75"/>
                      <a:pt x="76" y="68"/>
                      <a:pt x="81" y="68"/>
                    </a:cubicBezTo>
                    <a:cubicBezTo>
                      <a:pt x="83" y="68"/>
                      <a:pt x="90" y="75"/>
                      <a:pt x="93" y="79"/>
                    </a:cubicBezTo>
                    <a:cubicBezTo>
                      <a:pt x="93" y="84"/>
                      <a:pt x="113" y="86"/>
                      <a:pt x="120" y="91"/>
                    </a:cubicBezTo>
                    <a:cubicBezTo>
                      <a:pt x="125" y="96"/>
                      <a:pt x="151" y="93"/>
                      <a:pt x="155" y="86"/>
                    </a:cubicBezTo>
                    <a:cubicBezTo>
                      <a:pt x="162" y="82"/>
                      <a:pt x="158" y="72"/>
                      <a:pt x="158" y="65"/>
                    </a:cubicBezTo>
                    <a:lnTo>
                      <a:pt x="158" y="61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8" name="Freeform 219">
                <a:extLst>
                  <a:ext uri="{FF2B5EF4-FFF2-40B4-BE49-F238E27FC236}">
                    <a16:creationId xmlns:a16="http://schemas.microsoft.com/office/drawing/2014/main" id="{1353E0ED-C95E-8A04-2DB1-A3CC492A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958"/>
                <a:ext cx="97" cy="57"/>
              </a:xfrm>
              <a:custGeom>
                <a:avLst/>
                <a:gdLst>
                  <a:gd name="T0" fmla="*/ 158 w 162"/>
                  <a:gd name="T1" fmla="*/ 61 h 96"/>
                  <a:gd name="T2" fmla="*/ 158 w 162"/>
                  <a:gd name="T3" fmla="*/ 61 h 96"/>
                  <a:gd name="T4" fmla="*/ 153 w 162"/>
                  <a:gd name="T5" fmla="*/ 61 h 96"/>
                  <a:gd name="T6" fmla="*/ 125 w 162"/>
                  <a:gd name="T7" fmla="*/ 56 h 96"/>
                  <a:gd name="T8" fmla="*/ 86 w 162"/>
                  <a:gd name="T9" fmla="*/ 40 h 96"/>
                  <a:gd name="T10" fmla="*/ 41 w 162"/>
                  <a:gd name="T11" fmla="*/ 7 h 96"/>
                  <a:gd name="T12" fmla="*/ 25 w 162"/>
                  <a:gd name="T13" fmla="*/ 5 h 96"/>
                  <a:gd name="T14" fmla="*/ 11 w 162"/>
                  <a:gd name="T15" fmla="*/ 7 h 96"/>
                  <a:gd name="T16" fmla="*/ 2 w 162"/>
                  <a:gd name="T17" fmla="*/ 21 h 96"/>
                  <a:gd name="T18" fmla="*/ 0 w 162"/>
                  <a:gd name="T19" fmla="*/ 35 h 96"/>
                  <a:gd name="T20" fmla="*/ 9 w 162"/>
                  <a:gd name="T21" fmla="*/ 44 h 96"/>
                  <a:gd name="T22" fmla="*/ 28 w 162"/>
                  <a:gd name="T23" fmla="*/ 54 h 96"/>
                  <a:gd name="T24" fmla="*/ 41 w 162"/>
                  <a:gd name="T25" fmla="*/ 61 h 96"/>
                  <a:gd name="T26" fmla="*/ 60 w 162"/>
                  <a:gd name="T27" fmla="*/ 72 h 96"/>
                  <a:gd name="T28" fmla="*/ 81 w 162"/>
                  <a:gd name="T29" fmla="*/ 68 h 96"/>
                  <a:gd name="T30" fmla="*/ 93 w 162"/>
                  <a:gd name="T31" fmla="*/ 79 h 96"/>
                  <a:gd name="T32" fmla="*/ 120 w 162"/>
                  <a:gd name="T33" fmla="*/ 91 h 96"/>
                  <a:gd name="T34" fmla="*/ 155 w 162"/>
                  <a:gd name="T35" fmla="*/ 86 h 96"/>
                  <a:gd name="T36" fmla="*/ 158 w 162"/>
                  <a:gd name="T37" fmla="*/ 65 h 96"/>
                  <a:gd name="T38" fmla="*/ 158 w 162"/>
                  <a:gd name="T39" fmla="*/ 61 h 96"/>
                  <a:gd name="T40" fmla="*/ 158 w 162"/>
                  <a:gd name="T41" fmla="*/ 6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2" h="96">
                    <a:moveTo>
                      <a:pt x="158" y="61"/>
                    </a:moveTo>
                    <a:lnTo>
                      <a:pt x="158" y="61"/>
                    </a:lnTo>
                    <a:lnTo>
                      <a:pt x="153" y="61"/>
                    </a:lnTo>
                    <a:cubicBezTo>
                      <a:pt x="141" y="61"/>
                      <a:pt x="134" y="54"/>
                      <a:pt x="125" y="56"/>
                    </a:cubicBezTo>
                    <a:cubicBezTo>
                      <a:pt x="118" y="56"/>
                      <a:pt x="95" y="47"/>
                      <a:pt x="86" y="40"/>
                    </a:cubicBezTo>
                    <a:cubicBezTo>
                      <a:pt x="76" y="30"/>
                      <a:pt x="48" y="14"/>
                      <a:pt x="41" y="7"/>
                    </a:cubicBezTo>
                    <a:cubicBezTo>
                      <a:pt x="34" y="0"/>
                      <a:pt x="25" y="0"/>
                      <a:pt x="25" y="5"/>
                    </a:cubicBezTo>
                    <a:cubicBezTo>
                      <a:pt x="23" y="7"/>
                      <a:pt x="18" y="7"/>
                      <a:pt x="11" y="7"/>
                    </a:cubicBezTo>
                    <a:cubicBezTo>
                      <a:pt x="9" y="12"/>
                      <a:pt x="2" y="16"/>
                      <a:pt x="2" y="21"/>
                    </a:cubicBezTo>
                    <a:cubicBezTo>
                      <a:pt x="2" y="26"/>
                      <a:pt x="0" y="33"/>
                      <a:pt x="0" y="35"/>
                    </a:cubicBezTo>
                    <a:cubicBezTo>
                      <a:pt x="0" y="40"/>
                      <a:pt x="7" y="42"/>
                      <a:pt x="9" y="44"/>
                    </a:cubicBezTo>
                    <a:cubicBezTo>
                      <a:pt x="11" y="47"/>
                      <a:pt x="25" y="49"/>
                      <a:pt x="28" y="54"/>
                    </a:cubicBezTo>
                    <a:cubicBezTo>
                      <a:pt x="28" y="56"/>
                      <a:pt x="37" y="61"/>
                      <a:pt x="41" y="61"/>
                    </a:cubicBezTo>
                    <a:cubicBezTo>
                      <a:pt x="48" y="63"/>
                      <a:pt x="58" y="68"/>
                      <a:pt x="60" y="72"/>
                    </a:cubicBezTo>
                    <a:cubicBezTo>
                      <a:pt x="62" y="75"/>
                      <a:pt x="76" y="68"/>
                      <a:pt x="81" y="68"/>
                    </a:cubicBezTo>
                    <a:cubicBezTo>
                      <a:pt x="83" y="68"/>
                      <a:pt x="90" y="75"/>
                      <a:pt x="93" y="79"/>
                    </a:cubicBezTo>
                    <a:cubicBezTo>
                      <a:pt x="93" y="84"/>
                      <a:pt x="113" y="86"/>
                      <a:pt x="120" y="91"/>
                    </a:cubicBezTo>
                    <a:cubicBezTo>
                      <a:pt x="125" y="96"/>
                      <a:pt x="151" y="93"/>
                      <a:pt x="155" y="86"/>
                    </a:cubicBezTo>
                    <a:cubicBezTo>
                      <a:pt x="162" y="82"/>
                      <a:pt x="158" y="72"/>
                      <a:pt x="158" y="65"/>
                    </a:cubicBezTo>
                    <a:lnTo>
                      <a:pt x="158" y="61"/>
                    </a:lnTo>
                    <a:lnTo>
                      <a:pt x="158" y="6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69" name="Freeform 220">
                <a:extLst>
                  <a:ext uri="{FF2B5EF4-FFF2-40B4-BE49-F238E27FC236}">
                    <a16:creationId xmlns:a16="http://schemas.microsoft.com/office/drawing/2014/main" id="{159903EB-0B94-A0B5-CB76-CF96131EA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958"/>
                <a:ext cx="97" cy="57"/>
              </a:xfrm>
              <a:custGeom>
                <a:avLst/>
                <a:gdLst>
                  <a:gd name="T0" fmla="*/ 158 w 162"/>
                  <a:gd name="T1" fmla="*/ 61 h 96"/>
                  <a:gd name="T2" fmla="*/ 158 w 162"/>
                  <a:gd name="T3" fmla="*/ 61 h 96"/>
                  <a:gd name="T4" fmla="*/ 153 w 162"/>
                  <a:gd name="T5" fmla="*/ 61 h 96"/>
                  <a:gd name="T6" fmla="*/ 125 w 162"/>
                  <a:gd name="T7" fmla="*/ 56 h 96"/>
                  <a:gd name="T8" fmla="*/ 86 w 162"/>
                  <a:gd name="T9" fmla="*/ 40 h 96"/>
                  <a:gd name="T10" fmla="*/ 41 w 162"/>
                  <a:gd name="T11" fmla="*/ 7 h 96"/>
                  <a:gd name="T12" fmla="*/ 25 w 162"/>
                  <a:gd name="T13" fmla="*/ 5 h 96"/>
                  <a:gd name="T14" fmla="*/ 11 w 162"/>
                  <a:gd name="T15" fmla="*/ 7 h 96"/>
                  <a:gd name="T16" fmla="*/ 2 w 162"/>
                  <a:gd name="T17" fmla="*/ 21 h 96"/>
                  <a:gd name="T18" fmla="*/ 0 w 162"/>
                  <a:gd name="T19" fmla="*/ 35 h 96"/>
                  <a:gd name="T20" fmla="*/ 9 w 162"/>
                  <a:gd name="T21" fmla="*/ 44 h 96"/>
                  <a:gd name="T22" fmla="*/ 28 w 162"/>
                  <a:gd name="T23" fmla="*/ 54 h 96"/>
                  <a:gd name="T24" fmla="*/ 41 w 162"/>
                  <a:gd name="T25" fmla="*/ 61 h 96"/>
                  <a:gd name="T26" fmla="*/ 60 w 162"/>
                  <a:gd name="T27" fmla="*/ 72 h 96"/>
                  <a:gd name="T28" fmla="*/ 81 w 162"/>
                  <a:gd name="T29" fmla="*/ 68 h 96"/>
                  <a:gd name="T30" fmla="*/ 93 w 162"/>
                  <a:gd name="T31" fmla="*/ 79 h 96"/>
                  <a:gd name="T32" fmla="*/ 120 w 162"/>
                  <a:gd name="T33" fmla="*/ 91 h 96"/>
                  <a:gd name="T34" fmla="*/ 155 w 162"/>
                  <a:gd name="T35" fmla="*/ 86 h 96"/>
                  <a:gd name="T36" fmla="*/ 158 w 162"/>
                  <a:gd name="T37" fmla="*/ 65 h 96"/>
                  <a:gd name="T38" fmla="*/ 158 w 162"/>
                  <a:gd name="T39" fmla="*/ 6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2" h="96">
                    <a:moveTo>
                      <a:pt x="158" y="61"/>
                    </a:moveTo>
                    <a:lnTo>
                      <a:pt x="158" y="61"/>
                    </a:lnTo>
                    <a:lnTo>
                      <a:pt x="153" y="61"/>
                    </a:lnTo>
                    <a:cubicBezTo>
                      <a:pt x="141" y="61"/>
                      <a:pt x="134" y="54"/>
                      <a:pt x="125" y="56"/>
                    </a:cubicBezTo>
                    <a:cubicBezTo>
                      <a:pt x="118" y="56"/>
                      <a:pt x="95" y="47"/>
                      <a:pt x="86" y="40"/>
                    </a:cubicBezTo>
                    <a:cubicBezTo>
                      <a:pt x="76" y="30"/>
                      <a:pt x="48" y="14"/>
                      <a:pt x="41" y="7"/>
                    </a:cubicBezTo>
                    <a:cubicBezTo>
                      <a:pt x="34" y="0"/>
                      <a:pt x="25" y="0"/>
                      <a:pt x="25" y="5"/>
                    </a:cubicBezTo>
                    <a:cubicBezTo>
                      <a:pt x="23" y="7"/>
                      <a:pt x="18" y="7"/>
                      <a:pt x="11" y="7"/>
                    </a:cubicBezTo>
                    <a:cubicBezTo>
                      <a:pt x="9" y="12"/>
                      <a:pt x="2" y="16"/>
                      <a:pt x="2" y="21"/>
                    </a:cubicBezTo>
                    <a:cubicBezTo>
                      <a:pt x="2" y="26"/>
                      <a:pt x="0" y="33"/>
                      <a:pt x="0" y="35"/>
                    </a:cubicBezTo>
                    <a:cubicBezTo>
                      <a:pt x="0" y="40"/>
                      <a:pt x="7" y="42"/>
                      <a:pt x="9" y="44"/>
                    </a:cubicBezTo>
                    <a:cubicBezTo>
                      <a:pt x="11" y="47"/>
                      <a:pt x="25" y="49"/>
                      <a:pt x="28" y="54"/>
                    </a:cubicBezTo>
                    <a:cubicBezTo>
                      <a:pt x="28" y="56"/>
                      <a:pt x="37" y="61"/>
                      <a:pt x="41" y="61"/>
                    </a:cubicBezTo>
                    <a:cubicBezTo>
                      <a:pt x="48" y="63"/>
                      <a:pt x="58" y="68"/>
                      <a:pt x="60" y="72"/>
                    </a:cubicBezTo>
                    <a:cubicBezTo>
                      <a:pt x="62" y="75"/>
                      <a:pt x="76" y="68"/>
                      <a:pt x="81" y="68"/>
                    </a:cubicBezTo>
                    <a:cubicBezTo>
                      <a:pt x="83" y="68"/>
                      <a:pt x="90" y="75"/>
                      <a:pt x="93" y="79"/>
                    </a:cubicBezTo>
                    <a:cubicBezTo>
                      <a:pt x="93" y="84"/>
                      <a:pt x="113" y="86"/>
                      <a:pt x="120" y="91"/>
                    </a:cubicBezTo>
                    <a:cubicBezTo>
                      <a:pt x="125" y="96"/>
                      <a:pt x="151" y="93"/>
                      <a:pt x="155" y="86"/>
                    </a:cubicBezTo>
                    <a:cubicBezTo>
                      <a:pt x="162" y="82"/>
                      <a:pt x="158" y="72"/>
                      <a:pt x="158" y="65"/>
                    </a:cubicBezTo>
                    <a:lnTo>
                      <a:pt x="158" y="61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0" name="Freeform 221">
                <a:extLst>
                  <a:ext uri="{FF2B5EF4-FFF2-40B4-BE49-F238E27FC236}">
                    <a16:creationId xmlns:a16="http://schemas.microsoft.com/office/drawing/2014/main" id="{95138D30-37DA-979D-490B-BD500FA86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958"/>
                <a:ext cx="97" cy="57"/>
              </a:xfrm>
              <a:custGeom>
                <a:avLst/>
                <a:gdLst>
                  <a:gd name="T0" fmla="*/ 158 w 162"/>
                  <a:gd name="T1" fmla="*/ 61 h 96"/>
                  <a:gd name="T2" fmla="*/ 158 w 162"/>
                  <a:gd name="T3" fmla="*/ 61 h 96"/>
                  <a:gd name="T4" fmla="*/ 153 w 162"/>
                  <a:gd name="T5" fmla="*/ 61 h 96"/>
                  <a:gd name="T6" fmla="*/ 125 w 162"/>
                  <a:gd name="T7" fmla="*/ 56 h 96"/>
                  <a:gd name="T8" fmla="*/ 86 w 162"/>
                  <a:gd name="T9" fmla="*/ 40 h 96"/>
                  <a:gd name="T10" fmla="*/ 41 w 162"/>
                  <a:gd name="T11" fmla="*/ 7 h 96"/>
                  <a:gd name="T12" fmla="*/ 25 w 162"/>
                  <a:gd name="T13" fmla="*/ 5 h 96"/>
                  <a:gd name="T14" fmla="*/ 11 w 162"/>
                  <a:gd name="T15" fmla="*/ 7 h 96"/>
                  <a:gd name="T16" fmla="*/ 2 w 162"/>
                  <a:gd name="T17" fmla="*/ 21 h 96"/>
                  <a:gd name="T18" fmla="*/ 0 w 162"/>
                  <a:gd name="T19" fmla="*/ 35 h 96"/>
                  <a:gd name="T20" fmla="*/ 9 w 162"/>
                  <a:gd name="T21" fmla="*/ 44 h 96"/>
                  <a:gd name="T22" fmla="*/ 28 w 162"/>
                  <a:gd name="T23" fmla="*/ 54 h 96"/>
                  <a:gd name="T24" fmla="*/ 41 w 162"/>
                  <a:gd name="T25" fmla="*/ 61 h 96"/>
                  <a:gd name="T26" fmla="*/ 60 w 162"/>
                  <a:gd name="T27" fmla="*/ 72 h 96"/>
                  <a:gd name="T28" fmla="*/ 81 w 162"/>
                  <a:gd name="T29" fmla="*/ 68 h 96"/>
                  <a:gd name="T30" fmla="*/ 93 w 162"/>
                  <a:gd name="T31" fmla="*/ 79 h 96"/>
                  <a:gd name="T32" fmla="*/ 120 w 162"/>
                  <a:gd name="T33" fmla="*/ 91 h 96"/>
                  <a:gd name="T34" fmla="*/ 155 w 162"/>
                  <a:gd name="T35" fmla="*/ 86 h 96"/>
                  <a:gd name="T36" fmla="*/ 158 w 162"/>
                  <a:gd name="T37" fmla="*/ 65 h 96"/>
                  <a:gd name="T38" fmla="*/ 158 w 162"/>
                  <a:gd name="T39" fmla="*/ 61 h 96"/>
                  <a:gd name="T40" fmla="*/ 158 w 162"/>
                  <a:gd name="T41" fmla="*/ 6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2" h="96">
                    <a:moveTo>
                      <a:pt x="158" y="61"/>
                    </a:moveTo>
                    <a:lnTo>
                      <a:pt x="158" y="61"/>
                    </a:lnTo>
                    <a:lnTo>
                      <a:pt x="153" y="61"/>
                    </a:lnTo>
                    <a:cubicBezTo>
                      <a:pt x="141" y="61"/>
                      <a:pt x="134" y="54"/>
                      <a:pt x="125" y="56"/>
                    </a:cubicBezTo>
                    <a:cubicBezTo>
                      <a:pt x="118" y="56"/>
                      <a:pt x="95" y="47"/>
                      <a:pt x="86" y="40"/>
                    </a:cubicBezTo>
                    <a:cubicBezTo>
                      <a:pt x="76" y="30"/>
                      <a:pt x="48" y="14"/>
                      <a:pt x="41" y="7"/>
                    </a:cubicBezTo>
                    <a:cubicBezTo>
                      <a:pt x="34" y="0"/>
                      <a:pt x="25" y="0"/>
                      <a:pt x="25" y="5"/>
                    </a:cubicBezTo>
                    <a:cubicBezTo>
                      <a:pt x="23" y="7"/>
                      <a:pt x="18" y="7"/>
                      <a:pt x="11" y="7"/>
                    </a:cubicBezTo>
                    <a:cubicBezTo>
                      <a:pt x="9" y="12"/>
                      <a:pt x="2" y="16"/>
                      <a:pt x="2" y="21"/>
                    </a:cubicBezTo>
                    <a:cubicBezTo>
                      <a:pt x="2" y="26"/>
                      <a:pt x="0" y="33"/>
                      <a:pt x="0" y="35"/>
                    </a:cubicBezTo>
                    <a:cubicBezTo>
                      <a:pt x="0" y="40"/>
                      <a:pt x="7" y="42"/>
                      <a:pt x="9" y="44"/>
                    </a:cubicBezTo>
                    <a:cubicBezTo>
                      <a:pt x="11" y="47"/>
                      <a:pt x="25" y="49"/>
                      <a:pt x="28" y="54"/>
                    </a:cubicBezTo>
                    <a:cubicBezTo>
                      <a:pt x="28" y="56"/>
                      <a:pt x="37" y="61"/>
                      <a:pt x="41" y="61"/>
                    </a:cubicBezTo>
                    <a:cubicBezTo>
                      <a:pt x="48" y="63"/>
                      <a:pt x="58" y="68"/>
                      <a:pt x="60" y="72"/>
                    </a:cubicBezTo>
                    <a:cubicBezTo>
                      <a:pt x="62" y="75"/>
                      <a:pt x="76" y="68"/>
                      <a:pt x="81" y="68"/>
                    </a:cubicBezTo>
                    <a:cubicBezTo>
                      <a:pt x="83" y="68"/>
                      <a:pt x="90" y="75"/>
                      <a:pt x="93" y="79"/>
                    </a:cubicBezTo>
                    <a:cubicBezTo>
                      <a:pt x="93" y="84"/>
                      <a:pt x="113" y="86"/>
                      <a:pt x="120" y="91"/>
                    </a:cubicBezTo>
                    <a:cubicBezTo>
                      <a:pt x="125" y="96"/>
                      <a:pt x="151" y="93"/>
                      <a:pt x="155" y="86"/>
                    </a:cubicBezTo>
                    <a:cubicBezTo>
                      <a:pt x="162" y="82"/>
                      <a:pt x="158" y="72"/>
                      <a:pt x="158" y="65"/>
                    </a:cubicBezTo>
                    <a:lnTo>
                      <a:pt x="158" y="61"/>
                    </a:lnTo>
                    <a:lnTo>
                      <a:pt x="158" y="6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1" name="Freeform 222">
                <a:extLst>
                  <a:ext uri="{FF2B5EF4-FFF2-40B4-BE49-F238E27FC236}">
                    <a16:creationId xmlns:a16="http://schemas.microsoft.com/office/drawing/2014/main" id="{3DF67D15-E9CE-B7EE-C9AF-72107A1B4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984"/>
                <a:ext cx="110" cy="242"/>
              </a:xfrm>
              <a:custGeom>
                <a:avLst/>
                <a:gdLst>
                  <a:gd name="T0" fmla="*/ 147 w 182"/>
                  <a:gd name="T1" fmla="*/ 364 h 402"/>
                  <a:gd name="T2" fmla="*/ 147 w 182"/>
                  <a:gd name="T3" fmla="*/ 364 h 402"/>
                  <a:gd name="T4" fmla="*/ 142 w 182"/>
                  <a:gd name="T5" fmla="*/ 350 h 402"/>
                  <a:gd name="T6" fmla="*/ 133 w 182"/>
                  <a:gd name="T7" fmla="*/ 322 h 402"/>
                  <a:gd name="T8" fmla="*/ 126 w 182"/>
                  <a:gd name="T9" fmla="*/ 301 h 402"/>
                  <a:gd name="T10" fmla="*/ 128 w 182"/>
                  <a:gd name="T11" fmla="*/ 285 h 402"/>
                  <a:gd name="T12" fmla="*/ 128 w 182"/>
                  <a:gd name="T13" fmla="*/ 276 h 402"/>
                  <a:gd name="T14" fmla="*/ 126 w 182"/>
                  <a:gd name="T15" fmla="*/ 262 h 402"/>
                  <a:gd name="T16" fmla="*/ 110 w 182"/>
                  <a:gd name="T17" fmla="*/ 241 h 402"/>
                  <a:gd name="T18" fmla="*/ 114 w 182"/>
                  <a:gd name="T19" fmla="*/ 208 h 402"/>
                  <a:gd name="T20" fmla="*/ 126 w 182"/>
                  <a:gd name="T21" fmla="*/ 201 h 402"/>
                  <a:gd name="T22" fmla="*/ 142 w 182"/>
                  <a:gd name="T23" fmla="*/ 196 h 402"/>
                  <a:gd name="T24" fmla="*/ 161 w 182"/>
                  <a:gd name="T25" fmla="*/ 185 h 402"/>
                  <a:gd name="T26" fmla="*/ 172 w 182"/>
                  <a:gd name="T27" fmla="*/ 175 h 402"/>
                  <a:gd name="T28" fmla="*/ 182 w 182"/>
                  <a:gd name="T29" fmla="*/ 159 h 402"/>
                  <a:gd name="T30" fmla="*/ 172 w 182"/>
                  <a:gd name="T31" fmla="*/ 161 h 402"/>
                  <a:gd name="T32" fmla="*/ 161 w 182"/>
                  <a:gd name="T33" fmla="*/ 154 h 402"/>
                  <a:gd name="T34" fmla="*/ 149 w 182"/>
                  <a:gd name="T35" fmla="*/ 147 h 402"/>
                  <a:gd name="T36" fmla="*/ 149 w 182"/>
                  <a:gd name="T37" fmla="*/ 133 h 402"/>
                  <a:gd name="T38" fmla="*/ 140 w 182"/>
                  <a:gd name="T39" fmla="*/ 124 h 402"/>
                  <a:gd name="T40" fmla="*/ 133 w 182"/>
                  <a:gd name="T41" fmla="*/ 108 h 402"/>
                  <a:gd name="T42" fmla="*/ 114 w 182"/>
                  <a:gd name="T43" fmla="*/ 103 h 402"/>
                  <a:gd name="T44" fmla="*/ 110 w 182"/>
                  <a:gd name="T45" fmla="*/ 94 h 402"/>
                  <a:gd name="T46" fmla="*/ 128 w 182"/>
                  <a:gd name="T47" fmla="*/ 63 h 402"/>
                  <a:gd name="T48" fmla="*/ 133 w 182"/>
                  <a:gd name="T49" fmla="*/ 31 h 402"/>
                  <a:gd name="T50" fmla="*/ 124 w 182"/>
                  <a:gd name="T51" fmla="*/ 21 h 402"/>
                  <a:gd name="T52" fmla="*/ 119 w 182"/>
                  <a:gd name="T53" fmla="*/ 10 h 402"/>
                  <a:gd name="T54" fmla="*/ 105 w 182"/>
                  <a:gd name="T55" fmla="*/ 3 h 402"/>
                  <a:gd name="T56" fmla="*/ 103 w 182"/>
                  <a:gd name="T57" fmla="*/ 5 h 402"/>
                  <a:gd name="T58" fmla="*/ 98 w 182"/>
                  <a:gd name="T59" fmla="*/ 15 h 402"/>
                  <a:gd name="T60" fmla="*/ 100 w 182"/>
                  <a:gd name="T61" fmla="*/ 31 h 402"/>
                  <a:gd name="T62" fmla="*/ 91 w 182"/>
                  <a:gd name="T63" fmla="*/ 31 h 402"/>
                  <a:gd name="T64" fmla="*/ 72 w 182"/>
                  <a:gd name="T65" fmla="*/ 38 h 402"/>
                  <a:gd name="T66" fmla="*/ 59 w 182"/>
                  <a:gd name="T67" fmla="*/ 54 h 402"/>
                  <a:gd name="T68" fmla="*/ 52 w 182"/>
                  <a:gd name="T69" fmla="*/ 80 h 402"/>
                  <a:gd name="T70" fmla="*/ 45 w 182"/>
                  <a:gd name="T71" fmla="*/ 105 h 402"/>
                  <a:gd name="T72" fmla="*/ 28 w 182"/>
                  <a:gd name="T73" fmla="*/ 105 h 402"/>
                  <a:gd name="T74" fmla="*/ 24 w 182"/>
                  <a:gd name="T75" fmla="*/ 126 h 402"/>
                  <a:gd name="T76" fmla="*/ 19 w 182"/>
                  <a:gd name="T77" fmla="*/ 150 h 402"/>
                  <a:gd name="T78" fmla="*/ 10 w 182"/>
                  <a:gd name="T79" fmla="*/ 166 h 402"/>
                  <a:gd name="T80" fmla="*/ 0 w 182"/>
                  <a:gd name="T81" fmla="*/ 171 h 402"/>
                  <a:gd name="T82" fmla="*/ 21 w 182"/>
                  <a:gd name="T83" fmla="*/ 192 h 402"/>
                  <a:gd name="T84" fmla="*/ 45 w 182"/>
                  <a:gd name="T85" fmla="*/ 236 h 402"/>
                  <a:gd name="T86" fmla="*/ 42 w 182"/>
                  <a:gd name="T87" fmla="*/ 271 h 402"/>
                  <a:gd name="T88" fmla="*/ 52 w 182"/>
                  <a:gd name="T89" fmla="*/ 283 h 402"/>
                  <a:gd name="T90" fmla="*/ 72 w 182"/>
                  <a:gd name="T91" fmla="*/ 278 h 402"/>
                  <a:gd name="T92" fmla="*/ 89 w 182"/>
                  <a:gd name="T93" fmla="*/ 257 h 402"/>
                  <a:gd name="T94" fmla="*/ 100 w 182"/>
                  <a:gd name="T95" fmla="*/ 266 h 402"/>
                  <a:gd name="T96" fmla="*/ 110 w 182"/>
                  <a:gd name="T97" fmla="*/ 290 h 402"/>
                  <a:gd name="T98" fmla="*/ 119 w 182"/>
                  <a:gd name="T99" fmla="*/ 336 h 402"/>
                  <a:gd name="T100" fmla="*/ 128 w 182"/>
                  <a:gd name="T101" fmla="*/ 369 h 402"/>
                  <a:gd name="T102" fmla="*/ 131 w 182"/>
                  <a:gd name="T103" fmla="*/ 395 h 402"/>
                  <a:gd name="T104" fmla="*/ 131 w 182"/>
                  <a:gd name="T105" fmla="*/ 402 h 402"/>
                  <a:gd name="T106" fmla="*/ 147 w 182"/>
                  <a:gd name="T107" fmla="*/ 364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402">
                    <a:moveTo>
                      <a:pt x="147" y="364"/>
                    </a:moveTo>
                    <a:lnTo>
                      <a:pt x="147" y="364"/>
                    </a:lnTo>
                    <a:cubicBezTo>
                      <a:pt x="147" y="357"/>
                      <a:pt x="142" y="357"/>
                      <a:pt x="142" y="350"/>
                    </a:cubicBezTo>
                    <a:cubicBezTo>
                      <a:pt x="142" y="343"/>
                      <a:pt x="142" y="332"/>
                      <a:pt x="133" y="322"/>
                    </a:cubicBezTo>
                    <a:cubicBezTo>
                      <a:pt x="124" y="315"/>
                      <a:pt x="121" y="306"/>
                      <a:pt x="126" y="301"/>
                    </a:cubicBezTo>
                    <a:cubicBezTo>
                      <a:pt x="131" y="297"/>
                      <a:pt x="126" y="285"/>
                      <a:pt x="128" y="285"/>
                    </a:cubicBezTo>
                    <a:cubicBezTo>
                      <a:pt x="131" y="287"/>
                      <a:pt x="135" y="278"/>
                      <a:pt x="128" y="276"/>
                    </a:cubicBezTo>
                    <a:cubicBezTo>
                      <a:pt x="124" y="273"/>
                      <a:pt x="128" y="262"/>
                      <a:pt x="126" y="262"/>
                    </a:cubicBezTo>
                    <a:cubicBezTo>
                      <a:pt x="121" y="259"/>
                      <a:pt x="110" y="245"/>
                      <a:pt x="110" y="241"/>
                    </a:cubicBezTo>
                    <a:cubicBezTo>
                      <a:pt x="110" y="238"/>
                      <a:pt x="112" y="215"/>
                      <a:pt x="114" y="208"/>
                    </a:cubicBezTo>
                    <a:cubicBezTo>
                      <a:pt x="114" y="203"/>
                      <a:pt x="124" y="201"/>
                      <a:pt x="126" y="201"/>
                    </a:cubicBezTo>
                    <a:cubicBezTo>
                      <a:pt x="128" y="201"/>
                      <a:pt x="138" y="203"/>
                      <a:pt x="142" y="196"/>
                    </a:cubicBezTo>
                    <a:cubicBezTo>
                      <a:pt x="145" y="189"/>
                      <a:pt x="158" y="189"/>
                      <a:pt x="161" y="185"/>
                    </a:cubicBezTo>
                    <a:cubicBezTo>
                      <a:pt x="163" y="182"/>
                      <a:pt x="172" y="182"/>
                      <a:pt x="172" y="175"/>
                    </a:cubicBezTo>
                    <a:cubicBezTo>
                      <a:pt x="172" y="171"/>
                      <a:pt x="182" y="159"/>
                      <a:pt x="182" y="159"/>
                    </a:cubicBezTo>
                    <a:cubicBezTo>
                      <a:pt x="182" y="157"/>
                      <a:pt x="180" y="159"/>
                      <a:pt x="172" y="161"/>
                    </a:cubicBezTo>
                    <a:cubicBezTo>
                      <a:pt x="163" y="164"/>
                      <a:pt x="158" y="159"/>
                      <a:pt x="161" y="154"/>
                    </a:cubicBezTo>
                    <a:cubicBezTo>
                      <a:pt x="161" y="147"/>
                      <a:pt x="154" y="147"/>
                      <a:pt x="149" y="147"/>
                    </a:cubicBezTo>
                    <a:cubicBezTo>
                      <a:pt x="142" y="147"/>
                      <a:pt x="147" y="140"/>
                      <a:pt x="149" y="133"/>
                    </a:cubicBezTo>
                    <a:cubicBezTo>
                      <a:pt x="149" y="129"/>
                      <a:pt x="147" y="124"/>
                      <a:pt x="140" y="124"/>
                    </a:cubicBezTo>
                    <a:cubicBezTo>
                      <a:pt x="133" y="124"/>
                      <a:pt x="131" y="110"/>
                      <a:pt x="133" y="108"/>
                    </a:cubicBezTo>
                    <a:cubicBezTo>
                      <a:pt x="135" y="103"/>
                      <a:pt x="121" y="101"/>
                      <a:pt x="114" y="103"/>
                    </a:cubicBezTo>
                    <a:cubicBezTo>
                      <a:pt x="107" y="105"/>
                      <a:pt x="112" y="98"/>
                      <a:pt x="110" y="94"/>
                    </a:cubicBezTo>
                    <a:cubicBezTo>
                      <a:pt x="110" y="87"/>
                      <a:pt x="119" y="73"/>
                      <a:pt x="128" y="63"/>
                    </a:cubicBezTo>
                    <a:cubicBezTo>
                      <a:pt x="138" y="54"/>
                      <a:pt x="133" y="42"/>
                      <a:pt x="133" y="31"/>
                    </a:cubicBezTo>
                    <a:cubicBezTo>
                      <a:pt x="133" y="21"/>
                      <a:pt x="128" y="21"/>
                      <a:pt x="124" y="21"/>
                    </a:cubicBezTo>
                    <a:cubicBezTo>
                      <a:pt x="121" y="21"/>
                      <a:pt x="119" y="15"/>
                      <a:pt x="119" y="10"/>
                    </a:cubicBezTo>
                    <a:cubicBezTo>
                      <a:pt x="119" y="3"/>
                      <a:pt x="112" y="0"/>
                      <a:pt x="105" y="3"/>
                    </a:cubicBezTo>
                    <a:lnTo>
                      <a:pt x="103" y="5"/>
                    </a:lnTo>
                    <a:cubicBezTo>
                      <a:pt x="103" y="5"/>
                      <a:pt x="100" y="15"/>
                      <a:pt x="98" y="15"/>
                    </a:cubicBezTo>
                    <a:cubicBezTo>
                      <a:pt x="93" y="17"/>
                      <a:pt x="93" y="21"/>
                      <a:pt x="100" y="31"/>
                    </a:cubicBezTo>
                    <a:cubicBezTo>
                      <a:pt x="105" y="38"/>
                      <a:pt x="91" y="33"/>
                      <a:pt x="91" y="31"/>
                    </a:cubicBezTo>
                    <a:cubicBezTo>
                      <a:pt x="89" y="26"/>
                      <a:pt x="77" y="33"/>
                      <a:pt x="72" y="38"/>
                    </a:cubicBezTo>
                    <a:cubicBezTo>
                      <a:pt x="66" y="42"/>
                      <a:pt x="59" y="45"/>
                      <a:pt x="59" y="54"/>
                    </a:cubicBezTo>
                    <a:cubicBezTo>
                      <a:pt x="59" y="63"/>
                      <a:pt x="52" y="73"/>
                      <a:pt x="52" y="80"/>
                    </a:cubicBezTo>
                    <a:cubicBezTo>
                      <a:pt x="54" y="89"/>
                      <a:pt x="45" y="103"/>
                      <a:pt x="45" y="105"/>
                    </a:cubicBezTo>
                    <a:cubicBezTo>
                      <a:pt x="45" y="110"/>
                      <a:pt x="31" y="105"/>
                      <a:pt x="28" y="105"/>
                    </a:cubicBezTo>
                    <a:cubicBezTo>
                      <a:pt x="26" y="105"/>
                      <a:pt x="28" y="122"/>
                      <a:pt x="24" y="126"/>
                    </a:cubicBezTo>
                    <a:cubicBezTo>
                      <a:pt x="21" y="131"/>
                      <a:pt x="24" y="150"/>
                      <a:pt x="19" y="150"/>
                    </a:cubicBezTo>
                    <a:cubicBezTo>
                      <a:pt x="12" y="150"/>
                      <a:pt x="10" y="166"/>
                      <a:pt x="10" y="166"/>
                    </a:cubicBezTo>
                    <a:cubicBezTo>
                      <a:pt x="10" y="166"/>
                      <a:pt x="5" y="168"/>
                      <a:pt x="0" y="171"/>
                    </a:cubicBezTo>
                    <a:cubicBezTo>
                      <a:pt x="5" y="180"/>
                      <a:pt x="12" y="189"/>
                      <a:pt x="21" y="192"/>
                    </a:cubicBezTo>
                    <a:cubicBezTo>
                      <a:pt x="33" y="199"/>
                      <a:pt x="42" y="222"/>
                      <a:pt x="45" y="236"/>
                    </a:cubicBezTo>
                    <a:cubicBezTo>
                      <a:pt x="49" y="250"/>
                      <a:pt x="47" y="262"/>
                      <a:pt x="42" y="271"/>
                    </a:cubicBezTo>
                    <a:cubicBezTo>
                      <a:pt x="38" y="278"/>
                      <a:pt x="45" y="278"/>
                      <a:pt x="52" y="283"/>
                    </a:cubicBezTo>
                    <a:cubicBezTo>
                      <a:pt x="59" y="285"/>
                      <a:pt x="66" y="287"/>
                      <a:pt x="72" y="278"/>
                    </a:cubicBezTo>
                    <a:cubicBezTo>
                      <a:pt x="77" y="271"/>
                      <a:pt x="89" y="266"/>
                      <a:pt x="89" y="257"/>
                    </a:cubicBezTo>
                    <a:cubicBezTo>
                      <a:pt x="91" y="250"/>
                      <a:pt x="96" y="262"/>
                      <a:pt x="100" y="266"/>
                    </a:cubicBezTo>
                    <a:cubicBezTo>
                      <a:pt x="105" y="271"/>
                      <a:pt x="107" y="278"/>
                      <a:pt x="110" y="290"/>
                    </a:cubicBezTo>
                    <a:cubicBezTo>
                      <a:pt x="110" y="301"/>
                      <a:pt x="110" y="327"/>
                      <a:pt x="119" y="336"/>
                    </a:cubicBezTo>
                    <a:cubicBezTo>
                      <a:pt x="128" y="343"/>
                      <a:pt x="131" y="362"/>
                      <a:pt x="128" y="369"/>
                    </a:cubicBezTo>
                    <a:cubicBezTo>
                      <a:pt x="126" y="376"/>
                      <a:pt x="133" y="388"/>
                      <a:pt x="131" y="395"/>
                    </a:cubicBezTo>
                    <a:lnTo>
                      <a:pt x="131" y="402"/>
                    </a:lnTo>
                    <a:cubicBezTo>
                      <a:pt x="138" y="402"/>
                      <a:pt x="147" y="364"/>
                      <a:pt x="147" y="36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2" name="Freeform 223">
                <a:extLst>
                  <a:ext uri="{FF2B5EF4-FFF2-40B4-BE49-F238E27FC236}">
                    <a16:creationId xmlns:a16="http://schemas.microsoft.com/office/drawing/2014/main" id="{D32030EF-A543-EB7D-3C19-6EE778C3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984"/>
                <a:ext cx="110" cy="242"/>
              </a:xfrm>
              <a:custGeom>
                <a:avLst/>
                <a:gdLst>
                  <a:gd name="T0" fmla="*/ 147 w 182"/>
                  <a:gd name="T1" fmla="*/ 364 h 402"/>
                  <a:gd name="T2" fmla="*/ 147 w 182"/>
                  <a:gd name="T3" fmla="*/ 364 h 402"/>
                  <a:gd name="T4" fmla="*/ 142 w 182"/>
                  <a:gd name="T5" fmla="*/ 350 h 402"/>
                  <a:gd name="T6" fmla="*/ 133 w 182"/>
                  <a:gd name="T7" fmla="*/ 322 h 402"/>
                  <a:gd name="T8" fmla="*/ 126 w 182"/>
                  <a:gd name="T9" fmla="*/ 301 h 402"/>
                  <a:gd name="T10" fmla="*/ 128 w 182"/>
                  <a:gd name="T11" fmla="*/ 285 h 402"/>
                  <a:gd name="T12" fmla="*/ 128 w 182"/>
                  <a:gd name="T13" fmla="*/ 276 h 402"/>
                  <a:gd name="T14" fmla="*/ 126 w 182"/>
                  <a:gd name="T15" fmla="*/ 262 h 402"/>
                  <a:gd name="T16" fmla="*/ 110 w 182"/>
                  <a:gd name="T17" fmla="*/ 241 h 402"/>
                  <a:gd name="T18" fmla="*/ 114 w 182"/>
                  <a:gd name="T19" fmla="*/ 208 h 402"/>
                  <a:gd name="T20" fmla="*/ 126 w 182"/>
                  <a:gd name="T21" fmla="*/ 201 h 402"/>
                  <a:gd name="T22" fmla="*/ 142 w 182"/>
                  <a:gd name="T23" fmla="*/ 196 h 402"/>
                  <a:gd name="T24" fmla="*/ 161 w 182"/>
                  <a:gd name="T25" fmla="*/ 185 h 402"/>
                  <a:gd name="T26" fmla="*/ 172 w 182"/>
                  <a:gd name="T27" fmla="*/ 175 h 402"/>
                  <a:gd name="T28" fmla="*/ 182 w 182"/>
                  <a:gd name="T29" fmla="*/ 159 h 402"/>
                  <a:gd name="T30" fmla="*/ 172 w 182"/>
                  <a:gd name="T31" fmla="*/ 161 h 402"/>
                  <a:gd name="T32" fmla="*/ 161 w 182"/>
                  <a:gd name="T33" fmla="*/ 154 h 402"/>
                  <a:gd name="T34" fmla="*/ 149 w 182"/>
                  <a:gd name="T35" fmla="*/ 147 h 402"/>
                  <a:gd name="T36" fmla="*/ 149 w 182"/>
                  <a:gd name="T37" fmla="*/ 133 h 402"/>
                  <a:gd name="T38" fmla="*/ 140 w 182"/>
                  <a:gd name="T39" fmla="*/ 124 h 402"/>
                  <a:gd name="T40" fmla="*/ 133 w 182"/>
                  <a:gd name="T41" fmla="*/ 108 h 402"/>
                  <a:gd name="T42" fmla="*/ 114 w 182"/>
                  <a:gd name="T43" fmla="*/ 103 h 402"/>
                  <a:gd name="T44" fmla="*/ 110 w 182"/>
                  <a:gd name="T45" fmla="*/ 94 h 402"/>
                  <a:gd name="T46" fmla="*/ 128 w 182"/>
                  <a:gd name="T47" fmla="*/ 63 h 402"/>
                  <a:gd name="T48" fmla="*/ 133 w 182"/>
                  <a:gd name="T49" fmla="*/ 31 h 402"/>
                  <a:gd name="T50" fmla="*/ 124 w 182"/>
                  <a:gd name="T51" fmla="*/ 21 h 402"/>
                  <a:gd name="T52" fmla="*/ 119 w 182"/>
                  <a:gd name="T53" fmla="*/ 10 h 402"/>
                  <a:gd name="T54" fmla="*/ 105 w 182"/>
                  <a:gd name="T55" fmla="*/ 3 h 402"/>
                  <a:gd name="T56" fmla="*/ 103 w 182"/>
                  <a:gd name="T57" fmla="*/ 5 h 402"/>
                  <a:gd name="T58" fmla="*/ 98 w 182"/>
                  <a:gd name="T59" fmla="*/ 15 h 402"/>
                  <a:gd name="T60" fmla="*/ 100 w 182"/>
                  <a:gd name="T61" fmla="*/ 31 h 402"/>
                  <a:gd name="T62" fmla="*/ 91 w 182"/>
                  <a:gd name="T63" fmla="*/ 31 h 402"/>
                  <a:gd name="T64" fmla="*/ 72 w 182"/>
                  <a:gd name="T65" fmla="*/ 38 h 402"/>
                  <a:gd name="T66" fmla="*/ 59 w 182"/>
                  <a:gd name="T67" fmla="*/ 54 h 402"/>
                  <a:gd name="T68" fmla="*/ 52 w 182"/>
                  <a:gd name="T69" fmla="*/ 80 h 402"/>
                  <a:gd name="T70" fmla="*/ 45 w 182"/>
                  <a:gd name="T71" fmla="*/ 105 h 402"/>
                  <a:gd name="T72" fmla="*/ 28 w 182"/>
                  <a:gd name="T73" fmla="*/ 105 h 402"/>
                  <a:gd name="T74" fmla="*/ 24 w 182"/>
                  <a:gd name="T75" fmla="*/ 126 h 402"/>
                  <a:gd name="T76" fmla="*/ 19 w 182"/>
                  <a:gd name="T77" fmla="*/ 150 h 402"/>
                  <a:gd name="T78" fmla="*/ 10 w 182"/>
                  <a:gd name="T79" fmla="*/ 166 h 402"/>
                  <a:gd name="T80" fmla="*/ 0 w 182"/>
                  <a:gd name="T81" fmla="*/ 171 h 402"/>
                  <a:gd name="T82" fmla="*/ 21 w 182"/>
                  <a:gd name="T83" fmla="*/ 192 h 402"/>
                  <a:gd name="T84" fmla="*/ 45 w 182"/>
                  <a:gd name="T85" fmla="*/ 236 h 402"/>
                  <a:gd name="T86" fmla="*/ 42 w 182"/>
                  <a:gd name="T87" fmla="*/ 271 h 402"/>
                  <a:gd name="T88" fmla="*/ 52 w 182"/>
                  <a:gd name="T89" fmla="*/ 283 h 402"/>
                  <a:gd name="T90" fmla="*/ 72 w 182"/>
                  <a:gd name="T91" fmla="*/ 278 h 402"/>
                  <a:gd name="T92" fmla="*/ 89 w 182"/>
                  <a:gd name="T93" fmla="*/ 257 h 402"/>
                  <a:gd name="T94" fmla="*/ 100 w 182"/>
                  <a:gd name="T95" fmla="*/ 266 h 402"/>
                  <a:gd name="T96" fmla="*/ 110 w 182"/>
                  <a:gd name="T97" fmla="*/ 290 h 402"/>
                  <a:gd name="T98" fmla="*/ 119 w 182"/>
                  <a:gd name="T99" fmla="*/ 336 h 402"/>
                  <a:gd name="T100" fmla="*/ 128 w 182"/>
                  <a:gd name="T101" fmla="*/ 369 h 402"/>
                  <a:gd name="T102" fmla="*/ 131 w 182"/>
                  <a:gd name="T103" fmla="*/ 395 h 402"/>
                  <a:gd name="T104" fmla="*/ 131 w 182"/>
                  <a:gd name="T105" fmla="*/ 402 h 402"/>
                  <a:gd name="T106" fmla="*/ 147 w 182"/>
                  <a:gd name="T107" fmla="*/ 364 h 402"/>
                  <a:gd name="T108" fmla="*/ 147 w 182"/>
                  <a:gd name="T109" fmla="*/ 364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2" h="402">
                    <a:moveTo>
                      <a:pt x="147" y="364"/>
                    </a:moveTo>
                    <a:lnTo>
                      <a:pt x="147" y="364"/>
                    </a:lnTo>
                    <a:cubicBezTo>
                      <a:pt x="147" y="357"/>
                      <a:pt x="142" y="357"/>
                      <a:pt x="142" y="350"/>
                    </a:cubicBezTo>
                    <a:cubicBezTo>
                      <a:pt x="142" y="343"/>
                      <a:pt x="142" y="332"/>
                      <a:pt x="133" y="322"/>
                    </a:cubicBezTo>
                    <a:cubicBezTo>
                      <a:pt x="124" y="315"/>
                      <a:pt x="121" y="306"/>
                      <a:pt x="126" y="301"/>
                    </a:cubicBezTo>
                    <a:cubicBezTo>
                      <a:pt x="131" y="297"/>
                      <a:pt x="126" y="285"/>
                      <a:pt x="128" y="285"/>
                    </a:cubicBezTo>
                    <a:cubicBezTo>
                      <a:pt x="131" y="287"/>
                      <a:pt x="135" y="278"/>
                      <a:pt x="128" y="276"/>
                    </a:cubicBezTo>
                    <a:cubicBezTo>
                      <a:pt x="124" y="273"/>
                      <a:pt x="128" y="262"/>
                      <a:pt x="126" y="262"/>
                    </a:cubicBezTo>
                    <a:cubicBezTo>
                      <a:pt x="121" y="259"/>
                      <a:pt x="110" y="245"/>
                      <a:pt x="110" y="241"/>
                    </a:cubicBezTo>
                    <a:cubicBezTo>
                      <a:pt x="110" y="238"/>
                      <a:pt x="112" y="215"/>
                      <a:pt x="114" y="208"/>
                    </a:cubicBezTo>
                    <a:cubicBezTo>
                      <a:pt x="114" y="203"/>
                      <a:pt x="124" y="201"/>
                      <a:pt x="126" y="201"/>
                    </a:cubicBezTo>
                    <a:cubicBezTo>
                      <a:pt x="128" y="201"/>
                      <a:pt x="138" y="203"/>
                      <a:pt x="142" y="196"/>
                    </a:cubicBezTo>
                    <a:cubicBezTo>
                      <a:pt x="145" y="189"/>
                      <a:pt x="158" y="189"/>
                      <a:pt x="161" y="185"/>
                    </a:cubicBezTo>
                    <a:cubicBezTo>
                      <a:pt x="163" y="182"/>
                      <a:pt x="172" y="182"/>
                      <a:pt x="172" y="175"/>
                    </a:cubicBezTo>
                    <a:cubicBezTo>
                      <a:pt x="172" y="171"/>
                      <a:pt x="182" y="159"/>
                      <a:pt x="182" y="159"/>
                    </a:cubicBezTo>
                    <a:cubicBezTo>
                      <a:pt x="182" y="157"/>
                      <a:pt x="180" y="159"/>
                      <a:pt x="172" y="161"/>
                    </a:cubicBezTo>
                    <a:cubicBezTo>
                      <a:pt x="163" y="164"/>
                      <a:pt x="158" y="159"/>
                      <a:pt x="161" y="154"/>
                    </a:cubicBezTo>
                    <a:cubicBezTo>
                      <a:pt x="161" y="147"/>
                      <a:pt x="154" y="147"/>
                      <a:pt x="149" y="147"/>
                    </a:cubicBezTo>
                    <a:cubicBezTo>
                      <a:pt x="142" y="147"/>
                      <a:pt x="147" y="140"/>
                      <a:pt x="149" y="133"/>
                    </a:cubicBezTo>
                    <a:cubicBezTo>
                      <a:pt x="149" y="129"/>
                      <a:pt x="147" y="124"/>
                      <a:pt x="140" y="124"/>
                    </a:cubicBezTo>
                    <a:cubicBezTo>
                      <a:pt x="133" y="124"/>
                      <a:pt x="131" y="110"/>
                      <a:pt x="133" y="108"/>
                    </a:cubicBezTo>
                    <a:cubicBezTo>
                      <a:pt x="135" y="103"/>
                      <a:pt x="121" y="101"/>
                      <a:pt x="114" y="103"/>
                    </a:cubicBezTo>
                    <a:cubicBezTo>
                      <a:pt x="107" y="105"/>
                      <a:pt x="112" y="98"/>
                      <a:pt x="110" y="94"/>
                    </a:cubicBezTo>
                    <a:cubicBezTo>
                      <a:pt x="110" y="87"/>
                      <a:pt x="119" y="73"/>
                      <a:pt x="128" y="63"/>
                    </a:cubicBezTo>
                    <a:cubicBezTo>
                      <a:pt x="138" y="54"/>
                      <a:pt x="133" y="42"/>
                      <a:pt x="133" y="31"/>
                    </a:cubicBezTo>
                    <a:cubicBezTo>
                      <a:pt x="133" y="21"/>
                      <a:pt x="128" y="21"/>
                      <a:pt x="124" y="21"/>
                    </a:cubicBezTo>
                    <a:cubicBezTo>
                      <a:pt x="121" y="21"/>
                      <a:pt x="119" y="15"/>
                      <a:pt x="119" y="10"/>
                    </a:cubicBezTo>
                    <a:cubicBezTo>
                      <a:pt x="119" y="3"/>
                      <a:pt x="112" y="0"/>
                      <a:pt x="105" y="3"/>
                    </a:cubicBezTo>
                    <a:lnTo>
                      <a:pt x="103" y="5"/>
                    </a:lnTo>
                    <a:cubicBezTo>
                      <a:pt x="103" y="5"/>
                      <a:pt x="100" y="15"/>
                      <a:pt x="98" y="15"/>
                    </a:cubicBezTo>
                    <a:cubicBezTo>
                      <a:pt x="93" y="17"/>
                      <a:pt x="93" y="21"/>
                      <a:pt x="100" y="31"/>
                    </a:cubicBezTo>
                    <a:cubicBezTo>
                      <a:pt x="105" y="38"/>
                      <a:pt x="91" y="33"/>
                      <a:pt x="91" y="31"/>
                    </a:cubicBezTo>
                    <a:cubicBezTo>
                      <a:pt x="89" y="26"/>
                      <a:pt x="77" y="33"/>
                      <a:pt x="72" y="38"/>
                    </a:cubicBezTo>
                    <a:cubicBezTo>
                      <a:pt x="66" y="42"/>
                      <a:pt x="59" y="45"/>
                      <a:pt x="59" y="54"/>
                    </a:cubicBezTo>
                    <a:cubicBezTo>
                      <a:pt x="59" y="63"/>
                      <a:pt x="52" y="73"/>
                      <a:pt x="52" y="80"/>
                    </a:cubicBezTo>
                    <a:cubicBezTo>
                      <a:pt x="54" y="89"/>
                      <a:pt x="45" y="103"/>
                      <a:pt x="45" y="105"/>
                    </a:cubicBezTo>
                    <a:cubicBezTo>
                      <a:pt x="45" y="110"/>
                      <a:pt x="31" y="105"/>
                      <a:pt x="28" y="105"/>
                    </a:cubicBezTo>
                    <a:cubicBezTo>
                      <a:pt x="26" y="105"/>
                      <a:pt x="28" y="122"/>
                      <a:pt x="24" y="126"/>
                    </a:cubicBezTo>
                    <a:cubicBezTo>
                      <a:pt x="21" y="131"/>
                      <a:pt x="24" y="150"/>
                      <a:pt x="19" y="150"/>
                    </a:cubicBezTo>
                    <a:cubicBezTo>
                      <a:pt x="12" y="150"/>
                      <a:pt x="10" y="166"/>
                      <a:pt x="10" y="166"/>
                    </a:cubicBezTo>
                    <a:cubicBezTo>
                      <a:pt x="10" y="166"/>
                      <a:pt x="5" y="168"/>
                      <a:pt x="0" y="171"/>
                    </a:cubicBezTo>
                    <a:cubicBezTo>
                      <a:pt x="5" y="180"/>
                      <a:pt x="12" y="189"/>
                      <a:pt x="21" y="192"/>
                    </a:cubicBezTo>
                    <a:cubicBezTo>
                      <a:pt x="33" y="199"/>
                      <a:pt x="42" y="222"/>
                      <a:pt x="45" y="236"/>
                    </a:cubicBezTo>
                    <a:cubicBezTo>
                      <a:pt x="49" y="250"/>
                      <a:pt x="47" y="262"/>
                      <a:pt x="42" y="271"/>
                    </a:cubicBezTo>
                    <a:cubicBezTo>
                      <a:pt x="38" y="278"/>
                      <a:pt x="45" y="278"/>
                      <a:pt x="52" y="283"/>
                    </a:cubicBezTo>
                    <a:cubicBezTo>
                      <a:pt x="59" y="285"/>
                      <a:pt x="66" y="287"/>
                      <a:pt x="72" y="278"/>
                    </a:cubicBezTo>
                    <a:cubicBezTo>
                      <a:pt x="77" y="271"/>
                      <a:pt x="89" y="266"/>
                      <a:pt x="89" y="257"/>
                    </a:cubicBezTo>
                    <a:cubicBezTo>
                      <a:pt x="91" y="250"/>
                      <a:pt x="96" y="262"/>
                      <a:pt x="100" y="266"/>
                    </a:cubicBezTo>
                    <a:cubicBezTo>
                      <a:pt x="105" y="271"/>
                      <a:pt x="107" y="278"/>
                      <a:pt x="110" y="290"/>
                    </a:cubicBezTo>
                    <a:cubicBezTo>
                      <a:pt x="110" y="301"/>
                      <a:pt x="110" y="327"/>
                      <a:pt x="119" y="336"/>
                    </a:cubicBezTo>
                    <a:cubicBezTo>
                      <a:pt x="128" y="343"/>
                      <a:pt x="131" y="362"/>
                      <a:pt x="128" y="369"/>
                    </a:cubicBezTo>
                    <a:cubicBezTo>
                      <a:pt x="126" y="376"/>
                      <a:pt x="133" y="388"/>
                      <a:pt x="131" y="395"/>
                    </a:cubicBezTo>
                    <a:lnTo>
                      <a:pt x="131" y="402"/>
                    </a:lnTo>
                    <a:cubicBezTo>
                      <a:pt x="138" y="402"/>
                      <a:pt x="147" y="364"/>
                      <a:pt x="147" y="364"/>
                    </a:cubicBezTo>
                    <a:lnTo>
                      <a:pt x="147" y="36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3" name="Freeform 224">
                <a:extLst>
                  <a:ext uri="{FF2B5EF4-FFF2-40B4-BE49-F238E27FC236}">
                    <a16:creationId xmlns:a16="http://schemas.microsoft.com/office/drawing/2014/main" id="{E7637643-0BC5-C918-09CB-EBA961F58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984"/>
                <a:ext cx="110" cy="242"/>
              </a:xfrm>
              <a:custGeom>
                <a:avLst/>
                <a:gdLst>
                  <a:gd name="T0" fmla="*/ 147 w 182"/>
                  <a:gd name="T1" fmla="*/ 364 h 402"/>
                  <a:gd name="T2" fmla="*/ 147 w 182"/>
                  <a:gd name="T3" fmla="*/ 364 h 402"/>
                  <a:gd name="T4" fmla="*/ 142 w 182"/>
                  <a:gd name="T5" fmla="*/ 350 h 402"/>
                  <a:gd name="T6" fmla="*/ 133 w 182"/>
                  <a:gd name="T7" fmla="*/ 322 h 402"/>
                  <a:gd name="T8" fmla="*/ 126 w 182"/>
                  <a:gd name="T9" fmla="*/ 301 h 402"/>
                  <a:gd name="T10" fmla="*/ 128 w 182"/>
                  <a:gd name="T11" fmla="*/ 285 h 402"/>
                  <a:gd name="T12" fmla="*/ 128 w 182"/>
                  <a:gd name="T13" fmla="*/ 276 h 402"/>
                  <a:gd name="T14" fmla="*/ 126 w 182"/>
                  <a:gd name="T15" fmla="*/ 262 h 402"/>
                  <a:gd name="T16" fmla="*/ 110 w 182"/>
                  <a:gd name="T17" fmla="*/ 241 h 402"/>
                  <a:gd name="T18" fmla="*/ 114 w 182"/>
                  <a:gd name="T19" fmla="*/ 208 h 402"/>
                  <a:gd name="T20" fmla="*/ 126 w 182"/>
                  <a:gd name="T21" fmla="*/ 201 h 402"/>
                  <a:gd name="T22" fmla="*/ 142 w 182"/>
                  <a:gd name="T23" fmla="*/ 196 h 402"/>
                  <a:gd name="T24" fmla="*/ 161 w 182"/>
                  <a:gd name="T25" fmla="*/ 185 h 402"/>
                  <a:gd name="T26" fmla="*/ 172 w 182"/>
                  <a:gd name="T27" fmla="*/ 175 h 402"/>
                  <a:gd name="T28" fmla="*/ 182 w 182"/>
                  <a:gd name="T29" fmla="*/ 159 h 402"/>
                  <a:gd name="T30" fmla="*/ 172 w 182"/>
                  <a:gd name="T31" fmla="*/ 161 h 402"/>
                  <a:gd name="T32" fmla="*/ 161 w 182"/>
                  <a:gd name="T33" fmla="*/ 154 h 402"/>
                  <a:gd name="T34" fmla="*/ 149 w 182"/>
                  <a:gd name="T35" fmla="*/ 147 h 402"/>
                  <a:gd name="T36" fmla="*/ 149 w 182"/>
                  <a:gd name="T37" fmla="*/ 133 h 402"/>
                  <a:gd name="T38" fmla="*/ 140 w 182"/>
                  <a:gd name="T39" fmla="*/ 124 h 402"/>
                  <a:gd name="T40" fmla="*/ 133 w 182"/>
                  <a:gd name="T41" fmla="*/ 108 h 402"/>
                  <a:gd name="T42" fmla="*/ 114 w 182"/>
                  <a:gd name="T43" fmla="*/ 103 h 402"/>
                  <a:gd name="T44" fmla="*/ 110 w 182"/>
                  <a:gd name="T45" fmla="*/ 94 h 402"/>
                  <a:gd name="T46" fmla="*/ 128 w 182"/>
                  <a:gd name="T47" fmla="*/ 63 h 402"/>
                  <a:gd name="T48" fmla="*/ 133 w 182"/>
                  <a:gd name="T49" fmla="*/ 31 h 402"/>
                  <a:gd name="T50" fmla="*/ 124 w 182"/>
                  <a:gd name="T51" fmla="*/ 21 h 402"/>
                  <a:gd name="T52" fmla="*/ 119 w 182"/>
                  <a:gd name="T53" fmla="*/ 10 h 402"/>
                  <a:gd name="T54" fmla="*/ 105 w 182"/>
                  <a:gd name="T55" fmla="*/ 3 h 402"/>
                  <a:gd name="T56" fmla="*/ 103 w 182"/>
                  <a:gd name="T57" fmla="*/ 5 h 402"/>
                  <a:gd name="T58" fmla="*/ 98 w 182"/>
                  <a:gd name="T59" fmla="*/ 15 h 402"/>
                  <a:gd name="T60" fmla="*/ 100 w 182"/>
                  <a:gd name="T61" fmla="*/ 31 h 402"/>
                  <a:gd name="T62" fmla="*/ 91 w 182"/>
                  <a:gd name="T63" fmla="*/ 31 h 402"/>
                  <a:gd name="T64" fmla="*/ 72 w 182"/>
                  <a:gd name="T65" fmla="*/ 38 h 402"/>
                  <a:gd name="T66" fmla="*/ 59 w 182"/>
                  <a:gd name="T67" fmla="*/ 54 h 402"/>
                  <a:gd name="T68" fmla="*/ 52 w 182"/>
                  <a:gd name="T69" fmla="*/ 80 h 402"/>
                  <a:gd name="T70" fmla="*/ 45 w 182"/>
                  <a:gd name="T71" fmla="*/ 105 h 402"/>
                  <a:gd name="T72" fmla="*/ 28 w 182"/>
                  <a:gd name="T73" fmla="*/ 105 h 402"/>
                  <a:gd name="T74" fmla="*/ 24 w 182"/>
                  <a:gd name="T75" fmla="*/ 126 h 402"/>
                  <a:gd name="T76" fmla="*/ 19 w 182"/>
                  <a:gd name="T77" fmla="*/ 150 h 402"/>
                  <a:gd name="T78" fmla="*/ 10 w 182"/>
                  <a:gd name="T79" fmla="*/ 166 h 402"/>
                  <a:gd name="T80" fmla="*/ 0 w 182"/>
                  <a:gd name="T81" fmla="*/ 171 h 402"/>
                  <a:gd name="T82" fmla="*/ 21 w 182"/>
                  <a:gd name="T83" fmla="*/ 192 h 402"/>
                  <a:gd name="T84" fmla="*/ 45 w 182"/>
                  <a:gd name="T85" fmla="*/ 236 h 402"/>
                  <a:gd name="T86" fmla="*/ 42 w 182"/>
                  <a:gd name="T87" fmla="*/ 271 h 402"/>
                  <a:gd name="T88" fmla="*/ 52 w 182"/>
                  <a:gd name="T89" fmla="*/ 283 h 402"/>
                  <a:gd name="T90" fmla="*/ 72 w 182"/>
                  <a:gd name="T91" fmla="*/ 278 h 402"/>
                  <a:gd name="T92" fmla="*/ 89 w 182"/>
                  <a:gd name="T93" fmla="*/ 257 h 402"/>
                  <a:gd name="T94" fmla="*/ 100 w 182"/>
                  <a:gd name="T95" fmla="*/ 266 h 402"/>
                  <a:gd name="T96" fmla="*/ 110 w 182"/>
                  <a:gd name="T97" fmla="*/ 290 h 402"/>
                  <a:gd name="T98" fmla="*/ 119 w 182"/>
                  <a:gd name="T99" fmla="*/ 336 h 402"/>
                  <a:gd name="T100" fmla="*/ 128 w 182"/>
                  <a:gd name="T101" fmla="*/ 369 h 402"/>
                  <a:gd name="T102" fmla="*/ 131 w 182"/>
                  <a:gd name="T103" fmla="*/ 395 h 402"/>
                  <a:gd name="T104" fmla="*/ 131 w 182"/>
                  <a:gd name="T105" fmla="*/ 402 h 402"/>
                  <a:gd name="T106" fmla="*/ 147 w 182"/>
                  <a:gd name="T107" fmla="*/ 364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402">
                    <a:moveTo>
                      <a:pt x="147" y="364"/>
                    </a:moveTo>
                    <a:lnTo>
                      <a:pt x="147" y="364"/>
                    </a:lnTo>
                    <a:cubicBezTo>
                      <a:pt x="147" y="357"/>
                      <a:pt x="142" y="357"/>
                      <a:pt x="142" y="350"/>
                    </a:cubicBezTo>
                    <a:cubicBezTo>
                      <a:pt x="142" y="343"/>
                      <a:pt x="142" y="332"/>
                      <a:pt x="133" y="322"/>
                    </a:cubicBezTo>
                    <a:cubicBezTo>
                      <a:pt x="124" y="315"/>
                      <a:pt x="121" y="306"/>
                      <a:pt x="126" y="301"/>
                    </a:cubicBezTo>
                    <a:cubicBezTo>
                      <a:pt x="131" y="297"/>
                      <a:pt x="126" y="285"/>
                      <a:pt x="128" y="285"/>
                    </a:cubicBezTo>
                    <a:cubicBezTo>
                      <a:pt x="131" y="287"/>
                      <a:pt x="135" y="278"/>
                      <a:pt x="128" y="276"/>
                    </a:cubicBezTo>
                    <a:cubicBezTo>
                      <a:pt x="124" y="273"/>
                      <a:pt x="128" y="262"/>
                      <a:pt x="126" y="262"/>
                    </a:cubicBezTo>
                    <a:cubicBezTo>
                      <a:pt x="121" y="259"/>
                      <a:pt x="110" y="245"/>
                      <a:pt x="110" y="241"/>
                    </a:cubicBezTo>
                    <a:cubicBezTo>
                      <a:pt x="110" y="238"/>
                      <a:pt x="112" y="215"/>
                      <a:pt x="114" y="208"/>
                    </a:cubicBezTo>
                    <a:cubicBezTo>
                      <a:pt x="114" y="203"/>
                      <a:pt x="124" y="201"/>
                      <a:pt x="126" y="201"/>
                    </a:cubicBezTo>
                    <a:cubicBezTo>
                      <a:pt x="128" y="201"/>
                      <a:pt x="138" y="203"/>
                      <a:pt x="142" y="196"/>
                    </a:cubicBezTo>
                    <a:cubicBezTo>
                      <a:pt x="145" y="189"/>
                      <a:pt x="158" y="189"/>
                      <a:pt x="161" y="185"/>
                    </a:cubicBezTo>
                    <a:cubicBezTo>
                      <a:pt x="163" y="182"/>
                      <a:pt x="172" y="182"/>
                      <a:pt x="172" y="175"/>
                    </a:cubicBezTo>
                    <a:cubicBezTo>
                      <a:pt x="172" y="171"/>
                      <a:pt x="182" y="159"/>
                      <a:pt x="182" y="159"/>
                    </a:cubicBezTo>
                    <a:cubicBezTo>
                      <a:pt x="182" y="157"/>
                      <a:pt x="180" y="159"/>
                      <a:pt x="172" y="161"/>
                    </a:cubicBezTo>
                    <a:cubicBezTo>
                      <a:pt x="163" y="164"/>
                      <a:pt x="158" y="159"/>
                      <a:pt x="161" y="154"/>
                    </a:cubicBezTo>
                    <a:cubicBezTo>
                      <a:pt x="161" y="147"/>
                      <a:pt x="154" y="147"/>
                      <a:pt x="149" y="147"/>
                    </a:cubicBezTo>
                    <a:cubicBezTo>
                      <a:pt x="142" y="147"/>
                      <a:pt x="147" y="140"/>
                      <a:pt x="149" y="133"/>
                    </a:cubicBezTo>
                    <a:cubicBezTo>
                      <a:pt x="149" y="129"/>
                      <a:pt x="147" y="124"/>
                      <a:pt x="140" y="124"/>
                    </a:cubicBezTo>
                    <a:cubicBezTo>
                      <a:pt x="133" y="124"/>
                      <a:pt x="131" y="110"/>
                      <a:pt x="133" y="108"/>
                    </a:cubicBezTo>
                    <a:cubicBezTo>
                      <a:pt x="135" y="103"/>
                      <a:pt x="121" y="101"/>
                      <a:pt x="114" y="103"/>
                    </a:cubicBezTo>
                    <a:cubicBezTo>
                      <a:pt x="107" y="105"/>
                      <a:pt x="112" y="98"/>
                      <a:pt x="110" y="94"/>
                    </a:cubicBezTo>
                    <a:cubicBezTo>
                      <a:pt x="110" y="87"/>
                      <a:pt x="119" y="73"/>
                      <a:pt x="128" y="63"/>
                    </a:cubicBezTo>
                    <a:cubicBezTo>
                      <a:pt x="138" y="54"/>
                      <a:pt x="133" y="42"/>
                      <a:pt x="133" y="31"/>
                    </a:cubicBezTo>
                    <a:cubicBezTo>
                      <a:pt x="133" y="21"/>
                      <a:pt x="128" y="21"/>
                      <a:pt x="124" y="21"/>
                    </a:cubicBezTo>
                    <a:cubicBezTo>
                      <a:pt x="121" y="21"/>
                      <a:pt x="119" y="15"/>
                      <a:pt x="119" y="10"/>
                    </a:cubicBezTo>
                    <a:cubicBezTo>
                      <a:pt x="119" y="3"/>
                      <a:pt x="112" y="0"/>
                      <a:pt x="105" y="3"/>
                    </a:cubicBezTo>
                    <a:lnTo>
                      <a:pt x="103" y="5"/>
                    </a:lnTo>
                    <a:cubicBezTo>
                      <a:pt x="103" y="5"/>
                      <a:pt x="100" y="15"/>
                      <a:pt x="98" y="15"/>
                    </a:cubicBezTo>
                    <a:cubicBezTo>
                      <a:pt x="93" y="17"/>
                      <a:pt x="93" y="21"/>
                      <a:pt x="100" y="31"/>
                    </a:cubicBezTo>
                    <a:cubicBezTo>
                      <a:pt x="105" y="38"/>
                      <a:pt x="91" y="33"/>
                      <a:pt x="91" y="31"/>
                    </a:cubicBezTo>
                    <a:cubicBezTo>
                      <a:pt x="89" y="26"/>
                      <a:pt x="77" y="33"/>
                      <a:pt x="72" y="38"/>
                    </a:cubicBezTo>
                    <a:cubicBezTo>
                      <a:pt x="66" y="42"/>
                      <a:pt x="59" y="45"/>
                      <a:pt x="59" y="54"/>
                    </a:cubicBezTo>
                    <a:cubicBezTo>
                      <a:pt x="59" y="63"/>
                      <a:pt x="52" y="73"/>
                      <a:pt x="52" y="80"/>
                    </a:cubicBezTo>
                    <a:cubicBezTo>
                      <a:pt x="54" y="89"/>
                      <a:pt x="45" y="103"/>
                      <a:pt x="45" y="105"/>
                    </a:cubicBezTo>
                    <a:cubicBezTo>
                      <a:pt x="45" y="110"/>
                      <a:pt x="31" y="105"/>
                      <a:pt x="28" y="105"/>
                    </a:cubicBezTo>
                    <a:cubicBezTo>
                      <a:pt x="26" y="105"/>
                      <a:pt x="28" y="122"/>
                      <a:pt x="24" y="126"/>
                    </a:cubicBezTo>
                    <a:cubicBezTo>
                      <a:pt x="21" y="131"/>
                      <a:pt x="24" y="150"/>
                      <a:pt x="19" y="150"/>
                    </a:cubicBezTo>
                    <a:cubicBezTo>
                      <a:pt x="12" y="150"/>
                      <a:pt x="10" y="166"/>
                      <a:pt x="10" y="166"/>
                    </a:cubicBezTo>
                    <a:cubicBezTo>
                      <a:pt x="10" y="166"/>
                      <a:pt x="5" y="168"/>
                      <a:pt x="0" y="171"/>
                    </a:cubicBezTo>
                    <a:cubicBezTo>
                      <a:pt x="5" y="180"/>
                      <a:pt x="12" y="189"/>
                      <a:pt x="21" y="192"/>
                    </a:cubicBezTo>
                    <a:cubicBezTo>
                      <a:pt x="33" y="199"/>
                      <a:pt x="42" y="222"/>
                      <a:pt x="45" y="236"/>
                    </a:cubicBezTo>
                    <a:cubicBezTo>
                      <a:pt x="49" y="250"/>
                      <a:pt x="47" y="262"/>
                      <a:pt x="42" y="271"/>
                    </a:cubicBezTo>
                    <a:cubicBezTo>
                      <a:pt x="38" y="278"/>
                      <a:pt x="45" y="278"/>
                      <a:pt x="52" y="283"/>
                    </a:cubicBezTo>
                    <a:cubicBezTo>
                      <a:pt x="59" y="285"/>
                      <a:pt x="66" y="287"/>
                      <a:pt x="72" y="278"/>
                    </a:cubicBezTo>
                    <a:cubicBezTo>
                      <a:pt x="77" y="271"/>
                      <a:pt x="89" y="266"/>
                      <a:pt x="89" y="257"/>
                    </a:cubicBezTo>
                    <a:cubicBezTo>
                      <a:pt x="91" y="250"/>
                      <a:pt x="96" y="262"/>
                      <a:pt x="100" y="266"/>
                    </a:cubicBezTo>
                    <a:cubicBezTo>
                      <a:pt x="105" y="271"/>
                      <a:pt x="107" y="278"/>
                      <a:pt x="110" y="290"/>
                    </a:cubicBezTo>
                    <a:cubicBezTo>
                      <a:pt x="110" y="301"/>
                      <a:pt x="110" y="327"/>
                      <a:pt x="119" y="336"/>
                    </a:cubicBezTo>
                    <a:cubicBezTo>
                      <a:pt x="128" y="343"/>
                      <a:pt x="131" y="362"/>
                      <a:pt x="128" y="369"/>
                    </a:cubicBezTo>
                    <a:cubicBezTo>
                      <a:pt x="126" y="376"/>
                      <a:pt x="133" y="388"/>
                      <a:pt x="131" y="395"/>
                    </a:cubicBezTo>
                    <a:lnTo>
                      <a:pt x="131" y="402"/>
                    </a:lnTo>
                    <a:cubicBezTo>
                      <a:pt x="138" y="402"/>
                      <a:pt x="147" y="364"/>
                      <a:pt x="147" y="36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4" name="Freeform 225">
                <a:extLst>
                  <a:ext uri="{FF2B5EF4-FFF2-40B4-BE49-F238E27FC236}">
                    <a16:creationId xmlns:a16="http://schemas.microsoft.com/office/drawing/2014/main" id="{DD880BE6-10A8-E750-B8CF-FA2621804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984"/>
                <a:ext cx="110" cy="242"/>
              </a:xfrm>
              <a:custGeom>
                <a:avLst/>
                <a:gdLst>
                  <a:gd name="T0" fmla="*/ 147 w 182"/>
                  <a:gd name="T1" fmla="*/ 364 h 402"/>
                  <a:gd name="T2" fmla="*/ 147 w 182"/>
                  <a:gd name="T3" fmla="*/ 364 h 402"/>
                  <a:gd name="T4" fmla="*/ 142 w 182"/>
                  <a:gd name="T5" fmla="*/ 350 h 402"/>
                  <a:gd name="T6" fmla="*/ 133 w 182"/>
                  <a:gd name="T7" fmla="*/ 322 h 402"/>
                  <a:gd name="T8" fmla="*/ 126 w 182"/>
                  <a:gd name="T9" fmla="*/ 301 h 402"/>
                  <a:gd name="T10" fmla="*/ 128 w 182"/>
                  <a:gd name="T11" fmla="*/ 285 h 402"/>
                  <a:gd name="T12" fmla="*/ 128 w 182"/>
                  <a:gd name="T13" fmla="*/ 276 h 402"/>
                  <a:gd name="T14" fmla="*/ 126 w 182"/>
                  <a:gd name="T15" fmla="*/ 262 h 402"/>
                  <a:gd name="T16" fmla="*/ 110 w 182"/>
                  <a:gd name="T17" fmla="*/ 241 h 402"/>
                  <a:gd name="T18" fmla="*/ 114 w 182"/>
                  <a:gd name="T19" fmla="*/ 208 h 402"/>
                  <a:gd name="T20" fmla="*/ 126 w 182"/>
                  <a:gd name="T21" fmla="*/ 201 h 402"/>
                  <a:gd name="T22" fmla="*/ 142 w 182"/>
                  <a:gd name="T23" fmla="*/ 196 h 402"/>
                  <a:gd name="T24" fmla="*/ 161 w 182"/>
                  <a:gd name="T25" fmla="*/ 185 h 402"/>
                  <a:gd name="T26" fmla="*/ 172 w 182"/>
                  <a:gd name="T27" fmla="*/ 175 h 402"/>
                  <a:gd name="T28" fmla="*/ 182 w 182"/>
                  <a:gd name="T29" fmla="*/ 159 h 402"/>
                  <a:gd name="T30" fmla="*/ 172 w 182"/>
                  <a:gd name="T31" fmla="*/ 161 h 402"/>
                  <a:gd name="T32" fmla="*/ 161 w 182"/>
                  <a:gd name="T33" fmla="*/ 154 h 402"/>
                  <a:gd name="T34" fmla="*/ 149 w 182"/>
                  <a:gd name="T35" fmla="*/ 147 h 402"/>
                  <a:gd name="T36" fmla="*/ 149 w 182"/>
                  <a:gd name="T37" fmla="*/ 133 h 402"/>
                  <a:gd name="T38" fmla="*/ 140 w 182"/>
                  <a:gd name="T39" fmla="*/ 124 h 402"/>
                  <a:gd name="T40" fmla="*/ 133 w 182"/>
                  <a:gd name="T41" fmla="*/ 108 h 402"/>
                  <a:gd name="T42" fmla="*/ 114 w 182"/>
                  <a:gd name="T43" fmla="*/ 103 h 402"/>
                  <a:gd name="T44" fmla="*/ 110 w 182"/>
                  <a:gd name="T45" fmla="*/ 94 h 402"/>
                  <a:gd name="T46" fmla="*/ 128 w 182"/>
                  <a:gd name="T47" fmla="*/ 63 h 402"/>
                  <a:gd name="T48" fmla="*/ 133 w 182"/>
                  <a:gd name="T49" fmla="*/ 31 h 402"/>
                  <a:gd name="T50" fmla="*/ 124 w 182"/>
                  <a:gd name="T51" fmla="*/ 21 h 402"/>
                  <a:gd name="T52" fmla="*/ 119 w 182"/>
                  <a:gd name="T53" fmla="*/ 10 h 402"/>
                  <a:gd name="T54" fmla="*/ 105 w 182"/>
                  <a:gd name="T55" fmla="*/ 3 h 402"/>
                  <a:gd name="T56" fmla="*/ 103 w 182"/>
                  <a:gd name="T57" fmla="*/ 5 h 402"/>
                  <a:gd name="T58" fmla="*/ 98 w 182"/>
                  <a:gd name="T59" fmla="*/ 15 h 402"/>
                  <a:gd name="T60" fmla="*/ 100 w 182"/>
                  <a:gd name="T61" fmla="*/ 31 h 402"/>
                  <a:gd name="T62" fmla="*/ 91 w 182"/>
                  <a:gd name="T63" fmla="*/ 31 h 402"/>
                  <a:gd name="T64" fmla="*/ 72 w 182"/>
                  <a:gd name="T65" fmla="*/ 38 h 402"/>
                  <a:gd name="T66" fmla="*/ 59 w 182"/>
                  <a:gd name="T67" fmla="*/ 54 h 402"/>
                  <a:gd name="T68" fmla="*/ 52 w 182"/>
                  <a:gd name="T69" fmla="*/ 80 h 402"/>
                  <a:gd name="T70" fmla="*/ 45 w 182"/>
                  <a:gd name="T71" fmla="*/ 105 h 402"/>
                  <a:gd name="T72" fmla="*/ 28 w 182"/>
                  <a:gd name="T73" fmla="*/ 105 h 402"/>
                  <a:gd name="T74" fmla="*/ 24 w 182"/>
                  <a:gd name="T75" fmla="*/ 126 h 402"/>
                  <a:gd name="T76" fmla="*/ 19 w 182"/>
                  <a:gd name="T77" fmla="*/ 150 h 402"/>
                  <a:gd name="T78" fmla="*/ 10 w 182"/>
                  <a:gd name="T79" fmla="*/ 166 h 402"/>
                  <a:gd name="T80" fmla="*/ 0 w 182"/>
                  <a:gd name="T81" fmla="*/ 171 h 402"/>
                  <a:gd name="T82" fmla="*/ 21 w 182"/>
                  <a:gd name="T83" fmla="*/ 192 h 402"/>
                  <a:gd name="T84" fmla="*/ 45 w 182"/>
                  <a:gd name="T85" fmla="*/ 236 h 402"/>
                  <a:gd name="T86" fmla="*/ 42 w 182"/>
                  <a:gd name="T87" fmla="*/ 271 h 402"/>
                  <a:gd name="T88" fmla="*/ 52 w 182"/>
                  <a:gd name="T89" fmla="*/ 283 h 402"/>
                  <a:gd name="T90" fmla="*/ 72 w 182"/>
                  <a:gd name="T91" fmla="*/ 278 h 402"/>
                  <a:gd name="T92" fmla="*/ 89 w 182"/>
                  <a:gd name="T93" fmla="*/ 257 h 402"/>
                  <a:gd name="T94" fmla="*/ 100 w 182"/>
                  <a:gd name="T95" fmla="*/ 266 h 402"/>
                  <a:gd name="T96" fmla="*/ 110 w 182"/>
                  <a:gd name="T97" fmla="*/ 290 h 402"/>
                  <a:gd name="T98" fmla="*/ 119 w 182"/>
                  <a:gd name="T99" fmla="*/ 336 h 402"/>
                  <a:gd name="T100" fmla="*/ 128 w 182"/>
                  <a:gd name="T101" fmla="*/ 369 h 402"/>
                  <a:gd name="T102" fmla="*/ 131 w 182"/>
                  <a:gd name="T103" fmla="*/ 395 h 402"/>
                  <a:gd name="T104" fmla="*/ 131 w 182"/>
                  <a:gd name="T105" fmla="*/ 402 h 402"/>
                  <a:gd name="T106" fmla="*/ 147 w 182"/>
                  <a:gd name="T107" fmla="*/ 364 h 402"/>
                  <a:gd name="T108" fmla="*/ 147 w 182"/>
                  <a:gd name="T109" fmla="*/ 364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2" h="402">
                    <a:moveTo>
                      <a:pt x="147" y="364"/>
                    </a:moveTo>
                    <a:lnTo>
                      <a:pt x="147" y="364"/>
                    </a:lnTo>
                    <a:cubicBezTo>
                      <a:pt x="147" y="357"/>
                      <a:pt x="142" y="357"/>
                      <a:pt x="142" y="350"/>
                    </a:cubicBezTo>
                    <a:cubicBezTo>
                      <a:pt x="142" y="343"/>
                      <a:pt x="142" y="332"/>
                      <a:pt x="133" y="322"/>
                    </a:cubicBezTo>
                    <a:cubicBezTo>
                      <a:pt x="124" y="315"/>
                      <a:pt x="121" y="306"/>
                      <a:pt x="126" y="301"/>
                    </a:cubicBezTo>
                    <a:cubicBezTo>
                      <a:pt x="131" y="297"/>
                      <a:pt x="126" y="285"/>
                      <a:pt x="128" y="285"/>
                    </a:cubicBezTo>
                    <a:cubicBezTo>
                      <a:pt x="131" y="287"/>
                      <a:pt x="135" y="278"/>
                      <a:pt x="128" y="276"/>
                    </a:cubicBezTo>
                    <a:cubicBezTo>
                      <a:pt x="124" y="273"/>
                      <a:pt x="128" y="262"/>
                      <a:pt x="126" y="262"/>
                    </a:cubicBezTo>
                    <a:cubicBezTo>
                      <a:pt x="121" y="259"/>
                      <a:pt x="110" y="245"/>
                      <a:pt x="110" y="241"/>
                    </a:cubicBezTo>
                    <a:cubicBezTo>
                      <a:pt x="110" y="238"/>
                      <a:pt x="112" y="215"/>
                      <a:pt x="114" y="208"/>
                    </a:cubicBezTo>
                    <a:cubicBezTo>
                      <a:pt x="114" y="203"/>
                      <a:pt x="124" y="201"/>
                      <a:pt x="126" y="201"/>
                    </a:cubicBezTo>
                    <a:cubicBezTo>
                      <a:pt x="128" y="201"/>
                      <a:pt x="138" y="203"/>
                      <a:pt x="142" y="196"/>
                    </a:cubicBezTo>
                    <a:cubicBezTo>
                      <a:pt x="145" y="189"/>
                      <a:pt x="158" y="189"/>
                      <a:pt x="161" y="185"/>
                    </a:cubicBezTo>
                    <a:cubicBezTo>
                      <a:pt x="163" y="182"/>
                      <a:pt x="172" y="182"/>
                      <a:pt x="172" y="175"/>
                    </a:cubicBezTo>
                    <a:cubicBezTo>
                      <a:pt x="172" y="171"/>
                      <a:pt x="182" y="159"/>
                      <a:pt x="182" y="159"/>
                    </a:cubicBezTo>
                    <a:cubicBezTo>
                      <a:pt x="182" y="157"/>
                      <a:pt x="180" y="159"/>
                      <a:pt x="172" y="161"/>
                    </a:cubicBezTo>
                    <a:cubicBezTo>
                      <a:pt x="163" y="164"/>
                      <a:pt x="158" y="159"/>
                      <a:pt x="161" y="154"/>
                    </a:cubicBezTo>
                    <a:cubicBezTo>
                      <a:pt x="161" y="147"/>
                      <a:pt x="154" y="147"/>
                      <a:pt x="149" y="147"/>
                    </a:cubicBezTo>
                    <a:cubicBezTo>
                      <a:pt x="142" y="147"/>
                      <a:pt x="147" y="140"/>
                      <a:pt x="149" y="133"/>
                    </a:cubicBezTo>
                    <a:cubicBezTo>
                      <a:pt x="149" y="129"/>
                      <a:pt x="147" y="124"/>
                      <a:pt x="140" y="124"/>
                    </a:cubicBezTo>
                    <a:cubicBezTo>
                      <a:pt x="133" y="124"/>
                      <a:pt x="131" y="110"/>
                      <a:pt x="133" y="108"/>
                    </a:cubicBezTo>
                    <a:cubicBezTo>
                      <a:pt x="135" y="103"/>
                      <a:pt x="121" y="101"/>
                      <a:pt x="114" y="103"/>
                    </a:cubicBezTo>
                    <a:cubicBezTo>
                      <a:pt x="107" y="105"/>
                      <a:pt x="112" y="98"/>
                      <a:pt x="110" y="94"/>
                    </a:cubicBezTo>
                    <a:cubicBezTo>
                      <a:pt x="110" y="87"/>
                      <a:pt x="119" y="73"/>
                      <a:pt x="128" y="63"/>
                    </a:cubicBezTo>
                    <a:cubicBezTo>
                      <a:pt x="138" y="54"/>
                      <a:pt x="133" y="42"/>
                      <a:pt x="133" y="31"/>
                    </a:cubicBezTo>
                    <a:cubicBezTo>
                      <a:pt x="133" y="21"/>
                      <a:pt x="128" y="21"/>
                      <a:pt x="124" y="21"/>
                    </a:cubicBezTo>
                    <a:cubicBezTo>
                      <a:pt x="121" y="21"/>
                      <a:pt x="119" y="15"/>
                      <a:pt x="119" y="10"/>
                    </a:cubicBezTo>
                    <a:cubicBezTo>
                      <a:pt x="119" y="3"/>
                      <a:pt x="112" y="0"/>
                      <a:pt x="105" y="3"/>
                    </a:cubicBezTo>
                    <a:lnTo>
                      <a:pt x="103" y="5"/>
                    </a:lnTo>
                    <a:cubicBezTo>
                      <a:pt x="103" y="5"/>
                      <a:pt x="100" y="15"/>
                      <a:pt x="98" y="15"/>
                    </a:cubicBezTo>
                    <a:cubicBezTo>
                      <a:pt x="93" y="17"/>
                      <a:pt x="93" y="21"/>
                      <a:pt x="100" y="31"/>
                    </a:cubicBezTo>
                    <a:cubicBezTo>
                      <a:pt x="105" y="38"/>
                      <a:pt x="91" y="33"/>
                      <a:pt x="91" y="31"/>
                    </a:cubicBezTo>
                    <a:cubicBezTo>
                      <a:pt x="89" y="26"/>
                      <a:pt x="77" y="33"/>
                      <a:pt x="72" y="38"/>
                    </a:cubicBezTo>
                    <a:cubicBezTo>
                      <a:pt x="66" y="42"/>
                      <a:pt x="59" y="45"/>
                      <a:pt x="59" y="54"/>
                    </a:cubicBezTo>
                    <a:cubicBezTo>
                      <a:pt x="59" y="63"/>
                      <a:pt x="52" y="73"/>
                      <a:pt x="52" y="80"/>
                    </a:cubicBezTo>
                    <a:cubicBezTo>
                      <a:pt x="54" y="89"/>
                      <a:pt x="45" y="103"/>
                      <a:pt x="45" y="105"/>
                    </a:cubicBezTo>
                    <a:cubicBezTo>
                      <a:pt x="45" y="110"/>
                      <a:pt x="31" y="105"/>
                      <a:pt x="28" y="105"/>
                    </a:cubicBezTo>
                    <a:cubicBezTo>
                      <a:pt x="26" y="105"/>
                      <a:pt x="28" y="122"/>
                      <a:pt x="24" y="126"/>
                    </a:cubicBezTo>
                    <a:cubicBezTo>
                      <a:pt x="21" y="131"/>
                      <a:pt x="24" y="150"/>
                      <a:pt x="19" y="150"/>
                    </a:cubicBezTo>
                    <a:cubicBezTo>
                      <a:pt x="12" y="150"/>
                      <a:pt x="10" y="166"/>
                      <a:pt x="10" y="166"/>
                    </a:cubicBezTo>
                    <a:cubicBezTo>
                      <a:pt x="10" y="166"/>
                      <a:pt x="5" y="168"/>
                      <a:pt x="0" y="171"/>
                    </a:cubicBezTo>
                    <a:cubicBezTo>
                      <a:pt x="5" y="180"/>
                      <a:pt x="12" y="189"/>
                      <a:pt x="21" y="192"/>
                    </a:cubicBezTo>
                    <a:cubicBezTo>
                      <a:pt x="33" y="199"/>
                      <a:pt x="42" y="222"/>
                      <a:pt x="45" y="236"/>
                    </a:cubicBezTo>
                    <a:cubicBezTo>
                      <a:pt x="49" y="250"/>
                      <a:pt x="47" y="262"/>
                      <a:pt x="42" y="271"/>
                    </a:cubicBezTo>
                    <a:cubicBezTo>
                      <a:pt x="38" y="278"/>
                      <a:pt x="45" y="278"/>
                      <a:pt x="52" y="283"/>
                    </a:cubicBezTo>
                    <a:cubicBezTo>
                      <a:pt x="59" y="285"/>
                      <a:pt x="66" y="287"/>
                      <a:pt x="72" y="278"/>
                    </a:cubicBezTo>
                    <a:cubicBezTo>
                      <a:pt x="77" y="271"/>
                      <a:pt x="89" y="266"/>
                      <a:pt x="89" y="257"/>
                    </a:cubicBezTo>
                    <a:cubicBezTo>
                      <a:pt x="91" y="250"/>
                      <a:pt x="96" y="262"/>
                      <a:pt x="100" y="266"/>
                    </a:cubicBezTo>
                    <a:cubicBezTo>
                      <a:pt x="105" y="271"/>
                      <a:pt x="107" y="278"/>
                      <a:pt x="110" y="290"/>
                    </a:cubicBezTo>
                    <a:cubicBezTo>
                      <a:pt x="110" y="301"/>
                      <a:pt x="110" y="327"/>
                      <a:pt x="119" y="336"/>
                    </a:cubicBezTo>
                    <a:cubicBezTo>
                      <a:pt x="128" y="343"/>
                      <a:pt x="131" y="362"/>
                      <a:pt x="128" y="369"/>
                    </a:cubicBezTo>
                    <a:cubicBezTo>
                      <a:pt x="126" y="376"/>
                      <a:pt x="133" y="388"/>
                      <a:pt x="131" y="395"/>
                    </a:cubicBezTo>
                    <a:lnTo>
                      <a:pt x="131" y="402"/>
                    </a:lnTo>
                    <a:cubicBezTo>
                      <a:pt x="138" y="402"/>
                      <a:pt x="147" y="364"/>
                      <a:pt x="147" y="364"/>
                    </a:cubicBezTo>
                    <a:lnTo>
                      <a:pt x="147" y="36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5" name="Freeform 226">
                <a:extLst>
                  <a:ext uri="{FF2B5EF4-FFF2-40B4-BE49-F238E27FC236}">
                    <a16:creationId xmlns:a16="http://schemas.microsoft.com/office/drawing/2014/main" id="{B674EB18-B112-F227-B7F7-0F9039418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87"/>
                <a:ext cx="38" cy="24"/>
              </a:xfrm>
              <a:custGeom>
                <a:avLst/>
                <a:gdLst>
                  <a:gd name="T0" fmla="*/ 60 w 63"/>
                  <a:gd name="T1" fmla="*/ 14 h 40"/>
                  <a:gd name="T2" fmla="*/ 60 w 63"/>
                  <a:gd name="T3" fmla="*/ 14 h 40"/>
                  <a:gd name="T4" fmla="*/ 37 w 63"/>
                  <a:gd name="T5" fmla="*/ 7 h 40"/>
                  <a:gd name="T6" fmla="*/ 18 w 63"/>
                  <a:gd name="T7" fmla="*/ 5 h 40"/>
                  <a:gd name="T8" fmla="*/ 4 w 63"/>
                  <a:gd name="T9" fmla="*/ 19 h 40"/>
                  <a:gd name="T10" fmla="*/ 0 w 63"/>
                  <a:gd name="T11" fmla="*/ 26 h 40"/>
                  <a:gd name="T12" fmla="*/ 4 w 63"/>
                  <a:gd name="T13" fmla="*/ 33 h 40"/>
                  <a:gd name="T14" fmla="*/ 18 w 63"/>
                  <a:gd name="T15" fmla="*/ 35 h 40"/>
                  <a:gd name="T16" fmla="*/ 40 w 63"/>
                  <a:gd name="T17" fmla="*/ 37 h 40"/>
                  <a:gd name="T18" fmla="*/ 60 w 63"/>
                  <a:gd name="T19" fmla="*/ 35 h 40"/>
                  <a:gd name="T20" fmla="*/ 58 w 63"/>
                  <a:gd name="T21" fmla="*/ 16 h 40"/>
                  <a:gd name="T22" fmla="*/ 60 w 63"/>
                  <a:gd name="T23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40">
                    <a:moveTo>
                      <a:pt x="60" y="14"/>
                    </a:moveTo>
                    <a:lnTo>
                      <a:pt x="60" y="14"/>
                    </a:lnTo>
                    <a:cubicBezTo>
                      <a:pt x="49" y="2"/>
                      <a:pt x="44" y="12"/>
                      <a:pt x="37" y="7"/>
                    </a:cubicBezTo>
                    <a:cubicBezTo>
                      <a:pt x="28" y="2"/>
                      <a:pt x="23" y="0"/>
                      <a:pt x="18" y="5"/>
                    </a:cubicBezTo>
                    <a:cubicBezTo>
                      <a:pt x="16" y="7"/>
                      <a:pt x="9" y="7"/>
                      <a:pt x="4" y="19"/>
                    </a:cubicBezTo>
                    <a:cubicBezTo>
                      <a:pt x="2" y="21"/>
                      <a:pt x="2" y="23"/>
                      <a:pt x="0" y="26"/>
                    </a:cubicBezTo>
                    <a:cubicBezTo>
                      <a:pt x="0" y="30"/>
                      <a:pt x="2" y="33"/>
                      <a:pt x="4" y="33"/>
                    </a:cubicBezTo>
                    <a:cubicBezTo>
                      <a:pt x="9" y="30"/>
                      <a:pt x="11" y="37"/>
                      <a:pt x="18" y="35"/>
                    </a:cubicBezTo>
                    <a:cubicBezTo>
                      <a:pt x="26" y="33"/>
                      <a:pt x="30" y="40"/>
                      <a:pt x="40" y="37"/>
                    </a:cubicBezTo>
                    <a:cubicBezTo>
                      <a:pt x="49" y="35"/>
                      <a:pt x="58" y="40"/>
                      <a:pt x="60" y="35"/>
                    </a:cubicBezTo>
                    <a:cubicBezTo>
                      <a:pt x="63" y="28"/>
                      <a:pt x="58" y="16"/>
                      <a:pt x="58" y="16"/>
                    </a:cubicBezTo>
                    <a:lnTo>
                      <a:pt x="60" y="1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79" name="Freeform 227">
                <a:extLst>
                  <a:ext uri="{FF2B5EF4-FFF2-40B4-BE49-F238E27FC236}">
                    <a16:creationId xmlns:a16="http://schemas.microsoft.com/office/drawing/2014/main" id="{D30BE5BB-CC3D-B479-4464-4FEEF0CCD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87"/>
                <a:ext cx="38" cy="24"/>
              </a:xfrm>
              <a:custGeom>
                <a:avLst/>
                <a:gdLst>
                  <a:gd name="T0" fmla="*/ 60 w 63"/>
                  <a:gd name="T1" fmla="*/ 14 h 40"/>
                  <a:gd name="T2" fmla="*/ 60 w 63"/>
                  <a:gd name="T3" fmla="*/ 14 h 40"/>
                  <a:gd name="T4" fmla="*/ 37 w 63"/>
                  <a:gd name="T5" fmla="*/ 7 h 40"/>
                  <a:gd name="T6" fmla="*/ 18 w 63"/>
                  <a:gd name="T7" fmla="*/ 5 h 40"/>
                  <a:gd name="T8" fmla="*/ 4 w 63"/>
                  <a:gd name="T9" fmla="*/ 19 h 40"/>
                  <a:gd name="T10" fmla="*/ 0 w 63"/>
                  <a:gd name="T11" fmla="*/ 26 h 40"/>
                  <a:gd name="T12" fmla="*/ 4 w 63"/>
                  <a:gd name="T13" fmla="*/ 33 h 40"/>
                  <a:gd name="T14" fmla="*/ 18 w 63"/>
                  <a:gd name="T15" fmla="*/ 35 h 40"/>
                  <a:gd name="T16" fmla="*/ 40 w 63"/>
                  <a:gd name="T17" fmla="*/ 37 h 40"/>
                  <a:gd name="T18" fmla="*/ 60 w 63"/>
                  <a:gd name="T19" fmla="*/ 35 h 40"/>
                  <a:gd name="T20" fmla="*/ 58 w 63"/>
                  <a:gd name="T21" fmla="*/ 16 h 40"/>
                  <a:gd name="T22" fmla="*/ 60 w 63"/>
                  <a:gd name="T23" fmla="*/ 14 h 40"/>
                  <a:gd name="T24" fmla="*/ 60 w 63"/>
                  <a:gd name="T25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40">
                    <a:moveTo>
                      <a:pt x="60" y="14"/>
                    </a:moveTo>
                    <a:lnTo>
                      <a:pt x="60" y="14"/>
                    </a:lnTo>
                    <a:cubicBezTo>
                      <a:pt x="49" y="2"/>
                      <a:pt x="44" y="12"/>
                      <a:pt x="37" y="7"/>
                    </a:cubicBezTo>
                    <a:cubicBezTo>
                      <a:pt x="28" y="2"/>
                      <a:pt x="23" y="0"/>
                      <a:pt x="18" y="5"/>
                    </a:cubicBezTo>
                    <a:cubicBezTo>
                      <a:pt x="16" y="7"/>
                      <a:pt x="9" y="7"/>
                      <a:pt x="4" y="19"/>
                    </a:cubicBezTo>
                    <a:cubicBezTo>
                      <a:pt x="2" y="21"/>
                      <a:pt x="2" y="23"/>
                      <a:pt x="0" y="26"/>
                    </a:cubicBezTo>
                    <a:cubicBezTo>
                      <a:pt x="0" y="30"/>
                      <a:pt x="2" y="33"/>
                      <a:pt x="4" y="33"/>
                    </a:cubicBezTo>
                    <a:cubicBezTo>
                      <a:pt x="9" y="30"/>
                      <a:pt x="11" y="37"/>
                      <a:pt x="18" y="35"/>
                    </a:cubicBezTo>
                    <a:cubicBezTo>
                      <a:pt x="26" y="33"/>
                      <a:pt x="30" y="40"/>
                      <a:pt x="40" y="37"/>
                    </a:cubicBezTo>
                    <a:cubicBezTo>
                      <a:pt x="49" y="35"/>
                      <a:pt x="58" y="40"/>
                      <a:pt x="60" y="35"/>
                    </a:cubicBezTo>
                    <a:cubicBezTo>
                      <a:pt x="63" y="28"/>
                      <a:pt x="58" y="16"/>
                      <a:pt x="58" y="16"/>
                    </a:cubicBezTo>
                    <a:lnTo>
                      <a:pt x="60" y="14"/>
                    </a:lnTo>
                    <a:lnTo>
                      <a:pt x="60" y="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85" name="Freeform 228">
                <a:extLst>
                  <a:ext uri="{FF2B5EF4-FFF2-40B4-BE49-F238E27FC236}">
                    <a16:creationId xmlns:a16="http://schemas.microsoft.com/office/drawing/2014/main" id="{2C91C9C7-F8A6-77A9-EE38-C0AD1354B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87"/>
                <a:ext cx="38" cy="24"/>
              </a:xfrm>
              <a:custGeom>
                <a:avLst/>
                <a:gdLst>
                  <a:gd name="T0" fmla="*/ 60 w 63"/>
                  <a:gd name="T1" fmla="*/ 14 h 40"/>
                  <a:gd name="T2" fmla="*/ 60 w 63"/>
                  <a:gd name="T3" fmla="*/ 14 h 40"/>
                  <a:gd name="T4" fmla="*/ 37 w 63"/>
                  <a:gd name="T5" fmla="*/ 7 h 40"/>
                  <a:gd name="T6" fmla="*/ 18 w 63"/>
                  <a:gd name="T7" fmla="*/ 5 h 40"/>
                  <a:gd name="T8" fmla="*/ 4 w 63"/>
                  <a:gd name="T9" fmla="*/ 19 h 40"/>
                  <a:gd name="T10" fmla="*/ 0 w 63"/>
                  <a:gd name="T11" fmla="*/ 26 h 40"/>
                  <a:gd name="T12" fmla="*/ 4 w 63"/>
                  <a:gd name="T13" fmla="*/ 33 h 40"/>
                  <a:gd name="T14" fmla="*/ 18 w 63"/>
                  <a:gd name="T15" fmla="*/ 35 h 40"/>
                  <a:gd name="T16" fmla="*/ 40 w 63"/>
                  <a:gd name="T17" fmla="*/ 37 h 40"/>
                  <a:gd name="T18" fmla="*/ 60 w 63"/>
                  <a:gd name="T19" fmla="*/ 35 h 40"/>
                  <a:gd name="T20" fmla="*/ 58 w 63"/>
                  <a:gd name="T21" fmla="*/ 16 h 40"/>
                  <a:gd name="T22" fmla="*/ 60 w 63"/>
                  <a:gd name="T23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40">
                    <a:moveTo>
                      <a:pt x="60" y="14"/>
                    </a:moveTo>
                    <a:lnTo>
                      <a:pt x="60" y="14"/>
                    </a:lnTo>
                    <a:cubicBezTo>
                      <a:pt x="49" y="2"/>
                      <a:pt x="44" y="12"/>
                      <a:pt x="37" y="7"/>
                    </a:cubicBezTo>
                    <a:cubicBezTo>
                      <a:pt x="28" y="2"/>
                      <a:pt x="23" y="0"/>
                      <a:pt x="18" y="5"/>
                    </a:cubicBezTo>
                    <a:cubicBezTo>
                      <a:pt x="16" y="7"/>
                      <a:pt x="9" y="7"/>
                      <a:pt x="4" y="19"/>
                    </a:cubicBezTo>
                    <a:cubicBezTo>
                      <a:pt x="2" y="21"/>
                      <a:pt x="2" y="23"/>
                      <a:pt x="0" y="26"/>
                    </a:cubicBezTo>
                    <a:cubicBezTo>
                      <a:pt x="0" y="30"/>
                      <a:pt x="2" y="33"/>
                      <a:pt x="4" y="33"/>
                    </a:cubicBezTo>
                    <a:cubicBezTo>
                      <a:pt x="9" y="30"/>
                      <a:pt x="11" y="37"/>
                      <a:pt x="18" y="35"/>
                    </a:cubicBezTo>
                    <a:cubicBezTo>
                      <a:pt x="26" y="33"/>
                      <a:pt x="30" y="40"/>
                      <a:pt x="40" y="37"/>
                    </a:cubicBezTo>
                    <a:cubicBezTo>
                      <a:pt x="49" y="35"/>
                      <a:pt x="58" y="40"/>
                      <a:pt x="60" y="35"/>
                    </a:cubicBezTo>
                    <a:cubicBezTo>
                      <a:pt x="63" y="28"/>
                      <a:pt x="58" y="16"/>
                      <a:pt x="58" y="16"/>
                    </a:cubicBezTo>
                    <a:lnTo>
                      <a:pt x="60" y="1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0" name="Freeform 229">
                <a:extLst>
                  <a:ext uri="{FF2B5EF4-FFF2-40B4-BE49-F238E27FC236}">
                    <a16:creationId xmlns:a16="http://schemas.microsoft.com/office/drawing/2014/main" id="{DE242D2D-AE56-87FF-FB3A-BF3175710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87"/>
                <a:ext cx="38" cy="24"/>
              </a:xfrm>
              <a:custGeom>
                <a:avLst/>
                <a:gdLst>
                  <a:gd name="T0" fmla="*/ 60 w 63"/>
                  <a:gd name="T1" fmla="*/ 14 h 40"/>
                  <a:gd name="T2" fmla="*/ 60 w 63"/>
                  <a:gd name="T3" fmla="*/ 14 h 40"/>
                  <a:gd name="T4" fmla="*/ 37 w 63"/>
                  <a:gd name="T5" fmla="*/ 7 h 40"/>
                  <a:gd name="T6" fmla="*/ 18 w 63"/>
                  <a:gd name="T7" fmla="*/ 5 h 40"/>
                  <a:gd name="T8" fmla="*/ 4 w 63"/>
                  <a:gd name="T9" fmla="*/ 19 h 40"/>
                  <a:gd name="T10" fmla="*/ 0 w 63"/>
                  <a:gd name="T11" fmla="*/ 26 h 40"/>
                  <a:gd name="T12" fmla="*/ 4 w 63"/>
                  <a:gd name="T13" fmla="*/ 33 h 40"/>
                  <a:gd name="T14" fmla="*/ 18 w 63"/>
                  <a:gd name="T15" fmla="*/ 35 h 40"/>
                  <a:gd name="T16" fmla="*/ 40 w 63"/>
                  <a:gd name="T17" fmla="*/ 37 h 40"/>
                  <a:gd name="T18" fmla="*/ 60 w 63"/>
                  <a:gd name="T19" fmla="*/ 35 h 40"/>
                  <a:gd name="T20" fmla="*/ 58 w 63"/>
                  <a:gd name="T21" fmla="*/ 16 h 40"/>
                  <a:gd name="T22" fmla="*/ 60 w 63"/>
                  <a:gd name="T23" fmla="*/ 14 h 40"/>
                  <a:gd name="T24" fmla="*/ 60 w 63"/>
                  <a:gd name="T25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40">
                    <a:moveTo>
                      <a:pt x="60" y="14"/>
                    </a:moveTo>
                    <a:lnTo>
                      <a:pt x="60" y="14"/>
                    </a:lnTo>
                    <a:cubicBezTo>
                      <a:pt x="49" y="2"/>
                      <a:pt x="44" y="12"/>
                      <a:pt x="37" y="7"/>
                    </a:cubicBezTo>
                    <a:cubicBezTo>
                      <a:pt x="28" y="2"/>
                      <a:pt x="23" y="0"/>
                      <a:pt x="18" y="5"/>
                    </a:cubicBezTo>
                    <a:cubicBezTo>
                      <a:pt x="16" y="7"/>
                      <a:pt x="9" y="7"/>
                      <a:pt x="4" y="19"/>
                    </a:cubicBezTo>
                    <a:cubicBezTo>
                      <a:pt x="2" y="21"/>
                      <a:pt x="2" y="23"/>
                      <a:pt x="0" y="26"/>
                    </a:cubicBezTo>
                    <a:cubicBezTo>
                      <a:pt x="0" y="30"/>
                      <a:pt x="2" y="33"/>
                      <a:pt x="4" y="33"/>
                    </a:cubicBezTo>
                    <a:cubicBezTo>
                      <a:pt x="9" y="30"/>
                      <a:pt x="11" y="37"/>
                      <a:pt x="18" y="35"/>
                    </a:cubicBezTo>
                    <a:cubicBezTo>
                      <a:pt x="26" y="33"/>
                      <a:pt x="30" y="40"/>
                      <a:pt x="40" y="37"/>
                    </a:cubicBezTo>
                    <a:cubicBezTo>
                      <a:pt x="49" y="35"/>
                      <a:pt x="58" y="40"/>
                      <a:pt x="60" y="35"/>
                    </a:cubicBezTo>
                    <a:cubicBezTo>
                      <a:pt x="63" y="28"/>
                      <a:pt x="58" y="16"/>
                      <a:pt x="58" y="16"/>
                    </a:cubicBezTo>
                    <a:lnTo>
                      <a:pt x="60" y="14"/>
                    </a:lnTo>
                    <a:lnTo>
                      <a:pt x="60" y="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1" name="Freeform 230">
                <a:extLst>
                  <a:ext uri="{FF2B5EF4-FFF2-40B4-BE49-F238E27FC236}">
                    <a16:creationId xmlns:a16="http://schemas.microsoft.com/office/drawing/2014/main" id="{C9220467-20B6-EE63-0929-9E84D5AEA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55"/>
                <a:ext cx="95" cy="198"/>
              </a:xfrm>
              <a:custGeom>
                <a:avLst/>
                <a:gdLst>
                  <a:gd name="T0" fmla="*/ 116 w 158"/>
                  <a:gd name="T1" fmla="*/ 42 h 329"/>
                  <a:gd name="T2" fmla="*/ 116 w 158"/>
                  <a:gd name="T3" fmla="*/ 42 h 329"/>
                  <a:gd name="T4" fmla="*/ 95 w 158"/>
                  <a:gd name="T5" fmla="*/ 26 h 329"/>
                  <a:gd name="T6" fmla="*/ 91 w 158"/>
                  <a:gd name="T7" fmla="*/ 14 h 329"/>
                  <a:gd name="T8" fmla="*/ 72 w 158"/>
                  <a:gd name="T9" fmla="*/ 5 h 329"/>
                  <a:gd name="T10" fmla="*/ 56 w 158"/>
                  <a:gd name="T11" fmla="*/ 14 h 329"/>
                  <a:gd name="T12" fmla="*/ 42 w 158"/>
                  <a:gd name="T13" fmla="*/ 16 h 329"/>
                  <a:gd name="T14" fmla="*/ 23 w 158"/>
                  <a:gd name="T15" fmla="*/ 16 h 329"/>
                  <a:gd name="T16" fmla="*/ 7 w 158"/>
                  <a:gd name="T17" fmla="*/ 19 h 329"/>
                  <a:gd name="T18" fmla="*/ 0 w 158"/>
                  <a:gd name="T19" fmla="*/ 23 h 329"/>
                  <a:gd name="T20" fmla="*/ 9 w 158"/>
                  <a:gd name="T21" fmla="*/ 35 h 329"/>
                  <a:gd name="T22" fmla="*/ 19 w 158"/>
                  <a:gd name="T23" fmla="*/ 51 h 329"/>
                  <a:gd name="T24" fmla="*/ 37 w 158"/>
                  <a:gd name="T25" fmla="*/ 61 h 329"/>
                  <a:gd name="T26" fmla="*/ 51 w 158"/>
                  <a:gd name="T27" fmla="*/ 65 h 329"/>
                  <a:gd name="T28" fmla="*/ 58 w 158"/>
                  <a:gd name="T29" fmla="*/ 79 h 329"/>
                  <a:gd name="T30" fmla="*/ 42 w 158"/>
                  <a:gd name="T31" fmla="*/ 91 h 329"/>
                  <a:gd name="T32" fmla="*/ 65 w 158"/>
                  <a:gd name="T33" fmla="*/ 110 h 329"/>
                  <a:gd name="T34" fmla="*/ 77 w 158"/>
                  <a:gd name="T35" fmla="*/ 128 h 329"/>
                  <a:gd name="T36" fmla="*/ 93 w 158"/>
                  <a:gd name="T37" fmla="*/ 152 h 329"/>
                  <a:gd name="T38" fmla="*/ 112 w 158"/>
                  <a:gd name="T39" fmla="*/ 168 h 329"/>
                  <a:gd name="T40" fmla="*/ 114 w 158"/>
                  <a:gd name="T41" fmla="*/ 189 h 329"/>
                  <a:gd name="T42" fmla="*/ 121 w 158"/>
                  <a:gd name="T43" fmla="*/ 224 h 329"/>
                  <a:gd name="T44" fmla="*/ 107 w 158"/>
                  <a:gd name="T45" fmla="*/ 250 h 329"/>
                  <a:gd name="T46" fmla="*/ 88 w 158"/>
                  <a:gd name="T47" fmla="*/ 261 h 329"/>
                  <a:gd name="T48" fmla="*/ 88 w 158"/>
                  <a:gd name="T49" fmla="*/ 280 h 329"/>
                  <a:gd name="T50" fmla="*/ 63 w 158"/>
                  <a:gd name="T51" fmla="*/ 280 h 329"/>
                  <a:gd name="T52" fmla="*/ 51 w 158"/>
                  <a:gd name="T53" fmla="*/ 289 h 329"/>
                  <a:gd name="T54" fmla="*/ 61 w 158"/>
                  <a:gd name="T55" fmla="*/ 299 h 329"/>
                  <a:gd name="T56" fmla="*/ 54 w 158"/>
                  <a:gd name="T57" fmla="*/ 317 h 329"/>
                  <a:gd name="T58" fmla="*/ 65 w 158"/>
                  <a:gd name="T59" fmla="*/ 324 h 329"/>
                  <a:gd name="T60" fmla="*/ 84 w 158"/>
                  <a:gd name="T61" fmla="*/ 310 h 329"/>
                  <a:gd name="T62" fmla="*/ 88 w 158"/>
                  <a:gd name="T63" fmla="*/ 301 h 329"/>
                  <a:gd name="T64" fmla="*/ 95 w 158"/>
                  <a:gd name="T65" fmla="*/ 289 h 329"/>
                  <a:gd name="T66" fmla="*/ 107 w 158"/>
                  <a:gd name="T67" fmla="*/ 287 h 329"/>
                  <a:gd name="T68" fmla="*/ 137 w 158"/>
                  <a:gd name="T69" fmla="*/ 275 h 329"/>
                  <a:gd name="T70" fmla="*/ 153 w 158"/>
                  <a:gd name="T71" fmla="*/ 245 h 329"/>
                  <a:gd name="T72" fmla="*/ 149 w 158"/>
                  <a:gd name="T73" fmla="*/ 196 h 329"/>
                  <a:gd name="T74" fmla="*/ 128 w 158"/>
                  <a:gd name="T75" fmla="*/ 163 h 329"/>
                  <a:gd name="T76" fmla="*/ 93 w 158"/>
                  <a:gd name="T77" fmla="*/ 133 h 329"/>
                  <a:gd name="T78" fmla="*/ 84 w 158"/>
                  <a:gd name="T79" fmla="*/ 117 h 329"/>
                  <a:gd name="T80" fmla="*/ 79 w 158"/>
                  <a:gd name="T81" fmla="*/ 89 h 329"/>
                  <a:gd name="T82" fmla="*/ 93 w 158"/>
                  <a:gd name="T83" fmla="*/ 70 h 329"/>
                  <a:gd name="T84" fmla="*/ 102 w 158"/>
                  <a:gd name="T85" fmla="*/ 58 h 329"/>
                  <a:gd name="T86" fmla="*/ 119 w 158"/>
                  <a:gd name="T87" fmla="*/ 47 h 329"/>
                  <a:gd name="T88" fmla="*/ 121 w 158"/>
                  <a:gd name="T89" fmla="*/ 44 h 329"/>
                  <a:gd name="T90" fmla="*/ 116 w 158"/>
                  <a:gd name="T91" fmla="*/ 4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8" h="329">
                    <a:moveTo>
                      <a:pt x="116" y="42"/>
                    </a:moveTo>
                    <a:lnTo>
                      <a:pt x="116" y="42"/>
                    </a:lnTo>
                    <a:cubicBezTo>
                      <a:pt x="112" y="40"/>
                      <a:pt x="95" y="30"/>
                      <a:pt x="95" y="26"/>
                    </a:cubicBezTo>
                    <a:cubicBezTo>
                      <a:pt x="95" y="21"/>
                      <a:pt x="102" y="14"/>
                      <a:pt x="91" y="14"/>
                    </a:cubicBezTo>
                    <a:cubicBezTo>
                      <a:pt x="77" y="12"/>
                      <a:pt x="74" y="7"/>
                      <a:pt x="72" y="5"/>
                    </a:cubicBezTo>
                    <a:cubicBezTo>
                      <a:pt x="70" y="0"/>
                      <a:pt x="58" y="9"/>
                      <a:pt x="56" y="14"/>
                    </a:cubicBezTo>
                    <a:cubicBezTo>
                      <a:pt x="51" y="21"/>
                      <a:pt x="49" y="14"/>
                      <a:pt x="42" y="16"/>
                    </a:cubicBezTo>
                    <a:cubicBezTo>
                      <a:pt x="33" y="21"/>
                      <a:pt x="26" y="12"/>
                      <a:pt x="23" y="16"/>
                    </a:cubicBezTo>
                    <a:cubicBezTo>
                      <a:pt x="19" y="23"/>
                      <a:pt x="12" y="14"/>
                      <a:pt x="7" y="19"/>
                    </a:cubicBezTo>
                    <a:cubicBezTo>
                      <a:pt x="5" y="21"/>
                      <a:pt x="2" y="23"/>
                      <a:pt x="0" y="23"/>
                    </a:cubicBezTo>
                    <a:cubicBezTo>
                      <a:pt x="5" y="28"/>
                      <a:pt x="9" y="30"/>
                      <a:pt x="9" y="35"/>
                    </a:cubicBezTo>
                    <a:cubicBezTo>
                      <a:pt x="9" y="40"/>
                      <a:pt x="19" y="44"/>
                      <a:pt x="19" y="51"/>
                    </a:cubicBezTo>
                    <a:cubicBezTo>
                      <a:pt x="19" y="58"/>
                      <a:pt x="33" y="63"/>
                      <a:pt x="37" y="61"/>
                    </a:cubicBezTo>
                    <a:cubicBezTo>
                      <a:pt x="42" y="58"/>
                      <a:pt x="51" y="54"/>
                      <a:pt x="51" y="65"/>
                    </a:cubicBezTo>
                    <a:cubicBezTo>
                      <a:pt x="54" y="75"/>
                      <a:pt x="58" y="75"/>
                      <a:pt x="58" y="79"/>
                    </a:cubicBezTo>
                    <a:cubicBezTo>
                      <a:pt x="58" y="86"/>
                      <a:pt x="44" y="84"/>
                      <a:pt x="42" y="91"/>
                    </a:cubicBezTo>
                    <a:cubicBezTo>
                      <a:pt x="40" y="96"/>
                      <a:pt x="65" y="105"/>
                      <a:pt x="65" y="110"/>
                    </a:cubicBezTo>
                    <a:cubicBezTo>
                      <a:pt x="65" y="117"/>
                      <a:pt x="72" y="121"/>
                      <a:pt x="77" y="128"/>
                    </a:cubicBezTo>
                    <a:cubicBezTo>
                      <a:pt x="79" y="135"/>
                      <a:pt x="91" y="145"/>
                      <a:pt x="93" y="152"/>
                    </a:cubicBezTo>
                    <a:cubicBezTo>
                      <a:pt x="95" y="161"/>
                      <a:pt x="107" y="163"/>
                      <a:pt x="112" y="168"/>
                    </a:cubicBezTo>
                    <a:cubicBezTo>
                      <a:pt x="114" y="173"/>
                      <a:pt x="116" y="182"/>
                      <a:pt x="114" y="189"/>
                    </a:cubicBezTo>
                    <a:cubicBezTo>
                      <a:pt x="114" y="198"/>
                      <a:pt x="114" y="212"/>
                      <a:pt x="121" y="224"/>
                    </a:cubicBezTo>
                    <a:cubicBezTo>
                      <a:pt x="130" y="238"/>
                      <a:pt x="112" y="243"/>
                      <a:pt x="107" y="250"/>
                    </a:cubicBezTo>
                    <a:cubicBezTo>
                      <a:pt x="102" y="257"/>
                      <a:pt x="105" y="266"/>
                      <a:pt x="88" y="261"/>
                    </a:cubicBezTo>
                    <a:cubicBezTo>
                      <a:pt x="72" y="257"/>
                      <a:pt x="91" y="275"/>
                      <a:pt x="88" y="280"/>
                    </a:cubicBezTo>
                    <a:cubicBezTo>
                      <a:pt x="86" y="285"/>
                      <a:pt x="63" y="275"/>
                      <a:pt x="63" y="280"/>
                    </a:cubicBezTo>
                    <a:cubicBezTo>
                      <a:pt x="63" y="282"/>
                      <a:pt x="56" y="287"/>
                      <a:pt x="51" y="289"/>
                    </a:cubicBezTo>
                    <a:cubicBezTo>
                      <a:pt x="54" y="294"/>
                      <a:pt x="56" y="296"/>
                      <a:pt x="61" y="299"/>
                    </a:cubicBezTo>
                    <a:cubicBezTo>
                      <a:pt x="65" y="301"/>
                      <a:pt x="54" y="306"/>
                      <a:pt x="54" y="317"/>
                    </a:cubicBezTo>
                    <a:cubicBezTo>
                      <a:pt x="54" y="327"/>
                      <a:pt x="63" y="329"/>
                      <a:pt x="65" y="324"/>
                    </a:cubicBezTo>
                    <a:cubicBezTo>
                      <a:pt x="67" y="320"/>
                      <a:pt x="79" y="310"/>
                      <a:pt x="84" y="310"/>
                    </a:cubicBezTo>
                    <a:cubicBezTo>
                      <a:pt x="88" y="308"/>
                      <a:pt x="84" y="301"/>
                      <a:pt x="88" y="301"/>
                    </a:cubicBezTo>
                    <a:cubicBezTo>
                      <a:pt x="93" y="301"/>
                      <a:pt x="93" y="294"/>
                      <a:pt x="95" y="289"/>
                    </a:cubicBezTo>
                    <a:cubicBezTo>
                      <a:pt x="98" y="287"/>
                      <a:pt x="100" y="287"/>
                      <a:pt x="107" y="287"/>
                    </a:cubicBezTo>
                    <a:cubicBezTo>
                      <a:pt x="116" y="289"/>
                      <a:pt x="126" y="282"/>
                      <a:pt x="137" y="275"/>
                    </a:cubicBezTo>
                    <a:cubicBezTo>
                      <a:pt x="146" y="268"/>
                      <a:pt x="149" y="266"/>
                      <a:pt x="153" y="245"/>
                    </a:cubicBezTo>
                    <a:cubicBezTo>
                      <a:pt x="158" y="226"/>
                      <a:pt x="149" y="203"/>
                      <a:pt x="149" y="196"/>
                    </a:cubicBezTo>
                    <a:cubicBezTo>
                      <a:pt x="149" y="191"/>
                      <a:pt x="133" y="163"/>
                      <a:pt x="128" y="163"/>
                    </a:cubicBezTo>
                    <a:cubicBezTo>
                      <a:pt x="123" y="163"/>
                      <a:pt x="98" y="138"/>
                      <a:pt x="93" y="133"/>
                    </a:cubicBezTo>
                    <a:cubicBezTo>
                      <a:pt x="88" y="131"/>
                      <a:pt x="91" y="124"/>
                      <a:pt x="84" y="117"/>
                    </a:cubicBezTo>
                    <a:cubicBezTo>
                      <a:pt x="79" y="112"/>
                      <a:pt x="77" y="98"/>
                      <a:pt x="79" y="89"/>
                    </a:cubicBezTo>
                    <a:cubicBezTo>
                      <a:pt x="81" y="79"/>
                      <a:pt x="95" y="77"/>
                      <a:pt x="93" y="70"/>
                    </a:cubicBezTo>
                    <a:cubicBezTo>
                      <a:pt x="93" y="63"/>
                      <a:pt x="95" y="58"/>
                      <a:pt x="102" y="58"/>
                    </a:cubicBezTo>
                    <a:cubicBezTo>
                      <a:pt x="109" y="58"/>
                      <a:pt x="116" y="51"/>
                      <a:pt x="119" y="47"/>
                    </a:cubicBezTo>
                    <a:lnTo>
                      <a:pt x="121" y="44"/>
                    </a:lnTo>
                    <a:cubicBezTo>
                      <a:pt x="119" y="42"/>
                      <a:pt x="119" y="42"/>
                      <a:pt x="116" y="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2" name="Freeform 231">
                <a:extLst>
                  <a:ext uri="{FF2B5EF4-FFF2-40B4-BE49-F238E27FC236}">
                    <a16:creationId xmlns:a16="http://schemas.microsoft.com/office/drawing/2014/main" id="{B91533F5-A818-8E59-0648-240B794FF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55"/>
                <a:ext cx="95" cy="198"/>
              </a:xfrm>
              <a:custGeom>
                <a:avLst/>
                <a:gdLst>
                  <a:gd name="T0" fmla="*/ 116 w 158"/>
                  <a:gd name="T1" fmla="*/ 42 h 329"/>
                  <a:gd name="T2" fmla="*/ 116 w 158"/>
                  <a:gd name="T3" fmla="*/ 42 h 329"/>
                  <a:gd name="T4" fmla="*/ 95 w 158"/>
                  <a:gd name="T5" fmla="*/ 26 h 329"/>
                  <a:gd name="T6" fmla="*/ 91 w 158"/>
                  <a:gd name="T7" fmla="*/ 14 h 329"/>
                  <a:gd name="T8" fmla="*/ 72 w 158"/>
                  <a:gd name="T9" fmla="*/ 5 h 329"/>
                  <a:gd name="T10" fmla="*/ 56 w 158"/>
                  <a:gd name="T11" fmla="*/ 14 h 329"/>
                  <a:gd name="T12" fmla="*/ 42 w 158"/>
                  <a:gd name="T13" fmla="*/ 16 h 329"/>
                  <a:gd name="T14" fmla="*/ 23 w 158"/>
                  <a:gd name="T15" fmla="*/ 16 h 329"/>
                  <a:gd name="T16" fmla="*/ 7 w 158"/>
                  <a:gd name="T17" fmla="*/ 19 h 329"/>
                  <a:gd name="T18" fmla="*/ 0 w 158"/>
                  <a:gd name="T19" fmla="*/ 23 h 329"/>
                  <a:gd name="T20" fmla="*/ 9 w 158"/>
                  <a:gd name="T21" fmla="*/ 35 h 329"/>
                  <a:gd name="T22" fmla="*/ 19 w 158"/>
                  <a:gd name="T23" fmla="*/ 51 h 329"/>
                  <a:gd name="T24" fmla="*/ 37 w 158"/>
                  <a:gd name="T25" fmla="*/ 61 h 329"/>
                  <a:gd name="T26" fmla="*/ 51 w 158"/>
                  <a:gd name="T27" fmla="*/ 65 h 329"/>
                  <a:gd name="T28" fmla="*/ 58 w 158"/>
                  <a:gd name="T29" fmla="*/ 79 h 329"/>
                  <a:gd name="T30" fmla="*/ 42 w 158"/>
                  <a:gd name="T31" fmla="*/ 91 h 329"/>
                  <a:gd name="T32" fmla="*/ 65 w 158"/>
                  <a:gd name="T33" fmla="*/ 110 h 329"/>
                  <a:gd name="T34" fmla="*/ 77 w 158"/>
                  <a:gd name="T35" fmla="*/ 128 h 329"/>
                  <a:gd name="T36" fmla="*/ 93 w 158"/>
                  <a:gd name="T37" fmla="*/ 152 h 329"/>
                  <a:gd name="T38" fmla="*/ 112 w 158"/>
                  <a:gd name="T39" fmla="*/ 168 h 329"/>
                  <a:gd name="T40" fmla="*/ 114 w 158"/>
                  <a:gd name="T41" fmla="*/ 189 h 329"/>
                  <a:gd name="T42" fmla="*/ 121 w 158"/>
                  <a:gd name="T43" fmla="*/ 224 h 329"/>
                  <a:gd name="T44" fmla="*/ 107 w 158"/>
                  <a:gd name="T45" fmla="*/ 250 h 329"/>
                  <a:gd name="T46" fmla="*/ 88 w 158"/>
                  <a:gd name="T47" fmla="*/ 261 h 329"/>
                  <a:gd name="T48" fmla="*/ 88 w 158"/>
                  <a:gd name="T49" fmla="*/ 280 h 329"/>
                  <a:gd name="T50" fmla="*/ 63 w 158"/>
                  <a:gd name="T51" fmla="*/ 280 h 329"/>
                  <a:gd name="T52" fmla="*/ 51 w 158"/>
                  <a:gd name="T53" fmla="*/ 289 h 329"/>
                  <a:gd name="T54" fmla="*/ 61 w 158"/>
                  <a:gd name="T55" fmla="*/ 299 h 329"/>
                  <a:gd name="T56" fmla="*/ 54 w 158"/>
                  <a:gd name="T57" fmla="*/ 317 h 329"/>
                  <a:gd name="T58" fmla="*/ 65 w 158"/>
                  <a:gd name="T59" fmla="*/ 324 h 329"/>
                  <a:gd name="T60" fmla="*/ 84 w 158"/>
                  <a:gd name="T61" fmla="*/ 310 h 329"/>
                  <a:gd name="T62" fmla="*/ 88 w 158"/>
                  <a:gd name="T63" fmla="*/ 301 h 329"/>
                  <a:gd name="T64" fmla="*/ 95 w 158"/>
                  <a:gd name="T65" fmla="*/ 289 h 329"/>
                  <a:gd name="T66" fmla="*/ 107 w 158"/>
                  <a:gd name="T67" fmla="*/ 287 h 329"/>
                  <a:gd name="T68" fmla="*/ 137 w 158"/>
                  <a:gd name="T69" fmla="*/ 275 h 329"/>
                  <a:gd name="T70" fmla="*/ 153 w 158"/>
                  <a:gd name="T71" fmla="*/ 245 h 329"/>
                  <a:gd name="T72" fmla="*/ 149 w 158"/>
                  <a:gd name="T73" fmla="*/ 196 h 329"/>
                  <a:gd name="T74" fmla="*/ 128 w 158"/>
                  <a:gd name="T75" fmla="*/ 163 h 329"/>
                  <a:gd name="T76" fmla="*/ 93 w 158"/>
                  <a:gd name="T77" fmla="*/ 133 h 329"/>
                  <a:gd name="T78" fmla="*/ 84 w 158"/>
                  <a:gd name="T79" fmla="*/ 117 h 329"/>
                  <a:gd name="T80" fmla="*/ 79 w 158"/>
                  <a:gd name="T81" fmla="*/ 89 h 329"/>
                  <a:gd name="T82" fmla="*/ 93 w 158"/>
                  <a:gd name="T83" fmla="*/ 70 h 329"/>
                  <a:gd name="T84" fmla="*/ 102 w 158"/>
                  <a:gd name="T85" fmla="*/ 58 h 329"/>
                  <a:gd name="T86" fmla="*/ 119 w 158"/>
                  <a:gd name="T87" fmla="*/ 47 h 329"/>
                  <a:gd name="T88" fmla="*/ 121 w 158"/>
                  <a:gd name="T89" fmla="*/ 44 h 329"/>
                  <a:gd name="T90" fmla="*/ 116 w 158"/>
                  <a:gd name="T91" fmla="*/ 42 h 329"/>
                  <a:gd name="T92" fmla="*/ 116 w 158"/>
                  <a:gd name="T93" fmla="*/ 4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8" h="329">
                    <a:moveTo>
                      <a:pt x="116" y="42"/>
                    </a:moveTo>
                    <a:lnTo>
                      <a:pt x="116" y="42"/>
                    </a:lnTo>
                    <a:cubicBezTo>
                      <a:pt x="112" y="40"/>
                      <a:pt x="95" y="30"/>
                      <a:pt x="95" y="26"/>
                    </a:cubicBezTo>
                    <a:cubicBezTo>
                      <a:pt x="95" y="21"/>
                      <a:pt x="102" y="14"/>
                      <a:pt x="91" y="14"/>
                    </a:cubicBezTo>
                    <a:cubicBezTo>
                      <a:pt x="77" y="12"/>
                      <a:pt x="74" y="7"/>
                      <a:pt x="72" y="5"/>
                    </a:cubicBezTo>
                    <a:cubicBezTo>
                      <a:pt x="70" y="0"/>
                      <a:pt x="58" y="9"/>
                      <a:pt x="56" y="14"/>
                    </a:cubicBezTo>
                    <a:cubicBezTo>
                      <a:pt x="51" y="21"/>
                      <a:pt x="49" y="14"/>
                      <a:pt x="42" y="16"/>
                    </a:cubicBezTo>
                    <a:cubicBezTo>
                      <a:pt x="33" y="21"/>
                      <a:pt x="26" y="12"/>
                      <a:pt x="23" y="16"/>
                    </a:cubicBezTo>
                    <a:cubicBezTo>
                      <a:pt x="19" y="23"/>
                      <a:pt x="12" y="14"/>
                      <a:pt x="7" y="19"/>
                    </a:cubicBezTo>
                    <a:cubicBezTo>
                      <a:pt x="5" y="21"/>
                      <a:pt x="2" y="23"/>
                      <a:pt x="0" y="23"/>
                    </a:cubicBezTo>
                    <a:cubicBezTo>
                      <a:pt x="5" y="28"/>
                      <a:pt x="9" y="30"/>
                      <a:pt x="9" y="35"/>
                    </a:cubicBezTo>
                    <a:cubicBezTo>
                      <a:pt x="9" y="40"/>
                      <a:pt x="19" y="44"/>
                      <a:pt x="19" y="51"/>
                    </a:cubicBezTo>
                    <a:cubicBezTo>
                      <a:pt x="19" y="58"/>
                      <a:pt x="33" y="63"/>
                      <a:pt x="37" y="61"/>
                    </a:cubicBezTo>
                    <a:cubicBezTo>
                      <a:pt x="42" y="58"/>
                      <a:pt x="51" y="54"/>
                      <a:pt x="51" y="65"/>
                    </a:cubicBezTo>
                    <a:cubicBezTo>
                      <a:pt x="54" y="75"/>
                      <a:pt x="58" y="75"/>
                      <a:pt x="58" y="79"/>
                    </a:cubicBezTo>
                    <a:cubicBezTo>
                      <a:pt x="58" y="86"/>
                      <a:pt x="44" y="84"/>
                      <a:pt x="42" y="91"/>
                    </a:cubicBezTo>
                    <a:cubicBezTo>
                      <a:pt x="40" y="96"/>
                      <a:pt x="65" y="105"/>
                      <a:pt x="65" y="110"/>
                    </a:cubicBezTo>
                    <a:cubicBezTo>
                      <a:pt x="65" y="117"/>
                      <a:pt x="72" y="121"/>
                      <a:pt x="77" y="128"/>
                    </a:cubicBezTo>
                    <a:cubicBezTo>
                      <a:pt x="79" y="135"/>
                      <a:pt x="91" y="145"/>
                      <a:pt x="93" y="152"/>
                    </a:cubicBezTo>
                    <a:cubicBezTo>
                      <a:pt x="95" y="161"/>
                      <a:pt x="107" y="163"/>
                      <a:pt x="112" y="168"/>
                    </a:cubicBezTo>
                    <a:cubicBezTo>
                      <a:pt x="114" y="173"/>
                      <a:pt x="116" y="182"/>
                      <a:pt x="114" y="189"/>
                    </a:cubicBezTo>
                    <a:cubicBezTo>
                      <a:pt x="114" y="198"/>
                      <a:pt x="114" y="212"/>
                      <a:pt x="121" y="224"/>
                    </a:cubicBezTo>
                    <a:cubicBezTo>
                      <a:pt x="130" y="238"/>
                      <a:pt x="112" y="243"/>
                      <a:pt x="107" y="250"/>
                    </a:cubicBezTo>
                    <a:cubicBezTo>
                      <a:pt x="102" y="257"/>
                      <a:pt x="105" y="266"/>
                      <a:pt x="88" y="261"/>
                    </a:cubicBezTo>
                    <a:cubicBezTo>
                      <a:pt x="72" y="257"/>
                      <a:pt x="91" y="275"/>
                      <a:pt x="88" y="280"/>
                    </a:cubicBezTo>
                    <a:cubicBezTo>
                      <a:pt x="86" y="285"/>
                      <a:pt x="63" y="275"/>
                      <a:pt x="63" y="280"/>
                    </a:cubicBezTo>
                    <a:cubicBezTo>
                      <a:pt x="63" y="282"/>
                      <a:pt x="56" y="287"/>
                      <a:pt x="51" y="289"/>
                    </a:cubicBezTo>
                    <a:cubicBezTo>
                      <a:pt x="54" y="294"/>
                      <a:pt x="56" y="296"/>
                      <a:pt x="61" y="299"/>
                    </a:cubicBezTo>
                    <a:cubicBezTo>
                      <a:pt x="65" y="301"/>
                      <a:pt x="54" y="306"/>
                      <a:pt x="54" y="317"/>
                    </a:cubicBezTo>
                    <a:cubicBezTo>
                      <a:pt x="54" y="327"/>
                      <a:pt x="63" y="329"/>
                      <a:pt x="65" y="324"/>
                    </a:cubicBezTo>
                    <a:cubicBezTo>
                      <a:pt x="67" y="320"/>
                      <a:pt x="79" y="310"/>
                      <a:pt x="84" y="310"/>
                    </a:cubicBezTo>
                    <a:cubicBezTo>
                      <a:pt x="88" y="308"/>
                      <a:pt x="84" y="301"/>
                      <a:pt x="88" y="301"/>
                    </a:cubicBezTo>
                    <a:cubicBezTo>
                      <a:pt x="93" y="301"/>
                      <a:pt x="93" y="294"/>
                      <a:pt x="95" y="289"/>
                    </a:cubicBezTo>
                    <a:cubicBezTo>
                      <a:pt x="98" y="287"/>
                      <a:pt x="100" y="287"/>
                      <a:pt x="107" y="287"/>
                    </a:cubicBezTo>
                    <a:cubicBezTo>
                      <a:pt x="116" y="289"/>
                      <a:pt x="126" y="282"/>
                      <a:pt x="137" y="275"/>
                    </a:cubicBezTo>
                    <a:cubicBezTo>
                      <a:pt x="146" y="268"/>
                      <a:pt x="149" y="266"/>
                      <a:pt x="153" y="245"/>
                    </a:cubicBezTo>
                    <a:cubicBezTo>
                      <a:pt x="158" y="226"/>
                      <a:pt x="149" y="203"/>
                      <a:pt x="149" y="196"/>
                    </a:cubicBezTo>
                    <a:cubicBezTo>
                      <a:pt x="149" y="191"/>
                      <a:pt x="133" y="163"/>
                      <a:pt x="128" y="163"/>
                    </a:cubicBezTo>
                    <a:cubicBezTo>
                      <a:pt x="123" y="163"/>
                      <a:pt x="98" y="138"/>
                      <a:pt x="93" y="133"/>
                    </a:cubicBezTo>
                    <a:cubicBezTo>
                      <a:pt x="88" y="131"/>
                      <a:pt x="91" y="124"/>
                      <a:pt x="84" y="117"/>
                    </a:cubicBezTo>
                    <a:cubicBezTo>
                      <a:pt x="79" y="112"/>
                      <a:pt x="77" y="98"/>
                      <a:pt x="79" y="89"/>
                    </a:cubicBezTo>
                    <a:cubicBezTo>
                      <a:pt x="81" y="79"/>
                      <a:pt x="95" y="77"/>
                      <a:pt x="93" y="70"/>
                    </a:cubicBezTo>
                    <a:cubicBezTo>
                      <a:pt x="93" y="63"/>
                      <a:pt x="95" y="58"/>
                      <a:pt x="102" y="58"/>
                    </a:cubicBezTo>
                    <a:cubicBezTo>
                      <a:pt x="109" y="58"/>
                      <a:pt x="116" y="51"/>
                      <a:pt x="119" y="47"/>
                    </a:cubicBezTo>
                    <a:lnTo>
                      <a:pt x="121" y="44"/>
                    </a:lnTo>
                    <a:cubicBezTo>
                      <a:pt x="119" y="42"/>
                      <a:pt x="119" y="42"/>
                      <a:pt x="116" y="42"/>
                    </a:cubicBezTo>
                    <a:lnTo>
                      <a:pt x="116" y="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3" name="Freeform 232">
                <a:extLst>
                  <a:ext uri="{FF2B5EF4-FFF2-40B4-BE49-F238E27FC236}">
                    <a16:creationId xmlns:a16="http://schemas.microsoft.com/office/drawing/2014/main" id="{5C8B6DE6-DB06-43E4-F0B5-312A1B2E9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55"/>
                <a:ext cx="95" cy="198"/>
              </a:xfrm>
              <a:custGeom>
                <a:avLst/>
                <a:gdLst>
                  <a:gd name="T0" fmla="*/ 116 w 158"/>
                  <a:gd name="T1" fmla="*/ 42 h 329"/>
                  <a:gd name="T2" fmla="*/ 116 w 158"/>
                  <a:gd name="T3" fmla="*/ 42 h 329"/>
                  <a:gd name="T4" fmla="*/ 95 w 158"/>
                  <a:gd name="T5" fmla="*/ 26 h 329"/>
                  <a:gd name="T6" fmla="*/ 91 w 158"/>
                  <a:gd name="T7" fmla="*/ 14 h 329"/>
                  <a:gd name="T8" fmla="*/ 72 w 158"/>
                  <a:gd name="T9" fmla="*/ 5 h 329"/>
                  <a:gd name="T10" fmla="*/ 56 w 158"/>
                  <a:gd name="T11" fmla="*/ 14 h 329"/>
                  <a:gd name="T12" fmla="*/ 42 w 158"/>
                  <a:gd name="T13" fmla="*/ 16 h 329"/>
                  <a:gd name="T14" fmla="*/ 23 w 158"/>
                  <a:gd name="T15" fmla="*/ 16 h 329"/>
                  <a:gd name="T16" fmla="*/ 7 w 158"/>
                  <a:gd name="T17" fmla="*/ 19 h 329"/>
                  <a:gd name="T18" fmla="*/ 0 w 158"/>
                  <a:gd name="T19" fmla="*/ 23 h 329"/>
                  <a:gd name="T20" fmla="*/ 9 w 158"/>
                  <a:gd name="T21" fmla="*/ 35 h 329"/>
                  <a:gd name="T22" fmla="*/ 19 w 158"/>
                  <a:gd name="T23" fmla="*/ 51 h 329"/>
                  <a:gd name="T24" fmla="*/ 37 w 158"/>
                  <a:gd name="T25" fmla="*/ 61 h 329"/>
                  <a:gd name="T26" fmla="*/ 51 w 158"/>
                  <a:gd name="T27" fmla="*/ 65 h 329"/>
                  <a:gd name="T28" fmla="*/ 58 w 158"/>
                  <a:gd name="T29" fmla="*/ 79 h 329"/>
                  <a:gd name="T30" fmla="*/ 42 w 158"/>
                  <a:gd name="T31" fmla="*/ 91 h 329"/>
                  <a:gd name="T32" fmla="*/ 65 w 158"/>
                  <a:gd name="T33" fmla="*/ 110 h 329"/>
                  <a:gd name="T34" fmla="*/ 77 w 158"/>
                  <a:gd name="T35" fmla="*/ 128 h 329"/>
                  <a:gd name="T36" fmla="*/ 93 w 158"/>
                  <a:gd name="T37" fmla="*/ 152 h 329"/>
                  <a:gd name="T38" fmla="*/ 112 w 158"/>
                  <a:gd name="T39" fmla="*/ 168 h 329"/>
                  <a:gd name="T40" fmla="*/ 114 w 158"/>
                  <a:gd name="T41" fmla="*/ 189 h 329"/>
                  <a:gd name="T42" fmla="*/ 121 w 158"/>
                  <a:gd name="T43" fmla="*/ 224 h 329"/>
                  <a:gd name="T44" fmla="*/ 107 w 158"/>
                  <a:gd name="T45" fmla="*/ 250 h 329"/>
                  <a:gd name="T46" fmla="*/ 88 w 158"/>
                  <a:gd name="T47" fmla="*/ 261 h 329"/>
                  <a:gd name="T48" fmla="*/ 88 w 158"/>
                  <a:gd name="T49" fmla="*/ 280 h 329"/>
                  <a:gd name="T50" fmla="*/ 63 w 158"/>
                  <a:gd name="T51" fmla="*/ 280 h 329"/>
                  <a:gd name="T52" fmla="*/ 51 w 158"/>
                  <a:gd name="T53" fmla="*/ 289 h 329"/>
                  <a:gd name="T54" fmla="*/ 61 w 158"/>
                  <a:gd name="T55" fmla="*/ 299 h 329"/>
                  <a:gd name="T56" fmla="*/ 54 w 158"/>
                  <a:gd name="T57" fmla="*/ 317 h 329"/>
                  <a:gd name="T58" fmla="*/ 65 w 158"/>
                  <a:gd name="T59" fmla="*/ 324 h 329"/>
                  <a:gd name="T60" fmla="*/ 84 w 158"/>
                  <a:gd name="T61" fmla="*/ 310 h 329"/>
                  <a:gd name="T62" fmla="*/ 88 w 158"/>
                  <a:gd name="T63" fmla="*/ 301 h 329"/>
                  <a:gd name="T64" fmla="*/ 95 w 158"/>
                  <a:gd name="T65" fmla="*/ 289 h 329"/>
                  <a:gd name="T66" fmla="*/ 107 w 158"/>
                  <a:gd name="T67" fmla="*/ 287 h 329"/>
                  <a:gd name="T68" fmla="*/ 137 w 158"/>
                  <a:gd name="T69" fmla="*/ 275 h 329"/>
                  <a:gd name="T70" fmla="*/ 153 w 158"/>
                  <a:gd name="T71" fmla="*/ 245 h 329"/>
                  <a:gd name="T72" fmla="*/ 149 w 158"/>
                  <a:gd name="T73" fmla="*/ 196 h 329"/>
                  <a:gd name="T74" fmla="*/ 128 w 158"/>
                  <a:gd name="T75" fmla="*/ 163 h 329"/>
                  <a:gd name="T76" fmla="*/ 93 w 158"/>
                  <a:gd name="T77" fmla="*/ 133 h 329"/>
                  <a:gd name="T78" fmla="*/ 84 w 158"/>
                  <a:gd name="T79" fmla="*/ 117 h 329"/>
                  <a:gd name="T80" fmla="*/ 79 w 158"/>
                  <a:gd name="T81" fmla="*/ 89 h 329"/>
                  <a:gd name="T82" fmla="*/ 93 w 158"/>
                  <a:gd name="T83" fmla="*/ 70 h 329"/>
                  <a:gd name="T84" fmla="*/ 102 w 158"/>
                  <a:gd name="T85" fmla="*/ 58 h 329"/>
                  <a:gd name="T86" fmla="*/ 119 w 158"/>
                  <a:gd name="T87" fmla="*/ 47 h 329"/>
                  <a:gd name="T88" fmla="*/ 121 w 158"/>
                  <a:gd name="T89" fmla="*/ 44 h 329"/>
                  <a:gd name="T90" fmla="*/ 116 w 158"/>
                  <a:gd name="T91" fmla="*/ 4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8" h="329">
                    <a:moveTo>
                      <a:pt x="116" y="42"/>
                    </a:moveTo>
                    <a:lnTo>
                      <a:pt x="116" y="42"/>
                    </a:lnTo>
                    <a:cubicBezTo>
                      <a:pt x="112" y="40"/>
                      <a:pt x="95" y="30"/>
                      <a:pt x="95" y="26"/>
                    </a:cubicBezTo>
                    <a:cubicBezTo>
                      <a:pt x="95" y="21"/>
                      <a:pt x="102" y="14"/>
                      <a:pt x="91" y="14"/>
                    </a:cubicBezTo>
                    <a:cubicBezTo>
                      <a:pt x="77" y="12"/>
                      <a:pt x="74" y="7"/>
                      <a:pt x="72" y="5"/>
                    </a:cubicBezTo>
                    <a:cubicBezTo>
                      <a:pt x="70" y="0"/>
                      <a:pt x="58" y="9"/>
                      <a:pt x="56" y="14"/>
                    </a:cubicBezTo>
                    <a:cubicBezTo>
                      <a:pt x="51" y="21"/>
                      <a:pt x="49" y="14"/>
                      <a:pt x="42" y="16"/>
                    </a:cubicBezTo>
                    <a:cubicBezTo>
                      <a:pt x="33" y="21"/>
                      <a:pt x="26" y="12"/>
                      <a:pt x="23" y="16"/>
                    </a:cubicBezTo>
                    <a:cubicBezTo>
                      <a:pt x="19" y="23"/>
                      <a:pt x="12" y="14"/>
                      <a:pt x="7" y="19"/>
                    </a:cubicBezTo>
                    <a:cubicBezTo>
                      <a:pt x="5" y="21"/>
                      <a:pt x="2" y="23"/>
                      <a:pt x="0" y="23"/>
                    </a:cubicBezTo>
                    <a:cubicBezTo>
                      <a:pt x="5" y="28"/>
                      <a:pt x="9" y="30"/>
                      <a:pt x="9" y="35"/>
                    </a:cubicBezTo>
                    <a:cubicBezTo>
                      <a:pt x="9" y="40"/>
                      <a:pt x="19" y="44"/>
                      <a:pt x="19" y="51"/>
                    </a:cubicBezTo>
                    <a:cubicBezTo>
                      <a:pt x="19" y="58"/>
                      <a:pt x="33" y="63"/>
                      <a:pt x="37" y="61"/>
                    </a:cubicBezTo>
                    <a:cubicBezTo>
                      <a:pt x="42" y="58"/>
                      <a:pt x="51" y="54"/>
                      <a:pt x="51" y="65"/>
                    </a:cubicBezTo>
                    <a:cubicBezTo>
                      <a:pt x="54" y="75"/>
                      <a:pt x="58" y="75"/>
                      <a:pt x="58" y="79"/>
                    </a:cubicBezTo>
                    <a:cubicBezTo>
                      <a:pt x="58" y="86"/>
                      <a:pt x="44" y="84"/>
                      <a:pt x="42" y="91"/>
                    </a:cubicBezTo>
                    <a:cubicBezTo>
                      <a:pt x="40" y="96"/>
                      <a:pt x="65" y="105"/>
                      <a:pt x="65" y="110"/>
                    </a:cubicBezTo>
                    <a:cubicBezTo>
                      <a:pt x="65" y="117"/>
                      <a:pt x="72" y="121"/>
                      <a:pt x="77" y="128"/>
                    </a:cubicBezTo>
                    <a:cubicBezTo>
                      <a:pt x="79" y="135"/>
                      <a:pt x="91" y="145"/>
                      <a:pt x="93" y="152"/>
                    </a:cubicBezTo>
                    <a:cubicBezTo>
                      <a:pt x="95" y="161"/>
                      <a:pt x="107" y="163"/>
                      <a:pt x="112" y="168"/>
                    </a:cubicBezTo>
                    <a:cubicBezTo>
                      <a:pt x="114" y="173"/>
                      <a:pt x="116" y="182"/>
                      <a:pt x="114" y="189"/>
                    </a:cubicBezTo>
                    <a:cubicBezTo>
                      <a:pt x="114" y="198"/>
                      <a:pt x="114" y="212"/>
                      <a:pt x="121" y="224"/>
                    </a:cubicBezTo>
                    <a:cubicBezTo>
                      <a:pt x="130" y="238"/>
                      <a:pt x="112" y="243"/>
                      <a:pt x="107" y="250"/>
                    </a:cubicBezTo>
                    <a:cubicBezTo>
                      <a:pt x="102" y="257"/>
                      <a:pt x="105" y="266"/>
                      <a:pt x="88" y="261"/>
                    </a:cubicBezTo>
                    <a:cubicBezTo>
                      <a:pt x="72" y="257"/>
                      <a:pt x="91" y="275"/>
                      <a:pt x="88" y="280"/>
                    </a:cubicBezTo>
                    <a:cubicBezTo>
                      <a:pt x="86" y="285"/>
                      <a:pt x="63" y="275"/>
                      <a:pt x="63" y="280"/>
                    </a:cubicBezTo>
                    <a:cubicBezTo>
                      <a:pt x="63" y="282"/>
                      <a:pt x="56" y="287"/>
                      <a:pt x="51" y="289"/>
                    </a:cubicBezTo>
                    <a:cubicBezTo>
                      <a:pt x="54" y="294"/>
                      <a:pt x="56" y="296"/>
                      <a:pt x="61" y="299"/>
                    </a:cubicBezTo>
                    <a:cubicBezTo>
                      <a:pt x="65" y="301"/>
                      <a:pt x="54" y="306"/>
                      <a:pt x="54" y="317"/>
                    </a:cubicBezTo>
                    <a:cubicBezTo>
                      <a:pt x="54" y="327"/>
                      <a:pt x="63" y="329"/>
                      <a:pt x="65" y="324"/>
                    </a:cubicBezTo>
                    <a:cubicBezTo>
                      <a:pt x="67" y="320"/>
                      <a:pt x="79" y="310"/>
                      <a:pt x="84" y="310"/>
                    </a:cubicBezTo>
                    <a:cubicBezTo>
                      <a:pt x="88" y="308"/>
                      <a:pt x="84" y="301"/>
                      <a:pt x="88" y="301"/>
                    </a:cubicBezTo>
                    <a:cubicBezTo>
                      <a:pt x="93" y="301"/>
                      <a:pt x="93" y="294"/>
                      <a:pt x="95" y="289"/>
                    </a:cubicBezTo>
                    <a:cubicBezTo>
                      <a:pt x="98" y="287"/>
                      <a:pt x="100" y="287"/>
                      <a:pt x="107" y="287"/>
                    </a:cubicBezTo>
                    <a:cubicBezTo>
                      <a:pt x="116" y="289"/>
                      <a:pt x="126" y="282"/>
                      <a:pt x="137" y="275"/>
                    </a:cubicBezTo>
                    <a:cubicBezTo>
                      <a:pt x="146" y="268"/>
                      <a:pt x="149" y="266"/>
                      <a:pt x="153" y="245"/>
                    </a:cubicBezTo>
                    <a:cubicBezTo>
                      <a:pt x="158" y="226"/>
                      <a:pt x="149" y="203"/>
                      <a:pt x="149" y="196"/>
                    </a:cubicBezTo>
                    <a:cubicBezTo>
                      <a:pt x="149" y="191"/>
                      <a:pt x="133" y="163"/>
                      <a:pt x="128" y="163"/>
                    </a:cubicBezTo>
                    <a:cubicBezTo>
                      <a:pt x="123" y="163"/>
                      <a:pt x="98" y="138"/>
                      <a:pt x="93" y="133"/>
                    </a:cubicBezTo>
                    <a:cubicBezTo>
                      <a:pt x="88" y="131"/>
                      <a:pt x="91" y="124"/>
                      <a:pt x="84" y="117"/>
                    </a:cubicBezTo>
                    <a:cubicBezTo>
                      <a:pt x="79" y="112"/>
                      <a:pt x="77" y="98"/>
                      <a:pt x="79" y="89"/>
                    </a:cubicBezTo>
                    <a:cubicBezTo>
                      <a:pt x="81" y="79"/>
                      <a:pt x="95" y="77"/>
                      <a:pt x="93" y="70"/>
                    </a:cubicBezTo>
                    <a:cubicBezTo>
                      <a:pt x="93" y="63"/>
                      <a:pt x="95" y="58"/>
                      <a:pt x="102" y="58"/>
                    </a:cubicBezTo>
                    <a:cubicBezTo>
                      <a:pt x="109" y="58"/>
                      <a:pt x="116" y="51"/>
                      <a:pt x="119" y="47"/>
                    </a:cubicBezTo>
                    <a:lnTo>
                      <a:pt x="121" y="44"/>
                    </a:lnTo>
                    <a:cubicBezTo>
                      <a:pt x="119" y="42"/>
                      <a:pt x="119" y="42"/>
                      <a:pt x="116" y="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4" name="Freeform 233">
                <a:extLst>
                  <a:ext uri="{FF2B5EF4-FFF2-40B4-BE49-F238E27FC236}">
                    <a16:creationId xmlns:a16="http://schemas.microsoft.com/office/drawing/2014/main" id="{6F9F66EE-C86E-04EC-ADEF-5F357C926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55"/>
                <a:ext cx="95" cy="198"/>
              </a:xfrm>
              <a:custGeom>
                <a:avLst/>
                <a:gdLst>
                  <a:gd name="T0" fmla="*/ 116 w 158"/>
                  <a:gd name="T1" fmla="*/ 42 h 329"/>
                  <a:gd name="T2" fmla="*/ 116 w 158"/>
                  <a:gd name="T3" fmla="*/ 42 h 329"/>
                  <a:gd name="T4" fmla="*/ 95 w 158"/>
                  <a:gd name="T5" fmla="*/ 26 h 329"/>
                  <a:gd name="T6" fmla="*/ 91 w 158"/>
                  <a:gd name="T7" fmla="*/ 14 h 329"/>
                  <a:gd name="T8" fmla="*/ 72 w 158"/>
                  <a:gd name="T9" fmla="*/ 5 h 329"/>
                  <a:gd name="T10" fmla="*/ 56 w 158"/>
                  <a:gd name="T11" fmla="*/ 14 h 329"/>
                  <a:gd name="T12" fmla="*/ 42 w 158"/>
                  <a:gd name="T13" fmla="*/ 16 h 329"/>
                  <a:gd name="T14" fmla="*/ 23 w 158"/>
                  <a:gd name="T15" fmla="*/ 16 h 329"/>
                  <a:gd name="T16" fmla="*/ 7 w 158"/>
                  <a:gd name="T17" fmla="*/ 19 h 329"/>
                  <a:gd name="T18" fmla="*/ 0 w 158"/>
                  <a:gd name="T19" fmla="*/ 23 h 329"/>
                  <a:gd name="T20" fmla="*/ 9 w 158"/>
                  <a:gd name="T21" fmla="*/ 35 h 329"/>
                  <a:gd name="T22" fmla="*/ 19 w 158"/>
                  <a:gd name="T23" fmla="*/ 51 h 329"/>
                  <a:gd name="T24" fmla="*/ 37 w 158"/>
                  <a:gd name="T25" fmla="*/ 61 h 329"/>
                  <a:gd name="T26" fmla="*/ 51 w 158"/>
                  <a:gd name="T27" fmla="*/ 65 h 329"/>
                  <a:gd name="T28" fmla="*/ 58 w 158"/>
                  <a:gd name="T29" fmla="*/ 79 h 329"/>
                  <a:gd name="T30" fmla="*/ 42 w 158"/>
                  <a:gd name="T31" fmla="*/ 91 h 329"/>
                  <a:gd name="T32" fmla="*/ 65 w 158"/>
                  <a:gd name="T33" fmla="*/ 110 h 329"/>
                  <a:gd name="T34" fmla="*/ 77 w 158"/>
                  <a:gd name="T35" fmla="*/ 128 h 329"/>
                  <a:gd name="T36" fmla="*/ 93 w 158"/>
                  <a:gd name="T37" fmla="*/ 152 h 329"/>
                  <a:gd name="T38" fmla="*/ 112 w 158"/>
                  <a:gd name="T39" fmla="*/ 168 h 329"/>
                  <a:gd name="T40" fmla="*/ 114 w 158"/>
                  <a:gd name="T41" fmla="*/ 189 h 329"/>
                  <a:gd name="T42" fmla="*/ 121 w 158"/>
                  <a:gd name="T43" fmla="*/ 224 h 329"/>
                  <a:gd name="T44" fmla="*/ 107 w 158"/>
                  <a:gd name="T45" fmla="*/ 250 h 329"/>
                  <a:gd name="T46" fmla="*/ 88 w 158"/>
                  <a:gd name="T47" fmla="*/ 261 h 329"/>
                  <a:gd name="T48" fmla="*/ 88 w 158"/>
                  <a:gd name="T49" fmla="*/ 280 h 329"/>
                  <a:gd name="T50" fmla="*/ 63 w 158"/>
                  <a:gd name="T51" fmla="*/ 280 h 329"/>
                  <a:gd name="T52" fmla="*/ 51 w 158"/>
                  <a:gd name="T53" fmla="*/ 289 h 329"/>
                  <a:gd name="T54" fmla="*/ 61 w 158"/>
                  <a:gd name="T55" fmla="*/ 299 h 329"/>
                  <a:gd name="T56" fmla="*/ 54 w 158"/>
                  <a:gd name="T57" fmla="*/ 317 h 329"/>
                  <a:gd name="T58" fmla="*/ 65 w 158"/>
                  <a:gd name="T59" fmla="*/ 324 h 329"/>
                  <a:gd name="T60" fmla="*/ 84 w 158"/>
                  <a:gd name="T61" fmla="*/ 310 h 329"/>
                  <a:gd name="T62" fmla="*/ 88 w 158"/>
                  <a:gd name="T63" fmla="*/ 301 h 329"/>
                  <a:gd name="T64" fmla="*/ 95 w 158"/>
                  <a:gd name="T65" fmla="*/ 289 h 329"/>
                  <a:gd name="T66" fmla="*/ 107 w 158"/>
                  <a:gd name="T67" fmla="*/ 287 h 329"/>
                  <a:gd name="T68" fmla="*/ 137 w 158"/>
                  <a:gd name="T69" fmla="*/ 275 h 329"/>
                  <a:gd name="T70" fmla="*/ 153 w 158"/>
                  <a:gd name="T71" fmla="*/ 245 h 329"/>
                  <a:gd name="T72" fmla="*/ 149 w 158"/>
                  <a:gd name="T73" fmla="*/ 196 h 329"/>
                  <a:gd name="T74" fmla="*/ 128 w 158"/>
                  <a:gd name="T75" fmla="*/ 163 h 329"/>
                  <a:gd name="T76" fmla="*/ 93 w 158"/>
                  <a:gd name="T77" fmla="*/ 133 h 329"/>
                  <a:gd name="T78" fmla="*/ 84 w 158"/>
                  <a:gd name="T79" fmla="*/ 117 h 329"/>
                  <a:gd name="T80" fmla="*/ 79 w 158"/>
                  <a:gd name="T81" fmla="*/ 89 h 329"/>
                  <a:gd name="T82" fmla="*/ 93 w 158"/>
                  <a:gd name="T83" fmla="*/ 70 h 329"/>
                  <a:gd name="T84" fmla="*/ 102 w 158"/>
                  <a:gd name="T85" fmla="*/ 58 h 329"/>
                  <a:gd name="T86" fmla="*/ 119 w 158"/>
                  <a:gd name="T87" fmla="*/ 47 h 329"/>
                  <a:gd name="T88" fmla="*/ 121 w 158"/>
                  <a:gd name="T89" fmla="*/ 44 h 329"/>
                  <a:gd name="T90" fmla="*/ 116 w 158"/>
                  <a:gd name="T91" fmla="*/ 42 h 329"/>
                  <a:gd name="T92" fmla="*/ 116 w 158"/>
                  <a:gd name="T93" fmla="*/ 42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8" h="329">
                    <a:moveTo>
                      <a:pt x="116" y="42"/>
                    </a:moveTo>
                    <a:lnTo>
                      <a:pt x="116" y="42"/>
                    </a:lnTo>
                    <a:cubicBezTo>
                      <a:pt x="112" y="40"/>
                      <a:pt x="95" y="30"/>
                      <a:pt x="95" y="26"/>
                    </a:cubicBezTo>
                    <a:cubicBezTo>
                      <a:pt x="95" y="21"/>
                      <a:pt x="102" y="14"/>
                      <a:pt x="91" y="14"/>
                    </a:cubicBezTo>
                    <a:cubicBezTo>
                      <a:pt x="77" y="12"/>
                      <a:pt x="74" y="7"/>
                      <a:pt x="72" y="5"/>
                    </a:cubicBezTo>
                    <a:cubicBezTo>
                      <a:pt x="70" y="0"/>
                      <a:pt x="58" y="9"/>
                      <a:pt x="56" y="14"/>
                    </a:cubicBezTo>
                    <a:cubicBezTo>
                      <a:pt x="51" y="21"/>
                      <a:pt x="49" y="14"/>
                      <a:pt x="42" y="16"/>
                    </a:cubicBezTo>
                    <a:cubicBezTo>
                      <a:pt x="33" y="21"/>
                      <a:pt x="26" y="12"/>
                      <a:pt x="23" y="16"/>
                    </a:cubicBezTo>
                    <a:cubicBezTo>
                      <a:pt x="19" y="23"/>
                      <a:pt x="12" y="14"/>
                      <a:pt x="7" y="19"/>
                    </a:cubicBezTo>
                    <a:cubicBezTo>
                      <a:pt x="5" y="21"/>
                      <a:pt x="2" y="23"/>
                      <a:pt x="0" y="23"/>
                    </a:cubicBezTo>
                    <a:cubicBezTo>
                      <a:pt x="5" y="28"/>
                      <a:pt x="9" y="30"/>
                      <a:pt x="9" y="35"/>
                    </a:cubicBezTo>
                    <a:cubicBezTo>
                      <a:pt x="9" y="40"/>
                      <a:pt x="19" y="44"/>
                      <a:pt x="19" y="51"/>
                    </a:cubicBezTo>
                    <a:cubicBezTo>
                      <a:pt x="19" y="58"/>
                      <a:pt x="33" y="63"/>
                      <a:pt x="37" y="61"/>
                    </a:cubicBezTo>
                    <a:cubicBezTo>
                      <a:pt x="42" y="58"/>
                      <a:pt x="51" y="54"/>
                      <a:pt x="51" y="65"/>
                    </a:cubicBezTo>
                    <a:cubicBezTo>
                      <a:pt x="54" y="75"/>
                      <a:pt x="58" y="75"/>
                      <a:pt x="58" y="79"/>
                    </a:cubicBezTo>
                    <a:cubicBezTo>
                      <a:pt x="58" y="86"/>
                      <a:pt x="44" y="84"/>
                      <a:pt x="42" y="91"/>
                    </a:cubicBezTo>
                    <a:cubicBezTo>
                      <a:pt x="40" y="96"/>
                      <a:pt x="65" y="105"/>
                      <a:pt x="65" y="110"/>
                    </a:cubicBezTo>
                    <a:cubicBezTo>
                      <a:pt x="65" y="117"/>
                      <a:pt x="72" y="121"/>
                      <a:pt x="77" y="128"/>
                    </a:cubicBezTo>
                    <a:cubicBezTo>
                      <a:pt x="79" y="135"/>
                      <a:pt x="91" y="145"/>
                      <a:pt x="93" y="152"/>
                    </a:cubicBezTo>
                    <a:cubicBezTo>
                      <a:pt x="95" y="161"/>
                      <a:pt x="107" y="163"/>
                      <a:pt x="112" y="168"/>
                    </a:cubicBezTo>
                    <a:cubicBezTo>
                      <a:pt x="114" y="173"/>
                      <a:pt x="116" y="182"/>
                      <a:pt x="114" y="189"/>
                    </a:cubicBezTo>
                    <a:cubicBezTo>
                      <a:pt x="114" y="198"/>
                      <a:pt x="114" y="212"/>
                      <a:pt x="121" y="224"/>
                    </a:cubicBezTo>
                    <a:cubicBezTo>
                      <a:pt x="130" y="238"/>
                      <a:pt x="112" y="243"/>
                      <a:pt x="107" y="250"/>
                    </a:cubicBezTo>
                    <a:cubicBezTo>
                      <a:pt x="102" y="257"/>
                      <a:pt x="105" y="266"/>
                      <a:pt x="88" y="261"/>
                    </a:cubicBezTo>
                    <a:cubicBezTo>
                      <a:pt x="72" y="257"/>
                      <a:pt x="91" y="275"/>
                      <a:pt x="88" y="280"/>
                    </a:cubicBezTo>
                    <a:cubicBezTo>
                      <a:pt x="86" y="285"/>
                      <a:pt x="63" y="275"/>
                      <a:pt x="63" y="280"/>
                    </a:cubicBezTo>
                    <a:cubicBezTo>
                      <a:pt x="63" y="282"/>
                      <a:pt x="56" y="287"/>
                      <a:pt x="51" y="289"/>
                    </a:cubicBezTo>
                    <a:cubicBezTo>
                      <a:pt x="54" y="294"/>
                      <a:pt x="56" y="296"/>
                      <a:pt x="61" y="299"/>
                    </a:cubicBezTo>
                    <a:cubicBezTo>
                      <a:pt x="65" y="301"/>
                      <a:pt x="54" y="306"/>
                      <a:pt x="54" y="317"/>
                    </a:cubicBezTo>
                    <a:cubicBezTo>
                      <a:pt x="54" y="327"/>
                      <a:pt x="63" y="329"/>
                      <a:pt x="65" y="324"/>
                    </a:cubicBezTo>
                    <a:cubicBezTo>
                      <a:pt x="67" y="320"/>
                      <a:pt x="79" y="310"/>
                      <a:pt x="84" y="310"/>
                    </a:cubicBezTo>
                    <a:cubicBezTo>
                      <a:pt x="88" y="308"/>
                      <a:pt x="84" y="301"/>
                      <a:pt x="88" y="301"/>
                    </a:cubicBezTo>
                    <a:cubicBezTo>
                      <a:pt x="93" y="301"/>
                      <a:pt x="93" y="294"/>
                      <a:pt x="95" y="289"/>
                    </a:cubicBezTo>
                    <a:cubicBezTo>
                      <a:pt x="98" y="287"/>
                      <a:pt x="100" y="287"/>
                      <a:pt x="107" y="287"/>
                    </a:cubicBezTo>
                    <a:cubicBezTo>
                      <a:pt x="116" y="289"/>
                      <a:pt x="126" y="282"/>
                      <a:pt x="137" y="275"/>
                    </a:cubicBezTo>
                    <a:cubicBezTo>
                      <a:pt x="146" y="268"/>
                      <a:pt x="149" y="266"/>
                      <a:pt x="153" y="245"/>
                    </a:cubicBezTo>
                    <a:cubicBezTo>
                      <a:pt x="158" y="226"/>
                      <a:pt x="149" y="203"/>
                      <a:pt x="149" y="196"/>
                    </a:cubicBezTo>
                    <a:cubicBezTo>
                      <a:pt x="149" y="191"/>
                      <a:pt x="133" y="163"/>
                      <a:pt x="128" y="163"/>
                    </a:cubicBezTo>
                    <a:cubicBezTo>
                      <a:pt x="123" y="163"/>
                      <a:pt x="98" y="138"/>
                      <a:pt x="93" y="133"/>
                    </a:cubicBezTo>
                    <a:cubicBezTo>
                      <a:pt x="88" y="131"/>
                      <a:pt x="91" y="124"/>
                      <a:pt x="84" y="117"/>
                    </a:cubicBezTo>
                    <a:cubicBezTo>
                      <a:pt x="79" y="112"/>
                      <a:pt x="77" y="98"/>
                      <a:pt x="79" y="89"/>
                    </a:cubicBezTo>
                    <a:cubicBezTo>
                      <a:pt x="81" y="79"/>
                      <a:pt x="95" y="77"/>
                      <a:pt x="93" y="70"/>
                    </a:cubicBezTo>
                    <a:cubicBezTo>
                      <a:pt x="93" y="63"/>
                      <a:pt x="95" y="58"/>
                      <a:pt x="102" y="58"/>
                    </a:cubicBezTo>
                    <a:cubicBezTo>
                      <a:pt x="109" y="58"/>
                      <a:pt x="116" y="51"/>
                      <a:pt x="119" y="47"/>
                    </a:cubicBezTo>
                    <a:lnTo>
                      <a:pt x="121" y="44"/>
                    </a:lnTo>
                    <a:cubicBezTo>
                      <a:pt x="119" y="42"/>
                      <a:pt x="119" y="42"/>
                      <a:pt x="116" y="42"/>
                    </a:cubicBezTo>
                    <a:lnTo>
                      <a:pt x="116" y="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5" name="Freeform 234">
                <a:extLst>
                  <a:ext uri="{FF2B5EF4-FFF2-40B4-BE49-F238E27FC236}">
                    <a16:creationId xmlns:a16="http://schemas.microsoft.com/office/drawing/2014/main" id="{D53ECFEB-83AA-DBFF-ED60-5C5515692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174"/>
                <a:ext cx="79" cy="55"/>
              </a:xfrm>
              <a:custGeom>
                <a:avLst/>
                <a:gdLst>
                  <a:gd name="T0" fmla="*/ 63 w 130"/>
                  <a:gd name="T1" fmla="*/ 82 h 91"/>
                  <a:gd name="T2" fmla="*/ 63 w 130"/>
                  <a:gd name="T3" fmla="*/ 82 h 91"/>
                  <a:gd name="T4" fmla="*/ 88 w 130"/>
                  <a:gd name="T5" fmla="*/ 82 h 91"/>
                  <a:gd name="T6" fmla="*/ 88 w 130"/>
                  <a:gd name="T7" fmla="*/ 63 h 91"/>
                  <a:gd name="T8" fmla="*/ 107 w 130"/>
                  <a:gd name="T9" fmla="*/ 52 h 91"/>
                  <a:gd name="T10" fmla="*/ 121 w 130"/>
                  <a:gd name="T11" fmla="*/ 26 h 91"/>
                  <a:gd name="T12" fmla="*/ 114 w 130"/>
                  <a:gd name="T13" fmla="*/ 0 h 91"/>
                  <a:gd name="T14" fmla="*/ 100 w 130"/>
                  <a:gd name="T15" fmla="*/ 3 h 91"/>
                  <a:gd name="T16" fmla="*/ 84 w 130"/>
                  <a:gd name="T17" fmla="*/ 7 h 91"/>
                  <a:gd name="T18" fmla="*/ 79 w 130"/>
                  <a:gd name="T19" fmla="*/ 14 h 91"/>
                  <a:gd name="T20" fmla="*/ 67 w 130"/>
                  <a:gd name="T21" fmla="*/ 5 h 91"/>
                  <a:gd name="T22" fmla="*/ 37 w 130"/>
                  <a:gd name="T23" fmla="*/ 5 h 91"/>
                  <a:gd name="T24" fmla="*/ 9 w 130"/>
                  <a:gd name="T25" fmla="*/ 19 h 91"/>
                  <a:gd name="T26" fmla="*/ 9 w 130"/>
                  <a:gd name="T27" fmla="*/ 38 h 91"/>
                  <a:gd name="T28" fmla="*/ 12 w 130"/>
                  <a:gd name="T29" fmla="*/ 54 h 91"/>
                  <a:gd name="T30" fmla="*/ 19 w 130"/>
                  <a:gd name="T31" fmla="*/ 75 h 91"/>
                  <a:gd name="T32" fmla="*/ 30 w 130"/>
                  <a:gd name="T33" fmla="*/ 77 h 91"/>
                  <a:gd name="T34" fmla="*/ 33 w 130"/>
                  <a:gd name="T35" fmla="*/ 87 h 91"/>
                  <a:gd name="T36" fmla="*/ 49 w 130"/>
                  <a:gd name="T37" fmla="*/ 89 h 91"/>
                  <a:gd name="T38" fmla="*/ 51 w 130"/>
                  <a:gd name="T39" fmla="*/ 91 h 91"/>
                  <a:gd name="T40" fmla="*/ 63 w 130"/>
                  <a:gd name="T41" fmla="*/ 8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" h="91">
                    <a:moveTo>
                      <a:pt x="63" y="82"/>
                    </a:moveTo>
                    <a:lnTo>
                      <a:pt x="63" y="82"/>
                    </a:lnTo>
                    <a:cubicBezTo>
                      <a:pt x="63" y="77"/>
                      <a:pt x="86" y="87"/>
                      <a:pt x="88" y="82"/>
                    </a:cubicBezTo>
                    <a:cubicBezTo>
                      <a:pt x="91" y="77"/>
                      <a:pt x="72" y="59"/>
                      <a:pt x="88" y="63"/>
                    </a:cubicBezTo>
                    <a:cubicBezTo>
                      <a:pt x="105" y="68"/>
                      <a:pt x="102" y="59"/>
                      <a:pt x="107" y="52"/>
                    </a:cubicBezTo>
                    <a:cubicBezTo>
                      <a:pt x="112" y="45"/>
                      <a:pt x="130" y="40"/>
                      <a:pt x="121" y="26"/>
                    </a:cubicBezTo>
                    <a:cubicBezTo>
                      <a:pt x="116" y="19"/>
                      <a:pt x="114" y="7"/>
                      <a:pt x="114" y="0"/>
                    </a:cubicBezTo>
                    <a:cubicBezTo>
                      <a:pt x="109" y="5"/>
                      <a:pt x="102" y="5"/>
                      <a:pt x="100" y="3"/>
                    </a:cubicBezTo>
                    <a:cubicBezTo>
                      <a:pt x="95" y="3"/>
                      <a:pt x="84" y="0"/>
                      <a:pt x="84" y="7"/>
                    </a:cubicBezTo>
                    <a:cubicBezTo>
                      <a:pt x="84" y="14"/>
                      <a:pt x="77" y="17"/>
                      <a:pt x="79" y="14"/>
                    </a:cubicBezTo>
                    <a:cubicBezTo>
                      <a:pt x="79" y="10"/>
                      <a:pt x="70" y="10"/>
                      <a:pt x="67" y="5"/>
                    </a:cubicBezTo>
                    <a:cubicBezTo>
                      <a:pt x="63" y="0"/>
                      <a:pt x="47" y="7"/>
                      <a:pt x="37" y="5"/>
                    </a:cubicBezTo>
                    <a:cubicBezTo>
                      <a:pt x="30" y="3"/>
                      <a:pt x="16" y="10"/>
                      <a:pt x="9" y="19"/>
                    </a:cubicBezTo>
                    <a:cubicBezTo>
                      <a:pt x="0" y="28"/>
                      <a:pt x="9" y="28"/>
                      <a:pt x="9" y="38"/>
                    </a:cubicBezTo>
                    <a:cubicBezTo>
                      <a:pt x="9" y="47"/>
                      <a:pt x="14" y="47"/>
                      <a:pt x="12" y="54"/>
                    </a:cubicBezTo>
                    <a:cubicBezTo>
                      <a:pt x="21" y="59"/>
                      <a:pt x="16" y="68"/>
                      <a:pt x="19" y="75"/>
                    </a:cubicBezTo>
                    <a:cubicBezTo>
                      <a:pt x="19" y="80"/>
                      <a:pt x="26" y="77"/>
                      <a:pt x="30" y="77"/>
                    </a:cubicBezTo>
                    <a:cubicBezTo>
                      <a:pt x="35" y="75"/>
                      <a:pt x="28" y="84"/>
                      <a:pt x="33" y="87"/>
                    </a:cubicBezTo>
                    <a:cubicBezTo>
                      <a:pt x="35" y="91"/>
                      <a:pt x="47" y="84"/>
                      <a:pt x="49" y="89"/>
                    </a:cubicBezTo>
                    <a:cubicBezTo>
                      <a:pt x="49" y="91"/>
                      <a:pt x="49" y="91"/>
                      <a:pt x="51" y="91"/>
                    </a:cubicBezTo>
                    <a:cubicBezTo>
                      <a:pt x="56" y="89"/>
                      <a:pt x="63" y="84"/>
                      <a:pt x="63" y="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6" name="Freeform 235">
                <a:extLst>
                  <a:ext uri="{FF2B5EF4-FFF2-40B4-BE49-F238E27FC236}">
                    <a16:creationId xmlns:a16="http://schemas.microsoft.com/office/drawing/2014/main" id="{CFF0F346-6F30-02A3-4380-4054706C6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174"/>
                <a:ext cx="79" cy="55"/>
              </a:xfrm>
              <a:custGeom>
                <a:avLst/>
                <a:gdLst>
                  <a:gd name="T0" fmla="*/ 63 w 130"/>
                  <a:gd name="T1" fmla="*/ 82 h 91"/>
                  <a:gd name="T2" fmla="*/ 63 w 130"/>
                  <a:gd name="T3" fmla="*/ 82 h 91"/>
                  <a:gd name="T4" fmla="*/ 88 w 130"/>
                  <a:gd name="T5" fmla="*/ 82 h 91"/>
                  <a:gd name="T6" fmla="*/ 88 w 130"/>
                  <a:gd name="T7" fmla="*/ 63 h 91"/>
                  <a:gd name="T8" fmla="*/ 107 w 130"/>
                  <a:gd name="T9" fmla="*/ 52 h 91"/>
                  <a:gd name="T10" fmla="*/ 121 w 130"/>
                  <a:gd name="T11" fmla="*/ 26 h 91"/>
                  <a:gd name="T12" fmla="*/ 114 w 130"/>
                  <a:gd name="T13" fmla="*/ 0 h 91"/>
                  <a:gd name="T14" fmla="*/ 100 w 130"/>
                  <a:gd name="T15" fmla="*/ 3 h 91"/>
                  <a:gd name="T16" fmla="*/ 84 w 130"/>
                  <a:gd name="T17" fmla="*/ 7 h 91"/>
                  <a:gd name="T18" fmla="*/ 79 w 130"/>
                  <a:gd name="T19" fmla="*/ 14 h 91"/>
                  <a:gd name="T20" fmla="*/ 67 w 130"/>
                  <a:gd name="T21" fmla="*/ 5 h 91"/>
                  <a:gd name="T22" fmla="*/ 37 w 130"/>
                  <a:gd name="T23" fmla="*/ 5 h 91"/>
                  <a:gd name="T24" fmla="*/ 9 w 130"/>
                  <a:gd name="T25" fmla="*/ 19 h 91"/>
                  <a:gd name="T26" fmla="*/ 9 w 130"/>
                  <a:gd name="T27" fmla="*/ 38 h 91"/>
                  <a:gd name="T28" fmla="*/ 12 w 130"/>
                  <a:gd name="T29" fmla="*/ 54 h 91"/>
                  <a:gd name="T30" fmla="*/ 19 w 130"/>
                  <a:gd name="T31" fmla="*/ 75 h 91"/>
                  <a:gd name="T32" fmla="*/ 30 w 130"/>
                  <a:gd name="T33" fmla="*/ 77 h 91"/>
                  <a:gd name="T34" fmla="*/ 33 w 130"/>
                  <a:gd name="T35" fmla="*/ 87 h 91"/>
                  <a:gd name="T36" fmla="*/ 49 w 130"/>
                  <a:gd name="T37" fmla="*/ 89 h 91"/>
                  <a:gd name="T38" fmla="*/ 51 w 130"/>
                  <a:gd name="T39" fmla="*/ 91 h 91"/>
                  <a:gd name="T40" fmla="*/ 63 w 130"/>
                  <a:gd name="T41" fmla="*/ 82 h 91"/>
                  <a:gd name="T42" fmla="*/ 63 w 130"/>
                  <a:gd name="T43" fmla="*/ 8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91">
                    <a:moveTo>
                      <a:pt x="63" y="82"/>
                    </a:moveTo>
                    <a:lnTo>
                      <a:pt x="63" y="82"/>
                    </a:lnTo>
                    <a:cubicBezTo>
                      <a:pt x="63" y="77"/>
                      <a:pt x="86" y="87"/>
                      <a:pt x="88" y="82"/>
                    </a:cubicBezTo>
                    <a:cubicBezTo>
                      <a:pt x="91" y="77"/>
                      <a:pt x="72" y="59"/>
                      <a:pt x="88" y="63"/>
                    </a:cubicBezTo>
                    <a:cubicBezTo>
                      <a:pt x="105" y="68"/>
                      <a:pt x="102" y="59"/>
                      <a:pt x="107" y="52"/>
                    </a:cubicBezTo>
                    <a:cubicBezTo>
                      <a:pt x="112" y="45"/>
                      <a:pt x="130" y="40"/>
                      <a:pt x="121" y="26"/>
                    </a:cubicBezTo>
                    <a:cubicBezTo>
                      <a:pt x="116" y="19"/>
                      <a:pt x="114" y="7"/>
                      <a:pt x="114" y="0"/>
                    </a:cubicBezTo>
                    <a:cubicBezTo>
                      <a:pt x="109" y="5"/>
                      <a:pt x="102" y="5"/>
                      <a:pt x="100" y="3"/>
                    </a:cubicBezTo>
                    <a:cubicBezTo>
                      <a:pt x="95" y="3"/>
                      <a:pt x="84" y="0"/>
                      <a:pt x="84" y="7"/>
                    </a:cubicBezTo>
                    <a:cubicBezTo>
                      <a:pt x="84" y="14"/>
                      <a:pt x="77" y="17"/>
                      <a:pt x="79" y="14"/>
                    </a:cubicBezTo>
                    <a:cubicBezTo>
                      <a:pt x="79" y="10"/>
                      <a:pt x="70" y="10"/>
                      <a:pt x="67" y="5"/>
                    </a:cubicBezTo>
                    <a:cubicBezTo>
                      <a:pt x="63" y="0"/>
                      <a:pt x="47" y="7"/>
                      <a:pt x="37" y="5"/>
                    </a:cubicBezTo>
                    <a:cubicBezTo>
                      <a:pt x="30" y="3"/>
                      <a:pt x="16" y="10"/>
                      <a:pt x="9" y="19"/>
                    </a:cubicBezTo>
                    <a:cubicBezTo>
                      <a:pt x="0" y="28"/>
                      <a:pt x="9" y="28"/>
                      <a:pt x="9" y="38"/>
                    </a:cubicBezTo>
                    <a:cubicBezTo>
                      <a:pt x="9" y="47"/>
                      <a:pt x="14" y="47"/>
                      <a:pt x="12" y="54"/>
                    </a:cubicBezTo>
                    <a:cubicBezTo>
                      <a:pt x="21" y="59"/>
                      <a:pt x="16" y="68"/>
                      <a:pt x="19" y="75"/>
                    </a:cubicBezTo>
                    <a:cubicBezTo>
                      <a:pt x="19" y="80"/>
                      <a:pt x="26" y="77"/>
                      <a:pt x="30" y="77"/>
                    </a:cubicBezTo>
                    <a:cubicBezTo>
                      <a:pt x="35" y="75"/>
                      <a:pt x="28" y="84"/>
                      <a:pt x="33" y="87"/>
                    </a:cubicBezTo>
                    <a:cubicBezTo>
                      <a:pt x="35" y="91"/>
                      <a:pt x="47" y="84"/>
                      <a:pt x="49" y="89"/>
                    </a:cubicBezTo>
                    <a:cubicBezTo>
                      <a:pt x="49" y="91"/>
                      <a:pt x="49" y="91"/>
                      <a:pt x="51" y="91"/>
                    </a:cubicBezTo>
                    <a:cubicBezTo>
                      <a:pt x="56" y="89"/>
                      <a:pt x="63" y="84"/>
                      <a:pt x="63" y="82"/>
                    </a:cubicBezTo>
                    <a:lnTo>
                      <a:pt x="63" y="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7" name="Freeform 236">
                <a:extLst>
                  <a:ext uri="{FF2B5EF4-FFF2-40B4-BE49-F238E27FC236}">
                    <a16:creationId xmlns:a16="http://schemas.microsoft.com/office/drawing/2014/main" id="{1427E303-1757-6908-680A-4BA39DB4E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174"/>
                <a:ext cx="79" cy="55"/>
              </a:xfrm>
              <a:custGeom>
                <a:avLst/>
                <a:gdLst>
                  <a:gd name="T0" fmla="*/ 63 w 130"/>
                  <a:gd name="T1" fmla="*/ 82 h 91"/>
                  <a:gd name="T2" fmla="*/ 63 w 130"/>
                  <a:gd name="T3" fmla="*/ 82 h 91"/>
                  <a:gd name="T4" fmla="*/ 88 w 130"/>
                  <a:gd name="T5" fmla="*/ 82 h 91"/>
                  <a:gd name="T6" fmla="*/ 88 w 130"/>
                  <a:gd name="T7" fmla="*/ 63 h 91"/>
                  <a:gd name="T8" fmla="*/ 107 w 130"/>
                  <a:gd name="T9" fmla="*/ 52 h 91"/>
                  <a:gd name="T10" fmla="*/ 121 w 130"/>
                  <a:gd name="T11" fmla="*/ 26 h 91"/>
                  <a:gd name="T12" fmla="*/ 114 w 130"/>
                  <a:gd name="T13" fmla="*/ 0 h 91"/>
                  <a:gd name="T14" fmla="*/ 100 w 130"/>
                  <a:gd name="T15" fmla="*/ 3 h 91"/>
                  <a:gd name="T16" fmla="*/ 84 w 130"/>
                  <a:gd name="T17" fmla="*/ 7 h 91"/>
                  <a:gd name="T18" fmla="*/ 79 w 130"/>
                  <a:gd name="T19" fmla="*/ 14 h 91"/>
                  <a:gd name="T20" fmla="*/ 67 w 130"/>
                  <a:gd name="T21" fmla="*/ 5 h 91"/>
                  <a:gd name="T22" fmla="*/ 37 w 130"/>
                  <a:gd name="T23" fmla="*/ 5 h 91"/>
                  <a:gd name="T24" fmla="*/ 9 w 130"/>
                  <a:gd name="T25" fmla="*/ 19 h 91"/>
                  <a:gd name="T26" fmla="*/ 9 w 130"/>
                  <a:gd name="T27" fmla="*/ 38 h 91"/>
                  <a:gd name="T28" fmla="*/ 12 w 130"/>
                  <a:gd name="T29" fmla="*/ 54 h 91"/>
                  <a:gd name="T30" fmla="*/ 19 w 130"/>
                  <a:gd name="T31" fmla="*/ 75 h 91"/>
                  <a:gd name="T32" fmla="*/ 30 w 130"/>
                  <a:gd name="T33" fmla="*/ 77 h 91"/>
                  <a:gd name="T34" fmla="*/ 33 w 130"/>
                  <a:gd name="T35" fmla="*/ 87 h 91"/>
                  <a:gd name="T36" fmla="*/ 49 w 130"/>
                  <a:gd name="T37" fmla="*/ 89 h 91"/>
                  <a:gd name="T38" fmla="*/ 51 w 130"/>
                  <a:gd name="T39" fmla="*/ 91 h 91"/>
                  <a:gd name="T40" fmla="*/ 63 w 130"/>
                  <a:gd name="T41" fmla="*/ 8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" h="91">
                    <a:moveTo>
                      <a:pt x="63" y="82"/>
                    </a:moveTo>
                    <a:lnTo>
                      <a:pt x="63" y="82"/>
                    </a:lnTo>
                    <a:cubicBezTo>
                      <a:pt x="63" y="77"/>
                      <a:pt x="86" y="87"/>
                      <a:pt x="88" y="82"/>
                    </a:cubicBezTo>
                    <a:cubicBezTo>
                      <a:pt x="91" y="77"/>
                      <a:pt x="72" y="59"/>
                      <a:pt x="88" y="63"/>
                    </a:cubicBezTo>
                    <a:cubicBezTo>
                      <a:pt x="105" y="68"/>
                      <a:pt x="102" y="59"/>
                      <a:pt x="107" y="52"/>
                    </a:cubicBezTo>
                    <a:cubicBezTo>
                      <a:pt x="112" y="45"/>
                      <a:pt x="130" y="40"/>
                      <a:pt x="121" y="26"/>
                    </a:cubicBezTo>
                    <a:cubicBezTo>
                      <a:pt x="116" y="19"/>
                      <a:pt x="114" y="7"/>
                      <a:pt x="114" y="0"/>
                    </a:cubicBezTo>
                    <a:cubicBezTo>
                      <a:pt x="109" y="5"/>
                      <a:pt x="102" y="5"/>
                      <a:pt x="100" y="3"/>
                    </a:cubicBezTo>
                    <a:cubicBezTo>
                      <a:pt x="95" y="3"/>
                      <a:pt x="84" y="0"/>
                      <a:pt x="84" y="7"/>
                    </a:cubicBezTo>
                    <a:cubicBezTo>
                      <a:pt x="84" y="14"/>
                      <a:pt x="77" y="17"/>
                      <a:pt x="79" y="14"/>
                    </a:cubicBezTo>
                    <a:cubicBezTo>
                      <a:pt x="79" y="10"/>
                      <a:pt x="70" y="10"/>
                      <a:pt x="67" y="5"/>
                    </a:cubicBezTo>
                    <a:cubicBezTo>
                      <a:pt x="63" y="0"/>
                      <a:pt x="47" y="7"/>
                      <a:pt x="37" y="5"/>
                    </a:cubicBezTo>
                    <a:cubicBezTo>
                      <a:pt x="30" y="3"/>
                      <a:pt x="16" y="10"/>
                      <a:pt x="9" y="19"/>
                    </a:cubicBezTo>
                    <a:cubicBezTo>
                      <a:pt x="0" y="28"/>
                      <a:pt x="9" y="28"/>
                      <a:pt x="9" y="38"/>
                    </a:cubicBezTo>
                    <a:cubicBezTo>
                      <a:pt x="9" y="47"/>
                      <a:pt x="14" y="47"/>
                      <a:pt x="12" y="54"/>
                    </a:cubicBezTo>
                    <a:cubicBezTo>
                      <a:pt x="21" y="59"/>
                      <a:pt x="16" y="68"/>
                      <a:pt x="19" y="75"/>
                    </a:cubicBezTo>
                    <a:cubicBezTo>
                      <a:pt x="19" y="80"/>
                      <a:pt x="26" y="77"/>
                      <a:pt x="30" y="77"/>
                    </a:cubicBezTo>
                    <a:cubicBezTo>
                      <a:pt x="35" y="75"/>
                      <a:pt x="28" y="84"/>
                      <a:pt x="33" y="87"/>
                    </a:cubicBezTo>
                    <a:cubicBezTo>
                      <a:pt x="35" y="91"/>
                      <a:pt x="47" y="84"/>
                      <a:pt x="49" y="89"/>
                    </a:cubicBezTo>
                    <a:cubicBezTo>
                      <a:pt x="49" y="91"/>
                      <a:pt x="49" y="91"/>
                      <a:pt x="51" y="91"/>
                    </a:cubicBezTo>
                    <a:cubicBezTo>
                      <a:pt x="56" y="89"/>
                      <a:pt x="63" y="84"/>
                      <a:pt x="63" y="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8" name="Freeform 237">
                <a:extLst>
                  <a:ext uri="{FF2B5EF4-FFF2-40B4-BE49-F238E27FC236}">
                    <a16:creationId xmlns:a16="http://schemas.microsoft.com/office/drawing/2014/main" id="{8C5E5182-575A-37A9-1614-6440CC89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174"/>
                <a:ext cx="79" cy="55"/>
              </a:xfrm>
              <a:custGeom>
                <a:avLst/>
                <a:gdLst>
                  <a:gd name="T0" fmla="*/ 63 w 130"/>
                  <a:gd name="T1" fmla="*/ 82 h 91"/>
                  <a:gd name="T2" fmla="*/ 63 w 130"/>
                  <a:gd name="T3" fmla="*/ 82 h 91"/>
                  <a:gd name="T4" fmla="*/ 88 w 130"/>
                  <a:gd name="T5" fmla="*/ 82 h 91"/>
                  <a:gd name="T6" fmla="*/ 88 w 130"/>
                  <a:gd name="T7" fmla="*/ 63 h 91"/>
                  <a:gd name="T8" fmla="*/ 107 w 130"/>
                  <a:gd name="T9" fmla="*/ 52 h 91"/>
                  <a:gd name="T10" fmla="*/ 121 w 130"/>
                  <a:gd name="T11" fmla="*/ 26 h 91"/>
                  <a:gd name="T12" fmla="*/ 114 w 130"/>
                  <a:gd name="T13" fmla="*/ 0 h 91"/>
                  <a:gd name="T14" fmla="*/ 100 w 130"/>
                  <a:gd name="T15" fmla="*/ 3 h 91"/>
                  <a:gd name="T16" fmla="*/ 84 w 130"/>
                  <a:gd name="T17" fmla="*/ 7 h 91"/>
                  <a:gd name="T18" fmla="*/ 79 w 130"/>
                  <a:gd name="T19" fmla="*/ 14 h 91"/>
                  <a:gd name="T20" fmla="*/ 67 w 130"/>
                  <a:gd name="T21" fmla="*/ 5 h 91"/>
                  <a:gd name="T22" fmla="*/ 37 w 130"/>
                  <a:gd name="T23" fmla="*/ 5 h 91"/>
                  <a:gd name="T24" fmla="*/ 9 w 130"/>
                  <a:gd name="T25" fmla="*/ 19 h 91"/>
                  <a:gd name="T26" fmla="*/ 9 w 130"/>
                  <a:gd name="T27" fmla="*/ 38 h 91"/>
                  <a:gd name="T28" fmla="*/ 12 w 130"/>
                  <a:gd name="T29" fmla="*/ 54 h 91"/>
                  <a:gd name="T30" fmla="*/ 19 w 130"/>
                  <a:gd name="T31" fmla="*/ 75 h 91"/>
                  <a:gd name="T32" fmla="*/ 30 w 130"/>
                  <a:gd name="T33" fmla="*/ 77 h 91"/>
                  <a:gd name="T34" fmla="*/ 33 w 130"/>
                  <a:gd name="T35" fmla="*/ 87 h 91"/>
                  <a:gd name="T36" fmla="*/ 49 w 130"/>
                  <a:gd name="T37" fmla="*/ 89 h 91"/>
                  <a:gd name="T38" fmla="*/ 51 w 130"/>
                  <a:gd name="T39" fmla="*/ 91 h 91"/>
                  <a:gd name="T40" fmla="*/ 63 w 130"/>
                  <a:gd name="T41" fmla="*/ 82 h 91"/>
                  <a:gd name="T42" fmla="*/ 63 w 130"/>
                  <a:gd name="T43" fmla="*/ 8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91">
                    <a:moveTo>
                      <a:pt x="63" y="82"/>
                    </a:moveTo>
                    <a:lnTo>
                      <a:pt x="63" y="82"/>
                    </a:lnTo>
                    <a:cubicBezTo>
                      <a:pt x="63" y="77"/>
                      <a:pt x="86" y="87"/>
                      <a:pt x="88" y="82"/>
                    </a:cubicBezTo>
                    <a:cubicBezTo>
                      <a:pt x="91" y="77"/>
                      <a:pt x="72" y="59"/>
                      <a:pt x="88" y="63"/>
                    </a:cubicBezTo>
                    <a:cubicBezTo>
                      <a:pt x="105" y="68"/>
                      <a:pt x="102" y="59"/>
                      <a:pt x="107" y="52"/>
                    </a:cubicBezTo>
                    <a:cubicBezTo>
                      <a:pt x="112" y="45"/>
                      <a:pt x="130" y="40"/>
                      <a:pt x="121" y="26"/>
                    </a:cubicBezTo>
                    <a:cubicBezTo>
                      <a:pt x="116" y="19"/>
                      <a:pt x="114" y="7"/>
                      <a:pt x="114" y="0"/>
                    </a:cubicBezTo>
                    <a:cubicBezTo>
                      <a:pt x="109" y="5"/>
                      <a:pt x="102" y="5"/>
                      <a:pt x="100" y="3"/>
                    </a:cubicBezTo>
                    <a:cubicBezTo>
                      <a:pt x="95" y="3"/>
                      <a:pt x="84" y="0"/>
                      <a:pt x="84" y="7"/>
                    </a:cubicBezTo>
                    <a:cubicBezTo>
                      <a:pt x="84" y="14"/>
                      <a:pt x="77" y="17"/>
                      <a:pt x="79" y="14"/>
                    </a:cubicBezTo>
                    <a:cubicBezTo>
                      <a:pt x="79" y="10"/>
                      <a:pt x="70" y="10"/>
                      <a:pt x="67" y="5"/>
                    </a:cubicBezTo>
                    <a:cubicBezTo>
                      <a:pt x="63" y="0"/>
                      <a:pt x="47" y="7"/>
                      <a:pt x="37" y="5"/>
                    </a:cubicBezTo>
                    <a:cubicBezTo>
                      <a:pt x="30" y="3"/>
                      <a:pt x="16" y="10"/>
                      <a:pt x="9" y="19"/>
                    </a:cubicBezTo>
                    <a:cubicBezTo>
                      <a:pt x="0" y="28"/>
                      <a:pt x="9" y="28"/>
                      <a:pt x="9" y="38"/>
                    </a:cubicBezTo>
                    <a:cubicBezTo>
                      <a:pt x="9" y="47"/>
                      <a:pt x="14" y="47"/>
                      <a:pt x="12" y="54"/>
                    </a:cubicBezTo>
                    <a:cubicBezTo>
                      <a:pt x="21" y="59"/>
                      <a:pt x="16" y="68"/>
                      <a:pt x="19" y="75"/>
                    </a:cubicBezTo>
                    <a:cubicBezTo>
                      <a:pt x="19" y="80"/>
                      <a:pt x="26" y="77"/>
                      <a:pt x="30" y="77"/>
                    </a:cubicBezTo>
                    <a:cubicBezTo>
                      <a:pt x="35" y="75"/>
                      <a:pt x="28" y="84"/>
                      <a:pt x="33" y="87"/>
                    </a:cubicBezTo>
                    <a:cubicBezTo>
                      <a:pt x="35" y="91"/>
                      <a:pt x="47" y="84"/>
                      <a:pt x="49" y="89"/>
                    </a:cubicBezTo>
                    <a:cubicBezTo>
                      <a:pt x="49" y="91"/>
                      <a:pt x="49" y="91"/>
                      <a:pt x="51" y="91"/>
                    </a:cubicBezTo>
                    <a:cubicBezTo>
                      <a:pt x="56" y="89"/>
                      <a:pt x="63" y="84"/>
                      <a:pt x="63" y="82"/>
                    </a:cubicBezTo>
                    <a:lnTo>
                      <a:pt x="63" y="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09" name="Freeform 238">
                <a:extLst>
                  <a:ext uri="{FF2B5EF4-FFF2-40B4-BE49-F238E27FC236}">
                    <a16:creationId xmlns:a16="http://schemas.microsoft.com/office/drawing/2014/main" id="{631DACD8-7C6F-1184-71CD-FED95B3D2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067"/>
                <a:ext cx="95" cy="117"/>
              </a:xfrm>
              <a:custGeom>
                <a:avLst/>
                <a:gdLst>
                  <a:gd name="T0" fmla="*/ 107 w 158"/>
                  <a:gd name="T1" fmla="*/ 89 h 194"/>
                  <a:gd name="T2" fmla="*/ 107 w 158"/>
                  <a:gd name="T3" fmla="*/ 89 h 194"/>
                  <a:gd name="T4" fmla="*/ 84 w 158"/>
                  <a:gd name="T5" fmla="*/ 70 h 194"/>
                  <a:gd name="T6" fmla="*/ 100 w 158"/>
                  <a:gd name="T7" fmla="*/ 58 h 194"/>
                  <a:gd name="T8" fmla="*/ 93 w 158"/>
                  <a:gd name="T9" fmla="*/ 44 h 194"/>
                  <a:gd name="T10" fmla="*/ 79 w 158"/>
                  <a:gd name="T11" fmla="*/ 40 h 194"/>
                  <a:gd name="T12" fmla="*/ 61 w 158"/>
                  <a:gd name="T13" fmla="*/ 30 h 194"/>
                  <a:gd name="T14" fmla="*/ 51 w 158"/>
                  <a:gd name="T15" fmla="*/ 14 h 194"/>
                  <a:gd name="T16" fmla="*/ 42 w 158"/>
                  <a:gd name="T17" fmla="*/ 2 h 194"/>
                  <a:gd name="T18" fmla="*/ 35 w 158"/>
                  <a:gd name="T19" fmla="*/ 2 h 194"/>
                  <a:gd name="T20" fmla="*/ 30 w 158"/>
                  <a:gd name="T21" fmla="*/ 14 h 194"/>
                  <a:gd name="T22" fmla="*/ 30 w 158"/>
                  <a:gd name="T23" fmla="*/ 30 h 194"/>
                  <a:gd name="T24" fmla="*/ 19 w 158"/>
                  <a:gd name="T25" fmla="*/ 21 h 194"/>
                  <a:gd name="T26" fmla="*/ 9 w 158"/>
                  <a:gd name="T27" fmla="*/ 37 h 194"/>
                  <a:gd name="T28" fmla="*/ 0 w 158"/>
                  <a:gd name="T29" fmla="*/ 44 h 194"/>
                  <a:gd name="T30" fmla="*/ 5 w 158"/>
                  <a:gd name="T31" fmla="*/ 49 h 194"/>
                  <a:gd name="T32" fmla="*/ 7 w 158"/>
                  <a:gd name="T33" fmla="*/ 65 h 194"/>
                  <a:gd name="T34" fmla="*/ 21 w 158"/>
                  <a:gd name="T35" fmla="*/ 70 h 194"/>
                  <a:gd name="T36" fmla="*/ 19 w 158"/>
                  <a:gd name="T37" fmla="*/ 93 h 194"/>
                  <a:gd name="T38" fmla="*/ 14 w 158"/>
                  <a:gd name="T39" fmla="*/ 110 h 194"/>
                  <a:gd name="T40" fmla="*/ 33 w 158"/>
                  <a:gd name="T41" fmla="*/ 103 h 194"/>
                  <a:gd name="T42" fmla="*/ 49 w 158"/>
                  <a:gd name="T43" fmla="*/ 100 h 194"/>
                  <a:gd name="T44" fmla="*/ 63 w 158"/>
                  <a:gd name="T45" fmla="*/ 98 h 194"/>
                  <a:gd name="T46" fmla="*/ 82 w 158"/>
                  <a:gd name="T47" fmla="*/ 96 h 194"/>
                  <a:gd name="T48" fmla="*/ 98 w 158"/>
                  <a:gd name="T49" fmla="*/ 112 h 194"/>
                  <a:gd name="T50" fmla="*/ 100 w 158"/>
                  <a:gd name="T51" fmla="*/ 138 h 194"/>
                  <a:gd name="T52" fmla="*/ 114 w 158"/>
                  <a:gd name="T53" fmla="*/ 161 h 194"/>
                  <a:gd name="T54" fmla="*/ 112 w 158"/>
                  <a:gd name="T55" fmla="*/ 184 h 194"/>
                  <a:gd name="T56" fmla="*/ 121 w 158"/>
                  <a:gd name="T57" fmla="*/ 191 h 194"/>
                  <a:gd name="T58" fmla="*/ 126 w 158"/>
                  <a:gd name="T59" fmla="*/ 184 h 194"/>
                  <a:gd name="T60" fmla="*/ 142 w 158"/>
                  <a:gd name="T61" fmla="*/ 180 h 194"/>
                  <a:gd name="T62" fmla="*/ 156 w 158"/>
                  <a:gd name="T63" fmla="*/ 177 h 194"/>
                  <a:gd name="T64" fmla="*/ 156 w 158"/>
                  <a:gd name="T65" fmla="*/ 168 h 194"/>
                  <a:gd name="T66" fmla="*/ 154 w 158"/>
                  <a:gd name="T67" fmla="*/ 147 h 194"/>
                  <a:gd name="T68" fmla="*/ 135 w 158"/>
                  <a:gd name="T69" fmla="*/ 131 h 194"/>
                  <a:gd name="T70" fmla="*/ 119 w 158"/>
                  <a:gd name="T71" fmla="*/ 107 h 194"/>
                  <a:gd name="T72" fmla="*/ 107 w 158"/>
                  <a:gd name="T73" fmla="*/ 8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194">
                    <a:moveTo>
                      <a:pt x="107" y="89"/>
                    </a:moveTo>
                    <a:lnTo>
                      <a:pt x="107" y="89"/>
                    </a:lnTo>
                    <a:cubicBezTo>
                      <a:pt x="107" y="84"/>
                      <a:pt x="82" y="75"/>
                      <a:pt x="84" y="70"/>
                    </a:cubicBezTo>
                    <a:cubicBezTo>
                      <a:pt x="86" y="63"/>
                      <a:pt x="100" y="65"/>
                      <a:pt x="100" y="58"/>
                    </a:cubicBezTo>
                    <a:cubicBezTo>
                      <a:pt x="100" y="54"/>
                      <a:pt x="96" y="54"/>
                      <a:pt x="93" y="44"/>
                    </a:cubicBezTo>
                    <a:cubicBezTo>
                      <a:pt x="93" y="33"/>
                      <a:pt x="84" y="37"/>
                      <a:pt x="79" y="40"/>
                    </a:cubicBezTo>
                    <a:cubicBezTo>
                      <a:pt x="75" y="42"/>
                      <a:pt x="61" y="37"/>
                      <a:pt x="61" y="30"/>
                    </a:cubicBezTo>
                    <a:cubicBezTo>
                      <a:pt x="61" y="23"/>
                      <a:pt x="51" y="19"/>
                      <a:pt x="51" y="14"/>
                    </a:cubicBezTo>
                    <a:cubicBezTo>
                      <a:pt x="51" y="9"/>
                      <a:pt x="47" y="7"/>
                      <a:pt x="42" y="2"/>
                    </a:cubicBezTo>
                    <a:cubicBezTo>
                      <a:pt x="40" y="5"/>
                      <a:pt x="35" y="5"/>
                      <a:pt x="35" y="2"/>
                    </a:cubicBezTo>
                    <a:cubicBezTo>
                      <a:pt x="33" y="0"/>
                      <a:pt x="28" y="12"/>
                      <a:pt x="30" y="14"/>
                    </a:cubicBezTo>
                    <a:cubicBezTo>
                      <a:pt x="33" y="16"/>
                      <a:pt x="37" y="33"/>
                      <a:pt x="30" y="30"/>
                    </a:cubicBezTo>
                    <a:cubicBezTo>
                      <a:pt x="24" y="28"/>
                      <a:pt x="24" y="19"/>
                      <a:pt x="19" y="21"/>
                    </a:cubicBezTo>
                    <a:cubicBezTo>
                      <a:pt x="19" y="21"/>
                      <a:pt x="9" y="33"/>
                      <a:pt x="9" y="37"/>
                    </a:cubicBezTo>
                    <a:cubicBezTo>
                      <a:pt x="9" y="42"/>
                      <a:pt x="5" y="42"/>
                      <a:pt x="0" y="44"/>
                    </a:cubicBezTo>
                    <a:cubicBezTo>
                      <a:pt x="2" y="47"/>
                      <a:pt x="5" y="47"/>
                      <a:pt x="5" y="49"/>
                    </a:cubicBezTo>
                    <a:cubicBezTo>
                      <a:pt x="7" y="51"/>
                      <a:pt x="5" y="58"/>
                      <a:pt x="7" y="65"/>
                    </a:cubicBezTo>
                    <a:cubicBezTo>
                      <a:pt x="9" y="72"/>
                      <a:pt x="19" y="61"/>
                      <a:pt x="21" y="70"/>
                    </a:cubicBezTo>
                    <a:cubicBezTo>
                      <a:pt x="24" y="79"/>
                      <a:pt x="19" y="84"/>
                      <a:pt x="19" y="93"/>
                    </a:cubicBezTo>
                    <a:cubicBezTo>
                      <a:pt x="19" y="103"/>
                      <a:pt x="12" y="100"/>
                      <a:pt x="14" y="110"/>
                    </a:cubicBezTo>
                    <a:cubicBezTo>
                      <a:pt x="17" y="117"/>
                      <a:pt x="26" y="107"/>
                      <a:pt x="33" y="103"/>
                    </a:cubicBezTo>
                    <a:cubicBezTo>
                      <a:pt x="40" y="96"/>
                      <a:pt x="47" y="98"/>
                      <a:pt x="49" y="100"/>
                    </a:cubicBezTo>
                    <a:cubicBezTo>
                      <a:pt x="51" y="105"/>
                      <a:pt x="61" y="103"/>
                      <a:pt x="63" y="98"/>
                    </a:cubicBezTo>
                    <a:cubicBezTo>
                      <a:pt x="63" y="93"/>
                      <a:pt x="77" y="91"/>
                      <a:pt x="82" y="96"/>
                    </a:cubicBezTo>
                    <a:cubicBezTo>
                      <a:pt x="86" y="103"/>
                      <a:pt x="91" y="110"/>
                      <a:pt x="98" y="112"/>
                    </a:cubicBezTo>
                    <a:cubicBezTo>
                      <a:pt x="105" y="117"/>
                      <a:pt x="93" y="135"/>
                      <a:pt x="100" y="138"/>
                    </a:cubicBezTo>
                    <a:cubicBezTo>
                      <a:pt x="105" y="140"/>
                      <a:pt x="114" y="149"/>
                      <a:pt x="114" y="161"/>
                    </a:cubicBezTo>
                    <a:cubicBezTo>
                      <a:pt x="114" y="170"/>
                      <a:pt x="119" y="177"/>
                      <a:pt x="112" y="184"/>
                    </a:cubicBezTo>
                    <a:cubicBezTo>
                      <a:pt x="116" y="187"/>
                      <a:pt x="121" y="187"/>
                      <a:pt x="121" y="191"/>
                    </a:cubicBezTo>
                    <a:cubicBezTo>
                      <a:pt x="119" y="194"/>
                      <a:pt x="126" y="191"/>
                      <a:pt x="126" y="184"/>
                    </a:cubicBezTo>
                    <a:cubicBezTo>
                      <a:pt x="126" y="177"/>
                      <a:pt x="137" y="180"/>
                      <a:pt x="142" y="180"/>
                    </a:cubicBezTo>
                    <a:cubicBezTo>
                      <a:pt x="144" y="182"/>
                      <a:pt x="151" y="182"/>
                      <a:pt x="156" y="177"/>
                    </a:cubicBezTo>
                    <a:lnTo>
                      <a:pt x="156" y="168"/>
                    </a:lnTo>
                    <a:cubicBezTo>
                      <a:pt x="158" y="161"/>
                      <a:pt x="156" y="152"/>
                      <a:pt x="154" y="147"/>
                    </a:cubicBezTo>
                    <a:cubicBezTo>
                      <a:pt x="149" y="142"/>
                      <a:pt x="137" y="140"/>
                      <a:pt x="135" y="131"/>
                    </a:cubicBezTo>
                    <a:cubicBezTo>
                      <a:pt x="133" y="124"/>
                      <a:pt x="121" y="114"/>
                      <a:pt x="119" y="107"/>
                    </a:cubicBezTo>
                    <a:cubicBezTo>
                      <a:pt x="114" y="100"/>
                      <a:pt x="107" y="96"/>
                      <a:pt x="107" y="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0" name="Freeform 239">
                <a:extLst>
                  <a:ext uri="{FF2B5EF4-FFF2-40B4-BE49-F238E27FC236}">
                    <a16:creationId xmlns:a16="http://schemas.microsoft.com/office/drawing/2014/main" id="{56536D1B-901E-42E4-E412-F377C38F8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067"/>
                <a:ext cx="95" cy="117"/>
              </a:xfrm>
              <a:custGeom>
                <a:avLst/>
                <a:gdLst>
                  <a:gd name="T0" fmla="*/ 107 w 158"/>
                  <a:gd name="T1" fmla="*/ 89 h 194"/>
                  <a:gd name="T2" fmla="*/ 107 w 158"/>
                  <a:gd name="T3" fmla="*/ 89 h 194"/>
                  <a:gd name="T4" fmla="*/ 84 w 158"/>
                  <a:gd name="T5" fmla="*/ 70 h 194"/>
                  <a:gd name="T6" fmla="*/ 100 w 158"/>
                  <a:gd name="T7" fmla="*/ 58 h 194"/>
                  <a:gd name="T8" fmla="*/ 93 w 158"/>
                  <a:gd name="T9" fmla="*/ 44 h 194"/>
                  <a:gd name="T10" fmla="*/ 79 w 158"/>
                  <a:gd name="T11" fmla="*/ 40 h 194"/>
                  <a:gd name="T12" fmla="*/ 61 w 158"/>
                  <a:gd name="T13" fmla="*/ 30 h 194"/>
                  <a:gd name="T14" fmla="*/ 51 w 158"/>
                  <a:gd name="T15" fmla="*/ 14 h 194"/>
                  <a:gd name="T16" fmla="*/ 42 w 158"/>
                  <a:gd name="T17" fmla="*/ 2 h 194"/>
                  <a:gd name="T18" fmla="*/ 35 w 158"/>
                  <a:gd name="T19" fmla="*/ 2 h 194"/>
                  <a:gd name="T20" fmla="*/ 30 w 158"/>
                  <a:gd name="T21" fmla="*/ 14 h 194"/>
                  <a:gd name="T22" fmla="*/ 30 w 158"/>
                  <a:gd name="T23" fmla="*/ 30 h 194"/>
                  <a:gd name="T24" fmla="*/ 19 w 158"/>
                  <a:gd name="T25" fmla="*/ 21 h 194"/>
                  <a:gd name="T26" fmla="*/ 9 w 158"/>
                  <a:gd name="T27" fmla="*/ 37 h 194"/>
                  <a:gd name="T28" fmla="*/ 0 w 158"/>
                  <a:gd name="T29" fmla="*/ 44 h 194"/>
                  <a:gd name="T30" fmla="*/ 5 w 158"/>
                  <a:gd name="T31" fmla="*/ 49 h 194"/>
                  <a:gd name="T32" fmla="*/ 7 w 158"/>
                  <a:gd name="T33" fmla="*/ 65 h 194"/>
                  <a:gd name="T34" fmla="*/ 21 w 158"/>
                  <a:gd name="T35" fmla="*/ 70 h 194"/>
                  <a:gd name="T36" fmla="*/ 19 w 158"/>
                  <a:gd name="T37" fmla="*/ 93 h 194"/>
                  <a:gd name="T38" fmla="*/ 14 w 158"/>
                  <a:gd name="T39" fmla="*/ 110 h 194"/>
                  <a:gd name="T40" fmla="*/ 33 w 158"/>
                  <a:gd name="T41" fmla="*/ 103 h 194"/>
                  <a:gd name="T42" fmla="*/ 49 w 158"/>
                  <a:gd name="T43" fmla="*/ 100 h 194"/>
                  <a:gd name="T44" fmla="*/ 63 w 158"/>
                  <a:gd name="T45" fmla="*/ 98 h 194"/>
                  <a:gd name="T46" fmla="*/ 82 w 158"/>
                  <a:gd name="T47" fmla="*/ 96 h 194"/>
                  <a:gd name="T48" fmla="*/ 98 w 158"/>
                  <a:gd name="T49" fmla="*/ 112 h 194"/>
                  <a:gd name="T50" fmla="*/ 100 w 158"/>
                  <a:gd name="T51" fmla="*/ 138 h 194"/>
                  <a:gd name="T52" fmla="*/ 114 w 158"/>
                  <a:gd name="T53" fmla="*/ 161 h 194"/>
                  <a:gd name="T54" fmla="*/ 112 w 158"/>
                  <a:gd name="T55" fmla="*/ 184 h 194"/>
                  <a:gd name="T56" fmla="*/ 121 w 158"/>
                  <a:gd name="T57" fmla="*/ 191 h 194"/>
                  <a:gd name="T58" fmla="*/ 126 w 158"/>
                  <a:gd name="T59" fmla="*/ 184 h 194"/>
                  <a:gd name="T60" fmla="*/ 142 w 158"/>
                  <a:gd name="T61" fmla="*/ 180 h 194"/>
                  <a:gd name="T62" fmla="*/ 156 w 158"/>
                  <a:gd name="T63" fmla="*/ 177 h 194"/>
                  <a:gd name="T64" fmla="*/ 156 w 158"/>
                  <a:gd name="T65" fmla="*/ 168 h 194"/>
                  <a:gd name="T66" fmla="*/ 154 w 158"/>
                  <a:gd name="T67" fmla="*/ 147 h 194"/>
                  <a:gd name="T68" fmla="*/ 135 w 158"/>
                  <a:gd name="T69" fmla="*/ 131 h 194"/>
                  <a:gd name="T70" fmla="*/ 119 w 158"/>
                  <a:gd name="T71" fmla="*/ 107 h 194"/>
                  <a:gd name="T72" fmla="*/ 107 w 158"/>
                  <a:gd name="T73" fmla="*/ 89 h 194"/>
                  <a:gd name="T74" fmla="*/ 107 w 158"/>
                  <a:gd name="T75" fmla="*/ 8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8" h="194">
                    <a:moveTo>
                      <a:pt x="107" y="89"/>
                    </a:moveTo>
                    <a:lnTo>
                      <a:pt x="107" y="89"/>
                    </a:lnTo>
                    <a:cubicBezTo>
                      <a:pt x="107" y="84"/>
                      <a:pt x="82" y="75"/>
                      <a:pt x="84" y="70"/>
                    </a:cubicBezTo>
                    <a:cubicBezTo>
                      <a:pt x="86" y="63"/>
                      <a:pt x="100" y="65"/>
                      <a:pt x="100" y="58"/>
                    </a:cubicBezTo>
                    <a:cubicBezTo>
                      <a:pt x="100" y="54"/>
                      <a:pt x="96" y="54"/>
                      <a:pt x="93" y="44"/>
                    </a:cubicBezTo>
                    <a:cubicBezTo>
                      <a:pt x="93" y="33"/>
                      <a:pt x="84" y="37"/>
                      <a:pt x="79" y="40"/>
                    </a:cubicBezTo>
                    <a:cubicBezTo>
                      <a:pt x="75" y="42"/>
                      <a:pt x="61" y="37"/>
                      <a:pt x="61" y="30"/>
                    </a:cubicBezTo>
                    <a:cubicBezTo>
                      <a:pt x="61" y="23"/>
                      <a:pt x="51" y="19"/>
                      <a:pt x="51" y="14"/>
                    </a:cubicBezTo>
                    <a:cubicBezTo>
                      <a:pt x="51" y="9"/>
                      <a:pt x="47" y="7"/>
                      <a:pt x="42" y="2"/>
                    </a:cubicBezTo>
                    <a:cubicBezTo>
                      <a:pt x="40" y="5"/>
                      <a:pt x="35" y="5"/>
                      <a:pt x="35" y="2"/>
                    </a:cubicBezTo>
                    <a:cubicBezTo>
                      <a:pt x="33" y="0"/>
                      <a:pt x="28" y="12"/>
                      <a:pt x="30" y="14"/>
                    </a:cubicBezTo>
                    <a:cubicBezTo>
                      <a:pt x="33" y="16"/>
                      <a:pt x="37" y="33"/>
                      <a:pt x="30" y="30"/>
                    </a:cubicBezTo>
                    <a:cubicBezTo>
                      <a:pt x="24" y="28"/>
                      <a:pt x="24" y="19"/>
                      <a:pt x="19" y="21"/>
                    </a:cubicBezTo>
                    <a:cubicBezTo>
                      <a:pt x="19" y="21"/>
                      <a:pt x="9" y="33"/>
                      <a:pt x="9" y="37"/>
                    </a:cubicBezTo>
                    <a:cubicBezTo>
                      <a:pt x="9" y="42"/>
                      <a:pt x="5" y="42"/>
                      <a:pt x="0" y="44"/>
                    </a:cubicBezTo>
                    <a:cubicBezTo>
                      <a:pt x="2" y="47"/>
                      <a:pt x="5" y="47"/>
                      <a:pt x="5" y="49"/>
                    </a:cubicBezTo>
                    <a:cubicBezTo>
                      <a:pt x="7" y="51"/>
                      <a:pt x="5" y="58"/>
                      <a:pt x="7" y="65"/>
                    </a:cubicBezTo>
                    <a:cubicBezTo>
                      <a:pt x="9" y="72"/>
                      <a:pt x="19" y="61"/>
                      <a:pt x="21" y="70"/>
                    </a:cubicBezTo>
                    <a:cubicBezTo>
                      <a:pt x="24" y="79"/>
                      <a:pt x="19" y="84"/>
                      <a:pt x="19" y="93"/>
                    </a:cubicBezTo>
                    <a:cubicBezTo>
                      <a:pt x="19" y="103"/>
                      <a:pt x="12" y="100"/>
                      <a:pt x="14" y="110"/>
                    </a:cubicBezTo>
                    <a:cubicBezTo>
                      <a:pt x="17" y="117"/>
                      <a:pt x="26" y="107"/>
                      <a:pt x="33" y="103"/>
                    </a:cubicBezTo>
                    <a:cubicBezTo>
                      <a:pt x="40" y="96"/>
                      <a:pt x="47" y="98"/>
                      <a:pt x="49" y="100"/>
                    </a:cubicBezTo>
                    <a:cubicBezTo>
                      <a:pt x="51" y="105"/>
                      <a:pt x="61" y="103"/>
                      <a:pt x="63" y="98"/>
                    </a:cubicBezTo>
                    <a:cubicBezTo>
                      <a:pt x="63" y="93"/>
                      <a:pt x="77" y="91"/>
                      <a:pt x="82" y="96"/>
                    </a:cubicBezTo>
                    <a:cubicBezTo>
                      <a:pt x="86" y="103"/>
                      <a:pt x="91" y="110"/>
                      <a:pt x="98" y="112"/>
                    </a:cubicBezTo>
                    <a:cubicBezTo>
                      <a:pt x="105" y="117"/>
                      <a:pt x="93" y="135"/>
                      <a:pt x="100" y="138"/>
                    </a:cubicBezTo>
                    <a:cubicBezTo>
                      <a:pt x="105" y="140"/>
                      <a:pt x="114" y="149"/>
                      <a:pt x="114" y="161"/>
                    </a:cubicBezTo>
                    <a:cubicBezTo>
                      <a:pt x="114" y="170"/>
                      <a:pt x="119" y="177"/>
                      <a:pt x="112" y="184"/>
                    </a:cubicBezTo>
                    <a:cubicBezTo>
                      <a:pt x="116" y="187"/>
                      <a:pt x="121" y="187"/>
                      <a:pt x="121" y="191"/>
                    </a:cubicBezTo>
                    <a:cubicBezTo>
                      <a:pt x="119" y="194"/>
                      <a:pt x="126" y="191"/>
                      <a:pt x="126" y="184"/>
                    </a:cubicBezTo>
                    <a:cubicBezTo>
                      <a:pt x="126" y="177"/>
                      <a:pt x="137" y="180"/>
                      <a:pt x="142" y="180"/>
                    </a:cubicBezTo>
                    <a:cubicBezTo>
                      <a:pt x="144" y="182"/>
                      <a:pt x="151" y="182"/>
                      <a:pt x="156" y="177"/>
                    </a:cubicBezTo>
                    <a:lnTo>
                      <a:pt x="156" y="168"/>
                    </a:lnTo>
                    <a:cubicBezTo>
                      <a:pt x="158" y="161"/>
                      <a:pt x="156" y="152"/>
                      <a:pt x="154" y="147"/>
                    </a:cubicBezTo>
                    <a:cubicBezTo>
                      <a:pt x="149" y="142"/>
                      <a:pt x="137" y="140"/>
                      <a:pt x="135" y="131"/>
                    </a:cubicBezTo>
                    <a:cubicBezTo>
                      <a:pt x="133" y="124"/>
                      <a:pt x="121" y="114"/>
                      <a:pt x="119" y="107"/>
                    </a:cubicBezTo>
                    <a:cubicBezTo>
                      <a:pt x="114" y="100"/>
                      <a:pt x="107" y="96"/>
                      <a:pt x="107" y="89"/>
                    </a:cubicBezTo>
                    <a:lnTo>
                      <a:pt x="107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1" name="Freeform 240">
                <a:extLst>
                  <a:ext uri="{FF2B5EF4-FFF2-40B4-BE49-F238E27FC236}">
                    <a16:creationId xmlns:a16="http://schemas.microsoft.com/office/drawing/2014/main" id="{BCC40228-AAB1-A2C6-F0A4-FAD77B250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067"/>
                <a:ext cx="95" cy="117"/>
              </a:xfrm>
              <a:custGeom>
                <a:avLst/>
                <a:gdLst>
                  <a:gd name="T0" fmla="*/ 107 w 158"/>
                  <a:gd name="T1" fmla="*/ 89 h 194"/>
                  <a:gd name="T2" fmla="*/ 107 w 158"/>
                  <a:gd name="T3" fmla="*/ 89 h 194"/>
                  <a:gd name="T4" fmla="*/ 84 w 158"/>
                  <a:gd name="T5" fmla="*/ 70 h 194"/>
                  <a:gd name="T6" fmla="*/ 100 w 158"/>
                  <a:gd name="T7" fmla="*/ 58 h 194"/>
                  <a:gd name="T8" fmla="*/ 93 w 158"/>
                  <a:gd name="T9" fmla="*/ 44 h 194"/>
                  <a:gd name="T10" fmla="*/ 79 w 158"/>
                  <a:gd name="T11" fmla="*/ 40 h 194"/>
                  <a:gd name="T12" fmla="*/ 61 w 158"/>
                  <a:gd name="T13" fmla="*/ 30 h 194"/>
                  <a:gd name="T14" fmla="*/ 51 w 158"/>
                  <a:gd name="T15" fmla="*/ 14 h 194"/>
                  <a:gd name="T16" fmla="*/ 42 w 158"/>
                  <a:gd name="T17" fmla="*/ 2 h 194"/>
                  <a:gd name="T18" fmla="*/ 35 w 158"/>
                  <a:gd name="T19" fmla="*/ 2 h 194"/>
                  <a:gd name="T20" fmla="*/ 30 w 158"/>
                  <a:gd name="T21" fmla="*/ 14 h 194"/>
                  <a:gd name="T22" fmla="*/ 30 w 158"/>
                  <a:gd name="T23" fmla="*/ 30 h 194"/>
                  <a:gd name="T24" fmla="*/ 19 w 158"/>
                  <a:gd name="T25" fmla="*/ 21 h 194"/>
                  <a:gd name="T26" fmla="*/ 9 w 158"/>
                  <a:gd name="T27" fmla="*/ 37 h 194"/>
                  <a:gd name="T28" fmla="*/ 0 w 158"/>
                  <a:gd name="T29" fmla="*/ 44 h 194"/>
                  <a:gd name="T30" fmla="*/ 5 w 158"/>
                  <a:gd name="T31" fmla="*/ 49 h 194"/>
                  <a:gd name="T32" fmla="*/ 7 w 158"/>
                  <a:gd name="T33" fmla="*/ 65 h 194"/>
                  <a:gd name="T34" fmla="*/ 21 w 158"/>
                  <a:gd name="T35" fmla="*/ 70 h 194"/>
                  <a:gd name="T36" fmla="*/ 19 w 158"/>
                  <a:gd name="T37" fmla="*/ 93 h 194"/>
                  <a:gd name="T38" fmla="*/ 14 w 158"/>
                  <a:gd name="T39" fmla="*/ 110 h 194"/>
                  <a:gd name="T40" fmla="*/ 33 w 158"/>
                  <a:gd name="T41" fmla="*/ 103 h 194"/>
                  <a:gd name="T42" fmla="*/ 49 w 158"/>
                  <a:gd name="T43" fmla="*/ 100 h 194"/>
                  <a:gd name="T44" fmla="*/ 63 w 158"/>
                  <a:gd name="T45" fmla="*/ 98 h 194"/>
                  <a:gd name="T46" fmla="*/ 82 w 158"/>
                  <a:gd name="T47" fmla="*/ 96 h 194"/>
                  <a:gd name="T48" fmla="*/ 98 w 158"/>
                  <a:gd name="T49" fmla="*/ 112 h 194"/>
                  <a:gd name="T50" fmla="*/ 100 w 158"/>
                  <a:gd name="T51" fmla="*/ 138 h 194"/>
                  <a:gd name="T52" fmla="*/ 114 w 158"/>
                  <a:gd name="T53" fmla="*/ 161 h 194"/>
                  <a:gd name="T54" fmla="*/ 112 w 158"/>
                  <a:gd name="T55" fmla="*/ 184 h 194"/>
                  <a:gd name="T56" fmla="*/ 121 w 158"/>
                  <a:gd name="T57" fmla="*/ 191 h 194"/>
                  <a:gd name="T58" fmla="*/ 126 w 158"/>
                  <a:gd name="T59" fmla="*/ 184 h 194"/>
                  <a:gd name="T60" fmla="*/ 142 w 158"/>
                  <a:gd name="T61" fmla="*/ 180 h 194"/>
                  <a:gd name="T62" fmla="*/ 156 w 158"/>
                  <a:gd name="T63" fmla="*/ 177 h 194"/>
                  <a:gd name="T64" fmla="*/ 156 w 158"/>
                  <a:gd name="T65" fmla="*/ 168 h 194"/>
                  <a:gd name="T66" fmla="*/ 154 w 158"/>
                  <a:gd name="T67" fmla="*/ 147 h 194"/>
                  <a:gd name="T68" fmla="*/ 135 w 158"/>
                  <a:gd name="T69" fmla="*/ 131 h 194"/>
                  <a:gd name="T70" fmla="*/ 119 w 158"/>
                  <a:gd name="T71" fmla="*/ 107 h 194"/>
                  <a:gd name="T72" fmla="*/ 107 w 158"/>
                  <a:gd name="T73" fmla="*/ 8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8" h="194">
                    <a:moveTo>
                      <a:pt x="107" y="89"/>
                    </a:moveTo>
                    <a:lnTo>
                      <a:pt x="107" y="89"/>
                    </a:lnTo>
                    <a:cubicBezTo>
                      <a:pt x="107" y="84"/>
                      <a:pt x="82" y="75"/>
                      <a:pt x="84" y="70"/>
                    </a:cubicBezTo>
                    <a:cubicBezTo>
                      <a:pt x="86" y="63"/>
                      <a:pt x="100" y="65"/>
                      <a:pt x="100" y="58"/>
                    </a:cubicBezTo>
                    <a:cubicBezTo>
                      <a:pt x="100" y="54"/>
                      <a:pt x="96" y="54"/>
                      <a:pt x="93" y="44"/>
                    </a:cubicBezTo>
                    <a:cubicBezTo>
                      <a:pt x="93" y="33"/>
                      <a:pt x="84" y="37"/>
                      <a:pt x="79" y="40"/>
                    </a:cubicBezTo>
                    <a:cubicBezTo>
                      <a:pt x="75" y="42"/>
                      <a:pt x="61" y="37"/>
                      <a:pt x="61" y="30"/>
                    </a:cubicBezTo>
                    <a:cubicBezTo>
                      <a:pt x="61" y="23"/>
                      <a:pt x="51" y="19"/>
                      <a:pt x="51" y="14"/>
                    </a:cubicBezTo>
                    <a:cubicBezTo>
                      <a:pt x="51" y="9"/>
                      <a:pt x="47" y="7"/>
                      <a:pt x="42" y="2"/>
                    </a:cubicBezTo>
                    <a:cubicBezTo>
                      <a:pt x="40" y="5"/>
                      <a:pt x="35" y="5"/>
                      <a:pt x="35" y="2"/>
                    </a:cubicBezTo>
                    <a:cubicBezTo>
                      <a:pt x="33" y="0"/>
                      <a:pt x="28" y="12"/>
                      <a:pt x="30" y="14"/>
                    </a:cubicBezTo>
                    <a:cubicBezTo>
                      <a:pt x="33" y="16"/>
                      <a:pt x="37" y="33"/>
                      <a:pt x="30" y="30"/>
                    </a:cubicBezTo>
                    <a:cubicBezTo>
                      <a:pt x="24" y="28"/>
                      <a:pt x="24" y="19"/>
                      <a:pt x="19" y="21"/>
                    </a:cubicBezTo>
                    <a:cubicBezTo>
                      <a:pt x="19" y="21"/>
                      <a:pt x="9" y="33"/>
                      <a:pt x="9" y="37"/>
                    </a:cubicBezTo>
                    <a:cubicBezTo>
                      <a:pt x="9" y="42"/>
                      <a:pt x="5" y="42"/>
                      <a:pt x="0" y="44"/>
                    </a:cubicBezTo>
                    <a:cubicBezTo>
                      <a:pt x="2" y="47"/>
                      <a:pt x="5" y="47"/>
                      <a:pt x="5" y="49"/>
                    </a:cubicBezTo>
                    <a:cubicBezTo>
                      <a:pt x="7" y="51"/>
                      <a:pt x="5" y="58"/>
                      <a:pt x="7" y="65"/>
                    </a:cubicBezTo>
                    <a:cubicBezTo>
                      <a:pt x="9" y="72"/>
                      <a:pt x="19" y="61"/>
                      <a:pt x="21" y="70"/>
                    </a:cubicBezTo>
                    <a:cubicBezTo>
                      <a:pt x="24" y="79"/>
                      <a:pt x="19" y="84"/>
                      <a:pt x="19" y="93"/>
                    </a:cubicBezTo>
                    <a:cubicBezTo>
                      <a:pt x="19" y="103"/>
                      <a:pt x="12" y="100"/>
                      <a:pt x="14" y="110"/>
                    </a:cubicBezTo>
                    <a:cubicBezTo>
                      <a:pt x="17" y="117"/>
                      <a:pt x="26" y="107"/>
                      <a:pt x="33" y="103"/>
                    </a:cubicBezTo>
                    <a:cubicBezTo>
                      <a:pt x="40" y="96"/>
                      <a:pt x="47" y="98"/>
                      <a:pt x="49" y="100"/>
                    </a:cubicBezTo>
                    <a:cubicBezTo>
                      <a:pt x="51" y="105"/>
                      <a:pt x="61" y="103"/>
                      <a:pt x="63" y="98"/>
                    </a:cubicBezTo>
                    <a:cubicBezTo>
                      <a:pt x="63" y="93"/>
                      <a:pt x="77" y="91"/>
                      <a:pt x="82" y="96"/>
                    </a:cubicBezTo>
                    <a:cubicBezTo>
                      <a:pt x="86" y="103"/>
                      <a:pt x="91" y="110"/>
                      <a:pt x="98" y="112"/>
                    </a:cubicBezTo>
                    <a:cubicBezTo>
                      <a:pt x="105" y="117"/>
                      <a:pt x="93" y="135"/>
                      <a:pt x="100" y="138"/>
                    </a:cubicBezTo>
                    <a:cubicBezTo>
                      <a:pt x="105" y="140"/>
                      <a:pt x="114" y="149"/>
                      <a:pt x="114" y="161"/>
                    </a:cubicBezTo>
                    <a:cubicBezTo>
                      <a:pt x="114" y="170"/>
                      <a:pt x="119" y="177"/>
                      <a:pt x="112" y="184"/>
                    </a:cubicBezTo>
                    <a:cubicBezTo>
                      <a:pt x="116" y="187"/>
                      <a:pt x="121" y="187"/>
                      <a:pt x="121" y="191"/>
                    </a:cubicBezTo>
                    <a:cubicBezTo>
                      <a:pt x="119" y="194"/>
                      <a:pt x="126" y="191"/>
                      <a:pt x="126" y="184"/>
                    </a:cubicBezTo>
                    <a:cubicBezTo>
                      <a:pt x="126" y="177"/>
                      <a:pt x="137" y="180"/>
                      <a:pt x="142" y="180"/>
                    </a:cubicBezTo>
                    <a:cubicBezTo>
                      <a:pt x="144" y="182"/>
                      <a:pt x="151" y="182"/>
                      <a:pt x="156" y="177"/>
                    </a:cubicBezTo>
                    <a:lnTo>
                      <a:pt x="156" y="168"/>
                    </a:lnTo>
                    <a:cubicBezTo>
                      <a:pt x="158" y="161"/>
                      <a:pt x="156" y="152"/>
                      <a:pt x="154" y="147"/>
                    </a:cubicBezTo>
                    <a:cubicBezTo>
                      <a:pt x="149" y="142"/>
                      <a:pt x="137" y="140"/>
                      <a:pt x="135" y="131"/>
                    </a:cubicBezTo>
                    <a:cubicBezTo>
                      <a:pt x="133" y="124"/>
                      <a:pt x="121" y="114"/>
                      <a:pt x="119" y="107"/>
                    </a:cubicBezTo>
                    <a:cubicBezTo>
                      <a:pt x="114" y="100"/>
                      <a:pt x="107" y="96"/>
                      <a:pt x="107" y="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2" name="Freeform 241">
                <a:extLst>
                  <a:ext uri="{FF2B5EF4-FFF2-40B4-BE49-F238E27FC236}">
                    <a16:creationId xmlns:a16="http://schemas.microsoft.com/office/drawing/2014/main" id="{C4B6F5E6-C9FB-1A46-832A-5EAC29C3E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067"/>
                <a:ext cx="95" cy="117"/>
              </a:xfrm>
              <a:custGeom>
                <a:avLst/>
                <a:gdLst>
                  <a:gd name="T0" fmla="*/ 107 w 158"/>
                  <a:gd name="T1" fmla="*/ 89 h 194"/>
                  <a:gd name="T2" fmla="*/ 107 w 158"/>
                  <a:gd name="T3" fmla="*/ 89 h 194"/>
                  <a:gd name="T4" fmla="*/ 84 w 158"/>
                  <a:gd name="T5" fmla="*/ 70 h 194"/>
                  <a:gd name="T6" fmla="*/ 100 w 158"/>
                  <a:gd name="T7" fmla="*/ 58 h 194"/>
                  <a:gd name="T8" fmla="*/ 93 w 158"/>
                  <a:gd name="T9" fmla="*/ 44 h 194"/>
                  <a:gd name="T10" fmla="*/ 79 w 158"/>
                  <a:gd name="T11" fmla="*/ 40 h 194"/>
                  <a:gd name="T12" fmla="*/ 61 w 158"/>
                  <a:gd name="T13" fmla="*/ 30 h 194"/>
                  <a:gd name="T14" fmla="*/ 51 w 158"/>
                  <a:gd name="T15" fmla="*/ 14 h 194"/>
                  <a:gd name="T16" fmla="*/ 42 w 158"/>
                  <a:gd name="T17" fmla="*/ 2 h 194"/>
                  <a:gd name="T18" fmla="*/ 35 w 158"/>
                  <a:gd name="T19" fmla="*/ 2 h 194"/>
                  <a:gd name="T20" fmla="*/ 30 w 158"/>
                  <a:gd name="T21" fmla="*/ 14 h 194"/>
                  <a:gd name="T22" fmla="*/ 30 w 158"/>
                  <a:gd name="T23" fmla="*/ 30 h 194"/>
                  <a:gd name="T24" fmla="*/ 19 w 158"/>
                  <a:gd name="T25" fmla="*/ 21 h 194"/>
                  <a:gd name="T26" fmla="*/ 9 w 158"/>
                  <a:gd name="T27" fmla="*/ 37 h 194"/>
                  <a:gd name="T28" fmla="*/ 0 w 158"/>
                  <a:gd name="T29" fmla="*/ 44 h 194"/>
                  <a:gd name="T30" fmla="*/ 5 w 158"/>
                  <a:gd name="T31" fmla="*/ 49 h 194"/>
                  <a:gd name="T32" fmla="*/ 7 w 158"/>
                  <a:gd name="T33" fmla="*/ 65 h 194"/>
                  <a:gd name="T34" fmla="*/ 21 w 158"/>
                  <a:gd name="T35" fmla="*/ 70 h 194"/>
                  <a:gd name="T36" fmla="*/ 19 w 158"/>
                  <a:gd name="T37" fmla="*/ 93 h 194"/>
                  <a:gd name="T38" fmla="*/ 14 w 158"/>
                  <a:gd name="T39" fmla="*/ 110 h 194"/>
                  <a:gd name="T40" fmla="*/ 33 w 158"/>
                  <a:gd name="T41" fmla="*/ 103 h 194"/>
                  <a:gd name="T42" fmla="*/ 49 w 158"/>
                  <a:gd name="T43" fmla="*/ 100 h 194"/>
                  <a:gd name="T44" fmla="*/ 63 w 158"/>
                  <a:gd name="T45" fmla="*/ 98 h 194"/>
                  <a:gd name="T46" fmla="*/ 82 w 158"/>
                  <a:gd name="T47" fmla="*/ 96 h 194"/>
                  <a:gd name="T48" fmla="*/ 98 w 158"/>
                  <a:gd name="T49" fmla="*/ 112 h 194"/>
                  <a:gd name="T50" fmla="*/ 100 w 158"/>
                  <a:gd name="T51" fmla="*/ 138 h 194"/>
                  <a:gd name="T52" fmla="*/ 114 w 158"/>
                  <a:gd name="T53" fmla="*/ 161 h 194"/>
                  <a:gd name="T54" fmla="*/ 112 w 158"/>
                  <a:gd name="T55" fmla="*/ 184 h 194"/>
                  <a:gd name="T56" fmla="*/ 121 w 158"/>
                  <a:gd name="T57" fmla="*/ 191 h 194"/>
                  <a:gd name="T58" fmla="*/ 126 w 158"/>
                  <a:gd name="T59" fmla="*/ 184 h 194"/>
                  <a:gd name="T60" fmla="*/ 142 w 158"/>
                  <a:gd name="T61" fmla="*/ 180 h 194"/>
                  <a:gd name="T62" fmla="*/ 156 w 158"/>
                  <a:gd name="T63" fmla="*/ 177 h 194"/>
                  <a:gd name="T64" fmla="*/ 156 w 158"/>
                  <a:gd name="T65" fmla="*/ 168 h 194"/>
                  <a:gd name="T66" fmla="*/ 154 w 158"/>
                  <a:gd name="T67" fmla="*/ 147 h 194"/>
                  <a:gd name="T68" fmla="*/ 135 w 158"/>
                  <a:gd name="T69" fmla="*/ 131 h 194"/>
                  <a:gd name="T70" fmla="*/ 119 w 158"/>
                  <a:gd name="T71" fmla="*/ 107 h 194"/>
                  <a:gd name="T72" fmla="*/ 107 w 158"/>
                  <a:gd name="T73" fmla="*/ 89 h 194"/>
                  <a:gd name="T74" fmla="*/ 107 w 158"/>
                  <a:gd name="T75" fmla="*/ 8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8" h="194">
                    <a:moveTo>
                      <a:pt x="107" y="89"/>
                    </a:moveTo>
                    <a:lnTo>
                      <a:pt x="107" y="89"/>
                    </a:lnTo>
                    <a:cubicBezTo>
                      <a:pt x="107" y="84"/>
                      <a:pt x="82" y="75"/>
                      <a:pt x="84" y="70"/>
                    </a:cubicBezTo>
                    <a:cubicBezTo>
                      <a:pt x="86" y="63"/>
                      <a:pt x="100" y="65"/>
                      <a:pt x="100" y="58"/>
                    </a:cubicBezTo>
                    <a:cubicBezTo>
                      <a:pt x="100" y="54"/>
                      <a:pt x="96" y="54"/>
                      <a:pt x="93" y="44"/>
                    </a:cubicBezTo>
                    <a:cubicBezTo>
                      <a:pt x="93" y="33"/>
                      <a:pt x="84" y="37"/>
                      <a:pt x="79" y="40"/>
                    </a:cubicBezTo>
                    <a:cubicBezTo>
                      <a:pt x="75" y="42"/>
                      <a:pt x="61" y="37"/>
                      <a:pt x="61" y="30"/>
                    </a:cubicBezTo>
                    <a:cubicBezTo>
                      <a:pt x="61" y="23"/>
                      <a:pt x="51" y="19"/>
                      <a:pt x="51" y="14"/>
                    </a:cubicBezTo>
                    <a:cubicBezTo>
                      <a:pt x="51" y="9"/>
                      <a:pt x="47" y="7"/>
                      <a:pt x="42" y="2"/>
                    </a:cubicBezTo>
                    <a:cubicBezTo>
                      <a:pt x="40" y="5"/>
                      <a:pt x="35" y="5"/>
                      <a:pt x="35" y="2"/>
                    </a:cubicBezTo>
                    <a:cubicBezTo>
                      <a:pt x="33" y="0"/>
                      <a:pt x="28" y="12"/>
                      <a:pt x="30" y="14"/>
                    </a:cubicBezTo>
                    <a:cubicBezTo>
                      <a:pt x="33" y="16"/>
                      <a:pt x="37" y="33"/>
                      <a:pt x="30" y="30"/>
                    </a:cubicBezTo>
                    <a:cubicBezTo>
                      <a:pt x="24" y="28"/>
                      <a:pt x="24" y="19"/>
                      <a:pt x="19" y="21"/>
                    </a:cubicBezTo>
                    <a:cubicBezTo>
                      <a:pt x="19" y="21"/>
                      <a:pt x="9" y="33"/>
                      <a:pt x="9" y="37"/>
                    </a:cubicBezTo>
                    <a:cubicBezTo>
                      <a:pt x="9" y="42"/>
                      <a:pt x="5" y="42"/>
                      <a:pt x="0" y="44"/>
                    </a:cubicBezTo>
                    <a:cubicBezTo>
                      <a:pt x="2" y="47"/>
                      <a:pt x="5" y="47"/>
                      <a:pt x="5" y="49"/>
                    </a:cubicBezTo>
                    <a:cubicBezTo>
                      <a:pt x="7" y="51"/>
                      <a:pt x="5" y="58"/>
                      <a:pt x="7" y="65"/>
                    </a:cubicBezTo>
                    <a:cubicBezTo>
                      <a:pt x="9" y="72"/>
                      <a:pt x="19" y="61"/>
                      <a:pt x="21" y="70"/>
                    </a:cubicBezTo>
                    <a:cubicBezTo>
                      <a:pt x="24" y="79"/>
                      <a:pt x="19" y="84"/>
                      <a:pt x="19" y="93"/>
                    </a:cubicBezTo>
                    <a:cubicBezTo>
                      <a:pt x="19" y="103"/>
                      <a:pt x="12" y="100"/>
                      <a:pt x="14" y="110"/>
                    </a:cubicBezTo>
                    <a:cubicBezTo>
                      <a:pt x="17" y="117"/>
                      <a:pt x="26" y="107"/>
                      <a:pt x="33" y="103"/>
                    </a:cubicBezTo>
                    <a:cubicBezTo>
                      <a:pt x="40" y="96"/>
                      <a:pt x="47" y="98"/>
                      <a:pt x="49" y="100"/>
                    </a:cubicBezTo>
                    <a:cubicBezTo>
                      <a:pt x="51" y="105"/>
                      <a:pt x="61" y="103"/>
                      <a:pt x="63" y="98"/>
                    </a:cubicBezTo>
                    <a:cubicBezTo>
                      <a:pt x="63" y="93"/>
                      <a:pt x="77" y="91"/>
                      <a:pt x="82" y="96"/>
                    </a:cubicBezTo>
                    <a:cubicBezTo>
                      <a:pt x="86" y="103"/>
                      <a:pt x="91" y="110"/>
                      <a:pt x="98" y="112"/>
                    </a:cubicBezTo>
                    <a:cubicBezTo>
                      <a:pt x="105" y="117"/>
                      <a:pt x="93" y="135"/>
                      <a:pt x="100" y="138"/>
                    </a:cubicBezTo>
                    <a:cubicBezTo>
                      <a:pt x="105" y="140"/>
                      <a:pt x="114" y="149"/>
                      <a:pt x="114" y="161"/>
                    </a:cubicBezTo>
                    <a:cubicBezTo>
                      <a:pt x="114" y="170"/>
                      <a:pt x="119" y="177"/>
                      <a:pt x="112" y="184"/>
                    </a:cubicBezTo>
                    <a:cubicBezTo>
                      <a:pt x="116" y="187"/>
                      <a:pt x="121" y="187"/>
                      <a:pt x="121" y="191"/>
                    </a:cubicBezTo>
                    <a:cubicBezTo>
                      <a:pt x="119" y="194"/>
                      <a:pt x="126" y="191"/>
                      <a:pt x="126" y="184"/>
                    </a:cubicBezTo>
                    <a:cubicBezTo>
                      <a:pt x="126" y="177"/>
                      <a:pt x="137" y="180"/>
                      <a:pt x="142" y="180"/>
                    </a:cubicBezTo>
                    <a:cubicBezTo>
                      <a:pt x="144" y="182"/>
                      <a:pt x="151" y="182"/>
                      <a:pt x="156" y="177"/>
                    </a:cubicBezTo>
                    <a:lnTo>
                      <a:pt x="156" y="168"/>
                    </a:lnTo>
                    <a:cubicBezTo>
                      <a:pt x="158" y="161"/>
                      <a:pt x="156" y="152"/>
                      <a:pt x="154" y="147"/>
                    </a:cubicBezTo>
                    <a:cubicBezTo>
                      <a:pt x="149" y="142"/>
                      <a:pt x="137" y="140"/>
                      <a:pt x="135" y="131"/>
                    </a:cubicBezTo>
                    <a:cubicBezTo>
                      <a:pt x="133" y="124"/>
                      <a:pt x="121" y="114"/>
                      <a:pt x="119" y="107"/>
                    </a:cubicBezTo>
                    <a:cubicBezTo>
                      <a:pt x="114" y="100"/>
                      <a:pt x="107" y="96"/>
                      <a:pt x="107" y="89"/>
                    </a:cubicBezTo>
                    <a:lnTo>
                      <a:pt x="107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3" name="Freeform 242">
                <a:extLst>
                  <a:ext uri="{FF2B5EF4-FFF2-40B4-BE49-F238E27FC236}">
                    <a16:creationId xmlns:a16="http://schemas.microsoft.com/office/drawing/2014/main" id="{797E7257-0551-F2B0-5C57-E68697226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94"/>
                <a:ext cx="104" cy="196"/>
              </a:xfrm>
              <a:custGeom>
                <a:avLst/>
                <a:gdLst>
                  <a:gd name="T0" fmla="*/ 104 w 172"/>
                  <a:gd name="T1" fmla="*/ 171 h 325"/>
                  <a:gd name="T2" fmla="*/ 104 w 172"/>
                  <a:gd name="T3" fmla="*/ 171 h 325"/>
                  <a:gd name="T4" fmla="*/ 104 w 172"/>
                  <a:gd name="T5" fmla="*/ 152 h 325"/>
                  <a:gd name="T6" fmla="*/ 132 w 172"/>
                  <a:gd name="T7" fmla="*/ 138 h 325"/>
                  <a:gd name="T8" fmla="*/ 162 w 172"/>
                  <a:gd name="T9" fmla="*/ 138 h 325"/>
                  <a:gd name="T10" fmla="*/ 165 w 172"/>
                  <a:gd name="T11" fmla="*/ 140 h 325"/>
                  <a:gd name="T12" fmla="*/ 167 w 172"/>
                  <a:gd name="T13" fmla="*/ 117 h 325"/>
                  <a:gd name="T14" fmla="*/ 153 w 172"/>
                  <a:gd name="T15" fmla="*/ 94 h 325"/>
                  <a:gd name="T16" fmla="*/ 151 w 172"/>
                  <a:gd name="T17" fmla="*/ 68 h 325"/>
                  <a:gd name="T18" fmla="*/ 135 w 172"/>
                  <a:gd name="T19" fmla="*/ 52 h 325"/>
                  <a:gd name="T20" fmla="*/ 116 w 172"/>
                  <a:gd name="T21" fmla="*/ 54 h 325"/>
                  <a:gd name="T22" fmla="*/ 102 w 172"/>
                  <a:gd name="T23" fmla="*/ 56 h 325"/>
                  <a:gd name="T24" fmla="*/ 86 w 172"/>
                  <a:gd name="T25" fmla="*/ 59 h 325"/>
                  <a:gd name="T26" fmla="*/ 67 w 172"/>
                  <a:gd name="T27" fmla="*/ 66 h 325"/>
                  <a:gd name="T28" fmla="*/ 72 w 172"/>
                  <a:gd name="T29" fmla="*/ 49 h 325"/>
                  <a:gd name="T30" fmla="*/ 74 w 172"/>
                  <a:gd name="T31" fmla="*/ 26 h 325"/>
                  <a:gd name="T32" fmla="*/ 60 w 172"/>
                  <a:gd name="T33" fmla="*/ 21 h 325"/>
                  <a:gd name="T34" fmla="*/ 58 w 172"/>
                  <a:gd name="T35" fmla="*/ 5 h 325"/>
                  <a:gd name="T36" fmla="*/ 53 w 172"/>
                  <a:gd name="T37" fmla="*/ 0 h 325"/>
                  <a:gd name="T38" fmla="*/ 51 w 172"/>
                  <a:gd name="T39" fmla="*/ 3 h 325"/>
                  <a:gd name="T40" fmla="*/ 32 w 172"/>
                  <a:gd name="T41" fmla="*/ 14 h 325"/>
                  <a:gd name="T42" fmla="*/ 16 w 172"/>
                  <a:gd name="T43" fmla="*/ 19 h 325"/>
                  <a:gd name="T44" fmla="*/ 4 w 172"/>
                  <a:gd name="T45" fmla="*/ 26 h 325"/>
                  <a:gd name="T46" fmla="*/ 0 w 172"/>
                  <a:gd name="T47" fmla="*/ 59 h 325"/>
                  <a:gd name="T48" fmla="*/ 16 w 172"/>
                  <a:gd name="T49" fmla="*/ 80 h 325"/>
                  <a:gd name="T50" fmla="*/ 18 w 172"/>
                  <a:gd name="T51" fmla="*/ 94 h 325"/>
                  <a:gd name="T52" fmla="*/ 18 w 172"/>
                  <a:gd name="T53" fmla="*/ 103 h 325"/>
                  <a:gd name="T54" fmla="*/ 16 w 172"/>
                  <a:gd name="T55" fmla="*/ 119 h 325"/>
                  <a:gd name="T56" fmla="*/ 23 w 172"/>
                  <a:gd name="T57" fmla="*/ 140 h 325"/>
                  <a:gd name="T58" fmla="*/ 32 w 172"/>
                  <a:gd name="T59" fmla="*/ 168 h 325"/>
                  <a:gd name="T60" fmla="*/ 37 w 172"/>
                  <a:gd name="T61" fmla="*/ 182 h 325"/>
                  <a:gd name="T62" fmla="*/ 21 w 172"/>
                  <a:gd name="T63" fmla="*/ 220 h 325"/>
                  <a:gd name="T64" fmla="*/ 14 w 172"/>
                  <a:gd name="T65" fmla="*/ 250 h 325"/>
                  <a:gd name="T66" fmla="*/ 16 w 172"/>
                  <a:gd name="T67" fmla="*/ 269 h 325"/>
                  <a:gd name="T68" fmla="*/ 44 w 172"/>
                  <a:gd name="T69" fmla="*/ 297 h 325"/>
                  <a:gd name="T70" fmla="*/ 48 w 172"/>
                  <a:gd name="T71" fmla="*/ 306 h 325"/>
                  <a:gd name="T72" fmla="*/ 62 w 172"/>
                  <a:gd name="T73" fmla="*/ 308 h 325"/>
                  <a:gd name="T74" fmla="*/ 72 w 172"/>
                  <a:gd name="T75" fmla="*/ 320 h 325"/>
                  <a:gd name="T76" fmla="*/ 88 w 172"/>
                  <a:gd name="T77" fmla="*/ 322 h 325"/>
                  <a:gd name="T78" fmla="*/ 95 w 172"/>
                  <a:gd name="T79" fmla="*/ 313 h 325"/>
                  <a:gd name="T80" fmla="*/ 72 w 172"/>
                  <a:gd name="T81" fmla="*/ 299 h 325"/>
                  <a:gd name="T82" fmla="*/ 55 w 172"/>
                  <a:gd name="T83" fmla="*/ 276 h 325"/>
                  <a:gd name="T84" fmla="*/ 48 w 172"/>
                  <a:gd name="T85" fmla="*/ 255 h 325"/>
                  <a:gd name="T86" fmla="*/ 35 w 172"/>
                  <a:gd name="T87" fmla="*/ 245 h 325"/>
                  <a:gd name="T88" fmla="*/ 37 w 172"/>
                  <a:gd name="T89" fmla="*/ 210 h 325"/>
                  <a:gd name="T90" fmla="*/ 48 w 172"/>
                  <a:gd name="T91" fmla="*/ 168 h 325"/>
                  <a:gd name="T92" fmla="*/ 67 w 172"/>
                  <a:gd name="T93" fmla="*/ 161 h 325"/>
                  <a:gd name="T94" fmla="*/ 83 w 172"/>
                  <a:gd name="T95" fmla="*/ 175 h 325"/>
                  <a:gd name="T96" fmla="*/ 104 w 172"/>
                  <a:gd name="T97" fmla="*/ 187 h 325"/>
                  <a:gd name="T98" fmla="*/ 107 w 172"/>
                  <a:gd name="T99" fmla="*/ 187 h 325"/>
                  <a:gd name="T100" fmla="*/ 104 w 172"/>
                  <a:gd name="T101" fmla="*/ 17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2" h="325">
                    <a:moveTo>
                      <a:pt x="104" y="171"/>
                    </a:moveTo>
                    <a:lnTo>
                      <a:pt x="104" y="171"/>
                    </a:lnTo>
                    <a:cubicBezTo>
                      <a:pt x="104" y="161"/>
                      <a:pt x="95" y="161"/>
                      <a:pt x="104" y="152"/>
                    </a:cubicBezTo>
                    <a:cubicBezTo>
                      <a:pt x="111" y="143"/>
                      <a:pt x="125" y="136"/>
                      <a:pt x="132" y="138"/>
                    </a:cubicBezTo>
                    <a:cubicBezTo>
                      <a:pt x="142" y="140"/>
                      <a:pt x="158" y="133"/>
                      <a:pt x="162" y="138"/>
                    </a:cubicBezTo>
                    <a:cubicBezTo>
                      <a:pt x="162" y="138"/>
                      <a:pt x="162" y="140"/>
                      <a:pt x="165" y="140"/>
                    </a:cubicBezTo>
                    <a:cubicBezTo>
                      <a:pt x="172" y="133"/>
                      <a:pt x="167" y="126"/>
                      <a:pt x="167" y="117"/>
                    </a:cubicBezTo>
                    <a:cubicBezTo>
                      <a:pt x="167" y="105"/>
                      <a:pt x="158" y="96"/>
                      <a:pt x="153" y="94"/>
                    </a:cubicBezTo>
                    <a:cubicBezTo>
                      <a:pt x="146" y="91"/>
                      <a:pt x="158" y="73"/>
                      <a:pt x="151" y="68"/>
                    </a:cubicBezTo>
                    <a:cubicBezTo>
                      <a:pt x="144" y="66"/>
                      <a:pt x="139" y="59"/>
                      <a:pt x="135" y="52"/>
                    </a:cubicBezTo>
                    <a:cubicBezTo>
                      <a:pt x="130" y="47"/>
                      <a:pt x="116" y="49"/>
                      <a:pt x="116" y="54"/>
                    </a:cubicBezTo>
                    <a:cubicBezTo>
                      <a:pt x="114" y="59"/>
                      <a:pt x="104" y="61"/>
                      <a:pt x="102" y="56"/>
                    </a:cubicBezTo>
                    <a:cubicBezTo>
                      <a:pt x="100" y="54"/>
                      <a:pt x="93" y="52"/>
                      <a:pt x="86" y="59"/>
                    </a:cubicBezTo>
                    <a:cubicBezTo>
                      <a:pt x="79" y="63"/>
                      <a:pt x="70" y="73"/>
                      <a:pt x="67" y="66"/>
                    </a:cubicBezTo>
                    <a:cubicBezTo>
                      <a:pt x="65" y="56"/>
                      <a:pt x="72" y="59"/>
                      <a:pt x="72" y="49"/>
                    </a:cubicBezTo>
                    <a:cubicBezTo>
                      <a:pt x="72" y="40"/>
                      <a:pt x="77" y="35"/>
                      <a:pt x="74" y="26"/>
                    </a:cubicBezTo>
                    <a:cubicBezTo>
                      <a:pt x="72" y="17"/>
                      <a:pt x="62" y="28"/>
                      <a:pt x="60" y="21"/>
                    </a:cubicBezTo>
                    <a:cubicBezTo>
                      <a:pt x="58" y="14"/>
                      <a:pt x="60" y="7"/>
                      <a:pt x="58" y="5"/>
                    </a:cubicBezTo>
                    <a:cubicBezTo>
                      <a:pt x="58" y="3"/>
                      <a:pt x="55" y="3"/>
                      <a:pt x="53" y="0"/>
                    </a:cubicBezTo>
                    <a:lnTo>
                      <a:pt x="51" y="3"/>
                    </a:lnTo>
                    <a:cubicBezTo>
                      <a:pt x="48" y="7"/>
                      <a:pt x="35" y="7"/>
                      <a:pt x="32" y="14"/>
                    </a:cubicBezTo>
                    <a:cubicBezTo>
                      <a:pt x="28" y="21"/>
                      <a:pt x="18" y="19"/>
                      <a:pt x="16" y="19"/>
                    </a:cubicBezTo>
                    <a:cubicBezTo>
                      <a:pt x="14" y="19"/>
                      <a:pt x="4" y="21"/>
                      <a:pt x="4" y="26"/>
                    </a:cubicBezTo>
                    <a:cubicBezTo>
                      <a:pt x="2" y="33"/>
                      <a:pt x="0" y="56"/>
                      <a:pt x="0" y="59"/>
                    </a:cubicBezTo>
                    <a:cubicBezTo>
                      <a:pt x="0" y="63"/>
                      <a:pt x="11" y="77"/>
                      <a:pt x="16" y="80"/>
                    </a:cubicBezTo>
                    <a:cubicBezTo>
                      <a:pt x="18" y="80"/>
                      <a:pt x="14" y="91"/>
                      <a:pt x="18" y="94"/>
                    </a:cubicBezTo>
                    <a:cubicBezTo>
                      <a:pt x="25" y="96"/>
                      <a:pt x="21" y="105"/>
                      <a:pt x="18" y="103"/>
                    </a:cubicBezTo>
                    <a:cubicBezTo>
                      <a:pt x="16" y="103"/>
                      <a:pt x="21" y="115"/>
                      <a:pt x="16" y="119"/>
                    </a:cubicBezTo>
                    <a:cubicBezTo>
                      <a:pt x="11" y="124"/>
                      <a:pt x="14" y="133"/>
                      <a:pt x="23" y="140"/>
                    </a:cubicBezTo>
                    <a:cubicBezTo>
                      <a:pt x="32" y="150"/>
                      <a:pt x="32" y="161"/>
                      <a:pt x="32" y="168"/>
                    </a:cubicBezTo>
                    <a:cubicBezTo>
                      <a:pt x="32" y="175"/>
                      <a:pt x="37" y="175"/>
                      <a:pt x="37" y="182"/>
                    </a:cubicBezTo>
                    <a:cubicBezTo>
                      <a:pt x="37" y="182"/>
                      <a:pt x="28" y="220"/>
                      <a:pt x="21" y="220"/>
                    </a:cubicBezTo>
                    <a:cubicBezTo>
                      <a:pt x="18" y="227"/>
                      <a:pt x="16" y="243"/>
                      <a:pt x="14" y="250"/>
                    </a:cubicBezTo>
                    <a:cubicBezTo>
                      <a:pt x="11" y="259"/>
                      <a:pt x="9" y="269"/>
                      <a:pt x="16" y="269"/>
                    </a:cubicBezTo>
                    <a:cubicBezTo>
                      <a:pt x="21" y="269"/>
                      <a:pt x="32" y="283"/>
                      <a:pt x="44" y="297"/>
                    </a:cubicBezTo>
                    <a:cubicBezTo>
                      <a:pt x="46" y="299"/>
                      <a:pt x="48" y="304"/>
                      <a:pt x="48" y="306"/>
                    </a:cubicBezTo>
                    <a:cubicBezTo>
                      <a:pt x="53" y="306"/>
                      <a:pt x="58" y="306"/>
                      <a:pt x="62" y="308"/>
                    </a:cubicBezTo>
                    <a:cubicBezTo>
                      <a:pt x="70" y="308"/>
                      <a:pt x="72" y="315"/>
                      <a:pt x="72" y="320"/>
                    </a:cubicBezTo>
                    <a:cubicBezTo>
                      <a:pt x="72" y="325"/>
                      <a:pt x="86" y="322"/>
                      <a:pt x="88" y="322"/>
                    </a:cubicBezTo>
                    <a:cubicBezTo>
                      <a:pt x="90" y="322"/>
                      <a:pt x="88" y="315"/>
                      <a:pt x="95" y="313"/>
                    </a:cubicBezTo>
                    <a:cubicBezTo>
                      <a:pt x="90" y="308"/>
                      <a:pt x="79" y="301"/>
                      <a:pt x="72" y="299"/>
                    </a:cubicBezTo>
                    <a:cubicBezTo>
                      <a:pt x="60" y="299"/>
                      <a:pt x="55" y="283"/>
                      <a:pt x="55" y="276"/>
                    </a:cubicBezTo>
                    <a:cubicBezTo>
                      <a:pt x="58" y="269"/>
                      <a:pt x="48" y="262"/>
                      <a:pt x="48" y="255"/>
                    </a:cubicBezTo>
                    <a:cubicBezTo>
                      <a:pt x="48" y="250"/>
                      <a:pt x="41" y="248"/>
                      <a:pt x="35" y="245"/>
                    </a:cubicBezTo>
                    <a:cubicBezTo>
                      <a:pt x="28" y="241"/>
                      <a:pt x="37" y="220"/>
                      <a:pt x="37" y="210"/>
                    </a:cubicBezTo>
                    <a:cubicBezTo>
                      <a:pt x="39" y="201"/>
                      <a:pt x="53" y="175"/>
                      <a:pt x="48" y="168"/>
                    </a:cubicBezTo>
                    <a:cubicBezTo>
                      <a:pt x="44" y="159"/>
                      <a:pt x="65" y="154"/>
                      <a:pt x="67" y="161"/>
                    </a:cubicBezTo>
                    <a:cubicBezTo>
                      <a:pt x="70" y="171"/>
                      <a:pt x="70" y="175"/>
                      <a:pt x="83" y="175"/>
                    </a:cubicBezTo>
                    <a:cubicBezTo>
                      <a:pt x="95" y="175"/>
                      <a:pt x="95" y="185"/>
                      <a:pt x="104" y="187"/>
                    </a:cubicBezTo>
                    <a:lnTo>
                      <a:pt x="107" y="187"/>
                    </a:lnTo>
                    <a:cubicBezTo>
                      <a:pt x="109" y="180"/>
                      <a:pt x="104" y="180"/>
                      <a:pt x="104" y="17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4" name="Freeform 243">
                <a:extLst>
                  <a:ext uri="{FF2B5EF4-FFF2-40B4-BE49-F238E27FC236}">
                    <a16:creationId xmlns:a16="http://schemas.microsoft.com/office/drawing/2014/main" id="{CE2DEA1B-C276-A7FE-3D76-A19DE10FE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94"/>
                <a:ext cx="104" cy="196"/>
              </a:xfrm>
              <a:custGeom>
                <a:avLst/>
                <a:gdLst>
                  <a:gd name="T0" fmla="*/ 104 w 172"/>
                  <a:gd name="T1" fmla="*/ 171 h 325"/>
                  <a:gd name="T2" fmla="*/ 104 w 172"/>
                  <a:gd name="T3" fmla="*/ 171 h 325"/>
                  <a:gd name="T4" fmla="*/ 104 w 172"/>
                  <a:gd name="T5" fmla="*/ 152 h 325"/>
                  <a:gd name="T6" fmla="*/ 132 w 172"/>
                  <a:gd name="T7" fmla="*/ 138 h 325"/>
                  <a:gd name="T8" fmla="*/ 162 w 172"/>
                  <a:gd name="T9" fmla="*/ 138 h 325"/>
                  <a:gd name="T10" fmla="*/ 165 w 172"/>
                  <a:gd name="T11" fmla="*/ 140 h 325"/>
                  <a:gd name="T12" fmla="*/ 167 w 172"/>
                  <a:gd name="T13" fmla="*/ 117 h 325"/>
                  <a:gd name="T14" fmla="*/ 153 w 172"/>
                  <a:gd name="T15" fmla="*/ 94 h 325"/>
                  <a:gd name="T16" fmla="*/ 151 w 172"/>
                  <a:gd name="T17" fmla="*/ 68 h 325"/>
                  <a:gd name="T18" fmla="*/ 135 w 172"/>
                  <a:gd name="T19" fmla="*/ 52 h 325"/>
                  <a:gd name="T20" fmla="*/ 116 w 172"/>
                  <a:gd name="T21" fmla="*/ 54 h 325"/>
                  <a:gd name="T22" fmla="*/ 102 w 172"/>
                  <a:gd name="T23" fmla="*/ 56 h 325"/>
                  <a:gd name="T24" fmla="*/ 86 w 172"/>
                  <a:gd name="T25" fmla="*/ 59 h 325"/>
                  <a:gd name="T26" fmla="*/ 67 w 172"/>
                  <a:gd name="T27" fmla="*/ 66 h 325"/>
                  <a:gd name="T28" fmla="*/ 72 w 172"/>
                  <a:gd name="T29" fmla="*/ 49 h 325"/>
                  <a:gd name="T30" fmla="*/ 74 w 172"/>
                  <a:gd name="T31" fmla="*/ 26 h 325"/>
                  <a:gd name="T32" fmla="*/ 60 w 172"/>
                  <a:gd name="T33" fmla="*/ 21 h 325"/>
                  <a:gd name="T34" fmla="*/ 58 w 172"/>
                  <a:gd name="T35" fmla="*/ 5 h 325"/>
                  <a:gd name="T36" fmla="*/ 53 w 172"/>
                  <a:gd name="T37" fmla="*/ 0 h 325"/>
                  <a:gd name="T38" fmla="*/ 51 w 172"/>
                  <a:gd name="T39" fmla="*/ 3 h 325"/>
                  <a:gd name="T40" fmla="*/ 32 w 172"/>
                  <a:gd name="T41" fmla="*/ 14 h 325"/>
                  <a:gd name="T42" fmla="*/ 16 w 172"/>
                  <a:gd name="T43" fmla="*/ 19 h 325"/>
                  <a:gd name="T44" fmla="*/ 4 w 172"/>
                  <a:gd name="T45" fmla="*/ 26 h 325"/>
                  <a:gd name="T46" fmla="*/ 0 w 172"/>
                  <a:gd name="T47" fmla="*/ 59 h 325"/>
                  <a:gd name="T48" fmla="*/ 16 w 172"/>
                  <a:gd name="T49" fmla="*/ 80 h 325"/>
                  <a:gd name="T50" fmla="*/ 18 w 172"/>
                  <a:gd name="T51" fmla="*/ 94 h 325"/>
                  <a:gd name="T52" fmla="*/ 18 w 172"/>
                  <a:gd name="T53" fmla="*/ 103 h 325"/>
                  <a:gd name="T54" fmla="*/ 16 w 172"/>
                  <a:gd name="T55" fmla="*/ 119 h 325"/>
                  <a:gd name="T56" fmla="*/ 23 w 172"/>
                  <a:gd name="T57" fmla="*/ 140 h 325"/>
                  <a:gd name="T58" fmla="*/ 32 w 172"/>
                  <a:gd name="T59" fmla="*/ 168 h 325"/>
                  <a:gd name="T60" fmla="*/ 37 w 172"/>
                  <a:gd name="T61" fmla="*/ 182 h 325"/>
                  <a:gd name="T62" fmla="*/ 21 w 172"/>
                  <a:gd name="T63" fmla="*/ 220 h 325"/>
                  <a:gd name="T64" fmla="*/ 14 w 172"/>
                  <a:gd name="T65" fmla="*/ 250 h 325"/>
                  <a:gd name="T66" fmla="*/ 16 w 172"/>
                  <a:gd name="T67" fmla="*/ 269 h 325"/>
                  <a:gd name="T68" fmla="*/ 44 w 172"/>
                  <a:gd name="T69" fmla="*/ 297 h 325"/>
                  <a:gd name="T70" fmla="*/ 48 w 172"/>
                  <a:gd name="T71" fmla="*/ 306 h 325"/>
                  <a:gd name="T72" fmla="*/ 62 w 172"/>
                  <a:gd name="T73" fmla="*/ 308 h 325"/>
                  <a:gd name="T74" fmla="*/ 72 w 172"/>
                  <a:gd name="T75" fmla="*/ 320 h 325"/>
                  <a:gd name="T76" fmla="*/ 88 w 172"/>
                  <a:gd name="T77" fmla="*/ 322 h 325"/>
                  <a:gd name="T78" fmla="*/ 95 w 172"/>
                  <a:gd name="T79" fmla="*/ 313 h 325"/>
                  <a:gd name="T80" fmla="*/ 72 w 172"/>
                  <a:gd name="T81" fmla="*/ 299 h 325"/>
                  <a:gd name="T82" fmla="*/ 55 w 172"/>
                  <a:gd name="T83" fmla="*/ 276 h 325"/>
                  <a:gd name="T84" fmla="*/ 48 w 172"/>
                  <a:gd name="T85" fmla="*/ 255 h 325"/>
                  <a:gd name="T86" fmla="*/ 35 w 172"/>
                  <a:gd name="T87" fmla="*/ 245 h 325"/>
                  <a:gd name="T88" fmla="*/ 37 w 172"/>
                  <a:gd name="T89" fmla="*/ 210 h 325"/>
                  <a:gd name="T90" fmla="*/ 48 w 172"/>
                  <a:gd name="T91" fmla="*/ 168 h 325"/>
                  <a:gd name="T92" fmla="*/ 67 w 172"/>
                  <a:gd name="T93" fmla="*/ 161 h 325"/>
                  <a:gd name="T94" fmla="*/ 83 w 172"/>
                  <a:gd name="T95" fmla="*/ 175 h 325"/>
                  <a:gd name="T96" fmla="*/ 104 w 172"/>
                  <a:gd name="T97" fmla="*/ 187 h 325"/>
                  <a:gd name="T98" fmla="*/ 107 w 172"/>
                  <a:gd name="T99" fmla="*/ 187 h 325"/>
                  <a:gd name="T100" fmla="*/ 104 w 172"/>
                  <a:gd name="T101" fmla="*/ 171 h 325"/>
                  <a:gd name="T102" fmla="*/ 104 w 172"/>
                  <a:gd name="T103" fmla="*/ 17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2" h="325">
                    <a:moveTo>
                      <a:pt x="104" y="171"/>
                    </a:moveTo>
                    <a:lnTo>
                      <a:pt x="104" y="171"/>
                    </a:lnTo>
                    <a:cubicBezTo>
                      <a:pt x="104" y="161"/>
                      <a:pt x="95" y="161"/>
                      <a:pt x="104" y="152"/>
                    </a:cubicBezTo>
                    <a:cubicBezTo>
                      <a:pt x="111" y="143"/>
                      <a:pt x="125" y="136"/>
                      <a:pt x="132" y="138"/>
                    </a:cubicBezTo>
                    <a:cubicBezTo>
                      <a:pt x="142" y="140"/>
                      <a:pt x="158" y="133"/>
                      <a:pt x="162" y="138"/>
                    </a:cubicBezTo>
                    <a:cubicBezTo>
                      <a:pt x="162" y="138"/>
                      <a:pt x="162" y="140"/>
                      <a:pt x="165" y="140"/>
                    </a:cubicBezTo>
                    <a:cubicBezTo>
                      <a:pt x="172" y="133"/>
                      <a:pt x="167" y="126"/>
                      <a:pt x="167" y="117"/>
                    </a:cubicBezTo>
                    <a:cubicBezTo>
                      <a:pt x="167" y="105"/>
                      <a:pt x="158" y="96"/>
                      <a:pt x="153" y="94"/>
                    </a:cubicBezTo>
                    <a:cubicBezTo>
                      <a:pt x="146" y="91"/>
                      <a:pt x="158" y="73"/>
                      <a:pt x="151" y="68"/>
                    </a:cubicBezTo>
                    <a:cubicBezTo>
                      <a:pt x="144" y="66"/>
                      <a:pt x="139" y="59"/>
                      <a:pt x="135" y="52"/>
                    </a:cubicBezTo>
                    <a:cubicBezTo>
                      <a:pt x="130" y="47"/>
                      <a:pt x="116" y="49"/>
                      <a:pt x="116" y="54"/>
                    </a:cubicBezTo>
                    <a:cubicBezTo>
                      <a:pt x="114" y="59"/>
                      <a:pt x="104" y="61"/>
                      <a:pt x="102" y="56"/>
                    </a:cubicBezTo>
                    <a:cubicBezTo>
                      <a:pt x="100" y="54"/>
                      <a:pt x="93" y="52"/>
                      <a:pt x="86" y="59"/>
                    </a:cubicBezTo>
                    <a:cubicBezTo>
                      <a:pt x="79" y="63"/>
                      <a:pt x="70" y="73"/>
                      <a:pt x="67" y="66"/>
                    </a:cubicBezTo>
                    <a:cubicBezTo>
                      <a:pt x="65" y="56"/>
                      <a:pt x="72" y="59"/>
                      <a:pt x="72" y="49"/>
                    </a:cubicBezTo>
                    <a:cubicBezTo>
                      <a:pt x="72" y="40"/>
                      <a:pt x="77" y="35"/>
                      <a:pt x="74" y="26"/>
                    </a:cubicBezTo>
                    <a:cubicBezTo>
                      <a:pt x="72" y="17"/>
                      <a:pt x="62" y="28"/>
                      <a:pt x="60" y="21"/>
                    </a:cubicBezTo>
                    <a:cubicBezTo>
                      <a:pt x="58" y="14"/>
                      <a:pt x="60" y="7"/>
                      <a:pt x="58" y="5"/>
                    </a:cubicBezTo>
                    <a:cubicBezTo>
                      <a:pt x="58" y="3"/>
                      <a:pt x="55" y="3"/>
                      <a:pt x="53" y="0"/>
                    </a:cubicBezTo>
                    <a:lnTo>
                      <a:pt x="51" y="3"/>
                    </a:lnTo>
                    <a:cubicBezTo>
                      <a:pt x="48" y="7"/>
                      <a:pt x="35" y="7"/>
                      <a:pt x="32" y="14"/>
                    </a:cubicBezTo>
                    <a:cubicBezTo>
                      <a:pt x="28" y="21"/>
                      <a:pt x="18" y="19"/>
                      <a:pt x="16" y="19"/>
                    </a:cubicBezTo>
                    <a:cubicBezTo>
                      <a:pt x="14" y="19"/>
                      <a:pt x="4" y="21"/>
                      <a:pt x="4" y="26"/>
                    </a:cubicBezTo>
                    <a:cubicBezTo>
                      <a:pt x="2" y="33"/>
                      <a:pt x="0" y="56"/>
                      <a:pt x="0" y="59"/>
                    </a:cubicBezTo>
                    <a:cubicBezTo>
                      <a:pt x="0" y="63"/>
                      <a:pt x="11" y="77"/>
                      <a:pt x="16" y="80"/>
                    </a:cubicBezTo>
                    <a:cubicBezTo>
                      <a:pt x="18" y="80"/>
                      <a:pt x="14" y="91"/>
                      <a:pt x="18" y="94"/>
                    </a:cubicBezTo>
                    <a:cubicBezTo>
                      <a:pt x="25" y="96"/>
                      <a:pt x="21" y="105"/>
                      <a:pt x="18" y="103"/>
                    </a:cubicBezTo>
                    <a:cubicBezTo>
                      <a:pt x="16" y="103"/>
                      <a:pt x="21" y="115"/>
                      <a:pt x="16" y="119"/>
                    </a:cubicBezTo>
                    <a:cubicBezTo>
                      <a:pt x="11" y="124"/>
                      <a:pt x="14" y="133"/>
                      <a:pt x="23" y="140"/>
                    </a:cubicBezTo>
                    <a:cubicBezTo>
                      <a:pt x="32" y="150"/>
                      <a:pt x="32" y="161"/>
                      <a:pt x="32" y="168"/>
                    </a:cubicBezTo>
                    <a:cubicBezTo>
                      <a:pt x="32" y="175"/>
                      <a:pt x="37" y="175"/>
                      <a:pt x="37" y="182"/>
                    </a:cubicBezTo>
                    <a:cubicBezTo>
                      <a:pt x="37" y="182"/>
                      <a:pt x="28" y="220"/>
                      <a:pt x="21" y="220"/>
                    </a:cubicBezTo>
                    <a:cubicBezTo>
                      <a:pt x="18" y="227"/>
                      <a:pt x="16" y="243"/>
                      <a:pt x="14" y="250"/>
                    </a:cubicBezTo>
                    <a:cubicBezTo>
                      <a:pt x="11" y="259"/>
                      <a:pt x="9" y="269"/>
                      <a:pt x="16" y="269"/>
                    </a:cubicBezTo>
                    <a:cubicBezTo>
                      <a:pt x="21" y="269"/>
                      <a:pt x="32" y="283"/>
                      <a:pt x="44" y="297"/>
                    </a:cubicBezTo>
                    <a:cubicBezTo>
                      <a:pt x="46" y="299"/>
                      <a:pt x="48" y="304"/>
                      <a:pt x="48" y="306"/>
                    </a:cubicBezTo>
                    <a:cubicBezTo>
                      <a:pt x="53" y="306"/>
                      <a:pt x="58" y="306"/>
                      <a:pt x="62" y="308"/>
                    </a:cubicBezTo>
                    <a:cubicBezTo>
                      <a:pt x="70" y="308"/>
                      <a:pt x="72" y="315"/>
                      <a:pt x="72" y="320"/>
                    </a:cubicBezTo>
                    <a:cubicBezTo>
                      <a:pt x="72" y="325"/>
                      <a:pt x="86" y="322"/>
                      <a:pt x="88" y="322"/>
                    </a:cubicBezTo>
                    <a:cubicBezTo>
                      <a:pt x="90" y="322"/>
                      <a:pt x="88" y="315"/>
                      <a:pt x="95" y="313"/>
                    </a:cubicBezTo>
                    <a:cubicBezTo>
                      <a:pt x="90" y="308"/>
                      <a:pt x="79" y="301"/>
                      <a:pt x="72" y="299"/>
                    </a:cubicBezTo>
                    <a:cubicBezTo>
                      <a:pt x="60" y="299"/>
                      <a:pt x="55" y="283"/>
                      <a:pt x="55" y="276"/>
                    </a:cubicBezTo>
                    <a:cubicBezTo>
                      <a:pt x="58" y="269"/>
                      <a:pt x="48" y="262"/>
                      <a:pt x="48" y="255"/>
                    </a:cubicBezTo>
                    <a:cubicBezTo>
                      <a:pt x="48" y="250"/>
                      <a:pt x="41" y="248"/>
                      <a:pt x="35" y="245"/>
                    </a:cubicBezTo>
                    <a:cubicBezTo>
                      <a:pt x="28" y="241"/>
                      <a:pt x="37" y="220"/>
                      <a:pt x="37" y="210"/>
                    </a:cubicBezTo>
                    <a:cubicBezTo>
                      <a:pt x="39" y="201"/>
                      <a:pt x="53" y="175"/>
                      <a:pt x="48" y="168"/>
                    </a:cubicBezTo>
                    <a:cubicBezTo>
                      <a:pt x="44" y="159"/>
                      <a:pt x="65" y="154"/>
                      <a:pt x="67" y="161"/>
                    </a:cubicBezTo>
                    <a:cubicBezTo>
                      <a:pt x="70" y="171"/>
                      <a:pt x="70" y="175"/>
                      <a:pt x="83" y="175"/>
                    </a:cubicBezTo>
                    <a:cubicBezTo>
                      <a:pt x="95" y="175"/>
                      <a:pt x="95" y="185"/>
                      <a:pt x="104" y="187"/>
                    </a:cubicBezTo>
                    <a:lnTo>
                      <a:pt x="107" y="187"/>
                    </a:lnTo>
                    <a:cubicBezTo>
                      <a:pt x="109" y="180"/>
                      <a:pt x="104" y="180"/>
                      <a:pt x="104" y="171"/>
                    </a:cubicBezTo>
                    <a:lnTo>
                      <a:pt x="104" y="17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5" name="Freeform 244">
                <a:extLst>
                  <a:ext uri="{FF2B5EF4-FFF2-40B4-BE49-F238E27FC236}">
                    <a16:creationId xmlns:a16="http://schemas.microsoft.com/office/drawing/2014/main" id="{73065E9D-AF4F-E4BE-F99F-941775FEF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94"/>
                <a:ext cx="104" cy="196"/>
              </a:xfrm>
              <a:custGeom>
                <a:avLst/>
                <a:gdLst>
                  <a:gd name="T0" fmla="*/ 104 w 172"/>
                  <a:gd name="T1" fmla="*/ 171 h 325"/>
                  <a:gd name="T2" fmla="*/ 104 w 172"/>
                  <a:gd name="T3" fmla="*/ 171 h 325"/>
                  <a:gd name="T4" fmla="*/ 104 w 172"/>
                  <a:gd name="T5" fmla="*/ 152 h 325"/>
                  <a:gd name="T6" fmla="*/ 132 w 172"/>
                  <a:gd name="T7" fmla="*/ 138 h 325"/>
                  <a:gd name="T8" fmla="*/ 162 w 172"/>
                  <a:gd name="T9" fmla="*/ 138 h 325"/>
                  <a:gd name="T10" fmla="*/ 165 w 172"/>
                  <a:gd name="T11" fmla="*/ 140 h 325"/>
                  <a:gd name="T12" fmla="*/ 167 w 172"/>
                  <a:gd name="T13" fmla="*/ 117 h 325"/>
                  <a:gd name="T14" fmla="*/ 153 w 172"/>
                  <a:gd name="T15" fmla="*/ 94 h 325"/>
                  <a:gd name="T16" fmla="*/ 151 w 172"/>
                  <a:gd name="T17" fmla="*/ 68 h 325"/>
                  <a:gd name="T18" fmla="*/ 135 w 172"/>
                  <a:gd name="T19" fmla="*/ 52 h 325"/>
                  <a:gd name="T20" fmla="*/ 116 w 172"/>
                  <a:gd name="T21" fmla="*/ 54 h 325"/>
                  <a:gd name="T22" fmla="*/ 102 w 172"/>
                  <a:gd name="T23" fmla="*/ 56 h 325"/>
                  <a:gd name="T24" fmla="*/ 86 w 172"/>
                  <a:gd name="T25" fmla="*/ 59 h 325"/>
                  <a:gd name="T26" fmla="*/ 67 w 172"/>
                  <a:gd name="T27" fmla="*/ 66 h 325"/>
                  <a:gd name="T28" fmla="*/ 72 w 172"/>
                  <a:gd name="T29" fmla="*/ 49 h 325"/>
                  <a:gd name="T30" fmla="*/ 74 w 172"/>
                  <a:gd name="T31" fmla="*/ 26 h 325"/>
                  <a:gd name="T32" fmla="*/ 60 w 172"/>
                  <a:gd name="T33" fmla="*/ 21 h 325"/>
                  <a:gd name="T34" fmla="*/ 58 w 172"/>
                  <a:gd name="T35" fmla="*/ 5 h 325"/>
                  <a:gd name="T36" fmla="*/ 53 w 172"/>
                  <a:gd name="T37" fmla="*/ 0 h 325"/>
                  <a:gd name="T38" fmla="*/ 51 w 172"/>
                  <a:gd name="T39" fmla="*/ 3 h 325"/>
                  <a:gd name="T40" fmla="*/ 32 w 172"/>
                  <a:gd name="T41" fmla="*/ 14 h 325"/>
                  <a:gd name="T42" fmla="*/ 16 w 172"/>
                  <a:gd name="T43" fmla="*/ 19 h 325"/>
                  <a:gd name="T44" fmla="*/ 4 w 172"/>
                  <a:gd name="T45" fmla="*/ 26 h 325"/>
                  <a:gd name="T46" fmla="*/ 0 w 172"/>
                  <a:gd name="T47" fmla="*/ 59 h 325"/>
                  <a:gd name="T48" fmla="*/ 16 w 172"/>
                  <a:gd name="T49" fmla="*/ 80 h 325"/>
                  <a:gd name="T50" fmla="*/ 18 w 172"/>
                  <a:gd name="T51" fmla="*/ 94 h 325"/>
                  <a:gd name="T52" fmla="*/ 18 w 172"/>
                  <a:gd name="T53" fmla="*/ 103 h 325"/>
                  <a:gd name="T54" fmla="*/ 16 w 172"/>
                  <a:gd name="T55" fmla="*/ 119 h 325"/>
                  <a:gd name="T56" fmla="*/ 23 w 172"/>
                  <a:gd name="T57" fmla="*/ 140 h 325"/>
                  <a:gd name="T58" fmla="*/ 32 w 172"/>
                  <a:gd name="T59" fmla="*/ 168 h 325"/>
                  <a:gd name="T60" fmla="*/ 37 w 172"/>
                  <a:gd name="T61" fmla="*/ 182 h 325"/>
                  <a:gd name="T62" fmla="*/ 21 w 172"/>
                  <a:gd name="T63" fmla="*/ 220 h 325"/>
                  <a:gd name="T64" fmla="*/ 14 w 172"/>
                  <a:gd name="T65" fmla="*/ 250 h 325"/>
                  <a:gd name="T66" fmla="*/ 16 w 172"/>
                  <a:gd name="T67" fmla="*/ 269 h 325"/>
                  <a:gd name="T68" fmla="*/ 44 w 172"/>
                  <a:gd name="T69" fmla="*/ 297 h 325"/>
                  <a:gd name="T70" fmla="*/ 48 w 172"/>
                  <a:gd name="T71" fmla="*/ 306 h 325"/>
                  <a:gd name="T72" fmla="*/ 62 w 172"/>
                  <a:gd name="T73" fmla="*/ 308 h 325"/>
                  <a:gd name="T74" fmla="*/ 72 w 172"/>
                  <a:gd name="T75" fmla="*/ 320 h 325"/>
                  <a:gd name="T76" fmla="*/ 88 w 172"/>
                  <a:gd name="T77" fmla="*/ 322 h 325"/>
                  <a:gd name="T78" fmla="*/ 95 w 172"/>
                  <a:gd name="T79" fmla="*/ 313 h 325"/>
                  <a:gd name="T80" fmla="*/ 72 w 172"/>
                  <a:gd name="T81" fmla="*/ 299 h 325"/>
                  <a:gd name="T82" fmla="*/ 55 w 172"/>
                  <a:gd name="T83" fmla="*/ 276 h 325"/>
                  <a:gd name="T84" fmla="*/ 48 w 172"/>
                  <a:gd name="T85" fmla="*/ 255 h 325"/>
                  <a:gd name="T86" fmla="*/ 35 w 172"/>
                  <a:gd name="T87" fmla="*/ 245 h 325"/>
                  <a:gd name="T88" fmla="*/ 37 w 172"/>
                  <a:gd name="T89" fmla="*/ 210 h 325"/>
                  <a:gd name="T90" fmla="*/ 48 w 172"/>
                  <a:gd name="T91" fmla="*/ 168 h 325"/>
                  <a:gd name="T92" fmla="*/ 67 w 172"/>
                  <a:gd name="T93" fmla="*/ 161 h 325"/>
                  <a:gd name="T94" fmla="*/ 83 w 172"/>
                  <a:gd name="T95" fmla="*/ 175 h 325"/>
                  <a:gd name="T96" fmla="*/ 104 w 172"/>
                  <a:gd name="T97" fmla="*/ 187 h 325"/>
                  <a:gd name="T98" fmla="*/ 107 w 172"/>
                  <a:gd name="T99" fmla="*/ 187 h 325"/>
                  <a:gd name="T100" fmla="*/ 104 w 172"/>
                  <a:gd name="T101" fmla="*/ 17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2" h="325">
                    <a:moveTo>
                      <a:pt x="104" y="171"/>
                    </a:moveTo>
                    <a:lnTo>
                      <a:pt x="104" y="171"/>
                    </a:lnTo>
                    <a:cubicBezTo>
                      <a:pt x="104" y="161"/>
                      <a:pt x="95" y="161"/>
                      <a:pt x="104" y="152"/>
                    </a:cubicBezTo>
                    <a:cubicBezTo>
                      <a:pt x="111" y="143"/>
                      <a:pt x="125" y="136"/>
                      <a:pt x="132" y="138"/>
                    </a:cubicBezTo>
                    <a:cubicBezTo>
                      <a:pt x="142" y="140"/>
                      <a:pt x="158" y="133"/>
                      <a:pt x="162" y="138"/>
                    </a:cubicBezTo>
                    <a:cubicBezTo>
                      <a:pt x="162" y="138"/>
                      <a:pt x="162" y="140"/>
                      <a:pt x="165" y="140"/>
                    </a:cubicBezTo>
                    <a:cubicBezTo>
                      <a:pt x="172" y="133"/>
                      <a:pt x="167" y="126"/>
                      <a:pt x="167" y="117"/>
                    </a:cubicBezTo>
                    <a:cubicBezTo>
                      <a:pt x="167" y="105"/>
                      <a:pt x="158" y="96"/>
                      <a:pt x="153" y="94"/>
                    </a:cubicBezTo>
                    <a:cubicBezTo>
                      <a:pt x="146" y="91"/>
                      <a:pt x="158" y="73"/>
                      <a:pt x="151" y="68"/>
                    </a:cubicBezTo>
                    <a:cubicBezTo>
                      <a:pt x="144" y="66"/>
                      <a:pt x="139" y="59"/>
                      <a:pt x="135" y="52"/>
                    </a:cubicBezTo>
                    <a:cubicBezTo>
                      <a:pt x="130" y="47"/>
                      <a:pt x="116" y="49"/>
                      <a:pt x="116" y="54"/>
                    </a:cubicBezTo>
                    <a:cubicBezTo>
                      <a:pt x="114" y="59"/>
                      <a:pt x="104" y="61"/>
                      <a:pt x="102" y="56"/>
                    </a:cubicBezTo>
                    <a:cubicBezTo>
                      <a:pt x="100" y="54"/>
                      <a:pt x="93" y="52"/>
                      <a:pt x="86" y="59"/>
                    </a:cubicBezTo>
                    <a:cubicBezTo>
                      <a:pt x="79" y="63"/>
                      <a:pt x="70" y="73"/>
                      <a:pt x="67" y="66"/>
                    </a:cubicBezTo>
                    <a:cubicBezTo>
                      <a:pt x="65" y="56"/>
                      <a:pt x="72" y="59"/>
                      <a:pt x="72" y="49"/>
                    </a:cubicBezTo>
                    <a:cubicBezTo>
                      <a:pt x="72" y="40"/>
                      <a:pt x="77" y="35"/>
                      <a:pt x="74" y="26"/>
                    </a:cubicBezTo>
                    <a:cubicBezTo>
                      <a:pt x="72" y="17"/>
                      <a:pt x="62" y="28"/>
                      <a:pt x="60" y="21"/>
                    </a:cubicBezTo>
                    <a:cubicBezTo>
                      <a:pt x="58" y="14"/>
                      <a:pt x="60" y="7"/>
                      <a:pt x="58" y="5"/>
                    </a:cubicBezTo>
                    <a:cubicBezTo>
                      <a:pt x="58" y="3"/>
                      <a:pt x="55" y="3"/>
                      <a:pt x="53" y="0"/>
                    </a:cubicBezTo>
                    <a:lnTo>
                      <a:pt x="51" y="3"/>
                    </a:lnTo>
                    <a:cubicBezTo>
                      <a:pt x="48" y="7"/>
                      <a:pt x="35" y="7"/>
                      <a:pt x="32" y="14"/>
                    </a:cubicBezTo>
                    <a:cubicBezTo>
                      <a:pt x="28" y="21"/>
                      <a:pt x="18" y="19"/>
                      <a:pt x="16" y="19"/>
                    </a:cubicBezTo>
                    <a:cubicBezTo>
                      <a:pt x="14" y="19"/>
                      <a:pt x="4" y="21"/>
                      <a:pt x="4" y="26"/>
                    </a:cubicBezTo>
                    <a:cubicBezTo>
                      <a:pt x="2" y="33"/>
                      <a:pt x="0" y="56"/>
                      <a:pt x="0" y="59"/>
                    </a:cubicBezTo>
                    <a:cubicBezTo>
                      <a:pt x="0" y="63"/>
                      <a:pt x="11" y="77"/>
                      <a:pt x="16" y="80"/>
                    </a:cubicBezTo>
                    <a:cubicBezTo>
                      <a:pt x="18" y="80"/>
                      <a:pt x="14" y="91"/>
                      <a:pt x="18" y="94"/>
                    </a:cubicBezTo>
                    <a:cubicBezTo>
                      <a:pt x="25" y="96"/>
                      <a:pt x="21" y="105"/>
                      <a:pt x="18" y="103"/>
                    </a:cubicBezTo>
                    <a:cubicBezTo>
                      <a:pt x="16" y="103"/>
                      <a:pt x="21" y="115"/>
                      <a:pt x="16" y="119"/>
                    </a:cubicBezTo>
                    <a:cubicBezTo>
                      <a:pt x="11" y="124"/>
                      <a:pt x="14" y="133"/>
                      <a:pt x="23" y="140"/>
                    </a:cubicBezTo>
                    <a:cubicBezTo>
                      <a:pt x="32" y="150"/>
                      <a:pt x="32" y="161"/>
                      <a:pt x="32" y="168"/>
                    </a:cubicBezTo>
                    <a:cubicBezTo>
                      <a:pt x="32" y="175"/>
                      <a:pt x="37" y="175"/>
                      <a:pt x="37" y="182"/>
                    </a:cubicBezTo>
                    <a:cubicBezTo>
                      <a:pt x="37" y="182"/>
                      <a:pt x="28" y="220"/>
                      <a:pt x="21" y="220"/>
                    </a:cubicBezTo>
                    <a:cubicBezTo>
                      <a:pt x="18" y="227"/>
                      <a:pt x="16" y="243"/>
                      <a:pt x="14" y="250"/>
                    </a:cubicBezTo>
                    <a:cubicBezTo>
                      <a:pt x="11" y="259"/>
                      <a:pt x="9" y="269"/>
                      <a:pt x="16" y="269"/>
                    </a:cubicBezTo>
                    <a:cubicBezTo>
                      <a:pt x="21" y="269"/>
                      <a:pt x="32" y="283"/>
                      <a:pt x="44" y="297"/>
                    </a:cubicBezTo>
                    <a:cubicBezTo>
                      <a:pt x="46" y="299"/>
                      <a:pt x="48" y="304"/>
                      <a:pt x="48" y="306"/>
                    </a:cubicBezTo>
                    <a:cubicBezTo>
                      <a:pt x="53" y="306"/>
                      <a:pt x="58" y="306"/>
                      <a:pt x="62" y="308"/>
                    </a:cubicBezTo>
                    <a:cubicBezTo>
                      <a:pt x="70" y="308"/>
                      <a:pt x="72" y="315"/>
                      <a:pt x="72" y="320"/>
                    </a:cubicBezTo>
                    <a:cubicBezTo>
                      <a:pt x="72" y="325"/>
                      <a:pt x="86" y="322"/>
                      <a:pt x="88" y="322"/>
                    </a:cubicBezTo>
                    <a:cubicBezTo>
                      <a:pt x="90" y="322"/>
                      <a:pt x="88" y="315"/>
                      <a:pt x="95" y="313"/>
                    </a:cubicBezTo>
                    <a:cubicBezTo>
                      <a:pt x="90" y="308"/>
                      <a:pt x="79" y="301"/>
                      <a:pt x="72" y="299"/>
                    </a:cubicBezTo>
                    <a:cubicBezTo>
                      <a:pt x="60" y="299"/>
                      <a:pt x="55" y="283"/>
                      <a:pt x="55" y="276"/>
                    </a:cubicBezTo>
                    <a:cubicBezTo>
                      <a:pt x="58" y="269"/>
                      <a:pt x="48" y="262"/>
                      <a:pt x="48" y="255"/>
                    </a:cubicBezTo>
                    <a:cubicBezTo>
                      <a:pt x="48" y="250"/>
                      <a:pt x="41" y="248"/>
                      <a:pt x="35" y="245"/>
                    </a:cubicBezTo>
                    <a:cubicBezTo>
                      <a:pt x="28" y="241"/>
                      <a:pt x="37" y="220"/>
                      <a:pt x="37" y="210"/>
                    </a:cubicBezTo>
                    <a:cubicBezTo>
                      <a:pt x="39" y="201"/>
                      <a:pt x="53" y="175"/>
                      <a:pt x="48" y="168"/>
                    </a:cubicBezTo>
                    <a:cubicBezTo>
                      <a:pt x="44" y="159"/>
                      <a:pt x="65" y="154"/>
                      <a:pt x="67" y="161"/>
                    </a:cubicBezTo>
                    <a:cubicBezTo>
                      <a:pt x="70" y="171"/>
                      <a:pt x="70" y="175"/>
                      <a:pt x="83" y="175"/>
                    </a:cubicBezTo>
                    <a:cubicBezTo>
                      <a:pt x="95" y="175"/>
                      <a:pt x="95" y="185"/>
                      <a:pt x="104" y="187"/>
                    </a:cubicBezTo>
                    <a:lnTo>
                      <a:pt x="107" y="187"/>
                    </a:lnTo>
                    <a:cubicBezTo>
                      <a:pt x="109" y="180"/>
                      <a:pt x="104" y="180"/>
                      <a:pt x="104" y="17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6" name="Freeform 245">
                <a:extLst>
                  <a:ext uri="{FF2B5EF4-FFF2-40B4-BE49-F238E27FC236}">
                    <a16:creationId xmlns:a16="http://schemas.microsoft.com/office/drawing/2014/main" id="{7A24C010-41D2-2EC1-FEE7-090A7A1A8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94"/>
                <a:ext cx="104" cy="196"/>
              </a:xfrm>
              <a:custGeom>
                <a:avLst/>
                <a:gdLst>
                  <a:gd name="T0" fmla="*/ 104 w 172"/>
                  <a:gd name="T1" fmla="*/ 171 h 325"/>
                  <a:gd name="T2" fmla="*/ 104 w 172"/>
                  <a:gd name="T3" fmla="*/ 171 h 325"/>
                  <a:gd name="T4" fmla="*/ 104 w 172"/>
                  <a:gd name="T5" fmla="*/ 152 h 325"/>
                  <a:gd name="T6" fmla="*/ 132 w 172"/>
                  <a:gd name="T7" fmla="*/ 138 h 325"/>
                  <a:gd name="T8" fmla="*/ 162 w 172"/>
                  <a:gd name="T9" fmla="*/ 138 h 325"/>
                  <a:gd name="T10" fmla="*/ 165 w 172"/>
                  <a:gd name="T11" fmla="*/ 140 h 325"/>
                  <a:gd name="T12" fmla="*/ 167 w 172"/>
                  <a:gd name="T13" fmla="*/ 117 h 325"/>
                  <a:gd name="T14" fmla="*/ 153 w 172"/>
                  <a:gd name="T15" fmla="*/ 94 h 325"/>
                  <a:gd name="T16" fmla="*/ 151 w 172"/>
                  <a:gd name="T17" fmla="*/ 68 h 325"/>
                  <a:gd name="T18" fmla="*/ 135 w 172"/>
                  <a:gd name="T19" fmla="*/ 52 h 325"/>
                  <a:gd name="T20" fmla="*/ 116 w 172"/>
                  <a:gd name="T21" fmla="*/ 54 h 325"/>
                  <a:gd name="T22" fmla="*/ 102 w 172"/>
                  <a:gd name="T23" fmla="*/ 56 h 325"/>
                  <a:gd name="T24" fmla="*/ 86 w 172"/>
                  <a:gd name="T25" fmla="*/ 59 h 325"/>
                  <a:gd name="T26" fmla="*/ 67 w 172"/>
                  <a:gd name="T27" fmla="*/ 66 h 325"/>
                  <a:gd name="T28" fmla="*/ 72 w 172"/>
                  <a:gd name="T29" fmla="*/ 49 h 325"/>
                  <a:gd name="T30" fmla="*/ 74 w 172"/>
                  <a:gd name="T31" fmla="*/ 26 h 325"/>
                  <a:gd name="T32" fmla="*/ 60 w 172"/>
                  <a:gd name="T33" fmla="*/ 21 h 325"/>
                  <a:gd name="T34" fmla="*/ 58 w 172"/>
                  <a:gd name="T35" fmla="*/ 5 h 325"/>
                  <a:gd name="T36" fmla="*/ 53 w 172"/>
                  <a:gd name="T37" fmla="*/ 0 h 325"/>
                  <a:gd name="T38" fmla="*/ 51 w 172"/>
                  <a:gd name="T39" fmla="*/ 3 h 325"/>
                  <a:gd name="T40" fmla="*/ 32 w 172"/>
                  <a:gd name="T41" fmla="*/ 14 h 325"/>
                  <a:gd name="T42" fmla="*/ 16 w 172"/>
                  <a:gd name="T43" fmla="*/ 19 h 325"/>
                  <a:gd name="T44" fmla="*/ 4 w 172"/>
                  <a:gd name="T45" fmla="*/ 26 h 325"/>
                  <a:gd name="T46" fmla="*/ 0 w 172"/>
                  <a:gd name="T47" fmla="*/ 59 h 325"/>
                  <a:gd name="T48" fmla="*/ 16 w 172"/>
                  <a:gd name="T49" fmla="*/ 80 h 325"/>
                  <a:gd name="T50" fmla="*/ 18 w 172"/>
                  <a:gd name="T51" fmla="*/ 94 h 325"/>
                  <a:gd name="T52" fmla="*/ 18 w 172"/>
                  <a:gd name="T53" fmla="*/ 103 h 325"/>
                  <a:gd name="T54" fmla="*/ 16 w 172"/>
                  <a:gd name="T55" fmla="*/ 119 h 325"/>
                  <a:gd name="T56" fmla="*/ 23 w 172"/>
                  <a:gd name="T57" fmla="*/ 140 h 325"/>
                  <a:gd name="T58" fmla="*/ 32 w 172"/>
                  <a:gd name="T59" fmla="*/ 168 h 325"/>
                  <a:gd name="T60" fmla="*/ 37 w 172"/>
                  <a:gd name="T61" fmla="*/ 182 h 325"/>
                  <a:gd name="T62" fmla="*/ 21 w 172"/>
                  <a:gd name="T63" fmla="*/ 220 h 325"/>
                  <a:gd name="T64" fmla="*/ 14 w 172"/>
                  <a:gd name="T65" fmla="*/ 250 h 325"/>
                  <a:gd name="T66" fmla="*/ 16 w 172"/>
                  <a:gd name="T67" fmla="*/ 269 h 325"/>
                  <a:gd name="T68" fmla="*/ 44 w 172"/>
                  <a:gd name="T69" fmla="*/ 297 h 325"/>
                  <a:gd name="T70" fmla="*/ 48 w 172"/>
                  <a:gd name="T71" fmla="*/ 306 h 325"/>
                  <a:gd name="T72" fmla="*/ 62 w 172"/>
                  <a:gd name="T73" fmla="*/ 308 h 325"/>
                  <a:gd name="T74" fmla="*/ 72 w 172"/>
                  <a:gd name="T75" fmla="*/ 320 h 325"/>
                  <a:gd name="T76" fmla="*/ 88 w 172"/>
                  <a:gd name="T77" fmla="*/ 322 h 325"/>
                  <a:gd name="T78" fmla="*/ 95 w 172"/>
                  <a:gd name="T79" fmla="*/ 313 h 325"/>
                  <a:gd name="T80" fmla="*/ 72 w 172"/>
                  <a:gd name="T81" fmla="*/ 299 h 325"/>
                  <a:gd name="T82" fmla="*/ 55 w 172"/>
                  <a:gd name="T83" fmla="*/ 276 h 325"/>
                  <a:gd name="T84" fmla="*/ 48 w 172"/>
                  <a:gd name="T85" fmla="*/ 255 h 325"/>
                  <a:gd name="T86" fmla="*/ 35 w 172"/>
                  <a:gd name="T87" fmla="*/ 245 h 325"/>
                  <a:gd name="T88" fmla="*/ 37 w 172"/>
                  <a:gd name="T89" fmla="*/ 210 h 325"/>
                  <a:gd name="T90" fmla="*/ 48 w 172"/>
                  <a:gd name="T91" fmla="*/ 168 h 325"/>
                  <a:gd name="T92" fmla="*/ 67 w 172"/>
                  <a:gd name="T93" fmla="*/ 161 h 325"/>
                  <a:gd name="T94" fmla="*/ 83 w 172"/>
                  <a:gd name="T95" fmla="*/ 175 h 325"/>
                  <a:gd name="T96" fmla="*/ 104 w 172"/>
                  <a:gd name="T97" fmla="*/ 187 h 325"/>
                  <a:gd name="T98" fmla="*/ 107 w 172"/>
                  <a:gd name="T99" fmla="*/ 187 h 325"/>
                  <a:gd name="T100" fmla="*/ 104 w 172"/>
                  <a:gd name="T101" fmla="*/ 171 h 325"/>
                  <a:gd name="T102" fmla="*/ 104 w 172"/>
                  <a:gd name="T103" fmla="*/ 171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72" h="325">
                    <a:moveTo>
                      <a:pt x="104" y="171"/>
                    </a:moveTo>
                    <a:lnTo>
                      <a:pt x="104" y="171"/>
                    </a:lnTo>
                    <a:cubicBezTo>
                      <a:pt x="104" y="161"/>
                      <a:pt x="95" y="161"/>
                      <a:pt x="104" y="152"/>
                    </a:cubicBezTo>
                    <a:cubicBezTo>
                      <a:pt x="111" y="143"/>
                      <a:pt x="125" y="136"/>
                      <a:pt x="132" y="138"/>
                    </a:cubicBezTo>
                    <a:cubicBezTo>
                      <a:pt x="142" y="140"/>
                      <a:pt x="158" y="133"/>
                      <a:pt x="162" y="138"/>
                    </a:cubicBezTo>
                    <a:cubicBezTo>
                      <a:pt x="162" y="138"/>
                      <a:pt x="162" y="140"/>
                      <a:pt x="165" y="140"/>
                    </a:cubicBezTo>
                    <a:cubicBezTo>
                      <a:pt x="172" y="133"/>
                      <a:pt x="167" y="126"/>
                      <a:pt x="167" y="117"/>
                    </a:cubicBezTo>
                    <a:cubicBezTo>
                      <a:pt x="167" y="105"/>
                      <a:pt x="158" y="96"/>
                      <a:pt x="153" y="94"/>
                    </a:cubicBezTo>
                    <a:cubicBezTo>
                      <a:pt x="146" y="91"/>
                      <a:pt x="158" y="73"/>
                      <a:pt x="151" y="68"/>
                    </a:cubicBezTo>
                    <a:cubicBezTo>
                      <a:pt x="144" y="66"/>
                      <a:pt x="139" y="59"/>
                      <a:pt x="135" y="52"/>
                    </a:cubicBezTo>
                    <a:cubicBezTo>
                      <a:pt x="130" y="47"/>
                      <a:pt x="116" y="49"/>
                      <a:pt x="116" y="54"/>
                    </a:cubicBezTo>
                    <a:cubicBezTo>
                      <a:pt x="114" y="59"/>
                      <a:pt x="104" y="61"/>
                      <a:pt x="102" y="56"/>
                    </a:cubicBezTo>
                    <a:cubicBezTo>
                      <a:pt x="100" y="54"/>
                      <a:pt x="93" y="52"/>
                      <a:pt x="86" y="59"/>
                    </a:cubicBezTo>
                    <a:cubicBezTo>
                      <a:pt x="79" y="63"/>
                      <a:pt x="70" y="73"/>
                      <a:pt x="67" y="66"/>
                    </a:cubicBezTo>
                    <a:cubicBezTo>
                      <a:pt x="65" y="56"/>
                      <a:pt x="72" y="59"/>
                      <a:pt x="72" y="49"/>
                    </a:cubicBezTo>
                    <a:cubicBezTo>
                      <a:pt x="72" y="40"/>
                      <a:pt x="77" y="35"/>
                      <a:pt x="74" y="26"/>
                    </a:cubicBezTo>
                    <a:cubicBezTo>
                      <a:pt x="72" y="17"/>
                      <a:pt x="62" y="28"/>
                      <a:pt x="60" y="21"/>
                    </a:cubicBezTo>
                    <a:cubicBezTo>
                      <a:pt x="58" y="14"/>
                      <a:pt x="60" y="7"/>
                      <a:pt x="58" y="5"/>
                    </a:cubicBezTo>
                    <a:cubicBezTo>
                      <a:pt x="58" y="3"/>
                      <a:pt x="55" y="3"/>
                      <a:pt x="53" y="0"/>
                    </a:cubicBezTo>
                    <a:lnTo>
                      <a:pt x="51" y="3"/>
                    </a:lnTo>
                    <a:cubicBezTo>
                      <a:pt x="48" y="7"/>
                      <a:pt x="35" y="7"/>
                      <a:pt x="32" y="14"/>
                    </a:cubicBezTo>
                    <a:cubicBezTo>
                      <a:pt x="28" y="21"/>
                      <a:pt x="18" y="19"/>
                      <a:pt x="16" y="19"/>
                    </a:cubicBezTo>
                    <a:cubicBezTo>
                      <a:pt x="14" y="19"/>
                      <a:pt x="4" y="21"/>
                      <a:pt x="4" y="26"/>
                    </a:cubicBezTo>
                    <a:cubicBezTo>
                      <a:pt x="2" y="33"/>
                      <a:pt x="0" y="56"/>
                      <a:pt x="0" y="59"/>
                    </a:cubicBezTo>
                    <a:cubicBezTo>
                      <a:pt x="0" y="63"/>
                      <a:pt x="11" y="77"/>
                      <a:pt x="16" y="80"/>
                    </a:cubicBezTo>
                    <a:cubicBezTo>
                      <a:pt x="18" y="80"/>
                      <a:pt x="14" y="91"/>
                      <a:pt x="18" y="94"/>
                    </a:cubicBezTo>
                    <a:cubicBezTo>
                      <a:pt x="25" y="96"/>
                      <a:pt x="21" y="105"/>
                      <a:pt x="18" y="103"/>
                    </a:cubicBezTo>
                    <a:cubicBezTo>
                      <a:pt x="16" y="103"/>
                      <a:pt x="21" y="115"/>
                      <a:pt x="16" y="119"/>
                    </a:cubicBezTo>
                    <a:cubicBezTo>
                      <a:pt x="11" y="124"/>
                      <a:pt x="14" y="133"/>
                      <a:pt x="23" y="140"/>
                    </a:cubicBezTo>
                    <a:cubicBezTo>
                      <a:pt x="32" y="150"/>
                      <a:pt x="32" y="161"/>
                      <a:pt x="32" y="168"/>
                    </a:cubicBezTo>
                    <a:cubicBezTo>
                      <a:pt x="32" y="175"/>
                      <a:pt x="37" y="175"/>
                      <a:pt x="37" y="182"/>
                    </a:cubicBezTo>
                    <a:cubicBezTo>
                      <a:pt x="37" y="182"/>
                      <a:pt x="28" y="220"/>
                      <a:pt x="21" y="220"/>
                    </a:cubicBezTo>
                    <a:cubicBezTo>
                      <a:pt x="18" y="227"/>
                      <a:pt x="16" y="243"/>
                      <a:pt x="14" y="250"/>
                    </a:cubicBezTo>
                    <a:cubicBezTo>
                      <a:pt x="11" y="259"/>
                      <a:pt x="9" y="269"/>
                      <a:pt x="16" y="269"/>
                    </a:cubicBezTo>
                    <a:cubicBezTo>
                      <a:pt x="21" y="269"/>
                      <a:pt x="32" y="283"/>
                      <a:pt x="44" y="297"/>
                    </a:cubicBezTo>
                    <a:cubicBezTo>
                      <a:pt x="46" y="299"/>
                      <a:pt x="48" y="304"/>
                      <a:pt x="48" y="306"/>
                    </a:cubicBezTo>
                    <a:cubicBezTo>
                      <a:pt x="53" y="306"/>
                      <a:pt x="58" y="306"/>
                      <a:pt x="62" y="308"/>
                    </a:cubicBezTo>
                    <a:cubicBezTo>
                      <a:pt x="70" y="308"/>
                      <a:pt x="72" y="315"/>
                      <a:pt x="72" y="320"/>
                    </a:cubicBezTo>
                    <a:cubicBezTo>
                      <a:pt x="72" y="325"/>
                      <a:pt x="86" y="322"/>
                      <a:pt x="88" y="322"/>
                    </a:cubicBezTo>
                    <a:cubicBezTo>
                      <a:pt x="90" y="322"/>
                      <a:pt x="88" y="315"/>
                      <a:pt x="95" y="313"/>
                    </a:cubicBezTo>
                    <a:cubicBezTo>
                      <a:pt x="90" y="308"/>
                      <a:pt x="79" y="301"/>
                      <a:pt x="72" y="299"/>
                    </a:cubicBezTo>
                    <a:cubicBezTo>
                      <a:pt x="60" y="299"/>
                      <a:pt x="55" y="283"/>
                      <a:pt x="55" y="276"/>
                    </a:cubicBezTo>
                    <a:cubicBezTo>
                      <a:pt x="58" y="269"/>
                      <a:pt x="48" y="262"/>
                      <a:pt x="48" y="255"/>
                    </a:cubicBezTo>
                    <a:cubicBezTo>
                      <a:pt x="48" y="250"/>
                      <a:pt x="41" y="248"/>
                      <a:pt x="35" y="245"/>
                    </a:cubicBezTo>
                    <a:cubicBezTo>
                      <a:pt x="28" y="241"/>
                      <a:pt x="37" y="220"/>
                      <a:pt x="37" y="210"/>
                    </a:cubicBezTo>
                    <a:cubicBezTo>
                      <a:pt x="39" y="201"/>
                      <a:pt x="53" y="175"/>
                      <a:pt x="48" y="168"/>
                    </a:cubicBezTo>
                    <a:cubicBezTo>
                      <a:pt x="44" y="159"/>
                      <a:pt x="65" y="154"/>
                      <a:pt x="67" y="161"/>
                    </a:cubicBezTo>
                    <a:cubicBezTo>
                      <a:pt x="70" y="171"/>
                      <a:pt x="70" y="175"/>
                      <a:pt x="83" y="175"/>
                    </a:cubicBezTo>
                    <a:cubicBezTo>
                      <a:pt x="95" y="175"/>
                      <a:pt x="95" y="185"/>
                      <a:pt x="104" y="187"/>
                    </a:cubicBezTo>
                    <a:lnTo>
                      <a:pt x="107" y="187"/>
                    </a:lnTo>
                    <a:cubicBezTo>
                      <a:pt x="109" y="180"/>
                      <a:pt x="104" y="180"/>
                      <a:pt x="104" y="171"/>
                    </a:cubicBezTo>
                    <a:lnTo>
                      <a:pt x="104" y="17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7" name="Freeform 246">
                <a:extLst>
                  <a:ext uri="{FF2B5EF4-FFF2-40B4-BE49-F238E27FC236}">
                    <a16:creationId xmlns:a16="http://schemas.microsoft.com/office/drawing/2014/main" id="{54CB491E-AF3E-B331-0ACE-39E9E0827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732"/>
                <a:ext cx="47" cy="43"/>
              </a:xfrm>
              <a:custGeom>
                <a:avLst/>
                <a:gdLst>
                  <a:gd name="T0" fmla="*/ 56 w 77"/>
                  <a:gd name="T1" fmla="*/ 67 h 72"/>
                  <a:gd name="T2" fmla="*/ 56 w 77"/>
                  <a:gd name="T3" fmla="*/ 67 h 72"/>
                  <a:gd name="T4" fmla="*/ 73 w 77"/>
                  <a:gd name="T5" fmla="*/ 41 h 72"/>
                  <a:gd name="T6" fmla="*/ 77 w 77"/>
                  <a:gd name="T7" fmla="*/ 14 h 72"/>
                  <a:gd name="T8" fmla="*/ 56 w 77"/>
                  <a:gd name="T9" fmla="*/ 4 h 72"/>
                  <a:gd name="T10" fmla="*/ 24 w 77"/>
                  <a:gd name="T11" fmla="*/ 2 h 72"/>
                  <a:gd name="T12" fmla="*/ 10 w 77"/>
                  <a:gd name="T13" fmla="*/ 4 h 72"/>
                  <a:gd name="T14" fmla="*/ 0 w 77"/>
                  <a:gd name="T15" fmla="*/ 9 h 72"/>
                  <a:gd name="T16" fmla="*/ 12 w 77"/>
                  <a:gd name="T17" fmla="*/ 25 h 72"/>
                  <a:gd name="T18" fmla="*/ 28 w 77"/>
                  <a:gd name="T19" fmla="*/ 46 h 72"/>
                  <a:gd name="T20" fmla="*/ 45 w 77"/>
                  <a:gd name="T21" fmla="*/ 65 h 72"/>
                  <a:gd name="T22" fmla="*/ 56 w 77"/>
                  <a:gd name="T23" fmla="*/ 72 h 72"/>
                  <a:gd name="T24" fmla="*/ 56 w 77"/>
                  <a:gd name="T25" fmla="*/ 6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72">
                    <a:moveTo>
                      <a:pt x="56" y="67"/>
                    </a:moveTo>
                    <a:lnTo>
                      <a:pt x="56" y="67"/>
                    </a:lnTo>
                    <a:cubicBezTo>
                      <a:pt x="56" y="62"/>
                      <a:pt x="70" y="41"/>
                      <a:pt x="73" y="41"/>
                    </a:cubicBezTo>
                    <a:cubicBezTo>
                      <a:pt x="77" y="41"/>
                      <a:pt x="77" y="23"/>
                      <a:pt x="77" y="14"/>
                    </a:cubicBezTo>
                    <a:cubicBezTo>
                      <a:pt x="66" y="7"/>
                      <a:pt x="56" y="4"/>
                      <a:pt x="56" y="4"/>
                    </a:cubicBezTo>
                    <a:cubicBezTo>
                      <a:pt x="56" y="4"/>
                      <a:pt x="28" y="2"/>
                      <a:pt x="24" y="2"/>
                    </a:cubicBezTo>
                    <a:cubicBezTo>
                      <a:pt x="19" y="0"/>
                      <a:pt x="14" y="7"/>
                      <a:pt x="10" y="4"/>
                    </a:cubicBezTo>
                    <a:cubicBezTo>
                      <a:pt x="7" y="0"/>
                      <a:pt x="0" y="4"/>
                      <a:pt x="0" y="9"/>
                    </a:cubicBezTo>
                    <a:cubicBezTo>
                      <a:pt x="3" y="14"/>
                      <a:pt x="12" y="18"/>
                      <a:pt x="12" y="25"/>
                    </a:cubicBezTo>
                    <a:cubicBezTo>
                      <a:pt x="12" y="32"/>
                      <a:pt x="28" y="41"/>
                      <a:pt x="28" y="46"/>
                    </a:cubicBezTo>
                    <a:cubicBezTo>
                      <a:pt x="28" y="48"/>
                      <a:pt x="40" y="55"/>
                      <a:pt x="45" y="65"/>
                    </a:cubicBezTo>
                    <a:cubicBezTo>
                      <a:pt x="49" y="67"/>
                      <a:pt x="54" y="69"/>
                      <a:pt x="56" y="72"/>
                    </a:cubicBezTo>
                    <a:cubicBezTo>
                      <a:pt x="56" y="69"/>
                      <a:pt x="59" y="67"/>
                      <a:pt x="56" y="6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8" name="Freeform 247">
                <a:extLst>
                  <a:ext uri="{FF2B5EF4-FFF2-40B4-BE49-F238E27FC236}">
                    <a16:creationId xmlns:a16="http://schemas.microsoft.com/office/drawing/2014/main" id="{B1B2DD37-0E67-BEB1-7EC0-B341B5E08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732"/>
                <a:ext cx="47" cy="43"/>
              </a:xfrm>
              <a:custGeom>
                <a:avLst/>
                <a:gdLst>
                  <a:gd name="T0" fmla="*/ 56 w 77"/>
                  <a:gd name="T1" fmla="*/ 67 h 72"/>
                  <a:gd name="T2" fmla="*/ 56 w 77"/>
                  <a:gd name="T3" fmla="*/ 67 h 72"/>
                  <a:gd name="T4" fmla="*/ 73 w 77"/>
                  <a:gd name="T5" fmla="*/ 41 h 72"/>
                  <a:gd name="T6" fmla="*/ 77 w 77"/>
                  <a:gd name="T7" fmla="*/ 14 h 72"/>
                  <a:gd name="T8" fmla="*/ 56 w 77"/>
                  <a:gd name="T9" fmla="*/ 4 h 72"/>
                  <a:gd name="T10" fmla="*/ 24 w 77"/>
                  <a:gd name="T11" fmla="*/ 2 h 72"/>
                  <a:gd name="T12" fmla="*/ 10 w 77"/>
                  <a:gd name="T13" fmla="*/ 4 h 72"/>
                  <a:gd name="T14" fmla="*/ 0 w 77"/>
                  <a:gd name="T15" fmla="*/ 9 h 72"/>
                  <a:gd name="T16" fmla="*/ 12 w 77"/>
                  <a:gd name="T17" fmla="*/ 25 h 72"/>
                  <a:gd name="T18" fmla="*/ 28 w 77"/>
                  <a:gd name="T19" fmla="*/ 46 h 72"/>
                  <a:gd name="T20" fmla="*/ 45 w 77"/>
                  <a:gd name="T21" fmla="*/ 65 h 72"/>
                  <a:gd name="T22" fmla="*/ 56 w 77"/>
                  <a:gd name="T23" fmla="*/ 72 h 72"/>
                  <a:gd name="T24" fmla="*/ 56 w 77"/>
                  <a:gd name="T25" fmla="*/ 67 h 72"/>
                  <a:gd name="T26" fmla="*/ 56 w 77"/>
                  <a:gd name="T27" fmla="*/ 6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72">
                    <a:moveTo>
                      <a:pt x="56" y="67"/>
                    </a:moveTo>
                    <a:lnTo>
                      <a:pt x="56" y="67"/>
                    </a:lnTo>
                    <a:cubicBezTo>
                      <a:pt x="56" y="62"/>
                      <a:pt x="70" y="41"/>
                      <a:pt x="73" y="41"/>
                    </a:cubicBezTo>
                    <a:cubicBezTo>
                      <a:pt x="77" y="41"/>
                      <a:pt x="77" y="23"/>
                      <a:pt x="77" y="14"/>
                    </a:cubicBezTo>
                    <a:cubicBezTo>
                      <a:pt x="66" y="7"/>
                      <a:pt x="56" y="4"/>
                      <a:pt x="56" y="4"/>
                    </a:cubicBezTo>
                    <a:cubicBezTo>
                      <a:pt x="56" y="4"/>
                      <a:pt x="28" y="2"/>
                      <a:pt x="24" y="2"/>
                    </a:cubicBezTo>
                    <a:cubicBezTo>
                      <a:pt x="19" y="0"/>
                      <a:pt x="14" y="7"/>
                      <a:pt x="10" y="4"/>
                    </a:cubicBezTo>
                    <a:cubicBezTo>
                      <a:pt x="7" y="0"/>
                      <a:pt x="0" y="4"/>
                      <a:pt x="0" y="9"/>
                    </a:cubicBezTo>
                    <a:cubicBezTo>
                      <a:pt x="3" y="14"/>
                      <a:pt x="12" y="18"/>
                      <a:pt x="12" y="25"/>
                    </a:cubicBezTo>
                    <a:cubicBezTo>
                      <a:pt x="12" y="32"/>
                      <a:pt x="28" y="41"/>
                      <a:pt x="28" y="46"/>
                    </a:cubicBezTo>
                    <a:cubicBezTo>
                      <a:pt x="28" y="48"/>
                      <a:pt x="40" y="55"/>
                      <a:pt x="45" y="65"/>
                    </a:cubicBezTo>
                    <a:cubicBezTo>
                      <a:pt x="49" y="67"/>
                      <a:pt x="54" y="69"/>
                      <a:pt x="56" y="72"/>
                    </a:cubicBezTo>
                    <a:cubicBezTo>
                      <a:pt x="56" y="69"/>
                      <a:pt x="59" y="67"/>
                      <a:pt x="56" y="67"/>
                    </a:cubicBezTo>
                    <a:lnTo>
                      <a:pt x="56" y="6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19" name="Freeform 248">
                <a:extLst>
                  <a:ext uri="{FF2B5EF4-FFF2-40B4-BE49-F238E27FC236}">
                    <a16:creationId xmlns:a16="http://schemas.microsoft.com/office/drawing/2014/main" id="{54071A76-4177-7197-7BEF-BC5EF251D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732"/>
                <a:ext cx="47" cy="43"/>
              </a:xfrm>
              <a:custGeom>
                <a:avLst/>
                <a:gdLst>
                  <a:gd name="T0" fmla="*/ 56 w 77"/>
                  <a:gd name="T1" fmla="*/ 67 h 72"/>
                  <a:gd name="T2" fmla="*/ 56 w 77"/>
                  <a:gd name="T3" fmla="*/ 67 h 72"/>
                  <a:gd name="T4" fmla="*/ 73 w 77"/>
                  <a:gd name="T5" fmla="*/ 41 h 72"/>
                  <a:gd name="T6" fmla="*/ 77 w 77"/>
                  <a:gd name="T7" fmla="*/ 14 h 72"/>
                  <a:gd name="T8" fmla="*/ 56 w 77"/>
                  <a:gd name="T9" fmla="*/ 4 h 72"/>
                  <a:gd name="T10" fmla="*/ 24 w 77"/>
                  <a:gd name="T11" fmla="*/ 2 h 72"/>
                  <a:gd name="T12" fmla="*/ 10 w 77"/>
                  <a:gd name="T13" fmla="*/ 4 h 72"/>
                  <a:gd name="T14" fmla="*/ 0 w 77"/>
                  <a:gd name="T15" fmla="*/ 9 h 72"/>
                  <a:gd name="T16" fmla="*/ 12 w 77"/>
                  <a:gd name="T17" fmla="*/ 25 h 72"/>
                  <a:gd name="T18" fmla="*/ 28 w 77"/>
                  <a:gd name="T19" fmla="*/ 46 h 72"/>
                  <a:gd name="T20" fmla="*/ 45 w 77"/>
                  <a:gd name="T21" fmla="*/ 65 h 72"/>
                  <a:gd name="T22" fmla="*/ 56 w 77"/>
                  <a:gd name="T23" fmla="*/ 72 h 72"/>
                  <a:gd name="T24" fmla="*/ 56 w 77"/>
                  <a:gd name="T25" fmla="*/ 6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72">
                    <a:moveTo>
                      <a:pt x="56" y="67"/>
                    </a:moveTo>
                    <a:lnTo>
                      <a:pt x="56" y="67"/>
                    </a:lnTo>
                    <a:cubicBezTo>
                      <a:pt x="56" y="62"/>
                      <a:pt x="70" y="41"/>
                      <a:pt x="73" y="41"/>
                    </a:cubicBezTo>
                    <a:cubicBezTo>
                      <a:pt x="77" y="41"/>
                      <a:pt x="77" y="23"/>
                      <a:pt x="77" y="14"/>
                    </a:cubicBezTo>
                    <a:cubicBezTo>
                      <a:pt x="66" y="7"/>
                      <a:pt x="56" y="4"/>
                      <a:pt x="56" y="4"/>
                    </a:cubicBezTo>
                    <a:cubicBezTo>
                      <a:pt x="56" y="4"/>
                      <a:pt x="28" y="2"/>
                      <a:pt x="24" y="2"/>
                    </a:cubicBezTo>
                    <a:cubicBezTo>
                      <a:pt x="19" y="0"/>
                      <a:pt x="14" y="7"/>
                      <a:pt x="10" y="4"/>
                    </a:cubicBezTo>
                    <a:cubicBezTo>
                      <a:pt x="7" y="0"/>
                      <a:pt x="0" y="4"/>
                      <a:pt x="0" y="9"/>
                    </a:cubicBezTo>
                    <a:cubicBezTo>
                      <a:pt x="3" y="14"/>
                      <a:pt x="12" y="18"/>
                      <a:pt x="12" y="25"/>
                    </a:cubicBezTo>
                    <a:cubicBezTo>
                      <a:pt x="12" y="32"/>
                      <a:pt x="28" y="41"/>
                      <a:pt x="28" y="46"/>
                    </a:cubicBezTo>
                    <a:cubicBezTo>
                      <a:pt x="28" y="48"/>
                      <a:pt x="40" y="55"/>
                      <a:pt x="45" y="65"/>
                    </a:cubicBezTo>
                    <a:cubicBezTo>
                      <a:pt x="49" y="67"/>
                      <a:pt x="54" y="69"/>
                      <a:pt x="56" y="72"/>
                    </a:cubicBezTo>
                    <a:cubicBezTo>
                      <a:pt x="56" y="69"/>
                      <a:pt x="59" y="67"/>
                      <a:pt x="56" y="6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0" name="Freeform 249">
                <a:extLst>
                  <a:ext uri="{FF2B5EF4-FFF2-40B4-BE49-F238E27FC236}">
                    <a16:creationId xmlns:a16="http://schemas.microsoft.com/office/drawing/2014/main" id="{1C11B5DC-E81B-36B6-83B7-0F787CB1A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1732"/>
                <a:ext cx="47" cy="43"/>
              </a:xfrm>
              <a:custGeom>
                <a:avLst/>
                <a:gdLst>
                  <a:gd name="T0" fmla="*/ 56 w 77"/>
                  <a:gd name="T1" fmla="*/ 67 h 72"/>
                  <a:gd name="T2" fmla="*/ 56 w 77"/>
                  <a:gd name="T3" fmla="*/ 67 h 72"/>
                  <a:gd name="T4" fmla="*/ 73 w 77"/>
                  <a:gd name="T5" fmla="*/ 41 h 72"/>
                  <a:gd name="T6" fmla="*/ 77 w 77"/>
                  <a:gd name="T7" fmla="*/ 14 h 72"/>
                  <a:gd name="T8" fmla="*/ 56 w 77"/>
                  <a:gd name="T9" fmla="*/ 4 h 72"/>
                  <a:gd name="T10" fmla="*/ 24 w 77"/>
                  <a:gd name="T11" fmla="*/ 2 h 72"/>
                  <a:gd name="T12" fmla="*/ 10 w 77"/>
                  <a:gd name="T13" fmla="*/ 4 h 72"/>
                  <a:gd name="T14" fmla="*/ 0 w 77"/>
                  <a:gd name="T15" fmla="*/ 9 h 72"/>
                  <a:gd name="T16" fmla="*/ 12 w 77"/>
                  <a:gd name="T17" fmla="*/ 25 h 72"/>
                  <a:gd name="T18" fmla="*/ 28 w 77"/>
                  <a:gd name="T19" fmla="*/ 46 h 72"/>
                  <a:gd name="T20" fmla="*/ 45 w 77"/>
                  <a:gd name="T21" fmla="*/ 65 h 72"/>
                  <a:gd name="T22" fmla="*/ 56 w 77"/>
                  <a:gd name="T23" fmla="*/ 72 h 72"/>
                  <a:gd name="T24" fmla="*/ 56 w 77"/>
                  <a:gd name="T25" fmla="*/ 67 h 72"/>
                  <a:gd name="T26" fmla="*/ 56 w 77"/>
                  <a:gd name="T27" fmla="*/ 6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72">
                    <a:moveTo>
                      <a:pt x="56" y="67"/>
                    </a:moveTo>
                    <a:lnTo>
                      <a:pt x="56" y="67"/>
                    </a:lnTo>
                    <a:cubicBezTo>
                      <a:pt x="56" y="62"/>
                      <a:pt x="70" y="41"/>
                      <a:pt x="73" y="41"/>
                    </a:cubicBezTo>
                    <a:cubicBezTo>
                      <a:pt x="77" y="41"/>
                      <a:pt x="77" y="23"/>
                      <a:pt x="77" y="14"/>
                    </a:cubicBezTo>
                    <a:cubicBezTo>
                      <a:pt x="66" y="7"/>
                      <a:pt x="56" y="4"/>
                      <a:pt x="56" y="4"/>
                    </a:cubicBezTo>
                    <a:cubicBezTo>
                      <a:pt x="56" y="4"/>
                      <a:pt x="28" y="2"/>
                      <a:pt x="24" y="2"/>
                    </a:cubicBezTo>
                    <a:cubicBezTo>
                      <a:pt x="19" y="0"/>
                      <a:pt x="14" y="7"/>
                      <a:pt x="10" y="4"/>
                    </a:cubicBezTo>
                    <a:cubicBezTo>
                      <a:pt x="7" y="0"/>
                      <a:pt x="0" y="4"/>
                      <a:pt x="0" y="9"/>
                    </a:cubicBezTo>
                    <a:cubicBezTo>
                      <a:pt x="3" y="14"/>
                      <a:pt x="12" y="18"/>
                      <a:pt x="12" y="25"/>
                    </a:cubicBezTo>
                    <a:cubicBezTo>
                      <a:pt x="12" y="32"/>
                      <a:pt x="28" y="41"/>
                      <a:pt x="28" y="46"/>
                    </a:cubicBezTo>
                    <a:cubicBezTo>
                      <a:pt x="28" y="48"/>
                      <a:pt x="40" y="55"/>
                      <a:pt x="45" y="65"/>
                    </a:cubicBezTo>
                    <a:cubicBezTo>
                      <a:pt x="49" y="67"/>
                      <a:pt x="54" y="69"/>
                      <a:pt x="56" y="72"/>
                    </a:cubicBezTo>
                    <a:cubicBezTo>
                      <a:pt x="56" y="69"/>
                      <a:pt x="59" y="67"/>
                      <a:pt x="56" y="67"/>
                    </a:cubicBezTo>
                    <a:lnTo>
                      <a:pt x="56" y="6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1" name="Freeform 250">
                <a:extLst>
                  <a:ext uri="{FF2B5EF4-FFF2-40B4-BE49-F238E27FC236}">
                    <a16:creationId xmlns:a16="http://schemas.microsoft.com/office/drawing/2014/main" id="{AA93B307-C588-37AE-B06A-60A74AE96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710"/>
                <a:ext cx="69" cy="61"/>
              </a:xfrm>
              <a:custGeom>
                <a:avLst/>
                <a:gdLst>
                  <a:gd name="T0" fmla="*/ 65 w 114"/>
                  <a:gd name="T1" fmla="*/ 82 h 101"/>
                  <a:gd name="T2" fmla="*/ 65 w 114"/>
                  <a:gd name="T3" fmla="*/ 82 h 101"/>
                  <a:gd name="T4" fmla="*/ 49 w 114"/>
                  <a:gd name="T5" fmla="*/ 61 h 101"/>
                  <a:gd name="T6" fmla="*/ 37 w 114"/>
                  <a:gd name="T7" fmla="*/ 45 h 101"/>
                  <a:gd name="T8" fmla="*/ 47 w 114"/>
                  <a:gd name="T9" fmla="*/ 40 h 101"/>
                  <a:gd name="T10" fmla="*/ 61 w 114"/>
                  <a:gd name="T11" fmla="*/ 38 h 101"/>
                  <a:gd name="T12" fmla="*/ 93 w 114"/>
                  <a:gd name="T13" fmla="*/ 40 h 101"/>
                  <a:gd name="T14" fmla="*/ 114 w 114"/>
                  <a:gd name="T15" fmla="*/ 50 h 101"/>
                  <a:gd name="T16" fmla="*/ 112 w 114"/>
                  <a:gd name="T17" fmla="*/ 45 h 101"/>
                  <a:gd name="T18" fmla="*/ 105 w 114"/>
                  <a:gd name="T19" fmla="*/ 31 h 101"/>
                  <a:gd name="T20" fmla="*/ 100 w 114"/>
                  <a:gd name="T21" fmla="*/ 17 h 101"/>
                  <a:gd name="T22" fmla="*/ 93 w 114"/>
                  <a:gd name="T23" fmla="*/ 19 h 101"/>
                  <a:gd name="T24" fmla="*/ 70 w 114"/>
                  <a:gd name="T25" fmla="*/ 14 h 101"/>
                  <a:gd name="T26" fmla="*/ 54 w 114"/>
                  <a:gd name="T27" fmla="*/ 0 h 101"/>
                  <a:gd name="T28" fmla="*/ 40 w 114"/>
                  <a:gd name="T29" fmla="*/ 10 h 101"/>
                  <a:gd name="T30" fmla="*/ 35 w 114"/>
                  <a:gd name="T31" fmla="*/ 21 h 101"/>
                  <a:gd name="T32" fmla="*/ 28 w 114"/>
                  <a:gd name="T33" fmla="*/ 31 h 101"/>
                  <a:gd name="T34" fmla="*/ 14 w 114"/>
                  <a:gd name="T35" fmla="*/ 29 h 101"/>
                  <a:gd name="T36" fmla="*/ 0 w 114"/>
                  <a:gd name="T37" fmla="*/ 33 h 101"/>
                  <a:gd name="T38" fmla="*/ 3 w 114"/>
                  <a:gd name="T39" fmla="*/ 40 h 101"/>
                  <a:gd name="T40" fmla="*/ 19 w 114"/>
                  <a:gd name="T41" fmla="*/ 47 h 101"/>
                  <a:gd name="T42" fmla="*/ 37 w 114"/>
                  <a:gd name="T43" fmla="*/ 77 h 101"/>
                  <a:gd name="T44" fmla="*/ 56 w 114"/>
                  <a:gd name="T45" fmla="*/ 87 h 101"/>
                  <a:gd name="T46" fmla="*/ 75 w 114"/>
                  <a:gd name="T47" fmla="*/ 96 h 101"/>
                  <a:gd name="T48" fmla="*/ 82 w 114"/>
                  <a:gd name="T49" fmla="*/ 101 h 101"/>
                  <a:gd name="T50" fmla="*/ 65 w 114"/>
                  <a:gd name="T51" fmla="*/ 8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4" h="101">
                    <a:moveTo>
                      <a:pt x="65" y="82"/>
                    </a:moveTo>
                    <a:lnTo>
                      <a:pt x="65" y="82"/>
                    </a:lnTo>
                    <a:cubicBezTo>
                      <a:pt x="65" y="77"/>
                      <a:pt x="49" y="68"/>
                      <a:pt x="49" y="61"/>
                    </a:cubicBezTo>
                    <a:cubicBezTo>
                      <a:pt x="49" y="54"/>
                      <a:pt x="40" y="50"/>
                      <a:pt x="37" y="45"/>
                    </a:cubicBezTo>
                    <a:cubicBezTo>
                      <a:pt x="37" y="40"/>
                      <a:pt x="44" y="36"/>
                      <a:pt x="47" y="40"/>
                    </a:cubicBezTo>
                    <a:cubicBezTo>
                      <a:pt x="51" y="43"/>
                      <a:pt x="56" y="36"/>
                      <a:pt x="61" y="38"/>
                    </a:cubicBezTo>
                    <a:cubicBezTo>
                      <a:pt x="65" y="38"/>
                      <a:pt x="93" y="40"/>
                      <a:pt x="93" y="40"/>
                    </a:cubicBezTo>
                    <a:cubicBezTo>
                      <a:pt x="93" y="40"/>
                      <a:pt x="103" y="43"/>
                      <a:pt x="114" y="50"/>
                    </a:cubicBezTo>
                    <a:cubicBezTo>
                      <a:pt x="112" y="47"/>
                      <a:pt x="112" y="47"/>
                      <a:pt x="112" y="45"/>
                    </a:cubicBezTo>
                    <a:cubicBezTo>
                      <a:pt x="110" y="40"/>
                      <a:pt x="112" y="33"/>
                      <a:pt x="105" y="31"/>
                    </a:cubicBezTo>
                    <a:cubicBezTo>
                      <a:pt x="103" y="29"/>
                      <a:pt x="100" y="24"/>
                      <a:pt x="100" y="17"/>
                    </a:cubicBezTo>
                    <a:cubicBezTo>
                      <a:pt x="96" y="19"/>
                      <a:pt x="93" y="19"/>
                      <a:pt x="93" y="19"/>
                    </a:cubicBezTo>
                    <a:cubicBezTo>
                      <a:pt x="86" y="21"/>
                      <a:pt x="75" y="19"/>
                      <a:pt x="70" y="14"/>
                    </a:cubicBezTo>
                    <a:cubicBezTo>
                      <a:pt x="68" y="10"/>
                      <a:pt x="58" y="5"/>
                      <a:pt x="54" y="0"/>
                    </a:cubicBezTo>
                    <a:cubicBezTo>
                      <a:pt x="51" y="3"/>
                      <a:pt x="44" y="10"/>
                      <a:pt x="40" y="10"/>
                    </a:cubicBezTo>
                    <a:cubicBezTo>
                      <a:pt x="37" y="10"/>
                      <a:pt x="40" y="21"/>
                      <a:pt x="35" y="21"/>
                    </a:cubicBezTo>
                    <a:cubicBezTo>
                      <a:pt x="30" y="21"/>
                      <a:pt x="28" y="26"/>
                      <a:pt x="28" y="31"/>
                    </a:cubicBezTo>
                    <a:cubicBezTo>
                      <a:pt x="26" y="33"/>
                      <a:pt x="19" y="29"/>
                      <a:pt x="14" y="29"/>
                    </a:cubicBezTo>
                    <a:cubicBezTo>
                      <a:pt x="12" y="31"/>
                      <a:pt x="5" y="31"/>
                      <a:pt x="0" y="33"/>
                    </a:cubicBezTo>
                    <a:cubicBezTo>
                      <a:pt x="0" y="36"/>
                      <a:pt x="0" y="40"/>
                      <a:pt x="3" y="40"/>
                    </a:cubicBezTo>
                    <a:cubicBezTo>
                      <a:pt x="10" y="40"/>
                      <a:pt x="19" y="40"/>
                      <a:pt x="19" y="47"/>
                    </a:cubicBezTo>
                    <a:cubicBezTo>
                      <a:pt x="19" y="56"/>
                      <a:pt x="33" y="73"/>
                      <a:pt x="37" y="77"/>
                    </a:cubicBezTo>
                    <a:cubicBezTo>
                      <a:pt x="44" y="84"/>
                      <a:pt x="54" y="82"/>
                      <a:pt x="56" y="87"/>
                    </a:cubicBezTo>
                    <a:cubicBezTo>
                      <a:pt x="56" y="91"/>
                      <a:pt x="65" y="96"/>
                      <a:pt x="75" y="96"/>
                    </a:cubicBezTo>
                    <a:cubicBezTo>
                      <a:pt x="77" y="96"/>
                      <a:pt x="79" y="98"/>
                      <a:pt x="82" y="101"/>
                    </a:cubicBezTo>
                    <a:cubicBezTo>
                      <a:pt x="77" y="91"/>
                      <a:pt x="65" y="84"/>
                      <a:pt x="65" y="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2" name="Freeform 251">
                <a:extLst>
                  <a:ext uri="{FF2B5EF4-FFF2-40B4-BE49-F238E27FC236}">
                    <a16:creationId xmlns:a16="http://schemas.microsoft.com/office/drawing/2014/main" id="{AEE44E35-BE98-6BBE-C005-D6C0DBA53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710"/>
                <a:ext cx="69" cy="61"/>
              </a:xfrm>
              <a:custGeom>
                <a:avLst/>
                <a:gdLst>
                  <a:gd name="T0" fmla="*/ 65 w 114"/>
                  <a:gd name="T1" fmla="*/ 82 h 101"/>
                  <a:gd name="T2" fmla="*/ 65 w 114"/>
                  <a:gd name="T3" fmla="*/ 82 h 101"/>
                  <a:gd name="T4" fmla="*/ 49 w 114"/>
                  <a:gd name="T5" fmla="*/ 61 h 101"/>
                  <a:gd name="T6" fmla="*/ 37 w 114"/>
                  <a:gd name="T7" fmla="*/ 45 h 101"/>
                  <a:gd name="T8" fmla="*/ 47 w 114"/>
                  <a:gd name="T9" fmla="*/ 40 h 101"/>
                  <a:gd name="T10" fmla="*/ 61 w 114"/>
                  <a:gd name="T11" fmla="*/ 38 h 101"/>
                  <a:gd name="T12" fmla="*/ 93 w 114"/>
                  <a:gd name="T13" fmla="*/ 40 h 101"/>
                  <a:gd name="T14" fmla="*/ 114 w 114"/>
                  <a:gd name="T15" fmla="*/ 50 h 101"/>
                  <a:gd name="T16" fmla="*/ 112 w 114"/>
                  <a:gd name="T17" fmla="*/ 45 h 101"/>
                  <a:gd name="T18" fmla="*/ 105 w 114"/>
                  <a:gd name="T19" fmla="*/ 31 h 101"/>
                  <a:gd name="T20" fmla="*/ 100 w 114"/>
                  <a:gd name="T21" fmla="*/ 17 h 101"/>
                  <a:gd name="T22" fmla="*/ 93 w 114"/>
                  <a:gd name="T23" fmla="*/ 19 h 101"/>
                  <a:gd name="T24" fmla="*/ 70 w 114"/>
                  <a:gd name="T25" fmla="*/ 14 h 101"/>
                  <a:gd name="T26" fmla="*/ 54 w 114"/>
                  <a:gd name="T27" fmla="*/ 0 h 101"/>
                  <a:gd name="T28" fmla="*/ 40 w 114"/>
                  <a:gd name="T29" fmla="*/ 10 h 101"/>
                  <a:gd name="T30" fmla="*/ 35 w 114"/>
                  <a:gd name="T31" fmla="*/ 21 h 101"/>
                  <a:gd name="T32" fmla="*/ 28 w 114"/>
                  <a:gd name="T33" fmla="*/ 31 h 101"/>
                  <a:gd name="T34" fmla="*/ 14 w 114"/>
                  <a:gd name="T35" fmla="*/ 29 h 101"/>
                  <a:gd name="T36" fmla="*/ 0 w 114"/>
                  <a:gd name="T37" fmla="*/ 33 h 101"/>
                  <a:gd name="T38" fmla="*/ 3 w 114"/>
                  <a:gd name="T39" fmla="*/ 40 h 101"/>
                  <a:gd name="T40" fmla="*/ 19 w 114"/>
                  <a:gd name="T41" fmla="*/ 47 h 101"/>
                  <a:gd name="T42" fmla="*/ 37 w 114"/>
                  <a:gd name="T43" fmla="*/ 77 h 101"/>
                  <a:gd name="T44" fmla="*/ 56 w 114"/>
                  <a:gd name="T45" fmla="*/ 87 h 101"/>
                  <a:gd name="T46" fmla="*/ 75 w 114"/>
                  <a:gd name="T47" fmla="*/ 96 h 101"/>
                  <a:gd name="T48" fmla="*/ 82 w 114"/>
                  <a:gd name="T49" fmla="*/ 101 h 101"/>
                  <a:gd name="T50" fmla="*/ 65 w 114"/>
                  <a:gd name="T51" fmla="*/ 82 h 101"/>
                  <a:gd name="T52" fmla="*/ 65 w 114"/>
                  <a:gd name="T53" fmla="*/ 8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4" h="101">
                    <a:moveTo>
                      <a:pt x="65" y="82"/>
                    </a:moveTo>
                    <a:lnTo>
                      <a:pt x="65" y="82"/>
                    </a:lnTo>
                    <a:cubicBezTo>
                      <a:pt x="65" y="77"/>
                      <a:pt x="49" y="68"/>
                      <a:pt x="49" y="61"/>
                    </a:cubicBezTo>
                    <a:cubicBezTo>
                      <a:pt x="49" y="54"/>
                      <a:pt x="40" y="50"/>
                      <a:pt x="37" y="45"/>
                    </a:cubicBezTo>
                    <a:cubicBezTo>
                      <a:pt x="37" y="40"/>
                      <a:pt x="44" y="36"/>
                      <a:pt x="47" y="40"/>
                    </a:cubicBezTo>
                    <a:cubicBezTo>
                      <a:pt x="51" y="43"/>
                      <a:pt x="56" y="36"/>
                      <a:pt x="61" y="38"/>
                    </a:cubicBezTo>
                    <a:cubicBezTo>
                      <a:pt x="65" y="38"/>
                      <a:pt x="93" y="40"/>
                      <a:pt x="93" y="40"/>
                    </a:cubicBezTo>
                    <a:cubicBezTo>
                      <a:pt x="93" y="40"/>
                      <a:pt x="103" y="43"/>
                      <a:pt x="114" y="50"/>
                    </a:cubicBezTo>
                    <a:cubicBezTo>
                      <a:pt x="112" y="47"/>
                      <a:pt x="112" y="47"/>
                      <a:pt x="112" y="45"/>
                    </a:cubicBezTo>
                    <a:cubicBezTo>
                      <a:pt x="110" y="40"/>
                      <a:pt x="112" y="33"/>
                      <a:pt x="105" y="31"/>
                    </a:cubicBezTo>
                    <a:cubicBezTo>
                      <a:pt x="103" y="29"/>
                      <a:pt x="100" y="24"/>
                      <a:pt x="100" y="17"/>
                    </a:cubicBezTo>
                    <a:cubicBezTo>
                      <a:pt x="96" y="19"/>
                      <a:pt x="93" y="19"/>
                      <a:pt x="93" y="19"/>
                    </a:cubicBezTo>
                    <a:cubicBezTo>
                      <a:pt x="86" y="21"/>
                      <a:pt x="75" y="19"/>
                      <a:pt x="70" y="14"/>
                    </a:cubicBezTo>
                    <a:cubicBezTo>
                      <a:pt x="68" y="10"/>
                      <a:pt x="58" y="5"/>
                      <a:pt x="54" y="0"/>
                    </a:cubicBezTo>
                    <a:cubicBezTo>
                      <a:pt x="51" y="3"/>
                      <a:pt x="44" y="10"/>
                      <a:pt x="40" y="10"/>
                    </a:cubicBezTo>
                    <a:cubicBezTo>
                      <a:pt x="37" y="10"/>
                      <a:pt x="40" y="21"/>
                      <a:pt x="35" y="21"/>
                    </a:cubicBezTo>
                    <a:cubicBezTo>
                      <a:pt x="30" y="21"/>
                      <a:pt x="28" y="26"/>
                      <a:pt x="28" y="31"/>
                    </a:cubicBezTo>
                    <a:cubicBezTo>
                      <a:pt x="26" y="33"/>
                      <a:pt x="19" y="29"/>
                      <a:pt x="14" y="29"/>
                    </a:cubicBezTo>
                    <a:cubicBezTo>
                      <a:pt x="12" y="31"/>
                      <a:pt x="5" y="31"/>
                      <a:pt x="0" y="33"/>
                    </a:cubicBezTo>
                    <a:cubicBezTo>
                      <a:pt x="0" y="36"/>
                      <a:pt x="0" y="40"/>
                      <a:pt x="3" y="40"/>
                    </a:cubicBezTo>
                    <a:cubicBezTo>
                      <a:pt x="10" y="40"/>
                      <a:pt x="19" y="40"/>
                      <a:pt x="19" y="47"/>
                    </a:cubicBezTo>
                    <a:cubicBezTo>
                      <a:pt x="19" y="56"/>
                      <a:pt x="33" y="73"/>
                      <a:pt x="37" y="77"/>
                    </a:cubicBezTo>
                    <a:cubicBezTo>
                      <a:pt x="44" y="84"/>
                      <a:pt x="54" y="82"/>
                      <a:pt x="56" y="87"/>
                    </a:cubicBezTo>
                    <a:cubicBezTo>
                      <a:pt x="56" y="91"/>
                      <a:pt x="65" y="96"/>
                      <a:pt x="75" y="96"/>
                    </a:cubicBezTo>
                    <a:cubicBezTo>
                      <a:pt x="77" y="96"/>
                      <a:pt x="79" y="98"/>
                      <a:pt x="82" y="101"/>
                    </a:cubicBezTo>
                    <a:cubicBezTo>
                      <a:pt x="77" y="91"/>
                      <a:pt x="65" y="84"/>
                      <a:pt x="65" y="82"/>
                    </a:cubicBezTo>
                    <a:lnTo>
                      <a:pt x="65" y="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3" name="Freeform 252">
                <a:extLst>
                  <a:ext uri="{FF2B5EF4-FFF2-40B4-BE49-F238E27FC236}">
                    <a16:creationId xmlns:a16="http://schemas.microsoft.com/office/drawing/2014/main" id="{D99B233D-F6B2-E117-6139-15B71BED2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710"/>
                <a:ext cx="69" cy="61"/>
              </a:xfrm>
              <a:custGeom>
                <a:avLst/>
                <a:gdLst>
                  <a:gd name="T0" fmla="*/ 65 w 114"/>
                  <a:gd name="T1" fmla="*/ 82 h 101"/>
                  <a:gd name="T2" fmla="*/ 65 w 114"/>
                  <a:gd name="T3" fmla="*/ 82 h 101"/>
                  <a:gd name="T4" fmla="*/ 49 w 114"/>
                  <a:gd name="T5" fmla="*/ 61 h 101"/>
                  <a:gd name="T6" fmla="*/ 37 w 114"/>
                  <a:gd name="T7" fmla="*/ 45 h 101"/>
                  <a:gd name="T8" fmla="*/ 47 w 114"/>
                  <a:gd name="T9" fmla="*/ 40 h 101"/>
                  <a:gd name="T10" fmla="*/ 61 w 114"/>
                  <a:gd name="T11" fmla="*/ 38 h 101"/>
                  <a:gd name="T12" fmla="*/ 93 w 114"/>
                  <a:gd name="T13" fmla="*/ 40 h 101"/>
                  <a:gd name="T14" fmla="*/ 114 w 114"/>
                  <a:gd name="T15" fmla="*/ 50 h 101"/>
                  <a:gd name="T16" fmla="*/ 112 w 114"/>
                  <a:gd name="T17" fmla="*/ 45 h 101"/>
                  <a:gd name="T18" fmla="*/ 105 w 114"/>
                  <a:gd name="T19" fmla="*/ 31 h 101"/>
                  <a:gd name="T20" fmla="*/ 100 w 114"/>
                  <a:gd name="T21" fmla="*/ 17 h 101"/>
                  <a:gd name="T22" fmla="*/ 93 w 114"/>
                  <a:gd name="T23" fmla="*/ 19 h 101"/>
                  <a:gd name="T24" fmla="*/ 70 w 114"/>
                  <a:gd name="T25" fmla="*/ 14 h 101"/>
                  <a:gd name="T26" fmla="*/ 54 w 114"/>
                  <a:gd name="T27" fmla="*/ 0 h 101"/>
                  <a:gd name="T28" fmla="*/ 40 w 114"/>
                  <a:gd name="T29" fmla="*/ 10 h 101"/>
                  <a:gd name="T30" fmla="*/ 35 w 114"/>
                  <a:gd name="T31" fmla="*/ 21 h 101"/>
                  <a:gd name="T32" fmla="*/ 28 w 114"/>
                  <a:gd name="T33" fmla="*/ 31 h 101"/>
                  <a:gd name="T34" fmla="*/ 14 w 114"/>
                  <a:gd name="T35" fmla="*/ 29 h 101"/>
                  <a:gd name="T36" fmla="*/ 0 w 114"/>
                  <a:gd name="T37" fmla="*/ 33 h 101"/>
                  <a:gd name="T38" fmla="*/ 3 w 114"/>
                  <a:gd name="T39" fmla="*/ 40 h 101"/>
                  <a:gd name="T40" fmla="*/ 19 w 114"/>
                  <a:gd name="T41" fmla="*/ 47 h 101"/>
                  <a:gd name="T42" fmla="*/ 37 w 114"/>
                  <a:gd name="T43" fmla="*/ 77 h 101"/>
                  <a:gd name="T44" fmla="*/ 56 w 114"/>
                  <a:gd name="T45" fmla="*/ 87 h 101"/>
                  <a:gd name="T46" fmla="*/ 75 w 114"/>
                  <a:gd name="T47" fmla="*/ 96 h 101"/>
                  <a:gd name="T48" fmla="*/ 82 w 114"/>
                  <a:gd name="T49" fmla="*/ 101 h 101"/>
                  <a:gd name="T50" fmla="*/ 65 w 114"/>
                  <a:gd name="T51" fmla="*/ 8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4" h="101">
                    <a:moveTo>
                      <a:pt x="65" y="82"/>
                    </a:moveTo>
                    <a:lnTo>
                      <a:pt x="65" y="82"/>
                    </a:lnTo>
                    <a:cubicBezTo>
                      <a:pt x="65" y="77"/>
                      <a:pt x="49" y="68"/>
                      <a:pt x="49" y="61"/>
                    </a:cubicBezTo>
                    <a:cubicBezTo>
                      <a:pt x="49" y="54"/>
                      <a:pt x="40" y="50"/>
                      <a:pt x="37" y="45"/>
                    </a:cubicBezTo>
                    <a:cubicBezTo>
                      <a:pt x="37" y="40"/>
                      <a:pt x="44" y="36"/>
                      <a:pt x="47" y="40"/>
                    </a:cubicBezTo>
                    <a:cubicBezTo>
                      <a:pt x="51" y="43"/>
                      <a:pt x="56" y="36"/>
                      <a:pt x="61" y="38"/>
                    </a:cubicBezTo>
                    <a:cubicBezTo>
                      <a:pt x="65" y="38"/>
                      <a:pt x="93" y="40"/>
                      <a:pt x="93" y="40"/>
                    </a:cubicBezTo>
                    <a:cubicBezTo>
                      <a:pt x="93" y="40"/>
                      <a:pt x="103" y="43"/>
                      <a:pt x="114" y="50"/>
                    </a:cubicBezTo>
                    <a:cubicBezTo>
                      <a:pt x="112" y="47"/>
                      <a:pt x="112" y="47"/>
                      <a:pt x="112" y="45"/>
                    </a:cubicBezTo>
                    <a:cubicBezTo>
                      <a:pt x="110" y="40"/>
                      <a:pt x="112" y="33"/>
                      <a:pt x="105" y="31"/>
                    </a:cubicBezTo>
                    <a:cubicBezTo>
                      <a:pt x="103" y="29"/>
                      <a:pt x="100" y="24"/>
                      <a:pt x="100" y="17"/>
                    </a:cubicBezTo>
                    <a:cubicBezTo>
                      <a:pt x="96" y="19"/>
                      <a:pt x="93" y="19"/>
                      <a:pt x="93" y="19"/>
                    </a:cubicBezTo>
                    <a:cubicBezTo>
                      <a:pt x="86" y="21"/>
                      <a:pt x="75" y="19"/>
                      <a:pt x="70" y="14"/>
                    </a:cubicBezTo>
                    <a:cubicBezTo>
                      <a:pt x="68" y="10"/>
                      <a:pt x="58" y="5"/>
                      <a:pt x="54" y="0"/>
                    </a:cubicBezTo>
                    <a:cubicBezTo>
                      <a:pt x="51" y="3"/>
                      <a:pt x="44" y="10"/>
                      <a:pt x="40" y="10"/>
                    </a:cubicBezTo>
                    <a:cubicBezTo>
                      <a:pt x="37" y="10"/>
                      <a:pt x="40" y="21"/>
                      <a:pt x="35" y="21"/>
                    </a:cubicBezTo>
                    <a:cubicBezTo>
                      <a:pt x="30" y="21"/>
                      <a:pt x="28" y="26"/>
                      <a:pt x="28" y="31"/>
                    </a:cubicBezTo>
                    <a:cubicBezTo>
                      <a:pt x="26" y="33"/>
                      <a:pt x="19" y="29"/>
                      <a:pt x="14" y="29"/>
                    </a:cubicBezTo>
                    <a:cubicBezTo>
                      <a:pt x="12" y="31"/>
                      <a:pt x="5" y="31"/>
                      <a:pt x="0" y="33"/>
                    </a:cubicBezTo>
                    <a:cubicBezTo>
                      <a:pt x="0" y="36"/>
                      <a:pt x="0" y="40"/>
                      <a:pt x="3" y="40"/>
                    </a:cubicBezTo>
                    <a:cubicBezTo>
                      <a:pt x="10" y="40"/>
                      <a:pt x="19" y="40"/>
                      <a:pt x="19" y="47"/>
                    </a:cubicBezTo>
                    <a:cubicBezTo>
                      <a:pt x="19" y="56"/>
                      <a:pt x="33" y="73"/>
                      <a:pt x="37" y="77"/>
                    </a:cubicBezTo>
                    <a:cubicBezTo>
                      <a:pt x="44" y="84"/>
                      <a:pt x="54" y="82"/>
                      <a:pt x="56" y="87"/>
                    </a:cubicBezTo>
                    <a:cubicBezTo>
                      <a:pt x="56" y="91"/>
                      <a:pt x="65" y="96"/>
                      <a:pt x="75" y="96"/>
                    </a:cubicBezTo>
                    <a:cubicBezTo>
                      <a:pt x="77" y="96"/>
                      <a:pt x="79" y="98"/>
                      <a:pt x="82" y="101"/>
                    </a:cubicBezTo>
                    <a:cubicBezTo>
                      <a:pt x="77" y="91"/>
                      <a:pt x="65" y="84"/>
                      <a:pt x="65" y="8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4" name="Freeform 253">
                <a:extLst>
                  <a:ext uri="{FF2B5EF4-FFF2-40B4-BE49-F238E27FC236}">
                    <a16:creationId xmlns:a16="http://schemas.microsoft.com/office/drawing/2014/main" id="{0FDD5BC3-A4D9-F8AF-C3A0-836999869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710"/>
                <a:ext cx="69" cy="61"/>
              </a:xfrm>
              <a:custGeom>
                <a:avLst/>
                <a:gdLst>
                  <a:gd name="T0" fmla="*/ 65 w 114"/>
                  <a:gd name="T1" fmla="*/ 82 h 101"/>
                  <a:gd name="T2" fmla="*/ 65 w 114"/>
                  <a:gd name="T3" fmla="*/ 82 h 101"/>
                  <a:gd name="T4" fmla="*/ 49 w 114"/>
                  <a:gd name="T5" fmla="*/ 61 h 101"/>
                  <a:gd name="T6" fmla="*/ 37 w 114"/>
                  <a:gd name="T7" fmla="*/ 45 h 101"/>
                  <a:gd name="T8" fmla="*/ 47 w 114"/>
                  <a:gd name="T9" fmla="*/ 40 h 101"/>
                  <a:gd name="T10" fmla="*/ 61 w 114"/>
                  <a:gd name="T11" fmla="*/ 38 h 101"/>
                  <a:gd name="T12" fmla="*/ 93 w 114"/>
                  <a:gd name="T13" fmla="*/ 40 h 101"/>
                  <a:gd name="T14" fmla="*/ 114 w 114"/>
                  <a:gd name="T15" fmla="*/ 50 h 101"/>
                  <a:gd name="T16" fmla="*/ 112 w 114"/>
                  <a:gd name="T17" fmla="*/ 45 h 101"/>
                  <a:gd name="T18" fmla="*/ 105 w 114"/>
                  <a:gd name="T19" fmla="*/ 31 h 101"/>
                  <a:gd name="T20" fmla="*/ 100 w 114"/>
                  <a:gd name="T21" fmla="*/ 17 h 101"/>
                  <a:gd name="T22" fmla="*/ 93 w 114"/>
                  <a:gd name="T23" fmla="*/ 19 h 101"/>
                  <a:gd name="T24" fmla="*/ 70 w 114"/>
                  <a:gd name="T25" fmla="*/ 14 h 101"/>
                  <a:gd name="T26" fmla="*/ 54 w 114"/>
                  <a:gd name="T27" fmla="*/ 0 h 101"/>
                  <a:gd name="T28" fmla="*/ 40 w 114"/>
                  <a:gd name="T29" fmla="*/ 10 h 101"/>
                  <a:gd name="T30" fmla="*/ 35 w 114"/>
                  <a:gd name="T31" fmla="*/ 21 h 101"/>
                  <a:gd name="T32" fmla="*/ 28 w 114"/>
                  <a:gd name="T33" fmla="*/ 31 h 101"/>
                  <a:gd name="T34" fmla="*/ 14 w 114"/>
                  <a:gd name="T35" fmla="*/ 29 h 101"/>
                  <a:gd name="T36" fmla="*/ 0 w 114"/>
                  <a:gd name="T37" fmla="*/ 33 h 101"/>
                  <a:gd name="T38" fmla="*/ 3 w 114"/>
                  <a:gd name="T39" fmla="*/ 40 h 101"/>
                  <a:gd name="T40" fmla="*/ 19 w 114"/>
                  <a:gd name="T41" fmla="*/ 47 h 101"/>
                  <a:gd name="T42" fmla="*/ 37 w 114"/>
                  <a:gd name="T43" fmla="*/ 77 h 101"/>
                  <a:gd name="T44" fmla="*/ 56 w 114"/>
                  <a:gd name="T45" fmla="*/ 87 h 101"/>
                  <a:gd name="T46" fmla="*/ 75 w 114"/>
                  <a:gd name="T47" fmla="*/ 96 h 101"/>
                  <a:gd name="T48" fmla="*/ 82 w 114"/>
                  <a:gd name="T49" fmla="*/ 101 h 101"/>
                  <a:gd name="T50" fmla="*/ 65 w 114"/>
                  <a:gd name="T51" fmla="*/ 82 h 101"/>
                  <a:gd name="T52" fmla="*/ 65 w 114"/>
                  <a:gd name="T53" fmla="*/ 8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4" h="101">
                    <a:moveTo>
                      <a:pt x="65" y="82"/>
                    </a:moveTo>
                    <a:lnTo>
                      <a:pt x="65" y="82"/>
                    </a:lnTo>
                    <a:cubicBezTo>
                      <a:pt x="65" y="77"/>
                      <a:pt x="49" y="68"/>
                      <a:pt x="49" y="61"/>
                    </a:cubicBezTo>
                    <a:cubicBezTo>
                      <a:pt x="49" y="54"/>
                      <a:pt x="40" y="50"/>
                      <a:pt x="37" y="45"/>
                    </a:cubicBezTo>
                    <a:cubicBezTo>
                      <a:pt x="37" y="40"/>
                      <a:pt x="44" y="36"/>
                      <a:pt x="47" y="40"/>
                    </a:cubicBezTo>
                    <a:cubicBezTo>
                      <a:pt x="51" y="43"/>
                      <a:pt x="56" y="36"/>
                      <a:pt x="61" y="38"/>
                    </a:cubicBezTo>
                    <a:cubicBezTo>
                      <a:pt x="65" y="38"/>
                      <a:pt x="93" y="40"/>
                      <a:pt x="93" y="40"/>
                    </a:cubicBezTo>
                    <a:cubicBezTo>
                      <a:pt x="93" y="40"/>
                      <a:pt x="103" y="43"/>
                      <a:pt x="114" y="50"/>
                    </a:cubicBezTo>
                    <a:cubicBezTo>
                      <a:pt x="112" y="47"/>
                      <a:pt x="112" y="47"/>
                      <a:pt x="112" y="45"/>
                    </a:cubicBezTo>
                    <a:cubicBezTo>
                      <a:pt x="110" y="40"/>
                      <a:pt x="112" y="33"/>
                      <a:pt x="105" y="31"/>
                    </a:cubicBezTo>
                    <a:cubicBezTo>
                      <a:pt x="103" y="29"/>
                      <a:pt x="100" y="24"/>
                      <a:pt x="100" y="17"/>
                    </a:cubicBezTo>
                    <a:cubicBezTo>
                      <a:pt x="96" y="19"/>
                      <a:pt x="93" y="19"/>
                      <a:pt x="93" y="19"/>
                    </a:cubicBezTo>
                    <a:cubicBezTo>
                      <a:pt x="86" y="21"/>
                      <a:pt x="75" y="19"/>
                      <a:pt x="70" y="14"/>
                    </a:cubicBezTo>
                    <a:cubicBezTo>
                      <a:pt x="68" y="10"/>
                      <a:pt x="58" y="5"/>
                      <a:pt x="54" y="0"/>
                    </a:cubicBezTo>
                    <a:cubicBezTo>
                      <a:pt x="51" y="3"/>
                      <a:pt x="44" y="10"/>
                      <a:pt x="40" y="10"/>
                    </a:cubicBezTo>
                    <a:cubicBezTo>
                      <a:pt x="37" y="10"/>
                      <a:pt x="40" y="21"/>
                      <a:pt x="35" y="21"/>
                    </a:cubicBezTo>
                    <a:cubicBezTo>
                      <a:pt x="30" y="21"/>
                      <a:pt x="28" y="26"/>
                      <a:pt x="28" y="31"/>
                    </a:cubicBezTo>
                    <a:cubicBezTo>
                      <a:pt x="26" y="33"/>
                      <a:pt x="19" y="29"/>
                      <a:pt x="14" y="29"/>
                    </a:cubicBezTo>
                    <a:cubicBezTo>
                      <a:pt x="12" y="31"/>
                      <a:pt x="5" y="31"/>
                      <a:pt x="0" y="33"/>
                    </a:cubicBezTo>
                    <a:cubicBezTo>
                      <a:pt x="0" y="36"/>
                      <a:pt x="0" y="40"/>
                      <a:pt x="3" y="40"/>
                    </a:cubicBezTo>
                    <a:cubicBezTo>
                      <a:pt x="10" y="40"/>
                      <a:pt x="19" y="40"/>
                      <a:pt x="19" y="47"/>
                    </a:cubicBezTo>
                    <a:cubicBezTo>
                      <a:pt x="19" y="56"/>
                      <a:pt x="33" y="73"/>
                      <a:pt x="37" y="77"/>
                    </a:cubicBezTo>
                    <a:cubicBezTo>
                      <a:pt x="44" y="84"/>
                      <a:pt x="54" y="82"/>
                      <a:pt x="56" y="87"/>
                    </a:cubicBezTo>
                    <a:cubicBezTo>
                      <a:pt x="56" y="91"/>
                      <a:pt x="65" y="96"/>
                      <a:pt x="75" y="96"/>
                    </a:cubicBezTo>
                    <a:cubicBezTo>
                      <a:pt x="77" y="96"/>
                      <a:pt x="79" y="98"/>
                      <a:pt x="82" y="101"/>
                    </a:cubicBezTo>
                    <a:cubicBezTo>
                      <a:pt x="77" y="91"/>
                      <a:pt x="65" y="84"/>
                      <a:pt x="65" y="82"/>
                    </a:cubicBezTo>
                    <a:lnTo>
                      <a:pt x="65" y="8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5" name="Freeform 254">
                <a:extLst>
                  <a:ext uri="{FF2B5EF4-FFF2-40B4-BE49-F238E27FC236}">
                    <a16:creationId xmlns:a16="http://schemas.microsoft.com/office/drawing/2014/main" id="{D9043B3C-1183-951A-40ED-DD1184B81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773"/>
                <a:ext cx="26" cy="47"/>
              </a:xfrm>
              <a:custGeom>
                <a:avLst/>
                <a:gdLst>
                  <a:gd name="T0" fmla="*/ 28 w 42"/>
                  <a:gd name="T1" fmla="*/ 68 h 77"/>
                  <a:gd name="T2" fmla="*/ 28 w 42"/>
                  <a:gd name="T3" fmla="*/ 68 h 77"/>
                  <a:gd name="T4" fmla="*/ 33 w 42"/>
                  <a:gd name="T5" fmla="*/ 59 h 77"/>
                  <a:gd name="T6" fmla="*/ 40 w 42"/>
                  <a:gd name="T7" fmla="*/ 47 h 77"/>
                  <a:gd name="T8" fmla="*/ 42 w 42"/>
                  <a:gd name="T9" fmla="*/ 47 h 77"/>
                  <a:gd name="T10" fmla="*/ 28 w 42"/>
                  <a:gd name="T11" fmla="*/ 33 h 77"/>
                  <a:gd name="T12" fmla="*/ 31 w 42"/>
                  <a:gd name="T13" fmla="*/ 10 h 77"/>
                  <a:gd name="T14" fmla="*/ 12 w 42"/>
                  <a:gd name="T15" fmla="*/ 0 h 77"/>
                  <a:gd name="T16" fmla="*/ 3 w 42"/>
                  <a:gd name="T17" fmla="*/ 17 h 77"/>
                  <a:gd name="T18" fmla="*/ 10 w 42"/>
                  <a:gd name="T19" fmla="*/ 29 h 77"/>
                  <a:gd name="T20" fmla="*/ 7 w 42"/>
                  <a:gd name="T21" fmla="*/ 61 h 77"/>
                  <a:gd name="T22" fmla="*/ 21 w 42"/>
                  <a:gd name="T23" fmla="*/ 77 h 77"/>
                  <a:gd name="T24" fmla="*/ 28 w 42"/>
                  <a:gd name="T25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77">
                    <a:moveTo>
                      <a:pt x="28" y="68"/>
                    </a:moveTo>
                    <a:lnTo>
                      <a:pt x="28" y="68"/>
                    </a:lnTo>
                    <a:cubicBezTo>
                      <a:pt x="33" y="66"/>
                      <a:pt x="31" y="61"/>
                      <a:pt x="33" y="59"/>
                    </a:cubicBezTo>
                    <a:cubicBezTo>
                      <a:pt x="37" y="57"/>
                      <a:pt x="40" y="50"/>
                      <a:pt x="40" y="47"/>
                    </a:cubicBezTo>
                    <a:lnTo>
                      <a:pt x="42" y="47"/>
                    </a:lnTo>
                    <a:cubicBezTo>
                      <a:pt x="35" y="40"/>
                      <a:pt x="31" y="38"/>
                      <a:pt x="28" y="33"/>
                    </a:cubicBezTo>
                    <a:cubicBezTo>
                      <a:pt x="28" y="29"/>
                      <a:pt x="28" y="19"/>
                      <a:pt x="31" y="10"/>
                    </a:cubicBezTo>
                    <a:cubicBezTo>
                      <a:pt x="28" y="7"/>
                      <a:pt x="17" y="0"/>
                      <a:pt x="12" y="0"/>
                    </a:cubicBezTo>
                    <a:cubicBezTo>
                      <a:pt x="10" y="0"/>
                      <a:pt x="5" y="7"/>
                      <a:pt x="3" y="17"/>
                    </a:cubicBezTo>
                    <a:cubicBezTo>
                      <a:pt x="12" y="19"/>
                      <a:pt x="14" y="24"/>
                      <a:pt x="10" y="29"/>
                    </a:cubicBezTo>
                    <a:cubicBezTo>
                      <a:pt x="3" y="36"/>
                      <a:pt x="0" y="54"/>
                      <a:pt x="7" y="61"/>
                    </a:cubicBezTo>
                    <a:cubicBezTo>
                      <a:pt x="14" y="66"/>
                      <a:pt x="17" y="75"/>
                      <a:pt x="21" y="77"/>
                    </a:cubicBezTo>
                    <a:cubicBezTo>
                      <a:pt x="24" y="73"/>
                      <a:pt x="26" y="68"/>
                      <a:pt x="28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6" name="Freeform 255">
                <a:extLst>
                  <a:ext uri="{FF2B5EF4-FFF2-40B4-BE49-F238E27FC236}">
                    <a16:creationId xmlns:a16="http://schemas.microsoft.com/office/drawing/2014/main" id="{02EB427A-1D28-C44E-7C70-F62DD4315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773"/>
                <a:ext cx="26" cy="47"/>
              </a:xfrm>
              <a:custGeom>
                <a:avLst/>
                <a:gdLst>
                  <a:gd name="T0" fmla="*/ 28 w 42"/>
                  <a:gd name="T1" fmla="*/ 68 h 77"/>
                  <a:gd name="T2" fmla="*/ 28 w 42"/>
                  <a:gd name="T3" fmla="*/ 68 h 77"/>
                  <a:gd name="T4" fmla="*/ 33 w 42"/>
                  <a:gd name="T5" fmla="*/ 59 h 77"/>
                  <a:gd name="T6" fmla="*/ 40 w 42"/>
                  <a:gd name="T7" fmla="*/ 47 h 77"/>
                  <a:gd name="T8" fmla="*/ 42 w 42"/>
                  <a:gd name="T9" fmla="*/ 47 h 77"/>
                  <a:gd name="T10" fmla="*/ 28 w 42"/>
                  <a:gd name="T11" fmla="*/ 33 h 77"/>
                  <a:gd name="T12" fmla="*/ 31 w 42"/>
                  <a:gd name="T13" fmla="*/ 10 h 77"/>
                  <a:gd name="T14" fmla="*/ 12 w 42"/>
                  <a:gd name="T15" fmla="*/ 0 h 77"/>
                  <a:gd name="T16" fmla="*/ 3 w 42"/>
                  <a:gd name="T17" fmla="*/ 17 h 77"/>
                  <a:gd name="T18" fmla="*/ 10 w 42"/>
                  <a:gd name="T19" fmla="*/ 29 h 77"/>
                  <a:gd name="T20" fmla="*/ 7 w 42"/>
                  <a:gd name="T21" fmla="*/ 61 h 77"/>
                  <a:gd name="T22" fmla="*/ 21 w 42"/>
                  <a:gd name="T23" fmla="*/ 77 h 77"/>
                  <a:gd name="T24" fmla="*/ 28 w 42"/>
                  <a:gd name="T25" fmla="*/ 68 h 77"/>
                  <a:gd name="T26" fmla="*/ 28 w 42"/>
                  <a:gd name="T27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77">
                    <a:moveTo>
                      <a:pt x="28" y="68"/>
                    </a:moveTo>
                    <a:lnTo>
                      <a:pt x="28" y="68"/>
                    </a:lnTo>
                    <a:cubicBezTo>
                      <a:pt x="33" y="66"/>
                      <a:pt x="31" y="61"/>
                      <a:pt x="33" y="59"/>
                    </a:cubicBezTo>
                    <a:cubicBezTo>
                      <a:pt x="37" y="57"/>
                      <a:pt x="40" y="50"/>
                      <a:pt x="40" y="47"/>
                    </a:cubicBezTo>
                    <a:lnTo>
                      <a:pt x="42" y="47"/>
                    </a:lnTo>
                    <a:cubicBezTo>
                      <a:pt x="35" y="40"/>
                      <a:pt x="31" y="38"/>
                      <a:pt x="28" y="33"/>
                    </a:cubicBezTo>
                    <a:cubicBezTo>
                      <a:pt x="28" y="29"/>
                      <a:pt x="28" y="19"/>
                      <a:pt x="31" y="10"/>
                    </a:cubicBezTo>
                    <a:cubicBezTo>
                      <a:pt x="28" y="7"/>
                      <a:pt x="17" y="0"/>
                      <a:pt x="12" y="0"/>
                    </a:cubicBezTo>
                    <a:cubicBezTo>
                      <a:pt x="10" y="0"/>
                      <a:pt x="5" y="7"/>
                      <a:pt x="3" y="17"/>
                    </a:cubicBezTo>
                    <a:cubicBezTo>
                      <a:pt x="12" y="19"/>
                      <a:pt x="14" y="24"/>
                      <a:pt x="10" y="29"/>
                    </a:cubicBezTo>
                    <a:cubicBezTo>
                      <a:pt x="3" y="36"/>
                      <a:pt x="0" y="54"/>
                      <a:pt x="7" y="61"/>
                    </a:cubicBezTo>
                    <a:cubicBezTo>
                      <a:pt x="14" y="66"/>
                      <a:pt x="17" y="75"/>
                      <a:pt x="21" y="77"/>
                    </a:cubicBezTo>
                    <a:cubicBezTo>
                      <a:pt x="24" y="73"/>
                      <a:pt x="26" y="68"/>
                      <a:pt x="28" y="68"/>
                    </a:cubicBezTo>
                    <a:lnTo>
                      <a:pt x="28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7" name="Freeform 256">
                <a:extLst>
                  <a:ext uri="{FF2B5EF4-FFF2-40B4-BE49-F238E27FC236}">
                    <a16:creationId xmlns:a16="http://schemas.microsoft.com/office/drawing/2014/main" id="{B45EBDBE-7AE4-7DA0-0020-EC4369401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773"/>
                <a:ext cx="26" cy="47"/>
              </a:xfrm>
              <a:custGeom>
                <a:avLst/>
                <a:gdLst>
                  <a:gd name="T0" fmla="*/ 28 w 42"/>
                  <a:gd name="T1" fmla="*/ 68 h 77"/>
                  <a:gd name="T2" fmla="*/ 28 w 42"/>
                  <a:gd name="T3" fmla="*/ 68 h 77"/>
                  <a:gd name="T4" fmla="*/ 33 w 42"/>
                  <a:gd name="T5" fmla="*/ 59 h 77"/>
                  <a:gd name="T6" fmla="*/ 40 w 42"/>
                  <a:gd name="T7" fmla="*/ 47 h 77"/>
                  <a:gd name="T8" fmla="*/ 42 w 42"/>
                  <a:gd name="T9" fmla="*/ 47 h 77"/>
                  <a:gd name="T10" fmla="*/ 28 w 42"/>
                  <a:gd name="T11" fmla="*/ 33 h 77"/>
                  <a:gd name="T12" fmla="*/ 31 w 42"/>
                  <a:gd name="T13" fmla="*/ 10 h 77"/>
                  <a:gd name="T14" fmla="*/ 12 w 42"/>
                  <a:gd name="T15" fmla="*/ 0 h 77"/>
                  <a:gd name="T16" fmla="*/ 3 w 42"/>
                  <a:gd name="T17" fmla="*/ 17 h 77"/>
                  <a:gd name="T18" fmla="*/ 10 w 42"/>
                  <a:gd name="T19" fmla="*/ 29 h 77"/>
                  <a:gd name="T20" fmla="*/ 7 w 42"/>
                  <a:gd name="T21" fmla="*/ 61 h 77"/>
                  <a:gd name="T22" fmla="*/ 21 w 42"/>
                  <a:gd name="T23" fmla="*/ 77 h 77"/>
                  <a:gd name="T24" fmla="*/ 28 w 42"/>
                  <a:gd name="T25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77">
                    <a:moveTo>
                      <a:pt x="28" y="68"/>
                    </a:moveTo>
                    <a:lnTo>
                      <a:pt x="28" y="68"/>
                    </a:lnTo>
                    <a:cubicBezTo>
                      <a:pt x="33" y="66"/>
                      <a:pt x="31" y="61"/>
                      <a:pt x="33" y="59"/>
                    </a:cubicBezTo>
                    <a:cubicBezTo>
                      <a:pt x="37" y="57"/>
                      <a:pt x="40" y="50"/>
                      <a:pt x="40" y="47"/>
                    </a:cubicBezTo>
                    <a:lnTo>
                      <a:pt x="42" y="47"/>
                    </a:lnTo>
                    <a:cubicBezTo>
                      <a:pt x="35" y="40"/>
                      <a:pt x="31" y="38"/>
                      <a:pt x="28" y="33"/>
                    </a:cubicBezTo>
                    <a:cubicBezTo>
                      <a:pt x="28" y="29"/>
                      <a:pt x="28" y="19"/>
                      <a:pt x="31" y="10"/>
                    </a:cubicBezTo>
                    <a:cubicBezTo>
                      <a:pt x="28" y="7"/>
                      <a:pt x="17" y="0"/>
                      <a:pt x="12" y="0"/>
                    </a:cubicBezTo>
                    <a:cubicBezTo>
                      <a:pt x="10" y="0"/>
                      <a:pt x="5" y="7"/>
                      <a:pt x="3" y="17"/>
                    </a:cubicBezTo>
                    <a:cubicBezTo>
                      <a:pt x="12" y="19"/>
                      <a:pt x="14" y="24"/>
                      <a:pt x="10" y="29"/>
                    </a:cubicBezTo>
                    <a:cubicBezTo>
                      <a:pt x="3" y="36"/>
                      <a:pt x="0" y="54"/>
                      <a:pt x="7" y="61"/>
                    </a:cubicBezTo>
                    <a:cubicBezTo>
                      <a:pt x="14" y="66"/>
                      <a:pt x="17" y="75"/>
                      <a:pt x="21" y="77"/>
                    </a:cubicBezTo>
                    <a:cubicBezTo>
                      <a:pt x="24" y="73"/>
                      <a:pt x="26" y="68"/>
                      <a:pt x="28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8" name="Freeform 257">
                <a:extLst>
                  <a:ext uri="{FF2B5EF4-FFF2-40B4-BE49-F238E27FC236}">
                    <a16:creationId xmlns:a16="http://schemas.microsoft.com/office/drawing/2014/main" id="{4B89AC95-796E-7D6F-6E6C-A9C8CC3BE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773"/>
                <a:ext cx="26" cy="47"/>
              </a:xfrm>
              <a:custGeom>
                <a:avLst/>
                <a:gdLst>
                  <a:gd name="T0" fmla="*/ 28 w 42"/>
                  <a:gd name="T1" fmla="*/ 68 h 77"/>
                  <a:gd name="T2" fmla="*/ 28 w 42"/>
                  <a:gd name="T3" fmla="*/ 68 h 77"/>
                  <a:gd name="T4" fmla="*/ 33 w 42"/>
                  <a:gd name="T5" fmla="*/ 59 h 77"/>
                  <a:gd name="T6" fmla="*/ 40 w 42"/>
                  <a:gd name="T7" fmla="*/ 47 h 77"/>
                  <a:gd name="T8" fmla="*/ 42 w 42"/>
                  <a:gd name="T9" fmla="*/ 47 h 77"/>
                  <a:gd name="T10" fmla="*/ 28 w 42"/>
                  <a:gd name="T11" fmla="*/ 33 h 77"/>
                  <a:gd name="T12" fmla="*/ 31 w 42"/>
                  <a:gd name="T13" fmla="*/ 10 h 77"/>
                  <a:gd name="T14" fmla="*/ 12 w 42"/>
                  <a:gd name="T15" fmla="*/ 0 h 77"/>
                  <a:gd name="T16" fmla="*/ 3 w 42"/>
                  <a:gd name="T17" fmla="*/ 17 h 77"/>
                  <a:gd name="T18" fmla="*/ 10 w 42"/>
                  <a:gd name="T19" fmla="*/ 29 h 77"/>
                  <a:gd name="T20" fmla="*/ 7 w 42"/>
                  <a:gd name="T21" fmla="*/ 61 h 77"/>
                  <a:gd name="T22" fmla="*/ 21 w 42"/>
                  <a:gd name="T23" fmla="*/ 77 h 77"/>
                  <a:gd name="T24" fmla="*/ 28 w 42"/>
                  <a:gd name="T25" fmla="*/ 68 h 77"/>
                  <a:gd name="T26" fmla="*/ 28 w 42"/>
                  <a:gd name="T27" fmla="*/ 68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77">
                    <a:moveTo>
                      <a:pt x="28" y="68"/>
                    </a:moveTo>
                    <a:lnTo>
                      <a:pt x="28" y="68"/>
                    </a:lnTo>
                    <a:cubicBezTo>
                      <a:pt x="33" y="66"/>
                      <a:pt x="31" y="61"/>
                      <a:pt x="33" y="59"/>
                    </a:cubicBezTo>
                    <a:cubicBezTo>
                      <a:pt x="37" y="57"/>
                      <a:pt x="40" y="50"/>
                      <a:pt x="40" y="47"/>
                    </a:cubicBezTo>
                    <a:lnTo>
                      <a:pt x="42" y="47"/>
                    </a:lnTo>
                    <a:cubicBezTo>
                      <a:pt x="35" y="40"/>
                      <a:pt x="31" y="38"/>
                      <a:pt x="28" y="33"/>
                    </a:cubicBezTo>
                    <a:cubicBezTo>
                      <a:pt x="28" y="29"/>
                      <a:pt x="28" y="19"/>
                      <a:pt x="31" y="10"/>
                    </a:cubicBezTo>
                    <a:cubicBezTo>
                      <a:pt x="28" y="7"/>
                      <a:pt x="17" y="0"/>
                      <a:pt x="12" y="0"/>
                    </a:cubicBezTo>
                    <a:cubicBezTo>
                      <a:pt x="10" y="0"/>
                      <a:pt x="5" y="7"/>
                      <a:pt x="3" y="17"/>
                    </a:cubicBezTo>
                    <a:cubicBezTo>
                      <a:pt x="12" y="19"/>
                      <a:pt x="14" y="24"/>
                      <a:pt x="10" y="29"/>
                    </a:cubicBezTo>
                    <a:cubicBezTo>
                      <a:pt x="3" y="36"/>
                      <a:pt x="0" y="54"/>
                      <a:pt x="7" y="61"/>
                    </a:cubicBezTo>
                    <a:cubicBezTo>
                      <a:pt x="14" y="66"/>
                      <a:pt x="17" y="75"/>
                      <a:pt x="21" y="77"/>
                    </a:cubicBezTo>
                    <a:cubicBezTo>
                      <a:pt x="24" y="73"/>
                      <a:pt x="26" y="68"/>
                      <a:pt x="28" y="68"/>
                    </a:cubicBezTo>
                    <a:lnTo>
                      <a:pt x="28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29" name="Freeform 258">
                <a:extLst>
                  <a:ext uri="{FF2B5EF4-FFF2-40B4-BE49-F238E27FC236}">
                    <a16:creationId xmlns:a16="http://schemas.microsoft.com/office/drawing/2014/main" id="{D847C5B4-EEEA-CD71-358C-86B110760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651"/>
                <a:ext cx="10" cy="13"/>
              </a:xfrm>
              <a:custGeom>
                <a:avLst/>
                <a:gdLst>
                  <a:gd name="T0" fmla="*/ 10 w 17"/>
                  <a:gd name="T1" fmla="*/ 0 h 22"/>
                  <a:gd name="T2" fmla="*/ 10 w 17"/>
                  <a:gd name="T3" fmla="*/ 0 h 22"/>
                  <a:gd name="T4" fmla="*/ 3 w 17"/>
                  <a:gd name="T5" fmla="*/ 19 h 22"/>
                  <a:gd name="T6" fmla="*/ 17 w 17"/>
                  <a:gd name="T7" fmla="*/ 22 h 22"/>
                  <a:gd name="T8" fmla="*/ 10 w 17"/>
                  <a:gd name="T9" fmla="*/ 3 h 22"/>
                  <a:gd name="T10" fmla="*/ 10 w 1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3"/>
                      <a:pt x="0" y="7"/>
                      <a:pt x="3" y="19"/>
                    </a:cubicBezTo>
                    <a:cubicBezTo>
                      <a:pt x="5" y="19"/>
                      <a:pt x="12" y="19"/>
                      <a:pt x="17" y="22"/>
                    </a:cubicBezTo>
                    <a:cubicBezTo>
                      <a:pt x="14" y="10"/>
                      <a:pt x="10" y="5"/>
                      <a:pt x="10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0" name="Freeform 259">
                <a:extLst>
                  <a:ext uri="{FF2B5EF4-FFF2-40B4-BE49-F238E27FC236}">
                    <a16:creationId xmlns:a16="http://schemas.microsoft.com/office/drawing/2014/main" id="{2A6E45F6-1F69-A07B-85D9-2110DBB77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651"/>
                <a:ext cx="10" cy="13"/>
              </a:xfrm>
              <a:custGeom>
                <a:avLst/>
                <a:gdLst>
                  <a:gd name="T0" fmla="*/ 10 w 17"/>
                  <a:gd name="T1" fmla="*/ 0 h 22"/>
                  <a:gd name="T2" fmla="*/ 10 w 17"/>
                  <a:gd name="T3" fmla="*/ 0 h 22"/>
                  <a:gd name="T4" fmla="*/ 3 w 17"/>
                  <a:gd name="T5" fmla="*/ 19 h 22"/>
                  <a:gd name="T6" fmla="*/ 17 w 17"/>
                  <a:gd name="T7" fmla="*/ 22 h 22"/>
                  <a:gd name="T8" fmla="*/ 10 w 17"/>
                  <a:gd name="T9" fmla="*/ 3 h 22"/>
                  <a:gd name="T10" fmla="*/ 10 w 17"/>
                  <a:gd name="T11" fmla="*/ 0 h 22"/>
                  <a:gd name="T12" fmla="*/ 10 w 17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2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3"/>
                      <a:pt x="0" y="7"/>
                      <a:pt x="3" y="19"/>
                    </a:cubicBezTo>
                    <a:cubicBezTo>
                      <a:pt x="5" y="19"/>
                      <a:pt x="12" y="19"/>
                      <a:pt x="17" y="22"/>
                    </a:cubicBezTo>
                    <a:cubicBezTo>
                      <a:pt x="14" y="10"/>
                      <a:pt x="10" y="5"/>
                      <a:pt x="10" y="3"/>
                    </a:cubicBez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1" name="Freeform 260">
                <a:extLst>
                  <a:ext uri="{FF2B5EF4-FFF2-40B4-BE49-F238E27FC236}">
                    <a16:creationId xmlns:a16="http://schemas.microsoft.com/office/drawing/2014/main" id="{1B61258E-9232-F3F3-8122-124FB04AA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651"/>
                <a:ext cx="10" cy="13"/>
              </a:xfrm>
              <a:custGeom>
                <a:avLst/>
                <a:gdLst>
                  <a:gd name="T0" fmla="*/ 10 w 17"/>
                  <a:gd name="T1" fmla="*/ 0 h 22"/>
                  <a:gd name="T2" fmla="*/ 10 w 17"/>
                  <a:gd name="T3" fmla="*/ 0 h 22"/>
                  <a:gd name="T4" fmla="*/ 3 w 17"/>
                  <a:gd name="T5" fmla="*/ 19 h 22"/>
                  <a:gd name="T6" fmla="*/ 17 w 17"/>
                  <a:gd name="T7" fmla="*/ 22 h 22"/>
                  <a:gd name="T8" fmla="*/ 10 w 17"/>
                  <a:gd name="T9" fmla="*/ 3 h 22"/>
                  <a:gd name="T10" fmla="*/ 10 w 1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3"/>
                      <a:pt x="0" y="7"/>
                      <a:pt x="3" y="19"/>
                    </a:cubicBezTo>
                    <a:cubicBezTo>
                      <a:pt x="5" y="19"/>
                      <a:pt x="12" y="19"/>
                      <a:pt x="17" y="22"/>
                    </a:cubicBezTo>
                    <a:cubicBezTo>
                      <a:pt x="14" y="10"/>
                      <a:pt x="10" y="5"/>
                      <a:pt x="10" y="3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2" name="Freeform 261">
                <a:extLst>
                  <a:ext uri="{FF2B5EF4-FFF2-40B4-BE49-F238E27FC236}">
                    <a16:creationId xmlns:a16="http://schemas.microsoft.com/office/drawing/2014/main" id="{5975D627-DF34-7DC3-5316-70352E36A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651"/>
                <a:ext cx="10" cy="13"/>
              </a:xfrm>
              <a:custGeom>
                <a:avLst/>
                <a:gdLst>
                  <a:gd name="T0" fmla="*/ 10 w 17"/>
                  <a:gd name="T1" fmla="*/ 0 h 22"/>
                  <a:gd name="T2" fmla="*/ 10 w 17"/>
                  <a:gd name="T3" fmla="*/ 0 h 22"/>
                  <a:gd name="T4" fmla="*/ 3 w 17"/>
                  <a:gd name="T5" fmla="*/ 19 h 22"/>
                  <a:gd name="T6" fmla="*/ 17 w 17"/>
                  <a:gd name="T7" fmla="*/ 22 h 22"/>
                  <a:gd name="T8" fmla="*/ 10 w 17"/>
                  <a:gd name="T9" fmla="*/ 3 h 22"/>
                  <a:gd name="T10" fmla="*/ 10 w 17"/>
                  <a:gd name="T11" fmla="*/ 0 h 22"/>
                  <a:gd name="T12" fmla="*/ 10 w 17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2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3"/>
                      <a:pt x="0" y="7"/>
                      <a:pt x="3" y="19"/>
                    </a:cubicBezTo>
                    <a:cubicBezTo>
                      <a:pt x="5" y="19"/>
                      <a:pt x="12" y="19"/>
                      <a:pt x="17" y="22"/>
                    </a:cubicBezTo>
                    <a:cubicBezTo>
                      <a:pt x="14" y="10"/>
                      <a:pt x="10" y="5"/>
                      <a:pt x="10" y="3"/>
                    </a:cubicBez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3" name="Freeform 262">
                <a:extLst>
                  <a:ext uri="{FF2B5EF4-FFF2-40B4-BE49-F238E27FC236}">
                    <a16:creationId xmlns:a16="http://schemas.microsoft.com/office/drawing/2014/main" id="{DB957E46-C26E-BD48-0EF7-4D2558CDE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678"/>
                <a:ext cx="39" cy="49"/>
              </a:xfrm>
              <a:custGeom>
                <a:avLst/>
                <a:gdLst>
                  <a:gd name="T0" fmla="*/ 47 w 65"/>
                  <a:gd name="T1" fmla="*/ 21 h 82"/>
                  <a:gd name="T2" fmla="*/ 47 w 65"/>
                  <a:gd name="T3" fmla="*/ 21 h 82"/>
                  <a:gd name="T4" fmla="*/ 33 w 65"/>
                  <a:gd name="T5" fmla="*/ 9 h 82"/>
                  <a:gd name="T6" fmla="*/ 14 w 65"/>
                  <a:gd name="T7" fmla="*/ 0 h 82"/>
                  <a:gd name="T8" fmla="*/ 0 w 65"/>
                  <a:gd name="T9" fmla="*/ 5 h 82"/>
                  <a:gd name="T10" fmla="*/ 14 w 65"/>
                  <a:gd name="T11" fmla="*/ 28 h 82"/>
                  <a:gd name="T12" fmla="*/ 28 w 65"/>
                  <a:gd name="T13" fmla="*/ 58 h 82"/>
                  <a:gd name="T14" fmla="*/ 30 w 65"/>
                  <a:gd name="T15" fmla="*/ 82 h 82"/>
                  <a:gd name="T16" fmla="*/ 42 w 65"/>
                  <a:gd name="T17" fmla="*/ 63 h 82"/>
                  <a:gd name="T18" fmla="*/ 51 w 65"/>
                  <a:gd name="T19" fmla="*/ 53 h 82"/>
                  <a:gd name="T20" fmla="*/ 65 w 65"/>
                  <a:gd name="T21" fmla="*/ 56 h 82"/>
                  <a:gd name="T22" fmla="*/ 61 w 65"/>
                  <a:gd name="T23" fmla="*/ 42 h 82"/>
                  <a:gd name="T24" fmla="*/ 47 w 65"/>
                  <a:gd name="T25" fmla="*/ 2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82">
                    <a:moveTo>
                      <a:pt x="47" y="21"/>
                    </a:moveTo>
                    <a:lnTo>
                      <a:pt x="47" y="21"/>
                    </a:lnTo>
                    <a:cubicBezTo>
                      <a:pt x="44" y="14"/>
                      <a:pt x="37" y="9"/>
                      <a:pt x="33" y="9"/>
                    </a:cubicBezTo>
                    <a:cubicBezTo>
                      <a:pt x="28" y="9"/>
                      <a:pt x="21" y="0"/>
                      <a:pt x="14" y="0"/>
                    </a:cubicBezTo>
                    <a:cubicBezTo>
                      <a:pt x="12" y="0"/>
                      <a:pt x="5" y="2"/>
                      <a:pt x="0" y="5"/>
                    </a:cubicBezTo>
                    <a:cubicBezTo>
                      <a:pt x="5" y="14"/>
                      <a:pt x="12" y="25"/>
                      <a:pt x="14" y="28"/>
                    </a:cubicBezTo>
                    <a:cubicBezTo>
                      <a:pt x="19" y="35"/>
                      <a:pt x="33" y="53"/>
                      <a:pt x="28" y="58"/>
                    </a:cubicBezTo>
                    <a:cubicBezTo>
                      <a:pt x="23" y="63"/>
                      <a:pt x="26" y="77"/>
                      <a:pt x="30" y="82"/>
                    </a:cubicBezTo>
                    <a:cubicBezTo>
                      <a:pt x="33" y="79"/>
                      <a:pt x="42" y="67"/>
                      <a:pt x="42" y="63"/>
                    </a:cubicBezTo>
                    <a:cubicBezTo>
                      <a:pt x="42" y="60"/>
                      <a:pt x="44" y="51"/>
                      <a:pt x="51" y="53"/>
                    </a:cubicBezTo>
                    <a:cubicBezTo>
                      <a:pt x="58" y="56"/>
                      <a:pt x="65" y="58"/>
                      <a:pt x="65" y="56"/>
                    </a:cubicBezTo>
                    <a:cubicBezTo>
                      <a:pt x="65" y="53"/>
                      <a:pt x="63" y="46"/>
                      <a:pt x="61" y="42"/>
                    </a:cubicBezTo>
                    <a:cubicBezTo>
                      <a:pt x="58" y="39"/>
                      <a:pt x="49" y="30"/>
                      <a:pt x="47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4" name="Freeform 263">
                <a:extLst>
                  <a:ext uri="{FF2B5EF4-FFF2-40B4-BE49-F238E27FC236}">
                    <a16:creationId xmlns:a16="http://schemas.microsoft.com/office/drawing/2014/main" id="{F68D29FF-34AD-721E-BEF9-626FF7080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678"/>
                <a:ext cx="39" cy="49"/>
              </a:xfrm>
              <a:custGeom>
                <a:avLst/>
                <a:gdLst>
                  <a:gd name="T0" fmla="*/ 47 w 65"/>
                  <a:gd name="T1" fmla="*/ 21 h 82"/>
                  <a:gd name="T2" fmla="*/ 47 w 65"/>
                  <a:gd name="T3" fmla="*/ 21 h 82"/>
                  <a:gd name="T4" fmla="*/ 33 w 65"/>
                  <a:gd name="T5" fmla="*/ 9 h 82"/>
                  <a:gd name="T6" fmla="*/ 14 w 65"/>
                  <a:gd name="T7" fmla="*/ 0 h 82"/>
                  <a:gd name="T8" fmla="*/ 0 w 65"/>
                  <a:gd name="T9" fmla="*/ 5 h 82"/>
                  <a:gd name="T10" fmla="*/ 14 w 65"/>
                  <a:gd name="T11" fmla="*/ 28 h 82"/>
                  <a:gd name="T12" fmla="*/ 28 w 65"/>
                  <a:gd name="T13" fmla="*/ 58 h 82"/>
                  <a:gd name="T14" fmla="*/ 30 w 65"/>
                  <a:gd name="T15" fmla="*/ 82 h 82"/>
                  <a:gd name="T16" fmla="*/ 42 w 65"/>
                  <a:gd name="T17" fmla="*/ 63 h 82"/>
                  <a:gd name="T18" fmla="*/ 51 w 65"/>
                  <a:gd name="T19" fmla="*/ 53 h 82"/>
                  <a:gd name="T20" fmla="*/ 65 w 65"/>
                  <a:gd name="T21" fmla="*/ 56 h 82"/>
                  <a:gd name="T22" fmla="*/ 61 w 65"/>
                  <a:gd name="T23" fmla="*/ 42 h 82"/>
                  <a:gd name="T24" fmla="*/ 47 w 65"/>
                  <a:gd name="T25" fmla="*/ 21 h 82"/>
                  <a:gd name="T26" fmla="*/ 47 w 65"/>
                  <a:gd name="T27" fmla="*/ 2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82">
                    <a:moveTo>
                      <a:pt x="47" y="21"/>
                    </a:moveTo>
                    <a:lnTo>
                      <a:pt x="47" y="21"/>
                    </a:lnTo>
                    <a:cubicBezTo>
                      <a:pt x="44" y="14"/>
                      <a:pt x="37" y="9"/>
                      <a:pt x="33" y="9"/>
                    </a:cubicBezTo>
                    <a:cubicBezTo>
                      <a:pt x="28" y="9"/>
                      <a:pt x="21" y="0"/>
                      <a:pt x="14" y="0"/>
                    </a:cubicBezTo>
                    <a:cubicBezTo>
                      <a:pt x="12" y="0"/>
                      <a:pt x="5" y="2"/>
                      <a:pt x="0" y="5"/>
                    </a:cubicBezTo>
                    <a:cubicBezTo>
                      <a:pt x="5" y="14"/>
                      <a:pt x="12" y="25"/>
                      <a:pt x="14" y="28"/>
                    </a:cubicBezTo>
                    <a:cubicBezTo>
                      <a:pt x="19" y="35"/>
                      <a:pt x="33" y="53"/>
                      <a:pt x="28" y="58"/>
                    </a:cubicBezTo>
                    <a:cubicBezTo>
                      <a:pt x="23" y="63"/>
                      <a:pt x="26" y="77"/>
                      <a:pt x="30" y="82"/>
                    </a:cubicBezTo>
                    <a:cubicBezTo>
                      <a:pt x="33" y="79"/>
                      <a:pt x="42" y="67"/>
                      <a:pt x="42" y="63"/>
                    </a:cubicBezTo>
                    <a:cubicBezTo>
                      <a:pt x="42" y="60"/>
                      <a:pt x="44" y="51"/>
                      <a:pt x="51" y="53"/>
                    </a:cubicBezTo>
                    <a:cubicBezTo>
                      <a:pt x="58" y="56"/>
                      <a:pt x="65" y="58"/>
                      <a:pt x="65" y="56"/>
                    </a:cubicBezTo>
                    <a:cubicBezTo>
                      <a:pt x="65" y="53"/>
                      <a:pt x="63" y="46"/>
                      <a:pt x="61" y="42"/>
                    </a:cubicBezTo>
                    <a:cubicBezTo>
                      <a:pt x="58" y="39"/>
                      <a:pt x="49" y="30"/>
                      <a:pt x="47" y="21"/>
                    </a:cubicBezTo>
                    <a:lnTo>
                      <a:pt x="47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5" name="Freeform 264">
                <a:extLst>
                  <a:ext uri="{FF2B5EF4-FFF2-40B4-BE49-F238E27FC236}">
                    <a16:creationId xmlns:a16="http://schemas.microsoft.com/office/drawing/2014/main" id="{7F568229-839C-FAC5-E752-4BC5C69C4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678"/>
                <a:ext cx="39" cy="49"/>
              </a:xfrm>
              <a:custGeom>
                <a:avLst/>
                <a:gdLst>
                  <a:gd name="T0" fmla="*/ 47 w 65"/>
                  <a:gd name="T1" fmla="*/ 21 h 82"/>
                  <a:gd name="T2" fmla="*/ 47 w 65"/>
                  <a:gd name="T3" fmla="*/ 21 h 82"/>
                  <a:gd name="T4" fmla="*/ 33 w 65"/>
                  <a:gd name="T5" fmla="*/ 9 h 82"/>
                  <a:gd name="T6" fmla="*/ 14 w 65"/>
                  <a:gd name="T7" fmla="*/ 0 h 82"/>
                  <a:gd name="T8" fmla="*/ 0 w 65"/>
                  <a:gd name="T9" fmla="*/ 5 h 82"/>
                  <a:gd name="T10" fmla="*/ 14 w 65"/>
                  <a:gd name="T11" fmla="*/ 28 h 82"/>
                  <a:gd name="T12" fmla="*/ 28 w 65"/>
                  <a:gd name="T13" fmla="*/ 58 h 82"/>
                  <a:gd name="T14" fmla="*/ 30 w 65"/>
                  <a:gd name="T15" fmla="*/ 82 h 82"/>
                  <a:gd name="T16" fmla="*/ 42 w 65"/>
                  <a:gd name="T17" fmla="*/ 63 h 82"/>
                  <a:gd name="T18" fmla="*/ 51 w 65"/>
                  <a:gd name="T19" fmla="*/ 53 h 82"/>
                  <a:gd name="T20" fmla="*/ 65 w 65"/>
                  <a:gd name="T21" fmla="*/ 56 h 82"/>
                  <a:gd name="T22" fmla="*/ 61 w 65"/>
                  <a:gd name="T23" fmla="*/ 42 h 82"/>
                  <a:gd name="T24" fmla="*/ 47 w 65"/>
                  <a:gd name="T25" fmla="*/ 2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82">
                    <a:moveTo>
                      <a:pt x="47" y="21"/>
                    </a:moveTo>
                    <a:lnTo>
                      <a:pt x="47" y="21"/>
                    </a:lnTo>
                    <a:cubicBezTo>
                      <a:pt x="44" y="14"/>
                      <a:pt x="37" y="9"/>
                      <a:pt x="33" y="9"/>
                    </a:cubicBezTo>
                    <a:cubicBezTo>
                      <a:pt x="28" y="9"/>
                      <a:pt x="21" y="0"/>
                      <a:pt x="14" y="0"/>
                    </a:cubicBezTo>
                    <a:cubicBezTo>
                      <a:pt x="12" y="0"/>
                      <a:pt x="5" y="2"/>
                      <a:pt x="0" y="5"/>
                    </a:cubicBezTo>
                    <a:cubicBezTo>
                      <a:pt x="5" y="14"/>
                      <a:pt x="12" y="25"/>
                      <a:pt x="14" y="28"/>
                    </a:cubicBezTo>
                    <a:cubicBezTo>
                      <a:pt x="19" y="35"/>
                      <a:pt x="33" y="53"/>
                      <a:pt x="28" y="58"/>
                    </a:cubicBezTo>
                    <a:cubicBezTo>
                      <a:pt x="23" y="63"/>
                      <a:pt x="26" y="77"/>
                      <a:pt x="30" y="82"/>
                    </a:cubicBezTo>
                    <a:cubicBezTo>
                      <a:pt x="33" y="79"/>
                      <a:pt x="42" y="67"/>
                      <a:pt x="42" y="63"/>
                    </a:cubicBezTo>
                    <a:cubicBezTo>
                      <a:pt x="42" y="60"/>
                      <a:pt x="44" y="51"/>
                      <a:pt x="51" y="53"/>
                    </a:cubicBezTo>
                    <a:cubicBezTo>
                      <a:pt x="58" y="56"/>
                      <a:pt x="65" y="58"/>
                      <a:pt x="65" y="56"/>
                    </a:cubicBezTo>
                    <a:cubicBezTo>
                      <a:pt x="65" y="53"/>
                      <a:pt x="63" y="46"/>
                      <a:pt x="61" y="42"/>
                    </a:cubicBezTo>
                    <a:cubicBezTo>
                      <a:pt x="58" y="39"/>
                      <a:pt x="49" y="30"/>
                      <a:pt x="47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6" name="Freeform 265">
                <a:extLst>
                  <a:ext uri="{FF2B5EF4-FFF2-40B4-BE49-F238E27FC236}">
                    <a16:creationId xmlns:a16="http://schemas.microsoft.com/office/drawing/2014/main" id="{37999C8A-CEF8-F9B5-A6BF-224D9DED5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678"/>
                <a:ext cx="39" cy="49"/>
              </a:xfrm>
              <a:custGeom>
                <a:avLst/>
                <a:gdLst>
                  <a:gd name="T0" fmla="*/ 47 w 65"/>
                  <a:gd name="T1" fmla="*/ 21 h 82"/>
                  <a:gd name="T2" fmla="*/ 47 w 65"/>
                  <a:gd name="T3" fmla="*/ 21 h 82"/>
                  <a:gd name="T4" fmla="*/ 33 w 65"/>
                  <a:gd name="T5" fmla="*/ 9 h 82"/>
                  <a:gd name="T6" fmla="*/ 14 w 65"/>
                  <a:gd name="T7" fmla="*/ 0 h 82"/>
                  <a:gd name="T8" fmla="*/ 0 w 65"/>
                  <a:gd name="T9" fmla="*/ 5 h 82"/>
                  <a:gd name="T10" fmla="*/ 14 w 65"/>
                  <a:gd name="T11" fmla="*/ 28 h 82"/>
                  <a:gd name="T12" fmla="*/ 28 w 65"/>
                  <a:gd name="T13" fmla="*/ 58 h 82"/>
                  <a:gd name="T14" fmla="*/ 30 w 65"/>
                  <a:gd name="T15" fmla="*/ 82 h 82"/>
                  <a:gd name="T16" fmla="*/ 42 w 65"/>
                  <a:gd name="T17" fmla="*/ 63 h 82"/>
                  <a:gd name="T18" fmla="*/ 51 w 65"/>
                  <a:gd name="T19" fmla="*/ 53 h 82"/>
                  <a:gd name="T20" fmla="*/ 65 w 65"/>
                  <a:gd name="T21" fmla="*/ 56 h 82"/>
                  <a:gd name="T22" fmla="*/ 61 w 65"/>
                  <a:gd name="T23" fmla="*/ 42 h 82"/>
                  <a:gd name="T24" fmla="*/ 47 w 65"/>
                  <a:gd name="T25" fmla="*/ 21 h 82"/>
                  <a:gd name="T26" fmla="*/ 47 w 65"/>
                  <a:gd name="T27" fmla="*/ 2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82">
                    <a:moveTo>
                      <a:pt x="47" y="21"/>
                    </a:moveTo>
                    <a:lnTo>
                      <a:pt x="47" y="21"/>
                    </a:lnTo>
                    <a:cubicBezTo>
                      <a:pt x="44" y="14"/>
                      <a:pt x="37" y="9"/>
                      <a:pt x="33" y="9"/>
                    </a:cubicBezTo>
                    <a:cubicBezTo>
                      <a:pt x="28" y="9"/>
                      <a:pt x="21" y="0"/>
                      <a:pt x="14" y="0"/>
                    </a:cubicBezTo>
                    <a:cubicBezTo>
                      <a:pt x="12" y="0"/>
                      <a:pt x="5" y="2"/>
                      <a:pt x="0" y="5"/>
                    </a:cubicBezTo>
                    <a:cubicBezTo>
                      <a:pt x="5" y="14"/>
                      <a:pt x="12" y="25"/>
                      <a:pt x="14" y="28"/>
                    </a:cubicBezTo>
                    <a:cubicBezTo>
                      <a:pt x="19" y="35"/>
                      <a:pt x="33" y="53"/>
                      <a:pt x="28" y="58"/>
                    </a:cubicBezTo>
                    <a:cubicBezTo>
                      <a:pt x="23" y="63"/>
                      <a:pt x="26" y="77"/>
                      <a:pt x="30" y="82"/>
                    </a:cubicBezTo>
                    <a:cubicBezTo>
                      <a:pt x="33" y="79"/>
                      <a:pt x="42" y="67"/>
                      <a:pt x="42" y="63"/>
                    </a:cubicBezTo>
                    <a:cubicBezTo>
                      <a:pt x="42" y="60"/>
                      <a:pt x="44" y="51"/>
                      <a:pt x="51" y="53"/>
                    </a:cubicBezTo>
                    <a:cubicBezTo>
                      <a:pt x="58" y="56"/>
                      <a:pt x="65" y="58"/>
                      <a:pt x="65" y="56"/>
                    </a:cubicBezTo>
                    <a:cubicBezTo>
                      <a:pt x="65" y="53"/>
                      <a:pt x="63" y="46"/>
                      <a:pt x="61" y="42"/>
                    </a:cubicBezTo>
                    <a:cubicBezTo>
                      <a:pt x="58" y="39"/>
                      <a:pt x="49" y="30"/>
                      <a:pt x="47" y="21"/>
                    </a:cubicBezTo>
                    <a:lnTo>
                      <a:pt x="47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7" name="Freeform 266">
                <a:extLst>
                  <a:ext uri="{FF2B5EF4-FFF2-40B4-BE49-F238E27FC236}">
                    <a16:creationId xmlns:a16="http://schemas.microsoft.com/office/drawing/2014/main" id="{28254D7C-DE20-8B97-8672-F1B372DDC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776"/>
                <a:ext cx="35" cy="26"/>
              </a:xfrm>
              <a:custGeom>
                <a:avLst/>
                <a:gdLst>
                  <a:gd name="T0" fmla="*/ 14 w 58"/>
                  <a:gd name="T1" fmla="*/ 42 h 42"/>
                  <a:gd name="T2" fmla="*/ 14 w 58"/>
                  <a:gd name="T3" fmla="*/ 42 h 42"/>
                  <a:gd name="T4" fmla="*/ 14 w 58"/>
                  <a:gd name="T5" fmla="*/ 42 h 42"/>
                  <a:gd name="T6" fmla="*/ 14 w 58"/>
                  <a:gd name="T7" fmla="*/ 40 h 42"/>
                  <a:gd name="T8" fmla="*/ 16 w 58"/>
                  <a:gd name="T9" fmla="*/ 40 h 42"/>
                  <a:gd name="T10" fmla="*/ 23 w 58"/>
                  <a:gd name="T11" fmla="*/ 40 h 42"/>
                  <a:gd name="T12" fmla="*/ 26 w 58"/>
                  <a:gd name="T13" fmla="*/ 40 h 42"/>
                  <a:gd name="T14" fmla="*/ 28 w 58"/>
                  <a:gd name="T15" fmla="*/ 40 h 42"/>
                  <a:gd name="T16" fmla="*/ 37 w 58"/>
                  <a:gd name="T17" fmla="*/ 33 h 42"/>
                  <a:gd name="T18" fmla="*/ 56 w 58"/>
                  <a:gd name="T19" fmla="*/ 24 h 42"/>
                  <a:gd name="T20" fmla="*/ 58 w 58"/>
                  <a:gd name="T21" fmla="*/ 24 h 42"/>
                  <a:gd name="T22" fmla="*/ 54 w 58"/>
                  <a:gd name="T23" fmla="*/ 16 h 42"/>
                  <a:gd name="T24" fmla="*/ 42 w 58"/>
                  <a:gd name="T25" fmla="*/ 5 h 42"/>
                  <a:gd name="T26" fmla="*/ 42 w 58"/>
                  <a:gd name="T27" fmla="*/ 2 h 42"/>
                  <a:gd name="T28" fmla="*/ 42 w 58"/>
                  <a:gd name="T29" fmla="*/ 0 h 42"/>
                  <a:gd name="T30" fmla="*/ 5 w 58"/>
                  <a:gd name="T31" fmla="*/ 7 h 42"/>
                  <a:gd name="T32" fmla="*/ 3 w 58"/>
                  <a:gd name="T33" fmla="*/ 5 h 42"/>
                  <a:gd name="T34" fmla="*/ 0 w 58"/>
                  <a:gd name="T35" fmla="*/ 28 h 42"/>
                  <a:gd name="T36" fmla="*/ 14 w 58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3" y="40"/>
                    </a:lnTo>
                    <a:lnTo>
                      <a:pt x="26" y="40"/>
                    </a:lnTo>
                    <a:lnTo>
                      <a:pt x="28" y="40"/>
                    </a:lnTo>
                    <a:cubicBezTo>
                      <a:pt x="33" y="37"/>
                      <a:pt x="35" y="33"/>
                      <a:pt x="37" y="33"/>
                    </a:cubicBezTo>
                    <a:cubicBezTo>
                      <a:pt x="40" y="35"/>
                      <a:pt x="56" y="28"/>
                      <a:pt x="56" y="24"/>
                    </a:cubicBezTo>
                    <a:lnTo>
                      <a:pt x="58" y="24"/>
                    </a:lnTo>
                    <a:cubicBezTo>
                      <a:pt x="58" y="21"/>
                      <a:pt x="54" y="21"/>
                      <a:pt x="54" y="16"/>
                    </a:cubicBezTo>
                    <a:cubicBezTo>
                      <a:pt x="54" y="14"/>
                      <a:pt x="42" y="5"/>
                      <a:pt x="42" y="5"/>
                    </a:cubicBezTo>
                    <a:lnTo>
                      <a:pt x="42" y="2"/>
                    </a:lnTo>
                    <a:lnTo>
                      <a:pt x="42" y="0"/>
                    </a:lnTo>
                    <a:cubicBezTo>
                      <a:pt x="26" y="2"/>
                      <a:pt x="5" y="7"/>
                      <a:pt x="5" y="7"/>
                    </a:cubicBezTo>
                    <a:lnTo>
                      <a:pt x="3" y="5"/>
                    </a:lnTo>
                    <a:cubicBezTo>
                      <a:pt x="0" y="14"/>
                      <a:pt x="0" y="24"/>
                      <a:pt x="0" y="28"/>
                    </a:cubicBezTo>
                    <a:cubicBezTo>
                      <a:pt x="3" y="33"/>
                      <a:pt x="7" y="35"/>
                      <a:pt x="14" y="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8" name="Freeform 267">
                <a:extLst>
                  <a:ext uri="{FF2B5EF4-FFF2-40B4-BE49-F238E27FC236}">
                    <a16:creationId xmlns:a16="http://schemas.microsoft.com/office/drawing/2014/main" id="{2F001143-B5A8-5CC0-5500-6493853BB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776"/>
                <a:ext cx="35" cy="26"/>
              </a:xfrm>
              <a:custGeom>
                <a:avLst/>
                <a:gdLst>
                  <a:gd name="T0" fmla="*/ 14 w 58"/>
                  <a:gd name="T1" fmla="*/ 42 h 42"/>
                  <a:gd name="T2" fmla="*/ 14 w 58"/>
                  <a:gd name="T3" fmla="*/ 42 h 42"/>
                  <a:gd name="T4" fmla="*/ 14 w 58"/>
                  <a:gd name="T5" fmla="*/ 42 h 42"/>
                  <a:gd name="T6" fmla="*/ 14 w 58"/>
                  <a:gd name="T7" fmla="*/ 40 h 42"/>
                  <a:gd name="T8" fmla="*/ 16 w 58"/>
                  <a:gd name="T9" fmla="*/ 40 h 42"/>
                  <a:gd name="T10" fmla="*/ 23 w 58"/>
                  <a:gd name="T11" fmla="*/ 40 h 42"/>
                  <a:gd name="T12" fmla="*/ 26 w 58"/>
                  <a:gd name="T13" fmla="*/ 40 h 42"/>
                  <a:gd name="T14" fmla="*/ 28 w 58"/>
                  <a:gd name="T15" fmla="*/ 40 h 42"/>
                  <a:gd name="T16" fmla="*/ 37 w 58"/>
                  <a:gd name="T17" fmla="*/ 33 h 42"/>
                  <a:gd name="T18" fmla="*/ 56 w 58"/>
                  <a:gd name="T19" fmla="*/ 24 h 42"/>
                  <a:gd name="T20" fmla="*/ 58 w 58"/>
                  <a:gd name="T21" fmla="*/ 24 h 42"/>
                  <a:gd name="T22" fmla="*/ 54 w 58"/>
                  <a:gd name="T23" fmla="*/ 16 h 42"/>
                  <a:gd name="T24" fmla="*/ 42 w 58"/>
                  <a:gd name="T25" fmla="*/ 5 h 42"/>
                  <a:gd name="T26" fmla="*/ 42 w 58"/>
                  <a:gd name="T27" fmla="*/ 2 h 42"/>
                  <a:gd name="T28" fmla="*/ 42 w 58"/>
                  <a:gd name="T29" fmla="*/ 0 h 42"/>
                  <a:gd name="T30" fmla="*/ 5 w 58"/>
                  <a:gd name="T31" fmla="*/ 7 h 42"/>
                  <a:gd name="T32" fmla="*/ 3 w 58"/>
                  <a:gd name="T33" fmla="*/ 5 h 42"/>
                  <a:gd name="T34" fmla="*/ 0 w 58"/>
                  <a:gd name="T35" fmla="*/ 28 h 42"/>
                  <a:gd name="T36" fmla="*/ 14 w 58"/>
                  <a:gd name="T37" fmla="*/ 42 h 42"/>
                  <a:gd name="T38" fmla="*/ 14 w 58"/>
                  <a:gd name="T3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3" y="40"/>
                    </a:lnTo>
                    <a:lnTo>
                      <a:pt x="26" y="40"/>
                    </a:lnTo>
                    <a:lnTo>
                      <a:pt x="28" y="40"/>
                    </a:lnTo>
                    <a:cubicBezTo>
                      <a:pt x="33" y="37"/>
                      <a:pt x="35" y="33"/>
                      <a:pt x="37" y="33"/>
                    </a:cubicBezTo>
                    <a:cubicBezTo>
                      <a:pt x="40" y="35"/>
                      <a:pt x="56" y="28"/>
                      <a:pt x="56" y="24"/>
                    </a:cubicBezTo>
                    <a:lnTo>
                      <a:pt x="58" y="24"/>
                    </a:lnTo>
                    <a:cubicBezTo>
                      <a:pt x="58" y="21"/>
                      <a:pt x="54" y="21"/>
                      <a:pt x="54" y="16"/>
                    </a:cubicBezTo>
                    <a:cubicBezTo>
                      <a:pt x="54" y="14"/>
                      <a:pt x="42" y="5"/>
                      <a:pt x="42" y="5"/>
                    </a:cubicBezTo>
                    <a:lnTo>
                      <a:pt x="42" y="2"/>
                    </a:lnTo>
                    <a:lnTo>
                      <a:pt x="42" y="0"/>
                    </a:lnTo>
                    <a:cubicBezTo>
                      <a:pt x="26" y="2"/>
                      <a:pt x="5" y="7"/>
                      <a:pt x="5" y="7"/>
                    </a:cubicBezTo>
                    <a:lnTo>
                      <a:pt x="3" y="5"/>
                    </a:lnTo>
                    <a:cubicBezTo>
                      <a:pt x="0" y="14"/>
                      <a:pt x="0" y="24"/>
                      <a:pt x="0" y="28"/>
                    </a:cubicBezTo>
                    <a:cubicBezTo>
                      <a:pt x="3" y="33"/>
                      <a:pt x="7" y="35"/>
                      <a:pt x="14" y="42"/>
                    </a:cubicBezTo>
                    <a:lnTo>
                      <a:pt x="14" y="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39" name="Freeform 268">
                <a:extLst>
                  <a:ext uri="{FF2B5EF4-FFF2-40B4-BE49-F238E27FC236}">
                    <a16:creationId xmlns:a16="http://schemas.microsoft.com/office/drawing/2014/main" id="{278C51E1-79BF-8836-D2FD-D1F587B0D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776"/>
                <a:ext cx="35" cy="26"/>
              </a:xfrm>
              <a:custGeom>
                <a:avLst/>
                <a:gdLst>
                  <a:gd name="T0" fmla="*/ 14 w 58"/>
                  <a:gd name="T1" fmla="*/ 42 h 42"/>
                  <a:gd name="T2" fmla="*/ 14 w 58"/>
                  <a:gd name="T3" fmla="*/ 42 h 42"/>
                  <a:gd name="T4" fmla="*/ 14 w 58"/>
                  <a:gd name="T5" fmla="*/ 42 h 42"/>
                  <a:gd name="T6" fmla="*/ 14 w 58"/>
                  <a:gd name="T7" fmla="*/ 40 h 42"/>
                  <a:gd name="T8" fmla="*/ 16 w 58"/>
                  <a:gd name="T9" fmla="*/ 40 h 42"/>
                  <a:gd name="T10" fmla="*/ 23 w 58"/>
                  <a:gd name="T11" fmla="*/ 40 h 42"/>
                  <a:gd name="T12" fmla="*/ 26 w 58"/>
                  <a:gd name="T13" fmla="*/ 40 h 42"/>
                  <a:gd name="T14" fmla="*/ 28 w 58"/>
                  <a:gd name="T15" fmla="*/ 40 h 42"/>
                  <a:gd name="T16" fmla="*/ 37 w 58"/>
                  <a:gd name="T17" fmla="*/ 33 h 42"/>
                  <a:gd name="T18" fmla="*/ 56 w 58"/>
                  <a:gd name="T19" fmla="*/ 24 h 42"/>
                  <a:gd name="T20" fmla="*/ 58 w 58"/>
                  <a:gd name="T21" fmla="*/ 24 h 42"/>
                  <a:gd name="T22" fmla="*/ 54 w 58"/>
                  <a:gd name="T23" fmla="*/ 16 h 42"/>
                  <a:gd name="T24" fmla="*/ 42 w 58"/>
                  <a:gd name="T25" fmla="*/ 5 h 42"/>
                  <a:gd name="T26" fmla="*/ 42 w 58"/>
                  <a:gd name="T27" fmla="*/ 2 h 42"/>
                  <a:gd name="T28" fmla="*/ 42 w 58"/>
                  <a:gd name="T29" fmla="*/ 0 h 42"/>
                  <a:gd name="T30" fmla="*/ 5 w 58"/>
                  <a:gd name="T31" fmla="*/ 7 h 42"/>
                  <a:gd name="T32" fmla="*/ 3 w 58"/>
                  <a:gd name="T33" fmla="*/ 5 h 42"/>
                  <a:gd name="T34" fmla="*/ 0 w 58"/>
                  <a:gd name="T35" fmla="*/ 28 h 42"/>
                  <a:gd name="T36" fmla="*/ 14 w 58"/>
                  <a:gd name="T3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3" y="40"/>
                    </a:lnTo>
                    <a:lnTo>
                      <a:pt x="26" y="40"/>
                    </a:lnTo>
                    <a:lnTo>
                      <a:pt x="28" y="40"/>
                    </a:lnTo>
                    <a:cubicBezTo>
                      <a:pt x="33" y="37"/>
                      <a:pt x="35" y="33"/>
                      <a:pt x="37" y="33"/>
                    </a:cubicBezTo>
                    <a:cubicBezTo>
                      <a:pt x="40" y="35"/>
                      <a:pt x="56" y="28"/>
                      <a:pt x="56" y="24"/>
                    </a:cubicBezTo>
                    <a:lnTo>
                      <a:pt x="58" y="24"/>
                    </a:lnTo>
                    <a:cubicBezTo>
                      <a:pt x="58" y="21"/>
                      <a:pt x="54" y="21"/>
                      <a:pt x="54" y="16"/>
                    </a:cubicBezTo>
                    <a:cubicBezTo>
                      <a:pt x="54" y="14"/>
                      <a:pt x="42" y="5"/>
                      <a:pt x="42" y="5"/>
                    </a:cubicBezTo>
                    <a:lnTo>
                      <a:pt x="42" y="2"/>
                    </a:lnTo>
                    <a:lnTo>
                      <a:pt x="42" y="0"/>
                    </a:lnTo>
                    <a:cubicBezTo>
                      <a:pt x="26" y="2"/>
                      <a:pt x="5" y="7"/>
                      <a:pt x="5" y="7"/>
                    </a:cubicBezTo>
                    <a:lnTo>
                      <a:pt x="3" y="5"/>
                    </a:lnTo>
                    <a:cubicBezTo>
                      <a:pt x="0" y="14"/>
                      <a:pt x="0" y="24"/>
                      <a:pt x="0" y="28"/>
                    </a:cubicBezTo>
                    <a:cubicBezTo>
                      <a:pt x="3" y="33"/>
                      <a:pt x="7" y="35"/>
                      <a:pt x="14" y="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0" name="Freeform 269">
                <a:extLst>
                  <a:ext uri="{FF2B5EF4-FFF2-40B4-BE49-F238E27FC236}">
                    <a16:creationId xmlns:a16="http://schemas.microsoft.com/office/drawing/2014/main" id="{10BEBEE3-C722-4D3A-F2DC-563B60D90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776"/>
                <a:ext cx="35" cy="26"/>
              </a:xfrm>
              <a:custGeom>
                <a:avLst/>
                <a:gdLst>
                  <a:gd name="T0" fmla="*/ 14 w 58"/>
                  <a:gd name="T1" fmla="*/ 42 h 42"/>
                  <a:gd name="T2" fmla="*/ 14 w 58"/>
                  <a:gd name="T3" fmla="*/ 42 h 42"/>
                  <a:gd name="T4" fmla="*/ 14 w 58"/>
                  <a:gd name="T5" fmla="*/ 42 h 42"/>
                  <a:gd name="T6" fmla="*/ 14 w 58"/>
                  <a:gd name="T7" fmla="*/ 40 h 42"/>
                  <a:gd name="T8" fmla="*/ 16 w 58"/>
                  <a:gd name="T9" fmla="*/ 40 h 42"/>
                  <a:gd name="T10" fmla="*/ 23 w 58"/>
                  <a:gd name="T11" fmla="*/ 40 h 42"/>
                  <a:gd name="T12" fmla="*/ 26 w 58"/>
                  <a:gd name="T13" fmla="*/ 40 h 42"/>
                  <a:gd name="T14" fmla="*/ 28 w 58"/>
                  <a:gd name="T15" fmla="*/ 40 h 42"/>
                  <a:gd name="T16" fmla="*/ 37 w 58"/>
                  <a:gd name="T17" fmla="*/ 33 h 42"/>
                  <a:gd name="T18" fmla="*/ 56 w 58"/>
                  <a:gd name="T19" fmla="*/ 24 h 42"/>
                  <a:gd name="T20" fmla="*/ 58 w 58"/>
                  <a:gd name="T21" fmla="*/ 24 h 42"/>
                  <a:gd name="T22" fmla="*/ 54 w 58"/>
                  <a:gd name="T23" fmla="*/ 16 h 42"/>
                  <a:gd name="T24" fmla="*/ 42 w 58"/>
                  <a:gd name="T25" fmla="*/ 5 h 42"/>
                  <a:gd name="T26" fmla="*/ 42 w 58"/>
                  <a:gd name="T27" fmla="*/ 2 h 42"/>
                  <a:gd name="T28" fmla="*/ 42 w 58"/>
                  <a:gd name="T29" fmla="*/ 0 h 42"/>
                  <a:gd name="T30" fmla="*/ 5 w 58"/>
                  <a:gd name="T31" fmla="*/ 7 h 42"/>
                  <a:gd name="T32" fmla="*/ 3 w 58"/>
                  <a:gd name="T33" fmla="*/ 5 h 42"/>
                  <a:gd name="T34" fmla="*/ 0 w 58"/>
                  <a:gd name="T35" fmla="*/ 28 h 42"/>
                  <a:gd name="T36" fmla="*/ 14 w 58"/>
                  <a:gd name="T37" fmla="*/ 42 h 42"/>
                  <a:gd name="T38" fmla="*/ 14 w 58"/>
                  <a:gd name="T3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42">
                    <a:moveTo>
                      <a:pt x="14" y="42"/>
                    </a:moveTo>
                    <a:lnTo>
                      <a:pt x="14" y="42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23" y="40"/>
                    </a:lnTo>
                    <a:lnTo>
                      <a:pt x="26" y="40"/>
                    </a:lnTo>
                    <a:lnTo>
                      <a:pt x="28" y="40"/>
                    </a:lnTo>
                    <a:cubicBezTo>
                      <a:pt x="33" y="37"/>
                      <a:pt x="35" y="33"/>
                      <a:pt x="37" y="33"/>
                    </a:cubicBezTo>
                    <a:cubicBezTo>
                      <a:pt x="40" y="35"/>
                      <a:pt x="56" y="28"/>
                      <a:pt x="56" y="24"/>
                    </a:cubicBezTo>
                    <a:lnTo>
                      <a:pt x="58" y="24"/>
                    </a:lnTo>
                    <a:cubicBezTo>
                      <a:pt x="58" y="21"/>
                      <a:pt x="54" y="21"/>
                      <a:pt x="54" y="16"/>
                    </a:cubicBezTo>
                    <a:cubicBezTo>
                      <a:pt x="54" y="14"/>
                      <a:pt x="42" y="5"/>
                      <a:pt x="42" y="5"/>
                    </a:cubicBezTo>
                    <a:lnTo>
                      <a:pt x="42" y="2"/>
                    </a:lnTo>
                    <a:lnTo>
                      <a:pt x="42" y="0"/>
                    </a:lnTo>
                    <a:cubicBezTo>
                      <a:pt x="26" y="2"/>
                      <a:pt x="5" y="7"/>
                      <a:pt x="5" y="7"/>
                    </a:cubicBezTo>
                    <a:lnTo>
                      <a:pt x="3" y="5"/>
                    </a:lnTo>
                    <a:cubicBezTo>
                      <a:pt x="0" y="14"/>
                      <a:pt x="0" y="24"/>
                      <a:pt x="0" y="28"/>
                    </a:cubicBezTo>
                    <a:cubicBezTo>
                      <a:pt x="3" y="33"/>
                      <a:pt x="7" y="35"/>
                      <a:pt x="14" y="42"/>
                    </a:cubicBezTo>
                    <a:lnTo>
                      <a:pt x="14" y="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1" name="Freeform 270">
                <a:extLst>
                  <a:ext uri="{FF2B5EF4-FFF2-40B4-BE49-F238E27FC236}">
                    <a16:creationId xmlns:a16="http://schemas.microsoft.com/office/drawing/2014/main" id="{193BA8E7-AE19-1CD1-75EE-A485E6ED8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544"/>
                <a:ext cx="120" cy="88"/>
              </a:xfrm>
              <a:custGeom>
                <a:avLst/>
                <a:gdLst>
                  <a:gd name="T0" fmla="*/ 186 w 200"/>
                  <a:gd name="T1" fmla="*/ 70 h 145"/>
                  <a:gd name="T2" fmla="*/ 186 w 200"/>
                  <a:gd name="T3" fmla="*/ 70 h 145"/>
                  <a:gd name="T4" fmla="*/ 175 w 200"/>
                  <a:gd name="T5" fmla="*/ 58 h 145"/>
                  <a:gd name="T6" fmla="*/ 165 w 200"/>
                  <a:gd name="T7" fmla="*/ 44 h 145"/>
                  <a:gd name="T8" fmla="*/ 163 w 200"/>
                  <a:gd name="T9" fmla="*/ 31 h 145"/>
                  <a:gd name="T10" fmla="*/ 161 w 200"/>
                  <a:gd name="T11" fmla="*/ 17 h 145"/>
                  <a:gd name="T12" fmla="*/ 142 w 200"/>
                  <a:gd name="T13" fmla="*/ 10 h 145"/>
                  <a:gd name="T14" fmla="*/ 131 w 200"/>
                  <a:gd name="T15" fmla="*/ 10 h 145"/>
                  <a:gd name="T16" fmla="*/ 119 w 200"/>
                  <a:gd name="T17" fmla="*/ 5 h 145"/>
                  <a:gd name="T18" fmla="*/ 107 w 200"/>
                  <a:gd name="T19" fmla="*/ 3 h 145"/>
                  <a:gd name="T20" fmla="*/ 107 w 200"/>
                  <a:gd name="T21" fmla="*/ 0 h 145"/>
                  <a:gd name="T22" fmla="*/ 100 w 200"/>
                  <a:gd name="T23" fmla="*/ 3 h 145"/>
                  <a:gd name="T24" fmla="*/ 91 w 200"/>
                  <a:gd name="T25" fmla="*/ 10 h 145"/>
                  <a:gd name="T26" fmla="*/ 77 w 200"/>
                  <a:gd name="T27" fmla="*/ 12 h 145"/>
                  <a:gd name="T28" fmla="*/ 72 w 200"/>
                  <a:gd name="T29" fmla="*/ 24 h 145"/>
                  <a:gd name="T30" fmla="*/ 70 w 200"/>
                  <a:gd name="T31" fmla="*/ 31 h 145"/>
                  <a:gd name="T32" fmla="*/ 63 w 200"/>
                  <a:gd name="T33" fmla="*/ 38 h 145"/>
                  <a:gd name="T34" fmla="*/ 51 w 200"/>
                  <a:gd name="T35" fmla="*/ 47 h 145"/>
                  <a:gd name="T36" fmla="*/ 49 w 200"/>
                  <a:gd name="T37" fmla="*/ 58 h 145"/>
                  <a:gd name="T38" fmla="*/ 35 w 200"/>
                  <a:gd name="T39" fmla="*/ 61 h 145"/>
                  <a:gd name="T40" fmla="*/ 24 w 200"/>
                  <a:gd name="T41" fmla="*/ 68 h 145"/>
                  <a:gd name="T42" fmla="*/ 10 w 200"/>
                  <a:gd name="T43" fmla="*/ 65 h 145"/>
                  <a:gd name="T44" fmla="*/ 10 w 200"/>
                  <a:gd name="T45" fmla="*/ 68 h 145"/>
                  <a:gd name="T46" fmla="*/ 12 w 200"/>
                  <a:gd name="T47" fmla="*/ 84 h 145"/>
                  <a:gd name="T48" fmla="*/ 12 w 200"/>
                  <a:gd name="T49" fmla="*/ 103 h 145"/>
                  <a:gd name="T50" fmla="*/ 0 w 200"/>
                  <a:gd name="T51" fmla="*/ 112 h 145"/>
                  <a:gd name="T52" fmla="*/ 7 w 200"/>
                  <a:gd name="T53" fmla="*/ 124 h 145"/>
                  <a:gd name="T54" fmla="*/ 7 w 200"/>
                  <a:gd name="T55" fmla="*/ 135 h 145"/>
                  <a:gd name="T56" fmla="*/ 19 w 200"/>
                  <a:gd name="T57" fmla="*/ 133 h 145"/>
                  <a:gd name="T58" fmla="*/ 33 w 200"/>
                  <a:gd name="T59" fmla="*/ 124 h 145"/>
                  <a:gd name="T60" fmla="*/ 68 w 200"/>
                  <a:gd name="T61" fmla="*/ 129 h 145"/>
                  <a:gd name="T62" fmla="*/ 89 w 200"/>
                  <a:gd name="T63" fmla="*/ 133 h 145"/>
                  <a:gd name="T64" fmla="*/ 103 w 200"/>
                  <a:gd name="T65" fmla="*/ 133 h 145"/>
                  <a:gd name="T66" fmla="*/ 117 w 200"/>
                  <a:gd name="T67" fmla="*/ 135 h 145"/>
                  <a:gd name="T68" fmla="*/ 131 w 200"/>
                  <a:gd name="T69" fmla="*/ 140 h 145"/>
                  <a:gd name="T70" fmla="*/ 149 w 200"/>
                  <a:gd name="T71" fmla="*/ 140 h 145"/>
                  <a:gd name="T72" fmla="*/ 154 w 200"/>
                  <a:gd name="T73" fmla="*/ 133 h 145"/>
                  <a:gd name="T74" fmla="*/ 165 w 200"/>
                  <a:gd name="T75" fmla="*/ 122 h 145"/>
                  <a:gd name="T76" fmla="*/ 179 w 200"/>
                  <a:gd name="T77" fmla="*/ 117 h 145"/>
                  <a:gd name="T78" fmla="*/ 177 w 200"/>
                  <a:gd name="T79" fmla="*/ 110 h 145"/>
                  <a:gd name="T80" fmla="*/ 172 w 200"/>
                  <a:gd name="T81" fmla="*/ 89 h 145"/>
                  <a:gd name="T82" fmla="*/ 189 w 200"/>
                  <a:gd name="T83" fmla="*/ 91 h 145"/>
                  <a:gd name="T84" fmla="*/ 200 w 200"/>
                  <a:gd name="T85" fmla="*/ 82 h 145"/>
                  <a:gd name="T86" fmla="*/ 186 w 200"/>
                  <a:gd name="T87" fmla="*/ 7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" h="145">
                    <a:moveTo>
                      <a:pt x="186" y="70"/>
                    </a:moveTo>
                    <a:lnTo>
                      <a:pt x="186" y="70"/>
                    </a:lnTo>
                    <a:cubicBezTo>
                      <a:pt x="184" y="70"/>
                      <a:pt x="182" y="61"/>
                      <a:pt x="175" y="58"/>
                    </a:cubicBezTo>
                    <a:cubicBezTo>
                      <a:pt x="170" y="56"/>
                      <a:pt x="170" y="49"/>
                      <a:pt x="165" y="44"/>
                    </a:cubicBezTo>
                    <a:cubicBezTo>
                      <a:pt x="161" y="42"/>
                      <a:pt x="163" y="35"/>
                      <a:pt x="163" y="31"/>
                    </a:cubicBezTo>
                    <a:cubicBezTo>
                      <a:pt x="163" y="26"/>
                      <a:pt x="163" y="17"/>
                      <a:pt x="161" y="17"/>
                    </a:cubicBezTo>
                    <a:cubicBezTo>
                      <a:pt x="158" y="14"/>
                      <a:pt x="147" y="7"/>
                      <a:pt x="142" y="10"/>
                    </a:cubicBezTo>
                    <a:cubicBezTo>
                      <a:pt x="135" y="12"/>
                      <a:pt x="133" y="14"/>
                      <a:pt x="131" y="10"/>
                    </a:cubicBezTo>
                    <a:cubicBezTo>
                      <a:pt x="128" y="5"/>
                      <a:pt x="124" y="3"/>
                      <a:pt x="119" y="5"/>
                    </a:cubicBezTo>
                    <a:cubicBezTo>
                      <a:pt x="114" y="7"/>
                      <a:pt x="110" y="5"/>
                      <a:pt x="107" y="3"/>
                    </a:cubicBezTo>
                    <a:lnTo>
                      <a:pt x="107" y="0"/>
                    </a:lnTo>
                    <a:cubicBezTo>
                      <a:pt x="105" y="0"/>
                      <a:pt x="103" y="0"/>
                      <a:pt x="100" y="3"/>
                    </a:cubicBezTo>
                    <a:cubicBezTo>
                      <a:pt x="98" y="5"/>
                      <a:pt x="96" y="10"/>
                      <a:pt x="91" y="10"/>
                    </a:cubicBezTo>
                    <a:cubicBezTo>
                      <a:pt x="89" y="10"/>
                      <a:pt x="82" y="7"/>
                      <a:pt x="77" y="12"/>
                    </a:cubicBezTo>
                    <a:cubicBezTo>
                      <a:pt x="72" y="17"/>
                      <a:pt x="72" y="21"/>
                      <a:pt x="72" y="24"/>
                    </a:cubicBezTo>
                    <a:cubicBezTo>
                      <a:pt x="72" y="26"/>
                      <a:pt x="72" y="31"/>
                      <a:pt x="70" y="31"/>
                    </a:cubicBezTo>
                    <a:cubicBezTo>
                      <a:pt x="65" y="31"/>
                      <a:pt x="65" y="35"/>
                      <a:pt x="63" y="38"/>
                    </a:cubicBezTo>
                    <a:cubicBezTo>
                      <a:pt x="58" y="38"/>
                      <a:pt x="51" y="44"/>
                      <a:pt x="51" y="47"/>
                    </a:cubicBezTo>
                    <a:cubicBezTo>
                      <a:pt x="51" y="51"/>
                      <a:pt x="51" y="58"/>
                      <a:pt x="49" y="58"/>
                    </a:cubicBezTo>
                    <a:cubicBezTo>
                      <a:pt x="47" y="58"/>
                      <a:pt x="37" y="58"/>
                      <a:pt x="35" y="61"/>
                    </a:cubicBezTo>
                    <a:cubicBezTo>
                      <a:pt x="33" y="65"/>
                      <a:pt x="28" y="68"/>
                      <a:pt x="24" y="68"/>
                    </a:cubicBezTo>
                    <a:cubicBezTo>
                      <a:pt x="21" y="65"/>
                      <a:pt x="14" y="65"/>
                      <a:pt x="10" y="65"/>
                    </a:cubicBezTo>
                    <a:lnTo>
                      <a:pt x="10" y="68"/>
                    </a:lnTo>
                    <a:cubicBezTo>
                      <a:pt x="5" y="75"/>
                      <a:pt x="7" y="79"/>
                      <a:pt x="12" y="84"/>
                    </a:cubicBezTo>
                    <a:cubicBezTo>
                      <a:pt x="17" y="87"/>
                      <a:pt x="17" y="101"/>
                      <a:pt x="12" y="103"/>
                    </a:cubicBezTo>
                    <a:cubicBezTo>
                      <a:pt x="10" y="105"/>
                      <a:pt x="0" y="110"/>
                      <a:pt x="0" y="112"/>
                    </a:cubicBezTo>
                    <a:cubicBezTo>
                      <a:pt x="0" y="117"/>
                      <a:pt x="10" y="119"/>
                      <a:pt x="7" y="124"/>
                    </a:cubicBezTo>
                    <a:lnTo>
                      <a:pt x="7" y="135"/>
                    </a:lnTo>
                    <a:cubicBezTo>
                      <a:pt x="12" y="135"/>
                      <a:pt x="14" y="135"/>
                      <a:pt x="19" y="133"/>
                    </a:cubicBezTo>
                    <a:cubicBezTo>
                      <a:pt x="21" y="129"/>
                      <a:pt x="24" y="124"/>
                      <a:pt x="33" y="124"/>
                    </a:cubicBezTo>
                    <a:cubicBezTo>
                      <a:pt x="40" y="124"/>
                      <a:pt x="65" y="124"/>
                      <a:pt x="68" y="129"/>
                    </a:cubicBezTo>
                    <a:cubicBezTo>
                      <a:pt x="72" y="133"/>
                      <a:pt x="82" y="131"/>
                      <a:pt x="89" y="133"/>
                    </a:cubicBezTo>
                    <a:cubicBezTo>
                      <a:pt x="93" y="135"/>
                      <a:pt x="103" y="138"/>
                      <a:pt x="103" y="133"/>
                    </a:cubicBezTo>
                    <a:cubicBezTo>
                      <a:pt x="103" y="131"/>
                      <a:pt x="112" y="138"/>
                      <a:pt x="117" y="135"/>
                    </a:cubicBezTo>
                    <a:cubicBezTo>
                      <a:pt x="121" y="133"/>
                      <a:pt x="128" y="143"/>
                      <a:pt x="131" y="140"/>
                    </a:cubicBezTo>
                    <a:cubicBezTo>
                      <a:pt x="133" y="138"/>
                      <a:pt x="147" y="138"/>
                      <a:pt x="149" y="140"/>
                    </a:cubicBezTo>
                    <a:cubicBezTo>
                      <a:pt x="154" y="145"/>
                      <a:pt x="154" y="138"/>
                      <a:pt x="154" y="133"/>
                    </a:cubicBezTo>
                    <a:cubicBezTo>
                      <a:pt x="154" y="131"/>
                      <a:pt x="165" y="122"/>
                      <a:pt x="165" y="122"/>
                    </a:cubicBezTo>
                    <a:cubicBezTo>
                      <a:pt x="165" y="122"/>
                      <a:pt x="175" y="119"/>
                      <a:pt x="179" y="117"/>
                    </a:cubicBezTo>
                    <a:cubicBezTo>
                      <a:pt x="179" y="117"/>
                      <a:pt x="177" y="112"/>
                      <a:pt x="177" y="110"/>
                    </a:cubicBezTo>
                    <a:cubicBezTo>
                      <a:pt x="175" y="98"/>
                      <a:pt x="170" y="91"/>
                      <a:pt x="172" y="89"/>
                    </a:cubicBezTo>
                    <a:cubicBezTo>
                      <a:pt x="177" y="87"/>
                      <a:pt x="184" y="94"/>
                      <a:pt x="189" y="91"/>
                    </a:cubicBezTo>
                    <a:cubicBezTo>
                      <a:pt x="193" y="89"/>
                      <a:pt x="200" y="87"/>
                      <a:pt x="200" y="82"/>
                    </a:cubicBezTo>
                    <a:cubicBezTo>
                      <a:pt x="198" y="77"/>
                      <a:pt x="191" y="72"/>
                      <a:pt x="186" y="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2" name="Freeform 271">
                <a:extLst>
                  <a:ext uri="{FF2B5EF4-FFF2-40B4-BE49-F238E27FC236}">
                    <a16:creationId xmlns:a16="http://schemas.microsoft.com/office/drawing/2014/main" id="{73629A3A-63C6-75A6-7DBF-C0833F994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544"/>
                <a:ext cx="120" cy="88"/>
              </a:xfrm>
              <a:custGeom>
                <a:avLst/>
                <a:gdLst>
                  <a:gd name="T0" fmla="*/ 186 w 200"/>
                  <a:gd name="T1" fmla="*/ 70 h 145"/>
                  <a:gd name="T2" fmla="*/ 186 w 200"/>
                  <a:gd name="T3" fmla="*/ 70 h 145"/>
                  <a:gd name="T4" fmla="*/ 175 w 200"/>
                  <a:gd name="T5" fmla="*/ 58 h 145"/>
                  <a:gd name="T6" fmla="*/ 165 w 200"/>
                  <a:gd name="T7" fmla="*/ 44 h 145"/>
                  <a:gd name="T8" fmla="*/ 163 w 200"/>
                  <a:gd name="T9" fmla="*/ 31 h 145"/>
                  <a:gd name="T10" fmla="*/ 161 w 200"/>
                  <a:gd name="T11" fmla="*/ 17 h 145"/>
                  <a:gd name="T12" fmla="*/ 142 w 200"/>
                  <a:gd name="T13" fmla="*/ 10 h 145"/>
                  <a:gd name="T14" fmla="*/ 131 w 200"/>
                  <a:gd name="T15" fmla="*/ 10 h 145"/>
                  <a:gd name="T16" fmla="*/ 119 w 200"/>
                  <a:gd name="T17" fmla="*/ 5 h 145"/>
                  <a:gd name="T18" fmla="*/ 107 w 200"/>
                  <a:gd name="T19" fmla="*/ 3 h 145"/>
                  <a:gd name="T20" fmla="*/ 107 w 200"/>
                  <a:gd name="T21" fmla="*/ 0 h 145"/>
                  <a:gd name="T22" fmla="*/ 100 w 200"/>
                  <a:gd name="T23" fmla="*/ 3 h 145"/>
                  <a:gd name="T24" fmla="*/ 91 w 200"/>
                  <a:gd name="T25" fmla="*/ 10 h 145"/>
                  <a:gd name="T26" fmla="*/ 77 w 200"/>
                  <a:gd name="T27" fmla="*/ 12 h 145"/>
                  <a:gd name="T28" fmla="*/ 72 w 200"/>
                  <a:gd name="T29" fmla="*/ 24 h 145"/>
                  <a:gd name="T30" fmla="*/ 70 w 200"/>
                  <a:gd name="T31" fmla="*/ 31 h 145"/>
                  <a:gd name="T32" fmla="*/ 63 w 200"/>
                  <a:gd name="T33" fmla="*/ 38 h 145"/>
                  <a:gd name="T34" fmla="*/ 51 w 200"/>
                  <a:gd name="T35" fmla="*/ 47 h 145"/>
                  <a:gd name="T36" fmla="*/ 49 w 200"/>
                  <a:gd name="T37" fmla="*/ 58 h 145"/>
                  <a:gd name="T38" fmla="*/ 35 w 200"/>
                  <a:gd name="T39" fmla="*/ 61 h 145"/>
                  <a:gd name="T40" fmla="*/ 24 w 200"/>
                  <a:gd name="T41" fmla="*/ 68 h 145"/>
                  <a:gd name="T42" fmla="*/ 10 w 200"/>
                  <a:gd name="T43" fmla="*/ 65 h 145"/>
                  <a:gd name="T44" fmla="*/ 10 w 200"/>
                  <a:gd name="T45" fmla="*/ 68 h 145"/>
                  <a:gd name="T46" fmla="*/ 12 w 200"/>
                  <a:gd name="T47" fmla="*/ 84 h 145"/>
                  <a:gd name="T48" fmla="*/ 12 w 200"/>
                  <a:gd name="T49" fmla="*/ 103 h 145"/>
                  <a:gd name="T50" fmla="*/ 0 w 200"/>
                  <a:gd name="T51" fmla="*/ 112 h 145"/>
                  <a:gd name="T52" fmla="*/ 7 w 200"/>
                  <a:gd name="T53" fmla="*/ 124 h 145"/>
                  <a:gd name="T54" fmla="*/ 7 w 200"/>
                  <a:gd name="T55" fmla="*/ 135 h 145"/>
                  <a:gd name="T56" fmla="*/ 19 w 200"/>
                  <a:gd name="T57" fmla="*/ 133 h 145"/>
                  <a:gd name="T58" fmla="*/ 33 w 200"/>
                  <a:gd name="T59" fmla="*/ 124 h 145"/>
                  <a:gd name="T60" fmla="*/ 68 w 200"/>
                  <a:gd name="T61" fmla="*/ 129 h 145"/>
                  <a:gd name="T62" fmla="*/ 89 w 200"/>
                  <a:gd name="T63" fmla="*/ 133 h 145"/>
                  <a:gd name="T64" fmla="*/ 103 w 200"/>
                  <a:gd name="T65" fmla="*/ 133 h 145"/>
                  <a:gd name="T66" fmla="*/ 117 w 200"/>
                  <a:gd name="T67" fmla="*/ 135 h 145"/>
                  <a:gd name="T68" fmla="*/ 131 w 200"/>
                  <a:gd name="T69" fmla="*/ 140 h 145"/>
                  <a:gd name="T70" fmla="*/ 149 w 200"/>
                  <a:gd name="T71" fmla="*/ 140 h 145"/>
                  <a:gd name="T72" fmla="*/ 154 w 200"/>
                  <a:gd name="T73" fmla="*/ 133 h 145"/>
                  <a:gd name="T74" fmla="*/ 165 w 200"/>
                  <a:gd name="T75" fmla="*/ 122 h 145"/>
                  <a:gd name="T76" fmla="*/ 179 w 200"/>
                  <a:gd name="T77" fmla="*/ 117 h 145"/>
                  <a:gd name="T78" fmla="*/ 177 w 200"/>
                  <a:gd name="T79" fmla="*/ 110 h 145"/>
                  <a:gd name="T80" fmla="*/ 172 w 200"/>
                  <a:gd name="T81" fmla="*/ 89 h 145"/>
                  <a:gd name="T82" fmla="*/ 189 w 200"/>
                  <a:gd name="T83" fmla="*/ 91 h 145"/>
                  <a:gd name="T84" fmla="*/ 200 w 200"/>
                  <a:gd name="T85" fmla="*/ 82 h 145"/>
                  <a:gd name="T86" fmla="*/ 186 w 200"/>
                  <a:gd name="T87" fmla="*/ 70 h 145"/>
                  <a:gd name="T88" fmla="*/ 186 w 200"/>
                  <a:gd name="T89" fmla="*/ 7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0" h="145">
                    <a:moveTo>
                      <a:pt x="186" y="70"/>
                    </a:moveTo>
                    <a:lnTo>
                      <a:pt x="186" y="70"/>
                    </a:lnTo>
                    <a:cubicBezTo>
                      <a:pt x="184" y="70"/>
                      <a:pt x="182" y="61"/>
                      <a:pt x="175" y="58"/>
                    </a:cubicBezTo>
                    <a:cubicBezTo>
                      <a:pt x="170" y="56"/>
                      <a:pt x="170" y="49"/>
                      <a:pt x="165" y="44"/>
                    </a:cubicBezTo>
                    <a:cubicBezTo>
                      <a:pt x="161" y="42"/>
                      <a:pt x="163" y="35"/>
                      <a:pt x="163" y="31"/>
                    </a:cubicBezTo>
                    <a:cubicBezTo>
                      <a:pt x="163" y="26"/>
                      <a:pt x="163" y="17"/>
                      <a:pt x="161" y="17"/>
                    </a:cubicBezTo>
                    <a:cubicBezTo>
                      <a:pt x="158" y="14"/>
                      <a:pt x="147" y="7"/>
                      <a:pt x="142" y="10"/>
                    </a:cubicBezTo>
                    <a:cubicBezTo>
                      <a:pt x="135" y="12"/>
                      <a:pt x="133" y="14"/>
                      <a:pt x="131" y="10"/>
                    </a:cubicBezTo>
                    <a:cubicBezTo>
                      <a:pt x="128" y="5"/>
                      <a:pt x="124" y="3"/>
                      <a:pt x="119" y="5"/>
                    </a:cubicBezTo>
                    <a:cubicBezTo>
                      <a:pt x="114" y="7"/>
                      <a:pt x="110" y="5"/>
                      <a:pt x="107" y="3"/>
                    </a:cubicBezTo>
                    <a:lnTo>
                      <a:pt x="107" y="0"/>
                    </a:lnTo>
                    <a:cubicBezTo>
                      <a:pt x="105" y="0"/>
                      <a:pt x="103" y="0"/>
                      <a:pt x="100" y="3"/>
                    </a:cubicBezTo>
                    <a:cubicBezTo>
                      <a:pt x="98" y="5"/>
                      <a:pt x="96" y="10"/>
                      <a:pt x="91" y="10"/>
                    </a:cubicBezTo>
                    <a:cubicBezTo>
                      <a:pt x="89" y="10"/>
                      <a:pt x="82" y="7"/>
                      <a:pt x="77" y="12"/>
                    </a:cubicBezTo>
                    <a:cubicBezTo>
                      <a:pt x="72" y="17"/>
                      <a:pt x="72" y="21"/>
                      <a:pt x="72" y="24"/>
                    </a:cubicBezTo>
                    <a:cubicBezTo>
                      <a:pt x="72" y="26"/>
                      <a:pt x="72" y="31"/>
                      <a:pt x="70" y="31"/>
                    </a:cubicBezTo>
                    <a:cubicBezTo>
                      <a:pt x="65" y="31"/>
                      <a:pt x="65" y="35"/>
                      <a:pt x="63" y="38"/>
                    </a:cubicBezTo>
                    <a:cubicBezTo>
                      <a:pt x="58" y="38"/>
                      <a:pt x="51" y="44"/>
                      <a:pt x="51" y="47"/>
                    </a:cubicBezTo>
                    <a:cubicBezTo>
                      <a:pt x="51" y="51"/>
                      <a:pt x="51" y="58"/>
                      <a:pt x="49" y="58"/>
                    </a:cubicBezTo>
                    <a:cubicBezTo>
                      <a:pt x="47" y="58"/>
                      <a:pt x="37" y="58"/>
                      <a:pt x="35" y="61"/>
                    </a:cubicBezTo>
                    <a:cubicBezTo>
                      <a:pt x="33" y="65"/>
                      <a:pt x="28" y="68"/>
                      <a:pt x="24" y="68"/>
                    </a:cubicBezTo>
                    <a:cubicBezTo>
                      <a:pt x="21" y="65"/>
                      <a:pt x="14" y="65"/>
                      <a:pt x="10" y="65"/>
                    </a:cubicBezTo>
                    <a:lnTo>
                      <a:pt x="10" y="68"/>
                    </a:lnTo>
                    <a:cubicBezTo>
                      <a:pt x="5" y="75"/>
                      <a:pt x="7" y="79"/>
                      <a:pt x="12" y="84"/>
                    </a:cubicBezTo>
                    <a:cubicBezTo>
                      <a:pt x="17" y="87"/>
                      <a:pt x="17" y="101"/>
                      <a:pt x="12" y="103"/>
                    </a:cubicBezTo>
                    <a:cubicBezTo>
                      <a:pt x="10" y="105"/>
                      <a:pt x="0" y="110"/>
                      <a:pt x="0" y="112"/>
                    </a:cubicBezTo>
                    <a:cubicBezTo>
                      <a:pt x="0" y="117"/>
                      <a:pt x="10" y="119"/>
                      <a:pt x="7" y="124"/>
                    </a:cubicBezTo>
                    <a:lnTo>
                      <a:pt x="7" y="135"/>
                    </a:lnTo>
                    <a:cubicBezTo>
                      <a:pt x="12" y="135"/>
                      <a:pt x="14" y="135"/>
                      <a:pt x="19" y="133"/>
                    </a:cubicBezTo>
                    <a:cubicBezTo>
                      <a:pt x="21" y="129"/>
                      <a:pt x="24" y="124"/>
                      <a:pt x="33" y="124"/>
                    </a:cubicBezTo>
                    <a:cubicBezTo>
                      <a:pt x="40" y="124"/>
                      <a:pt x="65" y="124"/>
                      <a:pt x="68" y="129"/>
                    </a:cubicBezTo>
                    <a:cubicBezTo>
                      <a:pt x="72" y="133"/>
                      <a:pt x="82" y="131"/>
                      <a:pt x="89" y="133"/>
                    </a:cubicBezTo>
                    <a:cubicBezTo>
                      <a:pt x="93" y="135"/>
                      <a:pt x="103" y="138"/>
                      <a:pt x="103" y="133"/>
                    </a:cubicBezTo>
                    <a:cubicBezTo>
                      <a:pt x="103" y="131"/>
                      <a:pt x="112" y="138"/>
                      <a:pt x="117" y="135"/>
                    </a:cubicBezTo>
                    <a:cubicBezTo>
                      <a:pt x="121" y="133"/>
                      <a:pt x="128" y="143"/>
                      <a:pt x="131" y="140"/>
                    </a:cubicBezTo>
                    <a:cubicBezTo>
                      <a:pt x="133" y="138"/>
                      <a:pt x="147" y="138"/>
                      <a:pt x="149" y="140"/>
                    </a:cubicBezTo>
                    <a:cubicBezTo>
                      <a:pt x="154" y="145"/>
                      <a:pt x="154" y="138"/>
                      <a:pt x="154" y="133"/>
                    </a:cubicBezTo>
                    <a:cubicBezTo>
                      <a:pt x="154" y="131"/>
                      <a:pt x="165" y="122"/>
                      <a:pt x="165" y="122"/>
                    </a:cubicBezTo>
                    <a:cubicBezTo>
                      <a:pt x="165" y="122"/>
                      <a:pt x="175" y="119"/>
                      <a:pt x="179" y="117"/>
                    </a:cubicBezTo>
                    <a:cubicBezTo>
                      <a:pt x="179" y="117"/>
                      <a:pt x="177" y="112"/>
                      <a:pt x="177" y="110"/>
                    </a:cubicBezTo>
                    <a:cubicBezTo>
                      <a:pt x="175" y="98"/>
                      <a:pt x="170" y="91"/>
                      <a:pt x="172" y="89"/>
                    </a:cubicBezTo>
                    <a:cubicBezTo>
                      <a:pt x="177" y="87"/>
                      <a:pt x="184" y="94"/>
                      <a:pt x="189" y="91"/>
                    </a:cubicBezTo>
                    <a:cubicBezTo>
                      <a:pt x="193" y="89"/>
                      <a:pt x="200" y="87"/>
                      <a:pt x="200" y="82"/>
                    </a:cubicBezTo>
                    <a:cubicBezTo>
                      <a:pt x="198" y="77"/>
                      <a:pt x="191" y="72"/>
                      <a:pt x="186" y="70"/>
                    </a:cubicBezTo>
                    <a:lnTo>
                      <a:pt x="186" y="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3" name="Freeform 272">
                <a:extLst>
                  <a:ext uri="{FF2B5EF4-FFF2-40B4-BE49-F238E27FC236}">
                    <a16:creationId xmlns:a16="http://schemas.microsoft.com/office/drawing/2014/main" id="{EEEED6C4-6BD9-9DC6-FF55-E8712BC1C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544"/>
                <a:ext cx="120" cy="88"/>
              </a:xfrm>
              <a:custGeom>
                <a:avLst/>
                <a:gdLst>
                  <a:gd name="T0" fmla="*/ 186 w 200"/>
                  <a:gd name="T1" fmla="*/ 70 h 145"/>
                  <a:gd name="T2" fmla="*/ 186 w 200"/>
                  <a:gd name="T3" fmla="*/ 70 h 145"/>
                  <a:gd name="T4" fmla="*/ 175 w 200"/>
                  <a:gd name="T5" fmla="*/ 58 h 145"/>
                  <a:gd name="T6" fmla="*/ 165 w 200"/>
                  <a:gd name="T7" fmla="*/ 44 h 145"/>
                  <a:gd name="T8" fmla="*/ 163 w 200"/>
                  <a:gd name="T9" fmla="*/ 31 h 145"/>
                  <a:gd name="T10" fmla="*/ 161 w 200"/>
                  <a:gd name="T11" fmla="*/ 17 h 145"/>
                  <a:gd name="T12" fmla="*/ 142 w 200"/>
                  <a:gd name="T13" fmla="*/ 10 h 145"/>
                  <a:gd name="T14" fmla="*/ 131 w 200"/>
                  <a:gd name="T15" fmla="*/ 10 h 145"/>
                  <a:gd name="T16" fmla="*/ 119 w 200"/>
                  <a:gd name="T17" fmla="*/ 5 h 145"/>
                  <a:gd name="T18" fmla="*/ 107 w 200"/>
                  <a:gd name="T19" fmla="*/ 3 h 145"/>
                  <a:gd name="T20" fmla="*/ 107 w 200"/>
                  <a:gd name="T21" fmla="*/ 0 h 145"/>
                  <a:gd name="T22" fmla="*/ 100 w 200"/>
                  <a:gd name="T23" fmla="*/ 3 h 145"/>
                  <a:gd name="T24" fmla="*/ 91 w 200"/>
                  <a:gd name="T25" fmla="*/ 10 h 145"/>
                  <a:gd name="T26" fmla="*/ 77 w 200"/>
                  <a:gd name="T27" fmla="*/ 12 h 145"/>
                  <a:gd name="T28" fmla="*/ 72 w 200"/>
                  <a:gd name="T29" fmla="*/ 24 h 145"/>
                  <a:gd name="T30" fmla="*/ 70 w 200"/>
                  <a:gd name="T31" fmla="*/ 31 h 145"/>
                  <a:gd name="T32" fmla="*/ 63 w 200"/>
                  <a:gd name="T33" fmla="*/ 38 h 145"/>
                  <a:gd name="T34" fmla="*/ 51 w 200"/>
                  <a:gd name="T35" fmla="*/ 47 h 145"/>
                  <a:gd name="T36" fmla="*/ 49 w 200"/>
                  <a:gd name="T37" fmla="*/ 58 h 145"/>
                  <a:gd name="T38" fmla="*/ 35 w 200"/>
                  <a:gd name="T39" fmla="*/ 61 h 145"/>
                  <a:gd name="T40" fmla="*/ 24 w 200"/>
                  <a:gd name="T41" fmla="*/ 68 h 145"/>
                  <a:gd name="T42" fmla="*/ 10 w 200"/>
                  <a:gd name="T43" fmla="*/ 65 h 145"/>
                  <a:gd name="T44" fmla="*/ 10 w 200"/>
                  <a:gd name="T45" fmla="*/ 68 h 145"/>
                  <a:gd name="T46" fmla="*/ 12 w 200"/>
                  <a:gd name="T47" fmla="*/ 84 h 145"/>
                  <a:gd name="T48" fmla="*/ 12 w 200"/>
                  <a:gd name="T49" fmla="*/ 103 h 145"/>
                  <a:gd name="T50" fmla="*/ 0 w 200"/>
                  <a:gd name="T51" fmla="*/ 112 h 145"/>
                  <a:gd name="T52" fmla="*/ 7 w 200"/>
                  <a:gd name="T53" fmla="*/ 124 h 145"/>
                  <a:gd name="T54" fmla="*/ 7 w 200"/>
                  <a:gd name="T55" fmla="*/ 135 h 145"/>
                  <a:gd name="T56" fmla="*/ 19 w 200"/>
                  <a:gd name="T57" fmla="*/ 133 h 145"/>
                  <a:gd name="T58" fmla="*/ 33 w 200"/>
                  <a:gd name="T59" fmla="*/ 124 h 145"/>
                  <a:gd name="T60" fmla="*/ 68 w 200"/>
                  <a:gd name="T61" fmla="*/ 129 h 145"/>
                  <a:gd name="T62" fmla="*/ 89 w 200"/>
                  <a:gd name="T63" fmla="*/ 133 h 145"/>
                  <a:gd name="T64" fmla="*/ 103 w 200"/>
                  <a:gd name="T65" fmla="*/ 133 h 145"/>
                  <a:gd name="T66" fmla="*/ 117 w 200"/>
                  <a:gd name="T67" fmla="*/ 135 h 145"/>
                  <a:gd name="T68" fmla="*/ 131 w 200"/>
                  <a:gd name="T69" fmla="*/ 140 h 145"/>
                  <a:gd name="T70" fmla="*/ 149 w 200"/>
                  <a:gd name="T71" fmla="*/ 140 h 145"/>
                  <a:gd name="T72" fmla="*/ 154 w 200"/>
                  <a:gd name="T73" fmla="*/ 133 h 145"/>
                  <a:gd name="T74" fmla="*/ 165 w 200"/>
                  <a:gd name="T75" fmla="*/ 122 h 145"/>
                  <a:gd name="T76" fmla="*/ 179 w 200"/>
                  <a:gd name="T77" fmla="*/ 117 h 145"/>
                  <a:gd name="T78" fmla="*/ 177 w 200"/>
                  <a:gd name="T79" fmla="*/ 110 h 145"/>
                  <a:gd name="T80" fmla="*/ 172 w 200"/>
                  <a:gd name="T81" fmla="*/ 89 h 145"/>
                  <a:gd name="T82" fmla="*/ 189 w 200"/>
                  <a:gd name="T83" fmla="*/ 91 h 145"/>
                  <a:gd name="T84" fmla="*/ 200 w 200"/>
                  <a:gd name="T85" fmla="*/ 82 h 145"/>
                  <a:gd name="T86" fmla="*/ 186 w 200"/>
                  <a:gd name="T87" fmla="*/ 7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" h="145">
                    <a:moveTo>
                      <a:pt x="186" y="70"/>
                    </a:moveTo>
                    <a:lnTo>
                      <a:pt x="186" y="70"/>
                    </a:lnTo>
                    <a:cubicBezTo>
                      <a:pt x="184" y="70"/>
                      <a:pt x="182" y="61"/>
                      <a:pt x="175" y="58"/>
                    </a:cubicBezTo>
                    <a:cubicBezTo>
                      <a:pt x="170" y="56"/>
                      <a:pt x="170" y="49"/>
                      <a:pt x="165" y="44"/>
                    </a:cubicBezTo>
                    <a:cubicBezTo>
                      <a:pt x="161" y="42"/>
                      <a:pt x="163" y="35"/>
                      <a:pt x="163" y="31"/>
                    </a:cubicBezTo>
                    <a:cubicBezTo>
                      <a:pt x="163" y="26"/>
                      <a:pt x="163" y="17"/>
                      <a:pt x="161" y="17"/>
                    </a:cubicBezTo>
                    <a:cubicBezTo>
                      <a:pt x="158" y="14"/>
                      <a:pt x="147" y="7"/>
                      <a:pt x="142" y="10"/>
                    </a:cubicBezTo>
                    <a:cubicBezTo>
                      <a:pt x="135" y="12"/>
                      <a:pt x="133" y="14"/>
                      <a:pt x="131" y="10"/>
                    </a:cubicBezTo>
                    <a:cubicBezTo>
                      <a:pt x="128" y="5"/>
                      <a:pt x="124" y="3"/>
                      <a:pt x="119" y="5"/>
                    </a:cubicBezTo>
                    <a:cubicBezTo>
                      <a:pt x="114" y="7"/>
                      <a:pt x="110" y="5"/>
                      <a:pt x="107" y="3"/>
                    </a:cubicBezTo>
                    <a:lnTo>
                      <a:pt x="107" y="0"/>
                    </a:lnTo>
                    <a:cubicBezTo>
                      <a:pt x="105" y="0"/>
                      <a:pt x="103" y="0"/>
                      <a:pt x="100" y="3"/>
                    </a:cubicBezTo>
                    <a:cubicBezTo>
                      <a:pt x="98" y="5"/>
                      <a:pt x="96" y="10"/>
                      <a:pt x="91" y="10"/>
                    </a:cubicBezTo>
                    <a:cubicBezTo>
                      <a:pt x="89" y="10"/>
                      <a:pt x="82" y="7"/>
                      <a:pt x="77" y="12"/>
                    </a:cubicBezTo>
                    <a:cubicBezTo>
                      <a:pt x="72" y="17"/>
                      <a:pt x="72" y="21"/>
                      <a:pt x="72" y="24"/>
                    </a:cubicBezTo>
                    <a:cubicBezTo>
                      <a:pt x="72" y="26"/>
                      <a:pt x="72" y="31"/>
                      <a:pt x="70" y="31"/>
                    </a:cubicBezTo>
                    <a:cubicBezTo>
                      <a:pt x="65" y="31"/>
                      <a:pt x="65" y="35"/>
                      <a:pt x="63" y="38"/>
                    </a:cubicBezTo>
                    <a:cubicBezTo>
                      <a:pt x="58" y="38"/>
                      <a:pt x="51" y="44"/>
                      <a:pt x="51" y="47"/>
                    </a:cubicBezTo>
                    <a:cubicBezTo>
                      <a:pt x="51" y="51"/>
                      <a:pt x="51" y="58"/>
                      <a:pt x="49" y="58"/>
                    </a:cubicBezTo>
                    <a:cubicBezTo>
                      <a:pt x="47" y="58"/>
                      <a:pt x="37" y="58"/>
                      <a:pt x="35" y="61"/>
                    </a:cubicBezTo>
                    <a:cubicBezTo>
                      <a:pt x="33" y="65"/>
                      <a:pt x="28" y="68"/>
                      <a:pt x="24" y="68"/>
                    </a:cubicBezTo>
                    <a:cubicBezTo>
                      <a:pt x="21" y="65"/>
                      <a:pt x="14" y="65"/>
                      <a:pt x="10" y="65"/>
                    </a:cubicBezTo>
                    <a:lnTo>
                      <a:pt x="10" y="68"/>
                    </a:lnTo>
                    <a:cubicBezTo>
                      <a:pt x="5" y="75"/>
                      <a:pt x="7" y="79"/>
                      <a:pt x="12" y="84"/>
                    </a:cubicBezTo>
                    <a:cubicBezTo>
                      <a:pt x="17" y="87"/>
                      <a:pt x="17" y="101"/>
                      <a:pt x="12" y="103"/>
                    </a:cubicBezTo>
                    <a:cubicBezTo>
                      <a:pt x="10" y="105"/>
                      <a:pt x="0" y="110"/>
                      <a:pt x="0" y="112"/>
                    </a:cubicBezTo>
                    <a:cubicBezTo>
                      <a:pt x="0" y="117"/>
                      <a:pt x="10" y="119"/>
                      <a:pt x="7" y="124"/>
                    </a:cubicBezTo>
                    <a:lnTo>
                      <a:pt x="7" y="135"/>
                    </a:lnTo>
                    <a:cubicBezTo>
                      <a:pt x="12" y="135"/>
                      <a:pt x="14" y="135"/>
                      <a:pt x="19" y="133"/>
                    </a:cubicBezTo>
                    <a:cubicBezTo>
                      <a:pt x="21" y="129"/>
                      <a:pt x="24" y="124"/>
                      <a:pt x="33" y="124"/>
                    </a:cubicBezTo>
                    <a:cubicBezTo>
                      <a:pt x="40" y="124"/>
                      <a:pt x="65" y="124"/>
                      <a:pt x="68" y="129"/>
                    </a:cubicBezTo>
                    <a:cubicBezTo>
                      <a:pt x="72" y="133"/>
                      <a:pt x="82" y="131"/>
                      <a:pt x="89" y="133"/>
                    </a:cubicBezTo>
                    <a:cubicBezTo>
                      <a:pt x="93" y="135"/>
                      <a:pt x="103" y="138"/>
                      <a:pt x="103" y="133"/>
                    </a:cubicBezTo>
                    <a:cubicBezTo>
                      <a:pt x="103" y="131"/>
                      <a:pt x="112" y="138"/>
                      <a:pt x="117" y="135"/>
                    </a:cubicBezTo>
                    <a:cubicBezTo>
                      <a:pt x="121" y="133"/>
                      <a:pt x="128" y="143"/>
                      <a:pt x="131" y="140"/>
                    </a:cubicBezTo>
                    <a:cubicBezTo>
                      <a:pt x="133" y="138"/>
                      <a:pt x="147" y="138"/>
                      <a:pt x="149" y="140"/>
                    </a:cubicBezTo>
                    <a:cubicBezTo>
                      <a:pt x="154" y="145"/>
                      <a:pt x="154" y="138"/>
                      <a:pt x="154" y="133"/>
                    </a:cubicBezTo>
                    <a:cubicBezTo>
                      <a:pt x="154" y="131"/>
                      <a:pt x="165" y="122"/>
                      <a:pt x="165" y="122"/>
                    </a:cubicBezTo>
                    <a:cubicBezTo>
                      <a:pt x="165" y="122"/>
                      <a:pt x="175" y="119"/>
                      <a:pt x="179" y="117"/>
                    </a:cubicBezTo>
                    <a:cubicBezTo>
                      <a:pt x="179" y="117"/>
                      <a:pt x="177" y="112"/>
                      <a:pt x="177" y="110"/>
                    </a:cubicBezTo>
                    <a:cubicBezTo>
                      <a:pt x="175" y="98"/>
                      <a:pt x="170" y="91"/>
                      <a:pt x="172" y="89"/>
                    </a:cubicBezTo>
                    <a:cubicBezTo>
                      <a:pt x="177" y="87"/>
                      <a:pt x="184" y="94"/>
                      <a:pt x="189" y="91"/>
                    </a:cubicBezTo>
                    <a:cubicBezTo>
                      <a:pt x="193" y="89"/>
                      <a:pt x="200" y="87"/>
                      <a:pt x="200" y="82"/>
                    </a:cubicBezTo>
                    <a:cubicBezTo>
                      <a:pt x="198" y="77"/>
                      <a:pt x="191" y="72"/>
                      <a:pt x="186" y="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4" name="Freeform 273">
                <a:extLst>
                  <a:ext uri="{FF2B5EF4-FFF2-40B4-BE49-F238E27FC236}">
                    <a16:creationId xmlns:a16="http://schemas.microsoft.com/office/drawing/2014/main" id="{CE81200C-629D-08F0-5E8A-5C948A0A8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1544"/>
                <a:ext cx="120" cy="88"/>
              </a:xfrm>
              <a:custGeom>
                <a:avLst/>
                <a:gdLst>
                  <a:gd name="T0" fmla="*/ 186 w 200"/>
                  <a:gd name="T1" fmla="*/ 70 h 145"/>
                  <a:gd name="T2" fmla="*/ 186 w 200"/>
                  <a:gd name="T3" fmla="*/ 70 h 145"/>
                  <a:gd name="T4" fmla="*/ 175 w 200"/>
                  <a:gd name="T5" fmla="*/ 58 h 145"/>
                  <a:gd name="T6" fmla="*/ 165 w 200"/>
                  <a:gd name="T7" fmla="*/ 44 h 145"/>
                  <a:gd name="T8" fmla="*/ 163 w 200"/>
                  <a:gd name="T9" fmla="*/ 31 h 145"/>
                  <a:gd name="T10" fmla="*/ 161 w 200"/>
                  <a:gd name="T11" fmla="*/ 17 h 145"/>
                  <a:gd name="T12" fmla="*/ 142 w 200"/>
                  <a:gd name="T13" fmla="*/ 10 h 145"/>
                  <a:gd name="T14" fmla="*/ 131 w 200"/>
                  <a:gd name="T15" fmla="*/ 10 h 145"/>
                  <a:gd name="T16" fmla="*/ 119 w 200"/>
                  <a:gd name="T17" fmla="*/ 5 h 145"/>
                  <a:gd name="T18" fmla="*/ 107 w 200"/>
                  <a:gd name="T19" fmla="*/ 3 h 145"/>
                  <a:gd name="T20" fmla="*/ 107 w 200"/>
                  <a:gd name="T21" fmla="*/ 0 h 145"/>
                  <a:gd name="T22" fmla="*/ 100 w 200"/>
                  <a:gd name="T23" fmla="*/ 3 h 145"/>
                  <a:gd name="T24" fmla="*/ 91 w 200"/>
                  <a:gd name="T25" fmla="*/ 10 h 145"/>
                  <a:gd name="T26" fmla="*/ 77 w 200"/>
                  <a:gd name="T27" fmla="*/ 12 h 145"/>
                  <a:gd name="T28" fmla="*/ 72 w 200"/>
                  <a:gd name="T29" fmla="*/ 24 h 145"/>
                  <a:gd name="T30" fmla="*/ 70 w 200"/>
                  <a:gd name="T31" fmla="*/ 31 h 145"/>
                  <a:gd name="T32" fmla="*/ 63 w 200"/>
                  <a:gd name="T33" fmla="*/ 38 h 145"/>
                  <a:gd name="T34" fmla="*/ 51 w 200"/>
                  <a:gd name="T35" fmla="*/ 47 h 145"/>
                  <a:gd name="T36" fmla="*/ 49 w 200"/>
                  <a:gd name="T37" fmla="*/ 58 h 145"/>
                  <a:gd name="T38" fmla="*/ 35 w 200"/>
                  <a:gd name="T39" fmla="*/ 61 h 145"/>
                  <a:gd name="T40" fmla="*/ 24 w 200"/>
                  <a:gd name="T41" fmla="*/ 68 h 145"/>
                  <a:gd name="T42" fmla="*/ 10 w 200"/>
                  <a:gd name="T43" fmla="*/ 65 h 145"/>
                  <a:gd name="T44" fmla="*/ 10 w 200"/>
                  <a:gd name="T45" fmla="*/ 68 h 145"/>
                  <a:gd name="T46" fmla="*/ 12 w 200"/>
                  <a:gd name="T47" fmla="*/ 84 h 145"/>
                  <a:gd name="T48" fmla="*/ 12 w 200"/>
                  <a:gd name="T49" fmla="*/ 103 h 145"/>
                  <a:gd name="T50" fmla="*/ 0 w 200"/>
                  <a:gd name="T51" fmla="*/ 112 h 145"/>
                  <a:gd name="T52" fmla="*/ 7 w 200"/>
                  <a:gd name="T53" fmla="*/ 124 h 145"/>
                  <a:gd name="T54" fmla="*/ 7 w 200"/>
                  <a:gd name="T55" fmla="*/ 135 h 145"/>
                  <a:gd name="T56" fmla="*/ 19 w 200"/>
                  <a:gd name="T57" fmla="*/ 133 h 145"/>
                  <a:gd name="T58" fmla="*/ 33 w 200"/>
                  <a:gd name="T59" fmla="*/ 124 h 145"/>
                  <a:gd name="T60" fmla="*/ 68 w 200"/>
                  <a:gd name="T61" fmla="*/ 129 h 145"/>
                  <a:gd name="T62" fmla="*/ 89 w 200"/>
                  <a:gd name="T63" fmla="*/ 133 h 145"/>
                  <a:gd name="T64" fmla="*/ 103 w 200"/>
                  <a:gd name="T65" fmla="*/ 133 h 145"/>
                  <a:gd name="T66" fmla="*/ 117 w 200"/>
                  <a:gd name="T67" fmla="*/ 135 h 145"/>
                  <a:gd name="T68" fmla="*/ 131 w 200"/>
                  <a:gd name="T69" fmla="*/ 140 h 145"/>
                  <a:gd name="T70" fmla="*/ 149 w 200"/>
                  <a:gd name="T71" fmla="*/ 140 h 145"/>
                  <a:gd name="T72" fmla="*/ 154 w 200"/>
                  <a:gd name="T73" fmla="*/ 133 h 145"/>
                  <a:gd name="T74" fmla="*/ 165 w 200"/>
                  <a:gd name="T75" fmla="*/ 122 h 145"/>
                  <a:gd name="T76" fmla="*/ 179 w 200"/>
                  <a:gd name="T77" fmla="*/ 117 h 145"/>
                  <a:gd name="T78" fmla="*/ 177 w 200"/>
                  <a:gd name="T79" fmla="*/ 110 h 145"/>
                  <a:gd name="T80" fmla="*/ 172 w 200"/>
                  <a:gd name="T81" fmla="*/ 89 h 145"/>
                  <a:gd name="T82" fmla="*/ 189 w 200"/>
                  <a:gd name="T83" fmla="*/ 91 h 145"/>
                  <a:gd name="T84" fmla="*/ 200 w 200"/>
                  <a:gd name="T85" fmla="*/ 82 h 145"/>
                  <a:gd name="T86" fmla="*/ 186 w 200"/>
                  <a:gd name="T87" fmla="*/ 70 h 145"/>
                  <a:gd name="T88" fmla="*/ 186 w 200"/>
                  <a:gd name="T89" fmla="*/ 7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0" h="145">
                    <a:moveTo>
                      <a:pt x="186" y="70"/>
                    </a:moveTo>
                    <a:lnTo>
                      <a:pt x="186" y="70"/>
                    </a:lnTo>
                    <a:cubicBezTo>
                      <a:pt x="184" y="70"/>
                      <a:pt x="182" y="61"/>
                      <a:pt x="175" y="58"/>
                    </a:cubicBezTo>
                    <a:cubicBezTo>
                      <a:pt x="170" y="56"/>
                      <a:pt x="170" y="49"/>
                      <a:pt x="165" y="44"/>
                    </a:cubicBezTo>
                    <a:cubicBezTo>
                      <a:pt x="161" y="42"/>
                      <a:pt x="163" y="35"/>
                      <a:pt x="163" y="31"/>
                    </a:cubicBezTo>
                    <a:cubicBezTo>
                      <a:pt x="163" y="26"/>
                      <a:pt x="163" y="17"/>
                      <a:pt x="161" y="17"/>
                    </a:cubicBezTo>
                    <a:cubicBezTo>
                      <a:pt x="158" y="14"/>
                      <a:pt x="147" y="7"/>
                      <a:pt x="142" y="10"/>
                    </a:cubicBezTo>
                    <a:cubicBezTo>
                      <a:pt x="135" y="12"/>
                      <a:pt x="133" y="14"/>
                      <a:pt x="131" y="10"/>
                    </a:cubicBezTo>
                    <a:cubicBezTo>
                      <a:pt x="128" y="5"/>
                      <a:pt x="124" y="3"/>
                      <a:pt x="119" y="5"/>
                    </a:cubicBezTo>
                    <a:cubicBezTo>
                      <a:pt x="114" y="7"/>
                      <a:pt x="110" y="5"/>
                      <a:pt x="107" y="3"/>
                    </a:cubicBezTo>
                    <a:lnTo>
                      <a:pt x="107" y="0"/>
                    </a:lnTo>
                    <a:cubicBezTo>
                      <a:pt x="105" y="0"/>
                      <a:pt x="103" y="0"/>
                      <a:pt x="100" y="3"/>
                    </a:cubicBezTo>
                    <a:cubicBezTo>
                      <a:pt x="98" y="5"/>
                      <a:pt x="96" y="10"/>
                      <a:pt x="91" y="10"/>
                    </a:cubicBezTo>
                    <a:cubicBezTo>
                      <a:pt x="89" y="10"/>
                      <a:pt x="82" y="7"/>
                      <a:pt x="77" y="12"/>
                    </a:cubicBezTo>
                    <a:cubicBezTo>
                      <a:pt x="72" y="17"/>
                      <a:pt x="72" y="21"/>
                      <a:pt x="72" y="24"/>
                    </a:cubicBezTo>
                    <a:cubicBezTo>
                      <a:pt x="72" y="26"/>
                      <a:pt x="72" y="31"/>
                      <a:pt x="70" y="31"/>
                    </a:cubicBezTo>
                    <a:cubicBezTo>
                      <a:pt x="65" y="31"/>
                      <a:pt x="65" y="35"/>
                      <a:pt x="63" y="38"/>
                    </a:cubicBezTo>
                    <a:cubicBezTo>
                      <a:pt x="58" y="38"/>
                      <a:pt x="51" y="44"/>
                      <a:pt x="51" y="47"/>
                    </a:cubicBezTo>
                    <a:cubicBezTo>
                      <a:pt x="51" y="51"/>
                      <a:pt x="51" y="58"/>
                      <a:pt x="49" y="58"/>
                    </a:cubicBezTo>
                    <a:cubicBezTo>
                      <a:pt x="47" y="58"/>
                      <a:pt x="37" y="58"/>
                      <a:pt x="35" y="61"/>
                    </a:cubicBezTo>
                    <a:cubicBezTo>
                      <a:pt x="33" y="65"/>
                      <a:pt x="28" y="68"/>
                      <a:pt x="24" y="68"/>
                    </a:cubicBezTo>
                    <a:cubicBezTo>
                      <a:pt x="21" y="65"/>
                      <a:pt x="14" y="65"/>
                      <a:pt x="10" y="65"/>
                    </a:cubicBezTo>
                    <a:lnTo>
                      <a:pt x="10" y="68"/>
                    </a:lnTo>
                    <a:cubicBezTo>
                      <a:pt x="5" y="75"/>
                      <a:pt x="7" y="79"/>
                      <a:pt x="12" y="84"/>
                    </a:cubicBezTo>
                    <a:cubicBezTo>
                      <a:pt x="17" y="87"/>
                      <a:pt x="17" y="101"/>
                      <a:pt x="12" y="103"/>
                    </a:cubicBezTo>
                    <a:cubicBezTo>
                      <a:pt x="10" y="105"/>
                      <a:pt x="0" y="110"/>
                      <a:pt x="0" y="112"/>
                    </a:cubicBezTo>
                    <a:cubicBezTo>
                      <a:pt x="0" y="117"/>
                      <a:pt x="10" y="119"/>
                      <a:pt x="7" y="124"/>
                    </a:cubicBezTo>
                    <a:lnTo>
                      <a:pt x="7" y="135"/>
                    </a:lnTo>
                    <a:cubicBezTo>
                      <a:pt x="12" y="135"/>
                      <a:pt x="14" y="135"/>
                      <a:pt x="19" y="133"/>
                    </a:cubicBezTo>
                    <a:cubicBezTo>
                      <a:pt x="21" y="129"/>
                      <a:pt x="24" y="124"/>
                      <a:pt x="33" y="124"/>
                    </a:cubicBezTo>
                    <a:cubicBezTo>
                      <a:pt x="40" y="124"/>
                      <a:pt x="65" y="124"/>
                      <a:pt x="68" y="129"/>
                    </a:cubicBezTo>
                    <a:cubicBezTo>
                      <a:pt x="72" y="133"/>
                      <a:pt x="82" y="131"/>
                      <a:pt x="89" y="133"/>
                    </a:cubicBezTo>
                    <a:cubicBezTo>
                      <a:pt x="93" y="135"/>
                      <a:pt x="103" y="138"/>
                      <a:pt x="103" y="133"/>
                    </a:cubicBezTo>
                    <a:cubicBezTo>
                      <a:pt x="103" y="131"/>
                      <a:pt x="112" y="138"/>
                      <a:pt x="117" y="135"/>
                    </a:cubicBezTo>
                    <a:cubicBezTo>
                      <a:pt x="121" y="133"/>
                      <a:pt x="128" y="143"/>
                      <a:pt x="131" y="140"/>
                    </a:cubicBezTo>
                    <a:cubicBezTo>
                      <a:pt x="133" y="138"/>
                      <a:pt x="147" y="138"/>
                      <a:pt x="149" y="140"/>
                    </a:cubicBezTo>
                    <a:cubicBezTo>
                      <a:pt x="154" y="145"/>
                      <a:pt x="154" y="138"/>
                      <a:pt x="154" y="133"/>
                    </a:cubicBezTo>
                    <a:cubicBezTo>
                      <a:pt x="154" y="131"/>
                      <a:pt x="165" y="122"/>
                      <a:pt x="165" y="122"/>
                    </a:cubicBezTo>
                    <a:cubicBezTo>
                      <a:pt x="165" y="122"/>
                      <a:pt x="175" y="119"/>
                      <a:pt x="179" y="117"/>
                    </a:cubicBezTo>
                    <a:cubicBezTo>
                      <a:pt x="179" y="117"/>
                      <a:pt x="177" y="112"/>
                      <a:pt x="177" y="110"/>
                    </a:cubicBezTo>
                    <a:cubicBezTo>
                      <a:pt x="175" y="98"/>
                      <a:pt x="170" y="91"/>
                      <a:pt x="172" y="89"/>
                    </a:cubicBezTo>
                    <a:cubicBezTo>
                      <a:pt x="177" y="87"/>
                      <a:pt x="184" y="94"/>
                      <a:pt x="189" y="91"/>
                    </a:cubicBezTo>
                    <a:cubicBezTo>
                      <a:pt x="193" y="89"/>
                      <a:pt x="200" y="87"/>
                      <a:pt x="200" y="82"/>
                    </a:cubicBezTo>
                    <a:cubicBezTo>
                      <a:pt x="198" y="77"/>
                      <a:pt x="191" y="72"/>
                      <a:pt x="186" y="70"/>
                    </a:cubicBezTo>
                    <a:lnTo>
                      <a:pt x="186" y="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5" name="Freeform 274">
                <a:extLst>
                  <a:ext uri="{FF2B5EF4-FFF2-40B4-BE49-F238E27FC236}">
                    <a16:creationId xmlns:a16="http://schemas.microsoft.com/office/drawing/2014/main" id="{58934148-0E56-42C7-872F-148F26E53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09"/>
                <a:ext cx="95" cy="46"/>
              </a:xfrm>
              <a:custGeom>
                <a:avLst/>
                <a:gdLst>
                  <a:gd name="T0" fmla="*/ 54 w 158"/>
                  <a:gd name="T1" fmla="*/ 51 h 75"/>
                  <a:gd name="T2" fmla="*/ 54 w 158"/>
                  <a:gd name="T3" fmla="*/ 51 h 75"/>
                  <a:gd name="T4" fmla="*/ 81 w 158"/>
                  <a:gd name="T5" fmla="*/ 51 h 75"/>
                  <a:gd name="T6" fmla="*/ 93 w 158"/>
                  <a:gd name="T7" fmla="*/ 58 h 75"/>
                  <a:gd name="T8" fmla="*/ 114 w 158"/>
                  <a:gd name="T9" fmla="*/ 68 h 75"/>
                  <a:gd name="T10" fmla="*/ 123 w 158"/>
                  <a:gd name="T11" fmla="*/ 75 h 75"/>
                  <a:gd name="T12" fmla="*/ 128 w 158"/>
                  <a:gd name="T13" fmla="*/ 70 h 75"/>
                  <a:gd name="T14" fmla="*/ 142 w 158"/>
                  <a:gd name="T15" fmla="*/ 68 h 75"/>
                  <a:gd name="T16" fmla="*/ 151 w 158"/>
                  <a:gd name="T17" fmla="*/ 61 h 75"/>
                  <a:gd name="T18" fmla="*/ 158 w 158"/>
                  <a:gd name="T19" fmla="*/ 58 h 75"/>
                  <a:gd name="T20" fmla="*/ 154 w 158"/>
                  <a:gd name="T21" fmla="*/ 44 h 75"/>
                  <a:gd name="T22" fmla="*/ 147 w 158"/>
                  <a:gd name="T23" fmla="*/ 33 h 75"/>
                  <a:gd name="T24" fmla="*/ 144 w 158"/>
                  <a:gd name="T25" fmla="*/ 21 h 75"/>
                  <a:gd name="T26" fmla="*/ 140 w 158"/>
                  <a:gd name="T27" fmla="*/ 16 h 75"/>
                  <a:gd name="T28" fmla="*/ 121 w 158"/>
                  <a:gd name="T29" fmla="*/ 14 h 75"/>
                  <a:gd name="T30" fmla="*/ 100 w 158"/>
                  <a:gd name="T31" fmla="*/ 2 h 75"/>
                  <a:gd name="T32" fmla="*/ 77 w 158"/>
                  <a:gd name="T33" fmla="*/ 2 h 75"/>
                  <a:gd name="T34" fmla="*/ 75 w 158"/>
                  <a:gd name="T35" fmla="*/ 23 h 75"/>
                  <a:gd name="T36" fmla="*/ 56 w 158"/>
                  <a:gd name="T37" fmla="*/ 30 h 75"/>
                  <a:gd name="T38" fmla="*/ 37 w 158"/>
                  <a:gd name="T39" fmla="*/ 9 h 75"/>
                  <a:gd name="T40" fmla="*/ 19 w 158"/>
                  <a:gd name="T41" fmla="*/ 18 h 75"/>
                  <a:gd name="T42" fmla="*/ 9 w 158"/>
                  <a:gd name="T43" fmla="*/ 35 h 75"/>
                  <a:gd name="T44" fmla="*/ 7 w 158"/>
                  <a:gd name="T45" fmla="*/ 56 h 75"/>
                  <a:gd name="T46" fmla="*/ 23 w 158"/>
                  <a:gd name="T47" fmla="*/ 51 h 75"/>
                  <a:gd name="T48" fmla="*/ 54 w 158"/>
                  <a:gd name="T49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" h="75">
                    <a:moveTo>
                      <a:pt x="54" y="51"/>
                    </a:moveTo>
                    <a:lnTo>
                      <a:pt x="54" y="51"/>
                    </a:lnTo>
                    <a:cubicBezTo>
                      <a:pt x="61" y="51"/>
                      <a:pt x="72" y="56"/>
                      <a:pt x="81" y="51"/>
                    </a:cubicBezTo>
                    <a:cubicBezTo>
                      <a:pt x="88" y="49"/>
                      <a:pt x="88" y="58"/>
                      <a:pt x="93" y="58"/>
                    </a:cubicBezTo>
                    <a:cubicBezTo>
                      <a:pt x="98" y="56"/>
                      <a:pt x="107" y="63"/>
                      <a:pt x="114" y="68"/>
                    </a:cubicBezTo>
                    <a:cubicBezTo>
                      <a:pt x="116" y="70"/>
                      <a:pt x="121" y="72"/>
                      <a:pt x="123" y="75"/>
                    </a:cubicBezTo>
                    <a:cubicBezTo>
                      <a:pt x="126" y="72"/>
                      <a:pt x="126" y="72"/>
                      <a:pt x="128" y="70"/>
                    </a:cubicBezTo>
                    <a:cubicBezTo>
                      <a:pt x="133" y="65"/>
                      <a:pt x="140" y="68"/>
                      <a:pt x="142" y="68"/>
                    </a:cubicBezTo>
                    <a:cubicBezTo>
                      <a:pt x="147" y="68"/>
                      <a:pt x="149" y="63"/>
                      <a:pt x="151" y="61"/>
                    </a:cubicBezTo>
                    <a:cubicBezTo>
                      <a:pt x="154" y="58"/>
                      <a:pt x="156" y="58"/>
                      <a:pt x="158" y="58"/>
                    </a:cubicBezTo>
                    <a:cubicBezTo>
                      <a:pt x="156" y="54"/>
                      <a:pt x="156" y="47"/>
                      <a:pt x="154" y="44"/>
                    </a:cubicBezTo>
                    <a:cubicBezTo>
                      <a:pt x="149" y="42"/>
                      <a:pt x="144" y="35"/>
                      <a:pt x="147" y="33"/>
                    </a:cubicBezTo>
                    <a:cubicBezTo>
                      <a:pt x="149" y="30"/>
                      <a:pt x="149" y="25"/>
                      <a:pt x="144" y="21"/>
                    </a:cubicBezTo>
                    <a:cubicBezTo>
                      <a:pt x="142" y="18"/>
                      <a:pt x="142" y="16"/>
                      <a:pt x="140" y="16"/>
                    </a:cubicBezTo>
                    <a:cubicBezTo>
                      <a:pt x="133" y="14"/>
                      <a:pt x="123" y="14"/>
                      <a:pt x="121" y="14"/>
                    </a:cubicBezTo>
                    <a:cubicBezTo>
                      <a:pt x="116" y="16"/>
                      <a:pt x="102" y="2"/>
                      <a:pt x="100" y="2"/>
                    </a:cubicBezTo>
                    <a:cubicBezTo>
                      <a:pt x="98" y="0"/>
                      <a:pt x="86" y="0"/>
                      <a:pt x="77" y="2"/>
                    </a:cubicBezTo>
                    <a:cubicBezTo>
                      <a:pt x="70" y="9"/>
                      <a:pt x="75" y="14"/>
                      <a:pt x="75" y="23"/>
                    </a:cubicBezTo>
                    <a:cubicBezTo>
                      <a:pt x="75" y="33"/>
                      <a:pt x="63" y="30"/>
                      <a:pt x="56" y="30"/>
                    </a:cubicBezTo>
                    <a:cubicBezTo>
                      <a:pt x="51" y="30"/>
                      <a:pt x="42" y="14"/>
                      <a:pt x="37" y="9"/>
                    </a:cubicBezTo>
                    <a:cubicBezTo>
                      <a:pt x="35" y="5"/>
                      <a:pt x="26" y="14"/>
                      <a:pt x="19" y="18"/>
                    </a:cubicBezTo>
                    <a:cubicBezTo>
                      <a:pt x="9" y="23"/>
                      <a:pt x="14" y="30"/>
                      <a:pt x="9" y="35"/>
                    </a:cubicBezTo>
                    <a:cubicBezTo>
                      <a:pt x="5" y="40"/>
                      <a:pt x="0" y="47"/>
                      <a:pt x="7" y="56"/>
                    </a:cubicBezTo>
                    <a:cubicBezTo>
                      <a:pt x="12" y="56"/>
                      <a:pt x="19" y="56"/>
                      <a:pt x="23" y="51"/>
                    </a:cubicBezTo>
                    <a:cubicBezTo>
                      <a:pt x="30" y="47"/>
                      <a:pt x="49" y="51"/>
                      <a:pt x="54" y="5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6" name="Freeform 275">
                <a:extLst>
                  <a:ext uri="{FF2B5EF4-FFF2-40B4-BE49-F238E27FC236}">
                    <a16:creationId xmlns:a16="http://schemas.microsoft.com/office/drawing/2014/main" id="{2DEA76B8-7F4A-5280-4029-B81E46261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09"/>
                <a:ext cx="95" cy="46"/>
              </a:xfrm>
              <a:custGeom>
                <a:avLst/>
                <a:gdLst>
                  <a:gd name="T0" fmla="*/ 54 w 158"/>
                  <a:gd name="T1" fmla="*/ 51 h 75"/>
                  <a:gd name="T2" fmla="*/ 54 w 158"/>
                  <a:gd name="T3" fmla="*/ 51 h 75"/>
                  <a:gd name="T4" fmla="*/ 81 w 158"/>
                  <a:gd name="T5" fmla="*/ 51 h 75"/>
                  <a:gd name="T6" fmla="*/ 93 w 158"/>
                  <a:gd name="T7" fmla="*/ 58 h 75"/>
                  <a:gd name="T8" fmla="*/ 114 w 158"/>
                  <a:gd name="T9" fmla="*/ 68 h 75"/>
                  <a:gd name="T10" fmla="*/ 123 w 158"/>
                  <a:gd name="T11" fmla="*/ 75 h 75"/>
                  <a:gd name="T12" fmla="*/ 128 w 158"/>
                  <a:gd name="T13" fmla="*/ 70 h 75"/>
                  <a:gd name="T14" fmla="*/ 142 w 158"/>
                  <a:gd name="T15" fmla="*/ 68 h 75"/>
                  <a:gd name="T16" fmla="*/ 151 w 158"/>
                  <a:gd name="T17" fmla="*/ 61 h 75"/>
                  <a:gd name="T18" fmla="*/ 158 w 158"/>
                  <a:gd name="T19" fmla="*/ 58 h 75"/>
                  <a:gd name="T20" fmla="*/ 154 w 158"/>
                  <a:gd name="T21" fmla="*/ 44 h 75"/>
                  <a:gd name="T22" fmla="*/ 147 w 158"/>
                  <a:gd name="T23" fmla="*/ 33 h 75"/>
                  <a:gd name="T24" fmla="*/ 144 w 158"/>
                  <a:gd name="T25" fmla="*/ 21 h 75"/>
                  <a:gd name="T26" fmla="*/ 140 w 158"/>
                  <a:gd name="T27" fmla="*/ 16 h 75"/>
                  <a:gd name="T28" fmla="*/ 121 w 158"/>
                  <a:gd name="T29" fmla="*/ 14 h 75"/>
                  <a:gd name="T30" fmla="*/ 100 w 158"/>
                  <a:gd name="T31" fmla="*/ 2 h 75"/>
                  <a:gd name="T32" fmla="*/ 77 w 158"/>
                  <a:gd name="T33" fmla="*/ 2 h 75"/>
                  <a:gd name="T34" fmla="*/ 75 w 158"/>
                  <a:gd name="T35" fmla="*/ 23 h 75"/>
                  <a:gd name="T36" fmla="*/ 56 w 158"/>
                  <a:gd name="T37" fmla="*/ 30 h 75"/>
                  <a:gd name="T38" fmla="*/ 37 w 158"/>
                  <a:gd name="T39" fmla="*/ 9 h 75"/>
                  <a:gd name="T40" fmla="*/ 19 w 158"/>
                  <a:gd name="T41" fmla="*/ 18 h 75"/>
                  <a:gd name="T42" fmla="*/ 9 w 158"/>
                  <a:gd name="T43" fmla="*/ 35 h 75"/>
                  <a:gd name="T44" fmla="*/ 7 w 158"/>
                  <a:gd name="T45" fmla="*/ 56 h 75"/>
                  <a:gd name="T46" fmla="*/ 23 w 158"/>
                  <a:gd name="T47" fmla="*/ 51 h 75"/>
                  <a:gd name="T48" fmla="*/ 54 w 158"/>
                  <a:gd name="T49" fmla="*/ 51 h 75"/>
                  <a:gd name="T50" fmla="*/ 54 w 158"/>
                  <a:gd name="T51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8" h="75">
                    <a:moveTo>
                      <a:pt x="54" y="51"/>
                    </a:moveTo>
                    <a:lnTo>
                      <a:pt x="54" y="51"/>
                    </a:lnTo>
                    <a:cubicBezTo>
                      <a:pt x="61" y="51"/>
                      <a:pt x="72" y="56"/>
                      <a:pt x="81" y="51"/>
                    </a:cubicBezTo>
                    <a:cubicBezTo>
                      <a:pt x="88" y="49"/>
                      <a:pt x="88" y="58"/>
                      <a:pt x="93" y="58"/>
                    </a:cubicBezTo>
                    <a:cubicBezTo>
                      <a:pt x="98" y="56"/>
                      <a:pt x="107" y="63"/>
                      <a:pt x="114" y="68"/>
                    </a:cubicBezTo>
                    <a:cubicBezTo>
                      <a:pt x="116" y="70"/>
                      <a:pt x="121" y="72"/>
                      <a:pt x="123" y="75"/>
                    </a:cubicBezTo>
                    <a:cubicBezTo>
                      <a:pt x="126" y="72"/>
                      <a:pt x="126" y="72"/>
                      <a:pt x="128" y="70"/>
                    </a:cubicBezTo>
                    <a:cubicBezTo>
                      <a:pt x="133" y="65"/>
                      <a:pt x="140" y="68"/>
                      <a:pt x="142" y="68"/>
                    </a:cubicBezTo>
                    <a:cubicBezTo>
                      <a:pt x="147" y="68"/>
                      <a:pt x="149" y="63"/>
                      <a:pt x="151" y="61"/>
                    </a:cubicBezTo>
                    <a:cubicBezTo>
                      <a:pt x="154" y="58"/>
                      <a:pt x="156" y="58"/>
                      <a:pt x="158" y="58"/>
                    </a:cubicBezTo>
                    <a:cubicBezTo>
                      <a:pt x="156" y="54"/>
                      <a:pt x="156" y="47"/>
                      <a:pt x="154" y="44"/>
                    </a:cubicBezTo>
                    <a:cubicBezTo>
                      <a:pt x="149" y="42"/>
                      <a:pt x="144" y="35"/>
                      <a:pt x="147" y="33"/>
                    </a:cubicBezTo>
                    <a:cubicBezTo>
                      <a:pt x="149" y="30"/>
                      <a:pt x="149" y="25"/>
                      <a:pt x="144" y="21"/>
                    </a:cubicBezTo>
                    <a:cubicBezTo>
                      <a:pt x="142" y="18"/>
                      <a:pt x="142" y="16"/>
                      <a:pt x="140" y="16"/>
                    </a:cubicBezTo>
                    <a:cubicBezTo>
                      <a:pt x="133" y="14"/>
                      <a:pt x="123" y="14"/>
                      <a:pt x="121" y="14"/>
                    </a:cubicBezTo>
                    <a:cubicBezTo>
                      <a:pt x="116" y="16"/>
                      <a:pt x="102" y="2"/>
                      <a:pt x="100" y="2"/>
                    </a:cubicBezTo>
                    <a:cubicBezTo>
                      <a:pt x="98" y="0"/>
                      <a:pt x="86" y="0"/>
                      <a:pt x="77" y="2"/>
                    </a:cubicBezTo>
                    <a:cubicBezTo>
                      <a:pt x="70" y="9"/>
                      <a:pt x="75" y="14"/>
                      <a:pt x="75" y="23"/>
                    </a:cubicBezTo>
                    <a:cubicBezTo>
                      <a:pt x="75" y="33"/>
                      <a:pt x="63" y="30"/>
                      <a:pt x="56" y="30"/>
                    </a:cubicBezTo>
                    <a:cubicBezTo>
                      <a:pt x="51" y="30"/>
                      <a:pt x="42" y="14"/>
                      <a:pt x="37" y="9"/>
                    </a:cubicBezTo>
                    <a:cubicBezTo>
                      <a:pt x="35" y="5"/>
                      <a:pt x="26" y="14"/>
                      <a:pt x="19" y="18"/>
                    </a:cubicBezTo>
                    <a:cubicBezTo>
                      <a:pt x="9" y="23"/>
                      <a:pt x="14" y="30"/>
                      <a:pt x="9" y="35"/>
                    </a:cubicBezTo>
                    <a:cubicBezTo>
                      <a:pt x="5" y="40"/>
                      <a:pt x="0" y="47"/>
                      <a:pt x="7" y="56"/>
                    </a:cubicBezTo>
                    <a:cubicBezTo>
                      <a:pt x="12" y="56"/>
                      <a:pt x="19" y="56"/>
                      <a:pt x="23" y="51"/>
                    </a:cubicBezTo>
                    <a:cubicBezTo>
                      <a:pt x="30" y="47"/>
                      <a:pt x="49" y="51"/>
                      <a:pt x="54" y="51"/>
                    </a:cubicBezTo>
                    <a:lnTo>
                      <a:pt x="54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7" name="Freeform 276">
                <a:extLst>
                  <a:ext uri="{FF2B5EF4-FFF2-40B4-BE49-F238E27FC236}">
                    <a16:creationId xmlns:a16="http://schemas.microsoft.com/office/drawing/2014/main" id="{BFDB0240-C094-C8F6-6369-68306279E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09"/>
                <a:ext cx="95" cy="46"/>
              </a:xfrm>
              <a:custGeom>
                <a:avLst/>
                <a:gdLst>
                  <a:gd name="T0" fmla="*/ 54 w 158"/>
                  <a:gd name="T1" fmla="*/ 51 h 75"/>
                  <a:gd name="T2" fmla="*/ 54 w 158"/>
                  <a:gd name="T3" fmla="*/ 51 h 75"/>
                  <a:gd name="T4" fmla="*/ 81 w 158"/>
                  <a:gd name="T5" fmla="*/ 51 h 75"/>
                  <a:gd name="T6" fmla="*/ 93 w 158"/>
                  <a:gd name="T7" fmla="*/ 58 h 75"/>
                  <a:gd name="T8" fmla="*/ 114 w 158"/>
                  <a:gd name="T9" fmla="*/ 68 h 75"/>
                  <a:gd name="T10" fmla="*/ 123 w 158"/>
                  <a:gd name="T11" fmla="*/ 75 h 75"/>
                  <a:gd name="T12" fmla="*/ 128 w 158"/>
                  <a:gd name="T13" fmla="*/ 70 h 75"/>
                  <a:gd name="T14" fmla="*/ 142 w 158"/>
                  <a:gd name="T15" fmla="*/ 68 h 75"/>
                  <a:gd name="T16" fmla="*/ 151 w 158"/>
                  <a:gd name="T17" fmla="*/ 61 h 75"/>
                  <a:gd name="T18" fmla="*/ 158 w 158"/>
                  <a:gd name="T19" fmla="*/ 58 h 75"/>
                  <a:gd name="T20" fmla="*/ 154 w 158"/>
                  <a:gd name="T21" fmla="*/ 44 h 75"/>
                  <a:gd name="T22" fmla="*/ 147 w 158"/>
                  <a:gd name="T23" fmla="*/ 33 h 75"/>
                  <a:gd name="T24" fmla="*/ 144 w 158"/>
                  <a:gd name="T25" fmla="*/ 21 h 75"/>
                  <a:gd name="T26" fmla="*/ 140 w 158"/>
                  <a:gd name="T27" fmla="*/ 16 h 75"/>
                  <a:gd name="T28" fmla="*/ 121 w 158"/>
                  <a:gd name="T29" fmla="*/ 14 h 75"/>
                  <a:gd name="T30" fmla="*/ 100 w 158"/>
                  <a:gd name="T31" fmla="*/ 2 h 75"/>
                  <a:gd name="T32" fmla="*/ 77 w 158"/>
                  <a:gd name="T33" fmla="*/ 2 h 75"/>
                  <a:gd name="T34" fmla="*/ 75 w 158"/>
                  <a:gd name="T35" fmla="*/ 23 h 75"/>
                  <a:gd name="T36" fmla="*/ 56 w 158"/>
                  <a:gd name="T37" fmla="*/ 30 h 75"/>
                  <a:gd name="T38" fmla="*/ 37 w 158"/>
                  <a:gd name="T39" fmla="*/ 9 h 75"/>
                  <a:gd name="T40" fmla="*/ 19 w 158"/>
                  <a:gd name="T41" fmla="*/ 18 h 75"/>
                  <a:gd name="T42" fmla="*/ 9 w 158"/>
                  <a:gd name="T43" fmla="*/ 35 h 75"/>
                  <a:gd name="T44" fmla="*/ 7 w 158"/>
                  <a:gd name="T45" fmla="*/ 56 h 75"/>
                  <a:gd name="T46" fmla="*/ 23 w 158"/>
                  <a:gd name="T47" fmla="*/ 51 h 75"/>
                  <a:gd name="T48" fmla="*/ 54 w 158"/>
                  <a:gd name="T49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" h="75">
                    <a:moveTo>
                      <a:pt x="54" y="51"/>
                    </a:moveTo>
                    <a:lnTo>
                      <a:pt x="54" y="51"/>
                    </a:lnTo>
                    <a:cubicBezTo>
                      <a:pt x="61" y="51"/>
                      <a:pt x="72" y="56"/>
                      <a:pt x="81" y="51"/>
                    </a:cubicBezTo>
                    <a:cubicBezTo>
                      <a:pt x="88" y="49"/>
                      <a:pt x="88" y="58"/>
                      <a:pt x="93" y="58"/>
                    </a:cubicBezTo>
                    <a:cubicBezTo>
                      <a:pt x="98" y="56"/>
                      <a:pt x="107" y="63"/>
                      <a:pt x="114" y="68"/>
                    </a:cubicBezTo>
                    <a:cubicBezTo>
                      <a:pt x="116" y="70"/>
                      <a:pt x="121" y="72"/>
                      <a:pt x="123" y="75"/>
                    </a:cubicBezTo>
                    <a:cubicBezTo>
                      <a:pt x="126" y="72"/>
                      <a:pt x="126" y="72"/>
                      <a:pt x="128" y="70"/>
                    </a:cubicBezTo>
                    <a:cubicBezTo>
                      <a:pt x="133" y="65"/>
                      <a:pt x="140" y="68"/>
                      <a:pt x="142" y="68"/>
                    </a:cubicBezTo>
                    <a:cubicBezTo>
                      <a:pt x="147" y="68"/>
                      <a:pt x="149" y="63"/>
                      <a:pt x="151" y="61"/>
                    </a:cubicBezTo>
                    <a:cubicBezTo>
                      <a:pt x="154" y="58"/>
                      <a:pt x="156" y="58"/>
                      <a:pt x="158" y="58"/>
                    </a:cubicBezTo>
                    <a:cubicBezTo>
                      <a:pt x="156" y="54"/>
                      <a:pt x="156" y="47"/>
                      <a:pt x="154" y="44"/>
                    </a:cubicBezTo>
                    <a:cubicBezTo>
                      <a:pt x="149" y="42"/>
                      <a:pt x="144" y="35"/>
                      <a:pt x="147" y="33"/>
                    </a:cubicBezTo>
                    <a:cubicBezTo>
                      <a:pt x="149" y="30"/>
                      <a:pt x="149" y="25"/>
                      <a:pt x="144" y="21"/>
                    </a:cubicBezTo>
                    <a:cubicBezTo>
                      <a:pt x="142" y="18"/>
                      <a:pt x="142" y="16"/>
                      <a:pt x="140" y="16"/>
                    </a:cubicBezTo>
                    <a:cubicBezTo>
                      <a:pt x="133" y="14"/>
                      <a:pt x="123" y="14"/>
                      <a:pt x="121" y="14"/>
                    </a:cubicBezTo>
                    <a:cubicBezTo>
                      <a:pt x="116" y="16"/>
                      <a:pt x="102" y="2"/>
                      <a:pt x="100" y="2"/>
                    </a:cubicBezTo>
                    <a:cubicBezTo>
                      <a:pt x="98" y="0"/>
                      <a:pt x="86" y="0"/>
                      <a:pt x="77" y="2"/>
                    </a:cubicBezTo>
                    <a:cubicBezTo>
                      <a:pt x="70" y="9"/>
                      <a:pt x="75" y="14"/>
                      <a:pt x="75" y="23"/>
                    </a:cubicBezTo>
                    <a:cubicBezTo>
                      <a:pt x="75" y="33"/>
                      <a:pt x="63" y="30"/>
                      <a:pt x="56" y="30"/>
                    </a:cubicBezTo>
                    <a:cubicBezTo>
                      <a:pt x="51" y="30"/>
                      <a:pt x="42" y="14"/>
                      <a:pt x="37" y="9"/>
                    </a:cubicBezTo>
                    <a:cubicBezTo>
                      <a:pt x="35" y="5"/>
                      <a:pt x="26" y="14"/>
                      <a:pt x="19" y="18"/>
                    </a:cubicBezTo>
                    <a:cubicBezTo>
                      <a:pt x="9" y="23"/>
                      <a:pt x="14" y="30"/>
                      <a:pt x="9" y="35"/>
                    </a:cubicBezTo>
                    <a:cubicBezTo>
                      <a:pt x="5" y="40"/>
                      <a:pt x="0" y="47"/>
                      <a:pt x="7" y="56"/>
                    </a:cubicBezTo>
                    <a:cubicBezTo>
                      <a:pt x="12" y="56"/>
                      <a:pt x="19" y="56"/>
                      <a:pt x="23" y="51"/>
                    </a:cubicBezTo>
                    <a:cubicBezTo>
                      <a:pt x="30" y="47"/>
                      <a:pt x="49" y="51"/>
                      <a:pt x="54" y="51"/>
                    </a:cubicBezTo>
                    <a:close/>
                  </a:path>
                </a:pathLst>
              </a:custGeom>
              <a:solidFill>
                <a:srgbClr val="6698CB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8" name="Freeform 277">
                <a:extLst>
                  <a:ext uri="{FF2B5EF4-FFF2-40B4-BE49-F238E27FC236}">
                    <a16:creationId xmlns:a16="http://schemas.microsoft.com/office/drawing/2014/main" id="{B25B8FA8-147C-7A8E-D82E-E98D0E9D0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09"/>
                <a:ext cx="95" cy="46"/>
              </a:xfrm>
              <a:custGeom>
                <a:avLst/>
                <a:gdLst>
                  <a:gd name="T0" fmla="*/ 54 w 158"/>
                  <a:gd name="T1" fmla="*/ 51 h 75"/>
                  <a:gd name="T2" fmla="*/ 54 w 158"/>
                  <a:gd name="T3" fmla="*/ 51 h 75"/>
                  <a:gd name="T4" fmla="*/ 81 w 158"/>
                  <a:gd name="T5" fmla="*/ 51 h 75"/>
                  <a:gd name="T6" fmla="*/ 93 w 158"/>
                  <a:gd name="T7" fmla="*/ 58 h 75"/>
                  <a:gd name="T8" fmla="*/ 114 w 158"/>
                  <a:gd name="T9" fmla="*/ 68 h 75"/>
                  <a:gd name="T10" fmla="*/ 123 w 158"/>
                  <a:gd name="T11" fmla="*/ 75 h 75"/>
                  <a:gd name="T12" fmla="*/ 128 w 158"/>
                  <a:gd name="T13" fmla="*/ 70 h 75"/>
                  <a:gd name="T14" fmla="*/ 142 w 158"/>
                  <a:gd name="T15" fmla="*/ 68 h 75"/>
                  <a:gd name="T16" fmla="*/ 151 w 158"/>
                  <a:gd name="T17" fmla="*/ 61 h 75"/>
                  <a:gd name="T18" fmla="*/ 158 w 158"/>
                  <a:gd name="T19" fmla="*/ 58 h 75"/>
                  <a:gd name="T20" fmla="*/ 154 w 158"/>
                  <a:gd name="T21" fmla="*/ 44 h 75"/>
                  <a:gd name="T22" fmla="*/ 147 w 158"/>
                  <a:gd name="T23" fmla="*/ 33 h 75"/>
                  <a:gd name="T24" fmla="*/ 144 w 158"/>
                  <a:gd name="T25" fmla="*/ 21 h 75"/>
                  <a:gd name="T26" fmla="*/ 140 w 158"/>
                  <a:gd name="T27" fmla="*/ 16 h 75"/>
                  <a:gd name="T28" fmla="*/ 121 w 158"/>
                  <a:gd name="T29" fmla="*/ 14 h 75"/>
                  <a:gd name="T30" fmla="*/ 100 w 158"/>
                  <a:gd name="T31" fmla="*/ 2 h 75"/>
                  <a:gd name="T32" fmla="*/ 77 w 158"/>
                  <a:gd name="T33" fmla="*/ 2 h 75"/>
                  <a:gd name="T34" fmla="*/ 75 w 158"/>
                  <a:gd name="T35" fmla="*/ 23 h 75"/>
                  <a:gd name="T36" fmla="*/ 56 w 158"/>
                  <a:gd name="T37" fmla="*/ 30 h 75"/>
                  <a:gd name="T38" fmla="*/ 37 w 158"/>
                  <a:gd name="T39" fmla="*/ 9 h 75"/>
                  <a:gd name="T40" fmla="*/ 19 w 158"/>
                  <a:gd name="T41" fmla="*/ 18 h 75"/>
                  <a:gd name="T42" fmla="*/ 9 w 158"/>
                  <a:gd name="T43" fmla="*/ 35 h 75"/>
                  <a:gd name="T44" fmla="*/ 7 w 158"/>
                  <a:gd name="T45" fmla="*/ 56 h 75"/>
                  <a:gd name="T46" fmla="*/ 23 w 158"/>
                  <a:gd name="T47" fmla="*/ 51 h 75"/>
                  <a:gd name="T48" fmla="*/ 54 w 158"/>
                  <a:gd name="T49" fmla="*/ 51 h 75"/>
                  <a:gd name="T50" fmla="*/ 54 w 158"/>
                  <a:gd name="T51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8" h="75">
                    <a:moveTo>
                      <a:pt x="54" y="51"/>
                    </a:moveTo>
                    <a:lnTo>
                      <a:pt x="54" y="51"/>
                    </a:lnTo>
                    <a:cubicBezTo>
                      <a:pt x="61" y="51"/>
                      <a:pt x="72" y="56"/>
                      <a:pt x="81" y="51"/>
                    </a:cubicBezTo>
                    <a:cubicBezTo>
                      <a:pt x="88" y="49"/>
                      <a:pt x="88" y="58"/>
                      <a:pt x="93" y="58"/>
                    </a:cubicBezTo>
                    <a:cubicBezTo>
                      <a:pt x="98" y="56"/>
                      <a:pt x="107" y="63"/>
                      <a:pt x="114" y="68"/>
                    </a:cubicBezTo>
                    <a:cubicBezTo>
                      <a:pt x="116" y="70"/>
                      <a:pt x="121" y="72"/>
                      <a:pt x="123" y="75"/>
                    </a:cubicBezTo>
                    <a:cubicBezTo>
                      <a:pt x="126" y="72"/>
                      <a:pt x="126" y="72"/>
                      <a:pt x="128" y="70"/>
                    </a:cubicBezTo>
                    <a:cubicBezTo>
                      <a:pt x="133" y="65"/>
                      <a:pt x="140" y="68"/>
                      <a:pt x="142" y="68"/>
                    </a:cubicBezTo>
                    <a:cubicBezTo>
                      <a:pt x="147" y="68"/>
                      <a:pt x="149" y="63"/>
                      <a:pt x="151" y="61"/>
                    </a:cubicBezTo>
                    <a:cubicBezTo>
                      <a:pt x="154" y="58"/>
                      <a:pt x="156" y="58"/>
                      <a:pt x="158" y="58"/>
                    </a:cubicBezTo>
                    <a:cubicBezTo>
                      <a:pt x="156" y="54"/>
                      <a:pt x="156" y="47"/>
                      <a:pt x="154" y="44"/>
                    </a:cubicBezTo>
                    <a:cubicBezTo>
                      <a:pt x="149" y="42"/>
                      <a:pt x="144" y="35"/>
                      <a:pt x="147" y="33"/>
                    </a:cubicBezTo>
                    <a:cubicBezTo>
                      <a:pt x="149" y="30"/>
                      <a:pt x="149" y="25"/>
                      <a:pt x="144" y="21"/>
                    </a:cubicBezTo>
                    <a:cubicBezTo>
                      <a:pt x="142" y="18"/>
                      <a:pt x="142" y="16"/>
                      <a:pt x="140" y="16"/>
                    </a:cubicBezTo>
                    <a:cubicBezTo>
                      <a:pt x="133" y="14"/>
                      <a:pt x="123" y="14"/>
                      <a:pt x="121" y="14"/>
                    </a:cubicBezTo>
                    <a:cubicBezTo>
                      <a:pt x="116" y="16"/>
                      <a:pt x="102" y="2"/>
                      <a:pt x="100" y="2"/>
                    </a:cubicBezTo>
                    <a:cubicBezTo>
                      <a:pt x="98" y="0"/>
                      <a:pt x="86" y="0"/>
                      <a:pt x="77" y="2"/>
                    </a:cubicBezTo>
                    <a:cubicBezTo>
                      <a:pt x="70" y="9"/>
                      <a:pt x="75" y="14"/>
                      <a:pt x="75" y="23"/>
                    </a:cubicBezTo>
                    <a:cubicBezTo>
                      <a:pt x="75" y="33"/>
                      <a:pt x="63" y="30"/>
                      <a:pt x="56" y="30"/>
                    </a:cubicBezTo>
                    <a:cubicBezTo>
                      <a:pt x="51" y="30"/>
                      <a:pt x="42" y="14"/>
                      <a:pt x="37" y="9"/>
                    </a:cubicBezTo>
                    <a:cubicBezTo>
                      <a:pt x="35" y="5"/>
                      <a:pt x="26" y="14"/>
                      <a:pt x="19" y="18"/>
                    </a:cubicBezTo>
                    <a:cubicBezTo>
                      <a:pt x="9" y="23"/>
                      <a:pt x="14" y="30"/>
                      <a:pt x="9" y="35"/>
                    </a:cubicBezTo>
                    <a:cubicBezTo>
                      <a:pt x="5" y="40"/>
                      <a:pt x="0" y="47"/>
                      <a:pt x="7" y="56"/>
                    </a:cubicBezTo>
                    <a:cubicBezTo>
                      <a:pt x="12" y="56"/>
                      <a:pt x="19" y="56"/>
                      <a:pt x="23" y="51"/>
                    </a:cubicBezTo>
                    <a:cubicBezTo>
                      <a:pt x="30" y="47"/>
                      <a:pt x="49" y="51"/>
                      <a:pt x="54" y="51"/>
                    </a:cubicBezTo>
                    <a:lnTo>
                      <a:pt x="54" y="5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49" name="Freeform 278">
                <a:extLst>
                  <a:ext uri="{FF2B5EF4-FFF2-40B4-BE49-F238E27FC236}">
                    <a16:creationId xmlns:a16="http://schemas.microsoft.com/office/drawing/2014/main" id="{67B23938-1E89-36DE-2380-7B5CD4D6A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38"/>
                <a:ext cx="74" cy="47"/>
              </a:xfrm>
              <a:custGeom>
                <a:avLst/>
                <a:gdLst>
                  <a:gd name="T0" fmla="*/ 19 w 123"/>
                  <a:gd name="T1" fmla="*/ 39 h 79"/>
                  <a:gd name="T2" fmla="*/ 19 w 123"/>
                  <a:gd name="T3" fmla="*/ 39 h 79"/>
                  <a:gd name="T4" fmla="*/ 30 w 123"/>
                  <a:gd name="T5" fmla="*/ 44 h 79"/>
                  <a:gd name="T6" fmla="*/ 42 w 123"/>
                  <a:gd name="T7" fmla="*/ 51 h 79"/>
                  <a:gd name="T8" fmla="*/ 42 w 123"/>
                  <a:gd name="T9" fmla="*/ 67 h 79"/>
                  <a:gd name="T10" fmla="*/ 61 w 123"/>
                  <a:gd name="T11" fmla="*/ 76 h 79"/>
                  <a:gd name="T12" fmla="*/ 75 w 123"/>
                  <a:gd name="T13" fmla="*/ 79 h 79"/>
                  <a:gd name="T14" fmla="*/ 86 w 123"/>
                  <a:gd name="T15" fmla="*/ 72 h 79"/>
                  <a:gd name="T16" fmla="*/ 100 w 123"/>
                  <a:gd name="T17" fmla="*/ 69 h 79"/>
                  <a:gd name="T18" fmla="*/ 102 w 123"/>
                  <a:gd name="T19" fmla="*/ 58 h 79"/>
                  <a:gd name="T20" fmla="*/ 114 w 123"/>
                  <a:gd name="T21" fmla="*/ 49 h 79"/>
                  <a:gd name="T22" fmla="*/ 121 w 123"/>
                  <a:gd name="T23" fmla="*/ 42 h 79"/>
                  <a:gd name="T24" fmla="*/ 123 w 123"/>
                  <a:gd name="T25" fmla="*/ 34 h 79"/>
                  <a:gd name="T26" fmla="*/ 123 w 123"/>
                  <a:gd name="T27" fmla="*/ 28 h 79"/>
                  <a:gd name="T28" fmla="*/ 114 w 123"/>
                  <a:gd name="T29" fmla="*/ 21 h 79"/>
                  <a:gd name="T30" fmla="*/ 93 w 123"/>
                  <a:gd name="T31" fmla="*/ 11 h 79"/>
                  <a:gd name="T32" fmla="*/ 81 w 123"/>
                  <a:gd name="T33" fmla="*/ 4 h 79"/>
                  <a:gd name="T34" fmla="*/ 54 w 123"/>
                  <a:gd name="T35" fmla="*/ 4 h 79"/>
                  <a:gd name="T36" fmla="*/ 23 w 123"/>
                  <a:gd name="T37" fmla="*/ 4 h 79"/>
                  <a:gd name="T38" fmla="*/ 7 w 123"/>
                  <a:gd name="T39" fmla="*/ 9 h 79"/>
                  <a:gd name="T40" fmla="*/ 5 w 123"/>
                  <a:gd name="T41" fmla="*/ 32 h 79"/>
                  <a:gd name="T42" fmla="*/ 5 w 123"/>
                  <a:gd name="T43" fmla="*/ 39 h 79"/>
                  <a:gd name="T44" fmla="*/ 19 w 123"/>
                  <a:gd name="T4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3" h="79">
                    <a:moveTo>
                      <a:pt x="19" y="39"/>
                    </a:moveTo>
                    <a:lnTo>
                      <a:pt x="19" y="39"/>
                    </a:lnTo>
                    <a:cubicBezTo>
                      <a:pt x="21" y="44"/>
                      <a:pt x="28" y="46"/>
                      <a:pt x="30" y="44"/>
                    </a:cubicBezTo>
                    <a:cubicBezTo>
                      <a:pt x="35" y="44"/>
                      <a:pt x="42" y="49"/>
                      <a:pt x="42" y="51"/>
                    </a:cubicBezTo>
                    <a:cubicBezTo>
                      <a:pt x="42" y="55"/>
                      <a:pt x="40" y="67"/>
                      <a:pt x="42" y="67"/>
                    </a:cubicBezTo>
                    <a:cubicBezTo>
                      <a:pt x="44" y="67"/>
                      <a:pt x="58" y="72"/>
                      <a:pt x="61" y="76"/>
                    </a:cubicBezTo>
                    <a:cubicBezTo>
                      <a:pt x="65" y="76"/>
                      <a:pt x="72" y="76"/>
                      <a:pt x="75" y="79"/>
                    </a:cubicBezTo>
                    <a:cubicBezTo>
                      <a:pt x="79" y="79"/>
                      <a:pt x="84" y="76"/>
                      <a:pt x="86" y="72"/>
                    </a:cubicBezTo>
                    <a:cubicBezTo>
                      <a:pt x="88" y="69"/>
                      <a:pt x="98" y="69"/>
                      <a:pt x="100" y="69"/>
                    </a:cubicBezTo>
                    <a:cubicBezTo>
                      <a:pt x="102" y="69"/>
                      <a:pt x="102" y="62"/>
                      <a:pt x="102" y="58"/>
                    </a:cubicBezTo>
                    <a:cubicBezTo>
                      <a:pt x="102" y="55"/>
                      <a:pt x="109" y="49"/>
                      <a:pt x="114" y="49"/>
                    </a:cubicBezTo>
                    <a:cubicBezTo>
                      <a:pt x="116" y="46"/>
                      <a:pt x="116" y="42"/>
                      <a:pt x="121" y="42"/>
                    </a:cubicBezTo>
                    <a:cubicBezTo>
                      <a:pt x="123" y="42"/>
                      <a:pt x="123" y="37"/>
                      <a:pt x="123" y="34"/>
                    </a:cubicBezTo>
                    <a:lnTo>
                      <a:pt x="123" y="28"/>
                    </a:lnTo>
                    <a:cubicBezTo>
                      <a:pt x="121" y="25"/>
                      <a:pt x="116" y="23"/>
                      <a:pt x="114" y="21"/>
                    </a:cubicBezTo>
                    <a:cubicBezTo>
                      <a:pt x="107" y="16"/>
                      <a:pt x="98" y="9"/>
                      <a:pt x="93" y="11"/>
                    </a:cubicBezTo>
                    <a:cubicBezTo>
                      <a:pt x="88" y="11"/>
                      <a:pt x="88" y="2"/>
                      <a:pt x="81" y="4"/>
                    </a:cubicBezTo>
                    <a:cubicBezTo>
                      <a:pt x="72" y="9"/>
                      <a:pt x="61" y="4"/>
                      <a:pt x="54" y="4"/>
                    </a:cubicBezTo>
                    <a:cubicBezTo>
                      <a:pt x="49" y="4"/>
                      <a:pt x="30" y="0"/>
                      <a:pt x="23" y="4"/>
                    </a:cubicBezTo>
                    <a:cubicBezTo>
                      <a:pt x="19" y="9"/>
                      <a:pt x="12" y="9"/>
                      <a:pt x="7" y="9"/>
                    </a:cubicBezTo>
                    <a:cubicBezTo>
                      <a:pt x="12" y="18"/>
                      <a:pt x="9" y="28"/>
                      <a:pt x="5" y="32"/>
                    </a:cubicBezTo>
                    <a:cubicBezTo>
                      <a:pt x="0" y="37"/>
                      <a:pt x="2" y="37"/>
                      <a:pt x="5" y="39"/>
                    </a:cubicBezTo>
                    <a:cubicBezTo>
                      <a:pt x="12" y="39"/>
                      <a:pt x="16" y="37"/>
                      <a:pt x="19" y="3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0" name="Freeform 279">
                <a:extLst>
                  <a:ext uri="{FF2B5EF4-FFF2-40B4-BE49-F238E27FC236}">
                    <a16:creationId xmlns:a16="http://schemas.microsoft.com/office/drawing/2014/main" id="{0C3ED3A7-0E62-AE0A-070C-289FD37E8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38"/>
                <a:ext cx="74" cy="47"/>
              </a:xfrm>
              <a:custGeom>
                <a:avLst/>
                <a:gdLst>
                  <a:gd name="T0" fmla="*/ 19 w 123"/>
                  <a:gd name="T1" fmla="*/ 39 h 79"/>
                  <a:gd name="T2" fmla="*/ 19 w 123"/>
                  <a:gd name="T3" fmla="*/ 39 h 79"/>
                  <a:gd name="T4" fmla="*/ 30 w 123"/>
                  <a:gd name="T5" fmla="*/ 44 h 79"/>
                  <a:gd name="T6" fmla="*/ 42 w 123"/>
                  <a:gd name="T7" fmla="*/ 51 h 79"/>
                  <a:gd name="T8" fmla="*/ 42 w 123"/>
                  <a:gd name="T9" fmla="*/ 67 h 79"/>
                  <a:gd name="T10" fmla="*/ 61 w 123"/>
                  <a:gd name="T11" fmla="*/ 76 h 79"/>
                  <a:gd name="T12" fmla="*/ 75 w 123"/>
                  <a:gd name="T13" fmla="*/ 79 h 79"/>
                  <a:gd name="T14" fmla="*/ 86 w 123"/>
                  <a:gd name="T15" fmla="*/ 72 h 79"/>
                  <a:gd name="T16" fmla="*/ 100 w 123"/>
                  <a:gd name="T17" fmla="*/ 69 h 79"/>
                  <a:gd name="T18" fmla="*/ 102 w 123"/>
                  <a:gd name="T19" fmla="*/ 58 h 79"/>
                  <a:gd name="T20" fmla="*/ 114 w 123"/>
                  <a:gd name="T21" fmla="*/ 49 h 79"/>
                  <a:gd name="T22" fmla="*/ 121 w 123"/>
                  <a:gd name="T23" fmla="*/ 42 h 79"/>
                  <a:gd name="T24" fmla="*/ 123 w 123"/>
                  <a:gd name="T25" fmla="*/ 34 h 79"/>
                  <a:gd name="T26" fmla="*/ 123 w 123"/>
                  <a:gd name="T27" fmla="*/ 28 h 79"/>
                  <a:gd name="T28" fmla="*/ 114 w 123"/>
                  <a:gd name="T29" fmla="*/ 21 h 79"/>
                  <a:gd name="T30" fmla="*/ 93 w 123"/>
                  <a:gd name="T31" fmla="*/ 11 h 79"/>
                  <a:gd name="T32" fmla="*/ 81 w 123"/>
                  <a:gd name="T33" fmla="*/ 4 h 79"/>
                  <a:gd name="T34" fmla="*/ 54 w 123"/>
                  <a:gd name="T35" fmla="*/ 4 h 79"/>
                  <a:gd name="T36" fmla="*/ 23 w 123"/>
                  <a:gd name="T37" fmla="*/ 4 h 79"/>
                  <a:gd name="T38" fmla="*/ 7 w 123"/>
                  <a:gd name="T39" fmla="*/ 9 h 79"/>
                  <a:gd name="T40" fmla="*/ 5 w 123"/>
                  <a:gd name="T41" fmla="*/ 32 h 79"/>
                  <a:gd name="T42" fmla="*/ 5 w 123"/>
                  <a:gd name="T43" fmla="*/ 39 h 79"/>
                  <a:gd name="T44" fmla="*/ 19 w 123"/>
                  <a:gd name="T45" fmla="*/ 39 h 79"/>
                  <a:gd name="T46" fmla="*/ 19 w 123"/>
                  <a:gd name="T47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3" h="79">
                    <a:moveTo>
                      <a:pt x="19" y="39"/>
                    </a:moveTo>
                    <a:lnTo>
                      <a:pt x="19" y="39"/>
                    </a:lnTo>
                    <a:cubicBezTo>
                      <a:pt x="21" y="44"/>
                      <a:pt x="28" y="46"/>
                      <a:pt x="30" y="44"/>
                    </a:cubicBezTo>
                    <a:cubicBezTo>
                      <a:pt x="35" y="44"/>
                      <a:pt x="42" y="49"/>
                      <a:pt x="42" y="51"/>
                    </a:cubicBezTo>
                    <a:cubicBezTo>
                      <a:pt x="42" y="55"/>
                      <a:pt x="40" y="67"/>
                      <a:pt x="42" y="67"/>
                    </a:cubicBezTo>
                    <a:cubicBezTo>
                      <a:pt x="44" y="67"/>
                      <a:pt x="58" y="72"/>
                      <a:pt x="61" y="76"/>
                    </a:cubicBezTo>
                    <a:cubicBezTo>
                      <a:pt x="65" y="76"/>
                      <a:pt x="72" y="76"/>
                      <a:pt x="75" y="79"/>
                    </a:cubicBezTo>
                    <a:cubicBezTo>
                      <a:pt x="79" y="79"/>
                      <a:pt x="84" y="76"/>
                      <a:pt x="86" y="72"/>
                    </a:cubicBezTo>
                    <a:cubicBezTo>
                      <a:pt x="88" y="69"/>
                      <a:pt x="98" y="69"/>
                      <a:pt x="100" y="69"/>
                    </a:cubicBezTo>
                    <a:cubicBezTo>
                      <a:pt x="102" y="69"/>
                      <a:pt x="102" y="62"/>
                      <a:pt x="102" y="58"/>
                    </a:cubicBezTo>
                    <a:cubicBezTo>
                      <a:pt x="102" y="55"/>
                      <a:pt x="109" y="49"/>
                      <a:pt x="114" y="49"/>
                    </a:cubicBezTo>
                    <a:cubicBezTo>
                      <a:pt x="116" y="46"/>
                      <a:pt x="116" y="42"/>
                      <a:pt x="121" y="42"/>
                    </a:cubicBezTo>
                    <a:cubicBezTo>
                      <a:pt x="123" y="42"/>
                      <a:pt x="123" y="37"/>
                      <a:pt x="123" y="34"/>
                    </a:cubicBezTo>
                    <a:lnTo>
                      <a:pt x="123" y="28"/>
                    </a:lnTo>
                    <a:cubicBezTo>
                      <a:pt x="121" y="25"/>
                      <a:pt x="116" y="23"/>
                      <a:pt x="114" y="21"/>
                    </a:cubicBezTo>
                    <a:cubicBezTo>
                      <a:pt x="107" y="16"/>
                      <a:pt x="98" y="9"/>
                      <a:pt x="93" y="11"/>
                    </a:cubicBezTo>
                    <a:cubicBezTo>
                      <a:pt x="88" y="11"/>
                      <a:pt x="88" y="2"/>
                      <a:pt x="81" y="4"/>
                    </a:cubicBezTo>
                    <a:cubicBezTo>
                      <a:pt x="72" y="9"/>
                      <a:pt x="61" y="4"/>
                      <a:pt x="54" y="4"/>
                    </a:cubicBezTo>
                    <a:cubicBezTo>
                      <a:pt x="49" y="4"/>
                      <a:pt x="30" y="0"/>
                      <a:pt x="23" y="4"/>
                    </a:cubicBezTo>
                    <a:cubicBezTo>
                      <a:pt x="19" y="9"/>
                      <a:pt x="12" y="9"/>
                      <a:pt x="7" y="9"/>
                    </a:cubicBezTo>
                    <a:cubicBezTo>
                      <a:pt x="12" y="18"/>
                      <a:pt x="9" y="28"/>
                      <a:pt x="5" y="32"/>
                    </a:cubicBezTo>
                    <a:cubicBezTo>
                      <a:pt x="0" y="37"/>
                      <a:pt x="2" y="37"/>
                      <a:pt x="5" y="39"/>
                    </a:cubicBezTo>
                    <a:cubicBezTo>
                      <a:pt x="12" y="39"/>
                      <a:pt x="16" y="37"/>
                      <a:pt x="19" y="39"/>
                    </a:cubicBezTo>
                    <a:lnTo>
                      <a:pt x="19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1" name="Freeform 280">
                <a:extLst>
                  <a:ext uri="{FF2B5EF4-FFF2-40B4-BE49-F238E27FC236}">
                    <a16:creationId xmlns:a16="http://schemas.microsoft.com/office/drawing/2014/main" id="{B6AAE0B1-9038-0DCD-9027-547A04D26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38"/>
                <a:ext cx="74" cy="47"/>
              </a:xfrm>
              <a:custGeom>
                <a:avLst/>
                <a:gdLst>
                  <a:gd name="T0" fmla="*/ 19 w 123"/>
                  <a:gd name="T1" fmla="*/ 39 h 79"/>
                  <a:gd name="T2" fmla="*/ 19 w 123"/>
                  <a:gd name="T3" fmla="*/ 39 h 79"/>
                  <a:gd name="T4" fmla="*/ 30 w 123"/>
                  <a:gd name="T5" fmla="*/ 44 h 79"/>
                  <a:gd name="T6" fmla="*/ 42 w 123"/>
                  <a:gd name="T7" fmla="*/ 51 h 79"/>
                  <a:gd name="T8" fmla="*/ 42 w 123"/>
                  <a:gd name="T9" fmla="*/ 67 h 79"/>
                  <a:gd name="T10" fmla="*/ 61 w 123"/>
                  <a:gd name="T11" fmla="*/ 76 h 79"/>
                  <a:gd name="T12" fmla="*/ 75 w 123"/>
                  <a:gd name="T13" fmla="*/ 79 h 79"/>
                  <a:gd name="T14" fmla="*/ 86 w 123"/>
                  <a:gd name="T15" fmla="*/ 72 h 79"/>
                  <a:gd name="T16" fmla="*/ 100 w 123"/>
                  <a:gd name="T17" fmla="*/ 69 h 79"/>
                  <a:gd name="T18" fmla="*/ 102 w 123"/>
                  <a:gd name="T19" fmla="*/ 58 h 79"/>
                  <a:gd name="T20" fmla="*/ 114 w 123"/>
                  <a:gd name="T21" fmla="*/ 49 h 79"/>
                  <a:gd name="T22" fmla="*/ 121 w 123"/>
                  <a:gd name="T23" fmla="*/ 42 h 79"/>
                  <a:gd name="T24" fmla="*/ 123 w 123"/>
                  <a:gd name="T25" fmla="*/ 34 h 79"/>
                  <a:gd name="T26" fmla="*/ 123 w 123"/>
                  <a:gd name="T27" fmla="*/ 28 h 79"/>
                  <a:gd name="T28" fmla="*/ 114 w 123"/>
                  <a:gd name="T29" fmla="*/ 21 h 79"/>
                  <a:gd name="T30" fmla="*/ 93 w 123"/>
                  <a:gd name="T31" fmla="*/ 11 h 79"/>
                  <a:gd name="T32" fmla="*/ 81 w 123"/>
                  <a:gd name="T33" fmla="*/ 4 h 79"/>
                  <a:gd name="T34" fmla="*/ 54 w 123"/>
                  <a:gd name="T35" fmla="*/ 4 h 79"/>
                  <a:gd name="T36" fmla="*/ 23 w 123"/>
                  <a:gd name="T37" fmla="*/ 4 h 79"/>
                  <a:gd name="T38" fmla="*/ 7 w 123"/>
                  <a:gd name="T39" fmla="*/ 9 h 79"/>
                  <a:gd name="T40" fmla="*/ 5 w 123"/>
                  <a:gd name="T41" fmla="*/ 32 h 79"/>
                  <a:gd name="T42" fmla="*/ 5 w 123"/>
                  <a:gd name="T43" fmla="*/ 39 h 79"/>
                  <a:gd name="T44" fmla="*/ 19 w 123"/>
                  <a:gd name="T45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3" h="79">
                    <a:moveTo>
                      <a:pt x="19" y="39"/>
                    </a:moveTo>
                    <a:lnTo>
                      <a:pt x="19" y="39"/>
                    </a:lnTo>
                    <a:cubicBezTo>
                      <a:pt x="21" y="44"/>
                      <a:pt x="28" y="46"/>
                      <a:pt x="30" y="44"/>
                    </a:cubicBezTo>
                    <a:cubicBezTo>
                      <a:pt x="35" y="44"/>
                      <a:pt x="42" y="49"/>
                      <a:pt x="42" y="51"/>
                    </a:cubicBezTo>
                    <a:cubicBezTo>
                      <a:pt x="42" y="55"/>
                      <a:pt x="40" y="67"/>
                      <a:pt x="42" y="67"/>
                    </a:cubicBezTo>
                    <a:cubicBezTo>
                      <a:pt x="44" y="67"/>
                      <a:pt x="58" y="72"/>
                      <a:pt x="61" y="76"/>
                    </a:cubicBezTo>
                    <a:cubicBezTo>
                      <a:pt x="65" y="76"/>
                      <a:pt x="72" y="76"/>
                      <a:pt x="75" y="79"/>
                    </a:cubicBezTo>
                    <a:cubicBezTo>
                      <a:pt x="79" y="79"/>
                      <a:pt x="84" y="76"/>
                      <a:pt x="86" y="72"/>
                    </a:cubicBezTo>
                    <a:cubicBezTo>
                      <a:pt x="88" y="69"/>
                      <a:pt x="98" y="69"/>
                      <a:pt x="100" y="69"/>
                    </a:cubicBezTo>
                    <a:cubicBezTo>
                      <a:pt x="102" y="69"/>
                      <a:pt x="102" y="62"/>
                      <a:pt x="102" y="58"/>
                    </a:cubicBezTo>
                    <a:cubicBezTo>
                      <a:pt x="102" y="55"/>
                      <a:pt x="109" y="49"/>
                      <a:pt x="114" y="49"/>
                    </a:cubicBezTo>
                    <a:cubicBezTo>
                      <a:pt x="116" y="46"/>
                      <a:pt x="116" y="42"/>
                      <a:pt x="121" y="42"/>
                    </a:cubicBezTo>
                    <a:cubicBezTo>
                      <a:pt x="123" y="42"/>
                      <a:pt x="123" y="37"/>
                      <a:pt x="123" y="34"/>
                    </a:cubicBezTo>
                    <a:lnTo>
                      <a:pt x="123" y="28"/>
                    </a:lnTo>
                    <a:cubicBezTo>
                      <a:pt x="121" y="25"/>
                      <a:pt x="116" y="23"/>
                      <a:pt x="114" y="21"/>
                    </a:cubicBezTo>
                    <a:cubicBezTo>
                      <a:pt x="107" y="16"/>
                      <a:pt x="98" y="9"/>
                      <a:pt x="93" y="11"/>
                    </a:cubicBezTo>
                    <a:cubicBezTo>
                      <a:pt x="88" y="11"/>
                      <a:pt x="88" y="2"/>
                      <a:pt x="81" y="4"/>
                    </a:cubicBezTo>
                    <a:cubicBezTo>
                      <a:pt x="72" y="9"/>
                      <a:pt x="61" y="4"/>
                      <a:pt x="54" y="4"/>
                    </a:cubicBezTo>
                    <a:cubicBezTo>
                      <a:pt x="49" y="4"/>
                      <a:pt x="30" y="0"/>
                      <a:pt x="23" y="4"/>
                    </a:cubicBezTo>
                    <a:cubicBezTo>
                      <a:pt x="19" y="9"/>
                      <a:pt x="12" y="9"/>
                      <a:pt x="7" y="9"/>
                    </a:cubicBezTo>
                    <a:cubicBezTo>
                      <a:pt x="12" y="18"/>
                      <a:pt x="9" y="28"/>
                      <a:pt x="5" y="32"/>
                    </a:cubicBezTo>
                    <a:cubicBezTo>
                      <a:pt x="0" y="37"/>
                      <a:pt x="2" y="37"/>
                      <a:pt x="5" y="39"/>
                    </a:cubicBezTo>
                    <a:cubicBezTo>
                      <a:pt x="12" y="39"/>
                      <a:pt x="16" y="37"/>
                      <a:pt x="19" y="3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2" name="Freeform 281">
                <a:extLst>
                  <a:ext uri="{FF2B5EF4-FFF2-40B4-BE49-F238E27FC236}">
                    <a16:creationId xmlns:a16="http://schemas.microsoft.com/office/drawing/2014/main" id="{E51A55DE-899B-96FE-2DEB-D93BFF93C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538"/>
                <a:ext cx="74" cy="47"/>
              </a:xfrm>
              <a:custGeom>
                <a:avLst/>
                <a:gdLst>
                  <a:gd name="T0" fmla="*/ 19 w 123"/>
                  <a:gd name="T1" fmla="*/ 39 h 79"/>
                  <a:gd name="T2" fmla="*/ 19 w 123"/>
                  <a:gd name="T3" fmla="*/ 39 h 79"/>
                  <a:gd name="T4" fmla="*/ 30 w 123"/>
                  <a:gd name="T5" fmla="*/ 44 h 79"/>
                  <a:gd name="T6" fmla="*/ 42 w 123"/>
                  <a:gd name="T7" fmla="*/ 51 h 79"/>
                  <a:gd name="T8" fmla="*/ 42 w 123"/>
                  <a:gd name="T9" fmla="*/ 67 h 79"/>
                  <a:gd name="T10" fmla="*/ 61 w 123"/>
                  <a:gd name="T11" fmla="*/ 76 h 79"/>
                  <a:gd name="T12" fmla="*/ 75 w 123"/>
                  <a:gd name="T13" fmla="*/ 79 h 79"/>
                  <a:gd name="T14" fmla="*/ 86 w 123"/>
                  <a:gd name="T15" fmla="*/ 72 h 79"/>
                  <a:gd name="T16" fmla="*/ 100 w 123"/>
                  <a:gd name="T17" fmla="*/ 69 h 79"/>
                  <a:gd name="T18" fmla="*/ 102 w 123"/>
                  <a:gd name="T19" fmla="*/ 58 h 79"/>
                  <a:gd name="T20" fmla="*/ 114 w 123"/>
                  <a:gd name="T21" fmla="*/ 49 h 79"/>
                  <a:gd name="T22" fmla="*/ 121 w 123"/>
                  <a:gd name="T23" fmla="*/ 42 h 79"/>
                  <a:gd name="T24" fmla="*/ 123 w 123"/>
                  <a:gd name="T25" fmla="*/ 34 h 79"/>
                  <a:gd name="T26" fmla="*/ 123 w 123"/>
                  <a:gd name="T27" fmla="*/ 28 h 79"/>
                  <a:gd name="T28" fmla="*/ 114 w 123"/>
                  <a:gd name="T29" fmla="*/ 21 h 79"/>
                  <a:gd name="T30" fmla="*/ 93 w 123"/>
                  <a:gd name="T31" fmla="*/ 11 h 79"/>
                  <a:gd name="T32" fmla="*/ 81 w 123"/>
                  <a:gd name="T33" fmla="*/ 4 h 79"/>
                  <a:gd name="T34" fmla="*/ 54 w 123"/>
                  <a:gd name="T35" fmla="*/ 4 h 79"/>
                  <a:gd name="T36" fmla="*/ 23 w 123"/>
                  <a:gd name="T37" fmla="*/ 4 h 79"/>
                  <a:gd name="T38" fmla="*/ 7 w 123"/>
                  <a:gd name="T39" fmla="*/ 9 h 79"/>
                  <a:gd name="T40" fmla="*/ 5 w 123"/>
                  <a:gd name="T41" fmla="*/ 32 h 79"/>
                  <a:gd name="T42" fmla="*/ 5 w 123"/>
                  <a:gd name="T43" fmla="*/ 39 h 79"/>
                  <a:gd name="T44" fmla="*/ 19 w 123"/>
                  <a:gd name="T45" fmla="*/ 39 h 79"/>
                  <a:gd name="T46" fmla="*/ 19 w 123"/>
                  <a:gd name="T47" fmla="*/ 3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3" h="79">
                    <a:moveTo>
                      <a:pt x="19" y="39"/>
                    </a:moveTo>
                    <a:lnTo>
                      <a:pt x="19" y="39"/>
                    </a:lnTo>
                    <a:cubicBezTo>
                      <a:pt x="21" y="44"/>
                      <a:pt x="28" y="46"/>
                      <a:pt x="30" y="44"/>
                    </a:cubicBezTo>
                    <a:cubicBezTo>
                      <a:pt x="35" y="44"/>
                      <a:pt x="42" y="49"/>
                      <a:pt x="42" y="51"/>
                    </a:cubicBezTo>
                    <a:cubicBezTo>
                      <a:pt x="42" y="55"/>
                      <a:pt x="40" y="67"/>
                      <a:pt x="42" y="67"/>
                    </a:cubicBezTo>
                    <a:cubicBezTo>
                      <a:pt x="44" y="67"/>
                      <a:pt x="58" y="72"/>
                      <a:pt x="61" y="76"/>
                    </a:cubicBezTo>
                    <a:cubicBezTo>
                      <a:pt x="65" y="76"/>
                      <a:pt x="72" y="76"/>
                      <a:pt x="75" y="79"/>
                    </a:cubicBezTo>
                    <a:cubicBezTo>
                      <a:pt x="79" y="79"/>
                      <a:pt x="84" y="76"/>
                      <a:pt x="86" y="72"/>
                    </a:cubicBezTo>
                    <a:cubicBezTo>
                      <a:pt x="88" y="69"/>
                      <a:pt x="98" y="69"/>
                      <a:pt x="100" y="69"/>
                    </a:cubicBezTo>
                    <a:cubicBezTo>
                      <a:pt x="102" y="69"/>
                      <a:pt x="102" y="62"/>
                      <a:pt x="102" y="58"/>
                    </a:cubicBezTo>
                    <a:cubicBezTo>
                      <a:pt x="102" y="55"/>
                      <a:pt x="109" y="49"/>
                      <a:pt x="114" y="49"/>
                    </a:cubicBezTo>
                    <a:cubicBezTo>
                      <a:pt x="116" y="46"/>
                      <a:pt x="116" y="42"/>
                      <a:pt x="121" y="42"/>
                    </a:cubicBezTo>
                    <a:cubicBezTo>
                      <a:pt x="123" y="42"/>
                      <a:pt x="123" y="37"/>
                      <a:pt x="123" y="34"/>
                    </a:cubicBezTo>
                    <a:lnTo>
                      <a:pt x="123" y="28"/>
                    </a:lnTo>
                    <a:cubicBezTo>
                      <a:pt x="121" y="25"/>
                      <a:pt x="116" y="23"/>
                      <a:pt x="114" y="21"/>
                    </a:cubicBezTo>
                    <a:cubicBezTo>
                      <a:pt x="107" y="16"/>
                      <a:pt x="98" y="9"/>
                      <a:pt x="93" y="11"/>
                    </a:cubicBezTo>
                    <a:cubicBezTo>
                      <a:pt x="88" y="11"/>
                      <a:pt x="88" y="2"/>
                      <a:pt x="81" y="4"/>
                    </a:cubicBezTo>
                    <a:cubicBezTo>
                      <a:pt x="72" y="9"/>
                      <a:pt x="61" y="4"/>
                      <a:pt x="54" y="4"/>
                    </a:cubicBezTo>
                    <a:cubicBezTo>
                      <a:pt x="49" y="4"/>
                      <a:pt x="30" y="0"/>
                      <a:pt x="23" y="4"/>
                    </a:cubicBezTo>
                    <a:cubicBezTo>
                      <a:pt x="19" y="9"/>
                      <a:pt x="12" y="9"/>
                      <a:pt x="7" y="9"/>
                    </a:cubicBezTo>
                    <a:cubicBezTo>
                      <a:pt x="12" y="18"/>
                      <a:pt x="9" y="28"/>
                      <a:pt x="5" y="32"/>
                    </a:cubicBezTo>
                    <a:cubicBezTo>
                      <a:pt x="0" y="37"/>
                      <a:pt x="2" y="37"/>
                      <a:pt x="5" y="39"/>
                    </a:cubicBezTo>
                    <a:cubicBezTo>
                      <a:pt x="12" y="39"/>
                      <a:pt x="16" y="37"/>
                      <a:pt x="19" y="39"/>
                    </a:cubicBezTo>
                    <a:lnTo>
                      <a:pt x="19" y="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3" name="Freeform 282">
                <a:extLst>
                  <a:ext uri="{FF2B5EF4-FFF2-40B4-BE49-F238E27FC236}">
                    <a16:creationId xmlns:a16="http://schemas.microsoft.com/office/drawing/2014/main" id="{1C54DA6D-9409-0869-DA62-E38B73F0B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31"/>
                <a:ext cx="268" cy="216"/>
              </a:xfrm>
              <a:custGeom>
                <a:avLst/>
                <a:gdLst>
                  <a:gd name="T0" fmla="*/ 267 w 446"/>
                  <a:gd name="T1" fmla="*/ 74 h 359"/>
                  <a:gd name="T2" fmla="*/ 267 w 446"/>
                  <a:gd name="T3" fmla="*/ 74 h 359"/>
                  <a:gd name="T4" fmla="*/ 230 w 446"/>
                  <a:gd name="T5" fmla="*/ 70 h 359"/>
                  <a:gd name="T6" fmla="*/ 204 w 446"/>
                  <a:gd name="T7" fmla="*/ 63 h 359"/>
                  <a:gd name="T8" fmla="*/ 153 w 446"/>
                  <a:gd name="T9" fmla="*/ 25 h 359"/>
                  <a:gd name="T10" fmla="*/ 111 w 446"/>
                  <a:gd name="T11" fmla="*/ 0 h 359"/>
                  <a:gd name="T12" fmla="*/ 93 w 446"/>
                  <a:gd name="T13" fmla="*/ 0 h 359"/>
                  <a:gd name="T14" fmla="*/ 72 w 446"/>
                  <a:gd name="T15" fmla="*/ 7 h 359"/>
                  <a:gd name="T16" fmla="*/ 51 w 446"/>
                  <a:gd name="T17" fmla="*/ 21 h 359"/>
                  <a:gd name="T18" fmla="*/ 67 w 446"/>
                  <a:gd name="T19" fmla="*/ 39 h 359"/>
                  <a:gd name="T20" fmla="*/ 53 w 446"/>
                  <a:gd name="T21" fmla="*/ 49 h 359"/>
                  <a:gd name="T22" fmla="*/ 42 w 446"/>
                  <a:gd name="T23" fmla="*/ 56 h 359"/>
                  <a:gd name="T24" fmla="*/ 23 w 446"/>
                  <a:gd name="T25" fmla="*/ 67 h 359"/>
                  <a:gd name="T26" fmla="*/ 2 w 446"/>
                  <a:gd name="T27" fmla="*/ 58 h 359"/>
                  <a:gd name="T28" fmla="*/ 0 w 446"/>
                  <a:gd name="T29" fmla="*/ 65 h 359"/>
                  <a:gd name="T30" fmla="*/ 0 w 446"/>
                  <a:gd name="T31" fmla="*/ 70 h 359"/>
                  <a:gd name="T32" fmla="*/ 4 w 446"/>
                  <a:gd name="T33" fmla="*/ 93 h 359"/>
                  <a:gd name="T34" fmla="*/ 21 w 446"/>
                  <a:gd name="T35" fmla="*/ 114 h 359"/>
                  <a:gd name="T36" fmla="*/ 51 w 446"/>
                  <a:gd name="T37" fmla="*/ 163 h 359"/>
                  <a:gd name="T38" fmla="*/ 67 w 446"/>
                  <a:gd name="T39" fmla="*/ 186 h 359"/>
                  <a:gd name="T40" fmla="*/ 88 w 446"/>
                  <a:gd name="T41" fmla="*/ 210 h 359"/>
                  <a:gd name="T42" fmla="*/ 93 w 446"/>
                  <a:gd name="T43" fmla="*/ 235 h 359"/>
                  <a:gd name="T44" fmla="*/ 109 w 446"/>
                  <a:gd name="T45" fmla="*/ 270 h 359"/>
                  <a:gd name="T46" fmla="*/ 135 w 446"/>
                  <a:gd name="T47" fmla="*/ 298 h 359"/>
                  <a:gd name="T48" fmla="*/ 153 w 446"/>
                  <a:gd name="T49" fmla="*/ 331 h 359"/>
                  <a:gd name="T50" fmla="*/ 160 w 446"/>
                  <a:gd name="T51" fmla="*/ 347 h 359"/>
                  <a:gd name="T52" fmla="*/ 167 w 446"/>
                  <a:gd name="T53" fmla="*/ 359 h 359"/>
                  <a:gd name="T54" fmla="*/ 177 w 446"/>
                  <a:gd name="T55" fmla="*/ 354 h 359"/>
                  <a:gd name="T56" fmla="*/ 177 w 446"/>
                  <a:gd name="T57" fmla="*/ 343 h 359"/>
                  <a:gd name="T58" fmla="*/ 186 w 446"/>
                  <a:gd name="T59" fmla="*/ 336 h 359"/>
                  <a:gd name="T60" fmla="*/ 202 w 446"/>
                  <a:gd name="T61" fmla="*/ 338 h 359"/>
                  <a:gd name="T62" fmla="*/ 228 w 446"/>
                  <a:gd name="T63" fmla="*/ 340 h 359"/>
                  <a:gd name="T64" fmla="*/ 258 w 446"/>
                  <a:gd name="T65" fmla="*/ 345 h 359"/>
                  <a:gd name="T66" fmla="*/ 272 w 446"/>
                  <a:gd name="T67" fmla="*/ 338 h 359"/>
                  <a:gd name="T68" fmla="*/ 305 w 446"/>
                  <a:gd name="T69" fmla="*/ 310 h 359"/>
                  <a:gd name="T70" fmla="*/ 346 w 446"/>
                  <a:gd name="T71" fmla="*/ 308 h 359"/>
                  <a:gd name="T72" fmla="*/ 432 w 446"/>
                  <a:gd name="T73" fmla="*/ 280 h 359"/>
                  <a:gd name="T74" fmla="*/ 446 w 446"/>
                  <a:gd name="T75" fmla="*/ 235 h 359"/>
                  <a:gd name="T76" fmla="*/ 437 w 446"/>
                  <a:gd name="T77" fmla="*/ 219 h 359"/>
                  <a:gd name="T78" fmla="*/ 384 w 446"/>
                  <a:gd name="T79" fmla="*/ 214 h 359"/>
                  <a:gd name="T80" fmla="*/ 367 w 446"/>
                  <a:gd name="T81" fmla="*/ 191 h 359"/>
                  <a:gd name="T82" fmla="*/ 358 w 446"/>
                  <a:gd name="T83" fmla="*/ 177 h 359"/>
                  <a:gd name="T84" fmla="*/ 339 w 446"/>
                  <a:gd name="T85" fmla="*/ 165 h 359"/>
                  <a:gd name="T86" fmla="*/ 328 w 446"/>
                  <a:gd name="T87" fmla="*/ 142 h 359"/>
                  <a:gd name="T88" fmla="*/ 319 w 446"/>
                  <a:gd name="T89" fmla="*/ 119 h 359"/>
                  <a:gd name="T90" fmla="*/ 297 w 446"/>
                  <a:gd name="T91" fmla="*/ 93 h 359"/>
                  <a:gd name="T92" fmla="*/ 295 w 446"/>
                  <a:gd name="T93" fmla="*/ 86 h 359"/>
                  <a:gd name="T94" fmla="*/ 279 w 446"/>
                  <a:gd name="T95" fmla="*/ 84 h 359"/>
                  <a:gd name="T96" fmla="*/ 267 w 446"/>
                  <a:gd name="T97" fmla="*/ 74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46" h="359">
                    <a:moveTo>
                      <a:pt x="267" y="74"/>
                    </a:moveTo>
                    <a:lnTo>
                      <a:pt x="267" y="74"/>
                    </a:lnTo>
                    <a:cubicBezTo>
                      <a:pt x="267" y="74"/>
                      <a:pt x="235" y="70"/>
                      <a:pt x="230" y="70"/>
                    </a:cubicBezTo>
                    <a:cubicBezTo>
                      <a:pt x="225" y="70"/>
                      <a:pt x="211" y="70"/>
                      <a:pt x="204" y="63"/>
                    </a:cubicBezTo>
                    <a:cubicBezTo>
                      <a:pt x="197" y="56"/>
                      <a:pt x="160" y="28"/>
                      <a:pt x="153" y="25"/>
                    </a:cubicBezTo>
                    <a:cubicBezTo>
                      <a:pt x="146" y="21"/>
                      <a:pt x="118" y="2"/>
                      <a:pt x="111" y="0"/>
                    </a:cubicBezTo>
                    <a:lnTo>
                      <a:pt x="93" y="0"/>
                    </a:lnTo>
                    <a:cubicBezTo>
                      <a:pt x="84" y="0"/>
                      <a:pt x="88" y="7"/>
                      <a:pt x="72" y="7"/>
                    </a:cubicBezTo>
                    <a:cubicBezTo>
                      <a:pt x="56" y="7"/>
                      <a:pt x="46" y="18"/>
                      <a:pt x="51" y="21"/>
                    </a:cubicBezTo>
                    <a:cubicBezTo>
                      <a:pt x="56" y="23"/>
                      <a:pt x="72" y="37"/>
                      <a:pt x="67" y="39"/>
                    </a:cubicBezTo>
                    <a:cubicBezTo>
                      <a:pt x="63" y="42"/>
                      <a:pt x="60" y="49"/>
                      <a:pt x="53" y="49"/>
                    </a:cubicBezTo>
                    <a:cubicBezTo>
                      <a:pt x="49" y="49"/>
                      <a:pt x="42" y="49"/>
                      <a:pt x="42" y="56"/>
                    </a:cubicBezTo>
                    <a:cubicBezTo>
                      <a:pt x="42" y="60"/>
                      <a:pt x="32" y="67"/>
                      <a:pt x="23" y="67"/>
                    </a:cubicBezTo>
                    <a:cubicBezTo>
                      <a:pt x="21" y="67"/>
                      <a:pt x="11" y="63"/>
                      <a:pt x="2" y="58"/>
                    </a:cubicBezTo>
                    <a:lnTo>
                      <a:pt x="0" y="65"/>
                    </a:lnTo>
                    <a:lnTo>
                      <a:pt x="0" y="70"/>
                    </a:lnTo>
                    <a:cubicBezTo>
                      <a:pt x="2" y="74"/>
                      <a:pt x="0" y="93"/>
                      <a:pt x="4" y="93"/>
                    </a:cubicBezTo>
                    <a:cubicBezTo>
                      <a:pt x="9" y="95"/>
                      <a:pt x="11" y="105"/>
                      <a:pt x="21" y="114"/>
                    </a:cubicBezTo>
                    <a:cubicBezTo>
                      <a:pt x="30" y="126"/>
                      <a:pt x="51" y="156"/>
                      <a:pt x="51" y="163"/>
                    </a:cubicBezTo>
                    <a:cubicBezTo>
                      <a:pt x="51" y="170"/>
                      <a:pt x="56" y="177"/>
                      <a:pt x="67" y="186"/>
                    </a:cubicBezTo>
                    <a:cubicBezTo>
                      <a:pt x="81" y="196"/>
                      <a:pt x="81" y="205"/>
                      <a:pt x="88" y="210"/>
                    </a:cubicBezTo>
                    <a:cubicBezTo>
                      <a:pt x="93" y="217"/>
                      <a:pt x="93" y="221"/>
                      <a:pt x="93" y="235"/>
                    </a:cubicBezTo>
                    <a:cubicBezTo>
                      <a:pt x="93" y="247"/>
                      <a:pt x="98" y="263"/>
                      <a:pt x="109" y="270"/>
                    </a:cubicBezTo>
                    <a:cubicBezTo>
                      <a:pt x="121" y="277"/>
                      <a:pt x="128" y="284"/>
                      <a:pt x="135" y="298"/>
                    </a:cubicBezTo>
                    <a:cubicBezTo>
                      <a:pt x="139" y="312"/>
                      <a:pt x="146" y="324"/>
                      <a:pt x="153" y="331"/>
                    </a:cubicBezTo>
                    <a:cubicBezTo>
                      <a:pt x="160" y="338"/>
                      <a:pt x="158" y="343"/>
                      <a:pt x="160" y="347"/>
                    </a:cubicBezTo>
                    <a:cubicBezTo>
                      <a:pt x="163" y="350"/>
                      <a:pt x="165" y="354"/>
                      <a:pt x="167" y="359"/>
                    </a:cubicBezTo>
                    <a:cubicBezTo>
                      <a:pt x="174" y="357"/>
                      <a:pt x="177" y="354"/>
                      <a:pt x="177" y="354"/>
                    </a:cubicBezTo>
                    <a:cubicBezTo>
                      <a:pt x="179" y="352"/>
                      <a:pt x="174" y="345"/>
                      <a:pt x="177" y="343"/>
                    </a:cubicBezTo>
                    <a:cubicBezTo>
                      <a:pt x="179" y="340"/>
                      <a:pt x="184" y="336"/>
                      <a:pt x="186" y="336"/>
                    </a:cubicBezTo>
                    <a:cubicBezTo>
                      <a:pt x="190" y="333"/>
                      <a:pt x="195" y="338"/>
                      <a:pt x="202" y="338"/>
                    </a:cubicBezTo>
                    <a:cubicBezTo>
                      <a:pt x="209" y="336"/>
                      <a:pt x="225" y="338"/>
                      <a:pt x="228" y="340"/>
                    </a:cubicBezTo>
                    <a:cubicBezTo>
                      <a:pt x="230" y="340"/>
                      <a:pt x="253" y="340"/>
                      <a:pt x="258" y="345"/>
                    </a:cubicBezTo>
                    <a:cubicBezTo>
                      <a:pt x="262" y="350"/>
                      <a:pt x="269" y="347"/>
                      <a:pt x="272" y="338"/>
                    </a:cubicBezTo>
                    <a:cubicBezTo>
                      <a:pt x="276" y="331"/>
                      <a:pt x="302" y="312"/>
                      <a:pt x="305" y="310"/>
                    </a:cubicBezTo>
                    <a:cubicBezTo>
                      <a:pt x="309" y="308"/>
                      <a:pt x="337" y="310"/>
                      <a:pt x="346" y="308"/>
                    </a:cubicBezTo>
                    <a:cubicBezTo>
                      <a:pt x="358" y="305"/>
                      <a:pt x="430" y="282"/>
                      <a:pt x="432" y="280"/>
                    </a:cubicBezTo>
                    <a:cubicBezTo>
                      <a:pt x="435" y="277"/>
                      <a:pt x="446" y="240"/>
                      <a:pt x="446" y="235"/>
                    </a:cubicBezTo>
                    <a:cubicBezTo>
                      <a:pt x="446" y="231"/>
                      <a:pt x="442" y="219"/>
                      <a:pt x="437" y="219"/>
                    </a:cubicBezTo>
                    <a:cubicBezTo>
                      <a:pt x="430" y="221"/>
                      <a:pt x="386" y="217"/>
                      <a:pt x="384" y="214"/>
                    </a:cubicBezTo>
                    <a:cubicBezTo>
                      <a:pt x="381" y="212"/>
                      <a:pt x="367" y="203"/>
                      <a:pt x="367" y="191"/>
                    </a:cubicBezTo>
                    <a:cubicBezTo>
                      <a:pt x="363" y="189"/>
                      <a:pt x="360" y="182"/>
                      <a:pt x="358" y="177"/>
                    </a:cubicBezTo>
                    <a:cubicBezTo>
                      <a:pt x="353" y="177"/>
                      <a:pt x="344" y="177"/>
                      <a:pt x="339" y="165"/>
                    </a:cubicBezTo>
                    <a:cubicBezTo>
                      <a:pt x="337" y="163"/>
                      <a:pt x="325" y="147"/>
                      <a:pt x="328" y="142"/>
                    </a:cubicBezTo>
                    <a:cubicBezTo>
                      <a:pt x="335" y="137"/>
                      <a:pt x="325" y="126"/>
                      <a:pt x="319" y="119"/>
                    </a:cubicBezTo>
                    <a:cubicBezTo>
                      <a:pt x="312" y="114"/>
                      <a:pt x="297" y="103"/>
                      <a:pt x="297" y="93"/>
                    </a:cubicBezTo>
                    <a:cubicBezTo>
                      <a:pt x="297" y="93"/>
                      <a:pt x="297" y="88"/>
                      <a:pt x="295" y="86"/>
                    </a:cubicBezTo>
                    <a:lnTo>
                      <a:pt x="279" y="84"/>
                    </a:lnTo>
                    <a:lnTo>
                      <a:pt x="267" y="7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4" name="Freeform 283">
                <a:extLst>
                  <a:ext uri="{FF2B5EF4-FFF2-40B4-BE49-F238E27FC236}">
                    <a16:creationId xmlns:a16="http://schemas.microsoft.com/office/drawing/2014/main" id="{525A2562-AFF8-BEB6-B9E6-5F3726DE6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31"/>
                <a:ext cx="268" cy="216"/>
              </a:xfrm>
              <a:custGeom>
                <a:avLst/>
                <a:gdLst>
                  <a:gd name="T0" fmla="*/ 267 w 446"/>
                  <a:gd name="T1" fmla="*/ 74 h 359"/>
                  <a:gd name="T2" fmla="*/ 267 w 446"/>
                  <a:gd name="T3" fmla="*/ 74 h 359"/>
                  <a:gd name="T4" fmla="*/ 230 w 446"/>
                  <a:gd name="T5" fmla="*/ 70 h 359"/>
                  <a:gd name="T6" fmla="*/ 204 w 446"/>
                  <a:gd name="T7" fmla="*/ 63 h 359"/>
                  <a:gd name="T8" fmla="*/ 153 w 446"/>
                  <a:gd name="T9" fmla="*/ 25 h 359"/>
                  <a:gd name="T10" fmla="*/ 111 w 446"/>
                  <a:gd name="T11" fmla="*/ 0 h 359"/>
                  <a:gd name="T12" fmla="*/ 93 w 446"/>
                  <a:gd name="T13" fmla="*/ 0 h 359"/>
                  <a:gd name="T14" fmla="*/ 72 w 446"/>
                  <a:gd name="T15" fmla="*/ 7 h 359"/>
                  <a:gd name="T16" fmla="*/ 51 w 446"/>
                  <a:gd name="T17" fmla="*/ 21 h 359"/>
                  <a:gd name="T18" fmla="*/ 67 w 446"/>
                  <a:gd name="T19" fmla="*/ 39 h 359"/>
                  <a:gd name="T20" fmla="*/ 53 w 446"/>
                  <a:gd name="T21" fmla="*/ 49 h 359"/>
                  <a:gd name="T22" fmla="*/ 42 w 446"/>
                  <a:gd name="T23" fmla="*/ 56 h 359"/>
                  <a:gd name="T24" fmla="*/ 23 w 446"/>
                  <a:gd name="T25" fmla="*/ 67 h 359"/>
                  <a:gd name="T26" fmla="*/ 2 w 446"/>
                  <a:gd name="T27" fmla="*/ 58 h 359"/>
                  <a:gd name="T28" fmla="*/ 0 w 446"/>
                  <a:gd name="T29" fmla="*/ 65 h 359"/>
                  <a:gd name="T30" fmla="*/ 0 w 446"/>
                  <a:gd name="T31" fmla="*/ 70 h 359"/>
                  <a:gd name="T32" fmla="*/ 4 w 446"/>
                  <a:gd name="T33" fmla="*/ 93 h 359"/>
                  <a:gd name="T34" fmla="*/ 21 w 446"/>
                  <a:gd name="T35" fmla="*/ 114 h 359"/>
                  <a:gd name="T36" fmla="*/ 51 w 446"/>
                  <a:gd name="T37" fmla="*/ 163 h 359"/>
                  <a:gd name="T38" fmla="*/ 67 w 446"/>
                  <a:gd name="T39" fmla="*/ 186 h 359"/>
                  <a:gd name="T40" fmla="*/ 88 w 446"/>
                  <a:gd name="T41" fmla="*/ 210 h 359"/>
                  <a:gd name="T42" fmla="*/ 93 w 446"/>
                  <a:gd name="T43" fmla="*/ 235 h 359"/>
                  <a:gd name="T44" fmla="*/ 109 w 446"/>
                  <a:gd name="T45" fmla="*/ 270 h 359"/>
                  <a:gd name="T46" fmla="*/ 135 w 446"/>
                  <a:gd name="T47" fmla="*/ 298 h 359"/>
                  <a:gd name="T48" fmla="*/ 153 w 446"/>
                  <a:gd name="T49" fmla="*/ 331 h 359"/>
                  <a:gd name="T50" fmla="*/ 160 w 446"/>
                  <a:gd name="T51" fmla="*/ 347 h 359"/>
                  <a:gd name="T52" fmla="*/ 167 w 446"/>
                  <a:gd name="T53" fmla="*/ 359 h 359"/>
                  <a:gd name="T54" fmla="*/ 177 w 446"/>
                  <a:gd name="T55" fmla="*/ 354 h 359"/>
                  <a:gd name="T56" fmla="*/ 177 w 446"/>
                  <a:gd name="T57" fmla="*/ 343 h 359"/>
                  <a:gd name="T58" fmla="*/ 186 w 446"/>
                  <a:gd name="T59" fmla="*/ 336 h 359"/>
                  <a:gd name="T60" fmla="*/ 202 w 446"/>
                  <a:gd name="T61" fmla="*/ 338 h 359"/>
                  <a:gd name="T62" fmla="*/ 228 w 446"/>
                  <a:gd name="T63" fmla="*/ 340 h 359"/>
                  <a:gd name="T64" fmla="*/ 258 w 446"/>
                  <a:gd name="T65" fmla="*/ 345 h 359"/>
                  <a:gd name="T66" fmla="*/ 272 w 446"/>
                  <a:gd name="T67" fmla="*/ 338 h 359"/>
                  <a:gd name="T68" fmla="*/ 305 w 446"/>
                  <a:gd name="T69" fmla="*/ 310 h 359"/>
                  <a:gd name="T70" fmla="*/ 346 w 446"/>
                  <a:gd name="T71" fmla="*/ 308 h 359"/>
                  <a:gd name="T72" fmla="*/ 432 w 446"/>
                  <a:gd name="T73" fmla="*/ 280 h 359"/>
                  <a:gd name="T74" fmla="*/ 446 w 446"/>
                  <a:gd name="T75" fmla="*/ 235 h 359"/>
                  <a:gd name="T76" fmla="*/ 437 w 446"/>
                  <a:gd name="T77" fmla="*/ 219 h 359"/>
                  <a:gd name="T78" fmla="*/ 384 w 446"/>
                  <a:gd name="T79" fmla="*/ 214 h 359"/>
                  <a:gd name="T80" fmla="*/ 367 w 446"/>
                  <a:gd name="T81" fmla="*/ 191 h 359"/>
                  <a:gd name="T82" fmla="*/ 358 w 446"/>
                  <a:gd name="T83" fmla="*/ 177 h 359"/>
                  <a:gd name="T84" fmla="*/ 339 w 446"/>
                  <a:gd name="T85" fmla="*/ 165 h 359"/>
                  <a:gd name="T86" fmla="*/ 328 w 446"/>
                  <a:gd name="T87" fmla="*/ 142 h 359"/>
                  <a:gd name="T88" fmla="*/ 319 w 446"/>
                  <a:gd name="T89" fmla="*/ 119 h 359"/>
                  <a:gd name="T90" fmla="*/ 297 w 446"/>
                  <a:gd name="T91" fmla="*/ 93 h 359"/>
                  <a:gd name="T92" fmla="*/ 295 w 446"/>
                  <a:gd name="T93" fmla="*/ 86 h 359"/>
                  <a:gd name="T94" fmla="*/ 279 w 446"/>
                  <a:gd name="T95" fmla="*/ 84 h 359"/>
                  <a:gd name="T96" fmla="*/ 267 w 446"/>
                  <a:gd name="T97" fmla="*/ 74 h 359"/>
                  <a:gd name="T98" fmla="*/ 267 w 446"/>
                  <a:gd name="T99" fmla="*/ 74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6" h="359">
                    <a:moveTo>
                      <a:pt x="267" y="74"/>
                    </a:moveTo>
                    <a:lnTo>
                      <a:pt x="267" y="74"/>
                    </a:lnTo>
                    <a:cubicBezTo>
                      <a:pt x="267" y="74"/>
                      <a:pt x="235" y="70"/>
                      <a:pt x="230" y="70"/>
                    </a:cubicBezTo>
                    <a:cubicBezTo>
                      <a:pt x="225" y="70"/>
                      <a:pt x="211" y="70"/>
                      <a:pt x="204" y="63"/>
                    </a:cubicBezTo>
                    <a:cubicBezTo>
                      <a:pt x="197" y="56"/>
                      <a:pt x="160" y="28"/>
                      <a:pt x="153" y="25"/>
                    </a:cubicBezTo>
                    <a:cubicBezTo>
                      <a:pt x="146" y="21"/>
                      <a:pt x="118" y="2"/>
                      <a:pt x="111" y="0"/>
                    </a:cubicBezTo>
                    <a:lnTo>
                      <a:pt x="93" y="0"/>
                    </a:lnTo>
                    <a:cubicBezTo>
                      <a:pt x="84" y="0"/>
                      <a:pt x="88" y="7"/>
                      <a:pt x="72" y="7"/>
                    </a:cubicBezTo>
                    <a:cubicBezTo>
                      <a:pt x="56" y="7"/>
                      <a:pt x="46" y="18"/>
                      <a:pt x="51" y="21"/>
                    </a:cubicBezTo>
                    <a:cubicBezTo>
                      <a:pt x="56" y="23"/>
                      <a:pt x="72" y="37"/>
                      <a:pt x="67" y="39"/>
                    </a:cubicBezTo>
                    <a:cubicBezTo>
                      <a:pt x="63" y="42"/>
                      <a:pt x="60" y="49"/>
                      <a:pt x="53" y="49"/>
                    </a:cubicBezTo>
                    <a:cubicBezTo>
                      <a:pt x="49" y="49"/>
                      <a:pt x="42" y="49"/>
                      <a:pt x="42" y="56"/>
                    </a:cubicBezTo>
                    <a:cubicBezTo>
                      <a:pt x="42" y="60"/>
                      <a:pt x="32" y="67"/>
                      <a:pt x="23" y="67"/>
                    </a:cubicBezTo>
                    <a:cubicBezTo>
                      <a:pt x="21" y="67"/>
                      <a:pt x="11" y="63"/>
                      <a:pt x="2" y="58"/>
                    </a:cubicBezTo>
                    <a:lnTo>
                      <a:pt x="0" y="65"/>
                    </a:lnTo>
                    <a:lnTo>
                      <a:pt x="0" y="70"/>
                    </a:lnTo>
                    <a:cubicBezTo>
                      <a:pt x="2" y="74"/>
                      <a:pt x="0" y="93"/>
                      <a:pt x="4" y="93"/>
                    </a:cubicBezTo>
                    <a:cubicBezTo>
                      <a:pt x="9" y="95"/>
                      <a:pt x="11" y="105"/>
                      <a:pt x="21" y="114"/>
                    </a:cubicBezTo>
                    <a:cubicBezTo>
                      <a:pt x="30" y="126"/>
                      <a:pt x="51" y="156"/>
                      <a:pt x="51" y="163"/>
                    </a:cubicBezTo>
                    <a:cubicBezTo>
                      <a:pt x="51" y="170"/>
                      <a:pt x="56" y="177"/>
                      <a:pt x="67" y="186"/>
                    </a:cubicBezTo>
                    <a:cubicBezTo>
                      <a:pt x="81" y="196"/>
                      <a:pt x="81" y="205"/>
                      <a:pt x="88" y="210"/>
                    </a:cubicBezTo>
                    <a:cubicBezTo>
                      <a:pt x="93" y="217"/>
                      <a:pt x="93" y="221"/>
                      <a:pt x="93" y="235"/>
                    </a:cubicBezTo>
                    <a:cubicBezTo>
                      <a:pt x="93" y="247"/>
                      <a:pt x="98" y="263"/>
                      <a:pt x="109" y="270"/>
                    </a:cubicBezTo>
                    <a:cubicBezTo>
                      <a:pt x="121" y="277"/>
                      <a:pt x="128" y="284"/>
                      <a:pt x="135" y="298"/>
                    </a:cubicBezTo>
                    <a:cubicBezTo>
                      <a:pt x="139" y="312"/>
                      <a:pt x="146" y="324"/>
                      <a:pt x="153" y="331"/>
                    </a:cubicBezTo>
                    <a:cubicBezTo>
                      <a:pt x="160" y="338"/>
                      <a:pt x="158" y="343"/>
                      <a:pt x="160" y="347"/>
                    </a:cubicBezTo>
                    <a:cubicBezTo>
                      <a:pt x="163" y="350"/>
                      <a:pt x="165" y="354"/>
                      <a:pt x="167" y="359"/>
                    </a:cubicBezTo>
                    <a:cubicBezTo>
                      <a:pt x="174" y="357"/>
                      <a:pt x="177" y="354"/>
                      <a:pt x="177" y="354"/>
                    </a:cubicBezTo>
                    <a:cubicBezTo>
                      <a:pt x="179" y="352"/>
                      <a:pt x="174" y="345"/>
                      <a:pt x="177" y="343"/>
                    </a:cubicBezTo>
                    <a:cubicBezTo>
                      <a:pt x="179" y="340"/>
                      <a:pt x="184" y="336"/>
                      <a:pt x="186" y="336"/>
                    </a:cubicBezTo>
                    <a:cubicBezTo>
                      <a:pt x="190" y="333"/>
                      <a:pt x="195" y="338"/>
                      <a:pt x="202" y="338"/>
                    </a:cubicBezTo>
                    <a:cubicBezTo>
                      <a:pt x="209" y="336"/>
                      <a:pt x="225" y="338"/>
                      <a:pt x="228" y="340"/>
                    </a:cubicBezTo>
                    <a:cubicBezTo>
                      <a:pt x="230" y="340"/>
                      <a:pt x="253" y="340"/>
                      <a:pt x="258" y="345"/>
                    </a:cubicBezTo>
                    <a:cubicBezTo>
                      <a:pt x="262" y="350"/>
                      <a:pt x="269" y="347"/>
                      <a:pt x="272" y="338"/>
                    </a:cubicBezTo>
                    <a:cubicBezTo>
                      <a:pt x="276" y="331"/>
                      <a:pt x="302" y="312"/>
                      <a:pt x="305" y="310"/>
                    </a:cubicBezTo>
                    <a:cubicBezTo>
                      <a:pt x="309" y="308"/>
                      <a:pt x="337" y="310"/>
                      <a:pt x="346" y="308"/>
                    </a:cubicBezTo>
                    <a:cubicBezTo>
                      <a:pt x="358" y="305"/>
                      <a:pt x="430" y="282"/>
                      <a:pt x="432" y="280"/>
                    </a:cubicBezTo>
                    <a:cubicBezTo>
                      <a:pt x="435" y="277"/>
                      <a:pt x="446" y="240"/>
                      <a:pt x="446" y="235"/>
                    </a:cubicBezTo>
                    <a:cubicBezTo>
                      <a:pt x="446" y="231"/>
                      <a:pt x="442" y="219"/>
                      <a:pt x="437" y="219"/>
                    </a:cubicBezTo>
                    <a:cubicBezTo>
                      <a:pt x="430" y="221"/>
                      <a:pt x="386" y="217"/>
                      <a:pt x="384" y="214"/>
                    </a:cubicBezTo>
                    <a:cubicBezTo>
                      <a:pt x="381" y="212"/>
                      <a:pt x="367" y="203"/>
                      <a:pt x="367" y="191"/>
                    </a:cubicBezTo>
                    <a:cubicBezTo>
                      <a:pt x="363" y="189"/>
                      <a:pt x="360" y="182"/>
                      <a:pt x="358" y="177"/>
                    </a:cubicBezTo>
                    <a:cubicBezTo>
                      <a:pt x="353" y="177"/>
                      <a:pt x="344" y="177"/>
                      <a:pt x="339" y="165"/>
                    </a:cubicBezTo>
                    <a:cubicBezTo>
                      <a:pt x="337" y="163"/>
                      <a:pt x="325" y="147"/>
                      <a:pt x="328" y="142"/>
                    </a:cubicBezTo>
                    <a:cubicBezTo>
                      <a:pt x="335" y="137"/>
                      <a:pt x="325" y="126"/>
                      <a:pt x="319" y="119"/>
                    </a:cubicBezTo>
                    <a:cubicBezTo>
                      <a:pt x="312" y="114"/>
                      <a:pt x="297" y="103"/>
                      <a:pt x="297" y="93"/>
                    </a:cubicBezTo>
                    <a:cubicBezTo>
                      <a:pt x="297" y="93"/>
                      <a:pt x="297" y="88"/>
                      <a:pt x="295" y="86"/>
                    </a:cubicBezTo>
                    <a:lnTo>
                      <a:pt x="279" y="84"/>
                    </a:lnTo>
                    <a:lnTo>
                      <a:pt x="267" y="74"/>
                    </a:lnTo>
                    <a:lnTo>
                      <a:pt x="267" y="7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5" name="Freeform 284">
                <a:extLst>
                  <a:ext uri="{FF2B5EF4-FFF2-40B4-BE49-F238E27FC236}">
                    <a16:creationId xmlns:a16="http://schemas.microsoft.com/office/drawing/2014/main" id="{6A3A443E-7F27-61C8-74A9-F4305B0D6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31"/>
                <a:ext cx="268" cy="216"/>
              </a:xfrm>
              <a:custGeom>
                <a:avLst/>
                <a:gdLst>
                  <a:gd name="T0" fmla="*/ 267 w 446"/>
                  <a:gd name="T1" fmla="*/ 74 h 359"/>
                  <a:gd name="T2" fmla="*/ 267 w 446"/>
                  <a:gd name="T3" fmla="*/ 74 h 359"/>
                  <a:gd name="T4" fmla="*/ 230 w 446"/>
                  <a:gd name="T5" fmla="*/ 70 h 359"/>
                  <a:gd name="T6" fmla="*/ 204 w 446"/>
                  <a:gd name="T7" fmla="*/ 63 h 359"/>
                  <a:gd name="T8" fmla="*/ 153 w 446"/>
                  <a:gd name="T9" fmla="*/ 25 h 359"/>
                  <a:gd name="T10" fmla="*/ 111 w 446"/>
                  <a:gd name="T11" fmla="*/ 0 h 359"/>
                  <a:gd name="T12" fmla="*/ 93 w 446"/>
                  <a:gd name="T13" fmla="*/ 0 h 359"/>
                  <a:gd name="T14" fmla="*/ 72 w 446"/>
                  <a:gd name="T15" fmla="*/ 7 h 359"/>
                  <a:gd name="T16" fmla="*/ 51 w 446"/>
                  <a:gd name="T17" fmla="*/ 21 h 359"/>
                  <a:gd name="T18" fmla="*/ 67 w 446"/>
                  <a:gd name="T19" fmla="*/ 39 h 359"/>
                  <a:gd name="T20" fmla="*/ 53 w 446"/>
                  <a:gd name="T21" fmla="*/ 49 h 359"/>
                  <a:gd name="T22" fmla="*/ 42 w 446"/>
                  <a:gd name="T23" fmla="*/ 56 h 359"/>
                  <a:gd name="T24" fmla="*/ 23 w 446"/>
                  <a:gd name="T25" fmla="*/ 67 h 359"/>
                  <a:gd name="T26" fmla="*/ 2 w 446"/>
                  <a:gd name="T27" fmla="*/ 58 h 359"/>
                  <a:gd name="T28" fmla="*/ 0 w 446"/>
                  <a:gd name="T29" fmla="*/ 65 h 359"/>
                  <a:gd name="T30" fmla="*/ 0 w 446"/>
                  <a:gd name="T31" fmla="*/ 70 h 359"/>
                  <a:gd name="T32" fmla="*/ 4 w 446"/>
                  <a:gd name="T33" fmla="*/ 93 h 359"/>
                  <a:gd name="T34" fmla="*/ 21 w 446"/>
                  <a:gd name="T35" fmla="*/ 114 h 359"/>
                  <a:gd name="T36" fmla="*/ 51 w 446"/>
                  <a:gd name="T37" fmla="*/ 163 h 359"/>
                  <a:gd name="T38" fmla="*/ 67 w 446"/>
                  <a:gd name="T39" fmla="*/ 186 h 359"/>
                  <a:gd name="T40" fmla="*/ 88 w 446"/>
                  <a:gd name="T41" fmla="*/ 210 h 359"/>
                  <a:gd name="T42" fmla="*/ 93 w 446"/>
                  <a:gd name="T43" fmla="*/ 235 h 359"/>
                  <a:gd name="T44" fmla="*/ 109 w 446"/>
                  <a:gd name="T45" fmla="*/ 270 h 359"/>
                  <a:gd name="T46" fmla="*/ 135 w 446"/>
                  <a:gd name="T47" fmla="*/ 298 h 359"/>
                  <a:gd name="T48" fmla="*/ 153 w 446"/>
                  <a:gd name="T49" fmla="*/ 331 h 359"/>
                  <a:gd name="T50" fmla="*/ 160 w 446"/>
                  <a:gd name="T51" fmla="*/ 347 h 359"/>
                  <a:gd name="T52" fmla="*/ 167 w 446"/>
                  <a:gd name="T53" fmla="*/ 359 h 359"/>
                  <a:gd name="T54" fmla="*/ 177 w 446"/>
                  <a:gd name="T55" fmla="*/ 354 h 359"/>
                  <a:gd name="T56" fmla="*/ 177 w 446"/>
                  <a:gd name="T57" fmla="*/ 343 h 359"/>
                  <a:gd name="T58" fmla="*/ 186 w 446"/>
                  <a:gd name="T59" fmla="*/ 336 h 359"/>
                  <a:gd name="T60" fmla="*/ 202 w 446"/>
                  <a:gd name="T61" fmla="*/ 338 h 359"/>
                  <a:gd name="T62" fmla="*/ 228 w 446"/>
                  <a:gd name="T63" fmla="*/ 340 h 359"/>
                  <a:gd name="T64" fmla="*/ 258 w 446"/>
                  <a:gd name="T65" fmla="*/ 345 h 359"/>
                  <a:gd name="T66" fmla="*/ 272 w 446"/>
                  <a:gd name="T67" fmla="*/ 338 h 359"/>
                  <a:gd name="T68" fmla="*/ 305 w 446"/>
                  <a:gd name="T69" fmla="*/ 310 h 359"/>
                  <a:gd name="T70" fmla="*/ 346 w 446"/>
                  <a:gd name="T71" fmla="*/ 308 h 359"/>
                  <a:gd name="T72" fmla="*/ 432 w 446"/>
                  <a:gd name="T73" fmla="*/ 280 h 359"/>
                  <a:gd name="T74" fmla="*/ 446 w 446"/>
                  <a:gd name="T75" fmla="*/ 235 h 359"/>
                  <a:gd name="T76" fmla="*/ 437 w 446"/>
                  <a:gd name="T77" fmla="*/ 219 h 359"/>
                  <a:gd name="T78" fmla="*/ 384 w 446"/>
                  <a:gd name="T79" fmla="*/ 214 h 359"/>
                  <a:gd name="T80" fmla="*/ 367 w 446"/>
                  <a:gd name="T81" fmla="*/ 191 h 359"/>
                  <a:gd name="T82" fmla="*/ 358 w 446"/>
                  <a:gd name="T83" fmla="*/ 177 h 359"/>
                  <a:gd name="T84" fmla="*/ 339 w 446"/>
                  <a:gd name="T85" fmla="*/ 165 h 359"/>
                  <a:gd name="T86" fmla="*/ 328 w 446"/>
                  <a:gd name="T87" fmla="*/ 142 h 359"/>
                  <a:gd name="T88" fmla="*/ 319 w 446"/>
                  <a:gd name="T89" fmla="*/ 119 h 359"/>
                  <a:gd name="T90" fmla="*/ 297 w 446"/>
                  <a:gd name="T91" fmla="*/ 93 h 359"/>
                  <a:gd name="T92" fmla="*/ 295 w 446"/>
                  <a:gd name="T93" fmla="*/ 86 h 359"/>
                  <a:gd name="T94" fmla="*/ 279 w 446"/>
                  <a:gd name="T95" fmla="*/ 84 h 359"/>
                  <a:gd name="T96" fmla="*/ 267 w 446"/>
                  <a:gd name="T97" fmla="*/ 74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46" h="359">
                    <a:moveTo>
                      <a:pt x="267" y="74"/>
                    </a:moveTo>
                    <a:lnTo>
                      <a:pt x="267" y="74"/>
                    </a:lnTo>
                    <a:cubicBezTo>
                      <a:pt x="267" y="74"/>
                      <a:pt x="235" y="70"/>
                      <a:pt x="230" y="70"/>
                    </a:cubicBezTo>
                    <a:cubicBezTo>
                      <a:pt x="225" y="70"/>
                      <a:pt x="211" y="70"/>
                      <a:pt x="204" y="63"/>
                    </a:cubicBezTo>
                    <a:cubicBezTo>
                      <a:pt x="197" y="56"/>
                      <a:pt x="160" y="28"/>
                      <a:pt x="153" y="25"/>
                    </a:cubicBezTo>
                    <a:cubicBezTo>
                      <a:pt x="146" y="21"/>
                      <a:pt x="118" y="2"/>
                      <a:pt x="111" y="0"/>
                    </a:cubicBezTo>
                    <a:lnTo>
                      <a:pt x="93" y="0"/>
                    </a:lnTo>
                    <a:cubicBezTo>
                      <a:pt x="84" y="0"/>
                      <a:pt x="88" y="7"/>
                      <a:pt x="72" y="7"/>
                    </a:cubicBezTo>
                    <a:cubicBezTo>
                      <a:pt x="56" y="7"/>
                      <a:pt x="46" y="18"/>
                      <a:pt x="51" y="21"/>
                    </a:cubicBezTo>
                    <a:cubicBezTo>
                      <a:pt x="56" y="23"/>
                      <a:pt x="72" y="37"/>
                      <a:pt x="67" y="39"/>
                    </a:cubicBezTo>
                    <a:cubicBezTo>
                      <a:pt x="63" y="42"/>
                      <a:pt x="60" y="49"/>
                      <a:pt x="53" y="49"/>
                    </a:cubicBezTo>
                    <a:cubicBezTo>
                      <a:pt x="49" y="49"/>
                      <a:pt x="42" y="49"/>
                      <a:pt x="42" y="56"/>
                    </a:cubicBezTo>
                    <a:cubicBezTo>
                      <a:pt x="42" y="60"/>
                      <a:pt x="32" y="67"/>
                      <a:pt x="23" y="67"/>
                    </a:cubicBezTo>
                    <a:cubicBezTo>
                      <a:pt x="21" y="67"/>
                      <a:pt x="11" y="63"/>
                      <a:pt x="2" y="58"/>
                    </a:cubicBezTo>
                    <a:lnTo>
                      <a:pt x="0" y="65"/>
                    </a:lnTo>
                    <a:lnTo>
                      <a:pt x="0" y="70"/>
                    </a:lnTo>
                    <a:cubicBezTo>
                      <a:pt x="2" y="74"/>
                      <a:pt x="0" y="93"/>
                      <a:pt x="4" y="93"/>
                    </a:cubicBezTo>
                    <a:cubicBezTo>
                      <a:pt x="9" y="95"/>
                      <a:pt x="11" y="105"/>
                      <a:pt x="21" y="114"/>
                    </a:cubicBezTo>
                    <a:cubicBezTo>
                      <a:pt x="30" y="126"/>
                      <a:pt x="51" y="156"/>
                      <a:pt x="51" y="163"/>
                    </a:cubicBezTo>
                    <a:cubicBezTo>
                      <a:pt x="51" y="170"/>
                      <a:pt x="56" y="177"/>
                      <a:pt x="67" y="186"/>
                    </a:cubicBezTo>
                    <a:cubicBezTo>
                      <a:pt x="81" y="196"/>
                      <a:pt x="81" y="205"/>
                      <a:pt x="88" y="210"/>
                    </a:cubicBezTo>
                    <a:cubicBezTo>
                      <a:pt x="93" y="217"/>
                      <a:pt x="93" y="221"/>
                      <a:pt x="93" y="235"/>
                    </a:cubicBezTo>
                    <a:cubicBezTo>
                      <a:pt x="93" y="247"/>
                      <a:pt x="98" y="263"/>
                      <a:pt x="109" y="270"/>
                    </a:cubicBezTo>
                    <a:cubicBezTo>
                      <a:pt x="121" y="277"/>
                      <a:pt x="128" y="284"/>
                      <a:pt x="135" y="298"/>
                    </a:cubicBezTo>
                    <a:cubicBezTo>
                      <a:pt x="139" y="312"/>
                      <a:pt x="146" y="324"/>
                      <a:pt x="153" y="331"/>
                    </a:cubicBezTo>
                    <a:cubicBezTo>
                      <a:pt x="160" y="338"/>
                      <a:pt x="158" y="343"/>
                      <a:pt x="160" y="347"/>
                    </a:cubicBezTo>
                    <a:cubicBezTo>
                      <a:pt x="163" y="350"/>
                      <a:pt x="165" y="354"/>
                      <a:pt x="167" y="359"/>
                    </a:cubicBezTo>
                    <a:cubicBezTo>
                      <a:pt x="174" y="357"/>
                      <a:pt x="177" y="354"/>
                      <a:pt x="177" y="354"/>
                    </a:cubicBezTo>
                    <a:cubicBezTo>
                      <a:pt x="179" y="352"/>
                      <a:pt x="174" y="345"/>
                      <a:pt x="177" y="343"/>
                    </a:cubicBezTo>
                    <a:cubicBezTo>
                      <a:pt x="179" y="340"/>
                      <a:pt x="184" y="336"/>
                      <a:pt x="186" y="336"/>
                    </a:cubicBezTo>
                    <a:cubicBezTo>
                      <a:pt x="190" y="333"/>
                      <a:pt x="195" y="338"/>
                      <a:pt x="202" y="338"/>
                    </a:cubicBezTo>
                    <a:cubicBezTo>
                      <a:pt x="209" y="336"/>
                      <a:pt x="225" y="338"/>
                      <a:pt x="228" y="340"/>
                    </a:cubicBezTo>
                    <a:cubicBezTo>
                      <a:pt x="230" y="340"/>
                      <a:pt x="253" y="340"/>
                      <a:pt x="258" y="345"/>
                    </a:cubicBezTo>
                    <a:cubicBezTo>
                      <a:pt x="262" y="350"/>
                      <a:pt x="269" y="347"/>
                      <a:pt x="272" y="338"/>
                    </a:cubicBezTo>
                    <a:cubicBezTo>
                      <a:pt x="276" y="331"/>
                      <a:pt x="302" y="312"/>
                      <a:pt x="305" y="310"/>
                    </a:cubicBezTo>
                    <a:cubicBezTo>
                      <a:pt x="309" y="308"/>
                      <a:pt x="337" y="310"/>
                      <a:pt x="346" y="308"/>
                    </a:cubicBezTo>
                    <a:cubicBezTo>
                      <a:pt x="358" y="305"/>
                      <a:pt x="430" y="282"/>
                      <a:pt x="432" y="280"/>
                    </a:cubicBezTo>
                    <a:cubicBezTo>
                      <a:pt x="435" y="277"/>
                      <a:pt x="446" y="240"/>
                      <a:pt x="446" y="235"/>
                    </a:cubicBezTo>
                    <a:cubicBezTo>
                      <a:pt x="446" y="231"/>
                      <a:pt x="442" y="219"/>
                      <a:pt x="437" y="219"/>
                    </a:cubicBezTo>
                    <a:cubicBezTo>
                      <a:pt x="430" y="221"/>
                      <a:pt x="386" y="217"/>
                      <a:pt x="384" y="214"/>
                    </a:cubicBezTo>
                    <a:cubicBezTo>
                      <a:pt x="381" y="212"/>
                      <a:pt x="367" y="203"/>
                      <a:pt x="367" y="191"/>
                    </a:cubicBezTo>
                    <a:cubicBezTo>
                      <a:pt x="363" y="189"/>
                      <a:pt x="360" y="182"/>
                      <a:pt x="358" y="177"/>
                    </a:cubicBezTo>
                    <a:cubicBezTo>
                      <a:pt x="353" y="177"/>
                      <a:pt x="344" y="177"/>
                      <a:pt x="339" y="165"/>
                    </a:cubicBezTo>
                    <a:cubicBezTo>
                      <a:pt x="337" y="163"/>
                      <a:pt x="325" y="147"/>
                      <a:pt x="328" y="142"/>
                    </a:cubicBezTo>
                    <a:cubicBezTo>
                      <a:pt x="335" y="137"/>
                      <a:pt x="325" y="126"/>
                      <a:pt x="319" y="119"/>
                    </a:cubicBezTo>
                    <a:cubicBezTo>
                      <a:pt x="312" y="114"/>
                      <a:pt x="297" y="103"/>
                      <a:pt x="297" y="93"/>
                    </a:cubicBezTo>
                    <a:cubicBezTo>
                      <a:pt x="297" y="93"/>
                      <a:pt x="297" y="88"/>
                      <a:pt x="295" y="86"/>
                    </a:cubicBezTo>
                    <a:lnTo>
                      <a:pt x="279" y="84"/>
                    </a:lnTo>
                    <a:lnTo>
                      <a:pt x="267" y="74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6" name="Freeform 285">
                <a:extLst>
                  <a:ext uri="{FF2B5EF4-FFF2-40B4-BE49-F238E27FC236}">
                    <a16:creationId xmlns:a16="http://schemas.microsoft.com/office/drawing/2014/main" id="{CEF00DDB-280B-5C3A-88E6-CB748122F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931"/>
                <a:ext cx="268" cy="216"/>
              </a:xfrm>
              <a:custGeom>
                <a:avLst/>
                <a:gdLst>
                  <a:gd name="T0" fmla="*/ 267 w 446"/>
                  <a:gd name="T1" fmla="*/ 74 h 359"/>
                  <a:gd name="T2" fmla="*/ 267 w 446"/>
                  <a:gd name="T3" fmla="*/ 74 h 359"/>
                  <a:gd name="T4" fmla="*/ 230 w 446"/>
                  <a:gd name="T5" fmla="*/ 70 h 359"/>
                  <a:gd name="T6" fmla="*/ 204 w 446"/>
                  <a:gd name="T7" fmla="*/ 63 h 359"/>
                  <a:gd name="T8" fmla="*/ 153 w 446"/>
                  <a:gd name="T9" fmla="*/ 25 h 359"/>
                  <a:gd name="T10" fmla="*/ 111 w 446"/>
                  <a:gd name="T11" fmla="*/ 0 h 359"/>
                  <a:gd name="T12" fmla="*/ 93 w 446"/>
                  <a:gd name="T13" fmla="*/ 0 h 359"/>
                  <a:gd name="T14" fmla="*/ 72 w 446"/>
                  <a:gd name="T15" fmla="*/ 7 h 359"/>
                  <a:gd name="T16" fmla="*/ 51 w 446"/>
                  <a:gd name="T17" fmla="*/ 21 h 359"/>
                  <a:gd name="T18" fmla="*/ 67 w 446"/>
                  <a:gd name="T19" fmla="*/ 39 h 359"/>
                  <a:gd name="T20" fmla="*/ 53 w 446"/>
                  <a:gd name="T21" fmla="*/ 49 h 359"/>
                  <a:gd name="T22" fmla="*/ 42 w 446"/>
                  <a:gd name="T23" fmla="*/ 56 h 359"/>
                  <a:gd name="T24" fmla="*/ 23 w 446"/>
                  <a:gd name="T25" fmla="*/ 67 h 359"/>
                  <a:gd name="T26" fmla="*/ 2 w 446"/>
                  <a:gd name="T27" fmla="*/ 58 h 359"/>
                  <a:gd name="T28" fmla="*/ 0 w 446"/>
                  <a:gd name="T29" fmla="*/ 65 h 359"/>
                  <a:gd name="T30" fmla="*/ 0 w 446"/>
                  <a:gd name="T31" fmla="*/ 70 h 359"/>
                  <a:gd name="T32" fmla="*/ 4 w 446"/>
                  <a:gd name="T33" fmla="*/ 93 h 359"/>
                  <a:gd name="T34" fmla="*/ 21 w 446"/>
                  <a:gd name="T35" fmla="*/ 114 h 359"/>
                  <a:gd name="T36" fmla="*/ 51 w 446"/>
                  <a:gd name="T37" fmla="*/ 163 h 359"/>
                  <a:gd name="T38" fmla="*/ 67 w 446"/>
                  <a:gd name="T39" fmla="*/ 186 h 359"/>
                  <a:gd name="T40" fmla="*/ 88 w 446"/>
                  <a:gd name="T41" fmla="*/ 210 h 359"/>
                  <a:gd name="T42" fmla="*/ 93 w 446"/>
                  <a:gd name="T43" fmla="*/ 235 h 359"/>
                  <a:gd name="T44" fmla="*/ 109 w 446"/>
                  <a:gd name="T45" fmla="*/ 270 h 359"/>
                  <a:gd name="T46" fmla="*/ 135 w 446"/>
                  <a:gd name="T47" fmla="*/ 298 h 359"/>
                  <a:gd name="T48" fmla="*/ 153 w 446"/>
                  <a:gd name="T49" fmla="*/ 331 h 359"/>
                  <a:gd name="T50" fmla="*/ 160 w 446"/>
                  <a:gd name="T51" fmla="*/ 347 h 359"/>
                  <a:gd name="T52" fmla="*/ 167 w 446"/>
                  <a:gd name="T53" fmla="*/ 359 h 359"/>
                  <a:gd name="T54" fmla="*/ 177 w 446"/>
                  <a:gd name="T55" fmla="*/ 354 h 359"/>
                  <a:gd name="T56" fmla="*/ 177 w 446"/>
                  <a:gd name="T57" fmla="*/ 343 h 359"/>
                  <a:gd name="T58" fmla="*/ 186 w 446"/>
                  <a:gd name="T59" fmla="*/ 336 h 359"/>
                  <a:gd name="T60" fmla="*/ 202 w 446"/>
                  <a:gd name="T61" fmla="*/ 338 h 359"/>
                  <a:gd name="T62" fmla="*/ 228 w 446"/>
                  <a:gd name="T63" fmla="*/ 340 h 359"/>
                  <a:gd name="T64" fmla="*/ 258 w 446"/>
                  <a:gd name="T65" fmla="*/ 345 h 359"/>
                  <a:gd name="T66" fmla="*/ 272 w 446"/>
                  <a:gd name="T67" fmla="*/ 338 h 359"/>
                  <a:gd name="T68" fmla="*/ 305 w 446"/>
                  <a:gd name="T69" fmla="*/ 310 h 359"/>
                  <a:gd name="T70" fmla="*/ 346 w 446"/>
                  <a:gd name="T71" fmla="*/ 308 h 359"/>
                  <a:gd name="T72" fmla="*/ 432 w 446"/>
                  <a:gd name="T73" fmla="*/ 280 h 359"/>
                  <a:gd name="T74" fmla="*/ 446 w 446"/>
                  <a:gd name="T75" fmla="*/ 235 h 359"/>
                  <a:gd name="T76" fmla="*/ 437 w 446"/>
                  <a:gd name="T77" fmla="*/ 219 h 359"/>
                  <a:gd name="T78" fmla="*/ 384 w 446"/>
                  <a:gd name="T79" fmla="*/ 214 h 359"/>
                  <a:gd name="T80" fmla="*/ 367 w 446"/>
                  <a:gd name="T81" fmla="*/ 191 h 359"/>
                  <a:gd name="T82" fmla="*/ 358 w 446"/>
                  <a:gd name="T83" fmla="*/ 177 h 359"/>
                  <a:gd name="T84" fmla="*/ 339 w 446"/>
                  <a:gd name="T85" fmla="*/ 165 h 359"/>
                  <a:gd name="T86" fmla="*/ 328 w 446"/>
                  <a:gd name="T87" fmla="*/ 142 h 359"/>
                  <a:gd name="T88" fmla="*/ 319 w 446"/>
                  <a:gd name="T89" fmla="*/ 119 h 359"/>
                  <a:gd name="T90" fmla="*/ 297 w 446"/>
                  <a:gd name="T91" fmla="*/ 93 h 359"/>
                  <a:gd name="T92" fmla="*/ 295 w 446"/>
                  <a:gd name="T93" fmla="*/ 86 h 359"/>
                  <a:gd name="T94" fmla="*/ 279 w 446"/>
                  <a:gd name="T95" fmla="*/ 84 h 359"/>
                  <a:gd name="T96" fmla="*/ 267 w 446"/>
                  <a:gd name="T97" fmla="*/ 74 h 359"/>
                  <a:gd name="T98" fmla="*/ 267 w 446"/>
                  <a:gd name="T99" fmla="*/ 74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6" h="359">
                    <a:moveTo>
                      <a:pt x="267" y="74"/>
                    </a:moveTo>
                    <a:lnTo>
                      <a:pt x="267" y="74"/>
                    </a:lnTo>
                    <a:cubicBezTo>
                      <a:pt x="267" y="74"/>
                      <a:pt x="235" y="70"/>
                      <a:pt x="230" y="70"/>
                    </a:cubicBezTo>
                    <a:cubicBezTo>
                      <a:pt x="225" y="70"/>
                      <a:pt x="211" y="70"/>
                      <a:pt x="204" y="63"/>
                    </a:cubicBezTo>
                    <a:cubicBezTo>
                      <a:pt x="197" y="56"/>
                      <a:pt x="160" y="28"/>
                      <a:pt x="153" y="25"/>
                    </a:cubicBezTo>
                    <a:cubicBezTo>
                      <a:pt x="146" y="21"/>
                      <a:pt x="118" y="2"/>
                      <a:pt x="111" y="0"/>
                    </a:cubicBezTo>
                    <a:lnTo>
                      <a:pt x="93" y="0"/>
                    </a:lnTo>
                    <a:cubicBezTo>
                      <a:pt x="84" y="0"/>
                      <a:pt x="88" y="7"/>
                      <a:pt x="72" y="7"/>
                    </a:cubicBezTo>
                    <a:cubicBezTo>
                      <a:pt x="56" y="7"/>
                      <a:pt x="46" y="18"/>
                      <a:pt x="51" y="21"/>
                    </a:cubicBezTo>
                    <a:cubicBezTo>
                      <a:pt x="56" y="23"/>
                      <a:pt x="72" y="37"/>
                      <a:pt x="67" y="39"/>
                    </a:cubicBezTo>
                    <a:cubicBezTo>
                      <a:pt x="63" y="42"/>
                      <a:pt x="60" y="49"/>
                      <a:pt x="53" y="49"/>
                    </a:cubicBezTo>
                    <a:cubicBezTo>
                      <a:pt x="49" y="49"/>
                      <a:pt x="42" y="49"/>
                      <a:pt x="42" y="56"/>
                    </a:cubicBezTo>
                    <a:cubicBezTo>
                      <a:pt x="42" y="60"/>
                      <a:pt x="32" y="67"/>
                      <a:pt x="23" y="67"/>
                    </a:cubicBezTo>
                    <a:cubicBezTo>
                      <a:pt x="21" y="67"/>
                      <a:pt x="11" y="63"/>
                      <a:pt x="2" y="58"/>
                    </a:cubicBezTo>
                    <a:lnTo>
                      <a:pt x="0" y="65"/>
                    </a:lnTo>
                    <a:lnTo>
                      <a:pt x="0" y="70"/>
                    </a:lnTo>
                    <a:cubicBezTo>
                      <a:pt x="2" y="74"/>
                      <a:pt x="0" y="93"/>
                      <a:pt x="4" y="93"/>
                    </a:cubicBezTo>
                    <a:cubicBezTo>
                      <a:pt x="9" y="95"/>
                      <a:pt x="11" y="105"/>
                      <a:pt x="21" y="114"/>
                    </a:cubicBezTo>
                    <a:cubicBezTo>
                      <a:pt x="30" y="126"/>
                      <a:pt x="51" y="156"/>
                      <a:pt x="51" y="163"/>
                    </a:cubicBezTo>
                    <a:cubicBezTo>
                      <a:pt x="51" y="170"/>
                      <a:pt x="56" y="177"/>
                      <a:pt x="67" y="186"/>
                    </a:cubicBezTo>
                    <a:cubicBezTo>
                      <a:pt x="81" y="196"/>
                      <a:pt x="81" y="205"/>
                      <a:pt x="88" y="210"/>
                    </a:cubicBezTo>
                    <a:cubicBezTo>
                      <a:pt x="93" y="217"/>
                      <a:pt x="93" y="221"/>
                      <a:pt x="93" y="235"/>
                    </a:cubicBezTo>
                    <a:cubicBezTo>
                      <a:pt x="93" y="247"/>
                      <a:pt x="98" y="263"/>
                      <a:pt x="109" y="270"/>
                    </a:cubicBezTo>
                    <a:cubicBezTo>
                      <a:pt x="121" y="277"/>
                      <a:pt x="128" y="284"/>
                      <a:pt x="135" y="298"/>
                    </a:cubicBezTo>
                    <a:cubicBezTo>
                      <a:pt x="139" y="312"/>
                      <a:pt x="146" y="324"/>
                      <a:pt x="153" y="331"/>
                    </a:cubicBezTo>
                    <a:cubicBezTo>
                      <a:pt x="160" y="338"/>
                      <a:pt x="158" y="343"/>
                      <a:pt x="160" y="347"/>
                    </a:cubicBezTo>
                    <a:cubicBezTo>
                      <a:pt x="163" y="350"/>
                      <a:pt x="165" y="354"/>
                      <a:pt x="167" y="359"/>
                    </a:cubicBezTo>
                    <a:cubicBezTo>
                      <a:pt x="174" y="357"/>
                      <a:pt x="177" y="354"/>
                      <a:pt x="177" y="354"/>
                    </a:cubicBezTo>
                    <a:cubicBezTo>
                      <a:pt x="179" y="352"/>
                      <a:pt x="174" y="345"/>
                      <a:pt x="177" y="343"/>
                    </a:cubicBezTo>
                    <a:cubicBezTo>
                      <a:pt x="179" y="340"/>
                      <a:pt x="184" y="336"/>
                      <a:pt x="186" y="336"/>
                    </a:cubicBezTo>
                    <a:cubicBezTo>
                      <a:pt x="190" y="333"/>
                      <a:pt x="195" y="338"/>
                      <a:pt x="202" y="338"/>
                    </a:cubicBezTo>
                    <a:cubicBezTo>
                      <a:pt x="209" y="336"/>
                      <a:pt x="225" y="338"/>
                      <a:pt x="228" y="340"/>
                    </a:cubicBezTo>
                    <a:cubicBezTo>
                      <a:pt x="230" y="340"/>
                      <a:pt x="253" y="340"/>
                      <a:pt x="258" y="345"/>
                    </a:cubicBezTo>
                    <a:cubicBezTo>
                      <a:pt x="262" y="350"/>
                      <a:pt x="269" y="347"/>
                      <a:pt x="272" y="338"/>
                    </a:cubicBezTo>
                    <a:cubicBezTo>
                      <a:pt x="276" y="331"/>
                      <a:pt x="302" y="312"/>
                      <a:pt x="305" y="310"/>
                    </a:cubicBezTo>
                    <a:cubicBezTo>
                      <a:pt x="309" y="308"/>
                      <a:pt x="337" y="310"/>
                      <a:pt x="346" y="308"/>
                    </a:cubicBezTo>
                    <a:cubicBezTo>
                      <a:pt x="358" y="305"/>
                      <a:pt x="430" y="282"/>
                      <a:pt x="432" y="280"/>
                    </a:cubicBezTo>
                    <a:cubicBezTo>
                      <a:pt x="435" y="277"/>
                      <a:pt x="446" y="240"/>
                      <a:pt x="446" y="235"/>
                    </a:cubicBezTo>
                    <a:cubicBezTo>
                      <a:pt x="446" y="231"/>
                      <a:pt x="442" y="219"/>
                      <a:pt x="437" y="219"/>
                    </a:cubicBezTo>
                    <a:cubicBezTo>
                      <a:pt x="430" y="221"/>
                      <a:pt x="386" y="217"/>
                      <a:pt x="384" y="214"/>
                    </a:cubicBezTo>
                    <a:cubicBezTo>
                      <a:pt x="381" y="212"/>
                      <a:pt x="367" y="203"/>
                      <a:pt x="367" y="191"/>
                    </a:cubicBezTo>
                    <a:cubicBezTo>
                      <a:pt x="363" y="189"/>
                      <a:pt x="360" y="182"/>
                      <a:pt x="358" y="177"/>
                    </a:cubicBezTo>
                    <a:cubicBezTo>
                      <a:pt x="353" y="177"/>
                      <a:pt x="344" y="177"/>
                      <a:pt x="339" y="165"/>
                    </a:cubicBezTo>
                    <a:cubicBezTo>
                      <a:pt x="337" y="163"/>
                      <a:pt x="325" y="147"/>
                      <a:pt x="328" y="142"/>
                    </a:cubicBezTo>
                    <a:cubicBezTo>
                      <a:pt x="335" y="137"/>
                      <a:pt x="325" y="126"/>
                      <a:pt x="319" y="119"/>
                    </a:cubicBezTo>
                    <a:cubicBezTo>
                      <a:pt x="312" y="114"/>
                      <a:pt x="297" y="103"/>
                      <a:pt x="297" y="93"/>
                    </a:cubicBezTo>
                    <a:cubicBezTo>
                      <a:pt x="297" y="93"/>
                      <a:pt x="297" y="88"/>
                      <a:pt x="295" y="86"/>
                    </a:cubicBezTo>
                    <a:lnTo>
                      <a:pt x="279" y="84"/>
                    </a:lnTo>
                    <a:lnTo>
                      <a:pt x="267" y="74"/>
                    </a:lnTo>
                    <a:lnTo>
                      <a:pt x="267" y="7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7" name="Freeform 286">
                <a:extLst>
                  <a:ext uri="{FF2B5EF4-FFF2-40B4-BE49-F238E27FC236}">
                    <a16:creationId xmlns:a16="http://schemas.microsoft.com/office/drawing/2014/main" id="{09A5619D-3E80-0F73-45CA-FA66E1A24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31"/>
                <a:ext cx="103" cy="115"/>
              </a:xfrm>
              <a:custGeom>
                <a:avLst/>
                <a:gdLst>
                  <a:gd name="T0" fmla="*/ 86 w 172"/>
                  <a:gd name="T1" fmla="*/ 5 h 192"/>
                  <a:gd name="T2" fmla="*/ 86 w 172"/>
                  <a:gd name="T3" fmla="*/ 5 h 192"/>
                  <a:gd name="T4" fmla="*/ 86 w 172"/>
                  <a:gd name="T5" fmla="*/ 19 h 192"/>
                  <a:gd name="T6" fmla="*/ 72 w 172"/>
                  <a:gd name="T7" fmla="*/ 38 h 192"/>
                  <a:gd name="T8" fmla="*/ 65 w 172"/>
                  <a:gd name="T9" fmla="*/ 54 h 192"/>
                  <a:gd name="T10" fmla="*/ 70 w 172"/>
                  <a:gd name="T11" fmla="*/ 54 h 192"/>
                  <a:gd name="T12" fmla="*/ 79 w 172"/>
                  <a:gd name="T13" fmla="*/ 70 h 192"/>
                  <a:gd name="T14" fmla="*/ 65 w 172"/>
                  <a:gd name="T15" fmla="*/ 115 h 192"/>
                  <a:gd name="T16" fmla="*/ 0 w 172"/>
                  <a:gd name="T17" fmla="*/ 136 h 192"/>
                  <a:gd name="T18" fmla="*/ 26 w 172"/>
                  <a:gd name="T19" fmla="*/ 192 h 192"/>
                  <a:gd name="T20" fmla="*/ 33 w 172"/>
                  <a:gd name="T21" fmla="*/ 187 h 192"/>
                  <a:gd name="T22" fmla="*/ 65 w 172"/>
                  <a:gd name="T23" fmla="*/ 182 h 192"/>
                  <a:gd name="T24" fmla="*/ 75 w 172"/>
                  <a:gd name="T25" fmla="*/ 166 h 192"/>
                  <a:gd name="T26" fmla="*/ 98 w 172"/>
                  <a:gd name="T27" fmla="*/ 161 h 192"/>
                  <a:gd name="T28" fmla="*/ 112 w 172"/>
                  <a:gd name="T29" fmla="*/ 143 h 192"/>
                  <a:gd name="T30" fmla="*/ 126 w 172"/>
                  <a:gd name="T31" fmla="*/ 136 h 192"/>
                  <a:gd name="T32" fmla="*/ 133 w 172"/>
                  <a:gd name="T33" fmla="*/ 105 h 192"/>
                  <a:gd name="T34" fmla="*/ 149 w 172"/>
                  <a:gd name="T35" fmla="*/ 94 h 192"/>
                  <a:gd name="T36" fmla="*/ 168 w 172"/>
                  <a:gd name="T37" fmla="*/ 70 h 192"/>
                  <a:gd name="T38" fmla="*/ 165 w 172"/>
                  <a:gd name="T39" fmla="*/ 59 h 192"/>
                  <a:gd name="T40" fmla="*/ 147 w 172"/>
                  <a:gd name="T41" fmla="*/ 35 h 192"/>
                  <a:gd name="T42" fmla="*/ 112 w 172"/>
                  <a:gd name="T43" fmla="*/ 21 h 192"/>
                  <a:gd name="T44" fmla="*/ 100 w 172"/>
                  <a:gd name="T45" fmla="*/ 0 h 192"/>
                  <a:gd name="T46" fmla="*/ 93 w 172"/>
                  <a:gd name="T47" fmla="*/ 5 h 192"/>
                  <a:gd name="T48" fmla="*/ 86 w 172"/>
                  <a:gd name="T49" fmla="*/ 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92">
                    <a:moveTo>
                      <a:pt x="86" y="5"/>
                    </a:moveTo>
                    <a:lnTo>
                      <a:pt x="86" y="5"/>
                    </a:lnTo>
                    <a:lnTo>
                      <a:pt x="86" y="19"/>
                    </a:lnTo>
                    <a:lnTo>
                      <a:pt x="72" y="38"/>
                    </a:lnTo>
                    <a:lnTo>
                      <a:pt x="65" y="54"/>
                    </a:lnTo>
                    <a:lnTo>
                      <a:pt x="70" y="54"/>
                    </a:lnTo>
                    <a:cubicBezTo>
                      <a:pt x="75" y="54"/>
                      <a:pt x="79" y="66"/>
                      <a:pt x="79" y="70"/>
                    </a:cubicBezTo>
                    <a:cubicBezTo>
                      <a:pt x="79" y="75"/>
                      <a:pt x="68" y="112"/>
                      <a:pt x="65" y="115"/>
                    </a:cubicBezTo>
                    <a:cubicBezTo>
                      <a:pt x="63" y="117"/>
                      <a:pt x="26" y="129"/>
                      <a:pt x="0" y="136"/>
                    </a:cubicBezTo>
                    <a:cubicBezTo>
                      <a:pt x="5" y="147"/>
                      <a:pt x="17" y="171"/>
                      <a:pt x="26" y="192"/>
                    </a:cubicBezTo>
                    <a:cubicBezTo>
                      <a:pt x="28" y="189"/>
                      <a:pt x="30" y="189"/>
                      <a:pt x="33" y="187"/>
                    </a:cubicBezTo>
                    <a:cubicBezTo>
                      <a:pt x="44" y="180"/>
                      <a:pt x="58" y="185"/>
                      <a:pt x="65" y="182"/>
                    </a:cubicBezTo>
                    <a:cubicBezTo>
                      <a:pt x="75" y="180"/>
                      <a:pt x="68" y="173"/>
                      <a:pt x="75" y="166"/>
                    </a:cubicBezTo>
                    <a:cubicBezTo>
                      <a:pt x="82" y="159"/>
                      <a:pt x="93" y="164"/>
                      <a:pt x="98" y="161"/>
                    </a:cubicBezTo>
                    <a:cubicBezTo>
                      <a:pt x="103" y="159"/>
                      <a:pt x="105" y="145"/>
                      <a:pt x="112" y="143"/>
                    </a:cubicBezTo>
                    <a:cubicBezTo>
                      <a:pt x="119" y="138"/>
                      <a:pt x="126" y="140"/>
                      <a:pt x="126" y="136"/>
                    </a:cubicBezTo>
                    <a:cubicBezTo>
                      <a:pt x="123" y="129"/>
                      <a:pt x="126" y="108"/>
                      <a:pt x="133" y="105"/>
                    </a:cubicBezTo>
                    <a:cubicBezTo>
                      <a:pt x="140" y="105"/>
                      <a:pt x="149" y="98"/>
                      <a:pt x="149" y="94"/>
                    </a:cubicBezTo>
                    <a:cubicBezTo>
                      <a:pt x="149" y="91"/>
                      <a:pt x="163" y="77"/>
                      <a:pt x="168" y="70"/>
                    </a:cubicBezTo>
                    <a:cubicBezTo>
                      <a:pt x="172" y="63"/>
                      <a:pt x="172" y="59"/>
                      <a:pt x="165" y="59"/>
                    </a:cubicBezTo>
                    <a:cubicBezTo>
                      <a:pt x="161" y="56"/>
                      <a:pt x="149" y="40"/>
                      <a:pt x="147" y="35"/>
                    </a:cubicBezTo>
                    <a:cubicBezTo>
                      <a:pt x="144" y="31"/>
                      <a:pt x="126" y="33"/>
                      <a:pt x="112" y="21"/>
                    </a:cubicBezTo>
                    <a:cubicBezTo>
                      <a:pt x="107" y="17"/>
                      <a:pt x="103" y="10"/>
                      <a:pt x="100" y="0"/>
                    </a:cubicBezTo>
                    <a:lnTo>
                      <a:pt x="93" y="5"/>
                    </a:lnTo>
                    <a:lnTo>
                      <a:pt x="86" y="5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8" name="Freeform 287">
                <a:extLst>
                  <a:ext uri="{FF2B5EF4-FFF2-40B4-BE49-F238E27FC236}">
                    <a16:creationId xmlns:a16="http://schemas.microsoft.com/office/drawing/2014/main" id="{06BC30C3-C26A-ED88-9648-95339F72C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31"/>
                <a:ext cx="103" cy="115"/>
              </a:xfrm>
              <a:custGeom>
                <a:avLst/>
                <a:gdLst>
                  <a:gd name="T0" fmla="*/ 86 w 172"/>
                  <a:gd name="T1" fmla="*/ 5 h 192"/>
                  <a:gd name="T2" fmla="*/ 86 w 172"/>
                  <a:gd name="T3" fmla="*/ 5 h 192"/>
                  <a:gd name="T4" fmla="*/ 86 w 172"/>
                  <a:gd name="T5" fmla="*/ 19 h 192"/>
                  <a:gd name="T6" fmla="*/ 72 w 172"/>
                  <a:gd name="T7" fmla="*/ 38 h 192"/>
                  <a:gd name="T8" fmla="*/ 65 w 172"/>
                  <a:gd name="T9" fmla="*/ 54 h 192"/>
                  <a:gd name="T10" fmla="*/ 70 w 172"/>
                  <a:gd name="T11" fmla="*/ 54 h 192"/>
                  <a:gd name="T12" fmla="*/ 79 w 172"/>
                  <a:gd name="T13" fmla="*/ 70 h 192"/>
                  <a:gd name="T14" fmla="*/ 65 w 172"/>
                  <a:gd name="T15" fmla="*/ 115 h 192"/>
                  <a:gd name="T16" fmla="*/ 0 w 172"/>
                  <a:gd name="T17" fmla="*/ 136 h 192"/>
                  <a:gd name="T18" fmla="*/ 26 w 172"/>
                  <a:gd name="T19" fmla="*/ 192 h 192"/>
                  <a:gd name="T20" fmla="*/ 33 w 172"/>
                  <a:gd name="T21" fmla="*/ 187 h 192"/>
                  <a:gd name="T22" fmla="*/ 65 w 172"/>
                  <a:gd name="T23" fmla="*/ 182 h 192"/>
                  <a:gd name="T24" fmla="*/ 75 w 172"/>
                  <a:gd name="T25" fmla="*/ 166 h 192"/>
                  <a:gd name="T26" fmla="*/ 98 w 172"/>
                  <a:gd name="T27" fmla="*/ 161 h 192"/>
                  <a:gd name="T28" fmla="*/ 112 w 172"/>
                  <a:gd name="T29" fmla="*/ 143 h 192"/>
                  <a:gd name="T30" fmla="*/ 126 w 172"/>
                  <a:gd name="T31" fmla="*/ 136 h 192"/>
                  <a:gd name="T32" fmla="*/ 133 w 172"/>
                  <a:gd name="T33" fmla="*/ 105 h 192"/>
                  <a:gd name="T34" fmla="*/ 149 w 172"/>
                  <a:gd name="T35" fmla="*/ 94 h 192"/>
                  <a:gd name="T36" fmla="*/ 168 w 172"/>
                  <a:gd name="T37" fmla="*/ 70 h 192"/>
                  <a:gd name="T38" fmla="*/ 165 w 172"/>
                  <a:gd name="T39" fmla="*/ 59 h 192"/>
                  <a:gd name="T40" fmla="*/ 147 w 172"/>
                  <a:gd name="T41" fmla="*/ 35 h 192"/>
                  <a:gd name="T42" fmla="*/ 112 w 172"/>
                  <a:gd name="T43" fmla="*/ 21 h 192"/>
                  <a:gd name="T44" fmla="*/ 100 w 172"/>
                  <a:gd name="T45" fmla="*/ 0 h 192"/>
                  <a:gd name="T46" fmla="*/ 93 w 172"/>
                  <a:gd name="T47" fmla="*/ 5 h 192"/>
                  <a:gd name="T48" fmla="*/ 86 w 172"/>
                  <a:gd name="T49" fmla="*/ 5 h 192"/>
                  <a:gd name="T50" fmla="*/ 86 w 172"/>
                  <a:gd name="T51" fmla="*/ 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2" h="192">
                    <a:moveTo>
                      <a:pt x="86" y="5"/>
                    </a:moveTo>
                    <a:lnTo>
                      <a:pt x="86" y="5"/>
                    </a:lnTo>
                    <a:lnTo>
                      <a:pt x="86" y="19"/>
                    </a:lnTo>
                    <a:lnTo>
                      <a:pt x="72" y="38"/>
                    </a:lnTo>
                    <a:lnTo>
                      <a:pt x="65" y="54"/>
                    </a:lnTo>
                    <a:lnTo>
                      <a:pt x="70" y="54"/>
                    </a:lnTo>
                    <a:cubicBezTo>
                      <a:pt x="75" y="54"/>
                      <a:pt x="79" y="66"/>
                      <a:pt x="79" y="70"/>
                    </a:cubicBezTo>
                    <a:cubicBezTo>
                      <a:pt x="79" y="75"/>
                      <a:pt x="68" y="112"/>
                      <a:pt x="65" y="115"/>
                    </a:cubicBezTo>
                    <a:cubicBezTo>
                      <a:pt x="63" y="117"/>
                      <a:pt x="26" y="129"/>
                      <a:pt x="0" y="136"/>
                    </a:cubicBezTo>
                    <a:cubicBezTo>
                      <a:pt x="5" y="147"/>
                      <a:pt x="17" y="171"/>
                      <a:pt x="26" y="192"/>
                    </a:cubicBezTo>
                    <a:cubicBezTo>
                      <a:pt x="28" y="189"/>
                      <a:pt x="30" y="189"/>
                      <a:pt x="33" y="187"/>
                    </a:cubicBezTo>
                    <a:cubicBezTo>
                      <a:pt x="44" y="180"/>
                      <a:pt x="58" y="185"/>
                      <a:pt x="65" y="182"/>
                    </a:cubicBezTo>
                    <a:cubicBezTo>
                      <a:pt x="75" y="180"/>
                      <a:pt x="68" y="173"/>
                      <a:pt x="75" y="166"/>
                    </a:cubicBezTo>
                    <a:cubicBezTo>
                      <a:pt x="82" y="159"/>
                      <a:pt x="93" y="164"/>
                      <a:pt x="98" y="161"/>
                    </a:cubicBezTo>
                    <a:cubicBezTo>
                      <a:pt x="103" y="159"/>
                      <a:pt x="105" y="145"/>
                      <a:pt x="112" y="143"/>
                    </a:cubicBezTo>
                    <a:cubicBezTo>
                      <a:pt x="119" y="138"/>
                      <a:pt x="126" y="140"/>
                      <a:pt x="126" y="136"/>
                    </a:cubicBezTo>
                    <a:cubicBezTo>
                      <a:pt x="123" y="129"/>
                      <a:pt x="126" y="108"/>
                      <a:pt x="133" y="105"/>
                    </a:cubicBezTo>
                    <a:cubicBezTo>
                      <a:pt x="140" y="105"/>
                      <a:pt x="149" y="98"/>
                      <a:pt x="149" y="94"/>
                    </a:cubicBezTo>
                    <a:cubicBezTo>
                      <a:pt x="149" y="91"/>
                      <a:pt x="163" y="77"/>
                      <a:pt x="168" y="70"/>
                    </a:cubicBezTo>
                    <a:cubicBezTo>
                      <a:pt x="172" y="63"/>
                      <a:pt x="172" y="59"/>
                      <a:pt x="165" y="59"/>
                    </a:cubicBezTo>
                    <a:cubicBezTo>
                      <a:pt x="161" y="56"/>
                      <a:pt x="149" y="40"/>
                      <a:pt x="147" y="35"/>
                    </a:cubicBezTo>
                    <a:cubicBezTo>
                      <a:pt x="144" y="31"/>
                      <a:pt x="126" y="33"/>
                      <a:pt x="112" y="21"/>
                    </a:cubicBezTo>
                    <a:cubicBezTo>
                      <a:pt x="107" y="17"/>
                      <a:pt x="103" y="10"/>
                      <a:pt x="100" y="0"/>
                    </a:cubicBezTo>
                    <a:lnTo>
                      <a:pt x="93" y="5"/>
                    </a:lnTo>
                    <a:lnTo>
                      <a:pt x="86" y="5"/>
                    </a:lnTo>
                    <a:lnTo>
                      <a:pt x="86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59" name="Freeform 288">
                <a:extLst>
                  <a:ext uri="{FF2B5EF4-FFF2-40B4-BE49-F238E27FC236}">
                    <a16:creationId xmlns:a16="http://schemas.microsoft.com/office/drawing/2014/main" id="{423CB04C-3F3A-9B53-0383-9F6E2A4F3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31"/>
                <a:ext cx="103" cy="115"/>
              </a:xfrm>
              <a:custGeom>
                <a:avLst/>
                <a:gdLst>
                  <a:gd name="T0" fmla="*/ 86 w 172"/>
                  <a:gd name="T1" fmla="*/ 5 h 192"/>
                  <a:gd name="T2" fmla="*/ 86 w 172"/>
                  <a:gd name="T3" fmla="*/ 5 h 192"/>
                  <a:gd name="T4" fmla="*/ 86 w 172"/>
                  <a:gd name="T5" fmla="*/ 19 h 192"/>
                  <a:gd name="T6" fmla="*/ 72 w 172"/>
                  <a:gd name="T7" fmla="*/ 38 h 192"/>
                  <a:gd name="T8" fmla="*/ 65 w 172"/>
                  <a:gd name="T9" fmla="*/ 54 h 192"/>
                  <a:gd name="T10" fmla="*/ 70 w 172"/>
                  <a:gd name="T11" fmla="*/ 54 h 192"/>
                  <a:gd name="T12" fmla="*/ 79 w 172"/>
                  <a:gd name="T13" fmla="*/ 70 h 192"/>
                  <a:gd name="T14" fmla="*/ 65 w 172"/>
                  <a:gd name="T15" fmla="*/ 115 h 192"/>
                  <a:gd name="T16" fmla="*/ 0 w 172"/>
                  <a:gd name="T17" fmla="*/ 136 h 192"/>
                  <a:gd name="T18" fmla="*/ 26 w 172"/>
                  <a:gd name="T19" fmla="*/ 192 h 192"/>
                  <a:gd name="T20" fmla="*/ 33 w 172"/>
                  <a:gd name="T21" fmla="*/ 187 h 192"/>
                  <a:gd name="T22" fmla="*/ 65 w 172"/>
                  <a:gd name="T23" fmla="*/ 182 h 192"/>
                  <a:gd name="T24" fmla="*/ 75 w 172"/>
                  <a:gd name="T25" fmla="*/ 166 h 192"/>
                  <a:gd name="T26" fmla="*/ 98 w 172"/>
                  <a:gd name="T27" fmla="*/ 161 h 192"/>
                  <a:gd name="T28" fmla="*/ 112 w 172"/>
                  <a:gd name="T29" fmla="*/ 143 h 192"/>
                  <a:gd name="T30" fmla="*/ 126 w 172"/>
                  <a:gd name="T31" fmla="*/ 136 h 192"/>
                  <a:gd name="T32" fmla="*/ 133 w 172"/>
                  <a:gd name="T33" fmla="*/ 105 h 192"/>
                  <a:gd name="T34" fmla="*/ 149 w 172"/>
                  <a:gd name="T35" fmla="*/ 94 h 192"/>
                  <a:gd name="T36" fmla="*/ 168 w 172"/>
                  <a:gd name="T37" fmla="*/ 70 h 192"/>
                  <a:gd name="T38" fmla="*/ 165 w 172"/>
                  <a:gd name="T39" fmla="*/ 59 h 192"/>
                  <a:gd name="T40" fmla="*/ 147 w 172"/>
                  <a:gd name="T41" fmla="*/ 35 h 192"/>
                  <a:gd name="T42" fmla="*/ 112 w 172"/>
                  <a:gd name="T43" fmla="*/ 21 h 192"/>
                  <a:gd name="T44" fmla="*/ 100 w 172"/>
                  <a:gd name="T45" fmla="*/ 0 h 192"/>
                  <a:gd name="T46" fmla="*/ 93 w 172"/>
                  <a:gd name="T47" fmla="*/ 5 h 192"/>
                  <a:gd name="T48" fmla="*/ 86 w 172"/>
                  <a:gd name="T49" fmla="*/ 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192">
                    <a:moveTo>
                      <a:pt x="86" y="5"/>
                    </a:moveTo>
                    <a:lnTo>
                      <a:pt x="86" y="5"/>
                    </a:lnTo>
                    <a:lnTo>
                      <a:pt x="86" y="19"/>
                    </a:lnTo>
                    <a:lnTo>
                      <a:pt x="72" y="38"/>
                    </a:lnTo>
                    <a:lnTo>
                      <a:pt x="65" y="54"/>
                    </a:lnTo>
                    <a:lnTo>
                      <a:pt x="70" y="54"/>
                    </a:lnTo>
                    <a:cubicBezTo>
                      <a:pt x="75" y="54"/>
                      <a:pt x="79" y="66"/>
                      <a:pt x="79" y="70"/>
                    </a:cubicBezTo>
                    <a:cubicBezTo>
                      <a:pt x="79" y="75"/>
                      <a:pt x="68" y="112"/>
                      <a:pt x="65" y="115"/>
                    </a:cubicBezTo>
                    <a:cubicBezTo>
                      <a:pt x="63" y="117"/>
                      <a:pt x="26" y="129"/>
                      <a:pt x="0" y="136"/>
                    </a:cubicBezTo>
                    <a:cubicBezTo>
                      <a:pt x="5" y="147"/>
                      <a:pt x="17" y="171"/>
                      <a:pt x="26" y="192"/>
                    </a:cubicBezTo>
                    <a:cubicBezTo>
                      <a:pt x="28" y="189"/>
                      <a:pt x="30" y="189"/>
                      <a:pt x="33" y="187"/>
                    </a:cubicBezTo>
                    <a:cubicBezTo>
                      <a:pt x="44" y="180"/>
                      <a:pt x="58" y="185"/>
                      <a:pt x="65" y="182"/>
                    </a:cubicBezTo>
                    <a:cubicBezTo>
                      <a:pt x="75" y="180"/>
                      <a:pt x="68" y="173"/>
                      <a:pt x="75" y="166"/>
                    </a:cubicBezTo>
                    <a:cubicBezTo>
                      <a:pt x="82" y="159"/>
                      <a:pt x="93" y="164"/>
                      <a:pt x="98" y="161"/>
                    </a:cubicBezTo>
                    <a:cubicBezTo>
                      <a:pt x="103" y="159"/>
                      <a:pt x="105" y="145"/>
                      <a:pt x="112" y="143"/>
                    </a:cubicBezTo>
                    <a:cubicBezTo>
                      <a:pt x="119" y="138"/>
                      <a:pt x="126" y="140"/>
                      <a:pt x="126" y="136"/>
                    </a:cubicBezTo>
                    <a:cubicBezTo>
                      <a:pt x="123" y="129"/>
                      <a:pt x="126" y="108"/>
                      <a:pt x="133" y="105"/>
                    </a:cubicBezTo>
                    <a:cubicBezTo>
                      <a:pt x="140" y="105"/>
                      <a:pt x="149" y="98"/>
                      <a:pt x="149" y="94"/>
                    </a:cubicBezTo>
                    <a:cubicBezTo>
                      <a:pt x="149" y="91"/>
                      <a:pt x="163" y="77"/>
                      <a:pt x="168" y="70"/>
                    </a:cubicBezTo>
                    <a:cubicBezTo>
                      <a:pt x="172" y="63"/>
                      <a:pt x="172" y="59"/>
                      <a:pt x="165" y="59"/>
                    </a:cubicBezTo>
                    <a:cubicBezTo>
                      <a:pt x="161" y="56"/>
                      <a:pt x="149" y="40"/>
                      <a:pt x="147" y="35"/>
                    </a:cubicBezTo>
                    <a:cubicBezTo>
                      <a:pt x="144" y="31"/>
                      <a:pt x="126" y="33"/>
                      <a:pt x="112" y="21"/>
                    </a:cubicBezTo>
                    <a:cubicBezTo>
                      <a:pt x="107" y="17"/>
                      <a:pt x="103" y="10"/>
                      <a:pt x="100" y="0"/>
                    </a:cubicBezTo>
                    <a:lnTo>
                      <a:pt x="93" y="5"/>
                    </a:lnTo>
                    <a:lnTo>
                      <a:pt x="86" y="5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0" name="Freeform 289">
                <a:extLst>
                  <a:ext uri="{FF2B5EF4-FFF2-40B4-BE49-F238E27FC236}">
                    <a16:creationId xmlns:a16="http://schemas.microsoft.com/office/drawing/2014/main" id="{E661560A-C364-06EE-C0CD-7AB46CCD1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31"/>
                <a:ext cx="103" cy="115"/>
              </a:xfrm>
              <a:custGeom>
                <a:avLst/>
                <a:gdLst>
                  <a:gd name="T0" fmla="*/ 86 w 172"/>
                  <a:gd name="T1" fmla="*/ 5 h 192"/>
                  <a:gd name="T2" fmla="*/ 86 w 172"/>
                  <a:gd name="T3" fmla="*/ 5 h 192"/>
                  <a:gd name="T4" fmla="*/ 86 w 172"/>
                  <a:gd name="T5" fmla="*/ 19 h 192"/>
                  <a:gd name="T6" fmla="*/ 72 w 172"/>
                  <a:gd name="T7" fmla="*/ 38 h 192"/>
                  <a:gd name="T8" fmla="*/ 65 w 172"/>
                  <a:gd name="T9" fmla="*/ 54 h 192"/>
                  <a:gd name="T10" fmla="*/ 70 w 172"/>
                  <a:gd name="T11" fmla="*/ 54 h 192"/>
                  <a:gd name="T12" fmla="*/ 79 w 172"/>
                  <a:gd name="T13" fmla="*/ 70 h 192"/>
                  <a:gd name="T14" fmla="*/ 65 w 172"/>
                  <a:gd name="T15" fmla="*/ 115 h 192"/>
                  <a:gd name="T16" fmla="*/ 0 w 172"/>
                  <a:gd name="T17" fmla="*/ 136 h 192"/>
                  <a:gd name="T18" fmla="*/ 26 w 172"/>
                  <a:gd name="T19" fmla="*/ 192 h 192"/>
                  <a:gd name="T20" fmla="*/ 33 w 172"/>
                  <a:gd name="T21" fmla="*/ 187 h 192"/>
                  <a:gd name="T22" fmla="*/ 65 w 172"/>
                  <a:gd name="T23" fmla="*/ 182 h 192"/>
                  <a:gd name="T24" fmla="*/ 75 w 172"/>
                  <a:gd name="T25" fmla="*/ 166 h 192"/>
                  <a:gd name="T26" fmla="*/ 98 w 172"/>
                  <a:gd name="T27" fmla="*/ 161 h 192"/>
                  <a:gd name="T28" fmla="*/ 112 w 172"/>
                  <a:gd name="T29" fmla="*/ 143 h 192"/>
                  <a:gd name="T30" fmla="*/ 126 w 172"/>
                  <a:gd name="T31" fmla="*/ 136 h 192"/>
                  <a:gd name="T32" fmla="*/ 133 w 172"/>
                  <a:gd name="T33" fmla="*/ 105 h 192"/>
                  <a:gd name="T34" fmla="*/ 149 w 172"/>
                  <a:gd name="T35" fmla="*/ 94 h 192"/>
                  <a:gd name="T36" fmla="*/ 168 w 172"/>
                  <a:gd name="T37" fmla="*/ 70 h 192"/>
                  <a:gd name="T38" fmla="*/ 165 w 172"/>
                  <a:gd name="T39" fmla="*/ 59 h 192"/>
                  <a:gd name="T40" fmla="*/ 147 w 172"/>
                  <a:gd name="T41" fmla="*/ 35 h 192"/>
                  <a:gd name="T42" fmla="*/ 112 w 172"/>
                  <a:gd name="T43" fmla="*/ 21 h 192"/>
                  <a:gd name="T44" fmla="*/ 100 w 172"/>
                  <a:gd name="T45" fmla="*/ 0 h 192"/>
                  <a:gd name="T46" fmla="*/ 93 w 172"/>
                  <a:gd name="T47" fmla="*/ 5 h 192"/>
                  <a:gd name="T48" fmla="*/ 86 w 172"/>
                  <a:gd name="T49" fmla="*/ 5 h 192"/>
                  <a:gd name="T50" fmla="*/ 86 w 172"/>
                  <a:gd name="T51" fmla="*/ 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2" h="192">
                    <a:moveTo>
                      <a:pt x="86" y="5"/>
                    </a:moveTo>
                    <a:lnTo>
                      <a:pt x="86" y="5"/>
                    </a:lnTo>
                    <a:lnTo>
                      <a:pt x="86" y="19"/>
                    </a:lnTo>
                    <a:lnTo>
                      <a:pt x="72" y="38"/>
                    </a:lnTo>
                    <a:lnTo>
                      <a:pt x="65" y="54"/>
                    </a:lnTo>
                    <a:lnTo>
                      <a:pt x="70" y="54"/>
                    </a:lnTo>
                    <a:cubicBezTo>
                      <a:pt x="75" y="54"/>
                      <a:pt x="79" y="66"/>
                      <a:pt x="79" y="70"/>
                    </a:cubicBezTo>
                    <a:cubicBezTo>
                      <a:pt x="79" y="75"/>
                      <a:pt x="68" y="112"/>
                      <a:pt x="65" y="115"/>
                    </a:cubicBezTo>
                    <a:cubicBezTo>
                      <a:pt x="63" y="117"/>
                      <a:pt x="26" y="129"/>
                      <a:pt x="0" y="136"/>
                    </a:cubicBezTo>
                    <a:cubicBezTo>
                      <a:pt x="5" y="147"/>
                      <a:pt x="17" y="171"/>
                      <a:pt x="26" y="192"/>
                    </a:cubicBezTo>
                    <a:cubicBezTo>
                      <a:pt x="28" y="189"/>
                      <a:pt x="30" y="189"/>
                      <a:pt x="33" y="187"/>
                    </a:cubicBezTo>
                    <a:cubicBezTo>
                      <a:pt x="44" y="180"/>
                      <a:pt x="58" y="185"/>
                      <a:pt x="65" y="182"/>
                    </a:cubicBezTo>
                    <a:cubicBezTo>
                      <a:pt x="75" y="180"/>
                      <a:pt x="68" y="173"/>
                      <a:pt x="75" y="166"/>
                    </a:cubicBezTo>
                    <a:cubicBezTo>
                      <a:pt x="82" y="159"/>
                      <a:pt x="93" y="164"/>
                      <a:pt x="98" y="161"/>
                    </a:cubicBezTo>
                    <a:cubicBezTo>
                      <a:pt x="103" y="159"/>
                      <a:pt x="105" y="145"/>
                      <a:pt x="112" y="143"/>
                    </a:cubicBezTo>
                    <a:cubicBezTo>
                      <a:pt x="119" y="138"/>
                      <a:pt x="126" y="140"/>
                      <a:pt x="126" y="136"/>
                    </a:cubicBezTo>
                    <a:cubicBezTo>
                      <a:pt x="123" y="129"/>
                      <a:pt x="126" y="108"/>
                      <a:pt x="133" y="105"/>
                    </a:cubicBezTo>
                    <a:cubicBezTo>
                      <a:pt x="140" y="105"/>
                      <a:pt x="149" y="98"/>
                      <a:pt x="149" y="94"/>
                    </a:cubicBezTo>
                    <a:cubicBezTo>
                      <a:pt x="149" y="91"/>
                      <a:pt x="163" y="77"/>
                      <a:pt x="168" y="70"/>
                    </a:cubicBezTo>
                    <a:cubicBezTo>
                      <a:pt x="172" y="63"/>
                      <a:pt x="172" y="59"/>
                      <a:pt x="165" y="59"/>
                    </a:cubicBezTo>
                    <a:cubicBezTo>
                      <a:pt x="161" y="56"/>
                      <a:pt x="149" y="40"/>
                      <a:pt x="147" y="35"/>
                    </a:cubicBezTo>
                    <a:cubicBezTo>
                      <a:pt x="144" y="31"/>
                      <a:pt x="126" y="33"/>
                      <a:pt x="112" y="21"/>
                    </a:cubicBezTo>
                    <a:cubicBezTo>
                      <a:pt x="107" y="17"/>
                      <a:pt x="103" y="10"/>
                      <a:pt x="100" y="0"/>
                    </a:cubicBezTo>
                    <a:lnTo>
                      <a:pt x="93" y="5"/>
                    </a:lnTo>
                    <a:lnTo>
                      <a:pt x="86" y="5"/>
                    </a:lnTo>
                    <a:lnTo>
                      <a:pt x="86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1" name="Freeform 290">
                <a:extLst>
                  <a:ext uri="{FF2B5EF4-FFF2-40B4-BE49-F238E27FC236}">
                    <a16:creationId xmlns:a16="http://schemas.microsoft.com/office/drawing/2014/main" id="{120AE9B4-9966-7C75-0777-7C1335840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017"/>
                <a:ext cx="16" cy="21"/>
              </a:xfrm>
              <a:custGeom>
                <a:avLst/>
                <a:gdLst>
                  <a:gd name="T0" fmla="*/ 19 w 26"/>
                  <a:gd name="T1" fmla="*/ 35 h 35"/>
                  <a:gd name="T2" fmla="*/ 19 w 26"/>
                  <a:gd name="T3" fmla="*/ 35 h 35"/>
                  <a:gd name="T4" fmla="*/ 19 w 26"/>
                  <a:gd name="T5" fmla="*/ 30 h 35"/>
                  <a:gd name="T6" fmla="*/ 17 w 26"/>
                  <a:gd name="T7" fmla="*/ 2 h 35"/>
                  <a:gd name="T8" fmla="*/ 3 w 26"/>
                  <a:gd name="T9" fmla="*/ 23 h 35"/>
                  <a:gd name="T10" fmla="*/ 0 w 26"/>
                  <a:gd name="T11" fmla="*/ 23 h 35"/>
                  <a:gd name="T12" fmla="*/ 19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19" y="35"/>
                    </a:moveTo>
                    <a:lnTo>
                      <a:pt x="19" y="35"/>
                    </a:lnTo>
                    <a:lnTo>
                      <a:pt x="19" y="30"/>
                    </a:lnTo>
                    <a:cubicBezTo>
                      <a:pt x="24" y="23"/>
                      <a:pt x="26" y="5"/>
                      <a:pt x="17" y="2"/>
                    </a:cubicBezTo>
                    <a:cubicBezTo>
                      <a:pt x="7" y="0"/>
                      <a:pt x="3" y="19"/>
                      <a:pt x="3" y="23"/>
                    </a:cubicBezTo>
                    <a:lnTo>
                      <a:pt x="0" y="23"/>
                    </a:lnTo>
                    <a:cubicBezTo>
                      <a:pt x="5" y="35"/>
                      <a:pt x="14" y="35"/>
                      <a:pt x="19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2" name="Freeform 291">
                <a:extLst>
                  <a:ext uri="{FF2B5EF4-FFF2-40B4-BE49-F238E27FC236}">
                    <a16:creationId xmlns:a16="http://schemas.microsoft.com/office/drawing/2014/main" id="{D752A81E-49EE-1F25-DF65-62286C258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017"/>
                <a:ext cx="16" cy="21"/>
              </a:xfrm>
              <a:custGeom>
                <a:avLst/>
                <a:gdLst>
                  <a:gd name="T0" fmla="*/ 19 w 26"/>
                  <a:gd name="T1" fmla="*/ 35 h 35"/>
                  <a:gd name="T2" fmla="*/ 19 w 26"/>
                  <a:gd name="T3" fmla="*/ 35 h 35"/>
                  <a:gd name="T4" fmla="*/ 19 w 26"/>
                  <a:gd name="T5" fmla="*/ 30 h 35"/>
                  <a:gd name="T6" fmla="*/ 17 w 26"/>
                  <a:gd name="T7" fmla="*/ 2 h 35"/>
                  <a:gd name="T8" fmla="*/ 3 w 26"/>
                  <a:gd name="T9" fmla="*/ 23 h 35"/>
                  <a:gd name="T10" fmla="*/ 0 w 26"/>
                  <a:gd name="T11" fmla="*/ 23 h 35"/>
                  <a:gd name="T12" fmla="*/ 19 w 26"/>
                  <a:gd name="T13" fmla="*/ 35 h 35"/>
                  <a:gd name="T14" fmla="*/ 19 w 2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5">
                    <a:moveTo>
                      <a:pt x="19" y="35"/>
                    </a:moveTo>
                    <a:lnTo>
                      <a:pt x="19" y="35"/>
                    </a:lnTo>
                    <a:lnTo>
                      <a:pt x="19" y="30"/>
                    </a:lnTo>
                    <a:cubicBezTo>
                      <a:pt x="24" y="23"/>
                      <a:pt x="26" y="5"/>
                      <a:pt x="17" y="2"/>
                    </a:cubicBezTo>
                    <a:cubicBezTo>
                      <a:pt x="7" y="0"/>
                      <a:pt x="3" y="19"/>
                      <a:pt x="3" y="23"/>
                    </a:cubicBezTo>
                    <a:lnTo>
                      <a:pt x="0" y="23"/>
                    </a:lnTo>
                    <a:cubicBezTo>
                      <a:pt x="5" y="35"/>
                      <a:pt x="14" y="35"/>
                      <a:pt x="19" y="35"/>
                    </a:cubicBezTo>
                    <a:lnTo>
                      <a:pt x="19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3" name="Freeform 292">
                <a:extLst>
                  <a:ext uri="{FF2B5EF4-FFF2-40B4-BE49-F238E27FC236}">
                    <a16:creationId xmlns:a16="http://schemas.microsoft.com/office/drawing/2014/main" id="{5429C755-AB4A-C497-C42A-358660220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017"/>
                <a:ext cx="16" cy="21"/>
              </a:xfrm>
              <a:custGeom>
                <a:avLst/>
                <a:gdLst>
                  <a:gd name="T0" fmla="*/ 19 w 26"/>
                  <a:gd name="T1" fmla="*/ 35 h 35"/>
                  <a:gd name="T2" fmla="*/ 19 w 26"/>
                  <a:gd name="T3" fmla="*/ 35 h 35"/>
                  <a:gd name="T4" fmla="*/ 19 w 26"/>
                  <a:gd name="T5" fmla="*/ 30 h 35"/>
                  <a:gd name="T6" fmla="*/ 17 w 26"/>
                  <a:gd name="T7" fmla="*/ 2 h 35"/>
                  <a:gd name="T8" fmla="*/ 3 w 26"/>
                  <a:gd name="T9" fmla="*/ 23 h 35"/>
                  <a:gd name="T10" fmla="*/ 0 w 26"/>
                  <a:gd name="T11" fmla="*/ 23 h 35"/>
                  <a:gd name="T12" fmla="*/ 19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19" y="35"/>
                    </a:moveTo>
                    <a:lnTo>
                      <a:pt x="19" y="35"/>
                    </a:lnTo>
                    <a:lnTo>
                      <a:pt x="19" y="30"/>
                    </a:lnTo>
                    <a:cubicBezTo>
                      <a:pt x="24" y="23"/>
                      <a:pt x="26" y="5"/>
                      <a:pt x="17" y="2"/>
                    </a:cubicBezTo>
                    <a:cubicBezTo>
                      <a:pt x="7" y="0"/>
                      <a:pt x="3" y="19"/>
                      <a:pt x="3" y="23"/>
                    </a:cubicBezTo>
                    <a:lnTo>
                      <a:pt x="0" y="23"/>
                    </a:lnTo>
                    <a:cubicBezTo>
                      <a:pt x="5" y="35"/>
                      <a:pt x="14" y="35"/>
                      <a:pt x="19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4" name="Freeform 293">
                <a:extLst>
                  <a:ext uri="{FF2B5EF4-FFF2-40B4-BE49-F238E27FC236}">
                    <a16:creationId xmlns:a16="http://schemas.microsoft.com/office/drawing/2014/main" id="{A0BCEEFD-E959-E639-0C2C-617B5ED59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017"/>
                <a:ext cx="16" cy="21"/>
              </a:xfrm>
              <a:custGeom>
                <a:avLst/>
                <a:gdLst>
                  <a:gd name="T0" fmla="*/ 19 w 26"/>
                  <a:gd name="T1" fmla="*/ 35 h 35"/>
                  <a:gd name="T2" fmla="*/ 19 w 26"/>
                  <a:gd name="T3" fmla="*/ 35 h 35"/>
                  <a:gd name="T4" fmla="*/ 19 w 26"/>
                  <a:gd name="T5" fmla="*/ 30 h 35"/>
                  <a:gd name="T6" fmla="*/ 17 w 26"/>
                  <a:gd name="T7" fmla="*/ 2 h 35"/>
                  <a:gd name="T8" fmla="*/ 3 w 26"/>
                  <a:gd name="T9" fmla="*/ 23 h 35"/>
                  <a:gd name="T10" fmla="*/ 0 w 26"/>
                  <a:gd name="T11" fmla="*/ 23 h 35"/>
                  <a:gd name="T12" fmla="*/ 19 w 26"/>
                  <a:gd name="T13" fmla="*/ 35 h 35"/>
                  <a:gd name="T14" fmla="*/ 19 w 26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5">
                    <a:moveTo>
                      <a:pt x="19" y="35"/>
                    </a:moveTo>
                    <a:lnTo>
                      <a:pt x="19" y="35"/>
                    </a:lnTo>
                    <a:lnTo>
                      <a:pt x="19" y="30"/>
                    </a:lnTo>
                    <a:cubicBezTo>
                      <a:pt x="24" y="23"/>
                      <a:pt x="26" y="5"/>
                      <a:pt x="17" y="2"/>
                    </a:cubicBezTo>
                    <a:cubicBezTo>
                      <a:pt x="7" y="0"/>
                      <a:pt x="3" y="19"/>
                      <a:pt x="3" y="23"/>
                    </a:cubicBezTo>
                    <a:lnTo>
                      <a:pt x="0" y="23"/>
                    </a:lnTo>
                    <a:cubicBezTo>
                      <a:pt x="5" y="35"/>
                      <a:pt x="14" y="35"/>
                      <a:pt x="19" y="35"/>
                    </a:cubicBezTo>
                    <a:lnTo>
                      <a:pt x="19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5" name="Freeform 294">
                <a:extLst>
                  <a:ext uri="{FF2B5EF4-FFF2-40B4-BE49-F238E27FC236}">
                    <a16:creationId xmlns:a16="http://schemas.microsoft.com/office/drawing/2014/main" id="{4B130D9F-B46A-9DEE-D8AA-9A7FCD1DA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14"/>
                <a:ext cx="60" cy="49"/>
              </a:xfrm>
              <a:custGeom>
                <a:avLst/>
                <a:gdLst>
                  <a:gd name="T0" fmla="*/ 17 w 100"/>
                  <a:gd name="T1" fmla="*/ 77 h 82"/>
                  <a:gd name="T2" fmla="*/ 17 w 100"/>
                  <a:gd name="T3" fmla="*/ 77 h 82"/>
                  <a:gd name="T4" fmla="*/ 65 w 100"/>
                  <a:gd name="T5" fmla="*/ 82 h 82"/>
                  <a:gd name="T6" fmla="*/ 72 w 100"/>
                  <a:gd name="T7" fmla="*/ 66 h 82"/>
                  <a:gd name="T8" fmla="*/ 86 w 100"/>
                  <a:gd name="T9" fmla="*/ 47 h 82"/>
                  <a:gd name="T10" fmla="*/ 86 w 100"/>
                  <a:gd name="T11" fmla="*/ 33 h 82"/>
                  <a:gd name="T12" fmla="*/ 93 w 100"/>
                  <a:gd name="T13" fmla="*/ 33 h 82"/>
                  <a:gd name="T14" fmla="*/ 100 w 100"/>
                  <a:gd name="T15" fmla="*/ 28 h 82"/>
                  <a:gd name="T16" fmla="*/ 96 w 100"/>
                  <a:gd name="T17" fmla="*/ 0 h 82"/>
                  <a:gd name="T18" fmla="*/ 70 w 100"/>
                  <a:gd name="T19" fmla="*/ 31 h 82"/>
                  <a:gd name="T20" fmla="*/ 30 w 100"/>
                  <a:gd name="T21" fmla="*/ 49 h 82"/>
                  <a:gd name="T22" fmla="*/ 5 w 100"/>
                  <a:gd name="T23" fmla="*/ 56 h 82"/>
                  <a:gd name="T24" fmla="*/ 0 w 100"/>
                  <a:gd name="T25" fmla="*/ 54 h 82"/>
                  <a:gd name="T26" fmla="*/ 17 w 100"/>
                  <a:gd name="T27" fmla="*/ 7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82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9" y="80"/>
                      <a:pt x="51" y="82"/>
                      <a:pt x="65" y="82"/>
                    </a:cubicBezTo>
                    <a:lnTo>
                      <a:pt x="72" y="66"/>
                    </a:lnTo>
                    <a:lnTo>
                      <a:pt x="86" y="47"/>
                    </a:lnTo>
                    <a:lnTo>
                      <a:pt x="86" y="33"/>
                    </a:lnTo>
                    <a:lnTo>
                      <a:pt x="93" y="33"/>
                    </a:lnTo>
                    <a:lnTo>
                      <a:pt x="100" y="28"/>
                    </a:lnTo>
                    <a:cubicBezTo>
                      <a:pt x="98" y="14"/>
                      <a:pt x="98" y="0"/>
                      <a:pt x="96" y="0"/>
                    </a:cubicBezTo>
                    <a:cubicBezTo>
                      <a:pt x="91" y="0"/>
                      <a:pt x="75" y="17"/>
                      <a:pt x="70" y="31"/>
                    </a:cubicBezTo>
                    <a:cubicBezTo>
                      <a:pt x="63" y="42"/>
                      <a:pt x="44" y="52"/>
                      <a:pt x="30" y="49"/>
                    </a:cubicBezTo>
                    <a:cubicBezTo>
                      <a:pt x="14" y="47"/>
                      <a:pt x="7" y="52"/>
                      <a:pt x="5" y="56"/>
                    </a:cubicBezTo>
                    <a:cubicBezTo>
                      <a:pt x="3" y="56"/>
                      <a:pt x="3" y="56"/>
                      <a:pt x="0" y="54"/>
                    </a:cubicBezTo>
                    <a:cubicBezTo>
                      <a:pt x="0" y="66"/>
                      <a:pt x="14" y="75"/>
                      <a:pt x="17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6" name="Freeform 295">
                <a:extLst>
                  <a:ext uri="{FF2B5EF4-FFF2-40B4-BE49-F238E27FC236}">
                    <a16:creationId xmlns:a16="http://schemas.microsoft.com/office/drawing/2014/main" id="{14CCFE38-76DE-5FEE-988A-34F0FB17F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14"/>
                <a:ext cx="60" cy="49"/>
              </a:xfrm>
              <a:custGeom>
                <a:avLst/>
                <a:gdLst>
                  <a:gd name="T0" fmla="*/ 17 w 100"/>
                  <a:gd name="T1" fmla="*/ 77 h 82"/>
                  <a:gd name="T2" fmla="*/ 17 w 100"/>
                  <a:gd name="T3" fmla="*/ 77 h 82"/>
                  <a:gd name="T4" fmla="*/ 65 w 100"/>
                  <a:gd name="T5" fmla="*/ 82 h 82"/>
                  <a:gd name="T6" fmla="*/ 72 w 100"/>
                  <a:gd name="T7" fmla="*/ 66 h 82"/>
                  <a:gd name="T8" fmla="*/ 86 w 100"/>
                  <a:gd name="T9" fmla="*/ 47 h 82"/>
                  <a:gd name="T10" fmla="*/ 86 w 100"/>
                  <a:gd name="T11" fmla="*/ 33 h 82"/>
                  <a:gd name="T12" fmla="*/ 93 w 100"/>
                  <a:gd name="T13" fmla="*/ 33 h 82"/>
                  <a:gd name="T14" fmla="*/ 100 w 100"/>
                  <a:gd name="T15" fmla="*/ 28 h 82"/>
                  <a:gd name="T16" fmla="*/ 96 w 100"/>
                  <a:gd name="T17" fmla="*/ 0 h 82"/>
                  <a:gd name="T18" fmla="*/ 70 w 100"/>
                  <a:gd name="T19" fmla="*/ 31 h 82"/>
                  <a:gd name="T20" fmla="*/ 30 w 100"/>
                  <a:gd name="T21" fmla="*/ 49 h 82"/>
                  <a:gd name="T22" fmla="*/ 5 w 100"/>
                  <a:gd name="T23" fmla="*/ 56 h 82"/>
                  <a:gd name="T24" fmla="*/ 0 w 100"/>
                  <a:gd name="T25" fmla="*/ 54 h 82"/>
                  <a:gd name="T26" fmla="*/ 17 w 100"/>
                  <a:gd name="T27" fmla="*/ 77 h 82"/>
                  <a:gd name="T28" fmla="*/ 17 w 100"/>
                  <a:gd name="T29" fmla="*/ 7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82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9" y="80"/>
                      <a:pt x="51" y="82"/>
                      <a:pt x="65" y="82"/>
                    </a:cubicBezTo>
                    <a:lnTo>
                      <a:pt x="72" y="66"/>
                    </a:lnTo>
                    <a:lnTo>
                      <a:pt x="86" y="47"/>
                    </a:lnTo>
                    <a:lnTo>
                      <a:pt x="86" y="33"/>
                    </a:lnTo>
                    <a:lnTo>
                      <a:pt x="93" y="33"/>
                    </a:lnTo>
                    <a:lnTo>
                      <a:pt x="100" y="28"/>
                    </a:lnTo>
                    <a:cubicBezTo>
                      <a:pt x="98" y="14"/>
                      <a:pt x="98" y="0"/>
                      <a:pt x="96" y="0"/>
                    </a:cubicBezTo>
                    <a:cubicBezTo>
                      <a:pt x="91" y="0"/>
                      <a:pt x="75" y="17"/>
                      <a:pt x="70" y="31"/>
                    </a:cubicBezTo>
                    <a:cubicBezTo>
                      <a:pt x="63" y="42"/>
                      <a:pt x="44" y="52"/>
                      <a:pt x="30" y="49"/>
                    </a:cubicBezTo>
                    <a:cubicBezTo>
                      <a:pt x="14" y="47"/>
                      <a:pt x="7" y="52"/>
                      <a:pt x="5" y="56"/>
                    </a:cubicBezTo>
                    <a:cubicBezTo>
                      <a:pt x="3" y="56"/>
                      <a:pt x="3" y="56"/>
                      <a:pt x="0" y="54"/>
                    </a:cubicBezTo>
                    <a:cubicBezTo>
                      <a:pt x="0" y="66"/>
                      <a:pt x="14" y="75"/>
                      <a:pt x="17" y="77"/>
                    </a:cubicBezTo>
                    <a:lnTo>
                      <a:pt x="17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7" name="Freeform 296">
                <a:extLst>
                  <a:ext uri="{FF2B5EF4-FFF2-40B4-BE49-F238E27FC236}">
                    <a16:creationId xmlns:a16="http://schemas.microsoft.com/office/drawing/2014/main" id="{8EE23975-DC9A-7E26-BEA2-0C14BB059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14"/>
                <a:ext cx="60" cy="49"/>
              </a:xfrm>
              <a:custGeom>
                <a:avLst/>
                <a:gdLst>
                  <a:gd name="T0" fmla="*/ 17 w 100"/>
                  <a:gd name="T1" fmla="*/ 77 h 82"/>
                  <a:gd name="T2" fmla="*/ 17 w 100"/>
                  <a:gd name="T3" fmla="*/ 77 h 82"/>
                  <a:gd name="T4" fmla="*/ 65 w 100"/>
                  <a:gd name="T5" fmla="*/ 82 h 82"/>
                  <a:gd name="T6" fmla="*/ 72 w 100"/>
                  <a:gd name="T7" fmla="*/ 66 h 82"/>
                  <a:gd name="T8" fmla="*/ 86 w 100"/>
                  <a:gd name="T9" fmla="*/ 47 h 82"/>
                  <a:gd name="T10" fmla="*/ 86 w 100"/>
                  <a:gd name="T11" fmla="*/ 33 h 82"/>
                  <a:gd name="T12" fmla="*/ 93 w 100"/>
                  <a:gd name="T13" fmla="*/ 33 h 82"/>
                  <a:gd name="T14" fmla="*/ 100 w 100"/>
                  <a:gd name="T15" fmla="*/ 28 h 82"/>
                  <a:gd name="T16" fmla="*/ 96 w 100"/>
                  <a:gd name="T17" fmla="*/ 0 h 82"/>
                  <a:gd name="T18" fmla="*/ 70 w 100"/>
                  <a:gd name="T19" fmla="*/ 31 h 82"/>
                  <a:gd name="T20" fmla="*/ 30 w 100"/>
                  <a:gd name="T21" fmla="*/ 49 h 82"/>
                  <a:gd name="T22" fmla="*/ 5 w 100"/>
                  <a:gd name="T23" fmla="*/ 56 h 82"/>
                  <a:gd name="T24" fmla="*/ 0 w 100"/>
                  <a:gd name="T25" fmla="*/ 54 h 82"/>
                  <a:gd name="T26" fmla="*/ 17 w 100"/>
                  <a:gd name="T27" fmla="*/ 7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82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9" y="80"/>
                      <a:pt x="51" y="82"/>
                      <a:pt x="65" y="82"/>
                    </a:cubicBezTo>
                    <a:lnTo>
                      <a:pt x="72" y="66"/>
                    </a:lnTo>
                    <a:lnTo>
                      <a:pt x="86" y="47"/>
                    </a:lnTo>
                    <a:lnTo>
                      <a:pt x="86" y="33"/>
                    </a:lnTo>
                    <a:lnTo>
                      <a:pt x="93" y="33"/>
                    </a:lnTo>
                    <a:lnTo>
                      <a:pt x="100" y="28"/>
                    </a:lnTo>
                    <a:cubicBezTo>
                      <a:pt x="98" y="14"/>
                      <a:pt x="98" y="0"/>
                      <a:pt x="96" y="0"/>
                    </a:cubicBezTo>
                    <a:cubicBezTo>
                      <a:pt x="91" y="0"/>
                      <a:pt x="75" y="17"/>
                      <a:pt x="70" y="31"/>
                    </a:cubicBezTo>
                    <a:cubicBezTo>
                      <a:pt x="63" y="42"/>
                      <a:pt x="44" y="52"/>
                      <a:pt x="30" y="49"/>
                    </a:cubicBezTo>
                    <a:cubicBezTo>
                      <a:pt x="14" y="47"/>
                      <a:pt x="7" y="52"/>
                      <a:pt x="5" y="56"/>
                    </a:cubicBezTo>
                    <a:cubicBezTo>
                      <a:pt x="3" y="56"/>
                      <a:pt x="3" y="56"/>
                      <a:pt x="0" y="54"/>
                    </a:cubicBezTo>
                    <a:cubicBezTo>
                      <a:pt x="0" y="66"/>
                      <a:pt x="14" y="75"/>
                      <a:pt x="17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8" name="Freeform 297">
                <a:extLst>
                  <a:ext uri="{FF2B5EF4-FFF2-40B4-BE49-F238E27FC236}">
                    <a16:creationId xmlns:a16="http://schemas.microsoft.com/office/drawing/2014/main" id="{28BAA208-399A-F40D-C641-587CA7369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14"/>
                <a:ext cx="60" cy="49"/>
              </a:xfrm>
              <a:custGeom>
                <a:avLst/>
                <a:gdLst>
                  <a:gd name="T0" fmla="*/ 17 w 100"/>
                  <a:gd name="T1" fmla="*/ 77 h 82"/>
                  <a:gd name="T2" fmla="*/ 17 w 100"/>
                  <a:gd name="T3" fmla="*/ 77 h 82"/>
                  <a:gd name="T4" fmla="*/ 65 w 100"/>
                  <a:gd name="T5" fmla="*/ 82 h 82"/>
                  <a:gd name="T6" fmla="*/ 72 w 100"/>
                  <a:gd name="T7" fmla="*/ 66 h 82"/>
                  <a:gd name="T8" fmla="*/ 86 w 100"/>
                  <a:gd name="T9" fmla="*/ 47 h 82"/>
                  <a:gd name="T10" fmla="*/ 86 w 100"/>
                  <a:gd name="T11" fmla="*/ 33 h 82"/>
                  <a:gd name="T12" fmla="*/ 93 w 100"/>
                  <a:gd name="T13" fmla="*/ 33 h 82"/>
                  <a:gd name="T14" fmla="*/ 100 w 100"/>
                  <a:gd name="T15" fmla="*/ 28 h 82"/>
                  <a:gd name="T16" fmla="*/ 96 w 100"/>
                  <a:gd name="T17" fmla="*/ 0 h 82"/>
                  <a:gd name="T18" fmla="*/ 70 w 100"/>
                  <a:gd name="T19" fmla="*/ 31 h 82"/>
                  <a:gd name="T20" fmla="*/ 30 w 100"/>
                  <a:gd name="T21" fmla="*/ 49 h 82"/>
                  <a:gd name="T22" fmla="*/ 5 w 100"/>
                  <a:gd name="T23" fmla="*/ 56 h 82"/>
                  <a:gd name="T24" fmla="*/ 0 w 100"/>
                  <a:gd name="T25" fmla="*/ 54 h 82"/>
                  <a:gd name="T26" fmla="*/ 17 w 100"/>
                  <a:gd name="T27" fmla="*/ 77 h 82"/>
                  <a:gd name="T28" fmla="*/ 17 w 100"/>
                  <a:gd name="T29" fmla="*/ 7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82">
                    <a:moveTo>
                      <a:pt x="17" y="77"/>
                    </a:moveTo>
                    <a:lnTo>
                      <a:pt x="17" y="77"/>
                    </a:lnTo>
                    <a:cubicBezTo>
                      <a:pt x="19" y="80"/>
                      <a:pt x="51" y="82"/>
                      <a:pt x="65" y="82"/>
                    </a:cubicBezTo>
                    <a:lnTo>
                      <a:pt x="72" y="66"/>
                    </a:lnTo>
                    <a:lnTo>
                      <a:pt x="86" y="47"/>
                    </a:lnTo>
                    <a:lnTo>
                      <a:pt x="86" y="33"/>
                    </a:lnTo>
                    <a:lnTo>
                      <a:pt x="93" y="33"/>
                    </a:lnTo>
                    <a:lnTo>
                      <a:pt x="100" y="28"/>
                    </a:lnTo>
                    <a:cubicBezTo>
                      <a:pt x="98" y="14"/>
                      <a:pt x="98" y="0"/>
                      <a:pt x="96" y="0"/>
                    </a:cubicBezTo>
                    <a:cubicBezTo>
                      <a:pt x="91" y="0"/>
                      <a:pt x="75" y="17"/>
                      <a:pt x="70" y="31"/>
                    </a:cubicBezTo>
                    <a:cubicBezTo>
                      <a:pt x="63" y="42"/>
                      <a:pt x="44" y="52"/>
                      <a:pt x="30" y="49"/>
                    </a:cubicBezTo>
                    <a:cubicBezTo>
                      <a:pt x="14" y="47"/>
                      <a:pt x="7" y="52"/>
                      <a:pt x="5" y="56"/>
                    </a:cubicBezTo>
                    <a:cubicBezTo>
                      <a:pt x="3" y="56"/>
                      <a:pt x="3" y="56"/>
                      <a:pt x="0" y="54"/>
                    </a:cubicBezTo>
                    <a:cubicBezTo>
                      <a:pt x="0" y="66"/>
                      <a:pt x="14" y="75"/>
                      <a:pt x="17" y="77"/>
                    </a:cubicBezTo>
                    <a:lnTo>
                      <a:pt x="17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69" name="Freeform 298">
                <a:extLst>
                  <a:ext uri="{FF2B5EF4-FFF2-40B4-BE49-F238E27FC236}">
                    <a16:creationId xmlns:a16="http://schemas.microsoft.com/office/drawing/2014/main" id="{56D79E9A-C7C3-B93D-1400-127AA90C7F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0" y="2277"/>
                <a:ext cx="249" cy="77"/>
              </a:xfrm>
              <a:custGeom>
                <a:avLst/>
                <a:gdLst>
                  <a:gd name="T0" fmla="*/ 75 w 414"/>
                  <a:gd name="T1" fmla="*/ 46 h 128"/>
                  <a:gd name="T2" fmla="*/ 75 w 414"/>
                  <a:gd name="T3" fmla="*/ 46 h 128"/>
                  <a:gd name="T4" fmla="*/ 59 w 414"/>
                  <a:gd name="T5" fmla="*/ 23 h 128"/>
                  <a:gd name="T6" fmla="*/ 49 w 414"/>
                  <a:gd name="T7" fmla="*/ 14 h 128"/>
                  <a:gd name="T8" fmla="*/ 47 w 414"/>
                  <a:gd name="T9" fmla="*/ 9 h 128"/>
                  <a:gd name="T10" fmla="*/ 40 w 414"/>
                  <a:gd name="T11" fmla="*/ 18 h 128"/>
                  <a:gd name="T12" fmla="*/ 24 w 414"/>
                  <a:gd name="T13" fmla="*/ 16 h 128"/>
                  <a:gd name="T14" fmla="*/ 14 w 414"/>
                  <a:gd name="T15" fmla="*/ 4 h 128"/>
                  <a:gd name="T16" fmla="*/ 0 w 414"/>
                  <a:gd name="T17" fmla="*/ 2 h 128"/>
                  <a:gd name="T18" fmla="*/ 7 w 414"/>
                  <a:gd name="T19" fmla="*/ 35 h 128"/>
                  <a:gd name="T20" fmla="*/ 29 w 414"/>
                  <a:gd name="T21" fmla="*/ 77 h 128"/>
                  <a:gd name="T22" fmla="*/ 49 w 414"/>
                  <a:gd name="T23" fmla="*/ 95 h 128"/>
                  <a:gd name="T24" fmla="*/ 70 w 414"/>
                  <a:gd name="T25" fmla="*/ 109 h 128"/>
                  <a:gd name="T26" fmla="*/ 89 w 414"/>
                  <a:gd name="T27" fmla="*/ 116 h 128"/>
                  <a:gd name="T28" fmla="*/ 75 w 414"/>
                  <a:gd name="T29" fmla="*/ 86 h 128"/>
                  <a:gd name="T30" fmla="*/ 75 w 414"/>
                  <a:gd name="T31" fmla="*/ 46 h 128"/>
                  <a:gd name="T32" fmla="*/ 396 w 414"/>
                  <a:gd name="T33" fmla="*/ 21 h 128"/>
                  <a:gd name="T34" fmla="*/ 396 w 414"/>
                  <a:gd name="T35" fmla="*/ 21 h 128"/>
                  <a:gd name="T36" fmla="*/ 377 w 414"/>
                  <a:gd name="T37" fmla="*/ 16 h 128"/>
                  <a:gd name="T38" fmla="*/ 359 w 414"/>
                  <a:gd name="T39" fmla="*/ 0 h 128"/>
                  <a:gd name="T40" fmla="*/ 342 w 414"/>
                  <a:gd name="T41" fmla="*/ 21 h 128"/>
                  <a:gd name="T42" fmla="*/ 331 w 414"/>
                  <a:gd name="T43" fmla="*/ 35 h 128"/>
                  <a:gd name="T44" fmla="*/ 326 w 414"/>
                  <a:gd name="T45" fmla="*/ 42 h 128"/>
                  <a:gd name="T46" fmla="*/ 326 w 414"/>
                  <a:gd name="T47" fmla="*/ 53 h 128"/>
                  <a:gd name="T48" fmla="*/ 312 w 414"/>
                  <a:gd name="T49" fmla="*/ 58 h 128"/>
                  <a:gd name="T50" fmla="*/ 301 w 414"/>
                  <a:gd name="T51" fmla="*/ 44 h 128"/>
                  <a:gd name="T52" fmla="*/ 282 w 414"/>
                  <a:gd name="T53" fmla="*/ 74 h 128"/>
                  <a:gd name="T54" fmla="*/ 249 w 414"/>
                  <a:gd name="T55" fmla="*/ 84 h 128"/>
                  <a:gd name="T56" fmla="*/ 238 w 414"/>
                  <a:gd name="T57" fmla="*/ 109 h 128"/>
                  <a:gd name="T58" fmla="*/ 205 w 414"/>
                  <a:gd name="T59" fmla="*/ 102 h 128"/>
                  <a:gd name="T60" fmla="*/ 212 w 414"/>
                  <a:gd name="T61" fmla="*/ 116 h 128"/>
                  <a:gd name="T62" fmla="*/ 228 w 414"/>
                  <a:gd name="T63" fmla="*/ 126 h 128"/>
                  <a:gd name="T64" fmla="*/ 256 w 414"/>
                  <a:gd name="T65" fmla="*/ 121 h 128"/>
                  <a:gd name="T66" fmla="*/ 277 w 414"/>
                  <a:gd name="T67" fmla="*/ 114 h 128"/>
                  <a:gd name="T68" fmla="*/ 298 w 414"/>
                  <a:gd name="T69" fmla="*/ 116 h 128"/>
                  <a:gd name="T70" fmla="*/ 317 w 414"/>
                  <a:gd name="T71" fmla="*/ 105 h 128"/>
                  <a:gd name="T72" fmla="*/ 324 w 414"/>
                  <a:gd name="T73" fmla="*/ 84 h 128"/>
                  <a:gd name="T74" fmla="*/ 335 w 414"/>
                  <a:gd name="T75" fmla="*/ 65 h 128"/>
                  <a:gd name="T76" fmla="*/ 368 w 414"/>
                  <a:gd name="T77" fmla="*/ 51 h 128"/>
                  <a:gd name="T78" fmla="*/ 380 w 414"/>
                  <a:gd name="T79" fmla="*/ 56 h 128"/>
                  <a:gd name="T80" fmla="*/ 391 w 414"/>
                  <a:gd name="T81" fmla="*/ 42 h 128"/>
                  <a:gd name="T82" fmla="*/ 412 w 414"/>
                  <a:gd name="T83" fmla="*/ 35 h 128"/>
                  <a:gd name="T84" fmla="*/ 396 w 414"/>
                  <a:gd name="T85" fmla="*/ 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4" h="128">
                    <a:moveTo>
                      <a:pt x="75" y="46"/>
                    </a:moveTo>
                    <a:lnTo>
                      <a:pt x="75" y="46"/>
                    </a:lnTo>
                    <a:cubicBezTo>
                      <a:pt x="75" y="32"/>
                      <a:pt x="63" y="32"/>
                      <a:pt x="59" y="23"/>
                    </a:cubicBezTo>
                    <a:cubicBezTo>
                      <a:pt x="56" y="14"/>
                      <a:pt x="52" y="18"/>
                      <a:pt x="49" y="14"/>
                    </a:cubicBezTo>
                    <a:cubicBezTo>
                      <a:pt x="49" y="11"/>
                      <a:pt x="47" y="11"/>
                      <a:pt x="47" y="9"/>
                    </a:cubicBezTo>
                    <a:cubicBezTo>
                      <a:pt x="40" y="11"/>
                      <a:pt x="42" y="18"/>
                      <a:pt x="40" y="18"/>
                    </a:cubicBezTo>
                    <a:cubicBezTo>
                      <a:pt x="38" y="18"/>
                      <a:pt x="24" y="21"/>
                      <a:pt x="24" y="16"/>
                    </a:cubicBezTo>
                    <a:cubicBezTo>
                      <a:pt x="24" y="11"/>
                      <a:pt x="22" y="4"/>
                      <a:pt x="14" y="4"/>
                    </a:cubicBezTo>
                    <a:cubicBezTo>
                      <a:pt x="10" y="2"/>
                      <a:pt x="5" y="2"/>
                      <a:pt x="0" y="2"/>
                    </a:cubicBezTo>
                    <a:cubicBezTo>
                      <a:pt x="5" y="14"/>
                      <a:pt x="7" y="25"/>
                      <a:pt x="7" y="35"/>
                    </a:cubicBezTo>
                    <a:cubicBezTo>
                      <a:pt x="7" y="49"/>
                      <a:pt x="26" y="67"/>
                      <a:pt x="29" y="77"/>
                    </a:cubicBezTo>
                    <a:cubicBezTo>
                      <a:pt x="31" y="84"/>
                      <a:pt x="38" y="86"/>
                      <a:pt x="49" y="95"/>
                    </a:cubicBezTo>
                    <a:cubicBezTo>
                      <a:pt x="54" y="100"/>
                      <a:pt x="63" y="105"/>
                      <a:pt x="70" y="109"/>
                    </a:cubicBezTo>
                    <a:cubicBezTo>
                      <a:pt x="80" y="114"/>
                      <a:pt x="84" y="116"/>
                      <a:pt x="89" y="116"/>
                    </a:cubicBezTo>
                    <a:cubicBezTo>
                      <a:pt x="96" y="116"/>
                      <a:pt x="82" y="93"/>
                      <a:pt x="75" y="86"/>
                    </a:cubicBezTo>
                    <a:cubicBezTo>
                      <a:pt x="68" y="79"/>
                      <a:pt x="75" y="60"/>
                      <a:pt x="75" y="46"/>
                    </a:cubicBezTo>
                    <a:close/>
                    <a:moveTo>
                      <a:pt x="396" y="21"/>
                    </a:moveTo>
                    <a:lnTo>
                      <a:pt x="396" y="21"/>
                    </a:lnTo>
                    <a:cubicBezTo>
                      <a:pt x="391" y="23"/>
                      <a:pt x="377" y="23"/>
                      <a:pt x="377" y="16"/>
                    </a:cubicBezTo>
                    <a:cubicBezTo>
                      <a:pt x="377" y="11"/>
                      <a:pt x="366" y="0"/>
                      <a:pt x="359" y="0"/>
                    </a:cubicBezTo>
                    <a:cubicBezTo>
                      <a:pt x="352" y="0"/>
                      <a:pt x="342" y="16"/>
                      <a:pt x="342" y="21"/>
                    </a:cubicBezTo>
                    <a:cubicBezTo>
                      <a:pt x="340" y="28"/>
                      <a:pt x="328" y="28"/>
                      <a:pt x="331" y="35"/>
                    </a:cubicBezTo>
                    <a:cubicBezTo>
                      <a:pt x="331" y="39"/>
                      <a:pt x="328" y="42"/>
                      <a:pt x="326" y="42"/>
                    </a:cubicBezTo>
                    <a:cubicBezTo>
                      <a:pt x="328" y="49"/>
                      <a:pt x="328" y="56"/>
                      <a:pt x="326" y="53"/>
                    </a:cubicBezTo>
                    <a:cubicBezTo>
                      <a:pt x="321" y="53"/>
                      <a:pt x="319" y="58"/>
                      <a:pt x="312" y="58"/>
                    </a:cubicBezTo>
                    <a:cubicBezTo>
                      <a:pt x="310" y="58"/>
                      <a:pt x="305" y="53"/>
                      <a:pt x="301" y="44"/>
                    </a:cubicBezTo>
                    <a:cubicBezTo>
                      <a:pt x="296" y="44"/>
                      <a:pt x="284" y="63"/>
                      <a:pt x="282" y="74"/>
                    </a:cubicBezTo>
                    <a:cubicBezTo>
                      <a:pt x="280" y="86"/>
                      <a:pt x="268" y="81"/>
                      <a:pt x="249" y="84"/>
                    </a:cubicBezTo>
                    <a:cubicBezTo>
                      <a:pt x="233" y="84"/>
                      <a:pt x="240" y="102"/>
                      <a:pt x="238" y="109"/>
                    </a:cubicBezTo>
                    <a:cubicBezTo>
                      <a:pt x="233" y="119"/>
                      <a:pt x="214" y="105"/>
                      <a:pt x="205" y="102"/>
                    </a:cubicBezTo>
                    <a:cubicBezTo>
                      <a:pt x="207" y="109"/>
                      <a:pt x="210" y="116"/>
                      <a:pt x="212" y="116"/>
                    </a:cubicBezTo>
                    <a:cubicBezTo>
                      <a:pt x="217" y="116"/>
                      <a:pt x="224" y="128"/>
                      <a:pt x="228" y="126"/>
                    </a:cubicBezTo>
                    <a:cubicBezTo>
                      <a:pt x="233" y="121"/>
                      <a:pt x="249" y="126"/>
                      <a:pt x="256" y="121"/>
                    </a:cubicBezTo>
                    <a:cubicBezTo>
                      <a:pt x="263" y="119"/>
                      <a:pt x="266" y="114"/>
                      <a:pt x="277" y="114"/>
                    </a:cubicBezTo>
                    <a:cubicBezTo>
                      <a:pt x="291" y="114"/>
                      <a:pt x="287" y="123"/>
                      <a:pt x="298" y="116"/>
                    </a:cubicBezTo>
                    <a:cubicBezTo>
                      <a:pt x="310" y="112"/>
                      <a:pt x="319" y="116"/>
                      <a:pt x="317" y="105"/>
                    </a:cubicBezTo>
                    <a:cubicBezTo>
                      <a:pt x="317" y="93"/>
                      <a:pt x="324" y="93"/>
                      <a:pt x="324" y="84"/>
                    </a:cubicBezTo>
                    <a:cubicBezTo>
                      <a:pt x="321" y="74"/>
                      <a:pt x="338" y="81"/>
                      <a:pt x="335" y="65"/>
                    </a:cubicBezTo>
                    <a:cubicBezTo>
                      <a:pt x="335" y="49"/>
                      <a:pt x="359" y="51"/>
                      <a:pt x="368" y="51"/>
                    </a:cubicBezTo>
                    <a:cubicBezTo>
                      <a:pt x="370" y="51"/>
                      <a:pt x="375" y="53"/>
                      <a:pt x="380" y="56"/>
                    </a:cubicBezTo>
                    <a:cubicBezTo>
                      <a:pt x="386" y="51"/>
                      <a:pt x="396" y="46"/>
                      <a:pt x="391" y="42"/>
                    </a:cubicBezTo>
                    <a:cubicBezTo>
                      <a:pt x="386" y="37"/>
                      <a:pt x="410" y="42"/>
                      <a:pt x="412" y="35"/>
                    </a:cubicBezTo>
                    <a:cubicBezTo>
                      <a:pt x="414" y="25"/>
                      <a:pt x="403" y="21"/>
                      <a:pt x="396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0" name="Freeform 299">
                <a:extLst>
                  <a:ext uri="{FF2B5EF4-FFF2-40B4-BE49-F238E27FC236}">
                    <a16:creationId xmlns:a16="http://schemas.microsoft.com/office/drawing/2014/main" id="{40724689-16B5-77B2-EA54-72E17C2E60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0" y="2277"/>
                <a:ext cx="249" cy="77"/>
              </a:xfrm>
              <a:custGeom>
                <a:avLst/>
                <a:gdLst>
                  <a:gd name="T0" fmla="*/ 75 w 414"/>
                  <a:gd name="T1" fmla="*/ 46 h 128"/>
                  <a:gd name="T2" fmla="*/ 75 w 414"/>
                  <a:gd name="T3" fmla="*/ 46 h 128"/>
                  <a:gd name="T4" fmla="*/ 59 w 414"/>
                  <a:gd name="T5" fmla="*/ 23 h 128"/>
                  <a:gd name="T6" fmla="*/ 49 w 414"/>
                  <a:gd name="T7" fmla="*/ 14 h 128"/>
                  <a:gd name="T8" fmla="*/ 47 w 414"/>
                  <a:gd name="T9" fmla="*/ 9 h 128"/>
                  <a:gd name="T10" fmla="*/ 40 w 414"/>
                  <a:gd name="T11" fmla="*/ 18 h 128"/>
                  <a:gd name="T12" fmla="*/ 24 w 414"/>
                  <a:gd name="T13" fmla="*/ 16 h 128"/>
                  <a:gd name="T14" fmla="*/ 14 w 414"/>
                  <a:gd name="T15" fmla="*/ 4 h 128"/>
                  <a:gd name="T16" fmla="*/ 0 w 414"/>
                  <a:gd name="T17" fmla="*/ 2 h 128"/>
                  <a:gd name="T18" fmla="*/ 7 w 414"/>
                  <a:gd name="T19" fmla="*/ 35 h 128"/>
                  <a:gd name="T20" fmla="*/ 29 w 414"/>
                  <a:gd name="T21" fmla="*/ 77 h 128"/>
                  <a:gd name="T22" fmla="*/ 49 w 414"/>
                  <a:gd name="T23" fmla="*/ 95 h 128"/>
                  <a:gd name="T24" fmla="*/ 70 w 414"/>
                  <a:gd name="T25" fmla="*/ 109 h 128"/>
                  <a:gd name="T26" fmla="*/ 89 w 414"/>
                  <a:gd name="T27" fmla="*/ 116 h 128"/>
                  <a:gd name="T28" fmla="*/ 75 w 414"/>
                  <a:gd name="T29" fmla="*/ 86 h 128"/>
                  <a:gd name="T30" fmla="*/ 75 w 414"/>
                  <a:gd name="T31" fmla="*/ 46 h 128"/>
                  <a:gd name="T32" fmla="*/ 75 w 414"/>
                  <a:gd name="T33" fmla="*/ 46 h 128"/>
                  <a:gd name="T34" fmla="*/ 396 w 414"/>
                  <a:gd name="T35" fmla="*/ 21 h 128"/>
                  <a:gd name="T36" fmla="*/ 396 w 414"/>
                  <a:gd name="T37" fmla="*/ 21 h 128"/>
                  <a:gd name="T38" fmla="*/ 377 w 414"/>
                  <a:gd name="T39" fmla="*/ 16 h 128"/>
                  <a:gd name="T40" fmla="*/ 359 w 414"/>
                  <a:gd name="T41" fmla="*/ 0 h 128"/>
                  <a:gd name="T42" fmla="*/ 342 w 414"/>
                  <a:gd name="T43" fmla="*/ 21 h 128"/>
                  <a:gd name="T44" fmla="*/ 331 w 414"/>
                  <a:gd name="T45" fmla="*/ 35 h 128"/>
                  <a:gd name="T46" fmla="*/ 326 w 414"/>
                  <a:gd name="T47" fmla="*/ 42 h 128"/>
                  <a:gd name="T48" fmla="*/ 326 w 414"/>
                  <a:gd name="T49" fmla="*/ 53 h 128"/>
                  <a:gd name="T50" fmla="*/ 312 w 414"/>
                  <a:gd name="T51" fmla="*/ 58 h 128"/>
                  <a:gd name="T52" fmla="*/ 301 w 414"/>
                  <a:gd name="T53" fmla="*/ 44 h 128"/>
                  <a:gd name="T54" fmla="*/ 282 w 414"/>
                  <a:gd name="T55" fmla="*/ 74 h 128"/>
                  <a:gd name="T56" fmla="*/ 249 w 414"/>
                  <a:gd name="T57" fmla="*/ 84 h 128"/>
                  <a:gd name="T58" fmla="*/ 238 w 414"/>
                  <a:gd name="T59" fmla="*/ 109 h 128"/>
                  <a:gd name="T60" fmla="*/ 205 w 414"/>
                  <a:gd name="T61" fmla="*/ 102 h 128"/>
                  <a:gd name="T62" fmla="*/ 212 w 414"/>
                  <a:gd name="T63" fmla="*/ 116 h 128"/>
                  <a:gd name="T64" fmla="*/ 228 w 414"/>
                  <a:gd name="T65" fmla="*/ 126 h 128"/>
                  <a:gd name="T66" fmla="*/ 256 w 414"/>
                  <a:gd name="T67" fmla="*/ 121 h 128"/>
                  <a:gd name="T68" fmla="*/ 277 w 414"/>
                  <a:gd name="T69" fmla="*/ 114 h 128"/>
                  <a:gd name="T70" fmla="*/ 298 w 414"/>
                  <a:gd name="T71" fmla="*/ 116 h 128"/>
                  <a:gd name="T72" fmla="*/ 317 w 414"/>
                  <a:gd name="T73" fmla="*/ 105 h 128"/>
                  <a:gd name="T74" fmla="*/ 324 w 414"/>
                  <a:gd name="T75" fmla="*/ 84 h 128"/>
                  <a:gd name="T76" fmla="*/ 335 w 414"/>
                  <a:gd name="T77" fmla="*/ 65 h 128"/>
                  <a:gd name="T78" fmla="*/ 368 w 414"/>
                  <a:gd name="T79" fmla="*/ 51 h 128"/>
                  <a:gd name="T80" fmla="*/ 380 w 414"/>
                  <a:gd name="T81" fmla="*/ 56 h 128"/>
                  <a:gd name="T82" fmla="*/ 391 w 414"/>
                  <a:gd name="T83" fmla="*/ 42 h 128"/>
                  <a:gd name="T84" fmla="*/ 412 w 414"/>
                  <a:gd name="T85" fmla="*/ 35 h 128"/>
                  <a:gd name="T86" fmla="*/ 396 w 414"/>
                  <a:gd name="T87" fmla="*/ 21 h 128"/>
                  <a:gd name="T88" fmla="*/ 396 w 414"/>
                  <a:gd name="T89" fmla="*/ 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4" h="128">
                    <a:moveTo>
                      <a:pt x="75" y="46"/>
                    </a:moveTo>
                    <a:lnTo>
                      <a:pt x="75" y="46"/>
                    </a:lnTo>
                    <a:cubicBezTo>
                      <a:pt x="75" y="32"/>
                      <a:pt x="63" y="32"/>
                      <a:pt x="59" y="23"/>
                    </a:cubicBezTo>
                    <a:cubicBezTo>
                      <a:pt x="56" y="14"/>
                      <a:pt x="52" y="18"/>
                      <a:pt x="49" y="14"/>
                    </a:cubicBezTo>
                    <a:cubicBezTo>
                      <a:pt x="49" y="11"/>
                      <a:pt x="47" y="11"/>
                      <a:pt x="47" y="9"/>
                    </a:cubicBezTo>
                    <a:cubicBezTo>
                      <a:pt x="40" y="11"/>
                      <a:pt x="42" y="18"/>
                      <a:pt x="40" y="18"/>
                    </a:cubicBezTo>
                    <a:cubicBezTo>
                      <a:pt x="38" y="18"/>
                      <a:pt x="24" y="21"/>
                      <a:pt x="24" y="16"/>
                    </a:cubicBezTo>
                    <a:cubicBezTo>
                      <a:pt x="24" y="11"/>
                      <a:pt x="22" y="4"/>
                      <a:pt x="14" y="4"/>
                    </a:cubicBezTo>
                    <a:cubicBezTo>
                      <a:pt x="10" y="2"/>
                      <a:pt x="5" y="2"/>
                      <a:pt x="0" y="2"/>
                    </a:cubicBezTo>
                    <a:cubicBezTo>
                      <a:pt x="5" y="14"/>
                      <a:pt x="7" y="25"/>
                      <a:pt x="7" y="35"/>
                    </a:cubicBezTo>
                    <a:cubicBezTo>
                      <a:pt x="7" y="49"/>
                      <a:pt x="26" y="67"/>
                      <a:pt x="29" y="77"/>
                    </a:cubicBezTo>
                    <a:cubicBezTo>
                      <a:pt x="31" y="84"/>
                      <a:pt x="38" y="86"/>
                      <a:pt x="49" y="95"/>
                    </a:cubicBezTo>
                    <a:cubicBezTo>
                      <a:pt x="54" y="100"/>
                      <a:pt x="63" y="105"/>
                      <a:pt x="70" y="109"/>
                    </a:cubicBezTo>
                    <a:cubicBezTo>
                      <a:pt x="80" y="114"/>
                      <a:pt x="84" y="116"/>
                      <a:pt x="89" y="116"/>
                    </a:cubicBezTo>
                    <a:cubicBezTo>
                      <a:pt x="96" y="116"/>
                      <a:pt x="82" y="93"/>
                      <a:pt x="75" y="86"/>
                    </a:cubicBezTo>
                    <a:cubicBezTo>
                      <a:pt x="68" y="79"/>
                      <a:pt x="75" y="60"/>
                      <a:pt x="75" y="46"/>
                    </a:cubicBezTo>
                    <a:lnTo>
                      <a:pt x="75" y="46"/>
                    </a:lnTo>
                    <a:close/>
                    <a:moveTo>
                      <a:pt x="396" y="21"/>
                    </a:moveTo>
                    <a:lnTo>
                      <a:pt x="396" y="21"/>
                    </a:lnTo>
                    <a:cubicBezTo>
                      <a:pt x="391" y="23"/>
                      <a:pt x="377" y="23"/>
                      <a:pt x="377" y="16"/>
                    </a:cubicBezTo>
                    <a:cubicBezTo>
                      <a:pt x="377" y="11"/>
                      <a:pt x="366" y="0"/>
                      <a:pt x="359" y="0"/>
                    </a:cubicBezTo>
                    <a:cubicBezTo>
                      <a:pt x="352" y="0"/>
                      <a:pt x="342" y="16"/>
                      <a:pt x="342" y="21"/>
                    </a:cubicBezTo>
                    <a:cubicBezTo>
                      <a:pt x="340" y="28"/>
                      <a:pt x="328" y="28"/>
                      <a:pt x="331" y="35"/>
                    </a:cubicBezTo>
                    <a:cubicBezTo>
                      <a:pt x="331" y="39"/>
                      <a:pt x="328" y="42"/>
                      <a:pt x="326" y="42"/>
                    </a:cubicBezTo>
                    <a:cubicBezTo>
                      <a:pt x="328" y="49"/>
                      <a:pt x="328" y="56"/>
                      <a:pt x="326" y="53"/>
                    </a:cubicBezTo>
                    <a:cubicBezTo>
                      <a:pt x="321" y="53"/>
                      <a:pt x="319" y="58"/>
                      <a:pt x="312" y="58"/>
                    </a:cubicBezTo>
                    <a:cubicBezTo>
                      <a:pt x="310" y="58"/>
                      <a:pt x="305" y="53"/>
                      <a:pt x="301" y="44"/>
                    </a:cubicBezTo>
                    <a:cubicBezTo>
                      <a:pt x="296" y="44"/>
                      <a:pt x="284" y="63"/>
                      <a:pt x="282" y="74"/>
                    </a:cubicBezTo>
                    <a:cubicBezTo>
                      <a:pt x="280" y="86"/>
                      <a:pt x="268" y="81"/>
                      <a:pt x="249" y="84"/>
                    </a:cubicBezTo>
                    <a:cubicBezTo>
                      <a:pt x="233" y="84"/>
                      <a:pt x="240" y="102"/>
                      <a:pt x="238" y="109"/>
                    </a:cubicBezTo>
                    <a:cubicBezTo>
                      <a:pt x="233" y="119"/>
                      <a:pt x="214" y="105"/>
                      <a:pt x="205" y="102"/>
                    </a:cubicBezTo>
                    <a:cubicBezTo>
                      <a:pt x="207" y="109"/>
                      <a:pt x="210" y="116"/>
                      <a:pt x="212" y="116"/>
                    </a:cubicBezTo>
                    <a:cubicBezTo>
                      <a:pt x="217" y="116"/>
                      <a:pt x="224" y="128"/>
                      <a:pt x="228" y="126"/>
                    </a:cubicBezTo>
                    <a:cubicBezTo>
                      <a:pt x="233" y="121"/>
                      <a:pt x="249" y="126"/>
                      <a:pt x="256" y="121"/>
                    </a:cubicBezTo>
                    <a:cubicBezTo>
                      <a:pt x="263" y="119"/>
                      <a:pt x="266" y="114"/>
                      <a:pt x="277" y="114"/>
                    </a:cubicBezTo>
                    <a:cubicBezTo>
                      <a:pt x="291" y="114"/>
                      <a:pt x="287" y="123"/>
                      <a:pt x="298" y="116"/>
                    </a:cubicBezTo>
                    <a:cubicBezTo>
                      <a:pt x="310" y="112"/>
                      <a:pt x="319" y="116"/>
                      <a:pt x="317" y="105"/>
                    </a:cubicBezTo>
                    <a:cubicBezTo>
                      <a:pt x="317" y="93"/>
                      <a:pt x="324" y="93"/>
                      <a:pt x="324" y="84"/>
                    </a:cubicBezTo>
                    <a:cubicBezTo>
                      <a:pt x="321" y="74"/>
                      <a:pt x="338" y="81"/>
                      <a:pt x="335" y="65"/>
                    </a:cubicBezTo>
                    <a:cubicBezTo>
                      <a:pt x="335" y="49"/>
                      <a:pt x="359" y="51"/>
                      <a:pt x="368" y="51"/>
                    </a:cubicBezTo>
                    <a:cubicBezTo>
                      <a:pt x="370" y="51"/>
                      <a:pt x="375" y="53"/>
                      <a:pt x="380" y="56"/>
                    </a:cubicBezTo>
                    <a:cubicBezTo>
                      <a:pt x="386" y="51"/>
                      <a:pt x="396" y="46"/>
                      <a:pt x="391" y="42"/>
                    </a:cubicBezTo>
                    <a:cubicBezTo>
                      <a:pt x="386" y="37"/>
                      <a:pt x="410" y="42"/>
                      <a:pt x="412" y="35"/>
                    </a:cubicBezTo>
                    <a:cubicBezTo>
                      <a:pt x="414" y="25"/>
                      <a:pt x="403" y="21"/>
                      <a:pt x="396" y="21"/>
                    </a:cubicBezTo>
                    <a:lnTo>
                      <a:pt x="396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2" name="Freeform 300">
                <a:extLst>
                  <a:ext uri="{FF2B5EF4-FFF2-40B4-BE49-F238E27FC236}">
                    <a16:creationId xmlns:a16="http://schemas.microsoft.com/office/drawing/2014/main" id="{E7D5F38B-8925-5EB7-6492-201D87D10D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0" y="2277"/>
                <a:ext cx="249" cy="77"/>
              </a:xfrm>
              <a:custGeom>
                <a:avLst/>
                <a:gdLst>
                  <a:gd name="T0" fmla="*/ 75 w 414"/>
                  <a:gd name="T1" fmla="*/ 46 h 128"/>
                  <a:gd name="T2" fmla="*/ 75 w 414"/>
                  <a:gd name="T3" fmla="*/ 46 h 128"/>
                  <a:gd name="T4" fmla="*/ 59 w 414"/>
                  <a:gd name="T5" fmla="*/ 23 h 128"/>
                  <a:gd name="T6" fmla="*/ 49 w 414"/>
                  <a:gd name="T7" fmla="*/ 14 h 128"/>
                  <a:gd name="T8" fmla="*/ 47 w 414"/>
                  <a:gd name="T9" fmla="*/ 9 h 128"/>
                  <a:gd name="T10" fmla="*/ 40 w 414"/>
                  <a:gd name="T11" fmla="*/ 18 h 128"/>
                  <a:gd name="T12" fmla="*/ 24 w 414"/>
                  <a:gd name="T13" fmla="*/ 16 h 128"/>
                  <a:gd name="T14" fmla="*/ 14 w 414"/>
                  <a:gd name="T15" fmla="*/ 4 h 128"/>
                  <a:gd name="T16" fmla="*/ 0 w 414"/>
                  <a:gd name="T17" fmla="*/ 2 h 128"/>
                  <a:gd name="T18" fmla="*/ 7 w 414"/>
                  <a:gd name="T19" fmla="*/ 35 h 128"/>
                  <a:gd name="T20" fmla="*/ 29 w 414"/>
                  <a:gd name="T21" fmla="*/ 77 h 128"/>
                  <a:gd name="T22" fmla="*/ 49 w 414"/>
                  <a:gd name="T23" fmla="*/ 95 h 128"/>
                  <a:gd name="T24" fmla="*/ 70 w 414"/>
                  <a:gd name="T25" fmla="*/ 109 h 128"/>
                  <a:gd name="T26" fmla="*/ 89 w 414"/>
                  <a:gd name="T27" fmla="*/ 116 h 128"/>
                  <a:gd name="T28" fmla="*/ 75 w 414"/>
                  <a:gd name="T29" fmla="*/ 86 h 128"/>
                  <a:gd name="T30" fmla="*/ 75 w 414"/>
                  <a:gd name="T31" fmla="*/ 46 h 128"/>
                  <a:gd name="T32" fmla="*/ 396 w 414"/>
                  <a:gd name="T33" fmla="*/ 21 h 128"/>
                  <a:gd name="T34" fmla="*/ 396 w 414"/>
                  <a:gd name="T35" fmla="*/ 21 h 128"/>
                  <a:gd name="T36" fmla="*/ 377 w 414"/>
                  <a:gd name="T37" fmla="*/ 16 h 128"/>
                  <a:gd name="T38" fmla="*/ 359 w 414"/>
                  <a:gd name="T39" fmla="*/ 0 h 128"/>
                  <a:gd name="T40" fmla="*/ 342 w 414"/>
                  <a:gd name="T41" fmla="*/ 21 h 128"/>
                  <a:gd name="T42" fmla="*/ 331 w 414"/>
                  <a:gd name="T43" fmla="*/ 35 h 128"/>
                  <a:gd name="T44" fmla="*/ 326 w 414"/>
                  <a:gd name="T45" fmla="*/ 42 h 128"/>
                  <a:gd name="T46" fmla="*/ 326 w 414"/>
                  <a:gd name="T47" fmla="*/ 53 h 128"/>
                  <a:gd name="T48" fmla="*/ 312 w 414"/>
                  <a:gd name="T49" fmla="*/ 58 h 128"/>
                  <a:gd name="T50" fmla="*/ 301 w 414"/>
                  <a:gd name="T51" fmla="*/ 44 h 128"/>
                  <a:gd name="T52" fmla="*/ 282 w 414"/>
                  <a:gd name="T53" fmla="*/ 74 h 128"/>
                  <a:gd name="T54" fmla="*/ 249 w 414"/>
                  <a:gd name="T55" fmla="*/ 84 h 128"/>
                  <a:gd name="T56" fmla="*/ 238 w 414"/>
                  <a:gd name="T57" fmla="*/ 109 h 128"/>
                  <a:gd name="T58" fmla="*/ 205 w 414"/>
                  <a:gd name="T59" fmla="*/ 102 h 128"/>
                  <a:gd name="T60" fmla="*/ 212 w 414"/>
                  <a:gd name="T61" fmla="*/ 116 h 128"/>
                  <a:gd name="T62" fmla="*/ 228 w 414"/>
                  <a:gd name="T63" fmla="*/ 126 h 128"/>
                  <a:gd name="T64" fmla="*/ 256 w 414"/>
                  <a:gd name="T65" fmla="*/ 121 h 128"/>
                  <a:gd name="T66" fmla="*/ 277 w 414"/>
                  <a:gd name="T67" fmla="*/ 114 h 128"/>
                  <a:gd name="T68" fmla="*/ 298 w 414"/>
                  <a:gd name="T69" fmla="*/ 116 h 128"/>
                  <a:gd name="T70" fmla="*/ 317 w 414"/>
                  <a:gd name="T71" fmla="*/ 105 h 128"/>
                  <a:gd name="T72" fmla="*/ 324 w 414"/>
                  <a:gd name="T73" fmla="*/ 84 h 128"/>
                  <a:gd name="T74" fmla="*/ 335 w 414"/>
                  <a:gd name="T75" fmla="*/ 65 h 128"/>
                  <a:gd name="T76" fmla="*/ 368 w 414"/>
                  <a:gd name="T77" fmla="*/ 51 h 128"/>
                  <a:gd name="T78" fmla="*/ 380 w 414"/>
                  <a:gd name="T79" fmla="*/ 56 h 128"/>
                  <a:gd name="T80" fmla="*/ 391 w 414"/>
                  <a:gd name="T81" fmla="*/ 42 h 128"/>
                  <a:gd name="T82" fmla="*/ 412 w 414"/>
                  <a:gd name="T83" fmla="*/ 35 h 128"/>
                  <a:gd name="T84" fmla="*/ 396 w 414"/>
                  <a:gd name="T85" fmla="*/ 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4" h="128">
                    <a:moveTo>
                      <a:pt x="75" y="46"/>
                    </a:moveTo>
                    <a:lnTo>
                      <a:pt x="75" y="46"/>
                    </a:lnTo>
                    <a:cubicBezTo>
                      <a:pt x="75" y="32"/>
                      <a:pt x="63" y="32"/>
                      <a:pt x="59" y="23"/>
                    </a:cubicBezTo>
                    <a:cubicBezTo>
                      <a:pt x="56" y="14"/>
                      <a:pt x="52" y="18"/>
                      <a:pt x="49" y="14"/>
                    </a:cubicBezTo>
                    <a:cubicBezTo>
                      <a:pt x="49" y="11"/>
                      <a:pt x="47" y="11"/>
                      <a:pt x="47" y="9"/>
                    </a:cubicBezTo>
                    <a:cubicBezTo>
                      <a:pt x="40" y="11"/>
                      <a:pt x="42" y="18"/>
                      <a:pt x="40" y="18"/>
                    </a:cubicBezTo>
                    <a:cubicBezTo>
                      <a:pt x="38" y="18"/>
                      <a:pt x="24" y="21"/>
                      <a:pt x="24" y="16"/>
                    </a:cubicBezTo>
                    <a:cubicBezTo>
                      <a:pt x="24" y="11"/>
                      <a:pt x="22" y="4"/>
                      <a:pt x="14" y="4"/>
                    </a:cubicBezTo>
                    <a:cubicBezTo>
                      <a:pt x="10" y="2"/>
                      <a:pt x="5" y="2"/>
                      <a:pt x="0" y="2"/>
                    </a:cubicBezTo>
                    <a:cubicBezTo>
                      <a:pt x="5" y="14"/>
                      <a:pt x="7" y="25"/>
                      <a:pt x="7" y="35"/>
                    </a:cubicBezTo>
                    <a:cubicBezTo>
                      <a:pt x="7" y="49"/>
                      <a:pt x="26" y="67"/>
                      <a:pt x="29" y="77"/>
                    </a:cubicBezTo>
                    <a:cubicBezTo>
                      <a:pt x="31" y="84"/>
                      <a:pt x="38" y="86"/>
                      <a:pt x="49" y="95"/>
                    </a:cubicBezTo>
                    <a:cubicBezTo>
                      <a:pt x="54" y="100"/>
                      <a:pt x="63" y="105"/>
                      <a:pt x="70" y="109"/>
                    </a:cubicBezTo>
                    <a:cubicBezTo>
                      <a:pt x="80" y="114"/>
                      <a:pt x="84" y="116"/>
                      <a:pt x="89" y="116"/>
                    </a:cubicBezTo>
                    <a:cubicBezTo>
                      <a:pt x="96" y="116"/>
                      <a:pt x="82" y="93"/>
                      <a:pt x="75" y="86"/>
                    </a:cubicBezTo>
                    <a:cubicBezTo>
                      <a:pt x="68" y="79"/>
                      <a:pt x="75" y="60"/>
                      <a:pt x="75" y="46"/>
                    </a:cubicBezTo>
                    <a:close/>
                    <a:moveTo>
                      <a:pt x="396" y="21"/>
                    </a:moveTo>
                    <a:lnTo>
                      <a:pt x="396" y="21"/>
                    </a:lnTo>
                    <a:cubicBezTo>
                      <a:pt x="391" y="23"/>
                      <a:pt x="377" y="23"/>
                      <a:pt x="377" y="16"/>
                    </a:cubicBezTo>
                    <a:cubicBezTo>
                      <a:pt x="377" y="11"/>
                      <a:pt x="366" y="0"/>
                      <a:pt x="359" y="0"/>
                    </a:cubicBezTo>
                    <a:cubicBezTo>
                      <a:pt x="352" y="0"/>
                      <a:pt x="342" y="16"/>
                      <a:pt x="342" y="21"/>
                    </a:cubicBezTo>
                    <a:cubicBezTo>
                      <a:pt x="340" y="28"/>
                      <a:pt x="328" y="28"/>
                      <a:pt x="331" y="35"/>
                    </a:cubicBezTo>
                    <a:cubicBezTo>
                      <a:pt x="331" y="39"/>
                      <a:pt x="328" y="42"/>
                      <a:pt x="326" y="42"/>
                    </a:cubicBezTo>
                    <a:cubicBezTo>
                      <a:pt x="328" y="49"/>
                      <a:pt x="328" y="56"/>
                      <a:pt x="326" y="53"/>
                    </a:cubicBezTo>
                    <a:cubicBezTo>
                      <a:pt x="321" y="53"/>
                      <a:pt x="319" y="58"/>
                      <a:pt x="312" y="58"/>
                    </a:cubicBezTo>
                    <a:cubicBezTo>
                      <a:pt x="310" y="58"/>
                      <a:pt x="305" y="53"/>
                      <a:pt x="301" y="44"/>
                    </a:cubicBezTo>
                    <a:cubicBezTo>
                      <a:pt x="296" y="44"/>
                      <a:pt x="284" y="63"/>
                      <a:pt x="282" y="74"/>
                    </a:cubicBezTo>
                    <a:cubicBezTo>
                      <a:pt x="280" y="86"/>
                      <a:pt x="268" y="81"/>
                      <a:pt x="249" y="84"/>
                    </a:cubicBezTo>
                    <a:cubicBezTo>
                      <a:pt x="233" y="84"/>
                      <a:pt x="240" y="102"/>
                      <a:pt x="238" y="109"/>
                    </a:cubicBezTo>
                    <a:cubicBezTo>
                      <a:pt x="233" y="119"/>
                      <a:pt x="214" y="105"/>
                      <a:pt x="205" y="102"/>
                    </a:cubicBezTo>
                    <a:cubicBezTo>
                      <a:pt x="207" y="109"/>
                      <a:pt x="210" y="116"/>
                      <a:pt x="212" y="116"/>
                    </a:cubicBezTo>
                    <a:cubicBezTo>
                      <a:pt x="217" y="116"/>
                      <a:pt x="224" y="128"/>
                      <a:pt x="228" y="126"/>
                    </a:cubicBezTo>
                    <a:cubicBezTo>
                      <a:pt x="233" y="121"/>
                      <a:pt x="249" y="126"/>
                      <a:pt x="256" y="121"/>
                    </a:cubicBezTo>
                    <a:cubicBezTo>
                      <a:pt x="263" y="119"/>
                      <a:pt x="266" y="114"/>
                      <a:pt x="277" y="114"/>
                    </a:cubicBezTo>
                    <a:cubicBezTo>
                      <a:pt x="291" y="114"/>
                      <a:pt x="287" y="123"/>
                      <a:pt x="298" y="116"/>
                    </a:cubicBezTo>
                    <a:cubicBezTo>
                      <a:pt x="310" y="112"/>
                      <a:pt x="319" y="116"/>
                      <a:pt x="317" y="105"/>
                    </a:cubicBezTo>
                    <a:cubicBezTo>
                      <a:pt x="317" y="93"/>
                      <a:pt x="324" y="93"/>
                      <a:pt x="324" y="84"/>
                    </a:cubicBezTo>
                    <a:cubicBezTo>
                      <a:pt x="321" y="74"/>
                      <a:pt x="338" y="81"/>
                      <a:pt x="335" y="65"/>
                    </a:cubicBezTo>
                    <a:cubicBezTo>
                      <a:pt x="335" y="49"/>
                      <a:pt x="359" y="51"/>
                      <a:pt x="368" y="51"/>
                    </a:cubicBezTo>
                    <a:cubicBezTo>
                      <a:pt x="370" y="51"/>
                      <a:pt x="375" y="53"/>
                      <a:pt x="380" y="56"/>
                    </a:cubicBezTo>
                    <a:cubicBezTo>
                      <a:pt x="386" y="51"/>
                      <a:pt x="396" y="46"/>
                      <a:pt x="391" y="42"/>
                    </a:cubicBezTo>
                    <a:cubicBezTo>
                      <a:pt x="386" y="37"/>
                      <a:pt x="410" y="42"/>
                      <a:pt x="412" y="35"/>
                    </a:cubicBezTo>
                    <a:cubicBezTo>
                      <a:pt x="414" y="25"/>
                      <a:pt x="403" y="21"/>
                      <a:pt x="396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5" name="Freeform 301">
                <a:extLst>
                  <a:ext uri="{FF2B5EF4-FFF2-40B4-BE49-F238E27FC236}">
                    <a16:creationId xmlns:a16="http://schemas.microsoft.com/office/drawing/2014/main" id="{B4FB4063-1436-6EB9-1F96-38049BE1A7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0" y="2277"/>
                <a:ext cx="249" cy="77"/>
              </a:xfrm>
              <a:custGeom>
                <a:avLst/>
                <a:gdLst>
                  <a:gd name="T0" fmla="*/ 75 w 414"/>
                  <a:gd name="T1" fmla="*/ 46 h 128"/>
                  <a:gd name="T2" fmla="*/ 75 w 414"/>
                  <a:gd name="T3" fmla="*/ 46 h 128"/>
                  <a:gd name="T4" fmla="*/ 59 w 414"/>
                  <a:gd name="T5" fmla="*/ 23 h 128"/>
                  <a:gd name="T6" fmla="*/ 49 w 414"/>
                  <a:gd name="T7" fmla="*/ 14 h 128"/>
                  <a:gd name="T8" fmla="*/ 47 w 414"/>
                  <a:gd name="T9" fmla="*/ 9 h 128"/>
                  <a:gd name="T10" fmla="*/ 40 w 414"/>
                  <a:gd name="T11" fmla="*/ 18 h 128"/>
                  <a:gd name="T12" fmla="*/ 24 w 414"/>
                  <a:gd name="T13" fmla="*/ 16 h 128"/>
                  <a:gd name="T14" fmla="*/ 14 w 414"/>
                  <a:gd name="T15" fmla="*/ 4 h 128"/>
                  <a:gd name="T16" fmla="*/ 0 w 414"/>
                  <a:gd name="T17" fmla="*/ 2 h 128"/>
                  <a:gd name="T18" fmla="*/ 7 w 414"/>
                  <a:gd name="T19" fmla="*/ 35 h 128"/>
                  <a:gd name="T20" fmla="*/ 29 w 414"/>
                  <a:gd name="T21" fmla="*/ 77 h 128"/>
                  <a:gd name="T22" fmla="*/ 49 w 414"/>
                  <a:gd name="T23" fmla="*/ 95 h 128"/>
                  <a:gd name="T24" fmla="*/ 70 w 414"/>
                  <a:gd name="T25" fmla="*/ 109 h 128"/>
                  <a:gd name="T26" fmla="*/ 89 w 414"/>
                  <a:gd name="T27" fmla="*/ 116 h 128"/>
                  <a:gd name="T28" fmla="*/ 75 w 414"/>
                  <a:gd name="T29" fmla="*/ 86 h 128"/>
                  <a:gd name="T30" fmla="*/ 75 w 414"/>
                  <a:gd name="T31" fmla="*/ 46 h 128"/>
                  <a:gd name="T32" fmla="*/ 75 w 414"/>
                  <a:gd name="T33" fmla="*/ 46 h 128"/>
                  <a:gd name="T34" fmla="*/ 396 w 414"/>
                  <a:gd name="T35" fmla="*/ 21 h 128"/>
                  <a:gd name="T36" fmla="*/ 396 w 414"/>
                  <a:gd name="T37" fmla="*/ 21 h 128"/>
                  <a:gd name="T38" fmla="*/ 377 w 414"/>
                  <a:gd name="T39" fmla="*/ 16 h 128"/>
                  <a:gd name="T40" fmla="*/ 359 w 414"/>
                  <a:gd name="T41" fmla="*/ 0 h 128"/>
                  <a:gd name="T42" fmla="*/ 342 w 414"/>
                  <a:gd name="T43" fmla="*/ 21 h 128"/>
                  <a:gd name="T44" fmla="*/ 331 w 414"/>
                  <a:gd name="T45" fmla="*/ 35 h 128"/>
                  <a:gd name="T46" fmla="*/ 326 w 414"/>
                  <a:gd name="T47" fmla="*/ 42 h 128"/>
                  <a:gd name="T48" fmla="*/ 326 w 414"/>
                  <a:gd name="T49" fmla="*/ 53 h 128"/>
                  <a:gd name="T50" fmla="*/ 312 w 414"/>
                  <a:gd name="T51" fmla="*/ 58 h 128"/>
                  <a:gd name="T52" fmla="*/ 301 w 414"/>
                  <a:gd name="T53" fmla="*/ 44 h 128"/>
                  <a:gd name="T54" fmla="*/ 282 w 414"/>
                  <a:gd name="T55" fmla="*/ 74 h 128"/>
                  <a:gd name="T56" fmla="*/ 249 w 414"/>
                  <a:gd name="T57" fmla="*/ 84 h 128"/>
                  <a:gd name="T58" fmla="*/ 238 w 414"/>
                  <a:gd name="T59" fmla="*/ 109 h 128"/>
                  <a:gd name="T60" fmla="*/ 205 w 414"/>
                  <a:gd name="T61" fmla="*/ 102 h 128"/>
                  <a:gd name="T62" fmla="*/ 212 w 414"/>
                  <a:gd name="T63" fmla="*/ 116 h 128"/>
                  <a:gd name="T64" fmla="*/ 228 w 414"/>
                  <a:gd name="T65" fmla="*/ 126 h 128"/>
                  <a:gd name="T66" fmla="*/ 256 w 414"/>
                  <a:gd name="T67" fmla="*/ 121 h 128"/>
                  <a:gd name="T68" fmla="*/ 277 w 414"/>
                  <a:gd name="T69" fmla="*/ 114 h 128"/>
                  <a:gd name="T70" fmla="*/ 298 w 414"/>
                  <a:gd name="T71" fmla="*/ 116 h 128"/>
                  <a:gd name="T72" fmla="*/ 317 w 414"/>
                  <a:gd name="T73" fmla="*/ 105 h 128"/>
                  <a:gd name="T74" fmla="*/ 324 w 414"/>
                  <a:gd name="T75" fmla="*/ 84 h 128"/>
                  <a:gd name="T76" fmla="*/ 335 w 414"/>
                  <a:gd name="T77" fmla="*/ 65 h 128"/>
                  <a:gd name="T78" fmla="*/ 368 w 414"/>
                  <a:gd name="T79" fmla="*/ 51 h 128"/>
                  <a:gd name="T80" fmla="*/ 380 w 414"/>
                  <a:gd name="T81" fmla="*/ 56 h 128"/>
                  <a:gd name="T82" fmla="*/ 391 w 414"/>
                  <a:gd name="T83" fmla="*/ 42 h 128"/>
                  <a:gd name="T84" fmla="*/ 412 w 414"/>
                  <a:gd name="T85" fmla="*/ 35 h 128"/>
                  <a:gd name="T86" fmla="*/ 396 w 414"/>
                  <a:gd name="T87" fmla="*/ 21 h 128"/>
                  <a:gd name="T88" fmla="*/ 396 w 414"/>
                  <a:gd name="T89" fmla="*/ 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4" h="128">
                    <a:moveTo>
                      <a:pt x="75" y="46"/>
                    </a:moveTo>
                    <a:lnTo>
                      <a:pt x="75" y="46"/>
                    </a:lnTo>
                    <a:cubicBezTo>
                      <a:pt x="75" y="32"/>
                      <a:pt x="63" y="32"/>
                      <a:pt x="59" y="23"/>
                    </a:cubicBezTo>
                    <a:cubicBezTo>
                      <a:pt x="56" y="14"/>
                      <a:pt x="52" y="18"/>
                      <a:pt x="49" y="14"/>
                    </a:cubicBezTo>
                    <a:cubicBezTo>
                      <a:pt x="49" y="11"/>
                      <a:pt x="47" y="11"/>
                      <a:pt x="47" y="9"/>
                    </a:cubicBezTo>
                    <a:cubicBezTo>
                      <a:pt x="40" y="11"/>
                      <a:pt x="42" y="18"/>
                      <a:pt x="40" y="18"/>
                    </a:cubicBezTo>
                    <a:cubicBezTo>
                      <a:pt x="38" y="18"/>
                      <a:pt x="24" y="21"/>
                      <a:pt x="24" y="16"/>
                    </a:cubicBezTo>
                    <a:cubicBezTo>
                      <a:pt x="24" y="11"/>
                      <a:pt x="22" y="4"/>
                      <a:pt x="14" y="4"/>
                    </a:cubicBezTo>
                    <a:cubicBezTo>
                      <a:pt x="10" y="2"/>
                      <a:pt x="5" y="2"/>
                      <a:pt x="0" y="2"/>
                    </a:cubicBezTo>
                    <a:cubicBezTo>
                      <a:pt x="5" y="14"/>
                      <a:pt x="7" y="25"/>
                      <a:pt x="7" y="35"/>
                    </a:cubicBezTo>
                    <a:cubicBezTo>
                      <a:pt x="7" y="49"/>
                      <a:pt x="26" y="67"/>
                      <a:pt x="29" y="77"/>
                    </a:cubicBezTo>
                    <a:cubicBezTo>
                      <a:pt x="31" y="84"/>
                      <a:pt x="38" y="86"/>
                      <a:pt x="49" y="95"/>
                    </a:cubicBezTo>
                    <a:cubicBezTo>
                      <a:pt x="54" y="100"/>
                      <a:pt x="63" y="105"/>
                      <a:pt x="70" y="109"/>
                    </a:cubicBezTo>
                    <a:cubicBezTo>
                      <a:pt x="80" y="114"/>
                      <a:pt x="84" y="116"/>
                      <a:pt x="89" y="116"/>
                    </a:cubicBezTo>
                    <a:cubicBezTo>
                      <a:pt x="96" y="116"/>
                      <a:pt x="82" y="93"/>
                      <a:pt x="75" y="86"/>
                    </a:cubicBezTo>
                    <a:cubicBezTo>
                      <a:pt x="68" y="79"/>
                      <a:pt x="75" y="60"/>
                      <a:pt x="75" y="46"/>
                    </a:cubicBezTo>
                    <a:lnTo>
                      <a:pt x="75" y="46"/>
                    </a:lnTo>
                    <a:close/>
                    <a:moveTo>
                      <a:pt x="396" y="21"/>
                    </a:moveTo>
                    <a:lnTo>
                      <a:pt x="396" y="21"/>
                    </a:lnTo>
                    <a:cubicBezTo>
                      <a:pt x="391" y="23"/>
                      <a:pt x="377" y="23"/>
                      <a:pt x="377" y="16"/>
                    </a:cubicBezTo>
                    <a:cubicBezTo>
                      <a:pt x="377" y="11"/>
                      <a:pt x="366" y="0"/>
                      <a:pt x="359" y="0"/>
                    </a:cubicBezTo>
                    <a:cubicBezTo>
                      <a:pt x="352" y="0"/>
                      <a:pt x="342" y="16"/>
                      <a:pt x="342" y="21"/>
                    </a:cubicBezTo>
                    <a:cubicBezTo>
                      <a:pt x="340" y="28"/>
                      <a:pt x="328" y="28"/>
                      <a:pt x="331" y="35"/>
                    </a:cubicBezTo>
                    <a:cubicBezTo>
                      <a:pt x="331" y="39"/>
                      <a:pt x="328" y="42"/>
                      <a:pt x="326" y="42"/>
                    </a:cubicBezTo>
                    <a:cubicBezTo>
                      <a:pt x="328" y="49"/>
                      <a:pt x="328" y="56"/>
                      <a:pt x="326" y="53"/>
                    </a:cubicBezTo>
                    <a:cubicBezTo>
                      <a:pt x="321" y="53"/>
                      <a:pt x="319" y="58"/>
                      <a:pt x="312" y="58"/>
                    </a:cubicBezTo>
                    <a:cubicBezTo>
                      <a:pt x="310" y="58"/>
                      <a:pt x="305" y="53"/>
                      <a:pt x="301" y="44"/>
                    </a:cubicBezTo>
                    <a:cubicBezTo>
                      <a:pt x="296" y="44"/>
                      <a:pt x="284" y="63"/>
                      <a:pt x="282" y="74"/>
                    </a:cubicBezTo>
                    <a:cubicBezTo>
                      <a:pt x="280" y="86"/>
                      <a:pt x="268" y="81"/>
                      <a:pt x="249" y="84"/>
                    </a:cubicBezTo>
                    <a:cubicBezTo>
                      <a:pt x="233" y="84"/>
                      <a:pt x="240" y="102"/>
                      <a:pt x="238" y="109"/>
                    </a:cubicBezTo>
                    <a:cubicBezTo>
                      <a:pt x="233" y="119"/>
                      <a:pt x="214" y="105"/>
                      <a:pt x="205" y="102"/>
                    </a:cubicBezTo>
                    <a:cubicBezTo>
                      <a:pt x="207" y="109"/>
                      <a:pt x="210" y="116"/>
                      <a:pt x="212" y="116"/>
                    </a:cubicBezTo>
                    <a:cubicBezTo>
                      <a:pt x="217" y="116"/>
                      <a:pt x="224" y="128"/>
                      <a:pt x="228" y="126"/>
                    </a:cubicBezTo>
                    <a:cubicBezTo>
                      <a:pt x="233" y="121"/>
                      <a:pt x="249" y="126"/>
                      <a:pt x="256" y="121"/>
                    </a:cubicBezTo>
                    <a:cubicBezTo>
                      <a:pt x="263" y="119"/>
                      <a:pt x="266" y="114"/>
                      <a:pt x="277" y="114"/>
                    </a:cubicBezTo>
                    <a:cubicBezTo>
                      <a:pt x="291" y="114"/>
                      <a:pt x="287" y="123"/>
                      <a:pt x="298" y="116"/>
                    </a:cubicBezTo>
                    <a:cubicBezTo>
                      <a:pt x="310" y="112"/>
                      <a:pt x="319" y="116"/>
                      <a:pt x="317" y="105"/>
                    </a:cubicBezTo>
                    <a:cubicBezTo>
                      <a:pt x="317" y="93"/>
                      <a:pt x="324" y="93"/>
                      <a:pt x="324" y="84"/>
                    </a:cubicBezTo>
                    <a:cubicBezTo>
                      <a:pt x="321" y="74"/>
                      <a:pt x="338" y="81"/>
                      <a:pt x="335" y="65"/>
                    </a:cubicBezTo>
                    <a:cubicBezTo>
                      <a:pt x="335" y="49"/>
                      <a:pt x="359" y="51"/>
                      <a:pt x="368" y="51"/>
                    </a:cubicBezTo>
                    <a:cubicBezTo>
                      <a:pt x="370" y="51"/>
                      <a:pt x="375" y="53"/>
                      <a:pt x="380" y="56"/>
                    </a:cubicBezTo>
                    <a:cubicBezTo>
                      <a:pt x="386" y="51"/>
                      <a:pt x="396" y="46"/>
                      <a:pt x="391" y="42"/>
                    </a:cubicBezTo>
                    <a:cubicBezTo>
                      <a:pt x="386" y="37"/>
                      <a:pt x="410" y="42"/>
                      <a:pt x="412" y="35"/>
                    </a:cubicBezTo>
                    <a:cubicBezTo>
                      <a:pt x="414" y="25"/>
                      <a:pt x="403" y="21"/>
                      <a:pt x="396" y="21"/>
                    </a:cubicBezTo>
                    <a:lnTo>
                      <a:pt x="396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6" name="Freeform 302">
                <a:extLst>
                  <a:ext uri="{FF2B5EF4-FFF2-40B4-BE49-F238E27FC236}">
                    <a16:creationId xmlns:a16="http://schemas.microsoft.com/office/drawing/2014/main" id="{609B0AC3-791D-8296-2BEF-186D11B4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2302"/>
                <a:ext cx="16" cy="10"/>
              </a:xfrm>
              <a:custGeom>
                <a:avLst/>
                <a:gdLst>
                  <a:gd name="T0" fmla="*/ 11 w 27"/>
                  <a:gd name="T1" fmla="*/ 16 h 16"/>
                  <a:gd name="T2" fmla="*/ 11 w 27"/>
                  <a:gd name="T3" fmla="*/ 16 h 16"/>
                  <a:gd name="T4" fmla="*/ 25 w 27"/>
                  <a:gd name="T5" fmla="*/ 11 h 16"/>
                  <a:gd name="T6" fmla="*/ 25 w 27"/>
                  <a:gd name="T7" fmla="*/ 0 h 16"/>
                  <a:gd name="T8" fmla="*/ 13 w 27"/>
                  <a:gd name="T9" fmla="*/ 4 h 16"/>
                  <a:gd name="T10" fmla="*/ 0 w 27"/>
                  <a:gd name="T11" fmla="*/ 2 h 16"/>
                  <a:gd name="T12" fmla="*/ 11 w 27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6">
                    <a:moveTo>
                      <a:pt x="11" y="16"/>
                    </a:moveTo>
                    <a:lnTo>
                      <a:pt x="11" y="16"/>
                    </a:lnTo>
                    <a:cubicBezTo>
                      <a:pt x="18" y="16"/>
                      <a:pt x="20" y="11"/>
                      <a:pt x="25" y="11"/>
                    </a:cubicBezTo>
                    <a:cubicBezTo>
                      <a:pt x="27" y="14"/>
                      <a:pt x="27" y="7"/>
                      <a:pt x="25" y="0"/>
                    </a:cubicBezTo>
                    <a:cubicBezTo>
                      <a:pt x="20" y="2"/>
                      <a:pt x="13" y="2"/>
                      <a:pt x="13" y="4"/>
                    </a:cubicBezTo>
                    <a:cubicBezTo>
                      <a:pt x="13" y="9"/>
                      <a:pt x="4" y="2"/>
                      <a:pt x="0" y="2"/>
                    </a:cubicBezTo>
                    <a:cubicBezTo>
                      <a:pt x="4" y="11"/>
                      <a:pt x="9" y="16"/>
                      <a:pt x="11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8" name="Freeform 303">
                <a:extLst>
                  <a:ext uri="{FF2B5EF4-FFF2-40B4-BE49-F238E27FC236}">
                    <a16:creationId xmlns:a16="http://schemas.microsoft.com/office/drawing/2014/main" id="{D79F4374-7ED4-E393-D64E-8D971505F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2302"/>
                <a:ext cx="16" cy="10"/>
              </a:xfrm>
              <a:custGeom>
                <a:avLst/>
                <a:gdLst>
                  <a:gd name="T0" fmla="*/ 11 w 27"/>
                  <a:gd name="T1" fmla="*/ 16 h 16"/>
                  <a:gd name="T2" fmla="*/ 11 w 27"/>
                  <a:gd name="T3" fmla="*/ 16 h 16"/>
                  <a:gd name="T4" fmla="*/ 25 w 27"/>
                  <a:gd name="T5" fmla="*/ 11 h 16"/>
                  <a:gd name="T6" fmla="*/ 25 w 27"/>
                  <a:gd name="T7" fmla="*/ 0 h 16"/>
                  <a:gd name="T8" fmla="*/ 13 w 27"/>
                  <a:gd name="T9" fmla="*/ 4 h 16"/>
                  <a:gd name="T10" fmla="*/ 0 w 27"/>
                  <a:gd name="T11" fmla="*/ 2 h 16"/>
                  <a:gd name="T12" fmla="*/ 11 w 27"/>
                  <a:gd name="T13" fmla="*/ 16 h 16"/>
                  <a:gd name="T14" fmla="*/ 11 w 27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1" y="16"/>
                    </a:moveTo>
                    <a:lnTo>
                      <a:pt x="11" y="16"/>
                    </a:lnTo>
                    <a:cubicBezTo>
                      <a:pt x="18" y="16"/>
                      <a:pt x="20" y="11"/>
                      <a:pt x="25" y="11"/>
                    </a:cubicBezTo>
                    <a:cubicBezTo>
                      <a:pt x="27" y="14"/>
                      <a:pt x="27" y="7"/>
                      <a:pt x="25" y="0"/>
                    </a:cubicBezTo>
                    <a:cubicBezTo>
                      <a:pt x="20" y="2"/>
                      <a:pt x="13" y="2"/>
                      <a:pt x="13" y="4"/>
                    </a:cubicBezTo>
                    <a:cubicBezTo>
                      <a:pt x="13" y="9"/>
                      <a:pt x="4" y="2"/>
                      <a:pt x="0" y="2"/>
                    </a:cubicBezTo>
                    <a:cubicBezTo>
                      <a:pt x="4" y="11"/>
                      <a:pt x="9" y="16"/>
                      <a:pt x="11" y="16"/>
                    </a:cubicBezTo>
                    <a:lnTo>
                      <a:pt x="11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79" name="Freeform 304">
                <a:extLst>
                  <a:ext uri="{FF2B5EF4-FFF2-40B4-BE49-F238E27FC236}">
                    <a16:creationId xmlns:a16="http://schemas.microsoft.com/office/drawing/2014/main" id="{CCB4BD78-7792-D3B6-5561-3E3C7176A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2302"/>
                <a:ext cx="16" cy="10"/>
              </a:xfrm>
              <a:custGeom>
                <a:avLst/>
                <a:gdLst>
                  <a:gd name="T0" fmla="*/ 11 w 27"/>
                  <a:gd name="T1" fmla="*/ 16 h 16"/>
                  <a:gd name="T2" fmla="*/ 11 w 27"/>
                  <a:gd name="T3" fmla="*/ 16 h 16"/>
                  <a:gd name="T4" fmla="*/ 25 w 27"/>
                  <a:gd name="T5" fmla="*/ 11 h 16"/>
                  <a:gd name="T6" fmla="*/ 25 w 27"/>
                  <a:gd name="T7" fmla="*/ 0 h 16"/>
                  <a:gd name="T8" fmla="*/ 13 w 27"/>
                  <a:gd name="T9" fmla="*/ 4 h 16"/>
                  <a:gd name="T10" fmla="*/ 0 w 27"/>
                  <a:gd name="T11" fmla="*/ 2 h 16"/>
                  <a:gd name="T12" fmla="*/ 11 w 27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6">
                    <a:moveTo>
                      <a:pt x="11" y="16"/>
                    </a:moveTo>
                    <a:lnTo>
                      <a:pt x="11" y="16"/>
                    </a:lnTo>
                    <a:cubicBezTo>
                      <a:pt x="18" y="16"/>
                      <a:pt x="20" y="11"/>
                      <a:pt x="25" y="11"/>
                    </a:cubicBezTo>
                    <a:cubicBezTo>
                      <a:pt x="27" y="14"/>
                      <a:pt x="27" y="7"/>
                      <a:pt x="25" y="0"/>
                    </a:cubicBezTo>
                    <a:cubicBezTo>
                      <a:pt x="20" y="2"/>
                      <a:pt x="13" y="2"/>
                      <a:pt x="13" y="4"/>
                    </a:cubicBezTo>
                    <a:cubicBezTo>
                      <a:pt x="13" y="9"/>
                      <a:pt x="4" y="2"/>
                      <a:pt x="0" y="2"/>
                    </a:cubicBezTo>
                    <a:cubicBezTo>
                      <a:pt x="4" y="11"/>
                      <a:pt x="9" y="16"/>
                      <a:pt x="11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0" name="Freeform 305">
                <a:extLst>
                  <a:ext uri="{FF2B5EF4-FFF2-40B4-BE49-F238E27FC236}">
                    <a16:creationId xmlns:a16="http://schemas.microsoft.com/office/drawing/2014/main" id="{EA2AD45E-2CDD-2159-D6C0-501EE4DDC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2302"/>
                <a:ext cx="16" cy="10"/>
              </a:xfrm>
              <a:custGeom>
                <a:avLst/>
                <a:gdLst>
                  <a:gd name="T0" fmla="*/ 11 w 27"/>
                  <a:gd name="T1" fmla="*/ 16 h 16"/>
                  <a:gd name="T2" fmla="*/ 11 w 27"/>
                  <a:gd name="T3" fmla="*/ 16 h 16"/>
                  <a:gd name="T4" fmla="*/ 25 w 27"/>
                  <a:gd name="T5" fmla="*/ 11 h 16"/>
                  <a:gd name="T6" fmla="*/ 25 w 27"/>
                  <a:gd name="T7" fmla="*/ 0 h 16"/>
                  <a:gd name="T8" fmla="*/ 13 w 27"/>
                  <a:gd name="T9" fmla="*/ 4 h 16"/>
                  <a:gd name="T10" fmla="*/ 0 w 27"/>
                  <a:gd name="T11" fmla="*/ 2 h 16"/>
                  <a:gd name="T12" fmla="*/ 11 w 27"/>
                  <a:gd name="T13" fmla="*/ 16 h 16"/>
                  <a:gd name="T14" fmla="*/ 11 w 27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1" y="16"/>
                    </a:moveTo>
                    <a:lnTo>
                      <a:pt x="11" y="16"/>
                    </a:lnTo>
                    <a:cubicBezTo>
                      <a:pt x="18" y="16"/>
                      <a:pt x="20" y="11"/>
                      <a:pt x="25" y="11"/>
                    </a:cubicBezTo>
                    <a:cubicBezTo>
                      <a:pt x="27" y="14"/>
                      <a:pt x="27" y="7"/>
                      <a:pt x="25" y="0"/>
                    </a:cubicBezTo>
                    <a:cubicBezTo>
                      <a:pt x="20" y="2"/>
                      <a:pt x="13" y="2"/>
                      <a:pt x="13" y="4"/>
                    </a:cubicBezTo>
                    <a:cubicBezTo>
                      <a:pt x="13" y="9"/>
                      <a:pt x="4" y="2"/>
                      <a:pt x="0" y="2"/>
                    </a:cubicBezTo>
                    <a:cubicBezTo>
                      <a:pt x="4" y="11"/>
                      <a:pt x="9" y="16"/>
                      <a:pt x="11" y="16"/>
                    </a:cubicBezTo>
                    <a:lnTo>
                      <a:pt x="11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1" name="Freeform 306">
                <a:extLst>
                  <a:ext uri="{FF2B5EF4-FFF2-40B4-BE49-F238E27FC236}">
                    <a16:creationId xmlns:a16="http://schemas.microsoft.com/office/drawing/2014/main" id="{FC5E8821-E1F7-9082-68E8-7CA80EC93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852"/>
                <a:ext cx="125" cy="124"/>
              </a:xfrm>
              <a:custGeom>
                <a:avLst/>
                <a:gdLst>
                  <a:gd name="T0" fmla="*/ 174 w 207"/>
                  <a:gd name="T1" fmla="*/ 184 h 205"/>
                  <a:gd name="T2" fmla="*/ 174 w 207"/>
                  <a:gd name="T3" fmla="*/ 184 h 205"/>
                  <a:gd name="T4" fmla="*/ 184 w 207"/>
                  <a:gd name="T5" fmla="*/ 177 h 205"/>
                  <a:gd name="T6" fmla="*/ 198 w 207"/>
                  <a:gd name="T7" fmla="*/ 187 h 205"/>
                  <a:gd name="T8" fmla="*/ 207 w 207"/>
                  <a:gd name="T9" fmla="*/ 180 h 205"/>
                  <a:gd name="T10" fmla="*/ 195 w 207"/>
                  <a:gd name="T11" fmla="*/ 163 h 205"/>
                  <a:gd name="T12" fmla="*/ 188 w 207"/>
                  <a:gd name="T13" fmla="*/ 149 h 205"/>
                  <a:gd name="T14" fmla="*/ 191 w 207"/>
                  <a:gd name="T15" fmla="*/ 135 h 205"/>
                  <a:gd name="T16" fmla="*/ 179 w 207"/>
                  <a:gd name="T17" fmla="*/ 124 h 205"/>
                  <a:gd name="T18" fmla="*/ 156 w 207"/>
                  <a:gd name="T19" fmla="*/ 107 h 205"/>
                  <a:gd name="T20" fmla="*/ 147 w 207"/>
                  <a:gd name="T21" fmla="*/ 96 h 205"/>
                  <a:gd name="T22" fmla="*/ 144 w 207"/>
                  <a:gd name="T23" fmla="*/ 75 h 205"/>
                  <a:gd name="T24" fmla="*/ 151 w 207"/>
                  <a:gd name="T25" fmla="*/ 58 h 205"/>
                  <a:gd name="T26" fmla="*/ 156 w 207"/>
                  <a:gd name="T27" fmla="*/ 47 h 205"/>
                  <a:gd name="T28" fmla="*/ 147 w 207"/>
                  <a:gd name="T29" fmla="*/ 37 h 205"/>
                  <a:gd name="T30" fmla="*/ 135 w 207"/>
                  <a:gd name="T31" fmla="*/ 26 h 205"/>
                  <a:gd name="T32" fmla="*/ 128 w 207"/>
                  <a:gd name="T33" fmla="*/ 10 h 205"/>
                  <a:gd name="T34" fmla="*/ 105 w 207"/>
                  <a:gd name="T35" fmla="*/ 5 h 205"/>
                  <a:gd name="T36" fmla="*/ 86 w 207"/>
                  <a:gd name="T37" fmla="*/ 3 h 205"/>
                  <a:gd name="T38" fmla="*/ 77 w 207"/>
                  <a:gd name="T39" fmla="*/ 10 h 205"/>
                  <a:gd name="T40" fmla="*/ 65 w 207"/>
                  <a:gd name="T41" fmla="*/ 19 h 205"/>
                  <a:gd name="T42" fmla="*/ 51 w 207"/>
                  <a:gd name="T43" fmla="*/ 28 h 205"/>
                  <a:gd name="T44" fmla="*/ 54 w 207"/>
                  <a:gd name="T45" fmla="*/ 47 h 205"/>
                  <a:gd name="T46" fmla="*/ 51 w 207"/>
                  <a:gd name="T47" fmla="*/ 63 h 205"/>
                  <a:gd name="T48" fmla="*/ 47 w 207"/>
                  <a:gd name="T49" fmla="*/ 75 h 205"/>
                  <a:gd name="T50" fmla="*/ 0 w 207"/>
                  <a:gd name="T51" fmla="*/ 100 h 205"/>
                  <a:gd name="T52" fmla="*/ 3 w 207"/>
                  <a:gd name="T53" fmla="*/ 110 h 205"/>
                  <a:gd name="T54" fmla="*/ 7 w 207"/>
                  <a:gd name="T55" fmla="*/ 131 h 205"/>
                  <a:gd name="T56" fmla="*/ 23 w 207"/>
                  <a:gd name="T57" fmla="*/ 131 h 205"/>
                  <a:gd name="T58" fmla="*/ 65 w 207"/>
                  <a:gd name="T59" fmla="*/ 156 h 205"/>
                  <a:gd name="T60" fmla="*/ 116 w 207"/>
                  <a:gd name="T61" fmla="*/ 194 h 205"/>
                  <a:gd name="T62" fmla="*/ 142 w 207"/>
                  <a:gd name="T63" fmla="*/ 201 h 205"/>
                  <a:gd name="T64" fmla="*/ 165 w 207"/>
                  <a:gd name="T65" fmla="*/ 205 h 205"/>
                  <a:gd name="T66" fmla="*/ 174 w 207"/>
                  <a:gd name="T67" fmla="*/ 18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7" h="205">
                    <a:moveTo>
                      <a:pt x="174" y="184"/>
                    </a:moveTo>
                    <a:lnTo>
                      <a:pt x="174" y="184"/>
                    </a:lnTo>
                    <a:cubicBezTo>
                      <a:pt x="177" y="182"/>
                      <a:pt x="179" y="180"/>
                      <a:pt x="184" y="177"/>
                    </a:cubicBezTo>
                    <a:cubicBezTo>
                      <a:pt x="191" y="177"/>
                      <a:pt x="193" y="180"/>
                      <a:pt x="198" y="187"/>
                    </a:cubicBezTo>
                    <a:cubicBezTo>
                      <a:pt x="200" y="184"/>
                      <a:pt x="205" y="182"/>
                      <a:pt x="207" y="180"/>
                    </a:cubicBezTo>
                    <a:cubicBezTo>
                      <a:pt x="202" y="175"/>
                      <a:pt x="195" y="168"/>
                      <a:pt x="195" y="163"/>
                    </a:cubicBezTo>
                    <a:cubicBezTo>
                      <a:pt x="198" y="156"/>
                      <a:pt x="188" y="154"/>
                      <a:pt x="188" y="149"/>
                    </a:cubicBezTo>
                    <a:cubicBezTo>
                      <a:pt x="188" y="145"/>
                      <a:pt x="193" y="138"/>
                      <a:pt x="191" y="135"/>
                    </a:cubicBezTo>
                    <a:cubicBezTo>
                      <a:pt x="186" y="133"/>
                      <a:pt x="186" y="124"/>
                      <a:pt x="179" y="124"/>
                    </a:cubicBezTo>
                    <a:cubicBezTo>
                      <a:pt x="174" y="122"/>
                      <a:pt x="156" y="112"/>
                      <a:pt x="156" y="107"/>
                    </a:cubicBezTo>
                    <a:cubicBezTo>
                      <a:pt x="158" y="100"/>
                      <a:pt x="149" y="96"/>
                      <a:pt x="147" y="96"/>
                    </a:cubicBezTo>
                    <a:cubicBezTo>
                      <a:pt x="144" y="93"/>
                      <a:pt x="140" y="77"/>
                      <a:pt x="144" y="75"/>
                    </a:cubicBezTo>
                    <a:cubicBezTo>
                      <a:pt x="149" y="72"/>
                      <a:pt x="147" y="58"/>
                      <a:pt x="151" y="58"/>
                    </a:cubicBezTo>
                    <a:cubicBezTo>
                      <a:pt x="158" y="58"/>
                      <a:pt x="154" y="51"/>
                      <a:pt x="156" y="47"/>
                    </a:cubicBezTo>
                    <a:cubicBezTo>
                      <a:pt x="156" y="42"/>
                      <a:pt x="151" y="37"/>
                      <a:pt x="147" y="37"/>
                    </a:cubicBezTo>
                    <a:cubicBezTo>
                      <a:pt x="142" y="37"/>
                      <a:pt x="135" y="33"/>
                      <a:pt x="135" y="26"/>
                    </a:cubicBezTo>
                    <a:cubicBezTo>
                      <a:pt x="135" y="21"/>
                      <a:pt x="126" y="12"/>
                      <a:pt x="128" y="10"/>
                    </a:cubicBezTo>
                    <a:cubicBezTo>
                      <a:pt x="126" y="21"/>
                      <a:pt x="109" y="3"/>
                      <a:pt x="105" y="5"/>
                    </a:cubicBezTo>
                    <a:cubicBezTo>
                      <a:pt x="100" y="7"/>
                      <a:pt x="96" y="0"/>
                      <a:pt x="86" y="3"/>
                    </a:cubicBezTo>
                    <a:cubicBezTo>
                      <a:pt x="79" y="3"/>
                      <a:pt x="79" y="7"/>
                      <a:pt x="77" y="10"/>
                    </a:cubicBezTo>
                    <a:lnTo>
                      <a:pt x="65" y="19"/>
                    </a:lnTo>
                    <a:cubicBezTo>
                      <a:pt x="65" y="19"/>
                      <a:pt x="54" y="21"/>
                      <a:pt x="51" y="28"/>
                    </a:cubicBezTo>
                    <a:cubicBezTo>
                      <a:pt x="49" y="35"/>
                      <a:pt x="56" y="42"/>
                      <a:pt x="54" y="47"/>
                    </a:cubicBezTo>
                    <a:cubicBezTo>
                      <a:pt x="49" y="51"/>
                      <a:pt x="51" y="61"/>
                      <a:pt x="51" y="63"/>
                    </a:cubicBezTo>
                    <a:cubicBezTo>
                      <a:pt x="51" y="65"/>
                      <a:pt x="47" y="75"/>
                      <a:pt x="47" y="75"/>
                    </a:cubicBezTo>
                    <a:cubicBezTo>
                      <a:pt x="47" y="75"/>
                      <a:pt x="21" y="89"/>
                      <a:pt x="0" y="100"/>
                    </a:cubicBezTo>
                    <a:cubicBezTo>
                      <a:pt x="0" y="103"/>
                      <a:pt x="0" y="107"/>
                      <a:pt x="3" y="110"/>
                    </a:cubicBezTo>
                    <a:cubicBezTo>
                      <a:pt x="3" y="115"/>
                      <a:pt x="5" y="124"/>
                      <a:pt x="7" y="131"/>
                    </a:cubicBezTo>
                    <a:lnTo>
                      <a:pt x="23" y="131"/>
                    </a:lnTo>
                    <a:cubicBezTo>
                      <a:pt x="30" y="133"/>
                      <a:pt x="58" y="152"/>
                      <a:pt x="65" y="156"/>
                    </a:cubicBezTo>
                    <a:cubicBezTo>
                      <a:pt x="72" y="159"/>
                      <a:pt x="109" y="187"/>
                      <a:pt x="116" y="194"/>
                    </a:cubicBezTo>
                    <a:cubicBezTo>
                      <a:pt x="123" y="201"/>
                      <a:pt x="137" y="201"/>
                      <a:pt x="142" y="201"/>
                    </a:cubicBezTo>
                    <a:cubicBezTo>
                      <a:pt x="144" y="201"/>
                      <a:pt x="156" y="203"/>
                      <a:pt x="165" y="205"/>
                    </a:cubicBezTo>
                    <a:cubicBezTo>
                      <a:pt x="170" y="196"/>
                      <a:pt x="172" y="187"/>
                      <a:pt x="174" y="1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2" name="Freeform 307">
                <a:extLst>
                  <a:ext uri="{FF2B5EF4-FFF2-40B4-BE49-F238E27FC236}">
                    <a16:creationId xmlns:a16="http://schemas.microsoft.com/office/drawing/2014/main" id="{A999F28F-CB46-64E0-2C62-0515A6D97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852"/>
                <a:ext cx="125" cy="124"/>
              </a:xfrm>
              <a:custGeom>
                <a:avLst/>
                <a:gdLst>
                  <a:gd name="T0" fmla="*/ 174 w 207"/>
                  <a:gd name="T1" fmla="*/ 184 h 205"/>
                  <a:gd name="T2" fmla="*/ 174 w 207"/>
                  <a:gd name="T3" fmla="*/ 184 h 205"/>
                  <a:gd name="T4" fmla="*/ 184 w 207"/>
                  <a:gd name="T5" fmla="*/ 177 h 205"/>
                  <a:gd name="T6" fmla="*/ 198 w 207"/>
                  <a:gd name="T7" fmla="*/ 187 h 205"/>
                  <a:gd name="T8" fmla="*/ 207 w 207"/>
                  <a:gd name="T9" fmla="*/ 180 h 205"/>
                  <a:gd name="T10" fmla="*/ 195 w 207"/>
                  <a:gd name="T11" fmla="*/ 163 h 205"/>
                  <a:gd name="T12" fmla="*/ 188 w 207"/>
                  <a:gd name="T13" fmla="*/ 149 h 205"/>
                  <a:gd name="T14" fmla="*/ 191 w 207"/>
                  <a:gd name="T15" fmla="*/ 135 h 205"/>
                  <a:gd name="T16" fmla="*/ 179 w 207"/>
                  <a:gd name="T17" fmla="*/ 124 h 205"/>
                  <a:gd name="T18" fmla="*/ 156 w 207"/>
                  <a:gd name="T19" fmla="*/ 107 h 205"/>
                  <a:gd name="T20" fmla="*/ 147 w 207"/>
                  <a:gd name="T21" fmla="*/ 96 h 205"/>
                  <a:gd name="T22" fmla="*/ 144 w 207"/>
                  <a:gd name="T23" fmla="*/ 75 h 205"/>
                  <a:gd name="T24" fmla="*/ 151 w 207"/>
                  <a:gd name="T25" fmla="*/ 58 h 205"/>
                  <a:gd name="T26" fmla="*/ 156 w 207"/>
                  <a:gd name="T27" fmla="*/ 47 h 205"/>
                  <a:gd name="T28" fmla="*/ 147 w 207"/>
                  <a:gd name="T29" fmla="*/ 37 h 205"/>
                  <a:gd name="T30" fmla="*/ 135 w 207"/>
                  <a:gd name="T31" fmla="*/ 26 h 205"/>
                  <a:gd name="T32" fmla="*/ 128 w 207"/>
                  <a:gd name="T33" fmla="*/ 10 h 205"/>
                  <a:gd name="T34" fmla="*/ 105 w 207"/>
                  <a:gd name="T35" fmla="*/ 5 h 205"/>
                  <a:gd name="T36" fmla="*/ 86 w 207"/>
                  <a:gd name="T37" fmla="*/ 3 h 205"/>
                  <a:gd name="T38" fmla="*/ 77 w 207"/>
                  <a:gd name="T39" fmla="*/ 10 h 205"/>
                  <a:gd name="T40" fmla="*/ 65 w 207"/>
                  <a:gd name="T41" fmla="*/ 19 h 205"/>
                  <a:gd name="T42" fmla="*/ 51 w 207"/>
                  <a:gd name="T43" fmla="*/ 28 h 205"/>
                  <a:gd name="T44" fmla="*/ 54 w 207"/>
                  <a:gd name="T45" fmla="*/ 47 h 205"/>
                  <a:gd name="T46" fmla="*/ 51 w 207"/>
                  <a:gd name="T47" fmla="*/ 63 h 205"/>
                  <a:gd name="T48" fmla="*/ 47 w 207"/>
                  <a:gd name="T49" fmla="*/ 75 h 205"/>
                  <a:gd name="T50" fmla="*/ 0 w 207"/>
                  <a:gd name="T51" fmla="*/ 100 h 205"/>
                  <a:gd name="T52" fmla="*/ 3 w 207"/>
                  <a:gd name="T53" fmla="*/ 110 h 205"/>
                  <a:gd name="T54" fmla="*/ 7 w 207"/>
                  <a:gd name="T55" fmla="*/ 131 h 205"/>
                  <a:gd name="T56" fmla="*/ 23 w 207"/>
                  <a:gd name="T57" fmla="*/ 131 h 205"/>
                  <a:gd name="T58" fmla="*/ 65 w 207"/>
                  <a:gd name="T59" fmla="*/ 156 h 205"/>
                  <a:gd name="T60" fmla="*/ 116 w 207"/>
                  <a:gd name="T61" fmla="*/ 194 h 205"/>
                  <a:gd name="T62" fmla="*/ 142 w 207"/>
                  <a:gd name="T63" fmla="*/ 201 h 205"/>
                  <a:gd name="T64" fmla="*/ 165 w 207"/>
                  <a:gd name="T65" fmla="*/ 205 h 205"/>
                  <a:gd name="T66" fmla="*/ 174 w 207"/>
                  <a:gd name="T67" fmla="*/ 184 h 205"/>
                  <a:gd name="T68" fmla="*/ 174 w 207"/>
                  <a:gd name="T69" fmla="*/ 18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205">
                    <a:moveTo>
                      <a:pt x="174" y="184"/>
                    </a:moveTo>
                    <a:lnTo>
                      <a:pt x="174" y="184"/>
                    </a:lnTo>
                    <a:cubicBezTo>
                      <a:pt x="177" y="182"/>
                      <a:pt x="179" y="180"/>
                      <a:pt x="184" y="177"/>
                    </a:cubicBezTo>
                    <a:cubicBezTo>
                      <a:pt x="191" y="177"/>
                      <a:pt x="193" y="180"/>
                      <a:pt x="198" y="187"/>
                    </a:cubicBezTo>
                    <a:cubicBezTo>
                      <a:pt x="200" y="184"/>
                      <a:pt x="205" y="182"/>
                      <a:pt x="207" y="180"/>
                    </a:cubicBezTo>
                    <a:cubicBezTo>
                      <a:pt x="202" y="175"/>
                      <a:pt x="195" y="168"/>
                      <a:pt x="195" y="163"/>
                    </a:cubicBezTo>
                    <a:cubicBezTo>
                      <a:pt x="198" y="156"/>
                      <a:pt x="188" y="154"/>
                      <a:pt x="188" y="149"/>
                    </a:cubicBezTo>
                    <a:cubicBezTo>
                      <a:pt x="188" y="145"/>
                      <a:pt x="193" y="138"/>
                      <a:pt x="191" y="135"/>
                    </a:cubicBezTo>
                    <a:cubicBezTo>
                      <a:pt x="186" y="133"/>
                      <a:pt x="186" y="124"/>
                      <a:pt x="179" y="124"/>
                    </a:cubicBezTo>
                    <a:cubicBezTo>
                      <a:pt x="174" y="122"/>
                      <a:pt x="156" y="112"/>
                      <a:pt x="156" y="107"/>
                    </a:cubicBezTo>
                    <a:cubicBezTo>
                      <a:pt x="158" y="100"/>
                      <a:pt x="149" y="96"/>
                      <a:pt x="147" y="96"/>
                    </a:cubicBezTo>
                    <a:cubicBezTo>
                      <a:pt x="144" y="93"/>
                      <a:pt x="140" y="77"/>
                      <a:pt x="144" y="75"/>
                    </a:cubicBezTo>
                    <a:cubicBezTo>
                      <a:pt x="149" y="72"/>
                      <a:pt x="147" y="58"/>
                      <a:pt x="151" y="58"/>
                    </a:cubicBezTo>
                    <a:cubicBezTo>
                      <a:pt x="158" y="58"/>
                      <a:pt x="154" y="51"/>
                      <a:pt x="156" y="47"/>
                    </a:cubicBezTo>
                    <a:cubicBezTo>
                      <a:pt x="156" y="42"/>
                      <a:pt x="151" y="37"/>
                      <a:pt x="147" y="37"/>
                    </a:cubicBezTo>
                    <a:cubicBezTo>
                      <a:pt x="142" y="37"/>
                      <a:pt x="135" y="33"/>
                      <a:pt x="135" y="26"/>
                    </a:cubicBezTo>
                    <a:cubicBezTo>
                      <a:pt x="135" y="21"/>
                      <a:pt x="126" y="12"/>
                      <a:pt x="128" y="10"/>
                    </a:cubicBezTo>
                    <a:cubicBezTo>
                      <a:pt x="126" y="21"/>
                      <a:pt x="109" y="3"/>
                      <a:pt x="105" y="5"/>
                    </a:cubicBezTo>
                    <a:cubicBezTo>
                      <a:pt x="100" y="7"/>
                      <a:pt x="96" y="0"/>
                      <a:pt x="86" y="3"/>
                    </a:cubicBezTo>
                    <a:cubicBezTo>
                      <a:pt x="79" y="3"/>
                      <a:pt x="79" y="7"/>
                      <a:pt x="77" y="10"/>
                    </a:cubicBezTo>
                    <a:lnTo>
                      <a:pt x="65" y="19"/>
                    </a:lnTo>
                    <a:cubicBezTo>
                      <a:pt x="65" y="19"/>
                      <a:pt x="54" y="21"/>
                      <a:pt x="51" y="28"/>
                    </a:cubicBezTo>
                    <a:cubicBezTo>
                      <a:pt x="49" y="35"/>
                      <a:pt x="56" y="42"/>
                      <a:pt x="54" y="47"/>
                    </a:cubicBezTo>
                    <a:cubicBezTo>
                      <a:pt x="49" y="51"/>
                      <a:pt x="51" y="61"/>
                      <a:pt x="51" y="63"/>
                    </a:cubicBezTo>
                    <a:cubicBezTo>
                      <a:pt x="51" y="65"/>
                      <a:pt x="47" y="75"/>
                      <a:pt x="47" y="75"/>
                    </a:cubicBezTo>
                    <a:cubicBezTo>
                      <a:pt x="47" y="75"/>
                      <a:pt x="21" y="89"/>
                      <a:pt x="0" y="100"/>
                    </a:cubicBezTo>
                    <a:cubicBezTo>
                      <a:pt x="0" y="103"/>
                      <a:pt x="0" y="107"/>
                      <a:pt x="3" y="110"/>
                    </a:cubicBezTo>
                    <a:cubicBezTo>
                      <a:pt x="3" y="115"/>
                      <a:pt x="5" y="124"/>
                      <a:pt x="7" y="131"/>
                    </a:cubicBezTo>
                    <a:lnTo>
                      <a:pt x="23" y="131"/>
                    </a:lnTo>
                    <a:cubicBezTo>
                      <a:pt x="30" y="133"/>
                      <a:pt x="58" y="152"/>
                      <a:pt x="65" y="156"/>
                    </a:cubicBezTo>
                    <a:cubicBezTo>
                      <a:pt x="72" y="159"/>
                      <a:pt x="109" y="187"/>
                      <a:pt x="116" y="194"/>
                    </a:cubicBezTo>
                    <a:cubicBezTo>
                      <a:pt x="123" y="201"/>
                      <a:pt x="137" y="201"/>
                      <a:pt x="142" y="201"/>
                    </a:cubicBezTo>
                    <a:cubicBezTo>
                      <a:pt x="144" y="201"/>
                      <a:pt x="156" y="203"/>
                      <a:pt x="165" y="205"/>
                    </a:cubicBezTo>
                    <a:cubicBezTo>
                      <a:pt x="170" y="196"/>
                      <a:pt x="172" y="187"/>
                      <a:pt x="174" y="184"/>
                    </a:cubicBezTo>
                    <a:lnTo>
                      <a:pt x="174" y="1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3" name="Freeform 308">
                <a:extLst>
                  <a:ext uri="{FF2B5EF4-FFF2-40B4-BE49-F238E27FC236}">
                    <a16:creationId xmlns:a16="http://schemas.microsoft.com/office/drawing/2014/main" id="{5F892A68-BAC5-1D11-8B99-EF06DD0A8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852"/>
                <a:ext cx="125" cy="124"/>
              </a:xfrm>
              <a:custGeom>
                <a:avLst/>
                <a:gdLst>
                  <a:gd name="T0" fmla="*/ 174 w 207"/>
                  <a:gd name="T1" fmla="*/ 184 h 205"/>
                  <a:gd name="T2" fmla="*/ 174 w 207"/>
                  <a:gd name="T3" fmla="*/ 184 h 205"/>
                  <a:gd name="T4" fmla="*/ 184 w 207"/>
                  <a:gd name="T5" fmla="*/ 177 h 205"/>
                  <a:gd name="T6" fmla="*/ 198 w 207"/>
                  <a:gd name="T7" fmla="*/ 187 h 205"/>
                  <a:gd name="T8" fmla="*/ 207 w 207"/>
                  <a:gd name="T9" fmla="*/ 180 h 205"/>
                  <a:gd name="T10" fmla="*/ 195 w 207"/>
                  <a:gd name="T11" fmla="*/ 163 h 205"/>
                  <a:gd name="T12" fmla="*/ 188 w 207"/>
                  <a:gd name="T13" fmla="*/ 149 h 205"/>
                  <a:gd name="T14" fmla="*/ 191 w 207"/>
                  <a:gd name="T15" fmla="*/ 135 h 205"/>
                  <a:gd name="T16" fmla="*/ 179 w 207"/>
                  <a:gd name="T17" fmla="*/ 124 h 205"/>
                  <a:gd name="T18" fmla="*/ 156 w 207"/>
                  <a:gd name="T19" fmla="*/ 107 h 205"/>
                  <a:gd name="T20" fmla="*/ 147 w 207"/>
                  <a:gd name="T21" fmla="*/ 96 h 205"/>
                  <a:gd name="T22" fmla="*/ 144 w 207"/>
                  <a:gd name="T23" fmla="*/ 75 h 205"/>
                  <a:gd name="T24" fmla="*/ 151 w 207"/>
                  <a:gd name="T25" fmla="*/ 58 h 205"/>
                  <a:gd name="T26" fmla="*/ 156 w 207"/>
                  <a:gd name="T27" fmla="*/ 47 h 205"/>
                  <a:gd name="T28" fmla="*/ 147 w 207"/>
                  <a:gd name="T29" fmla="*/ 37 h 205"/>
                  <a:gd name="T30" fmla="*/ 135 w 207"/>
                  <a:gd name="T31" fmla="*/ 26 h 205"/>
                  <a:gd name="T32" fmla="*/ 128 w 207"/>
                  <a:gd name="T33" fmla="*/ 10 h 205"/>
                  <a:gd name="T34" fmla="*/ 105 w 207"/>
                  <a:gd name="T35" fmla="*/ 5 h 205"/>
                  <a:gd name="T36" fmla="*/ 86 w 207"/>
                  <a:gd name="T37" fmla="*/ 3 h 205"/>
                  <a:gd name="T38" fmla="*/ 77 w 207"/>
                  <a:gd name="T39" fmla="*/ 10 h 205"/>
                  <a:gd name="T40" fmla="*/ 65 w 207"/>
                  <a:gd name="T41" fmla="*/ 19 h 205"/>
                  <a:gd name="T42" fmla="*/ 51 w 207"/>
                  <a:gd name="T43" fmla="*/ 28 h 205"/>
                  <a:gd name="T44" fmla="*/ 54 w 207"/>
                  <a:gd name="T45" fmla="*/ 47 h 205"/>
                  <a:gd name="T46" fmla="*/ 51 w 207"/>
                  <a:gd name="T47" fmla="*/ 63 h 205"/>
                  <a:gd name="T48" fmla="*/ 47 w 207"/>
                  <a:gd name="T49" fmla="*/ 75 h 205"/>
                  <a:gd name="T50" fmla="*/ 0 w 207"/>
                  <a:gd name="T51" fmla="*/ 100 h 205"/>
                  <a:gd name="T52" fmla="*/ 3 w 207"/>
                  <a:gd name="T53" fmla="*/ 110 h 205"/>
                  <a:gd name="T54" fmla="*/ 7 w 207"/>
                  <a:gd name="T55" fmla="*/ 131 h 205"/>
                  <a:gd name="T56" fmla="*/ 23 w 207"/>
                  <a:gd name="T57" fmla="*/ 131 h 205"/>
                  <a:gd name="T58" fmla="*/ 65 w 207"/>
                  <a:gd name="T59" fmla="*/ 156 h 205"/>
                  <a:gd name="T60" fmla="*/ 116 w 207"/>
                  <a:gd name="T61" fmla="*/ 194 h 205"/>
                  <a:gd name="T62" fmla="*/ 142 w 207"/>
                  <a:gd name="T63" fmla="*/ 201 h 205"/>
                  <a:gd name="T64" fmla="*/ 165 w 207"/>
                  <a:gd name="T65" fmla="*/ 205 h 205"/>
                  <a:gd name="T66" fmla="*/ 174 w 207"/>
                  <a:gd name="T67" fmla="*/ 18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7" h="205">
                    <a:moveTo>
                      <a:pt x="174" y="184"/>
                    </a:moveTo>
                    <a:lnTo>
                      <a:pt x="174" y="184"/>
                    </a:lnTo>
                    <a:cubicBezTo>
                      <a:pt x="177" y="182"/>
                      <a:pt x="179" y="180"/>
                      <a:pt x="184" y="177"/>
                    </a:cubicBezTo>
                    <a:cubicBezTo>
                      <a:pt x="191" y="177"/>
                      <a:pt x="193" y="180"/>
                      <a:pt x="198" y="187"/>
                    </a:cubicBezTo>
                    <a:cubicBezTo>
                      <a:pt x="200" y="184"/>
                      <a:pt x="205" y="182"/>
                      <a:pt x="207" y="180"/>
                    </a:cubicBezTo>
                    <a:cubicBezTo>
                      <a:pt x="202" y="175"/>
                      <a:pt x="195" y="168"/>
                      <a:pt x="195" y="163"/>
                    </a:cubicBezTo>
                    <a:cubicBezTo>
                      <a:pt x="198" y="156"/>
                      <a:pt x="188" y="154"/>
                      <a:pt x="188" y="149"/>
                    </a:cubicBezTo>
                    <a:cubicBezTo>
                      <a:pt x="188" y="145"/>
                      <a:pt x="193" y="138"/>
                      <a:pt x="191" y="135"/>
                    </a:cubicBezTo>
                    <a:cubicBezTo>
                      <a:pt x="186" y="133"/>
                      <a:pt x="186" y="124"/>
                      <a:pt x="179" y="124"/>
                    </a:cubicBezTo>
                    <a:cubicBezTo>
                      <a:pt x="174" y="122"/>
                      <a:pt x="156" y="112"/>
                      <a:pt x="156" y="107"/>
                    </a:cubicBezTo>
                    <a:cubicBezTo>
                      <a:pt x="158" y="100"/>
                      <a:pt x="149" y="96"/>
                      <a:pt x="147" y="96"/>
                    </a:cubicBezTo>
                    <a:cubicBezTo>
                      <a:pt x="144" y="93"/>
                      <a:pt x="140" y="77"/>
                      <a:pt x="144" y="75"/>
                    </a:cubicBezTo>
                    <a:cubicBezTo>
                      <a:pt x="149" y="72"/>
                      <a:pt x="147" y="58"/>
                      <a:pt x="151" y="58"/>
                    </a:cubicBezTo>
                    <a:cubicBezTo>
                      <a:pt x="158" y="58"/>
                      <a:pt x="154" y="51"/>
                      <a:pt x="156" y="47"/>
                    </a:cubicBezTo>
                    <a:cubicBezTo>
                      <a:pt x="156" y="42"/>
                      <a:pt x="151" y="37"/>
                      <a:pt x="147" y="37"/>
                    </a:cubicBezTo>
                    <a:cubicBezTo>
                      <a:pt x="142" y="37"/>
                      <a:pt x="135" y="33"/>
                      <a:pt x="135" y="26"/>
                    </a:cubicBezTo>
                    <a:cubicBezTo>
                      <a:pt x="135" y="21"/>
                      <a:pt x="126" y="12"/>
                      <a:pt x="128" y="10"/>
                    </a:cubicBezTo>
                    <a:cubicBezTo>
                      <a:pt x="126" y="21"/>
                      <a:pt x="109" y="3"/>
                      <a:pt x="105" y="5"/>
                    </a:cubicBezTo>
                    <a:cubicBezTo>
                      <a:pt x="100" y="7"/>
                      <a:pt x="96" y="0"/>
                      <a:pt x="86" y="3"/>
                    </a:cubicBezTo>
                    <a:cubicBezTo>
                      <a:pt x="79" y="3"/>
                      <a:pt x="79" y="7"/>
                      <a:pt x="77" y="10"/>
                    </a:cubicBezTo>
                    <a:lnTo>
                      <a:pt x="65" y="19"/>
                    </a:lnTo>
                    <a:cubicBezTo>
                      <a:pt x="65" y="19"/>
                      <a:pt x="54" y="21"/>
                      <a:pt x="51" y="28"/>
                    </a:cubicBezTo>
                    <a:cubicBezTo>
                      <a:pt x="49" y="35"/>
                      <a:pt x="56" y="42"/>
                      <a:pt x="54" y="47"/>
                    </a:cubicBezTo>
                    <a:cubicBezTo>
                      <a:pt x="49" y="51"/>
                      <a:pt x="51" y="61"/>
                      <a:pt x="51" y="63"/>
                    </a:cubicBezTo>
                    <a:cubicBezTo>
                      <a:pt x="51" y="65"/>
                      <a:pt x="47" y="75"/>
                      <a:pt x="47" y="75"/>
                    </a:cubicBezTo>
                    <a:cubicBezTo>
                      <a:pt x="47" y="75"/>
                      <a:pt x="21" y="89"/>
                      <a:pt x="0" y="100"/>
                    </a:cubicBezTo>
                    <a:cubicBezTo>
                      <a:pt x="0" y="103"/>
                      <a:pt x="0" y="107"/>
                      <a:pt x="3" y="110"/>
                    </a:cubicBezTo>
                    <a:cubicBezTo>
                      <a:pt x="3" y="115"/>
                      <a:pt x="5" y="124"/>
                      <a:pt x="7" y="131"/>
                    </a:cubicBezTo>
                    <a:lnTo>
                      <a:pt x="23" y="131"/>
                    </a:lnTo>
                    <a:cubicBezTo>
                      <a:pt x="30" y="133"/>
                      <a:pt x="58" y="152"/>
                      <a:pt x="65" y="156"/>
                    </a:cubicBezTo>
                    <a:cubicBezTo>
                      <a:pt x="72" y="159"/>
                      <a:pt x="109" y="187"/>
                      <a:pt x="116" y="194"/>
                    </a:cubicBezTo>
                    <a:cubicBezTo>
                      <a:pt x="123" y="201"/>
                      <a:pt x="137" y="201"/>
                      <a:pt x="142" y="201"/>
                    </a:cubicBezTo>
                    <a:cubicBezTo>
                      <a:pt x="144" y="201"/>
                      <a:pt x="156" y="203"/>
                      <a:pt x="165" y="205"/>
                    </a:cubicBezTo>
                    <a:cubicBezTo>
                      <a:pt x="170" y="196"/>
                      <a:pt x="172" y="187"/>
                      <a:pt x="174" y="18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4" name="Freeform 309">
                <a:extLst>
                  <a:ext uri="{FF2B5EF4-FFF2-40B4-BE49-F238E27FC236}">
                    <a16:creationId xmlns:a16="http://schemas.microsoft.com/office/drawing/2014/main" id="{8BC79E5C-B56F-5B53-8922-7B75C76A6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852"/>
                <a:ext cx="125" cy="124"/>
              </a:xfrm>
              <a:custGeom>
                <a:avLst/>
                <a:gdLst>
                  <a:gd name="T0" fmla="*/ 174 w 207"/>
                  <a:gd name="T1" fmla="*/ 184 h 205"/>
                  <a:gd name="T2" fmla="*/ 174 w 207"/>
                  <a:gd name="T3" fmla="*/ 184 h 205"/>
                  <a:gd name="T4" fmla="*/ 184 w 207"/>
                  <a:gd name="T5" fmla="*/ 177 h 205"/>
                  <a:gd name="T6" fmla="*/ 198 w 207"/>
                  <a:gd name="T7" fmla="*/ 187 h 205"/>
                  <a:gd name="T8" fmla="*/ 207 w 207"/>
                  <a:gd name="T9" fmla="*/ 180 h 205"/>
                  <a:gd name="T10" fmla="*/ 195 w 207"/>
                  <a:gd name="T11" fmla="*/ 163 h 205"/>
                  <a:gd name="T12" fmla="*/ 188 w 207"/>
                  <a:gd name="T13" fmla="*/ 149 h 205"/>
                  <a:gd name="T14" fmla="*/ 191 w 207"/>
                  <a:gd name="T15" fmla="*/ 135 h 205"/>
                  <a:gd name="T16" fmla="*/ 179 w 207"/>
                  <a:gd name="T17" fmla="*/ 124 h 205"/>
                  <a:gd name="T18" fmla="*/ 156 w 207"/>
                  <a:gd name="T19" fmla="*/ 107 h 205"/>
                  <a:gd name="T20" fmla="*/ 147 w 207"/>
                  <a:gd name="T21" fmla="*/ 96 h 205"/>
                  <a:gd name="T22" fmla="*/ 144 w 207"/>
                  <a:gd name="T23" fmla="*/ 75 h 205"/>
                  <a:gd name="T24" fmla="*/ 151 w 207"/>
                  <a:gd name="T25" fmla="*/ 58 h 205"/>
                  <a:gd name="T26" fmla="*/ 156 w 207"/>
                  <a:gd name="T27" fmla="*/ 47 h 205"/>
                  <a:gd name="T28" fmla="*/ 147 w 207"/>
                  <a:gd name="T29" fmla="*/ 37 h 205"/>
                  <a:gd name="T30" fmla="*/ 135 w 207"/>
                  <a:gd name="T31" fmla="*/ 26 h 205"/>
                  <a:gd name="T32" fmla="*/ 128 w 207"/>
                  <a:gd name="T33" fmla="*/ 10 h 205"/>
                  <a:gd name="T34" fmla="*/ 105 w 207"/>
                  <a:gd name="T35" fmla="*/ 5 h 205"/>
                  <a:gd name="T36" fmla="*/ 86 w 207"/>
                  <a:gd name="T37" fmla="*/ 3 h 205"/>
                  <a:gd name="T38" fmla="*/ 77 w 207"/>
                  <a:gd name="T39" fmla="*/ 10 h 205"/>
                  <a:gd name="T40" fmla="*/ 65 w 207"/>
                  <a:gd name="T41" fmla="*/ 19 h 205"/>
                  <a:gd name="T42" fmla="*/ 51 w 207"/>
                  <a:gd name="T43" fmla="*/ 28 h 205"/>
                  <a:gd name="T44" fmla="*/ 54 w 207"/>
                  <a:gd name="T45" fmla="*/ 47 h 205"/>
                  <a:gd name="T46" fmla="*/ 51 w 207"/>
                  <a:gd name="T47" fmla="*/ 63 h 205"/>
                  <a:gd name="T48" fmla="*/ 47 w 207"/>
                  <a:gd name="T49" fmla="*/ 75 h 205"/>
                  <a:gd name="T50" fmla="*/ 0 w 207"/>
                  <a:gd name="T51" fmla="*/ 100 h 205"/>
                  <a:gd name="T52" fmla="*/ 3 w 207"/>
                  <a:gd name="T53" fmla="*/ 110 h 205"/>
                  <a:gd name="T54" fmla="*/ 7 w 207"/>
                  <a:gd name="T55" fmla="*/ 131 h 205"/>
                  <a:gd name="T56" fmla="*/ 23 w 207"/>
                  <a:gd name="T57" fmla="*/ 131 h 205"/>
                  <a:gd name="T58" fmla="*/ 65 w 207"/>
                  <a:gd name="T59" fmla="*/ 156 h 205"/>
                  <a:gd name="T60" fmla="*/ 116 w 207"/>
                  <a:gd name="T61" fmla="*/ 194 h 205"/>
                  <a:gd name="T62" fmla="*/ 142 w 207"/>
                  <a:gd name="T63" fmla="*/ 201 h 205"/>
                  <a:gd name="T64" fmla="*/ 165 w 207"/>
                  <a:gd name="T65" fmla="*/ 205 h 205"/>
                  <a:gd name="T66" fmla="*/ 174 w 207"/>
                  <a:gd name="T67" fmla="*/ 184 h 205"/>
                  <a:gd name="T68" fmla="*/ 174 w 207"/>
                  <a:gd name="T69" fmla="*/ 18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7" h="205">
                    <a:moveTo>
                      <a:pt x="174" y="184"/>
                    </a:moveTo>
                    <a:lnTo>
                      <a:pt x="174" y="184"/>
                    </a:lnTo>
                    <a:cubicBezTo>
                      <a:pt x="177" y="182"/>
                      <a:pt x="179" y="180"/>
                      <a:pt x="184" y="177"/>
                    </a:cubicBezTo>
                    <a:cubicBezTo>
                      <a:pt x="191" y="177"/>
                      <a:pt x="193" y="180"/>
                      <a:pt x="198" y="187"/>
                    </a:cubicBezTo>
                    <a:cubicBezTo>
                      <a:pt x="200" y="184"/>
                      <a:pt x="205" y="182"/>
                      <a:pt x="207" y="180"/>
                    </a:cubicBezTo>
                    <a:cubicBezTo>
                      <a:pt x="202" y="175"/>
                      <a:pt x="195" y="168"/>
                      <a:pt x="195" y="163"/>
                    </a:cubicBezTo>
                    <a:cubicBezTo>
                      <a:pt x="198" y="156"/>
                      <a:pt x="188" y="154"/>
                      <a:pt x="188" y="149"/>
                    </a:cubicBezTo>
                    <a:cubicBezTo>
                      <a:pt x="188" y="145"/>
                      <a:pt x="193" y="138"/>
                      <a:pt x="191" y="135"/>
                    </a:cubicBezTo>
                    <a:cubicBezTo>
                      <a:pt x="186" y="133"/>
                      <a:pt x="186" y="124"/>
                      <a:pt x="179" y="124"/>
                    </a:cubicBezTo>
                    <a:cubicBezTo>
                      <a:pt x="174" y="122"/>
                      <a:pt x="156" y="112"/>
                      <a:pt x="156" y="107"/>
                    </a:cubicBezTo>
                    <a:cubicBezTo>
                      <a:pt x="158" y="100"/>
                      <a:pt x="149" y="96"/>
                      <a:pt x="147" y="96"/>
                    </a:cubicBezTo>
                    <a:cubicBezTo>
                      <a:pt x="144" y="93"/>
                      <a:pt x="140" y="77"/>
                      <a:pt x="144" y="75"/>
                    </a:cubicBezTo>
                    <a:cubicBezTo>
                      <a:pt x="149" y="72"/>
                      <a:pt x="147" y="58"/>
                      <a:pt x="151" y="58"/>
                    </a:cubicBezTo>
                    <a:cubicBezTo>
                      <a:pt x="158" y="58"/>
                      <a:pt x="154" y="51"/>
                      <a:pt x="156" y="47"/>
                    </a:cubicBezTo>
                    <a:cubicBezTo>
                      <a:pt x="156" y="42"/>
                      <a:pt x="151" y="37"/>
                      <a:pt x="147" y="37"/>
                    </a:cubicBezTo>
                    <a:cubicBezTo>
                      <a:pt x="142" y="37"/>
                      <a:pt x="135" y="33"/>
                      <a:pt x="135" y="26"/>
                    </a:cubicBezTo>
                    <a:cubicBezTo>
                      <a:pt x="135" y="21"/>
                      <a:pt x="126" y="12"/>
                      <a:pt x="128" y="10"/>
                    </a:cubicBezTo>
                    <a:cubicBezTo>
                      <a:pt x="126" y="21"/>
                      <a:pt x="109" y="3"/>
                      <a:pt x="105" y="5"/>
                    </a:cubicBezTo>
                    <a:cubicBezTo>
                      <a:pt x="100" y="7"/>
                      <a:pt x="96" y="0"/>
                      <a:pt x="86" y="3"/>
                    </a:cubicBezTo>
                    <a:cubicBezTo>
                      <a:pt x="79" y="3"/>
                      <a:pt x="79" y="7"/>
                      <a:pt x="77" y="10"/>
                    </a:cubicBezTo>
                    <a:lnTo>
                      <a:pt x="65" y="19"/>
                    </a:lnTo>
                    <a:cubicBezTo>
                      <a:pt x="65" y="19"/>
                      <a:pt x="54" y="21"/>
                      <a:pt x="51" y="28"/>
                    </a:cubicBezTo>
                    <a:cubicBezTo>
                      <a:pt x="49" y="35"/>
                      <a:pt x="56" y="42"/>
                      <a:pt x="54" y="47"/>
                    </a:cubicBezTo>
                    <a:cubicBezTo>
                      <a:pt x="49" y="51"/>
                      <a:pt x="51" y="61"/>
                      <a:pt x="51" y="63"/>
                    </a:cubicBezTo>
                    <a:cubicBezTo>
                      <a:pt x="51" y="65"/>
                      <a:pt x="47" y="75"/>
                      <a:pt x="47" y="75"/>
                    </a:cubicBezTo>
                    <a:cubicBezTo>
                      <a:pt x="47" y="75"/>
                      <a:pt x="21" y="89"/>
                      <a:pt x="0" y="100"/>
                    </a:cubicBezTo>
                    <a:cubicBezTo>
                      <a:pt x="0" y="103"/>
                      <a:pt x="0" y="107"/>
                      <a:pt x="3" y="110"/>
                    </a:cubicBezTo>
                    <a:cubicBezTo>
                      <a:pt x="3" y="115"/>
                      <a:pt x="5" y="124"/>
                      <a:pt x="7" y="131"/>
                    </a:cubicBezTo>
                    <a:lnTo>
                      <a:pt x="23" y="131"/>
                    </a:lnTo>
                    <a:cubicBezTo>
                      <a:pt x="30" y="133"/>
                      <a:pt x="58" y="152"/>
                      <a:pt x="65" y="156"/>
                    </a:cubicBezTo>
                    <a:cubicBezTo>
                      <a:pt x="72" y="159"/>
                      <a:pt x="109" y="187"/>
                      <a:pt x="116" y="194"/>
                    </a:cubicBezTo>
                    <a:cubicBezTo>
                      <a:pt x="123" y="201"/>
                      <a:pt x="137" y="201"/>
                      <a:pt x="142" y="201"/>
                    </a:cubicBezTo>
                    <a:cubicBezTo>
                      <a:pt x="144" y="201"/>
                      <a:pt x="156" y="203"/>
                      <a:pt x="165" y="205"/>
                    </a:cubicBezTo>
                    <a:cubicBezTo>
                      <a:pt x="170" y="196"/>
                      <a:pt x="172" y="187"/>
                      <a:pt x="174" y="184"/>
                    </a:cubicBezTo>
                    <a:lnTo>
                      <a:pt x="174" y="18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5" name="Freeform 310">
                <a:extLst>
                  <a:ext uri="{FF2B5EF4-FFF2-40B4-BE49-F238E27FC236}">
                    <a16:creationId xmlns:a16="http://schemas.microsoft.com/office/drawing/2014/main" id="{A71F6E0E-5EE1-D074-5F6A-A8000DF4A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959"/>
                <a:ext cx="26" cy="24"/>
              </a:xfrm>
              <a:custGeom>
                <a:avLst/>
                <a:gdLst>
                  <a:gd name="T0" fmla="*/ 14 w 42"/>
                  <a:gd name="T1" fmla="*/ 28 h 40"/>
                  <a:gd name="T2" fmla="*/ 14 w 42"/>
                  <a:gd name="T3" fmla="*/ 28 h 40"/>
                  <a:gd name="T4" fmla="*/ 26 w 42"/>
                  <a:gd name="T5" fmla="*/ 38 h 40"/>
                  <a:gd name="T6" fmla="*/ 42 w 42"/>
                  <a:gd name="T7" fmla="*/ 40 h 40"/>
                  <a:gd name="T8" fmla="*/ 33 w 42"/>
                  <a:gd name="T9" fmla="*/ 12 h 40"/>
                  <a:gd name="T10" fmla="*/ 33 w 42"/>
                  <a:gd name="T11" fmla="*/ 10 h 40"/>
                  <a:gd name="T12" fmla="*/ 19 w 42"/>
                  <a:gd name="T13" fmla="*/ 0 h 40"/>
                  <a:gd name="T14" fmla="*/ 9 w 42"/>
                  <a:gd name="T15" fmla="*/ 7 h 40"/>
                  <a:gd name="T16" fmla="*/ 0 w 42"/>
                  <a:gd name="T17" fmla="*/ 28 h 40"/>
                  <a:gd name="T18" fmla="*/ 14 w 42"/>
                  <a:gd name="T19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0">
                    <a:moveTo>
                      <a:pt x="14" y="28"/>
                    </a:moveTo>
                    <a:lnTo>
                      <a:pt x="14" y="28"/>
                    </a:lnTo>
                    <a:lnTo>
                      <a:pt x="26" y="38"/>
                    </a:lnTo>
                    <a:lnTo>
                      <a:pt x="42" y="40"/>
                    </a:lnTo>
                    <a:cubicBezTo>
                      <a:pt x="37" y="28"/>
                      <a:pt x="33" y="17"/>
                      <a:pt x="33" y="12"/>
                    </a:cubicBezTo>
                    <a:lnTo>
                      <a:pt x="33" y="10"/>
                    </a:lnTo>
                    <a:cubicBezTo>
                      <a:pt x="28" y="3"/>
                      <a:pt x="26" y="0"/>
                      <a:pt x="19" y="0"/>
                    </a:cubicBezTo>
                    <a:cubicBezTo>
                      <a:pt x="14" y="3"/>
                      <a:pt x="12" y="5"/>
                      <a:pt x="9" y="7"/>
                    </a:cubicBezTo>
                    <a:cubicBezTo>
                      <a:pt x="7" y="10"/>
                      <a:pt x="5" y="19"/>
                      <a:pt x="0" y="28"/>
                    </a:cubicBezTo>
                    <a:lnTo>
                      <a:pt x="14" y="28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6" name="Freeform 311">
                <a:extLst>
                  <a:ext uri="{FF2B5EF4-FFF2-40B4-BE49-F238E27FC236}">
                    <a16:creationId xmlns:a16="http://schemas.microsoft.com/office/drawing/2014/main" id="{0001ADBB-712A-56DE-D4A5-6FA672C08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959"/>
                <a:ext cx="26" cy="24"/>
              </a:xfrm>
              <a:custGeom>
                <a:avLst/>
                <a:gdLst>
                  <a:gd name="T0" fmla="*/ 14 w 42"/>
                  <a:gd name="T1" fmla="*/ 28 h 40"/>
                  <a:gd name="T2" fmla="*/ 14 w 42"/>
                  <a:gd name="T3" fmla="*/ 28 h 40"/>
                  <a:gd name="T4" fmla="*/ 26 w 42"/>
                  <a:gd name="T5" fmla="*/ 38 h 40"/>
                  <a:gd name="T6" fmla="*/ 42 w 42"/>
                  <a:gd name="T7" fmla="*/ 40 h 40"/>
                  <a:gd name="T8" fmla="*/ 33 w 42"/>
                  <a:gd name="T9" fmla="*/ 12 h 40"/>
                  <a:gd name="T10" fmla="*/ 33 w 42"/>
                  <a:gd name="T11" fmla="*/ 10 h 40"/>
                  <a:gd name="T12" fmla="*/ 19 w 42"/>
                  <a:gd name="T13" fmla="*/ 0 h 40"/>
                  <a:gd name="T14" fmla="*/ 9 w 42"/>
                  <a:gd name="T15" fmla="*/ 7 h 40"/>
                  <a:gd name="T16" fmla="*/ 0 w 42"/>
                  <a:gd name="T17" fmla="*/ 28 h 40"/>
                  <a:gd name="T18" fmla="*/ 14 w 42"/>
                  <a:gd name="T19" fmla="*/ 28 h 40"/>
                  <a:gd name="T20" fmla="*/ 14 w 42"/>
                  <a:gd name="T21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14" y="28"/>
                    </a:moveTo>
                    <a:lnTo>
                      <a:pt x="14" y="28"/>
                    </a:lnTo>
                    <a:lnTo>
                      <a:pt x="26" y="38"/>
                    </a:lnTo>
                    <a:lnTo>
                      <a:pt x="42" y="40"/>
                    </a:lnTo>
                    <a:cubicBezTo>
                      <a:pt x="37" y="28"/>
                      <a:pt x="33" y="17"/>
                      <a:pt x="33" y="12"/>
                    </a:cubicBezTo>
                    <a:lnTo>
                      <a:pt x="33" y="10"/>
                    </a:lnTo>
                    <a:cubicBezTo>
                      <a:pt x="28" y="3"/>
                      <a:pt x="26" y="0"/>
                      <a:pt x="19" y="0"/>
                    </a:cubicBezTo>
                    <a:cubicBezTo>
                      <a:pt x="14" y="3"/>
                      <a:pt x="12" y="5"/>
                      <a:pt x="9" y="7"/>
                    </a:cubicBezTo>
                    <a:cubicBezTo>
                      <a:pt x="7" y="10"/>
                      <a:pt x="5" y="19"/>
                      <a:pt x="0" y="28"/>
                    </a:cubicBezTo>
                    <a:lnTo>
                      <a:pt x="14" y="28"/>
                    </a:lnTo>
                    <a:lnTo>
                      <a:pt x="14" y="2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7" name="Freeform 312">
                <a:extLst>
                  <a:ext uri="{FF2B5EF4-FFF2-40B4-BE49-F238E27FC236}">
                    <a16:creationId xmlns:a16="http://schemas.microsoft.com/office/drawing/2014/main" id="{6424EFE0-DD8A-48C2-9509-BA9723E0E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959"/>
                <a:ext cx="26" cy="24"/>
              </a:xfrm>
              <a:custGeom>
                <a:avLst/>
                <a:gdLst>
                  <a:gd name="T0" fmla="*/ 14 w 42"/>
                  <a:gd name="T1" fmla="*/ 28 h 40"/>
                  <a:gd name="T2" fmla="*/ 14 w 42"/>
                  <a:gd name="T3" fmla="*/ 28 h 40"/>
                  <a:gd name="T4" fmla="*/ 26 w 42"/>
                  <a:gd name="T5" fmla="*/ 38 h 40"/>
                  <a:gd name="T6" fmla="*/ 42 w 42"/>
                  <a:gd name="T7" fmla="*/ 40 h 40"/>
                  <a:gd name="T8" fmla="*/ 33 w 42"/>
                  <a:gd name="T9" fmla="*/ 12 h 40"/>
                  <a:gd name="T10" fmla="*/ 33 w 42"/>
                  <a:gd name="T11" fmla="*/ 10 h 40"/>
                  <a:gd name="T12" fmla="*/ 19 w 42"/>
                  <a:gd name="T13" fmla="*/ 0 h 40"/>
                  <a:gd name="T14" fmla="*/ 9 w 42"/>
                  <a:gd name="T15" fmla="*/ 7 h 40"/>
                  <a:gd name="T16" fmla="*/ 0 w 42"/>
                  <a:gd name="T17" fmla="*/ 28 h 40"/>
                  <a:gd name="T18" fmla="*/ 14 w 42"/>
                  <a:gd name="T19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0">
                    <a:moveTo>
                      <a:pt x="14" y="28"/>
                    </a:moveTo>
                    <a:lnTo>
                      <a:pt x="14" y="28"/>
                    </a:lnTo>
                    <a:lnTo>
                      <a:pt x="26" y="38"/>
                    </a:lnTo>
                    <a:lnTo>
                      <a:pt x="42" y="40"/>
                    </a:lnTo>
                    <a:cubicBezTo>
                      <a:pt x="37" y="28"/>
                      <a:pt x="33" y="17"/>
                      <a:pt x="33" y="12"/>
                    </a:cubicBezTo>
                    <a:lnTo>
                      <a:pt x="33" y="10"/>
                    </a:lnTo>
                    <a:cubicBezTo>
                      <a:pt x="28" y="3"/>
                      <a:pt x="26" y="0"/>
                      <a:pt x="19" y="0"/>
                    </a:cubicBezTo>
                    <a:cubicBezTo>
                      <a:pt x="14" y="3"/>
                      <a:pt x="12" y="5"/>
                      <a:pt x="9" y="7"/>
                    </a:cubicBezTo>
                    <a:cubicBezTo>
                      <a:pt x="7" y="10"/>
                      <a:pt x="5" y="19"/>
                      <a:pt x="0" y="28"/>
                    </a:cubicBezTo>
                    <a:lnTo>
                      <a:pt x="14" y="28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8" name="Freeform 313">
                <a:extLst>
                  <a:ext uri="{FF2B5EF4-FFF2-40B4-BE49-F238E27FC236}">
                    <a16:creationId xmlns:a16="http://schemas.microsoft.com/office/drawing/2014/main" id="{D4C0295C-7F56-0989-6C03-7B2862885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959"/>
                <a:ext cx="26" cy="24"/>
              </a:xfrm>
              <a:custGeom>
                <a:avLst/>
                <a:gdLst>
                  <a:gd name="T0" fmla="*/ 14 w 42"/>
                  <a:gd name="T1" fmla="*/ 28 h 40"/>
                  <a:gd name="T2" fmla="*/ 14 w 42"/>
                  <a:gd name="T3" fmla="*/ 28 h 40"/>
                  <a:gd name="T4" fmla="*/ 26 w 42"/>
                  <a:gd name="T5" fmla="*/ 38 h 40"/>
                  <a:gd name="T6" fmla="*/ 42 w 42"/>
                  <a:gd name="T7" fmla="*/ 40 h 40"/>
                  <a:gd name="T8" fmla="*/ 33 w 42"/>
                  <a:gd name="T9" fmla="*/ 12 h 40"/>
                  <a:gd name="T10" fmla="*/ 33 w 42"/>
                  <a:gd name="T11" fmla="*/ 10 h 40"/>
                  <a:gd name="T12" fmla="*/ 19 w 42"/>
                  <a:gd name="T13" fmla="*/ 0 h 40"/>
                  <a:gd name="T14" fmla="*/ 9 w 42"/>
                  <a:gd name="T15" fmla="*/ 7 h 40"/>
                  <a:gd name="T16" fmla="*/ 0 w 42"/>
                  <a:gd name="T17" fmla="*/ 28 h 40"/>
                  <a:gd name="T18" fmla="*/ 14 w 42"/>
                  <a:gd name="T19" fmla="*/ 28 h 40"/>
                  <a:gd name="T20" fmla="*/ 14 w 42"/>
                  <a:gd name="T21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14" y="28"/>
                    </a:moveTo>
                    <a:lnTo>
                      <a:pt x="14" y="28"/>
                    </a:lnTo>
                    <a:lnTo>
                      <a:pt x="26" y="38"/>
                    </a:lnTo>
                    <a:lnTo>
                      <a:pt x="42" y="40"/>
                    </a:lnTo>
                    <a:cubicBezTo>
                      <a:pt x="37" y="28"/>
                      <a:pt x="33" y="17"/>
                      <a:pt x="33" y="12"/>
                    </a:cubicBezTo>
                    <a:lnTo>
                      <a:pt x="33" y="10"/>
                    </a:lnTo>
                    <a:cubicBezTo>
                      <a:pt x="28" y="3"/>
                      <a:pt x="26" y="0"/>
                      <a:pt x="19" y="0"/>
                    </a:cubicBezTo>
                    <a:cubicBezTo>
                      <a:pt x="14" y="3"/>
                      <a:pt x="12" y="5"/>
                      <a:pt x="9" y="7"/>
                    </a:cubicBezTo>
                    <a:cubicBezTo>
                      <a:pt x="7" y="10"/>
                      <a:pt x="5" y="19"/>
                      <a:pt x="0" y="28"/>
                    </a:cubicBezTo>
                    <a:lnTo>
                      <a:pt x="14" y="28"/>
                    </a:lnTo>
                    <a:lnTo>
                      <a:pt x="14" y="2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89" name="Freeform 314">
                <a:extLst>
                  <a:ext uri="{FF2B5EF4-FFF2-40B4-BE49-F238E27FC236}">
                    <a16:creationId xmlns:a16="http://schemas.microsoft.com/office/drawing/2014/main" id="{BAA20A3E-F0E2-A231-D306-DC1D3A4B4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174"/>
                <a:ext cx="30" cy="17"/>
              </a:xfrm>
              <a:custGeom>
                <a:avLst/>
                <a:gdLst>
                  <a:gd name="T0" fmla="*/ 47 w 49"/>
                  <a:gd name="T1" fmla="*/ 12 h 28"/>
                  <a:gd name="T2" fmla="*/ 47 w 49"/>
                  <a:gd name="T3" fmla="*/ 12 h 28"/>
                  <a:gd name="T4" fmla="*/ 26 w 49"/>
                  <a:gd name="T5" fmla="*/ 5 h 28"/>
                  <a:gd name="T6" fmla="*/ 17 w 49"/>
                  <a:gd name="T7" fmla="*/ 0 h 28"/>
                  <a:gd name="T8" fmla="*/ 14 w 49"/>
                  <a:gd name="T9" fmla="*/ 0 h 28"/>
                  <a:gd name="T10" fmla="*/ 0 w 49"/>
                  <a:gd name="T11" fmla="*/ 14 h 28"/>
                  <a:gd name="T12" fmla="*/ 40 w 49"/>
                  <a:gd name="T13" fmla="*/ 28 h 28"/>
                  <a:gd name="T14" fmla="*/ 47 w 49"/>
                  <a:gd name="T15" fmla="*/ 26 h 28"/>
                  <a:gd name="T16" fmla="*/ 47 w 49"/>
                  <a:gd name="T17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8">
                    <a:moveTo>
                      <a:pt x="47" y="12"/>
                    </a:moveTo>
                    <a:lnTo>
                      <a:pt x="47" y="12"/>
                    </a:lnTo>
                    <a:cubicBezTo>
                      <a:pt x="45" y="7"/>
                      <a:pt x="35" y="12"/>
                      <a:pt x="26" y="5"/>
                    </a:cubicBezTo>
                    <a:cubicBezTo>
                      <a:pt x="21" y="3"/>
                      <a:pt x="19" y="3"/>
                      <a:pt x="17" y="0"/>
                    </a:cubicBezTo>
                    <a:lnTo>
                      <a:pt x="14" y="0"/>
                    </a:lnTo>
                    <a:cubicBezTo>
                      <a:pt x="12" y="3"/>
                      <a:pt x="5" y="7"/>
                      <a:pt x="0" y="14"/>
                    </a:cubicBezTo>
                    <a:cubicBezTo>
                      <a:pt x="7" y="19"/>
                      <a:pt x="33" y="28"/>
                      <a:pt x="40" y="28"/>
                    </a:cubicBezTo>
                    <a:cubicBezTo>
                      <a:pt x="45" y="28"/>
                      <a:pt x="47" y="26"/>
                      <a:pt x="47" y="26"/>
                    </a:cubicBezTo>
                    <a:cubicBezTo>
                      <a:pt x="49" y="19"/>
                      <a:pt x="49" y="12"/>
                      <a:pt x="47" y="1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0" name="Freeform 315">
                <a:extLst>
                  <a:ext uri="{FF2B5EF4-FFF2-40B4-BE49-F238E27FC236}">
                    <a16:creationId xmlns:a16="http://schemas.microsoft.com/office/drawing/2014/main" id="{78364C23-46BA-CEFA-B323-1B39D4178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174"/>
                <a:ext cx="30" cy="17"/>
              </a:xfrm>
              <a:custGeom>
                <a:avLst/>
                <a:gdLst>
                  <a:gd name="T0" fmla="*/ 47 w 49"/>
                  <a:gd name="T1" fmla="*/ 12 h 28"/>
                  <a:gd name="T2" fmla="*/ 47 w 49"/>
                  <a:gd name="T3" fmla="*/ 12 h 28"/>
                  <a:gd name="T4" fmla="*/ 26 w 49"/>
                  <a:gd name="T5" fmla="*/ 5 h 28"/>
                  <a:gd name="T6" fmla="*/ 17 w 49"/>
                  <a:gd name="T7" fmla="*/ 0 h 28"/>
                  <a:gd name="T8" fmla="*/ 14 w 49"/>
                  <a:gd name="T9" fmla="*/ 0 h 28"/>
                  <a:gd name="T10" fmla="*/ 0 w 49"/>
                  <a:gd name="T11" fmla="*/ 14 h 28"/>
                  <a:gd name="T12" fmla="*/ 40 w 49"/>
                  <a:gd name="T13" fmla="*/ 28 h 28"/>
                  <a:gd name="T14" fmla="*/ 47 w 49"/>
                  <a:gd name="T15" fmla="*/ 26 h 28"/>
                  <a:gd name="T16" fmla="*/ 47 w 49"/>
                  <a:gd name="T17" fmla="*/ 12 h 28"/>
                  <a:gd name="T18" fmla="*/ 47 w 49"/>
                  <a:gd name="T1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8">
                    <a:moveTo>
                      <a:pt x="47" y="12"/>
                    </a:moveTo>
                    <a:lnTo>
                      <a:pt x="47" y="12"/>
                    </a:lnTo>
                    <a:cubicBezTo>
                      <a:pt x="45" y="7"/>
                      <a:pt x="35" y="12"/>
                      <a:pt x="26" y="5"/>
                    </a:cubicBezTo>
                    <a:cubicBezTo>
                      <a:pt x="21" y="3"/>
                      <a:pt x="19" y="3"/>
                      <a:pt x="17" y="0"/>
                    </a:cubicBezTo>
                    <a:lnTo>
                      <a:pt x="14" y="0"/>
                    </a:lnTo>
                    <a:cubicBezTo>
                      <a:pt x="12" y="3"/>
                      <a:pt x="5" y="7"/>
                      <a:pt x="0" y="14"/>
                    </a:cubicBezTo>
                    <a:cubicBezTo>
                      <a:pt x="7" y="19"/>
                      <a:pt x="33" y="28"/>
                      <a:pt x="40" y="28"/>
                    </a:cubicBezTo>
                    <a:cubicBezTo>
                      <a:pt x="45" y="28"/>
                      <a:pt x="47" y="26"/>
                      <a:pt x="47" y="26"/>
                    </a:cubicBezTo>
                    <a:cubicBezTo>
                      <a:pt x="49" y="19"/>
                      <a:pt x="49" y="12"/>
                      <a:pt x="47" y="12"/>
                    </a:cubicBezTo>
                    <a:lnTo>
                      <a:pt x="47" y="1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1" name="Freeform 316">
                <a:extLst>
                  <a:ext uri="{FF2B5EF4-FFF2-40B4-BE49-F238E27FC236}">
                    <a16:creationId xmlns:a16="http://schemas.microsoft.com/office/drawing/2014/main" id="{3DEBC514-18FD-74CA-DE3D-0EDF88B98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174"/>
                <a:ext cx="30" cy="17"/>
              </a:xfrm>
              <a:custGeom>
                <a:avLst/>
                <a:gdLst>
                  <a:gd name="T0" fmla="*/ 47 w 49"/>
                  <a:gd name="T1" fmla="*/ 12 h 28"/>
                  <a:gd name="T2" fmla="*/ 47 w 49"/>
                  <a:gd name="T3" fmla="*/ 12 h 28"/>
                  <a:gd name="T4" fmla="*/ 26 w 49"/>
                  <a:gd name="T5" fmla="*/ 5 h 28"/>
                  <a:gd name="T6" fmla="*/ 17 w 49"/>
                  <a:gd name="T7" fmla="*/ 0 h 28"/>
                  <a:gd name="T8" fmla="*/ 14 w 49"/>
                  <a:gd name="T9" fmla="*/ 0 h 28"/>
                  <a:gd name="T10" fmla="*/ 0 w 49"/>
                  <a:gd name="T11" fmla="*/ 14 h 28"/>
                  <a:gd name="T12" fmla="*/ 40 w 49"/>
                  <a:gd name="T13" fmla="*/ 28 h 28"/>
                  <a:gd name="T14" fmla="*/ 47 w 49"/>
                  <a:gd name="T15" fmla="*/ 26 h 28"/>
                  <a:gd name="T16" fmla="*/ 47 w 49"/>
                  <a:gd name="T17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8">
                    <a:moveTo>
                      <a:pt x="47" y="12"/>
                    </a:moveTo>
                    <a:lnTo>
                      <a:pt x="47" y="12"/>
                    </a:lnTo>
                    <a:cubicBezTo>
                      <a:pt x="45" y="7"/>
                      <a:pt x="35" y="12"/>
                      <a:pt x="26" y="5"/>
                    </a:cubicBezTo>
                    <a:cubicBezTo>
                      <a:pt x="21" y="3"/>
                      <a:pt x="19" y="3"/>
                      <a:pt x="17" y="0"/>
                    </a:cubicBezTo>
                    <a:lnTo>
                      <a:pt x="14" y="0"/>
                    </a:lnTo>
                    <a:cubicBezTo>
                      <a:pt x="12" y="3"/>
                      <a:pt x="5" y="7"/>
                      <a:pt x="0" y="14"/>
                    </a:cubicBezTo>
                    <a:cubicBezTo>
                      <a:pt x="7" y="19"/>
                      <a:pt x="33" y="28"/>
                      <a:pt x="40" y="28"/>
                    </a:cubicBezTo>
                    <a:cubicBezTo>
                      <a:pt x="45" y="28"/>
                      <a:pt x="47" y="26"/>
                      <a:pt x="47" y="26"/>
                    </a:cubicBezTo>
                    <a:cubicBezTo>
                      <a:pt x="49" y="19"/>
                      <a:pt x="49" y="12"/>
                      <a:pt x="47" y="1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2" name="Freeform 317">
                <a:extLst>
                  <a:ext uri="{FF2B5EF4-FFF2-40B4-BE49-F238E27FC236}">
                    <a16:creationId xmlns:a16="http://schemas.microsoft.com/office/drawing/2014/main" id="{8BE52837-4F3C-C70A-B7B3-3D7DE06DC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174"/>
                <a:ext cx="30" cy="17"/>
              </a:xfrm>
              <a:custGeom>
                <a:avLst/>
                <a:gdLst>
                  <a:gd name="T0" fmla="*/ 47 w 49"/>
                  <a:gd name="T1" fmla="*/ 12 h 28"/>
                  <a:gd name="T2" fmla="*/ 47 w 49"/>
                  <a:gd name="T3" fmla="*/ 12 h 28"/>
                  <a:gd name="T4" fmla="*/ 26 w 49"/>
                  <a:gd name="T5" fmla="*/ 5 h 28"/>
                  <a:gd name="T6" fmla="*/ 17 w 49"/>
                  <a:gd name="T7" fmla="*/ 0 h 28"/>
                  <a:gd name="T8" fmla="*/ 14 w 49"/>
                  <a:gd name="T9" fmla="*/ 0 h 28"/>
                  <a:gd name="T10" fmla="*/ 0 w 49"/>
                  <a:gd name="T11" fmla="*/ 14 h 28"/>
                  <a:gd name="T12" fmla="*/ 40 w 49"/>
                  <a:gd name="T13" fmla="*/ 28 h 28"/>
                  <a:gd name="T14" fmla="*/ 47 w 49"/>
                  <a:gd name="T15" fmla="*/ 26 h 28"/>
                  <a:gd name="T16" fmla="*/ 47 w 49"/>
                  <a:gd name="T17" fmla="*/ 12 h 28"/>
                  <a:gd name="T18" fmla="*/ 47 w 49"/>
                  <a:gd name="T1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8">
                    <a:moveTo>
                      <a:pt x="47" y="12"/>
                    </a:moveTo>
                    <a:lnTo>
                      <a:pt x="47" y="12"/>
                    </a:lnTo>
                    <a:cubicBezTo>
                      <a:pt x="45" y="7"/>
                      <a:pt x="35" y="12"/>
                      <a:pt x="26" y="5"/>
                    </a:cubicBezTo>
                    <a:cubicBezTo>
                      <a:pt x="21" y="3"/>
                      <a:pt x="19" y="3"/>
                      <a:pt x="17" y="0"/>
                    </a:cubicBezTo>
                    <a:lnTo>
                      <a:pt x="14" y="0"/>
                    </a:lnTo>
                    <a:cubicBezTo>
                      <a:pt x="12" y="3"/>
                      <a:pt x="5" y="7"/>
                      <a:pt x="0" y="14"/>
                    </a:cubicBezTo>
                    <a:cubicBezTo>
                      <a:pt x="7" y="19"/>
                      <a:pt x="33" y="28"/>
                      <a:pt x="40" y="28"/>
                    </a:cubicBezTo>
                    <a:cubicBezTo>
                      <a:pt x="45" y="28"/>
                      <a:pt x="47" y="26"/>
                      <a:pt x="47" y="26"/>
                    </a:cubicBezTo>
                    <a:cubicBezTo>
                      <a:pt x="49" y="19"/>
                      <a:pt x="49" y="12"/>
                      <a:pt x="47" y="12"/>
                    </a:cubicBezTo>
                    <a:lnTo>
                      <a:pt x="47" y="1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3" name="Freeform 318">
                <a:extLst>
                  <a:ext uri="{FF2B5EF4-FFF2-40B4-BE49-F238E27FC236}">
                    <a16:creationId xmlns:a16="http://schemas.microsoft.com/office/drawing/2014/main" id="{A32F76B0-E3EF-1BD9-8037-E3C12E9F0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50"/>
                <a:ext cx="79" cy="44"/>
              </a:xfrm>
              <a:custGeom>
                <a:avLst/>
                <a:gdLst>
                  <a:gd name="T0" fmla="*/ 53 w 130"/>
                  <a:gd name="T1" fmla="*/ 65 h 72"/>
                  <a:gd name="T2" fmla="*/ 53 w 130"/>
                  <a:gd name="T3" fmla="*/ 65 h 72"/>
                  <a:gd name="T4" fmla="*/ 60 w 130"/>
                  <a:gd name="T5" fmla="*/ 51 h 72"/>
                  <a:gd name="T6" fmla="*/ 83 w 130"/>
                  <a:gd name="T7" fmla="*/ 42 h 72"/>
                  <a:gd name="T8" fmla="*/ 104 w 130"/>
                  <a:gd name="T9" fmla="*/ 37 h 72"/>
                  <a:gd name="T10" fmla="*/ 128 w 130"/>
                  <a:gd name="T11" fmla="*/ 28 h 72"/>
                  <a:gd name="T12" fmla="*/ 104 w 130"/>
                  <a:gd name="T13" fmla="*/ 9 h 72"/>
                  <a:gd name="T14" fmla="*/ 60 w 130"/>
                  <a:gd name="T15" fmla="*/ 9 h 72"/>
                  <a:gd name="T16" fmla="*/ 21 w 130"/>
                  <a:gd name="T17" fmla="*/ 11 h 72"/>
                  <a:gd name="T18" fmla="*/ 9 w 130"/>
                  <a:gd name="T19" fmla="*/ 23 h 72"/>
                  <a:gd name="T20" fmla="*/ 0 w 130"/>
                  <a:gd name="T21" fmla="*/ 39 h 72"/>
                  <a:gd name="T22" fmla="*/ 9 w 130"/>
                  <a:gd name="T23" fmla="*/ 44 h 72"/>
                  <a:gd name="T24" fmla="*/ 30 w 130"/>
                  <a:gd name="T25" fmla="*/ 51 h 72"/>
                  <a:gd name="T26" fmla="*/ 30 w 130"/>
                  <a:gd name="T27" fmla="*/ 65 h 72"/>
                  <a:gd name="T28" fmla="*/ 37 w 130"/>
                  <a:gd name="T29" fmla="*/ 65 h 72"/>
                  <a:gd name="T30" fmla="*/ 39 w 130"/>
                  <a:gd name="T31" fmla="*/ 72 h 72"/>
                  <a:gd name="T32" fmla="*/ 46 w 130"/>
                  <a:gd name="T33" fmla="*/ 70 h 72"/>
                  <a:gd name="T34" fmla="*/ 53 w 130"/>
                  <a:gd name="T35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0" h="72">
                    <a:moveTo>
                      <a:pt x="53" y="65"/>
                    </a:moveTo>
                    <a:lnTo>
                      <a:pt x="53" y="65"/>
                    </a:lnTo>
                    <a:cubicBezTo>
                      <a:pt x="53" y="63"/>
                      <a:pt x="49" y="51"/>
                      <a:pt x="60" y="51"/>
                    </a:cubicBezTo>
                    <a:cubicBezTo>
                      <a:pt x="72" y="51"/>
                      <a:pt x="81" y="49"/>
                      <a:pt x="83" y="42"/>
                    </a:cubicBezTo>
                    <a:cubicBezTo>
                      <a:pt x="86" y="32"/>
                      <a:pt x="100" y="37"/>
                      <a:pt x="104" y="37"/>
                    </a:cubicBezTo>
                    <a:cubicBezTo>
                      <a:pt x="107" y="37"/>
                      <a:pt x="118" y="25"/>
                      <a:pt x="128" y="28"/>
                    </a:cubicBezTo>
                    <a:cubicBezTo>
                      <a:pt x="130" y="16"/>
                      <a:pt x="114" y="18"/>
                      <a:pt x="104" y="9"/>
                    </a:cubicBezTo>
                    <a:cubicBezTo>
                      <a:pt x="95" y="0"/>
                      <a:pt x="72" y="4"/>
                      <a:pt x="60" y="9"/>
                    </a:cubicBezTo>
                    <a:cubicBezTo>
                      <a:pt x="49" y="14"/>
                      <a:pt x="35" y="4"/>
                      <a:pt x="21" y="11"/>
                    </a:cubicBezTo>
                    <a:cubicBezTo>
                      <a:pt x="16" y="16"/>
                      <a:pt x="14" y="21"/>
                      <a:pt x="9" y="23"/>
                    </a:cubicBezTo>
                    <a:cubicBezTo>
                      <a:pt x="0" y="30"/>
                      <a:pt x="2" y="37"/>
                      <a:pt x="0" y="39"/>
                    </a:cubicBezTo>
                    <a:cubicBezTo>
                      <a:pt x="2" y="42"/>
                      <a:pt x="4" y="42"/>
                      <a:pt x="9" y="44"/>
                    </a:cubicBezTo>
                    <a:cubicBezTo>
                      <a:pt x="18" y="51"/>
                      <a:pt x="28" y="47"/>
                      <a:pt x="30" y="51"/>
                    </a:cubicBezTo>
                    <a:cubicBezTo>
                      <a:pt x="32" y="51"/>
                      <a:pt x="32" y="58"/>
                      <a:pt x="30" y="65"/>
                    </a:cubicBezTo>
                    <a:cubicBezTo>
                      <a:pt x="32" y="63"/>
                      <a:pt x="35" y="63"/>
                      <a:pt x="37" y="65"/>
                    </a:cubicBezTo>
                    <a:cubicBezTo>
                      <a:pt x="39" y="67"/>
                      <a:pt x="39" y="70"/>
                      <a:pt x="39" y="72"/>
                    </a:cubicBezTo>
                    <a:lnTo>
                      <a:pt x="46" y="70"/>
                    </a:lnTo>
                    <a:cubicBezTo>
                      <a:pt x="46" y="70"/>
                      <a:pt x="53" y="67"/>
                      <a:pt x="53" y="6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4" name="Freeform 319">
                <a:extLst>
                  <a:ext uri="{FF2B5EF4-FFF2-40B4-BE49-F238E27FC236}">
                    <a16:creationId xmlns:a16="http://schemas.microsoft.com/office/drawing/2014/main" id="{D9663FAA-5454-9B0A-7F91-888CA9A58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50"/>
                <a:ext cx="79" cy="44"/>
              </a:xfrm>
              <a:custGeom>
                <a:avLst/>
                <a:gdLst>
                  <a:gd name="T0" fmla="*/ 53 w 130"/>
                  <a:gd name="T1" fmla="*/ 65 h 72"/>
                  <a:gd name="T2" fmla="*/ 53 w 130"/>
                  <a:gd name="T3" fmla="*/ 65 h 72"/>
                  <a:gd name="T4" fmla="*/ 60 w 130"/>
                  <a:gd name="T5" fmla="*/ 51 h 72"/>
                  <a:gd name="T6" fmla="*/ 83 w 130"/>
                  <a:gd name="T7" fmla="*/ 42 h 72"/>
                  <a:gd name="T8" fmla="*/ 104 w 130"/>
                  <a:gd name="T9" fmla="*/ 37 h 72"/>
                  <a:gd name="T10" fmla="*/ 128 w 130"/>
                  <a:gd name="T11" fmla="*/ 28 h 72"/>
                  <a:gd name="T12" fmla="*/ 104 w 130"/>
                  <a:gd name="T13" fmla="*/ 9 h 72"/>
                  <a:gd name="T14" fmla="*/ 60 w 130"/>
                  <a:gd name="T15" fmla="*/ 9 h 72"/>
                  <a:gd name="T16" fmla="*/ 21 w 130"/>
                  <a:gd name="T17" fmla="*/ 11 h 72"/>
                  <a:gd name="T18" fmla="*/ 9 w 130"/>
                  <a:gd name="T19" fmla="*/ 23 h 72"/>
                  <a:gd name="T20" fmla="*/ 0 w 130"/>
                  <a:gd name="T21" fmla="*/ 39 h 72"/>
                  <a:gd name="T22" fmla="*/ 9 w 130"/>
                  <a:gd name="T23" fmla="*/ 44 h 72"/>
                  <a:gd name="T24" fmla="*/ 30 w 130"/>
                  <a:gd name="T25" fmla="*/ 51 h 72"/>
                  <a:gd name="T26" fmla="*/ 30 w 130"/>
                  <a:gd name="T27" fmla="*/ 65 h 72"/>
                  <a:gd name="T28" fmla="*/ 37 w 130"/>
                  <a:gd name="T29" fmla="*/ 65 h 72"/>
                  <a:gd name="T30" fmla="*/ 39 w 130"/>
                  <a:gd name="T31" fmla="*/ 72 h 72"/>
                  <a:gd name="T32" fmla="*/ 46 w 130"/>
                  <a:gd name="T33" fmla="*/ 70 h 72"/>
                  <a:gd name="T34" fmla="*/ 53 w 130"/>
                  <a:gd name="T35" fmla="*/ 65 h 72"/>
                  <a:gd name="T36" fmla="*/ 53 w 130"/>
                  <a:gd name="T37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" h="72">
                    <a:moveTo>
                      <a:pt x="53" y="65"/>
                    </a:moveTo>
                    <a:lnTo>
                      <a:pt x="53" y="65"/>
                    </a:lnTo>
                    <a:cubicBezTo>
                      <a:pt x="53" y="63"/>
                      <a:pt x="49" y="51"/>
                      <a:pt x="60" y="51"/>
                    </a:cubicBezTo>
                    <a:cubicBezTo>
                      <a:pt x="72" y="51"/>
                      <a:pt x="81" y="49"/>
                      <a:pt x="83" y="42"/>
                    </a:cubicBezTo>
                    <a:cubicBezTo>
                      <a:pt x="86" y="32"/>
                      <a:pt x="100" y="37"/>
                      <a:pt x="104" y="37"/>
                    </a:cubicBezTo>
                    <a:cubicBezTo>
                      <a:pt x="107" y="37"/>
                      <a:pt x="118" y="25"/>
                      <a:pt x="128" y="28"/>
                    </a:cubicBezTo>
                    <a:cubicBezTo>
                      <a:pt x="130" y="16"/>
                      <a:pt x="114" y="18"/>
                      <a:pt x="104" y="9"/>
                    </a:cubicBezTo>
                    <a:cubicBezTo>
                      <a:pt x="95" y="0"/>
                      <a:pt x="72" y="4"/>
                      <a:pt x="60" y="9"/>
                    </a:cubicBezTo>
                    <a:cubicBezTo>
                      <a:pt x="49" y="14"/>
                      <a:pt x="35" y="4"/>
                      <a:pt x="21" y="11"/>
                    </a:cubicBezTo>
                    <a:cubicBezTo>
                      <a:pt x="16" y="16"/>
                      <a:pt x="14" y="21"/>
                      <a:pt x="9" y="23"/>
                    </a:cubicBezTo>
                    <a:cubicBezTo>
                      <a:pt x="0" y="30"/>
                      <a:pt x="2" y="37"/>
                      <a:pt x="0" y="39"/>
                    </a:cubicBezTo>
                    <a:cubicBezTo>
                      <a:pt x="2" y="42"/>
                      <a:pt x="4" y="42"/>
                      <a:pt x="9" y="44"/>
                    </a:cubicBezTo>
                    <a:cubicBezTo>
                      <a:pt x="18" y="51"/>
                      <a:pt x="28" y="47"/>
                      <a:pt x="30" y="51"/>
                    </a:cubicBezTo>
                    <a:cubicBezTo>
                      <a:pt x="32" y="51"/>
                      <a:pt x="32" y="58"/>
                      <a:pt x="30" y="65"/>
                    </a:cubicBezTo>
                    <a:cubicBezTo>
                      <a:pt x="32" y="63"/>
                      <a:pt x="35" y="63"/>
                      <a:pt x="37" y="65"/>
                    </a:cubicBezTo>
                    <a:cubicBezTo>
                      <a:pt x="39" y="67"/>
                      <a:pt x="39" y="70"/>
                      <a:pt x="39" y="72"/>
                    </a:cubicBezTo>
                    <a:lnTo>
                      <a:pt x="46" y="70"/>
                    </a:lnTo>
                    <a:cubicBezTo>
                      <a:pt x="46" y="70"/>
                      <a:pt x="53" y="67"/>
                      <a:pt x="53" y="65"/>
                    </a:cubicBezTo>
                    <a:lnTo>
                      <a:pt x="53" y="6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5" name="Freeform 320">
                <a:extLst>
                  <a:ext uri="{FF2B5EF4-FFF2-40B4-BE49-F238E27FC236}">
                    <a16:creationId xmlns:a16="http://schemas.microsoft.com/office/drawing/2014/main" id="{085A9F85-8F17-919B-E3E9-B88F1ACBD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50"/>
                <a:ext cx="79" cy="44"/>
              </a:xfrm>
              <a:custGeom>
                <a:avLst/>
                <a:gdLst>
                  <a:gd name="T0" fmla="*/ 53 w 130"/>
                  <a:gd name="T1" fmla="*/ 65 h 72"/>
                  <a:gd name="T2" fmla="*/ 53 w 130"/>
                  <a:gd name="T3" fmla="*/ 65 h 72"/>
                  <a:gd name="T4" fmla="*/ 60 w 130"/>
                  <a:gd name="T5" fmla="*/ 51 h 72"/>
                  <a:gd name="T6" fmla="*/ 83 w 130"/>
                  <a:gd name="T7" fmla="*/ 42 h 72"/>
                  <a:gd name="T8" fmla="*/ 104 w 130"/>
                  <a:gd name="T9" fmla="*/ 37 h 72"/>
                  <a:gd name="T10" fmla="*/ 128 w 130"/>
                  <a:gd name="T11" fmla="*/ 28 h 72"/>
                  <a:gd name="T12" fmla="*/ 104 w 130"/>
                  <a:gd name="T13" fmla="*/ 9 h 72"/>
                  <a:gd name="T14" fmla="*/ 60 w 130"/>
                  <a:gd name="T15" fmla="*/ 9 h 72"/>
                  <a:gd name="T16" fmla="*/ 21 w 130"/>
                  <a:gd name="T17" fmla="*/ 11 h 72"/>
                  <a:gd name="T18" fmla="*/ 9 w 130"/>
                  <a:gd name="T19" fmla="*/ 23 h 72"/>
                  <a:gd name="T20" fmla="*/ 0 w 130"/>
                  <a:gd name="T21" fmla="*/ 39 h 72"/>
                  <a:gd name="T22" fmla="*/ 9 w 130"/>
                  <a:gd name="T23" fmla="*/ 44 h 72"/>
                  <a:gd name="T24" fmla="*/ 30 w 130"/>
                  <a:gd name="T25" fmla="*/ 51 h 72"/>
                  <a:gd name="T26" fmla="*/ 30 w 130"/>
                  <a:gd name="T27" fmla="*/ 65 h 72"/>
                  <a:gd name="T28" fmla="*/ 37 w 130"/>
                  <a:gd name="T29" fmla="*/ 65 h 72"/>
                  <a:gd name="T30" fmla="*/ 39 w 130"/>
                  <a:gd name="T31" fmla="*/ 72 h 72"/>
                  <a:gd name="T32" fmla="*/ 46 w 130"/>
                  <a:gd name="T33" fmla="*/ 70 h 72"/>
                  <a:gd name="T34" fmla="*/ 53 w 130"/>
                  <a:gd name="T35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0" h="72">
                    <a:moveTo>
                      <a:pt x="53" y="65"/>
                    </a:moveTo>
                    <a:lnTo>
                      <a:pt x="53" y="65"/>
                    </a:lnTo>
                    <a:cubicBezTo>
                      <a:pt x="53" y="63"/>
                      <a:pt x="49" y="51"/>
                      <a:pt x="60" y="51"/>
                    </a:cubicBezTo>
                    <a:cubicBezTo>
                      <a:pt x="72" y="51"/>
                      <a:pt x="81" y="49"/>
                      <a:pt x="83" y="42"/>
                    </a:cubicBezTo>
                    <a:cubicBezTo>
                      <a:pt x="86" y="32"/>
                      <a:pt x="100" y="37"/>
                      <a:pt x="104" y="37"/>
                    </a:cubicBezTo>
                    <a:cubicBezTo>
                      <a:pt x="107" y="37"/>
                      <a:pt x="118" y="25"/>
                      <a:pt x="128" y="28"/>
                    </a:cubicBezTo>
                    <a:cubicBezTo>
                      <a:pt x="130" y="16"/>
                      <a:pt x="114" y="18"/>
                      <a:pt x="104" y="9"/>
                    </a:cubicBezTo>
                    <a:cubicBezTo>
                      <a:pt x="95" y="0"/>
                      <a:pt x="72" y="4"/>
                      <a:pt x="60" y="9"/>
                    </a:cubicBezTo>
                    <a:cubicBezTo>
                      <a:pt x="49" y="14"/>
                      <a:pt x="35" y="4"/>
                      <a:pt x="21" y="11"/>
                    </a:cubicBezTo>
                    <a:cubicBezTo>
                      <a:pt x="16" y="16"/>
                      <a:pt x="14" y="21"/>
                      <a:pt x="9" y="23"/>
                    </a:cubicBezTo>
                    <a:cubicBezTo>
                      <a:pt x="0" y="30"/>
                      <a:pt x="2" y="37"/>
                      <a:pt x="0" y="39"/>
                    </a:cubicBezTo>
                    <a:cubicBezTo>
                      <a:pt x="2" y="42"/>
                      <a:pt x="4" y="42"/>
                      <a:pt x="9" y="44"/>
                    </a:cubicBezTo>
                    <a:cubicBezTo>
                      <a:pt x="18" y="51"/>
                      <a:pt x="28" y="47"/>
                      <a:pt x="30" y="51"/>
                    </a:cubicBezTo>
                    <a:cubicBezTo>
                      <a:pt x="32" y="51"/>
                      <a:pt x="32" y="58"/>
                      <a:pt x="30" y="65"/>
                    </a:cubicBezTo>
                    <a:cubicBezTo>
                      <a:pt x="32" y="63"/>
                      <a:pt x="35" y="63"/>
                      <a:pt x="37" y="65"/>
                    </a:cubicBezTo>
                    <a:cubicBezTo>
                      <a:pt x="39" y="67"/>
                      <a:pt x="39" y="70"/>
                      <a:pt x="39" y="72"/>
                    </a:cubicBezTo>
                    <a:lnTo>
                      <a:pt x="46" y="70"/>
                    </a:lnTo>
                    <a:cubicBezTo>
                      <a:pt x="46" y="70"/>
                      <a:pt x="53" y="67"/>
                      <a:pt x="53" y="6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6" name="Freeform 321">
                <a:extLst>
                  <a:ext uri="{FF2B5EF4-FFF2-40B4-BE49-F238E27FC236}">
                    <a16:creationId xmlns:a16="http://schemas.microsoft.com/office/drawing/2014/main" id="{620EB0B4-B52A-5FC0-09CA-D2AF7088A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50"/>
                <a:ext cx="79" cy="44"/>
              </a:xfrm>
              <a:custGeom>
                <a:avLst/>
                <a:gdLst>
                  <a:gd name="T0" fmla="*/ 53 w 130"/>
                  <a:gd name="T1" fmla="*/ 65 h 72"/>
                  <a:gd name="T2" fmla="*/ 53 w 130"/>
                  <a:gd name="T3" fmla="*/ 65 h 72"/>
                  <a:gd name="T4" fmla="*/ 60 w 130"/>
                  <a:gd name="T5" fmla="*/ 51 h 72"/>
                  <a:gd name="T6" fmla="*/ 83 w 130"/>
                  <a:gd name="T7" fmla="*/ 42 h 72"/>
                  <a:gd name="T8" fmla="*/ 104 w 130"/>
                  <a:gd name="T9" fmla="*/ 37 h 72"/>
                  <a:gd name="T10" fmla="*/ 128 w 130"/>
                  <a:gd name="T11" fmla="*/ 28 h 72"/>
                  <a:gd name="T12" fmla="*/ 104 w 130"/>
                  <a:gd name="T13" fmla="*/ 9 h 72"/>
                  <a:gd name="T14" fmla="*/ 60 w 130"/>
                  <a:gd name="T15" fmla="*/ 9 h 72"/>
                  <a:gd name="T16" fmla="*/ 21 w 130"/>
                  <a:gd name="T17" fmla="*/ 11 h 72"/>
                  <a:gd name="T18" fmla="*/ 9 w 130"/>
                  <a:gd name="T19" fmla="*/ 23 h 72"/>
                  <a:gd name="T20" fmla="*/ 0 w 130"/>
                  <a:gd name="T21" fmla="*/ 39 h 72"/>
                  <a:gd name="T22" fmla="*/ 9 w 130"/>
                  <a:gd name="T23" fmla="*/ 44 h 72"/>
                  <a:gd name="T24" fmla="*/ 30 w 130"/>
                  <a:gd name="T25" fmla="*/ 51 h 72"/>
                  <a:gd name="T26" fmla="*/ 30 w 130"/>
                  <a:gd name="T27" fmla="*/ 65 h 72"/>
                  <a:gd name="T28" fmla="*/ 37 w 130"/>
                  <a:gd name="T29" fmla="*/ 65 h 72"/>
                  <a:gd name="T30" fmla="*/ 39 w 130"/>
                  <a:gd name="T31" fmla="*/ 72 h 72"/>
                  <a:gd name="T32" fmla="*/ 46 w 130"/>
                  <a:gd name="T33" fmla="*/ 70 h 72"/>
                  <a:gd name="T34" fmla="*/ 53 w 130"/>
                  <a:gd name="T35" fmla="*/ 65 h 72"/>
                  <a:gd name="T36" fmla="*/ 53 w 130"/>
                  <a:gd name="T37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" h="72">
                    <a:moveTo>
                      <a:pt x="53" y="65"/>
                    </a:moveTo>
                    <a:lnTo>
                      <a:pt x="53" y="65"/>
                    </a:lnTo>
                    <a:cubicBezTo>
                      <a:pt x="53" y="63"/>
                      <a:pt x="49" y="51"/>
                      <a:pt x="60" y="51"/>
                    </a:cubicBezTo>
                    <a:cubicBezTo>
                      <a:pt x="72" y="51"/>
                      <a:pt x="81" y="49"/>
                      <a:pt x="83" y="42"/>
                    </a:cubicBezTo>
                    <a:cubicBezTo>
                      <a:pt x="86" y="32"/>
                      <a:pt x="100" y="37"/>
                      <a:pt x="104" y="37"/>
                    </a:cubicBezTo>
                    <a:cubicBezTo>
                      <a:pt x="107" y="37"/>
                      <a:pt x="118" y="25"/>
                      <a:pt x="128" y="28"/>
                    </a:cubicBezTo>
                    <a:cubicBezTo>
                      <a:pt x="130" y="16"/>
                      <a:pt x="114" y="18"/>
                      <a:pt x="104" y="9"/>
                    </a:cubicBezTo>
                    <a:cubicBezTo>
                      <a:pt x="95" y="0"/>
                      <a:pt x="72" y="4"/>
                      <a:pt x="60" y="9"/>
                    </a:cubicBezTo>
                    <a:cubicBezTo>
                      <a:pt x="49" y="14"/>
                      <a:pt x="35" y="4"/>
                      <a:pt x="21" y="11"/>
                    </a:cubicBezTo>
                    <a:cubicBezTo>
                      <a:pt x="16" y="16"/>
                      <a:pt x="14" y="21"/>
                      <a:pt x="9" y="23"/>
                    </a:cubicBezTo>
                    <a:cubicBezTo>
                      <a:pt x="0" y="30"/>
                      <a:pt x="2" y="37"/>
                      <a:pt x="0" y="39"/>
                    </a:cubicBezTo>
                    <a:cubicBezTo>
                      <a:pt x="2" y="42"/>
                      <a:pt x="4" y="42"/>
                      <a:pt x="9" y="44"/>
                    </a:cubicBezTo>
                    <a:cubicBezTo>
                      <a:pt x="18" y="51"/>
                      <a:pt x="28" y="47"/>
                      <a:pt x="30" y="51"/>
                    </a:cubicBezTo>
                    <a:cubicBezTo>
                      <a:pt x="32" y="51"/>
                      <a:pt x="32" y="58"/>
                      <a:pt x="30" y="65"/>
                    </a:cubicBezTo>
                    <a:cubicBezTo>
                      <a:pt x="32" y="63"/>
                      <a:pt x="35" y="63"/>
                      <a:pt x="37" y="65"/>
                    </a:cubicBezTo>
                    <a:cubicBezTo>
                      <a:pt x="39" y="67"/>
                      <a:pt x="39" y="70"/>
                      <a:pt x="39" y="72"/>
                    </a:cubicBezTo>
                    <a:lnTo>
                      <a:pt x="46" y="70"/>
                    </a:lnTo>
                    <a:cubicBezTo>
                      <a:pt x="46" y="70"/>
                      <a:pt x="53" y="67"/>
                      <a:pt x="53" y="65"/>
                    </a:cubicBezTo>
                    <a:lnTo>
                      <a:pt x="53" y="6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7" name="Freeform 322">
                <a:extLst>
                  <a:ext uri="{FF2B5EF4-FFF2-40B4-BE49-F238E27FC236}">
                    <a16:creationId xmlns:a16="http://schemas.microsoft.com/office/drawing/2014/main" id="{143C6E62-F51E-B519-CD67-297AC188E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924"/>
                <a:ext cx="388" cy="243"/>
              </a:xfrm>
              <a:custGeom>
                <a:avLst/>
                <a:gdLst>
                  <a:gd name="T0" fmla="*/ 537 w 646"/>
                  <a:gd name="T1" fmla="*/ 380 h 404"/>
                  <a:gd name="T2" fmla="*/ 551 w 646"/>
                  <a:gd name="T3" fmla="*/ 357 h 404"/>
                  <a:gd name="T4" fmla="*/ 595 w 646"/>
                  <a:gd name="T5" fmla="*/ 341 h 404"/>
                  <a:gd name="T6" fmla="*/ 619 w 646"/>
                  <a:gd name="T7" fmla="*/ 334 h 404"/>
                  <a:gd name="T8" fmla="*/ 633 w 646"/>
                  <a:gd name="T9" fmla="*/ 280 h 404"/>
                  <a:gd name="T10" fmla="*/ 626 w 646"/>
                  <a:gd name="T11" fmla="*/ 259 h 404"/>
                  <a:gd name="T12" fmla="*/ 565 w 646"/>
                  <a:gd name="T13" fmla="*/ 285 h 404"/>
                  <a:gd name="T14" fmla="*/ 544 w 646"/>
                  <a:gd name="T15" fmla="*/ 322 h 404"/>
                  <a:gd name="T16" fmla="*/ 479 w 646"/>
                  <a:gd name="T17" fmla="*/ 331 h 404"/>
                  <a:gd name="T18" fmla="*/ 442 w 646"/>
                  <a:gd name="T19" fmla="*/ 299 h 404"/>
                  <a:gd name="T20" fmla="*/ 412 w 646"/>
                  <a:gd name="T21" fmla="*/ 229 h 404"/>
                  <a:gd name="T22" fmla="*/ 421 w 646"/>
                  <a:gd name="T23" fmla="*/ 161 h 404"/>
                  <a:gd name="T24" fmla="*/ 381 w 646"/>
                  <a:gd name="T25" fmla="*/ 147 h 404"/>
                  <a:gd name="T26" fmla="*/ 372 w 646"/>
                  <a:gd name="T27" fmla="*/ 117 h 404"/>
                  <a:gd name="T28" fmla="*/ 314 w 646"/>
                  <a:gd name="T29" fmla="*/ 68 h 404"/>
                  <a:gd name="T30" fmla="*/ 272 w 646"/>
                  <a:gd name="T31" fmla="*/ 75 h 404"/>
                  <a:gd name="T32" fmla="*/ 251 w 646"/>
                  <a:gd name="T33" fmla="*/ 44 h 404"/>
                  <a:gd name="T34" fmla="*/ 193 w 646"/>
                  <a:gd name="T35" fmla="*/ 21 h 404"/>
                  <a:gd name="T36" fmla="*/ 126 w 646"/>
                  <a:gd name="T37" fmla="*/ 30 h 404"/>
                  <a:gd name="T38" fmla="*/ 49 w 646"/>
                  <a:gd name="T39" fmla="*/ 0 h 404"/>
                  <a:gd name="T40" fmla="*/ 9 w 646"/>
                  <a:gd name="T41" fmla="*/ 23 h 404"/>
                  <a:gd name="T42" fmla="*/ 54 w 646"/>
                  <a:gd name="T43" fmla="*/ 86 h 404"/>
                  <a:gd name="T44" fmla="*/ 49 w 646"/>
                  <a:gd name="T45" fmla="*/ 117 h 404"/>
                  <a:gd name="T46" fmla="*/ 98 w 646"/>
                  <a:gd name="T47" fmla="*/ 149 h 404"/>
                  <a:gd name="T48" fmla="*/ 128 w 646"/>
                  <a:gd name="T49" fmla="*/ 198 h 404"/>
                  <a:gd name="T50" fmla="*/ 160 w 646"/>
                  <a:gd name="T51" fmla="*/ 219 h 404"/>
                  <a:gd name="T52" fmla="*/ 140 w 646"/>
                  <a:gd name="T53" fmla="*/ 196 h 404"/>
                  <a:gd name="T54" fmla="*/ 119 w 646"/>
                  <a:gd name="T55" fmla="*/ 145 h 404"/>
                  <a:gd name="T56" fmla="*/ 79 w 646"/>
                  <a:gd name="T57" fmla="*/ 91 h 404"/>
                  <a:gd name="T58" fmla="*/ 65 w 646"/>
                  <a:gd name="T59" fmla="*/ 72 h 404"/>
                  <a:gd name="T60" fmla="*/ 47 w 646"/>
                  <a:gd name="T61" fmla="*/ 23 h 404"/>
                  <a:gd name="T62" fmla="*/ 61 w 646"/>
                  <a:gd name="T63" fmla="*/ 26 h 404"/>
                  <a:gd name="T64" fmla="*/ 86 w 646"/>
                  <a:gd name="T65" fmla="*/ 33 h 404"/>
                  <a:gd name="T66" fmla="*/ 95 w 646"/>
                  <a:gd name="T67" fmla="*/ 84 h 404"/>
                  <a:gd name="T68" fmla="*/ 119 w 646"/>
                  <a:gd name="T69" fmla="*/ 103 h 404"/>
                  <a:gd name="T70" fmla="*/ 147 w 646"/>
                  <a:gd name="T71" fmla="*/ 128 h 404"/>
                  <a:gd name="T72" fmla="*/ 165 w 646"/>
                  <a:gd name="T73" fmla="*/ 152 h 404"/>
                  <a:gd name="T74" fmla="*/ 195 w 646"/>
                  <a:gd name="T75" fmla="*/ 184 h 404"/>
                  <a:gd name="T76" fmla="*/ 251 w 646"/>
                  <a:gd name="T77" fmla="*/ 259 h 404"/>
                  <a:gd name="T78" fmla="*/ 244 w 646"/>
                  <a:gd name="T79" fmla="*/ 282 h 404"/>
                  <a:gd name="T80" fmla="*/ 293 w 646"/>
                  <a:gd name="T81" fmla="*/ 329 h 404"/>
                  <a:gd name="T82" fmla="*/ 367 w 646"/>
                  <a:gd name="T83" fmla="*/ 362 h 404"/>
                  <a:gd name="T84" fmla="*/ 458 w 646"/>
                  <a:gd name="T85" fmla="*/ 380 h 404"/>
                  <a:gd name="T86" fmla="*/ 521 w 646"/>
                  <a:gd name="T87" fmla="*/ 404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46" h="404">
                    <a:moveTo>
                      <a:pt x="537" y="380"/>
                    </a:moveTo>
                    <a:lnTo>
                      <a:pt x="537" y="380"/>
                    </a:lnTo>
                    <a:cubicBezTo>
                      <a:pt x="540" y="380"/>
                      <a:pt x="563" y="383"/>
                      <a:pt x="565" y="378"/>
                    </a:cubicBezTo>
                    <a:cubicBezTo>
                      <a:pt x="567" y="371"/>
                      <a:pt x="549" y="357"/>
                      <a:pt x="551" y="357"/>
                    </a:cubicBezTo>
                    <a:cubicBezTo>
                      <a:pt x="554" y="355"/>
                      <a:pt x="554" y="341"/>
                      <a:pt x="558" y="341"/>
                    </a:cubicBezTo>
                    <a:lnTo>
                      <a:pt x="595" y="341"/>
                    </a:lnTo>
                    <a:cubicBezTo>
                      <a:pt x="598" y="341"/>
                      <a:pt x="605" y="327"/>
                      <a:pt x="609" y="327"/>
                    </a:cubicBezTo>
                    <a:cubicBezTo>
                      <a:pt x="612" y="327"/>
                      <a:pt x="616" y="329"/>
                      <a:pt x="619" y="334"/>
                    </a:cubicBezTo>
                    <a:cubicBezTo>
                      <a:pt x="626" y="327"/>
                      <a:pt x="628" y="315"/>
                      <a:pt x="628" y="303"/>
                    </a:cubicBezTo>
                    <a:cubicBezTo>
                      <a:pt x="630" y="292"/>
                      <a:pt x="626" y="287"/>
                      <a:pt x="633" y="280"/>
                    </a:cubicBezTo>
                    <a:cubicBezTo>
                      <a:pt x="640" y="273"/>
                      <a:pt x="646" y="273"/>
                      <a:pt x="644" y="264"/>
                    </a:cubicBezTo>
                    <a:cubicBezTo>
                      <a:pt x="642" y="252"/>
                      <a:pt x="633" y="264"/>
                      <a:pt x="626" y="259"/>
                    </a:cubicBezTo>
                    <a:cubicBezTo>
                      <a:pt x="619" y="254"/>
                      <a:pt x="612" y="257"/>
                      <a:pt x="593" y="259"/>
                    </a:cubicBezTo>
                    <a:cubicBezTo>
                      <a:pt x="572" y="261"/>
                      <a:pt x="565" y="271"/>
                      <a:pt x="565" y="285"/>
                    </a:cubicBezTo>
                    <a:cubicBezTo>
                      <a:pt x="565" y="299"/>
                      <a:pt x="558" y="292"/>
                      <a:pt x="558" y="303"/>
                    </a:cubicBezTo>
                    <a:cubicBezTo>
                      <a:pt x="561" y="315"/>
                      <a:pt x="544" y="315"/>
                      <a:pt x="544" y="322"/>
                    </a:cubicBezTo>
                    <a:cubicBezTo>
                      <a:pt x="547" y="329"/>
                      <a:pt x="533" y="322"/>
                      <a:pt x="528" y="320"/>
                    </a:cubicBezTo>
                    <a:cubicBezTo>
                      <a:pt x="526" y="317"/>
                      <a:pt x="484" y="331"/>
                      <a:pt x="479" y="331"/>
                    </a:cubicBezTo>
                    <a:cubicBezTo>
                      <a:pt x="474" y="331"/>
                      <a:pt x="463" y="320"/>
                      <a:pt x="456" y="320"/>
                    </a:cubicBezTo>
                    <a:cubicBezTo>
                      <a:pt x="446" y="320"/>
                      <a:pt x="444" y="308"/>
                      <a:pt x="442" y="299"/>
                    </a:cubicBezTo>
                    <a:cubicBezTo>
                      <a:pt x="442" y="289"/>
                      <a:pt x="426" y="280"/>
                      <a:pt x="421" y="271"/>
                    </a:cubicBezTo>
                    <a:cubicBezTo>
                      <a:pt x="414" y="261"/>
                      <a:pt x="412" y="243"/>
                      <a:pt x="412" y="229"/>
                    </a:cubicBezTo>
                    <a:cubicBezTo>
                      <a:pt x="412" y="217"/>
                      <a:pt x="409" y="194"/>
                      <a:pt x="419" y="170"/>
                    </a:cubicBezTo>
                    <a:cubicBezTo>
                      <a:pt x="421" y="166"/>
                      <a:pt x="421" y="163"/>
                      <a:pt x="421" y="161"/>
                    </a:cubicBezTo>
                    <a:cubicBezTo>
                      <a:pt x="419" y="159"/>
                      <a:pt x="414" y="156"/>
                      <a:pt x="412" y="156"/>
                    </a:cubicBezTo>
                    <a:cubicBezTo>
                      <a:pt x="405" y="159"/>
                      <a:pt x="386" y="147"/>
                      <a:pt x="381" y="147"/>
                    </a:cubicBezTo>
                    <a:cubicBezTo>
                      <a:pt x="379" y="147"/>
                      <a:pt x="379" y="138"/>
                      <a:pt x="377" y="133"/>
                    </a:cubicBezTo>
                    <a:cubicBezTo>
                      <a:pt x="374" y="128"/>
                      <a:pt x="374" y="121"/>
                      <a:pt x="372" y="117"/>
                    </a:cubicBezTo>
                    <a:cubicBezTo>
                      <a:pt x="367" y="115"/>
                      <a:pt x="356" y="103"/>
                      <a:pt x="351" y="89"/>
                    </a:cubicBezTo>
                    <a:cubicBezTo>
                      <a:pt x="347" y="75"/>
                      <a:pt x="323" y="68"/>
                      <a:pt x="314" y="68"/>
                    </a:cubicBezTo>
                    <a:cubicBezTo>
                      <a:pt x="305" y="65"/>
                      <a:pt x="300" y="86"/>
                      <a:pt x="298" y="86"/>
                    </a:cubicBezTo>
                    <a:cubicBezTo>
                      <a:pt x="295" y="86"/>
                      <a:pt x="277" y="77"/>
                      <a:pt x="272" y="75"/>
                    </a:cubicBezTo>
                    <a:cubicBezTo>
                      <a:pt x="268" y="72"/>
                      <a:pt x="265" y="65"/>
                      <a:pt x="265" y="61"/>
                    </a:cubicBezTo>
                    <a:cubicBezTo>
                      <a:pt x="265" y="54"/>
                      <a:pt x="253" y="44"/>
                      <a:pt x="251" y="44"/>
                    </a:cubicBezTo>
                    <a:cubicBezTo>
                      <a:pt x="249" y="42"/>
                      <a:pt x="228" y="21"/>
                      <a:pt x="228" y="21"/>
                    </a:cubicBezTo>
                    <a:lnTo>
                      <a:pt x="193" y="21"/>
                    </a:lnTo>
                    <a:lnTo>
                      <a:pt x="186" y="30"/>
                    </a:lnTo>
                    <a:lnTo>
                      <a:pt x="126" y="30"/>
                    </a:lnTo>
                    <a:cubicBezTo>
                      <a:pt x="126" y="30"/>
                      <a:pt x="79" y="14"/>
                      <a:pt x="72" y="12"/>
                    </a:cubicBezTo>
                    <a:cubicBezTo>
                      <a:pt x="63" y="9"/>
                      <a:pt x="49" y="0"/>
                      <a:pt x="49" y="0"/>
                    </a:cubicBezTo>
                    <a:lnTo>
                      <a:pt x="0" y="7"/>
                    </a:lnTo>
                    <a:cubicBezTo>
                      <a:pt x="2" y="12"/>
                      <a:pt x="5" y="16"/>
                      <a:pt x="9" y="23"/>
                    </a:cubicBezTo>
                    <a:cubicBezTo>
                      <a:pt x="21" y="35"/>
                      <a:pt x="28" y="58"/>
                      <a:pt x="28" y="65"/>
                    </a:cubicBezTo>
                    <a:cubicBezTo>
                      <a:pt x="30" y="72"/>
                      <a:pt x="42" y="79"/>
                      <a:pt x="54" y="86"/>
                    </a:cubicBezTo>
                    <a:cubicBezTo>
                      <a:pt x="68" y="93"/>
                      <a:pt x="68" y="110"/>
                      <a:pt x="65" y="115"/>
                    </a:cubicBezTo>
                    <a:cubicBezTo>
                      <a:pt x="63" y="119"/>
                      <a:pt x="49" y="112"/>
                      <a:pt x="49" y="117"/>
                    </a:cubicBezTo>
                    <a:cubicBezTo>
                      <a:pt x="47" y="121"/>
                      <a:pt x="68" y="138"/>
                      <a:pt x="75" y="135"/>
                    </a:cubicBezTo>
                    <a:cubicBezTo>
                      <a:pt x="81" y="135"/>
                      <a:pt x="86" y="140"/>
                      <a:pt x="98" y="149"/>
                    </a:cubicBezTo>
                    <a:cubicBezTo>
                      <a:pt x="109" y="161"/>
                      <a:pt x="109" y="173"/>
                      <a:pt x="105" y="177"/>
                    </a:cubicBezTo>
                    <a:cubicBezTo>
                      <a:pt x="100" y="180"/>
                      <a:pt x="114" y="189"/>
                      <a:pt x="128" y="198"/>
                    </a:cubicBezTo>
                    <a:cubicBezTo>
                      <a:pt x="144" y="208"/>
                      <a:pt x="149" y="222"/>
                      <a:pt x="151" y="226"/>
                    </a:cubicBezTo>
                    <a:cubicBezTo>
                      <a:pt x="151" y="231"/>
                      <a:pt x="158" y="226"/>
                      <a:pt x="160" y="219"/>
                    </a:cubicBezTo>
                    <a:cubicBezTo>
                      <a:pt x="163" y="212"/>
                      <a:pt x="156" y="210"/>
                      <a:pt x="156" y="203"/>
                    </a:cubicBezTo>
                    <a:cubicBezTo>
                      <a:pt x="156" y="194"/>
                      <a:pt x="144" y="196"/>
                      <a:pt x="140" y="196"/>
                    </a:cubicBezTo>
                    <a:cubicBezTo>
                      <a:pt x="133" y="194"/>
                      <a:pt x="140" y="182"/>
                      <a:pt x="133" y="175"/>
                    </a:cubicBezTo>
                    <a:cubicBezTo>
                      <a:pt x="128" y="170"/>
                      <a:pt x="123" y="156"/>
                      <a:pt x="119" y="145"/>
                    </a:cubicBezTo>
                    <a:cubicBezTo>
                      <a:pt x="116" y="135"/>
                      <a:pt x="102" y="126"/>
                      <a:pt x="95" y="115"/>
                    </a:cubicBezTo>
                    <a:cubicBezTo>
                      <a:pt x="91" y="103"/>
                      <a:pt x="84" y="93"/>
                      <a:pt x="79" y="91"/>
                    </a:cubicBezTo>
                    <a:cubicBezTo>
                      <a:pt x="75" y="89"/>
                      <a:pt x="86" y="84"/>
                      <a:pt x="81" y="79"/>
                    </a:cubicBezTo>
                    <a:cubicBezTo>
                      <a:pt x="77" y="75"/>
                      <a:pt x="72" y="75"/>
                      <a:pt x="65" y="72"/>
                    </a:cubicBezTo>
                    <a:cubicBezTo>
                      <a:pt x="58" y="68"/>
                      <a:pt x="54" y="63"/>
                      <a:pt x="54" y="56"/>
                    </a:cubicBezTo>
                    <a:cubicBezTo>
                      <a:pt x="54" y="49"/>
                      <a:pt x="49" y="30"/>
                      <a:pt x="47" y="23"/>
                    </a:cubicBezTo>
                    <a:cubicBezTo>
                      <a:pt x="44" y="19"/>
                      <a:pt x="51" y="19"/>
                      <a:pt x="54" y="21"/>
                    </a:cubicBezTo>
                    <a:cubicBezTo>
                      <a:pt x="56" y="23"/>
                      <a:pt x="58" y="28"/>
                      <a:pt x="61" y="26"/>
                    </a:cubicBezTo>
                    <a:cubicBezTo>
                      <a:pt x="65" y="23"/>
                      <a:pt x="70" y="26"/>
                      <a:pt x="72" y="30"/>
                    </a:cubicBezTo>
                    <a:cubicBezTo>
                      <a:pt x="75" y="35"/>
                      <a:pt x="84" y="30"/>
                      <a:pt x="86" y="33"/>
                    </a:cubicBezTo>
                    <a:cubicBezTo>
                      <a:pt x="91" y="35"/>
                      <a:pt x="79" y="37"/>
                      <a:pt x="91" y="61"/>
                    </a:cubicBezTo>
                    <a:cubicBezTo>
                      <a:pt x="102" y="82"/>
                      <a:pt x="95" y="70"/>
                      <a:pt x="95" y="84"/>
                    </a:cubicBezTo>
                    <a:cubicBezTo>
                      <a:pt x="95" y="98"/>
                      <a:pt x="102" y="91"/>
                      <a:pt x="105" y="89"/>
                    </a:cubicBezTo>
                    <a:cubicBezTo>
                      <a:pt x="107" y="86"/>
                      <a:pt x="114" y="93"/>
                      <a:pt x="119" y="103"/>
                    </a:cubicBezTo>
                    <a:cubicBezTo>
                      <a:pt x="126" y="110"/>
                      <a:pt x="137" y="110"/>
                      <a:pt x="137" y="115"/>
                    </a:cubicBezTo>
                    <a:cubicBezTo>
                      <a:pt x="137" y="119"/>
                      <a:pt x="140" y="126"/>
                      <a:pt x="147" y="128"/>
                    </a:cubicBezTo>
                    <a:cubicBezTo>
                      <a:pt x="156" y="131"/>
                      <a:pt x="156" y="138"/>
                      <a:pt x="163" y="140"/>
                    </a:cubicBezTo>
                    <a:cubicBezTo>
                      <a:pt x="167" y="140"/>
                      <a:pt x="167" y="147"/>
                      <a:pt x="165" y="152"/>
                    </a:cubicBezTo>
                    <a:cubicBezTo>
                      <a:pt x="163" y="159"/>
                      <a:pt x="165" y="163"/>
                      <a:pt x="179" y="168"/>
                    </a:cubicBezTo>
                    <a:cubicBezTo>
                      <a:pt x="191" y="175"/>
                      <a:pt x="186" y="175"/>
                      <a:pt x="195" y="184"/>
                    </a:cubicBezTo>
                    <a:cubicBezTo>
                      <a:pt x="207" y="196"/>
                      <a:pt x="235" y="226"/>
                      <a:pt x="242" y="236"/>
                    </a:cubicBezTo>
                    <a:cubicBezTo>
                      <a:pt x="249" y="245"/>
                      <a:pt x="249" y="252"/>
                      <a:pt x="251" y="259"/>
                    </a:cubicBezTo>
                    <a:cubicBezTo>
                      <a:pt x="253" y="266"/>
                      <a:pt x="246" y="268"/>
                      <a:pt x="251" y="275"/>
                    </a:cubicBezTo>
                    <a:cubicBezTo>
                      <a:pt x="256" y="280"/>
                      <a:pt x="244" y="278"/>
                      <a:pt x="244" y="282"/>
                    </a:cubicBezTo>
                    <a:cubicBezTo>
                      <a:pt x="244" y="287"/>
                      <a:pt x="251" y="308"/>
                      <a:pt x="260" y="308"/>
                    </a:cubicBezTo>
                    <a:cubicBezTo>
                      <a:pt x="272" y="310"/>
                      <a:pt x="284" y="322"/>
                      <a:pt x="293" y="329"/>
                    </a:cubicBezTo>
                    <a:cubicBezTo>
                      <a:pt x="300" y="336"/>
                      <a:pt x="314" y="336"/>
                      <a:pt x="326" y="341"/>
                    </a:cubicBezTo>
                    <a:cubicBezTo>
                      <a:pt x="340" y="345"/>
                      <a:pt x="349" y="357"/>
                      <a:pt x="367" y="362"/>
                    </a:cubicBezTo>
                    <a:cubicBezTo>
                      <a:pt x="386" y="366"/>
                      <a:pt x="405" y="373"/>
                      <a:pt x="416" y="383"/>
                    </a:cubicBezTo>
                    <a:cubicBezTo>
                      <a:pt x="428" y="390"/>
                      <a:pt x="442" y="387"/>
                      <a:pt x="458" y="380"/>
                    </a:cubicBezTo>
                    <a:cubicBezTo>
                      <a:pt x="474" y="373"/>
                      <a:pt x="488" y="383"/>
                      <a:pt x="498" y="385"/>
                    </a:cubicBezTo>
                    <a:cubicBezTo>
                      <a:pt x="502" y="387"/>
                      <a:pt x="512" y="394"/>
                      <a:pt x="521" y="404"/>
                    </a:cubicBezTo>
                    <a:cubicBezTo>
                      <a:pt x="528" y="392"/>
                      <a:pt x="537" y="380"/>
                      <a:pt x="537" y="38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8" name="Freeform 323">
                <a:extLst>
                  <a:ext uri="{FF2B5EF4-FFF2-40B4-BE49-F238E27FC236}">
                    <a16:creationId xmlns:a16="http://schemas.microsoft.com/office/drawing/2014/main" id="{FE8C8544-2475-21C6-FB12-2EDB8875B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924"/>
                <a:ext cx="388" cy="243"/>
              </a:xfrm>
              <a:custGeom>
                <a:avLst/>
                <a:gdLst>
                  <a:gd name="T0" fmla="*/ 537 w 646"/>
                  <a:gd name="T1" fmla="*/ 380 h 404"/>
                  <a:gd name="T2" fmla="*/ 551 w 646"/>
                  <a:gd name="T3" fmla="*/ 357 h 404"/>
                  <a:gd name="T4" fmla="*/ 595 w 646"/>
                  <a:gd name="T5" fmla="*/ 341 h 404"/>
                  <a:gd name="T6" fmla="*/ 619 w 646"/>
                  <a:gd name="T7" fmla="*/ 334 h 404"/>
                  <a:gd name="T8" fmla="*/ 633 w 646"/>
                  <a:gd name="T9" fmla="*/ 280 h 404"/>
                  <a:gd name="T10" fmla="*/ 626 w 646"/>
                  <a:gd name="T11" fmla="*/ 259 h 404"/>
                  <a:gd name="T12" fmla="*/ 565 w 646"/>
                  <a:gd name="T13" fmla="*/ 285 h 404"/>
                  <a:gd name="T14" fmla="*/ 544 w 646"/>
                  <a:gd name="T15" fmla="*/ 322 h 404"/>
                  <a:gd name="T16" fmla="*/ 479 w 646"/>
                  <a:gd name="T17" fmla="*/ 331 h 404"/>
                  <a:gd name="T18" fmla="*/ 442 w 646"/>
                  <a:gd name="T19" fmla="*/ 299 h 404"/>
                  <a:gd name="T20" fmla="*/ 412 w 646"/>
                  <a:gd name="T21" fmla="*/ 229 h 404"/>
                  <a:gd name="T22" fmla="*/ 421 w 646"/>
                  <a:gd name="T23" fmla="*/ 161 h 404"/>
                  <a:gd name="T24" fmla="*/ 381 w 646"/>
                  <a:gd name="T25" fmla="*/ 147 h 404"/>
                  <a:gd name="T26" fmla="*/ 372 w 646"/>
                  <a:gd name="T27" fmla="*/ 117 h 404"/>
                  <a:gd name="T28" fmla="*/ 314 w 646"/>
                  <a:gd name="T29" fmla="*/ 68 h 404"/>
                  <a:gd name="T30" fmla="*/ 272 w 646"/>
                  <a:gd name="T31" fmla="*/ 75 h 404"/>
                  <a:gd name="T32" fmla="*/ 251 w 646"/>
                  <a:gd name="T33" fmla="*/ 44 h 404"/>
                  <a:gd name="T34" fmla="*/ 193 w 646"/>
                  <a:gd name="T35" fmla="*/ 21 h 404"/>
                  <a:gd name="T36" fmla="*/ 126 w 646"/>
                  <a:gd name="T37" fmla="*/ 30 h 404"/>
                  <a:gd name="T38" fmla="*/ 49 w 646"/>
                  <a:gd name="T39" fmla="*/ 0 h 404"/>
                  <a:gd name="T40" fmla="*/ 9 w 646"/>
                  <a:gd name="T41" fmla="*/ 23 h 404"/>
                  <a:gd name="T42" fmla="*/ 54 w 646"/>
                  <a:gd name="T43" fmla="*/ 86 h 404"/>
                  <a:gd name="T44" fmla="*/ 49 w 646"/>
                  <a:gd name="T45" fmla="*/ 117 h 404"/>
                  <a:gd name="T46" fmla="*/ 98 w 646"/>
                  <a:gd name="T47" fmla="*/ 149 h 404"/>
                  <a:gd name="T48" fmla="*/ 128 w 646"/>
                  <a:gd name="T49" fmla="*/ 198 h 404"/>
                  <a:gd name="T50" fmla="*/ 160 w 646"/>
                  <a:gd name="T51" fmla="*/ 219 h 404"/>
                  <a:gd name="T52" fmla="*/ 140 w 646"/>
                  <a:gd name="T53" fmla="*/ 196 h 404"/>
                  <a:gd name="T54" fmla="*/ 119 w 646"/>
                  <a:gd name="T55" fmla="*/ 145 h 404"/>
                  <a:gd name="T56" fmla="*/ 79 w 646"/>
                  <a:gd name="T57" fmla="*/ 91 h 404"/>
                  <a:gd name="T58" fmla="*/ 65 w 646"/>
                  <a:gd name="T59" fmla="*/ 72 h 404"/>
                  <a:gd name="T60" fmla="*/ 47 w 646"/>
                  <a:gd name="T61" fmla="*/ 23 h 404"/>
                  <a:gd name="T62" fmla="*/ 61 w 646"/>
                  <a:gd name="T63" fmla="*/ 26 h 404"/>
                  <a:gd name="T64" fmla="*/ 86 w 646"/>
                  <a:gd name="T65" fmla="*/ 33 h 404"/>
                  <a:gd name="T66" fmla="*/ 95 w 646"/>
                  <a:gd name="T67" fmla="*/ 84 h 404"/>
                  <a:gd name="T68" fmla="*/ 119 w 646"/>
                  <a:gd name="T69" fmla="*/ 103 h 404"/>
                  <a:gd name="T70" fmla="*/ 147 w 646"/>
                  <a:gd name="T71" fmla="*/ 128 h 404"/>
                  <a:gd name="T72" fmla="*/ 165 w 646"/>
                  <a:gd name="T73" fmla="*/ 152 h 404"/>
                  <a:gd name="T74" fmla="*/ 195 w 646"/>
                  <a:gd name="T75" fmla="*/ 184 h 404"/>
                  <a:gd name="T76" fmla="*/ 251 w 646"/>
                  <a:gd name="T77" fmla="*/ 259 h 404"/>
                  <a:gd name="T78" fmla="*/ 244 w 646"/>
                  <a:gd name="T79" fmla="*/ 282 h 404"/>
                  <a:gd name="T80" fmla="*/ 293 w 646"/>
                  <a:gd name="T81" fmla="*/ 329 h 404"/>
                  <a:gd name="T82" fmla="*/ 367 w 646"/>
                  <a:gd name="T83" fmla="*/ 362 h 404"/>
                  <a:gd name="T84" fmla="*/ 458 w 646"/>
                  <a:gd name="T85" fmla="*/ 380 h 404"/>
                  <a:gd name="T86" fmla="*/ 521 w 646"/>
                  <a:gd name="T87" fmla="*/ 404 h 404"/>
                  <a:gd name="T88" fmla="*/ 537 w 646"/>
                  <a:gd name="T89" fmla="*/ 38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46" h="404">
                    <a:moveTo>
                      <a:pt x="537" y="380"/>
                    </a:moveTo>
                    <a:lnTo>
                      <a:pt x="537" y="380"/>
                    </a:lnTo>
                    <a:cubicBezTo>
                      <a:pt x="540" y="380"/>
                      <a:pt x="563" y="383"/>
                      <a:pt x="565" y="378"/>
                    </a:cubicBezTo>
                    <a:cubicBezTo>
                      <a:pt x="567" y="371"/>
                      <a:pt x="549" y="357"/>
                      <a:pt x="551" y="357"/>
                    </a:cubicBezTo>
                    <a:cubicBezTo>
                      <a:pt x="554" y="355"/>
                      <a:pt x="554" y="341"/>
                      <a:pt x="558" y="341"/>
                    </a:cubicBezTo>
                    <a:lnTo>
                      <a:pt x="595" y="341"/>
                    </a:lnTo>
                    <a:cubicBezTo>
                      <a:pt x="598" y="341"/>
                      <a:pt x="605" y="327"/>
                      <a:pt x="609" y="327"/>
                    </a:cubicBezTo>
                    <a:cubicBezTo>
                      <a:pt x="612" y="327"/>
                      <a:pt x="616" y="329"/>
                      <a:pt x="619" y="334"/>
                    </a:cubicBezTo>
                    <a:cubicBezTo>
                      <a:pt x="626" y="327"/>
                      <a:pt x="628" y="315"/>
                      <a:pt x="628" y="303"/>
                    </a:cubicBezTo>
                    <a:cubicBezTo>
                      <a:pt x="630" y="292"/>
                      <a:pt x="626" y="287"/>
                      <a:pt x="633" y="280"/>
                    </a:cubicBezTo>
                    <a:cubicBezTo>
                      <a:pt x="640" y="273"/>
                      <a:pt x="646" y="273"/>
                      <a:pt x="644" y="264"/>
                    </a:cubicBezTo>
                    <a:cubicBezTo>
                      <a:pt x="642" y="252"/>
                      <a:pt x="633" y="264"/>
                      <a:pt x="626" y="259"/>
                    </a:cubicBezTo>
                    <a:cubicBezTo>
                      <a:pt x="619" y="254"/>
                      <a:pt x="612" y="257"/>
                      <a:pt x="593" y="259"/>
                    </a:cubicBezTo>
                    <a:cubicBezTo>
                      <a:pt x="572" y="261"/>
                      <a:pt x="565" y="271"/>
                      <a:pt x="565" y="285"/>
                    </a:cubicBezTo>
                    <a:cubicBezTo>
                      <a:pt x="565" y="299"/>
                      <a:pt x="558" y="292"/>
                      <a:pt x="558" y="303"/>
                    </a:cubicBezTo>
                    <a:cubicBezTo>
                      <a:pt x="561" y="315"/>
                      <a:pt x="544" y="315"/>
                      <a:pt x="544" y="322"/>
                    </a:cubicBezTo>
                    <a:cubicBezTo>
                      <a:pt x="547" y="329"/>
                      <a:pt x="533" y="322"/>
                      <a:pt x="528" y="320"/>
                    </a:cubicBezTo>
                    <a:cubicBezTo>
                      <a:pt x="526" y="317"/>
                      <a:pt x="484" y="331"/>
                      <a:pt x="479" y="331"/>
                    </a:cubicBezTo>
                    <a:cubicBezTo>
                      <a:pt x="474" y="331"/>
                      <a:pt x="463" y="320"/>
                      <a:pt x="456" y="320"/>
                    </a:cubicBezTo>
                    <a:cubicBezTo>
                      <a:pt x="446" y="320"/>
                      <a:pt x="444" y="308"/>
                      <a:pt x="442" y="299"/>
                    </a:cubicBezTo>
                    <a:cubicBezTo>
                      <a:pt x="442" y="289"/>
                      <a:pt x="426" y="280"/>
                      <a:pt x="421" y="271"/>
                    </a:cubicBezTo>
                    <a:cubicBezTo>
                      <a:pt x="414" y="261"/>
                      <a:pt x="412" y="243"/>
                      <a:pt x="412" y="229"/>
                    </a:cubicBezTo>
                    <a:cubicBezTo>
                      <a:pt x="412" y="217"/>
                      <a:pt x="409" y="194"/>
                      <a:pt x="419" y="170"/>
                    </a:cubicBezTo>
                    <a:cubicBezTo>
                      <a:pt x="421" y="166"/>
                      <a:pt x="421" y="163"/>
                      <a:pt x="421" y="161"/>
                    </a:cubicBezTo>
                    <a:cubicBezTo>
                      <a:pt x="419" y="159"/>
                      <a:pt x="414" y="156"/>
                      <a:pt x="412" y="156"/>
                    </a:cubicBezTo>
                    <a:cubicBezTo>
                      <a:pt x="405" y="159"/>
                      <a:pt x="386" y="147"/>
                      <a:pt x="381" y="147"/>
                    </a:cubicBezTo>
                    <a:cubicBezTo>
                      <a:pt x="379" y="147"/>
                      <a:pt x="379" y="138"/>
                      <a:pt x="377" y="133"/>
                    </a:cubicBezTo>
                    <a:cubicBezTo>
                      <a:pt x="374" y="128"/>
                      <a:pt x="374" y="121"/>
                      <a:pt x="372" y="117"/>
                    </a:cubicBezTo>
                    <a:cubicBezTo>
                      <a:pt x="367" y="115"/>
                      <a:pt x="356" y="103"/>
                      <a:pt x="351" y="89"/>
                    </a:cubicBezTo>
                    <a:cubicBezTo>
                      <a:pt x="347" y="75"/>
                      <a:pt x="323" y="68"/>
                      <a:pt x="314" y="68"/>
                    </a:cubicBezTo>
                    <a:cubicBezTo>
                      <a:pt x="305" y="65"/>
                      <a:pt x="300" y="86"/>
                      <a:pt x="298" y="86"/>
                    </a:cubicBezTo>
                    <a:cubicBezTo>
                      <a:pt x="295" y="86"/>
                      <a:pt x="277" y="77"/>
                      <a:pt x="272" y="75"/>
                    </a:cubicBezTo>
                    <a:cubicBezTo>
                      <a:pt x="268" y="72"/>
                      <a:pt x="265" y="65"/>
                      <a:pt x="265" y="61"/>
                    </a:cubicBezTo>
                    <a:cubicBezTo>
                      <a:pt x="265" y="54"/>
                      <a:pt x="253" y="44"/>
                      <a:pt x="251" y="44"/>
                    </a:cubicBezTo>
                    <a:cubicBezTo>
                      <a:pt x="249" y="42"/>
                      <a:pt x="228" y="21"/>
                      <a:pt x="228" y="21"/>
                    </a:cubicBezTo>
                    <a:lnTo>
                      <a:pt x="193" y="21"/>
                    </a:lnTo>
                    <a:lnTo>
                      <a:pt x="186" y="30"/>
                    </a:lnTo>
                    <a:lnTo>
                      <a:pt x="126" y="30"/>
                    </a:lnTo>
                    <a:cubicBezTo>
                      <a:pt x="126" y="30"/>
                      <a:pt x="79" y="14"/>
                      <a:pt x="72" y="12"/>
                    </a:cubicBezTo>
                    <a:cubicBezTo>
                      <a:pt x="63" y="9"/>
                      <a:pt x="49" y="0"/>
                      <a:pt x="49" y="0"/>
                    </a:cubicBezTo>
                    <a:lnTo>
                      <a:pt x="0" y="7"/>
                    </a:lnTo>
                    <a:cubicBezTo>
                      <a:pt x="2" y="12"/>
                      <a:pt x="5" y="16"/>
                      <a:pt x="9" y="23"/>
                    </a:cubicBezTo>
                    <a:cubicBezTo>
                      <a:pt x="21" y="35"/>
                      <a:pt x="28" y="58"/>
                      <a:pt x="28" y="65"/>
                    </a:cubicBezTo>
                    <a:cubicBezTo>
                      <a:pt x="30" y="72"/>
                      <a:pt x="42" y="79"/>
                      <a:pt x="54" y="86"/>
                    </a:cubicBezTo>
                    <a:cubicBezTo>
                      <a:pt x="68" y="93"/>
                      <a:pt x="68" y="110"/>
                      <a:pt x="65" y="115"/>
                    </a:cubicBezTo>
                    <a:cubicBezTo>
                      <a:pt x="63" y="119"/>
                      <a:pt x="49" y="112"/>
                      <a:pt x="49" y="117"/>
                    </a:cubicBezTo>
                    <a:cubicBezTo>
                      <a:pt x="47" y="121"/>
                      <a:pt x="68" y="138"/>
                      <a:pt x="75" y="135"/>
                    </a:cubicBezTo>
                    <a:cubicBezTo>
                      <a:pt x="81" y="135"/>
                      <a:pt x="86" y="140"/>
                      <a:pt x="98" y="149"/>
                    </a:cubicBezTo>
                    <a:cubicBezTo>
                      <a:pt x="109" y="161"/>
                      <a:pt x="109" y="173"/>
                      <a:pt x="105" y="177"/>
                    </a:cubicBezTo>
                    <a:cubicBezTo>
                      <a:pt x="100" y="180"/>
                      <a:pt x="114" y="189"/>
                      <a:pt x="128" y="198"/>
                    </a:cubicBezTo>
                    <a:cubicBezTo>
                      <a:pt x="144" y="208"/>
                      <a:pt x="149" y="222"/>
                      <a:pt x="151" y="226"/>
                    </a:cubicBezTo>
                    <a:cubicBezTo>
                      <a:pt x="151" y="231"/>
                      <a:pt x="158" y="226"/>
                      <a:pt x="160" y="219"/>
                    </a:cubicBezTo>
                    <a:cubicBezTo>
                      <a:pt x="163" y="212"/>
                      <a:pt x="156" y="210"/>
                      <a:pt x="156" y="203"/>
                    </a:cubicBezTo>
                    <a:cubicBezTo>
                      <a:pt x="156" y="194"/>
                      <a:pt x="144" y="196"/>
                      <a:pt x="140" y="196"/>
                    </a:cubicBezTo>
                    <a:cubicBezTo>
                      <a:pt x="133" y="194"/>
                      <a:pt x="140" y="182"/>
                      <a:pt x="133" y="175"/>
                    </a:cubicBezTo>
                    <a:cubicBezTo>
                      <a:pt x="128" y="170"/>
                      <a:pt x="123" y="156"/>
                      <a:pt x="119" y="145"/>
                    </a:cubicBezTo>
                    <a:cubicBezTo>
                      <a:pt x="116" y="135"/>
                      <a:pt x="102" y="126"/>
                      <a:pt x="95" y="115"/>
                    </a:cubicBezTo>
                    <a:cubicBezTo>
                      <a:pt x="91" y="103"/>
                      <a:pt x="84" y="93"/>
                      <a:pt x="79" y="91"/>
                    </a:cubicBezTo>
                    <a:cubicBezTo>
                      <a:pt x="75" y="89"/>
                      <a:pt x="86" y="84"/>
                      <a:pt x="81" y="79"/>
                    </a:cubicBezTo>
                    <a:cubicBezTo>
                      <a:pt x="77" y="75"/>
                      <a:pt x="72" y="75"/>
                      <a:pt x="65" y="72"/>
                    </a:cubicBezTo>
                    <a:cubicBezTo>
                      <a:pt x="58" y="68"/>
                      <a:pt x="54" y="63"/>
                      <a:pt x="54" y="56"/>
                    </a:cubicBezTo>
                    <a:cubicBezTo>
                      <a:pt x="54" y="49"/>
                      <a:pt x="49" y="30"/>
                      <a:pt x="47" y="23"/>
                    </a:cubicBezTo>
                    <a:cubicBezTo>
                      <a:pt x="44" y="19"/>
                      <a:pt x="51" y="19"/>
                      <a:pt x="54" y="21"/>
                    </a:cubicBezTo>
                    <a:cubicBezTo>
                      <a:pt x="56" y="23"/>
                      <a:pt x="58" y="28"/>
                      <a:pt x="61" y="26"/>
                    </a:cubicBezTo>
                    <a:cubicBezTo>
                      <a:pt x="65" y="23"/>
                      <a:pt x="70" y="26"/>
                      <a:pt x="72" y="30"/>
                    </a:cubicBezTo>
                    <a:cubicBezTo>
                      <a:pt x="75" y="35"/>
                      <a:pt x="84" y="30"/>
                      <a:pt x="86" y="33"/>
                    </a:cubicBezTo>
                    <a:cubicBezTo>
                      <a:pt x="91" y="35"/>
                      <a:pt x="79" y="37"/>
                      <a:pt x="91" y="61"/>
                    </a:cubicBezTo>
                    <a:cubicBezTo>
                      <a:pt x="102" y="82"/>
                      <a:pt x="95" y="70"/>
                      <a:pt x="95" y="84"/>
                    </a:cubicBezTo>
                    <a:cubicBezTo>
                      <a:pt x="95" y="98"/>
                      <a:pt x="102" y="91"/>
                      <a:pt x="105" y="89"/>
                    </a:cubicBezTo>
                    <a:cubicBezTo>
                      <a:pt x="107" y="86"/>
                      <a:pt x="114" y="93"/>
                      <a:pt x="119" y="103"/>
                    </a:cubicBezTo>
                    <a:cubicBezTo>
                      <a:pt x="126" y="110"/>
                      <a:pt x="137" y="110"/>
                      <a:pt x="137" y="115"/>
                    </a:cubicBezTo>
                    <a:cubicBezTo>
                      <a:pt x="137" y="119"/>
                      <a:pt x="140" y="126"/>
                      <a:pt x="147" y="128"/>
                    </a:cubicBezTo>
                    <a:cubicBezTo>
                      <a:pt x="156" y="131"/>
                      <a:pt x="156" y="138"/>
                      <a:pt x="163" y="140"/>
                    </a:cubicBezTo>
                    <a:cubicBezTo>
                      <a:pt x="167" y="140"/>
                      <a:pt x="167" y="147"/>
                      <a:pt x="165" y="152"/>
                    </a:cubicBezTo>
                    <a:cubicBezTo>
                      <a:pt x="163" y="159"/>
                      <a:pt x="165" y="163"/>
                      <a:pt x="179" y="168"/>
                    </a:cubicBezTo>
                    <a:cubicBezTo>
                      <a:pt x="191" y="175"/>
                      <a:pt x="186" y="175"/>
                      <a:pt x="195" y="184"/>
                    </a:cubicBezTo>
                    <a:cubicBezTo>
                      <a:pt x="207" y="196"/>
                      <a:pt x="235" y="226"/>
                      <a:pt x="242" y="236"/>
                    </a:cubicBezTo>
                    <a:cubicBezTo>
                      <a:pt x="249" y="245"/>
                      <a:pt x="249" y="252"/>
                      <a:pt x="251" y="259"/>
                    </a:cubicBezTo>
                    <a:cubicBezTo>
                      <a:pt x="253" y="266"/>
                      <a:pt x="246" y="268"/>
                      <a:pt x="251" y="275"/>
                    </a:cubicBezTo>
                    <a:cubicBezTo>
                      <a:pt x="256" y="280"/>
                      <a:pt x="244" y="278"/>
                      <a:pt x="244" y="282"/>
                    </a:cubicBezTo>
                    <a:cubicBezTo>
                      <a:pt x="244" y="287"/>
                      <a:pt x="251" y="308"/>
                      <a:pt x="260" y="308"/>
                    </a:cubicBezTo>
                    <a:cubicBezTo>
                      <a:pt x="272" y="310"/>
                      <a:pt x="284" y="322"/>
                      <a:pt x="293" y="329"/>
                    </a:cubicBezTo>
                    <a:cubicBezTo>
                      <a:pt x="300" y="336"/>
                      <a:pt x="314" y="336"/>
                      <a:pt x="326" y="341"/>
                    </a:cubicBezTo>
                    <a:cubicBezTo>
                      <a:pt x="340" y="345"/>
                      <a:pt x="349" y="357"/>
                      <a:pt x="367" y="362"/>
                    </a:cubicBezTo>
                    <a:cubicBezTo>
                      <a:pt x="386" y="366"/>
                      <a:pt x="405" y="373"/>
                      <a:pt x="416" y="383"/>
                    </a:cubicBezTo>
                    <a:cubicBezTo>
                      <a:pt x="428" y="390"/>
                      <a:pt x="442" y="387"/>
                      <a:pt x="458" y="380"/>
                    </a:cubicBezTo>
                    <a:cubicBezTo>
                      <a:pt x="474" y="373"/>
                      <a:pt x="488" y="383"/>
                      <a:pt x="498" y="385"/>
                    </a:cubicBezTo>
                    <a:cubicBezTo>
                      <a:pt x="502" y="387"/>
                      <a:pt x="512" y="394"/>
                      <a:pt x="521" y="404"/>
                    </a:cubicBezTo>
                    <a:cubicBezTo>
                      <a:pt x="528" y="392"/>
                      <a:pt x="537" y="380"/>
                      <a:pt x="537" y="380"/>
                    </a:cubicBezTo>
                    <a:lnTo>
                      <a:pt x="537" y="38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399" name="Freeform 324">
                <a:extLst>
                  <a:ext uri="{FF2B5EF4-FFF2-40B4-BE49-F238E27FC236}">
                    <a16:creationId xmlns:a16="http://schemas.microsoft.com/office/drawing/2014/main" id="{E383A57D-FF0C-C7F4-A8D3-8C2A34C5F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924"/>
                <a:ext cx="388" cy="243"/>
              </a:xfrm>
              <a:custGeom>
                <a:avLst/>
                <a:gdLst>
                  <a:gd name="T0" fmla="*/ 537 w 646"/>
                  <a:gd name="T1" fmla="*/ 380 h 404"/>
                  <a:gd name="T2" fmla="*/ 551 w 646"/>
                  <a:gd name="T3" fmla="*/ 357 h 404"/>
                  <a:gd name="T4" fmla="*/ 595 w 646"/>
                  <a:gd name="T5" fmla="*/ 341 h 404"/>
                  <a:gd name="T6" fmla="*/ 619 w 646"/>
                  <a:gd name="T7" fmla="*/ 334 h 404"/>
                  <a:gd name="T8" fmla="*/ 633 w 646"/>
                  <a:gd name="T9" fmla="*/ 280 h 404"/>
                  <a:gd name="T10" fmla="*/ 626 w 646"/>
                  <a:gd name="T11" fmla="*/ 259 h 404"/>
                  <a:gd name="T12" fmla="*/ 565 w 646"/>
                  <a:gd name="T13" fmla="*/ 285 h 404"/>
                  <a:gd name="T14" fmla="*/ 544 w 646"/>
                  <a:gd name="T15" fmla="*/ 322 h 404"/>
                  <a:gd name="T16" fmla="*/ 479 w 646"/>
                  <a:gd name="T17" fmla="*/ 331 h 404"/>
                  <a:gd name="T18" fmla="*/ 442 w 646"/>
                  <a:gd name="T19" fmla="*/ 299 h 404"/>
                  <a:gd name="T20" fmla="*/ 412 w 646"/>
                  <a:gd name="T21" fmla="*/ 229 h 404"/>
                  <a:gd name="T22" fmla="*/ 421 w 646"/>
                  <a:gd name="T23" fmla="*/ 161 h 404"/>
                  <a:gd name="T24" fmla="*/ 381 w 646"/>
                  <a:gd name="T25" fmla="*/ 147 h 404"/>
                  <a:gd name="T26" fmla="*/ 372 w 646"/>
                  <a:gd name="T27" fmla="*/ 117 h 404"/>
                  <a:gd name="T28" fmla="*/ 314 w 646"/>
                  <a:gd name="T29" fmla="*/ 68 h 404"/>
                  <a:gd name="T30" fmla="*/ 272 w 646"/>
                  <a:gd name="T31" fmla="*/ 75 h 404"/>
                  <a:gd name="T32" fmla="*/ 251 w 646"/>
                  <a:gd name="T33" fmla="*/ 44 h 404"/>
                  <a:gd name="T34" fmla="*/ 193 w 646"/>
                  <a:gd name="T35" fmla="*/ 21 h 404"/>
                  <a:gd name="T36" fmla="*/ 126 w 646"/>
                  <a:gd name="T37" fmla="*/ 30 h 404"/>
                  <a:gd name="T38" fmla="*/ 49 w 646"/>
                  <a:gd name="T39" fmla="*/ 0 h 404"/>
                  <a:gd name="T40" fmla="*/ 9 w 646"/>
                  <a:gd name="T41" fmla="*/ 23 h 404"/>
                  <a:gd name="T42" fmla="*/ 54 w 646"/>
                  <a:gd name="T43" fmla="*/ 86 h 404"/>
                  <a:gd name="T44" fmla="*/ 49 w 646"/>
                  <a:gd name="T45" fmla="*/ 117 h 404"/>
                  <a:gd name="T46" fmla="*/ 98 w 646"/>
                  <a:gd name="T47" fmla="*/ 149 h 404"/>
                  <a:gd name="T48" fmla="*/ 128 w 646"/>
                  <a:gd name="T49" fmla="*/ 198 h 404"/>
                  <a:gd name="T50" fmla="*/ 160 w 646"/>
                  <a:gd name="T51" fmla="*/ 219 h 404"/>
                  <a:gd name="T52" fmla="*/ 140 w 646"/>
                  <a:gd name="T53" fmla="*/ 196 h 404"/>
                  <a:gd name="T54" fmla="*/ 119 w 646"/>
                  <a:gd name="T55" fmla="*/ 145 h 404"/>
                  <a:gd name="T56" fmla="*/ 79 w 646"/>
                  <a:gd name="T57" fmla="*/ 91 h 404"/>
                  <a:gd name="T58" fmla="*/ 65 w 646"/>
                  <a:gd name="T59" fmla="*/ 72 h 404"/>
                  <a:gd name="T60" fmla="*/ 47 w 646"/>
                  <a:gd name="T61" fmla="*/ 23 h 404"/>
                  <a:gd name="T62" fmla="*/ 61 w 646"/>
                  <a:gd name="T63" fmla="*/ 26 h 404"/>
                  <a:gd name="T64" fmla="*/ 86 w 646"/>
                  <a:gd name="T65" fmla="*/ 33 h 404"/>
                  <a:gd name="T66" fmla="*/ 95 w 646"/>
                  <a:gd name="T67" fmla="*/ 84 h 404"/>
                  <a:gd name="T68" fmla="*/ 119 w 646"/>
                  <a:gd name="T69" fmla="*/ 103 h 404"/>
                  <a:gd name="T70" fmla="*/ 147 w 646"/>
                  <a:gd name="T71" fmla="*/ 128 h 404"/>
                  <a:gd name="T72" fmla="*/ 165 w 646"/>
                  <a:gd name="T73" fmla="*/ 152 h 404"/>
                  <a:gd name="T74" fmla="*/ 195 w 646"/>
                  <a:gd name="T75" fmla="*/ 184 h 404"/>
                  <a:gd name="T76" fmla="*/ 251 w 646"/>
                  <a:gd name="T77" fmla="*/ 259 h 404"/>
                  <a:gd name="T78" fmla="*/ 244 w 646"/>
                  <a:gd name="T79" fmla="*/ 282 h 404"/>
                  <a:gd name="T80" fmla="*/ 293 w 646"/>
                  <a:gd name="T81" fmla="*/ 329 h 404"/>
                  <a:gd name="T82" fmla="*/ 367 w 646"/>
                  <a:gd name="T83" fmla="*/ 362 h 404"/>
                  <a:gd name="T84" fmla="*/ 458 w 646"/>
                  <a:gd name="T85" fmla="*/ 380 h 404"/>
                  <a:gd name="T86" fmla="*/ 521 w 646"/>
                  <a:gd name="T87" fmla="*/ 404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46" h="404">
                    <a:moveTo>
                      <a:pt x="537" y="380"/>
                    </a:moveTo>
                    <a:lnTo>
                      <a:pt x="537" y="380"/>
                    </a:lnTo>
                    <a:cubicBezTo>
                      <a:pt x="540" y="380"/>
                      <a:pt x="563" y="383"/>
                      <a:pt x="565" y="378"/>
                    </a:cubicBezTo>
                    <a:cubicBezTo>
                      <a:pt x="567" y="371"/>
                      <a:pt x="549" y="357"/>
                      <a:pt x="551" y="357"/>
                    </a:cubicBezTo>
                    <a:cubicBezTo>
                      <a:pt x="554" y="355"/>
                      <a:pt x="554" y="341"/>
                      <a:pt x="558" y="341"/>
                    </a:cubicBezTo>
                    <a:lnTo>
                      <a:pt x="595" y="341"/>
                    </a:lnTo>
                    <a:cubicBezTo>
                      <a:pt x="598" y="341"/>
                      <a:pt x="605" y="327"/>
                      <a:pt x="609" y="327"/>
                    </a:cubicBezTo>
                    <a:cubicBezTo>
                      <a:pt x="612" y="327"/>
                      <a:pt x="616" y="329"/>
                      <a:pt x="619" y="334"/>
                    </a:cubicBezTo>
                    <a:cubicBezTo>
                      <a:pt x="626" y="327"/>
                      <a:pt x="628" y="315"/>
                      <a:pt x="628" y="303"/>
                    </a:cubicBezTo>
                    <a:cubicBezTo>
                      <a:pt x="630" y="292"/>
                      <a:pt x="626" y="287"/>
                      <a:pt x="633" y="280"/>
                    </a:cubicBezTo>
                    <a:cubicBezTo>
                      <a:pt x="640" y="273"/>
                      <a:pt x="646" y="273"/>
                      <a:pt x="644" y="264"/>
                    </a:cubicBezTo>
                    <a:cubicBezTo>
                      <a:pt x="642" y="252"/>
                      <a:pt x="633" y="264"/>
                      <a:pt x="626" y="259"/>
                    </a:cubicBezTo>
                    <a:cubicBezTo>
                      <a:pt x="619" y="254"/>
                      <a:pt x="612" y="257"/>
                      <a:pt x="593" y="259"/>
                    </a:cubicBezTo>
                    <a:cubicBezTo>
                      <a:pt x="572" y="261"/>
                      <a:pt x="565" y="271"/>
                      <a:pt x="565" y="285"/>
                    </a:cubicBezTo>
                    <a:cubicBezTo>
                      <a:pt x="565" y="299"/>
                      <a:pt x="558" y="292"/>
                      <a:pt x="558" y="303"/>
                    </a:cubicBezTo>
                    <a:cubicBezTo>
                      <a:pt x="561" y="315"/>
                      <a:pt x="544" y="315"/>
                      <a:pt x="544" y="322"/>
                    </a:cubicBezTo>
                    <a:cubicBezTo>
                      <a:pt x="547" y="329"/>
                      <a:pt x="533" y="322"/>
                      <a:pt x="528" y="320"/>
                    </a:cubicBezTo>
                    <a:cubicBezTo>
                      <a:pt x="526" y="317"/>
                      <a:pt x="484" y="331"/>
                      <a:pt x="479" y="331"/>
                    </a:cubicBezTo>
                    <a:cubicBezTo>
                      <a:pt x="474" y="331"/>
                      <a:pt x="463" y="320"/>
                      <a:pt x="456" y="320"/>
                    </a:cubicBezTo>
                    <a:cubicBezTo>
                      <a:pt x="446" y="320"/>
                      <a:pt x="444" y="308"/>
                      <a:pt x="442" y="299"/>
                    </a:cubicBezTo>
                    <a:cubicBezTo>
                      <a:pt x="442" y="289"/>
                      <a:pt x="426" y="280"/>
                      <a:pt x="421" y="271"/>
                    </a:cubicBezTo>
                    <a:cubicBezTo>
                      <a:pt x="414" y="261"/>
                      <a:pt x="412" y="243"/>
                      <a:pt x="412" y="229"/>
                    </a:cubicBezTo>
                    <a:cubicBezTo>
                      <a:pt x="412" y="217"/>
                      <a:pt x="409" y="194"/>
                      <a:pt x="419" y="170"/>
                    </a:cubicBezTo>
                    <a:cubicBezTo>
                      <a:pt x="421" y="166"/>
                      <a:pt x="421" y="163"/>
                      <a:pt x="421" y="161"/>
                    </a:cubicBezTo>
                    <a:cubicBezTo>
                      <a:pt x="419" y="159"/>
                      <a:pt x="414" y="156"/>
                      <a:pt x="412" y="156"/>
                    </a:cubicBezTo>
                    <a:cubicBezTo>
                      <a:pt x="405" y="159"/>
                      <a:pt x="386" y="147"/>
                      <a:pt x="381" y="147"/>
                    </a:cubicBezTo>
                    <a:cubicBezTo>
                      <a:pt x="379" y="147"/>
                      <a:pt x="379" y="138"/>
                      <a:pt x="377" y="133"/>
                    </a:cubicBezTo>
                    <a:cubicBezTo>
                      <a:pt x="374" y="128"/>
                      <a:pt x="374" y="121"/>
                      <a:pt x="372" y="117"/>
                    </a:cubicBezTo>
                    <a:cubicBezTo>
                      <a:pt x="367" y="115"/>
                      <a:pt x="356" y="103"/>
                      <a:pt x="351" y="89"/>
                    </a:cubicBezTo>
                    <a:cubicBezTo>
                      <a:pt x="347" y="75"/>
                      <a:pt x="323" y="68"/>
                      <a:pt x="314" y="68"/>
                    </a:cubicBezTo>
                    <a:cubicBezTo>
                      <a:pt x="305" y="65"/>
                      <a:pt x="300" y="86"/>
                      <a:pt x="298" y="86"/>
                    </a:cubicBezTo>
                    <a:cubicBezTo>
                      <a:pt x="295" y="86"/>
                      <a:pt x="277" y="77"/>
                      <a:pt x="272" y="75"/>
                    </a:cubicBezTo>
                    <a:cubicBezTo>
                      <a:pt x="268" y="72"/>
                      <a:pt x="265" y="65"/>
                      <a:pt x="265" y="61"/>
                    </a:cubicBezTo>
                    <a:cubicBezTo>
                      <a:pt x="265" y="54"/>
                      <a:pt x="253" y="44"/>
                      <a:pt x="251" y="44"/>
                    </a:cubicBezTo>
                    <a:cubicBezTo>
                      <a:pt x="249" y="42"/>
                      <a:pt x="228" y="21"/>
                      <a:pt x="228" y="21"/>
                    </a:cubicBezTo>
                    <a:lnTo>
                      <a:pt x="193" y="21"/>
                    </a:lnTo>
                    <a:lnTo>
                      <a:pt x="186" y="30"/>
                    </a:lnTo>
                    <a:lnTo>
                      <a:pt x="126" y="30"/>
                    </a:lnTo>
                    <a:cubicBezTo>
                      <a:pt x="126" y="30"/>
                      <a:pt x="79" y="14"/>
                      <a:pt x="72" y="12"/>
                    </a:cubicBezTo>
                    <a:cubicBezTo>
                      <a:pt x="63" y="9"/>
                      <a:pt x="49" y="0"/>
                      <a:pt x="49" y="0"/>
                    </a:cubicBezTo>
                    <a:lnTo>
                      <a:pt x="0" y="7"/>
                    </a:lnTo>
                    <a:cubicBezTo>
                      <a:pt x="2" y="12"/>
                      <a:pt x="5" y="16"/>
                      <a:pt x="9" y="23"/>
                    </a:cubicBezTo>
                    <a:cubicBezTo>
                      <a:pt x="21" y="35"/>
                      <a:pt x="28" y="58"/>
                      <a:pt x="28" y="65"/>
                    </a:cubicBezTo>
                    <a:cubicBezTo>
                      <a:pt x="30" y="72"/>
                      <a:pt x="42" y="79"/>
                      <a:pt x="54" y="86"/>
                    </a:cubicBezTo>
                    <a:cubicBezTo>
                      <a:pt x="68" y="93"/>
                      <a:pt x="68" y="110"/>
                      <a:pt x="65" y="115"/>
                    </a:cubicBezTo>
                    <a:cubicBezTo>
                      <a:pt x="63" y="119"/>
                      <a:pt x="49" y="112"/>
                      <a:pt x="49" y="117"/>
                    </a:cubicBezTo>
                    <a:cubicBezTo>
                      <a:pt x="47" y="121"/>
                      <a:pt x="68" y="138"/>
                      <a:pt x="75" y="135"/>
                    </a:cubicBezTo>
                    <a:cubicBezTo>
                      <a:pt x="81" y="135"/>
                      <a:pt x="86" y="140"/>
                      <a:pt x="98" y="149"/>
                    </a:cubicBezTo>
                    <a:cubicBezTo>
                      <a:pt x="109" y="161"/>
                      <a:pt x="109" y="173"/>
                      <a:pt x="105" y="177"/>
                    </a:cubicBezTo>
                    <a:cubicBezTo>
                      <a:pt x="100" y="180"/>
                      <a:pt x="114" y="189"/>
                      <a:pt x="128" y="198"/>
                    </a:cubicBezTo>
                    <a:cubicBezTo>
                      <a:pt x="144" y="208"/>
                      <a:pt x="149" y="222"/>
                      <a:pt x="151" y="226"/>
                    </a:cubicBezTo>
                    <a:cubicBezTo>
                      <a:pt x="151" y="231"/>
                      <a:pt x="158" y="226"/>
                      <a:pt x="160" y="219"/>
                    </a:cubicBezTo>
                    <a:cubicBezTo>
                      <a:pt x="163" y="212"/>
                      <a:pt x="156" y="210"/>
                      <a:pt x="156" y="203"/>
                    </a:cubicBezTo>
                    <a:cubicBezTo>
                      <a:pt x="156" y="194"/>
                      <a:pt x="144" y="196"/>
                      <a:pt x="140" y="196"/>
                    </a:cubicBezTo>
                    <a:cubicBezTo>
                      <a:pt x="133" y="194"/>
                      <a:pt x="140" y="182"/>
                      <a:pt x="133" y="175"/>
                    </a:cubicBezTo>
                    <a:cubicBezTo>
                      <a:pt x="128" y="170"/>
                      <a:pt x="123" y="156"/>
                      <a:pt x="119" y="145"/>
                    </a:cubicBezTo>
                    <a:cubicBezTo>
                      <a:pt x="116" y="135"/>
                      <a:pt x="102" y="126"/>
                      <a:pt x="95" y="115"/>
                    </a:cubicBezTo>
                    <a:cubicBezTo>
                      <a:pt x="91" y="103"/>
                      <a:pt x="84" y="93"/>
                      <a:pt x="79" y="91"/>
                    </a:cubicBezTo>
                    <a:cubicBezTo>
                      <a:pt x="75" y="89"/>
                      <a:pt x="86" y="84"/>
                      <a:pt x="81" y="79"/>
                    </a:cubicBezTo>
                    <a:cubicBezTo>
                      <a:pt x="77" y="75"/>
                      <a:pt x="72" y="75"/>
                      <a:pt x="65" y="72"/>
                    </a:cubicBezTo>
                    <a:cubicBezTo>
                      <a:pt x="58" y="68"/>
                      <a:pt x="54" y="63"/>
                      <a:pt x="54" y="56"/>
                    </a:cubicBezTo>
                    <a:cubicBezTo>
                      <a:pt x="54" y="49"/>
                      <a:pt x="49" y="30"/>
                      <a:pt x="47" y="23"/>
                    </a:cubicBezTo>
                    <a:cubicBezTo>
                      <a:pt x="44" y="19"/>
                      <a:pt x="51" y="19"/>
                      <a:pt x="54" y="21"/>
                    </a:cubicBezTo>
                    <a:cubicBezTo>
                      <a:pt x="56" y="23"/>
                      <a:pt x="58" y="28"/>
                      <a:pt x="61" y="26"/>
                    </a:cubicBezTo>
                    <a:cubicBezTo>
                      <a:pt x="65" y="23"/>
                      <a:pt x="70" y="26"/>
                      <a:pt x="72" y="30"/>
                    </a:cubicBezTo>
                    <a:cubicBezTo>
                      <a:pt x="75" y="35"/>
                      <a:pt x="84" y="30"/>
                      <a:pt x="86" y="33"/>
                    </a:cubicBezTo>
                    <a:cubicBezTo>
                      <a:pt x="91" y="35"/>
                      <a:pt x="79" y="37"/>
                      <a:pt x="91" y="61"/>
                    </a:cubicBezTo>
                    <a:cubicBezTo>
                      <a:pt x="102" y="82"/>
                      <a:pt x="95" y="70"/>
                      <a:pt x="95" y="84"/>
                    </a:cubicBezTo>
                    <a:cubicBezTo>
                      <a:pt x="95" y="98"/>
                      <a:pt x="102" y="91"/>
                      <a:pt x="105" y="89"/>
                    </a:cubicBezTo>
                    <a:cubicBezTo>
                      <a:pt x="107" y="86"/>
                      <a:pt x="114" y="93"/>
                      <a:pt x="119" y="103"/>
                    </a:cubicBezTo>
                    <a:cubicBezTo>
                      <a:pt x="126" y="110"/>
                      <a:pt x="137" y="110"/>
                      <a:pt x="137" y="115"/>
                    </a:cubicBezTo>
                    <a:cubicBezTo>
                      <a:pt x="137" y="119"/>
                      <a:pt x="140" y="126"/>
                      <a:pt x="147" y="128"/>
                    </a:cubicBezTo>
                    <a:cubicBezTo>
                      <a:pt x="156" y="131"/>
                      <a:pt x="156" y="138"/>
                      <a:pt x="163" y="140"/>
                    </a:cubicBezTo>
                    <a:cubicBezTo>
                      <a:pt x="167" y="140"/>
                      <a:pt x="167" y="147"/>
                      <a:pt x="165" y="152"/>
                    </a:cubicBezTo>
                    <a:cubicBezTo>
                      <a:pt x="163" y="159"/>
                      <a:pt x="165" y="163"/>
                      <a:pt x="179" y="168"/>
                    </a:cubicBezTo>
                    <a:cubicBezTo>
                      <a:pt x="191" y="175"/>
                      <a:pt x="186" y="175"/>
                      <a:pt x="195" y="184"/>
                    </a:cubicBezTo>
                    <a:cubicBezTo>
                      <a:pt x="207" y="196"/>
                      <a:pt x="235" y="226"/>
                      <a:pt x="242" y="236"/>
                    </a:cubicBezTo>
                    <a:cubicBezTo>
                      <a:pt x="249" y="245"/>
                      <a:pt x="249" y="252"/>
                      <a:pt x="251" y="259"/>
                    </a:cubicBezTo>
                    <a:cubicBezTo>
                      <a:pt x="253" y="266"/>
                      <a:pt x="246" y="268"/>
                      <a:pt x="251" y="275"/>
                    </a:cubicBezTo>
                    <a:cubicBezTo>
                      <a:pt x="256" y="280"/>
                      <a:pt x="244" y="278"/>
                      <a:pt x="244" y="282"/>
                    </a:cubicBezTo>
                    <a:cubicBezTo>
                      <a:pt x="244" y="287"/>
                      <a:pt x="251" y="308"/>
                      <a:pt x="260" y="308"/>
                    </a:cubicBezTo>
                    <a:cubicBezTo>
                      <a:pt x="272" y="310"/>
                      <a:pt x="284" y="322"/>
                      <a:pt x="293" y="329"/>
                    </a:cubicBezTo>
                    <a:cubicBezTo>
                      <a:pt x="300" y="336"/>
                      <a:pt x="314" y="336"/>
                      <a:pt x="326" y="341"/>
                    </a:cubicBezTo>
                    <a:cubicBezTo>
                      <a:pt x="340" y="345"/>
                      <a:pt x="349" y="357"/>
                      <a:pt x="367" y="362"/>
                    </a:cubicBezTo>
                    <a:cubicBezTo>
                      <a:pt x="386" y="366"/>
                      <a:pt x="405" y="373"/>
                      <a:pt x="416" y="383"/>
                    </a:cubicBezTo>
                    <a:cubicBezTo>
                      <a:pt x="428" y="390"/>
                      <a:pt x="442" y="387"/>
                      <a:pt x="458" y="380"/>
                    </a:cubicBezTo>
                    <a:cubicBezTo>
                      <a:pt x="474" y="373"/>
                      <a:pt x="488" y="383"/>
                      <a:pt x="498" y="385"/>
                    </a:cubicBezTo>
                    <a:cubicBezTo>
                      <a:pt x="502" y="387"/>
                      <a:pt x="512" y="394"/>
                      <a:pt x="521" y="404"/>
                    </a:cubicBezTo>
                    <a:cubicBezTo>
                      <a:pt x="528" y="392"/>
                      <a:pt x="537" y="380"/>
                      <a:pt x="537" y="38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0" name="Freeform 325">
                <a:extLst>
                  <a:ext uri="{FF2B5EF4-FFF2-40B4-BE49-F238E27FC236}">
                    <a16:creationId xmlns:a16="http://schemas.microsoft.com/office/drawing/2014/main" id="{77BBAA2D-C670-2CD9-78B7-1331E2A7F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924"/>
                <a:ext cx="388" cy="243"/>
              </a:xfrm>
              <a:custGeom>
                <a:avLst/>
                <a:gdLst>
                  <a:gd name="T0" fmla="*/ 537 w 646"/>
                  <a:gd name="T1" fmla="*/ 380 h 404"/>
                  <a:gd name="T2" fmla="*/ 551 w 646"/>
                  <a:gd name="T3" fmla="*/ 357 h 404"/>
                  <a:gd name="T4" fmla="*/ 595 w 646"/>
                  <a:gd name="T5" fmla="*/ 341 h 404"/>
                  <a:gd name="T6" fmla="*/ 619 w 646"/>
                  <a:gd name="T7" fmla="*/ 334 h 404"/>
                  <a:gd name="T8" fmla="*/ 633 w 646"/>
                  <a:gd name="T9" fmla="*/ 280 h 404"/>
                  <a:gd name="T10" fmla="*/ 626 w 646"/>
                  <a:gd name="T11" fmla="*/ 259 h 404"/>
                  <a:gd name="T12" fmla="*/ 565 w 646"/>
                  <a:gd name="T13" fmla="*/ 285 h 404"/>
                  <a:gd name="T14" fmla="*/ 544 w 646"/>
                  <a:gd name="T15" fmla="*/ 322 h 404"/>
                  <a:gd name="T16" fmla="*/ 479 w 646"/>
                  <a:gd name="T17" fmla="*/ 331 h 404"/>
                  <a:gd name="T18" fmla="*/ 442 w 646"/>
                  <a:gd name="T19" fmla="*/ 299 h 404"/>
                  <a:gd name="T20" fmla="*/ 412 w 646"/>
                  <a:gd name="T21" fmla="*/ 229 h 404"/>
                  <a:gd name="T22" fmla="*/ 421 w 646"/>
                  <a:gd name="T23" fmla="*/ 161 h 404"/>
                  <a:gd name="T24" fmla="*/ 381 w 646"/>
                  <a:gd name="T25" fmla="*/ 147 h 404"/>
                  <a:gd name="T26" fmla="*/ 372 w 646"/>
                  <a:gd name="T27" fmla="*/ 117 h 404"/>
                  <a:gd name="T28" fmla="*/ 314 w 646"/>
                  <a:gd name="T29" fmla="*/ 68 h 404"/>
                  <a:gd name="T30" fmla="*/ 272 w 646"/>
                  <a:gd name="T31" fmla="*/ 75 h 404"/>
                  <a:gd name="T32" fmla="*/ 251 w 646"/>
                  <a:gd name="T33" fmla="*/ 44 h 404"/>
                  <a:gd name="T34" fmla="*/ 193 w 646"/>
                  <a:gd name="T35" fmla="*/ 21 h 404"/>
                  <a:gd name="T36" fmla="*/ 126 w 646"/>
                  <a:gd name="T37" fmla="*/ 30 h 404"/>
                  <a:gd name="T38" fmla="*/ 49 w 646"/>
                  <a:gd name="T39" fmla="*/ 0 h 404"/>
                  <a:gd name="T40" fmla="*/ 9 w 646"/>
                  <a:gd name="T41" fmla="*/ 23 h 404"/>
                  <a:gd name="T42" fmla="*/ 54 w 646"/>
                  <a:gd name="T43" fmla="*/ 86 h 404"/>
                  <a:gd name="T44" fmla="*/ 49 w 646"/>
                  <a:gd name="T45" fmla="*/ 117 h 404"/>
                  <a:gd name="T46" fmla="*/ 98 w 646"/>
                  <a:gd name="T47" fmla="*/ 149 h 404"/>
                  <a:gd name="T48" fmla="*/ 128 w 646"/>
                  <a:gd name="T49" fmla="*/ 198 h 404"/>
                  <a:gd name="T50" fmla="*/ 160 w 646"/>
                  <a:gd name="T51" fmla="*/ 219 h 404"/>
                  <a:gd name="T52" fmla="*/ 140 w 646"/>
                  <a:gd name="T53" fmla="*/ 196 h 404"/>
                  <a:gd name="T54" fmla="*/ 119 w 646"/>
                  <a:gd name="T55" fmla="*/ 145 h 404"/>
                  <a:gd name="T56" fmla="*/ 79 w 646"/>
                  <a:gd name="T57" fmla="*/ 91 h 404"/>
                  <a:gd name="T58" fmla="*/ 65 w 646"/>
                  <a:gd name="T59" fmla="*/ 72 h 404"/>
                  <a:gd name="T60" fmla="*/ 47 w 646"/>
                  <a:gd name="T61" fmla="*/ 23 h 404"/>
                  <a:gd name="T62" fmla="*/ 61 w 646"/>
                  <a:gd name="T63" fmla="*/ 26 h 404"/>
                  <a:gd name="T64" fmla="*/ 86 w 646"/>
                  <a:gd name="T65" fmla="*/ 33 h 404"/>
                  <a:gd name="T66" fmla="*/ 95 w 646"/>
                  <a:gd name="T67" fmla="*/ 84 h 404"/>
                  <a:gd name="T68" fmla="*/ 119 w 646"/>
                  <a:gd name="T69" fmla="*/ 103 h 404"/>
                  <a:gd name="T70" fmla="*/ 147 w 646"/>
                  <a:gd name="T71" fmla="*/ 128 h 404"/>
                  <a:gd name="T72" fmla="*/ 165 w 646"/>
                  <a:gd name="T73" fmla="*/ 152 h 404"/>
                  <a:gd name="T74" fmla="*/ 195 w 646"/>
                  <a:gd name="T75" fmla="*/ 184 h 404"/>
                  <a:gd name="T76" fmla="*/ 251 w 646"/>
                  <a:gd name="T77" fmla="*/ 259 h 404"/>
                  <a:gd name="T78" fmla="*/ 244 w 646"/>
                  <a:gd name="T79" fmla="*/ 282 h 404"/>
                  <a:gd name="T80" fmla="*/ 293 w 646"/>
                  <a:gd name="T81" fmla="*/ 329 h 404"/>
                  <a:gd name="T82" fmla="*/ 367 w 646"/>
                  <a:gd name="T83" fmla="*/ 362 h 404"/>
                  <a:gd name="T84" fmla="*/ 458 w 646"/>
                  <a:gd name="T85" fmla="*/ 380 h 404"/>
                  <a:gd name="T86" fmla="*/ 521 w 646"/>
                  <a:gd name="T87" fmla="*/ 404 h 404"/>
                  <a:gd name="T88" fmla="*/ 537 w 646"/>
                  <a:gd name="T89" fmla="*/ 38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46" h="404">
                    <a:moveTo>
                      <a:pt x="537" y="380"/>
                    </a:moveTo>
                    <a:lnTo>
                      <a:pt x="537" y="380"/>
                    </a:lnTo>
                    <a:cubicBezTo>
                      <a:pt x="540" y="380"/>
                      <a:pt x="563" y="383"/>
                      <a:pt x="565" y="378"/>
                    </a:cubicBezTo>
                    <a:cubicBezTo>
                      <a:pt x="567" y="371"/>
                      <a:pt x="549" y="357"/>
                      <a:pt x="551" y="357"/>
                    </a:cubicBezTo>
                    <a:cubicBezTo>
                      <a:pt x="554" y="355"/>
                      <a:pt x="554" y="341"/>
                      <a:pt x="558" y="341"/>
                    </a:cubicBezTo>
                    <a:lnTo>
                      <a:pt x="595" y="341"/>
                    </a:lnTo>
                    <a:cubicBezTo>
                      <a:pt x="598" y="341"/>
                      <a:pt x="605" y="327"/>
                      <a:pt x="609" y="327"/>
                    </a:cubicBezTo>
                    <a:cubicBezTo>
                      <a:pt x="612" y="327"/>
                      <a:pt x="616" y="329"/>
                      <a:pt x="619" y="334"/>
                    </a:cubicBezTo>
                    <a:cubicBezTo>
                      <a:pt x="626" y="327"/>
                      <a:pt x="628" y="315"/>
                      <a:pt x="628" y="303"/>
                    </a:cubicBezTo>
                    <a:cubicBezTo>
                      <a:pt x="630" y="292"/>
                      <a:pt x="626" y="287"/>
                      <a:pt x="633" y="280"/>
                    </a:cubicBezTo>
                    <a:cubicBezTo>
                      <a:pt x="640" y="273"/>
                      <a:pt x="646" y="273"/>
                      <a:pt x="644" y="264"/>
                    </a:cubicBezTo>
                    <a:cubicBezTo>
                      <a:pt x="642" y="252"/>
                      <a:pt x="633" y="264"/>
                      <a:pt x="626" y="259"/>
                    </a:cubicBezTo>
                    <a:cubicBezTo>
                      <a:pt x="619" y="254"/>
                      <a:pt x="612" y="257"/>
                      <a:pt x="593" y="259"/>
                    </a:cubicBezTo>
                    <a:cubicBezTo>
                      <a:pt x="572" y="261"/>
                      <a:pt x="565" y="271"/>
                      <a:pt x="565" y="285"/>
                    </a:cubicBezTo>
                    <a:cubicBezTo>
                      <a:pt x="565" y="299"/>
                      <a:pt x="558" y="292"/>
                      <a:pt x="558" y="303"/>
                    </a:cubicBezTo>
                    <a:cubicBezTo>
                      <a:pt x="561" y="315"/>
                      <a:pt x="544" y="315"/>
                      <a:pt x="544" y="322"/>
                    </a:cubicBezTo>
                    <a:cubicBezTo>
                      <a:pt x="547" y="329"/>
                      <a:pt x="533" y="322"/>
                      <a:pt x="528" y="320"/>
                    </a:cubicBezTo>
                    <a:cubicBezTo>
                      <a:pt x="526" y="317"/>
                      <a:pt x="484" y="331"/>
                      <a:pt x="479" y="331"/>
                    </a:cubicBezTo>
                    <a:cubicBezTo>
                      <a:pt x="474" y="331"/>
                      <a:pt x="463" y="320"/>
                      <a:pt x="456" y="320"/>
                    </a:cubicBezTo>
                    <a:cubicBezTo>
                      <a:pt x="446" y="320"/>
                      <a:pt x="444" y="308"/>
                      <a:pt x="442" y="299"/>
                    </a:cubicBezTo>
                    <a:cubicBezTo>
                      <a:pt x="442" y="289"/>
                      <a:pt x="426" y="280"/>
                      <a:pt x="421" y="271"/>
                    </a:cubicBezTo>
                    <a:cubicBezTo>
                      <a:pt x="414" y="261"/>
                      <a:pt x="412" y="243"/>
                      <a:pt x="412" y="229"/>
                    </a:cubicBezTo>
                    <a:cubicBezTo>
                      <a:pt x="412" y="217"/>
                      <a:pt x="409" y="194"/>
                      <a:pt x="419" y="170"/>
                    </a:cubicBezTo>
                    <a:cubicBezTo>
                      <a:pt x="421" y="166"/>
                      <a:pt x="421" y="163"/>
                      <a:pt x="421" y="161"/>
                    </a:cubicBezTo>
                    <a:cubicBezTo>
                      <a:pt x="419" y="159"/>
                      <a:pt x="414" y="156"/>
                      <a:pt x="412" y="156"/>
                    </a:cubicBezTo>
                    <a:cubicBezTo>
                      <a:pt x="405" y="159"/>
                      <a:pt x="386" y="147"/>
                      <a:pt x="381" y="147"/>
                    </a:cubicBezTo>
                    <a:cubicBezTo>
                      <a:pt x="379" y="147"/>
                      <a:pt x="379" y="138"/>
                      <a:pt x="377" y="133"/>
                    </a:cubicBezTo>
                    <a:cubicBezTo>
                      <a:pt x="374" y="128"/>
                      <a:pt x="374" y="121"/>
                      <a:pt x="372" y="117"/>
                    </a:cubicBezTo>
                    <a:cubicBezTo>
                      <a:pt x="367" y="115"/>
                      <a:pt x="356" y="103"/>
                      <a:pt x="351" y="89"/>
                    </a:cubicBezTo>
                    <a:cubicBezTo>
                      <a:pt x="347" y="75"/>
                      <a:pt x="323" y="68"/>
                      <a:pt x="314" y="68"/>
                    </a:cubicBezTo>
                    <a:cubicBezTo>
                      <a:pt x="305" y="65"/>
                      <a:pt x="300" y="86"/>
                      <a:pt x="298" y="86"/>
                    </a:cubicBezTo>
                    <a:cubicBezTo>
                      <a:pt x="295" y="86"/>
                      <a:pt x="277" y="77"/>
                      <a:pt x="272" y="75"/>
                    </a:cubicBezTo>
                    <a:cubicBezTo>
                      <a:pt x="268" y="72"/>
                      <a:pt x="265" y="65"/>
                      <a:pt x="265" y="61"/>
                    </a:cubicBezTo>
                    <a:cubicBezTo>
                      <a:pt x="265" y="54"/>
                      <a:pt x="253" y="44"/>
                      <a:pt x="251" y="44"/>
                    </a:cubicBezTo>
                    <a:cubicBezTo>
                      <a:pt x="249" y="42"/>
                      <a:pt x="228" y="21"/>
                      <a:pt x="228" y="21"/>
                    </a:cubicBezTo>
                    <a:lnTo>
                      <a:pt x="193" y="21"/>
                    </a:lnTo>
                    <a:lnTo>
                      <a:pt x="186" y="30"/>
                    </a:lnTo>
                    <a:lnTo>
                      <a:pt x="126" y="30"/>
                    </a:lnTo>
                    <a:cubicBezTo>
                      <a:pt x="126" y="30"/>
                      <a:pt x="79" y="14"/>
                      <a:pt x="72" y="12"/>
                    </a:cubicBezTo>
                    <a:cubicBezTo>
                      <a:pt x="63" y="9"/>
                      <a:pt x="49" y="0"/>
                      <a:pt x="49" y="0"/>
                    </a:cubicBezTo>
                    <a:lnTo>
                      <a:pt x="0" y="7"/>
                    </a:lnTo>
                    <a:cubicBezTo>
                      <a:pt x="2" y="12"/>
                      <a:pt x="5" y="16"/>
                      <a:pt x="9" y="23"/>
                    </a:cubicBezTo>
                    <a:cubicBezTo>
                      <a:pt x="21" y="35"/>
                      <a:pt x="28" y="58"/>
                      <a:pt x="28" y="65"/>
                    </a:cubicBezTo>
                    <a:cubicBezTo>
                      <a:pt x="30" y="72"/>
                      <a:pt x="42" y="79"/>
                      <a:pt x="54" y="86"/>
                    </a:cubicBezTo>
                    <a:cubicBezTo>
                      <a:pt x="68" y="93"/>
                      <a:pt x="68" y="110"/>
                      <a:pt x="65" y="115"/>
                    </a:cubicBezTo>
                    <a:cubicBezTo>
                      <a:pt x="63" y="119"/>
                      <a:pt x="49" y="112"/>
                      <a:pt x="49" y="117"/>
                    </a:cubicBezTo>
                    <a:cubicBezTo>
                      <a:pt x="47" y="121"/>
                      <a:pt x="68" y="138"/>
                      <a:pt x="75" y="135"/>
                    </a:cubicBezTo>
                    <a:cubicBezTo>
                      <a:pt x="81" y="135"/>
                      <a:pt x="86" y="140"/>
                      <a:pt x="98" y="149"/>
                    </a:cubicBezTo>
                    <a:cubicBezTo>
                      <a:pt x="109" y="161"/>
                      <a:pt x="109" y="173"/>
                      <a:pt x="105" y="177"/>
                    </a:cubicBezTo>
                    <a:cubicBezTo>
                      <a:pt x="100" y="180"/>
                      <a:pt x="114" y="189"/>
                      <a:pt x="128" y="198"/>
                    </a:cubicBezTo>
                    <a:cubicBezTo>
                      <a:pt x="144" y="208"/>
                      <a:pt x="149" y="222"/>
                      <a:pt x="151" y="226"/>
                    </a:cubicBezTo>
                    <a:cubicBezTo>
                      <a:pt x="151" y="231"/>
                      <a:pt x="158" y="226"/>
                      <a:pt x="160" y="219"/>
                    </a:cubicBezTo>
                    <a:cubicBezTo>
                      <a:pt x="163" y="212"/>
                      <a:pt x="156" y="210"/>
                      <a:pt x="156" y="203"/>
                    </a:cubicBezTo>
                    <a:cubicBezTo>
                      <a:pt x="156" y="194"/>
                      <a:pt x="144" y="196"/>
                      <a:pt x="140" y="196"/>
                    </a:cubicBezTo>
                    <a:cubicBezTo>
                      <a:pt x="133" y="194"/>
                      <a:pt x="140" y="182"/>
                      <a:pt x="133" y="175"/>
                    </a:cubicBezTo>
                    <a:cubicBezTo>
                      <a:pt x="128" y="170"/>
                      <a:pt x="123" y="156"/>
                      <a:pt x="119" y="145"/>
                    </a:cubicBezTo>
                    <a:cubicBezTo>
                      <a:pt x="116" y="135"/>
                      <a:pt x="102" y="126"/>
                      <a:pt x="95" y="115"/>
                    </a:cubicBezTo>
                    <a:cubicBezTo>
                      <a:pt x="91" y="103"/>
                      <a:pt x="84" y="93"/>
                      <a:pt x="79" y="91"/>
                    </a:cubicBezTo>
                    <a:cubicBezTo>
                      <a:pt x="75" y="89"/>
                      <a:pt x="86" y="84"/>
                      <a:pt x="81" y="79"/>
                    </a:cubicBezTo>
                    <a:cubicBezTo>
                      <a:pt x="77" y="75"/>
                      <a:pt x="72" y="75"/>
                      <a:pt x="65" y="72"/>
                    </a:cubicBezTo>
                    <a:cubicBezTo>
                      <a:pt x="58" y="68"/>
                      <a:pt x="54" y="63"/>
                      <a:pt x="54" y="56"/>
                    </a:cubicBezTo>
                    <a:cubicBezTo>
                      <a:pt x="54" y="49"/>
                      <a:pt x="49" y="30"/>
                      <a:pt x="47" y="23"/>
                    </a:cubicBezTo>
                    <a:cubicBezTo>
                      <a:pt x="44" y="19"/>
                      <a:pt x="51" y="19"/>
                      <a:pt x="54" y="21"/>
                    </a:cubicBezTo>
                    <a:cubicBezTo>
                      <a:pt x="56" y="23"/>
                      <a:pt x="58" y="28"/>
                      <a:pt x="61" y="26"/>
                    </a:cubicBezTo>
                    <a:cubicBezTo>
                      <a:pt x="65" y="23"/>
                      <a:pt x="70" y="26"/>
                      <a:pt x="72" y="30"/>
                    </a:cubicBezTo>
                    <a:cubicBezTo>
                      <a:pt x="75" y="35"/>
                      <a:pt x="84" y="30"/>
                      <a:pt x="86" y="33"/>
                    </a:cubicBezTo>
                    <a:cubicBezTo>
                      <a:pt x="91" y="35"/>
                      <a:pt x="79" y="37"/>
                      <a:pt x="91" y="61"/>
                    </a:cubicBezTo>
                    <a:cubicBezTo>
                      <a:pt x="102" y="82"/>
                      <a:pt x="95" y="70"/>
                      <a:pt x="95" y="84"/>
                    </a:cubicBezTo>
                    <a:cubicBezTo>
                      <a:pt x="95" y="98"/>
                      <a:pt x="102" y="91"/>
                      <a:pt x="105" y="89"/>
                    </a:cubicBezTo>
                    <a:cubicBezTo>
                      <a:pt x="107" y="86"/>
                      <a:pt x="114" y="93"/>
                      <a:pt x="119" y="103"/>
                    </a:cubicBezTo>
                    <a:cubicBezTo>
                      <a:pt x="126" y="110"/>
                      <a:pt x="137" y="110"/>
                      <a:pt x="137" y="115"/>
                    </a:cubicBezTo>
                    <a:cubicBezTo>
                      <a:pt x="137" y="119"/>
                      <a:pt x="140" y="126"/>
                      <a:pt x="147" y="128"/>
                    </a:cubicBezTo>
                    <a:cubicBezTo>
                      <a:pt x="156" y="131"/>
                      <a:pt x="156" y="138"/>
                      <a:pt x="163" y="140"/>
                    </a:cubicBezTo>
                    <a:cubicBezTo>
                      <a:pt x="167" y="140"/>
                      <a:pt x="167" y="147"/>
                      <a:pt x="165" y="152"/>
                    </a:cubicBezTo>
                    <a:cubicBezTo>
                      <a:pt x="163" y="159"/>
                      <a:pt x="165" y="163"/>
                      <a:pt x="179" y="168"/>
                    </a:cubicBezTo>
                    <a:cubicBezTo>
                      <a:pt x="191" y="175"/>
                      <a:pt x="186" y="175"/>
                      <a:pt x="195" y="184"/>
                    </a:cubicBezTo>
                    <a:cubicBezTo>
                      <a:pt x="207" y="196"/>
                      <a:pt x="235" y="226"/>
                      <a:pt x="242" y="236"/>
                    </a:cubicBezTo>
                    <a:cubicBezTo>
                      <a:pt x="249" y="245"/>
                      <a:pt x="249" y="252"/>
                      <a:pt x="251" y="259"/>
                    </a:cubicBezTo>
                    <a:cubicBezTo>
                      <a:pt x="253" y="266"/>
                      <a:pt x="246" y="268"/>
                      <a:pt x="251" y="275"/>
                    </a:cubicBezTo>
                    <a:cubicBezTo>
                      <a:pt x="256" y="280"/>
                      <a:pt x="244" y="278"/>
                      <a:pt x="244" y="282"/>
                    </a:cubicBezTo>
                    <a:cubicBezTo>
                      <a:pt x="244" y="287"/>
                      <a:pt x="251" y="308"/>
                      <a:pt x="260" y="308"/>
                    </a:cubicBezTo>
                    <a:cubicBezTo>
                      <a:pt x="272" y="310"/>
                      <a:pt x="284" y="322"/>
                      <a:pt x="293" y="329"/>
                    </a:cubicBezTo>
                    <a:cubicBezTo>
                      <a:pt x="300" y="336"/>
                      <a:pt x="314" y="336"/>
                      <a:pt x="326" y="341"/>
                    </a:cubicBezTo>
                    <a:cubicBezTo>
                      <a:pt x="340" y="345"/>
                      <a:pt x="349" y="357"/>
                      <a:pt x="367" y="362"/>
                    </a:cubicBezTo>
                    <a:cubicBezTo>
                      <a:pt x="386" y="366"/>
                      <a:pt x="405" y="373"/>
                      <a:pt x="416" y="383"/>
                    </a:cubicBezTo>
                    <a:cubicBezTo>
                      <a:pt x="428" y="390"/>
                      <a:pt x="442" y="387"/>
                      <a:pt x="458" y="380"/>
                    </a:cubicBezTo>
                    <a:cubicBezTo>
                      <a:pt x="474" y="373"/>
                      <a:pt x="488" y="383"/>
                      <a:pt x="498" y="385"/>
                    </a:cubicBezTo>
                    <a:cubicBezTo>
                      <a:pt x="502" y="387"/>
                      <a:pt x="512" y="394"/>
                      <a:pt x="521" y="404"/>
                    </a:cubicBezTo>
                    <a:cubicBezTo>
                      <a:pt x="528" y="392"/>
                      <a:pt x="537" y="380"/>
                      <a:pt x="537" y="380"/>
                    </a:cubicBezTo>
                    <a:lnTo>
                      <a:pt x="537" y="38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1" name="Freeform 326">
                <a:extLst>
                  <a:ext uri="{FF2B5EF4-FFF2-40B4-BE49-F238E27FC236}">
                    <a16:creationId xmlns:a16="http://schemas.microsoft.com/office/drawing/2014/main" id="{A62373FE-5AFC-E6B3-EBF8-870D0FFBD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129"/>
                <a:ext cx="55" cy="53"/>
              </a:xfrm>
              <a:custGeom>
                <a:avLst/>
                <a:gdLst>
                  <a:gd name="T0" fmla="*/ 79 w 91"/>
                  <a:gd name="T1" fmla="*/ 58 h 88"/>
                  <a:gd name="T2" fmla="*/ 79 w 91"/>
                  <a:gd name="T3" fmla="*/ 58 h 88"/>
                  <a:gd name="T4" fmla="*/ 91 w 91"/>
                  <a:gd name="T5" fmla="*/ 46 h 88"/>
                  <a:gd name="T6" fmla="*/ 81 w 91"/>
                  <a:gd name="T7" fmla="*/ 42 h 88"/>
                  <a:gd name="T8" fmla="*/ 70 w 91"/>
                  <a:gd name="T9" fmla="*/ 42 h 88"/>
                  <a:gd name="T10" fmla="*/ 72 w 91"/>
                  <a:gd name="T11" fmla="*/ 0 h 88"/>
                  <a:gd name="T12" fmla="*/ 37 w 91"/>
                  <a:gd name="T13" fmla="*/ 0 h 88"/>
                  <a:gd name="T14" fmla="*/ 30 w 91"/>
                  <a:gd name="T15" fmla="*/ 16 h 88"/>
                  <a:gd name="T16" fmla="*/ 44 w 91"/>
                  <a:gd name="T17" fmla="*/ 37 h 88"/>
                  <a:gd name="T18" fmla="*/ 16 w 91"/>
                  <a:gd name="T19" fmla="*/ 39 h 88"/>
                  <a:gd name="T20" fmla="*/ 0 w 91"/>
                  <a:gd name="T21" fmla="*/ 63 h 88"/>
                  <a:gd name="T22" fmla="*/ 23 w 91"/>
                  <a:gd name="T23" fmla="*/ 82 h 88"/>
                  <a:gd name="T24" fmla="*/ 51 w 91"/>
                  <a:gd name="T25" fmla="*/ 88 h 88"/>
                  <a:gd name="T26" fmla="*/ 53 w 91"/>
                  <a:gd name="T27" fmla="*/ 88 h 88"/>
                  <a:gd name="T28" fmla="*/ 67 w 91"/>
                  <a:gd name="T29" fmla="*/ 74 h 88"/>
                  <a:gd name="T30" fmla="*/ 79 w 91"/>
                  <a:gd name="T31" fmla="*/ 5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" h="88">
                    <a:moveTo>
                      <a:pt x="79" y="58"/>
                    </a:moveTo>
                    <a:lnTo>
                      <a:pt x="79" y="58"/>
                    </a:lnTo>
                    <a:cubicBezTo>
                      <a:pt x="84" y="56"/>
                      <a:pt x="86" y="51"/>
                      <a:pt x="91" y="46"/>
                    </a:cubicBezTo>
                    <a:cubicBezTo>
                      <a:pt x="81" y="51"/>
                      <a:pt x="81" y="46"/>
                      <a:pt x="81" y="42"/>
                    </a:cubicBezTo>
                    <a:lnTo>
                      <a:pt x="70" y="42"/>
                    </a:lnTo>
                    <a:lnTo>
                      <a:pt x="72" y="0"/>
                    </a:lnTo>
                    <a:lnTo>
                      <a:pt x="37" y="0"/>
                    </a:lnTo>
                    <a:cubicBezTo>
                      <a:pt x="33" y="0"/>
                      <a:pt x="33" y="14"/>
                      <a:pt x="30" y="16"/>
                    </a:cubicBezTo>
                    <a:cubicBezTo>
                      <a:pt x="28" y="16"/>
                      <a:pt x="46" y="30"/>
                      <a:pt x="44" y="37"/>
                    </a:cubicBezTo>
                    <a:cubicBezTo>
                      <a:pt x="42" y="42"/>
                      <a:pt x="19" y="39"/>
                      <a:pt x="16" y="39"/>
                    </a:cubicBezTo>
                    <a:cubicBezTo>
                      <a:pt x="16" y="39"/>
                      <a:pt x="7" y="51"/>
                      <a:pt x="0" y="63"/>
                    </a:cubicBezTo>
                    <a:cubicBezTo>
                      <a:pt x="9" y="70"/>
                      <a:pt x="19" y="79"/>
                      <a:pt x="23" y="82"/>
                    </a:cubicBezTo>
                    <a:cubicBezTo>
                      <a:pt x="33" y="88"/>
                      <a:pt x="46" y="82"/>
                      <a:pt x="51" y="88"/>
                    </a:cubicBezTo>
                    <a:lnTo>
                      <a:pt x="53" y="88"/>
                    </a:lnTo>
                    <a:cubicBezTo>
                      <a:pt x="58" y="82"/>
                      <a:pt x="65" y="77"/>
                      <a:pt x="67" y="74"/>
                    </a:cubicBezTo>
                    <a:cubicBezTo>
                      <a:pt x="72" y="74"/>
                      <a:pt x="70" y="65"/>
                      <a:pt x="79" y="5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2" name="Freeform 327">
                <a:extLst>
                  <a:ext uri="{FF2B5EF4-FFF2-40B4-BE49-F238E27FC236}">
                    <a16:creationId xmlns:a16="http://schemas.microsoft.com/office/drawing/2014/main" id="{878A2AFD-D64C-32AD-CF09-F82B1A40A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129"/>
                <a:ext cx="55" cy="53"/>
              </a:xfrm>
              <a:custGeom>
                <a:avLst/>
                <a:gdLst>
                  <a:gd name="T0" fmla="*/ 79 w 91"/>
                  <a:gd name="T1" fmla="*/ 58 h 88"/>
                  <a:gd name="T2" fmla="*/ 79 w 91"/>
                  <a:gd name="T3" fmla="*/ 58 h 88"/>
                  <a:gd name="T4" fmla="*/ 91 w 91"/>
                  <a:gd name="T5" fmla="*/ 46 h 88"/>
                  <a:gd name="T6" fmla="*/ 81 w 91"/>
                  <a:gd name="T7" fmla="*/ 42 h 88"/>
                  <a:gd name="T8" fmla="*/ 70 w 91"/>
                  <a:gd name="T9" fmla="*/ 42 h 88"/>
                  <a:gd name="T10" fmla="*/ 72 w 91"/>
                  <a:gd name="T11" fmla="*/ 0 h 88"/>
                  <a:gd name="T12" fmla="*/ 37 w 91"/>
                  <a:gd name="T13" fmla="*/ 0 h 88"/>
                  <a:gd name="T14" fmla="*/ 30 w 91"/>
                  <a:gd name="T15" fmla="*/ 16 h 88"/>
                  <a:gd name="T16" fmla="*/ 44 w 91"/>
                  <a:gd name="T17" fmla="*/ 37 h 88"/>
                  <a:gd name="T18" fmla="*/ 16 w 91"/>
                  <a:gd name="T19" fmla="*/ 39 h 88"/>
                  <a:gd name="T20" fmla="*/ 0 w 91"/>
                  <a:gd name="T21" fmla="*/ 63 h 88"/>
                  <a:gd name="T22" fmla="*/ 23 w 91"/>
                  <a:gd name="T23" fmla="*/ 82 h 88"/>
                  <a:gd name="T24" fmla="*/ 51 w 91"/>
                  <a:gd name="T25" fmla="*/ 88 h 88"/>
                  <a:gd name="T26" fmla="*/ 53 w 91"/>
                  <a:gd name="T27" fmla="*/ 88 h 88"/>
                  <a:gd name="T28" fmla="*/ 67 w 91"/>
                  <a:gd name="T29" fmla="*/ 74 h 88"/>
                  <a:gd name="T30" fmla="*/ 79 w 91"/>
                  <a:gd name="T31" fmla="*/ 58 h 88"/>
                  <a:gd name="T32" fmla="*/ 79 w 91"/>
                  <a:gd name="T33" fmla="*/ 5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88">
                    <a:moveTo>
                      <a:pt x="79" y="58"/>
                    </a:moveTo>
                    <a:lnTo>
                      <a:pt x="79" y="58"/>
                    </a:lnTo>
                    <a:cubicBezTo>
                      <a:pt x="84" y="56"/>
                      <a:pt x="86" y="51"/>
                      <a:pt x="91" y="46"/>
                    </a:cubicBezTo>
                    <a:cubicBezTo>
                      <a:pt x="81" y="51"/>
                      <a:pt x="81" y="46"/>
                      <a:pt x="81" y="42"/>
                    </a:cubicBezTo>
                    <a:lnTo>
                      <a:pt x="70" y="42"/>
                    </a:lnTo>
                    <a:lnTo>
                      <a:pt x="72" y="0"/>
                    </a:lnTo>
                    <a:lnTo>
                      <a:pt x="37" y="0"/>
                    </a:lnTo>
                    <a:cubicBezTo>
                      <a:pt x="33" y="0"/>
                      <a:pt x="33" y="14"/>
                      <a:pt x="30" y="16"/>
                    </a:cubicBezTo>
                    <a:cubicBezTo>
                      <a:pt x="28" y="16"/>
                      <a:pt x="46" y="30"/>
                      <a:pt x="44" y="37"/>
                    </a:cubicBezTo>
                    <a:cubicBezTo>
                      <a:pt x="42" y="42"/>
                      <a:pt x="19" y="39"/>
                      <a:pt x="16" y="39"/>
                    </a:cubicBezTo>
                    <a:cubicBezTo>
                      <a:pt x="16" y="39"/>
                      <a:pt x="7" y="51"/>
                      <a:pt x="0" y="63"/>
                    </a:cubicBezTo>
                    <a:cubicBezTo>
                      <a:pt x="9" y="70"/>
                      <a:pt x="19" y="79"/>
                      <a:pt x="23" y="82"/>
                    </a:cubicBezTo>
                    <a:cubicBezTo>
                      <a:pt x="33" y="88"/>
                      <a:pt x="46" y="82"/>
                      <a:pt x="51" y="88"/>
                    </a:cubicBezTo>
                    <a:lnTo>
                      <a:pt x="53" y="88"/>
                    </a:lnTo>
                    <a:cubicBezTo>
                      <a:pt x="58" y="82"/>
                      <a:pt x="65" y="77"/>
                      <a:pt x="67" y="74"/>
                    </a:cubicBezTo>
                    <a:cubicBezTo>
                      <a:pt x="72" y="74"/>
                      <a:pt x="70" y="65"/>
                      <a:pt x="79" y="58"/>
                    </a:cubicBezTo>
                    <a:lnTo>
                      <a:pt x="79" y="5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3" name="Freeform 328">
                <a:extLst>
                  <a:ext uri="{FF2B5EF4-FFF2-40B4-BE49-F238E27FC236}">
                    <a16:creationId xmlns:a16="http://schemas.microsoft.com/office/drawing/2014/main" id="{A1A4D5B5-2121-EC1C-1895-671AC7706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129"/>
                <a:ext cx="55" cy="53"/>
              </a:xfrm>
              <a:custGeom>
                <a:avLst/>
                <a:gdLst>
                  <a:gd name="T0" fmla="*/ 79 w 91"/>
                  <a:gd name="T1" fmla="*/ 58 h 88"/>
                  <a:gd name="T2" fmla="*/ 79 w 91"/>
                  <a:gd name="T3" fmla="*/ 58 h 88"/>
                  <a:gd name="T4" fmla="*/ 91 w 91"/>
                  <a:gd name="T5" fmla="*/ 46 h 88"/>
                  <a:gd name="T6" fmla="*/ 81 w 91"/>
                  <a:gd name="T7" fmla="*/ 42 h 88"/>
                  <a:gd name="T8" fmla="*/ 70 w 91"/>
                  <a:gd name="T9" fmla="*/ 42 h 88"/>
                  <a:gd name="T10" fmla="*/ 72 w 91"/>
                  <a:gd name="T11" fmla="*/ 0 h 88"/>
                  <a:gd name="T12" fmla="*/ 37 w 91"/>
                  <a:gd name="T13" fmla="*/ 0 h 88"/>
                  <a:gd name="T14" fmla="*/ 30 w 91"/>
                  <a:gd name="T15" fmla="*/ 16 h 88"/>
                  <a:gd name="T16" fmla="*/ 44 w 91"/>
                  <a:gd name="T17" fmla="*/ 37 h 88"/>
                  <a:gd name="T18" fmla="*/ 16 w 91"/>
                  <a:gd name="T19" fmla="*/ 39 h 88"/>
                  <a:gd name="T20" fmla="*/ 0 w 91"/>
                  <a:gd name="T21" fmla="*/ 63 h 88"/>
                  <a:gd name="T22" fmla="*/ 23 w 91"/>
                  <a:gd name="T23" fmla="*/ 82 h 88"/>
                  <a:gd name="T24" fmla="*/ 51 w 91"/>
                  <a:gd name="T25" fmla="*/ 88 h 88"/>
                  <a:gd name="T26" fmla="*/ 53 w 91"/>
                  <a:gd name="T27" fmla="*/ 88 h 88"/>
                  <a:gd name="T28" fmla="*/ 67 w 91"/>
                  <a:gd name="T29" fmla="*/ 74 h 88"/>
                  <a:gd name="T30" fmla="*/ 79 w 91"/>
                  <a:gd name="T31" fmla="*/ 5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1" h="88">
                    <a:moveTo>
                      <a:pt x="79" y="58"/>
                    </a:moveTo>
                    <a:lnTo>
                      <a:pt x="79" y="58"/>
                    </a:lnTo>
                    <a:cubicBezTo>
                      <a:pt x="84" y="56"/>
                      <a:pt x="86" y="51"/>
                      <a:pt x="91" y="46"/>
                    </a:cubicBezTo>
                    <a:cubicBezTo>
                      <a:pt x="81" y="51"/>
                      <a:pt x="81" y="46"/>
                      <a:pt x="81" y="42"/>
                    </a:cubicBezTo>
                    <a:lnTo>
                      <a:pt x="70" y="42"/>
                    </a:lnTo>
                    <a:lnTo>
                      <a:pt x="72" y="0"/>
                    </a:lnTo>
                    <a:lnTo>
                      <a:pt x="37" y="0"/>
                    </a:lnTo>
                    <a:cubicBezTo>
                      <a:pt x="33" y="0"/>
                      <a:pt x="33" y="14"/>
                      <a:pt x="30" y="16"/>
                    </a:cubicBezTo>
                    <a:cubicBezTo>
                      <a:pt x="28" y="16"/>
                      <a:pt x="46" y="30"/>
                      <a:pt x="44" y="37"/>
                    </a:cubicBezTo>
                    <a:cubicBezTo>
                      <a:pt x="42" y="42"/>
                      <a:pt x="19" y="39"/>
                      <a:pt x="16" y="39"/>
                    </a:cubicBezTo>
                    <a:cubicBezTo>
                      <a:pt x="16" y="39"/>
                      <a:pt x="7" y="51"/>
                      <a:pt x="0" y="63"/>
                    </a:cubicBezTo>
                    <a:cubicBezTo>
                      <a:pt x="9" y="70"/>
                      <a:pt x="19" y="79"/>
                      <a:pt x="23" y="82"/>
                    </a:cubicBezTo>
                    <a:cubicBezTo>
                      <a:pt x="33" y="88"/>
                      <a:pt x="46" y="82"/>
                      <a:pt x="51" y="88"/>
                    </a:cubicBezTo>
                    <a:lnTo>
                      <a:pt x="53" y="88"/>
                    </a:lnTo>
                    <a:cubicBezTo>
                      <a:pt x="58" y="82"/>
                      <a:pt x="65" y="77"/>
                      <a:pt x="67" y="74"/>
                    </a:cubicBezTo>
                    <a:cubicBezTo>
                      <a:pt x="72" y="74"/>
                      <a:pt x="70" y="65"/>
                      <a:pt x="79" y="5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4" name="Freeform 329">
                <a:extLst>
                  <a:ext uri="{FF2B5EF4-FFF2-40B4-BE49-F238E27FC236}">
                    <a16:creationId xmlns:a16="http://schemas.microsoft.com/office/drawing/2014/main" id="{2C9A1171-4138-AB17-126B-93278725E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129"/>
                <a:ext cx="55" cy="53"/>
              </a:xfrm>
              <a:custGeom>
                <a:avLst/>
                <a:gdLst>
                  <a:gd name="T0" fmla="*/ 79 w 91"/>
                  <a:gd name="T1" fmla="*/ 58 h 88"/>
                  <a:gd name="T2" fmla="*/ 79 w 91"/>
                  <a:gd name="T3" fmla="*/ 58 h 88"/>
                  <a:gd name="T4" fmla="*/ 91 w 91"/>
                  <a:gd name="T5" fmla="*/ 46 h 88"/>
                  <a:gd name="T6" fmla="*/ 81 w 91"/>
                  <a:gd name="T7" fmla="*/ 42 h 88"/>
                  <a:gd name="T8" fmla="*/ 70 w 91"/>
                  <a:gd name="T9" fmla="*/ 42 h 88"/>
                  <a:gd name="T10" fmla="*/ 72 w 91"/>
                  <a:gd name="T11" fmla="*/ 0 h 88"/>
                  <a:gd name="T12" fmla="*/ 37 w 91"/>
                  <a:gd name="T13" fmla="*/ 0 h 88"/>
                  <a:gd name="T14" fmla="*/ 30 w 91"/>
                  <a:gd name="T15" fmla="*/ 16 h 88"/>
                  <a:gd name="T16" fmla="*/ 44 w 91"/>
                  <a:gd name="T17" fmla="*/ 37 h 88"/>
                  <a:gd name="T18" fmla="*/ 16 w 91"/>
                  <a:gd name="T19" fmla="*/ 39 h 88"/>
                  <a:gd name="T20" fmla="*/ 0 w 91"/>
                  <a:gd name="T21" fmla="*/ 63 h 88"/>
                  <a:gd name="T22" fmla="*/ 23 w 91"/>
                  <a:gd name="T23" fmla="*/ 82 h 88"/>
                  <a:gd name="T24" fmla="*/ 51 w 91"/>
                  <a:gd name="T25" fmla="*/ 88 h 88"/>
                  <a:gd name="T26" fmla="*/ 53 w 91"/>
                  <a:gd name="T27" fmla="*/ 88 h 88"/>
                  <a:gd name="T28" fmla="*/ 67 w 91"/>
                  <a:gd name="T29" fmla="*/ 74 h 88"/>
                  <a:gd name="T30" fmla="*/ 79 w 91"/>
                  <a:gd name="T31" fmla="*/ 58 h 88"/>
                  <a:gd name="T32" fmla="*/ 79 w 91"/>
                  <a:gd name="T33" fmla="*/ 5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88">
                    <a:moveTo>
                      <a:pt x="79" y="58"/>
                    </a:moveTo>
                    <a:lnTo>
                      <a:pt x="79" y="58"/>
                    </a:lnTo>
                    <a:cubicBezTo>
                      <a:pt x="84" y="56"/>
                      <a:pt x="86" y="51"/>
                      <a:pt x="91" y="46"/>
                    </a:cubicBezTo>
                    <a:cubicBezTo>
                      <a:pt x="81" y="51"/>
                      <a:pt x="81" y="46"/>
                      <a:pt x="81" y="42"/>
                    </a:cubicBezTo>
                    <a:lnTo>
                      <a:pt x="70" y="42"/>
                    </a:lnTo>
                    <a:lnTo>
                      <a:pt x="72" y="0"/>
                    </a:lnTo>
                    <a:lnTo>
                      <a:pt x="37" y="0"/>
                    </a:lnTo>
                    <a:cubicBezTo>
                      <a:pt x="33" y="0"/>
                      <a:pt x="33" y="14"/>
                      <a:pt x="30" y="16"/>
                    </a:cubicBezTo>
                    <a:cubicBezTo>
                      <a:pt x="28" y="16"/>
                      <a:pt x="46" y="30"/>
                      <a:pt x="44" y="37"/>
                    </a:cubicBezTo>
                    <a:cubicBezTo>
                      <a:pt x="42" y="42"/>
                      <a:pt x="19" y="39"/>
                      <a:pt x="16" y="39"/>
                    </a:cubicBezTo>
                    <a:cubicBezTo>
                      <a:pt x="16" y="39"/>
                      <a:pt x="7" y="51"/>
                      <a:pt x="0" y="63"/>
                    </a:cubicBezTo>
                    <a:cubicBezTo>
                      <a:pt x="9" y="70"/>
                      <a:pt x="19" y="79"/>
                      <a:pt x="23" y="82"/>
                    </a:cubicBezTo>
                    <a:cubicBezTo>
                      <a:pt x="33" y="88"/>
                      <a:pt x="46" y="82"/>
                      <a:pt x="51" y="88"/>
                    </a:cubicBezTo>
                    <a:lnTo>
                      <a:pt x="53" y="88"/>
                    </a:lnTo>
                    <a:cubicBezTo>
                      <a:pt x="58" y="82"/>
                      <a:pt x="65" y="77"/>
                      <a:pt x="67" y="74"/>
                    </a:cubicBezTo>
                    <a:cubicBezTo>
                      <a:pt x="72" y="74"/>
                      <a:pt x="70" y="65"/>
                      <a:pt x="79" y="58"/>
                    </a:cubicBezTo>
                    <a:lnTo>
                      <a:pt x="79" y="5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5" name="Freeform 330">
                <a:extLst>
                  <a:ext uri="{FF2B5EF4-FFF2-40B4-BE49-F238E27FC236}">
                    <a16:creationId xmlns:a16="http://schemas.microsoft.com/office/drawing/2014/main" id="{40DC0683-6777-449A-182C-56B0EDA2A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21"/>
                <a:ext cx="17" cy="34"/>
              </a:xfrm>
              <a:custGeom>
                <a:avLst/>
                <a:gdLst>
                  <a:gd name="T0" fmla="*/ 4 w 28"/>
                  <a:gd name="T1" fmla="*/ 14 h 56"/>
                  <a:gd name="T2" fmla="*/ 4 w 28"/>
                  <a:gd name="T3" fmla="*/ 14 h 56"/>
                  <a:gd name="T4" fmla="*/ 2 w 28"/>
                  <a:gd name="T5" fmla="*/ 14 h 56"/>
                  <a:gd name="T6" fmla="*/ 0 w 28"/>
                  <a:gd name="T7" fmla="*/ 56 h 56"/>
                  <a:gd name="T8" fmla="*/ 11 w 28"/>
                  <a:gd name="T9" fmla="*/ 56 h 56"/>
                  <a:gd name="T10" fmla="*/ 18 w 28"/>
                  <a:gd name="T11" fmla="*/ 44 h 56"/>
                  <a:gd name="T12" fmla="*/ 23 w 28"/>
                  <a:gd name="T13" fmla="*/ 9 h 56"/>
                  <a:gd name="T14" fmla="*/ 28 w 28"/>
                  <a:gd name="T15" fmla="*/ 7 h 56"/>
                  <a:gd name="T16" fmla="*/ 18 w 28"/>
                  <a:gd name="T17" fmla="*/ 0 h 56"/>
                  <a:gd name="T18" fmla="*/ 4 w 28"/>
                  <a:gd name="T19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56">
                    <a:moveTo>
                      <a:pt x="4" y="14"/>
                    </a:moveTo>
                    <a:lnTo>
                      <a:pt x="4" y="14"/>
                    </a:lnTo>
                    <a:lnTo>
                      <a:pt x="2" y="14"/>
                    </a:lnTo>
                    <a:lnTo>
                      <a:pt x="0" y="56"/>
                    </a:lnTo>
                    <a:lnTo>
                      <a:pt x="11" y="56"/>
                    </a:lnTo>
                    <a:cubicBezTo>
                      <a:pt x="11" y="51"/>
                      <a:pt x="14" y="46"/>
                      <a:pt x="18" y="44"/>
                    </a:cubicBezTo>
                    <a:cubicBezTo>
                      <a:pt x="25" y="37"/>
                      <a:pt x="14" y="11"/>
                      <a:pt x="23" y="9"/>
                    </a:cubicBezTo>
                    <a:cubicBezTo>
                      <a:pt x="25" y="9"/>
                      <a:pt x="28" y="7"/>
                      <a:pt x="28" y="7"/>
                    </a:cubicBezTo>
                    <a:cubicBezTo>
                      <a:pt x="25" y="2"/>
                      <a:pt x="21" y="0"/>
                      <a:pt x="18" y="0"/>
                    </a:cubicBezTo>
                    <a:cubicBezTo>
                      <a:pt x="14" y="0"/>
                      <a:pt x="7" y="14"/>
                      <a:pt x="4" y="1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6" name="Freeform 331">
                <a:extLst>
                  <a:ext uri="{FF2B5EF4-FFF2-40B4-BE49-F238E27FC236}">
                    <a16:creationId xmlns:a16="http://schemas.microsoft.com/office/drawing/2014/main" id="{BE93B58B-C96A-B6BA-1CDA-4BFF628B3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21"/>
                <a:ext cx="17" cy="34"/>
              </a:xfrm>
              <a:custGeom>
                <a:avLst/>
                <a:gdLst>
                  <a:gd name="T0" fmla="*/ 4 w 28"/>
                  <a:gd name="T1" fmla="*/ 14 h 56"/>
                  <a:gd name="T2" fmla="*/ 4 w 28"/>
                  <a:gd name="T3" fmla="*/ 14 h 56"/>
                  <a:gd name="T4" fmla="*/ 2 w 28"/>
                  <a:gd name="T5" fmla="*/ 14 h 56"/>
                  <a:gd name="T6" fmla="*/ 0 w 28"/>
                  <a:gd name="T7" fmla="*/ 56 h 56"/>
                  <a:gd name="T8" fmla="*/ 11 w 28"/>
                  <a:gd name="T9" fmla="*/ 56 h 56"/>
                  <a:gd name="T10" fmla="*/ 18 w 28"/>
                  <a:gd name="T11" fmla="*/ 44 h 56"/>
                  <a:gd name="T12" fmla="*/ 23 w 28"/>
                  <a:gd name="T13" fmla="*/ 9 h 56"/>
                  <a:gd name="T14" fmla="*/ 28 w 28"/>
                  <a:gd name="T15" fmla="*/ 7 h 56"/>
                  <a:gd name="T16" fmla="*/ 18 w 28"/>
                  <a:gd name="T17" fmla="*/ 0 h 56"/>
                  <a:gd name="T18" fmla="*/ 4 w 28"/>
                  <a:gd name="T19" fmla="*/ 14 h 56"/>
                  <a:gd name="T20" fmla="*/ 4 w 28"/>
                  <a:gd name="T21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56">
                    <a:moveTo>
                      <a:pt x="4" y="14"/>
                    </a:moveTo>
                    <a:lnTo>
                      <a:pt x="4" y="14"/>
                    </a:lnTo>
                    <a:lnTo>
                      <a:pt x="2" y="14"/>
                    </a:lnTo>
                    <a:lnTo>
                      <a:pt x="0" y="56"/>
                    </a:lnTo>
                    <a:lnTo>
                      <a:pt x="11" y="56"/>
                    </a:lnTo>
                    <a:cubicBezTo>
                      <a:pt x="11" y="51"/>
                      <a:pt x="14" y="46"/>
                      <a:pt x="18" y="44"/>
                    </a:cubicBezTo>
                    <a:cubicBezTo>
                      <a:pt x="25" y="37"/>
                      <a:pt x="14" y="11"/>
                      <a:pt x="23" y="9"/>
                    </a:cubicBezTo>
                    <a:cubicBezTo>
                      <a:pt x="25" y="9"/>
                      <a:pt x="28" y="7"/>
                      <a:pt x="28" y="7"/>
                    </a:cubicBezTo>
                    <a:cubicBezTo>
                      <a:pt x="25" y="2"/>
                      <a:pt x="21" y="0"/>
                      <a:pt x="18" y="0"/>
                    </a:cubicBezTo>
                    <a:cubicBezTo>
                      <a:pt x="14" y="0"/>
                      <a:pt x="7" y="14"/>
                      <a:pt x="4" y="14"/>
                    </a:cubicBezTo>
                    <a:lnTo>
                      <a:pt x="4" y="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7" name="Freeform 332">
                <a:extLst>
                  <a:ext uri="{FF2B5EF4-FFF2-40B4-BE49-F238E27FC236}">
                    <a16:creationId xmlns:a16="http://schemas.microsoft.com/office/drawing/2014/main" id="{74B23E3C-D384-1D14-05EB-63F81BB4C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21"/>
                <a:ext cx="17" cy="34"/>
              </a:xfrm>
              <a:custGeom>
                <a:avLst/>
                <a:gdLst>
                  <a:gd name="T0" fmla="*/ 4 w 28"/>
                  <a:gd name="T1" fmla="*/ 14 h 56"/>
                  <a:gd name="T2" fmla="*/ 4 w 28"/>
                  <a:gd name="T3" fmla="*/ 14 h 56"/>
                  <a:gd name="T4" fmla="*/ 2 w 28"/>
                  <a:gd name="T5" fmla="*/ 14 h 56"/>
                  <a:gd name="T6" fmla="*/ 0 w 28"/>
                  <a:gd name="T7" fmla="*/ 56 h 56"/>
                  <a:gd name="T8" fmla="*/ 11 w 28"/>
                  <a:gd name="T9" fmla="*/ 56 h 56"/>
                  <a:gd name="T10" fmla="*/ 18 w 28"/>
                  <a:gd name="T11" fmla="*/ 44 h 56"/>
                  <a:gd name="T12" fmla="*/ 23 w 28"/>
                  <a:gd name="T13" fmla="*/ 9 h 56"/>
                  <a:gd name="T14" fmla="*/ 28 w 28"/>
                  <a:gd name="T15" fmla="*/ 7 h 56"/>
                  <a:gd name="T16" fmla="*/ 18 w 28"/>
                  <a:gd name="T17" fmla="*/ 0 h 56"/>
                  <a:gd name="T18" fmla="*/ 4 w 28"/>
                  <a:gd name="T19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56">
                    <a:moveTo>
                      <a:pt x="4" y="14"/>
                    </a:moveTo>
                    <a:lnTo>
                      <a:pt x="4" y="14"/>
                    </a:lnTo>
                    <a:lnTo>
                      <a:pt x="2" y="14"/>
                    </a:lnTo>
                    <a:lnTo>
                      <a:pt x="0" y="56"/>
                    </a:lnTo>
                    <a:lnTo>
                      <a:pt x="11" y="56"/>
                    </a:lnTo>
                    <a:cubicBezTo>
                      <a:pt x="11" y="51"/>
                      <a:pt x="14" y="46"/>
                      <a:pt x="18" y="44"/>
                    </a:cubicBezTo>
                    <a:cubicBezTo>
                      <a:pt x="25" y="37"/>
                      <a:pt x="14" y="11"/>
                      <a:pt x="23" y="9"/>
                    </a:cubicBezTo>
                    <a:cubicBezTo>
                      <a:pt x="25" y="9"/>
                      <a:pt x="28" y="7"/>
                      <a:pt x="28" y="7"/>
                    </a:cubicBezTo>
                    <a:cubicBezTo>
                      <a:pt x="25" y="2"/>
                      <a:pt x="21" y="0"/>
                      <a:pt x="18" y="0"/>
                    </a:cubicBezTo>
                    <a:cubicBezTo>
                      <a:pt x="14" y="0"/>
                      <a:pt x="7" y="14"/>
                      <a:pt x="4" y="1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8" name="Freeform 333">
                <a:extLst>
                  <a:ext uri="{FF2B5EF4-FFF2-40B4-BE49-F238E27FC236}">
                    <a16:creationId xmlns:a16="http://schemas.microsoft.com/office/drawing/2014/main" id="{4D327A61-AA5C-FBE3-963F-0F6842478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121"/>
                <a:ext cx="17" cy="34"/>
              </a:xfrm>
              <a:custGeom>
                <a:avLst/>
                <a:gdLst>
                  <a:gd name="T0" fmla="*/ 4 w 28"/>
                  <a:gd name="T1" fmla="*/ 14 h 56"/>
                  <a:gd name="T2" fmla="*/ 4 w 28"/>
                  <a:gd name="T3" fmla="*/ 14 h 56"/>
                  <a:gd name="T4" fmla="*/ 2 w 28"/>
                  <a:gd name="T5" fmla="*/ 14 h 56"/>
                  <a:gd name="T6" fmla="*/ 0 w 28"/>
                  <a:gd name="T7" fmla="*/ 56 h 56"/>
                  <a:gd name="T8" fmla="*/ 11 w 28"/>
                  <a:gd name="T9" fmla="*/ 56 h 56"/>
                  <a:gd name="T10" fmla="*/ 18 w 28"/>
                  <a:gd name="T11" fmla="*/ 44 h 56"/>
                  <a:gd name="T12" fmla="*/ 23 w 28"/>
                  <a:gd name="T13" fmla="*/ 9 h 56"/>
                  <a:gd name="T14" fmla="*/ 28 w 28"/>
                  <a:gd name="T15" fmla="*/ 7 h 56"/>
                  <a:gd name="T16" fmla="*/ 18 w 28"/>
                  <a:gd name="T17" fmla="*/ 0 h 56"/>
                  <a:gd name="T18" fmla="*/ 4 w 28"/>
                  <a:gd name="T19" fmla="*/ 14 h 56"/>
                  <a:gd name="T20" fmla="*/ 4 w 28"/>
                  <a:gd name="T21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56">
                    <a:moveTo>
                      <a:pt x="4" y="14"/>
                    </a:moveTo>
                    <a:lnTo>
                      <a:pt x="4" y="14"/>
                    </a:lnTo>
                    <a:lnTo>
                      <a:pt x="2" y="14"/>
                    </a:lnTo>
                    <a:lnTo>
                      <a:pt x="0" y="56"/>
                    </a:lnTo>
                    <a:lnTo>
                      <a:pt x="11" y="56"/>
                    </a:lnTo>
                    <a:cubicBezTo>
                      <a:pt x="11" y="51"/>
                      <a:pt x="14" y="46"/>
                      <a:pt x="18" y="44"/>
                    </a:cubicBezTo>
                    <a:cubicBezTo>
                      <a:pt x="25" y="37"/>
                      <a:pt x="14" y="11"/>
                      <a:pt x="23" y="9"/>
                    </a:cubicBezTo>
                    <a:cubicBezTo>
                      <a:pt x="25" y="9"/>
                      <a:pt x="28" y="7"/>
                      <a:pt x="28" y="7"/>
                    </a:cubicBezTo>
                    <a:cubicBezTo>
                      <a:pt x="25" y="2"/>
                      <a:pt x="21" y="0"/>
                      <a:pt x="18" y="0"/>
                    </a:cubicBezTo>
                    <a:cubicBezTo>
                      <a:pt x="14" y="0"/>
                      <a:pt x="7" y="14"/>
                      <a:pt x="4" y="14"/>
                    </a:cubicBezTo>
                    <a:lnTo>
                      <a:pt x="4" y="1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09" name="Freeform 334">
                <a:extLst>
                  <a:ext uri="{FF2B5EF4-FFF2-40B4-BE49-F238E27FC236}">
                    <a16:creationId xmlns:a16="http://schemas.microsoft.com/office/drawing/2014/main" id="{C88C63BE-7A67-6364-6F0C-BE8C4979E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97"/>
                <a:ext cx="38" cy="31"/>
              </a:xfrm>
              <a:custGeom>
                <a:avLst/>
                <a:gdLst>
                  <a:gd name="T0" fmla="*/ 28 w 63"/>
                  <a:gd name="T1" fmla="*/ 5 h 51"/>
                  <a:gd name="T2" fmla="*/ 28 w 63"/>
                  <a:gd name="T3" fmla="*/ 5 h 51"/>
                  <a:gd name="T4" fmla="*/ 42 w 63"/>
                  <a:gd name="T5" fmla="*/ 33 h 51"/>
                  <a:gd name="T6" fmla="*/ 0 w 63"/>
                  <a:gd name="T7" fmla="*/ 42 h 51"/>
                  <a:gd name="T8" fmla="*/ 28 w 63"/>
                  <a:gd name="T9" fmla="*/ 47 h 51"/>
                  <a:gd name="T10" fmla="*/ 58 w 63"/>
                  <a:gd name="T11" fmla="*/ 51 h 51"/>
                  <a:gd name="T12" fmla="*/ 63 w 63"/>
                  <a:gd name="T13" fmla="*/ 9 h 51"/>
                  <a:gd name="T14" fmla="*/ 28 w 63"/>
                  <a:gd name="T15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1">
                    <a:moveTo>
                      <a:pt x="28" y="5"/>
                    </a:moveTo>
                    <a:lnTo>
                      <a:pt x="28" y="5"/>
                    </a:lnTo>
                    <a:cubicBezTo>
                      <a:pt x="18" y="12"/>
                      <a:pt x="42" y="26"/>
                      <a:pt x="42" y="33"/>
                    </a:cubicBezTo>
                    <a:cubicBezTo>
                      <a:pt x="42" y="42"/>
                      <a:pt x="4" y="33"/>
                      <a:pt x="0" y="42"/>
                    </a:cubicBezTo>
                    <a:cubicBezTo>
                      <a:pt x="0" y="47"/>
                      <a:pt x="14" y="51"/>
                      <a:pt x="28" y="47"/>
                    </a:cubicBezTo>
                    <a:cubicBezTo>
                      <a:pt x="42" y="44"/>
                      <a:pt x="51" y="49"/>
                      <a:pt x="58" y="51"/>
                    </a:cubicBezTo>
                    <a:cubicBezTo>
                      <a:pt x="58" y="37"/>
                      <a:pt x="60" y="21"/>
                      <a:pt x="63" y="9"/>
                    </a:cubicBezTo>
                    <a:cubicBezTo>
                      <a:pt x="49" y="7"/>
                      <a:pt x="35" y="0"/>
                      <a:pt x="28" y="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0" name="Freeform 335">
                <a:extLst>
                  <a:ext uri="{FF2B5EF4-FFF2-40B4-BE49-F238E27FC236}">
                    <a16:creationId xmlns:a16="http://schemas.microsoft.com/office/drawing/2014/main" id="{A77E2563-FD44-C08A-F325-3BC9439F0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97"/>
                <a:ext cx="38" cy="31"/>
              </a:xfrm>
              <a:custGeom>
                <a:avLst/>
                <a:gdLst>
                  <a:gd name="T0" fmla="*/ 28 w 63"/>
                  <a:gd name="T1" fmla="*/ 5 h 51"/>
                  <a:gd name="T2" fmla="*/ 28 w 63"/>
                  <a:gd name="T3" fmla="*/ 5 h 51"/>
                  <a:gd name="T4" fmla="*/ 42 w 63"/>
                  <a:gd name="T5" fmla="*/ 33 h 51"/>
                  <a:gd name="T6" fmla="*/ 0 w 63"/>
                  <a:gd name="T7" fmla="*/ 42 h 51"/>
                  <a:gd name="T8" fmla="*/ 28 w 63"/>
                  <a:gd name="T9" fmla="*/ 47 h 51"/>
                  <a:gd name="T10" fmla="*/ 58 w 63"/>
                  <a:gd name="T11" fmla="*/ 51 h 51"/>
                  <a:gd name="T12" fmla="*/ 63 w 63"/>
                  <a:gd name="T13" fmla="*/ 9 h 51"/>
                  <a:gd name="T14" fmla="*/ 28 w 63"/>
                  <a:gd name="T15" fmla="*/ 5 h 51"/>
                  <a:gd name="T16" fmla="*/ 28 w 63"/>
                  <a:gd name="T17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1">
                    <a:moveTo>
                      <a:pt x="28" y="5"/>
                    </a:moveTo>
                    <a:lnTo>
                      <a:pt x="28" y="5"/>
                    </a:lnTo>
                    <a:cubicBezTo>
                      <a:pt x="18" y="12"/>
                      <a:pt x="42" y="26"/>
                      <a:pt x="42" y="33"/>
                    </a:cubicBezTo>
                    <a:cubicBezTo>
                      <a:pt x="42" y="42"/>
                      <a:pt x="4" y="33"/>
                      <a:pt x="0" y="42"/>
                    </a:cubicBezTo>
                    <a:cubicBezTo>
                      <a:pt x="0" y="47"/>
                      <a:pt x="14" y="51"/>
                      <a:pt x="28" y="47"/>
                    </a:cubicBezTo>
                    <a:cubicBezTo>
                      <a:pt x="42" y="44"/>
                      <a:pt x="51" y="49"/>
                      <a:pt x="58" y="51"/>
                    </a:cubicBezTo>
                    <a:cubicBezTo>
                      <a:pt x="58" y="37"/>
                      <a:pt x="60" y="21"/>
                      <a:pt x="63" y="9"/>
                    </a:cubicBezTo>
                    <a:cubicBezTo>
                      <a:pt x="49" y="7"/>
                      <a:pt x="35" y="0"/>
                      <a:pt x="28" y="5"/>
                    </a:cubicBezTo>
                    <a:lnTo>
                      <a:pt x="28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1" name="Freeform 336">
                <a:extLst>
                  <a:ext uri="{FF2B5EF4-FFF2-40B4-BE49-F238E27FC236}">
                    <a16:creationId xmlns:a16="http://schemas.microsoft.com/office/drawing/2014/main" id="{7CF52E58-EBDF-2459-9B8A-E7C40EE19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97"/>
                <a:ext cx="38" cy="31"/>
              </a:xfrm>
              <a:custGeom>
                <a:avLst/>
                <a:gdLst>
                  <a:gd name="T0" fmla="*/ 28 w 63"/>
                  <a:gd name="T1" fmla="*/ 5 h 51"/>
                  <a:gd name="T2" fmla="*/ 28 w 63"/>
                  <a:gd name="T3" fmla="*/ 5 h 51"/>
                  <a:gd name="T4" fmla="*/ 42 w 63"/>
                  <a:gd name="T5" fmla="*/ 33 h 51"/>
                  <a:gd name="T6" fmla="*/ 0 w 63"/>
                  <a:gd name="T7" fmla="*/ 42 h 51"/>
                  <a:gd name="T8" fmla="*/ 28 w 63"/>
                  <a:gd name="T9" fmla="*/ 47 h 51"/>
                  <a:gd name="T10" fmla="*/ 58 w 63"/>
                  <a:gd name="T11" fmla="*/ 51 h 51"/>
                  <a:gd name="T12" fmla="*/ 63 w 63"/>
                  <a:gd name="T13" fmla="*/ 9 h 51"/>
                  <a:gd name="T14" fmla="*/ 28 w 63"/>
                  <a:gd name="T15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51">
                    <a:moveTo>
                      <a:pt x="28" y="5"/>
                    </a:moveTo>
                    <a:lnTo>
                      <a:pt x="28" y="5"/>
                    </a:lnTo>
                    <a:cubicBezTo>
                      <a:pt x="18" y="12"/>
                      <a:pt x="42" y="26"/>
                      <a:pt x="42" y="33"/>
                    </a:cubicBezTo>
                    <a:cubicBezTo>
                      <a:pt x="42" y="42"/>
                      <a:pt x="4" y="33"/>
                      <a:pt x="0" y="42"/>
                    </a:cubicBezTo>
                    <a:cubicBezTo>
                      <a:pt x="0" y="47"/>
                      <a:pt x="14" y="51"/>
                      <a:pt x="28" y="47"/>
                    </a:cubicBezTo>
                    <a:cubicBezTo>
                      <a:pt x="42" y="44"/>
                      <a:pt x="51" y="49"/>
                      <a:pt x="58" y="51"/>
                    </a:cubicBezTo>
                    <a:cubicBezTo>
                      <a:pt x="58" y="37"/>
                      <a:pt x="60" y="21"/>
                      <a:pt x="63" y="9"/>
                    </a:cubicBezTo>
                    <a:cubicBezTo>
                      <a:pt x="49" y="7"/>
                      <a:pt x="35" y="0"/>
                      <a:pt x="28" y="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2" name="Freeform 337">
                <a:extLst>
                  <a:ext uri="{FF2B5EF4-FFF2-40B4-BE49-F238E27FC236}">
                    <a16:creationId xmlns:a16="http://schemas.microsoft.com/office/drawing/2014/main" id="{A9C938AE-211E-8784-2F42-6F998DD4F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2097"/>
                <a:ext cx="38" cy="31"/>
              </a:xfrm>
              <a:custGeom>
                <a:avLst/>
                <a:gdLst>
                  <a:gd name="T0" fmla="*/ 28 w 63"/>
                  <a:gd name="T1" fmla="*/ 5 h 51"/>
                  <a:gd name="T2" fmla="*/ 28 w 63"/>
                  <a:gd name="T3" fmla="*/ 5 h 51"/>
                  <a:gd name="T4" fmla="*/ 42 w 63"/>
                  <a:gd name="T5" fmla="*/ 33 h 51"/>
                  <a:gd name="T6" fmla="*/ 0 w 63"/>
                  <a:gd name="T7" fmla="*/ 42 h 51"/>
                  <a:gd name="T8" fmla="*/ 28 w 63"/>
                  <a:gd name="T9" fmla="*/ 47 h 51"/>
                  <a:gd name="T10" fmla="*/ 58 w 63"/>
                  <a:gd name="T11" fmla="*/ 51 h 51"/>
                  <a:gd name="T12" fmla="*/ 63 w 63"/>
                  <a:gd name="T13" fmla="*/ 9 h 51"/>
                  <a:gd name="T14" fmla="*/ 28 w 63"/>
                  <a:gd name="T15" fmla="*/ 5 h 51"/>
                  <a:gd name="T16" fmla="*/ 28 w 63"/>
                  <a:gd name="T17" fmla="*/ 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1">
                    <a:moveTo>
                      <a:pt x="28" y="5"/>
                    </a:moveTo>
                    <a:lnTo>
                      <a:pt x="28" y="5"/>
                    </a:lnTo>
                    <a:cubicBezTo>
                      <a:pt x="18" y="12"/>
                      <a:pt x="42" y="26"/>
                      <a:pt x="42" y="33"/>
                    </a:cubicBezTo>
                    <a:cubicBezTo>
                      <a:pt x="42" y="42"/>
                      <a:pt x="4" y="33"/>
                      <a:pt x="0" y="42"/>
                    </a:cubicBezTo>
                    <a:cubicBezTo>
                      <a:pt x="0" y="47"/>
                      <a:pt x="14" y="51"/>
                      <a:pt x="28" y="47"/>
                    </a:cubicBezTo>
                    <a:cubicBezTo>
                      <a:pt x="42" y="44"/>
                      <a:pt x="51" y="49"/>
                      <a:pt x="58" y="51"/>
                    </a:cubicBezTo>
                    <a:cubicBezTo>
                      <a:pt x="58" y="37"/>
                      <a:pt x="60" y="21"/>
                      <a:pt x="63" y="9"/>
                    </a:cubicBezTo>
                    <a:cubicBezTo>
                      <a:pt x="49" y="7"/>
                      <a:pt x="35" y="0"/>
                      <a:pt x="28" y="5"/>
                    </a:cubicBezTo>
                    <a:lnTo>
                      <a:pt x="28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3" name="Freeform 338">
                <a:extLst>
                  <a:ext uri="{FF2B5EF4-FFF2-40B4-BE49-F238E27FC236}">
                    <a16:creationId xmlns:a16="http://schemas.microsoft.com/office/drawing/2014/main" id="{B2A9FF0B-622D-2BAA-1DB6-F16300CA4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101"/>
                <a:ext cx="43" cy="30"/>
              </a:xfrm>
              <a:custGeom>
                <a:avLst/>
                <a:gdLst>
                  <a:gd name="T0" fmla="*/ 28 w 72"/>
                  <a:gd name="T1" fmla="*/ 35 h 49"/>
                  <a:gd name="T2" fmla="*/ 28 w 72"/>
                  <a:gd name="T3" fmla="*/ 35 h 49"/>
                  <a:gd name="T4" fmla="*/ 72 w 72"/>
                  <a:gd name="T5" fmla="*/ 28 h 49"/>
                  <a:gd name="T6" fmla="*/ 16 w 72"/>
                  <a:gd name="T7" fmla="*/ 5 h 49"/>
                  <a:gd name="T8" fmla="*/ 4 w 72"/>
                  <a:gd name="T9" fmla="*/ 2 h 49"/>
                  <a:gd name="T10" fmla="*/ 0 w 72"/>
                  <a:gd name="T11" fmla="*/ 44 h 49"/>
                  <a:gd name="T12" fmla="*/ 2 w 72"/>
                  <a:gd name="T13" fmla="*/ 44 h 49"/>
                  <a:gd name="T14" fmla="*/ 28 w 72"/>
                  <a:gd name="T15" fmla="*/ 3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49">
                    <a:moveTo>
                      <a:pt x="28" y="35"/>
                    </a:moveTo>
                    <a:lnTo>
                      <a:pt x="28" y="35"/>
                    </a:lnTo>
                    <a:cubicBezTo>
                      <a:pt x="44" y="30"/>
                      <a:pt x="72" y="40"/>
                      <a:pt x="72" y="28"/>
                    </a:cubicBezTo>
                    <a:cubicBezTo>
                      <a:pt x="72" y="14"/>
                      <a:pt x="25" y="0"/>
                      <a:pt x="16" y="5"/>
                    </a:cubicBezTo>
                    <a:cubicBezTo>
                      <a:pt x="11" y="5"/>
                      <a:pt x="9" y="5"/>
                      <a:pt x="4" y="2"/>
                    </a:cubicBezTo>
                    <a:cubicBezTo>
                      <a:pt x="2" y="14"/>
                      <a:pt x="0" y="30"/>
                      <a:pt x="0" y="44"/>
                    </a:cubicBezTo>
                    <a:lnTo>
                      <a:pt x="2" y="44"/>
                    </a:lnTo>
                    <a:cubicBezTo>
                      <a:pt x="9" y="49"/>
                      <a:pt x="11" y="42"/>
                      <a:pt x="28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4" name="Freeform 339">
                <a:extLst>
                  <a:ext uri="{FF2B5EF4-FFF2-40B4-BE49-F238E27FC236}">
                    <a16:creationId xmlns:a16="http://schemas.microsoft.com/office/drawing/2014/main" id="{18029E33-C927-1E6B-42D4-CFCA53E0E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101"/>
                <a:ext cx="43" cy="30"/>
              </a:xfrm>
              <a:custGeom>
                <a:avLst/>
                <a:gdLst>
                  <a:gd name="T0" fmla="*/ 28 w 72"/>
                  <a:gd name="T1" fmla="*/ 35 h 49"/>
                  <a:gd name="T2" fmla="*/ 28 w 72"/>
                  <a:gd name="T3" fmla="*/ 35 h 49"/>
                  <a:gd name="T4" fmla="*/ 72 w 72"/>
                  <a:gd name="T5" fmla="*/ 28 h 49"/>
                  <a:gd name="T6" fmla="*/ 16 w 72"/>
                  <a:gd name="T7" fmla="*/ 5 h 49"/>
                  <a:gd name="T8" fmla="*/ 4 w 72"/>
                  <a:gd name="T9" fmla="*/ 2 h 49"/>
                  <a:gd name="T10" fmla="*/ 0 w 72"/>
                  <a:gd name="T11" fmla="*/ 44 h 49"/>
                  <a:gd name="T12" fmla="*/ 2 w 72"/>
                  <a:gd name="T13" fmla="*/ 44 h 49"/>
                  <a:gd name="T14" fmla="*/ 28 w 72"/>
                  <a:gd name="T15" fmla="*/ 35 h 49"/>
                  <a:gd name="T16" fmla="*/ 28 w 72"/>
                  <a:gd name="T17" fmla="*/ 3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49">
                    <a:moveTo>
                      <a:pt x="28" y="35"/>
                    </a:moveTo>
                    <a:lnTo>
                      <a:pt x="28" y="35"/>
                    </a:lnTo>
                    <a:cubicBezTo>
                      <a:pt x="44" y="30"/>
                      <a:pt x="72" y="40"/>
                      <a:pt x="72" y="28"/>
                    </a:cubicBezTo>
                    <a:cubicBezTo>
                      <a:pt x="72" y="14"/>
                      <a:pt x="25" y="0"/>
                      <a:pt x="16" y="5"/>
                    </a:cubicBezTo>
                    <a:cubicBezTo>
                      <a:pt x="11" y="5"/>
                      <a:pt x="9" y="5"/>
                      <a:pt x="4" y="2"/>
                    </a:cubicBezTo>
                    <a:cubicBezTo>
                      <a:pt x="2" y="14"/>
                      <a:pt x="0" y="30"/>
                      <a:pt x="0" y="44"/>
                    </a:cubicBezTo>
                    <a:lnTo>
                      <a:pt x="2" y="44"/>
                    </a:lnTo>
                    <a:cubicBezTo>
                      <a:pt x="9" y="49"/>
                      <a:pt x="11" y="42"/>
                      <a:pt x="28" y="35"/>
                    </a:cubicBezTo>
                    <a:lnTo>
                      <a:pt x="28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5" name="Freeform 340">
                <a:extLst>
                  <a:ext uri="{FF2B5EF4-FFF2-40B4-BE49-F238E27FC236}">
                    <a16:creationId xmlns:a16="http://schemas.microsoft.com/office/drawing/2014/main" id="{6AC74201-337D-4F22-883A-DEAC0421E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101"/>
                <a:ext cx="43" cy="30"/>
              </a:xfrm>
              <a:custGeom>
                <a:avLst/>
                <a:gdLst>
                  <a:gd name="T0" fmla="*/ 28 w 72"/>
                  <a:gd name="T1" fmla="*/ 35 h 49"/>
                  <a:gd name="T2" fmla="*/ 28 w 72"/>
                  <a:gd name="T3" fmla="*/ 35 h 49"/>
                  <a:gd name="T4" fmla="*/ 72 w 72"/>
                  <a:gd name="T5" fmla="*/ 28 h 49"/>
                  <a:gd name="T6" fmla="*/ 16 w 72"/>
                  <a:gd name="T7" fmla="*/ 5 h 49"/>
                  <a:gd name="T8" fmla="*/ 4 w 72"/>
                  <a:gd name="T9" fmla="*/ 2 h 49"/>
                  <a:gd name="T10" fmla="*/ 0 w 72"/>
                  <a:gd name="T11" fmla="*/ 44 h 49"/>
                  <a:gd name="T12" fmla="*/ 2 w 72"/>
                  <a:gd name="T13" fmla="*/ 44 h 49"/>
                  <a:gd name="T14" fmla="*/ 28 w 72"/>
                  <a:gd name="T15" fmla="*/ 3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49">
                    <a:moveTo>
                      <a:pt x="28" y="35"/>
                    </a:moveTo>
                    <a:lnTo>
                      <a:pt x="28" y="35"/>
                    </a:lnTo>
                    <a:cubicBezTo>
                      <a:pt x="44" y="30"/>
                      <a:pt x="72" y="40"/>
                      <a:pt x="72" y="28"/>
                    </a:cubicBezTo>
                    <a:cubicBezTo>
                      <a:pt x="72" y="14"/>
                      <a:pt x="25" y="0"/>
                      <a:pt x="16" y="5"/>
                    </a:cubicBezTo>
                    <a:cubicBezTo>
                      <a:pt x="11" y="5"/>
                      <a:pt x="9" y="5"/>
                      <a:pt x="4" y="2"/>
                    </a:cubicBezTo>
                    <a:cubicBezTo>
                      <a:pt x="2" y="14"/>
                      <a:pt x="0" y="30"/>
                      <a:pt x="0" y="44"/>
                    </a:cubicBezTo>
                    <a:lnTo>
                      <a:pt x="2" y="44"/>
                    </a:lnTo>
                    <a:cubicBezTo>
                      <a:pt x="9" y="49"/>
                      <a:pt x="11" y="42"/>
                      <a:pt x="28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6" name="Freeform 341">
                <a:extLst>
                  <a:ext uri="{FF2B5EF4-FFF2-40B4-BE49-F238E27FC236}">
                    <a16:creationId xmlns:a16="http://schemas.microsoft.com/office/drawing/2014/main" id="{C789D296-2FDE-D5AE-710B-B2E55B0F7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101"/>
                <a:ext cx="43" cy="30"/>
              </a:xfrm>
              <a:custGeom>
                <a:avLst/>
                <a:gdLst>
                  <a:gd name="T0" fmla="*/ 28 w 72"/>
                  <a:gd name="T1" fmla="*/ 35 h 49"/>
                  <a:gd name="T2" fmla="*/ 28 w 72"/>
                  <a:gd name="T3" fmla="*/ 35 h 49"/>
                  <a:gd name="T4" fmla="*/ 72 w 72"/>
                  <a:gd name="T5" fmla="*/ 28 h 49"/>
                  <a:gd name="T6" fmla="*/ 16 w 72"/>
                  <a:gd name="T7" fmla="*/ 5 h 49"/>
                  <a:gd name="T8" fmla="*/ 4 w 72"/>
                  <a:gd name="T9" fmla="*/ 2 h 49"/>
                  <a:gd name="T10" fmla="*/ 0 w 72"/>
                  <a:gd name="T11" fmla="*/ 44 h 49"/>
                  <a:gd name="T12" fmla="*/ 2 w 72"/>
                  <a:gd name="T13" fmla="*/ 44 h 49"/>
                  <a:gd name="T14" fmla="*/ 28 w 72"/>
                  <a:gd name="T15" fmla="*/ 35 h 49"/>
                  <a:gd name="T16" fmla="*/ 28 w 72"/>
                  <a:gd name="T17" fmla="*/ 3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49">
                    <a:moveTo>
                      <a:pt x="28" y="35"/>
                    </a:moveTo>
                    <a:lnTo>
                      <a:pt x="28" y="35"/>
                    </a:lnTo>
                    <a:cubicBezTo>
                      <a:pt x="44" y="30"/>
                      <a:pt x="72" y="40"/>
                      <a:pt x="72" y="28"/>
                    </a:cubicBezTo>
                    <a:cubicBezTo>
                      <a:pt x="72" y="14"/>
                      <a:pt x="25" y="0"/>
                      <a:pt x="16" y="5"/>
                    </a:cubicBezTo>
                    <a:cubicBezTo>
                      <a:pt x="11" y="5"/>
                      <a:pt x="9" y="5"/>
                      <a:pt x="4" y="2"/>
                    </a:cubicBezTo>
                    <a:cubicBezTo>
                      <a:pt x="2" y="14"/>
                      <a:pt x="0" y="30"/>
                      <a:pt x="0" y="44"/>
                    </a:cubicBezTo>
                    <a:lnTo>
                      <a:pt x="2" y="44"/>
                    </a:lnTo>
                    <a:cubicBezTo>
                      <a:pt x="9" y="49"/>
                      <a:pt x="11" y="42"/>
                      <a:pt x="28" y="35"/>
                    </a:cubicBezTo>
                    <a:lnTo>
                      <a:pt x="28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7" name="Freeform 342">
                <a:extLst>
                  <a:ext uri="{FF2B5EF4-FFF2-40B4-BE49-F238E27FC236}">
                    <a16:creationId xmlns:a16="http://schemas.microsoft.com/office/drawing/2014/main" id="{C30EFFAA-4617-156C-DF90-D60BC15FD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165"/>
                <a:ext cx="55" cy="57"/>
              </a:xfrm>
              <a:custGeom>
                <a:avLst/>
                <a:gdLst>
                  <a:gd name="T0" fmla="*/ 49 w 91"/>
                  <a:gd name="T1" fmla="*/ 89 h 94"/>
                  <a:gd name="T2" fmla="*/ 49 w 91"/>
                  <a:gd name="T3" fmla="*/ 89 h 94"/>
                  <a:gd name="T4" fmla="*/ 70 w 91"/>
                  <a:gd name="T5" fmla="*/ 94 h 94"/>
                  <a:gd name="T6" fmla="*/ 79 w 91"/>
                  <a:gd name="T7" fmla="*/ 94 h 94"/>
                  <a:gd name="T8" fmla="*/ 77 w 91"/>
                  <a:gd name="T9" fmla="*/ 89 h 94"/>
                  <a:gd name="T10" fmla="*/ 82 w 91"/>
                  <a:gd name="T11" fmla="*/ 63 h 94"/>
                  <a:gd name="T12" fmla="*/ 84 w 91"/>
                  <a:gd name="T13" fmla="*/ 26 h 94"/>
                  <a:gd name="T14" fmla="*/ 89 w 91"/>
                  <a:gd name="T15" fmla="*/ 3 h 94"/>
                  <a:gd name="T16" fmla="*/ 65 w 91"/>
                  <a:gd name="T17" fmla="*/ 12 h 94"/>
                  <a:gd name="T18" fmla="*/ 44 w 91"/>
                  <a:gd name="T19" fmla="*/ 17 h 94"/>
                  <a:gd name="T20" fmla="*/ 21 w 91"/>
                  <a:gd name="T21" fmla="*/ 26 h 94"/>
                  <a:gd name="T22" fmla="*/ 14 w 91"/>
                  <a:gd name="T23" fmla="*/ 40 h 94"/>
                  <a:gd name="T24" fmla="*/ 7 w 91"/>
                  <a:gd name="T25" fmla="*/ 45 h 94"/>
                  <a:gd name="T26" fmla="*/ 0 w 91"/>
                  <a:gd name="T27" fmla="*/ 47 h 94"/>
                  <a:gd name="T28" fmla="*/ 3 w 91"/>
                  <a:gd name="T29" fmla="*/ 56 h 94"/>
                  <a:gd name="T30" fmla="*/ 30 w 91"/>
                  <a:gd name="T31" fmla="*/ 80 h 94"/>
                  <a:gd name="T32" fmla="*/ 37 w 91"/>
                  <a:gd name="T33" fmla="*/ 89 h 94"/>
                  <a:gd name="T34" fmla="*/ 49 w 91"/>
                  <a:gd name="T35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94">
                    <a:moveTo>
                      <a:pt x="49" y="89"/>
                    </a:moveTo>
                    <a:lnTo>
                      <a:pt x="49" y="89"/>
                    </a:lnTo>
                    <a:cubicBezTo>
                      <a:pt x="54" y="91"/>
                      <a:pt x="65" y="89"/>
                      <a:pt x="70" y="94"/>
                    </a:cubicBezTo>
                    <a:lnTo>
                      <a:pt x="79" y="94"/>
                    </a:lnTo>
                    <a:cubicBezTo>
                      <a:pt x="79" y="91"/>
                      <a:pt x="77" y="91"/>
                      <a:pt x="77" y="89"/>
                    </a:cubicBezTo>
                    <a:cubicBezTo>
                      <a:pt x="75" y="84"/>
                      <a:pt x="79" y="70"/>
                      <a:pt x="82" y="63"/>
                    </a:cubicBezTo>
                    <a:cubicBezTo>
                      <a:pt x="84" y="54"/>
                      <a:pt x="79" y="31"/>
                      <a:pt x="84" y="26"/>
                    </a:cubicBezTo>
                    <a:cubicBezTo>
                      <a:pt x="91" y="22"/>
                      <a:pt x="86" y="17"/>
                      <a:pt x="89" y="3"/>
                    </a:cubicBezTo>
                    <a:cubicBezTo>
                      <a:pt x="79" y="0"/>
                      <a:pt x="68" y="12"/>
                      <a:pt x="65" y="12"/>
                    </a:cubicBezTo>
                    <a:cubicBezTo>
                      <a:pt x="61" y="12"/>
                      <a:pt x="47" y="7"/>
                      <a:pt x="44" y="17"/>
                    </a:cubicBezTo>
                    <a:cubicBezTo>
                      <a:pt x="42" y="24"/>
                      <a:pt x="33" y="26"/>
                      <a:pt x="21" y="26"/>
                    </a:cubicBezTo>
                    <a:cubicBezTo>
                      <a:pt x="10" y="26"/>
                      <a:pt x="14" y="38"/>
                      <a:pt x="14" y="40"/>
                    </a:cubicBezTo>
                    <a:cubicBezTo>
                      <a:pt x="14" y="42"/>
                      <a:pt x="7" y="45"/>
                      <a:pt x="7" y="45"/>
                    </a:cubicBezTo>
                    <a:lnTo>
                      <a:pt x="0" y="47"/>
                    </a:lnTo>
                    <a:cubicBezTo>
                      <a:pt x="0" y="49"/>
                      <a:pt x="0" y="54"/>
                      <a:pt x="3" y="56"/>
                    </a:cubicBezTo>
                    <a:cubicBezTo>
                      <a:pt x="12" y="59"/>
                      <a:pt x="21" y="75"/>
                      <a:pt x="30" y="80"/>
                    </a:cubicBezTo>
                    <a:cubicBezTo>
                      <a:pt x="33" y="82"/>
                      <a:pt x="35" y="87"/>
                      <a:pt x="37" y="89"/>
                    </a:cubicBezTo>
                    <a:lnTo>
                      <a:pt x="49" y="8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8" name="Freeform 343">
                <a:extLst>
                  <a:ext uri="{FF2B5EF4-FFF2-40B4-BE49-F238E27FC236}">
                    <a16:creationId xmlns:a16="http://schemas.microsoft.com/office/drawing/2014/main" id="{4D7651CE-19D9-60B1-4915-54DECC7AE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165"/>
                <a:ext cx="55" cy="57"/>
              </a:xfrm>
              <a:custGeom>
                <a:avLst/>
                <a:gdLst>
                  <a:gd name="T0" fmla="*/ 49 w 91"/>
                  <a:gd name="T1" fmla="*/ 89 h 94"/>
                  <a:gd name="T2" fmla="*/ 49 w 91"/>
                  <a:gd name="T3" fmla="*/ 89 h 94"/>
                  <a:gd name="T4" fmla="*/ 70 w 91"/>
                  <a:gd name="T5" fmla="*/ 94 h 94"/>
                  <a:gd name="T6" fmla="*/ 79 w 91"/>
                  <a:gd name="T7" fmla="*/ 94 h 94"/>
                  <a:gd name="T8" fmla="*/ 77 w 91"/>
                  <a:gd name="T9" fmla="*/ 89 h 94"/>
                  <a:gd name="T10" fmla="*/ 82 w 91"/>
                  <a:gd name="T11" fmla="*/ 63 h 94"/>
                  <a:gd name="T12" fmla="*/ 84 w 91"/>
                  <a:gd name="T13" fmla="*/ 26 h 94"/>
                  <a:gd name="T14" fmla="*/ 89 w 91"/>
                  <a:gd name="T15" fmla="*/ 3 h 94"/>
                  <a:gd name="T16" fmla="*/ 65 w 91"/>
                  <a:gd name="T17" fmla="*/ 12 h 94"/>
                  <a:gd name="T18" fmla="*/ 44 w 91"/>
                  <a:gd name="T19" fmla="*/ 17 h 94"/>
                  <a:gd name="T20" fmla="*/ 21 w 91"/>
                  <a:gd name="T21" fmla="*/ 26 h 94"/>
                  <a:gd name="T22" fmla="*/ 14 w 91"/>
                  <a:gd name="T23" fmla="*/ 40 h 94"/>
                  <a:gd name="T24" fmla="*/ 7 w 91"/>
                  <a:gd name="T25" fmla="*/ 45 h 94"/>
                  <a:gd name="T26" fmla="*/ 0 w 91"/>
                  <a:gd name="T27" fmla="*/ 47 h 94"/>
                  <a:gd name="T28" fmla="*/ 3 w 91"/>
                  <a:gd name="T29" fmla="*/ 56 h 94"/>
                  <a:gd name="T30" fmla="*/ 30 w 91"/>
                  <a:gd name="T31" fmla="*/ 80 h 94"/>
                  <a:gd name="T32" fmla="*/ 37 w 91"/>
                  <a:gd name="T33" fmla="*/ 89 h 94"/>
                  <a:gd name="T34" fmla="*/ 49 w 91"/>
                  <a:gd name="T35" fmla="*/ 89 h 94"/>
                  <a:gd name="T36" fmla="*/ 49 w 91"/>
                  <a:gd name="T37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94">
                    <a:moveTo>
                      <a:pt x="49" y="89"/>
                    </a:moveTo>
                    <a:lnTo>
                      <a:pt x="49" y="89"/>
                    </a:lnTo>
                    <a:cubicBezTo>
                      <a:pt x="54" y="91"/>
                      <a:pt x="65" y="89"/>
                      <a:pt x="70" y="94"/>
                    </a:cubicBezTo>
                    <a:lnTo>
                      <a:pt x="79" y="94"/>
                    </a:lnTo>
                    <a:cubicBezTo>
                      <a:pt x="79" y="91"/>
                      <a:pt x="77" y="91"/>
                      <a:pt x="77" y="89"/>
                    </a:cubicBezTo>
                    <a:cubicBezTo>
                      <a:pt x="75" y="84"/>
                      <a:pt x="79" y="70"/>
                      <a:pt x="82" y="63"/>
                    </a:cubicBezTo>
                    <a:cubicBezTo>
                      <a:pt x="84" y="54"/>
                      <a:pt x="79" y="31"/>
                      <a:pt x="84" y="26"/>
                    </a:cubicBezTo>
                    <a:cubicBezTo>
                      <a:pt x="91" y="22"/>
                      <a:pt x="86" y="17"/>
                      <a:pt x="89" y="3"/>
                    </a:cubicBezTo>
                    <a:cubicBezTo>
                      <a:pt x="79" y="0"/>
                      <a:pt x="68" y="12"/>
                      <a:pt x="65" y="12"/>
                    </a:cubicBezTo>
                    <a:cubicBezTo>
                      <a:pt x="61" y="12"/>
                      <a:pt x="47" y="7"/>
                      <a:pt x="44" y="17"/>
                    </a:cubicBezTo>
                    <a:cubicBezTo>
                      <a:pt x="42" y="24"/>
                      <a:pt x="33" y="26"/>
                      <a:pt x="21" y="26"/>
                    </a:cubicBezTo>
                    <a:cubicBezTo>
                      <a:pt x="10" y="26"/>
                      <a:pt x="14" y="38"/>
                      <a:pt x="14" y="40"/>
                    </a:cubicBezTo>
                    <a:cubicBezTo>
                      <a:pt x="14" y="42"/>
                      <a:pt x="7" y="45"/>
                      <a:pt x="7" y="45"/>
                    </a:cubicBezTo>
                    <a:lnTo>
                      <a:pt x="0" y="47"/>
                    </a:lnTo>
                    <a:cubicBezTo>
                      <a:pt x="0" y="49"/>
                      <a:pt x="0" y="54"/>
                      <a:pt x="3" y="56"/>
                    </a:cubicBezTo>
                    <a:cubicBezTo>
                      <a:pt x="12" y="59"/>
                      <a:pt x="21" y="75"/>
                      <a:pt x="30" y="80"/>
                    </a:cubicBezTo>
                    <a:cubicBezTo>
                      <a:pt x="33" y="82"/>
                      <a:pt x="35" y="87"/>
                      <a:pt x="37" y="89"/>
                    </a:cubicBezTo>
                    <a:lnTo>
                      <a:pt x="49" y="89"/>
                    </a:lnTo>
                    <a:lnTo>
                      <a:pt x="49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19" name="Freeform 344">
                <a:extLst>
                  <a:ext uri="{FF2B5EF4-FFF2-40B4-BE49-F238E27FC236}">
                    <a16:creationId xmlns:a16="http://schemas.microsoft.com/office/drawing/2014/main" id="{3ACC6C80-0FB4-6787-AFC4-B20EC9643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165"/>
                <a:ext cx="55" cy="57"/>
              </a:xfrm>
              <a:custGeom>
                <a:avLst/>
                <a:gdLst>
                  <a:gd name="T0" fmla="*/ 49 w 91"/>
                  <a:gd name="T1" fmla="*/ 89 h 94"/>
                  <a:gd name="T2" fmla="*/ 49 w 91"/>
                  <a:gd name="T3" fmla="*/ 89 h 94"/>
                  <a:gd name="T4" fmla="*/ 70 w 91"/>
                  <a:gd name="T5" fmla="*/ 94 h 94"/>
                  <a:gd name="T6" fmla="*/ 79 w 91"/>
                  <a:gd name="T7" fmla="*/ 94 h 94"/>
                  <a:gd name="T8" fmla="*/ 77 w 91"/>
                  <a:gd name="T9" fmla="*/ 89 h 94"/>
                  <a:gd name="T10" fmla="*/ 82 w 91"/>
                  <a:gd name="T11" fmla="*/ 63 h 94"/>
                  <a:gd name="T12" fmla="*/ 84 w 91"/>
                  <a:gd name="T13" fmla="*/ 26 h 94"/>
                  <a:gd name="T14" fmla="*/ 89 w 91"/>
                  <a:gd name="T15" fmla="*/ 3 h 94"/>
                  <a:gd name="T16" fmla="*/ 65 w 91"/>
                  <a:gd name="T17" fmla="*/ 12 h 94"/>
                  <a:gd name="T18" fmla="*/ 44 w 91"/>
                  <a:gd name="T19" fmla="*/ 17 h 94"/>
                  <a:gd name="T20" fmla="*/ 21 w 91"/>
                  <a:gd name="T21" fmla="*/ 26 h 94"/>
                  <a:gd name="T22" fmla="*/ 14 w 91"/>
                  <a:gd name="T23" fmla="*/ 40 h 94"/>
                  <a:gd name="T24" fmla="*/ 7 w 91"/>
                  <a:gd name="T25" fmla="*/ 45 h 94"/>
                  <a:gd name="T26" fmla="*/ 0 w 91"/>
                  <a:gd name="T27" fmla="*/ 47 h 94"/>
                  <a:gd name="T28" fmla="*/ 3 w 91"/>
                  <a:gd name="T29" fmla="*/ 56 h 94"/>
                  <a:gd name="T30" fmla="*/ 30 w 91"/>
                  <a:gd name="T31" fmla="*/ 80 h 94"/>
                  <a:gd name="T32" fmla="*/ 37 w 91"/>
                  <a:gd name="T33" fmla="*/ 89 h 94"/>
                  <a:gd name="T34" fmla="*/ 49 w 91"/>
                  <a:gd name="T35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1" h="94">
                    <a:moveTo>
                      <a:pt x="49" y="89"/>
                    </a:moveTo>
                    <a:lnTo>
                      <a:pt x="49" y="89"/>
                    </a:lnTo>
                    <a:cubicBezTo>
                      <a:pt x="54" y="91"/>
                      <a:pt x="65" y="89"/>
                      <a:pt x="70" y="94"/>
                    </a:cubicBezTo>
                    <a:lnTo>
                      <a:pt x="79" y="94"/>
                    </a:lnTo>
                    <a:cubicBezTo>
                      <a:pt x="79" y="91"/>
                      <a:pt x="77" y="91"/>
                      <a:pt x="77" y="89"/>
                    </a:cubicBezTo>
                    <a:cubicBezTo>
                      <a:pt x="75" y="84"/>
                      <a:pt x="79" y="70"/>
                      <a:pt x="82" y="63"/>
                    </a:cubicBezTo>
                    <a:cubicBezTo>
                      <a:pt x="84" y="54"/>
                      <a:pt x="79" y="31"/>
                      <a:pt x="84" y="26"/>
                    </a:cubicBezTo>
                    <a:cubicBezTo>
                      <a:pt x="91" y="22"/>
                      <a:pt x="86" y="17"/>
                      <a:pt x="89" y="3"/>
                    </a:cubicBezTo>
                    <a:cubicBezTo>
                      <a:pt x="79" y="0"/>
                      <a:pt x="68" y="12"/>
                      <a:pt x="65" y="12"/>
                    </a:cubicBezTo>
                    <a:cubicBezTo>
                      <a:pt x="61" y="12"/>
                      <a:pt x="47" y="7"/>
                      <a:pt x="44" y="17"/>
                    </a:cubicBezTo>
                    <a:cubicBezTo>
                      <a:pt x="42" y="24"/>
                      <a:pt x="33" y="26"/>
                      <a:pt x="21" y="26"/>
                    </a:cubicBezTo>
                    <a:cubicBezTo>
                      <a:pt x="10" y="26"/>
                      <a:pt x="14" y="38"/>
                      <a:pt x="14" y="40"/>
                    </a:cubicBezTo>
                    <a:cubicBezTo>
                      <a:pt x="14" y="42"/>
                      <a:pt x="7" y="45"/>
                      <a:pt x="7" y="45"/>
                    </a:cubicBezTo>
                    <a:lnTo>
                      <a:pt x="0" y="47"/>
                    </a:lnTo>
                    <a:cubicBezTo>
                      <a:pt x="0" y="49"/>
                      <a:pt x="0" y="54"/>
                      <a:pt x="3" y="56"/>
                    </a:cubicBezTo>
                    <a:cubicBezTo>
                      <a:pt x="12" y="59"/>
                      <a:pt x="21" y="75"/>
                      <a:pt x="30" y="80"/>
                    </a:cubicBezTo>
                    <a:cubicBezTo>
                      <a:pt x="33" y="82"/>
                      <a:pt x="35" y="87"/>
                      <a:pt x="37" y="89"/>
                    </a:cubicBezTo>
                    <a:lnTo>
                      <a:pt x="49" y="8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0" name="Freeform 345">
                <a:extLst>
                  <a:ext uri="{FF2B5EF4-FFF2-40B4-BE49-F238E27FC236}">
                    <a16:creationId xmlns:a16="http://schemas.microsoft.com/office/drawing/2014/main" id="{C6C2A794-799B-AB3D-1DF5-54CFFB7B3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165"/>
                <a:ext cx="55" cy="57"/>
              </a:xfrm>
              <a:custGeom>
                <a:avLst/>
                <a:gdLst>
                  <a:gd name="T0" fmla="*/ 49 w 91"/>
                  <a:gd name="T1" fmla="*/ 89 h 94"/>
                  <a:gd name="T2" fmla="*/ 49 w 91"/>
                  <a:gd name="T3" fmla="*/ 89 h 94"/>
                  <a:gd name="T4" fmla="*/ 70 w 91"/>
                  <a:gd name="T5" fmla="*/ 94 h 94"/>
                  <a:gd name="T6" fmla="*/ 79 w 91"/>
                  <a:gd name="T7" fmla="*/ 94 h 94"/>
                  <a:gd name="T8" fmla="*/ 77 w 91"/>
                  <a:gd name="T9" fmla="*/ 89 h 94"/>
                  <a:gd name="T10" fmla="*/ 82 w 91"/>
                  <a:gd name="T11" fmla="*/ 63 h 94"/>
                  <a:gd name="T12" fmla="*/ 84 w 91"/>
                  <a:gd name="T13" fmla="*/ 26 h 94"/>
                  <a:gd name="T14" fmla="*/ 89 w 91"/>
                  <a:gd name="T15" fmla="*/ 3 h 94"/>
                  <a:gd name="T16" fmla="*/ 65 w 91"/>
                  <a:gd name="T17" fmla="*/ 12 h 94"/>
                  <a:gd name="T18" fmla="*/ 44 w 91"/>
                  <a:gd name="T19" fmla="*/ 17 h 94"/>
                  <a:gd name="T20" fmla="*/ 21 w 91"/>
                  <a:gd name="T21" fmla="*/ 26 h 94"/>
                  <a:gd name="T22" fmla="*/ 14 w 91"/>
                  <a:gd name="T23" fmla="*/ 40 h 94"/>
                  <a:gd name="T24" fmla="*/ 7 w 91"/>
                  <a:gd name="T25" fmla="*/ 45 h 94"/>
                  <a:gd name="T26" fmla="*/ 0 w 91"/>
                  <a:gd name="T27" fmla="*/ 47 h 94"/>
                  <a:gd name="T28" fmla="*/ 3 w 91"/>
                  <a:gd name="T29" fmla="*/ 56 h 94"/>
                  <a:gd name="T30" fmla="*/ 30 w 91"/>
                  <a:gd name="T31" fmla="*/ 80 h 94"/>
                  <a:gd name="T32" fmla="*/ 37 w 91"/>
                  <a:gd name="T33" fmla="*/ 89 h 94"/>
                  <a:gd name="T34" fmla="*/ 49 w 91"/>
                  <a:gd name="T35" fmla="*/ 89 h 94"/>
                  <a:gd name="T36" fmla="*/ 49 w 91"/>
                  <a:gd name="T37" fmla="*/ 8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94">
                    <a:moveTo>
                      <a:pt x="49" y="89"/>
                    </a:moveTo>
                    <a:lnTo>
                      <a:pt x="49" y="89"/>
                    </a:lnTo>
                    <a:cubicBezTo>
                      <a:pt x="54" y="91"/>
                      <a:pt x="65" y="89"/>
                      <a:pt x="70" y="94"/>
                    </a:cubicBezTo>
                    <a:lnTo>
                      <a:pt x="79" y="94"/>
                    </a:lnTo>
                    <a:cubicBezTo>
                      <a:pt x="79" y="91"/>
                      <a:pt x="77" y="91"/>
                      <a:pt x="77" y="89"/>
                    </a:cubicBezTo>
                    <a:cubicBezTo>
                      <a:pt x="75" y="84"/>
                      <a:pt x="79" y="70"/>
                      <a:pt x="82" y="63"/>
                    </a:cubicBezTo>
                    <a:cubicBezTo>
                      <a:pt x="84" y="54"/>
                      <a:pt x="79" y="31"/>
                      <a:pt x="84" y="26"/>
                    </a:cubicBezTo>
                    <a:cubicBezTo>
                      <a:pt x="91" y="22"/>
                      <a:pt x="86" y="17"/>
                      <a:pt x="89" y="3"/>
                    </a:cubicBezTo>
                    <a:cubicBezTo>
                      <a:pt x="79" y="0"/>
                      <a:pt x="68" y="12"/>
                      <a:pt x="65" y="12"/>
                    </a:cubicBezTo>
                    <a:cubicBezTo>
                      <a:pt x="61" y="12"/>
                      <a:pt x="47" y="7"/>
                      <a:pt x="44" y="17"/>
                    </a:cubicBezTo>
                    <a:cubicBezTo>
                      <a:pt x="42" y="24"/>
                      <a:pt x="33" y="26"/>
                      <a:pt x="21" y="26"/>
                    </a:cubicBezTo>
                    <a:cubicBezTo>
                      <a:pt x="10" y="26"/>
                      <a:pt x="14" y="38"/>
                      <a:pt x="14" y="40"/>
                    </a:cubicBezTo>
                    <a:cubicBezTo>
                      <a:pt x="14" y="42"/>
                      <a:pt x="7" y="45"/>
                      <a:pt x="7" y="45"/>
                    </a:cubicBezTo>
                    <a:lnTo>
                      <a:pt x="0" y="47"/>
                    </a:lnTo>
                    <a:cubicBezTo>
                      <a:pt x="0" y="49"/>
                      <a:pt x="0" y="54"/>
                      <a:pt x="3" y="56"/>
                    </a:cubicBezTo>
                    <a:cubicBezTo>
                      <a:pt x="12" y="59"/>
                      <a:pt x="21" y="75"/>
                      <a:pt x="30" y="80"/>
                    </a:cubicBezTo>
                    <a:cubicBezTo>
                      <a:pt x="33" y="82"/>
                      <a:pt x="35" y="87"/>
                      <a:pt x="37" y="89"/>
                    </a:cubicBezTo>
                    <a:lnTo>
                      <a:pt x="49" y="89"/>
                    </a:lnTo>
                    <a:lnTo>
                      <a:pt x="49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1" name="Freeform 346">
                <a:extLst>
                  <a:ext uri="{FF2B5EF4-FFF2-40B4-BE49-F238E27FC236}">
                    <a16:creationId xmlns:a16="http://schemas.microsoft.com/office/drawing/2014/main" id="{D8ED0A89-8687-236B-FB09-103F25E23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95"/>
                <a:ext cx="509" cy="523"/>
              </a:xfrm>
              <a:custGeom>
                <a:avLst/>
                <a:gdLst>
                  <a:gd name="T0" fmla="*/ 465 w 847"/>
                  <a:gd name="T1" fmla="*/ 831 h 868"/>
                  <a:gd name="T2" fmla="*/ 489 w 847"/>
                  <a:gd name="T3" fmla="*/ 803 h 868"/>
                  <a:gd name="T4" fmla="*/ 537 w 847"/>
                  <a:gd name="T5" fmla="*/ 744 h 868"/>
                  <a:gd name="T6" fmla="*/ 551 w 847"/>
                  <a:gd name="T7" fmla="*/ 667 h 868"/>
                  <a:gd name="T8" fmla="*/ 619 w 847"/>
                  <a:gd name="T9" fmla="*/ 628 h 868"/>
                  <a:gd name="T10" fmla="*/ 689 w 847"/>
                  <a:gd name="T11" fmla="*/ 609 h 868"/>
                  <a:gd name="T12" fmla="*/ 719 w 847"/>
                  <a:gd name="T13" fmla="*/ 565 h 868"/>
                  <a:gd name="T14" fmla="*/ 737 w 847"/>
                  <a:gd name="T15" fmla="*/ 509 h 868"/>
                  <a:gd name="T16" fmla="*/ 751 w 847"/>
                  <a:gd name="T17" fmla="*/ 429 h 868"/>
                  <a:gd name="T18" fmla="*/ 758 w 847"/>
                  <a:gd name="T19" fmla="*/ 383 h 868"/>
                  <a:gd name="T20" fmla="*/ 809 w 847"/>
                  <a:gd name="T21" fmla="*/ 338 h 868"/>
                  <a:gd name="T22" fmla="*/ 816 w 847"/>
                  <a:gd name="T23" fmla="*/ 222 h 868"/>
                  <a:gd name="T24" fmla="*/ 661 w 847"/>
                  <a:gd name="T25" fmla="*/ 166 h 868"/>
                  <a:gd name="T26" fmla="*/ 586 w 847"/>
                  <a:gd name="T27" fmla="*/ 128 h 868"/>
                  <a:gd name="T28" fmla="*/ 531 w 847"/>
                  <a:gd name="T29" fmla="*/ 149 h 868"/>
                  <a:gd name="T30" fmla="*/ 491 w 847"/>
                  <a:gd name="T31" fmla="*/ 131 h 868"/>
                  <a:gd name="T32" fmla="*/ 503 w 847"/>
                  <a:gd name="T33" fmla="*/ 63 h 868"/>
                  <a:gd name="T34" fmla="*/ 440 w 847"/>
                  <a:gd name="T35" fmla="*/ 65 h 868"/>
                  <a:gd name="T36" fmla="*/ 386 w 847"/>
                  <a:gd name="T37" fmla="*/ 72 h 868"/>
                  <a:gd name="T38" fmla="*/ 335 w 847"/>
                  <a:gd name="T39" fmla="*/ 82 h 868"/>
                  <a:gd name="T40" fmla="*/ 305 w 847"/>
                  <a:gd name="T41" fmla="*/ 19 h 868"/>
                  <a:gd name="T42" fmla="*/ 256 w 847"/>
                  <a:gd name="T43" fmla="*/ 23 h 868"/>
                  <a:gd name="T44" fmla="*/ 217 w 847"/>
                  <a:gd name="T45" fmla="*/ 23 h 868"/>
                  <a:gd name="T46" fmla="*/ 217 w 847"/>
                  <a:gd name="T47" fmla="*/ 56 h 868"/>
                  <a:gd name="T48" fmla="*/ 212 w 847"/>
                  <a:gd name="T49" fmla="*/ 79 h 868"/>
                  <a:gd name="T50" fmla="*/ 172 w 847"/>
                  <a:gd name="T51" fmla="*/ 96 h 868"/>
                  <a:gd name="T52" fmla="*/ 121 w 847"/>
                  <a:gd name="T53" fmla="*/ 75 h 868"/>
                  <a:gd name="T54" fmla="*/ 100 w 847"/>
                  <a:gd name="T55" fmla="*/ 98 h 868"/>
                  <a:gd name="T56" fmla="*/ 93 w 847"/>
                  <a:gd name="T57" fmla="*/ 173 h 868"/>
                  <a:gd name="T58" fmla="*/ 42 w 847"/>
                  <a:gd name="T59" fmla="*/ 212 h 868"/>
                  <a:gd name="T60" fmla="*/ 7 w 847"/>
                  <a:gd name="T61" fmla="*/ 257 h 868"/>
                  <a:gd name="T62" fmla="*/ 19 w 847"/>
                  <a:gd name="T63" fmla="*/ 308 h 868"/>
                  <a:gd name="T64" fmla="*/ 63 w 847"/>
                  <a:gd name="T65" fmla="*/ 324 h 868"/>
                  <a:gd name="T66" fmla="*/ 105 w 847"/>
                  <a:gd name="T67" fmla="*/ 350 h 868"/>
                  <a:gd name="T68" fmla="*/ 168 w 847"/>
                  <a:gd name="T69" fmla="*/ 327 h 868"/>
                  <a:gd name="T70" fmla="*/ 219 w 847"/>
                  <a:gd name="T71" fmla="*/ 383 h 868"/>
                  <a:gd name="T72" fmla="*/ 261 w 847"/>
                  <a:gd name="T73" fmla="*/ 404 h 868"/>
                  <a:gd name="T74" fmla="*/ 296 w 847"/>
                  <a:gd name="T75" fmla="*/ 439 h 868"/>
                  <a:gd name="T76" fmla="*/ 337 w 847"/>
                  <a:gd name="T77" fmla="*/ 478 h 868"/>
                  <a:gd name="T78" fmla="*/ 342 w 847"/>
                  <a:gd name="T79" fmla="*/ 541 h 868"/>
                  <a:gd name="T80" fmla="*/ 356 w 847"/>
                  <a:gd name="T81" fmla="*/ 595 h 868"/>
                  <a:gd name="T82" fmla="*/ 400 w 847"/>
                  <a:gd name="T83" fmla="*/ 639 h 868"/>
                  <a:gd name="T84" fmla="*/ 430 w 847"/>
                  <a:gd name="T85" fmla="*/ 674 h 868"/>
                  <a:gd name="T86" fmla="*/ 372 w 847"/>
                  <a:gd name="T87" fmla="*/ 761 h 868"/>
                  <a:gd name="T88" fmla="*/ 377 w 847"/>
                  <a:gd name="T89" fmla="*/ 789 h 868"/>
                  <a:gd name="T90" fmla="*/ 423 w 847"/>
                  <a:gd name="T91" fmla="*/ 819 h 868"/>
                  <a:gd name="T92" fmla="*/ 449 w 847"/>
                  <a:gd name="T93" fmla="*/ 856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47" h="868">
                    <a:moveTo>
                      <a:pt x="449" y="856"/>
                    </a:moveTo>
                    <a:lnTo>
                      <a:pt x="449" y="856"/>
                    </a:lnTo>
                    <a:cubicBezTo>
                      <a:pt x="463" y="847"/>
                      <a:pt x="458" y="842"/>
                      <a:pt x="465" y="831"/>
                    </a:cubicBezTo>
                    <a:cubicBezTo>
                      <a:pt x="472" y="819"/>
                      <a:pt x="465" y="814"/>
                      <a:pt x="477" y="805"/>
                    </a:cubicBezTo>
                    <a:cubicBezTo>
                      <a:pt x="486" y="796"/>
                      <a:pt x="475" y="789"/>
                      <a:pt x="489" y="782"/>
                    </a:cubicBezTo>
                    <a:cubicBezTo>
                      <a:pt x="500" y="777"/>
                      <a:pt x="500" y="789"/>
                      <a:pt x="489" y="803"/>
                    </a:cubicBezTo>
                    <a:cubicBezTo>
                      <a:pt x="477" y="814"/>
                      <a:pt x="475" y="819"/>
                      <a:pt x="489" y="810"/>
                    </a:cubicBezTo>
                    <a:cubicBezTo>
                      <a:pt x="505" y="798"/>
                      <a:pt x="510" y="784"/>
                      <a:pt x="517" y="768"/>
                    </a:cubicBezTo>
                    <a:cubicBezTo>
                      <a:pt x="526" y="751"/>
                      <a:pt x="531" y="744"/>
                      <a:pt x="537" y="744"/>
                    </a:cubicBezTo>
                    <a:cubicBezTo>
                      <a:pt x="544" y="744"/>
                      <a:pt x="544" y="726"/>
                      <a:pt x="544" y="714"/>
                    </a:cubicBezTo>
                    <a:cubicBezTo>
                      <a:pt x="544" y="702"/>
                      <a:pt x="540" y="691"/>
                      <a:pt x="544" y="681"/>
                    </a:cubicBezTo>
                    <a:cubicBezTo>
                      <a:pt x="549" y="674"/>
                      <a:pt x="544" y="667"/>
                      <a:pt x="551" y="667"/>
                    </a:cubicBezTo>
                    <a:cubicBezTo>
                      <a:pt x="558" y="667"/>
                      <a:pt x="568" y="656"/>
                      <a:pt x="579" y="646"/>
                    </a:cubicBezTo>
                    <a:cubicBezTo>
                      <a:pt x="589" y="637"/>
                      <a:pt x="596" y="635"/>
                      <a:pt x="605" y="635"/>
                    </a:cubicBezTo>
                    <a:cubicBezTo>
                      <a:pt x="616" y="632"/>
                      <a:pt x="612" y="630"/>
                      <a:pt x="619" y="628"/>
                    </a:cubicBezTo>
                    <a:cubicBezTo>
                      <a:pt x="626" y="625"/>
                      <a:pt x="630" y="618"/>
                      <a:pt x="635" y="614"/>
                    </a:cubicBezTo>
                    <a:cubicBezTo>
                      <a:pt x="640" y="611"/>
                      <a:pt x="658" y="616"/>
                      <a:pt x="670" y="616"/>
                    </a:cubicBezTo>
                    <a:cubicBezTo>
                      <a:pt x="682" y="616"/>
                      <a:pt x="689" y="616"/>
                      <a:pt x="689" y="609"/>
                    </a:cubicBezTo>
                    <a:cubicBezTo>
                      <a:pt x="689" y="602"/>
                      <a:pt x="693" y="597"/>
                      <a:pt x="700" y="597"/>
                    </a:cubicBezTo>
                    <a:cubicBezTo>
                      <a:pt x="707" y="597"/>
                      <a:pt x="710" y="595"/>
                      <a:pt x="710" y="586"/>
                    </a:cubicBezTo>
                    <a:cubicBezTo>
                      <a:pt x="710" y="576"/>
                      <a:pt x="712" y="569"/>
                      <a:pt x="719" y="565"/>
                    </a:cubicBezTo>
                    <a:cubicBezTo>
                      <a:pt x="724" y="562"/>
                      <a:pt x="726" y="551"/>
                      <a:pt x="726" y="546"/>
                    </a:cubicBezTo>
                    <a:cubicBezTo>
                      <a:pt x="728" y="539"/>
                      <a:pt x="735" y="544"/>
                      <a:pt x="735" y="534"/>
                    </a:cubicBezTo>
                    <a:cubicBezTo>
                      <a:pt x="735" y="525"/>
                      <a:pt x="737" y="516"/>
                      <a:pt x="737" y="509"/>
                    </a:cubicBezTo>
                    <a:cubicBezTo>
                      <a:pt x="737" y="502"/>
                      <a:pt x="744" y="502"/>
                      <a:pt x="749" y="497"/>
                    </a:cubicBezTo>
                    <a:cubicBezTo>
                      <a:pt x="751" y="492"/>
                      <a:pt x="747" y="485"/>
                      <a:pt x="751" y="471"/>
                    </a:cubicBezTo>
                    <a:cubicBezTo>
                      <a:pt x="756" y="455"/>
                      <a:pt x="751" y="441"/>
                      <a:pt x="751" y="429"/>
                    </a:cubicBezTo>
                    <a:cubicBezTo>
                      <a:pt x="751" y="415"/>
                      <a:pt x="751" y="401"/>
                      <a:pt x="756" y="397"/>
                    </a:cubicBezTo>
                    <a:cubicBezTo>
                      <a:pt x="761" y="394"/>
                      <a:pt x="758" y="392"/>
                      <a:pt x="754" y="390"/>
                    </a:cubicBezTo>
                    <a:cubicBezTo>
                      <a:pt x="751" y="387"/>
                      <a:pt x="754" y="383"/>
                      <a:pt x="758" y="383"/>
                    </a:cubicBezTo>
                    <a:cubicBezTo>
                      <a:pt x="761" y="385"/>
                      <a:pt x="765" y="392"/>
                      <a:pt x="772" y="387"/>
                    </a:cubicBezTo>
                    <a:cubicBezTo>
                      <a:pt x="777" y="383"/>
                      <a:pt x="784" y="366"/>
                      <a:pt x="789" y="355"/>
                    </a:cubicBezTo>
                    <a:cubicBezTo>
                      <a:pt x="793" y="341"/>
                      <a:pt x="803" y="341"/>
                      <a:pt x="809" y="338"/>
                    </a:cubicBezTo>
                    <a:cubicBezTo>
                      <a:pt x="814" y="336"/>
                      <a:pt x="828" y="320"/>
                      <a:pt x="837" y="296"/>
                    </a:cubicBezTo>
                    <a:cubicBezTo>
                      <a:pt x="847" y="273"/>
                      <a:pt x="837" y="250"/>
                      <a:pt x="833" y="236"/>
                    </a:cubicBezTo>
                    <a:cubicBezTo>
                      <a:pt x="830" y="219"/>
                      <a:pt x="826" y="222"/>
                      <a:pt x="816" y="222"/>
                    </a:cubicBezTo>
                    <a:cubicBezTo>
                      <a:pt x="807" y="224"/>
                      <a:pt x="789" y="222"/>
                      <a:pt x="765" y="196"/>
                    </a:cubicBezTo>
                    <a:cubicBezTo>
                      <a:pt x="742" y="170"/>
                      <a:pt x="719" y="170"/>
                      <a:pt x="703" y="175"/>
                    </a:cubicBezTo>
                    <a:cubicBezTo>
                      <a:pt x="686" y="180"/>
                      <a:pt x="670" y="168"/>
                      <a:pt x="661" y="166"/>
                    </a:cubicBezTo>
                    <a:cubicBezTo>
                      <a:pt x="651" y="163"/>
                      <a:pt x="640" y="177"/>
                      <a:pt x="633" y="180"/>
                    </a:cubicBezTo>
                    <a:cubicBezTo>
                      <a:pt x="626" y="182"/>
                      <a:pt x="637" y="168"/>
                      <a:pt x="637" y="159"/>
                    </a:cubicBezTo>
                    <a:cubicBezTo>
                      <a:pt x="637" y="149"/>
                      <a:pt x="610" y="138"/>
                      <a:pt x="586" y="128"/>
                    </a:cubicBezTo>
                    <a:cubicBezTo>
                      <a:pt x="565" y="121"/>
                      <a:pt x="556" y="124"/>
                      <a:pt x="556" y="138"/>
                    </a:cubicBezTo>
                    <a:cubicBezTo>
                      <a:pt x="556" y="152"/>
                      <a:pt x="547" y="133"/>
                      <a:pt x="542" y="149"/>
                    </a:cubicBezTo>
                    <a:cubicBezTo>
                      <a:pt x="535" y="163"/>
                      <a:pt x="521" y="154"/>
                      <a:pt x="531" y="149"/>
                    </a:cubicBezTo>
                    <a:cubicBezTo>
                      <a:pt x="537" y="145"/>
                      <a:pt x="547" y="133"/>
                      <a:pt x="549" y="124"/>
                    </a:cubicBezTo>
                    <a:cubicBezTo>
                      <a:pt x="551" y="117"/>
                      <a:pt x="517" y="110"/>
                      <a:pt x="505" y="114"/>
                    </a:cubicBezTo>
                    <a:cubicBezTo>
                      <a:pt x="493" y="119"/>
                      <a:pt x="503" y="135"/>
                      <a:pt x="491" y="131"/>
                    </a:cubicBezTo>
                    <a:cubicBezTo>
                      <a:pt x="482" y="124"/>
                      <a:pt x="491" y="112"/>
                      <a:pt x="498" y="112"/>
                    </a:cubicBezTo>
                    <a:cubicBezTo>
                      <a:pt x="505" y="112"/>
                      <a:pt x="514" y="98"/>
                      <a:pt x="519" y="86"/>
                    </a:cubicBezTo>
                    <a:cubicBezTo>
                      <a:pt x="524" y="75"/>
                      <a:pt x="510" y="72"/>
                      <a:pt x="503" y="63"/>
                    </a:cubicBezTo>
                    <a:cubicBezTo>
                      <a:pt x="493" y="54"/>
                      <a:pt x="496" y="26"/>
                      <a:pt x="486" y="23"/>
                    </a:cubicBezTo>
                    <a:cubicBezTo>
                      <a:pt x="477" y="30"/>
                      <a:pt x="465" y="47"/>
                      <a:pt x="461" y="56"/>
                    </a:cubicBezTo>
                    <a:cubicBezTo>
                      <a:pt x="456" y="70"/>
                      <a:pt x="452" y="63"/>
                      <a:pt x="440" y="65"/>
                    </a:cubicBezTo>
                    <a:cubicBezTo>
                      <a:pt x="426" y="70"/>
                      <a:pt x="421" y="65"/>
                      <a:pt x="419" y="58"/>
                    </a:cubicBezTo>
                    <a:cubicBezTo>
                      <a:pt x="414" y="54"/>
                      <a:pt x="403" y="58"/>
                      <a:pt x="393" y="58"/>
                    </a:cubicBezTo>
                    <a:cubicBezTo>
                      <a:pt x="386" y="58"/>
                      <a:pt x="391" y="70"/>
                      <a:pt x="386" y="72"/>
                    </a:cubicBezTo>
                    <a:cubicBezTo>
                      <a:pt x="379" y="75"/>
                      <a:pt x="365" y="65"/>
                      <a:pt x="361" y="72"/>
                    </a:cubicBezTo>
                    <a:cubicBezTo>
                      <a:pt x="354" y="77"/>
                      <a:pt x="351" y="72"/>
                      <a:pt x="349" y="77"/>
                    </a:cubicBezTo>
                    <a:cubicBezTo>
                      <a:pt x="347" y="82"/>
                      <a:pt x="337" y="79"/>
                      <a:pt x="335" y="82"/>
                    </a:cubicBezTo>
                    <a:cubicBezTo>
                      <a:pt x="333" y="84"/>
                      <a:pt x="324" y="86"/>
                      <a:pt x="312" y="75"/>
                    </a:cubicBezTo>
                    <a:cubicBezTo>
                      <a:pt x="300" y="61"/>
                      <a:pt x="303" y="40"/>
                      <a:pt x="307" y="37"/>
                    </a:cubicBezTo>
                    <a:cubicBezTo>
                      <a:pt x="312" y="33"/>
                      <a:pt x="312" y="21"/>
                      <a:pt x="305" y="19"/>
                    </a:cubicBezTo>
                    <a:cubicBezTo>
                      <a:pt x="298" y="16"/>
                      <a:pt x="305" y="2"/>
                      <a:pt x="296" y="0"/>
                    </a:cubicBezTo>
                    <a:cubicBezTo>
                      <a:pt x="289" y="0"/>
                      <a:pt x="289" y="12"/>
                      <a:pt x="284" y="12"/>
                    </a:cubicBezTo>
                    <a:cubicBezTo>
                      <a:pt x="277" y="14"/>
                      <a:pt x="263" y="23"/>
                      <a:pt x="256" y="23"/>
                    </a:cubicBezTo>
                    <a:cubicBezTo>
                      <a:pt x="252" y="21"/>
                      <a:pt x="242" y="23"/>
                      <a:pt x="242" y="30"/>
                    </a:cubicBezTo>
                    <a:cubicBezTo>
                      <a:pt x="242" y="37"/>
                      <a:pt x="235" y="37"/>
                      <a:pt x="235" y="30"/>
                    </a:cubicBezTo>
                    <a:cubicBezTo>
                      <a:pt x="233" y="26"/>
                      <a:pt x="219" y="28"/>
                      <a:pt x="217" y="23"/>
                    </a:cubicBezTo>
                    <a:cubicBezTo>
                      <a:pt x="212" y="21"/>
                      <a:pt x="193" y="23"/>
                      <a:pt x="202" y="26"/>
                    </a:cubicBezTo>
                    <a:cubicBezTo>
                      <a:pt x="209" y="30"/>
                      <a:pt x="209" y="35"/>
                      <a:pt x="209" y="42"/>
                    </a:cubicBezTo>
                    <a:cubicBezTo>
                      <a:pt x="209" y="49"/>
                      <a:pt x="217" y="49"/>
                      <a:pt x="217" y="56"/>
                    </a:cubicBezTo>
                    <a:cubicBezTo>
                      <a:pt x="217" y="65"/>
                      <a:pt x="221" y="58"/>
                      <a:pt x="226" y="58"/>
                    </a:cubicBezTo>
                    <a:cubicBezTo>
                      <a:pt x="231" y="58"/>
                      <a:pt x="231" y="65"/>
                      <a:pt x="224" y="68"/>
                    </a:cubicBezTo>
                    <a:cubicBezTo>
                      <a:pt x="217" y="70"/>
                      <a:pt x="214" y="72"/>
                      <a:pt x="212" y="79"/>
                    </a:cubicBezTo>
                    <a:cubicBezTo>
                      <a:pt x="209" y="86"/>
                      <a:pt x="202" y="82"/>
                      <a:pt x="198" y="86"/>
                    </a:cubicBezTo>
                    <a:cubicBezTo>
                      <a:pt x="191" y="91"/>
                      <a:pt x="186" y="96"/>
                      <a:pt x="184" y="93"/>
                    </a:cubicBezTo>
                    <a:cubicBezTo>
                      <a:pt x="179" y="91"/>
                      <a:pt x="177" y="93"/>
                      <a:pt x="172" y="96"/>
                    </a:cubicBezTo>
                    <a:cubicBezTo>
                      <a:pt x="168" y="98"/>
                      <a:pt x="165" y="96"/>
                      <a:pt x="158" y="91"/>
                    </a:cubicBezTo>
                    <a:cubicBezTo>
                      <a:pt x="154" y="86"/>
                      <a:pt x="151" y="77"/>
                      <a:pt x="142" y="70"/>
                    </a:cubicBezTo>
                    <a:cubicBezTo>
                      <a:pt x="137" y="72"/>
                      <a:pt x="128" y="75"/>
                      <a:pt x="121" y="75"/>
                    </a:cubicBezTo>
                    <a:cubicBezTo>
                      <a:pt x="114" y="75"/>
                      <a:pt x="91" y="75"/>
                      <a:pt x="91" y="77"/>
                    </a:cubicBezTo>
                    <a:cubicBezTo>
                      <a:pt x="89" y="82"/>
                      <a:pt x="91" y="89"/>
                      <a:pt x="96" y="89"/>
                    </a:cubicBezTo>
                    <a:cubicBezTo>
                      <a:pt x="100" y="91"/>
                      <a:pt x="107" y="93"/>
                      <a:pt x="100" y="98"/>
                    </a:cubicBezTo>
                    <a:cubicBezTo>
                      <a:pt x="91" y="103"/>
                      <a:pt x="86" y="96"/>
                      <a:pt x="86" y="110"/>
                    </a:cubicBezTo>
                    <a:cubicBezTo>
                      <a:pt x="86" y="124"/>
                      <a:pt x="103" y="131"/>
                      <a:pt x="98" y="145"/>
                    </a:cubicBezTo>
                    <a:cubicBezTo>
                      <a:pt x="98" y="152"/>
                      <a:pt x="93" y="168"/>
                      <a:pt x="93" y="173"/>
                    </a:cubicBezTo>
                    <a:cubicBezTo>
                      <a:pt x="93" y="180"/>
                      <a:pt x="91" y="201"/>
                      <a:pt x="86" y="203"/>
                    </a:cubicBezTo>
                    <a:cubicBezTo>
                      <a:pt x="82" y="203"/>
                      <a:pt x="75" y="198"/>
                      <a:pt x="68" y="203"/>
                    </a:cubicBezTo>
                    <a:cubicBezTo>
                      <a:pt x="61" y="210"/>
                      <a:pt x="51" y="205"/>
                      <a:pt x="42" y="212"/>
                    </a:cubicBezTo>
                    <a:cubicBezTo>
                      <a:pt x="33" y="219"/>
                      <a:pt x="24" y="217"/>
                      <a:pt x="24" y="226"/>
                    </a:cubicBezTo>
                    <a:cubicBezTo>
                      <a:pt x="24" y="233"/>
                      <a:pt x="14" y="238"/>
                      <a:pt x="17" y="245"/>
                    </a:cubicBezTo>
                    <a:cubicBezTo>
                      <a:pt x="19" y="254"/>
                      <a:pt x="12" y="252"/>
                      <a:pt x="7" y="257"/>
                    </a:cubicBezTo>
                    <a:cubicBezTo>
                      <a:pt x="3" y="264"/>
                      <a:pt x="7" y="266"/>
                      <a:pt x="5" y="271"/>
                    </a:cubicBezTo>
                    <a:cubicBezTo>
                      <a:pt x="0" y="275"/>
                      <a:pt x="5" y="282"/>
                      <a:pt x="10" y="289"/>
                    </a:cubicBezTo>
                    <a:cubicBezTo>
                      <a:pt x="14" y="296"/>
                      <a:pt x="19" y="301"/>
                      <a:pt x="19" y="308"/>
                    </a:cubicBezTo>
                    <a:cubicBezTo>
                      <a:pt x="19" y="313"/>
                      <a:pt x="24" y="317"/>
                      <a:pt x="28" y="315"/>
                    </a:cubicBezTo>
                    <a:cubicBezTo>
                      <a:pt x="35" y="315"/>
                      <a:pt x="31" y="327"/>
                      <a:pt x="40" y="327"/>
                    </a:cubicBezTo>
                    <a:cubicBezTo>
                      <a:pt x="51" y="327"/>
                      <a:pt x="61" y="329"/>
                      <a:pt x="63" y="324"/>
                    </a:cubicBezTo>
                    <a:cubicBezTo>
                      <a:pt x="65" y="320"/>
                      <a:pt x="72" y="315"/>
                      <a:pt x="72" y="322"/>
                    </a:cubicBezTo>
                    <a:cubicBezTo>
                      <a:pt x="72" y="331"/>
                      <a:pt x="70" y="352"/>
                      <a:pt x="77" y="350"/>
                    </a:cubicBezTo>
                    <a:cubicBezTo>
                      <a:pt x="84" y="348"/>
                      <a:pt x="98" y="348"/>
                      <a:pt x="105" y="350"/>
                    </a:cubicBezTo>
                    <a:cubicBezTo>
                      <a:pt x="112" y="352"/>
                      <a:pt x="119" y="350"/>
                      <a:pt x="123" y="348"/>
                    </a:cubicBezTo>
                    <a:cubicBezTo>
                      <a:pt x="128" y="343"/>
                      <a:pt x="133" y="343"/>
                      <a:pt x="142" y="336"/>
                    </a:cubicBezTo>
                    <a:cubicBezTo>
                      <a:pt x="151" y="331"/>
                      <a:pt x="158" y="327"/>
                      <a:pt x="168" y="327"/>
                    </a:cubicBezTo>
                    <a:cubicBezTo>
                      <a:pt x="175" y="327"/>
                      <a:pt x="189" y="320"/>
                      <a:pt x="186" y="327"/>
                    </a:cubicBezTo>
                    <a:cubicBezTo>
                      <a:pt x="184" y="334"/>
                      <a:pt x="184" y="357"/>
                      <a:pt x="193" y="369"/>
                    </a:cubicBezTo>
                    <a:cubicBezTo>
                      <a:pt x="202" y="380"/>
                      <a:pt x="209" y="385"/>
                      <a:pt x="219" y="383"/>
                    </a:cubicBezTo>
                    <a:cubicBezTo>
                      <a:pt x="228" y="383"/>
                      <a:pt x="226" y="387"/>
                      <a:pt x="233" y="387"/>
                    </a:cubicBezTo>
                    <a:cubicBezTo>
                      <a:pt x="240" y="387"/>
                      <a:pt x="238" y="394"/>
                      <a:pt x="242" y="394"/>
                    </a:cubicBezTo>
                    <a:cubicBezTo>
                      <a:pt x="249" y="394"/>
                      <a:pt x="261" y="397"/>
                      <a:pt x="261" y="404"/>
                    </a:cubicBezTo>
                    <a:cubicBezTo>
                      <a:pt x="261" y="411"/>
                      <a:pt x="279" y="404"/>
                      <a:pt x="284" y="408"/>
                    </a:cubicBezTo>
                    <a:cubicBezTo>
                      <a:pt x="289" y="411"/>
                      <a:pt x="293" y="415"/>
                      <a:pt x="291" y="422"/>
                    </a:cubicBezTo>
                    <a:cubicBezTo>
                      <a:pt x="291" y="429"/>
                      <a:pt x="300" y="436"/>
                      <a:pt x="296" y="439"/>
                    </a:cubicBezTo>
                    <a:cubicBezTo>
                      <a:pt x="289" y="441"/>
                      <a:pt x="296" y="448"/>
                      <a:pt x="298" y="455"/>
                    </a:cubicBezTo>
                    <a:cubicBezTo>
                      <a:pt x="298" y="464"/>
                      <a:pt x="307" y="467"/>
                      <a:pt x="321" y="467"/>
                    </a:cubicBezTo>
                    <a:cubicBezTo>
                      <a:pt x="335" y="467"/>
                      <a:pt x="337" y="467"/>
                      <a:pt x="337" y="478"/>
                    </a:cubicBezTo>
                    <a:cubicBezTo>
                      <a:pt x="337" y="488"/>
                      <a:pt x="347" y="490"/>
                      <a:pt x="351" y="499"/>
                    </a:cubicBezTo>
                    <a:cubicBezTo>
                      <a:pt x="354" y="509"/>
                      <a:pt x="347" y="518"/>
                      <a:pt x="349" y="525"/>
                    </a:cubicBezTo>
                    <a:cubicBezTo>
                      <a:pt x="349" y="532"/>
                      <a:pt x="344" y="539"/>
                      <a:pt x="342" y="541"/>
                    </a:cubicBezTo>
                    <a:cubicBezTo>
                      <a:pt x="347" y="546"/>
                      <a:pt x="347" y="551"/>
                      <a:pt x="342" y="553"/>
                    </a:cubicBezTo>
                    <a:cubicBezTo>
                      <a:pt x="337" y="555"/>
                      <a:pt x="349" y="565"/>
                      <a:pt x="347" y="579"/>
                    </a:cubicBezTo>
                    <a:cubicBezTo>
                      <a:pt x="342" y="593"/>
                      <a:pt x="342" y="595"/>
                      <a:pt x="356" y="595"/>
                    </a:cubicBezTo>
                    <a:cubicBezTo>
                      <a:pt x="372" y="595"/>
                      <a:pt x="370" y="600"/>
                      <a:pt x="375" y="597"/>
                    </a:cubicBezTo>
                    <a:cubicBezTo>
                      <a:pt x="382" y="595"/>
                      <a:pt x="389" y="609"/>
                      <a:pt x="391" y="616"/>
                    </a:cubicBezTo>
                    <a:cubicBezTo>
                      <a:pt x="393" y="623"/>
                      <a:pt x="398" y="639"/>
                      <a:pt x="400" y="639"/>
                    </a:cubicBezTo>
                    <a:cubicBezTo>
                      <a:pt x="403" y="639"/>
                      <a:pt x="412" y="632"/>
                      <a:pt x="419" y="635"/>
                    </a:cubicBezTo>
                    <a:cubicBezTo>
                      <a:pt x="426" y="639"/>
                      <a:pt x="416" y="662"/>
                      <a:pt x="416" y="674"/>
                    </a:cubicBezTo>
                    <a:cubicBezTo>
                      <a:pt x="421" y="672"/>
                      <a:pt x="428" y="672"/>
                      <a:pt x="430" y="674"/>
                    </a:cubicBezTo>
                    <a:cubicBezTo>
                      <a:pt x="435" y="677"/>
                      <a:pt x="435" y="702"/>
                      <a:pt x="435" y="707"/>
                    </a:cubicBezTo>
                    <a:cubicBezTo>
                      <a:pt x="433" y="712"/>
                      <a:pt x="416" y="716"/>
                      <a:pt x="410" y="721"/>
                    </a:cubicBezTo>
                    <a:cubicBezTo>
                      <a:pt x="400" y="726"/>
                      <a:pt x="382" y="744"/>
                      <a:pt x="372" y="761"/>
                    </a:cubicBezTo>
                    <a:cubicBezTo>
                      <a:pt x="365" y="768"/>
                      <a:pt x="358" y="777"/>
                      <a:pt x="354" y="782"/>
                    </a:cubicBezTo>
                    <a:lnTo>
                      <a:pt x="358" y="782"/>
                    </a:lnTo>
                    <a:cubicBezTo>
                      <a:pt x="363" y="779"/>
                      <a:pt x="370" y="779"/>
                      <a:pt x="377" y="789"/>
                    </a:cubicBezTo>
                    <a:cubicBezTo>
                      <a:pt x="384" y="798"/>
                      <a:pt x="384" y="805"/>
                      <a:pt x="386" y="803"/>
                    </a:cubicBezTo>
                    <a:cubicBezTo>
                      <a:pt x="391" y="803"/>
                      <a:pt x="393" y="791"/>
                      <a:pt x="398" y="800"/>
                    </a:cubicBezTo>
                    <a:cubicBezTo>
                      <a:pt x="405" y="807"/>
                      <a:pt x="419" y="814"/>
                      <a:pt x="423" y="819"/>
                    </a:cubicBezTo>
                    <a:cubicBezTo>
                      <a:pt x="426" y="821"/>
                      <a:pt x="438" y="826"/>
                      <a:pt x="438" y="835"/>
                    </a:cubicBezTo>
                    <a:cubicBezTo>
                      <a:pt x="438" y="842"/>
                      <a:pt x="433" y="856"/>
                      <a:pt x="440" y="868"/>
                    </a:cubicBezTo>
                    <a:cubicBezTo>
                      <a:pt x="442" y="863"/>
                      <a:pt x="445" y="861"/>
                      <a:pt x="449" y="8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2" name="Freeform 347">
                <a:extLst>
                  <a:ext uri="{FF2B5EF4-FFF2-40B4-BE49-F238E27FC236}">
                    <a16:creationId xmlns:a16="http://schemas.microsoft.com/office/drawing/2014/main" id="{FD9F64B6-E3CD-C9B9-F567-B3FB906BE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95"/>
                <a:ext cx="509" cy="523"/>
              </a:xfrm>
              <a:custGeom>
                <a:avLst/>
                <a:gdLst>
                  <a:gd name="T0" fmla="*/ 465 w 847"/>
                  <a:gd name="T1" fmla="*/ 831 h 868"/>
                  <a:gd name="T2" fmla="*/ 489 w 847"/>
                  <a:gd name="T3" fmla="*/ 803 h 868"/>
                  <a:gd name="T4" fmla="*/ 537 w 847"/>
                  <a:gd name="T5" fmla="*/ 744 h 868"/>
                  <a:gd name="T6" fmla="*/ 551 w 847"/>
                  <a:gd name="T7" fmla="*/ 667 h 868"/>
                  <a:gd name="T8" fmla="*/ 619 w 847"/>
                  <a:gd name="T9" fmla="*/ 628 h 868"/>
                  <a:gd name="T10" fmla="*/ 689 w 847"/>
                  <a:gd name="T11" fmla="*/ 609 h 868"/>
                  <a:gd name="T12" fmla="*/ 719 w 847"/>
                  <a:gd name="T13" fmla="*/ 565 h 868"/>
                  <a:gd name="T14" fmla="*/ 737 w 847"/>
                  <a:gd name="T15" fmla="*/ 509 h 868"/>
                  <a:gd name="T16" fmla="*/ 751 w 847"/>
                  <a:gd name="T17" fmla="*/ 429 h 868"/>
                  <a:gd name="T18" fmla="*/ 758 w 847"/>
                  <a:gd name="T19" fmla="*/ 383 h 868"/>
                  <a:gd name="T20" fmla="*/ 809 w 847"/>
                  <a:gd name="T21" fmla="*/ 338 h 868"/>
                  <a:gd name="T22" fmla="*/ 816 w 847"/>
                  <a:gd name="T23" fmla="*/ 222 h 868"/>
                  <a:gd name="T24" fmla="*/ 661 w 847"/>
                  <a:gd name="T25" fmla="*/ 166 h 868"/>
                  <a:gd name="T26" fmla="*/ 586 w 847"/>
                  <a:gd name="T27" fmla="*/ 128 h 868"/>
                  <a:gd name="T28" fmla="*/ 531 w 847"/>
                  <a:gd name="T29" fmla="*/ 149 h 868"/>
                  <a:gd name="T30" fmla="*/ 491 w 847"/>
                  <a:gd name="T31" fmla="*/ 131 h 868"/>
                  <a:gd name="T32" fmla="*/ 503 w 847"/>
                  <a:gd name="T33" fmla="*/ 63 h 868"/>
                  <a:gd name="T34" fmla="*/ 440 w 847"/>
                  <a:gd name="T35" fmla="*/ 65 h 868"/>
                  <a:gd name="T36" fmla="*/ 386 w 847"/>
                  <a:gd name="T37" fmla="*/ 72 h 868"/>
                  <a:gd name="T38" fmla="*/ 335 w 847"/>
                  <a:gd name="T39" fmla="*/ 82 h 868"/>
                  <a:gd name="T40" fmla="*/ 305 w 847"/>
                  <a:gd name="T41" fmla="*/ 19 h 868"/>
                  <a:gd name="T42" fmla="*/ 256 w 847"/>
                  <a:gd name="T43" fmla="*/ 23 h 868"/>
                  <a:gd name="T44" fmla="*/ 217 w 847"/>
                  <a:gd name="T45" fmla="*/ 23 h 868"/>
                  <a:gd name="T46" fmla="*/ 217 w 847"/>
                  <a:gd name="T47" fmla="*/ 56 h 868"/>
                  <a:gd name="T48" fmla="*/ 212 w 847"/>
                  <a:gd name="T49" fmla="*/ 79 h 868"/>
                  <a:gd name="T50" fmla="*/ 172 w 847"/>
                  <a:gd name="T51" fmla="*/ 96 h 868"/>
                  <a:gd name="T52" fmla="*/ 121 w 847"/>
                  <a:gd name="T53" fmla="*/ 75 h 868"/>
                  <a:gd name="T54" fmla="*/ 100 w 847"/>
                  <a:gd name="T55" fmla="*/ 98 h 868"/>
                  <a:gd name="T56" fmla="*/ 93 w 847"/>
                  <a:gd name="T57" fmla="*/ 173 h 868"/>
                  <a:gd name="T58" fmla="*/ 42 w 847"/>
                  <a:gd name="T59" fmla="*/ 212 h 868"/>
                  <a:gd name="T60" fmla="*/ 7 w 847"/>
                  <a:gd name="T61" fmla="*/ 257 h 868"/>
                  <a:gd name="T62" fmla="*/ 19 w 847"/>
                  <a:gd name="T63" fmla="*/ 308 h 868"/>
                  <a:gd name="T64" fmla="*/ 63 w 847"/>
                  <a:gd name="T65" fmla="*/ 324 h 868"/>
                  <a:gd name="T66" fmla="*/ 105 w 847"/>
                  <a:gd name="T67" fmla="*/ 350 h 868"/>
                  <a:gd name="T68" fmla="*/ 168 w 847"/>
                  <a:gd name="T69" fmla="*/ 327 h 868"/>
                  <a:gd name="T70" fmla="*/ 219 w 847"/>
                  <a:gd name="T71" fmla="*/ 383 h 868"/>
                  <a:gd name="T72" fmla="*/ 261 w 847"/>
                  <a:gd name="T73" fmla="*/ 404 h 868"/>
                  <a:gd name="T74" fmla="*/ 296 w 847"/>
                  <a:gd name="T75" fmla="*/ 439 h 868"/>
                  <a:gd name="T76" fmla="*/ 337 w 847"/>
                  <a:gd name="T77" fmla="*/ 478 h 868"/>
                  <a:gd name="T78" fmla="*/ 342 w 847"/>
                  <a:gd name="T79" fmla="*/ 541 h 868"/>
                  <a:gd name="T80" fmla="*/ 356 w 847"/>
                  <a:gd name="T81" fmla="*/ 595 h 868"/>
                  <a:gd name="T82" fmla="*/ 400 w 847"/>
                  <a:gd name="T83" fmla="*/ 639 h 868"/>
                  <a:gd name="T84" fmla="*/ 430 w 847"/>
                  <a:gd name="T85" fmla="*/ 674 h 868"/>
                  <a:gd name="T86" fmla="*/ 372 w 847"/>
                  <a:gd name="T87" fmla="*/ 761 h 868"/>
                  <a:gd name="T88" fmla="*/ 377 w 847"/>
                  <a:gd name="T89" fmla="*/ 789 h 868"/>
                  <a:gd name="T90" fmla="*/ 423 w 847"/>
                  <a:gd name="T91" fmla="*/ 819 h 868"/>
                  <a:gd name="T92" fmla="*/ 449 w 847"/>
                  <a:gd name="T93" fmla="*/ 856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47" h="868">
                    <a:moveTo>
                      <a:pt x="449" y="856"/>
                    </a:moveTo>
                    <a:lnTo>
                      <a:pt x="449" y="856"/>
                    </a:lnTo>
                    <a:cubicBezTo>
                      <a:pt x="463" y="847"/>
                      <a:pt x="458" y="842"/>
                      <a:pt x="465" y="831"/>
                    </a:cubicBezTo>
                    <a:cubicBezTo>
                      <a:pt x="472" y="819"/>
                      <a:pt x="465" y="814"/>
                      <a:pt x="477" y="805"/>
                    </a:cubicBezTo>
                    <a:cubicBezTo>
                      <a:pt x="486" y="796"/>
                      <a:pt x="475" y="789"/>
                      <a:pt x="489" y="782"/>
                    </a:cubicBezTo>
                    <a:cubicBezTo>
                      <a:pt x="500" y="777"/>
                      <a:pt x="500" y="789"/>
                      <a:pt x="489" y="803"/>
                    </a:cubicBezTo>
                    <a:cubicBezTo>
                      <a:pt x="477" y="814"/>
                      <a:pt x="475" y="819"/>
                      <a:pt x="489" y="810"/>
                    </a:cubicBezTo>
                    <a:cubicBezTo>
                      <a:pt x="505" y="798"/>
                      <a:pt x="510" y="784"/>
                      <a:pt x="517" y="768"/>
                    </a:cubicBezTo>
                    <a:cubicBezTo>
                      <a:pt x="526" y="751"/>
                      <a:pt x="531" y="744"/>
                      <a:pt x="537" y="744"/>
                    </a:cubicBezTo>
                    <a:cubicBezTo>
                      <a:pt x="544" y="744"/>
                      <a:pt x="544" y="726"/>
                      <a:pt x="544" y="714"/>
                    </a:cubicBezTo>
                    <a:cubicBezTo>
                      <a:pt x="544" y="702"/>
                      <a:pt x="540" y="691"/>
                      <a:pt x="544" y="681"/>
                    </a:cubicBezTo>
                    <a:cubicBezTo>
                      <a:pt x="549" y="674"/>
                      <a:pt x="544" y="667"/>
                      <a:pt x="551" y="667"/>
                    </a:cubicBezTo>
                    <a:cubicBezTo>
                      <a:pt x="558" y="667"/>
                      <a:pt x="568" y="656"/>
                      <a:pt x="579" y="646"/>
                    </a:cubicBezTo>
                    <a:cubicBezTo>
                      <a:pt x="589" y="637"/>
                      <a:pt x="596" y="635"/>
                      <a:pt x="605" y="635"/>
                    </a:cubicBezTo>
                    <a:cubicBezTo>
                      <a:pt x="616" y="632"/>
                      <a:pt x="612" y="630"/>
                      <a:pt x="619" y="628"/>
                    </a:cubicBezTo>
                    <a:cubicBezTo>
                      <a:pt x="626" y="625"/>
                      <a:pt x="630" y="618"/>
                      <a:pt x="635" y="614"/>
                    </a:cubicBezTo>
                    <a:cubicBezTo>
                      <a:pt x="640" y="611"/>
                      <a:pt x="658" y="616"/>
                      <a:pt x="670" y="616"/>
                    </a:cubicBezTo>
                    <a:cubicBezTo>
                      <a:pt x="682" y="616"/>
                      <a:pt x="689" y="616"/>
                      <a:pt x="689" y="609"/>
                    </a:cubicBezTo>
                    <a:cubicBezTo>
                      <a:pt x="689" y="602"/>
                      <a:pt x="693" y="597"/>
                      <a:pt x="700" y="597"/>
                    </a:cubicBezTo>
                    <a:cubicBezTo>
                      <a:pt x="707" y="597"/>
                      <a:pt x="710" y="595"/>
                      <a:pt x="710" y="586"/>
                    </a:cubicBezTo>
                    <a:cubicBezTo>
                      <a:pt x="710" y="576"/>
                      <a:pt x="712" y="569"/>
                      <a:pt x="719" y="565"/>
                    </a:cubicBezTo>
                    <a:cubicBezTo>
                      <a:pt x="724" y="562"/>
                      <a:pt x="726" y="551"/>
                      <a:pt x="726" y="546"/>
                    </a:cubicBezTo>
                    <a:cubicBezTo>
                      <a:pt x="728" y="539"/>
                      <a:pt x="735" y="544"/>
                      <a:pt x="735" y="534"/>
                    </a:cubicBezTo>
                    <a:cubicBezTo>
                      <a:pt x="735" y="525"/>
                      <a:pt x="737" y="516"/>
                      <a:pt x="737" y="509"/>
                    </a:cubicBezTo>
                    <a:cubicBezTo>
                      <a:pt x="737" y="502"/>
                      <a:pt x="744" y="502"/>
                      <a:pt x="749" y="497"/>
                    </a:cubicBezTo>
                    <a:cubicBezTo>
                      <a:pt x="751" y="492"/>
                      <a:pt x="747" y="485"/>
                      <a:pt x="751" y="471"/>
                    </a:cubicBezTo>
                    <a:cubicBezTo>
                      <a:pt x="756" y="455"/>
                      <a:pt x="751" y="441"/>
                      <a:pt x="751" y="429"/>
                    </a:cubicBezTo>
                    <a:cubicBezTo>
                      <a:pt x="751" y="415"/>
                      <a:pt x="751" y="401"/>
                      <a:pt x="756" y="397"/>
                    </a:cubicBezTo>
                    <a:cubicBezTo>
                      <a:pt x="761" y="394"/>
                      <a:pt x="758" y="392"/>
                      <a:pt x="754" y="390"/>
                    </a:cubicBezTo>
                    <a:cubicBezTo>
                      <a:pt x="751" y="387"/>
                      <a:pt x="754" y="383"/>
                      <a:pt x="758" y="383"/>
                    </a:cubicBezTo>
                    <a:cubicBezTo>
                      <a:pt x="761" y="385"/>
                      <a:pt x="765" y="392"/>
                      <a:pt x="772" y="387"/>
                    </a:cubicBezTo>
                    <a:cubicBezTo>
                      <a:pt x="777" y="383"/>
                      <a:pt x="784" y="366"/>
                      <a:pt x="789" y="355"/>
                    </a:cubicBezTo>
                    <a:cubicBezTo>
                      <a:pt x="793" y="341"/>
                      <a:pt x="803" y="341"/>
                      <a:pt x="809" y="338"/>
                    </a:cubicBezTo>
                    <a:cubicBezTo>
                      <a:pt x="814" y="336"/>
                      <a:pt x="828" y="320"/>
                      <a:pt x="837" y="296"/>
                    </a:cubicBezTo>
                    <a:cubicBezTo>
                      <a:pt x="847" y="273"/>
                      <a:pt x="837" y="250"/>
                      <a:pt x="833" y="236"/>
                    </a:cubicBezTo>
                    <a:cubicBezTo>
                      <a:pt x="830" y="219"/>
                      <a:pt x="826" y="222"/>
                      <a:pt x="816" y="222"/>
                    </a:cubicBezTo>
                    <a:cubicBezTo>
                      <a:pt x="807" y="224"/>
                      <a:pt x="789" y="222"/>
                      <a:pt x="765" y="196"/>
                    </a:cubicBezTo>
                    <a:cubicBezTo>
                      <a:pt x="742" y="170"/>
                      <a:pt x="719" y="170"/>
                      <a:pt x="703" y="175"/>
                    </a:cubicBezTo>
                    <a:cubicBezTo>
                      <a:pt x="686" y="180"/>
                      <a:pt x="670" y="168"/>
                      <a:pt x="661" y="166"/>
                    </a:cubicBezTo>
                    <a:cubicBezTo>
                      <a:pt x="651" y="163"/>
                      <a:pt x="640" y="177"/>
                      <a:pt x="633" y="180"/>
                    </a:cubicBezTo>
                    <a:cubicBezTo>
                      <a:pt x="626" y="182"/>
                      <a:pt x="637" y="168"/>
                      <a:pt x="637" y="159"/>
                    </a:cubicBezTo>
                    <a:cubicBezTo>
                      <a:pt x="637" y="149"/>
                      <a:pt x="610" y="138"/>
                      <a:pt x="586" y="128"/>
                    </a:cubicBezTo>
                    <a:cubicBezTo>
                      <a:pt x="565" y="121"/>
                      <a:pt x="556" y="124"/>
                      <a:pt x="556" y="138"/>
                    </a:cubicBezTo>
                    <a:cubicBezTo>
                      <a:pt x="556" y="152"/>
                      <a:pt x="547" y="133"/>
                      <a:pt x="542" y="149"/>
                    </a:cubicBezTo>
                    <a:cubicBezTo>
                      <a:pt x="535" y="163"/>
                      <a:pt x="521" y="154"/>
                      <a:pt x="531" y="149"/>
                    </a:cubicBezTo>
                    <a:cubicBezTo>
                      <a:pt x="537" y="145"/>
                      <a:pt x="547" y="133"/>
                      <a:pt x="549" y="124"/>
                    </a:cubicBezTo>
                    <a:cubicBezTo>
                      <a:pt x="551" y="117"/>
                      <a:pt x="517" y="110"/>
                      <a:pt x="505" y="114"/>
                    </a:cubicBezTo>
                    <a:cubicBezTo>
                      <a:pt x="493" y="119"/>
                      <a:pt x="503" y="135"/>
                      <a:pt x="491" y="131"/>
                    </a:cubicBezTo>
                    <a:cubicBezTo>
                      <a:pt x="482" y="124"/>
                      <a:pt x="491" y="112"/>
                      <a:pt x="498" y="112"/>
                    </a:cubicBezTo>
                    <a:cubicBezTo>
                      <a:pt x="505" y="112"/>
                      <a:pt x="514" y="98"/>
                      <a:pt x="519" y="86"/>
                    </a:cubicBezTo>
                    <a:cubicBezTo>
                      <a:pt x="524" y="75"/>
                      <a:pt x="510" y="72"/>
                      <a:pt x="503" y="63"/>
                    </a:cubicBezTo>
                    <a:cubicBezTo>
                      <a:pt x="493" y="54"/>
                      <a:pt x="496" y="26"/>
                      <a:pt x="486" y="23"/>
                    </a:cubicBezTo>
                    <a:cubicBezTo>
                      <a:pt x="477" y="30"/>
                      <a:pt x="465" y="47"/>
                      <a:pt x="461" y="56"/>
                    </a:cubicBezTo>
                    <a:cubicBezTo>
                      <a:pt x="456" y="70"/>
                      <a:pt x="452" y="63"/>
                      <a:pt x="440" y="65"/>
                    </a:cubicBezTo>
                    <a:cubicBezTo>
                      <a:pt x="426" y="70"/>
                      <a:pt x="421" y="65"/>
                      <a:pt x="419" y="58"/>
                    </a:cubicBezTo>
                    <a:cubicBezTo>
                      <a:pt x="414" y="54"/>
                      <a:pt x="403" y="58"/>
                      <a:pt x="393" y="58"/>
                    </a:cubicBezTo>
                    <a:cubicBezTo>
                      <a:pt x="386" y="58"/>
                      <a:pt x="391" y="70"/>
                      <a:pt x="386" y="72"/>
                    </a:cubicBezTo>
                    <a:cubicBezTo>
                      <a:pt x="379" y="75"/>
                      <a:pt x="365" y="65"/>
                      <a:pt x="361" y="72"/>
                    </a:cubicBezTo>
                    <a:cubicBezTo>
                      <a:pt x="354" y="77"/>
                      <a:pt x="351" y="72"/>
                      <a:pt x="349" y="77"/>
                    </a:cubicBezTo>
                    <a:cubicBezTo>
                      <a:pt x="347" y="82"/>
                      <a:pt x="337" y="79"/>
                      <a:pt x="335" y="82"/>
                    </a:cubicBezTo>
                    <a:cubicBezTo>
                      <a:pt x="333" y="84"/>
                      <a:pt x="324" y="86"/>
                      <a:pt x="312" y="75"/>
                    </a:cubicBezTo>
                    <a:cubicBezTo>
                      <a:pt x="300" y="61"/>
                      <a:pt x="303" y="40"/>
                      <a:pt x="307" y="37"/>
                    </a:cubicBezTo>
                    <a:cubicBezTo>
                      <a:pt x="312" y="33"/>
                      <a:pt x="312" y="21"/>
                      <a:pt x="305" y="19"/>
                    </a:cubicBezTo>
                    <a:cubicBezTo>
                      <a:pt x="298" y="16"/>
                      <a:pt x="305" y="2"/>
                      <a:pt x="296" y="0"/>
                    </a:cubicBezTo>
                    <a:cubicBezTo>
                      <a:pt x="289" y="0"/>
                      <a:pt x="289" y="12"/>
                      <a:pt x="284" y="12"/>
                    </a:cubicBezTo>
                    <a:cubicBezTo>
                      <a:pt x="277" y="14"/>
                      <a:pt x="263" y="23"/>
                      <a:pt x="256" y="23"/>
                    </a:cubicBezTo>
                    <a:cubicBezTo>
                      <a:pt x="252" y="21"/>
                      <a:pt x="242" y="23"/>
                      <a:pt x="242" y="30"/>
                    </a:cubicBezTo>
                    <a:cubicBezTo>
                      <a:pt x="242" y="37"/>
                      <a:pt x="235" y="37"/>
                      <a:pt x="235" y="30"/>
                    </a:cubicBezTo>
                    <a:cubicBezTo>
                      <a:pt x="233" y="26"/>
                      <a:pt x="219" y="28"/>
                      <a:pt x="217" y="23"/>
                    </a:cubicBezTo>
                    <a:cubicBezTo>
                      <a:pt x="212" y="21"/>
                      <a:pt x="193" y="23"/>
                      <a:pt x="202" y="26"/>
                    </a:cubicBezTo>
                    <a:cubicBezTo>
                      <a:pt x="209" y="30"/>
                      <a:pt x="209" y="35"/>
                      <a:pt x="209" y="42"/>
                    </a:cubicBezTo>
                    <a:cubicBezTo>
                      <a:pt x="209" y="49"/>
                      <a:pt x="217" y="49"/>
                      <a:pt x="217" y="56"/>
                    </a:cubicBezTo>
                    <a:cubicBezTo>
                      <a:pt x="217" y="65"/>
                      <a:pt x="221" y="58"/>
                      <a:pt x="226" y="58"/>
                    </a:cubicBezTo>
                    <a:cubicBezTo>
                      <a:pt x="231" y="58"/>
                      <a:pt x="231" y="65"/>
                      <a:pt x="224" y="68"/>
                    </a:cubicBezTo>
                    <a:cubicBezTo>
                      <a:pt x="217" y="70"/>
                      <a:pt x="214" y="72"/>
                      <a:pt x="212" y="79"/>
                    </a:cubicBezTo>
                    <a:cubicBezTo>
                      <a:pt x="209" y="86"/>
                      <a:pt x="202" y="82"/>
                      <a:pt x="198" y="86"/>
                    </a:cubicBezTo>
                    <a:cubicBezTo>
                      <a:pt x="191" y="91"/>
                      <a:pt x="186" y="96"/>
                      <a:pt x="184" y="93"/>
                    </a:cubicBezTo>
                    <a:cubicBezTo>
                      <a:pt x="179" y="91"/>
                      <a:pt x="177" y="93"/>
                      <a:pt x="172" y="96"/>
                    </a:cubicBezTo>
                    <a:cubicBezTo>
                      <a:pt x="168" y="98"/>
                      <a:pt x="165" y="96"/>
                      <a:pt x="158" y="91"/>
                    </a:cubicBezTo>
                    <a:cubicBezTo>
                      <a:pt x="154" y="86"/>
                      <a:pt x="151" y="77"/>
                      <a:pt x="142" y="70"/>
                    </a:cubicBezTo>
                    <a:cubicBezTo>
                      <a:pt x="137" y="72"/>
                      <a:pt x="128" y="75"/>
                      <a:pt x="121" y="75"/>
                    </a:cubicBezTo>
                    <a:cubicBezTo>
                      <a:pt x="114" y="75"/>
                      <a:pt x="91" y="75"/>
                      <a:pt x="91" y="77"/>
                    </a:cubicBezTo>
                    <a:cubicBezTo>
                      <a:pt x="89" y="82"/>
                      <a:pt x="91" y="89"/>
                      <a:pt x="96" y="89"/>
                    </a:cubicBezTo>
                    <a:cubicBezTo>
                      <a:pt x="100" y="91"/>
                      <a:pt x="107" y="93"/>
                      <a:pt x="100" y="98"/>
                    </a:cubicBezTo>
                    <a:cubicBezTo>
                      <a:pt x="91" y="103"/>
                      <a:pt x="86" y="96"/>
                      <a:pt x="86" y="110"/>
                    </a:cubicBezTo>
                    <a:cubicBezTo>
                      <a:pt x="86" y="124"/>
                      <a:pt x="103" y="131"/>
                      <a:pt x="98" y="145"/>
                    </a:cubicBezTo>
                    <a:cubicBezTo>
                      <a:pt x="98" y="152"/>
                      <a:pt x="93" y="168"/>
                      <a:pt x="93" y="173"/>
                    </a:cubicBezTo>
                    <a:cubicBezTo>
                      <a:pt x="93" y="180"/>
                      <a:pt x="91" y="201"/>
                      <a:pt x="86" y="203"/>
                    </a:cubicBezTo>
                    <a:cubicBezTo>
                      <a:pt x="82" y="203"/>
                      <a:pt x="75" y="198"/>
                      <a:pt x="68" y="203"/>
                    </a:cubicBezTo>
                    <a:cubicBezTo>
                      <a:pt x="61" y="210"/>
                      <a:pt x="51" y="205"/>
                      <a:pt x="42" y="212"/>
                    </a:cubicBezTo>
                    <a:cubicBezTo>
                      <a:pt x="33" y="219"/>
                      <a:pt x="24" y="217"/>
                      <a:pt x="24" y="226"/>
                    </a:cubicBezTo>
                    <a:cubicBezTo>
                      <a:pt x="24" y="233"/>
                      <a:pt x="14" y="238"/>
                      <a:pt x="17" y="245"/>
                    </a:cubicBezTo>
                    <a:cubicBezTo>
                      <a:pt x="19" y="254"/>
                      <a:pt x="12" y="252"/>
                      <a:pt x="7" y="257"/>
                    </a:cubicBezTo>
                    <a:cubicBezTo>
                      <a:pt x="3" y="264"/>
                      <a:pt x="7" y="266"/>
                      <a:pt x="5" y="271"/>
                    </a:cubicBezTo>
                    <a:cubicBezTo>
                      <a:pt x="0" y="275"/>
                      <a:pt x="5" y="282"/>
                      <a:pt x="10" y="289"/>
                    </a:cubicBezTo>
                    <a:cubicBezTo>
                      <a:pt x="14" y="296"/>
                      <a:pt x="19" y="301"/>
                      <a:pt x="19" y="308"/>
                    </a:cubicBezTo>
                    <a:cubicBezTo>
                      <a:pt x="19" y="313"/>
                      <a:pt x="24" y="317"/>
                      <a:pt x="28" y="315"/>
                    </a:cubicBezTo>
                    <a:cubicBezTo>
                      <a:pt x="35" y="315"/>
                      <a:pt x="31" y="327"/>
                      <a:pt x="40" y="327"/>
                    </a:cubicBezTo>
                    <a:cubicBezTo>
                      <a:pt x="51" y="327"/>
                      <a:pt x="61" y="329"/>
                      <a:pt x="63" y="324"/>
                    </a:cubicBezTo>
                    <a:cubicBezTo>
                      <a:pt x="65" y="320"/>
                      <a:pt x="72" y="315"/>
                      <a:pt x="72" y="322"/>
                    </a:cubicBezTo>
                    <a:cubicBezTo>
                      <a:pt x="72" y="331"/>
                      <a:pt x="70" y="352"/>
                      <a:pt x="77" y="350"/>
                    </a:cubicBezTo>
                    <a:cubicBezTo>
                      <a:pt x="84" y="348"/>
                      <a:pt x="98" y="348"/>
                      <a:pt x="105" y="350"/>
                    </a:cubicBezTo>
                    <a:cubicBezTo>
                      <a:pt x="112" y="352"/>
                      <a:pt x="119" y="350"/>
                      <a:pt x="123" y="348"/>
                    </a:cubicBezTo>
                    <a:cubicBezTo>
                      <a:pt x="128" y="343"/>
                      <a:pt x="133" y="343"/>
                      <a:pt x="142" y="336"/>
                    </a:cubicBezTo>
                    <a:cubicBezTo>
                      <a:pt x="151" y="331"/>
                      <a:pt x="158" y="327"/>
                      <a:pt x="168" y="327"/>
                    </a:cubicBezTo>
                    <a:cubicBezTo>
                      <a:pt x="175" y="327"/>
                      <a:pt x="189" y="320"/>
                      <a:pt x="186" y="327"/>
                    </a:cubicBezTo>
                    <a:cubicBezTo>
                      <a:pt x="184" y="334"/>
                      <a:pt x="184" y="357"/>
                      <a:pt x="193" y="369"/>
                    </a:cubicBezTo>
                    <a:cubicBezTo>
                      <a:pt x="202" y="380"/>
                      <a:pt x="209" y="385"/>
                      <a:pt x="219" y="383"/>
                    </a:cubicBezTo>
                    <a:cubicBezTo>
                      <a:pt x="228" y="383"/>
                      <a:pt x="226" y="387"/>
                      <a:pt x="233" y="387"/>
                    </a:cubicBezTo>
                    <a:cubicBezTo>
                      <a:pt x="240" y="387"/>
                      <a:pt x="238" y="394"/>
                      <a:pt x="242" y="394"/>
                    </a:cubicBezTo>
                    <a:cubicBezTo>
                      <a:pt x="249" y="394"/>
                      <a:pt x="261" y="397"/>
                      <a:pt x="261" y="404"/>
                    </a:cubicBezTo>
                    <a:cubicBezTo>
                      <a:pt x="261" y="411"/>
                      <a:pt x="279" y="404"/>
                      <a:pt x="284" y="408"/>
                    </a:cubicBezTo>
                    <a:cubicBezTo>
                      <a:pt x="289" y="411"/>
                      <a:pt x="293" y="415"/>
                      <a:pt x="291" y="422"/>
                    </a:cubicBezTo>
                    <a:cubicBezTo>
                      <a:pt x="291" y="429"/>
                      <a:pt x="300" y="436"/>
                      <a:pt x="296" y="439"/>
                    </a:cubicBezTo>
                    <a:cubicBezTo>
                      <a:pt x="289" y="441"/>
                      <a:pt x="296" y="448"/>
                      <a:pt x="298" y="455"/>
                    </a:cubicBezTo>
                    <a:cubicBezTo>
                      <a:pt x="298" y="464"/>
                      <a:pt x="307" y="467"/>
                      <a:pt x="321" y="467"/>
                    </a:cubicBezTo>
                    <a:cubicBezTo>
                      <a:pt x="335" y="467"/>
                      <a:pt x="337" y="467"/>
                      <a:pt x="337" y="478"/>
                    </a:cubicBezTo>
                    <a:cubicBezTo>
                      <a:pt x="337" y="488"/>
                      <a:pt x="347" y="490"/>
                      <a:pt x="351" y="499"/>
                    </a:cubicBezTo>
                    <a:cubicBezTo>
                      <a:pt x="354" y="509"/>
                      <a:pt x="347" y="518"/>
                      <a:pt x="349" y="525"/>
                    </a:cubicBezTo>
                    <a:cubicBezTo>
                      <a:pt x="349" y="532"/>
                      <a:pt x="344" y="539"/>
                      <a:pt x="342" y="541"/>
                    </a:cubicBezTo>
                    <a:cubicBezTo>
                      <a:pt x="347" y="546"/>
                      <a:pt x="347" y="551"/>
                      <a:pt x="342" y="553"/>
                    </a:cubicBezTo>
                    <a:cubicBezTo>
                      <a:pt x="337" y="555"/>
                      <a:pt x="349" y="565"/>
                      <a:pt x="347" y="579"/>
                    </a:cubicBezTo>
                    <a:cubicBezTo>
                      <a:pt x="342" y="593"/>
                      <a:pt x="342" y="595"/>
                      <a:pt x="356" y="595"/>
                    </a:cubicBezTo>
                    <a:cubicBezTo>
                      <a:pt x="372" y="595"/>
                      <a:pt x="370" y="600"/>
                      <a:pt x="375" y="597"/>
                    </a:cubicBezTo>
                    <a:cubicBezTo>
                      <a:pt x="382" y="595"/>
                      <a:pt x="389" y="609"/>
                      <a:pt x="391" y="616"/>
                    </a:cubicBezTo>
                    <a:cubicBezTo>
                      <a:pt x="393" y="623"/>
                      <a:pt x="398" y="639"/>
                      <a:pt x="400" y="639"/>
                    </a:cubicBezTo>
                    <a:cubicBezTo>
                      <a:pt x="403" y="639"/>
                      <a:pt x="412" y="632"/>
                      <a:pt x="419" y="635"/>
                    </a:cubicBezTo>
                    <a:cubicBezTo>
                      <a:pt x="426" y="639"/>
                      <a:pt x="416" y="662"/>
                      <a:pt x="416" y="674"/>
                    </a:cubicBezTo>
                    <a:cubicBezTo>
                      <a:pt x="421" y="672"/>
                      <a:pt x="428" y="672"/>
                      <a:pt x="430" y="674"/>
                    </a:cubicBezTo>
                    <a:cubicBezTo>
                      <a:pt x="435" y="677"/>
                      <a:pt x="435" y="702"/>
                      <a:pt x="435" y="707"/>
                    </a:cubicBezTo>
                    <a:cubicBezTo>
                      <a:pt x="433" y="712"/>
                      <a:pt x="416" y="716"/>
                      <a:pt x="410" y="721"/>
                    </a:cubicBezTo>
                    <a:cubicBezTo>
                      <a:pt x="400" y="726"/>
                      <a:pt x="382" y="744"/>
                      <a:pt x="372" y="761"/>
                    </a:cubicBezTo>
                    <a:cubicBezTo>
                      <a:pt x="365" y="768"/>
                      <a:pt x="358" y="777"/>
                      <a:pt x="354" y="782"/>
                    </a:cubicBezTo>
                    <a:lnTo>
                      <a:pt x="358" y="782"/>
                    </a:lnTo>
                    <a:cubicBezTo>
                      <a:pt x="363" y="779"/>
                      <a:pt x="370" y="779"/>
                      <a:pt x="377" y="789"/>
                    </a:cubicBezTo>
                    <a:cubicBezTo>
                      <a:pt x="384" y="798"/>
                      <a:pt x="384" y="805"/>
                      <a:pt x="386" y="803"/>
                    </a:cubicBezTo>
                    <a:cubicBezTo>
                      <a:pt x="391" y="803"/>
                      <a:pt x="393" y="791"/>
                      <a:pt x="398" y="800"/>
                    </a:cubicBezTo>
                    <a:cubicBezTo>
                      <a:pt x="405" y="807"/>
                      <a:pt x="419" y="814"/>
                      <a:pt x="423" y="819"/>
                    </a:cubicBezTo>
                    <a:cubicBezTo>
                      <a:pt x="426" y="821"/>
                      <a:pt x="438" y="826"/>
                      <a:pt x="438" y="835"/>
                    </a:cubicBezTo>
                    <a:cubicBezTo>
                      <a:pt x="438" y="842"/>
                      <a:pt x="433" y="856"/>
                      <a:pt x="440" y="868"/>
                    </a:cubicBezTo>
                    <a:cubicBezTo>
                      <a:pt x="442" y="863"/>
                      <a:pt x="445" y="861"/>
                      <a:pt x="449" y="856"/>
                    </a:cubicBezTo>
                    <a:lnTo>
                      <a:pt x="449" y="8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4" name="Freeform 348">
                <a:extLst>
                  <a:ext uri="{FF2B5EF4-FFF2-40B4-BE49-F238E27FC236}">
                    <a16:creationId xmlns:a16="http://schemas.microsoft.com/office/drawing/2014/main" id="{0CB3BE41-F526-F0E5-A20B-961EAF217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95"/>
                <a:ext cx="509" cy="523"/>
              </a:xfrm>
              <a:custGeom>
                <a:avLst/>
                <a:gdLst>
                  <a:gd name="T0" fmla="*/ 465 w 847"/>
                  <a:gd name="T1" fmla="*/ 831 h 868"/>
                  <a:gd name="T2" fmla="*/ 489 w 847"/>
                  <a:gd name="T3" fmla="*/ 803 h 868"/>
                  <a:gd name="T4" fmla="*/ 537 w 847"/>
                  <a:gd name="T5" fmla="*/ 744 h 868"/>
                  <a:gd name="T6" fmla="*/ 551 w 847"/>
                  <a:gd name="T7" fmla="*/ 667 h 868"/>
                  <a:gd name="T8" fmla="*/ 619 w 847"/>
                  <a:gd name="T9" fmla="*/ 628 h 868"/>
                  <a:gd name="T10" fmla="*/ 689 w 847"/>
                  <a:gd name="T11" fmla="*/ 609 h 868"/>
                  <a:gd name="T12" fmla="*/ 719 w 847"/>
                  <a:gd name="T13" fmla="*/ 565 h 868"/>
                  <a:gd name="T14" fmla="*/ 737 w 847"/>
                  <a:gd name="T15" fmla="*/ 509 h 868"/>
                  <a:gd name="T16" fmla="*/ 751 w 847"/>
                  <a:gd name="T17" fmla="*/ 429 h 868"/>
                  <a:gd name="T18" fmla="*/ 758 w 847"/>
                  <a:gd name="T19" fmla="*/ 383 h 868"/>
                  <a:gd name="T20" fmla="*/ 809 w 847"/>
                  <a:gd name="T21" fmla="*/ 338 h 868"/>
                  <a:gd name="T22" fmla="*/ 816 w 847"/>
                  <a:gd name="T23" fmla="*/ 222 h 868"/>
                  <a:gd name="T24" fmla="*/ 661 w 847"/>
                  <a:gd name="T25" fmla="*/ 166 h 868"/>
                  <a:gd name="T26" fmla="*/ 586 w 847"/>
                  <a:gd name="T27" fmla="*/ 128 h 868"/>
                  <a:gd name="T28" fmla="*/ 531 w 847"/>
                  <a:gd name="T29" fmla="*/ 149 h 868"/>
                  <a:gd name="T30" fmla="*/ 491 w 847"/>
                  <a:gd name="T31" fmla="*/ 131 h 868"/>
                  <a:gd name="T32" fmla="*/ 503 w 847"/>
                  <a:gd name="T33" fmla="*/ 63 h 868"/>
                  <a:gd name="T34" fmla="*/ 440 w 847"/>
                  <a:gd name="T35" fmla="*/ 65 h 868"/>
                  <a:gd name="T36" fmla="*/ 386 w 847"/>
                  <a:gd name="T37" fmla="*/ 72 h 868"/>
                  <a:gd name="T38" fmla="*/ 335 w 847"/>
                  <a:gd name="T39" fmla="*/ 82 h 868"/>
                  <a:gd name="T40" fmla="*/ 305 w 847"/>
                  <a:gd name="T41" fmla="*/ 19 h 868"/>
                  <a:gd name="T42" fmla="*/ 256 w 847"/>
                  <a:gd name="T43" fmla="*/ 23 h 868"/>
                  <a:gd name="T44" fmla="*/ 217 w 847"/>
                  <a:gd name="T45" fmla="*/ 23 h 868"/>
                  <a:gd name="T46" fmla="*/ 217 w 847"/>
                  <a:gd name="T47" fmla="*/ 56 h 868"/>
                  <a:gd name="T48" fmla="*/ 212 w 847"/>
                  <a:gd name="T49" fmla="*/ 79 h 868"/>
                  <a:gd name="T50" fmla="*/ 172 w 847"/>
                  <a:gd name="T51" fmla="*/ 96 h 868"/>
                  <a:gd name="T52" fmla="*/ 121 w 847"/>
                  <a:gd name="T53" fmla="*/ 75 h 868"/>
                  <a:gd name="T54" fmla="*/ 100 w 847"/>
                  <a:gd name="T55" fmla="*/ 98 h 868"/>
                  <a:gd name="T56" fmla="*/ 93 w 847"/>
                  <a:gd name="T57" fmla="*/ 173 h 868"/>
                  <a:gd name="T58" fmla="*/ 42 w 847"/>
                  <a:gd name="T59" fmla="*/ 212 h 868"/>
                  <a:gd name="T60" fmla="*/ 7 w 847"/>
                  <a:gd name="T61" fmla="*/ 257 h 868"/>
                  <a:gd name="T62" fmla="*/ 19 w 847"/>
                  <a:gd name="T63" fmla="*/ 308 h 868"/>
                  <a:gd name="T64" fmla="*/ 63 w 847"/>
                  <a:gd name="T65" fmla="*/ 324 h 868"/>
                  <a:gd name="T66" fmla="*/ 105 w 847"/>
                  <a:gd name="T67" fmla="*/ 350 h 868"/>
                  <a:gd name="T68" fmla="*/ 168 w 847"/>
                  <a:gd name="T69" fmla="*/ 327 h 868"/>
                  <a:gd name="T70" fmla="*/ 219 w 847"/>
                  <a:gd name="T71" fmla="*/ 383 h 868"/>
                  <a:gd name="T72" fmla="*/ 261 w 847"/>
                  <a:gd name="T73" fmla="*/ 404 h 868"/>
                  <a:gd name="T74" fmla="*/ 296 w 847"/>
                  <a:gd name="T75" fmla="*/ 439 h 868"/>
                  <a:gd name="T76" fmla="*/ 337 w 847"/>
                  <a:gd name="T77" fmla="*/ 478 h 868"/>
                  <a:gd name="T78" fmla="*/ 342 w 847"/>
                  <a:gd name="T79" fmla="*/ 541 h 868"/>
                  <a:gd name="T80" fmla="*/ 356 w 847"/>
                  <a:gd name="T81" fmla="*/ 595 h 868"/>
                  <a:gd name="T82" fmla="*/ 400 w 847"/>
                  <a:gd name="T83" fmla="*/ 639 h 868"/>
                  <a:gd name="T84" fmla="*/ 430 w 847"/>
                  <a:gd name="T85" fmla="*/ 674 h 868"/>
                  <a:gd name="T86" fmla="*/ 372 w 847"/>
                  <a:gd name="T87" fmla="*/ 761 h 868"/>
                  <a:gd name="T88" fmla="*/ 377 w 847"/>
                  <a:gd name="T89" fmla="*/ 789 h 868"/>
                  <a:gd name="T90" fmla="*/ 423 w 847"/>
                  <a:gd name="T91" fmla="*/ 819 h 868"/>
                  <a:gd name="T92" fmla="*/ 449 w 847"/>
                  <a:gd name="T93" fmla="*/ 856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47" h="868">
                    <a:moveTo>
                      <a:pt x="449" y="856"/>
                    </a:moveTo>
                    <a:lnTo>
                      <a:pt x="449" y="856"/>
                    </a:lnTo>
                    <a:cubicBezTo>
                      <a:pt x="463" y="847"/>
                      <a:pt x="458" y="842"/>
                      <a:pt x="465" y="831"/>
                    </a:cubicBezTo>
                    <a:cubicBezTo>
                      <a:pt x="472" y="819"/>
                      <a:pt x="465" y="814"/>
                      <a:pt x="477" y="805"/>
                    </a:cubicBezTo>
                    <a:cubicBezTo>
                      <a:pt x="486" y="796"/>
                      <a:pt x="475" y="789"/>
                      <a:pt x="489" y="782"/>
                    </a:cubicBezTo>
                    <a:cubicBezTo>
                      <a:pt x="500" y="777"/>
                      <a:pt x="500" y="789"/>
                      <a:pt x="489" y="803"/>
                    </a:cubicBezTo>
                    <a:cubicBezTo>
                      <a:pt x="477" y="814"/>
                      <a:pt x="475" y="819"/>
                      <a:pt x="489" y="810"/>
                    </a:cubicBezTo>
                    <a:cubicBezTo>
                      <a:pt x="505" y="798"/>
                      <a:pt x="510" y="784"/>
                      <a:pt x="517" y="768"/>
                    </a:cubicBezTo>
                    <a:cubicBezTo>
                      <a:pt x="526" y="751"/>
                      <a:pt x="531" y="744"/>
                      <a:pt x="537" y="744"/>
                    </a:cubicBezTo>
                    <a:cubicBezTo>
                      <a:pt x="544" y="744"/>
                      <a:pt x="544" y="726"/>
                      <a:pt x="544" y="714"/>
                    </a:cubicBezTo>
                    <a:cubicBezTo>
                      <a:pt x="544" y="702"/>
                      <a:pt x="540" y="691"/>
                      <a:pt x="544" y="681"/>
                    </a:cubicBezTo>
                    <a:cubicBezTo>
                      <a:pt x="549" y="674"/>
                      <a:pt x="544" y="667"/>
                      <a:pt x="551" y="667"/>
                    </a:cubicBezTo>
                    <a:cubicBezTo>
                      <a:pt x="558" y="667"/>
                      <a:pt x="568" y="656"/>
                      <a:pt x="579" y="646"/>
                    </a:cubicBezTo>
                    <a:cubicBezTo>
                      <a:pt x="589" y="637"/>
                      <a:pt x="596" y="635"/>
                      <a:pt x="605" y="635"/>
                    </a:cubicBezTo>
                    <a:cubicBezTo>
                      <a:pt x="616" y="632"/>
                      <a:pt x="612" y="630"/>
                      <a:pt x="619" y="628"/>
                    </a:cubicBezTo>
                    <a:cubicBezTo>
                      <a:pt x="626" y="625"/>
                      <a:pt x="630" y="618"/>
                      <a:pt x="635" y="614"/>
                    </a:cubicBezTo>
                    <a:cubicBezTo>
                      <a:pt x="640" y="611"/>
                      <a:pt x="658" y="616"/>
                      <a:pt x="670" y="616"/>
                    </a:cubicBezTo>
                    <a:cubicBezTo>
                      <a:pt x="682" y="616"/>
                      <a:pt x="689" y="616"/>
                      <a:pt x="689" y="609"/>
                    </a:cubicBezTo>
                    <a:cubicBezTo>
                      <a:pt x="689" y="602"/>
                      <a:pt x="693" y="597"/>
                      <a:pt x="700" y="597"/>
                    </a:cubicBezTo>
                    <a:cubicBezTo>
                      <a:pt x="707" y="597"/>
                      <a:pt x="710" y="595"/>
                      <a:pt x="710" y="586"/>
                    </a:cubicBezTo>
                    <a:cubicBezTo>
                      <a:pt x="710" y="576"/>
                      <a:pt x="712" y="569"/>
                      <a:pt x="719" y="565"/>
                    </a:cubicBezTo>
                    <a:cubicBezTo>
                      <a:pt x="724" y="562"/>
                      <a:pt x="726" y="551"/>
                      <a:pt x="726" y="546"/>
                    </a:cubicBezTo>
                    <a:cubicBezTo>
                      <a:pt x="728" y="539"/>
                      <a:pt x="735" y="544"/>
                      <a:pt x="735" y="534"/>
                    </a:cubicBezTo>
                    <a:cubicBezTo>
                      <a:pt x="735" y="525"/>
                      <a:pt x="737" y="516"/>
                      <a:pt x="737" y="509"/>
                    </a:cubicBezTo>
                    <a:cubicBezTo>
                      <a:pt x="737" y="502"/>
                      <a:pt x="744" y="502"/>
                      <a:pt x="749" y="497"/>
                    </a:cubicBezTo>
                    <a:cubicBezTo>
                      <a:pt x="751" y="492"/>
                      <a:pt x="747" y="485"/>
                      <a:pt x="751" y="471"/>
                    </a:cubicBezTo>
                    <a:cubicBezTo>
                      <a:pt x="756" y="455"/>
                      <a:pt x="751" y="441"/>
                      <a:pt x="751" y="429"/>
                    </a:cubicBezTo>
                    <a:cubicBezTo>
                      <a:pt x="751" y="415"/>
                      <a:pt x="751" y="401"/>
                      <a:pt x="756" y="397"/>
                    </a:cubicBezTo>
                    <a:cubicBezTo>
                      <a:pt x="761" y="394"/>
                      <a:pt x="758" y="392"/>
                      <a:pt x="754" y="390"/>
                    </a:cubicBezTo>
                    <a:cubicBezTo>
                      <a:pt x="751" y="387"/>
                      <a:pt x="754" y="383"/>
                      <a:pt x="758" y="383"/>
                    </a:cubicBezTo>
                    <a:cubicBezTo>
                      <a:pt x="761" y="385"/>
                      <a:pt x="765" y="392"/>
                      <a:pt x="772" y="387"/>
                    </a:cubicBezTo>
                    <a:cubicBezTo>
                      <a:pt x="777" y="383"/>
                      <a:pt x="784" y="366"/>
                      <a:pt x="789" y="355"/>
                    </a:cubicBezTo>
                    <a:cubicBezTo>
                      <a:pt x="793" y="341"/>
                      <a:pt x="803" y="341"/>
                      <a:pt x="809" y="338"/>
                    </a:cubicBezTo>
                    <a:cubicBezTo>
                      <a:pt x="814" y="336"/>
                      <a:pt x="828" y="320"/>
                      <a:pt x="837" y="296"/>
                    </a:cubicBezTo>
                    <a:cubicBezTo>
                      <a:pt x="847" y="273"/>
                      <a:pt x="837" y="250"/>
                      <a:pt x="833" y="236"/>
                    </a:cubicBezTo>
                    <a:cubicBezTo>
                      <a:pt x="830" y="219"/>
                      <a:pt x="826" y="222"/>
                      <a:pt x="816" y="222"/>
                    </a:cubicBezTo>
                    <a:cubicBezTo>
                      <a:pt x="807" y="224"/>
                      <a:pt x="789" y="222"/>
                      <a:pt x="765" y="196"/>
                    </a:cubicBezTo>
                    <a:cubicBezTo>
                      <a:pt x="742" y="170"/>
                      <a:pt x="719" y="170"/>
                      <a:pt x="703" y="175"/>
                    </a:cubicBezTo>
                    <a:cubicBezTo>
                      <a:pt x="686" y="180"/>
                      <a:pt x="670" y="168"/>
                      <a:pt x="661" y="166"/>
                    </a:cubicBezTo>
                    <a:cubicBezTo>
                      <a:pt x="651" y="163"/>
                      <a:pt x="640" y="177"/>
                      <a:pt x="633" y="180"/>
                    </a:cubicBezTo>
                    <a:cubicBezTo>
                      <a:pt x="626" y="182"/>
                      <a:pt x="637" y="168"/>
                      <a:pt x="637" y="159"/>
                    </a:cubicBezTo>
                    <a:cubicBezTo>
                      <a:pt x="637" y="149"/>
                      <a:pt x="610" y="138"/>
                      <a:pt x="586" y="128"/>
                    </a:cubicBezTo>
                    <a:cubicBezTo>
                      <a:pt x="565" y="121"/>
                      <a:pt x="556" y="124"/>
                      <a:pt x="556" y="138"/>
                    </a:cubicBezTo>
                    <a:cubicBezTo>
                      <a:pt x="556" y="152"/>
                      <a:pt x="547" y="133"/>
                      <a:pt x="542" y="149"/>
                    </a:cubicBezTo>
                    <a:cubicBezTo>
                      <a:pt x="535" y="163"/>
                      <a:pt x="521" y="154"/>
                      <a:pt x="531" y="149"/>
                    </a:cubicBezTo>
                    <a:cubicBezTo>
                      <a:pt x="537" y="145"/>
                      <a:pt x="547" y="133"/>
                      <a:pt x="549" y="124"/>
                    </a:cubicBezTo>
                    <a:cubicBezTo>
                      <a:pt x="551" y="117"/>
                      <a:pt x="517" y="110"/>
                      <a:pt x="505" y="114"/>
                    </a:cubicBezTo>
                    <a:cubicBezTo>
                      <a:pt x="493" y="119"/>
                      <a:pt x="503" y="135"/>
                      <a:pt x="491" y="131"/>
                    </a:cubicBezTo>
                    <a:cubicBezTo>
                      <a:pt x="482" y="124"/>
                      <a:pt x="491" y="112"/>
                      <a:pt x="498" y="112"/>
                    </a:cubicBezTo>
                    <a:cubicBezTo>
                      <a:pt x="505" y="112"/>
                      <a:pt x="514" y="98"/>
                      <a:pt x="519" y="86"/>
                    </a:cubicBezTo>
                    <a:cubicBezTo>
                      <a:pt x="524" y="75"/>
                      <a:pt x="510" y="72"/>
                      <a:pt x="503" y="63"/>
                    </a:cubicBezTo>
                    <a:cubicBezTo>
                      <a:pt x="493" y="54"/>
                      <a:pt x="496" y="26"/>
                      <a:pt x="486" y="23"/>
                    </a:cubicBezTo>
                    <a:cubicBezTo>
                      <a:pt x="477" y="30"/>
                      <a:pt x="465" y="47"/>
                      <a:pt x="461" y="56"/>
                    </a:cubicBezTo>
                    <a:cubicBezTo>
                      <a:pt x="456" y="70"/>
                      <a:pt x="452" y="63"/>
                      <a:pt x="440" y="65"/>
                    </a:cubicBezTo>
                    <a:cubicBezTo>
                      <a:pt x="426" y="70"/>
                      <a:pt x="421" y="65"/>
                      <a:pt x="419" y="58"/>
                    </a:cubicBezTo>
                    <a:cubicBezTo>
                      <a:pt x="414" y="54"/>
                      <a:pt x="403" y="58"/>
                      <a:pt x="393" y="58"/>
                    </a:cubicBezTo>
                    <a:cubicBezTo>
                      <a:pt x="386" y="58"/>
                      <a:pt x="391" y="70"/>
                      <a:pt x="386" y="72"/>
                    </a:cubicBezTo>
                    <a:cubicBezTo>
                      <a:pt x="379" y="75"/>
                      <a:pt x="365" y="65"/>
                      <a:pt x="361" y="72"/>
                    </a:cubicBezTo>
                    <a:cubicBezTo>
                      <a:pt x="354" y="77"/>
                      <a:pt x="351" y="72"/>
                      <a:pt x="349" y="77"/>
                    </a:cubicBezTo>
                    <a:cubicBezTo>
                      <a:pt x="347" y="82"/>
                      <a:pt x="337" y="79"/>
                      <a:pt x="335" y="82"/>
                    </a:cubicBezTo>
                    <a:cubicBezTo>
                      <a:pt x="333" y="84"/>
                      <a:pt x="324" y="86"/>
                      <a:pt x="312" y="75"/>
                    </a:cubicBezTo>
                    <a:cubicBezTo>
                      <a:pt x="300" y="61"/>
                      <a:pt x="303" y="40"/>
                      <a:pt x="307" y="37"/>
                    </a:cubicBezTo>
                    <a:cubicBezTo>
                      <a:pt x="312" y="33"/>
                      <a:pt x="312" y="21"/>
                      <a:pt x="305" y="19"/>
                    </a:cubicBezTo>
                    <a:cubicBezTo>
                      <a:pt x="298" y="16"/>
                      <a:pt x="305" y="2"/>
                      <a:pt x="296" y="0"/>
                    </a:cubicBezTo>
                    <a:cubicBezTo>
                      <a:pt x="289" y="0"/>
                      <a:pt x="289" y="12"/>
                      <a:pt x="284" y="12"/>
                    </a:cubicBezTo>
                    <a:cubicBezTo>
                      <a:pt x="277" y="14"/>
                      <a:pt x="263" y="23"/>
                      <a:pt x="256" y="23"/>
                    </a:cubicBezTo>
                    <a:cubicBezTo>
                      <a:pt x="252" y="21"/>
                      <a:pt x="242" y="23"/>
                      <a:pt x="242" y="30"/>
                    </a:cubicBezTo>
                    <a:cubicBezTo>
                      <a:pt x="242" y="37"/>
                      <a:pt x="235" y="37"/>
                      <a:pt x="235" y="30"/>
                    </a:cubicBezTo>
                    <a:cubicBezTo>
                      <a:pt x="233" y="26"/>
                      <a:pt x="219" y="28"/>
                      <a:pt x="217" y="23"/>
                    </a:cubicBezTo>
                    <a:cubicBezTo>
                      <a:pt x="212" y="21"/>
                      <a:pt x="193" y="23"/>
                      <a:pt x="202" y="26"/>
                    </a:cubicBezTo>
                    <a:cubicBezTo>
                      <a:pt x="209" y="30"/>
                      <a:pt x="209" y="35"/>
                      <a:pt x="209" y="42"/>
                    </a:cubicBezTo>
                    <a:cubicBezTo>
                      <a:pt x="209" y="49"/>
                      <a:pt x="217" y="49"/>
                      <a:pt x="217" y="56"/>
                    </a:cubicBezTo>
                    <a:cubicBezTo>
                      <a:pt x="217" y="65"/>
                      <a:pt x="221" y="58"/>
                      <a:pt x="226" y="58"/>
                    </a:cubicBezTo>
                    <a:cubicBezTo>
                      <a:pt x="231" y="58"/>
                      <a:pt x="231" y="65"/>
                      <a:pt x="224" y="68"/>
                    </a:cubicBezTo>
                    <a:cubicBezTo>
                      <a:pt x="217" y="70"/>
                      <a:pt x="214" y="72"/>
                      <a:pt x="212" y="79"/>
                    </a:cubicBezTo>
                    <a:cubicBezTo>
                      <a:pt x="209" y="86"/>
                      <a:pt x="202" y="82"/>
                      <a:pt x="198" y="86"/>
                    </a:cubicBezTo>
                    <a:cubicBezTo>
                      <a:pt x="191" y="91"/>
                      <a:pt x="186" y="96"/>
                      <a:pt x="184" y="93"/>
                    </a:cubicBezTo>
                    <a:cubicBezTo>
                      <a:pt x="179" y="91"/>
                      <a:pt x="177" y="93"/>
                      <a:pt x="172" y="96"/>
                    </a:cubicBezTo>
                    <a:cubicBezTo>
                      <a:pt x="168" y="98"/>
                      <a:pt x="165" y="96"/>
                      <a:pt x="158" y="91"/>
                    </a:cubicBezTo>
                    <a:cubicBezTo>
                      <a:pt x="154" y="86"/>
                      <a:pt x="151" y="77"/>
                      <a:pt x="142" y="70"/>
                    </a:cubicBezTo>
                    <a:cubicBezTo>
                      <a:pt x="137" y="72"/>
                      <a:pt x="128" y="75"/>
                      <a:pt x="121" y="75"/>
                    </a:cubicBezTo>
                    <a:cubicBezTo>
                      <a:pt x="114" y="75"/>
                      <a:pt x="91" y="75"/>
                      <a:pt x="91" y="77"/>
                    </a:cubicBezTo>
                    <a:cubicBezTo>
                      <a:pt x="89" y="82"/>
                      <a:pt x="91" y="89"/>
                      <a:pt x="96" y="89"/>
                    </a:cubicBezTo>
                    <a:cubicBezTo>
                      <a:pt x="100" y="91"/>
                      <a:pt x="107" y="93"/>
                      <a:pt x="100" y="98"/>
                    </a:cubicBezTo>
                    <a:cubicBezTo>
                      <a:pt x="91" y="103"/>
                      <a:pt x="86" y="96"/>
                      <a:pt x="86" y="110"/>
                    </a:cubicBezTo>
                    <a:cubicBezTo>
                      <a:pt x="86" y="124"/>
                      <a:pt x="103" y="131"/>
                      <a:pt x="98" y="145"/>
                    </a:cubicBezTo>
                    <a:cubicBezTo>
                      <a:pt x="98" y="152"/>
                      <a:pt x="93" y="168"/>
                      <a:pt x="93" y="173"/>
                    </a:cubicBezTo>
                    <a:cubicBezTo>
                      <a:pt x="93" y="180"/>
                      <a:pt x="91" y="201"/>
                      <a:pt x="86" y="203"/>
                    </a:cubicBezTo>
                    <a:cubicBezTo>
                      <a:pt x="82" y="203"/>
                      <a:pt x="75" y="198"/>
                      <a:pt x="68" y="203"/>
                    </a:cubicBezTo>
                    <a:cubicBezTo>
                      <a:pt x="61" y="210"/>
                      <a:pt x="51" y="205"/>
                      <a:pt x="42" y="212"/>
                    </a:cubicBezTo>
                    <a:cubicBezTo>
                      <a:pt x="33" y="219"/>
                      <a:pt x="24" y="217"/>
                      <a:pt x="24" y="226"/>
                    </a:cubicBezTo>
                    <a:cubicBezTo>
                      <a:pt x="24" y="233"/>
                      <a:pt x="14" y="238"/>
                      <a:pt x="17" y="245"/>
                    </a:cubicBezTo>
                    <a:cubicBezTo>
                      <a:pt x="19" y="254"/>
                      <a:pt x="12" y="252"/>
                      <a:pt x="7" y="257"/>
                    </a:cubicBezTo>
                    <a:cubicBezTo>
                      <a:pt x="3" y="264"/>
                      <a:pt x="7" y="266"/>
                      <a:pt x="5" y="271"/>
                    </a:cubicBezTo>
                    <a:cubicBezTo>
                      <a:pt x="0" y="275"/>
                      <a:pt x="5" y="282"/>
                      <a:pt x="10" y="289"/>
                    </a:cubicBezTo>
                    <a:cubicBezTo>
                      <a:pt x="14" y="296"/>
                      <a:pt x="19" y="301"/>
                      <a:pt x="19" y="308"/>
                    </a:cubicBezTo>
                    <a:cubicBezTo>
                      <a:pt x="19" y="313"/>
                      <a:pt x="24" y="317"/>
                      <a:pt x="28" y="315"/>
                    </a:cubicBezTo>
                    <a:cubicBezTo>
                      <a:pt x="35" y="315"/>
                      <a:pt x="31" y="327"/>
                      <a:pt x="40" y="327"/>
                    </a:cubicBezTo>
                    <a:cubicBezTo>
                      <a:pt x="51" y="327"/>
                      <a:pt x="61" y="329"/>
                      <a:pt x="63" y="324"/>
                    </a:cubicBezTo>
                    <a:cubicBezTo>
                      <a:pt x="65" y="320"/>
                      <a:pt x="72" y="315"/>
                      <a:pt x="72" y="322"/>
                    </a:cubicBezTo>
                    <a:cubicBezTo>
                      <a:pt x="72" y="331"/>
                      <a:pt x="70" y="352"/>
                      <a:pt x="77" y="350"/>
                    </a:cubicBezTo>
                    <a:cubicBezTo>
                      <a:pt x="84" y="348"/>
                      <a:pt x="98" y="348"/>
                      <a:pt x="105" y="350"/>
                    </a:cubicBezTo>
                    <a:cubicBezTo>
                      <a:pt x="112" y="352"/>
                      <a:pt x="119" y="350"/>
                      <a:pt x="123" y="348"/>
                    </a:cubicBezTo>
                    <a:cubicBezTo>
                      <a:pt x="128" y="343"/>
                      <a:pt x="133" y="343"/>
                      <a:pt x="142" y="336"/>
                    </a:cubicBezTo>
                    <a:cubicBezTo>
                      <a:pt x="151" y="331"/>
                      <a:pt x="158" y="327"/>
                      <a:pt x="168" y="327"/>
                    </a:cubicBezTo>
                    <a:cubicBezTo>
                      <a:pt x="175" y="327"/>
                      <a:pt x="189" y="320"/>
                      <a:pt x="186" y="327"/>
                    </a:cubicBezTo>
                    <a:cubicBezTo>
                      <a:pt x="184" y="334"/>
                      <a:pt x="184" y="357"/>
                      <a:pt x="193" y="369"/>
                    </a:cubicBezTo>
                    <a:cubicBezTo>
                      <a:pt x="202" y="380"/>
                      <a:pt x="209" y="385"/>
                      <a:pt x="219" y="383"/>
                    </a:cubicBezTo>
                    <a:cubicBezTo>
                      <a:pt x="228" y="383"/>
                      <a:pt x="226" y="387"/>
                      <a:pt x="233" y="387"/>
                    </a:cubicBezTo>
                    <a:cubicBezTo>
                      <a:pt x="240" y="387"/>
                      <a:pt x="238" y="394"/>
                      <a:pt x="242" y="394"/>
                    </a:cubicBezTo>
                    <a:cubicBezTo>
                      <a:pt x="249" y="394"/>
                      <a:pt x="261" y="397"/>
                      <a:pt x="261" y="404"/>
                    </a:cubicBezTo>
                    <a:cubicBezTo>
                      <a:pt x="261" y="411"/>
                      <a:pt x="279" y="404"/>
                      <a:pt x="284" y="408"/>
                    </a:cubicBezTo>
                    <a:cubicBezTo>
                      <a:pt x="289" y="411"/>
                      <a:pt x="293" y="415"/>
                      <a:pt x="291" y="422"/>
                    </a:cubicBezTo>
                    <a:cubicBezTo>
                      <a:pt x="291" y="429"/>
                      <a:pt x="300" y="436"/>
                      <a:pt x="296" y="439"/>
                    </a:cubicBezTo>
                    <a:cubicBezTo>
                      <a:pt x="289" y="441"/>
                      <a:pt x="296" y="448"/>
                      <a:pt x="298" y="455"/>
                    </a:cubicBezTo>
                    <a:cubicBezTo>
                      <a:pt x="298" y="464"/>
                      <a:pt x="307" y="467"/>
                      <a:pt x="321" y="467"/>
                    </a:cubicBezTo>
                    <a:cubicBezTo>
                      <a:pt x="335" y="467"/>
                      <a:pt x="337" y="467"/>
                      <a:pt x="337" y="478"/>
                    </a:cubicBezTo>
                    <a:cubicBezTo>
                      <a:pt x="337" y="488"/>
                      <a:pt x="347" y="490"/>
                      <a:pt x="351" y="499"/>
                    </a:cubicBezTo>
                    <a:cubicBezTo>
                      <a:pt x="354" y="509"/>
                      <a:pt x="347" y="518"/>
                      <a:pt x="349" y="525"/>
                    </a:cubicBezTo>
                    <a:cubicBezTo>
                      <a:pt x="349" y="532"/>
                      <a:pt x="344" y="539"/>
                      <a:pt x="342" y="541"/>
                    </a:cubicBezTo>
                    <a:cubicBezTo>
                      <a:pt x="347" y="546"/>
                      <a:pt x="347" y="551"/>
                      <a:pt x="342" y="553"/>
                    </a:cubicBezTo>
                    <a:cubicBezTo>
                      <a:pt x="337" y="555"/>
                      <a:pt x="349" y="565"/>
                      <a:pt x="347" y="579"/>
                    </a:cubicBezTo>
                    <a:cubicBezTo>
                      <a:pt x="342" y="593"/>
                      <a:pt x="342" y="595"/>
                      <a:pt x="356" y="595"/>
                    </a:cubicBezTo>
                    <a:cubicBezTo>
                      <a:pt x="372" y="595"/>
                      <a:pt x="370" y="600"/>
                      <a:pt x="375" y="597"/>
                    </a:cubicBezTo>
                    <a:cubicBezTo>
                      <a:pt x="382" y="595"/>
                      <a:pt x="389" y="609"/>
                      <a:pt x="391" y="616"/>
                    </a:cubicBezTo>
                    <a:cubicBezTo>
                      <a:pt x="393" y="623"/>
                      <a:pt x="398" y="639"/>
                      <a:pt x="400" y="639"/>
                    </a:cubicBezTo>
                    <a:cubicBezTo>
                      <a:pt x="403" y="639"/>
                      <a:pt x="412" y="632"/>
                      <a:pt x="419" y="635"/>
                    </a:cubicBezTo>
                    <a:cubicBezTo>
                      <a:pt x="426" y="639"/>
                      <a:pt x="416" y="662"/>
                      <a:pt x="416" y="674"/>
                    </a:cubicBezTo>
                    <a:cubicBezTo>
                      <a:pt x="421" y="672"/>
                      <a:pt x="428" y="672"/>
                      <a:pt x="430" y="674"/>
                    </a:cubicBezTo>
                    <a:cubicBezTo>
                      <a:pt x="435" y="677"/>
                      <a:pt x="435" y="702"/>
                      <a:pt x="435" y="707"/>
                    </a:cubicBezTo>
                    <a:cubicBezTo>
                      <a:pt x="433" y="712"/>
                      <a:pt x="416" y="716"/>
                      <a:pt x="410" y="721"/>
                    </a:cubicBezTo>
                    <a:cubicBezTo>
                      <a:pt x="400" y="726"/>
                      <a:pt x="382" y="744"/>
                      <a:pt x="372" y="761"/>
                    </a:cubicBezTo>
                    <a:cubicBezTo>
                      <a:pt x="365" y="768"/>
                      <a:pt x="358" y="777"/>
                      <a:pt x="354" y="782"/>
                    </a:cubicBezTo>
                    <a:lnTo>
                      <a:pt x="358" y="782"/>
                    </a:lnTo>
                    <a:cubicBezTo>
                      <a:pt x="363" y="779"/>
                      <a:pt x="370" y="779"/>
                      <a:pt x="377" y="789"/>
                    </a:cubicBezTo>
                    <a:cubicBezTo>
                      <a:pt x="384" y="798"/>
                      <a:pt x="384" y="805"/>
                      <a:pt x="386" y="803"/>
                    </a:cubicBezTo>
                    <a:cubicBezTo>
                      <a:pt x="391" y="803"/>
                      <a:pt x="393" y="791"/>
                      <a:pt x="398" y="800"/>
                    </a:cubicBezTo>
                    <a:cubicBezTo>
                      <a:pt x="405" y="807"/>
                      <a:pt x="419" y="814"/>
                      <a:pt x="423" y="819"/>
                    </a:cubicBezTo>
                    <a:cubicBezTo>
                      <a:pt x="426" y="821"/>
                      <a:pt x="438" y="826"/>
                      <a:pt x="438" y="835"/>
                    </a:cubicBezTo>
                    <a:cubicBezTo>
                      <a:pt x="438" y="842"/>
                      <a:pt x="433" y="856"/>
                      <a:pt x="440" y="868"/>
                    </a:cubicBezTo>
                    <a:cubicBezTo>
                      <a:pt x="442" y="863"/>
                      <a:pt x="445" y="861"/>
                      <a:pt x="449" y="8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6" name="Freeform 349">
                <a:extLst>
                  <a:ext uri="{FF2B5EF4-FFF2-40B4-BE49-F238E27FC236}">
                    <a16:creationId xmlns:a16="http://schemas.microsoft.com/office/drawing/2014/main" id="{5B1FAD44-0DB6-4FCE-426C-A1C91E7EC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95"/>
                <a:ext cx="509" cy="523"/>
              </a:xfrm>
              <a:custGeom>
                <a:avLst/>
                <a:gdLst>
                  <a:gd name="T0" fmla="*/ 465 w 847"/>
                  <a:gd name="T1" fmla="*/ 831 h 868"/>
                  <a:gd name="T2" fmla="*/ 489 w 847"/>
                  <a:gd name="T3" fmla="*/ 803 h 868"/>
                  <a:gd name="T4" fmla="*/ 537 w 847"/>
                  <a:gd name="T5" fmla="*/ 744 h 868"/>
                  <a:gd name="T6" fmla="*/ 551 w 847"/>
                  <a:gd name="T7" fmla="*/ 667 h 868"/>
                  <a:gd name="T8" fmla="*/ 619 w 847"/>
                  <a:gd name="T9" fmla="*/ 628 h 868"/>
                  <a:gd name="T10" fmla="*/ 689 w 847"/>
                  <a:gd name="T11" fmla="*/ 609 h 868"/>
                  <a:gd name="T12" fmla="*/ 719 w 847"/>
                  <a:gd name="T13" fmla="*/ 565 h 868"/>
                  <a:gd name="T14" fmla="*/ 737 w 847"/>
                  <a:gd name="T15" fmla="*/ 509 h 868"/>
                  <a:gd name="T16" fmla="*/ 751 w 847"/>
                  <a:gd name="T17" fmla="*/ 429 h 868"/>
                  <a:gd name="T18" fmla="*/ 758 w 847"/>
                  <a:gd name="T19" fmla="*/ 383 h 868"/>
                  <a:gd name="T20" fmla="*/ 809 w 847"/>
                  <a:gd name="T21" fmla="*/ 338 h 868"/>
                  <a:gd name="T22" fmla="*/ 816 w 847"/>
                  <a:gd name="T23" fmla="*/ 222 h 868"/>
                  <a:gd name="T24" fmla="*/ 661 w 847"/>
                  <a:gd name="T25" fmla="*/ 166 h 868"/>
                  <a:gd name="T26" fmla="*/ 586 w 847"/>
                  <a:gd name="T27" fmla="*/ 128 h 868"/>
                  <a:gd name="T28" fmla="*/ 531 w 847"/>
                  <a:gd name="T29" fmla="*/ 149 h 868"/>
                  <a:gd name="T30" fmla="*/ 491 w 847"/>
                  <a:gd name="T31" fmla="*/ 131 h 868"/>
                  <a:gd name="T32" fmla="*/ 503 w 847"/>
                  <a:gd name="T33" fmla="*/ 63 h 868"/>
                  <a:gd name="T34" fmla="*/ 440 w 847"/>
                  <a:gd name="T35" fmla="*/ 65 h 868"/>
                  <a:gd name="T36" fmla="*/ 386 w 847"/>
                  <a:gd name="T37" fmla="*/ 72 h 868"/>
                  <a:gd name="T38" fmla="*/ 335 w 847"/>
                  <a:gd name="T39" fmla="*/ 82 h 868"/>
                  <a:gd name="T40" fmla="*/ 305 w 847"/>
                  <a:gd name="T41" fmla="*/ 19 h 868"/>
                  <a:gd name="T42" fmla="*/ 256 w 847"/>
                  <a:gd name="T43" fmla="*/ 23 h 868"/>
                  <a:gd name="T44" fmla="*/ 217 w 847"/>
                  <a:gd name="T45" fmla="*/ 23 h 868"/>
                  <a:gd name="T46" fmla="*/ 217 w 847"/>
                  <a:gd name="T47" fmla="*/ 56 h 868"/>
                  <a:gd name="T48" fmla="*/ 212 w 847"/>
                  <a:gd name="T49" fmla="*/ 79 h 868"/>
                  <a:gd name="T50" fmla="*/ 172 w 847"/>
                  <a:gd name="T51" fmla="*/ 96 h 868"/>
                  <a:gd name="T52" fmla="*/ 121 w 847"/>
                  <a:gd name="T53" fmla="*/ 75 h 868"/>
                  <a:gd name="T54" fmla="*/ 100 w 847"/>
                  <a:gd name="T55" fmla="*/ 98 h 868"/>
                  <a:gd name="T56" fmla="*/ 93 w 847"/>
                  <a:gd name="T57" fmla="*/ 173 h 868"/>
                  <a:gd name="T58" fmla="*/ 42 w 847"/>
                  <a:gd name="T59" fmla="*/ 212 h 868"/>
                  <a:gd name="T60" fmla="*/ 7 w 847"/>
                  <a:gd name="T61" fmla="*/ 257 h 868"/>
                  <a:gd name="T62" fmla="*/ 19 w 847"/>
                  <a:gd name="T63" fmla="*/ 308 h 868"/>
                  <a:gd name="T64" fmla="*/ 63 w 847"/>
                  <a:gd name="T65" fmla="*/ 324 h 868"/>
                  <a:gd name="T66" fmla="*/ 105 w 847"/>
                  <a:gd name="T67" fmla="*/ 350 h 868"/>
                  <a:gd name="T68" fmla="*/ 168 w 847"/>
                  <a:gd name="T69" fmla="*/ 327 h 868"/>
                  <a:gd name="T70" fmla="*/ 219 w 847"/>
                  <a:gd name="T71" fmla="*/ 383 h 868"/>
                  <a:gd name="T72" fmla="*/ 261 w 847"/>
                  <a:gd name="T73" fmla="*/ 404 h 868"/>
                  <a:gd name="T74" fmla="*/ 296 w 847"/>
                  <a:gd name="T75" fmla="*/ 439 h 868"/>
                  <a:gd name="T76" fmla="*/ 337 w 847"/>
                  <a:gd name="T77" fmla="*/ 478 h 868"/>
                  <a:gd name="T78" fmla="*/ 342 w 847"/>
                  <a:gd name="T79" fmla="*/ 541 h 868"/>
                  <a:gd name="T80" fmla="*/ 356 w 847"/>
                  <a:gd name="T81" fmla="*/ 595 h 868"/>
                  <a:gd name="T82" fmla="*/ 400 w 847"/>
                  <a:gd name="T83" fmla="*/ 639 h 868"/>
                  <a:gd name="T84" fmla="*/ 430 w 847"/>
                  <a:gd name="T85" fmla="*/ 674 h 868"/>
                  <a:gd name="T86" fmla="*/ 372 w 847"/>
                  <a:gd name="T87" fmla="*/ 761 h 868"/>
                  <a:gd name="T88" fmla="*/ 377 w 847"/>
                  <a:gd name="T89" fmla="*/ 789 h 868"/>
                  <a:gd name="T90" fmla="*/ 423 w 847"/>
                  <a:gd name="T91" fmla="*/ 819 h 868"/>
                  <a:gd name="T92" fmla="*/ 449 w 847"/>
                  <a:gd name="T93" fmla="*/ 856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47" h="868">
                    <a:moveTo>
                      <a:pt x="449" y="856"/>
                    </a:moveTo>
                    <a:lnTo>
                      <a:pt x="449" y="856"/>
                    </a:lnTo>
                    <a:cubicBezTo>
                      <a:pt x="463" y="847"/>
                      <a:pt x="458" y="842"/>
                      <a:pt x="465" y="831"/>
                    </a:cubicBezTo>
                    <a:cubicBezTo>
                      <a:pt x="472" y="819"/>
                      <a:pt x="465" y="814"/>
                      <a:pt x="477" y="805"/>
                    </a:cubicBezTo>
                    <a:cubicBezTo>
                      <a:pt x="486" y="796"/>
                      <a:pt x="475" y="789"/>
                      <a:pt x="489" y="782"/>
                    </a:cubicBezTo>
                    <a:cubicBezTo>
                      <a:pt x="500" y="777"/>
                      <a:pt x="500" y="789"/>
                      <a:pt x="489" y="803"/>
                    </a:cubicBezTo>
                    <a:cubicBezTo>
                      <a:pt x="477" y="814"/>
                      <a:pt x="475" y="819"/>
                      <a:pt x="489" y="810"/>
                    </a:cubicBezTo>
                    <a:cubicBezTo>
                      <a:pt x="505" y="798"/>
                      <a:pt x="510" y="784"/>
                      <a:pt x="517" y="768"/>
                    </a:cubicBezTo>
                    <a:cubicBezTo>
                      <a:pt x="526" y="751"/>
                      <a:pt x="531" y="744"/>
                      <a:pt x="537" y="744"/>
                    </a:cubicBezTo>
                    <a:cubicBezTo>
                      <a:pt x="544" y="744"/>
                      <a:pt x="544" y="726"/>
                      <a:pt x="544" y="714"/>
                    </a:cubicBezTo>
                    <a:cubicBezTo>
                      <a:pt x="544" y="702"/>
                      <a:pt x="540" y="691"/>
                      <a:pt x="544" y="681"/>
                    </a:cubicBezTo>
                    <a:cubicBezTo>
                      <a:pt x="549" y="674"/>
                      <a:pt x="544" y="667"/>
                      <a:pt x="551" y="667"/>
                    </a:cubicBezTo>
                    <a:cubicBezTo>
                      <a:pt x="558" y="667"/>
                      <a:pt x="568" y="656"/>
                      <a:pt x="579" y="646"/>
                    </a:cubicBezTo>
                    <a:cubicBezTo>
                      <a:pt x="589" y="637"/>
                      <a:pt x="596" y="635"/>
                      <a:pt x="605" y="635"/>
                    </a:cubicBezTo>
                    <a:cubicBezTo>
                      <a:pt x="616" y="632"/>
                      <a:pt x="612" y="630"/>
                      <a:pt x="619" y="628"/>
                    </a:cubicBezTo>
                    <a:cubicBezTo>
                      <a:pt x="626" y="625"/>
                      <a:pt x="630" y="618"/>
                      <a:pt x="635" y="614"/>
                    </a:cubicBezTo>
                    <a:cubicBezTo>
                      <a:pt x="640" y="611"/>
                      <a:pt x="658" y="616"/>
                      <a:pt x="670" y="616"/>
                    </a:cubicBezTo>
                    <a:cubicBezTo>
                      <a:pt x="682" y="616"/>
                      <a:pt x="689" y="616"/>
                      <a:pt x="689" y="609"/>
                    </a:cubicBezTo>
                    <a:cubicBezTo>
                      <a:pt x="689" y="602"/>
                      <a:pt x="693" y="597"/>
                      <a:pt x="700" y="597"/>
                    </a:cubicBezTo>
                    <a:cubicBezTo>
                      <a:pt x="707" y="597"/>
                      <a:pt x="710" y="595"/>
                      <a:pt x="710" y="586"/>
                    </a:cubicBezTo>
                    <a:cubicBezTo>
                      <a:pt x="710" y="576"/>
                      <a:pt x="712" y="569"/>
                      <a:pt x="719" y="565"/>
                    </a:cubicBezTo>
                    <a:cubicBezTo>
                      <a:pt x="724" y="562"/>
                      <a:pt x="726" y="551"/>
                      <a:pt x="726" y="546"/>
                    </a:cubicBezTo>
                    <a:cubicBezTo>
                      <a:pt x="728" y="539"/>
                      <a:pt x="735" y="544"/>
                      <a:pt x="735" y="534"/>
                    </a:cubicBezTo>
                    <a:cubicBezTo>
                      <a:pt x="735" y="525"/>
                      <a:pt x="737" y="516"/>
                      <a:pt x="737" y="509"/>
                    </a:cubicBezTo>
                    <a:cubicBezTo>
                      <a:pt x="737" y="502"/>
                      <a:pt x="744" y="502"/>
                      <a:pt x="749" y="497"/>
                    </a:cubicBezTo>
                    <a:cubicBezTo>
                      <a:pt x="751" y="492"/>
                      <a:pt x="747" y="485"/>
                      <a:pt x="751" y="471"/>
                    </a:cubicBezTo>
                    <a:cubicBezTo>
                      <a:pt x="756" y="455"/>
                      <a:pt x="751" y="441"/>
                      <a:pt x="751" y="429"/>
                    </a:cubicBezTo>
                    <a:cubicBezTo>
                      <a:pt x="751" y="415"/>
                      <a:pt x="751" y="401"/>
                      <a:pt x="756" y="397"/>
                    </a:cubicBezTo>
                    <a:cubicBezTo>
                      <a:pt x="761" y="394"/>
                      <a:pt x="758" y="392"/>
                      <a:pt x="754" y="390"/>
                    </a:cubicBezTo>
                    <a:cubicBezTo>
                      <a:pt x="751" y="387"/>
                      <a:pt x="754" y="383"/>
                      <a:pt x="758" y="383"/>
                    </a:cubicBezTo>
                    <a:cubicBezTo>
                      <a:pt x="761" y="385"/>
                      <a:pt x="765" y="392"/>
                      <a:pt x="772" y="387"/>
                    </a:cubicBezTo>
                    <a:cubicBezTo>
                      <a:pt x="777" y="383"/>
                      <a:pt x="784" y="366"/>
                      <a:pt x="789" y="355"/>
                    </a:cubicBezTo>
                    <a:cubicBezTo>
                      <a:pt x="793" y="341"/>
                      <a:pt x="803" y="341"/>
                      <a:pt x="809" y="338"/>
                    </a:cubicBezTo>
                    <a:cubicBezTo>
                      <a:pt x="814" y="336"/>
                      <a:pt x="828" y="320"/>
                      <a:pt x="837" y="296"/>
                    </a:cubicBezTo>
                    <a:cubicBezTo>
                      <a:pt x="847" y="273"/>
                      <a:pt x="837" y="250"/>
                      <a:pt x="833" y="236"/>
                    </a:cubicBezTo>
                    <a:cubicBezTo>
                      <a:pt x="830" y="219"/>
                      <a:pt x="826" y="222"/>
                      <a:pt x="816" y="222"/>
                    </a:cubicBezTo>
                    <a:cubicBezTo>
                      <a:pt x="807" y="224"/>
                      <a:pt x="789" y="222"/>
                      <a:pt x="765" y="196"/>
                    </a:cubicBezTo>
                    <a:cubicBezTo>
                      <a:pt x="742" y="170"/>
                      <a:pt x="719" y="170"/>
                      <a:pt x="703" y="175"/>
                    </a:cubicBezTo>
                    <a:cubicBezTo>
                      <a:pt x="686" y="180"/>
                      <a:pt x="670" y="168"/>
                      <a:pt x="661" y="166"/>
                    </a:cubicBezTo>
                    <a:cubicBezTo>
                      <a:pt x="651" y="163"/>
                      <a:pt x="640" y="177"/>
                      <a:pt x="633" y="180"/>
                    </a:cubicBezTo>
                    <a:cubicBezTo>
                      <a:pt x="626" y="182"/>
                      <a:pt x="637" y="168"/>
                      <a:pt x="637" y="159"/>
                    </a:cubicBezTo>
                    <a:cubicBezTo>
                      <a:pt x="637" y="149"/>
                      <a:pt x="610" y="138"/>
                      <a:pt x="586" y="128"/>
                    </a:cubicBezTo>
                    <a:cubicBezTo>
                      <a:pt x="565" y="121"/>
                      <a:pt x="556" y="124"/>
                      <a:pt x="556" y="138"/>
                    </a:cubicBezTo>
                    <a:cubicBezTo>
                      <a:pt x="556" y="152"/>
                      <a:pt x="547" y="133"/>
                      <a:pt x="542" y="149"/>
                    </a:cubicBezTo>
                    <a:cubicBezTo>
                      <a:pt x="535" y="163"/>
                      <a:pt x="521" y="154"/>
                      <a:pt x="531" y="149"/>
                    </a:cubicBezTo>
                    <a:cubicBezTo>
                      <a:pt x="537" y="145"/>
                      <a:pt x="547" y="133"/>
                      <a:pt x="549" y="124"/>
                    </a:cubicBezTo>
                    <a:cubicBezTo>
                      <a:pt x="551" y="117"/>
                      <a:pt x="517" y="110"/>
                      <a:pt x="505" y="114"/>
                    </a:cubicBezTo>
                    <a:cubicBezTo>
                      <a:pt x="493" y="119"/>
                      <a:pt x="503" y="135"/>
                      <a:pt x="491" y="131"/>
                    </a:cubicBezTo>
                    <a:cubicBezTo>
                      <a:pt x="482" y="124"/>
                      <a:pt x="491" y="112"/>
                      <a:pt x="498" y="112"/>
                    </a:cubicBezTo>
                    <a:cubicBezTo>
                      <a:pt x="505" y="112"/>
                      <a:pt x="514" y="98"/>
                      <a:pt x="519" y="86"/>
                    </a:cubicBezTo>
                    <a:cubicBezTo>
                      <a:pt x="524" y="75"/>
                      <a:pt x="510" y="72"/>
                      <a:pt x="503" y="63"/>
                    </a:cubicBezTo>
                    <a:cubicBezTo>
                      <a:pt x="493" y="54"/>
                      <a:pt x="496" y="26"/>
                      <a:pt x="486" y="23"/>
                    </a:cubicBezTo>
                    <a:cubicBezTo>
                      <a:pt x="477" y="30"/>
                      <a:pt x="465" y="47"/>
                      <a:pt x="461" y="56"/>
                    </a:cubicBezTo>
                    <a:cubicBezTo>
                      <a:pt x="456" y="70"/>
                      <a:pt x="452" y="63"/>
                      <a:pt x="440" y="65"/>
                    </a:cubicBezTo>
                    <a:cubicBezTo>
                      <a:pt x="426" y="70"/>
                      <a:pt x="421" y="65"/>
                      <a:pt x="419" y="58"/>
                    </a:cubicBezTo>
                    <a:cubicBezTo>
                      <a:pt x="414" y="54"/>
                      <a:pt x="403" y="58"/>
                      <a:pt x="393" y="58"/>
                    </a:cubicBezTo>
                    <a:cubicBezTo>
                      <a:pt x="386" y="58"/>
                      <a:pt x="391" y="70"/>
                      <a:pt x="386" y="72"/>
                    </a:cubicBezTo>
                    <a:cubicBezTo>
                      <a:pt x="379" y="75"/>
                      <a:pt x="365" y="65"/>
                      <a:pt x="361" y="72"/>
                    </a:cubicBezTo>
                    <a:cubicBezTo>
                      <a:pt x="354" y="77"/>
                      <a:pt x="351" y="72"/>
                      <a:pt x="349" y="77"/>
                    </a:cubicBezTo>
                    <a:cubicBezTo>
                      <a:pt x="347" y="82"/>
                      <a:pt x="337" y="79"/>
                      <a:pt x="335" y="82"/>
                    </a:cubicBezTo>
                    <a:cubicBezTo>
                      <a:pt x="333" y="84"/>
                      <a:pt x="324" y="86"/>
                      <a:pt x="312" y="75"/>
                    </a:cubicBezTo>
                    <a:cubicBezTo>
                      <a:pt x="300" y="61"/>
                      <a:pt x="303" y="40"/>
                      <a:pt x="307" y="37"/>
                    </a:cubicBezTo>
                    <a:cubicBezTo>
                      <a:pt x="312" y="33"/>
                      <a:pt x="312" y="21"/>
                      <a:pt x="305" y="19"/>
                    </a:cubicBezTo>
                    <a:cubicBezTo>
                      <a:pt x="298" y="16"/>
                      <a:pt x="305" y="2"/>
                      <a:pt x="296" y="0"/>
                    </a:cubicBezTo>
                    <a:cubicBezTo>
                      <a:pt x="289" y="0"/>
                      <a:pt x="289" y="12"/>
                      <a:pt x="284" y="12"/>
                    </a:cubicBezTo>
                    <a:cubicBezTo>
                      <a:pt x="277" y="14"/>
                      <a:pt x="263" y="23"/>
                      <a:pt x="256" y="23"/>
                    </a:cubicBezTo>
                    <a:cubicBezTo>
                      <a:pt x="252" y="21"/>
                      <a:pt x="242" y="23"/>
                      <a:pt x="242" y="30"/>
                    </a:cubicBezTo>
                    <a:cubicBezTo>
                      <a:pt x="242" y="37"/>
                      <a:pt x="235" y="37"/>
                      <a:pt x="235" y="30"/>
                    </a:cubicBezTo>
                    <a:cubicBezTo>
                      <a:pt x="233" y="26"/>
                      <a:pt x="219" y="28"/>
                      <a:pt x="217" y="23"/>
                    </a:cubicBezTo>
                    <a:cubicBezTo>
                      <a:pt x="212" y="21"/>
                      <a:pt x="193" y="23"/>
                      <a:pt x="202" y="26"/>
                    </a:cubicBezTo>
                    <a:cubicBezTo>
                      <a:pt x="209" y="30"/>
                      <a:pt x="209" y="35"/>
                      <a:pt x="209" y="42"/>
                    </a:cubicBezTo>
                    <a:cubicBezTo>
                      <a:pt x="209" y="49"/>
                      <a:pt x="217" y="49"/>
                      <a:pt x="217" y="56"/>
                    </a:cubicBezTo>
                    <a:cubicBezTo>
                      <a:pt x="217" y="65"/>
                      <a:pt x="221" y="58"/>
                      <a:pt x="226" y="58"/>
                    </a:cubicBezTo>
                    <a:cubicBezTo>
                      <a:pt x="231" y="58"/>
                      <a:pt x="231" y="65"/>
                      <a:pt x="224" y="68"/>
                    </a:cubicBezTo>
                    <a:cubicBezTo>
                      <a:pt x="217" y="70"/>
                      <a:pt x="214" y="72"/>
                      <a:pt x="212" y="79"/>
                    </a:cubicBezTo>
                    <a:cubicBezTo>
                      <a:pt x="209" y="86"/>
                      <a:pt x="202" y="82"/>
                      <a:pt x="198" y="86"/>
                    </a:cubicBezTo>
                    <a:cubicBezTo>
                      <a:pt x="191" y="91"/>
                      <a:pt x="186" y="96"/>
                      <a:pt x="184" y="93"/>
                    </a:cubicBezTo>
                    <a:cubicBezTo>
                      <a:pt x="179" y="91"/>
                      <a:pt x="177" y="93"/>
                      <a:pt x="172" y="96"/>
                    </a:cubicBezTo>
                    <a:cubicBezTo>
                      <a:pt x="168" y="98"/>
                      <a:pt x="165" y="96"/>
                      <a:pt x="158" y="91"/>
                    </a:cubicBezTo>
                    <a:cubicBezTo>
                      <a:pt x="154" y="86"/>
                      <a:pt x="151" y="77"/>
                      <a:pt x="142" y="70"/>
                    </a:cubicBezTo>
                    <a:cubicBezTo>
                      <a:pt x="137" y="72"/>
                      <a:pt x="128" y="75"/>
                      <a:pt x="121" y="75"/>
                    </a:cubicBezTo>
                    <a:cubicBezTo>
                      <a:pt x="114" y="75"/>
                      <a:pt x="91" y="75"/>
                      <a:pt x="91" y="77"/>
                    </a:cubicBezTo>
                    <a:cubicBezTo>
                      <a:pt x="89" y="82"/>
                      <a:pt x="91" y="89"/>
                      <a:pt x="96" y="89"/>
                    </a:cubicBezTo>
                    <a:cubicBezTo>
                      <a:pt x="100" y="91"/>
                      <a:pt x="107" y="93"/>
                      <a:pt x="100" y="98"/>
                    </a:cubicBezTo>
                    <a:cubicBezTo>
                      <a:pt x="91" y="103"/>
                      <a:pt x="86" y="96"/>
                      <a:pt x="86" y="110"/>
                    </a:cubicBezTo>
                    <a:cubicBezTo>
                      <a:pt x="86" y="124"/>
                      <a:pt x="103" y="131"/>
                      <a:pt x="98" y="145"/>
                    </a:cubicBezTo>
                    <a:cubicBezTo>
                      <a:pt x="98" y="152"/>
                      <a:pt x="93" y="168"/>
                      <a:pt x="93" y="173"/>
                    </a:cubicBezTo>
                    <a:cubicBezTo>
                      <a:pt x="93" y="180"/>
                      <a:pt x="91" y="201"/>
                      <a:pt x="86" y="203"/>
                    </a:cubicBezTo>
                    <a:cubicBezTo>
                      <a:pt x="82" y="203"/>
                      <a:pt x="75" y="198"/>
                      <a:pt x="68" y="203"/>
                    </a:cubicBezTo>
                    <a:cubicBezTo>
                      <a:pt x="61" y="210"/>
                      <a:pt x="51" y="205"/>
                      <a:pt x="42" y="212"/>
                    </a:cubicBezTo>
                    <a:cubicBezTo>
                      <a:pt x="33" y="219"/>
                      <a:pt x="24" y="217"/>
                      <a:pt x="24" y="226"/>
                    </a:cubicBezTo>
                    <a:cubicBezTo>
                      <a:pt x="24" y="233"/>
                      <a:pt x="14" y="238"/>
                      <a:pt x="17" y="245"/>
                    </a:cubicBezTo>
                    <a:cubicBezTo>
                      <a:pt x="19" y="254"/>
                      <a:pt x="12" y="252"/>
                      <a:pt x="7" y="257"/>
                    </a:cubicBezTo>
                    <a:cubicBezTo>
                      <a:pt x="3" y="264"/>
                      <a:pt x="7" y="266"/>
                      <a:pt x="5" y="271"/>
                    </a:cubicBezTo>
                    <a:cubicBezTo>
                      <a:pt x="0" y="275"/>
                      <a:pt x="5" y="282"/>
                      <a:pt x="10" y="289"/>
                    </a:cubicBezTo>
                    <a:cubicBezTo>
                      <a:pt x="14" y="296"/>
                      <a:pt x="19" y="301"/>
                      <a:pt x="19" y="308"/>
                    </a:cubicBezTo>
                    <a:cubicBezTo>
                      <a:pt x="19" y="313"/>
                      <a:pt x="24" y="317"/>
                      <a:pt x="28" y="315"/>
                    </a:cubicBezTo>
                    <a:cubicBezTo>
                      <a:pt x="35" y="315"/>
                      <a:pt x="31" y="327"/>
                      <a:pt x="40" y="327"/>
                    </a:cubicBezTo>
                    <a:cubicBezTo>
                      <a:pt x="51" y="327"/>
                      <a:pt x="61" y="329"/>
                      <a:pt x="63" y="324"/>
                    </a:cubicBezTo>
                    <a:cubicBezTo>
                      <a:pt x="65" y="320"/>
                      <a:pt x="72" y="315"/>
                      <a:pt x="72" y="322"/>
                    </a:cubicBezTo>
                    <a:cubicBezTo>
                      <a:pt x="72" y="331"/>
                      <a:pt x="70" y="352"/>
                      <a:pt x="77" y="350"/>
                    </a:cubicBezTo>
                    <a:cubicBezTo>
                      <a:pt x="84" y="348"/>
                      <a:pt x="98" y="348"/>
                      <a:pt x="105" y="350"/>
                    </a:cubicBezTo>
                    <a:cubicBezTo>
                      <a:pt x="112" y="352"/>
                      <a:pt x="119" y="350"/>
                      <a:pt x="123" y="348"/>
                    </a:cubicBezTo>
                    <a:cubicBezTo>
                      <a:pt x="128" y="343"/>
                      <a:pt x="133" y="343"/>
                      <a:pt x="142" y="336"/>
                    </a:cubicBezTo>
                    <a:cubicBezTo>
                      <a:pt x="151" y="331"/>
                      <a:pt x="158" y="327"/>
                      <a:pt x="168" y="327"/>
                    </a:cubicBezTo>
                    <a:cubicBezTo>
                      <a:pt x="175" y="327"/>
                      <a:pt x="189" y="320"/>
                      <a:pt x="186" y="327"/>
                    </a:cubicBezTo>
                    <a:cubicBezTo>
                      <a:pt x="184" y="334"/>
                      <a:pt x="184" y="357"/>
                      <a:pt x="193" y="369"/>
                    </a:cubicBezTo>
                    <a:cubicBezTo>
                      <a:pt x="202" y="380"/>
                      <a:pt x="209" y="385"/>
                      <a:pt x="219" y="383"/>
                    </a:cubicBezTo>
                    <a:cubicBezTo>
                      <a:pt x="228" y="383"/>
                      <a:pt x="226" y="387"/>
                      <a:pt x="233" y="387"/>
                    </a:cubicBezTo>
                    <a:cubicBezTo>
                      <a:pt x="240" y="387"/>
                      <a:pt x="238" y="394"/>
                      <a:pt x="242" y="394"/>
                    </a:cubicBezTo>
                    <a:cubicBezTo>
                      <a:pt x="249" y="394"/>
                      <a:pt x="261" y="397"/>
                      <a:pt x="261" y="404"/>
                    </a:cubicBezTo>
                    <a:cubicBezTo>
                      <a:pt x="261" y="411"/>
                      <a:pt x="279" y="404"/>
                      <a:pt x="284" y="408"/>
                    </a:cubicBezTo>
                    <a:cubicBezTo>
                      <a:pt x="289" y="411"/>
                      <a:pt x="293" y="415"/>
                      <a:pt x="291" y="422"/>
                    </a:cubicBezTo>
                    <a:cubicBezTo>
                      <a:pt x="291" y="429"/>
                      <a:pt x="300" y="436"/>
                      <a:pt x="296" y="439"/>
                    </a:cubicBezTo>
                    <a:cubicBezTo>
                      <a:pt x="289" y="441"/>
                      <a:pt x="296" y="448"/>
                      <a:pt x="298" y="455"/>
                    </a:cubicBezTo>
                    <a:cubicBezTo>
                      <a:pt x="298" y="464"/>
                      <a:pt x="307" y="467"/>
                      <a:pt x="321" y="467"/>
                    </a:cubicBezTo>
                    <a:cubicBezTo>
                      <a:pt x="335" y="467"/>
                      <a:pt x="337" y="467"/>
                      <a:pt x="337" y="478"/>
                    </a:cubicBezTo>
                    <a:cubicBezTo>
                      <a:pt x="337" y="488"/>
                      <a:pt x="347" y="490"/>
                      <a:pt x="351" y="499"/>
                    </a:cubicBezTo>
                    <a:cubicBezTo>
                      <a:pt x="354" y="509"/>
                      <a:pt x="347" y="518"/>
                      <a:pt x="349" y="525"/>
                    </a:cubicBezTo>
                    <a:cubicBezTo>
                      <a:pt x="349" y="532"/>
                      <a:pt x="344" y="539"/>
                      <a:pt x="342" y="541"/>
                    </a:cubicBezTo>
                    <a:cubicBezTo>
                      <a:pt x="347" y="546"/>
                      <a:pt x="347" y="551"/>
                      <a:pt x="342" y="553"/>
                    </a:cubicBezTo>
                    <a:cubicBezTo>
                      <a:pt x="337" y="555"/>
                      <a:pt x="349" y="565"/>
                      <a:pt x="347" y="579"/>
                    </a:cubicBezTo>
                    <a:cubicBezTo>
                      <a:pt x="342" y="593"/>
                      <a:pt x="342" y="595"/>
                      <a:pt x="356" y="595"/>
                    </a:cubicBezTo>
                    <a:cubicBezTo>
                      <a:pt x="372" y="595"/>
                      <a:pt x="370" y="600"/>
                      <a:pt x="375" y="597"/>
                    </a:cubicBezTo>
                    <a:cubicBezTo>
                      <a:pt x="382" y="595"/>
                      <a:pt x="389" y="609"/>
                      <a:pt x="391" y="616"/>
                    </a:cubicBezTo>
                    <a:cubicBezTo>
                      <a:pt x="393" y="623"/>
                      <a:pt x="398" y="639"/>
                      <a:pt x="400" y="639"/>
                    </a:cubicBezTo>
                    <a:cubicBezTo>
                      <a:pt x="403" y="639"/>
                      <a:pt x="412" y="632"/>
                      <a:pt x="419" y="635"/>
                    </a:cubicBezTo>
                    <a:cubicBezTo>
                      <a:pt x="426" y="639"/>
                      <a:pt x="416" y="662"/>
                      <a:pt x="416" y="674"/>
                    </a:cubicBezTo>
                    <a:cubicBezTo>
                      <a:pt x="421" y="672"/>
                      <a:pt x="428" y="672"/>
                      <a:pt x="430" y="674"/>
                    </a:cubicBezTo>
                    <a:cubicBezTo>
                      <a:pt x="435" y="677"/>
                      <a:pt x="435" y="702"/>
                      <a:pt x="435" y="707"/>
                    </a:cubicBezTo>
                    <a:cubicBezTo>
                      <a:pt x="433" y="712"/>
                      <a:pt x="416" y="716"/>
                      <a:pt x="410" y="721"/>
                    </a:cubicBezTo>
                    <a:cubicBezTo>
                      <a:pt x="400" y="726"/>
                      <a:pt x="382" y="744"/>
                      <a:pt x="372" y="761"/>
                    </a:cubicBezTo>
                    <a:cubicBezTo>
                      <a:pt x="365" y="768"/>
                      <a:pt x="358" y="777"/>
                      <a:pt x="354" y="782"/>
                    </a:cubicBezTo>
                    <a:lnTo>
                      <a:pt x="358" y="782"/>
                    </a:lnTo>
                    <a:cubicBezTo>
                      <a:pt x="363" y="779"/>
                      <a:pt x="370" y="779"/>
                      <a:pt x="377" y="789"/>
                    </a:cubicBezTo>
                    <a:cubicBezTo>
                      <a:pt x="384" y="798"/>
                      <a:pt x="384" y="805"/>
                      <a:pt x="386" y="803"/>
                    </a:cubicBezTo>
                    <a:cubicBezTo>
                      <a:pt x="391" y="803"/>
                      <a:pt x="393" y="791"/>
                      <a:pt x="398" y="800"/>
                    </a:cubicBezTo>
                    <a:cubicBezTo>
                      <a:pt x="405" y="807"/>
                      <a:pt x="419" y="814"/>
                      <a:pt x="423" y="819"/>
                    </a:cubicBezTo>
                    <a:cubicBezTo>
                      <a:pt x="426" y="821"/>
                      <a:pt x="438" y="826"/>
                      <a:pt x="438" y="835"/>
                    </a:cubicBezTo>
                    <a:cubicBezTo>
                      <a:pt x="438" y="842"/>
                      <a:pt x="433" y="856"/>
                      <a:pt x="440" y="868"/>
                    </a:cubicBezTo>
                    <a:cubicBezTo>
                      <a:pt x="442" y="863"/>
                      <a:pt x="445" y="861"/>
                      <a:pt x="449" y="856"/>
                    </a:cubicBezTo>
                    <a:lnTo>
                      <a:pt x="449" y="8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7" name="Freeform 350">
                <a:extLst>
                  <a:ext uri="{FF2B5EF4-FFF2-40B4-BE49-F238E27FC236}">
                    <a16:creationId xmlns:a16="http://schemas.microsoft.com/office/drawing/2014/main" id="{45E5D6C4-2B0F-7B34-1DFF-981B5858F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764"/>
                <a:ext cx="64" cy="71"/>
              </a:xfrm>
              <a:custGeom>
                <a:avLst/>
                <a:gdLst>
                  <a:gd name="T0" fmla="*/ 105 w 107"/>
                  <a:gd name="T1" fmla="*/ 56 h 117"/>
                  <a:gd name="T2" fmla="*/ 105 w 107"/>
                  <a:gd name="T3" fmla="*/ 56 h 117"/>
                  <a:gd name="T4" fmla="*/ 90 w 107"/>
                  <a:gd name="T5" fmla="*/ 40 h 117"/>
                  <a:gd name="T6" fmla="*/ 65 w 107"/>
                  <a:gd name="T7" fmla="*/ 21 h 117"/>
                  <a:gd name="T8" fmla="*/ 53 w 107"/>
                  <a:gd name="T9" fmla="*/ 24 h 117"/>
                  <a:gd name="T10" fmla="*/ 44 w 107"/>
                  <a:gd name="T11" fmla="*/ 10 h 117"/>
                  <a:gd name="T12" fmla="*/ 25 w 107"/>
                  <a:gd name="T13" fmla="*/ 3 h 117"/>
                  <a:gd name="T14" fmla="*/ 21 w 107"/>
                  <a:gd name="T15" fmla="*/ 3 h 117"/>
                  <a:gd name="T16" fmla="*/ 14 w 107"/>
                  <a:gd name="T17" fmla="*/ 14 h 117"/>
                  <a:gd name="T18" fmla="*/ 7 w 107"/>
                  <a:gd name="T19" fmla="*/ 52 h 117"/>
                  <a:gd name="T20" fmla="*/ 0 w 107"/>
                  <a:gd name="T21" fmla="*/ 80 h 117"/>
                  <a:gd name="T22" fmla="*/ 7 w 107"/>
                  <a:gd name="T23" fmla="*/ 91 h 117"/>
                  <a:gd name="T24" fmla="*/ 4 w 107"/>
                  <a:gd name="T25" fmla="*/ 100 h 117"/>
                  <a:gd name="T26" fmla="*/ 14 w 107"/>
                  <a:gd name="T27" fmla="*/ 105 h 117"/>
                  <a:gd name="T28" fmla="*/ 42 w 107"/>
                  <a:gd name="T29" fmla="*/ 112 h 117"/>
                  <a:gd name="T30" fmla="*/ 58 w 107"/>
                  <a:gd name="T31" fmla="*/ 112 h 117"/>
                  <a:gd name="T32" fmla="*/ 90 w 107"/>
                  <a:gd name="T33" fmla="*/ 108 h 117"/>
                  <a:gd name="T34" fmla="*/ 107 w 107"/>
                  <a:gd name="T35" fmla="*/ 89 h 117"/>
                  <a:gd name="T36" fmla="*/ 105 w 107"/>
                  <a:gd name="T37" fmla="*/ 5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17">
                    <a:moveTo>
                      <a:pt x="105" y="56"/>
                    </a:moveTo>
                    <a:lnTo>
                      <a:pt x="105" y="56"/>
                    </a:lnTo>
                    <a:cubicBezTo>
                      <a:pt x="105" y="47"/>
                      <a:pt x="93" y="42"/>
                      <a:pt x="90" y="40"/>
                    </a:cubicBezTo>
                    <a:cubicBezTo>
                      <a:pt x="86" y="35"/>
                      <a:pt x="72" y="28"/>
                      <a:pt x="65" y="21"/>
                    </a:cubicBezTo>
                    <a:cubicBezTo>
                      <a:pt x="60" y="12"/>
                      <a:pt x="58" y="24"/>
                      <a:pt x="53" y="24"/>
                    </a:cubicBezTo>
                    <a:cubicBezTo>
                      <a:pt x="51" y="26"/>
                      <a:pt x="51" y="19"/>
                      <a:pt x="44" y="10"/>
                    </a:cubicBezTo>
                    <a:cubicBezTo>
                      <a:pt x="37" y="0"/>
                      <a:pt x="30" y="0"/>
                      <a:pt x="25" y="3"/>
                    </a:cubicBezTo>
                    <a:lnTo>
                      <a:pt x="21" y="3"/>
                    </a:lnTo>
                    <a:cubicBezTo>
                      <a:pt x="16" y="7"/>
                      <a:pt x="14" y="12"/>
                      <a:pt x="14" y="14"/>
                    </a:cubicBezTo>
                    <a:cubicBezTo>
                      <a:pt x="14" y="24"/>
                      <a:pt x="7" y="35"/>
                      <a:pt x="7" y="52"/>
                    </a:cubicBezTo>
                    <a:cubicBezTo>
                      <a:pt x="7" y="68"/>
                      <a:pt x="2" y="66"/>
                      <a:pt x="0" y="80"/>
                    </a:cubicBezTo>
                    <a:cubicBezTo>
                      <a:pt x="0" y="93"/>
                      <a:pt x="4" y="91"/>
                      <a:pt x="7" y="91"/>
                    </a:cubicBezTo>
                    <a:cubicBezTo>
                      <a:pt x="7" y="93"/>
                      <a:pt x="7" y="98"/>
                      <a:pt x="4" y="100"/>
                    </a:cubicBezTo>
                    <a:cubicBezTo>
                      <a:pt x="7" y="103"/>
                      <a:pt x="9" y="105"/>
                      <a:pt x="14" y="105"/>
                    </a:cubicBezTo>
                    <a:cubicBezTo>
                      <a:pt x="23" y="105"/>
                      <a:pt x="30" y="108"/>
                      <a:pt x="42" y="112"/>
                    </a:cubicBezTo>
                    <a:cubicBezTo>
                      <a:pt x="51" y="117"/>
                      <a:pt x="46" y="110"/>
                      <a:pt x="58" y="112"/>
                    </a:cubicBezTo>
                    <a:cubicBezTo>
                      <a:pt x="67" y="115"/>
                      <a:pt x="79" y="115"/>
                      <a:pt x="90" y="108"/>
                    </a:cubicBezTo>
                    <a:cubicBezTo>
                      <a:pt x="97" y="103"/>
                      <a:pt x="100" y="96"/>
                      <a:pt x="107" y="89"/>
                    </a:cubicBezTo>
                    <a:cubicBezTo>
                      <a:pt x="100" y="77"/>
                      <a:pt x="105" y="63"/>
                      <a:pt x="105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8" name="Freeform 351">
                <a:extLst>
                  <a:ext uri="{FF2B5EF4-FFF2-40B4-BE49-F238E27FC236}">
                    <a16:creationId xmlns:a16="http://schemas.microsoft.com/office/drawing/2014/main" id="{2DB61063-01A5-CC92-6DB3-537E3D560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764"/>
                <a:ext cx="64" cy="71"/>
              </a:xfrm>
              <a:custGeom>
                <a:avLst/>
                <a:gdLst>
                  <a:gd name="T0" fmla="*/ 105 w 107"/>
                  <a:gd name="T1" fmla="*/ 56 h 117"/>
                  <a:gd name="T2" fmla="*/ 105 w 107"/>
                  <a:gd name="T3" fmla="*/ 56 h 117"/>
                  <a:gd name="T4" fmla="*/ 90 w 107"/>
                  <a:gd name="T5" fmla="*/ 40 h 117"/>
                  <a:gd name="T6" fmla="*/ 65 w 107"/>
                  <a:gd name="T7" fmla="*/ 21 h 117"/>
                  <a:gd name="T8" fmla="*/ 53 w 107"/>
                  <a:gd name="T9" fmla="*/ 24 h 117"/>
                  <a:gd name="T10" fmla="*/ 44 w 107"/>
                  <a:gd name="T11" fmla="*/ 10 h 117"/>
                  <a:gd name="T12" fmla="*/ 25 w 107"/>
                  <a:gd name="T13" fmla="*/ 3 h 117"/>
                  <a:gd name="T14" fmla="*/ 21 w 107"/>
                  <a:gd name="T15" fmla="*/ 3 h 117"/>
                  <a:gd name="T16" fmla="*/ 14 w 107"/>
                  <a:gd name="T17" fmla="*/ 14 h 117"/>
                  <a:gd name="T18" fmla="*/ 7 w 107"/>
                  <a:gd name="T19" fmla="*/ 52 h 117"/>
                  <a:gd name="T20" fmla="*/ 0 w 107"/>
                  <a:gd name="T21" fmla="*/ 80 h 117"/>
                  <a:gd name="T22" fmla="*/ 7 w 107"/>
                  <a:gd name="T23" fmla="*/ 91 h 117"/>
                  <a:gd name="T24" fmla="*/ 4 w 107"/>
                  <a:gd name="T25" fmla="*/ 100 h 117"/>
                  <a:gd name="T26" fmla="*/ 14 w 107"/>
                  <a:gd name="T27" fmla="*/ 105 h 117"/>
                  <a:gd name="T28" fmla="*/ 42 w 107"/>
                  <a:gd name="T29" fmla="*/ 112 h 117"/>
                  <a:gd name="T30" fmla="*/ 58 w 107"/>
                  <a:gd name="T31" fmla="*/ 112 h 117"/>
                  <a:gd name="T32" fmla="*/ 90 w 107"/>
                  <a:gd name="T33" fmla="*/ 108 h 117"/>
                  <a:gd name="T34" fmla="*/ 107 w 107"/>
                  <a:gd name="T35" fmla="*/ 89 h 117"/>
                  <a:gd name="T36" fmla="*/ 105 w 107"/>
                  <a:gd name="T37" fmla="*/ 56 h 117"/>
                  <a:gd name="T38" fmla="*/ 105 w 107"/>
                  <a:gd name="T39" fmla="*/ 5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17">
                    <a:moveTo>
                      <a:pt x="105" y="56"/>
                    </a:moveTo>
                    <a:lnTo>
                      <a:pt x="105" y="56"/>
                    </a:lnTo>
                    <a:cubicBezTo>
                      <a:pt x="105" y="47"/>
                      <a:pt x="93" y="42"/>
                      <a:pt x="90" y="40"/>
                    </a:cubicBezTo>
                    <a:cubicBezTo>
                      <a:pt x="86" y="35"/>
                      <a:pt x="72" y="28"/>
                      <a:pt x="65" y="21"/>
                    </a:cubicBezTo>
                    <a:cubicBezTo>
                      <a:pt x="60" y="12"/>
                      <a:pt x="58" y="24"/>
                      <a:pt x="53" y="24"/>
                    </a:cubicBezTo>
                    <a:cubicBezTo>
                      <a:pt x="51" y="26"/>
                      <a:pt x="51" y="19"/>
                      <a:pt x="44" y="10"/>
                    </a:cubicBezTo>
                    <a:cubicBezTo>
                      <a:pt x="37" y="0"/>
                      <a:pt x="30" y="0"/>
                      <a:pt x="25" y="3"/>
                    </a:cubicBezTo>
                    <a:lnTo>
                      <a:pt x="21" y="3"/>
                    </a:lnTo>
                    <a:cubicBezTo>
                      <a:pt x="16" y="7"/>
                      <a:pt x="14" y="12"/>
                      <a:pt x="14" y="14"/>
                    </a:cubicBezTo>
                    <a:cubicBezTo>
                      <a:pt x="14" y="24"/>
                      <a:pt x="7" y="35"/>
                      <a:pt x="7" y="52"/>
                    </a:cubicBezTo>
                    <a:cubicBezTo>
                      <a:pt x="7" y="68"/>
                      <a:pt x="2" y="66"/>
                      <a:pt x="0" y="80"/>
                    </a:cubicBezTo>
                    <a:cubicBezTo>
                      <a:pt x="0" y="93"/>
                      <a:pt x="4" y="91"/>
                      <a:pt x="7" y="91"/>
                    </a:cubicBezTo>
                    <a:cubicBezTo>
                      <a:pt x="7" y="93"/>
                      <a:pt x="7" y="98"/>
                      <a:pt x="4" y="100"/>
                    </a:cubicBezTo>
                    <a:cubicBezTo>
                      <a:pt x="7" y="103"/>
                      <a:pt x="9" y="105"/>
                      <a:pt x="14" y="105"/>
                    </a:cubicBezTo>
                    <a:cubicBezTo>
                      <a:pt x="23" y="105"/>
                      <a:pt x="30" y="108"/>
                      <a:pt x="42" y="112"/>
                    </a:cubicBezTo>
                    <a:cubicBezTo>
                      <a:pt x="51" y="117"/>
                      <a:pt x="46" y="110"/>
                      <a:pt x="58" y="112"/>
                    </a:cubicBezTo>
                    <a:cubicBezTo>
                      <a:pt x="67" y="115"/>
                      <a:pt x="79" y="115"/>
                      <a:pt x="90" y="108"/>
                    </a:cubicBezTo>
                    <a:cubicBezTo>
                      <a:pt x="97" y="103"/>
                      <a:pt x="100" y="96"/>
                      <a:pt x="107" y="89"/>
                    </a:cubicBezTo>
                    <a:cubicBezTo>
                      <a:pt x="100" y="77"/>
                      <a:pt x="105" y="63"/>
                      <a:pt x="105" y="56"/>
                    </a:cubicBezTo>
                    <a:lnTo>
                      <a:pt x="105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29" name="Freeform 352">
                <a:extLst>
                  <a:ext uri="{FF2B5EF4-FFF2-40B4-BE49-F238E27FC236}">
                    <a16:creationId xmlns:a16="http://schemas.microsoft.com/office/drawing/2014/main" id="{026E82C2-7F09-A59F-0386-C144D65DC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764"/>
                <a:ext cx="64" cy="71"/>
              </a:xfrm>
              <a:custGeom>
                <a:avLst/>
                <a:gdLst>
                  <a:gd name="T0" fmla="*/ 105 w 107"/>
                  <a:gd name="T1" fmla="*/ 56 h 117"/>
                  <a:gd name="T2" fmla="*/ 105 w 107"/>
                  <a:gd name="T3" fmla="*/ 56 h 117"/>
                  <a:gd name="T4" fmla="*/ 90 w 107"/>
                  <a:gd name="T5" fmla="*/ 40 h 117"/>
                  <a:gd name="T6" fmla="*/ 65 w 107"/>
                  <a:gd name="T7" fmla="*/ 21 h 117"/>
                  <a:gd name="T8" fmla="*/ 53 w 107"/>
                  <a:gd name="T9" fmla="*/ 24 h 117"/>
                  <a:gd name="T10" fmla="*/ 44 w 107"/>
                  <a:gd name="T11" fmla="*/ 10 h 117"/>
                  <a:gd name="T12" fmla="*/ 25 w 107"/>
                  <a:gd name="T13" fmla="*/ 3 h 117"/>
                  <a:gd name="T14" fmla="*/ 21 w 107"/>
                  <a:gd name="T15" fmla="*/ 3 h 117"/>
                  <a:gd name="T16" fmla="*/ 14 w 107"/>
                  <a:gd name="T17" fmla="*/ 14 h 117"/>
                  <a:gd name="T18" fmla="*/ 7 w 107"/>
                  <a:gd name="T19" fmla="*/ 52 h 117"/>
                  <a:gd name="T20" fmla="*/ 0 w 107"/>
                  <a:gd name="T21" fmla="*/ 80 h 117"/>
                  <a:gd name="T22" fmla="*/ 7 w 107"/>
                  <a:gd name="T23" fmla="*/ 91 h 117"/>
                  <a:gd name="T24" fmla="*/ 4 w 107"/>
                  <a:gd name="T25" fmla="*/ 100 h 117"/>
                  <a:gd name="T26" fmla="*/ 14 w 107"/>
                  <a:gd name="T27" fmla="*/ 105 h 117"/>
                  <a:gd name="T28" fmla="*/ 42 w 107"/>
                  <a:gd name="T29" fmla="*/ 112 h 117"/>
                  <a:gd name="T30" fmla="*/ 58 w 107"/>
                  <a:gd name="T31" fmla="*/ 112 h 117"/>
                  <a:gd name="T32" fmla="*/ 90 w 107"/>
                  <a:gd name="T33" fmla="*/ 108 h 117"/>
                  <a:gd name="T34" fmla="*/ 107 w 107"/>
                  <a:gd name="T35" fmla="*/ 89 h 117"/>
                  <a:gd name="T36" fmla="*/ 105 w 107"/>
                  <a:gd name="T37" fmla="*/ 5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17">
                    <a:moveTo>
                      <a:pt x="105" y="56"/>
                    </a:moveTo>
                    <a:lnTo>
                      <a:pt x="105" y="56"/>
                    </a:lnTo>
                    <a:cubicBezTo>
                      <a:pt x="105" y="47"/>
                      <a:pt x="93" y="42"/>
                      <a:pt x="90" y="40"/>
                    </a:cubicBezTo>
                    <a:cubicBezTo>
                      <a:pt x="86" y="35"/>
                      <a:pt x="72" y="28"/>
                      <a:pt x="65" y="21"/>
                    </a:cubicBezTo>
                    <a:cubicBezTo>
                      <a:pt x="60" y="12"/>
                      <a:pt x="58" y="24"/>
                      <a:pt x="53" y="24"/>
                    </a:cubicBezTo>
                    <a:cubicBezTo>
                      <a:pt x="51" y="26"/>
                      <a:pt x="51" y="19"/>
                      <a:pt x="44" y="10"/>
                    </a:cubicBezTo>
                    <a:cubicBezTo>
                      <a:pt x="37" y="0"/>
                      <a:pt x="30" y="0"/>
                      <a:pt x="25" y="3"/>
                    </a:cubicBezTo>
                    <a:lnTo>
                      <a:pt x="21" y="3"/>
                    </a:lnTo>
                    <a:cubicBezTo>
                      <a:pt x="16" y="7"/>
                      <a:pt x="14" y="12"/>
                      <a:pt x="14" y="14"/>
                    </a:cubicBezTo>
                    <a:cubicBezTo>
                      <a:pt x="14" y="24"/>
                      <a:pt x="7" y="35"/>
                      <a:pt x="7" y="52"/>
                    </a:cubicBezTo>
                    <a:cubicBezTo>
                      <a:pt x="7" y="68"/>
                      <a:pt x="2" y="66"/>
                      <a:pt x="0" y="80"/>
                    </a:cubicBezTo>
                    <a:cubicBezTo>
                      <a:pt x="0" y="93"/>
                      <a:pt x="4" y="91"/>
                      <a:pt x="7" y="91"/>
                    </a:cubicBezTo>
                    <a:cubicBezTo>
                      <a:pt x="7" y="93"/>
                      <a:pt x="7" y="98"/>
                      <a:pt x="4" y="100"/>
                    </a:cubicBezTo>
                    <a:cubicBezTo>
                      <a:pt x="7" y="103"/>
                      <a:pt x="9" y="105"/>
                      <a:pt x="14" y="105"/>
                    </a:cubicBezTo>
                    <a:cubicBezTo>
                      <a:pt x="23" y="105"/>
                      <a:pt x="30" y="108"/>
                      <a:pt x="42" y="112"/>
                    </a:cubicBezTo>
                    <a:cubicBezTo>
                      <a:pt x="51" y="117"/>
                      <a:pt x="46" y="110"/>
                      <a:pt x="58" y="112"/>
                    </a:cubicBezTo>
                    <a:cubicBezTo>
                      <a:pt x="67" y="115"/>
                      <a:pt x="79" y="115"/>
                      <a:pt x="90" y="108"/>
                    </a:cubicBezTo>
                    <a:cubicBezTo>
                      <a:pt x="97" y="103"/>
                      <a:pt x="100" y="96"/>
                      <a:pt x="107" y="89"/>
                    </a:cubicBezTo>
                    <a:cubicBezTo>
                      <a:pt x="100" y="77"/>
                      <a:pt x="105" y="63"/>
                      <a:pt x="105" y="5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0" name="Freeform 353">
                <a:extLst>
                  <a:ext uri="{FF2B5EF4-FFF2-40B4-BE49-F238E27FC236}">
                    <a16:creationId xmlns:a16="http://schemas.microsoft.com/office/drawing/2014/main" id="{606DB638-8989-4F6F-7261-9D4D70EC3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764"/>
                <a:ext cx="64" cy="71"/>
              </a:xfrm>
              <a:custGeom>
                <a:avLst/>
                <a:gdLst>
                  <a:gd name="T0" fmla="*/ 105 w 107"/>
                  <a:gd name="T1" fmla="*/ 56 h 117"/>
                  <a:gd name="T2" fmla="*/ 105 w 107"/>
                  <a:gd name="T3" fmla="*/ 56 h 117"/>
                  <a:gd name="T4" fmla="*/ 90 w 107"/>
                  <a:gd name="T5" fmla="*/ 40 h 117"/>
                  <a:gd name="T6" fmla="*/ 65 w 107"/>
                  <a:gd name="T7" fmla="*/ 21 h 117"/>
                  <a:gd name="T8" fmla="*/ 53 w 107"/>
                  <a:gd name="T9" fmla="*/ 24 h 117"/>
                  <a:gd name="T10" fmla="*/ 44 w 107"/>
                  <a:gd name="T11" fmla="*/ 10 h 117"/>
                  <a:gd name="T12" fmla="*/ 25 w 107"/>
                  <a:gd name="T13" fmla="*/ 3 h 117"/>
                  <a:gd name="T14" fmla="*/ 21 w 107"/>
                  <a:gd name="T15" fmla="*/ 3 h 117"/>
                  <a:gd name="T16" fmla="*/ 14 w 107"/>
                  <a:gd name="T17" fmla="*/ 14 h 117"/>
                  <a:gd name="T18" fmla="*/ 7 w 107"/>
                  <a:gd name="T19" fmla="*/ 52 h 117"/>
                  <a:gd name="T20" fmla="*/ 0 w 107"/>
                  <a:gd name="T21" fmla="*/ 80 h 117"/>
                  <a:gd name="T22" fmla="*/ 7 w 107"/>
                  <a:gd name="T23" fmla="*/ 91 h 117"/>
                  <a:gd name="T24" fmla="*/ 4 w 107"/>
                  <a:gd name="T25" fmla="*/ 100 h 117"/>
                  <a:gd name="T26" fmla="*/ 14 w 107"/>
                  <a:gd name="T27" fmla="*/ 105 h 117"/>
                  <a:gd name="T28" fmla="*/ 42 w 107"/>
                  <a:gd name="T29" fmla="*/ 112 h 117"/>
                  <a:gd name="T30" fmla="*/ 58 w 107"/>
                  <a:gd name="T31" fmla="*/ 112 h 117"/>
                  <a:gd name="T32" fmla="*/ 90 w 107"/>
                  <a:gd name="T33" fmla="*/ 108 h 117"/>
                  <a:gd name="T34" fmla="*/ 107 w 107"/>
                  <a:gd name="T35" fmla="*/ 89 h 117"/>
                  <a:gd name="T36" fmla="*/ 105 w 107"/>
                  <a:gd name="T37" fmla="*/ 56 h 117"/>
                  <a:gd name="T38" fmla="*/ 105 w 107"/>
                  <a:gd name="T39" fmla="*/ 5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" h="117">
                    <a:moveTo>
                      <a:pt x="105" y="56"/>
                    </a:moveTo>
                    <a:lnTo>
                      <a:pt x="105" y="56"/>
                    </a:lnTo>
                    <a:cubicBezTo>
                      <a:pt x="105" y="47"/>
                      <a:pt x="93" y="42"/>
                      <a:pt x="90" y="40"/>
                    </a:cubicBezTo>
                    <a:cubicBezTo>
                      <a:pt x="86" y="35"/>
                      <a:pt x="72" y="28"/>
                      <a:pt x="65" y="21"/>
                    </a:cubicBezTo>
                    <a:cubicBezTo>
                      <a:pt x="60" y="12"/>
                      <a:pt x="58" y="24"/>
                      <a:pt x="53" y="24"/>
                    </a:cubicBezTo>
                    <a:cubicBezTo>
                      <a:pt x="51" y="26"/>
                      <a:pt x="51" y="19"/>
                      <a:pt x="44" y="10"/>
                    </a:cubicBezTo>
                    <a:cubicBezTo>
                      <a:pt x="37" y="0"/>
                      <a:pt x="30" y="0"/>
                      <a:pt x="25" y="3"/>
                    </a:cubicBezTo>
                    <a:lnTo>
                      <a:pt x="21" y="3"/>
                    </a:lnTo>
                    <a:cubicBezTo>
                      <a:pt x="16" y="7"/>
                      <a:pt x="14" y="12"/>
                      <a:pt x="14" y="14"/>
                    </a:cubicBezTo>
                    <a:cubicBezTo>
                      <a:pt x="14" y="24"/>
                      <a:pt x="7" y="35"/>
                      <a:pt x="7" y="52"/>
                    </a:cubicBezTo>
                    <a:cubicBezTo>
                      <a:pt x="7" y="68"/>
                      <a:pt x="2" y="66"/>
                      <a:pt x="0" y="80"/>
                    </a:cubicBezTo>
                    <a:cubicBezTo>
                      <a:pt x="0" y="93"/>
                      <a:pt x="4" y="91"/>
                      <a:pt x="7" y="91"/>
                    </a:cubicBezTo>
                    <a:cubicBezTo>
                      <a:pt x="7" y="93"/>
                      <a:pt x="7" y="98"/>
                      <a:pt x="4" y="100"/>
                    </a:cubicBezTo>
                    <a:cubicBezTo>
                      <a:pt x="7" y="103"/>
                      <a:pt x="9" y="105"/>
                      <a:pt x="14" y="105"/>
                    </a:cubicBezTo>
                    <a:cubicBezTo>
                      <a:pt x="23" y="105"/>
                      <a:pt x="30" y="108"/>
                      <a:pt x="42" y="112"/>
                    </a:cubicBezTo>
                    <a:cubicBezTo>
                      <a:pt x="51" y="117"/>
                      <a:pt x="46" y="110"/>
                      <a:pt x="58" y="112"/>
                    </a:cubicBezTo>
                    <a:cubicBezTo>
                      <a:pt x="67" y="115"/>
                      <a:pt x="79" y="115"/>
                      <a:pt x="90" y="108"/>
                    </a:cubicBezTo>
                    <a:cubicBezTo>
                      <a:pt x="97" y="103"/>
                      <a:pt x="100" y="96"/>
                      <a:pt x="107" y="89"/>
                    </a:cubicBezTo>
                    <a:cubicBezTo>
                      <a:pt x="100" y="77"/>
                      <a:pt x="105" y="63"/>
                      <a:pt x="105" y="56"/>
                    </a:cubicBezTo>
                    <a:lnTo>
                      <a:pt x="105" y="5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1" name="Freeform 354">
                <a:extLst>
                  <a:ext uri="{FF2B5EF4-FFF2-40B4-BE49-F238E27FC236}">
                    <a16:creationId xmlns:a16="http://schemas.microsoft.com/office/drawing/2014/main" id="{3F21BF8E-7262-69EB-3DFE-E997D4DC89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1" y="2648"/>
                <a:ext cx="258" cy="513"/>
              </a:xfrm>
              <a:custGeom>
                <a:avLst/>
                <a:gdLst>
                  <a:gd name="T0" fmla="*/ 165 w 430"/>
                  <a:gd name="T1" fmla="*/ 835 h 851"/>
                  <a:gd name="T2" fmla="*/ 112 w 430"/>
                  <a:gd name="T3" fmla="*/ 795 h 851"/>
                  <a:gd name="T4" fmla="*/ 107 w 430"/>
                  <a:gd name="T5" fmla="*/ 777 h 851"/>
                  <a:gd name="T6" fmla="*/ 142 w 430"/>
                  <a:gd name="T7" fmla="*/ 849 h 851"/>
                  <a:gd name="T8" fmla="*/ 179 w 430"/>
                  <a:gd name="T9" fmla="*/ 840 h 851"/>
                  <a:gd name="T10" fmla="*/ 425 w 430"/>
                  <a:gd name="T11" fmla="*/ 88 h 851"/>
                  <a:gd name="T12" fmla="*/ 411 w 430"/>
                  <a:gd name="T13" fmla="*/ 88 h 851"/>
                  <a:gd name="T14" fmla="*/ 384 w 430"/>
                  <a:gd name="T15" fmla="*/ 128 h 851"/>
                  <a:gd name="T16" fmla="*/ 344 w 430"/>
                  <a:gd name="T17" fmla="*/ 130 h 851"/>
                  <a:gd name="T18" fmla="*/ 332 w 430"/>
                  <a:gd name="T19" fmla="*/ 112 h 851"/>
                  <a:gd name="T20" fmla="*/ 309 w 430"/>
                  <a:gd name="T21" fmla="*/ 63 h 851"/>
                  <a:gd name="T22" fmla="*/ 263 w 430"/>
                  <a:gd name="T23" fmla="*/ 37 h 851"/>
                  <a:gd name="T24" fmla="*/ 212 w 430"/>
                  <a:gd name="T25" fmla="*/ 7 h 851"/>
                  <a:gd name="T26" fmla="*/ 174 w 430"/>
                  <a:gd name="T27" fmla="*/ 9 h 851"/>
                  <a:gd name="T28" fmla="*/ 139 w 430"/>
                  <a:gd name="T29" fmla="*/ 23 h 851"/>
                  <a:gd name="T30" fmla="*/ 112 w 430"/>
                  <a:gd name="T31" fmla="*/ 67 h 851"/>
                  <a:gd name="T32" fmla="*/ 112 w 430"/>
                  <a:gd name="T33" fmla="*/ 105 h 851"/>
                  <a:gd name="T34" fmla="*/ 100 w 430"/>
                  <a:gd name="T35" fmla="*/ 130 h 851"/>
                  <a:gd name="T36" fmla="*/ 84 w 430"/>
                  <a:gd name="T37" fmla="*/ 168 h 851"/>
                  <a:gd name="T38" fmla="*/ 79 w 430"/>
                  <a:gd name="T39" fmla="*/ 200 h 851"/>
                  <a:gd name="T40" fmla="*/ 70 w 430"/>
                  <a:gd name="T41" fmla="*/ 240 h 851"/>
                  <a:gd name="T42" fmla="*/ 81 w 430"/>
                  <a:gd name="T43" fmla="*/ 279 h 851"/>
                  <a:gd name="T44" fmla="*/ 70 w 430"/>
                  <a:gd name="T45" fmla="*/ 312 h 851"/>
                  <a:gd name="T46" fmla="*/ 54 w 430"/>
                  <a:gd name="T47" fmla="*/ 361 h 851"/>
                  <a:gd name="T48" fmla="*/ 60 w 430"/>
                  <a:gd name="T49" fmla="*/ 401 h 851"/>
                  <a:gd name="T50" fmla="*/ 47 w 430"/>
                  <a:gd name="T51" fmla="*/ 424 h 851"/>
                  <a:gd name="T52" fmla="*/ 35 w 430"/>
                  <a:gd name="T53" fmla="*/ 452 h 851"/>
                  <a:gd name="T54" fmla="*/ 37 w 430"/>
                  <a:gd name="T55" fmla="*/ 492 h 851"/>
                  <a:gd name="T56" fmla="*/ 37 w 430"/>
                  <a:gd name="T57" fmla="*/ 525 h 851"/>
                  <a:gd name="T58" fmla="*/ 47 w 430"/>
                  <a:gd name="T59" fmla="*/ 550 h 851"/>
                  <a:gd name="T60" fmla="*/ 42 w 430"/>
                  <a:gd name="T61" fmla="*/ 564 h 851"/>
                  <a:gd name="T62" fmla="*/ 42 w 430"/>
                  <a:gd name="T63" fmla="*/ 594 h 851"/>
                  <a:gd name="T64" fmla="*/ 35 w 430"/>
                  <a:gd name="T65" fmla="*/ 625 h 851"/>
                  <a:gd name="T66" fmla="*/ 26 w 430"/>
                  <a:gd name="T67" fmla="*/ 655 h 851"/>
                  <a:gd name="T68" fmla="*/ 5 w 430"/>
                  <a:gd name="T69" fmla="*/ 685 h 851"/>
                  <a:gd name="T70" fmla="*/ 9 w 430"/>
                  <a:gd name="T71" fmla="*/ 718 h 851"/>
                  <a:gd name="T72" fmla="*/ 30 w 430"/>
                  <a:gd name="T73" fmla="*/ 749 h 851"/>
                  <a:gd name="T74" fmla="*/ 79 w 430"/>
                  <a:gd name="T75" fmla="*/ 758 h 851"/>
                  <a:gd name="T76" fmla="*/ 109 w 430"/>
                  <a:gd name="T77" fmla="*/ 767 h 851"/>
                  <a:gd name="T78" fmla="*/ 98 w 430"/>
                  <a:gd name="T79" fmla="*/ 732 h 851"/>
                  <a:gd name="T80" fmla="*/ 112 w 430"/>
                  <a:gd name="T81" fmla="*/ 702 h 851"/>
                  <a:gd name="T82" fmla="*/ 139 w 430"/>
                  <a:gd name="T83" fmla="*/ 665 h 851"/>
                  <a:gd name="T84" fmla="*/ 170 w 430"/>
                  <a:gd name="T85" fmla="*/ 623 h 851"/>
                  <a:gd name="T86" fmla="*/ 132 w 430"/>
                  <a:gd name="T87" fmla="*/ 585 h 851"/>
                  <a:gd name="T88" fmla="*/ 174 w 430"/>
                  <a:gd name="T89" fmla="*/ 553 h 851"/>
                  <a:gd name="T90" fmla="*/ 188 w 430"/>
                  <a:gd name="T91" fmla="*/ 518 h 851"/>
                  <a:gd name="T92" fmla="*/ 195 w 430"/>
                  <a:gd name="T93" fmla="*/ 501 h 851"/>
                  <a:gd name="T94" fmla="*/ 214 w 430"/>
                  <a:gd name="T95" fmla="*/ 492 h 851"/>
                  <a:gd name="T96" fmla="*/ 188 w 430"/>
                  <a:gd name="T97" fmla="*/ 489 h 851"/>
                  <a:gd name="T98" fmla="*/ 184 w 430"/>
                  <a:gd name="T99" fmla="*/ 455 h 851"/>
                  <a:gd name="T100" fmla="*/ 242 w 430"/>
                  <a:gd name="T101" fmla="*/ 450 h 851"/>
                  <a:gd name="T102" fmla="*/ 244 w 430"/>
                  <a:gd name="T103" fmla="*/ 415 h 851"/>
                  <a:gd name="T104" fmla="*/ 305 w 430"/>
                  <a:gd name="T105" fmla="*/ 403 h 851"/>
                  <a:gd name="T106" fmla="*/ 365 w 430"/>
                  <a:gd name="T107" fmla="*/ 357 h 851"/>
                  <a:gd name="T108" fmla="*/ 353 w 430"/>
                  <a:gd name="T109" fmla="*/ 324 h 851"/>
                  <a:gd name="T110" fmla="*/ 326 w 430"/>
                  <a:gd name="T111" fmla="*/ 296 h 851"/>
                  <a:gd name="T112" fmla="*/ 335 w 430"/>
                  <a:gd name="T113" fmla="*/ 284 h 851"/>
                  <a:gd name="T114" fmla="*/ 335 w 430"/>
                  <a:gd name="T115" fmla="*/ 245 h 851"/>
                  <a:gd name="T116" fmla="*/ 367 w 430"/>
                  <a:gd name="T117" fmla="*/ 175 h 851"/>
                  <a:gd name="T118" fmla="*/ 430 w 430"/>
                  <a:gd name="T119" fmla="*/ 12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0" h="851">
                    <a:moveTo>
                      <a:pt x="165" y="835"/>
                    </a:moveTo>
                    <a:lnTo>
                      <a:pt x="165" y="835"/>
                    </a:lnTo>
                    <a:cubicBezTo>
                      <a:pt x="153" y="832"/>
                      <a:pt x="130" y="811"/>
                      <a:pt x="123" y="807"/>
                    </a:cubicBezTo>
                    <a:cubicBezTo>
                      <a:pt x="116" y="800"/>
                      <a:pt x="121" y="795"/>
                      <a:pt x="112" y="795"/>
                    </a:cubicBezTo>
                    <a:cubicBezTo>
                      <a:pt x="105" y="797"/>
                      <a:pt x="109" y="790"/>
                      <a:pt x="114" y="788"/>
                    </a:cubicBezTo>
                    <a:cubicBezTo>
                      <a:pt x="119" y="786"/>
                      <a:pt x="112" y="777"/>
                      <a:pt x="107" y="777"/>
                    </a:cubicBezTo>
                    <a:cubicBezTo>
                      <a:pt x="107" y="788"/>
                      <a:pt x="102" y="847"/>
                      <a:pt x="107" y="847"/>
                    </a:cubicBezTo>
                    <a:cubicBezTo>
                      <a:pt x="109" y="847"/>
                      <a:pt x="135" y="842"/>
                      <a:pt x="142" y="849"/>
                    </a:cubicBezTo>
                    <a:cubicBezTo>
                      <a:pt x="146" y="849"/>
                      <a:pt x="149" y="851"/>
                      <a:pt x="151" y="849"/>
                    </a:cubicBezTo>
                    <a:cubicBezTo>
                      <a:pt x="158" y="842"/>
                      <a:pt x="172" y="847"/>
                      <a:pt x="179" y="840"/>
                    </a:cubicBezTo>
                    <a:cubicBezTo>
                      <a:pt x="186" y="835"/>
                      <a:pt x="177" y="835"/>
                      <a:pt x="165" y="835"/>
                    </a:cubicBezTo>
                    <a:close/>
                    <a:moveTo>
                      <a:pt x="425" y="88"/>
                    </a:moveTo>
                    <a:lnTo>
                      <a:pt x="425" y="88"/>
                    </a:lnTo>
                    <a:cubicBezTo>
                      <a:pt x="423" y="86"/>
                      <a:pt x="416" y="86"/>
                      <a:pt x="411" y="88"/>
                    </a:cubicBezTo>
                    <a:cubicBezTo>
                      <a:pt x="414" y="98"/>
                      <a:pt x="407" y="121"/>
                      <a:pt x="400" y="121"/>
                    </a:cubicBezTo>
                    <a:cubicBezTo>
                      <a:pt x="395" y="121"/>
                      <a:pt x="388" y="130"/>
                      <a:pt x="384" y="128"/>
                    </a:cubicBezTo>
                    <a:cubicBezTo>
                      <a:pt x="379" y="128"/>
                      <a:pt x="372" y="137"/>
                      <a:pt x="365" y="133"/>
                    </a:cubicBezTo>
                    <a:cubicBezTo>
                      <a:pt x="360" y="128"/>
                      <a:pt x="351" y="135"/>
                      <a:pt x="344" y="130"/>
                    </a:cubicBezTo>
                    <a:cubicBezTo>
                      <a:pt x="339" y="128"/>
                      <a:pt x="326" y="130"/>
                      <a:pt x="326" y="126"/>
                    </a:cubicBezTo>
                    <a:cubicBezTo>
                      <a:pt x="326" y="123"/>
                      <a:pt x="332" y="123"/>
                      <a:pt x="332" y="112"/>
                    </a:cubicBezTo>
                    <a:cubicBezTo>
                      <a:pt x="332" y="100"/>
                      <a:pt x="351" y="88"/>
                      <a:pt x="349" y="84"/>
                    </a:cubicBezTo>
                    <a:cubicBezTo>
                      <a:pt x="346" y="79"/>
                      <a:pt x="314" y="70"/>
                      <a:pt x="309" y="63"/>
                    </a:cubicBezTo>
                    <a:cubicBezTo>
                      <a:pt x="305" y="58"/>
                      <a:pt x="298" y="53"/>
                      <a:pt x="286" y="51"/>
                    </a:cubicBezTo>
                    <a:cubicBezTo>
                      <a:pt x="274" y="51"/>
                      <a:pt x="274" y="44"/>
                      <a:pt x="263" y="37"/>
                    </a:cubicBezTo>
                    <a:cubicBezTo>
                      <a:pt x="253" y="30"/>
                      <a:pt x="237" y="16"/>
                      <a:pt x="233" y="7"/>
                    </a:cubicBezTo>
                    <a:cubicBezTo>
                      <a:pt x="226" y="7"/>
                      <a:pt x="214" y="4"/>
                      <a:pt x="212" y="7"/>
                    </a:cubicBezTo>
                    <a:cubicBezTo>
                      <a:pt x="209" y="11"/>
                      <a:pt x="205" y="28"/>
                      <a:pt x="200" y="18"/>
                    </a:cubicBezTo>
                    <a:cubicBezTo>
                      <a:pt x="195" y="11"/>
                      <a:pt x="184" y="11"/>
                      <a:pt x="174" y="9"/>
                    </a:cubicBezTo>
                    <a:cubicBezTo>
                      <a:pt x="165" y="9"/>
                      <a:pt x="165" y="0"/>
                      <a:pt x="156" y="9"/>
                    </a:cubicBezTo>
                    <a:cubicBezTo>
                      <a:pt x="151" y="14"/>
                      <a:pt x="146" y="18"/>
                      <a:pt x="139" y="23"/>
                    </a:cubicBezTo>
                    <a:cubicBezTo>
                      <a:pt x="139" y="32"/>
                      <a:pt x="137" y="44"/>
                      <a:pt x="137" y="49"/>
                    </a:cubicBezTo>
                    <a:cubicBezTo>
                      <a:pt x="132" y="53"/>
                      <a:pt x="112" y="63"/>
                      <a:pt x="112" y="67"/>
                    </a:cubicBezTo>
                    <a:cubicBezTo>
                      <a:pt x="112" y="72"/>
                      <a:pt x="114" y="79"/>
                      <a:pt x="112" y="81"/>
                    </a:cubicBezTo>
                    <a:cubicBezTo>
                      <a:pt x="107" y="86"/>
                      <a:pt x="119" y="102"/>
                      <a:pt x="112" y="105"/>
                    </a:cubicBezTo>
                    <a:cubicBezTo>
                      <a:pt x="105" y="109"/>
                      <a:pt x="119" y="116"/>
                      <a:pt x="114" y="119"/>
                    </a:cubicBezTo>
                    <a:cubicBezTo>
                      <a:pt x="109" y="123"/>
                      <a:pt x="100" y="126"/>
                      <a:pt x="100" y="130"/>
                    </a:cubicBezTo>
                    <a:cubicBezTo>
                      <a:pt x="100" y="135"/>
                      <a:pt x="100" y="144"/>
                      <a:pt x="93" y="147"/>
                    </a:cubicBezTo>
                    <a:cubicBezTo>
                      <a:pt x="88" y="149"/>
                      <a:pt x="84" y="161"/>
                      <a:pt x="84" y="168"/>
                    </a:cubicBezTo>
                    <a:cubicBezTo>
                      <a:pt x="84" y="175"/>
                      <a:pt x="77" y="170"/>
                      <a:pt x="79" y="179"/>
                    </a:cubicBezTo>
                    <a:cubicBezTo>
                      <a:pt x="81" y="186"/>
                      <a:pt x="86" y="198"/>
                      <a:pt x="79" y="200"/>
                    </a:cubicBezTo>
                    <a:cubicBezTo>
                      <a:pt x="72" y="203"/>
                      <a:pt x="74" y="217"/>
                      <a:pt x="70" y="217"/>
                    </a:cubicBezTo>
                    <a:cubicBezTo>
                      <a:pt x="65" y="217"/>
                      <a:pt x="65" y="233"/>
                      <a:pt x="70" y="240"/>
                    </a:cubicBezTo>
                    <a:cubicBezTo>
                      <a:pt x="77" y="247"/>
                      <a:pt x="77" y="254"/>
                      <a:pt x="77" y="261"/>
                    </a:cubicBezTo>
                    <a:cubicBezTo>
                      <a:pt x="77" y="268"/>
                      <a:pt x="84" y="273"/>
                      <a:pt x="81" y="279"/>
                    </a:cubicBezTo>
                    <a:cubicBezTo>
                      <a:pt x="79" y="286"/>
                      <a:pt x="81" y="293"/>
                      <a:pt x="77" y="298"/>
                    </a:cubicBezTo>
                    <a:cubicBezTo>
                      <a:pt x="72" y="301"/>
                      <a:pt x="77" y="310"/>
                      <a:pt x="70" y="312"/>
                    </a:cubicBezTo>
                    <a:cubicBezTo>
                      <a:pt x="65" y="315"/>
                      <a:pt x="74" y="336"/>
                      <a:pt x="70" y="340"/>
                    </a:cubicBezTo>
                    <a:cubicBezTo>
                      <a:pt x="65" y="343"/>
                      <a:pt x="54" y="347"/>
                      <a:pt x="54" y="361"/>
                    </a:cubicBezTo>
                    <a:cubicBezTo>
                      <a:pt x="54" y="375"/>
                      <a:pt x="56" y="382"/>
                      <a:pt x="54" y="389"/>
                    </a:cubicBezTo>
                    <a:cubicBezTo>
                      <a:pt x="54" y="394"/>
                      <a:pt x="60" y="391"/>
                      <a:pt x="60" y="401"/>
                    </a:cubicBezTo>
                    <a:cubicBezTo>
                      <a:pt x="58" y="410"/>
                      <a:pt x="49" y="403"/>
                      <a:pt x="47" y="410"/>
                    </a:cubicBezTo>
                    <a:cubicBezTo>
                      <a:pt x="47" y="415"/>
                      <a:pt x="51" y="424"/>
                      <a:pt x="47" y="424"/>
                    </a:cubicBezTo>
                    <a:cubicBezTo>
                      <a:pt x="42" y="427"/>
                      <a:pt x="39" y="429"/>
                      <a:pt x="39" y="438"/>
                    </a:cubicBezTo>
                    <a:cubicBezTo>
                      <a:pt x="39" y="448"/>
                      <a:pt x="35" y="450"/>
                      <a:pt x="35" y="452"/>
                    </a:cubicBezTo>
                    <a:cubicBezTo>
                      <a:pt x="35" y="457"/>
                      <a:pt x="39" y="464"/>
                      <a:pt x="39" y="469"/>
                    </a:cubicBezTo>
                    <a:cubicBezTo>
                      <a:pt x="39" y="473"/>
                      <a:pt x="42" y="489"/>
                      <a:pt x="37" y="492"/>
                    </a:cubicBezTo>
                    <a:cubicBezTo>
                      <a:pt x="33" y="492"/>
                      <a:pt x="30" y="510"/>
                      <a:pt x="35" y="513"/>
                    </a:cubicBezTo>
                    <a:cubicBezTo>
                      <a:pt x="39" y="515"/>
                      <a:pt x="39" y="520"/>
                      <a:pt x="37" y="525"/>
                    </a:cubicBezTo>
                    <a:cubicBezTo>
                      <a:pt x="35" y="529"/>
                      <a:pt x="47" y="532"/>
                      <a:pt x="39" y="539"/>
                    </a:cubicBezTo>
                    <a:cubicBezTo>
                      <a:pt x="35" y="543"/>
                      <a:pt x="39" y="553"/>
                      <a:pt x="47" y="550"/>
                    </a:cubicBezTo>
                    <a:cubicBezTo>
                      <a:pt x="54" y="548"/>
                      <a:pt x="56" y="560"/>
                      <a:pt x="49" y="560"/>
                    </a:cubicBezTo>
                    <a:cubicBezTo>
                      <a:pt x="42" y="560"/>
                      <a:pt x="35" y="560"/>
                      <a:pt x="42" y="564"/>
                    </a:cubicBezTo>
                    <a:cubicBezTo>
                      <a:pt x="47" y="569"/>
                      <a:pt x="54" y="574"/>
                      <a:pt x="44" y="578"/>
                    </a:cubicBezTo>
                    <a:cubicBezTo>
                      <a:pt x="37" y="581"/>
                      <a:pt x="44" y="585"/>
                      <a:pt x="42" y="594"/>
                    </a:cubicBezTo>
                    <a:cubicBezTo>
                      <a:pt x="39" y="601"/>
                      <a:pt x="47" y="608"/>
                      <a:pt x="39" y="611"/>
                    </a:cubicBezTo>
                    <a:cubicBezTo>
                      <a:pt x="35" y="613"/>
                      <a:pt x="44" y="625"/>
                      <a:pt x="35" y="625"/>
                    </a:cubicBezTo>
                    <a:cubicBezTo>
                      <a:pt x="26" y="627"/>
                      <a:pt x="30" y="634"/>
                      <a:pt x="26" y="639"/>
                    </a:cubicBezTo>
                    <a:cubicBezTo>
                      <a:pt x="19" y="644"/>
                      <a:pt x="33" y="651"/>
                      <a:pt x="26" y="655"/>
                    </a:cubicBezTo>
                    <a:cubicBezTo>
                      <a:pt x="19" y="660"/>
                      <a:pt x="23" y="672"/>
                      <a:pt x="16" y="672"/>
                    </a:cubicBezTo>
                    <a:cubicBezTo>
                      <a:pt x="9" y="672"/>
                      <a:pt x="7" y="681"/>
                      <a:pt x="5" y="685"/>
                    </a:cubicBezTo>
                    <a:cubicBezTo>
                      <a:pt x="5" y="690"/>
                      <a:pt x="0" y="697"/>
                      <a:pt x="7" y="704"/>
                    </a:cubicBezTo>
                    <a:cubicBezTo>
                      <a:pt x="12" y="711"/>
                      <a:pt x="5" y="716"/>
                      <a:pt x="9" y="718"/>
                    </a:cubicBezTo>
                    <a:cubicBezTo>
                      <a:pt x="14" y="720"/>
                      <a:pt x="33" y="718"/>
                      <a:pt x="30" y="725"/>
                    </a:cubicBezTo>
                    <a:cubicBezTo>
                      <a:pt x="28" y="732"/>
                      <a:pt x="28" y="749"/>
                      <a:pt x="30" y="749"/>
                    </a:cubicBezTo>
                    <a:cubicBezTo>
                      <a:pt x="35" y="749"/>
                      <a:pt x="37" y="758"/>
                      <a:pt x="42" y="758"/>
                    </a:cubicBezTo>
                    <a:cubicBezTo>
                      <a:pt x="47" y="758"/>
                      <a:pt x="70" y="756"/>
                      <a:pt x="79" y="758"/>
                    </a:cubicBezTo>
                    <a:cubicBezTo>
                      <a:pt x="84" y="758"/>
                      <a:pt x="88" y="763"/>
                      <a:pt x="91" y="765"/>
                    </a:cubicBezTo>
                    <a:cubicBezTo>
                      <a:pt x="95" y="763"/>
                      <a:pt x="107" y="770"/>
                      <a:pt x="109" y="767"/>
                    </a:cubicBezTo>
                    <a:cubicBezTo>
                      <a:pt x="114" y="763"/>
                      <a:pt x="98" y="751"/>
                      <a:pt x="100" y="746"/>
                    </a:cubicBezTo>
                    <a:cubicBezTo>
                      <a:pt x="100" y="744"/>
                      <a:pt x="98" y="737"/>
                      <a:pt x="98" y="732"/>
                    </a:cubicBezTo>
                    <a:cubicBezTo>
                      <a:pt x="98" y="725"/>
                      <a:pt x="95" y="716"/>
                      <a:pt x="100" y="711"/>
                    </a:cubicBezTo>
                    <a:cubicBezTo>
                      <a:pt x="107" y="706"/>
                      <a:pt x="107" y="702"/>
                      <a:pt x="112" y="702"/>
                    </a:cubicBezTo>
                    <a:cubicBezTo>
                      <a:pt x="116" y="704"/>
                      <a:pt x="126" y="699"/>
                      <a:pt x="126" y="688"/>
                    </a:cubicBezTo>
                    <a:cubicBezTo>
                      <a:pt x="126" y="676"/>
                      <a:pt x="130" y="672"/>
                      <a:pt x="139" y="665"/>
                    </a:cubicBezTo>
                    <a:cubicBezTo>
                      <a:pt x="151" y="655"/>
                      <a:pt x="167" y="646"/>
                      <a:pt x="165" y="644"/>
                    </a:cubicBezTo>
                    <a:cubicBezTo>
                      <a:pt x="163" y="639"/>
                      <a:pt x="170" y="627"/>
                      <a:pt x="170" y="623"/>
                    </a:cubicBezTo>
                    <a:cubicBezTo>
                      <a:pt x="170" y="618"/>
                      <a:pt x="153" y="618"/>
                      <a:pt x="149" y="618"/>
                    </a:cubicBezTo>
                    <a:cubicBezTo>
                      <a:pt x="142" y="615"/>
                      <a:pt x="123" y="601"/>
                      <a:pt x="132" y="585"/>
                    </a:cubicBezTo>
                    <a:cubicBezTo>
                      <a:pt x="142" y="567"/>
                      <a:pt x="163" y="564"/>
                      <a:pt x="167" y="564"/>
                    </a:cubicBezTo>
                    <a:cubicBezTo>
                      <a:pt x="174" y="564"/>
                      <a:pt x="170" y="555"/>
                      <a:pt x="174" y="553"/>
                    </a:cubicBezTo>
                    <a:cubicBezTo>
                      <a:pt x="179" y="550"/>
                      <a:pt x="179" y="546"/>
                      <a:pt x="179" y="539"/>
                    </a:cubicBezTo>
                    <a:cubicBezTo>
                      <a:pt x="179" y="529"/>
                      <a:pt x="179" y="518"/>
                      <a:pt x="188" y="518"/>
                    </a:cubicBezTo>
                    <a:cubicBezTo>
                      <a:pt x="195" y="515"/>
                      <a:pt x="198" y="510"/>
                      <a:pt x="193" y="510"/>
                    </a:cubicBezTo>
                    <a:cubicBezTo>
                      <a:pt x="188" y="508"/>
                      <a:pt x="186" y="501"/>
                      <a:pt x="195" y="501"/>
                    </a:cubicBezTo>
                    <a:cubicBezTo>
                      <a:pt x="202" y="499"/>
                      <a:pt x="200" y="508"/>
                      <a:pt x="207" y="508"/>
                    </a:cubicBezTo>
                    <a:cubicBezTo>
                      <a:pt x="212" y="508"/>
                      <a:pt x="223" y="496"/>
                      <a:pt x="214" y="492"/>
                    </a:cubicBezTo>
                    <a:cubicBezTo>
                      <a:pt x="207" y="485"/>
                      <a:pt x="205" y="494"/>
                      <a:pt x="200" y="494"/>
                    </a:cubicBezTo>
                    <a:cubicBezTo>
                      <a:pt x="195" y="496"/>
                      <a:pt x="193" y="489"/>
                      <a:pt x="188" y="489"/>
                    </a:cubicBezTo>
                    <a:cubicBezTo>
                      <a:pt x="184" y="489"/>
                      <a:pt x="186" y="478"/>
                      <a:pt x="184" y="473"/>
                    </a:cubicBezTo>
                    <a:cubicBezTo>
                      <a:pt x="184" y="469"/>
                      <a:pt x="179" y="459"/>
                      <a:pt x="184" y="455"/>
                    </a:cubicBezTo>
                    <a:cubicBezTo>
                      <a:pt x="188" y="448"/>
                      <a:pt x="205" y="462"/>
                      <a:pt x="219" y="462"/>
                    </a:cubicBezTo>
                    <a:cubicBezTo>
                      <a:pt x="233" y="464"/>
                      <a:pt x="242" y="455"/>
                      <a:pt x="242" y="450"/>
                    </a:cubicBezTo>
                    <a:cubicBezTo>
                      <a:pt x="242" y="445"/>
                      <a:pt x="235" y="436"/>
                      <a:pt x="244" y="431"/>
                    </a:cubicBezTo>
                    <a:cubicBezTo>
                      <a:pt x="253" y="424"/>
                      <a:pt x="247" y="422"/>
                      <a:pt x="244" y="415"/>
                    </a:cubicBezTo>
                    <a:cubicBezTo>
                      <a:pt x="242" y="408"/>
                      <a:pt x="247" y="403"/>
                      <a:pt x="251" y="406"/>
                    </a:cubicBezTo>
                    <a:cubicBezTo>
                      <a:pt x="253" y="410"/>
                      <a:pt x="281" y="408"/>
                      <a:pt x="305" y="403"/>
                    </a:cubicBezTo>
                    <a:cubicBezTo>
                      <a:pt x="328" y="398"/>
                      <a:pt x="344" y="389"/>
                      <a:pt x="346" y="382"/>
                    </a:cubicBezTo>
                    <a:cubicBezTo>
                      <a:pt x="346" y="378"/>
                      <a:pt x="363" y="361"/>
                      <a:pt x="365" y="357"/>
                    </a:cubicBezTo>
                    <a:cubicBezTo>
                      <a:pt x="367" y="350"/>
                      <a:pt x="365" y="343"/>
                      <a:pt x="356" y="340"/>
                    </a:cubicBezTo>
                    <a:cubicBezTo>
                      <a:pt x="346" y="340"/>
                      <a:pt x="346" y="329"/>
                      <a:pt x="353" y="324"/>
                    </a:cubicBezTo>
                    <a:cubicBezTo>
                      <a:pt x="358" y="317"/>
                      <a:pt x="349" y="310"/>
                      <a:pt x="339" y="310"/>
                    </a:cubicBezTo>
                    <a:cubicBezTo>
                      <a:pt x="332" y="310"/>
                      <a:pt x="319" y="303"/>
                      <a:pt x="326" y="296"/>
                    </a:cubicBezTo>
                    <a:cubicBezTo>
                      <a:pt x="330" y="291"/>
                      <a:pt x="330" y="293"/>
                      <a:pt x="332" y="293"/>
                    </a:cubicBezTo>
                    <a:cubicBezTo>
                      <a:pt x="335" y="291"/>
                      <a:pt x="335" y="286"/>
                      <a:pt x="335" y="284"/>
                    </a:cubicBezTo>
                    <a:cubicBezTo>
                      <a:pt x="332" y="284"/>
                      <a:pt x="328" y="286"/>
                      <a:pt x="328" y="273"/>
                    </a:cubicBezTo>
                    <a:cubicBezTo>
                      <a:pt x="330" y="259"/>
                      <a:pt x="335" y="261"/>
                      <a:pt x="335" y="245"/>
                    </a:cubicBezTo>
                    <a:cubicBezTo>
                      <a:pt x="335" y="228"/>
                      <a:pt x="342" y="217"/>
                      <a:pt x="342" y="207"/>
                    </a:cubicBezTo>
                    <a:cubicBezTo>
                      <a:pt x="342" y="200"/>
                      <a:pt x="358" y="188"/>
                      <a:pt x="367" y="175"/>
                    </a:cubicBezTo>
                    <a:cubicBezTo>
                      <a:pt x="377" y="158"/>
                      <a:pt x="395" y="140"/>
                      <a:pt x="405" y="135"/>
                    </a:cubicBezTo>
                    <a:cubicBezTo>
                      <a:pt x="411" y="130"/>
                      <a:pt x="428" y="126"/>
                      <a:pt x="430" y="121"/>
                    </a:cubicBezTo>
                    <a:cubicBezTo>
                      <a:pt x="430" y="116"/>
                      <a:pt x="430" y="91"/>
                      <a:pt x="425" y="8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2" name="Freeform 355">
                <a:extLst>
                  <a:ext uri="{FF2B5EF4-FFF2-40B4-BE49-F238E27FC236}">
                    <a16:creationId xmlns:a16="http://schemas.microsoft.com/office/drawing/2014/main" id="{42986BA1-459F-99D9-937D-FFE23EE9E5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1" y="2648"/>
                <a:ext cx="258" cy="513"/>
              </a:xfrm>
              <a:custGeom>
                <a:avLst/>
                <a:gdLst>
                  <a:gd name="T0" fmla="*/ 165 w 430"/>
                  <a:gd name="T1" fmla="*/ 835 h 851"/>
                  <a:gd name="T2" fmla="*/ 112 w 430"/>
                  <a:gd name="T3" fmla="*/ 795 h 851"/>
                  <a:gd name="T4" fmla="*/ 107 w 430"/>
                  <a:gd name="T5" fmla="*/ 777 h 851"/>
                  <a:gd name="T6" fmla="*/ 142 w 430"/>
                  <a:gd name="T7" fmla="*/ 849 h 851"/>
                  <a:gd name="T8" fmla="*/ 179 w 430"/>
                  <a:gd name="T9" fmla="*/ 840 h 851"/>
                  <a:gd name="T10" fmla="*/ 165 w 430"/>
                  <a:gd name="T11" fmla="*/ 835 h 851"/>
                  <a:gd name="T12" fmla="*/ 425 w 430"/>
                  <a:gd name="T13" fmla="*/ 88 h 851"/>
                  <a:gd name="T14" fmla="*/ 400 w 430"/>
                  <a:gd name="T15" fmla="*/ 121 h 851"/>
                  <a:gd name="T16" fmla="*/ 365 w 430"/>
                  <a:gd name="T17" fmla="*/ 133 h 851"/>
                  <a:gd name="T18" fmla="*/ 326 w 430"/>
                  <a:gd name="T19" fmla="*/ 126 h 851"/>
                  <a:gd name="T20" fmla="*/ 349 w 430"/>
                  <a:gd name="T21" fmla="*/ 84 h 851"/>
                  <a:gd name="T22" fmla="*/ 286 w 430"/>
                  <a:gd name="T23" fmla="*/ 51 h 851"/>
                  <a:gd name="T24" fmla="*/ 233 w 430"/>
                  <a:gd name="T25" fmla="*/ 7 h 851"/>
                  <a:gd name="T26" fmla="*/ 200 w 430"/>
                  <a:gd name="T27" fmla="*/ 18 h 851"/>
                  <a:gd name="T28" fmla="*/ 156 w 430"/>
                  <a:gd name="T29" fmla="*/ 9 h 851"/>
                  <a:gd name="T30" fmla="*/ 137 w 430"/>
                  <a:gd name="T31" fmla="*/ 49 h 851"/>
                  <a:gd name="T32" fmla="*/ 112 w 430"/>
                  <a:gd name="T33" fmla="*/ 81 h 851"/>
                  <a:gd name="T34" fmla="*/ 114 w 430"/>
                  <a:gd name="T35" fmla="*/ 119 h 851"/>
                  <a:gd name="T36" fmla="*/ 93 w 430"/>
                  <a:gd name="T37" fmla="*/ 147 h 851"/>
                  <a:gd name="T38" fmla="*/ 79 w 430"/>
                  <a:gd name="T39" fmla="*/ 179 h 851"/>
                  <a:gd name="T40" fmla="*/ 70 w 430"/>
                  <a:gd name="T41" fmla="*/ 217 h 851"/>
                  <a:gd name="T42" fmla="*/ 77 w 430"/>
                  <a:gd name="T43" fmla="*/ 261 h 851"/>
                  <a:gd name="T44" fmla="*/ 77 w 430"/>
                  <a:gd name="T45" fmla="*/ 298 h 851"/>
                  <a:gd name="T46" fmla="*/ 70 w 430"/>
                  <a:gd name="T47" fmla="*/ 340 h 851"/>
                  <a:gd name="T48" fmla="*/ 54 w 430"/>
                  <a:gd name="T49" fmla="*/ 389 h 851"/>
                  <a:gd name="T50" fmla="*/ 47 w 430"/>
                  <a:gd name="T51" fmla="*/ 410 h 851"/>
                  <a:gd name="T52" fmla="*/ 39 w 430"/>
                  <a:gd name="T53" fmla="*/ 438 h 851"/>
                  <a:gd name="T54" fmla="*/ 39 w 430"/>
                  <a:gd name="T55" fmla="*/ 469 h 851"/>
                  <a:gd name="T56" fmla="*/ 35 w 430"/>
                  <a:gd name="T57" fmla="*/ 513 h 851"/>
                  <a:gd name="T58" fmla="*/ 39 w 430"/>
                  <a:gd name="T59" fmla="*/ 539 h 851"/>
                  <a:gd name="T60" fmla="*/ 49 w 430"/>
                  <a:gd name="T61" fmla="*/ 560 h 851"/>
                  <a:gd name="T62" fmla="*/ 44 w 430"/>
                  <a:gd name="T63" fmla="*/ 578 h 851"/>
                  <a:gd name="T64" fmla="*/ 39 w 430"/>
                  <a:gd name="T65" fmla="*/ 611 h 851"/>
                  <a:gd name="T66" fmla="*/ 26 w 430"/>
                  <a:gd name="T67" fmla="*/ 639 h 851"/>
                  <a:gd name="T68" fmla="*/ 16 w 430"/>
                  <a:gd name="T69" fmla="*/ 672 h 851"/>
                  <a:gd name="T70" fmla="*/ 7 w 430"/>
                  <a:gd name="T71" fmla="*/ 704 h 851"/>
                  <a:gd name="T72" fmla="*/ 30 w 430"/>
                  <a:gd name="T73" fmla="*/ 725 h 851"/>
                  <a:gd name="T74" fmla="*/ 42 w 430"/>
                  <a:gd name="T75" fmla="*/ 758 h 851"/>
                  <a:gd name="T76" fmla="*/ 91 w 430"/>
                  <a:gd name="T77" fmla="*/ 765 h 851"/>
                  <a:gd name="T78" fmla="*/ 100 w 430"/>
                  <a:gd name="T79" fmla="*/ 746 h 851"/>
                  <a:gd name="T80" fmla="*/ 100 w 430"/>
                  <a:gd name="T81" fmla="*/ 711 h 851"/>
                  <a:gd name="T82" fmla="*/ 126 w 430"/>
                  <a:gd name="T83" fmla="*/ 688 h 851"/>
                  <a:gd name="T84" fmla="*/ 165 w 430"/>
                  <a:gd name="T85" fmla="*/ 644 h 851"/>
                  <a:gd name="T86" fmla="*/ 149 w 430"/>
                  <a:gd name="T87" fmla="*/ 618 h 851"/>
                  <a:gd name="T88" fmla="*/ 167 w 430"/>
                  <a:gd name="T89" fmla="*/ 564 h 851"/>
                  <a:gd name="T90" fmla="*/ 179 w 430"/>
                  <a:gd name="T91" fmla="*/ 539 h 851"/>
                  <a:gd name="T92" fmla="*/ 193 w 430"/>
                  <a:gd name="T93" fmla="*/ 510 h 851"/>
                  <a:gd name="T94" fmla="*/ 207 w 430"/>
                  <a:gd name="T95" fmla="*/ 508 h 851"/>
                  <a:gd name="T96" fmla="*/ 200 w 430"/>
                  <a:gd name="T97" fmla="*/ 494 h 851"/>
                  <a:gd name="T98" fmla="*/ 184 w 430"/>
                  <a:gd name="T99" fmla="*/ 473 h 851"/>
                  <a:gd name="T100" fmla="*/ 219 w 430"/>
                  <a:gd name="T101" fmla="*/ 462 h 851"/>
                  <a:gd name="T102" fmla="*/ 244 w 430"/>
                  <a:gd name="T103" fmla="*/ 431 h 851"/>
                  <a:gd name="T104" fmla="*/ 251 w 430"/>
                  <a:gd name="T105" fmla="*/ 406 h 851"/>
                  <a:gd name="T106" fmla="*/ 346 w 430"/>
                  <a:gd name="T107" fmla="*/ 382 h 851"/>
                  <a:gd name="T108" fmla="*/ 356 w 430"/>
                  <a:gd name="T109" fmla="*/ 340 h 851"/>
                  <a:gd name="T110" fmla="*/ 339 w 430"/>
                  <a:gd name="T111" fmla="*/ 310 h 851"/>
                  <a:gd name="T112" fmla="*/ 332 w 430"/>
                  <a:gd name="T113" fmla="*/ 293 h 851"/>
                  <a:gd name="T114" fmla="*/ 328 w 430"/>
                  <a:gd name="T115" fmla="*/ 273 h 851"/>
                  <a:gd name="T116" fmla="*/ 342 w 430"/>
                  <a:gd name="T117" fmla="*/ 207 h 851"/>
                  <a:gd name="T118" fmla="*/ 405 w 430"/>
                  <a:gd name="T119" fmla="*/ 135 h 851"/>
                  <a:gd name="T120" fmla="*/ 425 w 430"/>
                  <a:gd name="T121" fmla="*/ 88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0" h="851">
                    <a:moveTo>
                      <a:pt x="165" y="835"/>
                    </a:moveTo>
                    <a:lnTo>
                      <a:pt x="165" y="835"/>
                    </a:lnTo>
                    <a:cubicBezTo>
                      <a:pt x="153" y="832"/>
                      <a:pt x="130" y="811"/>
                      <a:pt x="123" y="807"/>
                    </a:cubicBezTo>
                    <a:cubicBezTo>
                      <a:pt x="116" y="800"/>
                      <a:pt x="121" y="795"/>
                      <a:pt x="112" y="795"/>
                    </a:cubicBezTo>
                    <a:cubicBezTo>
                      <a:pt x="105" y="797"/>
                      <a:pt x="109" y="790"/>
                      <a:pt x="114" y="788"/>
                    </a:cubicBezTo>
                    <a:cubicBezTo>
                      <a:pt x="119" y="786"/>
                      <a:pt x="112" y="777"/>
                      <a:pt x="107" y="777"/>
                    </a:cubicBezTo>
                    <a:cubicBezTo>
                      <a:pt x="107" y="788"/>
                      <a:pt x="102" y="847"/>
                      <a:pt x="107" y="847"/>
                    </a:cubicBezTo>
                    <a:cubicBezTo>
                      <a:pt x="109" y="847"/>
                      <a:pt x="135" y="842"/>
                      <a:pt x="142" y="849"/>
                    </a:cubicBezTo>
                    <a:cubicBezTo>
                      <a:pt x="146" y="849"/>
                      <a:pt x="149" y="851"/>
                      <a:pt x="151" y="849"/>
                    </a:cubicBezTo>
                    <a:cubicBezTo>
                      <a:pt x="158" y="842"/>
                      <a:pt x="172" y="847"/>
                      <a:pt x="179" y="840"/>
                    </a:cubicBezTo>
                    <a:cubicBezTo>
                      <a:pt x="186" y="835"/>
                      <a:pt x="177" y="835"/>
                      <a:pt x="165" y="835"/>
                    </a:cubicBezTo>
                    <a:lnTo>
                      <a:pt x="165" y="835"/>
                    </a:lnTo>
                    <a:close/>
                    <a:moveTo>
                      <a:pt x="425" y="88"/>
                    </a:moveTo>
                    <a:lnTo>
                      <a:pt x="425" y="88"/>
                    </a:lnTo>
                    <a:cubicBezTo>
                      <a:pt x="423" y="86"/>
                      <a:pt x="416" y="86"/>
                      <a:pt x="411" y="88"/>
                    </a:cubicBezTo>
                    <a:cubicBezTo>
                      <a:pt x="414" y="98"/>
                      <a:pt x="407" y="121"/>
                      <a:pt x="400" y="121"/>
                    </a:cubicBezTo>
                    <a:cubicBezTo>
                      <a:pt x="395" y="121"/>
                      <a:pt x="388" y="130"/>
                      <a:pt x="384" y="128"/>
                    </a:cubicBezTo>
                    <a:cubicBezTo>
                      <a:pt x="379" y="128"/>
                      <a:pt x="372" y="137"/>
                      <a:pt x="365" y="133"/>
                    </a:cubicBezTo>
                    <a:cubicBezTo>
                      <a:pt x="360" y="128"/>
                      <a:pt x="351" y="135"/>
                      <a:pt x="344" y="130"/>
                    </a:cubicBezTo>
                    <a:cubicBezTo>
                      <a:pt x="339" y="128"/>
                      <a:pt x="326" y="130"/>
                      <a:pt x="326" y="126"/>
                    </a:cubicBezTo>
                    <a:cubicBezTo>
                      <a:pt x="326" y="123"/>
                      <a:pt x="332" y="123"/>
                      <a:pt x="332" y="112"/>
                    </a:cubicBezTo>
                    <a:cubicBezTo>
                      <a:pt x="332" y="100"/>
                      <a:pt x="351" y="88"/>
                      <a:pt x="349" y="84"/>
                    </a:cubicBezTo>
                    <a:cubicBezTo>
                      <a:pt x="346" y="79"/>
                      <a:pt x="314" y="70"/>
                      <a:pt x="309" y="63"/>
                    </a:cubicBezTo>
                    <a:cubicBezTo>
                      <a:pt x="305" y="58"/>
                      <a:pt x="298" y="53"/>
                      <a:pt x="286" y="51"/>
                    </a:cubicBezTo>
                    <a:cubicBezTo>
                      <a:pt x="274" y="51"/>
                      <a:pt x="274" y="44"/>
                      <a:pt x="263" y="37"/>
                    </a:cubicBezTo>
                    <a:cubicBezTo>
                      <a:pt x="253" y="30"/>
                      <a:pt x="237" y="16"/>
                      <a:pt x="233" y="7"/>
                    </a:cubicBezTo>
                    <a:cubicBezTo>
                      <a:pt x="226" y="7"/>
                      <a:pt x="214" y="4"/>
                      <a:pt x="212" y="7"/>
                    </a:cubicBezTo>
                    <a:cubicBezTo>
                      <a:pt x="209" y="11"/>
                      <a:pt x="205" y="28"/>
                      <a:pt x="200" y="18"/>
                    </a:cubicBezTo>
                    <a:cubicBezTo>
                      <a:pt x="195" y="11"/>
                      <a:pt x="184" y="11"/>
                      <a:pt x="174" y="9"/>
                    </a:cubicBezTo>
                    <a:cubicBezTo>
                      <a:pt x="165" y="9"/>
                      <a:pt x="165" y="0"/>
                      <a:pt x="156" y="9"/>
                    </a:cubicBezTo>
                    <a:cubicBezTo>
                      <a:pt x="151" y="14"/>
                      <a:pt x="146" y="18"/>
                      <a:pt x="139" y="23"/>
                    </a:cubicBezTo>
                    <a:cubicBezTo>
                      <a:pt x="139" y="32"/>
                      <a:pt x="137" y="44"/>
                      <a:pt x="137" y="49"/>
                    </a:cubicBezTo>
                    <a:cubicBezTo>
                      <a:pt x="132" y="53"/>
                      <a:pt x="112" y="63"/>
                      <a:pt x="112" y="67"/>
                    </a:cubicBezTo>
                    <a:cubicBezTo>
                      <a:pt x="112" y="72"/>
                      <a:pt x="114" y="79"/>
                      <a:pt x="112" y="81"/>
                    </a:cubicBezTo>
                    <a:cubicBezTo>
                      <a:pt x="107" y="86"/>
                      <a:pt x="119" y="102"/>
                      <a:pt x="112" y="105"/>
                    </a:cubicBezTo>
                    <a:cubicBezTo>
                      <a:pt x="105" y="109"/>
                      <a:pt x="119" y="116"/>
                      <a:pt x="114" y="119"/>
                    </a:cubicBezTo>
                    <a:cubicBezTo>
                      <a:pt x="109" y="123"/>
                      <a:pt x="100" y="126"/>
                      <a:pt x="100" y="130"/>
                    </a:cubicBezTo>
                    <a:cubicBezTo>
                      <a:pt x="100" y="135"/>
                      <a:pt x="100" y="144"/>
                      <a:pt x="93" y="147"/>
                    </a:cubicBezTo>
                    <a:cubicBezTo>
                      <a:pt x="88" y="149"/>
                      <a:pt x="84" y="161"/>
                      <a:pt x="84" y="168"/>
                    </a:cubicBezTo>
                    <a:cubicBezTo>
                      <a:pt x="84" y="175"/>
                      <a:pt x="77" y="170"/>
                      <a:pt x="79" y="179"/>
                    </a:cubicBezTo>
                    <a:cubicBezTo>
                      <a:pt x="81" y="186"/>
                      <a:pt x="86" y="198"/>
                      <a:pt x="79" y="200"/>
                    </a:cubicBezTo>
                    <a:cubicBezTo>
                      <a:pt x="72" y="203"/>
                      <a:pt x="74" y="217"/>
                      <a:pt x="70" y="217"/>
                    </a:cubicBezTo>
                    <a:cubicBezTo>
                      <a:pt x="65" y="217"/>
                      <a:pt x="65" y="233"/>
                      <a:pt x="70" y="240"/>
                    </a:cubicBezTo>
                    <a:cubicBezTo>
                      <a:pt x="77" y="247"/>
                      <a:pt x="77" y="254"/>
                      <a:pt x="77" y="261"/>
                    </a:cubicBezTo>
                    <a:cubicBezTo>
                      <a:pt x="77" y="268"/>
                      <a:pt x="84" y="273"/>
                      <a:pt x="81" y="279"/>
                    </a:cubicBezTo>
                    <a:cubicBezTo>
                      <a:pt x="79" y="286"/>
                      <a:pt x="81" y="293"/>
                      <a:pt x="77" y="298"/>
                    </a:cubicBezTo>
                    <a:cubicBezTo>
                      <a:pt x="72" y="301"/>
                      <a:pt x="77" y="310"/>
                      <a:pt x="70" y="312"/>
                    </a:cubicBezTo>
                    <a:cubicBezTo>
                      <a:pt x="65" y="315"/>
                      <a:pt x="74" y="336"/>
                      <a:pt x="70" y="340"/>
                    </a:cubicBezTo>
                    <a:cubicBezTo>
                      <a:pt x="65" y="343"/>
                      <a:pt x="54" y="347"/>
                      <a:pt x="54" y="361"/>
                    </a:cubicBezTo>
                    <a:cubicBezTo>
                      <a:pt x="54" y="375"/>
                      <a:pt x="56" y="382"/>
                      <a:pt x="54" y="389"/>
                    </a:cubicBezTo>
                    <a:cubicBezTo>
                      <a:pt x="54" y="394"/>
                      <a:pt x="60" y="391"/>
                      <a:pt x="60" y="401"/>
                    </a:cubicBezTo>
                    <a:cubicBezTo>
                      <a:pt x="58" y="410"/>
                      <a:pt x="49" y="403"/>
                      <a:pt x="47" y="410"/>
                    </a:cubicBezTo>
                    <a:cubicBezTo>
                      <a:pt x="47" y="415"/>
                      <a:pt x="51" y="424"/>
                      <a:pt x="47" y="424"/>
                    </a:cubicBezTo>
                    <a:cubicBezTo>
                      <a:pt x="42" y="427"/>
                      <a:pt x="39" y="429"/>
                      <a:pt x="39" y="438"/>
                    </a:cubicBezTo>
                    <a:cubicBezTo>
                      <a:pt x="39" y="448"/>
                      <a:pt x="35" y="450"/>
                      <a:pt x="35" y="452"/>
                    </a:cubicBezTo>
                    <a:cubicBezTo>
                      <a:pt x="35" y="457"/>
                      <a:pt x="39" y="464"/>
                      <a:pt x="39" y="469"/>
                    </a:cubicBezTo>
                    <a:cubicBezTo>
                      <a:pt x="39" y="473"/>
                      <a:pt x="42" y="489"/>
                      <a:pt x="37" y="492"/>
                    </a:cubicBezTo>
                    <a:cubicBezTo>
                      <a:pt x="33" y="492"/>
                      <a:pt x="30" y="510"/>
                      <a:pt x="35" y="513"/>
                    </a:cubicBezTo>
                    <a:cubicBezTo>
                      <a:pt x="39" y="515"/>
                      <a:pt x="39" y="520"/>
                      <a:pt x="37" y="525"/>
                    </a:cubicBezTo>
                    <a:cubicBezTo>
                      <a:pt x="35" y="529"/>
                      <a:pt x="47" y="532"/>
                      <a:pt x="39" y="539"/>
                    </a:cubicBezTo>
                    <a:cubicBezTo>
                      <a:pt x="35" y="543"/>
                      <a:pt x="39" y="553"/>
                      <a:pt x="47" y="550"/>
                    </a:cubicBezTo>
                    <a:cubicBezTo>
                      <a:pt x="54" y="548"/>
                      <a:pt x="56" y="560"/>
                      <a:pt x="49" y="560"/>
                    </a:cubicBezTo>
                    <a:cubicBezTo>
                      <a:pt x="42" y="560"/>
                      <a:pt x="35" y="560"/>
                      <a:pt x="42" y="564"/>
                    </a:cubicBezTo>
                    <a:cubicBezTo>
                      <a:pt x="47" y="569"/>
                      <a:pt x="54" y="574"/>
                      <a:pt x="44" y="578"/>
                    </a:cubicBezTo>
                    <a:cubicBezTo>
                      <a:pt x="37" y="581"/>
                      <a:pt x="44" y="585"/>
                      <a:pt x="42" y="594"/>
                    </a:cubicBezTo>
                    <a:cubicBezTo>
                      <a:pt x="39" y="601"/>
                      <a:pt x="47" y="608"/>
                      <a:pt x="39" y="611"/>
                    </a:cubicBezTo>
                    <a:cubicBezTo>
                      <a:pt x="35" y="613"/>
                      <a:pt x="44" y="625"/>
                      <a:pt x="35" y="625"/>
                    </a:cubicBezTo>
                    <a:cubicBezTo>
                      <a:pt x="26" y="627"/>
                      <a:pt x="30" y="634"/>
                      <a:pt x="26" y="639"/>
                    </a:cubicBezTo>
                    <a:cubicBezTo>
                      <a:pt x="19" y="644"/>
                      <a:pt x="33" y="651"/>
                      <a:pt x="26" y="655"/>
                    </a:cubicBezTo>
                    <a:cubicBezTo>
                      <a:pt x="19" y="660"/>
                      <a:pt x="23" y="672"/>
                      <a:pt x="16" y="672"/>
                    </a:cubicBezTo>
                    <a:cubicBezTo>
                      <a:pt x="9" y="672"/>
                      <a:pt x="7" y="681"/>
                      <a:pt x="5" y="685"/>
                    </a:cubicBezTo>
                    <a:cubicBezTo>
                      <a:pt x="5" y="690"/>
                      <a:pt x="0" y="697"/>
                      <a:pt x="7" y="704"/>
                    </a:cubicBezTo>
                    <a:cubicBezTo>
                      <a:pt x="12" y="711"/>
                      <a:pt x="5" y="716"/>
                      <a:pt x="9" y="718"/>
                    </a:cubicBezTo>
                    <a:cubicBezTo>
                      <a:pt x="14" y="720"/>
                      <a:pt x="33" y="718"/>
                      <a:pt x="30" y="725"/>
                    </a:cubicBezTo>
                    <a:cubicBezTo>
                      <a:pt x="28" y="732"/>
                      <a:pt x="28" y="749"/>
                      <a:pt x="30" y="749"/>
                    </a:cubicBezTo>
                    <a:cubicBezTo>
                      <a:pt x="35" y="749"/>
                      <a:pt x="37" y="758"/>
                      <a:pt x="42" y="758"/>
                    </a:cubicBezTo>
                    <a:cubicBezTo>
                      <a:pt x="47" y="758"/>
                      <a:pt x="70" y="756"/>
                      <a:pt x="79" y="758"/>
                    </a:cubicBezTo>
                    <a:cubicBezTo>
                      <a:pt x="84" y="758"/>
                      <a:pt x="88" y="763"/>
                      <a:pt x="91" y="765"/>
                    </a:cubicBezTo>
                    <a:cubicBezTo>
                      <a:pt x="95" y="763"/>
                      <a:pt x="107" y="770"/>
                      <a:pt x="109" y="767"/>
                    </a:cubicBezTo>
                    <a:cubicBezTo>
                      <a:pt x="114" y="763"/>
                      <a:pt x="98" y="751"/>
                      <a:pt x="100" y="746"/>
                    </a:cubicBezTo>
                    <a:cubicBezTo>
                      <a:pt x="100" y="744"/>
                      <a:pt x="98" y="737"/>
                      <a:pt x="98" y="732"/>
                    </a:cubicBezTo>
                    <a:cubicBezTo>
                      <a:pt x="98" y="725"/>
                      <a:pt x="95" y="716"/>
                      <a:pt x="100" y="711"/>
                    </a:cubicBezTo>
                    <a:cubicBezTo>
                      <a:pt x="107" y="706"/>
                      <a:pt x="107" y="702"/>
                      <a:pt x="112" y="702"/>
                    </a:cubicBezTo>
                    <a:cubicBezTo>
                      <a:pt x="116" y="704"/>
                      <a:pt x="126" y="699"/>
                      <a:pt x="126" y="688"/>
                    </a:cubicBezTo>
                    <a:cubicBezTo>
                      <a:pt x="126" y="676"/>
                      <a:pt x="130" y="672"/>
                      <a:pt x="139" y="665"/>
                    </a:cubicBezTo>
                    <a:cubicBezTo>
                      <a:pt x="151" y="655"/>
                      <a:pt x="167" y="646"/>
                      <a:pt x="165" y="644"/>
                    </a:cubicBezTo>
                    <a:cubicBezTo>
                      <a:pt x="163" y="639"/>
                      <a:pt x="170" y="627"/>
                      <a:pt x="170" y="623"/>
                    </a:cubicBezTo>
                    <a:cubicBezTo>
                      <a:pt x="170" y="618"/>
                      <a:pt x="153" y="618"/>
                      <a:pt x="149" y="618"/>
                    </a:cubicBezTo>
                    <a:cubicBezTo>
                      <a:pt x="142" y="615"/>
                      <a:pt x="123" y="601"/>
                      <a:pt x="132" y="585"/>
                    </a:cubicBezTo>
                    <a:cubicBezTo>
                      <a:pt x="142" y="567"/>
                      <a:pt x="163" y="564"/>
                      <a:pt x="167" y="564"/>
                    </a:cubicBezTo>
                    <a:cubicBezTo>
                      <a:pt x="174" y="564"/>
                      <a:pt x="170" y="555"/>
                      <a:pt x="174" y="553"/>
                    </a:cubicBezTo>
                    <a:cubicBezTo>
                      <a:pt x="179" y="550"/>
                      <a:pt x="179" y="546"/>
                      <a:pt x="179" y="539"/>
                    </a:cubicBezTo>
                    <a:cubicBezTo>
                      <a:pt x="179" y="529"/>
                      <a:pt x="179" y="518"/>
                      <a:pt x="188" y="518"/>
                    </a:cubicBezTo>
                    <a:cubicBezTo>
                      <a:pt x="195" y="515"/>
                      <a:pt x="198" y="510"/>
                      <a:pt x="193" y="510"/>
                    </a:cubicBezTo>
                    <a:cubicBezTo>
                      <a:pt x="188" y="508"/>
                      <a:pt x="186" y="501"/>
                      <a:pt x="195" y="501"/>
                    </a:cubicBezTo>
                    <a:cubicBezTo>
                      <a:pt x="202" y="499"/>
                      <a:pt x="200" y="508"/>
                      <a:pt x="207" y="508"/>
                    </a:cubicBezTo>
                    <a:cubicBezTo>
                      <a:pt x="212" y="508"/>
                      <a:pt x="223" y="496"/>
                      <a:pt x="214" y="492"/>
                    </a:cubicBezTo>
                    <a:cubicBezTo>
                      <a:pt x="207" y="485"/>
                      <a:pt x="205" y="494"/>
                      <a:pt x="200" y="494"/>
                    </a:cubicBezTo>
                    <a:cubicBezTo>
                      <a:pt x="195" y="496"/>
                      <a:pt x="193" y="489"/>
                      <a:pt x="188" y="489"/>
                    </a:cubicBezTo>
                    <a:cubicBezTo>
                      <a:pt x="184" y="489"/>
                      <a:pt x="186" y="478"/>
                      <a:pt x="184" y="473"/>
                    </a:cubicBezTo>
                    <a:cubicBezTo>
                      <a:pt x="184" y="469"/>
                      <a:pt x="179" y="459"/>
                      <a:pt x="184" y="455"/>
                    </a:cubicBezTo>
                    <a:cubicBezTo>
                      <a:pt x="188" y="448"/>
                      <a:pt x="205" y="462"/>
                      <a:pt x="219" y="462"/>
                    </a:cubicBezTo>
                    <a:cubicBezTo>
                      <a:pt x="233" y="464"/>
                      <a:pt x="242" y="455"/>
                      <a:pt x="242" y="450"/>
                    </a:cubicBezTo>
                    <a:cubicBezTo>
                      <a:pt x="242" y="445"/>
                      <a:pt x="235" y="436"/>
                      <a:pt x="244" y="431"/>
                    </a:cubicBezTo>
                    <a:cubicBezTo>
                      <a:pt x="253" y="424"/>
                      <a:pt x="247" y="422"/>
                      <a:pt x="244" y="415"/>
                    </a:cubicBezTo>
                    <a:cubicBezTo>
                      <a:pt x="242" y="408"/>
                      <a:pt x="247" y="403"/>
                      <a:pt x="251" y="406"/>
                    </a:cubicBezTo>
                    <a:cubicBezTo>
                      <a:pt x="253" y="410"/>
                      <a:pt x="281" y="408"/>
                      <a:pt x="305" y="403"/>
                    </a:cubicBezTo>
                    <a:cubicBezTo>
                      <a:pt x="328" y="398"/>
                      <a:pt x="344" y="389"/>
                      <a:pt x="346" y="382"/>
                    </a:cubicBezTo>
                    <a:cubicBezTo>
                      <a:pt x="346" y="378"/>
                      <a:pt x="363" y="361"/>
                      <a:pt x="365" y="357"/>
                    </a:cubicBezTo>
                    <a:cubicBezTo>
                      <a:pt x="367" y="350"/>
                      <a:pt x="365" y="343"/>
                      <a:pt x="356" y="340"/>
                    </a:cubicBezTo>
                    <a:cubicBezTo>
                      <a:pt x="346" y="340"/>
                      <a:pt x="346" y="329"/>
                      <a:pt x="353" y="324"/>
                    </a:cubicBezTo>
                    <a:cubicBezTo>
                      <a:pt x="358" y="317"/>
                      <a:pt x="349" y="310"/>
                      <a:pt x="339" y="310"/>
                    </a:cubicBezTo>
                    <a:cubicBezTo>
                      <a:pt x="332" y="310"/>
                      <a:pt x="319" y="303"/>
                      <a:pt x="326" y="296"/>
                    </a:cubicBezTo>
                    <a:cubicBezTo>
                      <a:pt x="330" y="291"/>
                      <a:pt x="330" y="293"/>
                      <a:pt x="332" y="293"/>
                    </a:cubicBezTo>
                    <a:cubicBezTo>
                      <a:pt x="335" y="291"/>
                      <a:pt x="335" y="286"/>
                      <a:pt x="335" y="284"/>
                    </a:cubicBezTo>
                    <a:cubicBezTo>
                      <a:pt x="332" y="284"/>
                      <a:pt x="328" y="286"/>
                      <a:pt x="328" y="273"/>
                    </a:cubicBezTo>
                    <a:cubicBezTo>
                      <a:pt x="330" y="259"/>
                      <a:pt x="335" y="261"/>
                      <a:pt x="335" y="245"/>
                    </a:cubicBezTo>
                    <a:cubicBezTo>
                      <a:pt x="335" y="228"/>
                      <a:pt x="342" y="217"/>
                      <a:pt x="342" y="207"/>
                    </a:cubicBezTo>
                    <a:cubicBezTo>
                      <a:pt x="342" y="200"/>
                      <a:pt x="358" y="188"/>
                      <a:pt x="367" y="175"/>
                    </a:cubicBezTo>
                    <a:cubicBezTo>
                      <a:pt x="377" y="158"/>
                      <a:pt x="395" y="140"/>
                      <a:pt x="405" y="135"/>
                    </a:cubicBezTo>
                    <a:cubicBezTo>
                      <a:pt x="411" y="130"/>
                      <a:pt x="428" y="126"/>
                      <a:pt x="430" y="121"/>
                    </a:cubicBezTo>
                    <a:cubicBezTo>
                      <a:pt x="430" y="116"/>
                      <a:pt x="430" y="91"/>
                      <a:pt x="425" y="88"/>
                    </a:cubicBezTo>
                    <a:lnTo>
                      <a:pt x="425" y="8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3" name="Freeform 356">
                <a:extLst>
                  <a:ext uri="{FF2B5EF4-FFF2-40B4-BE49-F238E27FC236}">
                    <a16:creationId xmlns:a16="http://schemas.microsoft.com/office/drawing/2014/main" id="{5C0CB297-1EB2-7B99-402E-31D114DAE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1" y="2648"/>
                <a:ext cx="258" cy="513"/>
              </a:xfrm>
              <a:custGeom>
                <a:avLst/>
                <a:gdLst>
                  <a:gd name="T0" fmla="*/ 165 w 430"/>
                  <a:gd name="T1" fmla="*/ 835 h 851"/>
                  <a:gd name="T2" fmla="*/ 112 w 430"/>
                  <a:gd name="T3" fmla="*/ 795 h 851"/>
                  <a:gd name="T4" fmla="*/ 107 w 430"/>
                  <a:gd name="T5" fmla="*/ 777 h 851"/>
                  <a:gd name="T6" fmla="*/ 142 w 430"/>
                  <a:gd name="T7" fmla="*/ 849 h 851"/>
                  <a:gd name="T8" fmla="*/ 179 w 430"/>
                  <a:gd name="T9" fmla="*/ 840 h 851"/>
                  <a:gd name="T10" fmla="*/ 425 w 430"/>
                  <a:gd name="T11" fmla="*/ 88 h 851"/>
                  <a:gd name="T12" fmla="*/ 411 w 430"/>
                  <a:gd name="T13" fmla="*/ 88 h 851"/>
                  <a:gd name="T14" fmla="*/ 384 w 430"/>
                  <a:gd name="T15" fmla="*/ 128 h 851"/>
                  <a:gd name="T16" fmla="*/ 344 w 430"/>
                  <a:gd name="T17" fmla="*/ 130 h 851"/>
                  <a:gd name="T18" fmla="*/ 332 w 430"/>
                  <a:gd name="T19" fmla="*/ 112 h 851"/>
                  <a:gd name="T20" fmla="*/ 309 w 430"/>
                  <a:gd name="T21" fmla="*/ 63 h 851"/>
                  <a:gd name="T22" fmla="*/ 263 w 430"/>
                  <a:gd name="T23" fmla="*/ 37 h 851"/>
                  <a:gd name="T24" fmla="*/ 212 w 430"/>
                  <a:gd name="T25" fmla="*/ 7 h 851"/>
                  <a:gd name="T26" fmla="*/ 174 w 430"/>
                  <a:gd name="T27" fmla="*/ 9 h 851"/>
                  <a:gd name="T28" fmla="*/ 139 w 430"/>
                  <a:gd name="T29" fmla="*/ 23 h 851"/>
                  <a:gd name="T30" fmla="*/ 112 w 430"/>
                  <a:gd name="T31" fmla="*/ 67 h 851"/>
                  <a:gd name="T32" fmla="*/ 112 w 430"/>
                  <a:gd name="T33" fmla="*/ 105 h 851"/>
                  <a:gd name="T34" fmla="*/ 100 w 430"/>
                  <a:gd name="T35" fmla="*/ 130 h 851"/>
                  <a:gd name="T36" fmla="*/ 84 w 430"/>
                  <a:gd name="T37" fmla="*/ 168 h 851"/>
                  <a:gd name="T38" fmla="*/ 79 w 430"/>
                  <a:gd name="T39" fmla="*/ 200 h 851"/>
                  <a:gd name="T40" fmla="*/ 70 w 430"/>
                  <a:gd name="T41" fmla="*/ 240 h 851"/>
                  <a:gd name="T42" fmla="*/ 81 w 430"/>
                  <a:gd name="T43" fmla="*/ 279 h 851"/>
                  <a:gd name="T44" fmla="*/ 70 w 430"/>
                  <a:gd name="T45" fmla="*/ 312 h 851"/>
                  <a:gd name="T46" fmla="*/ 54 w 430"/>
                  <a:gd name="T47" fmla="*/ 361 h 851"/>
                  <a:gd name="T48" fmla="*/ 60 w 430"/>
                  <a:gd name="T49" fmla="*/ 401 h 851"/>
                  <a:gd name="T50" fmla="*/ 47 w 430"/>
                  <a:gd name="T51" fmla="*/ 424 h 851"/>
                  <a:gd name="T52" fmla="*/ 35 w 430"/>
                  <a:gd name="T53" fmla="*/ 452 h 851"/>
                  <a:gd name="T54" fmla="*/ 37 w 430"/>
                  <a:gd name="T55" fmla="*/ 492 h 851"/>
                  <a:gd name="T56" fmla="*/ 37 w 430"/>
                  <a:gd name="T57" fmla="*/ 525 h 851"/>
                  <a:gd name="T58" fmla="*/ 47 w 430"/>
                  <a:gd name="T59" fmla="*/ 550 h 851"/>
                  <a:gd name="T60" fmla="*/ 42 w 430"/>
                  <a:gd name="T61" fmla="*/ 564 h 851"/>
                  <a:gd name="T62" fmla="*/ 42 w 430"/>
                  <a:gd name="T63" fmla="*/ 594 h 851"/>
                  <a:gd name="T64" fmla="*/ 35 w 430"/>
                  <a:gd name="T65" fmla="*/ 625 h 851"/>
                  <a:gd name="T66" fmla="*/ 26 w 430"/>
                  <a:gd name="T67" fmla="*/ 655 h 851"/>
                  <a:gd name="T68" fmla="*/ 5 w 430"/>
                  <a:gd name="T69" fmla="*/ 685 h 851"/>
                  <a:gd name="T70" fmla="*/ 9 w 430"/>
                  <a:gd name="T71" fmla="*/ 718 h 851"/>
                  <a:gd name="T72" fmla="*/ 30 w 430"/>
                  <a:gd name="T73" fmla="*/ 749 h 851"/>
                  <a:gd name="T74" fmla="*/ 79 w 430"/>
                  <a:gd name="T75" fmla="*/ 758 h 851"/>
                  <a:gd name="T76" fmla="*/ 109 w 430"/>
                  <a:gd name="T77" fmla="*/ 767 h 851"/>
                  <a:gd name="T78" fmla="*/ 98 w 430"/>
                  <a:gd name="T79" fmla="*/ 732 h 851"/>
                  <a:gd name="T80" fmla="*/ 112 w 430"/>
                  <a:gd name="T81" fmla="*/ 702 h 851"/>
                  <a:gd name="T82" fmla="*/ 139 w 430"/>
                  <a:gd name="T83" fmla="*/ 665 h 851"/>
                  <a:gd name="T84" fmla="*/ 170 w 430"/>
                  <a:gd name="T85" fmla="*/ 623 h 851"/>
                  <a:gd name="T86" fmla="*/ 132 w 430"/>
                  <a:gd name="T87" fmla="*/ 585 h 851"/>
                  <a:gd name="T88" fmla="*/ 174 w 430"/>
                  <a:gd name="T89" fmla="*/ 553 h 851"/>
                  <a:gd name="T90" fmla="*/ 188 w 430"/>
                  <a:gd name="T91" fmla="*/ 518 h 851"/>
                  <a:gd name="T92" fmla="*/ 195 w 430"/>
                  <a:gd name="T93" fmla="*/ 501 h 851"/>
                  <a:gd name="T94" fmla="*/ 214 w 430"/>
                  <a:gd name="T95" fmla="*/ 492 h 851"/>
                  <a:gd name="T96" fmla="*/ 188 w 430"/>
                  <a:gd name="T97" fmla="*/ 489 h 851"/>
                  <a:gd name="T98" fmla="*/ 184 w 430"/>
                  <a:gd name="T99" fmla="*/ 455 h 851"/>
                  <a:gd name="T100" fmla="*/ 242 w 430"/>
                  <a:gd name="T101" fmla="*/ 450 h 851"/>
                  <a:gd name="T102" fmla="*/ 244 w 430"/>
                  <a:gd name="T103" fmla="*/ 415 h 851"/>
                  <a:gd name="T104" fmla="*/ 305 w 430"/>
                  <a:gd name="T105" fmla="*/ 403 h 851"/>
                  <a:gd name="T106" fmla="*/ 365 w 430"/>
                  <a:gd name="T107" fmla="*/ 357 h 851"/>
                  <a:gd name="T108" fmla="*/ 353 w 430"/>
                  <a:gd name="T109" fmla="*/ 324 h 851"/>
                  <a:gd name="T110" fmla="*/ 326 w 430"/>
                  <a:gd name="T111" fmla="*/ 296 h 851"/>
                  <a:gd name="T112" fmla="*/ 335 w 430"/>
                  <a:gd name="T113" fmla="*/ 284 h 851"/>
                  <a:gd name="T114" fmla="*/ 335 w 430"/>
                  <a:gd name="T115" fmla="*/ 245 h 851"/>
                  <a:gd name="T116" fmla="*/ 367 w 430"/>
                  <a:gd name="T117" fmla="*/ 175 h 851"/>
                  <a:gd name="T118" fmla="*/ 430 w 430"/>
                  <a:gd name="T119" fmla="*/ 12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0" h="851">
                    <a:moveTo>
                      <a:pt x="165" y="835"/>
                    </a:moveTo>
                    <a:lnTo>
                      <a:pt x="165" y="835"/>
                    </a:lnTo>
                    <a:cubicBezTo>
                      <a:pt x="153" y="832"/>
                      <a:pt x="130" y="811"/>
                      <a:pt x="123" y="807"/>
                    </a:cubicBezTo>
                    <a:cubicBezTo>
                      <a:pt x="116" y="800"/>
                      <a:pt x="121" y="795"/>
                      <a:pt x="112" y="795"/>
                    </a:cubicBezTo>
                    <a:cubicBezTo>
                      <a:pt x="105" y="797"/>
                      <a:pt x="109" y="790"/>
                      <a:pt x="114" y="788"/>
                    </a:cubicBezTo>
                    <a:cubicBezTo>
                      <a:pt x="119" y="786"/>
                      <a:pt x="112" y="777"/>
                      <a:pt x="107" y="777"/>
                    </a:cubicBezTo>
                    <a:cubicBezTo>
                      <a:pt x="107" y="788"/>
                      <a:pt x="102" y="847"/>
                      <a:pt x="107" y="847"/>
                    </a:cubicBezTo>
                    <a:cubicBezTo>
                      <a:pt x="109" y="847"/>
                      <a:pt x="135" y="842"/>
                      <a:pt x="142" y="849"/>
                    </a:cubicBezTo>
                    <a:cubicBezTo>
                      <a:pt x="146" y="849"/>
                      <a:pt x="149" y="851"/>
                      <a:pt x="151" y="849"/>
                    </a:cubicBezTo>
                    <a:cubicBezTo>
                      <a:pt x="158" y="842"/>
                      <a:pt x="172" y="847"/>
                      <a:pt x="179" y="840"/>
                    </a:cubicBezTo>
                    <a:cubicBezTo>
                      <a:pt x="186" y="835"/>
                      <a:pt x="177" y="835"/>
                      <a:pt x="165" y="835"/>
                    </a:cubicBezTo>
                    <a:close/>
                    <a:moveTo>
                      <a:pt x="425" y="88"/>
                    </a:moveTo>
                    <a:lnTo>
                      <a:pt x="425" y="88"/>
                    </a:lnTo>
                    <a:cubicBezTo>
                      <a:pt x="423" y="86"/>
                      <a:pt x="416" y="86"/>
                      <a:pt x="411" y="88"/>
                    </a:cubicBezTo>
                    <a:cubicBezTo>
                      <a:pt x="414" y="98"/>
                      <a:pt x="407" y="121"/>
                      <a:pt x="400" y="121"/>
                    </a:cubicBezTo>
                    <a:cubicBezTo>
                      <a:pt x="395" y="121"/>
                      <a:pt x="388" y="130"/>
                      <a:pt x="384" y="128"/>
                    </a:cubicBezTo>
                    <a:cubicBezTo>
                      <a:pt x="379" y="128"/>
                      <a:pt x="372" y="137"/>
                      <a:pt x="365" y="133"/>
                    </a:cubicBezTo>
                    <a:cubicBezTo>
                      <a:pt x="360" y="128"/>
                      <a:pt x="351" y="135"/>
                      <a:pt x="344" y="130"/>
                    </a:cubicBezTo>
                    <a:cubicBezTo>
                      <a:pt x="339" y="128"/>
                      <a:pt x="326" y="130"/>
                      <a:pt x="326" y="126"/>
                    </a:cubicBezTo>
                    <a:cubicBezTo>
                      <a:pt x="326" y="123"/>
                      <a:pt x="332" y="123"/>
                      <a:pt x="332" y="112"/>
                    </a:cubicBezTo>
                    <a:cubicBezTo>
                      <a:pt x="332" y="100"/>
                      <a:pt x="351" y="88"/>
                      <a:pt x="349" y="84"/>
                    </a:cubicBezTo>
                    <a:cubicBezTo>
                      <a:pt x="346" y="79"/>
                      <a:pt x="314" y="70"/>
                      <a:pt x="309" y="63"/>
                    </a:cubicBezTo>
                    <a:cubicBezTo>
                      <a:pt x="305" y="58"/>
                      <a:pt x="298" y="53"/>
                      <a:pt x="286" y="51"/>
                    </a:cubicBezTo>
                    <a:cubicBezTo>
                      <a:pt x="274" y="51"/>
                      <a:pt x="274" y="44"/>
                      <a:pt x="263" y="37"/>
                    </a:cubicBezTo>
                    <a:cubicBezTo>
                      <a:pt x="253" y="30"/>
                      <a:pt x="237" y="16"/>
                      <a:pt x="233" y="7"/>
                    </a:cubicBezTo>
                    <a:cubicBezTo>
                      <a:pt x="226" y="7"/>
                      <a:pt x="214" y="4"/>
                      <a:pt x="212" y="7"/>
                    </a:cubicBezTo>
                    <a:cubicBezTo>
                      <a:pt x="209" y="11"/>
                      <a:pt x="205" y="28"/>
                      <a:pt x="200" y="18"/>
                    </a:cubicBezTo>
                    <a:cubicBezTo>
                      <a:pt x="195" y="11"/>
                      <a:pt x="184" y="11"/>
                      <a:pt x="174" y="9"/>
                    </a:cubicBezTo>
                    <a:cubicBezTo>
                      <a:pt x="165" y="9"/>
                      <a:pt x="165" y="0"/>
                      <a:pt x="156" y="9"/>
                    </a:cubicBezTo>
                    <a:cubicBezTo>
                      <a:pt x="151" y="14"/>
                      <a:pt x="146" y="18"/>
                      <a:pt x="139" y="23"/>
                    </a:cubicBezTo>
                    <a:cubicBezTo>
                      <a:pt x="139" y="32"/>
                      <a:pt x="137" y="44"/>
                      <a:pt x="137" y="49"/>
                    </a:cubicBezTo>
                    <a:cubicBezTo>
                      <a:pt x="132" y="53"/>
                      <a:pt x="112" y="63"/>
                      <a:pt x="112" y="67"/>
                    </a:cubicBezTo>
                    <a:cubicBezTo>
                      <a:pt x="112" y="72"/>
                      <a:pt x="114" y="79"/>
                      <a:pt x="112" y="81"/>
                    </a:cubicBezTo>
                    <a:cubicBezTo>
                      <a:pt x="107" y="86"/>
                      <a:pt x="119" y="102"/>
                      <a:pt x="112" y="105"/>
                    </a:cubicBezTo>
                    <a:cubicBezTo>
                      <a:pt x="105" y="109"/>
                      <a:pt x="119" y="116"/>
                      <a:pt x="114" y="119"/>
                    </a:cubicBezTo>
                    <a:cubicBezTo>
                      <a:pt x="109" y="123"/>
                      <a:pt x="100" y="126"/>
                      <a:pt x="100" y="130"/>
                    </a:cubicBezTo>
                    <a:cubicBezTo>
                      <a:pt x="100" y="135"/>
                      <a:pt x="100" y="144"/>
                      <a:pt x="93" y="147"/>
                    </a:cubicBezTo>
                    <a:cubicBezTo>
                      <a:pt x="88" y="149"/>
                      <a:pt x="84" y="161"/>
                      <a:pt x="84" y="168"/>
                    </a:cubicBezTo>
                    <a:cubicBezTo>
                      <a:pt x="84" y="175"/>
                      <a:pt x="77" y="170"/>
                      <a:pt x="79" y="179"/>
                    </a:cubicBezTo>
                    <a:cubicBezTo>
                      <a:pt x="81" y="186"/>
                      <a:pt x="86" y="198"/>
                      <a:pt x="79" y="200"/>
                    </a:cubicBezTo>
                    <a:cubicBezTo>
                      <a:pt x="72" y="203"/>
                      <a:pt x="74" y="217"/>
                      <a:pt x="70" y="217"/>
                    </a:cubicBezTo>
                    <a:cubicBezTo>
                      <a:pt x="65" y="217"/>
                      <a:pt x="65" y="233"/>
                      <a:pt x="70" y="240"/>
                    </a:cubicBezTo>
                    <a:cubicBezTo>
                      <a:pt x="77" y="247"/>
                      <a:pt x="77" y="254"/>
                      <a:pt x="77" y="261"/>
                    </a:cubicBezTo>
                    <a:cubicBezTo>
                      <a:pt x="77" y="268"/>
                      <a:pt x="84" y="273"/>
                      <a:pt x="81" y="279"/>
                    </a:cubicBezTo>
                    <a:cubicBezTo>
                      <a:pt x="79" y="286"/>
                      <a:pt x="81" y="293"/>
                      <a:pt x="77" y="298"/>
                    </a:cubicBezTo>
                    <a:cubicBezTo>
                      <a:pt x="72" y="301"/>
                      <a:pt x="77" y="310"/>
                      <a:pt x="70" y="312"/>
                    </a:cubicBezTo>
                    <a:cubicBezTo>
                      <a:pt x="65" y="315"/>
                      <a:pt x="74" y="336"/>
                      <a:pt x="70" y="340"/>
                    </a:cubicBezTo>
                    <a:cubicBezTo>
                      <a:pt x="65" y="343"/>
                      <a:pt x="54" y="347"/>
                      <a:pt x="54" y="361"/>
                    </a:cubicBezTo>
                    <a:cubicBezTo>
                      <a:pt x="54" y="375"/>
                      <a:pt x="56" y="382"/>
                      <a:pt x="54" y="389"/>
                    </a:cubicBezTo>
                    <a:cubicBezTo>
                      <a:pt x="54" y="394"/>
                      <a:pt x="60" y="391"/>
                      <a:pt x="60" y="401"/>
                    </a:cubicBezTo>
                    <a:cubicBezTo>
                      <a:pt x="58" y="410"/>
                      <a:pt x="49" y="403"/>
                      <a:pt x="47" y="410"/>
                    </a:cubicBezTo>
                    <a:cubicBezTo>
                      <a:pt x="47" y="415"/>
                      <a:pt x="51" y="424"/>
                      <a:pt x="47" y="424"/>
                    </a:cubicBezTo>
                    <a:cubicBezTo>
                      <a:pt x="42" y="427"/>
                      <a:pt x="39" y="429"/>
                      <a:pt x="39" y="438"/>
                    </a:cubicBezTo>
                    <a:cubicBezTo>
                      <a:pt x="39" y="448"/>
                      <a:pt x="35" y="450"/>
                      <a:pt x="35" y="452"/>
                    </a:cubicBezTo>
                    <a:cubicBezTo>
                      <a:pt x="35" y="457"/>
                      <a:pt x="39" y="464"/>
                      <a:pt x="39" y="469"/>
                    </a:cubicBezTo>
                    <a:cubicBezTo>
                      <a:pt x="39" y="473"/>
                      <a:pt x="42" y="489"/>
                      <a:pt x="37" y="492"/>
                    </a:cubicBezTo>
                    <a:cubicBezTo>
                      <a:pt x="33" y="492"/>
                      <a:pt x="30" y="510"/>
                      <a:pt x="35" y="513"/>
                    </a:cubicBezTo>
                    <a:cubicBezTo>
                      <a:pt x="39" y="515"/>
                      <a:pt x="39" y="520"/>
                      <a:pt x="37" y="525"/>
                    </a:cubicBezTo>
                    <a:cubicBezTo>
                      <a:pt x="35" y="529"/>
                      <a:pt x="47" y="532"/>
                      <a:pt x="39" y="539"/>
                    </a:cubicBezTo>
                    <a:cubicBezTo>
                      <a:pt x="35" y="543"/>
                      <a:pt x="39" y="553"/>
                      <a:pt x="47" y="550"/>
                    </a:cubicBezTo>
                    <a:cubicBezTo>
                      <a:pt x="54" y="548"/>
                      <a:pt x="56" y="560"/>
                      <a:pt x="49" y="560"/>
                    </a:cubicBezTo>
                    <a:cubicBezTo>
                      <a:pt x="42" y="560"/>
                      <a:pt x="35" y="560"/>
                      <a:pt x="42" y="564"/>
                    </a:cubicBezTo>
                    <a:cubicBezTo>
                      <a:pt x="47" y="569"/>
                      <a:pt x="54" y="574"/>
                      <a:pt x="44" y="578"/>
                    </a:cubicBezTo>
                    <a:cubicBezTo>
                      <a:pt x="37" y="581"/>
                      <a:pt x="44" y="585"/>
                      <a:pt x="42" y="594"/>
                    </a:cubicBezTo>
                    <a:cubicBezTo>
                      <a:pt x="39" y="601"/>
                      <a:pt x="47" y="608"/>
                      <a:pt x="39" y="611"/>
                    </a:cubicBezTo>
                    <a:cubicBezTo>
                      <a:pt x="35" y="613"/>
                      <a:pt x="44" y="625"/>
                      <a:pt x="35" y="625"/>
                    </a:cubicBezTo>
                    <a:cubicBezTo>
                      <a:pt x="26" y="627"/>
                      <a:pt x="30" y="634"/>
                      <a:pt x="26" y="639"/>
                    </a:cubicBezTo>
                    <a:cubicBezTo>
                      <a:pt x="19" y="644"/>
                      <a:pt x="33" y="651"/>
                      <a:pt x="26" y="655"/>
                    </a:cubicBezTo>
                    <a:cubicBezTo>
                      <a:pt x="19" y="660"/>
                      <a:pt x="23" y="672"/>
                      <a:pt x="16" y="672"/>
                    </a:cubicBezTo>
                    <a:cubicBezTo>
                      <a:pt x="9" y="672"/>
                      <a:pt x="7" y="681"/>
                      <a:pt x="5" y="685"/>
                    </a:cubicBezTo>
                    <a:cubicBezTo>
                      <a:pt x="5" y="690"/>
                      <a:pt x="0" y="697"/>
                      <a:pt x="7" y="704"/>
                    </a:cubicBezTo>
                    <a:cubicBezTo>
                      <a:pt x="12" y="711"/>
                      <a:pt x="5" y="716"/>
                      <a:pt x="9" y="718"/>
                    </a:cubicBezTo>
                    <a:cubicBezTo>
                      <a:pt x="14" y="720"/>
                      <a:pt x="33" y="718"/>
                      <a:pt x="30" y="725"/>
                    </a:cubicBezTo>
                    <a:cubicBezTo>
                      <a:pt x="28" y="732"/>
                      <a:pt x="28" y="749"/>
                      <a:pt x="30" y="749"/>
                    </a:cubicBezTo>
                    <a:cubicBezTo>
                      <a:pt x="35" y="749"/>
                      <a:pt x="37" y="758"/>
                      <a:pt x="42" y="758"/>
                    </a:cubicBezTo>
                    <a:cubicBezTo>
                      <a:pt x="47" y="758"/>
                      <a:pt x="70" y="756"/>
                      <a:pt x="79" y="758"/>
                    </a:cubicBezTo>
                    <a:cubicBezTo>
                      <a:pt x="84" y="758"/>
                      <a:pt x="88" y="763"/>
                      <a:pt x="91" y="765"/>
                    </a:cubicBezTo>
                    <a:cubicBezTo>
                      <a:pt x="95" y="763"/>
                      <a:pt x="107" y="770"/>
                      <a:pt x="109" y="767"/>
                    </a:cubicBezTo>
                    <a:cubicBezTo>
                      <a:pt x="114" y="763"/>
                      <a:pt x="98" y="751"/>
                      <a:pt x="100" y="746"/>
                    </a:cubicBezTo>
                    <a:cubicBezTo>
                      <a:pt x="100" y="744"/>
                      <a:pt x="98" y="737"/>
                      <a:pt x="98" y="732"/>
                    </a:cubicBezTo>
                    <a:cubicBezTo>
                      <a:pt x="98" y="725"/>
                      <a:pt x="95" y="716"/>
                      <a:pt x="100" y="711"/>
                    </a:cubicBezTo>
                    <a:cubicBezTo>
                      <a:pt x="107" y="706"/>
                      <a:pt x="107" y="702"/>
                      <a:pt x="112" y="702"/>
                    </a:cubicBezTo>
                    <a:cubicBezTo>
                      <a:pt x="116" y="704"/>
                      <a:pt x="126" y="699"/>
                      <a:pt x="126" y="688"/>
                    </a:cubicBezTo>
                    <a:cubicBezTo>
                      <a:pt x="126" y="676"/>
                      <a:pt x="130" y="672"/>
                      <a:pt x="139" y="665"/>
                    </a:cubicBezTo>
                    <a:cubicBezTo>
                      <a:pt x="151" y="655"/>
                      <a:pt x="167" y="646"/>
                      <a:pt x="165" y="644"/>
                    </a:cubicBezTo>
                    <a:cubicBezTo>
                      <a:pt x="163" y="639"/>
                      <a:pt x="170" y="627"/>
                      <a:pt x="170" y="623"/>
                    </a:cubicBezTo>
                    <a:cubicBezTo>
                      <a:pt x="170" y="618"/>
                      <a:pt x="153" y="618"/>
                      <a:pt x="149" y="618"/>
                    </a:cubicBezTo>
                    <a:cubicBezTo>
                      <a:pt x="142" y="615"/>
                      <a:pt x="123" y="601"/>
                      <a:pt x="132" y="585"/>
                    </a:cubicBezTo>
                    <a:cubicBezTo>
                      <a:pt x="142" y="567"/>
                      <a:pt x="163" y="564"/>
                      <a:pt x="167" y="564"/>
                    </a:cubicBezTo>
                    <a:cubicBezTo>
                      <a:pt x="174" y="564"/>
                      <a:pt x="170" y="555"/>
                      <a:pt x="174" y="553"/>
                    </a:cubicBezTo>
                    <a:cubicBezTo>
                      <a:pt x="179" y="550"/>
                      <a:pt x="179" y="546"/>
                      <a:pt x="179" y="539"/>
                    </a:cubicBezTo>
                    <a:cubicBezTo>
                      <a:pt x="179" y="529"/>
                      <a:pt x="179" y="518"/>
                      <a:pt x="188" y="518"/>
                    </a:cubicBezTo>
                    <a:cubicBezTo>
                      <a:pt x="195" y="515"/>
                      <a:pt x="198" y="510"/>
                      <a:pt x="193" y="510"/>
                    </a:cubicBezTo>
                    <a:cubicBezTo>
                      <a:pt x="188" y="508"/>
                      <a:pt x="186" y="501"/>
                      <a:pt x="195" y="501"/>
                    </a:cubicBezTo>
                    <a:cubicBezTo>
                      <a:pt x="202" y="499"/>
                      <a:pt x="200" y="508"/>
                      <a:pt x="207" y="508"/>
                    </a:cubicBezTo>
                    <a:cubicBezTo>
                      <a:pt x="212" y="508"/>
                      <a:pt x="223" y="496"/>
                      <a:pt x="214" y="492"/>
                    </a:cubicBezTo>
                    <a:cubicBezTo>
                      <a:pt x="207" y="485"/>
                      <a:pt x="205" y="494"/>
                      <a:pt x="200" y="494"/>
                    </a:cubicBezTo>
                    <a:cubicBezTo>
                      <a:pt x="195" y="496"/>
                      <a:pt x="193" y="489"/>
                      <a:pt x="188" y="489"/>
                    </a:cubicBezTo>
                    <a:cubicBezTo>
                      <a:pt x="184" y="489"/>
                      <a:pt x="186" y="478"/>
                      <a:pt x="184" y="473"/>
                    </a:cubicBezTo>
                    <a:cubicBezTo>
                      <a:pt x="184" y="469"/>
                      <a:pt x="179" y="459"/>
                      <a:pt x="184" y="455"/>
                    </a:cubicBezTo>
                    <a:cubicBezTo>
                      <a:pt x="188" y="448"/>
                      <a:pt x="205" y="462"/>
                      <a:pt x="219" y="462"/>
                    </a:cubicBezTo>
                    <a:cubicBezTo>
                      <a:pt x="233" y="464"/>
                      <a:pt x="242" y="455"/>
                      <a:pt x="242" y="450"/>
                    </a:cubicBezTo>
                    <a:cubicBezTo>
                      <a:pt x="242" y="445"/>
                      <a:pt x="235" y="436"/>
                      <a:pt x="244" y="431"/>
                    </a:cubicBezTo>
                    <a:cubicBezTo>
                      <a:pt x="253" y="424"/>
                      <a:pt x="247" y="422"/>
                      <a:pt x="244" y="415"/>
                    </a:cubicBezTo>
                    <a:cubicBezTo>
                      <a:pt x="242" y="408"/>
                      <a:pt x="247" y="403"/>
                      <a:pt x="251" y="406"/>
                    </a:cubicBezTo>
                    <a:cubicBezTo>
                      <a:pt x="253" y="410"/>
                      <a:pt x="281" y="408"/>
                      <a:pt x="305" y="403"/>
                    </a:cubicBezTo>
                    <a:cubicBezTo>
                      <a:pt x="328" y="398"/>
                      <a:pt x="344" y="389"/>
                      <a:pt x="346" y="382"/>
                    </a:cubicBezTo>
                    <a:cubicBezTo>
                      <a:pt x="346" y="378"/>
                      <a:pt x="363" y="361"/>
                      <a:pt x="365" y="357"/>
                    </a:cubicBezTo>
                    <a:cubicBezTo>
                      <a:pt x="367" y="350"/>
                      <a:pt x="365" y="343"/>
                      <a:pt x="356" y="340"/>
                    </a:cubicBezTo>
                    <a:cubicBezTo>
                      <a:pt x="346" y="340"/>
                      <a:pt x="346" y="329"/>
                      <a:pt x="353" y="324"/>
                    </a:cubicBezTo>
                    <a:cubicBezTo>
                      <a:pt x="358" y="317"/>
                      <a:pt x="349" y="310"/>
                      <a:pt x="339" y="310"/>
                    </a:cubicBezTo>
                    <a:cubicBezTo>
                      <a:pt x="332" y="310"/>
                      <a:pt x="319" y="303"/>
                      <a:pt x="326" y="296"/>
                    </a:cubicBezTo>
                    <a:cubicBezTo>
                      <a:pt x="330" y="291"/>
                      <a:pt x="330" y="293"/>
                      <a:pt x="332" y="293"/>
                    </a:cubicBezTo>
                    <a:cubicBezTo>
                      <a:pt x="335" y="291"/>
                      <a:pt x="335" y="286"/>
                      <a:pt x="335" y="284"/>
                    </a:cubicBezTo>
                    <a:cubicBezTo>
                      <a:pt x="332" y="284"/>
                      <a:pt x="328" y="286"/>
                      <a:pt x="328" y="273"/>
                    </a:cubicBezTo>
                    <a:cubicBezTo>
                      <a:pt x="330" y="259"/>
                      <a:pt x="335" y="261"/>
                      <a:pt x="335" y="245"/>
                    </a:cubicBezTo>
                    <a:cubicBezTo>
                      <a:pt x="335" y="228"/>
                      <a:pt x="342" y="217"/>
                      <a:pt x="342" y="207"/>
                    </a:cubicBezTo>
                    <a:cubicBezTo>
                      <a:pt x="342" y="200"/>
                      <a:pt x="358" y="188"/>
                      <a:pt x="367" y="175"/>
                    </a:cubicBezTo>
                    <a:cubicBezTo>
                      <a:pt x="377" y="158"/>
                      <a:pt x="395" y="140"/>
                      <a:pt x="405" y="135"/>
                    </a:cubicBezTo>
                    <a:cubicBezTo>
                      <a:pt x="411" y="130"/>
                      <a:pt x="428" y="126"/>
                      <a:pt x="430" y="121"/>
                    </a:cubicBezTo>
                    <a:cubicBezTo>
                      <a:pt x="430" y="116"/>
                      <a:pt x="430" y="91"/>
                      <a:pt x="425" y="8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4" name="Freeform 357">
                <a:extLst>
                  <a:ext uri="{FF2B5EF4-FFF2-40B4-BE49-F238E27FC236}">
                    <a16:creationId xmlns:a16="http://schemas.microsoft.com/office/drawing/2014/main" id="{09FDF92C-B79C-9ED1-2302-AD382564E6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91" y="2648"/>
                <a:ext cx="258" cy="513"/>
              </a:xfrm>
              <a:custGeom>
                <a:avLst/>
                <a:gdLst>
                  <a:gd name="T0" fmla="*/ 165 w 430"/>
                  <a:gd name="T1" fmla="*/ 835 h 851"/>
                  <a:gd name="T2" fmla="*/ 112 w 430"/>
                  <a:gd name="T3" fmla="*/ 795 h 851"/>
                  <a:gd name="T4" fmla="*/ 107 w 430"/>
                  <a:gd name="T5" fmla="*/ 777 h 851"/>
                  <a:gd name="T6" fmla="*/ 142 w 430"/>
                  <a:gd name="T7" fmla="*/ 849 h 851"/>
                  <a:gd name="T8" fmla="*/ 179 w 430"/>
                  <a:gd name="T9" fmla="*/ 840 h 851"/>
                  <a:gd name="T10" fmla="*/ 165 w 430"/>
                  <a:gd name="T11" fmla="*/ 835 h 851"/>
                  <a:gd name="T12" fmla="*/ 425 w 430"/>
                  <a:gd name="T13" fmla="*/ 88 h 851"/>
                  <a:gd name="T14" fmla="*/ 400 w 430"/>
                  <a:gd name="T15" fmla="*/ 121 h 851"/>
                  <a:gd name="T16" fmla="*/ 365 w 430"/>
                  <a:gd name="T17" fmla="*/ 133 h 851"/>
                  <a:gd name="T18" fmla="*/ 326 w 430"/>
                  <a:gd name="T19" fmla="*/ 126 h 851"/>
                  <a:gd name="T20" fmla="*/ 349 w 430"/>
                  <a:gd name="T21" fmla="*/ 84 h 851"/>
                  <a:gd name="T22" fmla="*/ 286 w 430"/>
                  <a:gd name="T23" fmla="*/ 51 h 851"/>
                  <a:gd name="T24" fmla="*/ 233 w 430"/>
                  <a:gd name="T25" fmla="*/ 7 h 851"/>
                  <a:gd name="T26" fmla="*/ 200 w 430"/>
                  <a:gd name="T27" fmla="*/ 18 h 851"/>
                  <a:gd name="T28" fmla="*/ 156 w 430"/>
                  <a:gd name="T29" fmla="*/ 9 h 851"/>
                  <a:gd name="T30" fmla="*/ 137 w 430"/>
                  <a:gd name="T31" fmla="*/ 49 h 851"/>
                  <a:gd name="T32" fmla="*/ 112 w 430"/>
                  <a:gd name="T33" fmla="*/ 81 h 851"/>
                  <a:gd name="T34" fmla="*/ 114 w 430"/>
                  <a:gd name="T35" fmla="*/ 119 h 851"/>
                  <a:gd name="T36" fmla="*/ 93 w 430"/>
                  <a:gd name="T37" fmla="*/ 147 h 851"/>
                  <a:gd name="T38" fmla="*/ 79 w 430"/>
                  <a:gd name="T39" fmla="*/ 179 h 851"/>
                  <a:gd name="T40" fmla="*/ 70 w 430"/>
                  <a:gd name="T41" fmla="*/ 217 h 851"/>
                  <a:gd name="T42" fmla="*/ 77 w 430"/>
                  <a:gd name="T43" fmla="*/ 261 h 851"/>
                  <a:gd name="T44" fmla="*/ 77 w 430"/>
                  <a:gd name="T45" fmla="*/ 298 h 851"/>
                  <a:gd name="T46" fmla="*/ 70 w 430"/>
                  <a:gd name="T47" fmla="*/ 340 h 851"/>
                  <a:gd name="T48" fmla="*/ 54 w 430"/>
                  <a:gd name="T49" fmla="*/ 389 h 851"/>
                  <a:gd name="T50" fmla="*/ 47 w 430"/>
                  <a:gd name="T51" fmla="*/ 410 h 851"/>
                  <a:gd name="T52" fmla="*/ 39 w 430"/>
                  <a:gd name="T53" fmla="*/ 438 h 851"/>
                  <a:gd name="T54" fmla="*/ 39 w 430"/>
                  <a:gd name="T55" fmla="*/ 469 h 851"/>
                  <a:gd name="T56" fmla="*/ 35 w 430"/>
                  <a:gd name="T57" fmla="*/ 513 h 851"/>
                  <a:gd name="T58" fmla="*/ 39 w 430"/>
                  <a:gd name="T59" fmla="*/ 539 h 851"/>
                  <a:gd name="T60" fmla="*/ 49 w 430"/>
                  <a:gd name="T61" fmla="*/ 560 h 851"/>
                  <a:gd name="T62" fmla="*/ 44 w 430"/>
                  <a:gd name="T63" fmla="*/ 578 h 851"/>
                  <a:gd name="T64" fmla="*/ 39 w 430"/>
                  <a:gd name="T65" fmla="*/ 611 h 851"/>
                  <a:gd name="T66" fmla="*/ 26 w 430"/>
                  <a:gd name="T67" fmla="*/ 639 h 851"/>
                  <a:gd name="T68" fmla="*/ 16 w 430"/>
                  <a:gd name="T69" fmla="*/ 672 h 851"/>
                  <a:gd name="T70" fmla="*/ 7 w 430"/>
                  <a:gd name="T71" fmla="*/ 704 h 851"/>
                  <a:gd name="T72" fmla="*/ 30 w 430"/>
                  <a:gd name="T73" fmla="*/ 725 h 851"/>
                  <a:gd name="T74" fmla="*/ 42 w 430"/>
                  <a:gd name="T75" fmla="*/ 758 h 851"/>
                  <a:gd name="T76" fmla="*/ 91 w 430"/>
                  <a:gd name="T77" fmla="*/ 765 h 851"/>
                  <a:gd name="T78" fmla="*/ 100 w 430"/>
                  <a:gd name="T79" fmla="*/ 746 h 851"/>
                  <a:gd name="T80" fmla="*/ 100 w 430"/>
                  <a:gd name="T81" fmla="*/ 711 h 851"/>
                  <a:gd name="T82" fmla="*/ 126 w 430"/>
                  <a:gd name="T83" fmla="*/ 688 h 851"/>
                  <a:gd name="T84" fmla="*/ 165 w 430"/>
                  <a:gd name="T85" fmla="*/ 644 h 851"/>
                  <a:gd name="T86" fmla="*/ 149 w 430"/>
                  <a:gd name="T87" fmla="*/ 618 h 851"/>
                  <a:gd name="T88" fmla="*/ 167 w 430"/>
                  <a:gd name="T89" fmla="*/ 564 h 851"/>
                  <a:gd name="T90" fmla="*/ 179 w 430"/>
                  <a:gd name="T91" fmla="*/ 539 h 851"/>
                  <a:gd name="T92" fmla="*/ 193 w 430"/>
                  <a:gd name="T93" fmla="*/ 510 h 851"/>
                  <a:gd name="T94" fmla="*/ 207 w 430"/>
                  <a:gd name="T95" fmla="*/ 508 h 851"/>
                  <a:gd name="T96" fmla="*/ 200 w 430"/>
                  <a:gd name="T97" fmla="*/ 494 h 851"/>
                  <a:gd name="T98" fmla="*/ 184 w 430"/>
                  <a:gd name="T99" fmla="*/ 473 h 851"/>
                  <a:gd name="T100" fmla="*/ 219 w 430"/>
                  <a:gd name="T101" fmla="*/ 462 h 851"/>
                  <a:gd name="T102" fmla="*/ 244 w 430"/>
                  <a:gd name="T103" fmla="*/ 431 h 851"/>
                  <a:gd name="T104" fmla="*/ 251 w 430"/>
                  <a:gd name="T105" fmla="*/ 406 h 851"/>
                  <a:gd name="T106" fmla="*/ 346 w 430"/>
                  <a:gd name="T107" fmla="*/ 382 h 851"/>
                  <a:gd name="T108" fmla="*/ 356 w 430"/>
                  <a:gd name="T109" fmla="*/ 340 h 851"/>
                  <a:gd name="T110" fmla="*/ 339 w 430"/>
                  <a:gd name="T111" fmla="*/ 310 h 851"/>
                  <a:gd name="T112" fmla="*/ 332 w 430"/>
                  <a:gd name="T113" fmla="*/ 293 h 851"/>
                  <a:gd name="T114" fmla="*/ 328 w 430"/>
                  <a:gd name="T115" fmla="*/ 273 h 851"/>
                  <a:gd name="T116" fmla="*/ 342 w 430"/>
                  <a:gd name="T117" fmla="*/ 207 h 851"/>
                  <a:gd name="T118" fmla="*/ 405 w 430"/>
                  <a:gd name="T119" fmla="*/ 135 h 851"/>
                  <a:gd name="T120" fmla="*/ 425 w 430"/>
                  <a:gd name="T121" fmla="*/ 88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0" h="851">
                    <a:moveTo>
                      <a:pt x="165" y="835"/>
                    </a:moveTo>
                    <a:lnTo>
                      <a:pt x="165" y="835"/>
                    </a:lnTo>
                    <a:cubicBezTo>
                      <a:pt x="153" y="832"/>
                      <a:pt x="130" y="811"/>
                      <a:pt x="123" y="807"/>
                    </a:cubicBezTo>
                    <a:cubicBezTo>
                      <a:pt x="116" y="800"/>
                      <a:pt x="121" y="795"/>
                      <a:pt x="112" y="795"/>
                    </a:cubicBezTo>
                    <a:cubicBezTo>
                      <a:pt x="105" y="797"/>
                      <a:pt x="109" y="790"/>
                      <a:pt x="114" y="788"/>
                    </a:cubicBezTo>
                    <a:cubicBezTo>
                      <a:pt x="119" y="786"/>
                      <a:pt x="112" y="777"/>
                      <a:pt x="107" y="777"/>
                    </a:cubicBezTo>
                    <a:cubicBezTo>
                      <a:pt x="107" y="788"/>
                      <a:pt x="102" y="847"/>
                      <a:pt x="107" y="847"/>
                    </a:cubicBezTo>
                    <a:cubicBezTo>
                      <a:pt x="109" y="847"/>
                      <a:pt x="135" y="842"/>
                      <a:pt x="142" y="849"/>
                    </a:cubicBezTo>
                    <a:cubicBezTo>
                      <a:pt x="146" y="849"/>
                      <a:pt x="149" y="851"/>
                      <a:pt x="151" y="849"/>
                    </a:cubicBezTo>
                    <a:cubicBezTo>
                      <a:pt x="158" y="842"/>
                      <a:pt x="172" y="847"/>
                      <a:pt x="179" y="840"/>
                    </a:cubicBezTo>
                    <a:cubicBezTo>
                      <a:pt x="186" y="835"/>
                      <a:pt x="177" y="835"/>
                      <a:pt x="165" y="835"/>
                    </a:cubicBezTo>
                    <a:lnTo>
                      <a:pt x="165" y="835"/>
                    </a:lnTo>
                    <a:close/>
                    <a:moveTo>
                      <a:pt x="425" y="88"/>
                    </a:moveTo>
                    <a:lnTo>
                      <a:pt x="425" y="88"/>
                    </a:lnTo>
                    <a:cubicBezTo>
                      <a:pt x="423" y="86"/>
                      <a:pt x="416" y="86"/>
                      <a:pt x="411" y="88"/>
                    </a:cubicBezTo>
                    <a:cubicBezTo>
                      <a:pt x="414" y="98"/>
                      <a:pt x="407" y="121"/>
                      <a:pt x="400" y="121"/>
                    </a:cubicBezTo>
                    <a:cubicBezTo>
                      <a:pt x="395" y="121"/>
                      <a:pt x="388" y="130"/>
                      <a:pt x="384" y="128"/>
                    </a:cubicBezTo>
                    <a:cubicBezTo>
                      <a:pt x="379" y="128"/>
                      <a:pt x="372" y="137"/>
                      <a:pt x="365" y="133"/>
                    </a:cubicBezTo>
                    <a:cubicBezTo>
                      <a:pt x="360" y="128"/>
                      <a:pt x="351" y="135"/>
                      <a:pt x="344" y="130"/>
                    </a:cubicBezTo>
                    <a:cubicBezTo>
                      <a:pt x="339" y="128"/>
                      <a:pt x="326" y="130"/>
                      <a:pt x="326" y="126"/>
                    </a:cubicBezTo>
                    <a:cubicBezTo>
                      <a:pt x="326" y="123"/>
                      <a:pt x="332" y="123"/>
                      <a:pt x="332" y="112"/>
                    </a:cubicBezTo>
                    <a:cubicBezTo>
                      <a:pt x="332" y="100"/>
                      <a:pt x="351" y="88"/>
                      <a:pt x="349" y="84"/>
                    </a:cubicBezTo>
                    <a:cubicBezTo>
                      <a:pt x="346" y="79"/>
                      <a:pt x="314" y="70"/>
                      <a:pt x="309" y="63"/>
                    </a:cubicBezTo>
                    <a:cubicBezTo>
                      <a:pt x="305" y="58"/>
                      <a:pt x="298" y="53"/>
                      <a:pt x="286" y="51"/>
                    </a:cubicBezTo>
                    <a:cubicBezTo>
                      <a:pt x="274" y="51"/>
                      <a:pt x="274" y="44"/>
                      <a:pt x="263" y="37"/>
                    </a:cubicBezTo>
                    <a:cubicBezTo>
                      <a:pt x="253" y="30"/>
                      <a:pt x="237" y="16"/>
                      <a:pt x="233" y="7"/>
                    </a:cubicBezTo>
                    <a:cubicBezTo>
                      <a:pt x="226" y="7"/>
                      <a:pt x="214" y="4"/>
                      <a:pt x="212" y="7"/>
                    </a:cubicBezTo>
                    <a:cubicBezTo>
                      <a:pt x="209" y="11"/>
                      <a:pt x="205" y="28"/>
                      <a:pt x="200" y="18"/>
                    </a:cubicBezTo>
                    <a:cubicBezTo>
                      <a:pt x="195" y="11"/>
                      <a:pt x="184" y="11"/>
                      <a:pt x="174" y="9"/>
                    </a:cubicBezTo>
                    <a:cubicBezTo>
                      <a:pt x="165" y="9"/>
                      <a:pt x="165" y="0"/>
                      <a:pt x="156" y="9"/>
                    </a:cubicBezTo>
                    <a:cubicBezTo>
                      <a:pt x="151" y="14"/>
                      <a:pt x="146" y="18"/>
                      <a:pt x="139" y="23"/>
                    </a:cubicBezTo>
                    <a:cubicBezTo>
                      <a:pt x="139" y="32"/>
                      <a:pt x="137" y="44"/>
                      <a:pt x="137" y="49"/>
                    </a:cubicBezTo>
                    <a:cubicBezTo>
                      <a:pt x="132" y="53"/>
                      <a:pt x="112" y="63"/>
                      <a:pt x="112" y="67"/>
                    </a:cubicBezTo>
                    <a:cubicBezTo>
                      <a:pt x="112" y="72"/>
                      <a:pt x="114" y="79"/>
                      <a:pt x="112" y="81"/>
                    </a:cubicBezTo>
                    <a:cubicBezTo>
                      <a:pt x="107" y="86"/>
                      <a:pt x="119" y="102"/>
                      <a:pt x="112" y="105"/>
                    </a:cubicBezTo>
                    <a:cubicBezTo>
                      <a:pt x="105" y="109"/>
                      <a:pt x="119" y="116"/>
                      <a:pt x="114" y="119"/>
                    </a:cubicBezTo>
                    <a:cubicBezTo>
                      <a:pt x="109" y="123"/>
                      <a:pt x="100" y="126"/>
                      <a:pt x="100" y="130"/>
                    </a:cubicBezTo>
                    <a:cubicBezTo>
                      <a:pt x="100" y="135"/>
                      <a:pt x="100" y="144"/>
                      <a:pt x="93" y="147"/>
                    </a:cubicBezTo>
                    <a:cubicBezTo>
                      <a:pt x="88" y="149"/>
                      <a:pt x="84" y="161"/>
                      <a:pt x="84" y="168"/>
                    </a:cubicBezTo>
                    <a:cubicBezTo>
                      <a:pt x="84" y="175"/>
                      <a:pt x="77" y="170"/>
                      <a:pt x="79" y="179"/>
                    </a:cubicBezTo>
                    <a:cubicBezTo>
                      <a:pt x="81" y="186"/>
                      <a:pt x="86" y="198"/>
                      <a:pt x="79" y="200"/>
                    </a:cubicBezTo>
                    <a:cubicBezTo>
                      <a:pt x="72" y="203"/>
                      <a:pt x="74" y="217"/>
                      <a:pt x="70" y="217"/>
                    </a:cubicBezTo>
                    <a:cubicBezTo>
                      <a:pt x="65" y="217"/>
                      <a:pt x="65" y="233"/>
                      <a:pt x="70" y="240"/>
                    </a:cubicBezTo>
                    <a:cubicBezTo>
                      <a:pt x="77" y="247"/>
                      <a:pt x="77" y="254"/>
                      <a:pt x="77" y="261"/>
                    </a:cubicBezTo>
                    <a:cubicBezTo>
                      <a:pt x="77" y="268"/>
                      <a:pt x="84" y="273"/>
                      <a:pt x="81" y="279"/>
                    </a:cubicBezTo>
                    <a:cubicBezTo>
                      <a:pt x="79" y="286"/>
                      <a:pt x="81" y="293"/>
                      <a:pt x="77" y="298"/>
                    </a:cubicBezTo>
                    <a:cubicBezTo>
                      <a:pt x="72" y="301"/>
                      <a:pt x="77" y="310"/>
                      <a:pt x="70" y="312"/>
                    </a:cubicBezTo>
                    <a:cubicBezTo>
                      <a:pt x="65" y="315"/>
                      <a:pt x="74" y="336"/>
                      <a:pt x="70" y="340"/>
                    </a:cubicBezTo>
                    <a:cubicBezTo>
                      <a:pt x="65" y="343"/>
                      <a:pt x="54" y="347"/>
                      <a:pt x="54" y="361"/>
                    </a:cubicBezTo>
                    <a:cubicBezTo>
                      <a:pt x="54" y="375"/>
                      <a:pt x="56" y="382"/>
                      <a:pt x="54" y="389"/>
                    </a:cubicBezTo>
                    <a:cubicBezTo>
                      <a:pt x="54" y="394"/>
                      <a:pt x="60" y="391"/>
                      <a:pt x="60" y="401"/>
                    </a:cubicBezTo>
                    <a:cubicBezTo>
                      <a:pt x="58" y="410"/>
                      <a:pt x="49" y="403"/>
                      <a:pt x="47" y="410"/>
                    </a:cubicBezTo>
                    <a:cubicBezTo>
                      <a:pt x="47" y="415"/>
                      <a:pt x="51" y="424"/>
                      <a:pt x="47" y="424"/>
                    </a:cubicBezTo>
                    <a:cubicBezTo>
                      <a:pt x="42" y="427"/>
                      <a:pt x="39" y="429"/>
                      <a:pt x="39" y="438"/>
                    </a:cubicBezTo>
                    <a:cubicBezTo>
                      <a:pt x="39" y="448"/>
                      <a:pt x="35" y="450"/>
                      <a:pt x="35" y="452"/>
                    </a:cubicBezTo>
                    <a:cubicBezTo>
                      <a:pt x="35" y="457"/>
                      <a:pt x="39" y="464"/>
                      <a:pt x="39" y="469"/>
                    </a:cubicBezTo>
                    <a:cubicBezTo>
                      <a:pt x="39" y="473"/>
                      <a:pt x="42" y="489"/>
                      <a:pt x="37" y="492"/>
                    </a:cubicBezTo>
                    <a:cubicBezTo>
                      <a:pt x="33" y="492"/>
                      <a:pt x="30" y="510"/>
                      <a:pt x="35" y="513"/>
                    </a:cubicBezTo>
                    <a:cubicBezTo>
                      <a:pt x="39" y="515"/>
                      <a:pt x="39" y="520"/>
                      <a:pt x="37" y="525"/>
                    </a:cubicBezTo>
                    <a:cubicBezTo>
                      <a:pt x="35" y="529"/>
                      <a:pt x="47" y="532"/>
                      <a:pt x="39" y="539"/>
                    </a:cubicBezTo>
                    <a:cubicBezTo>
                      <a:pt x="35" y="543"/>
                      <a:pt x="39" y="553"/>
                      <a:pt x="47" y="550"/>
                    </a:cubicBezTo>
                    <a:cubicBezTo>
                      <a:pt x="54" y="548"/>
                      <a:pt x="56" y="560"/>
                      <a:pt x="49" y="560"/>
                    </a:cubicBezTo>
                    <a:cubicBezTo>
                      <a:pt x="42" y="560"/>
                      <a:pt x="35" y="560"/>
                      <a:pt x="42" y="564"/>
                    </a:cubicBezTo>
                    <a:cubicBezTo>
                      <a:pt x="47" y="569"/>
                      <a:pt x="54" y="574"/>
                      <a:pt x="44" y="578"/>
                    </a:cubicBezTo>
                    <a:cubicBezTo>
                      <a:pt x="37" y="581"/>
                      <a:pt x="44" y="585"/>
                      <a:pt x="42" y="594"/>
                    </a:cubicBezTo>
                    <a:cubicBezTo>
                      <a:pt x="39" y="601"/>
                      <a:pt x="47" y="608"/>
                      <a:pt x="39" y="611"/>
                    </a:cubicBezTo>
                    <a:cubicBezTo>
                      <a:pt x="35" y="613"/>
                      <a:pt x="44" y="625"/>
                      <a:pt x="35" y="625"/>
                    </a:cubicBezTo>
                    <a:cubicBezTo>
                      <a:pt x="26" y="627"/>
                      <a:pt x="30" y="634"/>
                      <a:pt x="26" y="639"/>
                    </a:cubicBezTo>
                    <a:cubicBezTo>
                      <a:pt x="19" y="644"/>
                      <a:pt x="33" y="651"/>
                      <a:pt x="26" y="655"/>
                    </a:cubicBezTo>
                    <a:cubicBezTo>
                      <a:pt x="19" y="660"/>
                      <a:pt x="23" y="672"/>
                      <a:pt x="16" y="672"/>
                    </a:cubicBezTo>
                    <a:cubicBezTo>
                      <a:pt x="9" y="672"/>
                      <a:pt x="7" y="681"/>
                      <a:pt x="5" y="685"/>
                    </a:cubicBezTo>
                    <a:cubicBezTo>
                      <a:pt x="5" y="690"/>
                      <a:pt x="0" y="697"/>
                      <a:pt x="7" y="704"/>
                    </a:cubicBezTo>
                    <a:cubicBezTo>
                      <a:pt x="12" y="711"/>
                      <a:pt x="5" y="716"/>
                      <a:pt x="9" y="718"/>
                    </a:cubicBezTo>
                    <a:cubicBezTo>
                      <a:pt x="14" y="720"/>
                      <a:pt x="33" y="718"/>
                      <a:pt x="30" y="725"/>
                    </a:cubicBezTo>
                    <a:cubicBezTo>
                      <a:pt x="28" y="732"/>
                      <a:pt x="28" y="749"/>
                      <a:pt x="30" y="749"/>
                    </a:cubicBezTo>
                    <a:cubicBezTo>
                      <a:pt x="35" y="749"/>
                      <a:pt x="37" y="758"/>
                      <a:pt x="42" y="758"/>
                    </a:cubicBezTo>
                    <a:cubicBezTo>
                      <a:pt x="47" y="758"/>
                      <a:pt x="70" y="756"/>
                      <a:pt x="79" y="758"/>
                    </a:cubicBezTo>
                    <a:cubicBezTo>
                      <a:pt x="84" y="758"/>
                      <a:pt x="88" y="763"/>
                      <a:pt x="91" y="765"/>
                    </a:cubicBezTo>
                    <a:cubicBezTo>
                      <a:pt x="95" y="763"/>
                      <a:pt x="107" y="770"/>
                      <a:pt x="109" y="767"/>
                    </a:cubicBezTo>
                    <a:cubicBezTo>
                      <a:pt x="114" y="763"/>
                      <a:pt x="98" y="751"/>
                      <a:pt x="100" y="746"/>
                    </a:cubicBezTo>
                    <a:cubicBezTo>
                      <a:pt x="100" y="744"/>
                      <a:pt x="98" y="737"/>
                      <a:pt x="98" y="732"/>
                    </a:cubicBezTo>
                    <a:cubicBezTo>
                      <a:pt x="98" y="725"/>
                      <a:pt x="95" y="716"/>
                      <a:pt x="100" y="711"/>
                    </a:cubicBezTo>
                    <a:cubicBezTo>
                      <a:pt x="107" y="706"/>
                      <a:pt x="107" y="702"/>
                      <a:pt x="112" y="702"/>
                    </a:cubicBezTo>
                    <a:cubicBezTo>
                      <a:pt x="116" y="704"/>
                      <a:pt x="126" y="699"/>
                      <a:pt x="126" y="688"/>
                    </a:cubicBezTo>
                    <a:cubicBezTo>
                      <a:pt x="126" y="676"/>
                      <a:pt x="130" y="672"/>
                      <a:pt x="139" y="665"/>
                    </a:cubicBezTo>
                    <a:cubicBezTo>
                      <a:pt x="151" y="655"/>
                      <a:pt x="167" y="646"/>
                      <a:pt x="165" y="644"/>
                    </a:cubicBezTo>
                    <a:cubicBezTo>
                      <a:pt x="163" y="639"/>
                      <a:pt x="170" y="627"/>
                      <a:pt x="170" y="623"/>
                    </a:cubicBezTo>
                    <a:cubicBezTo>
                      <a:pt x="170" y="618"/>
                      <a:pt x="153" y="618"/>
                      <a:pt x="149" y="618"/>
                    </a:cubicBezTo>
                    <a:cubicBezTo>
                      <a:pt x="142" y="615"/>
                      <a:pt x="123" y="601"/>
                      <a:pt x="132" y="585"/>
                    </a:cubicBezTo>
                    <a:cubicBezTo>
                      <a:pt x="142" y="567"/>
                      <a:pt x="163" y="564"/>
                      <a:pt x="167" y="564"/>
                    </a:cubicBezTo>
                    <a:cubicBezTo>
                      <a:pt x="174" y="564"/>
                      <a:pt x="170" y="555"/>
                      <a:pt x="174" y="553"/>
                    </a:cubicBezTo>
                    <a:cubicBezTo>
                      <a:pt x="179" y="550"/>
                      <a:pt x="179" y="546"/>
                      <a:pt x="179" y="539"/>
                    </a:cubicBezTo>
                    <a:cubicBezTo>
                      <a:pt x="179" y="529"/>
                      <a:pt x="179" y="518"/>
                      <a:pt x="188" y="518"/>
                    </a:cubicBezTo>
                    <a:cubicBezTo>
                      <a:pt x="195" y="515"/>
                      <a:pt x="198" y="510"/>
                      <a:pt x="193" y="510"/>
                    </a:cubicBezTo>
                    <a:cubicBezTo>
                      <a:pt x="188" y="508"/>
                      <a:pt x="186" y="501"/>
                      <a:pt x="195" y="501"/>
                    </a:cubicBezTo>
                    <a:cubicBezTo>
                      <a:pt x="202" y="499"/>
                      <a:pt x="200" y="508"/>
                      <a:pt x="207" y="508"/>
                    </a:cubicBezTo>
                    <a:cubicBezTo>
                      <a:pt x="212" y="508"/>
                      <a:pt x="223" y="496"/>
                      <a:pt x="214" y="492"/>
                    </a:cubicBezTo>
                    <a:cubicBezTo>
                      <a:pt x="207" y="485"/>
                      <a:pt x="205" y="494"/>
                      <a:pt x="200" y="494"/>
                    </a:cubicBezTo>
                    <a:cubicBezTo>
                      <a:pt x="195" y="496"/>
                      <a:pt x="193" y="489"/>
                      <a:pt x="188" y="489"/>
                    </a:cubicBezTo>
                    <a:cubicBezTo>
                      <a:pt x="184" y="489"/>
                      <a:pt x="186" y="478"/>
                      <a:pt x="184" y="473"/>
                    </a:cubicBezTo>
                    <a:cubicBezTo>
                      <a:pt x="184" y="469"/>
                      <a:pt x="179" y="459"/>
                      <a:pt x="184" y="455"/>
                    </a:cubicBezTo>
                    <a:cubicBezTo>
                      <a:pt x="188" y="448"/>
                      <a:pt x="205" y="462"/>
                      <a:pt x="219" y="462"/>
                    </a:cubicBezTo>
                    <a:cubicBezTo>
                      <a:pt x="233" y="464"/>
                      <a:pt x="242" y="455"/>
                      <a:pt x="242" y="450"/>
                    </a:cubicBezTo>
                    <a:cubicBezTo>
                      <a:pt x="242" y="445"/>
                      <a:pt x="235" y="436"/>
                      <a:pt x="244" y="431"/>
                    </a:cubicBezTo>
                    <a:cubicBezTo>
                      <a:pt x="253" y="424"/>
                      <a:pt x="247" y="422"/>
                      <a:pt x="244" y="415"/>
                    </a:cubicBezTo>
                    <a:cubicBezTo>
                      <a:pt x="242" y="408"/>
                      <a:pt x="247" y="403"/>
                      <a:pt x="251" y="406"/>
                    </a:cubicBezTo>
                    <a:cubicBezTo>
                      <a:pt x="253" y="410"/>
                      <a:pt x="281" y="408"/>
                      <a:pt x="305" y="403"/>
                    </a:cubicBezTo>
                    <a:cubicBezTo>
                      <a:pt x="328" y="398"/>
                      <a:pt x="344" y="389"/>
                      <a:pt x="346" y="382"/>
                    </a:cubicBezTo>
                    <a:cubicBezTo>
                      <a:pt x="346" y="378"/>
                      <a:pt x="363" y="361"/>
                      <a:pt x="365" y="357"/>
                    </a:cubicBezTo>
                    <a:cubicBezTo>
                      <a:pt x="367" y="350"/>
                      <a:pt x="365" y="343"/>
                      <a:pt x="356" y="340"/>
                    </a:cubicBezTo>
                    <a:cubicBezTo>
                      <a:pt x="346" y="340"/>
                      <a:pt x="346" y="329"/>
                      <a:pt x="353" y="324"/>
                    </a:cubicBezTo>
                    <a:cubicBezTo>
                      <a:pt x="358" y="317"/>
                      <a:pt x="349" y="310"/>
                      <a:pt x="339" y="310"/>
                    </a:cubicBezTo>
                    <a:cubicBezTo>
                      <a:pt x="332" y="310"/>
                      <a:pt x="319" y="303"/>
                      <a:pt x="326" y="296"/>
                    </a:cubicBezTo>
                    <a:cubicBezTo>
                      <a:pt x="330" y="291"/>
                      <a:pt x="330" y="293"/>
                      <a:pt x="332" y="293"/>
                    </a:cubicBezTo>
                    <a:cubicBezTo>
                      <a:pt x="335" y="291"/>
                      <a:pt x="335" y="286"/>
                      <a:pt x="335" y="284"/>
                    </a:cubicBezTo>
                    <a:cubicBezTo>
                      <a:pt x="332" y="284"/>
                      <a:pt x="328" y="286"/>
                      <a:pt x="328" y="273"/>
                    </a:cubicBezTo>
                    <a:cubicBezTo>
                      <a:pt x="330" y="259"/>
                      <a:pt x="335" y="261"/>
                      <a:pt x="335" y="245"/>
                    </a:cubicBezTo>
                    <a:cubicBezTo>
                      <a:pt x="335" y="228"/>
                      <a:pt x="342" y="217"/>
                      <a:pt x="342" y="207"/>
                    </a:cubicBezTo>
                    <a:cubicBezTo>
                      <a:pt x="342" y="200"/>
                      <a:pt x="358" y="188"/>
                      <a:pt x="367" y="175"/>
                    </a:cubicBezTo>
                    <a:cubicBezTo>
                      <a:pt x="377" y="158"/>
                      <a:pt x="395" y="140"/>
                      <a:pt x="405" y="135"/>
                    </a:cubicBezTo>
                    <a:cubicBezTo>
                      <a:pt x="411" y="130"/>
                      <a:pt x="428" y="126"/>
                      <a:pt x="430" y="121"/>
                    </a:cubicBezTo>
                    <a:cubicBezTo>
                      <a:pt x="430" y="116"/>
                      <a:pt x="430" y="91"/>
                      <a:pt x="425" y="88"/>
                    </a:cubicBezTo>
                    <a:lnTo>
                      <a:pt x="425" y="8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5" name="Freeform 358">
                <a:extLst>
                  <a:ext uri="{FF2B5EF4-FFF2-40B4-BE49-F238E27FC236}">
                    <a16:creationId xmlns:a16="http://schemas.microsoft.com/office/drawing/2014/main" id="{73B303AA-D9BB-6BF5-85B2-BE548DFE4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590"/>
                <a:ext cx="114" cy="581"/>
              </a:xfrm>
              <a:custGeom>
                <a:avLst/>
                <a:gdLst>
                  <a:gd name="T0" fmla="*/ 77 w 189"/>
                  <a:gd name="T1" fmla="*/ 845 h 964"/>
                  <a:gd name="T2" fmla="*/ 54 w 189"/>
                  <a:gd name="T3" fmla="*/ 800 h 964"/>
                  <a:gd name="T4" fmla="*/ 73 w 189"/>
                  <a:gd name="T5" fmla="*/ 751 h 964"/>
                  <a:gd name="T6" fmla="*/ 86 w 189"/>
                  <a:gd name="T7" fmla="*/ 707 h 964"/>
                  <a:gd name="T8" fmla="*/ 89 w 189"/>
                  <a:gd name="T9" fmla="*/ 660 h 964"/>
                  <a:gd name="T10" fmla="*/ 86 w 189"/>
                  <a:gd name="T11" fmla="*/ 635 h 964"/>
                  <a:gd name="T12" fmla="*/ 84 w 189"/>
                  <a:gd name="T13" fmla="*/ 588 h 964"/>
                  <a:gd name="T14" fmla="*/ 86 w 189"/>
                  <a:gd name="T15" fmla="*/ 534 h 964"/>
                  <a:gd name="T16" fmla="*/ 107 w 189"/>
                  <a:gd name="T17" fmla="*/ 497 h 964"/>
                  <a:gd name="T18" fmla="*/ 117 w 189"/>
                  <a:gd name="T19" fmla="*/ 436 h 964"/>
                  <a:gd name="T20" fmla="*/ 128 w 189"/>
                  <a:gd name="T21" fmla="*/ 375 h 964"/>
                  <a:gd name="T22" fmla="*/ 117 w 189"/>
                  <a:gd name="T23" fmla="*/ 313 h 964"/>
                  <a:gd name="T24" fmla="*/ 131 w 189"/>
                  <a:gd name="T25" fmla="*/ 264 h 964"/>
                  <a:gd name="T26" fmla="*/ 161 w 189"/>
                  <a:gd name="T27" fmla="*/ 215 h 964"/>
                  <a:gd name="T28" fmla="*/ 159 w 189"/>
                  <a:gd name="T29" fmla="*/ 163 h 964"/>
                  <a:gd name="T30" fmla="*/ 175 w 189"/>
                  <a:gd name="T31" fmla="*/ 124 h 964"/>
                  <a:gd name="T32" fmla="*/ 154 w 189"/>
                  <a:gd name="T33" fmla="*/ 63 h 964"/>
                  <a:gd name="T34" fmla="*/ 145 w 189"/>
                  <a:gd name="T35" fmla="*/ 12 h 964"/>
                  <a:gd name="T36" fmla="*/ 121 w 189"/>
                  <a:gd name="T37" fmla="*/ 23 h 964"/>
                  <a:gd name="T38" fmla="*/ 114 w 189"/>
                  <a:gd name="T39" fmla="*/ 131 h 964"/>
                  <a:gd name="T40" fmla="*/ 105 w 189"/>
                  <a:gd name="T41" fmla="*/ 219 h 964"/>
                  <a:gd name="T42" fmla="*/ 98 w 189"/>
                  <a:gd name="T43" fmla="*/ 284 h 964"/>
                  <a:gd name="T44" fmla="*/ 86 w 189"/>
                  <a:gd name="T45" fmla="*/ 369 h 964"/>
                  <a:gd name="T46" fmla="*/ 52 w 189"/>
                  <a:gd name="T47" fmla="*/ 460 h 964"/>
                  <a:gd name="T48" fmla="*/ 54 w 189"/>
                  <a:gd name="T49" fmla="*/ 523 h 964"/>
                  <a:gd name="T50" fmla="*/ 42 w 189"/>
                  <a:gd name="T51" fmla="*/ 578 h 964"/>
                  <a:gd name="T52" fmla="*/ 52 w 189"/>
                  <a:gd name="T53" fmla="*/ 578 h 964"/>
                  <a:gd name="T54" fmla="*/ 68 w 189"/>
                  <a:gd name="T55" fmla="*/ 588 h 964"/>
                  <a:gd name="T56" fmla="*/ 56 w 189"/>
                  <a:gd name="T57" fmla="*/ 637 h 964"/>
                  <a:gd name="T58" fmla="*/ 59 w 189"/>
                  <a:gd name="T59" fmla="*/ 667 h 964"/>
                  <a:gd name="T60" fmla="*/ 35 w 189"/>
                  <a:gd name="T61" fmla="*/ 683 h 964"/>
                  <a:gd name="T62" fmla="*/ 40 w 189"/>
                  <a:gd name="T63" fmla="*/ 670 h 964"/>
                  <a:gd name="T64" fmla="*/ 19 w 189"/>
                  <a:gd name="T65" fmla="*/ 695 h 964"/>
                  <a:gd name="T66" fmla="*/ 19 w 189"/>
                  <a:gd name="T67" fmla="*/ 707 h 964"/>
                  <a:gd name="T68" fmla="*/ 28 w 189"/>
                  <a:gd name="T69" fmla="*/ 733 h 964"/>
                  <a:gd name="T70" fmla="*/ 33 w 189"/>
                  <a:gd name="T71" fmla="*/ 740 h 964"/>
                  <a:gd name="T72" fmla="*/ 14 w 189"/>
                  <a:gd name="T73" fmla="*/ 763 h 964"/>
                  <a:gd name="T74" fmla="*/ 24 w 189"/>
                  <a:gd name="T75" fmla="*/ 765 h 964"/>
                  <a:gd name="T76" fmla="*/ 21 w 189"/>
                  <a:gd name="T77" fmla="*/ 795 h 964"/>
                  <a:gd name="T78" fmla="*/ 35 w 189"/>
                  <a:gd name="T79" fmla="*/ 791 h 964"/>
                  <a:gd name="T80" fmla="*/ 19 w 189"/>
                  <a:gd name="T81" fmla="*/ 821 h 964"/>
                  <a:gd name="T82" fmla="*/ 40 w 189"/>
                  <a:gd name="T83" fmla="*/ 831 h 964"/>
                  <a:gd name="T84" fmla="*/ 47 w 189"/>
                  <a:gd name="T85" fmla="*/ 849 h 964"/>
                  <a:gd name="T86" fmla="*/ 49 w 189"/>
                  <a:gd name="T87" fmla="*/ 859 h 964"/>
                  <a:gd name="T88" fmla="*/ 91 w 189"/>
                  <a:gd name="T89" fmla="*/ 868 h 964"/>
                  <a:gd name="T90" fmla="*/ 54 w 189"/>
                  <a:gd name="T91" fmla="*/ 882 h 964"/>
                  <a:gd name="T92" fmla="*/ 96 w 189"/>
                  <a:gd name="T93" fmla="*/ 879 h 964"/>
                  <a:gd name="T94" fmla="*/ 47 w 189"/>
                  <a:gd name="T95" fmla="*/ 896 h 964"/>
                  <a:gd name="T96" fmla="*/ 82 w 189"/>
                  <a:gd name="T97" fmla="*/ 919 h 964"/>
                  <a:gd name="T98" fmla="*/ 103 w 189"/>
                  <a:gd name="T99" fmla="*/ 891 h 964"/>
                  <a:gd name="T100" fmla="*/ 114 w 189"/>
                  <a:gd name="T101" fmla="*/ 893 h 964"/>
                  <a:gd name="T102" fmla="*/ 124 w 189"/>
                  <a:gd name="T103" fmla="*/ 919 h 964"/>
                  <a:gd name="T104" fmla="*/ 100 w 189"/>
                  <a:gd name="T105" fmla="*/ 910 h 964"/>
                  <a:gd name="T106" fmla="*/ 100 w 189"/>
                  <a:gd name="T107" fmla="*/ 931 h 964"/>
                  <a:gd name="T108" fmla="*/ 133 w 189"/>
                  <a:gd name="T109" fmla="*/ 952 h 964"/>
                  <a:gd name="T110" fmla="*/ 159 w 189"/>
                  <a:gd name="T111" fmla="*/ 947 h 964"/>
                  <a:gd name="T112" fmla="*/ 189 w 189"/>
                  <a:gd name="T113" fmla="*/ 945 h 964"/>
                  <a:gd name="T114" fmla="*/ 152 w 189"/>
                  <a:gd name="T115" fmla="*/ 873 h 964"/>
                  <a:gd name="T116" fmla="*/ 126 w 189"/>
                  <a:gd name="T117" fmla="*/ 854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964">
                    <a:moveTo>
                      <a:pt x="89" y="854"/>
                    </a:moveTo>
                    <a:lnTo>
                      <a:pt x="89" y="854"/>
                    </a:lnTo>
                    <a:cubicBezTo>
                      <a:pt x="84" y="854"/>
                      <a:pt x="82" y="845"/>
                      <a:pt x="77" y="845"/>
                    </a:cubicBezTo>
                    <a:cubicBezTo>
                      <a:pt x="75" y="845"/>
                      <a:pt x="75" y="828"/>
                      <a:pt x="77" y="821"/>
                    </a:cubicBezTo>
                    <a:cubicBezTo>
                      <a:pt x="80" y="814"/>
                      <a:pt x="61" y="816"/>
                      <a:pt x="56" y="814"/>
                    </a:cubicBezTo>
                    <a:cubicBezTo>
                      <a:pt x="52" y="812"/>
                      <a:pt x="59" y="807"/>
                      <a:pt x="54" y="800"/>
                    </a:cubicBezTo>
                    <a:cubicBezTo>
                      <a:pt x="47" y="793"/>
                      <a:pt x="52" y="786"/>
                      <a:pt x="52" y="781"/>
                    </a:cubicBezTo>
                    <a:cubicBezTo>
                      <a:pt x="54" y="777"/>
                      <a:pt x="56" y="768"/>
                      <a:pt x="63" y="768"/>
                    </a:cubicBezTo>
                    <a:cubicBezTo>
                      <a:pt x="70" y="768"/>
                      <a:pt x="66" y="756"/>
                      <a:pt x="73" y="751"/>
                    </a:cubicBezTo>
                    <a:cubicBezTo>
                      <a:pt x="80" y="747"/>
                      <a:pt x="66" y="740"/>
                      <a:pt x="73" y="735"/>
                    </a:cubicBezTo>
                    <a:cubicBezTo>
                      <a:pt x="77" y="730"/>
                      <a:pt x="73" y="723"/>
                      <a:pt x="82" y="721"/>
                    </a:cubicBezTo>
                    <a:cubicBezTo>
                      <a:pt x="91" y="721"/>
                      <a:pt x="82" y="709"/>
                      <a:pt x="86" y="707"/>
                    </a:cubicBezTo>
                    <a:cubicBezTo>
                      <a:pt x="93" y="704"/>
                      <a:pt x="86" y="697"/>
                      <a:pt x="89" y="690"/>
                    </a:cubicBezTo>
                    <a:cubicBezTo>
                      <a:pt x="91" y="681"/>
                      <a:pt x="84" y="676"/>
                      <a:pt x="91" y="674"/>
                    </a:cubicBezTo>
                    <a:cubicBezTo>
                      <a:pt x="100" y="670"/>
                      <a:pt x="93" y="665"/>
                      <a:pt x="89" y="660"/>
                    </a:cubicBezTo>
                    <a:cubicBezTo>
                      <a:pt x="82" y="656"/>
                      <a:pt x="89" y="656"/>
                      <a:pt x="96" y="656"/>
                    </a:cubicBezTo>
                    <a:cubicBezTo>
                      <a:pt x="103" y="656"/>
                      <a:pt x="100" y="644"/>
                      <a:pt x="93" y="646"/>
                    </a:cubicBezTo>
                    <a:cubicBezTo>
                      <a:pt x="86" y="649"/>
                      <a:pt x="82" y="639"/>
                      <a:pt x="86" y="635"/>
                    </a:cubicBezTo>
                    <a:cubicBezTo>
                      <a:pt x="93" y="628"/>
                      <a:pt x="82" y="625"/>
                      <a:pt x="84" y="621"/>
                    </a:cubicBezTo>
                    <a:cubicBezTo>
                      <a:pt x="86" y="616"/>
                      <a:pt x="86" y="611"/>
                      <a:pt x="82" y="609"/>
                    </a:cubicBezTo>
                    <a:cubicBezTo>
                      <a:pt x="77" y="606"/>
                      <a:pt x="80" y="588"/>
                      <a:pt x="84" y="588"/>
                    </a:cubicBezTo>
                    <a:cubicBezTo>
                      <a:pt x="89" y="585"/>
                      <a:pt x="86" y="569"/>
                      <a:pt x="86" y="565"/>
                    </a:cubicBezTo>
                    <a:cubicBezTo>
                      <a:pt x="86" y="560"/>
                      <a:pt x="82" y="553"/>
                      <a:pt x="82" y="548"/>
                    </a:cubicBezTo>
                    <a:cubicBezTo>
                      <a:pt x="82" y="546"/>
                      <a:pt x="86" y="544"/>
                      <a:pt x="86" y="534"/>
                    </a:cubicBezTo>
                    <a:cubicBezTo>
                      <a:pt x="86" y="525"/>
                      <a:pt x="89" y="523"/>
                      <a:pt x="93" y="520"/>
                    </a:cubicBezTo>
                    <a:cubicBezTo>
                      <a:pt x="98" y="520"/>
                      <a:pt x="93" y="511"/>
                      <a:pt x="93" y="506"/>
                    </a:cubicBezTo>
                    <a:cubicBezTo>
                      <a:pt x="96" y="499"/>
                      <a:pt x="105" y="506"/>
                      <a:pt x="107" y="497"/>
                    </a:cubicBezTo>
                    <a:cubicBezTo>
                      <a:pt x="107" y="487"/>
                      <a:pt x="100" y="490"/>
                      <a:pt x="100" y="485"/>
                    </a:cubicBezTo>
                    <a:cubicBezTo>
                      <a:pt x="103" y="478"/>
                      <a:pt x="100" y="471"/>
                      <a:pt x="100" y="457"/>
                    </a:cubicBezTo>
                    <a:cubicBezTo>
                      <a:pt x="100" y="443"/>
                      <a:pt x="112" y="439"/>
                      <a:pt x="117" y="436"/>
                    </a:cubicBezTo>
                    <a:cubicBezTo>
                      <a:pt x="121" y="432"/>
                      <a:pt x="112" y="411"/>
                      <a:pt x="117" y="408"/>
                    </a:cubicBezTo>
                    <a:cubicBezTo>
                      <a:pt x="124" y="406"/>
                      <a:pt x="119" y="397"/>
                      <a:pt x="124" y="394"/>
                    </a:cubicBezTo>
                    <a:cubicBezTo>
                      <a:pt x="128" y="389"/>
                      <a:pt x="126" y="382"/>
                      <a:pt x="128" y="375"/>
                    </a:cubicBezTo>
                    <a:cubicBezTo>
                      <a:pt x="131" y="369"/>
                      <a:pt x="124" y="364"/>
                      <a:pt x="124" y="357"/>
                    </a:cubicBezTo>
                    <a:cubicBezTo>
                      <a:pt x="124" y="350"/>
                      <a:pt x="124" y="343"/>
                      <a:pt x="117" y="336"/>
                    </a:cubicBezTo>
                    <a:cubicBezTo>
                      <a:pt x="112" y="329"/>
                      <a:pt x="112" y="313"/>
                      <a:pt x="117" y="313"/>
                    </a:cubicBezTo>
                    <a:cubicBezTo>
                      <a:pt x="121" y="313"/>
                      <a:pt x="119" y="299"/>
                      <a:pt x="126" y="296"/>
                    </a:cubicBezTo>
                    <a:cubicBezTo>
                      <a:pt x="133" y="294"/>
                      <a:pt x="128" y="282"/>
                      <a:pt x="126" y="275"/>
                    </a:cubicBezTo>
                    <a:cubicBezTo>
                      <a:pt x="124" y="266"/>
                      <a:pt x="131" y="271"/>
                      <a:pt x="131" y="264"/>
                    </a:cubicBezTo>
                    <a:cubicBezTo>
                      <a:pt x="131" y="257"/>
                      <a:pt x="135" y="245"/>
                      <a:pt x="140" y="243"/>
                    </a:cubicBezTo>
                    <a:cubicBezTo>
                      <a:pt x="147" y="240"/>
                      <a:pt x="147" y="231"/>
                      <a:pt x="147" y="226"/>
                    </a:cubicBezTo>
                    <a:cubicBezTo>
                      <a:pt x="147" y="222"/>
                      <a:pt x="156" y="219"/>
                      <a:pt x="161" y="215"/>
                    </a:cubicBezTo>
                    <a:cubicBezTo>
                      <a:pt x="165" y="212"/>
                      <a:pt x="152" y="205"/>
                      <a:pt x="159" y="201"/>
                    </a:cubicBezTo>
                    <a:cubicBezTo>
                      <a:pt x="165" y="198"/>
                      <a:pt x="154" y="182"/>
                      <a:pt x="159" y="177"/>
                    </a:cubicBezTo>
                    <a:cubicBezTo>
                      <a:pt x="161" y="175"/>
                      <a:pt x="159" y="168"/>
                      <a:pt x="159" y="163"/>
                    </a:cubicBezTo>
                    <a:cubicBezTo>
                      <a:pt x="159" y="159"/>
                      <a:pt x="179" y="149"/>
                      <a:pt x="184" y="145"/>
                    </a:cubicBezTo>
                    <a:cubicBezTo>
                      <a:pt x="184" y="140"/>
                      <a:pt x="186" y="128"/>
                      <a:pt x="186" y="119"/>
                    </a:cubicBezTo>
                    <a:cubicBezTo>
                      <a:pt x="182" y="124"/>
                      <a:pt x="175" y="126"/>
                      <a:pt x="175" y="124"/>
                    </a:cubicBezTo>
                    <a:cubicBezTo>
                      <a:pt x="172" y="119"/>
                      <a:pt x="175" y="105"/>
                      <a:pt x="170" y="100"/>
                    </a:cubicBezTo>
                    <a:cubicBezTo>
                      <a:pt x="163" y="93"/>
                      <a:pt x="168" y="82"/>
                      <a:pt x="161" y="79"/>
                    </a:cubicBezTo>
                    <a:cubicBezTo>
                      <a:pt x="156" y="77"/>
                      <a:pt x="149" y="65"/>
                      <a:pt x="154" y="63"/>
                    </a:cubicBezTo>
                    <a:cubicBezTo>
                      <a:pt x="159" y="58"/>
                      <a:pt x="154" y="51"/>
                      <a:pt x="159" y="47"/>
                    </a:cubicBezTo>
                    <a:cubicBezTo>
                      <a:pt x="163" y="44"/>
                      <a:pt x="156" y="42"/>
                      <a:pt x="149" y="35"/>
                    </a:cubicBezTo>
                    <a:cubicBezTo>
                      <a:pt x="142" y="28"/>
                      <a:pt x="152" y="19"/>
                      <a:pt x="145" y="12"/>
                    </a:cubicBezTo>
                    <a:cubicBezTo>
                      <a:pt x="138" y="7"/>
                      <a:pt x="138" y="0"/>
                      <a:pt x="135" y="2"/>
                    </a:cubicBezTo>
                    <a:cubicBezTo>
                      <a:pt x="133" y="7"/>
                      <a:pt x="133" y="16"/>
                      <a:pt x="126" y="21"/>
                    </a:cubicBezTo>
                    <a:cubicBezTo>
                      <a:pt x="126" y="21"/>
                      <a:pt x="124" y="21"/>
                      <a:pt x="121" y="23"/>
                    </a:cubicBezTo>
                    <a:cubicBezTo>
                      <a:pt x="121" y="28"/>
                      <a:pt x="119" y="37"/>
                      <a:pt x="121" y="42"/>
                    </a:cubicBezTo>
                    <a:cubicBezTo>
                      <a:pt x="126" y="49"/>
                      <a:pt x="126" y="84"/>
                      <a:pt x="124" y="98"/>
                    </a:cubicBezTo>
                    <a:cubicBezTo>
                      <a:pt x="121" y="112"/>
                      <a:pt x="117" y="121"/>
                      <a:pt x="114" y="131"/>
                    </a:cubicBezTo>
                    <a:cubicBezTo>
                      <a:pt x="112" y="138"/>
                      <a:pt x="121" y="138"/>
                      <a:pt x="117" y="142"/>
                    </a:cubicBezTo>
                    <a:cubicBezTo>
                      <a:pt x="114" y="147"/>
                      <a:pt x="114" y="156"/>
                      <a:pt x="114" y="170"/>
                    </a:cubicBezTo>
                    <a:cubicBezTo>
                      <a:pt x="114" y="187"/>
                      <a:pt x="107" y="210"/>
                      <a:pt x="105" y="219"/>
                    </a:cubicBezTo>
                    <a:cubicBezTo>
                      <a:pt x="105" y="226"/>
                      <a:pt x="100" y="233"/>
                      <a:pt x="100" y="240"/>
                    </a:cubicBezTo>
                    <a:cubicBezTo>
                      <a:pt x="100" y="250"/>
                      <a:pt x="96" y="254"/>
                      <a:pt x="91" y="259"/>
                    </a:cubicBezTo>
                    <a:cubicBezTo>
                      <a:pt x="86" y="264"/>
                      <a:pt x="100" y="277"/>
                      <a:pt x="98" y="284"/>
                    </a:cubicBezTo>
                    <a:cubicBezTo>
                      <a:pt x="98" y="292"/>
                      <a:pt x="89" y="296"/>
                      <a:pt x="91" y="308"/>
                    </a:cubicBezTo>
                    <a:cubicBezTo>
                      <a:pt x="93" y="324"/>
                      <a:pt x="91" y="350"/>
                      <a:pt x="91" y="355"/>
                    </a:cubicBezTo>
                    <a:cubicBezTo>
                      <a:pt x="91" y="359"/>
                      <a:pt x="84" y="359"/>
                      <a:pt x="86" y="369"/>
                    </a:cubicBezTo>
                    <a:cubicBezTo>
                      <a:pt x="89" y="380"/>
                      <a:pt x="80" y="382"/>
                      <a:pt x="80" y="397"/>
                    </a:cubicBezTo>
                    <a:cubicBezTo>
                      <a:pt x="77" y="411"/>
                      <a:pt x="66" y="432"/>
                      <a:pt x="63" y="441"/>
                    </a:cubicBezTo>
                    <a:cubicBezTo>
                      <a:pt x="59" y="453"/>
                      <a:pt x="59" y="460"/>
                      <a:pt x="52" y="460"/>
                    </a:cubicBezTo>
                    <a:cubicBezTo>
                      <a:pt x="47" y="460"/>
                      <a:pt x="45" y="464"/>
                      <a:pt x="49" y="474"/>
                    </a:cubicBezTo>
                    <a:cubicBezTo>
                      <a:pt x="54" y="483"/>
                      <a:pt x="47" y="492"/>
                      <a:pt x="52" y="502"/>
                    </a:cubicBezTo>
                    <a:cubicBezTo>
                      <a:pt x="59" y="511"/>
                      <a:pt x="56" y="513"/>
                      <a:pt x="54" y="523"/>
                    </a:cubicBezTo>
                    <a:cubicBezTo>
                      <a:pt x="52" y="532"/>
                      <a:pt x="47" y="532"/>
                      <a:pt x="47" y="541"/>
                    </a:cubicBezTo>
                    <a:cubicBezTo>
                      <a:pt x="47" y="548"/>
                      <a:pt x="40" y="555"/>
                      <a:pt x="45" y="567"/>
                    </a:cubicBezTo>
                    <a:cubicBezTo>
                      <a:pt x="47" y="576"/>
                      <a:pt x="47" y="578"/>
                      <a:pt x="42" y="578"/>
                    </a:cubicBezTo>
                    <a:cubicBezTo>
                      <a:pt x="38" y="578"/>
                      <a:pt x="35" y="585"/>
                      <a:pt x="33" y="602"/>
                    </a:cubicBezTo>
                    <a:cubicBezTo>
                      <a:pt x="31" y="618"/>
                      <a:pt x="31" y="616"/>
                      <a:pt x="42" y="616"/>
                    </a:cubicBezTo>
                    <a:cubicBezTo>
                      <a:pt x="54" y="616"/>
                      <a:pt x="45" y="578"/>
                      <a:pt x="52" y="578"/>
                    </a:cubicBezTo>
                    <a:cubicBezTo>
                      <a:pt x="59" y="578"/>
                      <a:pt x="54" y="572"/>
                      <a:pt x="61" y="569"/>
                    </a:cubicBezTo>
                    <a:cubicBezTo>
                      <a:pt x="68" y="567"/>
                      <a:pt x="61" y="576"/>
                      <a:pt x="66" y="578"/>
                    </a:cubicBezTo>
                    <a:cubicBezTo>
                      <a:pt x="70" y="578"/>
                      <a:pt x="75" y="583"/>
                      <a:pt x="68" y="588"/>
                    </a:cubicBezTo>
                    <a:cubicBezTo>
                      <a:pt x="61" y="590"/>
                      <a:pt x="68" y="599"/>
                      <a:pt x="66" y="604"/>
                    </a:cubicBezTo>
                    <a:cubicBezTo>
                      <a:pt x="63" y="611"/>
                      <a:pt x="59" y="616"/>
                      <a:pt x="61" y="623"/>
                    </a:cubicBezTo>
                    <a:cubicBezTo>
                      <a:pt x="63" y="628"/>
                      <a:pt x="56" y="628"/>
                      <a:pt x="56" y="637"/>
                    </a:cubicBezTo>
                    <a:cubicBezTo>
                      <a:pt x="56" y="644"/>
                      <a:pt x="61" y="644"/>
                      <a:pt x="59" y="646"/>
                    </a:cubicBezTo>
                    <a:cubicBezTo>
                      <a:pt x="54" y="649"/>
                      <a:pt x="61" y="653"/>
                      <a:pt x="56" y="656"/>
                    </a:cubicBezTo>
                    <a:cubicBezTo>
                      <a:pt x="52" y="656"/>
                      <a:pt x="56" y="663"/>
                      <a:pt x="59" y="667"/>
                    </a:cubicBezTo>
                    <a:cubicBezTo>
                      <a:pt x="61" y="674"/>
                      <a:pt x="52" y="670"/>
                      <a:pt x="47" y="674"/>
                    </a:cubicBezTo>
                    <a:cubicBezTo>
                      <a:pt x="42" y="679"/>
                      <a:pt x="52" y="683"/>
                      <a:pt x="49" y="688"/>
                    </a:cubicBezTo>
                    <a:cubicBezTo>
                      <a:pt x="47" y="693"/>
                      <a:pt x="38" y="686"/>
                      <a:pt x="35" y="683"/>
                    </a:cubicBezTo>
                    <a:cubicBezTo>
                      <a:pt x="33" y="679"/>
                      <a:pt x="40" y="674"/>
                      <a:pt x="45" y="667"/>
                    </a:cubicBezTo>
                    <a:cubicBezTo>
                      <a:pt x="49" y="663"/>
                      <a:pt x="40" y="651"/>
                      <a:pt x="33" y="653"/>
                    </a:cubicBezTo>
                    <a:cubicBezTo>
                      <a:pt x="26" y="656"/>
                      <a:pt x="40" y="663"/>
                      <a:pt x="40" y="670"/>
                    </a:cubicBezTo>
                    <a:cubicBezTo>
                      <a:pt x="40" y="676"/>
                      <a:pt x="28" y="667"/>
                      <a:pt x="28" y="674"/>
                    </a:cubicBezTo>
                    <a:cubicBezTo>
                      <a:pt x="31" y="681"/>
                      <a:pt x="21" y="679"/>
                      <a:pt x="17" y="683"/>
                    </a:cubicBezTo>
                    <a:cubicBezTo>
                      <a:pt x="12" y="688"/>
                      <a:pt x="24" y="693"/>
                      <a:pt x="19" y="695"/>
                    </a:cubicBezTo>
                    <a:cubicBezTo>
                      <a:pt x="14" y="695"/>
                      <a:pt x="5" y="702"/>
                      <a:pt x="5" y="707"/>
                    </a:cubicBezTo>
                    <a:cubicBezTo>
                      <a:pt x="5" y="711"/>
                      <a:pt x="10" y="714"/>
                      <a:pt x="10" y="707"/>
                    </a:cubicBezTo>
                    <a:cubicBezTo>
                      <a:pt x="10" y="702"/>
                      <a:pt x="17" y="702"/>
                      <a:pt x="19" y="707"/>
                    </a:cubicBezTo>
                    <a:cubicBezTo>
                      <a:pt x="21" y="714"/>
                      <a:pt x="26" y="707"/>
                      <a:pt x="33" y="709"/>
                    </a:cubicBezTo>
                    <a:cubicBezTo>
                      <a:pt x="38" y="711"/>
                      <a:pt x="38" y="721"/>
                      <a:pt x="33" y="721"/>
                    </a:cubicBezTo>
                    <a:cubicBezTo>
                      <a:pt x="31" y="721"/>
                      <a:pt x="26" y="726"/>
                      <a:pt x="28" y="733"/>
                    </a:cubicBezTo>
                    <a:cubicBezTo>
                      <a:pt x="28" y="740"/>
                      <a:pt x="42" y="733"/>
                      <a:pt x="47" y="735"/>
                    </a:cubicBezTo>
                    <a:cubicBezTo>
                      <a:pt x="54" y="737"/>
                      <a:pt x="52" y="747"/>
                      <a:pt x="47" y="744"/>
                    </a:cubicBezTo>
                    <a:cubicBezTo>
                      <a:pt x="45" y="740"/>
                      <a:pt x="38" y="735"/>
                      <a:pt x="33" y="740"/>
                    </a:cubicBezTo>
                    <a:cubicBezTo>
                      <a:pt x="31" y="747"/>
                      <a:pt x="26" y="744"/>
                      <a:pt x="21" y="742"/>
                    </a:cubicBezTo>
                    <a:cubicBezTo>
                      <a:pt x="17" y="740"/>
                      <a:pt x="0" y="749"/>
                      <a:pt x="7" y="754"/>
                    </a:cubicBezTo>
                    <a:cubicBezTo>
                      <a:pt x="12" y="758"/>
                      <a:pt x="12" y="763"/>
                      <a:pt x="14" y="763"/>
                    </a:cubicBezTo>
                    <a:cubicBezTo>
                      <a:pt x="19" y="763"/>
                      <a:pt x="24" y="761"/>
                      <a:pt x="26" y="756"/>
                    </a:cubicBezTo>
                    <a:cubicBezTo>
                      <a:pt x="26" y="754"/>
                      <a:pt x="33" y="749"/>
                      <a:pt x="33" y="758"/>
                    </a:cubicBezTo>
                    <a:cubicBezTo>
                      <a:pt x="35" y="765"/>
                      <a:pt x="26" y="761"/>
                      <a:pt x="24" y="765"/>
                    </a:cubicBezTo>
                    <a:cubicBezTo>
                      <a:pt x="21" y="770"/>
                      <a:pt x="17" y="775"/>
                      <a:pt x="12" y="779"/>
                    </a:cubicBezTo>
                    <a:cubicBezTo>
                      <a:pt x="5" y="784"/>
                      <a:pt x="12" y="791"/>
                      <a:pt x="17" y="788"/>
                    </a:cubicBezTo>
                    <a:cubicBezTo>
                      <a:pt x="21" y="786"/>
                      <a:pt x="14" y="793"/>
                      <a:pt x="21" y="795"/>
                    </a:cubicBezTo>
                    <a:cubicBezTo>
                      <a:pt x="28" y="795"/>
                      <a:pt x="31" y="791"/>
                      <a:pt x="28" y="786"/>
                    </a:cubicBezTo>
                    <a:cubicBezTo>
                      <a:pt x="26" y="781"/>
                      <a:pt x="31" y="770"/>
                      <a:pt x="38" y="777"/>
                    </a:cubicBezTo>
                    <a:cubicBezTo>
                      <a:pt x="42" y="781"/>
                      <a:pt x="35" y="786"/>
                      <a:pt x="35" y="791"/>
                    </a:cubicBezTo>
                    <a:cubicBezTo>
                      <a:pt x="35" y="795"/>
                      <a:pt x="31" y="802"/>
                      <a:pt x="31" y="807"/>
                    </a:cubicBezTo>
                    <a:cubicBezTo>
                      <a:pt x="31" y="812"/>
                      <a:pt x="26" y="809"/>
                      <a:pt x="26" y="814"/>
                    </a:cubicBezTo>
                    <a:cubicBezTo>
                      <a:pt x="26" y="821"/>
                      <a:pt x="12" y="816"/>
                      <a:pt x="19" y="821"/>
                    </a:cubicBezTo>
                    <a:cubicBezTo>
                      <a:pt x="24" y="826"/>
                      <a:pt x="14" y="831"/>
                      <a:pt x="19" y="833"/>
                    </a:cubicBezTo>
                    <a:cubicBezTo>
                      <a:pt x="21" y="838"/>
                      <a:pt x="24" y="828"/>
                      <a:pt x="28" y="831"/>
                    </a:cubicBezTo>
                    <a:cubicBezTo>
                      <a:pt x="35" y="833"/>
                      <a:pt x="33" y="833"/>
                      <a:pt x="40" y="831"/>
                    </a:cubicBezTo>
                    <a:cubicBezTo>
                      <a:pt x="47" y="828"/>
                      <a:pt x="52" y="835"/>
                      <a:pt x="45" y="838"/>
                    </a:cubicBezTo>
                    <a:cubicBezTo>
                      <a:pt x="38" y="840"/>
                      <a:pt x="31" y="847"/>
                      <a:pt x="35" y="847"/>
                    </a:cubicBezTo>
                    <a:cubicBezTo>
                      <a:pt x="38" y="849"/>
                      <a:pt x="45" y="842"/>
                      <a:pt x="47" y="849"/>
                    </a:cubicBezTo>
                    <a:cubicBezTo>
                      <a:pt x="49" y="856"/>
                      <a:pt x="54" y="854"/>
                      <a:pt x="54" y="847"/>
                    </a:cubicBezTo>
                    <a:cubicBezTo>
                      <a:pt x="54" y="840"/>
                      <a:pt x="66" y="847"/>
                      <a:pt x="68" y="852"/>
                    </a:cubicBezTo>
                    <a:cubicBezTo>
                      <a:pt x="70" y="856"/>
                      <a:pt x="56" y="861"/>
                      <a:pt x="49" y="859"/>
                    </a:cubicBezTo>
                    <a:cubicBezTo>
                      <a:pt x="42" y="859"/>
                      <a:pt x="38" y="866"/>
                      <a:pt x="42" y="873"/>
                    </a:cubicBezTo>
                    <a:cubicBezTo>
                      <a:pt x="47" y="877"/>
                      <a:pt x="54" y="873"/>
                      <a:pt x="59" y="868"/>
                    </a:cubicBezTo>
                    <a:cubicBezTo>
                      <a:pt x="63" y="861"/>
                      <a:pt x="89" y="863"/>
                      <a:pt x="91" y="868"/>
                    </a:cubicBezTo>
                    <a:cubicBezTo>
                      <a:pt x="93" y="875"/>
                      <a:pt x="80" y="870"/>
                      <a:pt x="77" y="873"/>
                    </a:cubicBezTo>
                    <a:cubicBezTo>
                      <a:pt x="77" y="877"/>
                      <a:pt x="66" y="879"/>
                      <a:pt x="66" y="875"/>
                    </a:cubicBezTo>
                    <a:cubicBezTo>
                      <a:pt x="63" y="873"/>
                      <a:pt x="54" y="877"/>
                      <a:pt x="54" y="882"/>
                    </a:cubicBezTo>
                    <a:cubicBezTo>
                      <a:pt x="52" y="889"/>
                      <a:pt x="45" y="889"/>
                      <a:pt x="54" y="891"/>
                    </a:cubicBezTo>
                    <a:cubicBezTo>
                      <a:pt x="61" y="893"/>
                      <a:pt x="59" y="882"/>
                      <a:pt x="73" y="884"/>
                    </a:cubicBezTo>
                    <a:cubicBezTo>
                      <a:pt x="86" y="884"/>
                      <a:pt x="93" y="870"/>
                      <a:pt x="96" y="879"/>
                    </a:cubicBezTo>
                    <a:cubicBezTo>
                      <a:pt x="100" y="886"/>
                      <a:pt x="86" y="891"/>
                      <a:pt x="80" y="886"/>
                    </a:cubicBezTo>
                    <a:cubicBezTo>
                      <a:pt x="75" y="882"/>
                      <a:pt x="70" y="891"/>
                      <a:pt x="70" y="898"/>
                    </a:cubicBezTo>
                    <a:cubicBezTo>
                      <a:pt x="70" y="905"/>
                      <a:pt x="54" y="896"/>
                      <a:pt x="47" y="896"/>
                    </a:cubicBezTo>
                    <a:cubicBezTo>
                      <a:pt x="40" y="893"/>
                      <a:pt x="42" y="903"/>
                      <a:pt x="49" y="910"/>
                    </a:cubicBezTo>
                    <a:cubicBezTo>
                      <a:pt x="56" y="917"/>
                      <a:pt x="61" y="907"/>
                      <a:pt x="68" y="914"/>
                    </a:cubicBezTo>
                    <a:cubicBezTo>
                      <a:pt x="75" y="919"/>
                      <a:pt x="75" y="924"/>
                      <a:pt x="82" y="919"/>
                    </a:cubicBezTo>
                    <a:cubicBezTo>
                      <a:pt x="86" y="914"/>
                      <a:pt x="82" y="914"/>
                      <a:pt x="77" y="912"/>
                    </a:cubicBezTo>
                    <a:cubicBezTo>
                      <a:pt x="75" y="910"/>
                      <a:pt x="77" y="903"/>
                      <a:pt x="86" y="905"/>
                    </a:cubicBezTo>
                    <a:cubicBezTo>
                      <a:pt x="96" y="910"/>
                      <a:pt x="105" y="903"/>
                      <a:pt x="103" y="891"/>
                    </a:cubicBezTo>
                    <a:cubicBezTo>
                      <a:pt x="100" y="879"/>
                      <a:pt x="110" y="875"/>
                      <a:pt x="121" y="870"/>
                    </a:cubicBezTo>
                    <a:cubicBezTo>
                      <a:pt x="133" y="868"/>
                      <a:pt x="126" y="877"/>
                      <a:pt x="119" y="882"/>
                    </a:cubicBezTo>
                    <a:cubicBezTo>
                      <a:pt x="110" y="884"/>
                      <a:pt x="110" y="886"/>
                      <a:pt x="114" y="893"/>
                    </a:cubicBezTo>
                    <a:cubicBezTo>
                      <a:pt x="121" y="900"/>
                      <a:pt x="131" y="889"/>
                      <a:pt x="135" y="893"/>
                    </a:cubicBezTo>
                    <a:cubicBezTo>
                      <a:pt x="140" y="898"/>
                      <a:pt x="126" y="898"/>
                      <a:pt x="124" y="903"/>
                    </a:cubicBezTo>
                    <a:cubicBezTo>
                      <a:pt x="121" y="910"/>
                      <a:pt x="133" y="914"/>
                      <a:pt x="124" y="919"/>
                    </a:cubicBezTo>
                    <a:cubicBezTo>
                      <a:pt x="117" y="921"/>
                      <a:pt x="119" y="903"/>
                      <a:pt x="114" y="900"/>
                    </a:cubicBezTo>
                    <a:cubicBezTo>
                      <a:pt x="110" y="898"/>
                      <a:pt x="105" y="903"/>
                      <a:pt x="110" y="914"/>
                    </a:cubicBezTo>
                    <a:cubicBezTo>
                      <a:pt x="114" y="926"/>
                      <a:pt x="105" y="917"/>
                      <a:pt x="100" y="910"/>
                    </a:cubicBezTo>
                    <a:cubicBezTo>
                      <a:pt x="96" y="905"/>
                      <a:pt x="89" y="912"/>
                      <a:pt x="96" y="919"/>
                    </a:cubicBezTo>
                    <a:cubicBezTo>
                      <a:pt x="100" y="924"/>
                      <a:pt x="84" y="919"/>
                      <a:pt x="84" y="926"/>
                    </a:cubicBezTo>
                    <a:cubicBezTo>
                      <a:pt x="84" y="936"/>
                      <a:pt x="91" y="928"/>
                      <a:pt x="100" y="931"/>
                    </a:cubicBezTo>
                    <a:cubicBezTo>
                      <a:pt x="107" y="933"/>
                      <a:pt x="105" y="945"/>
                      <a:pt x="110" y="950"/>
                    </a:cubicBezTo>
                    <a:cubicBezTo>
                      <a:pt x="117" y="954"/>
                      <a:pt x="112" y="933"/>
                      <a:pt x="117" y="933"/>
                    </a:cubicBezTo>
                    <a:cubicBezTo>
                      <a:pt x="124" y="931"/>
                      <a:pt x="119" y="947"/>
                      <a:pt x="133" y="952"/>
                    </a:cubicBezTo>
                    <a:cubicBezTo>
                      <a:pt x="147" y="957"/>
                      <a:pt x="133" y="950"/>
                      <a:pt x="140" y="945"/>
                    </a:cubicBezTo>
                    <a:cubicBezTo>
                      <a:pt x="147" y="940"/>
                      <a:pt x="156" y="959"/>
                      <a:pt x="163" y="961"/>
                    </a:cubicBezTo>
                    <a:cubicBezTo>
                      <a:pt x="170" y="964"/>
                      <a:pt x="165" y="952"/>
                      <a:pt x="159" y="947"/>
                    </a:cubicBezTo>
                    <a:cubicBezTo>
                      <a:pt x="154" y="943"/>
                      <a:pt x="165" y="945"/>
                      <a:pt x="172" y="947"/>
                    </a:cubicBezTo>
                    <a:cubicBezTo>
                      <a:pt x="179" y="950"/>
                      <a:pt x="184" y="950"/>
                      <a:pt x="186" y="945"/>
                    </a:cubicBezTo>
                    <a:cubicBezTo>
                      <a:pt x="186" y="943"/>
                      <a:pt x="189" y="943"/>
                      <a:pt x="189" y="945"/>
                    </a:cubicBezTo>
                    <a:cubicBezTo>
                      <a:pt x="182" y="938"/>
                      <a:pt x="156" y="943"/>
                      <a:pt x="154" y="943"/>
                    </a:cubicBezTo>
                    <a:cubicBezTo>
                      <a:pt x="149" y="943"/>
                      <a:pt x="154" y="884"/>
                      <a:pt x="154" y="873"/>
                    </a:cubicBezTo>
                    <a:lnTo>
                      <a:pt x="152" y="873"/>
                    </a:lnTo>
                    <a:cubicBezTo>
                      <a:pt x="147" y="873"/>
                      <a:pt x="133" y="873"/>
                      <a:pt x="135" y="863"/>
                    </a:cubicBezTo>
                    <a:cubicBezTo>
                      <a:pt x="135" y="861"/>
                      <a:pt x="135" y="861"/>
                      <a:pt x="138" y="861"/>
                    </a:cubicBezTo>
                    <a:cubicBezTo>
                      <a:pt x="135" y="859"/>
                      <a:pt x="131" y="854"/>
                      <a:pt x="126" y="854"/>
                    </a:cubicBezTo>
                    <a:cubicBezTo>
                      <a:pt x="117" y="852"/>
                      <a:pt x="93" y="854"/>
                      <a:pt x="89" y="85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6" name="Freeform 359">
                <a:extLst>
                  <a:ext uri="{FF2B5EF4-FFF2-40B4-BE49-F238E27FC236}">
                    <a16:creationId xmlns:a16="http://schemas.microsoft.com/office/drawing/2014/main" id="{50FD8079-53A6-EEC2-E659-D4364E416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590"/>
                <a:ext cx="114" cy="581"/>
              </a:xfrm>
              <a:custGeom>
                <a:avLst/>
                <a:gdLst>
                  <a:gd name="T0" fmla="*/ 77 w 189"/>
                  <a:gd name="T1" fmla="*/ 845 h 964"/>
                  <a:gd name="T2" fmla="*/ 54 w 189"/>
                  <a:gd name="T3" fmla="*/ 800 h 964"/>
                  <a:gd name="T4" fmla="*/ 73 w 189"/>
                  <a:gd name="T5" fmla="*/ 751 h 964"/>
                  <a:gd name="T6" fmla="*/ 86 w 189"/>
                  <a:gd name="T7" fmla="*/ 707 h 964"/>
                  <a:gd name="T8" fmla="*/ 89 w 189"/>
                  <a:gd name="T9" fmla="*/ 660 h 964"/>
                  <a:gd name="T10" fmla="*/ 86 w 189"/>
                  <a:gd name="T11" fmla="*/ 635 h 964"/>
                  <a:gd name="T12" fmla="*/ 84 w 189"/>
                  <a:gd name="T13" fmla="*/ 588 h 964"/>
                  <a:gd name="T14" fmla="*/ 86 w 189"/>
                  <a:gd name="T15" fmla="*/ 534 h 964"/>
                  <a:gd name="T16" fmla="*/ 107 w 189"/>
                  <a:gd name="T17" fmla="*/ 497 h 964"/>
                  <a:gd name="T18" fmla="*/ 117 w 189"/>
                  <a:gd name="T19" fmla="*/ 436 h 964"/>
                  <a:gd name="T20" fmla="*/ 128 w 189"/>
                  <a:gd name="T21" fmla="*/ 375 h 964"/>
                  <a:gd name="T22" fmla="*/ 117 w 189"/>
                  <a:gd name="T23" fmla="*/ 313 h 964"/>
                  <a:gd name="T24" fmla="*/ 131 w 189"/>
                  <a:gd name="T25" fmla="*/ 264 h 964"/>
                  <a:gd name="T26" fmla="*/ 161 w 189"/>
                  <a:gd name="T27" fmla="*/ 215 h 964"/>
                  <a:gd name="T28" fmla="*/ 159 w 189"/>
                  <a:gd name="T29" fmla="*/ 163 h 964"/>
                  <a:gd name="T30" fmla="*/ 175 w 189"/>
                  <a:gd name="T31" fmla="*/ 124 h 964"/>
                  <a:gd name="T32" fmla="*/ 154 w 189"/>
                  <a:gd name="T33" fmla="*/ 63 h 964"/>
                  <a:gd name="T34" fmla="*/ 145 w 189"/>
                  <a:gd name="T35" fmla="*/ 12 h 964"/>
                  <a:gd name="T36" fmla="*/ 121 w 189"/>
                  <a:gd name="T37" fmla="*/ 23 h 964"/>
                  <a:gd name="T38" fmla="*/ 114 w 189"/>
                  <a:gd name="T39" fmla="*/ 131 h 964"/>
                  <a:gd name="T40" fmla="*/ 105 w 189"/>
                  <a:gd name="T41" fmla="*/ 219 h 964"/>
                  <a:gd name="T42" fmla="*/ 98 w 189"/>
                  <a:gd name="T43" fmla="*/ 284 h 964"/>
                  <a:gd name="T44" fmla="*/ 86 w 189"/>
                  <a:gd name="T45" fmla="*/ 369 h 964"/>
                  <a:gd name="T46" fmla="*/ 52 w 189"/>
                  <a:gd name="T47" fmla="*/ 460 h 964"/>
                  <a:gd name="T48" fmla="*/ 54 w 189"/>
                  <a:gd name="T49" fmla="*/ 523 h 964"/>
                  <a:gd name="T50" fmla="*/ 42 w 189"/>
                  <a:gd name="T51" fmla="*/ 578 h 964"/>
                  <a:gd name="T52" fmla="*/ 52 w 189"/>
                  <a:gd name="T53" fmla="*/ 578 h 964"/>
                  <a:gd name="T54" fmla="*/ 68 w 189"/>
                  <a:gd name="T55" fmla="*/ 588 h 964"/>
                  <a:gd name="T56" fmla="*/ 56 w 189"/>
                  <a:gd name="T57" fmla="*/ 637 h 964"/>
                  <a:gd name="T58" fmla="*/ 59 w 189"/>
                  <a:gd name="T59" fmla="*/ 667 h 964"/>
                  <a:gd name="T60" fmla="*/ 35 w 189"/>
                  <a:gd name="T61" fmla="*/ 683 h 964"/>
                  <a:gd name="T62" fmla="*/ 40 w 189"/>
                  <a:gd name="T63" fmla="*/ 670 h 964"/>
                  <a:gd name="T64" fmla="*/ 19 w 189"/>
                  <a:gd name="T65" fmla="*/ 695 h 964"/>
                  <a:gd name="T66" fmla="*/ 19 w 189"/>
                  <a:gd name="T67" fmla="*/ 707 h 964"/>
                  <a:gd name="T68" fmla="*/ 28 w 189"/>
                  <a:gd name="T69" fmla="*/ 733 h 964"/>
                  <a:gd name="T70" fmla="*/ 33 w 189"/>
                  <a:gd name="T71" fmla="*/ 740 h 964"/>
                  <a:gd name="T72" fmla="*/ 14 w 189"/>
                  <a:gd name="T73" fmla="*/ 763 h 964"/>
                  <a:gd name="T74" fmla="*/ 24 w 189"/>
                  <a:gd name="T75" fmla="*/ 765 h 964"/>
                  <a:gd name="T76" fmla="*/ 21 w 189"/>
                  <a:gd name="T77" fmla="*/ 795 h 964"/>
                  <a:gd name="T78" fmla="*/ 35 w 189"/>
                  <a:gd name="T79" fmla="*/ 791 h 964"/>
                  <a:gd name="T80" fmla="*/ 19 w 189"/>
                  <a:gd name="T81" fmla="*/ 821 h 964"/>
                  <a:gd name="T82" fmla="*/ 40 w 189"/>
                  <a:gd name="T83" fmla="*/ 831 h 964"/>
                  <a:gd name="T84" fmla="*/ 47 w 189"/>
                  <a:gd name="T85" fmla="*/ 849 h 964"/>
                  <a:gd name="T86" fmla="*/ 49 w 189"/>
                  <a:gd name="T87" fmla="*/ 859 h 964"/>
                  <a:gd name="T88" fmla="*/ 91 w 189"/>
                  <a:gd name="T89" fmla="*/ 868 h 964"/>
                  <a:gd name="T90" fmla="*/ 54 w 189"/>
                  <a:gd name="T91" fmla="*/ 882 h 964"/>
                  <a:gd name="T92" fmla="*/ 96 w 189"/>
                  <a:gd name="T93" fmla="*/ 879 h 964"/>
                  <a:gd name="T94" fmla="*/ 47 w 189"/>
                  <a:gd name="T95" fmla="*/ 896 h 964"/>
                  <a:gd name="T96" fmla="*/ 82 w 189"/>
                  <a:gd name="T97" fmla="*/ 919 h 964"/>
                  <a:gd name="T98" fmla="*/ 103 w 189"/>
                  <a:gd name="T99" fmla="*/ 891 h 964"/>
                  <a:gd name="T100" fmla="*/ 114 w 189"/>
                  <a:gd name="T101" fmla="*/ 893 h 964"/>
                  <a:gd name="T102" fmla="*/ 124 w 189"/>
                  <a:gd name="T103" fmla="*/ 919 h 964"/>
                  <a:gd name="T104" fmla="*/ 100 w 189"/>
                  <a:gd name="T105" fmla="*/ 910 h 964"/>
                  <a:gd name="T106" fmla="*/ 100 w 189"/>
                  <a:gd name="T107" fmla="*/ 931 h 964"/>
                  <a:gd name="T108" fmla="*/ 133 w 189"/>
                  <a:gd name="T109" fmla="*/ 952 h 964"/>
                  <a:gd name="T110" fmla="*/ 159 w 189"/>
                  <a:gd name="T111" fmla="*/ 947 h 964"/>
                  <a:gd name="T112" fmla="*/ 189 w 189"/>
                  <a:gd name="T113" fmla="*/ 945 h 964"/>
                  <a:gd name="T114" fmla="*/ 152 w 189"/>
                  <a:gd name="T115" fmla="*/ 873 h 964"/>
                  <a:gd name="T116" fmla="*/ 126 w 189"/>
                  <a:gd name="T117" fmla="*/ 854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964">
                    <a:moveTo>
                      <a:pt x="89" y="854"/>
                    </a:moveTo>
                    <a:lnTo>
                      <a:pt x="89" y="854"/>
                    </a:lnTo>
                    <a:cubicBezTo>
                      <a:pt x="84" y="854"/>
                      <a:pt x="82" y="845"/>
                      <a:pt x="77" y="845"/>
                    </a:cubicBezTo>
                    <a:cubicBezTo>
                      <a:pt x="75" y="845"/>
                      <a:pt x="75" y="828"/>
                      <a:pt x="77" y="821"/>
                    </a:cubicBezTo>
                    <a:cubicBezTo>
                      <a:pt x="80" y="814"/>
                      <a:pt x="61" y="816"/>
                      <a:pt x="56" y="814"/>
                    </a:cubicBezTo>
                    <a:cubicBezTo>
                      <a:pt x="52" y="812"/>
                      <a:pt x="59" y="807"/>
                      <a:pt x="54" y="800"/>
                    </a:cubicBezTo>
                    <a:cubicBezTo>
                      <a:pt x="47" y="793"/>
                      <a:pt x="52" y="786"/>
                      <a:pt x="52" y="781"/>
                    </a:cubicBezTo>
                    <a:cubicBezTo>
                      <a:pt x="54" y="777"/>
                      <a:pt x="56" y="768"/>
                      <a:pt x="63" y="768"/>
                    </a:cubicBezTo>
                    <a:cubicBezTo>
                      <a:pt x="70" y="768"/>
                      <a:pt x="66" y="756"/>
                      <a:pt x="73" y="751"/>
                    </a:cubicBezTo>
                    <a:cubicBezTo>
                      <a:pt x="80" y="747"/>
                      <a:pt x="66" y="740"/>
                      <a:pt x="73" y="735"/>
                    </a:cubicBezTo>
                    <a:cubicBezTo>
                      <a:pt x="77" y="730"/>
                      <a:pt x="73" y="723"/>
                      <a:pt x="82" y="721"/>
                    </a:cubicBezTo>
                    <a:cubicBezTo>
                      <a:pt x="91" y="721"/>
                      <a:pt x="82" y="709"/>
                      <a:pt x="86" y="707"/>
                    </a:cubicBezTo>
                    <a:cubicBezTo>
                      <a:pt x="93" y="704"/>
                      <a:pt x="86" y="697"/>
                      <a:pt x="89" y="690"/>
                    </a:cubicBezTo>
                    <a:cubicBezTo>
                      <a:pt x="91" y="681"/>
                      <a:pt x="84" y="676"/>
                      <a:pt x="91" y="674"/>
                    </a:cubicBezTo>
                    <a:cubicBezTo>
                      <a:pt x="100" y="670"/>
                      <a:pt x="93" y="665"/>
                      <a:pt x="89" y="660"/>
                    </a:cubicBezTo>
                    <a:cubicBezTo>
                      <a:pt x="82" y="656"/>
                      <a:pt x="89" y="656"/>
                      <a:pt x="96" y="656"/>
                    </a:cubicBezTo>
                    <a:cubicBezTo>
                      <a:pt x="103" y="656"/>
                      <a:pt x="100" y="644"/>
                      <a:pt x="93" y="646"/>
                    </a:cubicBezTo>
                    <a:cubicBezTo>
                      <a:pt x="86" y="649"/>
                      <a:pt x="82" y="639"/>
                      <a:pt x="86" y="635"/>
                    </a:cubicBezTo>
                    <a:cubicBezTo>
                      <a:pt x="93" y="628"/>
                      <a:pt x="82" y="625"/>
                      <a:pt x="84" y="621"/>
                    </a:cubicBezTo>
                    <a:cubicBezTo>
                      <a:pt x="86" y="616"/>
                      <a:pt x="86" y="611"/>
                      <a:pt x="82" y="609"/>
                    </a:cubicBezTo>
                    <a:cubicBezTo>
                      <a:pt x="77" y="606"/>
                      <a:pt x="80" y="588"/>
                      <a:pt x="84" y="588"/>
                    </a:cubicBezTo>
                    <a:cubicBezTo>
                      <a:pt x="89" y="585"/>
                      <a:pt x="86" y="569"/>
                      <a:pt x="86" y="565"/>
                    </a:cubicBezTo>
                    <a:cubicBezTo>
                      <a:pt x="86" y="560"/>
                      <a:pt x="82" y="553"/>
                      <a:pt x="82" y="548"/>
                    </a:cubicBezTo>
                    <a:cubicBezTo>
                      <a:pt x="82" y="546"/>
                      <a:pt x="86" y="544"/>
                      <a:pt x="86" y="534"/>
                    </a:cubicBezTo>
                    <a:cubicBezTo>
                      <a:pt x="86" y="525"/>
                      <a:pt x="89" y="523"/>
                      <a:pt x="93" y="520"/>
                    </a:cubicBezTo>
                    <a:cubicBezTo>
                      <a:pt x="98" y="520"/>
                      <a:pt x="93" y="511"/>
                      <a:pt x="93" y="506"/>
                    </a:cubicBezTo>
                    <a:cubicBezTo>
                      <a:pt x="96" y="499"/>
                      <a:pt x="105" y="506"/>
                      <a:pt x="107" y="497"/>
                    </a:cubicBezTo>
                    <a:cubicBezTo>
                      <a:pt x="107" y="487"/>
                      <a:pt x="100" y="490"/>
                      <a:pt x="100" y="485"/>
                    </a:cubicBezTo>
                    <a:cubicBezTo>
                      <a:pt x="103" y="478"/>
                      <a:pt x="100" y="471"/>
                      <a:pt x="100" y="457"/>
                    </a:cubicBezTo>
                    <a:cubicBezTo>
                      <a:pt x="100" y="443"/>
                      <a:pt x="112" y="439"/>
                      <a:pt x="117" y="436"/>
                    </a:cubicBezTo>
                    <a:cubicBezTo>
                      <a:pt x="121" y="432"/>
                      <a:pt x="112" y="411"/>
                      <a:pt x="117" y="408"/>
                    </a:cubicBezTo>
                    <a:cubicBezTo>
                      <a:pt x="124" y="406"/>
                      <a:pt x="119" y="397"/>
                      <a:pt x="124" y="394"/>
                    </a:cubicBezTo>
                    <a:cubicBezTo>
                      <a:pt x="128" y="389"/>
                      <a:pt x="126" y="382"/>
                      <a:pt x="128" y="375"/>
                    </a:cubicBezTo>
                    <a:cubicBezTo>
                      <a:pt x="131" y="369"/>
                      <a:pt x="124" y="364"/>
                      <a:pt x="124" y="357"/>
                    </a:cubicBezTo>
                    <a:cubicBezTo>
                      <a:pt x="124" y="350"/>
                      <a:pt x="124" y="343"/>
                      <a:pt x="117" y="336"/>
                    </a:cubicBezTo>
                    <a:cubicBezTo>
                      <a:pt x="112" y="329"/>
                      <a:pt x="112" y="313"/>
                      <a:pt x="117" y="313"/>
                    </a:cubicBezTo>
                    <a:cubicBezTo>
                      <a:pt x="121" y="313"/>
                      <a:pt x="119" y="299"/>
                      <a:pt x="126" y="296"/>
                    </a:cubicBezTo>
                    <a:cubicBezTo>
                      <a:pt x="133" y="294"/>
                      <a:pt x="128" y="282"/>
                      <a:pt x="126" y="275"/>
                    </a:cubicBezTo>
                    <a:cubicBezTo>
                      <a:pt x="124" y="266"/>
                      <a:pt x="131" y="271"/>
                      <a:pt x="131" y="264"/>
                    </a:cubicBezTo>
                    <a:cubicBezTo>
                      <a:pt x="131" y="257"/>
                      <a:pt x="135" y="245"/>
                      <a:pt x="140" y="243"/>
                    </a:cubicBezTo>
                    <a:cubicBezTo>
                      <a:pt x="147" y="240"/>
                      <a:pt x="147" y="231"/>
                      <a:pt x="147" y="226"/>
                    </a:cubicBezTo>
                    <a:cubicBezTo>
                      <a:pt x="147" y="222"/>
                      <a:pt x="156" y="219"/>
                      <a:pt x="161" y="215"/>
                    </a:cubicBezTo>
                    <a:cubicBezTo>
                      <a:pt x="165" y="212"/>
                      <a:pt x="152" y="205"/>
                      <a:pt x="159" y="201"/>
                    </a:cubicBezTo>
                    <a:cubicBezTo>
                      <a:pt x="165" y="198"/>
                      <a:pt x="154" y="182"/>
                      <a:pt x="159" y="177"/>
                    </a:cubicBezTo>
                    <a:cubicBezTo>
                      <a:pt x="161" y="175"/>
                      <a:pt x="159" y="168"/>
                      <a:pt x="159" y="163"/>
                    </a:cubicBezTo>
                    <a:cubicBezTo>
                      <a:pt x="159" y="159"/>
                      <a:pt x="179" y="149"/>
                      <a:pt x="184" y="145"/>
                    </a:cubicBezTo>
                    <a:cubicBezTo>
                      <a:pt x="184" y="140"/>
                      <a:pt x="186" y="128"/>
                      <a:pt x="186" y="119"/>
                    </a:cubicBezTo>
                    <a:cubicBezTo>
                      <a:pt x="182" y="124"/>
                      <a:pt x="175" y="126"/>
                      <a:pt x="175" y="124"/>
                    </a:cubicBezTo>
                    <a:cubicBezTo>
                      <a:pt x="172" y="119"/>
                      <a:pt x="175" y="105"/>
                      <a:pt x="170" y="100"/>
                    </a:cubicBezTo>
                    <a:cubicBezTo>
                      <a:pt x="163" y="93"/>
                      <a:pt x="168" y="82"/>
                      <a:pt x="161" y="79"/>
                    </a:cubicBezTo>
                    <a:cubicBezTo>
                      <a:pt x="156" y="77"/>
                      <a:pt x="149" y="65"/>
                      <a:pt x="154" y="63"/>
                    </a:cubicBezTo>
                    <a:cubicBezTo>
                      <a:pt x="159" y="58"/>
                      <a:pt x="154" y="51"/>
                      <a:pt x="159" y="47"/>
                    </a:cubicBezTo>
                    <a:cubicBezTo>
                      <a:pt x="163" y="44"/>
                      <a:pt x="156" y="42"/>
                      <a:pt x="149" y="35"/>
                    </a:cubicBezTo>
                    <a:cubicBezTo>
                      <a:pt x="142" y="28"/>
                      <a:pt x="152" y="19"/>
                      <a:pt x="145" y="12"/>
                    </a:cubicBezTo>
                    <a:cubicBezTo>
                      <a:pt x="138" y="7"/>
                      <a:pt x="138" y="0"/>
                      <a:pt x="135" y="2"/>
                    </a:cubicBezTo>
                    <a:cubicBezTo>
                      <a:pt x="133" y="7"/>
                      <a:pt x="133" y="16"/>
                      <a:pt x="126" y="21"/>
                    </a:cubicBezTo>
                    <a:cubicBezTo>
                      <a:pt x="126" y="21"/>
                      <a:pt x="124" y="21"/>
                      <a:pt x="121" y="23"/>
                    </a:cubicBezTo>
                    <a:cubicBezTo>
                      <a:pt x="121" y="28"/>
                      <a:pt x="119" y="37"/>
                      <a:pt x="121" y="42"/>
                    </a:cubicBezTo>
                    <a:cubicBezTo>
                      <a:pt x="126" y="49"/>
                      <a:pt x="126" y="84"/>
                      <a:pt x="124" y="98"/>
                    </a:cubicBezTo>
                    <a:cubicBezTo>
                      <a:pt x="121" y="112"/>
                      <a:pt x="117" y="121"/>
                      <a:pt x="114" y="131"/>
                    </a:cubicBezTo>
                    <a:cubicBezTo>
                      <a:pt x="112" y="138"/>
                      <a:pt x="121" y="138"/>
                      <a:pt x="117" y="142"/>
                    </a:cubicBezTo>
                    <a:cubicBezTo>
                      <a:pt x="114" y="147"/>
                      <a:pt x="114" y="156"/>
                      <a:pt x="114" y="170"/>
                    </a:cubicBezTo>
                    <a:cubicBezTo>
                      <a:pt x="114" y="187"/>
                      <a:pt x="107" y="210"/>
                      <a:pt x="105" y="219"/>
                    </a:cubicBezTo>
                    <a:cubicBezTo>
                      <a:pt x="105" y="226"/>
                      <a:pt x="100" y="233"/>
                      <a:pt x="100" y="240"/>
                    </a:cubicBezTo>
                    <a:cubicBezTo>
                      <a:pt x="100" y="250"/>
                      <a:pt x="96" y="254"/>
                      <a:pt x="91" y="259"/>
                    </a:cubicBezTo>
                    <a:cubicBezTo>
                      <a:pt x="86" y="264"/>
                      <a:pt x="100" y="277"/>
                      <a:pt x="98" y="284"/>
                    </a:cubicBezTo>
                    <a:cubicBezTo>
                      <a:pt x="98" y="292"/>
                      <a:pt x="89" y="296"/>
                      <a:pt x="91" y="308"/>
                    </a:cubicBezTo>
                    <a:cubicBezTo>
                      <a:pt x="93" y="324"/>
                      <a:pt x="91" y="350"/>
                      <a:pt x="91" y="355"/>
                    </a:cubicBezTo>
                    <a:cubicBezTo>
                      <a:pt x="91" y="359"/>
                      <a:pt x="84" y="359"/>
                      <a:pt x="86" y="369"/>
                    </a:cubicBezTo>
                    <a:cubicBezTo>
                      <a:pt x="89" y="380"/>
                      <a:pt x="80" y="382"/>
                      <a:pt x="80" y="397"/>
                    </a:cubicBezTo>
                    <a:cubicBezTo>
                      <a:pt x="77" y="411"/>
                      <a:pt x="66" y="432"/>
                      <a:pt x="63" y="441"/>
                    </a:cubicBezTo>
                    <a:cubicBezTo>
                      <a:pt x="59" y="453"/>
                      <a:pt x="59" y="460"/>
                      <a:pt x="52" y="460"/>
                    </a:cubicBezTo>
                    <a:cubicBezTo>
                      <a:pt x="47" y="460"/>
                      <a:pt x="45" y="464"/>
                      <a:pt x="49" y="474"/>
                    </a:cubicBezTo>
                    <a:cubicBezTo>
                      <a:pt x="54" y="483"/>
                      <a:pt x="47" y="492"/>
                      <a:pt x="52" y="502"/>
                    </a:cubicBezTo>
                    <a:cubicBezTo>
                      <a:pt x="59" y="511"/>
                      <a:pt x="56" y="513"/>
                      <a:pt x="54" y="523"/>
                    </a:cubicBezTo>
                    <a:cubicBezTo>
                      <a:pt x="52" y="532"/>
                      <a:pt x="47" y="532"/>
                      <a:pt x="47" y="541"/>
                    </a:cubicBezTo>
                    <a:cubicBezTo>
                      <a:pt x="47" y="548"/>
                      <a:pt x="40" y="555"/>
                      <a:pt x="45" y="567"/>
                    </a:cubicBezTo>
                    <a:cubicBezTo>
                      <a:pt x="47" y="576"/>
                      <a:pt x="47" y="578"/>
                      <a:pt x="42" y="578"/>
                    </a:cubicBezTo>
                    <a:cubicBezTo>
                      <a:pt x="38" y="578"/>
                      <a:pt x="35" y="585"/>
                      <a:pt x="33" y="602"/>
                    </a:cubicBezTo>
                    <a:cubicBezTo>
                      <a:pt x="31" y="618"/>
                      <a:pt x="31" y="616"/>
                      <a:pt x="42" y="616"/>
                    </a:cubicBezTo>
                    <a:cubicBezTo>
                      <a:pt x="54" y="616"/>
                      <a:pt x="45" y="578"/>
                      <a:pt x="52" y="578"/>
                    </a:cubicBezTo>
                    <a:cubicBezTo>
                      <a:pt x="59" y="578"/>
                      <a:pt x="54" y="572"/>
                      <a:pt x="61" y="569"/>
                    </a:cubicBezTo>
                    <a:cubicBezTo>
                      <a:pt x="68" y="567"/>
                      <a:pt x="61" y="576"/>
                      <a:pt x="66" y="578"/>
                    </a:cubicBezTo>
                    <a:cubicBezTo>
                      <a:pt x="70" y="578"/>
                      <a:pt x="75" y="583"/>
                      <a:pt x="68" y="588"/>
                    </a:cubicBezTo>
                    <a:cubicBezTo>
                      <a:pt x="61" y="590"/>
                      <a:pt x="68" y="599"/>
                      <a:pt x="66" y="604"/>
                    </a:cubicBezTo>
                    <a:cubicBezTo>
                      <a:pt x="63" y="611"/>
                      <a:pt x="59" y="616"/>
                      <a:pt x="61" y="623"/>
                    </a:cubicBezTo>
                    <a:cubicBezTo>
                      <a:pt x="63" y="628"/>
                      <a:pt x="56" y="628"/>
                      <a:pt x="56" y="637"/>
                    </a:cubicBezTo>
                    <a:cubicBezTo>
                      <a:pt x="56" y="644"/>
                      <a:pt x="61" y="644"/>
                      <a:pt x="59" y="646"/>
                    </a:cubicBezTo>
                    <a:cubicBezTo>
                      <a:pt x="54" y="649"/>
                      <a:pt x="61" y="653"/>
                      <a:pt x="56" y="656"/>
                    </a:cubicBezTo>
                    <a:cubicBezTo>
                      <a:pt x="52" y="656"/>
                      <a:pt x="56" y="663"/>
                      <a:pt x="59" y="667"/>
                    </a:cubicBezTo>
                    <a:cubicBezTo>
                      <a:pt x="61" y="674"/>
                      <a:pt x="52" y="670"/>
                      <a:pt x="47" y="674"/>
                    </a:cubicBezTo>
                    <a:cubicBezTo>
                      <a:pt x="42" y="679"/>
                      <a:pt x="52" y="683"/>
                      <a:pt x="49" y="688"/>
                    </a:cubicBezTo>
                    <a:cubicBezTo>
                      <a:pt x="47" y="693"/>
                      <a:pt x="38" y="686"/>
                      <a:pt x="35" y="683"/>
                    </a:cubicBezTo>
                    <a:cubicBezTo>
                      <a:pt x="33" y="679"/>
                      <a:pt x="40" y="674"/>
                      <a:pt x="45" y="667"/>
                    </a:cubicBezTo>
                    <a:cubicBezTo>
                      <a:pt x="49" y="663"/>
                      <a:pt x="40" y="651"/>
                      <a:pt x="33" y="653"/>
                    </a:cubicBezTo>
                    <a:cubicBezTo>
                      <a:pt x="26" y="656"/>
                      <a:pt x="40" y="663"/>
                      <a:pt x="40" y="670"/>
                    </a:cubicBezTo>
                    <a:cubicBezTo>
                      <a:pt x="40" y="676"/>
                      <a:pt x="28" y="667"/>
                      <a:pt x="28" y="674"/>
                    </a:cubicBezTo>
                    <a:cubicBezTo>
                      <a:pt x="31" y="681"/>
                      <a:pt x="21" y="679"/>
                      <a:pt x="17" y="683"/>
                    </a:cubicBezTo>
                    <a:cubicBezTo>
                      <a:pt x="12" y="688"/>
                      <a:pt x="24" y="693"/>
                      <a:pt x="19" y="695"/>
                    </a:cubicBezTo>
                    <a:cubicBezTo>
                      <a:pt x="14" y="695"/>
                      <a:pt x="5" y="702"/>
                      <a:pt x="5" y="707"/>
                    </a:cubicBezTo>
                    <a:cubicBezTo>
                      <a:pt x="5" y="711"/>
                      <a:pt x="10" y="714"/>
                      <a:pt x="10" y="707"/>
                    </a:cubicBezTo>
                    <a:cubicBezTo>
                      <a:pt x="10" y="702"/>
                      <a:pt x="17" y="702"/>
                      <a:pt x="19" y="707"/>
                    </a:cubicBezTo>
                    <a:cubicBezTo>
                      <a:pt x="21" y="714"/>
                      <a:pt x="26" y="707"/>
                      <a:pt x="33" y="709"/>
                    </a:cubicBezTo>
                    <a:cubicBezTo>
                      <a:pt x="38" y="711"/>
                      <a:pt x="38" y="721"/>
                      <a:pt x="33" y="721"/>
                    </a:cubicBezTo>
                    <a:cubicBezTo>
                      <a:pt x="31" y="721"/>
                      <a:pt x="26" y="726"/>
                      <a:pt x="28" y="733"/>
                    </a:cubicBezTo>
                    <a:cubicBezTo>
                      <a:pt x="28" y="740"/>
                      <a:pt x="42" y="733"/>
                      <a:pt x="47" y="735"/>
                    </a:cubicBezTo>
                    <a:cubicBezTo>
                      <a:pt x="54" y="737"/>
                      <a:pt x="52" y="747"/>
                      <a:pt x="47" y="744"/>
                    </a:cubicBezTo>
                    <a:cubicBezTo>
                      <a:pt x="45" y="740"/>
                      <a:pt x="38" y="735"/>
                      <a:pt x="33" y="740"/>
                    </a:cubicBezTo>
                    <a:cubicBezTo>
                      <a:pt x="31" y="747"/>
                      <a:pt x="26" y="744"/>
                      <a:pt x="21" y="742"/>
                    </a:cubicBezTo>
                    <a:cubicBezTo>
                      <a:pt x="17" y="740"/>
                      <a:pt x="0" y="749"/>
                      <a:pt x="7" y="754"/>
                    </a:cubicBezTo>
                    <a:cubicBezTo>
                      <a:pt x="12" y="758"/>
                      <a:pt x="12" y="763"/>
                      <a:pt x="14" y="763"/>
                    </a:cubicBezTo>
                    <a:cubicBezTo>
                      <a:pt x="19" y="763"/>
                      <a:pt x="24" y="761"/>
                      <a:pt x="26" y="756"/>
                    </a:cubicBezTo>
                    <a:cubicBezTo>
                      <a:pt x="26" y="754"/>
                      <a:pt x="33" y="749"/>
                      <a:pt x="33" y="758"/>
                    </a:cubicBezTo>
                    <a:cubicBezTo>
                      <a:pt x="35" y="765"/>
                      <a:pt x="26" y="761"/>
                      <a:pt x="24" y="765"/>
                    </a:cubicBezTo>
                    <a:cubicBezTo>
                      <a:pt x="21" y="770"/>
                      <a:pt x="17" y="775"/>
                      <a:pt x="12" y="779"/>
                    </a:cubicBezTo>
                    <a:cubicBezTo>
                      <a:pt x="5" y="784"/>
                      <a:pt x="12" y="791"/>
                      <a:pt x="17" y="788"/>
                    </a:cubicBezTo>
                    <a:cubicBezTo>
                      <a:pt x="21" y="786"/>
                      <a:pt x="14" y="793"/>
                      <a:pt x="21" y="795"/>
                    </a:cubicBezTo>
                    <a:cubicBezTo>
                      <a:pt x="28" y="795"/>
                      <a:pt x="31" y="791"/>
                      <a:pt x="28" y="786"/>
                    </a:cubicBezTo>
                    <a:cubicBezTo>
                      <a:pt x="26" y="781"/>
                      <a:pt x="31" y="770"/>
                      <a:pt x="38" y="777"/>
                    </a:cubicBezTo>
                    <a:cubicBezTo>
                      <a:pt x="42" y="781"/>
                      <a:pt x="35" y="786"/>
                      <a:pt x="35" y="791"/>
                    </a:cubicBezTo>
                    <a:cubicBezTo>
                      <a:pt x="35" y="795"/>
                      <a:pt x="31" y="802"/>
                      <a:pt x="31" y="807"/>
                    </a:cubicBezTo>
                    <a:cubicBezTo>
                      <a:pt x="31" y="812"/>
                      <a:pt x="26" y="809"/>
                      <a:pt x="26" y="814"/>
                    </a:cubicBezTo>
                    <a:cubicBezTo>
                      <a:pt x="26" y="821"/>
                      <a:pt x="12" y="816"/>
                      <a:pt x="19" y="821"/>
                    </a:cubicBezTo>
                    <a:cubicBezTo>
                      <a:pt x="24" y="826"/>
                      <a:pt x="14" y="831"/>
                      <a:pt x="19" y="833"/>
                    </a:cubicBezTo>
                    <a:cubicBezTo>
                      <a:pt x="21" y="838"/>
                      <a:pt x="24" y="828"/>
                      <a:pt x="28" y="831"/>
                    </a:cubicBezTo>
                    <a:cubicBezTo>
                      <a:pt x="35" y="833"/>
                      <a:pt x="33" y="833"/>
                      <a:pt x="40" y="831"/>
                    </a:cubicBezTo>
                    <a:cubicBezTo>
                      <a:pt x="47" y="828"/>
                      <a:pt x="52" y="835"/>
                      <a:pt x="45" y="838"/>
                    </a:cubicBezTo>
                    <a:cubicBezTo>
                      <a:pt x="38" y="840"/>
                      <a:pt x="31" y="847"/>
                      <a:pt x="35" y="847"/>
                    </a:cubicBezTo>
                    <a:cubicBezTo>
                      <a:pt x="38" y="849"/>
                      <a:pt x="45" y="842"/>
                      <a:pt x="47" y="849"/>
                    </a:cubicBezTo>
                    <a:cubicBezTo>
                      <a:pt x="49" y="856"/>
                      <a:pt x="54" y="854"/>
                      <a:pt x="54" y="847"/>
                    </a:cubicBezTo>
                    <a:cubicBezTo>
                      <a:pt x="54" y="840"/>
                      <a:pt x="66" y="847"/>
                      <a:pt x="68" y="852"/>
                    </a:cubicBezTo>
                    <a:cubicBezTo>
                      <a:pt x="70" y="856"/>
                      <a:pt x="56" y="861"/>
                      <a:pt x="49" y="859"/>
                    </a:cubicBezTo>
                    <a:cubicBezTo>
                      <a:pt x="42" y="859"/>
                      <a:pt x="38" y="866"/>
                      <a:pt x="42" y="873"/>
                    </a:cubicBezTo>
                    <a:cubicBezTo>
                      <a:pt x="47" y="877"/>
                      <a:pt x="54" y="873"/>
                      <a:pt x="59" y="868"/>
                    </a:cubicBezTo>
                    <a:cubicBezTo>
                      <a:pt x="63" y="861"/>
                      <a:pt x="89" y="863"/>
                      <a:pt x="91" y="868"/>
                    </a:cubicBezTo>
                    <a:cubicBezTo>
                      <a:pt x="93" y="875"/>
                      <a:pt x="80" y="870"/>
                      <a:pt x="77" y="873"/>
                    </a:cubicBezTo>
                    <a:cubicBezTo>
                      <a:pt x="77" y="877"/>
                      <a:pt x="66" y="879"/>
                      <a:pt x="66" y="875"/>
                    </a:cubicBezTo>
                    <a:cubicBezTo>
                      <a:pt x="63" y="873"/>
                      <a:pt x="54" y="877"/>
                      <a:pt x="54" y="882"/>
                    </a:cubicBezTo>
                    <a:cubicBezTo>
                      <a:pt x="52" y="889"/>
                      <a:pt x="45" y="889"/>
                      <a:pt x="54" y="891"/>
                    </a:cubicBezTo>
                    <a:cubicBezTo>
                      <a:pt x="61" y="893"/>
                      <a:pt x="59" y="882"/>
                      <a:pt x="73" y="884"/>
                    </a:cubicBezTo>
                    <a:cubicBezTo>
                      <a:pt x="86" y="884"/>
                      <a:pt x="93" y="870"/>
                      <a:pt x="96" y="879"/>
                    </a:cubicBezTo>
                    <a:cubicBezTo>
                      <a:pt x="100" y="886"/>
                      <a:pt x="86" y="891"/>
                      <a:pt x="80" y="886"/>
                    </a:cubicBezTo>
                    <a:cubicBezTo>
                      <a:pt x="75" y="882"/>
                      <a:pt x="70" y="891"/>
                      <a:pt x="70" y="898"/>
                    </a:cubicBezTo>
                    <a:cubicBezTo>
                      <a:pt x="70" y="905"/>
                      <a:pt x="54" y="896"/>
                      <a:pt x="47" y="896"/>
                    </a:cubicBezTo>
                    <a:cubicBezTo>
                      <a:pt x="40" y="893"/>
                      <a:pt x="42" y="903"/>
                      <a:pt x="49" y="910"/>
                    </a:cubicBezTo>
                    <a:cubicBezTo>
                      <a:pt x="56" y="917"/>
                      <a:pt x="61" y="907"/>
                      <a:pt x="68" y="914"/>
                    </a:cubicBezTo>
                    <a:cubicBezTo>
                      <a:pt x="75" y="919"/>
                      <a:pt x="75" y="924"/>
                      <a:pt x="82" y="919"/>
                    </a:cubicBezTo>
                    <a:cubicBezTo>
                      <a:pt x="86" y="914"/>
                      <a:pt x="82" y="914"/>
                      <a:pt x="77" y="912"/>
                    </a:cubicBezTo>
                    <a:cubicBezTo>
                      <a:pt x="75" y="910"/>
                      <a:pt x="77" y="903"/>
                      <a:pt x="86" y="905"/>
                    </a:cubicBezTo>
                    <a:cubicBezTo>
                      <a:pt x="96" y="910"/>
                      <a:pt x="105" y="903"/>
                      <a:pt x="103" y="891"/>
                    </a:cubicBezTo>
                    <a:cubicBezTo>
                      <a:pt x="100" y="879"/>
                      <a:pt x="110" y="875"/>
                      <a:pt x="121" y="870"/>
                    </a:cubicBezTo>
                    <a:cubicBezTo>
                      <a:pt x="133" y="868"/>
                      <a:pt x="126" y="877"/>
                      <a:pt x="119" y="882"/>
                    </a:cubicBezTo>
                    <a:cubicBezTo>
                      <a:pt x="110" y="884"/>
                      <a:pt x="110" y="886"/>
                      <a:pt x="114" y="893"/>
                    </a:cubicBezTo>
                    <a:cubicBezTo>
                      <a:pt x="121" y="900"/>
                      <a:pt x="131" y="889"/>
                      <a:pt x="135" y="893"/>
                    </a:cubicBezTo>
                    <a:cubicBezTo>
                      <a:pt x="140" y="898"/>
                      <a:pt x="126" y="898"/>
                      <a:pt x="124" y="903"/>
                    </a:cubicBezTo>
                    <a:cubicBezTo>
                      <a:pt x="121" y="910"/>
                      <a:pt x="133" y="914"/>
                      <a:pt x="124" y="919"/>
                    </a:cubicBezTo>
                    <a:cubicBezTo>
                      <a:pt x="117" y="921"/>
                      <a:pt x="119" y="903"/>
                      <a:pt x="114" y="900"/>
                    </a:cubicBezTo>
                    <a:cubicBezTo>
                      <a:pt x="110" y="898"/>
                      <a:pt x="105" y="903"/>
                      <a:pt x="110" y="914"/>
                    </a:cubicBezTo>
                    <a:cubicBezTo>
                      <a:pt x="114" y="926"/>
                      <a:pt x="105" y="917"/>
                      <a:pt x="100" y="910"/>
                    </a:cubicBezTo>
                    <a:cubicBezTo>
                      <a:pt x="96" y="905"/>
                      <a:pt x="89" y="912"/>
                      <a:pt x="96" y="919"/>
                    </a:cubicBezTo>
                    <a:cubicBezTo>
                      <a:pt x="100" y="924"/>
                      <a:pt x="84" y="919"/>
                      <a:pt x="84" y="926"/>
                    </a:cubicBezTo>
                    <a:cubicBezTo>
                      <a:pt x="84" y="936"/>
                      <a:pt x="91" y="928"/>
                      <a:pt x="100" y="931"/>
                    </a:cubicBezTo>
                    <a:cubicBezTo>
                      <a:pt x="107" y="933"/>
                      <a:pt x="105" y="945"/>
                      <a:pt x="110" y="950"/>
                    </a:cubicBezTo>
                    <a:cubicBezTo>
                      <a:pt x="117" y="954"/>
                      <a:pt x="112" y="933"/>
                      <a:pt x="117" y="933"/>
                    </a:cubicBezTo>
                    <a:cubicBezTo>
                      <a:pt x="124" y="931"/>
                      <a:pt x="119" y="947"/>
                      <a:pt x="133" y="952"/>
                    </a:cubicBezTo>
                    <a:cubicBezTo>
                      <a:pt x="147" y="957"/>
                      <a:pt x="133" y="950"/>
                      <a:pt x="140" y="945"/>
                    </a:cubicBezTo>
                    <a:cubicBezTo>
                      <a:pt x="147" y="940"/>
                      <a:pt x="156" y="959"/>
                      <a:pt x="163" y="961"/>
                    </a:cubicBezTo>
                    <a:cubicBezTo>
                      <a:pt x="170" y="964"/>
                      <a:pt x="165" y="952"/>
                      <a:pt x="159" y="947"/>
                    </a:cubicBezTo>
                    <a:cubicBezTo>
                      <a:pt x="154" y="943"/>
                      <a:pt x="165" y="945"/>
                      <a:pt x="172" y="947"/>
                    </a:cubicBezTo>
                    <a:cubicBezTo>
                      <a:pt x="179" y="950"/>
                      <a:pt x="184" y="950"/>
                      <a:pt x="186" y="945"/>
                    </a:cubicBezTo>
                    <a:cubicBezTo>
                      <a:pt x="186" y="943"/>
                      <a:pt x="189" y="943"/>
                      <a:pt x="189" y="945"/>
                    </a:cubicBezTo>
                    <a:cubicBezTo>
                      <a:pt x="182" y="938"/>
                      <a:pt x="156" y="943"/>
                      <a:pt x="154" y="943"/>
                    </a:cubicBezTo>
                    <a:cubicBezTo>
                      <a:pt x="149" y="943"/>
                      <a:pt x="154" y="884"/>
                      <a:pt x="154" y="873"/>
                    </a:cubicBezTo>
                    <a:lnTo>
                      <a:pt x="152" y="873"/>
                    </a:lnTo>
                    <a:cubicBezTo>
                      <a:pt x="147" y="873"/>
                      <a:pt x="133" y="873"/>
                      <a:pt x="135" y="863"/>
                    </a:cubicBezTo>
                    <a:cubicBezTo>
                      <a:pt x="135" y="861"/>
                      <a:pt x="135" y="861"/>
                      <a:pt x="138" y="861"/>
                    </a:cubicBezTo>
                    <a:cubicBezTo>
                      <a:pt x="135" y="859"/>
                      <a:pt x="131" y="854"/>
                      <a:pt x="126" y="854"/>
                    </a:cubicBezTo>
                    <a:cubicBezTo>
                      <a:pt x="117" y="852"/>
                      <a:pt x="93" y="854"/>
                      <a:pt x="89" y="854"/>
                    </a:cubicBezTo>
                    <a:lnTo>
                      <a:pt x="89" y="8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7" name="Freeform 360">
                <a:extLst>
                  <a:ext uri="{FF2B5EF4-FFF2-40B4-BE49-F238E27FC236}">
                    <a16:creationId xmlns:a16="http://schemas.microsoft.com/office/drawing/2014/main" id="{D08C1641-24D3-1B3E-B080-37104D743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590"/>
                <a:ext cx="114" cy="581"/>
              </a:xfrm>
              <a:custGeom>
                <a:avLst/>
                <a:gdLst>
                  <a:gd name="T0" fmla="*/ 77 w 189"/>
                  <a:gd name="T1" fmla="*/ 845 h 964"/>
                  <a:gd name="T2" fmla="*/ 54 w 189"/>
                  <a:gd name="T3" fmla="*/ 800 h 964"/>
                  <a:gd name="T4" fmla="*/ 73 w 189"/>
                  <a:gd name="T5" fmla="*/ 751 h 964"/>
                  <a:gd name="T6" fmla="*/ 86 w 189"/>
                  <a:gd name="T7" fmla="*/ 707 h 964"/>
                  <a:gd name="T8" fmla="*/ 89 w 189"/>
                  <a:gd name="T9" fmla="*/ 660 h 964"/>
                  <a:gd name="T10" fmla="*/ 86 w 189"/>
                  <a:gd name="T11" fmla="*/ 635 h 964"/>
                  <a:gd name="T12" fmla="*/ 84 w 189"/>
                  <a:gd name="T13" fmla="*/ 588 h 964"/>
                  <a:gd name="T14" fmla="*/ 86 w 189"/>
                  <a:gd name="T15" fmla="*/ 534 h 964"/>
                  <a:gd name="T16" fmla="*/ 107 w 189"/>
                  <a:gd name="T17" fmla="*/ 497 h 964"/>
                  <a:gd name="T18" fmla="*/ 117 w 189"/>
                  <a:gd name="T19" fmla="*/ 436 h 964"/>
                  <a:gd name="T20" fmla="*/ 128 w 189"/>
                  <a:gd name="T21" fmla="*/ 375 h 964"/>
                  <a:gd name="T22" fmla="*/ 117 w 189"/>
                  <a:gd name="T23" fmla="*/ 313 h 964"/>
                  <a:gd name="T24" fmla="*/ 131 w 189"/>
                  <a:gd name="T25" fmla="*/ 264 h 964"/>
                  <a:gd name="T26" fmla="*/ 161 w 189"/>
                  <a:gd name="T27" fmla="*/ 215 h 964"/>
                  <a:gd name="T28" fmla="*/ 159 w 189"/>
                  <a:gd name="T29" fmla="*/ 163 h 964"/>
                  <a:gd name="T30" fmla="*/ 175 w 189"/>
                  <a:gd name="T31" fmla="*/ 124 h 964"/>
                  <a:gd name="T32" fmla="*/ 154 w 189"/>
                  <a:gd name="T33" fmla="*/ 63 h 964"/>
                  <a:gd name="T34" fmla="*/ 145 w 189"/>
                  <a:gd name="T35" fmla="*/ 12 h 964"/>
                  <a:gd name="T36" fmla="*/ 121 w 189"/>
                  <a:gd name="T37" fmla="*/ 23 h 964"/>
                  <a:gd name="T38" fmla="*/ 114 w 189"/>
                  <a:gd name="T39" fmla="*/ 131 h 964"/>
                  <a:gd name="T40" fmla="*/ 105 w 189"/>
                  <a:gd name="T41" fmla="*/ 219 h 964"/>
                  <a:gd name="T42" fmla="*/ 98 w 189"/>
                  <a:gd name="T43" fmla="*/ 284 h 964"/>
                  <a:gd name="T44" fmla="*/ 86 w 189"/>
                  <a:gd name="T45" fmla="*/ 369 h 964"/>
                  <a:gd name="T46" fmla="*/ 52 w 189"/>
                  <a:gd name="T47" fmla="*/ 460 h 964"/>
                  <a:gd name="T48" fmla="*/ 54 w 189"/>
                  <a:gd name="T49" fmla="*/ 523 h 964"/>
                  <a:gd name="T50" fmla="*/ 42 w 189"/>
                  <a:gd name="T51" fmla="*/ 578 h 964"/>
                  <a:gd name="T52" fmla="*/ 52 w 189"/>
                  <a:gd name="T53" fmla="*/ 578 h 964"/>
                  <a:gd name="T54" fmla="*/ 68 w 189"/>
                  <a:gd name="T55" fmla="*/ 588 h 964"/>
                  <a:gd name="T56" fmla="*/ 56 w 189"/>
                  <a:gd name="T57" fmla="*/ 637 h 964"/>
                  <a:gd name="T58" fmla="*/ 59 w 189"/>
                  <a:gd name="T59" fmla="*/ 667 h 964"/>
                  <a:gd name="T60" fmla="*/ 35 w 189"/>
                  <a:gd name="T61" fmla="*/ 683 h 964"/>
                  <a:gd name="T62" fmla="*/ 40 w 189"/>
                  <a:gd name="T63" fmla="*/ 670 h 964"/>
                  <a:gd name="T64" fmla="*/ 19 w 189"/>
                  <a:gd name="T65" fmla="*/ 695 h 964"/>
                  <a:gd name="T66" fmla="*/ 19 w 189"/>
                  <a:gd name="T67" fmla="*/ 707 h 964"/>
                  <a:gd name="T68" fmla="*/ 28 w 189"/>
                  <a:gd name="T69" fmla="*/ 733 h 964"/>
                  <a:gd name="T70" fmla="*/ 33 w 189"/>
                  <a:gd name="T71" fmla="*/ 740 h 964"/>
                  <a:gd name="T72" fmla="*/ 14 w 189"/>
                  <a:gd name="T73" fmla="*/ 763 h 964"/>
                  <a:gd name="T74" fmla="*/ 24 w 189"/>
                  <a:gd name="T75" fmla="*/ 765 h 964"/>
                  <a:gd name="T76" fmla="*/ 21 w 189"/>
                  <a:gd name="T77" fmla="*/ 795 h 964"/>
                  <a:gd name="T78" fmla="*/ 35 w 189"/>
                  <a:gd name="T79" fmla="*/ 791 h 964"/>
                  <a:gd name="T80" fmla="*/ 19 w 189"/>
                  <a:gd name="T81" fmla="*/ 821 h 964"/>
                  <a:gd name="T82" fmla="*/ 40 w 189"/>
                  <a:gd name="T83" fmla="*/ 831 h 964"/>
                  <a:gd name="T84" fmla="*/ 47 w 189"/>
                  <a:gd name="T85" fmla="*/ 849 h 964"/>
                  <a:gd name="T86" fmla="*/ 49 w 189"/>
                  <a:gd name="T87" fmla="*/ 859 h 964"/>
                  <a:gd name="T88" fmla="*/ 91 w 189"/>
                  <a:gd name="T89" fmla="*/ 868 h 964"/>
                  <a:gd name="T90" fmla="*/ 54 w 189"/>
                  <a:gd name="T91" fmla="*/ 882 h 964"/>
                  <a:gd name="T92" fmla="*/ 96 w 189"/>
                  <a:gd name="T93" fmla="*/ 879 h 964"/>
                  <a:gd name="T94" fmla="*/ 47 w 189"/>
                  <a:gd name="T95" fmla="*/ 896 h 964"/>
                  <a:gd name="T96" fmla="*/ 82 w 189"/>
                  <a:gd name="T97" fmla="*/ 919 h 964"/>
                  <a:gd name="T98" fmla="*/ 103 w 189"/>
                  <a:gd name="T99" fmla="*/ 891 h 964"/>
                  <a:gd name="T100" fmla="*/ 114 w 189"/>
                  <a:gd name="T101" fmla="*/ 893 h 964"/>
                  <a:gd name="T102" fmla="*/ 124 w 189"/>
                  <a:gd name="T103" fmla="*/ 919 h 964"/>
                  <a:gd name="T104" fmla="*/ 100 w 189"/>
                  <a:gd name="T105" fmla="*/ 910 h 964"/>
                  <a:gd name="T106" fmla="*/ 100 w 189"/>
                  <a:gd name="T107" fmla="*/ 931 h 964"/>
                  <a:gd name="T108" fmla="*/ 133 w 189"/>
                  <a:gd name="T109" fmla="*/ 952 h 964"/>
                  <a:gd name="T110" fmla="*/ 159 w 189"/>
                  <a:gd name="T111" fmla="*/ 947 h 964"/>
                  <a:gd name="T112" fmla="*/ 189 w 189"/>
                  <a:gd name="T113" fmla="*/ 945 h 964"/>
                  <a:gd name="T114" fmla="*/ 152 w 189"/>
                  <a:gd name="T115" fmla="*/ 873 h 964"/>
                  <a:gd name="T116" fmla="*/ 126 w 189"/>
                  <a:gd name="T117" fmla="*/ 854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964">
                    <a:moveTo>
                      <a:pt x="89" y="854"/>
                    </a:moveTo>
                    <a:lnTo>
                      <a:pt x="89" y="854"/>
                    </a:lnTo>
                    <a:cubicBezTo>
                      <a:pt x="84" y="854"/>
                      <a:pt x="82" y="845"/>
                      <a:pt x="77" y="845"/>
                    </a:cubicBezTo>
                    <a:cubicBezTo>
                      <a:pt x="75" y="845"/>
                      <a:pt x="75" y="828"/>
                      <a:pt x="77" y="821"/>
                    </a:cubicBezTo>
                    <a:cubicBezTo>
                      <a:pt x="80" y="814"/>
                      <a:pt x="61" y="816"/>
                      <a:pt x="56" y="814"/>
                    </a:cubicBezTo>
                    <a:cubicBezTo>
                      <a:pt x="52" y="812"/>
                      <a:pt x="59" y="807"/>
                      <a:pt x="54" y="800"/>
                    </a:cubicBezTo>
                    <a:cubicBezTo>
                      <a:pt x="47" y="793"/>
                      <a:pt x="52" y="786"/>
                      <a:pt x="52" y="781"/>
                    </a:cubicBezTo>
                    <a:cubicBezTo>
                      <a:pt x="54" y="777"/>
                      <a:pt x="56" y="768"/>
                      <a:pt x="63" y="768"/>
                    </a:cubicBezTo>
                    <a:cubicBezTo>
                      <a:pt x="70" y="768"/>
                      <a:pt x="66" y="756"/>
                      <a:pt x="73" y="751"/>
                    </a:cubicBezTo>
                    <a:cubicBezTo>
                      <a:pt x="80" y="747"/>
                      <a:pt x="66" y="740"/>
                      <a:pt x="73" y="735"/>
                    </a:cubicBezTo>
                    <a:cubicBezTo>
                      <a:pt x="77" y="730"/>
                      <a:pt x="73" y="723"/>
                      <a:pt x="82" y="721"/>
                    </a:cubicBezTo>
                    <a:cubicBezTo>
                      <a:pt x="91" y="721"/>
                      <a:pt x="82" y="709"/>
                      <a:pt x="86" y="707"/>
                    </a:cubicBezTo>
                    <a:cubicBezTo>
                      <a:pt x="93" y="704"/>
                      <a:pt x="86" y="697"/>
                      <a:pt x="89" y="690"/>
                    </a:cubicBezTo>
                    <a:cubicBezTo>
                      <a:pt x="91" y="681"/>
                      <a:pt x="84" y="676"/>
                      <a:pt x="91" y="674"/>
                    </a:cubicBezTo>
                    <a:cubicBezTo>
                      <a:pt x="100" y="670"/>
                      <a:pt x="93" y="665"/>
                      <a:pt x="89" y="660"/>
                    </a:cubicBezTo>
                    <a:cubicBezTo>
                      <a:pt x="82" y="656"/>
                      <a:pt x="89" y="656"/>
                      <a:pt x="96" y="656"/>
                    </a:cubicBezTo>
                    <a:cubicBezTo>
                      <a:pt x="103" y="656"/>
                      <a:pt x="100" y="644"/>
                      <a:pt x="93" y="646"/>
                    </a:cubicBezTo>
                    <a:cubicBezTo>
                      <a:pt x="86" y="649"/>
                      <a:pt x="82" y="639"/>
                      <a:pt x="86" y="635"/>
                    </a:cubicBezTo>
                    <a:cubicBezTo>
                      <a:pt x="93" y="628"/>
                      <a:pt x="82" y="625"/>
                      <a:pt x="84" y="621"/>
                    </a:cubicBezTo>
                    <a:cubicBezTo>
                      <a:pt x="86" y="616"/>
                      <a:pt x="86" y="611"/>
                      <a:pt x="82" y="609"/>
                    </a:cubicBezTo>
                    <a:cubicBezTo>
                      <a:pt x="77" y="606"/>
                      <a:pt x="80" y="588"/>
                      <a:pt x="84" y="588"/>
                    </a:cubicBezTo>
                    <a:cubicBezTo>
                      <a:pt x="89" y="585"/>
                      <a:pt x="86" y="569"/>
                      <a:pt x="86" y="565"/>
                    </a:cubicBezTo>
                    <a:cubicBezTo>
                      <a:pt x="86" y="560"/>
                      <a:pt x="82" y="553"/>
                      <a:pt x="82" y="548"/>
                    </a:cubicBezTo>
                    <a:cubicBezTo>
                      <a:pt x="82" y="546"/>
                      <a:pt x="86" y="544"/>
                      <a:pt x="86" y="534"/>
                    </a:cubicBezTo>
                    <a:cubicBezTo>
                      <a:pt x="86" y="525"/>
                      <a:pt x="89" y="523"/>
                      <a:pt x="93" y="520"/>
                    </a:cubicBezTo>
                    <a:cubicBezTo>
                      <a:pt x="98" y="520"/>
                      <a:pt x="93" y="511"/>
                      <a:pt x="93" y="506"/>
                    </a:cubicBezTo>
                    <a:cubicBezTo>
                      <a:pt x="96" y="499"/>
                      <a:pt x="105" y="506"/>
                      <a:pt x="107" y="497"/>
                    </a:cubicBezTo>
                    <a:cubicBezTo>
                      <a:pt x="107" y="487"/>
                      <a:pt x="100" y="490"/>
                      <a:pt x="100" y="485"/>
                    </a:cubicBezTo>
                    <a:cubicBezTo>
                      <a:pt x="103" y="478"/>
                      <a:pt x="100" y="471"/>
                      <a:pt x="100" y="457"/>
                    </a:cubicBezTo>
                    <a:cubicBezTo>
                      <a:pt x="100" y="443"/>
                      <a:pt x="112" y="439"/>
                      <a:pt x="117" y="436"/>
                    </a:cubicBezTo>
                    <a:cubicBezTo>
                      <a:pt x="121" y="432"/>
                      <a:pt x="112" y="411"/>
                      <a:pt x="117" y="408"/>
                    </a:cubicBezTo>
                    <a:cubicBezTo>
                      <a:pt x="124" y="406"/>
                      <a:pt x="119" y="397"/>
                      <a:pt x="124" y="394"/>
                    </a:cubicBezTo>
                    <a:cubicBezTo>
                      <a:pt x="128" y="389"/>
                      <a:pt x="126" y="382"/>
                      <a:pt x="128" y="375"/>
                    </a:cubicBezTo>
                    <a:cubicBezTo>
                      <a:pt x="131" y="369"/>
                      <a:pt x="124" y="364"/>
                      <a:pt x="124" y="357"/>
                    </a:cubicBezTo>
                    <a:cubicBezTo>
                      <a:pt x="124" y="350"/>
                      <a:pt x="124" y="343"/>
                      <a:pt x="117" y="336"/>
                    </a:cubicBezTo>
                    <a:cubicBezTo>
                      <a:pt x="112" y="329"/>
                      <a:pt x="112" y="313"/>
                      <a:pt x="117" y="313"/>
                    </a:cubicBezTo>
                    <a:cubicBezTo>
                      <a:pt x="121" y="313"/>
                      <a:pt x="119" y="299"/>
                      <a:pt x="126" y="296"/>
                    </a:cubicBezTo>
                    <a:cubicBezTo>
                      <a:pt x="133" y="294"/>
                      <a:pt x="128" y="282"/>
                      <a:pt x="126" y="275"/>
                    </a:cubicBezTo>
                    <a:cubicBezTo>
                      <a:pt x="124" y="266"/>
                      <a:pt x="131" y="271"/>
                      <a:pt x="131" y="264"/>
                    </a:cubicBezTo>
                    <a:cubicBezTo>
                      <a:pt x="131" y="257"/>
                      <a:pt x="135" y="245"/>
                      <a:pt x="140" y="243"/>
                    </a:cubicBezTo>
                    <a:cubicBezTo>
                      <a:pt x="147" y="240"/>
                      <a:pt x="147" y="231"/>
                      <a:pt x="147" y="226"/>
                    </a:cubicBezTo>
                    <a:cubicBezTo>
                      <a:pt x="147" y="222"/>
                      <a:pt x="156" y="219"/>
                      <a:pt x="161" y="215"/>
                    </a:cubicBezTo>
                    <a:cubicBezTo>
                      <a:pt x="165" y="212"/>
                      <a:pt x="152" y="205"/>
                      <a:pt x="159" y="201"/>
                    </a:cubicBezTo>
                    <a:cubicBezTo>
                      <a:pt x="165" y="198"/>
                      <a:pt x="154" y="182"/>
                      <a:pt x="159" y="177"/>
                    </a:cubicBezTo>
                    <a:cubicBezTo>
                      <a:pt x="161" y="175"/>
                      <a:pt x="159" y="168"/>
                      <a:pt x="159" y="163"/>
                    </a:cubicBezTo>
                    <a:cubicBezTo>
                      <a:pt x="159" y="159"/>
                      <a:pt x="179" y="149"/>
                      <a:pt x="184" y="145"/>
                    </a:cubicBezTo>
                    <a:cubicBezTo>
                      <a:pt x="184" y="140"/>
                      <a:pt x="186" y="128"/>
                      <a:pt x="186" y="119"/>
                    </a:cubicBezTo>
                    <a:cubicBezTo>
                      <a:pt x="182" y="124"/>
                      <a:pt x="175" y="126"/>
                      <a:pt x="175" y="124"/>
                    </a:cubicBezTo>
                    <a:cubicBezTo>
                      <a:pt x="172" y="119"/>
                      <a:pt x="175" y="105"/>
                      <a:pt x="170" y="100"/>
                    </a:cubicBezTo>
                    <a:cubicBezTo>
                      <a:pt x="163" y="93"/>
                      <a:pt x="168" y="82"/>
                      <a:pt x="161" y="79"/>
                    </a:cubicBezTo>
                    <a:cubicBezTo>
                      <a:pt x="156" y="77"/>
                      <a:pt x="149" y="65"/>
                      <a:pt x="154" y="63"/>
                    </a:cubicBezTo>
                    <a:cubicBezTo>
                      <a:pt x="159" y="58"/>
                      <a:pt x="154" y="51"/>
                      <a:pt x="159" y="47"/>
                    </a:cubicBezTo>
                    <a:cubicBezTo>
                      <a:pt x="163" y="44"/>
                      <a:pt x="156" y="42"/>
                      <a:pt x="149" y="35"/>
                    </a:cubicBezTo>
                    <a:cubicBezTo>
                      <a:pt x="142" y="28"/>
                      <a:pt x="152" y="19"/>
                      <a:pt x="145" y="12"/>
                    </a:cubicBezTo>
                    <a:cubicBezTo>
                      <a:pt x="138" y="7"/>
                      <a:pt x="138" y="0"/>
                      <a:pt x="135" y="2"/>
                    </a:cubicBezTo>
                    <a:cubicBezTo>
                      <a:pt x="133" y="7"/>
                      <a:pt x="133" y="16"/>
                      <a:pt x="126" y="21"/>
                    </a:cubicBezTo>
                    <a:cubicBezTo>
                      <a:pt x="126" y="21"/>
                      <a:pt x="124" y="21"/>
                      <a:pt x="121" y="23"/>
                    </a:cubicBezTo>
                    <a:cubicBezTo>
                      <a:pt x="121" y="28"/>
                      <a:pt x="119" y="37"/>
                      <a:pt x="121" y="42"/>
                    </a:cubicBezTo>
                    <a:cubicBezTo>
                      <a:pt x="126" y="49"/>
                      <a:pt x="126" y="84"/>
                      <a:pt x="124" y="98"/>
                    </a:cubicBezTo>
                    <a:cubicBezTo>
                      <a:pt x="121" y="112"/>
                      <a:pt x="117" y="121"/>
                      <a:pt x="114" y="131"/>
                    </a:cubicBezTo>
                    <a:cubicBezTo>
                      <a:pt x="112" y="138"/>
                      <a:pt x="121" y="138"/>
                      <a:pt x="117" y="142"/>
                    </a:cubicBezTo>
                    <a:cubicBezTo>
                      <a:pt x="114" y="147"/>
                      <a:pt x="114" y="156"/>
                      <a:pt x="114" y="170"/>
                    </a:cubicBezTo>
                    <a:cubicBezTo>
                      <a:pt x="114" y="187"/>
                      <a:pt x="107" y="210"/>
                      <a:pt x="105" y="219"/>
                    </a:cubicBezTo>
                    <a:cubicBezTo>
                      <a:pt x="105" y="226"/>
                      <a:pt x="100" y="233"/>
                      <a:pt x="100" y="240"/>
                    </a:cubicBezTo>
                    <a:cubicBezTo>
                      <a:pt x="100" y="250"/>
                      <a:pt x="96" y="254"/>
                      <a:pt x="91" y="259"/>
                    </a:cubicBezTo>
                    <a:cubicBezTo>
                      <a:pt x="86" y="264"/>
                      <a:pt x="100" y="277"/>
                      <a:pt x="98" y="284"/>
                    </a:cubicBezTo>
                    <a:cubicBezTo>
                      <a:pt x="98" y="292"/>
                      <a:pt x="89" y="296"/>
                      <a:pt x="91" y="308"/>
                    </a:cubicBezTo>
                    <a:cubicBezTo>
                      <a:pt x="93" y="324"/>
                      <a:pt x="91" y="350"/>
                      <a:pt x="91" y="355"/>
                    </a:cubicBezTo>
                    <a:cubicBezTo>
                      <a:pt x="91" y="359"/>
                      <a:pt x="84" y="359"/>
                      <a:pt x="86" y="369"/>
                    </a:cubicBezTo>
                    <a:cubicBezTo>
                      <a:pt x="89" y="380"/>
                      <a:pt x="80" y="382"/>
                      <a:pt x="80" y="397"/>
                    </a:cubicBezTo>
                    <a:cubicBezTo>
                      <a:pt x="77" y="411"/>
                      <a:pt x="66" y="432"/>
                      <a:pt x="63" y="441"/>
                    </a:cubicBezTo>
                    <a:cubicBezTo>
                      <a:pt x="59" y="453"/>
                      <a:pt x="59" y="460"/>
                      <a:pt x="52" y="460"/>
                    </a:cubicBezTo>
                    <a:cubicBezTo>
                      <a:pt x="47" y="460"/>
                      <a:pt x="45" y="464"/>
                      <a:pt x="49" y="474"/>
                    </a:cubicBezTo>
                    <a:cubicBezTo>
                      <a:pt x="54" y="483"/>
                      <a:pt x="47" y="492"/>
                      <a:pt x="52" y="502"/>
                    </a:cubicBezTo>
                    <a:cubicBezTo>
                      <a:pt x="59" y="511"/>
                      <a:pt x="56" y="513"/>
                      <a:pt x="54" y="523"/>
                    </a:cubicBezTo>
                    <a:cubicBezTo>
                      <a:pt x="52" y="532"/>
                      <a:pt x="47" y="532"/>
                      <a:pt x="47" y="541"/>
                    </a:cubicBezTo>
                    <a:cubicBezTo>
                      <a:pt x="47" y="548"/>
                      <a:pt x="40" y="555"/>
                      <a:pt x="45" y="567"/>
                    </a:cubicBezTo>
                    <a:cubicBezTo>
                      <a:pt x="47" y="576"/>
                      <a:pt x="47" y="578"/>
                      <a:pt x="42" y="578"/>
                    </a:cubicBezTo>
                    <a:cubicBezTo>
                      <a:pt x="38" y="578"/>
                      <a:pt x="35" y="585"/>
                      <a:pt x="33" y="602"/>
                    </a:cubicBezTo>
                    <a:cubicBezTo>
                      <a:pt x="31" y="618"/>
                      <a:pt x="31" y="616"/>
                      <a:pt x="42" y="616"/>
                    </a:cubicBezTo>
                    <a:cubicBezTo>
                      <a:pt x="54" y="616"/>
                      <a:pt x="45" y="578"/>
                      <a:pt x="52" y="578"/>
                    </a:cubicBezTo>
                    <a:cubicBezTo>
                      <a:pt x="59" y="578"/>
                      <a:pt x="54" y="572"/>
                      <a:pt x="61" y="569"/>
                    </a:cubicBezTo>
                    <a:cubicBezTo>
                      <a:pt x="68" y="567"/>
                      <a:pt x="61" y="576"/>
                      <a:pt x="66" y="578"/>
                    </a:cubicBezTo>
                    <a:cubicBezTo>
                      <a:pt x="70" y="578"/>
                      <a:pt x="75" y="583"/>
                      <a:pt x="68" y="588"/>
                    </a:cubicBezTo>
                    <a:cubicBezTo>
                      <a:pt x="61" y="590"/>
                      <a:pt x="68" y="599"/>
                      <a:pt x="66" y="604"/>
                    </a:cubicBezTo>
                    <a:cubicBezTo>
                      <a:pt x="63" y="611"/>
                      <a:pt x="59" y="616"/>
                      <a:pt x="61" y="623"/>
                    </a:cubicBezTo>
                    <a:cubicBezTo>
                      <a:pt x="63" y="628"/>
                      <a:pt x="56" y="628"/>
                      <a:pt x="56" y="637"/>
                    </a:cubicBezTo>
                    <a:cubicBezTo>
                      <a:pt x="56" y="644"/>
                      <a:pt x="61" y="644"/>
                      <a:pt x="59" y="646"/>
                    </a:cubicBezTo>
                    <a:cubicBezTo>
                      <a:pt x="54" y="649"/>
                      <a:pt x="61" y="653"/>
                      <a:pt x="56" y="656"/>
                    </a:cubicBezTo>
                    <a:cubicBezTo>
                      <a:pt x="52" y="656"/>
                      <a:pt x="56" y="663"/>
                      <a:pt x="59" y="667"/>
                    </a:cubicBezTo>
                    <a:cubicBezTo>
                      <a:pt x="61" y="674"/>
                      <a:pt x="52" y="670"/>
                      <a:pt x="47" y="674"/>
                    </a:cubicBezTo>
                    <a:cubicBezTo>
                      <a:pt x="42" y="679"/>
                      <a:pt x="52" y="683"/>
                      <a:pt x="49" y="688"/>
                    </a:cubicBezTo>
                    <a:cubicBezTo>
                      <a:pt x="47" y="693"/>
                      <a:pt x="38" y="686"/>
                      <a:pt x="35" y="683"/>
                    </a:cubicBezTo>
                    <a:cubicBezTo>
                      <a:pt x="33" y="679"/>
                      <a:pt x="40" y="674"/>
                      <a:pt x="45" y="667"/>
                    </a:cubicBezTo>
                    <a:cubicBezTo>
                      <a:pt x="49" y="663"/>
                      <a:pt x="40" y="651"/>
                      <a:pt x="33" y="653"/>
                    </a:cubicBezTo>
                    <a:cubicBezTo>
                      <a:pt x="26" y="656"/>
                      <a:pt x="40" y="663"/>
                      <a:pt x="40" y="670"/>
                    </a:cubicBezTo>
                    <a:cubicBezTo>
                      <a:pt x="40" y="676"/>
                      <a:pt x="28" y="667"/>
                      <a:pt x="28" y="674"/>
                    </a:cubicBezTo>
                    <a:cubicBezTo>
                      <a:pt x="31" y="681"/>
                      <a:pt x="21" y="679"/>
                      <a:pt x="17" y="683"/>
                    </a:cubicBezTo>
                    <a:cubicBezTo>
                      <a:pt x="12" y="688"/>
                      <a:pt x="24" y="693"/>
                      <a:pt x="19" y="695"/>
                    </a:cubicBezTo>
                    <a:cubicBezTo>
                      <a:pt x="14" y="695"/>
                      <a:pt x="5" y="702"/>
                      <a:pt x="5" y="707"/>
                    </a:cubicBezTo>
                    <a:cubicBezTo>
                      <a:pt x="5" y="711"/>
                      <a:pt x="10" y="714"/>
                      <a:pt x="10" y="707"/>
                    </a:cubicBezTo>
                    <a:cubicBezTo>
                      <a:pt x="10" y="702"/>
                      <a:pt x="17" y="702"/>
                      <a:pt x="19" y="707"/>
                    </a:cubicBezTo>
                    <a:cubicBezTo>
                      <a:pt x="21" y="714"/>
                      <a:pt x="26" y="707"/>
                      <a:pt x="33" y="709"/>
                    </a:cubicBezTo>
                    <a:cubicBezTo>
                      <a:pt x="38" y="711"/>
                      <a:pt x="38" y="721"/>
                      <a:pt x="33" y="721"/>
                    </a:cubicBezTo>
                    <a:cubicBezTo>
                      <a:pt x="31" y="721"/>
                      <a:pt x="26" y="726"/>
                      <a:pt x="28" y="733"/>
                    </a:cubicBezTo>
                    <a:cubicBezTo>
                      <a:pt x="28" y="740"/>
                      <a:pt x="42" y="733"/>
                      <a:pt x="47" y="735"/>
                    </a:cubicBezTo>
                    <a:cubicBezTo>
                      <a:pt x="54" y="737"/>
                      <a:pt x="52" y="747"/>
                      <a:pt x="47" y="744"/>
                    </a:cubicBezTo>
                    <a:cubicBezTo>
                      <a:pt x="45" y="740"/>
                      <a:pt x="38" y="735"/>
                      <a:pt x="33" y="740"/>
                    </a:cubicBezTo>
                    <a:cubicBezTo>
                      <a:pt x="31" y="747"/>
                      <a:pt x="26" y="744"/>
                      <a:pt x="21" y="742"/>
                    </a:cubicBezTo>
                    <a:cubicBezTo>
                      <a:pt x="17" y="740"/>
                      <a:pt x="0" y="749"/>
                      <a:pt x="7" y="754"/>
                    </a:cubicBezTo>
                    <a:cubicBezTo>
                      <a:pt x="12" y="758"/>
                      <a:pt x="12" y="763"/>
                      <a:pt x="14" y="763"/>
                    </a:cubicBezTo>
                    <a:cubicBezTo>
                      <a:pt x="19" y="763"/>
                      <a:pt x="24" y="761"/>
                      <a:pt x="26" y="756"/>
                    </a:cubicBezTo>
                    <a:cubicBezTo>
                      <a:pt x="26" y="754"/>
                      <a:pt x="33" y="749"/>
                      <a:pt x="33" y="758"/>
                    </a:cubicBezTo>
                    <a:cubicBezTo>
                      <a:pt x="35" y="765"/>
                      <a:pt x="26" y="761"/>
                      <a:pt x="24" y="765"/>
                    </a:cubicBezTo>
                    <a:cubicBezTo>
                      <a:pt x="21" y="770"/>
                      <a:pt x="17" y="775"/>
                      <a:pt x="12" y="779"/>
                    </a:cubicBezTo>
                    <a:cubicBezTo>
                      <a:pt x="5" y="784"/>
                      <a:pt x="12" y="791"/>
                      <a:pt x="17" y="788"/>
                    </a:cubicBezTo>
                    <a:cubicBezTo>
                      <a:pt x="21" y="786"/>
                      <a:pt x="14" y="793"/>
                      <a:pt x="21" y="795"/>
                    </a:cubicBezTo>
                    <a:cubicBezTo>
                      <a:pt x="28" y="795"/>
                      <a:pt x="31" y="791"/>
                      <a:pt x="28" y="786"/>
                    </a:cubicBezTo>
                    <a:cubicBezTo>
                      <a:pt x="26" y="781"/>
                      <a:pt x="31" y="770"/>
                      <a:pt x="38" y="777"/>
                    </a:cubicBezTo>
                    <a:cubicBezTo>
                      <a:pt x="42" y="781"/>
                      <a:pt x="35" y="786"/>
                      <a:pt x="35" y="791"/>
                    </a:cubicBezTo>
                    <a:cubicBezTo>
                      <a:pt x="35" y="795"/>
                      <a:pt x="31" y="802"/>
                      <a:pt x="31" y="807"/>
                    </a:cubicBezTo>
                    <a:cubicBezTo>
                      <a:pt x="31" y="812"/>
                      <a:pt x="26" y="809"/>
                      <a:pt x="26" y="814"/>
                    </a:cubicBezTo>
                    <a:cubicBezTo>
                      <a:pt x="26" y="821"/>
                      <a:pt x="12" y="816"/>
                      <a:pt x="19" y="821"/>
                    </a:cubicBezTo>
                    <a:cubicBezTo>
                      <a:pt x="24" y="826"/>
                      <a:pt x="14" y="831"/>
                      <a:pt x="19" y="833"/>
                    </a:cubicBezTo>
                    <a:cubicBezTo>
                      <a:pt x="21" y="838"/>
                      <a:pt x="24" y="828"/>
                      <a:pt x="28" y="831"/>
                    </a:cubicBezTo>
                    <a:cubicBezTo>
                      <a:pt x="35" y="833"/>
                      <a:pt x="33" y="833"/>
                      <a:pt x="40" y="831"/>
                    </a:cubicBezTo>
                    <a:cubicBezTo>
                      <a:pt x="47" y="828"/>
                      <a:pt x="52" y="835"/>
                      <a:pt x="45" y="838"/>
                    </a:cubicBezTo>
                    <a:cubicBezTo>
                      <a:pt x="38" y="840"/>
                      <a:pt x="31" y="847"/>
                      <a:pt x="35" y="847"/>
                    </a:cubicBezTo>
                    <a:cubicBezTo>
                      <a:pt x="38" y="849"/>
                      <a:pt x="45" y="842"/>
                      <a:pt x="47" y="849"/>
                    </a:cubicBezTo>
                    <a:cubicBezTo>
                      <a:pt x="49" y="856"/>
                      <a:pt x="54" y="854"/>
                      <a:pt x="54" y="847"/>
                    </a:cubicBezTo>
                    <a:cubicBezTo>
                      <a:pt x="54" y="840"/>
                      <a:pt x="66" y="847"/>
                      <a:pt x="68" y="852"/>
                    </a:cubicBezTo>
                    <a:cubicBezTo>
                      <a:pt x="70" y="856"/>
                      <a:pt x="56" y="861"/>
                      <a:pt x="49" y="859"/>
                    </a:cubicBezTo>
                    <a:cubicBezTo>
                      <a:pt x="42" y="859"/>
                      <a:pt x="38" y="866"/>
                      <a:pt x="42" y="873"/>
                    </a:cubicBezTo>
                    <a:cubicBezTo>
                      <a:pt x="47" y="877"/>
                      <a:pt x="54" y="873"/>
                      <a:pt x="59" y="868"/>
                    </a:cubicBezTo>
                    <a:cubicBezTo>
                      <a:pt x="63" y="861"/>
                      <a:pt x="89" y="863"/>
                      <a:pt x="91" y="868"/>
                    </a:cubicBezTo>
                    <a:cubicBezTo>
                      <a:pt x="93" y="875"/>
                      <a:pt x="80" y="870"/>
                      <a:pt x="77" y="873"/>
                    </a:cubicBezTo>
                    <a:cubicBezTo>
                      <a:pt x="77" y="877"/>
                      <a:pt x="66" y="879"/>
                      <a:pt x="66" y="875"/>
                    </a:cubicBezTo>
                    <a:cubicBezTo>
                      <a:pt x="63" y="873"/>
                      <a:pt x="54" y="877"/>
                      <a:pt x="54" y="882"/>
                    </a:cubicBezTo>
                    <a:cubicBezTo>
                      <a:pt x="52" y="889"/>
                      <a:pt x="45" y="889"/>
                      <a:pt x="54" y="891"/>
                    </a:cubicBezTo>
                    <a:cubicBezTo>
                      <a:pt x="61" y="893"/>
                      <a:pt x="59" y="882"/>
                      <a:pt x="73" y="884"/>
                    </a:cubicBezTo>
                    <a:cubicBezTo>
                      <a:pt x="86" y="884"/>
                      <a:pt x="93" y="870"/>
                      <a:pt x="96" y="879"/>
                    </a:cubicBezTo>
                    <a:cubicBezTo>
                      <a:pt x="100" y="886"/>
                      <a:pt x="86" y="891"/>
                      <a:pt x="80" y="886"/>
                    </a:cubicBezTo>
                    <a:cubicBezTo>
                      <a:pt x="75" y="882"/>
                      <a:pt x="70" y="891"/>
                      <a:pt x="70" y="898"/>
                    </a:cubicBezTo>
                    <a:cubicBezTo>
                      <a:pt x="70" y="905"/>
                      <a:pt x="54" y="896"/>
                      <a:pt x="47" y="896"/>
                    </a:cubicBezTo>
                    <a:cubicBezTo>
                      <a:pt x="40" y="893"/>
                      <a:pt x="42" y="903"/>
                      <a:pt x="49" y="910"/>
                    </a:cubicBezTo>
                    <a:cubicBezTo>
                      <a:pt x="56" y="917"/>
                      <a:pt x="61" y="907"/>
                      <a:pt x="68" y="914"/>
                    </a:cubicBezTo>
                    <a:cubicBezTo>
                      <a:pt x="75" y="919"/>
                      <a:pt x="75" y="924"/>
                      <a:pt x="82" y="919"/>
                    </a:cubicBezTo>
                    <a:cubicBezTo>
                      <a:pt x="86" y="914"/>
                      <a:pt x="82" y="914"/>
                      <a:pt x="77" y="912"/>
                    </a:cubicBezTo>
                    <a:cubicBezTo>
                      <a:pt x="75" y="910"/>
                      <a:pt x="77" y="903"/>
                      <a:pt x="86" y="905"/>
                    </a:cubicBezTo>
                    <a:cubicBezTo>
                      <a:pt x="96" y="910"/>
                      <a:pt x="105" y="903"/>
                      <a:pt x="103" y="891"/>
                    </a:cubicBezTo>
                    <a:cubicBezTo>
                      <a:pt x="100" y="879"/>
                      <a:pt x="110" y="875"/>
                      <a:pt x="121" y="870"/>
                    </a:cubicBezTo>
                    <a:cubicBezTo>
                      <a:pt x="133" y="868"/>
                      <a:pt x="126" y="877"/>
                      <a:pt x="119" y="882"/>
                    </a:cubicBezTo>
                    <a:cubicBezTo>
                      <a:pt x="110" y="884"/>
                      <a:pt x="110" y="886"/>
                      <a:pt x="114" y="893"/>
                    </a:cubicBezTo>
                    <a:cubicBezTo>
                      <a:pt x="121" y="900"/>
                      <a:pt x="131" y="889"/>
                      <a:pt x="135" y="893"/>
                    </a:cubicBezTo>
                    <a:cubicBezTo>
                      <a:pt x="140" y="898"/>
                      <a:pt x="126" y="898"/>
                      <a:pt x="124" y="903"/>
                    </a:cubicBezTo>
                    <a:cubicBezTo>
                      <a:pt x="121" y="910"/>
                      <a:pt x="133" y="914"/>
                      <a:pt x="124" y="919"/>
                    </a:cubicBezTo>
                    <a:cubicBezTo>
                      <a:pt x="117" y="921"/>
                      <a:pt x="119" y="903"/>
                      <a:pt x="114" y="900"/>
                    </a:cubicBezTo>
                    <a:cubicBezTo>
                      <a:pt x="110" y="898"/>
                      <a:pt x="105" y="903"/>
                      <a:pt x="110" y="914"/>
                    </a:cubicBezTo>
                    <a:cubicBezTo>
                      <a:pt x="114" y="926"/>
                      <a:pt x="105" y="917"/>
                      <a:pt x="100" y="910"/>
                    </a:cubicBezTo>
                    <a:cubicBezTo>
                      <a:pt x="96" y="905"/>
                      <a:pt x="89" y="912"/>
                      <a:pt x="96" y="919"/>
                    </a:cubicBezTo>
                    <a:cubicBezTo>
                      <a:pt x="100" y="924"/>
                      <a:pt x="84" y="919"/>
                      <a:pt x="84" y="926"/>
                    </a:cubicBezTo>
                    <a:cubicBezTo>
                      <a:pt x="84" y="936"/>
                      <a:pt x="91" y="928"/>
                      <a:pt x="100" y="931"/>
                    </a:cubicBezTo>
                    <a:cubicBezTo>
                      <a:pt x="107" y="933"/>
                      <a:pt x="105" y="945"/>
                      <a:pt x="110" y="950"/>
                    </a:cubicBezTo>
                    <a:cubicBezTo>
                      <a:pt x="117" y="954"/>
                      <a:pt x="112" y="933"/>
                      <a:pt x="117" y="933"/>
                    </a:cubicBezTo>
                    <a:cubicBezTo>
                      <a:pt x="124" y="931"/>
                      <a:pt x="119" y="947"/>
                      <a:pt x="133" y="952"/>
                    </a:cubicBezTo>
                    <a:cubicBezTo>
                      <a:pt x="147" y="957"/>
                      <a:pt x="133" y="950"/>
                      <a:pt x="140" y="945"/>
                    </a:cubicBezTo>
                    <a:cubicBezTo>
                      <a:pt x="147" y="940"/>
                      <a:pt x="156" y="959"/>
                      <a:pt x="163" y="961"/>
                    </a:cubicBezTo>
                    <a:cubicBezTo>
                      <a:pt x="170" y="964"/>
                      <a:pt x="165" y="952"/>
                      <a:pt x="159" y="947"/>
                    </a:cubicBezTo>
                    <a:cubicBezTo>
                      <a:pt x="154" y="943"/>
                      <a:pt x="165" y="945"/>
                      <a:pt x="172" y="947"/>
                    </a:cubicBezTo>
                    <a:cubicBezTo>
                      <a:pt x="179" y="950"/>
                      <a:pt x="184" y="950"/>
                      <a:pt x="186" y="945"/>
                    </a:cubicBezTo>
                    <a:cubicBezTo>
                      <a:pt x="186" y="943"/>
                      <a:pt x="189" y="943"/>
                      <a:pt x="189" y="945"/>
                    </a:cubicBezTo>
                    <a:cubicBezTo>
                      <a:pt x="182" y="938"/>
                      <a:pt x="156" y="943"/>
                      <a:pt x="154" y="943"/>
                    </a:cubicBezTo>
                    <a:cubicBezTo>
                      <a:pt x="149" y="943"/>
                      <a:pt x="154" y="884"/>
                      <a:pt x="154" y="873"/>
                    </a:cubicBezTo>
                    <a:lnTo>
                      <a:pt x="152" y="873"/>
                    </a:lnTo>
                    <a:cubicBezTo>
                      <a:pt x="147" y="873"/>
                      <a:pt x="133" y="873"/>
                      <a:pt x="135" y="863"/>
                    </a:cubicBezTo>
                    <a:cubicBezTo>
                      <a:pt x="135" y="861"/>
                      <a:pt x="135" y="861"/>
                      <a:pt x="138" y="861"/>
                    </a:cubicBezTo>
                    <a:cubicBezTo>
                      <a:pt x="135" y="859"/>
                      <a:pt x="131" y="854"/>
                      <a:pt x="126" y="854"/>
                    </a:cubicBezTo>
                    <a:cubicBezTo>
                      <a:pt x="117" y="852"/>
                      <a:pt x="93" y="854"/>
                      <a:pt x="89" y="85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8" name="Freeform 361">
                <a:extLst>
                  <a:ext uri="{FF2B5EF4-FFF2-40B4-BE49-F238E27FC236}">
                    <a16:creationId xmlns:a16="http://schemas.microsoft.com/office/drawing/2014/main" id="{7A8FC4D2-30E2-0FA2-B1BD-8B8F67BFA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590"/>
                <a:ext cx="114" cy="581"/>
              </a:xfrm>
              <a:custGeom>
                <a:avLst/>
                <a:gdLst>
                  <a:gd name="T0" fmla="*/ 77 w 189"/>
                  <a:gd name="T1" fmla="*/ 845 h 964"/>
                  <a:gd name="T2" fmla="*/ 54 w 189"/>
                  <a:gd name="T3" fmla="*/ 800 h 964"/>
                  <a:gd name="T4" fmla="*/ 73 w 189"/>
                  <a:gd name="T5" fmla="*/ 751 h 964"/>
                  <a:gd name="T6" fmla="*/ 86 w 189"/>
                  <a:gd name="T7" fmla="*/ 707 h 964"/>
                  <a:gd name="T8" fmla="*/ 89 w 189"/>
                  <a:gd name="T9" fmla="*/ 660 h 964"/>
                  <a:gd name="T10" fmla="*/ 86 w 189"/>
                  <a:gd name="T11" fmla="*/ 635 h 964"/>
                  <a:gd name="T12" fmla="*/ 84 w 189"/>
                  <a:gd name="T13" fmla="*/ 588 h 964"/>
                  <a:gd name="T14" fmla="*/ 86 w 189"/>
                  <a:gd name="T15" fmla="*/ 534 h 964"/>
                  <a:gd name="T16" fmla="*/ 107 w 189"/>
                  <a:gd name="T17" fmla="*/ 497 h 964"/>
                  <a:gd name="T18" fmla="*/ 117 w 189"/>
                  <a:gd name="T19" fmla="*/ 436 h 964"/>
                  <a:gd name="T20" fmla="*/ 128 w 189"/>
                  <a:gd name="T21" fmla="*/ 375 h 964"/>
                  <a:gd name="T22" fmla="*/ 117 w 189"/>
                  <a:gd name="T23" fmla="*/ 313 h 964"/>
                  <a:gd name="T24" fmla="*/ 131 w 189"/>
                  <a:gd name="T25" fmla="*/ 264 h 964"/>
                  <a:gd name="T26" fmla="*/ 161 w 189"/>
                  <a:gd name="T27" fmla="*/ 215 h 964"/>
                  <a:gd name="T28" fmla="*/ 159 w 189"/>
                  <a:gd name="T29" fmla="*/ 163 h 964"/>
                  <a:gd name="T30" fmla="*/ 175 w 189"/>
                  <a:gd name="T31" fmla="*/ 124 h 964"/>
                  <a:gd name="T32" fmla="*/ 154 w 189"/>
                  <a:gd name="T33" fmla="*/ 63 h 964"/>
                  <a:gd name="T34" fmla="*/ 145 w 189"/>
                  <a:gd name="T35" fmla="*/ 12 h 964"/>
                  <a:gd name="T36" fmla="*/ 121 w 189"/>
                  <a:gd name="T37" fmla="*/ 23 h 964"/>
                  <a:gd name="T38" fmla="*/ 114 w 189"/>
                  <a:gd name="T39" fmla="*/ 131 h 964"/>
                  <a:gd name="T40" fmla="*/ 105 w 189"/>
                  <a:gd name="T41" fmla="*/ 219 h 964"/>
                  <a:gd name="T42" fmla="*/ 98 w 189"/>
                  <a:gd name="T43" fmla="*/ 284 h 964"/>
                  <a:gd name="T44" fmla="*/ 86 w 189"/>
                  <a:gd name="T45" fmla="*/ 369 h 964"/>
                  <a:gd name="T46" fmla="*/ 52 w 189"/>
                  <a:gd name="T47" fmla="*/ 460 h 964"/>
                  <a:gd name="T48" fmla="*/ 54 w 189"/>
                  <a:gd name="T49" fmla="*/ 523 h 964"/>
                  <a:gd name="T50" fmla="*/ 42 w 189"/>
                  <a:gd name="T51" fmla="*/ 578 h 964"/>
                  <a:gd name="T52" fmla="*/ 52 w 189"/>
                  <a:gd name="T53" fmla="*/ 578 h 964"/>
                  <a:gd name="T54" fmla="*/ 68 w 189"/>
                  <a:gd name="T55" fmla="*/ 588 h 964"/>
                  <a:gd name="T56" fmla="*/ 56 w 189"/>
                  <a:gd name="T57" fmla="*/ 637 h 964"/>
                  <a:gd name="T58" fmla="*/ 59 w 189"/>
                  <a:gd name="T59" fmla="*/ 667 h 964"/>
                  <a:gd name="T60" fmla="*/ 35 w 189"/>
                  <a:gd name="T61" fmla="*/ 683 h 964"/>
                  <a:gd name="T62" fmla="*/ 40 w 189"/>
                  <a:gd name="T63" fmla="*/ 670 h 964"/>
                  <a:gd name="T64" fmla="*/ 19 w 189"/>
                  <a:gd name="T65" fmla="*/ 695 h 964"/>
                  <a:gd name="T66" fmla="*/ 19 w 189"/>
                  <a:gd name="T67" fmla="*/ 707 h 964"/>
                  <a:gd name="T68" fmla="*/ 28 w 189"/>
                  <a:gd name="T69" fmla="*/ 733 h 964"/>
                  <a:gd name="T70" fmla="*/ 33 w 189"/>
                  <a:gd name="T71" fmla="*/ 740 h 964"/>
                  <a:gd name="T72" fmla="*/ 14 w 189"/>
                  <a:gd name="T73" fmla="*/ 763 h 964"/>
                  <a:gd name="T74" fmla="*/ 24 w 189"/>
                  <a:gd name="T75" fmla="*/ 765 h 964"/>
                  <a:gd name="T76" fmla="*/ 21 w 189"/>
                  <a:gd name="T77" fmla="*/ 795 h 964"/>
                  <a:gd name="T78" fmla="*/ 35 w 189"/>
                  <a:gd name="T79" fmla="*/ 791 h 964"/>
                  <a:gd name="T80" fmla="*/ 19 w 189"/>
                  <a:gd name="T81" fmla="*/ 821 h 964"/>
                  <a:gd name="T82" fmla="*/ 40 w 189"/>
                  <a:gd name="T83" fmla="*/ 831 h 964"/>
                  <a:gd name="T84" fmla="*/ 47 w 189"/>
                  <a:gd name="T85" fmla="*/ 849 h 964"/>
                  <a:gd name="T86" fmla="*/ 49 w 189"/>
                  <a:gd name="T87" fmla="*/ 859 h 964"/>
                  <a:gd name="T88" fmla="*/ 91 w 189"/>
                  <a:gd name="T89" fmla="*/ 868 h 964"/>
                  <a:gd name="T90" fmla="*/ 54 w 189"/>
                  <a:gd name="T91" fmla="*/ 882 h 964"/>
                  <a:gd name="T92" fmla="*/ 96 w 189"/>
                  <a:gd name="T93" fmla="*/ 879 h 964"/>
                  <a:gd name="T94" fmla="*/ 47 w 189"/>
                  <a:gd name="T95" fmla="*/ 896 h 964"/>
                  <a:gd name="T96" fmla="*/ 82 w 189"/>
                  <a:gd name="T97" fmla="*/ 919 h 964"/>
                  <a:gd name="T98" fmla="*/ 103 w 189"/>
                  <a:gd name="T99" fmla="*/ 891 h 964"/>
                  <a:gd name="T100" fmla="*/ 114 w 189"/>
                  <a:gd name="T101" fmla="*/ 893 h 964"/>
                  <a:gd name="T102" fmla="*/ 124 w 189"/>
                  <a:gd name="T103" fmla="*/ 919 h 964"/>
                  <a:gd name="T104" fmla="*/ 100 w 189"/>
                  <a:gd name="T105" fmla="*/ 910 h 964"/>
                  <a:gd name="T106" fmla="*/ 100 w 189"/>
                  <a:gd name="T107" fmla="*/ 931 h 964"/>
                  <a:gd name="T108" fmla="*/ 133 w 189"/>
                  <a:gd name="T109" fmla="*/ 952 h 964"/>
                  <a:gd name="T110" fmla="*/ 159 w 189"/>
                  <a:gd name="T111" fmla="*/ 947 h 964"/>
                  <a:gd name="T112" fmla="*/ 189 w 189"/>
                  <a:gd name="T113" fmla="*/ 945 h 964"/>
                  <a:gd name="T114" fmla="*/ 152 w 189"/>
                  <a:gd name="T115" fmla="*/ 873 h 964"/>
                  <a:gd name="T116" fmla="*/ 126 w 189"/>
                  <a:gd name="T117" fmla="*/ 854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9" h="964">
                    <a:moveTo>
                      <a:pt x="89" y="854"/>
                    </a:moveTo>
                    <a:lnTo>
                      <a:pt x="89" y="854"/>
                    </a:lnTo>
                    <a:cubicBezTo>
                      <a:pt x="84" y="854"/>
                      <a:pt x="82" y="845"/>
                      <a:pt x="77" y="845"/>
                    </a:cubicBezTo>
                    <a:cubicBezTo>
                      <a:pt x="75" y="845"/>
                      <a:pt x="75" y="828"/>
                      <a:pt x="77" y="821"/>
                    </a:cubicBezTo>
                    <a:cubicBezTo>
                      <a:pt x="80" y="814"/>
                      <a:pt x="61" y="816"/>
                      <a:pt x="56" y="814"/>
                    </a:cubicBezTo>
                    <a:cubicBezTo>
                      <a:pt x="52" y="812"/>
                      <a:pt x="59" y="807"/>
                      <a:pt x="54" y="800"/>
                    </a:cubicBezTo>
                    <a:cubicBezTo>
                      <a:pt x="47" y="793"/>
                      <a:pt x="52" y="786"/>
                      <a:pt x="52" y="781"/>
                    </a:cubicBezTo>
                    <a:cubicBezTo>
                      <a:pt x="54" y="777"/>
                      <a:pt x="56" y="768"/>
                      <a:pt x="63" y="768"/>
                    </a:cubicBezTo>
                    <a:cubicBezTo>
                      <a:pt x="70" y="768"/>
                      <a:pt x="66" y="756"/>
                      <a:pt x="73" y="751"/>
                    </a:cubicBezTo>
                    <a:cubicBezTo>
                      <a:pt x="80" y="747"/>
                      <a:pt x="66" y="740"/>
                      <a:pt x="73" y="735"/>
                    </a:cubicBezTo>
                    <a:cubicBezTo>
                      <a:pt x="77" y="730"/>
                      <a:pt x="73" y="723"/>
                      <a:pt x="82" y="721"/>
                    </a:cubicBezTo>
                    <a:cubicBezTo>
                      <a:pt x="91" y="721"/>
                      <a:pt x="82" y="709"/>
                      <a:pt x="86" y="707"/>
                    </a:cubicBezTo>
                    <a:cubicBezTo>
                      <a:pt x="93" y="704"/>
                      <a:pt x="86" y="697"/>
                      <a:pt x="89" y="690"/>
                    </a:cubicBezTo>
                    <a:cubicBezTo>
                      <a:pt x="91" y="681"/>
                      <a:pt x="84" y="676"/>
                      <a:pt x="91" y="674"/>
                    </a:cubicBezTo>
                    <a:cubicBezTo>
                      <a:pt x="100" y="670"/>
                      <a:pt x="93" y="665"/>
                      <a:pt x="89" y="660"/>
                    </a:cubicBezTo>
                    <a:cubicBezTo>
                      <a:pt x="82" y="656"/>
                      <a:pt x="89" y="656"/>
                      <a:pt x="96" y="656"/>
                    </a:cubicBezTo>
                    <a:cubicBezTo>
                      <a:pt x="103" y="656"/>
                      <a:pt x="100" y="644"/>
                      <a:pt x="93" y="646"/>
                    </a:cubicBezTo>
                    <a:cubicBezTo>
                      <a:pt x="86" y="649"/>
                      <a:pt x="82" y="639"/>
                      <a:pt x="86" y="635"/>
                    </a:cubicBezTo>
                    <a:cubicBezTo>
                      <a:pt x="93" y="628"/>
                      <a:pt x="82" y="625"/>
                      <a:pt x="84" y="621"/>
                    </a:cubicBezTo>
                    <a:cubicBezTo>
                      <a:pt x="86" y="616"/>
                      <a:pt x="86" y="611"/>
                      <a:pt x="82" y="609"/>
                    </a:cubicBezTo>
                    <a:cubicBezTo>
                      <a:pt x="77" y="606"/>
                      <a:pt x="80" y="588"/>
                      <a:pt x="84" y="588"/>
                    </a:cubicBezTo>
                    <a:cubicBezTo>
                      <a:pt x="89" y="585"/>
                      <a:pt x="86" y="569"/>
                      <a:pt x="86" y="565"/>
                    </a:cubicBezTo>
                    <a:cubicBezTo>
                      <a:pt x="86" y="560"/>
                      <a:pt x="82" y="553"/>
                      <a:pt x="82" y="548"/>
                    </a:cubicBezTo>
                    <a:cubicBezTo>
                      <a:pt x="82" y="546"/>
                      <a:pt x="86" y="544"/>
                      <a:pt x="86" y="534"/>
                    </a:cubicBezTo>
                    <a:cubicBezTo>
                      <a:pt x="86" y="525"/>
                      <a:pt x="89" y="523"/>
                      <a:pt x="93" y="520"/>
                    </a:cubicBezTo>
                    <a:cubicBezTo>
                      <a:pt x="98" y="520"/>
                      <a:pt x="93" y="511"/>
                      <a:pt x="93" y="506"/>
                    </a:cubicBezTo>
                    <a:cubicBezTo>
                      <a:pt x="96" y="499"/>
                      <a:pt x="105" y="506"/>
                      <a:pt x="107" y="497"/>
                    </a:cubicBezTo>
                    <a:cubicBezTo>
                      <a:pt x="107" y="487"/>
                      <a:pt x="100" y="490"/>
                      <a:pt x="100" y="485"/>
                    </a:cubicBezTo>
                    <a:cubicBezTo>
                      <a:pt x="103" y="478"/>
                      <a:pt x="100" y="471"/>
                      <a:pt x="100" y="457"/>
                    </a:cubicBezTo>
                    <a:cubicBezTo>
                      <a:pt x="100" y="443"/>
                      <a:pt x="112" y="439"/>
                      <a:pt x="117" y="436"/>
                    </a:cubicBezTo>
                    <a:cubicBezTo>
                      <a:pt x="121" y="432"/>
                      <a:pt x="112" y="411"/>
                      <a:pt x="117" y="408"/>
                    </a:cubicBezTo>
                    <a:cubicBezTo>
                      <a:pt x="124" y="406"/>
                      <a:pt x="119" y="397"/>
                      <a:pt x="124" y="394"/>
                    </a:cubicBezTo>
                    <a:cubicBezTo>
                      <a:pt x="128" y="389"/>
                      <a:pt x="126" y="382"/>
                      <a:pt x="128" y="375"/>
                    </a:cubicBezTo>
                    <a:cubicBezTo>
                      <a:pt x="131" y="369"/>
                      <a:pt x="124" y="364"/>
                      <a:pt x="124" y="357"/>
                    </a:cubicBezTo>
                    <a:cubicBezTo>
                      <a:pt x="124" y="350"/>
                      <a:pt x="124" y="343"/>
                      <a:pt x="117" y="336"/>
                    </a:cubicBezTo>
                    <a:cubicBezTo>
                      <a:pt x="112" y="329"/>
                      <a:pt x="112" y="313"/>
                      <a:pt x="117" y="313"/>
                    </a:cubicBezTo>
                    <a:cubicBezTo>
                      <a:pt x="121" y="313"/>
                      <a:pt x="119" y="299"/>
                      <a:pt x="126" y="296"/>
                    </a:cubicBezTo>
                    <a:cubicBezTo>
                      <a:pt x="133" y="294"/>
                      <a:pt x="128" y="282"/>
                      <a:pt x="126" y="275"/>
                    </a:cubicBezTo>
                    <a:cubicBezTo>
                      <a:pt x="124" y="266"/>
                      <a:pt x="131" y="271"/>
                      <a:pt x="131" y="264"/>
                    </a:cubicBezTo>
                    <a:cubicBezTo>
                      <a:pt x="131" y="257"/>
                      <a:pt x="135" y="245"/>
                      <a:pt x="140" y="243"/>
                    </a:cubicBezTo>
                    <a:cubicBezTo>
                      <a:pt x="147" y="240"/>
                      <a:pt x="147" y="231"/>
                      <a:pt x="147" y="226"/>
                    </a:cubicBezTo>
                    <a:cubicBezTo>
                      <a:pt x="147" y="222"/>
                      <a:pt x="156" y="219"/>
                      <a:pt x="161" y="215"/>
                    </a:cubicBezTo>
                    <a:cubicBezTo>
                      <a:pt x="165" y="212"/>
                      <a:pt x="152" y="205"/>
                      <a:pt x="159" y="201"/>
                    </a:cubicBezTo>
                    <a:cubicBezTo>
                      <a:pt x="165" y="198"/>
                      <a:pt x="154" y="182"/>
                      <a:pt x="159" y="177"/>
                    </a:cubicBezTo>
                    <a:cubicBezTo>
                      <a:pt x="161" y="175"/>
                      <a:pt x="159" y="168"/>
                      <a:pt x="159" y="163"/>
                    </a:cubicBezTo>
                    <a:cubicBezTo>
                      <a:pt x="159" y="159"/>
                      <a:pt x="179" y="149"/>
                      <a:pt x="184" y="145"/>
                    </a:cubicBezTo>
                    <a:cubicBezTo>
                      <a:pt x="184" y="140"/>
                      <a:pt x="186" y="128"/>
                      <a:pt x="186" y="119"/>
                    </a:cubicBezTo>
                    <a:cubicBezTo>
                      <a:pt x="182" y="124"/>
                      <a:pt x="175" y="126"/>
                      <a:pt x="175" y="124"/>
                    </a:cubicBezTo>
                    <a:cubicBezTo>
                      <a:pt x="172" y="119"/>
                      <a:pt x="175" y="105"/>
                      <a:pt x="170" y="100"/>
                    </a:cubicBezTo>
                    <a:cubicBezTo>
                      <a:pt x="163" y="93"/>
                      <a:pt x="168" y="82"/>
                      <a:pt x="161" y="79"/>
                    </a:cubicBezTo>
                    <a:cubicBezTo>
                      <a:pt x="156" y="77"/>
                      <a:pt x="149" y="65"/>
                      <a:pt x="154" y="63"/>
                    </a:cubicBezTo>
                    <a:cubicBezTo>
                      <a:pt x="159" y="58"/>
                      <a:pt x="154" y="51"/>
                      <a:pt x="159" y="47"/>
                    </a:cubicBezTo>
                    <a:cubicBezTo>
                      <a:pt x="163" y="44"/>
                      <a:pt x="156" y="42"/>
                      <a:pt x="149" y="35"/>
                    </a:cubicBezTo>
                    <a:cubicBezTo>
                      <a:pt x="142" y="28"/>
                      <a:pt x="152" y="19"/>
                      <a:pt x="145" y="12"/>
                    </a:cubicBezTo>
                    <a:cubicBezTo>
                      <a:pt x="138" y="7"/>
                      <a:pt x="138" y="0"/>
                      <a:pt x="135" y="2"/>
                    </a:cubicBezTo>
                    <a:cubicBezTo>
                      <a:pt x="133" y="7"/>
                      <a:pt x="133" y="16"/>
                      <a:pt x="126" y="21"/>
                    </a:cubicBezTo>
                    <a:cubicBezTo>
                      <a:pt x="126" y="21"/>
                      <a:pt x="124" y="21"/>
                      <a:pt x="121" y="23"/>
                    </a:cubicBezTo>
                    <a:cubicBezTo>
                      <a:pt x="121" y="28"/>
                      <a:pt x="119" y="37"/>
                      <a:pt x="121" y="42"/>
                    </a:cubicBezTo>
                    <a:cubicBezTo>
                      <a:pt x="126" y="49"/>
                      <a:pt x="126" y="84"/>
                      <a:pt x="124" y="98"/>
                    </a:cubicBezTo>
                    <a:cubicBezTo>
                      <a:pt x="121" y="112"/>
                      <a:pt x="117" y="121"/>
                      <a:pt x="114" y="131"/>
                    </a:cubicBezTo>
                    <a:cubicBezTo>
                      <a:pt x="112" y="138"/>
                      <a:pt x="121" y="138"/>
                      <a:pt x="117" y="142"/>
                    </a:cubicBezTo>
                    <a:cubicBezTo>
                      <a:pt x="114" y="147"/>
                      <a:pt x="114" y="156"/>
                      <a:pt x="114" y="170"/>
                    </a:cubicBezTo>
                    <a:cubicBezTo>
                      <a:pt x="114" y="187"/>
                      <a:pt x="107" y="210"/>
                      <a:pt x="105" y="219"/>
                    </a:cubicBezTo>
                    <a:cubicBezTo>
                      <a:pt x="105" y="226"/>
                      <a:pt x="100" y="233"/>
                      <a:pt x="100" y="240"/>
                    </a:cubicBezTo>
                    <a:cubicBezTo>
                      <a:pt x="100" y="250"/>
                      <a:pt x="96" y="254"/>
                      <a:pt x="91" y="259"/>
                    </a:cubicBezTo>
                    <a:cubicBezTo>
                      <a:pt x="86" y="264"/>
                      <a:pt x="100" y="277"/>
                      <a:pt x="98" y="284"/>
                    </a:cubicBezTo>
                    <a:cubicBezTo>
                      <a:pt x="98" y="292"/>
                      <a:pt x="89" y="296"/>
                      <a:pt x="91" y="308"/>
                    </a:cubicBezTo>
                    <a:cubicBezTo>
                      <a:pt x="93" y="324"/>
                      <a:pt x="91" y="350"/>
                      <a:pt x="91" y="355"/>
                    </a:cubicBezTo>
                    <a:cubicBezTo>
                      <a:pt x="91" y="359"/>
                      <a:pt x="84" y="359"/>
                      <a:pt x="86" y="369"/>
                    </a:cubicBezTo>
                    <a:cubicBezTo>
                      <a:pt x="89" y="380"/>
                      <a:pt x="80" y="382"/>
                      <a:pt x="80" y="397"/>
                    </a:cubicBezTo>
                    <a:cubicBezTo>
                      <a:pt x="77" y="411"/>
                      <a:pt x="66" y="432"/>
                      <a:pt x="63" y="441"/>
                    </a:cubicBezTo>
                    <a:cubicBezTo>
                      <a:pt x="59" y="453"/>
                      <a:pt x="59" y="460"/>
                      <a:pt x="52" y="460"/>
                    </a:cubicBezTo>
                    <a:cubicBezTo>
                      <a:pt x="47" y="460"/>
                      <a:pt x="45" y="464"/>
                      <a:pt x="49" y="474"/>
                    </a:cubicBezTo>
                    <a:cubicBezTo>
                      <a:pt x="54" y="483"/>
                      <a:pt x="47" y="492"/>
                      <a:pt x="52" y="502"/>
                    </a:cubicBezTo>
                    <a:cubicBezTo>
                      <a:pt x="59" y="511"/>
                      <a:pt x="56" y="513"/>
                      <a:pt x="54" y="523"/>
                    </a:cubicBezTo>
                    <a:cubicBezTo>
                      <a:pt x="52" y="532"/>
                      <a:pt x="47" y="532"/>
                      <a:pt x="47" y="541"/>
                    </a:cubicBezTo>
                    <a:cubicBezTo>
                      <a:pt x="47" y="548"/>
                      <a:pt x="40" y="555"/>
                      <a:pt x="45" y="567"/>
                    </a:cubicBezTo>
                    <a:cubicBezTo>
                      <a:pt x="47" y="576"/>
                      <a:pt x="47" y="578"/>
                      <a:pt x="42" y="578"/>
                    </a:cubicBezTo>
                    <a:cubicBezTo>
                      <a:pt x="38" y="578"/>
                      <a:pt x="35" y="585"/>
                      <a:pt x="33" y="602"/>
                    </a:cubicBezTo>
                    <a:cubicBezTo>
                      <a:pt x="31" y="618"/>
                      <a:pt x="31" y="616"/>
                      <a:pt x="42" y="616"/>
                    </a:cubicBezTo>
                    <a:cubicBezTo>
                      <a:pt x="54" y="616"/>
                      <a:pt x="45" y="578"/>
                      <a:pt x="52" y="578"/>
                    </a:cubicBezTo>
                    <a:cubicBezTo>
                      <a:pt x="59" y="578"/>
                      <a:pt x="54" y="572"/>
                      <a:pt x="61" y="569"/>
                    </a:cubicBezTo>
                    <a:cubicBezTo>
                      <a:pt x="68" y="567"/>
                      <a:pt x="61" y="576"/>
                      <a:pt x="66" y="578"/>
                    </a:cubicBezTo>
                    <a:cubicBezTo>
                      <a:pt x="70" y="578"/>
                      <a:pt x="75" y="583"/>
                      <a:pt x="68" y="588"/>
                    </a:cubicBezTo>
                    <a:cubicBezTo>
                      <a:pt x="61" y="590"/>
                      <a:pt x="68" y="599"/>
                      <a:pt x="66" y="604"/>
                    </a:cubicBezTo>
                    <a:cubicBezTo>
                      <a:pt x="63" y="611"/>
                      <a:pt x="59" y="616"/>
                      <a:pt x="61" y="623"/>
                    </a:cubicBezTo>
                    <a:cubicBezTo>
                      <a:pt x="63" y="628"/>
                      <a:pt x="56" y="628"/>
                      <a:pt x="56" y="637"/>
                    </a:cubicBezTo>
                    <a:cubicBezTo>
                      <a:pt x="56" y="644"/>
                      <a:pt x="61" y="644"/>
                      <a:pt x="59" y="646"/>
                    </a:cubicBezTo>
                    <a:cubicBezTo>
                      <a:pt x="54" y="649"/>
                      <a:pt x="61" y="653"/>
                      <a:pt x="56" y="656"/>
                    </a:cubicBezTo>
                    <a:cubicBezTo>
                      <a:pt x="52" y="656"/>
                      <a:pt x="56" y="663"/>
                      <a:pt x="59" y="667"/>
                    </a:cubicBezTo>
                    <a:cubicBezTo>
                      <a:pt x="61" y="674"/>
                      <a:pt x="52" y="670"/>
                      <a:pt x="47" y="674"/>
                    </a:cubicBezTo>
                    <a:cubicBezTo>
                      <a:pt x="42" y="679"/>
                      <a:pt x="52" y="683"/>
                      <a:pt x="49" y="688"/>
                    </a:cubicBezTo>
                    <a:cubicBezTo>
                      <a:pt x="47" y="693"/>
                      <a:pt x="38" y="686"/>
                      <a:pt x="35" y="683"/>
                    </a:cubicBezTo>
                    <a:cubicBezTo>
                      <a:pt x="33" y="679"/>
                      <a:pt x="40" y="674"/>
                      <a:pt x="45" y="667"/>
                    </a:cubicBezTo>
                    <a:cubicBezTo>
                      <a:pt x="49" y="663"/>
                      <a:pt x="40" y="651"/>
                      <a:pt x="33" y="653"/>
                    </a:cubicBezTo>
                    <a:cubicBezTo>
                      <a:pt x="26" y="656"/>
                      <a:pt x="40" y="663"/>
                      <a:pt x="40" y="670"/>
                    </a:cubicBezTo>
                    <a:cubicBezTo>
                      <a:pt x="40" y="676"/>
                      <a:pt x="28" y="667"/>
                      <a:pt x="28" y="674"/>
                    </a:cubicBezTo>
                    <a:cubicBezTo>
                      <a:pt x="31" y="681"/>
                      <a:pt x="21" y="679"/>
                      <a:pt x="17" y="683"/>
                    </a:cubicBezTo>
                    <a:cubicBezTo>
                      <a:pt x="12" y="688"/>
                      <a:pt x="24" y="693"/>
                      <a:pt x="19" y="695"/>
                    </a:cubicBezTo>
                    <a:cubicBezTo>
                      <a:pt x="14" y="695"/>
                      <a:pt x="5" y="702"/>
                      <a:pt x="5" y="707"/>
                    </a:cubicBezTo>
                    <a:cubicBezTo>
                      <a:pt x="5" y="711"/>
                      <a:pt x="10" y="714"/>
                      <a:pt x="10" y="707"/>
                    </a:cubicBezTo>
                    <a:cubicBezTo>
                      <a:pt x="10" y="702"/>
                      <a:pt x="17" y="702"/>
                      <a:pt x="19" y="707"/>
                    </a:cubicBezTo>
                    <a:cubicBezTo>
                      <a:pt x="21" y="714"/>
                      <a:pt x="26" y="707"/>
                      <a:pt x="33" y="709"/>
                    </a:cubicBezTo>
                    <a:cubicBezTo>
                      <a:pt x="38" y="711"/>
                      <a:pt x="38" y="721"/>
                      <a:pt x="33" y="721"/>
                    </a:cubicBezTo>
                    <a:cubicBezTo>
                      <a:pt x="31" y="721"/>
                      <a:pt x="26" y="726"/>
                      <a:pt x="28" y="733"/>
                    </a:cubicBezTo>
                    <a:cubicBezTo>
                      <a:pt x="28" y="740"/>
                      <a:pt x="42" y="733"/>
                      <a:pt x="47" y="735"/>
                    </a:cubicBezTo>
                    <a:cubicBezTo>
                      <a:pt x="54" y="737"/>
                      <a:pt x="52" y="747"/>
                      <a:pt x="47" y="744"/>
                    </a:cubicBezTo>
                    <a:cubicBezTo>
                      <a:pt x="45" y="740"/>
                      <a:pt x="38" y="735"/>
                      <a:pt x="33" y="740"/>
                    </a:cubicBezTo>
                    <a:cubicBezTo>
                      <a:pt x="31" y="747"/>
                      <a:pt x="26" y="744"/>
                      <a:pt x="21" y="742"/>
                    </a:cubicBezTo>
                    <a:cubicBezTo>
                      <a:pt x="17" y="740"/>
                      <a:pt x="0" y="749"/>
                      <a:pt x="7" y="754"/>
                    </a:cubicBezTo>
                    <a:cubicBezTo>
                      <a:pt x="12" y="758"/>
                      <a:pt x="12" y="763"/>
                      <a:pt x="14" y="763"/>
                    </a:cubicBezTo>
                    <a:cubicBezTo>
                      <a:pt x="19" y="763"/>
                      <a:pt x="24" y="761"/>
                      <a:pt x="26" y="756"/>
                    </a:cubicBezTo>
                    <a:cubicBezTo>
                      <a:pt x="26" y="754"/>
                      <a:pt x="33" y="749"/>
                      <a:pt x="33" y="758"/>
                    </a:cubicBezTo>
                    <a:cubicBezTo>
                      <a:pt x="35" y="765"/>
                      <a:pt x="26" y="761"/>
                      <a:pt x="24" y="765"/>
                    </a:cubicBezTo>
                    <a:cubicBezTo>
                      <a:pt x="21" y="770"/>
                      <a:pt x="17" y="775"/>
                      <a:pt x="12" y="779"/>
                    </a:cubicBezTo>
                    <a:cubicBezTo>
                      <a:pt x="5" y="784"/>
                      <a:pt x="12" y="791"/>
                      <a:pt x="17" y="788"/>
                    </a:cubicBezTo>
                    <a:cubicBezTo>
                      <a:pt x="21" y="786"/>
                      <a:pt x="14" y="793"/>
                      <a:pt x="21" y="795"/>
                    </a:cubicBezTo>
                    <a:cubicBezTo>
                      <a:pt x="28" y="795"/>
                      <a:pt x="31" y="791"/>
                      <a:pt x="28" y="786"/>
                    </a:cubicBezTo>
                    <a:cubicBezTo>
                      <a:pt x="26" y="781"/>
                      <a:pt x="31" y="770"/>
                      <a:pt x="38" y="777"/>
                    </a:cubicBezTo>
                    <a:cubicBezTo>
                      <a:pt x="42" y="781"/>
                      <a:pt x="35" y="786"/>
                      <a:pt x="35" y="791"/>
                    </a:cubicBezTo>
                    <a:cubicBezTo>
                      <a:pt x="35" y="795"/>
                      <a:pt x="31" y="802"/>
                      <a:pt x="31" y="807"/>
                    </a:cubicBezTo>
                    <a:cubicBezTo>
                      <a:pt x="31" y="812"/>
                      <a:pt x="26" y="809"/>
                      <a:pt x="26" y="814"/>
                    </a:cubicBezTo>
                    <a:cubicBezTo>
                      <a:pt x="26" y="821"/>
                      <a:pt x="12" y="816"/>
                      <a:pt x="19" y="821"/>
                    </a:cubicBezTo>
                    <a:cubicBezTo>
                      <a:pt x="24" y="826"/>
                      <a:pt x="14" y="831"/>
                      <a:pt x="19" y="833"/>
                    </a:cubicBezTo>
                    <a:cubicBezTo>
                      <a:pt x="21" y="838"/>
                      <a:pt x="24" y="828"/>
                      <a:pt x="28" y="831"/>
                    </a:cubicBezTo>
                    <a:cubicBezTo>
                      <a:pt x="35" y="833"/>
                      <a:pt x="33" y="833"/>
                      <a:pt x="40" y="831"/>
                    </a:cubicBezTo>
                    <a:cubicBezTo>
                      <a:pt x="47" y="828"/>
                      <a:pt x="52" y="835"/>
                      <a:pt x="45" y="838"/>
                    </a:cubicBezTo>
                    <a:cubicBezTo>
                      <a:pt x="38" y="840"/>
                      <a:pt x="31" y="847"/>
                      <a:pt x="35" y="847"/>
                    </a:cubicBezTo>
                    <a:cubicBezTo>
                      <a:pt x="38" y="849"/>
                      <a:pt x="45" y="842"/>
                      <a:pt x="47" y="849"/>
                    </a:cubicBezTo>
                    <a:cubicBezTo>
                      <a:pt x="49" y="856"/>
                      <a:pt x="54" y="854"/>
                      <a:pt x="54" y="847"/>
                    </a:cubicBezTo>
                    <a:cubicBezTo>
                      <a:pt x="54" y="840"/>
                      <a:pt x="66" y="847"/>
                      <a:pt x="68" y="852"/>
                    </a:cubicBezTo>
                    <a:cubicBezTo>
                      <a:pt x="70" y="856"/>
                      <a:pt x="56" y="861"/>
                      <a:pt x="49" y="859"/>
                    </a:cubicBezTo>
                    <a:cubicBezTo>
                      <a:pt x="42" y="859"/>
                      <a:pt x="38" y="866"/>
                      <a:pt x="42" y="873"/>
                    </a:cubicBezTo>
                    <a:cubicBezTo>
                      <a:pt x="47" y="877"/>
                      <a:pt x="54" y="873"/>
                      <a:pt x="59" y="868"/>
                    </a:cubicBezTo>
                    <a:cubicBezTo>
                      <a:pt x="63" y="861"/>
                      <a:pt x="89" y="863"/>
                      <a:pt x="91" y="868"/>
                    </a:cubicBezTo>
                    <a:cubicBezTo>
                      <a:pt x="93" y="875"/>
                      <a:pt x="80" y="870"/>
                      <a:pt x="77" y="873"/>
                    </a:cubicBezTo>
                    <a:cubicBezTo>
                      <a:pt x="77" y="877"/>
                      <a:pt x="66" y="879"/>
                      <a:pt x="66" y="875"/>
                    </a:cubicBezTo>
                    <a:cubicBezTo>
                      <a:pt x="63" y="873"/>
                      <a:pt x="54" y="877"/>
                      <a:pt x="54" y="882"/>
                    </a:cubicBezTo>
                    <a:cubicBezTo>
                      <a:pt x="52" y="889"/>
                      <a:pt x="45" y="889"/>
                      <a:pt x="54" y="891"/>
                    </a:cubicBezTo>
                    <a:cubicBezTo>
                      <a:pt x="61" y="893"/>
                      <a:pt x="59" y="882"/>
                      <a:pt x="73" y="884"/>
                    </a:cubicBezTo>
                    <a:cubicBezTo>
                      <a:pt x="86" y="884"/>
                      <a:pt x="93" y="870"/>
                      <a:pt x="96" y="879"/>
                    </a:cubicBezTo>
                    <a:cubicBezTo>
                      <a:pt x="100" y="886"/>
                      <a:pt x="86" y="891"/>
                      <a:pt x="80" y="886"/>
                    </a:cubicBezTo>
                    <a:cubicBezTo>
                      <a:pt x="75" y="882"/>
                      <a:pt x="70" y="891"/>
                      <a:pt x="70" y="898"/>
                    </a:cubicBezTo>
                    <a:cubicBezTo>
                      <a:pt x="70" y="905"/>
                      <a:pt x="54" y="896"/>
                      <a:pt x="47" y="896"/>
                    </a:cubicBezTo>
                    <a:cubicBezTo>
                      <a:pt x="40" y="893"/>
                      <a:pt x="42" y="903"/>
                      <a:pt x="49" y="910"/>
                    </a:cubicBezTo>
                    <a:cubicBezTo>
                      <a:pt x="56" y="917"/>
                      <a:pt x="61" y="907"/>
                      <a:pt x="68" y="914"/>
                    </a:cubicBezTo>
                    <a:cubicBezTo>
                      <a:pt x="75" y="919"/>
                      <a:pt x="75" y="924"/>
                      <a:pt x="82" y="919"/>
                    </a:cubicBezTo>
                    <a:cubicBezTo>
                      <a:pt x="86" y="914"/>
                      <a:pt x="82" y="914"/>
                      <a:pt x="77" y="912"/>
                    </a:cubicBezTo>
                    <a:cubicBezTo>
                      <a:pt x="75" y="910"/>
                      <a:pt x="77" y="903"/>
                      <a:pt x="86" y="905"/>
                    </a:cubicBezTo>
                    <a:cubicBezTo>
                      <a:pt x="96" y="910"/>
                      <a:pt x="105" y="903"/>
                      <a:pt x="103" y="891"/>
                    </a:cubicBezTo>
                    <a:cubicBezTo>
                      <a:pt x="100" y="879"/>
                      <a:pt x="110" y="875"/>
                      <a:pt x="121" y="870"/>
                    </a:cubicBezTo>
                    <a:cubicBezTo>
                      <a:pt x="133" y="868"/>
                      <a:pt x="126" y="877"/>
                      <a:pt x="119" y="882"/>
                    </a:cubicBezTo>
                    <a:cubicBezTo>
                      <a:pt x="110" y="884"/>
                      <a:pt x="110" y="886"/>
                      <a:pt x="114" y="893"/>
                    </a:cubicBezTo>
                    <a:cubicBezTo>
                      <a:pt x="121" y="900"/>
                      <a:pt x="131" y="889"/>
                      <a:pt x="135" y="893"/>
                    </a:cubicBezTo>
                    <a:cubicBezTo>
                      <a:pt x="140" y="898"/>
                      <a:pt x="126" y="898"/>
                      <a:pt x="124" y="903"/>
                    </a:cubicBezTo>
                    <a:cubicBezTo>
                      <a:pt x="121" y="910"/>
                      <a:pt x="133" y="914"/>
                      <a:pt x="124" y="919"/>
                    </a:cubicBezTo>
                    <a:cubicBezTo>
                      <a:pt x="117" y="921"/>
                      <a:pt x="119" y="903"/>
                      <a:pt x="114" y="900"/>
                    </a:cubicBezTo>
                    <a:cubicBezTo>
                      <a:pt x="110" y="898"/>
                      <a:pt x="105" y="903"/>
                      <a:pt x="110" y="914"/>
                    </a:cubicBezTo>
                    <a:cubicBezTo>
                      <a:pt x="114" y="926"/>
                      <a:pt x="105" y="917"/>
                      <a:pt x="100" y="910"/>
                    </a:cubicBezTo>
                    <a:cubicBezTo>
                      <a:pt x="96" y="905"/>
                      <a:pt x="89" y="912"/>
                      <a:pt x="96" y="919"/>
                    </a:cubicBezTo>
                    <a:cubicBezTo>
                      <a:pt x="100" y="924"/>
                      <a:pt x="84" y="919"/>
                      <a:pt x="84" y="926"/>
                    </a:cubicBezTo>
                    <a:cubicBezTo>
                      <a:pt x="84" y="936"/>
                      <a:pt x="91" y="928"/>
                      <a:pt x="100" y="931"/>
                    </a:cubicBezTo>
                    <a:cubicBezTo>
                      <a:pt x="107" y="933"/>
                      <a:pt x="105" y="945"/>
                      <a:pt x="110" y="950"/>
                    </a:cubicBezTo>
                    <a:cubicBezTo>
                      <a:pt x="117" y="954"/>
                      <a:pt x="112" y="933"/>
                      <a:pt x="117" y="933"/>
                    </a:cubicBezTo>
                    <a:cubicBezTo>
                      <a:pt x="124" y="931"/>
                      <a:pt x="119" y="947"/>
                      <a:pt x="133" y="952"/>
                    </a:cubicBezTo>
                    <a:cubicBezTo>
                      <a:pt x="147" y="957"/>
                      <a:pt x="133" y="950"/>
                      <a:pt x="140" y="945"/>
                    </a:cubicBezTo>
                    <a:cubicBezTo>
                      <a:pt x="147" y="940"/>
                      <a:pt x="156" y="959"/>
                      <a:pt x="163" y="961"/>
                    </a:cubicBezTo>
                    <a:cubicBezTo>
                      <a:pt x="170" y="964"/>
                      <a:pt x="165" y="952"/>
                      <a:pt x="159" y="947"/>
                    </a:cubicBezTo>
                    <a:cubicBezTo>
                      <a:pt x="154" y="943"/>
                      <a:pt x="165" y="945"/>
                      <a:pt x="172" y="947"/>
                    </a:cubicBezTo>
                    <a:cubicBezTo>
                      <a:pt x="179" y="950"/>
                      <a:pt x="184" y="950"/>
                      <a:pt x="186" y="945"/>
                    </a:cubicBezTo>
                    <a:cubicBezTo>
                      <a:pt x="186" y="943"/>
                      <a:pt x="189" y="943"/>
                      <a:pt x="189" y="945"/>
                    </a:cubicBezTo>
                    <a:cubicBezTo>
                      <a:pt x="182" y="938"/>
                      <a:pt x="156" y="943"/>
                      <a:pt x="154" y="943"/>
                    </a:cubicBezTo>
                    <a:cubicBezTo>
                      <a:pt x="149" y="943"/>
                      <a:pt x="154" y="884"/>
                      <a:pt x="154" y="873"/>
                    </a:cubicBezTo>
                    <a:lnTo>
                      <a:pt x="152" y="873"/>
                    </a:lnTo>
                    <a:cubicBezTo>
                      <a:pt x="147" y="873"/>
                      <a:pt x="133" y="873"/>
                      <a:pt x="135" y="863"/>
                    </a:cubicBezTo>
                    <a:cubicBezTo>
                      <a:pt x="135" y="861"/>
                      <a:pt x="135" y="861"/>
                      <a:pt x="138" y="861"/>
                    </a:cubicBezTo>
                    <a:cubicBezTo>
                      <a:pt x="135" y="859"/>
                      <a:pt x="131" y="854"/>
                      <a:pt x="126" y="854"/>
                    </a:cubicBezTo>
                    <a:cubicBezTo>
                      <a:pt x="117" y="852"/>
                      <a:pt x="93" y="854"/>
                      <a:pt x="89" y="854"/>
                    </a:cubicBezTo>
                    <a:lnTo>
                      <a:pt x="89" y="85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39" name="Freeform 362">
                <a:extLst>
                  <a:ext uri="{FF2B5EF4-FFF2-40B4-BE49-F238E27FC236}">
                    <a16:creationId xmlns:a16="http://schemas.microsoft.com/office/drawing/2014/main" id="{9F089F2F-561C-09CA-3B85-C428D83BB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616"/>
                <a:ext cx="113" cy="115"/>
              </a:xfrm>
              <a:custGeom>
                <a:avLst/>
                <a:gdLst>
                  <a:gd name="T0" fmla="*/ 181 w 188"/>
                  <a:gd name="T1" fmla="*/ 103 h 191"/>
                  <a:gd name="T2" fmla="*/ 181 w 188"/>
                  <a:gd name="T3" fmla="*/ 103 h 191"/>
                  <a:gd name="T4" fmla="*/ 162 w 188"/>
                  <a:gd name="T5" fmla="*/ 107 h 191"/>
                  <a:gd name="T6" fmla="*/ 153 w 188"/>
                  <a:gd name="T7" fmla="*/ 84 h 191"/>
                  <a:gd name="T8" fmla="*/ 137 w 188"/>
                  <a:gd name="T9" fmla="*/ 65 h 191"/>
                  <a:gd name="T10" fmla="*/ 118 w 188"/>
                  <a:gd name="T11" fmla="*/ 63 h 191"/>
                  <a:gd name="T12" fmla="*/ 109 w 188"/>
                  <a:gd name="T13" fmla="*/ 47 h 191"/>
                  <a:gd name="T14" fmla="*/ 104 w 188"/>
                  <a:gd name="T15" fmla="*/ 21 h 191"/>
                  <a:gd name="T16" fmla="*/ 104 w 188"/>
                  <a:gd name="T17" fmla="*/ 9 h 191"/>
                  <a:gd name="T18" fmla="*/ 99 w 188"/>
                  <a:gd name="T19" fmla="*/ 9 h 191"/>
                  <a:gd name="T20" fmla="*/ 81 w 188"/>
                  <a:gd name="T21" fmla="*/ 0 h 191"/>
                  <a:gd name="T22" fmla="*/ 55 w 188"/>
                  <a:gd name="T23" fmla="*/ 5 h 191"/>
                  <a:gd name="T24" fmla="*/ 30 w 188"/>
                  <a:gd name="T25" fmla="*/ 7 h 191"/>
                  <a:gd name="T26" fmla="*/ 14 w 188"/>
                  <a:gd name="T27" fmla="*/ 28 h 191"/>
                  <a:gd name="T28" fmla="*/ 7 w 188"/>
                  <a:gd name="T29" fmla="*/ 61 h 191"/>
                  <a:gd name="T30" fmla="*/ 0 w 188"/>
                  <a:gd name="T31" fmla="*/ 61 h 191"/>
                  <a:gd name="T32" fmla="*/ 30 w 188"/>
                  <a:gd name="T33" fmla="*/ 91 h 191"/>
                  <a:gd name="T34" fmla="*/ 53 w 188"/>
                  <a:gd name="T35" fmla="*/ 105 h 191"/>
                  <a:gd name="T36" fmla="*/ 76 w 188"/>
                  <a:gd name="T37" fmla="*/ 117 h 191"/>
                  <a:gd name="T38" fmla="*/ 116 w 188"/>
                  <a:gd name="T39" fmla="*/ 138 h 191"/>
                  <a:gd name="T40" fmla="*/ 99 w 188"/>
                  <a:gd name="T41" fmla="*/ 166 h 191"/>
                  <a:gd name="T42" fmla="*/ 93 w 188"/>
                  <a:gd name="T43" fmla="*/ 180 h 191"/>
                  <a:gd name="T44" fmla="*/ 111 w 188"/>
                  <a:gd name="T45" fmla="*/ 184 h 191"/>
                  <a:gd name="T46" fmla="*/ 132 w 188"/>
                  <a:gd name="T47" fmla="*/ 187 h 191"/>
                  <a:gd name="T48" fmla="*/ 151 w 188"/>
                  <a:gd name="T49" fmla="*/ 182 h 191"/>
                  <a:gd name="T50" fmla="*/ 167 w 188"/>
                  <a:gd name="T51" fmla="*/ 175 h 191"/>
                  <a:gd name="T52" fmla="*/ 178 w 188"/>
                  <a:gd name="T53" fmla="*/ 142 h 191"/>
                  <a:gd name="T54" fmla="*/ 181 w 188"/>
                  <a:gd name="T55" fmla="*/ 10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8" h="191">
                    <a:moveTo>
                      <a:pt x="181" y="103"/>
                    </a:moveTo>
                    <a:lnTo>
                      <a:pt x="181" y="103"/>
                    </a:lnTo>
                    <a:cubicBezTo>
                      <a:pt x="174" y="100"/>
                      <a:pt x="165" y="107"/>
                      <a:pt x="162" y="107"/>
                    </a:cubicBezTo>
                    <a:cubicBezTo>
                      <a:pt x="160" y="107"/>
                      <a:pt x="155" y="91"/>
                      <a:pt x="153" y="84"/>
                    </a:cubicBezTo>
                    <a:cubicBezTo>
                      <a:pt x="151" y="77"/>
                      <a:pt x="144" y="63"/>
                      <a:pt x="137" y="65"/>
                    </a:cubicBezTo>
                    <a:cubicBezTo>
                      <a:pt x="132" y="68"/>
                      <a:pt x="134" y="63"/>
                      <a:pt x="118" y="63"/>
                    </a:cubicBezTo>
                    <a:cubicBezTo>
                      <a:pt x="104" y="63"/>
                      <a:pt x="104" y="61"/>
                      <a:pt x="109" y="47"/>
                    </a:cubicBezTo>
                    <a:cubicBezTo>
                      <a:pt x="111" y="33"/>
                      <a:pt x="99" y="23"/>
                      <a:pt x="104" y="21"/>
                    </a:cubicBezTo>
                    <a:cubicBezTo>
                      <a:pt x="109" y="19"/>
                      <a:pt x="109" y="14"/>
                      <a:pt x="104" y="9"/>
                    </a:cubicBezTo>
                    <a:lnTo>
                      <a:pt x="99" y="9"/>
                    </a:lnTo>
                    <a:cubicBezTo>
                      <a:pt x="95" y="9"/>
                      <a:pt x="88" y="0"/>
                      <a:pt x="81" y="0"/>
                    </a:cubicBezTo>
                    <a:cubicBezTo>
                      <a:pt x="72" y="0"/>
                      <a:pt x="62" y="0"/>
                      <a:pt x="55" y="5"/>
                    </a:cubicBezTo>
                    <a:cubicBezTo>
                      <a:pt x="48" y="7"/>
                      <a:pt x="37" y="2"/>
                      <a:pt x="30" y="7"/>
                    </a:cubicBezTo>
                    <a:cubicBezTo>
                      <a:pt x="23" y="14"/>
                      <a:pt x="14" y="23"/>
                      <a:pt x="14" y="28"/>
                    </a:cubicBezTo>
                    <a:cubicBezTo>
                      <a:pt x="14" y="33"/>
                      <a:pt x="11" y="61"/>
                      <a:pt x="7" y="61"/>
                    </a:cubicBezTo>
                    <a:lnTo>
                      <a:pt x="0" y="61"/>
                    </a:lnTo>
                    <a:cubicBezTo>
                      <a:pt x="4" y="70"/>
                      <a:pt x="20" y="84"/>
                      <a:pt x="30" y="91"/>
                    </a:cubicBezTo>
                    <a:cubicBezTo>
                      <a:pt x="41" y="98"/>
                      <a:pt x="41" y="105"/>
                      <a:pt x="53" y="105"/>
                    </a:cubicBezTo>
                    <a:cubicBezTo>
                      <a:pt x="65" y="107"/>
                      <a:pt x="72" y="112"/>
                      <a:pt x="76" y="117"/>
                    </a:cubicBezTo>
                    <a:cubicBezTo>
                      <a:pt x="81" y="124"/>
                      <a:pt x="113" y="133"/>
                      <a:pt x="116" y="138"/>
                    </a:cubicBezTo>
                    <a:cubicBezTo>
                      <a:pt x="118" y="142"/>
                      <a:pt x="99" y="154"/>
                      <a:pt x="99" y="166"/>
                    </a:cubicBezTo>
                    <a:cubicBezTo>
                      <a:pt x="99" y="177"/>
                      <a:pt x="93" y="177"/>
                      <a:pt x="93" y="180"/>
                    </a:cubicBezTo>
                    <a:cubicBezTo>
                      <a:pt x="93" y="184"/>
                      <a:pt x="106" y="182"/>
                      <a:pt x="111" y="184"/>
                    </a:cubicBezTo>
                    <a:cubicBezTo>
                      <a:pt x="118" y="189"/>
                      <a:pt x="127" y="182"/>
                      <a:pt x="132" y="187"/>
                    </a:cubicBezTo>
                    <a:cubicBezTo>
                      <a:pt x="139" y="191"/>
                      <a:pt x="146" y="182"/>
                      <a:pt x="151" y="182"/>
                    </a:cubicBezTo>
                    <a:cubicBezTo>
                      <a:pt x="155" y="184"/>
                      <a:pt x="162" y="175"/>
                      <a:pt x="167" y="175"/>
                    </a:cubicBezTo>
                    <a:cubicBezTo>
                      <a:pt x="174" y="175"/>
                      <a:pt x="181" y="152"/>
                      <a:pt x="178" y="142"/>
                    </a:cubicBezTo>
                    <a:cubicBezTo>
                      <a:pt x="176" y="135"/>
                      <a:pt x="188" y="107"/>
                      <a:pt x="181" y="10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0" name="Freeform 363">
                <a:extLst>
                  <a:ext uri="{FF2B5EF4-FFF2-40B4-BE49-F238E27FC236}">
                    <a16:creationId xmlns:a16="http://schemas.microsoft.com/office/drawing/2014/main" id="{11D61361-2BD6-E062-1BA5-6B1271BE1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616"/>
                <a:ext cx="113" cy="115"/>
              </a:xfrm>
              <a:custGeom>
                <a:avLst/>
                <a:gdLst>
                  <a:gd name="T0" fmla="*/ 181 w 188"/>
                  <a:gd name="T1" fmla="*/ 103 h 191"/>
                  <a:gd name="T2" fmla="*/ 181 w 188"/>
                  <a:gd name="T3" fmla="*/ 103 h 191"/>
                  <a:gd name="T4" fmla="*/ 162 w 188"/>
                  <a:gd name="T5" fmla="*/ 107 h 191"/>
                  <a:gd name="T6" fmla="*/ 153 w 188"/>
                  <a:gd name="T7" fmla="*/ 84 h 191"/>
                  <a:gd name="T8" fmla="*/ 137 w 188"/>
                  <a:gd name="T9" fmla="*/ 65 h 191"/>
                  <a:gd name="T10" fmla="*/ 118 w 188"/>
                  <a:gd name="T11" fmla="*/ 63 h 191"/>
                  <a:gd name="T12" fmla="*/ 109 w 188"/>
                  <a:gd name="T13" fmla="*/ 47 h 191"/>
                  <a:gd name="T14" fmla="*/ 104 w 188"/>
                  <a:gd name="T15" fmla="*/ 21 h 191"/>
                  <a:gd name="T16" fmla="*/ 104 w 188"/>
                  <a:gd name="T17" fmla="*/ 9 h 191"/>
                  <a:gd name="T18" fmla="*/ 99 w 188"/>
                  <a:gd name="T19" fmla="*/ 9 h 191"/>
                  <a:gd name="T20" fmla="*/ 81 w 188"/>
                  <a:gd name="T21" fmla="*/ 0 h 191"/>
                  <a:gd name="T22" fmla="*/ 55 w 188"/>
                  <a:gd name="T23" fmla="*/ 5 h 191"/>
                  <a:gd name="T24" fmla="*/ 30 w 188"/>
                  <a:gd name="T25" fmla="*/ 7 h 191"/>
                  <a:gd name="T26" fmla="*/ 14 w 188"/>
                  <a:gd name="T27" fmla="*/ 28 h 191"/>
                  <a:gd name="T28" fmla="*/ 7 w 188"/>
                  <a:gd name="T29" fmla="*/ 61 h 191"/>
                  <a:gd name="T30" fmla="*/ 0 w 188"/>
                  <a:gd name="T31" fmla="*/ 61 h 191"/>
                  <a:gd name="T32" fmla="*/ 30 w 188"/>
                  <a:gd name="T33" fmla="*/ 91 h 191"/>
                  <a:gd name="T34" fmla="*/ 53 w 188"/>
                  <a:gd name="T35" fmla="*/ 105 h 191"/>
                  <a:gd name="T36" fmla="*/ 76 w 188"/>
                  <a:gd name="T37" fmla="*/ 117 h 191"/>
                  <a:gd name="T38" fmla="*/ 116 w 188"/>
                  <a:gd name="T39" fmla="*/ 138 h 191"/>
                  <a:gd name="T40" fmla="*/ 99 w 188"/>
                  <a:gd name="T41" fmla="*/ 166 h 191"/>
                  <a:gd name="T42" fmla="*/ 93 w 188"/>
                  <a:gd name="T43" fmla="*/ 180 h 191"/>
                  <a:gd name="T44" fmla="*/ 111 w 188"/>
                  <a:gd name="T45" fmla="*/ 184 h 191"/>
                  <a:gd name="T46" fmla="*/ 132 w 188"/>
                  <a:gd name="T47" fmla="*/ 187 h 191"/>
                  <a:gd name="T48" fmla="*/ 151 w 188"/>
                  <a:gd name="T49" fmla="*/ 182 h 191"/>
                  <a:gd name="T50" fmla="*/ 167 w 188"/>
                  <a:gd name="T51" fmla="*/ 175 h 191"/>
                  <a:gd name="T52" fmla="*/ 178 w 188"/>
                  <a:gd name="T53" fmla="*/ 142 h 191"/>
                  <a:gd name="T54" fmla="*/ 181 w 188"/>
                  <a:gd name="T55" fmla="*/ 103 h 191"/>
                  <a:gd name="T56" fmla="*/ 181 w 188"/>
                  <a:gd name="T57" fmla="*/ 10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8" h="191">
                    <a:moveTo>
                      <a:pt x="181" y="103"/>
                    </a:moveTo>
                    <a:lnTo>
                      <a:pt x="181" y="103"/>
                    </a:lnTo>
                    <a:cubicBezTo>
                      <a:pt x="174" y="100"/>
                      <a:pt x="165" y="107"/>
                      <a:pt x="162" y="107"/>
                    </a:cubicBezTo>
                    <a:cubicBezTo>
                      <a:pt x="160" y="107"/>
                      <a:pt x="155" y="91"/>
                      <a:pt x="153" y="84"/>
                    </a:cubicBezTo>
                    <a:cubicBezTo>
                      <a:pt x="151" y="77"/>
                      <a:pt x="144" y="63"/>
                      <a:pt x="137" y="65"/>
                    </a:cubicBezTo>
                    <a:cubicBezTo>
                      <a:pt x="132" y="68"/>
                      <a:pt x="134" y="63"/>
                      <a:pt x="118" y="63"/>
                    </a:cubicBezTo>
                    <a:cubicBezTo>
                      <a:pt x="104" y="63"/>
                      <a:pt x="104" y="61"/>
                      <a:pt x="109" y="47"/>
                    </a:cubicBezTo>
                    <a:cubicBezTo>
                      <a:pt x="111" y="33"/>
                      <a:pt x="99" y="23"/>
                      <a:pt x="104" y="21"/>
                    </a:cubicBezTo>
                    <a:cubicBezTo>
                      <a:pt x="109" y="19"/>
                      <a:pt x="109" y="14"/>
                      <a:pt x="104" y="9"/>
                    </a:cubicBezTo>
                    <a:lnTo>
                      <a:pt x="99" y="9"/>
                    </a:lnTo>
                    <a:cubicBezTo>
                      <a:pt x="95" y="9"/>
                      <a:pt x="88" y="0"/>
                      <a:pt x="81" y="0"/>
                    </a:cubicBezTo>
                    <a:cubicBezTo>
                      <a:pt x="72" y="0"/>
                      <a:pt x="62" y="0"/>
                      <a:pt x="55" y="5"/>
                    </a:cubicBezTo>
                    <a:cubicBezTo>
                      <a:pt x="48" y="7"/>
                      <a:pt x="37" y="2"/>
                      <a:pt x="30" y="7"/>
                    </a:cubicBezTo>
                    <a:cubicBezTo>
                      <a:pt x="23" y="14"/>
                      <a:pt x="14" y="23"/>
                      <a:pt x="14" y="28"/>
                    </a:cubicBezTo>
                    <a:cubicBezTo>
                      <a:pt x="14" y="33"/>
                      <a:pt x="11" y="61"/>
                      <a:pt x="7" y="61"/>
                    </a:cubicBezTo>
                    <a:lnTo>
                      <a:pt x="0" y="61"/>
                    </a:lnTo>
                    <a:cubicBezTo>
                      <a:pt x="4" y="70"/>
                      <a:pt x="20" y="84"/>
                      <a:pt x="30" y="91"/>
                    </a:cubicBezTo>
                    <a:cubicBezTo>
                      <a:pt x="41" y="98"/>
                      <a:pt x="41" y="105"/>
                      <a:pt x="53" y="105"/>
                    </a:cubicBezTo>
                    <a:cubicBezTo>
                      <a:pt x="65" y="107"/>
                      <a:pt x="72" y="112"/>
                      <a:pt x="76" y="117"/>
                    </a:cubicBezTo>
                    <a:cubicBezTo>
                      <a:pt x="81" y="124"/>
                      <a:pt x="113" y="133"/>
                      <a:pt x="116" y="138"/>
                    </a:cubicBezTo>
                    <a:cubicBezTo>
                      <a:pt x="118" y="142"/>
                      <a:pt x="99" y="154"/>
                      <a:pt x="99" y="166"/>
                    </a:cubicBezTo>
                    <a:cubicBezTo>
                      <a:pt x="99" y="177"/>
                      <a:pt x="93" y="177"/>
                      <a:pt x="93" y="180"/>
                    </a:cubicBezTo>
                    <a:cubicBezTo>
                      <a:pt x="93" y="184"/>
                      <a:pt x="106" y="182"/>
                      <a:pt x="111" y="184"/>
                    </a:cubicBezTo>
                    <a:cubicBezTo>
                      <a:pt x="118" y="189"/>
                      <a:pt x="127" y="182"/>
                      <a:pt x="132" y="187"/>
                    </a:cubicBezTo>
                    <a:cubicBezTo>
                      <a:pt x="139" y="191"/>
                      <a:pt x="146" y="182"/>
                      <a:pt x="151" y="182"/>
                    </a:cubicBezTo>
                    <a:cubicBezTo>
                      <a:pt x="155" y="184"/>
                      <a:pt x="162" y="175"/>
                      <a:pt x="167" y="175"/>
                    </a:cubicBezTo>
                    <a:cubicBezTo>
                      <a:pt x="174" y="175"/>
                      <a:pt x="181" y="152"/>
                      <a:pt x="178" y="142"/>
                    </a:cubicBezTo>
                    <a:cubicBezTo>
                      <a:pt x="176" y="135"/>
                      <a:pt x="188" y="107"/>
                      <a:pt x="181" y="103"/>
                    </a:cubicBezTo>
                    <a:lnTo>
                      <a:pt x="181" y="10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3" name="Freeform 364">
                <a:extLst>
                  <a:ext uri="{FF2B5EF4-FFF2-40B4-BE49-F238E27FC236}">
                    <a16:creationId xmlns:a16="http://schemas.microsoft.com/office/drawing/2014/main" id="{23CB85C8-76AC-EFFA-407C-862795D29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616"/>
                <a:ext cx="113" cy="115"/>
              </a:xfrm>
              <a:custGeom>
                <a:avLst/>
                <a:gdLst>
                  <a:gd name="T0" fmla="*/ 181 w 188"/>
                  <a:gd name="T1" fmla="*/ 103 h 191"/>
                  <a:gd name="T2" fmla="*/ 181 w 188"/>
                  <a:gd name="T3" fmla="*/ 103 h 191"/>
                  <a:gd name="T4" fmla="*/ 162 w 188"/>
                  <a:gd name="T5" fmla="*/ 107 h 191"/>
                  <a:gd name="T6" fmla="*/ 153 w 188"/>
                  <a:gd name="T7" fmla="*/ 84 h 191"/>
                  <a:gd name="T8" fmla="*/ 137 w 188"/>
                  <a:gd name="T9" fmla="*/ 65 h 191"/>
                  <a:gd name="T10" fmla="*/ 118 w 188"/>
                  <a:gd name="T11" fmla="*/ 63 h 191"/>
                  <a:gd name="T12" fmla="*/ 109 w 188"/>
                  <a:gd name="T13" fmla="*/ 47 h 191"/>
                  <a:gd name="T14" fmla="*/ 104 w 188"/>
                  <a:gd name="T15" fmla="*/ 21 h 191"/>
                  <a:gd name="T16" fmla="*/ 104 w 188"/>
                  <a:gd name="T17" fmla="*/ 9 h 191"/>
                  <a:gd name="T18" fmla="*/ 99 w 188"/>
                  <a:gd name="T19" fmla="*/ 9 h 191"/>
                  <a:gd name="T20" fmla="*/ 81 w 188"/>
                  <a:gd name="T21" fmla="*/ 0 h 191"/>
                  <a:gd name="T22" fmla="*/ 55 w 188"/>
                  <a:gd name="T23" fmla="*/ 5 h 191"/>
                  <a:gd name="T24" fmla="*/ 30 w 188"/>
                  <a:gd name="T25" fmla="*/ 7 h 191"/>
                  <a:gd name="T26" fmla="*/ 14 w 188"/>
                  <a:gd name="T27" fmla="*/ 28 h 191"/>
                  <a:gd name="T28" fmla="*/ 7 w 188"/>
                  <a:gd name="T29" fmla="*/ 61 h 191"/>
                  <a:gd name="T30" fmla="*/ 0 w 188"/>
                  <a:gd name="T31" fmla="*/ 61 h 191"/>
                  <a:gd name="T32" fmla="*/ 30 w 188"/>
                  <a:gd name="T33" fmla="*/ 91 h 191"/>
                  <a:gd name="T34" fmla="*/ 53 w 188"/>
                  <a:gd name="T35" fmla="*/ 105 h 191"/>
                  <a:gd name="T36" fmla="*/ 76 w 188"/>
                  <a:gd name="T37" fmla="*/ 117 h 191"/>
                  <a:gd name="T38" fmla="*/ 116 w 188"/>
                  <a:gd name="T39" fmla="*/ 138 h 191"/>
                  <a:gd name="T40" fmla="*/ 99 w 188"/>
                  <a:gd name="T41" fmla="*/ 166 h 191"/>
                  <a:gd name="T42" fmla="*/ 93 w 188"/>
                  <a:gd name="T43" fmla="*/ 180 h 191"/>
                  <a:gd name="T44" fmla="*/ 111 w 188"/>
                  <a:gd name="T45" fmla="*/ 184 h 191"/>
                  <a:gd name="T46" fmla="*/ 132 w 188"/>
                  <a:gd name="T47" fmla="*/ 187 h 191"/>
                  <a:gd name="T48" fmla="*/ 151 w 188"/>
                  <a:gd name="T49" fmla="*/ 182 h 191"/>
                  <a:gd name="T50" fmla="*/ 167 w 188"/>
                  <a:gd name="T51" fmla="*/ 175 h 191"/>
                  <a:gd name="T52" fmla="*/ 178 w 188"/>
                  <a:gd name="T53" fmla="*/ 142 h 191"/>
                  <a:gd name="T54" fmla="*/ 181 w 188"/>
                  <a:gd name="T55" fmla="*/ 10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8" h="191">
                    <a:moveTo>
                      <a:pt x="181" y="103"/>
                    </a:moveTo>
                    <a:lnTo>
                      <a:pt x="181" y="103"/>
                    </a:lnTo>
                    <a:cubicBezTo>
                      <a:pt x="174" y="100"/>
                      <a:pt x="165" y="107"/>
                      <a:pt x="162" y="107"/>
                    </a:cubicBezTo>
                    <a:cubicBezTo>
                      <a:pt x="160" y="107"/>
                      <a:pt x="155" y="91"/>
                      <a:pt x="153" y="84"/>
                    </a:cubicBezTo>
                    <a:cubicBezTo>
                      <a:pt x="151" y="77"/>
                      <a:pt x="144" y="63"/>
                      <a:pt x="137" y="65"/>
                    </a:cubicBezTo>
                    <a:cubicBezTo>
                      <a:pt x="132" y="68"/>
                      <a:pt x="134" y="63"/>
                      <a:pt x="118" y="63"/>
                    </a:cubicBezTo>
                    <a:cubicBezTo>
                      <a:pt x="104" y="63"/>
                      <a:pt x="104" y="61"/>
                      <a:pt x="109" y="47"/>
                    </a:cubicBezTo>
                    <a:cubicBezTo>
                      <a:pt x="111" y="33"/>
                      <a:pt x="99" y="23"/>
                      <a:pt x="104" y="21"/>
                    </a:cubicBezTo>
                    <a:cubicBezTo>
                      <a:pt x="109" y="19"/>
                      <a:pt x="109" y="14"/>
                      <a:pt x="104" y="9"/>
                    </a:cubicBezTo>
                    <a:lnTo>
                      <a:pt x="99" y="9"/>
                    </a:lnTo>
                    <a:cubicBezTo>
                      <a:pt x="95" y="9"/>
                      <a:pt x="88" y="0"/>
                      <a:pt x="81" y="0"/>
                    </a:cubicBezTo>
                    <a:cubicBezTo>
                      <a:pt x="72" y="0"/>
                      <a:pt x="62" y="0"/>
                      <a:pt x="55" y="5"/>
                    </a:cubicBezTo>
                    <a:cubicBezTo>
                      <a:pt x="48" y="7"/>
                      <a:pt x="37" y="2"/>
                      <a:pt x="30" y="7"/>
                    </a:cubicBezTo>
                    <a:cubicBezTo>
                      <a:pt x="23" y="14"/>
                      <a:pt x="14" y="23"/>
                      <a:pt x="14" y="28"/>
                    </a:cubicBezTo>
                    <a:cubicBezTo>
                      <a:pt x="14" y="33"/>
                      <a:pt x="11" y="61"/>
                      <a:pt x="7" y="61"/>
                    </a:cubicBezTo>
                    <a:lnTo>
                      <a:pt x="0" y="61"/>
                    </a:lnTo>
                    <a:cubicBezTo>
                      <a:pt x="4" y="70"/>
                      <a:pt x="20" y="84"/>
                      <a:pt x="30" y="91"/>
                    </a:cubicBezTo>
                    <a:cubicBezTo>
                      <a:pt x="41" y="98"/>
                      <a:pt x="41" y="105"/>
                      <a:pt x="53" y="105"/>
                    </a:cubicBezTo>
                    <a:cubicBezTo>
                      <a:pt x="65" y="107"/>
                      <a:pt x="72" y="112"/>
                      <a:pt x="76" y="117"/>
                    </a:cubicBezTo>
                    <a:cubicBezTo>
                      <a:pt x="81" y="124"/>
                      <a:pt x="113" y="133"/>
                      <a:pt x="116" y="138"/>
                    </a:cubicBezTo>
                    <a:cubicBezTo>
                      <a:pt x="118" y="142"/>
                      <a:pt x="99" y="154"/>
                      <a:pt x="99" y="166"/>
                    </a:cubicBezTo>
                    <a:cubicBezTo>
                      <a:pt x="99" y="177"/>
                      <a:pt x="93" y="177"/>
                      <a:pt x="93" y="180"/>
                    </a:cubicBezTo>
                    <a:cubicBezTo>
                      <a:pt x="93" y="184"/>
                      <a:pt x="106" y="182"/>
                      <a:pt x="111" y="184"/>
                    </a:cubicBezTo>
                    <a:cubicBezTo>
                      <a:pt x="118" y="189"/>
                      <a:pt x="127" y="182"/>
                      <a:pt x="132" y="187"/>
                    </a:cubicBezTo>
                    <a:cubicBezTo>
                      <a:pt x="139" y="191"/>
                      <a:pt x="146" y="182"/>
                      <a:pt x="151" y="182"/>
                    </a:cubicBezTo>
                    <a:cubicBezTo>
                      <a:pt x="155" y="184"/>
                      <a:pt x="162" y="175"/>
                      <a:pt x="167" y="175"/>
                    </a:cubicBezTo>
                    <a:cubicBezTo>
                      <a:pt x="174" y="175"/>
                      <a:pt x="181" y="152"/>
                      <a:pt x="178" y="142"/>
                    </a:cubicBezTo>
                    <a:cubicBezTo>
                      <a:pt x="176" y="135"/>
                      <a:pt x="188" y="107"/>
                      <a:pt x="181" y="10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4" name="Freeform 365">
                <a:extLst>
                  <a:ext uri="{FF2B5EF4-FFF2-40B4-BE49-F238E27FC236}">
                    <a16:creationId xmlns:a16="http://schemas.microsoft.com/office/drawing/2014/main" id="{D80BF3EC-5BA8-23D9-7FA7-6E0F22DF2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616"/>
                <a:ext cx="113" cy="115"/>
              </a:xfrm>
              <a:custGeom>
                <a:avLst/>
                <a:gdLst>
                  <a:gd name="T0" fmla="*/ 181 w 188"/>
                  <a:gd name="T1" fmla="*/ 103 h 191"/>
                  <a:gd name="T2" fmla="*/ 181 w 188"/>
                  <a:gd name="T3" fmla="*/ 103 h 191"/>
                  <a:gd name="T4" fmla="*/ 162 w 188"/>
                  <a:gd name="T5" fmla="*/ 107 h 191"/>
                  <a:gd name="T6" fmla="*/ 153 w 188"/>
                  <a:gd name="T7" fmla="*/ 84 h 191"/>
                  <a:gd name="T8" fmla="*/ 137 w 188"/>
                  <a:gd name="T9" fmla="*/ 65 h 191"/>
                  <a:gd name="T10" fmla="*/ 118 w 188"/>
                  <a:gd name="T11" fmla="*/ 63 h 191"/>
                  <a:gd name="T12" fmla="*/ 109 w 188"/>
                  <a:gd name="T13" fmla="*/ 47 h 191"/>
                  <a:gd name="T14" fmla="*/ 104 w 188"/>
                  <a:gd name="T15" fmla="*/ 21 h 191"/>
                  <a:gd name="T16" fmla="*/ 104 w 188"/>
                  <a:gd name="T17" fmla="*/ 9 h 191"/>
                  <a:gd name="T18" fmla="*/ 99 w 188"/>
                  <a:gd name="T19" fmla="*/ 9 h 191"/>
                  <a:gd name="T20" fmla="*/ 81 w 188"/>
                  <a:gd name="T21" fmla="*/ 0 h 191"/>
                  <a:gd name="T22" fmla="*/ 55 w 188"/>
                  <a:gd name="T23" fmla="*/ 5 h 191"/>
                  <a:gd name="T24" fmla="*/ 30 w 188"/>
                  <a:gd name="T25" fmla="*/ 7 h 191"/>
                  <a:gd name="T26" fmla="*/ 14 w 188"/>
                  <a:gd name="T27" fmla="*/ 28 h 191"/>
                  <a:gd name="T28" fmla="*/ 7 w 188"/>
                  <a:gd name="T29" fmla="*/ 61 h 191"/>
                  <a:gd name="T30" fmla="*/ 0 w 188"/>
                  <a:gd name="T31" fmla="*/ 61 h 191"/>
                  <a:gd name="T32" fmla="*/ 30 w 188"/>
                  <a:gd name="T33" fmla="*/ 91 h 191"/>
                  <a:gd name="T34" fmla="*/ 53 w 188"/>
                  <a:gd name="T35" fmla="*/ 105 h 191"/>
                  <a:gd name="T36" fmla="*/ 76 w 188"/>
                  <a:gd name="T37" fmla="*/ 117 h 191"/>
                  <a:gd name="T38" fmla="*/ 116 w 188"/>
                  <a:gd name="T39" fmla="*/ 138 h 191"/>
                  <a:gd name="T40" fmla="*/ 99 w 188"/>
                  <a:gd name="T41" fmla="*/ 166 h 191"/>
                  <a:gd name="T42" fmla="*/ 93 w 188"/>
                  <a:gd name="T43" fmla="*/ 180 h 191"/>
                  <a:gd name="T44" fmla="*/ 111 w 188"/>
                  <a:gd name="T45" fmla="*/ 184 h 191"/>
                  <a:gd name="T46" fmla="*/ 132 w 188"/>
                  <a:gd name="T47" fmla="*/ 187 h 191"/>
                  <a:gd name="T48" fmla="*/ 151 w 188"/>
                  <a:gd name="T49" fmla="*/ 182 h 191"/>
                  <a:gd name="T50" fmla="*/ 167 w 188"/>
                  <a:gd name="T51" fmla="*/ 175 h 191"/>
                  <a:gd name="T52" fmla="*/ 178 w 188"/>
                  <a:gd name="T53" fmla="*/ 142 h 191"/>
                  <a:gd name="T54" fmla="*/ 181 w 188"/>
                  <a:gd name="T55" fmla="*/ 103 h 191"/>
                  <a:gd name="T56" fmla="*/ 181 w 188"/>
                  <a:gd name="T57" fmla="*/ 103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8" h="191">
                    <a:moveTo>
                      <a:pt x="181" y="103"/>
                    </a:moveTo>
                    <a:lnTo>
                      <a:pt x="181" y="103"/>
                    </a:lnTo>
                    <a:cubicBezTo>
                      <a:pt x="174" y="100"/>
                      <a:pt x="165" y="107"/>
                      <a:pt x="162" y="107"/>
                    </a:cubicBezTo>
                    <a:cubicBezTo>
                      <a:pt x="160" y="107"/>
                      <a:pt x="155" y="91"/>
                      <a:pt x="153" y="84"/>
                    </a:cubicBezTo>
                    <a:cubicBezTo>
                      <a:pt x="151" y="77"/>
                      <a:pt x="144" y="63"/>
                      <a:pt x="137" y="65"/>
                    </a:cubicBezTo>
                    <a:cubicBezTo>
                      <a:pt x="132" y="68"/>
                      <a:pt x="134" y="63"/>
                      <a:pt x="118" y="63"/>
                    </a:cubicBezTo>
                    <a:cubicBezTo>
                      <a:pt x="104" y="63"/>
                      <a:pt x="104" y="61"/>
                      <a:pt x="109" y="47"/>
                    </a:cubicBezTo>
                    <a:cubicBezTo>
                      <a:pt x="111" y="33"/>
                      <a:pt x="99" y="23"/>
                      <a:pt x="104" y="21"/>
                    </a:cubicBezTo>
                    <a:cubicBezTo>
                      <a:pt x="109" y="19"/>
                      <a:pt x="109" y="14"/>
                      <a:pt x="104" y="9"/>
                    </a:cubicBezTo>
                    <a:lnTo>
                      <a:pt x="99" y="9"/>
                    </a:lnTo>
                    <a:cubicBezTo>
                      <a:pt x="95" y="9"/>
                      <a:pt x="88" y="0"/>
                      <a:pt x="81" y="0"/>
                    </a:cubicBezTo>
                    <a:cubicBezTo>
                      <a:pt x="72" y="0"/>
                      <a:pt x="62" y="0"/>
                      <a:pt x="55" y="5"/>
                    </a:cubicBezTo>
                    <a:cubicBezTo>
                      <a:pt x="48" y="7"/>
                      <a:pt x="37" y="2"/>
                      <a:pt x="30" y="7"/>
                    </a:cubicBezTo>
                    <a:cubicBezTo>
                      <a:pt x="23" y="14"/>
                      <a:pt x="14" y="23"/>
                      <a:pt x="14" y="28"/>
                    </a:cubicBezTo>
                    <a:cubicBezTo>
                      <a:pt x="14" y="33"/>
                      <a:pt x="11" y="61"/>
                      <a:pt x="7" y="61"/>
                    </a:cubicBezTo>
                    <a:lnTo>
                      <a:pt x="0" y="61"/>
                    </a:lnTo>
                    <a:cubicBezTo>
                      <a:pt x="4" y="70"/>
                      <a:pt x="20" y="84"/>
                      <a:pt x="30" y="91"/>
                    </a:cubicBezTo>
                    <a:cubicBezTo>
                      <a:pt x="41" y="98"/>
                      <a:pt x="41" y="105"/>
                      <a:pt x="53" y="105"/>
                    </a:cubicBezTo>
                    <a:cubicBezTo>
                      <a:pt x="65" y="107"/>
                      <a:pt x="72" y="112"/>
                      <a:pt x="76" y="117"/>
                    </a:cubicBezTo>
                    <a:cubicBezTo>
                      <a:pt x="81" y="124"/>
                      <a:pt x="113" y="133"/>
                      <a:pt x="116" y="138"/>
                    </a:cubicBezTo>
                    <a:cubicBezTo>
                      <a:pt x="118" y="142"/>
                      <a:pt x="99" y="154"/>
                      <a:pt x="99" y="166"/>
                    </a:cubicBezTo>
                    <a:cubicBezTo>
                      <a:pt x="99" y="177"/>
                      <a:pt x="93" y="177"/>
                      <a:pt x="93" y="180"/>
                    </a:cubicBezTo>
                    <a:cubicBezTo>
                      <a:pt x="93" y="184"/>
                      <a:pt x="106" y="182"/>
                      <a:pt x="111" y="184"/>
                    </a:cubicBezTo>
                    <a:cubicBezTo>
                      <a:pt x="118" y="189"/>
                      <a:pt x="127" y="182"/>
                      <a:pt x="132" y="187"/>
                    </a:cubicBezTo>
                    <a:cubicBezTo>
                      <a:pt x="139" y="191"/>
                      <a:pt x="146" y="182"/>
                      <a:pt x="151" y="182"/>
                    </a:cubicBezTo>
                    <a:cubicBezTo>
                      <a:pt x="155" y="184"/>
                      <a:pt x="162" y="175"/>
                      <a:pt x="167" y="175"/>
                    </a:cubicBezTo>
                    <a:cubicBezTo>
                      <a:pt x="174" y="175"/>
                      <a:pt x="181" y="152"/>
                      <a:pt x="178" y="142"/>
                    </a:cubicBezTo>
                    <a:cubicBezTo>
                      <a:pt x="176" y="135"/>
                      <a:pt x="188" y="107"/>
                      <a:pt x="181" y="103"/>
                    </a:cubicBezTo>
                    <a:lnTo>
                      <a:pt x="181" y="10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5" name="Freeform 366">
                <a:extLst>
                  <a:ext uri="{FF2B5EF4-FFF2-40B4-BE49-F238E27FC236}">
                    <a16:creationId xmlns:a16="http://schemas.microsoft.com/office/drawing/2014/main" id="{59898362-1A52-EB11-D173-F2FD70D12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219"/>
                <a:ext cx="42" cy="34"/>
              </a:xfrm>
              <a:custGeom>
                <a:avLst/>
                <a:gdLst>
                  <a:gd name="T0" fmla="*/ 68 w 70"/>
                  <a:gd name="T1" fmla="*/ 44 h 56"/>
                  <a:gd name="T2" fmla="*/ 68 w 70"/>
                  <a:gd name="T3" fmla="*/ 44 h 56"/>
                  <a:gd name="T4" fmla="*/ 70 w 70"/>
                  <a:gd name="T5" fmla="*/ 33 h 56"/>
                  <a:gd name="T6" fmla="*/ 49 w 70"/>
                  <a:gd name="T7" fmla="*/ 5 h 56"/>
                  <a:gd name="T8" fmla="*/ 40 w 70"/>
                  <a:gd name="T9" fmla="*/ 5 h 56"/>
                  <a:gd name="T10" fmla="*/ 19 w 70"/>
                  <a:gd name="T11" fmla="*/ 0 h 56"/>
                  <a:gd name="T12" fmla="*/ 7 w 70"/>
                  <a:gd name="T13" fmla="*/ 0 h 56"/>
                  <a:gd name="T14" fmla="*/ 5 w 70"/>
                  <a:gd name="T15" fmla="*/ 9 h 56"/>
                  <a:gd name="T16" fmla="*/ 10 w 70"/>
                  <a:gd name="T17" fmla="*/ 26 h 56"/>
                  <a:gd name="T18" fmla="*/ 24 w 70"/>
                  <a:gd name="T19" fmla="*/ 23 h 56"/>
                  <a:gd name="T20" fmla="*/ 33 w 70"/>
                  <a:gd name="T21" fmla="*/ 33 h 56"/>
                  <a:gd name="T22" fmla="*/ 47 w 70"/>
                  <a:gd name="T23" fmla="*/ 47 h 56"/>
                  <a:gd name="T24" fmla="*/ 59 w 70"/>
                  <a:gd name="T25" fmla="*/ 56 h 56"/>
                  <a:gd name="T26" fmla="*/ 66 w 70"/>
                  <a:gd name="T27" fmla="*/ 56 h 56"/>
                  <a:gd name="T28" fmla="*/ 68 w 70"/>
                  <a:gd name="T29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56">
                    <a:moveTo>
                      <a:pt x="68" y="44"/>
                    </a:moveTo>
                    <a:lnTo>
                      <a:pt x="68" y="44"/>
                    </a:lnTo>
                    <a:cubicBezTo>
                      <a:pt x="68" y="42"/>
                      <a:pt x="68" y="37"/>
                      <a:pt x="70" y="33"/>
                    </a:cubicBezTo>
                    <a:cubicBezTo>
                      <a:pt x="63" y="23"/>
                      <a:pt x="54" y="12"/>
                      <a:pt x="49" y="5"/>
                    </a:cubicBezTo>
                    <a:lnTo>
                      <a:pt x="40" y="5"/>
                    </a:lnTo>
                    <a:cubicBezTo>
                      <a:pt x="35" y="0"/>
                      <a:pt x="24" y="2"/>
                      <a:pt x="19" y="0"/>
                    </a:cubicBezTo>
                    <a:lnTo>
                      <a:pt x="7" y="0"/>
                    </a:lnTo>
                    <a:cubicBezTo>
                      <a:pt x="7" y="2"/>
                      <a:pt x="7" y="7"/>
                      <a:pt x="5" y="9"/>
                    </a:cubicBezTo>
                    <a:cubicBezTo>
                      <a:pt x="0" y="12"/>
                      <a:pt x="0" y="23"/>
                      <a:pt x="10" y="26"/>
                    </a:cubicBezTo>
                    <a:cubicBezTo>
                      <a:pt x="21" y="30"/>
                      <a:pt x="17" y="23"/>
                      <a:pt x="24" y="23"/>
                    </a:cubicBezTo>
                    <a:cubicBezTo>
                      <a:pt x="28" y="23"/>
                      <a:pt x="28" y="33"/>
                      <a:pt x="33" y="33"/>
                    </a:cubicBezTo>
                    <a:cubicBezTo>
                      <a:pt x="38" y="33"/>
                      <a:pt x="47" y="37"/>
                      <a:pt x="47" y="47"/>
                    </a:cubicBezTo>
                    <a:cubicBezTo>
                      <a:pt x="47" y="54"/>
                      <a:pt x="52" y="56"/>
                      <a:pt x="59" y="56"/>
                    </a:cubicBezTo>
                    <a:lnTo>
                      <a:pt x="66" y="56"/>
                    </a:lnTo>
                    <a:cubicBezTo>
                      <a:pt x="66" y="51"/>
                      <a:pt x="68" y="47"/>
                      <a:pt x="68" y="4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447" name="Freeform 367">
                <a:extLst>
                  <a:ext uri="{FF2B5EF4-FFF2-40B4-BE49-F238E27FC236}">
                    <a16:creationId xmlns:a16="http://schemas.microsoft.com/office/drawing/2014/main" id="{DFD8780F-0D56-CADD-EE5A-371631D4B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219"/>
                <a:ext cx="42" cy="34"/>
              </a:xfrm>
              <a:custGeom>
                <a:avLst/>
                <a:gdLst>
                  <a:gd name="T0" fmla="*/ 68 w 70"/>
                  <a:gd name="T1" fmla="*/ 44 h 56"/>
                  <a:gd name="T2" fmla="*/ 68 w 70"/>
                  <a:gd name="T3" fmla="*/ 44 h 56"/>
                  <a:gd name="T4" fmla="*/ 70 w 70"/>
                  <a:gd name="T5" fmla="*/ 33 h 56"/>
                  <a:gd name="T6" fmla="*/ 49 w 70"/>
                  <a:gd name="T7" fmla="*/ 5 h 56"/>
                  <a:gd name="T8" fmla="*/ 40 w 70"/>
                  <a:gd name="T9" fmla="*/ 5 h 56"/>
                  <a:gd name="T10" fmla="*/ 19 w 70"/>
                  <a:gd name="T11" fmla="*/ 0 h 56"/>
                  <a:gd name="T12" fmla="*/ 7 w 70"/>
                  <a:gd name="T13" fmla="*/ 0 h 56"/>
                  <a:gd name="T14" fmla="*/ 5 w 70"/>
                  <a:gd name="T15" fmla="*/ 9 h 56"/>
                  <a:gd name="T16" fmla="*/ 10 w 70"/>
                  <a:gd name="T17" fmla="*/ 26 h 56"/>
                  <a:gd name="T18" fmla="*/ 24 w 70"/>
                  <a:gd name="T19" fmla="*/ 23 h 56"/>
                  <a:gd name="T20" fmla="*/ 33 w 70"/>
                  <a:gd name="T21" fmla="*/ 33 h 56"/>
                  <a:gd name="T22" fmla="*/ 47 w 70"/>
                  <a:gd name="T23" fmla="*/ 47 h 56"/>
                  <a:gd name="T24" fmla="*/ 59 w 70"/>
                  <a:gd name="T25" fmla="*/ 56 h 56"/>
                  <a:gd name="T26" fmla="*/ 66 w 70"/>
                  <a:gd name="T27" fmla="*/ 56 h 56"/>
                  <a:gd name="T28" fmla="*/ 68 w 70"/>
                  <a:gd name="T29" fmla="*/ 44 h 56"/>
                  <a:gd name="T30" fmla="*/ 68 w 70"/>
                  <a:gd name="T31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" h="56">
                    <a:moveTo>
                      <a:pt x="68" y="44"/>
                    </a:moveTo>
                    <a:lnTo>
                      <a:pt x="68" y="44"/>
                    </a:lnTo>
                    <a:cubicBezTo>
                      <a:pt x="68" y="42"/>
                      <a:pt x="68" y="37"/>
                      <a:pt x="70" y="33"/>
                    </a:cubicBezTo>
                    <a:cubicBezTo>
                      <a:pt x="63" y="23"/>
                      <a:pt x="54" y="12"/>
                      <a:pt x="49" y="5"/>
                    </a:cubicBezTo>
                    <a:lnTo>
                      <a:pt x="40" y="5"/>
                    </a:lnTo>
                    <a:cubicBezTo>
                      <a:pt x="35" y="0"/>
                      <a:pt x="24" y="2"/>
                      <a:pt x="19" y="0"/>
                    </a:cubicBezTo>
                    <a:lnTo>
                      <a:pt x="7" y="0"/>
                    </a:lnTo>
                    <a:cubicBezTo>
                      <a:pt x="7" y="2"/>
                      <a:pt x="7" y="7"/>
                      <a:pt x="5" y="9"/>
                    </a:cubicBezTo>
                    <a:cubicBezTo>
                      <a:pt x="0" y="12"/>
                      <a:pt x="0" y="23"/>
                      <a:pt x="10" y="26"/>
                    </a:cubicBezTo>
                    <a:cubicBezTo>
                      <a:pt x="21" y="30"/>
                      <a:pt x="17" y="23"/>
                      <a:pt x="24" y="23"/>
                    </a:cubicBezTo>
                    <a:cubicBezTo>
                      <a:pt x="28" y="23"/>
                      <a:pt x="28" y="33"/>
                      <a:pt x="33" y="33"/>
                    </a:cubicBezTo>
                    <a:cubicBezTo>
                      <a:pt x="38" y="33"/>
                      <a:pt x="47" y="37"/>
                      <a:pt x="47" y="47"/>
                    </a:cubicBezTo>
                    <a:cubicBezTo>
                      <a:pt x="47" y="54"/>
                      <a:pt x="52" y="56"/>
                      <a:pt x="59" y="56"/>
                    </a:cubicBezTo>
                    <a:lnTo>
                      <a:pt x="66" y="56"/>
                    </a:lnTo>
                    <a:cubicBezTo>
                      <a:pt x="66" y="51"/>
                      <a:pt x="68" y="47"/>
                      <a:pt x="68" y="44"/>
                    </a:cubicBezTo>
                    <a:lnTo>
                      <a:pt x="68" y="4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0" name="Freeform 368">
                <a:extLst>
                  <a:ext uri="{FF2B5EF4-FFF2-40B4-BE49-F238E27FC236}">
                    <a16:creationId xmlns:a16="http://schemas.microsoft.com/office/drawing/2014/main" id="{F6D7E9BA-C632-8A1B-7CB5-9C8F26669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219"/>
                <a:ext cx="42" cy="34"/>
              </a:xfrm>
              <a:custGeom>
                <a:avLst/>
                <a:gdLst>
                  <a:gd name="T0" fmla="*/ 68 w 70"/>
                  <a:gd name="T1" fmla="*/ 44 h 56"/>
                  <a:gd name="T2" fmla="*/ 68 w 70"/>
                  <a:gd name="T3" fmla="*/ 44 h 56"/>
                  <a:gd name="T4" fmla="*/ 70 w 70"/>
                  <a:gd name="T5" fmla="*/ 33 h 56"/>
                  <a:gd name="T6" fmla="*/ 49 w 70"/>
                  <a:gd name="T7" fmla="*/ 5 h 56"/>
                  <a:gd name="T8" fmla="*/ 40 w 70"/>
                  <a:gd name="T9" fmla="*/ 5 h 56"/>
                  <a:gd name="T10" fmla="*/ 19 w 70"/>
                  <a:gd name="T11" fmla="*/ 0 h 56"/>
                  <a:gd name="T12" fmla="*/ 7 w 70"/>
                  <a:gd name="T13" fmla="*/ 0 h 56"/>
                  <a:gd name="T14" fmla="*/ 5 w 70"/>
                  <a:gd name="T15" fmla="*/ 9 h 56"/>
                  <a:gd name="T16" fmla="*/ 10 w 70"/>
                  <a:gd name="T17" fmla="*/ 26 h 56"/>
                  <a:gd name="T18" fmla="*/ 24 w 70"/>
                  <a:gd name="T19" fmla="*/ 23 h 56"/>
                  <a:gd name="T20" fmla="*/ 33 w 70"/>
                  <a:gd name="T21" fmla="*/ 33 h 56"/>
                  <a:gd name="T22" fmla="*/ 47 w 70"/>
                  <a:gd name="T23" fmla="*/ 47 h 56"/>
                  <a:gd name="T24" fmla="*/ 59 w 70"/>
                  <a:gd name="T25" fmla="*/ 56 h 56"/>
                  <a:gd name="T26" fmla="*/ 66 w 70"/>
                  <a:gd name="T27" fmla="*/ 56 h 56"/>
                  <a:gd name="T28" fmla="*/ 68 w 70"/>
                  <a:gd name="T29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0" h="56">
                    <a:moveTo>
                      <a:pt x="68" y="44"/>
                    </a:moveTo>
                    <a:lnTo>
                      <a:pt x="68" y="44"/>
                    </a:lnTo>
                    <a:cubicBezTo>
                      <a:pt x="68" y="42"/>
                      <a:pt x="68" y="37"/>
                      <a:pt x="70" y="33"/>
                    </a:cubicBezTo>
                    <a:cubicBezTo>
                      <a:pt x="63" y="23"/>
                      <a:pt x="54" y="12"/>
                      <a:pt x="49" y="5"/>
                    </a:cubicBezTo>
                    <a:lnTo>
                      <a:pt x="40" y="5"/>
                    </a:lnTo>
                    <a:cubicBezTo>
                      <a:pt x="35" y="0"/>
                      <a:pt x="24" y="2"/>
                      <a:pt x="19" y="0"/>
                    </a:cubicBezTo>
                    <a:lnTo>
                      <a:pt x="7" y="0"/>
                    </a:lnTo>
                    <a:cubicBezTo>
                      <a:pt x="7" y="2"/>
                      <a:pt x="7" y="7"/>
                      <a:pt x="5" y="9"/>
                    </a:cubicBezTo>
                    <a:cubicBezTo>
                      <a:pt x="0" y="12"/>
                      <a:pt x="0" y="23"/>
                      <a:pt x="10" y="26"/>
                    </a:cubicBezTo>
                    <a:cubicBezTo>
                      <a:pt x="21" y="30"/>
                      <a:pt x="17" y="23"/>
                      <a:pt x="24" y="23"/>
                    </a:cubicBezTo>
                    <a:cubicBezTo>
                      <a:pt x="28" y="23"/>
                      <a:pt x="28" y="33"/>
                      <a:pt x="33" y="33"/>
                    </a:cubicBezTo>
                    <a:cubicBezTo>
                      <a:pt x="38" y="33"/>
                      <a:pt x="47" y="37"/>
                      <a:pt x="47" y="47"/>
                    </a:cubicBezTo>
                    <a:cubicBezTo>
                      <a:pt x="47" y="54"/>
                      <a:pt x="52" y="56"/>
                      <a:pt x="59" y="56"/>
                    </a:cubicBezTo>
                    <a:lnTo>
                      <a:pt x="66" y="56"/>
                    </a:lnTo>
                    <a:cubicBezTo>
                      <a:pt x="66" y="51"/>
                      <a:pt x="68" y="47"/>
                      <a:pt x="68" y="4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1" name="Freeform 369">
                <a:extLst>
                  <a:ext uri="{FF2B5EF4-FFF2-40B4-BE49-F238E27FC236}">
                    <a16:creationId xmlns:a16="http://schemas.microsoft.com/office/drawing/2014/main" id="{9A665488-0050-0AC9-923E-08DB04B87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2219"/>
                <a:ext cx="42" cy="34"/>
              </a:xfrm>
              <a:custGeom>
                <a:avLst/>
                <a:gdLst>
                  <a:gd name="T0" fmla="*/ 68 w 70"/>
                  <a:gd name="T1" fmla="*/ 44 h 56"/>
                  <a:gd name="T2" fmla="*/ 68 w 70"/>
                  <a:gd name="T3" fmla="*/ 44 h 56"/>
                  <a:gd name="T4" fmla="*/ 70 w 70"/>
                  <a:gd name="T5" fmla="*/ 33 h 56"/>
                  <a:gd name="T6" fmla="*/ 49 w 70"/>
                  <a:gd name="T7" fmla="*/ 5 h 56"/>
                  <a:gd name="T8" fmla="*/ 40 w 70"/>
                  <a:gd name="T9" fmla="*/ 5 h 56"/>
                  <a:gd name="T10" fmla="*/ 19 w 70"/>
                  <a:gd name="T11" fmla="*/ 0 h 56"/>
                  <a:gd name="T12" fmla="*/ 7 w 70"/>
                  <a:gd name="T13" fmla="*/ 0 h 56"/>
                  <a:gd name="T14" fmla="*/ 5 w 70"/>
                  <a:gd name="T15" fmla="*/ 9 h 56"/>
                  <a:gd name="T16" fmla="*/ 10 w 70"/>
                  <a:gd name="T17" fmla="*/ 26 h 56"/>
                  <a:gd name="T18" fmla="*/ 24 w 70"/>
                  <a:gd name="T19" fmla="*/ 23 h 56"/>
                  <a:gd name="T20" fmla="*/ 33 w 70"/>
                  <a:gd name="T21" fmla="*/ 33 h 56"/>
                  <a:gd name="T22" fmla="*/ 47 w 70"/>
                  <a:gd name="T23" fmla="*/ 47 h 56"/>
                  <a:gd name="T24" fmla="*/ 59 w 70"/>
                  <a:gd name="T25" fmla="*/ 56 h 56"/>
                  <a:gd name="T26" fmla="*/ 66 w 70"/>
                  <a:gd name="T27" fmla="*/ 56 h 56"/>
                  <a:gd name="T28" fmla="*/ 68 w 70"/>
                  <a:gd name="T29" fmla="*/ 44 h 56"/>
                  <a:gd name="T30" fmla="*/ 68 w 70"/>
                  <a:gd name="T31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0" h="56">
                    <a:moveTo>
                      <a:pt x="68" y="44"/>
                    </a:moveTo>
                    <a:lnTo>
                      <a:pt x="68" y="44"/>
                    </a:lnTo>
                    <a:cubicBezTo>
                      <a:pt x="68" y="42"/>
                      <a:pt x="68" y="37"/>
                      <a:pt x="70" y="33"/>
                    </a:cubicBezTo>
                    <a:cubicBezTo>
                      <a:pt x="63" y="23"/>
                      <a:pt x="54" y="12"/>
                      <a:pt x="49" y="5"/>
                    </a:cubicBezTo>
                    <a:lnTo>
                      <a:pt x="40" y="5"/>
                    </a:lnTo>
                    <a:cubicBezTo>
                      <a:pt x="35" y="0"/>
                      <a:pt x="24" y="2"/>
                      <a:pt x="19" y="0"/>
                    </a:cubicBezTo>
                    <a:lnTo>
                      <a:pt x="7" y="0"/>
                    </a:lnTo>
                    <a:cubicBezTo>
                      <a:pt x="7" y="2"/>
                      <a:pt x="7" y="7"/>
                      <a:pt x="5" y="9"/>
                    </a:cubicBezTo>
                    <a:cubicBezTo>
                      <a:pt x="0" y="12"/>
                      <a:pt x="0" y="23"/>
                      <a:pt x="10" y="26"/>
                    </a:cubicBezTo>
                    <a:cubicBezTo>
                      <a:pt x="21" y="30"/>
                      <a:pt x="17" y="23"/>
                      <a:pt x="24" y="23"/>
                    </a:cubicBezTo>
                    <a:cubicBezTo>
                      <a:pt x="28" y="23"/>
                      <a:pt x="28" y="33"/>
                      <a:pt x="33" y="33"/>
                    </a:cubicBezTo>
                    <a:cubicBezTo>
                      <a:pt x="38" y="33"/>
                      <a:pt x="47" y="37"/>
                      <a:pt x="47" y="47"/>
                    </a:cubicBezTo>
                    <a:cubicBezTo>
                      <a:pt x="47" y="54"/>
                      <a:pt x="52" y="56"/>
                      <a:pt x="59" y="56"/>
                    </a:cubicBezTo>
                    <a:lnTo>
                      <a:pt x="66" y="56"/>
                    </a:lnTo>
                    <a:cubicBezTo>
                      <a:pt x="66" y="51"/>
                      <a:pt x="68" y="47"/>
                      <a:pt x="68" y="44"/>
                    </a:cubicBezTo>
                    <a:lnTo>
                      <a:pt x="68" y="4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2" name="Freeform 370">
                <a:extLst>
                  <a:ext uri="{FF2B5EF4-FFF2-40B4-BE49-F238E27FC236}">
                    <a16:creationId xmlns:a16="http://schemas.microsoft.com/office/drawing/2014/main" id="{59BB73D3-1BB8-636A-C960-89E441B5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36"/>
                <a:ext cx="73" cy="35"/>
              </a:xfrm>
              <a:custGeom>
                <a:avLst/>
                <a:gdLst>
                  <a:gd name="T0" fmla="*/ 109 w 123"/>
                  <a:gd name="T1" fmla="*/ 16 h 58"/>
                  <a:gd name="T2" fmla="*/ 109 w 123"/>
                  <a:gd name="T3" fmla="*/ 16 h 58"/>
                  <a:gd name="T4" fmla="*/ 79 w 123"/>
                  <a:gd name="T5" fmla="*/ 2 h 58"/>
                  <a:gd name="T6" fmla="*/ 51 w 123"/>
                  <a:gd name="T7" fmla="*/ 14 h 58"/>
                  <a:gd name="T8" fmla="*/ 16 w 123"/>
                  <a:gd name="T9" fmla="*/ 14 h 58"/>
                  <a:gd name="T10" fmla="*/ 4 w 123"/>
                  <a:gd name="T11" fmla="*/ 5 h 58"/>
                  <a:gd name="T12" fmla="*/ 2 w 123"/>
                  <a:gd name="T13" fmla="*/ 16 h 58"/>
                  <a:gd name="T14" fmla="*/ 0 w 123"/>
                  <a:gd name="T15" fmla="*/ 28 h 58"/>
                  <a:gd name="T16" fmla="*/ 25 w 123"/>
                  <a:gd name="T17" fmla="*/ 42 h 58"/>
                  <a:gd name="T18" fmla="*/ 41 w 123"/>
                  <a:gd name="T19" fmla="*/ 51 h 58"/>
                  <a:gd name="T20" fmla="*/ 58 w 123"/>
                  <a:gd name="T21" fmla="*/ 47 h 58"/>
                  <a:gd name="T22" fmla="*/ 53 w 123"/>
                  <a:gd name="T23" fmla="*/ 35 h 58"/>
                  <a:gd name="T24" fmla="*/ 62 w 123"/>
                  <a:gd name="T25" fmla="*/ 26 h 58"/>
                  <a:gd name="T26" fmla="*/ 88 w 123"/>
                  <a:gd name="T27" fmla="*/ 19 h 58"/>
                  <a:gd name="T28" fmla="*/ 93 w 123"/>
                  <a:gd name="T29" fmla="*/ 33 h 58"/>
                  <a:gd name="T30" fmla="*/ 107 w 123"/>
                  <a:gd name="T31" fmla="*/ 54 h 58"/>
                  <a:gd name="T32" fmla="*/ 120 w 123"/>
                  <a:gd name="T33" fmla="*/ 40 h 58"/>
                  <a:gd name="T34" fmla="*/ 123 w 123"/>
                  <a:gd name="T35" fmla="*/ 33 h 58"/>
                  <a:gd name="T36" fmla="*/ 109 w 123"/>
                  <a:gd name="T37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58">
                    <a:moveTo>
                      <a:pt x="109" y="16"/>
                    </a:moveTo>
                    <a:lnTo>
                      <a:pt x="109" y="16"/>
                    </a:lnTo>
                    <a:cubicBezTo>
                      <a:pt x="102" y="5"/>
                      <a:pt x="88" y="7"/>
                      <a:pt x="79" y="2"/>
                    </a:cubicBezTo>
                    <a:cubicBezTo>
                      <a:pt x="72" y="0"/>
                      <a:pt x="60" y="5"/>
                      <a:pt x="51" y="14"/>
                    </a:cubicBezTo>
                    <a:cubicBezTo>
                      <a:pt x="39" y="23"/>
                      <a:pt x="25" y="19"/>
                      <a:pt x="16" y="14"/>
                    </a:cubicBezTo>
                    <a:cubicBezTo>
                      <a:pt x="14" y="12"/>
                      <a:pt x="9" y="7"/>
                      <a:pt x="4" y="5"/>
                    </a:cubicBezTo>
                    <a:cubicBezTo>
                      <a:pt x="2" y="9"/>
                      <a:pt x="2" y="14"/>
                      <a:pt x="2" y="16"/>
                    </a:cubicBezTo>
                    <a:cubicBezTo>
                      <a:pt x="2" y="19"/>
                      <a:pt x="0" y="23"/>
                      <a:pt x="0" y="28"/>
                    </a:cubicBezTo>
                    <a:cubicBezTo>
                      <a:pt x="9" y="30"/>
                      <a:pt x="21" y="35"/>
                      <a:pt x="25" y="42"/>
                    </a:cubicBezTo>
                    <a:cubicBezTo>
                      <a:pt x="32" y="49"/>
                      <a:pt x="37" y="44"/>
                      <a:pt x="41" y="51"/>
                    </a:cubicBezTo>
                    <a:cubicBezTo>
                      <a:pt x="46" y="58"/>
                      <a:pt x="55" y="51"/>
                      <a:pt x="58" y="47"/>
                    </a:cubicBezTo>
                    <a:cubicBezTo>
                      <a:pt x="60" y="42"/>
                      <a:pt x="53" y="40"/>
                      <a:pt x="53" y="35"/>
                    </a:cubicBezTo>
                    <a:cubicBezTo>
                      <a:pt x="51" y="30"/>
                      <a:pt x="62" y="33"/>
                      <a:pt x="62" y="26"/>
                    </a:cubicBezTo>
                    <a:cubicBezTo>
                      <a:pt x="65" y="19"/>
                      <a:pt x="81" y="14"/>
                      <a:pt x="88" y="19"/>
                    </a:cubicBezTo>
                    <a:cubicBezTo>
                      <a:pt x="93" y="21"/>
                      <a:pt x="100" y="26"/>
                      <a:pt x="93" y="33"/>
                    </a:cubicBezTo>
                    <a:cubicBezTo>
                      <a:pt x="88" y="37"/>
                      <a:pt x="97" y="47"/>
                      <a:pt x="107" y="54"/>
                    </a:cubicBezTo>
                    <a:cubicBezTo>
                      <a:pt x="111" y="49"/>
                      <a:pt x="118" y="42"/>
                      <a:pt x="120" y="40"/>
                    </a:cubicBezTo>
                    <a:cubicBezTo>
                      <a:pt x="120" y="40"/>
                      <a:pt x="123" y="37"/>
                      <a:pt x="123" y="33"/>
                    </a:cubicBezTo>
                    <a:cubicBezTo>
                      <a:pt x="118" y="33"/>
                      <a:pt x="113" y="26"/>
                      <a:pt x="109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3" name="Freeform 371">
                <a:extLst>
                  <a:ext uri="{FF2B5EF4-FFF2-40B4-BE49-F238E27FC236}">
                    <a16:creationId xmlns:a16="http://schemas.microsoft.com/office/drawing/2014/main" id="{3B726E51-64C5-31B6-EDEF-FA19133EC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36"/>
                <a:ext cx="73" cy="35"/>
              </a:xfrm>
              <a:custGeom>
                <a:avLst/>
                <a:gdLst>
                  <a:gd name="T0" fmla="*/ 109 w 123"/>
                  <a:gd name="T1" fmla="*/ 16 h 58"/>
                  <a:gd name="T2" fmla="*/ 109 w 123"/>
                  <a:gd name="T3" fmla="*/ 16 h 58"/>
                  <a:gd name="T4" fmla="*/ 79 w 123"/>
                  <a:gd name="T5" fmla="*/ 2 h 58"/>
                  <a:gd name="T6" fmla="*/ 51 w 123"/>
                  <a:gd name="T7" fmla="*/ 14 h 58"/>
                  <a:gd name="T8" fmla="*/ 16 w 123"/>
                  <a:gd name="T9" fmla="*/ 14 h 58"/>
                  <a:gd name="T10" fmla="*/ 4 w 123"/>
                  <a:gd name="T11" fmla="*/ 5 h 58"/>
                  <a:gd name="T12" fmla="*/ 2 w 123"/>
                  <a:gd name="T13" fmla="*/ 16 h 58"/>
                  <a:gd name="T14" fmla="*/ 0 w 123"/>
                  <a:gd name="T15" fmla="*/ 28 h 58"/>
                  <a:gd name="T16" fmla="*/ 25 w 123"/>
                  <a:gd name="T17" fmla="*/ 42 h 58"/>
                  <a:gd name="T18" fmla="*/ 41 w 123"/>
                  <a:gd name="T19" fmla="*/ 51 h 58"/>
                  <a:gd name="T20" fmla="*/ 58 w 123"/>
                  <a:gd name="T21" fmla="*/ 47 h 58"/>
                  <a:gd name="T22" fmla="*/ 53 w 123"/>
                  <a:gd name="T23" fmla="*/ 35 h 58"/>
                  <a:gd name="T24" fmla="*/ 62 w 123"/>
                  <a:gd name="T25" fmla="*/ 26 h 58"/>
                  <a:gd name="T26" fmla="*/ 88 w 123"/>
                  <a:gd name="T27" fmla="*/ 19 h 58"/>
                  <a:gd name="T28" fmla="*/ 93 w 123"/>
                  <a:gd name="T29" fmla="*/ 33 h 58"/>
                  <a:gd name="T30" fmla="*/ 107 w 123"/>
                  <a:gd name="T31" fmla="*/ 54 h 58"/>
                  <a:gd name="T32" fmla="*/ 120 w 123"/>
                  <a:gd name="T33" fmla="*/ 40 h 58"/>
                  <a:gd name="T34" fmla="*/ 123 w 123"/>
                  <a:gd name="T35" fmla="*/ 33 h 58"/>
                  <a:gd name="T36" fmla="*/ 109 w 123"/>
                  <a:gd name="T37" fmla="*/ 16 h 58"/>
                  <a:gd name="T38" fmla="*/ 109 w 123"/>
                  <a:gd name="T39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3" h="58">
                    <a:moveTo>
                      <a:pt x="109" y="16"/>
                    </a:moveTo>
                    <a:lnTo>
                      <a:pt x="109" y="16"/>
                    </a:lnTo>
                    <a:cubicBezTo>
                      <a:pt x="102" y="5"/>
                      <a:pt x="88" y="7"/>
                      <a:pt x="79" y="2"/>
                    </a:cubicBezTo>
                    <a:cubicBezTo>
                      <a:pt x="72" y="0"/>
                      <a:pt x="60" y="5"/>
                      <a:pt x="51" y="14"/>
                    </a:cubicBezTo>
                    <a:cubicBezTo>
                      <a:pt x="39" y="23"/>
                      <a:pt x="25" y="19"/>
                      <a:pt x="16" y="14"/>
                    </a:cubicBezTo>
                    <a:cubicBezTo>
                      <a:pt x="14" y="12"/>
                      <a:pt x="9" y="7"/>
                      <a:pt x="4" y="5"/>
                    </a:cubicBezTo>
                    <a:cubicBezTo>
                      <a:pt x="2" y="9"/>
                      <a:pt x="2" y="14"/>
                      <a:pt x="2" y="16"/>
                    </a:cubicBezTo>
                    <a:cubicBezTo>
                      <a:pt x="2" y="19"/>
                      <a:pt x="0" y="23"/>
                      <a:pt x="0" y="28"/>
                    </a:cubicBezTo>
                    <a:cubicBezTo>
                      <a:pt x="9" y="30"/>
                      <a:pt x="21" y="35"/>
                      <a:pt x="25" y="42"/>
                    </a:cubicBezTo>
                    <a:cubicBezTo>
                      <a:pt x="32" y="49"/>
                      <a:pt x="37" y="44"/>
                      <a:pt x="41" y="51"/>
                    </a:cubicBezTo>
                    <a:cubicBezTo>
                      <a:pt x="46" y="58"/>
                      <a:pt x="55" y="51"/>
                      <a:pt x="58" y="47"/>
                    </a:cubicBezTo>
                    <a:cubicBezTo>
                      <a:pt x="60" y="42"/>
                      <a:pt x="53" y="40"/>
                      <a:pt x="53" y="35"/>
                    </a:cubicBezTo>
                    <a:cubicBezTo>
                      <a:pt x="51" y="30"/>
                      <a:pt x="62" y="33"/>
                      <a:pt x="62" y="26"/>
                    </a:cubicBezTo>
                    <a:cubicBezTo>
                      <a:pt x="65" y="19"/>
                      <a:pt x="81" y="14"/>
                      <a:pt x="88" y="19"/>
                    </a:cubicBezTo>
                    <a:cubicBezTo>
                      <a:pt x="93" y="21"/>
                      <a:pt x="100" y="26"/>
                      <a:pt x="93" y="33"/>
                    </a:cubicBezTo>
                    <a:cubicBezTo>
                      <a:pt x="88" y="37"/>
                      <a:pt x="97" y="47"/>
                      <a:pt x="107" y="54"/>
                    </a:cubicBezTo>
                    <a:cubicBezTo>
                      <a:pt x="111" y="49"/>
                      <a:pt x="118" y="42"/>
                      <a:pt x="120" y="40"/>
                    </a:cubicBezTo>
                    <a:cubicBezTo>
                      <a:pt x="120" y="40"/>
                      <a:pt x="123" y="37"/>
                      <a:pt x="123" y="33"/>
                    </a:cubicBezTo>
                    <a:cubicBezTo>
                      <a:pt x="118" y="33"/>
                      <a:pt x="113" y="26"/>
                      <a:pt x="109" y="16"/>
                    </a:cubicBezTo>
                    <a:lnTo>
                      <a:pt x="109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4" name="Freeform 372">
                <a:extLst>
                  <a:ext uri="{FF2B5EF4-FFF2-40B4-BE49-F238E27FC236}">
                    <a16:creationId xmlns:a16="http://schemas.microsoft.com/office/drawing/2014/main" id="{543E113B-CED3-C43A-D64D-158275510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36"/>
                <a:ext cx="73" cy="35"/>
              </a:xfrm>
              <a:custGeom>
                <a:avLst/>
                <a:gdLst>
                  <a:gd name="T0" fmla="*/ 109 w 123"/>
                  <a:gd name="T1" fmla="*/ 16 h 58"/>
                  <a:gd name="T2" fmla="*/ 109 w 123"/>
                  <a:gd name="T3" fmla="*/ 16 h 58"/>
                  <a:gd name="T4" fmla="*/ 79 w 123"/>
                  <a:gd name="T5" fmla="*/ 2 h 58"/>
                  <a:gd name="T6" fmla="*/ 51 w 123"/>
                  <a:gd name="T7" fmla="*/ 14 h 58"/>
                  <a:gd name="T8" fmla="*/ 16 w 123"/>
                  <a:gd name="T9" fmla="*/ 14 h 58"/>
                  <a:gd name="T10" fmla="*/ 4 w 123"/>
                  <a:gd name="T11" fmla="*/ 5 h 58"/>
                  <a:gd name="T12" fmla="*/ 2 w 123"/>
                  <a:gd name="T13" fmla="*/ 16 h 58"/>
                  <a:gd name="T14" fmla="*/ 0 w 123"/>
                  <a:gd name="T15" fmla="*/ 28 h 58"/>
                  <a:gd name="T16" fmla="*/ 25 w 123"/>
                  <a:gd name="T17" fmla="*/ 42 h 58"/>
                  <a:gd name="T18" fmla="*/ 41 w 123"/>
                  <a:gd name="T19" fmla="*/ 51 h 58"/>
                  <a:gd name="T20" fmla="*/ 58 w 123"/>
                  <a:gd name="T21" fmla="*/ 47 h 58"/>
                  <a:gd name="T22" fmla="*/ 53 w 123"/>
                  <a:gd name="T23" fmla="*/ 35 h 58"/>
                  <a:gd name="T24" fmla="*/ 62 w 123"/>
                  <a:gd name="T25" fmla="*/ 26 h 58"/>
                  <a:gd name="T26" fmla="*/ 88 w 123"/>
                  <a:gd name="T27" fmla="*/ 19 h 58"/>
                  <a:gd name="T28" fmla="*/ 93 w 123"/>
                  <a:gd name="T29" fmla="*/ 33 h 58"/>
                  <a:gd name="T30" fmla="*/ 107 w 123"/>
                  <a:gd name="T31" fmla="*/ 54 h 58"/>
                  <a:gd name="T32" fmla="*/ 120 w 123"/>
                  <a:gd name="T33" fmla="*/ 40 h 58"/>
                  <a:gd name="T34" fmla="*/ 123 w 123"/>
                  <a:gd name="T35" fmla="*/ 33 h 58"/>
                  <a:gd name="T36" fmla="*/ 109 w 123"/>
                  <a:gd name="T37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58">
                    <a:moveTo>
                      <a:pt x="109" y="16"/>
                    </a:moveTo>
                    <a:lnTo>
                      <a:pt x="109" y="16"/>
                    </a:lnTo>
                    <a:cubicBezTo>
                      <a:pt x="102" y="5"/>
                      <a:pt x="88" y="7"/>
                      <a:pt x="79" y="2"/>
                    </a:cubicBezTo>
                    <a:cubicBezTo>
                      <a:pt x="72" y="0"/>
                      <a:pt x="60" y="5"/>
                      <a:pt x="51" y="14"/>
                    </a:cubicBezTo>
                    <a:cubicBezTo>
                      <a:pt x="39" y="23"/>
                      <a:pt x="25" y="19"/>
                      <a:pt x="16" y="14"/>
                    </a:cubicBezTo>
                    <a:cubicBezTo>
                      <a:pt x="14" y="12"/>
                      <a:pt x="9" y="7"/>
                      <a:pt x="4" y="5"/>
                    </a:cubicBezTo>
                    <a:cubicBezTo>
                      <a:pt x="2" y="9"/>
                      <a:pt x="2" y="14"/>
                      <a:pt x="2" y="16"/>
                    </a:cubicBezTo>
                    <a:cubicBezTo>
                      <a:pt x="2" y="19"/>
                      <a:pt x="0" y="23"/>
                      <a:pt x="0" y="28"/>
                    </a:cubicBezTo>
                    <a:cubicBezTo>
                      <a:pt x="9" y="30"/>
                      <a:pt x="21" y="35"/>
                      <a:pt x="25" y="42"/>
                    </a:cubicBezTo>
                    <a:cubicBezTo>
                      <a:pt x="32" y="49"/>
                      <a:pt x="37" y="44"/>
                      <a:pt x="41" y="51"/>
                    </a:cubicBezTo>
                    <a:cubicBezTo>
                      <a:pt x="46" y="58"/>
                      <a:pt x="55" y="51"/>
                      <a:pt x="58" y="47"/>
                    </a:cubicBezTo>
                    <a:cubicBezTo>
                      <a:pt x="60" y="42"/>
                      <a:pt x="53" y="40"/>
                      <a:pt x="53" y="35"/>
                    </a:cubicBezTo>
                    <a:cubicBezTo>
                      <a:pt x="51" y="30"/>
                      <a:pt x="62" y="33"/>
                      <a:pt x="62" y="26"/>
                    </a:cubicBezTo>
                    <a:cubicBezTo>
                      <a:pt x="65" y="19"/>
                      <a:pt x="81" y="14"/>
                      <a:pt x="88" y="19"/>
                    </a:cubicBezTo>
                    <a:cubicBezTo>
                      <a:pt x="93" y="21"/>
                      <a:pt x="100" y="26"/>
                      <a:pt x="93" y="33"/>
                    </a:cubicBezTo>
                    <a:cubicBezTo>
                      <a:pt x="88" y="37"/>
                      <a:pt x="97" y="47"/>
                      <a:pt x="107" y="54"/>
                    </a:cubicBezTo>
                    <a:cubicBezTo>
                      <a:pt x="111" y="49"/>
                      <a:pt x="118" y="42"/>
                      <a:pt x="120" y="40"/>
                    </a:cubicBezTo>
                    <a:cubicBezTo>
                      <a:pt x="120" y="40"/>
                      <a:pt x="123" y="37"/>
                      <a:pt x="123" y="33"/>
                    </a:cubicBezTo>
                    <a:cubicBezTo>
                      <a:pt x="118" y="33"/>
                      <a:pt x="113" y="26"/>
                      <a:pt x="109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5" name="Freeform 373">
                <a:extLst>
                  <a:ext uri="{FF2B5EF4-FFF2-40B4-BE49-F238E27FC236}">
                    <a16:creationId xmlns:a16="http://schemas.microsoft.com/office/drawing/2014/main" id="{F04BC04E-99C9-6F4C-5504-756B5C161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36"/>
                <a:ext cx="73" cy="35"/>
              </a:xfrm>
              <a:custGeom>
                <a:avLst/>
                <a:gdLst>
                  <a:gd name="T0" fmla="*/ 109 w 123"/>
                  <a:gd name="T1" fmla="*/ 16 h 58"/>
                  <a:gd name="T2" fmla="*/ 109 w 123"/>
                  <a:gd name="T3" fmla="*/ 16 h 58"/>
                  <a:gd name="T4" fmla="*/ 79 w 123"/>
                  <a:gd name="T5" fmla="*/ 2 h 58"/>
                  <a:gd name="T6" fmla="*/ 51 w 123"/>
                  <a:gd name="T7" fmla="*/ 14 h 58"/>
                  <a:gd name="T8" fmla="*/ 16 w 123"/>
                  <a:gd name="T9" fmla="*/ 14 h 58"/>
                  <a:gd name="T10" fmla="*/ 4 w 123"/>
                  <a:gd name="T11" fmla="*/ 5 h 58"/>
                  <a:gd name="T12" fmla="*/ 2 w 123"/>
                  <a:gd name="T13" fmla="*/ 16 h 58"/>
                  <a:gd name="T14" fmla="*/ 0 w 123"/>
                  <a:gd name="T15" fmla="*/ 28 h 58"/>
                  <a:gd name="T16" fmla="*/ 25 w 123"/>
                  <a:gd name="T17" fmla="*/ 42 h 58"/>
                  <a:gd name="T18" fmla="*/ 41 w 123"/>
                  <a:gd name="T19" fmla="*/ 51 h 58"/>
                  <a:gd name="T20" fmla="*/ 58 w 123"/>
                  <a:gd name="T21" fmla="*/ 47 h 58"/>
                  <a:gd name="T22" fmla="*/ 53 w 123"/>
                  <a:gd name="T23" fmla="*/ 35 h 58"/>
                  <a:gd name="T24" fmla="*/ 62 w 123"/>
                  <a:gd name="T25" fmla="*/ 26 h 58"/>
                  <a:gd name="T26" fmla="*/ 88 w 123"/>
                  <a:gd name="T27" fmla="*/ 19 h 58"/>
                  <a:gd name="T28" fmla="*/ 93 w 123"/>
                  <a:gd name="T29" fmla="*/ 33 h 58"/>
                  <a:gd name="T30" fmla="*/ 107 w 123"/>
                  <a:gd name="T31" fmla="*/ 54 h 58"/>
                  <a:gd name="T32" fmla="*/ 120 w 123"/>
                  <a:gd name="T33" fmla="*/ 40 h 58"/>
                  <a:gd name="T34" fmla="*/ 123 w 123"/>
                  <a:gd name="T35" fmla="*/ 33 h 58"/>
                  <a:gd name="T36" fmla="*/ 109 w 123"/>
                  <a:gd name="T37" fmla="*/ 16 h 58"/>
                  <a:gd name="T38" fmla="*/ 109 w 123"/>
                  <a:gd name="T39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3" h="58">
                    <a:moveTo>
                      <a:pt x="109" y="16"/>
                    </a:moveTo>
                    <a:lnTo>
                      <a:pt x="109" y="16"/>
                    </a:lnTo>
                    <a:cubicBezTo>
                      <a:pt x="102" y="5"/>
                      <a:pt x="88" y="7"/>
                      <a:pt x="79" y="2"/>
                    </a:cubicBezTo>
                    <a:cubicBezTo>
                      <a:pt x="72" y="0"/>
                      <a:pt x="60" y="5"/>
                      <a:pt x="51" y="14"/>
                    </a:cubicBezTo>
                    <a:cubicBezTo>
                      <a:pt x="39" y="23"/>
                      <a:pt x="25" y="19"/>
                      <a:pt x="16" y="14"/>
                    </a:cubicBezTo>
                    <a:cubicBezTo>
                      <a:pt x="14" y="12"/>
                      <a:pt x="9" y="7"/>
                      <a:pt x="4" y="5"/>
                    </a:cubicBezTo>
                    <a:cubicBezTo>
                      <a:pt x="2" y="9"/>
                      <a:pt x="2" y="14"/>
                      <a:pt x="2" y="16"/>
                    </a:cubicBezTo>
                    <a:cubicBezTo>
                      <a:pt x="2" y="19"/>
                      <a:pt x="0" y="23"/>
                      <a:pt x="0" y="28"/>
                    </a:cubicBezTo>
                    <a:cubicBezTo>
                      <a:pt x="9" y="30"/>
                      <a:pt x="21" y="35"/>
                      <a:pt x="25" y="42"/>
                    </a:cubicBezTo>
                    <a:cubicBezTo>
                      <a:pt x="32" y="49"/>
                      <a:pt x="37" y="44"/>
                      <a:pt x="41" y="51"/>
                    </a:cubicBezTo>
                    <a:cubicBezTo>
                      <a:pt x="46" y="58"/>
                      <a:pt x="55" y="51"/>
                      <a:pt x="58" y="47"/>
                    </a:cubicBezTo>
                    <a:cubicBezTo>
                      <a:pt x="60" y="42"/>
                      <a:pt x="53" y="40"/>
                      <a:pt x="53" y="35"/>
                    </a:cubicBezTo>
                    <a:cubicBezTo>
                      <a:pt x="51" y="30"/>
                      <a:pt x="62" y="33"/>
                      <a:pt x="62" y="26"/>
                    </a:cubicBezTo>
                    <a:cubicBezTo>
                      <a:pt x="65" y="19"/>
                      <a:pt x="81" y="14"/>
                      <a:pt x="88" y="19"/>
                    </a:cubicBezTo>
                    <a:cubicBezTo>
                      <a:pt x="93" y="21"/>
                      <a:pt x="100" y="26"/>
                      <a:pt x="93" y="33"/>
                    </a:cubicBezTo>
                    <a:cubicBezTo>
                      <a:pt x="88" y="37"/>
                      <a:pt x="97" y="47"/>
                      <a:pt x="107" y="54"/>
                    </a:cubicBezTo>
                    <a:cubicBezTo>
                      <a:pt x="111" y="49"/>
                      <a:pt x="118" y="42"/>
                      <a:pt x="120" y="40"/>
                    </a:cubicBezTo>
                    <a:cubicBezTo>
                      <a:pt x="120" y="40"/>
                      <a:pt x="123" y="37"/>
                      <a:pt x="123" y="33"/>
                    </a:cubicBezTo>
                    <a:cubicBezTo>
                      <a:pt x="118" y="33"/>
                      <a:pt x="113" y="26"/>
                      <a:pt x="109" y="16"/>
                    </a:cubicBezTo>
                    <a:lnTo>
                      <a:pt x="109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6" name="Freeform 374">
                <a:extLst>
                  <a:ext uri="{FF2B5EF4-FFF2-40B4-BE49-F238E27FC236}">
                    <a16:creationId xmlns:a16="http://schemas.microsoft.com/office/drawing/2014/main" id="{DBB00042-58F9-1563-6039-8731BC421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198"/>
                <a:ext cx="153" cy="219"/>
              </a:xfrm>
              <a:custGeom>
                <a:avLst/>
                <a:gdLst>
                  <a:gd name="T0" fmla="*/ 40 w 254"/>
                  <a:gd name="T1" fmla="*/ 266 h 364"/>
                  <a:gd name="T2" fmla="*/ 40 w 254"/>
                  <a:gd name="T3" fmla="*/ 266 h 364"/>
                  <a:gd name="T4" fmla="*/ 56 w 254"/>
                  <a:gd name="T5" fmla="*/ 266 h 364"/>
                  <a:gd name="T6" fmla="*/ 70 w 254"/>
                  <a:gd name="T7" fmla="*/ 278 h 364"/>
                  <a:gd name="T8" fmla="*/ 72 w 254"/>
                  <a:gd name="T9" fmla="*/ 278 h 364"/>
                  <a:gd name="T10" fmla="*/ 91 w 254"/>
                  <a:gd name="T11" fmla="*/ 278 h 364"/>
                  <a:gd name="T12" fmla="*/ 103 w 254"/>
                  <a:gd name="T13" fmla="*/ 296 h 364"/>
                  <a:gd name="T14" fmla="*/ 117 w 254"/>
                  <a:gd name="T15" fmla="*/ 308 h 364"/>
                  <a:gd name="T16" fmla="*/ 124 w 254"/>
                  <a:gd name="T17" fmla="*/ 322 h 364"/>
                  <a:gd name="T18" fmla="*/ 149 w 254"/>
                  <a:gd name="T19" fmla="*/ 324 h 364"/>
                  <a:gd name="T20" fmla="*/ 161 w 254"/>
                  <a:gd name="T21" fmla="*/ 324 h 364"/>
                  <a:gd name="T22" fmla="*/ 175 w 254"/>
                  <a:gd name="T23" fmla="*/ 322 h 364"/>
                  <a:gd name="T24" fmla="*/ 191 w 254"/>
                  <a:gd name="T25" fmla="*/ 336 h 364"/>
                  <a:gd name="T26" fmla="*/ 179 w 254"/>
                  <a:gd name="T27" fmla="*/ 352 h 364"/>
                  <a:gd name="T28" fmla="*/ 193 w 254"/>
                  <a:gd name="T29" fmla="*/ 364 h 364"/>
                  <a:gd name="T30" fmla="*/ 200 w 254"/>
                  <a:gd name="T31" fmla="*/ 334 h 364"/>
                  <a:gd name="T32" fmla="*/ 205 w 254"/>
                  <a:gd name="T33" fmla="*/ 306 h 364"/>
                  <a:gd name="T34" fmla="*/ 193 w 254"/>
                  <a:gd name="T35" fmla="*/ 271 h 364"/>
                  <a:gd name="T36" fmla="*/ 207 w 254"/>
                  <a:gd name="T37" fmla="*/ 259 h 364"/>
                  <a:gd name="T38" fmla="*/ 203 w 254"/>
                  <a:gd name="T39" fmla="*/ 250 h 364"/>
                  <a:gd name="T40" fmla="*/ 198 w 254"/>
                  <a:gd name="T41" fmla="*/ 238 h 364"/>
                  <a:gd name="T42" fmla="*/ 228 w 254"/>
                  <a:gd name="T43" fmla="*/ 236 h 364"/>
                  <a:gd name="T44" fmla="*/ 254 w 254"/>
                  <a:gd name="T45" fmla="*/ 229 h 364"/>
                  <a:gd name="T46" fmla="*/ 249 w 254"/>
                  <a:gd name="T47" fmla="*/ 217 h 364"/>
                  <a:gd name="T48" fmla="*/ 249 w 254"/>
                  <a:gd name="T49" fmla="*/ 201 h 364"/>
                  <a:gd name="T50" fmla="*/ 242 w 254"/>
                  <a:gd name="T51" fmla="*/ 184 h 364"/>
                  <a:gd name="T52" fmla="*/ 247 w 254"/>
                  <a:gd name="T53" fmla="*/ 147 h 364"/>
                  <a:gd name="T54" fmla="*/ 221 w 254"/>
                  <a:gd name="T55" fmla="*/ 140 h 364"/>
                  <a:gd name="T56" fmla="*/ 191 w 254"/>
                  <a:gd name="T57" fmla="*/ 126 h 364"/>
                  <a:gd name="T58" fmla="*/ 156 w 254"/>
                  <a:gd name="T59" fmla="*/ 124 h 364"/>
                  <a:gd name="T60" fmla="*/ 142 w 254"/>
                  <a:gd name="T61" fmla="*/ 96 h 364"/>
                  <a:gd name="T62" fmla="*/ 133 w 254"/>
                  <a:gd name="T63" fmla="*/ 82 h 364"/>
                  <a:gd name="T64" fmla="*/ 124 w 254"/>
                  <a:gd name="T65" fmla="*/ 77 h 364"/>
                  <a:gd name="T66" fmla="*/ 126 w 254"/>
                  <a:gd name="T67" fmla="*/ 68 h 364"/>
                  <a:gd name="T68" fmla="*/ 128 w 254"/>
                  <a:gd name="T69" fmla="*/ 51 h 364"/>
                  <a:gd name="T70" fmla="*/ 147 w 254"/>
                  <a:gd name="T71" fmla="*/ 28 h 364"/>
                  <a:gd name="T72" fmla="*/ 154 w 254"/>
                  <a:gd name="T73" fmla="*/ 23 h 364"/>
                  <a:gd name="T74" fmla="*/ 158 w 254"/>
                  <a:gd name="T75" fmla="*/ 19 h 364"/>
                  <a:gd name="T76" fmla="*/ 165 w 254"/>
                  <a:gd name="T77" fmla="*/ 5 h 364"/>
                  <a:gd name="T78" fmla="*/ 140 w 254"/>
                  <a:gd name="T79" fmla="*/ 16 h 364"/>
                  <a:gd name="T80" fmla="*/ 121 w 254"/>
                  <a:gd name="T81" fmla="*/ 28 h 364"/>
                  <a:gd name="T82" fmla="*/ 103 w 254"/>
                  <a:gd name="T83" fmla="*/ 33 h 364"/>
                  <a:gd name="T84" fmla="*/ 93 w 254"/>
                  <a:gd name="T85" fmla="*/ 33 h 364"/>
                  <a:gd name="T86" fmla="*/ 72 w 254"/>
                  <a:gd name="T87" fmla="*/ 51 h 364"/>
                  <a:gd name="T88" fmla="*/ 65 w 254"/>
                  <a:gd name="T89" fmla="*/ 70 h 364"/>
                  <a:gd name="T90" fmla="*/ 44 w 254"/>
                  <a:gd name="T91" fmla="*/ 96 h 364"/>
                  <a:gd name="T92" fmla="*/ 40 w 254"/>
                  <a:gd name="T93" fmla="*/ 96 h 364"/>
                  <a:gd name="T94" fmla="*/ 37 w 254"/>
                  <a:gd name="T95" fmla="*/ 103 h 364"/>
                  <a:gd name="T96" fmla="*/ 24 w 254"/>
                  <a:gd name="T97" fmla="*/ 117 h 364"/>
                  <a:gd name="T98" fmla="*/ 28 w 254"/>
                  <a:gd name="T99" fmla="*/ 124 h 364"/>
                  <a:gd name="T100" fmla="*/ 33 w 254"/>
                  <a:gd name="T101" fmla="*/ 140 h 364"/>
                  <a:gd name="T102" fmla="*/ 33 w 254"/>
                  <a:gd name="T103" fmla="*/ 152 h 364"/>
                  <a:gd name="T104" fmla="*/ 37 w 254"/>
                  <a:gd name="T105" fmla="*/ 184 h 364"/>
                  <a:gd name="T106" fmla="*/ 33 w 254"/>
                  <a:gd name="T107" fmla="*/ 203 h 364"/>
                  <a:gd name="T108" fmla="*/ 14 w 254"/>
                  <a:gd name="T109" fmla="*/ 217 h 364"/>
                  <a:gd name="T110" fmla="*/ 5 w 254"/>
                  <a:gd name="T111" fmla="*/ 231 h 364"/>
                  <a:gd name="T112" fmla="*/ 0 w 254"/>
                  <a:gd name="T113" fmla="*/ 240 h 364"/>
                  <a:gd name="T114" fmla="*/ 26 w 254"/>
                  <a:gd name="T115" fmla="*/ 254 h 364"/>
                  <a:gd name="T116" fmla="*/ 40 w 254"/>
                  <a:gd name="T117" fmla="*/ 266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4" h="364">
                    <a:moveTo>
                      <a:pt x="40" y="266"/>
                    </a:moveTo>
                    <a:lnTo>
                      <a:pt x="40" y="266"/>
                    </a:lnTo>
                    <a:cubicBezTo>
                      <a:pt x="44" y="268"/>
                      <a:pt x="54" y="268"/>
                      <a:pt x="56" y="266"/>
                    </a:cubicBezTo>
                    <a:cubicBezTo>
                      <a:pt x="58" y="264"/>
                      <a:pt x="63" y="268"/>
                      <a:pt x="70" y="278"/>
                    </a:cubicBezTo>
                    <a:lnTo>
                      <a:pt x="72" y="278"/>
                    </a:lnTo>
                    <a:cubicBezTo>
                      <a:pt x="79" y="278"/>
                      <a:pt x="86" y="275"/>
                      <a:pt x="91" y="278"/>
                    </a:cubicBezTo>
                    <a:cubicBezTo>
                      <a:pt x="96" y="282"/>
                      <a:pt x="96" y="294"/>
                      <a:pt x="103" y="296"/>
                    </a:cubicBezTo>
                    <a:cubicBezTo>
                      <a:pt x="112" y="296"/>
                      <a:pt x="117" y="303"/>
                      <a:pt x="117" y="308"/>
                    </a:cubicBezTo>
                    <a:cubicBezTo>
                      <a:pt x="114" y="313"/>
                      <a:pt x="126" y="315"/>
                      <a:pt x="124" y="322"/>
                    </a:cubicBezTo>
                    <a:cubicBezTo>
                      <a:pt x="124" y="329"/>
                      <a:pt x="145" y="327"/>
                      <a:pt x="149" y="324"/>
                    </a:cubicBezTo>
                    <a:cubicBezTo>
                      <a:pt x="151" y="322"/>
                      <a:pt x="158" y="322"/>
                      <a:pt x="161" y="324"/>
                    </a:cubicBezTo>
                    <a:cubicBezTo>
                      <a:pt x="165" y="327"/>
                      <a:pt x="172" y="322"/>
                      <a:pt x="175" y="322"/>
                    </a:cubicBezTo>
                    <a:cubicBezTo>
                      <a:pt x="179" y="324"/>
                      <a:pt x="193" y="331"/>
                      <a:pt x="191" y="336"/>
                    </a:cubicBezTo>
                    <a:cubicBezTo>
                      <a:pt x="189" y="341"/>
                      <a:pt x="177" y="348"/>
                      <a:pt x="179" y="352"/>
                    </a:cubicBezTo>
                    <a:cubicBezTo>
                      <a:pt x="182" y="357"/>
                      <a:pt x="189" y="359"/>
                      <a:pt x="193" y="364"/>
                    </a:cubicBezTo>
                    <a:cubicBezTo>
                      <a:pt x="198" y="362"/>
                      <a:pt x="200" y="341"/>
                      <a:pt x="200" y="334"/>
                    </a:cubicBezTo>
                    <a:cubicBezTo>
                      <a:pt x="200" y="329"/>
                      <a:pt x="205" y="313"/>
                      <a:pt x="205" y="306"/>
                    </a:cubicBezTo>
                    <a:cubicBezTo>
                      <a:pt x="210" y="292"/>
                      <a:pt x="193" y="285"/>
                      <a:pt x="193" y="271"/>
                    </a:cubicBezTo>
                    <a:cubicBezTo>
                      <a:pt x="193" y="257"/>
                      <a:pt x="198" y="264"/>
                      <a:pt x="207" y="259"/>
                    </a:cubicBezTo>
                    <a:cubicBezTo>
                      <a:pt x="214" y="254"/>
                      <a:pt x="207" y="252"/>
                      <a:pt x="203" y="250"/>
                    </a:cubicBezTo>
                    <a:cubicBezTo>
                      <a:pt x="198" y="250"/>
                      <a:pt x="196" y="243"/>
                      <a:pt x="198" y="238"/>
                    </a:cubicBezTo>
                    <a:cubicBezTo>
                      <a:pt x="198" y="236"/>
                      <a:pt x="221" y="236"/>
                      <a:pt x="228" y="236"/>
                    </a:cubicBezTo>
                    <a:cubicBezTo>
                      <a:pt x="237" y="236"/>
                      <a:pt x="251" y="229"/>
                      <a:pt x="254" y="229"/>
                    </a:cubicBezTo>
                    <a:cubicBezTo>
                      <a:pt x="254" y="226"/>
                      <a:pt x="254" y="222"/>
                      <a:pt x="249" y="217"/>
                    </a:cubicBezTo>
                    <a:cubicBezTo>
                      <a:pt x="242" y="212"/>
                      <a:pt x="244" y="208"/>
                      <a:pt x="249" y="201"/>
                    </a:cubicBezTo>
                    <a:cubicBezTo>
                      <a:pt x="254" y="196"/>
                      <a:pt x="247" y="191"/>
                      <a:pt x="242" y="184"/>
                    </a:cubicBezTo>
                    <a:cubicBezTo>
                      <a:pt x="235" y="180"/>
                      <a:pt x="240" y="156"/>
                      <a:pt x="247" y="147"/>
                    </a:cubicBezTo>
                    <a:cubicBezTo>
                      <a:pt x="254" y="135"/>
                      <a:pt x="233" y="138"/>
                      <a:pt x="221" y="140"/>
                    </a:cubicBezTo>
                    <a:cubicBezTo>
                      <a:pt x="210" y="140"/>
                      <a:pt x="200" y="135"/>
                      <a:pt x="191" y="126"/>
                    </a:cubicBezTo>
                    <a:cubicBezTo>
                      <a:pt x="184" y="117"/>
                      <a:pt x="175" y="124"/>
                      <a:pt x="156" y="124"/>
                    </a:cubicBezTo>
                    <a:cubicBezTo>
                      <a:pt x="138" y="124"/>
                      <a:pt x="142" y="103"/>
                      <a:pt x="142" y="96"/>
                    </a:cubicBezTo>
                    <a:cubicBezTo>
                      <a:pt x="142" y="86"/>
                      <a:pt x="133" y="86"/>
                      <a:pt x="133" y="82"/>
                    </a:cubicBezTo>
                    <a:cubicBezTo>
                      <a:pt x="133" y="77"/>
                      <a:pt x="128" y="77"/>
                      <a:pt x="124" y="77"/>
                    </a:cubicBezTo>
                    <a:cubicBezTo>
                      <a:pt x="119" y="77"/>
                      <a:pt x="124" y="70"/>
                      <a:pt x="126" y="68"/>
                    </a:cubicBezTo>
                    <a:cubicBezTo>
                      <a:pt x="128" y="63"/>
                      <a:pt x="128" y="61"/>
                      <a:pt x="128" y="51"/>
                    </a:cubicBezTo>
                    <a:cubicBezTo>
                      <a:pt x="128" y="42"/>
                      <a:pt x="142" y="35"/>
                      <a:pt x="147" y="28"/>
                    </a:cubicBezTo>
                    <a:cubicBezTo>
                      <a:pt x="149" y="26"/>
                      <a:pt x="151" y="23"/>
                      <a:pt x="154" y="23"/>
                    </a:cubicBezTo>
                    <a:cubicBezTo>
                      <a:pt x="154" y="21"/>
                      <a:pt x="156" y="19"/>
                      <a:pt x="158" y="19"/>
                    </a:cubicBezTo>
                    <a:cubicBezTo>
                      <a:pt x="168" y="16"/>
                      <a:pt x="172" y="12"/>
                      <a:pt x="165" y="5"/>
                    </a:cubicBezTo>
                    <a:cubicBezTo>
                      <a:pt x="156" y="0"/>
                      <a:pt x="149" y="16"/>
                      <a:pt x="140" y="16"/>
                    </a:cubicBezTo>
                    <a:cubicBezTo>
                      <a:pt x="131" y="19"/>
                      <a:pt x="128" y="23"/>
                      <a:pt x="121" y="28"/>
                    </a:cubicBezTo>
                    <a:cubicBezTo>
                      <a:pt x="117" y="30"/>
                      <a:pt x="103" y="28"/>
                      <a:pt x="103" y="33"/>
                    </a:cubicBezTo>
                    <a:cubicBezTo>
                      <a:pt x="103" y="40"/>
                      <a:pt x="98" y="33"/>
                      <a:pt x="93" y="33"/>
                    </a:cubicBezTo>
                    <a:cubicBezTo>
                      <a:pt x="86" y="30"/>
                      <a:pt x="72" y="44"/>
                      <a:pt x="72" y="51"/>
                    </a:cubicBezTo>
                    <a:cubicBezTo>
                      <a:pt x="72" y="58"/>
                      <a:pt x="75" y="65"/>
                      <a:pt x="65" y="70"/>
                    </a:cubicBezTo>
                    <a:cubicBezTo>
                      <a:pt x="56" y="77"/>
                      <a:pt x="49" y="91"/>
                      <a:pt x="44" y="96"/>
                    </a:cubicBezTo>
                    <a:cubicBezTo>
                      <a:pt x="42" y="98"/>
                      <a:pt x="42" y="98"/>
                      <a:pt x="40" y="96"/>
                    </a:cubicBezTo>
                    <a:cubicBezTo>
                      <a:pt x="40" y="100"/>
                      <a:pt x="37" y="103"/>
                      <a:pt x="37" y="103"/>
                    </a:cubicBezTo>
                    <a:cubicBezTo>
                      <a:pt x="35" y="105"/>
                      <a:pt x="28" y="112"/>
                      <a:pt x="24" y="117"/>
                    </a:cubicBezTo>
                    <a:cubicBezTo>
                      <a:pt x="26" y="119"/>
                      <a:pt x="28" y="121"/>
                      <a:pt x="28" y="124"/>
                    </a:cubicBezTo>
                    <a:cubicBezTo>
                      <a:pt x="35" y="131"/>
                      <a:pt x="30" y="138"/>
                      <a:pt x="33" y="140"/>
                    </a:cubicBezTo>
                    <a:cubicBezTo>
                      <a:pt x="35" y="145"/>
                      <a:pt x="37" y="149"/>
                      <a:pt x="33" y="152"/>
                    </a:cubicBezTo>
                    <a:cubicBezTo>
                      <a:pt x="30" y="154"/>
                      <a:pt x="33" y="180"/>
                      <a:pt x="37" y="184"/>
                    </a:cubicBezTo>
                    <a:cubicBezTo>
                      <a:pt x="42" y="191"/>
                      <a:pt x="37" y="194"/>
                      <a:pt x="33" y="203"/>
                    </a:cubicBezTo>
                    <a:cubicBezTo>
                      <a:pt x="28" y="212"/>
                      <a:pt x="24" y="217"/>
                      <a:pt x="14" y="217"/>
                    </a:cubicBezTo>
                    <a:cubicBezTo>
                      <a:pt x="7" y="219"/>
                      <a:pt x="7" y="231"/>
                      <a:pt x="5" y="231"/>
                    </a:cubicBezTo>
                    <a:cubicBezTo>
                      <a:pt x="3" y="231"/>
                      <a:pt x="0" y="236"/>
                      <a:pt x="0" y="240"/>
                    </a:cubicBezTo>
                    <a:cubicBezTo>
                      <a:pt x="7" y="247"/>
                      <a:pt x="21" y="254"/>
                      <a:pt x="26" y="254"/>
                    </a:cubicBezTo>
                    <a:cubicBezTo>
                      <a:pt x="30" y="254"/>
                      <a:pt x="33" y="261"/>
                      <a:pt x="40" y="26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7" name="Freeform 375">
                <a:extLst>
                  <a:ext uri="{FF2B5EF4-FFF2-40B4-BE49-F238E27FC236}">
                    <a16:creationId xmlns:a16="http://schemas.microsoft.com/office/drawing/2014/main" id="{89B41E29-28D9-54B1-3E41-C3BFC322F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198"/>
                <a:ext cx="153" cy="219"/>
              </a:xfrm>
              <a:custGeom>
                <a:avLst/>
                <a:gdLst>
                  <a:gd name="T0" fmla="*/ 40 w 254"/>
                  <a:gd name="T1" fmla="*/ 266 h 364"/>
                  <a:gd name="T2" fmla="*/ 40 w 254"/>
                  <a:gd name="T3" fmla="*/ 266 h 364"/>
                  <a:gd name="T4" fmla="*/ 56 w 254"/>
                  <a:gd name="T5" fmla="*/ 266 h 364"/>
                  <a:gd name="T6" fmla="*/ 70 w 254"/>
                  <a:gd name="T7" fmla="*/ 278 h 364"/>
                  <a:gd name="T8" fmla="*/ 72 w 254"/>
                  <a:gd name="T9" fmla="*/ 278 h 364"/>
                  <a:gd name="T10" fmla="*/ 91 w 254"/>
                  <a:gd name="T11" fmla="*/ 278 h 364"/>
                  <a:gd name="T12" fmla="*/ 103 w 254"/>
                  <a:gd name="T13" fmla="*/ 296 h 364"/>
                  <a:gd name="T14" fmla="*/ 117 w 254"/>
                  <a:gd name="T15" fmla="*/ 308 h 364"/>
                  <a:gd name="T16" fmla="*/ 124 w 254"/>
                  <a:gd name="T17" fmla="*/ 322 h 364"/>
                  <a:gd name="T18" fmla="*/ 149 w 254"/>
                  <a:gd name="T19" fmla="*/ 324 h 364"/>
                  <a:gd name="T20" fmla="*/ 161 w 254"/>
                  <a:gd name="T21" fmla="*/ 324 h 364"/>
                  <a:gd name="T22" fmla="*/ 175 w 254"/>
                  <a:gd name="T23" fmla="*/ 322 h 364"/>
                  <a:gd name="T24" fmla="*/ 191 w 254"/>
                  <a:gd name="T25" fmla="*/ 336 h 364"/>
                  <a:gd name="T26" fmla="*/ 179 w 254"/>
                  <a:gd name="T27" fmla="*/ 352 h 364"/>
                  <a:gd name="T28" fmla="*/ 193 w 254"/>
                  <a:gd name="T29" fmla="*/ 364 h 364"/>
                  <a:gd name="T30" fmla="*/ 200 w 254"/>
                  <a:gd name="T31" fmla="*/ 334 h 364"/>
                  <a:gd name="T32" fmla="*/ 205 w 254"/>
                  <a:gd name="T33" fmla="*/ 306 h 364"/>
                  <a:gd name="T34" fmla="*/ 193 w 254"/>
                  <a:gd name="T35" fmla="*/ 271 h 364"/>
                  <a:gd name="T36" fmla="*/ 207 w 254"/>
                  <a:gd name="T37" fmla="*/ 259 h 364"/>
                  <a:gd name="T38" fmla="*/ 203 w 254"/>
                  <a:gd name="T39" fmla="*/ 250 h 364"/>
                  <a:gd name="T40" fmla="*/ 198 w 254"/>
                  <a:gd name="T41" fmla="*/ 238 h 364"/>
                  <a:gd name="T42" fmla="*/ 228 w 254"/>
                  <a:gd name="T43" fmla="*/ 236 h 364"/>
                  <a:gd name="T44" fmla="*/ 254 w 254"/>
                  <a:gd name="T45" fmla="*/ 229 h 364"/>
                  <a:gd name="T46" fmla="*/ 249 w 254"/>
                  <a:gd name="T47" fmla="*/ 217 h 364"/>
                  <a:gd name="T48" fmla="*/ 249 w 254"/>
                  <a:gd name="T49" fmla="*/ 201 h 364"/>
                  <a:gd name="T50" fmla="*/ 242 w 254"/>
                  <a:gd name="T51" fmla="*/ 184 h 364"/>
                  <a:gd name="T52" fmla="*/ 247 w 254"/>
                  <a:gd name="T53" fmla="*/ 147 h 364"/>
                  <a:gd name="T54" fmla="*/ 221 w 254"/>
                  <a:gd name="T55" fmla="*/ 140 h 364"/>
                  <a:gd name="T56" fmla="*/ 191 w 254"/>
                  <a:gd name="T57" fmla="*/ 126 h 364"/>
                  <a:gd name="T58" fmla="*/ 156 w 254"/>
                  <a:gd name="T59" fmla="*/ 124 h 364"/>
                  <a:gd name="T60" fmla="*/ 142 w 254"/>
                  <a:gd name="T61" fmla="*/ 96 h 364"/>
                  <a:gd name="T62" fmla="*/ 133 w 254"/>
                  <a:gd name="T63" fmla="*/ 82 h 364"/>
                  <a:gd name="T64" fmla="*/ 124 w 254"/>
                  <a:gd name="T65" fmla="*/ 77 h 364"/>
                  <a:gd name="T66" fmla="*/ 126 w 254"/>
                  <a:gd name="T67" fmla="*/ 68 h 364"/>
                  <a:gd name="T68" fmla="*/ 128 w 254"/>
                  <a:gd name="T69" fmla="*/ 51 h 364"/>
                  <a:gd name="T70" fmla="*/ 147 w 254"/>
                  <a:gd name="T71" fmla="*/ 28 h 364"/>
                  <a:gd name="T72" fmla="*/ 154 w 254"/>
                  <a:gd name="T73" fmla="*/ 23 h 364"/>
                  <a:gd name="T74" fmla="*/ 158 w 254"/>
                  <a:gd name="T75" fmla="*/ 19 h 364"/>
                  <a:gd name="T76" fmla="*/ 165 w 254"/>
                  <a:gd name="T77" fmla="*/ 5 h 364"/>
                  <a:gd name="T78" fmla="*/ 140 w 254"/>
                  <a:gd name="T79" fmla="*/ 16 h 364"/>
                  <a:gd name="T80" fmla="*/ 121 w 254"/>
                  <a:gd name="T81" fmla="*/ 28 h 364"/>
                  <a:gd name="T82" fmla="*/ 103 w 254"/>
                  <a:gd name="T83" fmla="*/ 33 h 364"/>
                  <a:gd name="T84" fmla="*/ 93 w 254"/>
                  <a:gd name="T85" fmla="*/ 33 h 364"/>
                  <a:gd name="T86" fmla="*/ 72 w 254"/>
                  <a:gd name="T87" fmla="*/ 51 h 364"/>
                  <a:gd name="T88" fmla="*/ 65 w 254"/>
                  <a:gd name="T89" fmla="*/ 70 h 364"/>
                  <a:gd name="T90" fmla="*/ 44 w 254"/>
                  <a:gd name="T91" fmla="*/ 96 h 364"/>
                  <a:gd name="T92" fmla="*/ 40 w 254"/>
                  <a:gd name="T93" fmla="*/ 96 h 364"/>
                  <a:gd name="T94" fmla="*/ 37 w 254"/>
                  <a:gd name="T95" fmla="*/ 103 h 364"/>
                  <a:gd name="T96" fmla="*/ 24 w 254"/>
                  <a:gd name="T97" fmla="*/ 117 h 364"/>
                  <a:gd name="T98" fmla="*/ 28 w 254"/>
                  <a:gd name="T99" fmla="*/ 124 h 364"/>
                  <a:gd name="T100" fmla="*/ 33 w 254"/>
                  <a:gd name="T101" fmla="*/ 140 h 364"/>
                  <a:gd name="T102" fmla="*/ 33 w 254"/>
                  <a:gd name="T103" fmla="*/ 152 h 364"/>
                  <a:gd name="T104" fmla="*/ 37 w 254"/>
                  <a:gd name="T105" fmla="*/ 184 h 364"/>
                  <a:gd name="T106" fmla="*/ 33 w 254"/>
                  <a:gd name="T107" fmla="*/ 203 h 364"/>
                  <a:gd name="T108" fmla="*/ 14 w 254"/>
                  <a:gd name="T109" fmla="*/ 217 h 364"/>
                  <a:gd name="T110" fmla="*/ 5 w 254"/>
                  <a:gd name="T111" fmla="*/ 231 h 364"/>
                  <a:gd name="T112" fmla="*/ 0 w 254"/>
                  <a:gd name="T113" fmla="*/ 240 h 364"/>
                  <a:gd name="T114" fmla="*/ 26 w 254"/>
                  <a:gd name="T115" fmla="*/ 254 h 364"/>
                  <a:gd name="T116" fmla="*/ 40 w 254"/>
                  <a:gd name="T117" fmla="*/ 266 h 364"/>
                  <a:gd name="T118" fmla="*/ 40 w 254"/>
                  <a:gd name="T119" fmla="*/ 266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4" h="364">
                    <a:moveTo>
                      <a:pt x="40" y="266"/>
                    </a:moveTo>
                    <a:lnTo>
                      <a:pt x="40" y="266"/>
                    </a:lnTo>
                    <a:cubicBezTo>
                      <a:pt x="44" y="268"/>
                      <a:pt x="54" y="268"/>
                      <a:pt x="56" y="266"/>
                    </a:cubicBezTo>
                    <a:cubicBezTo>
                      <a:pt x="58" y="264"/>
                      <a:pt x="63" y="268"/>
                      <a:pt x="70" y="278"/>
                    </a:cubicBezTo>
                    <a:lnTo>
                      <a:pt x="72" y="278"/>
                    </a:lnTo>
                    <a:cubicBezTo>
                      <a:pt x="79" y="278"/>
                      <a:pt x="86" y="275"/>
                      <a:pt x="91" y="278"/>
                    </a:cubicBezTo>
                    <a:cubicBezTo>
                      <a:pt x="96" y="282"/>
                      <a:pt x="96" y="294"/>
                      <a:pt x="103" y="296"/>
                    </a:cubicBezTo>
                    <a:cubicBezTo>
                      <a:pt x="112" y="296"/>
                      <a:pt x="117" y="303"/>
                      <a:pt x="117" y="308"/>
                    </a:cubicBezTo>
                    <a:cubicBezTo>
                      <a:pt x="114" y="313"/>
                      <a:pt x="126" y="315"/>
                      <a:pt x="124" y="322"/>
                    </a:cubicBezTo>
                    <a:cubicBezTo>
                      <a:pt x="124" y="329"/>
                      <a:pt x="145" y="327"/>
                      <a:pt x="149" y="324"/>
                    </a:cubicBezTo>
                    <a:cubicBezTo>
                      <a:pt x="151" y="322"/>
                      <a:pt x="158" y="322"/>
                      <a:pt x="161" y="324"/>
                    </a:cubicBezTo>
                    <a:cubicBezTo>
                      <a:pt x="165" y="327"/>
                      <a:pt x="172" y="322"/>
                      <a:pt x="175" y="322"/>
                    </a:cubicBezTo>
                    <a:cubicBezTo>
                      <a:pt x="179" y="324"/>
                      <a:pt x="193" y="331"/>
                      <a:pt x="191" y="336"/>
                    </a:cubicBezTo>
                    <a:cubicBezTo>
                      <a:pt x="189" y="341"/>
                      <a:pt x="177" y="348"/>
                      <a:pt x="179" y="352"/>
                    </a:cubicBezTo>
                    <a:cubicBezTo>
                      <a:pt x="182" y="357"/>
                      <a:pt x="189" y="359"/>
                      <a:pt x="193" y="364"/>
                    </a:cubicBezTo>
                    <a:cubicBezTo>
                      <a:pt x="198" y="362"/>
                      <a:pt x="200" y="341"/>
                      <a:pt x="200" y="334"/>
                    </a:cubicBezTo>
                    <a:cubicBezTo>
                      <a:pt x="200" y="329"/>
                      <a:pt x="205" y="313"/>
                      <a:pt x="205" y="306"/>
                    </a:cubicBezTo>
                    <a:cubicBezTo>
                      <a:pt x="210" y="292"/>
                      <a:pt x="193" y="285"/>
                      <a:pt x="193" y="271"/>
                    </a:cubicBezTo>
                    <a:cubicBezTo>
                      <a:pt x="193" y="257"/>
                      <a:pt x="198" y="264"/>
                      <a:pt x="207" y="259"/>
                    </a:cubicBezTo>
                    <a:cubicBezTo>
                      <a:pt x="214" y="254"/>
                      <a:pt x="207" y="252"/>
                      <a:pt x="203" y="250"/>
                    </a:cubicBezTo>
                    <a:cubicBezTo>
                      <a:pt x="198" y="250"/>
                      <a:pt x="196" y="243"/>
                      <a:pt x="198" y="238"/>
                    </a:cubicBezTo>
                    <a:cubicBezTo>
                      <a:pt x="198" y="236"/>
                      <a:pt x="221" y="236"/>
                      <a:pt x="228" y="236"/>
                    </a:cubicBezTo>
                    <a:cubicBezTo>
                      <a:pt x="237" y="236"/>
                      <a:pt x="251" y="229"/>
                      <a:pt x="254" y="229"/>
                    </a:cubicBezTo>
                    <a:cubicBezTo>
                      <a:pt x="254" y="226"/>
                      <a:pt x="254" y="222"/>
                      <a:pt x="249" y="217"/>
                    </a:cubicBezTo>
                    <a:cubicBezTo>
                      <a:pt x="242" y="212"/>
                      <a:pt x="244" y="208"/>
                      <a:pt x="249" y="201"/>
                    </a:cubicBezTo>
                    <a:cubicBezTo>
                      <a:pt x="254" y="196"/>
                      <a:pt x="247" y="191"/>
                      <a:pt x="242" y="184"/>
                    </a:cubicBezTo>
                    <a:cubicBezTo>
                      <a:pt x="235" y="180"/>
                      <a:pt x="240" y="156"/>
                      <a:pt x="247" y="147"/>
                    </a:cubicBezTo>
                    <a:cubicBezTo>
                      <a:pt x="254" y="135"/>
                      <a:pt x="233" y="138"/>
                      <a:pt x="221" y="140"/>
                    </a:cubicBezTo>
                    <a:cubicBezTo>
                      <a:pt x="210" y="140"/>
                      <a:pt x="200" y="135"/>
                      <a:pt x="191" y="126"/>
                    </a:cubicBezTo>
                    <a:cubicBezTo>
                      <a:pt x="184" y="117"/>
                      <a:pt x="175" y="124"/>
                      <a:pt x="156" y="124"/>
                    </a:cubicBezTo>
                    <a:cubicBezTo>
                      <a:pt x="138" y="124"/>
                      <a:pt x="142" y="103"/>
                      <a:pt x="142" y="96"/>
                    </a:cubicBezTo>
                    <a:cubicBezTo>
                      <a:pt x="142" y="86"/>
                      <a:pt x="133" y="86"/>
                      <a:pt x="133" y="82"/>
                    </a:cubicBezTo>
                    <a:cubicBezTo>
                      <a:pt x="133" y="77"/>
                      <a:pt x="128" y="77"/>
                      <a:pt x="124" y="77"/>
                    </a:cubicBezTo>
                    <a:cubicBezTo>
                      <a:pt x="119" y="77"/>
                      <a:pt x="124" y="70"/>
                      <a:pt x="126" y="68"/>
                    </a:cubicBezTo>
                    <a:cubicBezTo>
                      <a:pt x="128" y="63"/>
                      <a:pt x="128" y="61"/>
                      <a:pt x="128" y="51"/>
                    </a:cubicBezTo>
                    <a:cubicBezTo>
                      <a:pt x="128" y="42"/>
                      <a:pt x="142" y="35"/>
                      <a:pt x="147" y="28"/>
                    </a:cubicBezTo>
                    <a:cubicBezTo>
                      <a:pt x="149" y="26"/>
                      <a:pt x="151" y="23"/>
                      <a:pt x="154" y="23"/>
                    </a:cubicBezTo>
                    <a:cubicBezTo>
                      <a:pt x="154" y="21"/>
                      <a:pt x="156" y="19"/>
                      <a:pt x="158" y="19"/>
                    </a:cubicBezTo>
                    <a:cubicBezTo>
                      <a:pt x="168" y="16"/>
                      <a:pt x="172" y="12"/>
                      <a:pt x="165" y="5"/>
                    </a:cubicBezTo>
                    <a:cubicBezTo>
                      <a:pt x="156" y="0"/>
                      <a:pt x="149" y="16"/>
                      <a:pt x="140" y="16"/>
                    </a:cubicBezTo>
                    <a:cubicBezTo>
                      <a:pt x="131" y="19"/>
                      <a:pt x="128" y="23"/>
                      <a:pt x="121" y="28"/>
                    </a:cubicBezTo>
                    <a:cubicBezTo>
                      <a:pt x="117" y="30"/>
                      <a:pt x="103" y="28"/>
                      <a:pt x="103" y="33"/>
                    </a:cubicBezTo>
                    <a:cubicBezTo>
                      <a:pt x="103" y="40"/>
                      <a:pt x="98" y="33"/>
                      <a:pt x="93" y="33"/>
                    </a:cubicBezTo>
                    <a:cubicBezTo>
                      <a:pt x="86" y="30"/>
                      <a:pt x="72" y="44"/>
                      <a:pt x="72" y="51"/>
                    </a:cubicBezTo>
                    <a:cubicBezTo>
                      <a:pt x="72" y="58"/>
                      <a:pt x="75" y="65"/>
                      <a:pt x="65" y="70"/>
                    </a:cubicBezTo>
                    <a:cubicBezTo>
                      <a:pt x="56" y="77"/>
                      <a:pt x="49" y="91"/>
                      <a:pt x="44" y="96"/>
                    </a:cubicBezTo>
                    <a:cubicBezTo>
                      <a:pt x="42" y="98"/>
                      <a:pt x="42" y="98"/>
                      <a:pt x="40" y="96"/>
                    </a:cubicBezTo>
                    <a:cubicBezTo>
                      <a:pt x="40" y="100"/>
                      <a:pt x="37" y="103"/>
                      <a:pt x="37" y="103"/>
                    </a:cubicBezTo>
                    <a:cubicBezTo>
                      <a:pt x="35" y="105"/>
                      <a:pt x="28" y="112"/>
                      <a:pt x="24" y="117"/>
                    </a:cubicBezTo>
                    <a:cubicBezTo>
                      <a:pt x="26" y="119"/>
                      <a:pt x="28" y="121"/>
                      <a:pt x="28" y="124"/>
                    </a:cubicBezTo>
                    <a:cubicBezTo>
                      <a:pt x="35" y="131"/>
                      <a:pt x="30" y="138"/>
                      <a:pt x="33" y="140"/>
                    </a:cubicBezTo>
                    <a:cubicBezTo>
                      <a:pt x="35" y="145"/>
                      <a:pt x="37" y="149"/>
                      <a:pt x="33" y="152"/>
                    </a:cubicBezTo>
                    <a:cubicBezTo>
                      <a:pt x="30" y="154"/>
                      <a:pt x="33" y="180"/>
                      <a:pt x="37" y="184"/>
                    </a:cubicBezTo>
                    <a:cubicBezTo>
                      <a:pt x="42" y="191"/>
                      <a:pt x="37" y="194"/>
                      <a:pt x="33" y="203"/>
                    </a:cubicBezTo>
                    <a:cubicBezTo>
                      <a:pt x="28" y="212"/>
                      <a:pt x="24" y="217"/>
                      <a:pt x="14" y="217"/>
                    </a:cubicBezTo>
                    <a:cubicBezTo>
                      <a:pt x="7" y="219"/>
                      <a:pt x="7" y="231"/>
                      <a:pt x="5" y="231"/>
                    </a:cubicBezTo>
                    <a:cubicBezTo>
                      <a:pt x="3" y="231"/>
                      <a:pt x="0" y="236"/>
                      <a:pt x="0" y="240"/>
                    </a:cubicBezTo>
                    <a:cubicBezTo>
                      <a:pt x="7" y="247"/>
                      <a:pt x="21" y="254"/>
                      <a:pt x="26" y="254"/>
                    </a:cubicBezTo>
                    <a:cubicBezTo>
                      <a:pt x="30" y="254"/>
                      <a:pt x="33" y="261"/>
                      <a:pt x="40" y="266"/>
                    </a:cubicBezTo>
                    <a:lnTo>
                      <a:pt x="40" y="26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8" name="Freeform 376">
                <a:extLst>
                  <a:ext uri="{FF2B5EF4-FFF2-40B4-BE49-F238E27FC236}">
                    <a16:creationId xmlns:a16="http://schemas.microsoft.com/office/drawing/2014/main" id="{5B8B46C0-4F84-2449-F021-A7EC3327B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198"/>
                <a:ext cx="153" cy="219"/>
              </a:xfrm>
              <a:custGeom>
                <a:avLst/>
                <a:gdLst>
                  <a:gd name="T0" fmla="*/ 40 w 254"/>
                  <a:gd name="T1" fmla="*/ 266 h 364"/>
                  <a:gd name="T2" fmla="*/ 40 w 254"/>
                  <a:gd name="T3" fmla="*/ 266 h 364"/>
                  <a:gd name="T4" fmla="*/ 56 w 254"/>
                  <a:gd name="T5" fmla="*/ 266 h 364"/>
                  <a:gd name="T6" fmla="*/ 70 w 254"/>
                  <a:gd name="T7" fmla="*/ 278 h 364"/>
                  <a:gd name="T8" fmla="*/ 72 w 254"/>
                  <a:gd name="T9" fmla="*/ 278 h 364"/>
                  <a:gd name="T10" fmla="*/ 91 w 254"/>
                  <a:gd name="T11" fmla="*/ 278 h 364"/>
                  <a:gd name="T12" fmla="*/ 103 w 254"/>
                  <a:gd name="T13" fmla="*/ 296 h 364"/>
                  <a:gd name="T14" fmla="*/ 117 w 254"/>
                  <a:gd name="T15" fmla="*/ 308 h 364"/>
                  <a:gd name="T16" fmla="*/ 124 w 254"/>
                  <a:gd name="T17" fmla="*/ 322 h 364"/>
                  <a:gd name="T18" fmla="*/ 149 w 254"/>
                  <a:gd name="T19" fmla="*/ 324 h 364"/>
                  <a:gd name="T20" fmla="*/ 161 w 254"/>
                  <a:gd name="T21" fmla="*/ 324 h 364"/>
                  <a:gd name="T22" fmla="*/ 175 w 254"/>
                  <a:gd name="T23" fmla="*/ 322 h 364"/>
                  <a:gd name="T24" fmla="*/ 191 w 254"/>
                  <a:gd name="T25" fmla="*/ 336 h 364"/>
                  <a:gd name="T26" fmla="*/ 179 w 254"/>
                  <a:gd name="T27" fmla="*/ 352 h 364"/>
                  <a:gd name="T28" fmla="*/ 193 w 254"/>
                  <a:gd name="T29" fmla="*/ 364 h 364"/>
                  <a:gd name="T30" fmla="*/ 200 w 254"/>
                  <a:gd name="T31" fmla="*/ 334 h 364"/>
                  <a:gd name="T32" fmla="*/ 205 w 254"/>
                  <a:gd name="T33" fmla="*/ 306 h 364"/>
                  <a:gd name="T34" fmla="*/ 193 w 254"/>
                  <a:gd name="T35" fmla="*/ 271 h 364"/>
                  <a:gd name="T36" fmla="*/ 207 w 254"/>
                  <a:gd name="T37" fmla="*/ 259 h 364"/>
                  <a:gd name="T38" fmla="*/ 203 w 254"/>
                  <a:gd name="T39" fmla="*/ 250 h 364"/>
                  <a:gd name="T40" fmla="*/ 198 w 254"/>
                  <a:gd name="T41" fmla="*/ 238 h 364"/>
                  <a:gd name="T42" fmla="*/ 228 w 254"/>
                  <a:gd name="T43" fmla="*/ 236 h 364"/>
                  <a:gd name="T44" fmla="*/ 254 w 254"/>
                  <a:gd name="T45" fmla="*/ 229 h 364"/>
                  <a:gd name="T46" fmla="*/ 249 w 254"/>
                  <a:gd name="T47" fmla="*/ 217 h 364"/>
                  <a:gd name="T48" fmla="*/ 249 w 254"/>
                  <a:gd name="T49" fmla="*/ 201 h 364"/>
                  <a:gd name="T50" fmla="*/ 242 w 254"/>
                  <a:gd name="T51" fmla="*/ 184 h 364"/>
                  <a:gd name="T52" fmla="*/ 247 w 254"/>
                  <a:gd name="T53" fmla="*/ 147 h 364"/>
                  <a:gd name="T54" fmla="*/ 221 w 254"/>
                  <a:gd name="T55" fmla="*/ 140 h 364"/>
                  <a:gd name="T56" fmla="*/ 191 w 254"/>
                  <a:gd name="T57" fmla="*/ 126 h 364"/>
                  <a:gd name="T58" fmla="*/ 156 w 254"/>
                  <a:gd name="T59" fmla="*/ 124 h 364"/>
                  <a:gd name="T60" fmla="*/ 142 w 254"/>
                  <a:gd name="T61" fmla="*/ 96 h 364"/>
                  <a:gd name="T62" fmla="*/ 133 w 254"/>
                  <a:gd name="T63" fmla="*/ 82 h 364"/>
                  <a:gd name="T64" fmla="*/ 124 w 254"/>
                  <a:gd name="T65" fmla="*/ 77 h 364"/>
                  <a:gd name="T66" fmla="*/ 126 w 254"/>
                  <a:gd name="T67" fmla="*/ 68 h 364"/>
                  <a:gd name="T68" fmla="*/ 128 w 254"/>
                  <a:gd name="T69" fmla="*/ 51 h 364"/>
                  <a:gd name="T70" fmla="*/ 147 w 254"/>
                  <a:gd name="T71" fmla="*/ 28 h 364"/>
                  <a:gd name="T72" fmla="*/ 154 w 254"/>
                  <a:gd name="T73" fmla="*/ 23 h 364"/>
                  <a:gd name="T74" fmla="*/ 158 w 254"/>
                  <a:gd name="T75" fmla="*/ 19 h 364"/>
                  <a:gd name="T76" fmla="*/ 165 w 254"/>
                  <a:gd name="T77" fmla="*/ 5 h 364"/>
                  <a:gd name="T78" fmla="*/ 140 w 254"/>
                  <a:gd name="T79" fmla="*/ 16 h 364"/>
                  <a:gd name="T80" fmla="*/ 121 w 254"/>
                  <a:gd name="T81" fmla="*/ 28 h 364"/>
                  <a:gd name="T82" fmla="*/ 103 w 254"/>
                  <a:gd name="T83" fmla="*/ 33 h 364"/>
                  <a:gd name="T84" fmla="*/ 93 w 254"/>
                  <a:gd name="T85" fmla="*/ 33 h 364"/>
                  <a:gd name="T86" fmla="*/ 72 w 254"/>
                  <a:gd name="T87" fmla="*/ 51 h 364"/>
                  <a:gd name="T88" fmla="*/ 65 w 254"/>
                  <a:gd name="T89" fmla="*/ 70 h 364"/>
                  <a:gd name="T90" fmla="*/ 44 w 254"/>
                  <a:gd name="T91" fmla="*/ 96 h 364"/>
                  <a:gd name="T92" fmla="*/ 40 w 254"/>
                  <a:gd name="T93" fmla="*/ 96 h 364"/>
                  <a:gd name="T94" fmla="*/ 37 w 254"/>
                  <a:gd name="T95" fmla="*/ 103 h 364"/>
                  <a:gd name="T96" fmla="*/ 24 w 254"/>
                  <a:gd name="T97" fmla="*/ 117 h 364"/>
                  <a:gd name="T98" fmla="*/ 28 w 254"/>
                  <a:gd name="T99" fmla="*/ 124 h 364"/>
                  <a:gd name="T100" fmla="*/ 33 w 254"/>
                  <a:gd name="T101" fmla="*/ 140 h 364"/>
                  <a:gd name="T102" fmla="*/ 33 w 254"/>
                  <a:gd name="T103" fmla="*/ 152 h 364"/>
                  <a:gd name="T104" fmla="*/ 37 w 254"/>
                  <a:gd name="T105" fmla="*/ 184 h 364"/>
                  <a:gd name="T106" fmla="*/ 33 w 254"/>
                  <a:gd name="T107" fmla="*/ 203 h 364"/>
                  <a:gd name="T108" fmla="*/ 14 w 254"/>
                  <a:gd name="T109" fmla="*/ 217 h 364"/>
                  <a:gd name="T110" fmla="*/ 5 w 254"/>
                  <a:gd name="T111" fmla="*/ 231 h 364"/>
                  <a:gd name="T112" fmla="*/ 0 w 254"/>
                  <a:gd name="T113" fmla="*/ 240 h 364"/>
                  <a:gd name="T114" fmla="*/ 26 w 254"/>
                  <a:gd name="T115" fmla="*/ 254 h 364"/>
                  <a:gd name="T116" fmla="*/ 40 w 254"/>
                  <a:gd name="T117" fmla="*/ 266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4" h="364">
                    <a:moveTo>
                      <a:pt x="40" y="266"/>
                    </a:moveTo>
                    <a:lnTo>
                      <a:pt x="40" y="266"/>
                    </a:lnTo>
                    <a:cubicBezTo>
                      <a:pt x="44" y="268"/>
                      <a:pt x="54" y="268"/>
                      <a:pt x="56" y="266"/>
                    </a:cubicBezTo>
                    <a:cubicBezTo>
                      <a:pt x="58" y="264"/>
                      <a:pt x="63" y="268"/>
                      <a:pt x="70" y="278"/>
                    </a:cubicBezTo>
                    <a:lnTo>
                      <a:pt x="72" y="278"/>
                    </a:lnTo>
                    <a:cubicBezTo>
                      <a:pt x="79" y="278"/>
                      <a:pt x="86" y="275"/>
                      <a:pt x="91" y="278"/>
                    </a:cubicBezTo>
                    <a:cubicBezTo>
                      <a:pt x="96" y="282"/>
                      <a:pt x="96" y="294"/>
                      <a:pt x="103" y="296"/>
                    </a:cubicBezTo>
                    <a:cubicBezTo>
                      <a:pt x="112" y="296"/>
                      <a:pt x="117" y="303"/>
                      <a:pt x="117" y="308"/>
                    </a:cubicBezTo>
                    <a:cubicBezTo>
                      <a:pt x="114" y="313"/>
                      <a:pt x="126" y="315"/>
                      <a:pt x="124" y="322"/>
                    </a:cubicBezTo>
                    <a:cubicBezTo>
                      <a:pt x="124" y="329"/>
                      <a:pt x="145" y="327"/>
                      <a:pt x="149" y="324"/>
                    </a:cubicBezTo>
                    <a:cubicBezTo>
                      <a:pt x="151" y="322"/>
                      <a:pt x="158" y="322"/>
                      <a:pt x="161" y="324"/>
                    </a:cubicBezTo>
                    <a:cubicBezTo>
                      <a:pt x="165" y="327"/>
                      <a:pt x="172" y="322"/>
                      <a:pt x="175" y="322"/>
                    </a:cubicBezTo>
                    <a:cubicBezTo>
                      <a:pt x="179" y="324"/>
                      <a:pt x="193" y="331"/>
                      <a:pt x="191" y="336"/>
                    </a:cubicBezTo>
                    <a:cubicBezTo>
                      <a:pt x="189" y="341"/>
                      <a:pt x="177" y="348"/>
                      <a:pt x="179" y="352"/>
                    </a:cubicBezTo>
                    <a:cubicBezTo>
                      <a:pt x="182" y="357"/>
                      <a:pt x="189" y="359"/>
                      <a:pt x="193" y="364"/>
                    </a:cubicBezTo>
                    <a:cubicBezTo>
                      <a:pt x="198" y="362"/>
                      <a:pt x="200" y="341"/>
                      <a:pt x="200" y="334"/>
                    </a:cubicBezTo>
                    <a:cubicBezTo>
                      <a:pt x="200" y="329"/>
                      <a:pt x="205" y="313"/>
                      <a:pt x="205" y="306"/>
                    </a:cubicBezTo>
                    <a:cubicBezTo>
                      <a:pt x="210" y="292"/>
                      <a:pt x="193" y="285"/>
                      <a:pt x="193" y="271"/>
                    </a:cubicBezTo>
                    <a:cubicBezTo>
                      <a:pt x="193" y="257"/>
                      <a:pt x="198" y="264"/>
                      <a:pt x="207" y="259"/>
                    </a:cubicBezTo>
                    <a:cubicBezTo>
                      <a:pt x="214" y="254"/>
                      <a:pt x="207" y="252"/>
                      <a:pt x="203" y="250"/>
                    </a:cubicBezTo>
                    <a:cubicBezTo>
                      <a:pt x="198" y="250"/>
                      <a:pt x="196" y="243"/>
                      <a:pt x="198" y="238"/>
                    </a:cubicBezTo>
                    <a:cubicBezTo>
                      <a:pt x="198" y="236"/>
                      <a:pt x="221" y="236"/>
                      <a:pt x="228" y="236"/>
                    </a:cubicBezTo>
                    <a:cubicBezTo>
                      <a:pt x="237" y="236"/>
                      <a:pt x="251" y="229"/>
                      <a:pt x="254" y="229"/>
                    </a:cubicBezTo>
                    <a:cubicBezTo>
                      <a:pt x="254" y="226"/>
                      <a:pt x="254" y="222"/>
                      <a:pt x="249" y="217"/>
                    </a:cubicBezTo>
                    <a:cubicBezTo>
                      <a:pt x="242" y="212"/>
                      <a:pt x="244" y="208"/>
                      <a:pt x="249" y="201"/>
                    </a:cubicBezTo>
                    <a:cubicBezTo>
                      <a:pt x="254" y="196"/>
                      <a:pt x="247" y="191"/>
                      <a:pt x="242" y="184"/>
                    </a:cubicBezTo>
                    <a:cubicBezTo>
                      <a:pt x="235" y="180"/>
                      <a:pt x="240" y="156"/>
                      <a:pt x="247" y="147"/>
                    </a:cubicBezTo>
                    <a:cubicBezTo>
                      <a:pt x="254" y="135"/>
                      <a:pt x="233" y="138"/>
                      <a:pt x="221" y="140"/>
                    </a:cubicBezTo>
                    <a:cubicBezTo>
                      <a:pt x="210" y="140"/>
                      <a:pt x="200" y="135"/>
                      <a:pt x="191" y="126"/>
                    </a:cubicBezTo>
                    <a:cubicBezTo>
                      <a:pt x="184" y="117"/>
                      <a:pt x="175" y="124"/>
                      <a:pt x="156" y="124"/>
                    </a:cubicBezTo>
                    <a:cubicBezTo>
                      <a:pt x="138" y="124"/>
                      <a:pt x="142" y="103"/>
                      <a:pt x="142" y="96"/>
                    </a:cubicBezTo>
                    <a:cubicBezTo>
                      <a:pt x="142" y="86"/>
                      <a:pt x="133" y="86"/>
                      <a:pt x="133" y="82"/>
                    </a:cubicBezTo>
                    <a:cubicBezTo>
                      <a:pt x="133" y="77"/>
                      <a:pt x="128" y="77"/>
                      <a:pt x="124" y="77"/>
                    </a:cubicBezTo>
                    <a:cubicBezTo>
                      <a:pt x="119" y="77"/>
                      <a:pt x="124" y="70"/>
                      <a:pt x="126" y="68"/>
                    </a:cubicBezTo>
                    <a:cubicBezTo>
                      <a:pt x="128" y="63"/>
                      <a:pt x="128" y="61"/>
                      <a:pt x="128" y="51"/>
                    </a:cubicBezTo>
                    <a:cubicBezTo>
                      <a:pt x="128" y="42"/>
                      <a:pt x="142" y="35"/>
                      <a:pt x="147" y="28"/>
                    </a:cubicBezTo>
                    <a:cubicBezTo>
                      <a:pt x="149" y="26"/>
                      <a:pt x="151" y="23"/>
                      <a:pt x="154" y="23"/>
                    </a:cubicBezTo>
                    <a:cubicBezTo>
                      <a:pt x="154" y="21"/>
                      <a:pt x="156" y="19"/>
                      <a:pt x="158" y="19"/>
                    </a:cubicBezTo>
                    <a:cubicBezTo>
                      <a:pt x="168" y="16"/>
                      <a:pt x="172" y="12"/>
                      <a:pt x="165" y="5"/>
                    </a:cubicBezTo>
                    <a:cubicBezTo>
                      <a:pt x="156" y="0"/>
                      <a:pt x="149" y="16"/>
                      <a:pt x="140" y="16"/>
                    </a:cubicBezTo>
                    <a:cubicBezTo>
                      <a:pt x="131" y="19"/>
                      <a:pt x="128" y="23"/>
                      <a:pt x="121" y="28"/>
                    </a:cubicBezTo>
                    <a:cubicBezTo>
                      <a:pt x="117" y="30"/>
                      <a:pt x="103" y="28"/>
                      <a:pt x="103" y="33"/>
                    </a:cubicBezTo>
                    <a:cubicBezTo>
                      <a:pt x="103" y="40"/>
                      <a:pt x="98" y="33"/>
                      <a:pt x="93" y="33"/>
                    </a:cubicBezTo>
                    <a:cubicBezTo>
                      <a:pt x="86" y="30"/>
                      <a:pt x="72" y="44"/>
                      <a:pt x="72" y="51"/>
                    </a:cubicBezTo>
                    <a:cubicBezTo>
                      <a:pt x="72" y="58"/>
                      <a:pt x="75" y="65"/>
                      <a:pt x="65" y="70"/>
                    </a:cubicBezTo>
                    <a:cubicBezTo>
                      <a:pt x="56" y="77"/>
                      <a:pt x="49" y="91"/>
                      <a:pt x="44" y="96"/>
                    </a:cubicBezTo>
                    <a:cubicBezTo>
                      <a:pt x="42" y="98"/>
                      <a:pt x="42" y="98"/>
                      <a:pt x="40" y="96"/>
                    </a:cubicBezTo>
                    <a:cubicBezTo>
                      <a:pt x="40" y="100"/>
                      <a:pt x="37" y="103"/>
                      <a:pt x="37" y="103"/>
                    </a:cubicBezTo>
                    <a:cubicBezTo>
                      <a:pt x="35" y="105"/>
                      <a:pt x="28" y="112"/>
                      <a:pt x="24" y="117"/>
                    </a:cubicBezTo>
                    <a:cubicBezTo>
                      <a:pt x="26" y="119"/>
                      <a:pt x="28" y="121"/>
                      <a:pt x="28" y="124"/>
                    </a:cubicBezTo>
                    <a:cubicBezTo>
                      <a:pt x="35" y="131"/>
                      <a:pt x="30" y="138"/>
                      <a:pt x="33" y="140"/>
                    </a:cubicBezTo>
                    <a:cubicBezTo>
                      <a:pt x="35" y="145"/>
                      <a:pt x="37" y="149"/>
                      <a:pt x="33" y="152"/>
                    </a:cubicBezTo>
                    <a:cubicBezTo>
                      <a:pt x="30" y="154"/>
                      <a:pt x="33" y="180"/>
                      <a:pt x="37" y="184"/>
                    </a:cubicBezTo>
                    <a:cubicBezTo>
                      <a:pt x="42" y="191"/>
                      <a:pt x="37" y="194"/>
                      <a:pt x="33" y="203"/>
                    </a:cubicBezTo>
                    <a:cubicBezTo>
                      <a:pt x="28" y="212"/>
                      <a:pt x="24" y="217"/>
                      <a:pt x="14" y="217"/>
                    </a:cubicBezTo>
                    <a:cubicBezTo>
                      <a:pt x="7" y="219"/>
                      <a:pt x="7" y="231"/>
                      <a:pt x="5" y="231"/>
                    </a:cubicBezTo>
                    <a:cubicBezTo>
                      <a:pt x="3" y="231"/>
                      <a:pt x="0" y="236"/>
                      <a:pt x="0" y="240"/>
                    </a:cubicBezTo>
                    <a:cubicBezTo>
                      <a:pt x="7" y="247"/>
                      <a:pt x="21" y="254"/>
                      <a:pt x="26" y="254"/>
                    </a:cubicBezTo>
                    <a:cubicBezTo>
                      <a:pt x="30" y="254"/>
                      <a:pt x="33" y="261"/>
                      <a:pt x="40" y="26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9" name="Freeform 377">
                <a:extLst>
                  <a:ext uri="{FF2B5EF4-FFF2-40B4-BE49-F238E27FC236}">
                    <a16:creationId xmlns:a16="http://schemas.microsoft.com/office/drawing/2014/main" id="{9B2F39B3-7F2E-683C-55CA-E3154ED7C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198"/>
                <a:ext cx="153" cy="219"/>
              </a:xfrm>
              <a:custGeom>
                <a:avLst/>
                <a:gdLst>
                  <a:gd name="T0" fmla="*/ 40 w 254"/>
                  <a:gd name="T1" fmla="*/ 266 h 364"/>
                  <a:gd name="T2" fmla="*/ 40 w 254"/>
                  <a:gd name="T3" fmla="*/ 266 h 364"/>
                  <a:gd name="T4" fmla="*/ 56 w 254"/>
                  <a:gd name="T5" fmla="*/ 266 h 364"/>
                  <a:gd name="T6" fmla="*/ 70 w 254"/>
                  <a:gd name="T7" fmla="*/ 278 h 364"/>
                  <a:gd name="T8" fmla="*/ 72 w 254"/>
                  <a:gd name="T9" fmla="*/ 278 h 364"/>
                  <a:gd name="T10" fmla="*/ 91 w 254"/>
                  <a:gd name="T11" fmla="*/ 278 h 364"/>
                  <a:gd name="T12" fmla="*/ 103 w 254"/>
                  <a:gd name="T13" fmla="*/ 296 h 364"/>
                  <a:gd name="T14" fmla="*/ 117 w 254"/>
                  <a:gd name="T15" fmla="*/ 308 h 364"/>
                  <a:gd name="T16" fmla="*/ 124 w 254"/>
                  <a:gd name="T17" fmla="*/ 322 h 364"/>
                  <a:gd name="T18" fmla="*/ 149 w 254"/>
                  <a:gd name="T19" fmla="*/ 324 h 364"/>
                  <a:gd name="T20" fmla="*/ 161 w 254"/>
                  <a:gd name="T21" fmla="*/ 324 h 364"/>
                  <a:gd name="T22" fmla="*/ 175 w 254"/>
                  <a:gd name="T23" fmla="*/ 322 h 364"/>
                  <a:gd name="T24" fmla="*/ 191 w 254"/>
                  <a:gd name="T25" fmla="*/ 336 h 364"/>
                  <a:gd name="T26" fmla="*/ 179 w 254"/>
                  <a:gd name="T27" fmla="*/ 352 h 364"/>
                  <a:gd name="T28" fmla="*/ 193 w 254"/>
                  <a:gd name="T29" fmla="*/ 364 h 364"/>
                  <a:gd name="T30" fmla="*/ 200 w 254"/>
                  <a:gd name="T31" fmla="*/ 334 h 364"/>
                  <a:gd name="T32" fmla="*/ 205 w 254"/>
                  <a:gd name="T33" fmla="*/ 306 h 364"/>
                  <a:gd name="T34" fmla="*/ 193 w 254"/>
                  <a:gd name="T35" fmla="*/ 271 h 364"/>
                  <a:gd name="T36" fmla="*/ 207 w 254"/>
                  <a:gd name="T37" fmla="*/ 259 h 364"/>
                  <a:gd name="T38" fmla="*/ 203 w 254"/>
                  <a:gd name="T39" fmla="*/ 250 h 364"/>
                  <a:gd name="T40" fmla="*/ 198 w 254"/>
                  <a:gd name="T41" fmla="*/ 238 h 364"/>
                  <a:gd name="T42" fmla="*/ 228 w 254"/>
                  <a:gd name="T43" fmla="*/ 236 h 364"/>
                  <a:gd name="T44" fmla="*/ 254 w 254"/>
                  <a:gd name="T45" fmla="*/ 229 h 364"/>
                  <a:gd name="T46" fmla="*/ 249 w 254"/>
                  <a:gd name="T47" fmla="*/ 217 h 364"/>
                  <a:gd name="T48" fmla="*/ 249 w 254"/>
                  <a:gd name="T49" fmla="*/ 201 h 364"/>
                  <a:gd name="T50" fmla="*/ 242 w 254"/>
                  <a:gd name="T51" fmla="*/ 184 h 364"/>
                  <a:gd name="T52" fmla="*/ 247 w 254"/>
                  <a:gd name="T53" fmla="*/ 147 h 364"/>
                  <a:gd name="T54" fmla="*/ 221 w 254"/>
                  <a:gd name="T55" fmla="*/ 140 h 364"/>
                  <a:gd name="T56" fmla="*/ 191 w 254"/>
                  <a:gd name="T57" fmla="*/ 126 h 364"/>
                  <a:gd name="T58" fmla="*/ 156 w 254"/>
                  <a:gd name="T59" fmla="*/ 124 h 364"/>
                  <a:gd name="T60" fmla="*/ 142 w 254"/>
                  <a:gd name="T61" fmla="*/ 96 h 364"/>
                  <a:gd name="T62" fmla="*/ 133 w 254"/>
                  <a:gd name="T63" fmla="*/ 82 h 364"/>
                  <a:gd name="T64" fmla="*/ 124 w 254"/>
                  <a:gd name="T65" fmla="*/ 77 h 364"/>
                  <a:gd name="T66" fmla="*/ 126 w 254"/>
                  <a:gd name="T67" fmla="*/ 68 h 364"/>
                  <a:gd name="T68" fmla="*/ 128 w 254"/>
                  <a:gd name="T69" fmla="*/ 51 h 364"/>
                  <a:gd name="T70" fmla="*/ 147 w 254"/>
                  <a:gd name="T71" fmla="*/ 28 h 364"/>
                  <a:gd name="T72" fmla="*/ 154 w 254"/>
                  <a:gd name="T73" fmla="*/ 23 h 364"/>
                  <a:gd name="T74" fmla="*/ 158 w 254"/>
                  <a:gd name="T75" fmla="*/ 19 h 364"/>
                  <a:gd name="T76" fmla="*/ 165 w 254"/>
                  <a:gd name="T77" fmla="*/ 5 h 364"/>
                  <a:gd name="T78" fmla="*/ 140 w 254"/>
                  <a:gd name="T79" fmla="*/ 16 h 364"/>
                  <a:gd name="T80" fmla="*/ 121 w 254"/>
                  <a:gd name="T81" fmla="*/ 28 h 364"/>
                  <a:gd name="T82" fmla="*/ 103 w 254"/>
                  <a:gd name="T83" fmla="*/ 33 h 364"/>
                  <a:gd name="T84" fmla="*/ 93 w 254"/>
                  <a:gd name="T85" fmla="*/ 33 h 364"/>
                  <a:gd name="T86" fmla="*/ 72 w 254"/>
                  <a:gd name="T87" fmla="*/ 51 h 364"/>
                  <a:gd name="T88" fmla="*/ 65 w 254"/>
                  <a:gd name="T89" fmla="*/ 70 h 364"/>
                  <a:gd name="T90" fmla="*/ 44 w 254"/>
                  <a:gd name="T91" fmla="*/ 96 h 364"/>
                  <a:gd name="T92" fmla="*/ 40 w 254"/>
                  <a:gd name="T93" fmla="*/ 96 h 364"/>
                  <a:gd name="T94" fmla="*/ 37 w 254"/>
                  <a:gd name="T95" fmla="*/ 103 h 364"/>
                  <a:gd name="T96" fmla="*/ 24 w 254"/>
                  <a:gd name="T97" fmla="*/ 117 h 364"/>
                  <a:gd name="T98" fmla="*/ 28 w 254"/>
                  <a:gd name="T99" fmla="*/ 124 h 364"/>
                  <a:gd name="T100" fmla="*/ 33 w 254"/>
                  <a:gd name="T101" fmla="*/ 140 h 364"/>
                  <a:gd name="T102" fmla="*/ 33 w 254"/>
                  <a:gd name="T103" fmla="*/ 152 h 364"/>
                  <a:gd name="T104" fmla="*/ 37 w 254"/>
                  <a:gd name="T105" fmla="*/ 184 h 364"/>
                  <a:gd name="T106" fmla="*/ 33 w 254"/>
                  <a:gd name="T107" fmla="*/ 203 h 364"/>
                  <a:gd name="T108" fmla="*/ 14 w 254"/>
                  <a:gd name="T109" fmla="*/ 217 h 364"/>
                  <a:gd name="T110" fmla="*/ 5 w 254"/>
                  <a:gd name="T111" fmla="*/ 231 h 364"/>
                  <a:gd name="T112" fmla="*/ 0 w 254"/>
                  <a:gd name="T113" fmla="*/ 240 h 364"/>
                  <a:gd name="T114" fmla="*/ 26 w 254"/>
                  <a:gd name="T115" fmla="*/ 254 h 364"/>
                  <a:gd name="T116" fmla="*/ 40 w 254"/>
                  <a:gd name="T117" fmla="*/ 266 h 364"/>
                  <a:gd name="T118" fmla="*/ 40 w 254"/>
                  <a:gd name="T119" fmla="*/ 266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4" h="364">
                    <a:moveTo>
                      <a:pt x="40" y="266"/>
                    </a:moveTo>
                    <a:lnTo>
                      <a:pt x="40" y="266"/>
                    </a:lnTo>
                    <a:cubicBezTo>
                      <a:pt x="44" y="268"/>
                      <a:pt x="54" y="268"/>
                      <a:pt x="56" y="266"/>
                    </a:cubicBezTo>
                    <a:cubicBezTo>
                      <a:pt x="58" y="264"/>
                      <a:pt x="63" y="268"/>
                      <a:pt x="70" y="278"/>
                    </a:cubicBezTo>
                    <a:lnTo>
                      <a:pt x="72" y="278"/>
                    </a:lnTo>
                    <a:cubicBezTo>
                      <a:pt x="79" y="278"/>
                      <a:pt x="86" y="275"/>
                      <a:pt x="91" y="278"/>
                    </a:cubicBezTo>
                    <a:cubicBezTo>
                      <a:pt x="96" y="282"/>
                      <a:pt x="96" y="294"/>
                      <a:pt x="103" y="296"/>
                    </a:cubicBezTo>
                    <a:cubicBezTo>
                      <a:pt x="112" y="296"/>
                      <a:pt x="117" y="303"/>
                      <a:pt x="117" y="308"/>
                    </a:cubicBezTo>
                    <a:cubicBezTo>
                      <a:pt x="114" y="313"/>
                      <a:pt x="126" y="315"/>
                      <a:pt x="124" y="322"/>
                    </a:cubicBezTo>
                    <a:cubicBezTo>
                      <a:pt x="124" y="329"/>
                      <a:pt x="145" y="327"/>
                      <a:pt x="149" y="324"/>
                    </a:cubicBezTo>
                    <a:cubicBezTo>
                      <a:pt x="151" y="322"/>
                      <a:pt x="158" y="322"/>
                      <a:pt x="161" y="324"/>
                    </a:cubicBezTo>
                    <a:cubicBezTo>
                      <a:pt x="165" y="327"/>
                      <a:pt x="172" y="322"/>
                      <a:pt x="175" y="322"/>
                    </a:cubicBezTo>
                    <a:cubicBezTo>
                      <a:pt x="179" y="324"/>
                      <a:pt x="193" y="331"/>
                      <a:pt x="191" y="336"/>
                    </a:cubicBezTo>
                    <a:cubicBezTo>
                      <a:pt x="189" y="341"/>
                      <a:pt x="177" y="348"/>
                      <a:pt x="179" y="352"/>
                    </a:cubicBezTo>
                    <a:cubicBezTo>
                      <a:pt x="182" y="357"/>
                      <a:pt x="189" y="359"/>
                      <a:pt x="193" y="364"/>
                    </a:cubicBezTo>
                    <a:cubicBezTo>
                      <a:pt x="198" y="362"/>
                      <a:pt x="200" y="341"/>
                      <a:pt x="200" y="334"/>
                    </a:cubicBezTo>
                    <a:cubicBezTo>
                      <a:pt x="200" y="329"/>
                      <a:pt x="205" y="313"/>
                      <a:pt x="205" y="306"/>
                    </a:cubicBezTo>
                    <a:cubicBezTo>
                      <a:pt x="210" y="292"/>
                      <a:pt x="193" y="285"/>
                      <a:pt x="193" y="271"/>
                    </a:cubicBezTo>
                    <a:cubicBezTo>
                      <a:pt x="193" y="257"/>
                      <a:pt x="198" y="264"/>
                      <a:pt x="207" y="259"/>
                    </a:cubicBezTo>
                    <a:cubicBezTo>
                      <a:pt x="214" y="254"/>
                      <a:pt x="207" y="252"/>
                      <a:pt x="203" y="250"/>
                    </a:cubicBezTo>
                    <a:cubicBezTo>
                      <a:pt x="198" y="250"/>
                      <a:pt x="196" y="243"/>
                      <a:pt x="198" y="238"/>
                    </a:cubicBezTo>
                    <a:cubicBezTo>
                      <a:pt x="198" y="236"/>
                      <a:pt x="221" y="236"/>
                      <a:pt x="228" y="236"/>
                    </a:cubicBezTo>
                    <a:cubicBezTo>
                      <a:pt x="237" y="236"/>
                      <a:pt x="251" y="229"/>
                      <a:pt x="254" y="229"/>
                    </a:cubicBezTo>
                    <a:cubicBezTo>
                      <a:pt x="254" y="226"/>
                      <a:pt x="254" y="222"/>
                      <a:pt x="249" y="217"/>
                    </a:cubicBezTo>
                    <a:cubicBezTo>
                      <a:pt x="242" y="212"/>
                      <a:pt x="244" y="208"/>
                      <a:pt x="249" y="201"/>
                    </a:cubicBezTo>
                    <a:cubicBezTo>
                      <a:pt x="254" y="196"/>
                      <a:pt x="247" y="191"/>
                      <a:pt x="242" y="184"/>
                    </a:cubicBezTo>
                    <a:cubicBezTo>
                      <a:pt x="235" y="180"/>
                      <a:pt x="240" y="156"/>
                      <a:pt x="247" y="147"/>
                    </a:cubicBezTo>
                    <a:cubicBezTo>
                      <a:pt x="254" y="135"/>
                      <a:pt x="233" y="138"/>
                      <a:pt x="221" y="140"/>
                    </a:cubicBezTo>
                    <a:cubicBezTo>
                      <a:pt x="210" y="140"/>
                      <a:pt x="200" y="135"/>
                      <a:pt x="191" y="126"/>
                    </a:cubicBezTo>
                    <a:cubicBezTo>
                      <a:pt x="184" y="117"/>
                      <a:pt x="175" y="124"/>
                      <a:pt x="156" y="124"/>
                    </a:cubicBezTo>
                    <a:cubicBezTo>
                      <a:pt x="138" y="124"/>
                      <a:pt x="142" y="103"/>
                      <a:pt x="142" y="96"/>
                    </a:cubicBezTo>
                    <a:cubicBezTo>
                      <a:pt x="142" y="86"/>
                      <a:pt x="133" y="86"/>
                      <a:pt x="133" y="82"/>
                    </a:cubicBezTo>
                    <a:cubicBezTo>
                      <a:pt x="133" y="77"/>
                      <a:pt x="128" y="77"/>
                      <a:pt x="124" y="77"/>
                    </a:cubicBezTo>
                    <a:cubicBezTo>
                      <a:pt x="119" y="77"/>
                      <a:pt x="124" y="70"/>
                      <a:pt x="126" y="68"/>
                    </a:cubicBezTo>
                    <a:cubicBezTo>
                      <a:pt x="128" y="63"/>
                      <a:pt x="128" y="61"/>
                      <a:pt x="128" y="51"/>
                    </a:cubicBezTo>
                    <a:cubicBezTo>
                      <a:pt x="128" y="42"/>
                      <a:pt x="142" y="35"/>
                      <a:pt x="147" y="28"/>
                    </a:cubicBezTo>
                    <a:cubicBezTo>
                      <a:pt x="149" y="26"/>
                      <a:pt x="151" y="23"/>
                      <a:pt x="154" y="23"/>
                    </a:cubicBezTo>
                    <a:cubicBezTo>
                      <a:pt x="154" y="21"/>
                      <a:pt x="156" y="19"/>
                      <a:pt x="158" y="19"/>
                    </a:cubicBezTo>
                    <a:cubicBezTo>
                      <a:pt x="168" y="16"/>
                      <a:pt x="172" y="12"/>
                      <a:pt x="165" y="5"/>
                    </a:cubicBezTo>
                    <a:cubicBezTo>
                      <a:pt x="156" y="0"/>
                      <a:pt x="149" y="16"/>
                      <a:pt x="140" y="16"/>
                    </a:cubicBezTo>
                    <a:cubicBezTo>
                      <a:pt x="131" y="19"/>
                      <a:pt x="128" y="23"/>
                      <a:pt x="121" y="28"/>
                    </a:cubicBezTo>
                    <a:cubicBezTo>
                      <a:pt x="117" y="30"/>
                      <a:pt x="103" y="28"/>
                      <a:pt x="103" y="33"/>
                    </a:cubicBezTo>
                    <a:cubicBezTo>
                      <a:pt x="103" y="40"/>
                      <a:pt x="98" y="33"/>
                      <a:pt x="93" y="33"/>
                    </a:cubicBezTo>
                    <a:cubicBezTo>
                      <a:pt x="86" y="30"/>
                      <a:pt x="72" y="44"/>
                      <a:pt x="72" y="51"/>
                    </a:cubicBezTo>
                    <a:cubicBezTo>
                      <a:pt x="72" y="58"/>
                      <a:pt x="75" y="65"/>
                      <a:pt x="65" y="70"/>
                    </a:cubicBezTo>
                    <a:cubicBezTo>
                      <a:pt x="56" y="77"/>
                      <a:pt x="49" y="91"/>
                      <a:pt x="44" y="96"/>
                    </a:cubicBezTo>
                    <a:cubicBezTo>
                      <a:pt x="42" y="98"/>
                      <a:pt x="42" y="98"/>
                      <a:pt x="40" y="96"/>
                    </a:cubicBezTo>
                    <a:cubicBezTo>
                      <a:pt x="40" y="100"/>
                      <a:pt x="37" y="103"/>
                      <a:pt x="37" y="103"/>
                    </a:cubicBezTo>
                    <a:cubicBezTo>
                      <a:pt x="35" y="105"/>
                      <a:pt x="28" y="112"/>
                      <a:pt x="24" y="117"/>
                    </a:cubicBezTo>
                    <a:cubicBezTo>
                      <a:pt x="26" y="119"/>
                      <a:pt x="28" y="121"/>
                      <a:pt x="28" y="124"/>
                    </a:cubicBezTo>
                    <a:cubicBezTo>
                      <a:pt x="35" y="131"/>
                      <a:pt x="30" y="138"/>
                      <a:pt x="33" y="140"/>
                    </a:cubicBezTo>
                    <a:cubicBezTo>
                      <a:pt x="35" y="145"/>
                      <a:pt x="37" y="149"/>
                      <a:pt x="33" y="152"/>
                    </a:cubicBezTo>
                    <a:cubicBezTo>
                      <a:pt x="30" y="154"/>
                      <a:pt x="33" y="180"/>
                      <a:pt x="37" y="184"/>
                    </a:cubicBezTo>
                    <a:cubicBezTo>
                      <a:pt x="42" y="191"/>
                      <a:pt x="37" y="194"/>
                      <a:pt x="33" y="203"/>
                    </a:cubicBezTo>
                    <a:cubicBezTo>
                      <a:pt x="28" y="212"/>
                      <a:pt x="24" y="217"/>
                      <a:pt x="14" y="217"/>
                    </a:cubicBezTo>
                    <a:cubicBezTo>
                      <a:pt x="7" y="219"/>
                      <a:pt x="7" y="231"/>
                      <a:pt x="5" y="231"/>
                    </a:cubicBezTo>
                    <a:cubicBezTo>
                      <a:pt x="3" y="231"/>
                      <a:pt x="0" y="236"/>
                      <a:pt x="0" y="240"/>
                    </a:cubicBezTo>
                    <a:cubicBezTo>
                      <a:pt x="7" y="247"/>
                      <a:pt x="21" y="254"/>
                      <a:pt x="26" y="254"/>
                    </a:cubicBezTo>
                    <a:cubicBezTo>
                      <a:pt x="30" y="254"/>
                      <a:pt x="33" y="261"/>
                      <a:pt x="40" y="266"/>
                    </a:cubicBezTo>
                    <a:lnTo>
                      <a:pt x="40" y="26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0" name="Freeform 378">
                <a:extLst>
                  <a:ext uri="{FF2B5EF4-FFF2-40B4-BE49-F238E27FC236}">
                    <a16:creationId xmlns:a16="http://schemas.microsoft.com/office/drawing/2014/main" id="{4EF2C07A-8803-0384-769C-D19C753EF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488"/>
                <a:ext cx="156" cy="179"/>
              </a:xfrm>
              <a:custGeom>
                <a:avLst/>
                <a:gdLst>
                  <a:gd name="T0" fmla="*/ 258 w 261"/>
                  <a:gd name="T1" fmla="*/ 179 h 298"/>
                  <a:gd name="T2" fmla="*/ 258 w 261"/>
                  <a:gd name="T3" fmla="*/ 179 h 298"/>
                  <a:gd name="T4" fmla="*/ 244 w 261"/>
                  <a:gd name="T5" fmla="*/ 158 h 298"/>
                  <a:gd name="T6" fmla="*/ 228 w 261"/>
                  <a:gd name="T7" fmla="*/ 147 h 298"/>
                  <a:gd name="T8" fmla="*/ 205 w 261"/>
                  <a:gd name="T9" fmla="*/ 135 h 298"/>
                  <a:gd name="T10" fmla="*/ 203 w 261"/>
                  <a:gd name="T11" fmla="*/ 119 h 298"/>
                  <a:gd name="T12" fmla="*/ 198 w 261"/>
                  <a:gd name="T13" fmla="*/ 102 h 298"/>
                  <a:gd name="T14" fmla="*/ 191 w 261"/>
                  <a:gd name="T15" fmla="*/ 88 h 298"/>
                  <a:gd name="T16" fmla="*/ 168 w 261"/>
                  <a:gd name="T17" fmla="*/ 84 h 298"/>
                  <a:gd name="T18" fmla="*/ 149 w 261"/>
                  <a:gd name="T19" fmla="*/ 74 h 298"/>
                  <a:gd name="T20" fmla="*/ 140 w 261"/>
                  <a:gd name="T21" fmla="*/ 67 h 298"/>
                  <a:gd name="T22" fmla="*/ 126 w 261"/>
                  <a:gd name="T23" fmla="*/ 63 h 298"/>
                  <a:gd name="T24" fmla="*/ 100 w 261"/>
                  <a:gd name="T25" fmla="*/ 49 h 298"/>
                  <a:gd name="T26" fmla="*/ 93 w 261"/>
                  <a:gd name="T27" fmla="*/ 7 h 298"/>
                  <a:gd name="T28" fmla="*/ 75 w 261"/>
                  <a:gd name="T29" fmla="*/ 7 h 298"/>
                  <a:gd name="T30" fmla="*/ 49 w 261"/>
                  <a:gd name="T31" fmla="*/ 16 h 298"/>
                  <a:gd name="T32" fmla="*/ 31 w 261"/>
                  <a:gd name="T33" fmla="*/ 28 h 298"/>
                  <a:gd name="T34" fmla="*/ 12 w 261"/>
                  <a:gd name="T35" fmla="*/ 30 h 298"/>
                  <a:gd name="T36" fmla="*/ 5 w 261"/>
                  <a:gd name="T37" fmla="*/ 30 h 298"/>
                  <a:gd name="T38" fmla="*/ 19 w 261"/>
                  <a:gd name="T39" fmla="*/ 60 h 298"/>
                  <a:gd name="T40" fmla="*/ 14 w 261"/>
                  <a:gd name="T41" fmla="*/ 70 h 298"/>
                  <a:gd name="T42" fmla="*/ 17 w 261"/>
                  <a:gd name="T43" fmla="*/ 100 h 298"/>
                  <a:gd name="T44" fmla="*/ 12 w 261"/>
                  <a:gd name="T45" fmla="*/ 119 h 298"/>
                  <a:gd name="T46" fmla="*/ 5 w 261"/>
                  <a:gd name="T47" fmla="*/ 137 h 298"/>
                  <a:gd name="T48" fmla="*/ 14 w 261"/>
                  <a:gd name="T49" fmla="*/ 147 h 298"/>
                  <a:gd name="T50" fmla="*/ 3 w 261"/>
                  <a:gd name="T51" fmla="*/ 163 h 298"/>
                  <a:gd name="T52" fmla="*/ 0 w 261"/>
                  <a:gd name="T53" fmla="*/ 172 h 298"/>
                  <a:gd name="T54" fmla="*/ 10 w 261"/>
                  <a:gd name="T55" fmla="*/ 182 h 298"/>
                  <a:gd name="T56" fmla="*/ 14 w 261"/>
                  <a:gd name="T57" fmla="*/ 205 h 298"/>
                  <a:gd name="T58" fmla="*/ 24 w 261"/>
                  <a:gd name="T59" fmla="*/ 217 h 298"/>
                  <a:gd name="T60" fmla="*/ 19 w 261"/>
                  <a:gd name="T61" fmla="*/ 233 h 298"/>
                  <a:gd name="T62" fmla="*/ 26 w 261"/>
                  <a:gd name="T63" fmla="*/ 249 h 298"/>
                  <a:gd name="T64" fmla="*/ 35 w 261"/>
                  <a:gd name="T65" fmla="*/ 270 h 298"/>
                  <a:gd name="T66" fmla="*/ 40 w 261"/>
                  <a:gd name="T67" fmla="*/ 294 h 298"/>
                  <a:gd name="T68" fmla="*/ 68 w 261"/>
                  <a:gd name="T69" fmla="*/ 275 h 298"/>
                  <a:gd name="T70" fmla="*/ 86 w 261"/>
                  <a:gd name="T71" fmla="*/ 275 h 298"/>
                  <a:gd name="T72" fmla="*/ 112 w 261"/>
                  <a:gd name="T73" fmla="*/ 284 h 298"/>
                  <a:gd name="T74" fmla="*/ 124 w 261"/>
                  <a:gd name="T75" fmla="*/ 273 h 298"/>
                  <a:gd name="T76" fmla="*/ 152 w 261"/>
                  <a:gd name="T77" fmla="*/ 273 h 298"/>
                  <a:gd name="T78" fmla="*/ 159 w 261"/>
                  <a:gd name="T79" fmla="*/ 240 h 298"/>
                  <a:gd name="T80" fmla="*/ 175 w 261"/>
                  <a:gd name="T81" fmla="*/ 219 h 298"/>
                  <a:gd name="T82" fmla="*/ 200 w 261"/>
                  <a:gd name="T83" fmla="*/ 217 h 298"/>
                  <a:gd name="T84" fmla="*/ 226 w 261"/>
                  <a:gd name="T85" fmla="*/ 212 h 298"/>
                  <a:gd name="T86" fmla="*/ 244 w 261"/>
                  <a:gd name="T87" fmla="*/ 221 h 298"/>
                  <a:gd name="T88" fmla="*/ 256 w 261"/>
                  <a:gd name="T89" fmla="*/ 205 h 298"/>
                  <a:gd name="T90" fmla="*/ 258 w 261"/>
                  <a:gd name="T91" fmla="*/ 17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1" h="298">
                    <a:moveTo>
                      <a:pt x="258" y="179"/>
                    </a:moveTo>
                    <a:lnTo>
                      <a:pt x="258" y="179"/>
                    </a:lnTo>
                    <a:cubicBezTo>
                      <a:pt x="254" y="170"/>
                      <a:pt x="244" y="168"/>
                      <a:pt x="244" y="158"/>
                    </a:cubicBezTo>
                    <a:cubicBezTo>
                      <a:pt x="244" y="147"/>
                      <a:pt x="242" y="147"/>
                      <a:pt x="228" y="147"/>
                    </a:cubicBezTo>
                    <a:cubicBezTo>
                      <a:pt x="214" y="147"/>
                      <a:pt x="205" y="144"/>
                      <a:pt x="205" y="135"/>
                    </a:cubicBezTo>
                    <a:cubicBezTo>
                      <a:pt x="203" y="128"/>
                      <a:pt x="196" y="121"/>
                      <a:pt x="203" y="119"/>
                    </a:cubicBezTo>
                    <a:cubicBezTo>
                      <a:pt x="207" y="116"/>
                      <a:pt x="198" y="109"/>
                      <a:pt x="198" y="102"/>
                    </a:cubicBezTo>
                    <a:cubicBezTo>
                      <a:pt x="200" y="95"/>
                      <a:pt x="196" y="91"/>
                      <a:pt x="191" y="88"/>
                    </a:cubicBezTo>
                    <a:cubicBezTo>
                      <a:pt x="186" y="84"/>
                      <a:pt x="168" y="91"/>
                      <a:pt x="168" y="84"/>
                    </a:cubicBezTo>
                    <a:cubicBezTo>
                      <a:pt x="168" y="77"/>
                      <a:pt x="156" y="74"/>
                      <a:pt x="149" y="74"/>
                    </a:cubicBezTo>
                    <a:cubicBezTo>
                      <a:pt x="145" y="74"/>
                      <a:pt x="147" y="67"/>
                      <a:pt x="140" y="67"/>
                    </a:cubicBezTo>
                    <a:cubicBezTo>
                      <a:pt x="133" y="67"/>
                      <a:pt x="135" y="63"/>
                      <a:pt x="126" y="63"/>
                    </a:cubicBezTo>
                    <a:cubicBezTo>
                      <a:pt x="117" y="65"/>
                      <a:pt x="109" y="60"/>
                      <a:pt x="100" y="49"/>
                    </a:cubicBezTo>
                    <a:cubicBezTo>
                      <a:pt x="91" y="37"/>
                      <a:pt x="91" y="14"/>
                      <a:pt x="93" y="7"/>
                    </a:cubicBezTo>
                    <a:cubicBezTo>
                      <a:pt x="96" y="0"/>
                      <a:pt x="82" y="7"/>
                      <a:pt x="75" y="7"/>
                    </a:cubicBezTo>
                    <a:cubicBezTo>
                      <a:pt x="65" y="7"/>
                      <a:pt x="58" y="11"/>
                      <a:pt x="49" y="16"/>
                    </a:cubicBezTo>
                    <a:cubicBezTo>
                      <a:pt x="40" y="23"/>
                      <a:pt x="35" y="23"/>
                      <a:pt x="31" y="28"/>
                    </a:cubicBezTo>
                    <a:cubicBezTo>
                      <a:pt x="26" y="30"/>
                      <a:pt x="19" y="32"/>
                      <a:pt x="12" y="30"/>
                    </a:cubicBezTo>
                    <a:lnTo>
                      <a:pt x="5" y="30"/>
                    </a:lnTo>
                    <a:cubicBezTo>
                      <a:pt x="10" y="39"/>
                      <a:pt x="17" y="53"/>
                      <a:pt x="19" y="60"/>
                    </a:cubicBezTo>
                    <a:cubicBezTo>
                      <a:pt x="21" y="67"/>
                      <a:pt x="17" y="67"/>
                      <a:pt x="14" y="70"/>
                    </a:cubicBezTo>
                    <a:cubicBezTo>
                      <a:pt x="12" y="72"/>
                      <a:pt x="14" y="95"/>
                      <a:pt x="17" y="100"/>
                    </a:cubicBezTo>
                    <a:cubicBezTo>
                      <a:pt x="17" y="107"/>
                      <a:pt x="7" y="116"/>
                      <a:pt x="12" y="119"/>
                    </a:cubicBezTo>
                    <a:cubicBezTo>
                      <a:pt x="14" y="121"/>
                      <a:pt x="5" y="130"/>
                      <a:pt x="5" y="137"/>
                    </a:cubicBezTo>
                    <a:cubicBezTo>
                      <a:pt x="5" y="142"/>
                      <a:pt x="14" y="142"/>
                      <a:pt x="14" y="147"/>
                    </a:cubicBezTo>
                    <a:cubicBezTo>
                      <a:pt x="14" y="151"/>
                      <a:pt x="7" y="161"/>
                      <a:pt x="3" y="163"/>
                    </a:cubicBezTo>
                    <a:cubicBezTo>
                      <a:pt x="0" y="165"/>
                      <a:pt x="0" y="168"/>
                      <a:pt x="0" y="172"/>
                    </a:cubicBezTo>
                    <a:cubicBezTo>
                      <a:pt x="3" y="172"/>
                      <a:pt x="3" y="177"/>
                      <a:pt x="10" y="182"/>
                    </a:cubicBezTo>
                    <a:cubicBezTo>
                      <a:pt x="17" y="189"/>
                      <a:pt x="7" y="198"/>
                      <a:pt x="14" y="205"/>
                    </a:cubicBezTo>
                    <a:cubicBezTo>
                      <a:pt x="21" y="212"/>
                      <a:pt x="28" y="214"/>
                      <a:pt x="24" y="217"/>
                    </a:cubicBezTo>
                    <a:cubicBezTo>
                      <a:pt x="19" y="221"/>
                      <a:pt x="24" y="228"/>
                      <a:pt x="19" y="233"/>
                    </a:cubicBezTo>
                    <a:cubicBezTo>
                      <a:pt x="14" y="235"/>
                      <a:pt x="21" y="247"/>
                      <a:pt x="26" y="249"/>
                    </a:cubicBezTo>
                    <a:cubicBezTo>
                      <a:pt x="33" y="252"/>
                      <a:pt x="28" y="263"/>
                      <a:pt x="35" y="270"/>
                    </a:cubicBezTo>
                    <a:cubicBezTo>
                      <a:pt x="40" y="275"/>
                      <a:pt x="38" y="289"/>
                      <a:pt x="40" y="294"/>
                    </a:cubicBezTo>
                    <a:cubicBezTo>
                      <a:pt x="42" y="298"/>
                      <a:pt x="58" y="287"/>
                      <a:pt x="68" y="275"/>
                    </a:cubicBezTo>
                    <a:cubicBezTo>
                      <a:pt x="77" y="266"/>
                      <a:pt x="77" y="275"/>
                      <a:pt x="86" y="275"/>
                    </a:cubicBezTo>
                    <a:cubicBezTo>
                      <a:pt x="96" y="277"/>
                      <a:pt x="107" y="277"/>
                      <a:pt x="112" y="284"/>
                    </a:cubicBezTo>
                    <a:cubicBezTo>
                      <a:pt x="117" y="294"/>
                      <a:pt x="121" y="277"/>
                      <a:pt x="124" y="273"/>
                    </a:cubicBezTo>
                    <a:cubicBezTo>
                      <a:pt x="126" y="268"/>
                      <a:pt x="149" y="275"/>
                      <a:pt x="152" y="273"/>
                    </a:cubicBezTo>
                    <a:cubicBezTo>
                      <a:pt x="156" y="273"/>
                      <a:pt x="159" y="245"/>
                      <a:pt x="159" y="240"/>
                    </a:cubicBezTo>
                    <a:cubicBezTo>
                      <a:pt x="159" y="235"/>
                      <a:pt x="168" y="226"/>
                      <a:pt x="175" y="219"/>
                    </a:cubicBezTo>
                    <a:cubicBezTo>
                      <a:pt x="182" y="214"/>
                      <a:pt x="193" y="219"/>
                      <a:pt x="200" y="217"/>
                    </a:cubicBezTo>
                    <a:cubicBezTo>
                      <a:pt x="207" y="212"/>
                      <a:pt x="217" y="212"/>
                      <a:pt x="226" y="212"/>
                    </a:cubicBezTo>
                    <a:cubicBezTo>
                      <a:pt x="233" y="212"/>
                      <a:pt x="240" y="221"/>
                      <a:pt x="244" y="221"/>
                    </a:cubicBezTo>
                    <a:cubicBezTo>
                      <a:pt x="249" y="221"/>
                      <a:pt x="256" y="214"/>
                      <a:pt x="256" y="205"/>
                    </a:cubicBezTo>
                    <a:cubicBezTo>
                      <a:pt x="254" y="198"/>
                      <a:pt x="261" y="189"/>
                      <a:pt x="258" y="17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1" name="Freeform 379">
                <a:extLst>
                  <a:ext uri="{FF2B5EF4-FFF2-40B4-BE49-F238E27FC236}">
                    <a16:creationId xmlns:a16="http://schemas.microsoft.com/office/drawing/2014/main" id="{BEA6BD6B-418B-097D-0B4B-40E892901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488"/>
                <a:ext cx="156" cy="179"/>
              </a:xfrm>
              <a:custGeom>
                <a:avLst/>
                <a:gdLst>
                  <a:gd name="T0" fmla="*/ 258 w 261"/>
                  <a:gd name="T1" fmla="*/ 179 h 298"/>
                  <a:gd name="T2" fmla="*/ 258 w 261"/>
                  <a:gd name="T3" fmla="*/ 179 h 298"/>
                  <a:gd name="T4" fmla="*/ 244 w 261"/>
                  <a:gd name="T5" fmla="*/ 158 h 298"/>
                  <a:gd name="T6" fmla="*/ 228 w 261"/>
                  <a:gd name="T7" fmla="*/ 147 h 298"/>
                  <a:gd name="T8" fmla="*/ 205 w 261"/>
                  <a:gd name="T9" fmla="*/ 135 h 298"/>
                  <a:gd name="T10" fmla="*/ 203 w 261"/>
                  <a:gd name="T11" fmla="*/ 119 h 298"/>
                  <a:gd name="T12" fmla="*/ 198 w 261"/>
                  <a:gd name="T13" fmla="*/ 102 h 298"/>
                  <a:gd name="T14" fmla="*/ 191 w 261"/>
                  <a:gd name="T15" fmla="*/ 88 h 298"/>
                  <a:gd name="T16" fmla="*/ 168 w 261"/>
                  <a:gd name="T17" fmla="*/ 84 h 298"/>
                  <a:gd name="T18" fmla="*/ 149 w 261"/>
                  <a:gd name="T19" fmla="*/ 74 h 298"/>
                  <a:gd name="T20" fmla="*/ 140 w 261"/>
                  <a:gd name="T21" fmla="*/ 67 h 298"/>
                  <a:gd name="T22" fmla="*/ 126 w 261"/>
                  <a:gd name="T23" fmla="*/ 63 h 298"/>
                  <a:gd name="T24" fmla="*/ 100 w 261"/>
                  <a:gd name="T25" fmla="*/ 49 h 298"/>
                  <a:gd name="T26" fmla="*/ 93 w 261"/>
                  <a:gd name="T27" fmla="*/ 7 h 298"/>
                  <a:gd name="T28" fmla="*/ 75 w 261"/>
                  <a:gd name="T29" fmla="*/ 7 h 298"/>
                  <a:gd name="T30" fmla="*/ 49 w 261"/>
                  <a:gd name="T31" fmla="*/ 16 h 298"/>
                  <a:gd name="T32" fmla="*/ 31 w 261"/>
                  <a:gd name="T33" fmla="*/ 28 h 298"/>
                  <a:gd name="T34" fmla="*/ 12 w 261"/>
                  <a:gd name="T35" fmla="*/ 30 h 298"/>
                  <a:gd name="T36" fmla="*/ 5 w 261"/>
                  <a:gd name="T37" fmla="*/ 30 h 298"/>
                  <a:gd name="T38" fmla="*/ 19 w 261"/>
                  <a:gd name="T39" fmla="*/ 60 h 298"/>
                  <a:gd name="T40" fmla="*/ 14 w 261"/>
                  <a:gd name="T41" fmla="*/ 70 h 298"/>
                  <a:gd name="T42" fmla="*/ 17 w 261"/>
                  <a:gd name="T43" fmla="*/ 100 h 298"/>
                  <a:gd name="T44" fmla="*/ 12 w 261"/>
                  <a:gd name="T45" fmla="*/ 119 h 298"/>
                  <a:gd name="T46" fmla="*/ 5 w 261"/>
                  <a:gd name="T47" fmla="*/ 137 h 298"/>
                  <a:gd name="T48" fmla="*/ 14 w 261"/>
                  <a:gd name="T49" fmla="*/ 147 h 298"/>
                  <a:gd name="T50" fmla="*/ 3 w 261"/>
                  <a:gd name="T51" fmla="*/ 163 h 298"/>
                  <a:gd name="T52" fmla="*/ 0 w 261"/>
                  <a:gd name="T53" fmla="*/ 172 h 298"/>
                  <a:gd name="T54" fmla="*/ 10 w 261"/>
                  <a:gd name="T55" fmla="*/ 182 h 298"/>
                  <a:gd name="T56" fmla="*/ 14 w 261"/>
                  <a:gd name="T57" fmla="*/ 205 h 298"/>
                  <a:gd name="T58" fmla="*/ 24 w 261"/>
                  <a:gd name="T59" fmla="*/ 217 h 298"/>
                  <a:gd name="T60" fmla="*/ 19 w 261"/>
                  <a:gd name="T61" fmla="*/ 233 h 298"/>
                  <a:gd name="T62" fmla="*/ 26 w 261"/>
                  <a:gd name="T63" fmla="*/ 249 h 298"/>
                  <a:gd name="T64" fmla="*/ 35 w 261"/>
                  <a:gd name="T65" fmla="*/ 270 h 298"/>
                  <a:gd name="T66" fmla="*/ 40 w 261"/>
                  <a:gd name="T67" fmla="*/ 294 h 298"/>
                  <a:gd name="T68" fmla="*/ 68 w 261"/>
                  <a:gd name="T69" fmla="*/ 275 h 298"/>
                  <a:gd name="T70" fmla="*/ 86 w 261"/>
                  <a:gd name="T71" fmla="*/ 275 h 298"/>
                  <a:gd name="T72" fmla="*/ 112 w 261"/>
                  <a:gd name="T73" fmla="*/ 284 h 298"/>
                  <a:gd name="T74" fmla="*/ 124 w 261"/>
                  <a:gd name="T75" fmla="*/ 273 h 298"/>
                  <a:gd name="T76" fmla="*/ 152 w 261"/>
                  <a:gd name="T77" fmla="*/ 273 h 298"/>
                  <a:gd name="T78" fmla="*/ 159 w 261"/>
                  <a:gd name="T79" fmla="*/ 240 h 298"/>
                  <a:gd name="T80" fmla="*/ 175 w 261"/>
                  <a:gd name="T81" fmla="*/ 219 h 298"/>
                  <a:gd name="T82" fmla="*/ 200 w 261"/>
                  <a:gd name="T83" fmla="*/ 217 h 298"/>
                  <a:gd name="T84" fmla="*/ 226 w 261"/>
                  <a:gd name="T85" fmla="*/ 212 h 298"/>
                  <a:gd name="T86" fmla="*/ 244 w 261"/>
                  <a:gd name="T87" fmla="*/ 221 h 298"/>
                  <a:gd name="T88" fmla="*/ 256 w 261"/>
                  <a:gd name="T89" fmla="*/ 205 h 298"/>
                  <a:gd name="T90" fmla="*/ 258 w 261"/>
                  <a:gd name="T91" fmla="*/ 179 h 298"/>
                  <a:gd name="T92" fmla="*/ 258 w 261"/>
                  <a:gd name="T93" fmla="*/ 17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1" h="298">
                    <a:moveTo>
                      <a:pt x="258" y="179"/>
                    </a:moveTo>
                    <a:lnTo>
                      <a:pt x="258" y="179"/>
                    </a:lnTo>
                    <a:cubicBezTo>
                      <a:pt x="254" y="170"/>
                      <a:pt x="244" y="168"/>
                      <a:pt x="244" y="158"/>
                    </a:cubicBezTo>
                    <a:cubicBezTo>
                      <a:pt x="244" y="147"/>
                      <a:pt x="242" y="147"/>
                      <a:pt x="228" y="147"/>
                    </a:cubicBezTo>
                    <a:cubicBezTo>
                      <a:pt x="214" y="147"/>
                      <a:pt x="205" y="144"/>
                      <a:pt x="205" y="135"/>
                    </a:cubicBezTo>
                    <a:cubicBezTo>
                      <a:pt x="203" y="128"/>
                      <a:pt x="196" y="121"/>
                      <a:pt x="203" y="119"/>
                    </a:cubicBezTo>
                    <a:cubicBezTo>
                      <a:pt x="207" y="116"/>
                      <a:pt x="198" y="109"/>
                      <a:pt x="198" y="102"/>
                    </a:cubicBezTo>
                    <a:cubicBezTo>
                      <a:pt x="200" y="95"/>
                      <a:pt x="196" y="91"/>
                      <a:pt x="191" y="88"/>
                    </a:cubicBezTo>
                    <a:cubicBezTo>
                      <a:pt x="186" y="84"/>
                      <a:pt x="168" y="91"/>
                      <a:pt x="168" y="84"/>
                    </a:cubicBezTo>
                    <a:cubicBezTo>
                      <a:pt x="168" y="77"/>
                      <a:pt x="156" y="74"/>
                      <a:pt x="149" y="74"/>
                    </a:cubicBezTo>
                    <a:cubicBezTo>
                      <a:pt x="145" y="74"/>
                      <a:pt x="147" y="67"/>
                      <a:pt x="140" y="67"/>
                    </a:cubicBezTo>
                    <a:cubicBezTo>
                      <a:pt x="133" y="67"/>
                      <a:pt x="135" y="63"/>
                      <a:pt x="126" y="63"/>
                    </a:cubicBezTo>
                    <a:cubicBezTo>
                      <a:pt x="117" y="65"/>
                      <a:pt x="109" y="60"/>
                      <a:pt x="100" y="49"/>
                    </a:cubicBezTo>
                    <a:cubicBezTo>
                      <a:pt x="91" y="37"/>
                      <a:pt x="91" y="14"/>
                      <a:pt x="93" y="7"/>
                    </a:cubicBezTo>
                    <a:cubicBezTo>
                      <a:pt x="96" y="0"/>
                      <a:pt x="82" y="7"/>
                      <a:pt x="75" y="7"/>
                    </a:cubicBezTo>
                    <a:cubicBezTo>
                      <a:pt x="65" y="7"/>
                      <a:pt x="58" y="11"/>
                      <a:pt x="49" y="16"/>
                    </a:cubicBezTo>
                    <a:cubicBezTo>
                      <a:pt x="40" y="23"/>
                      <a:pt x="35" y="23"/>
                      <a:pt x="31" y="28"/>
                    </a:cubicBezTo>
                    <a:cubicBezTo>
                      <a:pt x="26" y="30"/>
                      <a:pt x="19" y="32"/>
                      <a:pt x="12" y="30"/>
                    </a:cubicBezTo>
                    <a:lnTo>
                      <a:pt x="5" y="30"/>
                    </a:lnTo>
                    <a:cubicBezTo>
                      <a:pt x="10" y="39"/>
                      <a:pt x="17" y="53"/>
                      <a:pt x="19" y="60"/>
                    </a:cubicBezTo>
                    <a:cubicBezTo>
                      <a:pt x="21" y="67"/>
                      <a:pt x="17" y="67"/>
                      <a:pt x="14" y="70"/>
                    </a:cubicBezTo>
                    <a:cubicBezTo>
                      <a:pt x="12" y="72"/>
                      <a:pt x="14" y="95"/>
                      <a:pt x="17" y="100"/>
                    </a:cubicBezTo>
                    <a:cubicBezTo>
                      <a:pt x="17" y="107"/>
                      <a:pt x="7" y="116"/>
                      <a:pt x="12" y="119"/>
                    </a:cubicBezTo>
                    <a:cubicBezTo>
                      <a:pt x="14" y="121"/>
                      <a:pt x="5" y="130"/>
                      <a:pt x="5" y="137"/>
                    </a:cubicBezTo>
                    <a:cubicBezTo>
                      <a:pt x="5" y="142"/>
                      <a:pt x="14" y="142"/>
                      <a:pt x="14" y="147"/>
                    </a:cubicBezTo>
                    <a:cubicBezTo>
                      <a:pt x="14" y="151"/>
                      <a:pt x="7" y="161"/>
                      <a:pt x="3" y="163"/>
                    </a:cubicBezTo>
                    <a:cubicBezTo>
                      <a:pt x="0" y="165"/>
                      <a:pt x="0" y="168"/>
                      <a:pt x="0" y="172"/>
                    </a:cubicBezTo>
                    <a:cubicBezTo>
                      <a:pt x="3" y="172"/>
                      <a:pt x="3" y="177"/>
                      <a:pt x="10" y="182"/>
                    </a:cubicBezTo>
                    <a:cubicBezTo>
                      <a:pt x="17" y="189"/>
                      <a:pt x="7" y="198"/>
                      <a:pt x="14" y="205"/>
                    </a:cubicBezTo>
                    <a:cubicBezTo>
                      <a:pt x="21" y="212"/>
                      <a:pt x="28" y="214"/>
                      <a:pt x="24" y="217"/>
                    </a:cubicBezTo>
                    <a:cubicBezTo>
                      <a:pt x="19" y="221"/>
                      <a:pt x="24" y="228"/>
                      <a:pt x="19" y="233"/>
                    </a:cubicBezTo>
                    <a:cubicBezTo>
                      <a:pt x="14" y="235"/>
                      <a:pt x="21" y="247"/>
                      <a:pt x="26" y="249"/>
                    </a:cubicBezTo>
                    <a:cubicBezTo>
                      <a:pt x="33" y="252"/>
                      <a:pt x="28" y="263"/>
                      <a:pt x="35" y="270"/>
                    </a:cubicBezTo>
                    <a:cubicBezTo>
                      <a:pt x="40" y="275"/>
                      <a:pt x="38" y="289"/>
                      <a:pt x="40" y="294"/>
                    </a:cubicBezTo>
                    <a:cubicBezTo>
                      <a:pt x="42" y="298"/>
                      <a:pt x="58" y="287"/>
                      <a:pt x="68" y="275"/>
                    </a:cubicBezTo>
                    <a:cubicBezTo>
                      <a:pt x="77" y="266"/>
                      <a:pt x="77" y="275"/>
                      <a:pt x="86" y="275"/>
                    </a:cubicBezTo>
                    <a:cubicBezTo>
                      <a:pt x="96" y="277"/>
                      <a:pt x="107" y="277"/>
                      <a:pt x="112" y="284"/>
                    </a:cubicBezTo>
                    <a:cubicBezTo>
                      <a:pt x="117" y="294"/>
                      <a:pt x="121" y="277"/>
                      <a:pt x="124" y="273"/>
                    </a:cubicBezTo>
                    <a:cubicBezTo>
                      <a:pt x="126" y="268"/>
                      <a:pt x="149" y="275"/>
                      <a:pt x="152" y="273"/>
                    </a:cubicBezTo>
                    <a:cubicBezTo>
                      <a:pt x="156" y="273"/>
                      <a:pt x="159" y="245"/>
                      <a:pt x="159" y="240"/>
                    </a:cubicBezTo>
                    <a:cubicBezTo>
                      <a:pt x="159" y="235"/>
                      <a:pt x="168" y="226"/>
                      <a:pt x="175" y="219"/>
                    </a:cubicBezTo>
                    <a:cubicBezTo>
                      <a:pt x="182" y="214"/>
                      <a:pt x="193" y="219"/>
                      <a:pt x="200" y="217"/>
                    </a:cubicBezTo>
                    <a:cubicBezTo>
                      <a:pt x="207" y="212"/>
                      <a:pt x="217" y="212"/>
                      <a:pt x="226" y="212"/>
                    </a:cubicBezTo>
                    <a:cubicBezTo>
                      <a:pt x="233" y="212"/>
                      <a:pt x="240" y="221"/>
                      <a:pt x="244" y="221"/>
                    </a:cubicBezTo>
                    <a:cubicBezTo>
                      <a:pt x="249" y="221"/>
                      <a:pt x="256" y="214"/>
                      <a:pt x="256" y="205"/>
                    </a:cubicBezTo>
                    <a:cubicBezTo>
                      <a:pt x="254" y="198"/>
                      <a:pt x="261" y="189"/>
                      <a:pt x="258" y="179"/>
                    </a:cubicBezTo>
                    <a:lnTo>
                      <a:pt x="258" y="17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2" name="Freeform 380">
                <a:extLst>
                  <a:ext uri="{FF2B5EF4-FFF2-40B4-BE49-F238E27FC236}">
                    <a16:creationId xmlns:a16="http://schemas.microsoft.com/office/drawing/2014/main" id="{14B9CDD1-5AB6-D17E-20AD-1D165E990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488"/>
                <a:ext cx="156" cy="179"/>
              </a:xfrm>
              <a:custGeom>
                <a:avLst/>
                <a:gdLst>
                  <a:gd name="T0" fmla="*/ 258 w 261"/>
                  <a:gd name="T1" fmla="*/ 179 h 298"/>
                  <a:gd name="T2" fmla="*/ 258 w 261"/>
                  <a:gd name="T3" fmla="*/ 179 h 298"/>
                  <a:gd name="T4" fmla="*/ 244 w 261"/>
                  <a:gd name="T5" fmla="*/ 158 h 298"/>
                  <a:gd name="T6" fmla="*/ 228 w 261"/>
                  <a:gd name="T7" fmla="*/ 147 h 298"/>
                  <a:gd name="T8" fmla="*/ 205 w 261"/>
                  <a:gd name="T9" fmla="*/ 135 h 298"/>
                  <a:gd name="T10" fmla="*/ 203 w 261"/>
                  <a:gd name="T11" fmla="*/ 119 h 298"/>
                  <a:gd name="T12" fmla="*/ 198 w 261"/>
                  <a:gd name="T13" fmla="*/ 102 h 298"/>
                  <a:gd name="T14" fmla="*/ 191 w 261"/>
                  <a:gd name="T15" fmla="*/ 88 h 298"/>
                  <a:gd name="T16" fmla="*/ 168 w 261"/>
                  <a:gd name="T17" fmla="*/ 84 h 298"/>
                  <a:gd name="T18" fmla="*/ 149 w 261"/>
                  <a:gd name="T19" fmla="*/ 74 h 298"/>
                  <a:gd name="T20" fmla="*/ 140 w 261"/>
                  <a:gd name="T21" fmla="*/ 67 h 298"/>
                  <a:gd name="T22" fmla="*/ 126 w 261"/>
                  <a:gd name="T23" fmla="*/ 63 h 298"/>
                  <a:gd name="T24" fmla="*/ 100 w 261"/>
                  <a:gd name="T25" fmla="*/ 49 h 298"/>
                  <a:gd name="T26" fmla="*/ 93 w 261"/>
                  <a:gd name="T27" fmla="*/ 7 h 298"/>
                  <a:gd name="T28" fmla="*/ 75 w 261"/>
                  <a:gd name="T29" fmla="*/ 7 h 298"/>
                  <a:gd name="T30" fmla="*/ 49 w 261"/>
                  <a:gd name="T31" fmla="*/ 16 h 298"/>
                  <a:gd name="T32" fmla="*/ 31 w 261"/>
                  <a:gd name="T33" fmla="*/ 28 h 298"/>
                  <a:gd name="T34" fmla="*/ 12 w 261"/>
                  <a:gd name="T35" fmla="*/ 30 h 298"/>
                  <a:gd name="T36" fmla="*/ 5 w 261"/>
                  <a:gd name="T37" fmla="*/ 30 h 298"/>
                  <a:gd name="T38" fmla="*/ 19 w 261"/>
                  <a:gd name="T39" fmla="*/ 60 h 298"/>
                  <a:gd name="T40" fmla="*/ 14 w 261"/>
                  <a:gd name="T41" fmla="*/ 70 h 298"/>
                  <a:gd name="T42" fmla="*/ 17 w 261"/>
                  <a:gd name="T43" fmla="*/ 100 h 298"/>
                  <a:gd name="T44" fmla="*/ 12 w 261"/>
                  <a:gd name="T45" fmla="*/ 119 h 298"/>
                  <a:gd name="T46" fmla="*/ 5 w 261"/>
                  <a:gd name="T47" fmla="*/ 137 h 298"/>
                  <a:gd name="T48" fmla="*/ 14 w 261"/>
                  <a:gd name="T49" fmla="*/ 147 h 298"/>
                  <a:gd name="T50" fmla="*/ 3 w 261"/>
                  <a:gd name="T51" fmla="*/ 163 h 298"/>
                  <a:gd name="T52" fmla="*/ 0 w 261"/>
                  <a:gd name="T53" fmla="*/ 172 h 298"/>
                  <a:gd name="T54" fmla="*/ 10 w 261"/>
                  <a:gd name="T55" fmla="*/ 182 h 298"/>
                  <a:gd name="T56" fmla="*/ 14 w 261"/>
                  <a:gd name="T57" fmla="*/ 205 h 298"/>
                  <a:gd name="T58" fmla="*/ 24 w 261"/>
                  <a:gd name="T59" fmla="*/ 217 h 298"/>
                  <a:gd name="T60" fmla="*/ 19 w 261"/>
                  <a:gd name="T61" fmla="*/ 233 h 298"/>
                  <a:gd name="T62" fmla="*/ 26 w 261"/>
                  <a:gd name="T63" fmla="*/ 249 h 298"/>
                  <a:gd name="T64" fmla="*/ 35 w 261"/>
                  <a:gd name="T65" fmla="*/ 270 h 298"/>
                  <a:gd name="T66" fmla="*/ 40 w 261"/>
                  <a:gd name="T67" fmla="*/ 294 h 298"/>
                  <a:gd name="T68" fmla="*/ 68 w 261"/>
                  <a:gd name="T69" fmla="*/ 275 h 298"/>
                  <a:gd name="T70" fmla="*/ 86 w 261"/>
                  <a:gd name="T71" fmla="*/ 275 h 298"/>
                  <a:gd name="T72" fmla="*/ 112 w 261"/>
                  <a:gd name="T73" fmla="*/ 284 h 298"/>
                  <a:gd name="T74" fmla="*/ 124 w 261"/>
                  <a:gd name="T75" fmla="*/ 273 h 298"/>
                  <a:gd name="T76" fmla="*/ 152 w 261"/>
                  <a:gd name="T77" fmla="*/ 273 h 298"/>
                  <a:gd name="T78" fmla="*/ 159 w 261"/>
                  <a:gd name="T79" fmla="*/ 240 h 298"/>
                  <a:gd name="T80" fmla="*/ 175 w 261"/>
                  <a:gd name="T81" fmla="*/ 219 h 298"/>
                  <a:gd name="T82" fmla="*/ 200 w 261"/>
                  <a:gd name="T83" fmla="*/ 217 h 298"/>
                  <a:gd name="T84" fmla="*/ 226 w 261"/>
                  <a:gd name="T85" fmla="*/ 212 h 298"/>
                  <a:gd name="T86" fmla="*/ 244 w 261"/>
                  <a:gd name="T87" fmla="*/ 221 h 298"/>
                  <a:gd name="T88" fmla="*/ 256 w 261"/>
                  <a:gd name="T89" fmla="*/ 205 h 298"/>
                  <a:gd name="T90" fmla="*/ 258 w 261"/>
                  <a:gd name="T91" fmla="*/ 17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1" h="298">
                    <a:moveTo>
                      <a:pt x="258" y="179"/>
                    </a:moveTo>
                    <a:lnTo>
                      <a:pt x="258" y="179"/>
                    </a:lnTo>
                    <a:cubicBezTo>
                      <a:pt x="254" y="170"/>
                      <a:pt x="244" y="168"/>
                      <a:pt x="244" y="158"/>
                    </a:cubicBezTo>
                    <a:cubicBezTo>
                      <a:pt x="244" y="147"/>
                      <a:pt x="242" y="147"/>
                      <a:pt x="228" y="147"/>
                    </a:cubicBezTo>
                    <a:cubicBezTo>
                      <a:pt x="214" y="147"/>
                      <a:pt x="205" y="144"/>
                      <a:pt x="205" y="135"/>
                    </a:cubicBezTo>
                    <a:cubicBezTo>
                      <a:pt x="203" y="128"/>
                      <a:pt x="196" y="121"/>
                      <a:pt x="203" y="119"/>
                    </a:cubicBezTo>
                    <a:cubicBezTo>
                      <a:pt x="207" y="116"/>
                      <a:pt x="198" y="109"/>
                      <a:pt x="198" y="102"/>
                    </a:cubicBezTo>
                    <a:cubicBezTo>
                      <a:pt x="200" y="95"/>
                      <a:pt x="196" y="91"/>
                      <a:pt x="191" y="88"/>
                    </a:cubicBezTo>
                    <a:cubicBezTo>
                      <a:pt x="186" y="84"/>
                      <a:pt x="168" y="91"/>
                      <a:pt x="168" y="84"/>
                    </a:cubicBezTo>
                    <a:cubicBezTo>
                      <a:pt x="168" y="77"/>
                      <a:pt x="156" y="74"/>
                      <a:pt x="149" y="74"/>
                    </a:cubicBezTo>
                    <a:cubicBezTo>
                      <a:pt x="145" y="74"/>
                      <a:pt x="147" y="67"/>
                      <a:pt x="140" y="67"/>
                    </a:cubicBezTo>
                    <a:cubicBezTo>
                      <a:pt x="133" y="67"/>
                      <a:pt x="135" y="63"/>
                      <a:pt x="126" y="63"/>
                    </a:cubicBezTo>
                    <a:cubicBezTo>
                      <a:pt x="117" y="65"/>
                      <a:pt x="109" y="60"/>
                      <a:pt x="100" y="49"/>
                    </a:cubicBezTo>
                    <a:cubicBezTo>
                      <a:pt x="91" y="37"/>
                      <a:pt x="91" y="14"/>
                      <a:pt x="93" y="7"/>
                    </a:cubicBezTo>
                    <a:cubicBezTo>
                      <a:pt x="96" y="0"/>
                      <a:pt x="82" y="7"/>
                      <a:pt x="75" y="7"/>
                    </a:cubicBezTo>
                    <a:cubicBezTo>
                      <a:pt x="65" y="7"/>
                      <a:pt x="58" y="11"/>
                      <a:pt x="49" y="16"/>
                    </a:cubicBezTo>
                    <a:cubicBezTo>
                      <a:pt x="40" y="23"/>
                      <a:pt x="35" y="23"/>
                      <a:pt x="31" y="28"/>
                    </a:cubicBezTo>
                    <a:cubicBezTo>
                      <a:pt x="26" y="30"/>
                      <a:pt x="19" y="32"/>
                      <a:pt x="12" y="30"/>
                    </a:cubicBezTo>
                    <a:lnTo>
                      <a:pt x="5" y="30"/>
                    </a:lnTo>
                    <a:cubicBezTo>
                      <a:pt x="10" y="39"/>
                      <a:pt x="17" y="53"/>
                      <a:pt x="19" y="60"/>
                    </a:cubicBezTo>
                    <a:cubicBezTo>
                      <a:pt x="21" y="67"/>
                      <a:pt x="17" y="67"/>
                      <a:pt x="14" y="70"/>
                    </a:cubicBezTo>
                    <a:cubicBezTo>
                      <a:pt x="12" y="72"/>
                      <a:pt x="14" y="95"/>
                      <a:pt x="17" y="100"/>
                    </a:cubicBezTo>
                    <a:cubicBezTo>
                      <a:pt x="17" y="107"/>
                      <a:pt x="7" y="116"/>
                      <a:pt x="12" y="119"/>
                    </a:cubicBezTo>
                    <a:cubicBezTo>
                      <a:pt x="14" y="121"/>
                      <a:pt x="5" y="130"/>
                      <a:pt x="5" y="137"/>
                    </a:cubicBezTo>
                    <a:cubicBezTo>
                      <a:pt x="5" y="142"/>
                      <a:pt x="14" y="142"/>
                      <a:pt x="14" y="147"/>
                    </a:cubicBezTo>
                    <a:cubicBezTo>
                      <a:pt x="14" y="151"/>
                      <a:pt x="7" y="161"/>
                      <a:pt x="3" y="163"/>
                    </a:cubicBezTo>
                    <a:cubicBezTo>
                      <a:pt x="0" y="165"/>
                      <a:pt x="0" y="168"/>
                      <a:pt x="0" y="172"/>
                    </a:cubicBezTo>
                    <a:cubicBezTo>
                      <a:pt x="3" y="172"/>
                      <a:pt x="3" y="177"/>
                      <a:pt x="10" y="182"/>
                    </a:cubicBezTo>
                    <a:cubicBezTo>
                      <a:pt x="17" y="189"/>
                      <a:pt x="7" y="198"/>
                      <a:pt x="14" y="205"/>
                    </a:cubicBezTo>
                    <a:cubicBezTo>
                      <a:pt x="21" y="212"/>
                      <a:pt x="28" y="214"/>
                      <a:pt x="24" y="217"/>
                    </a:cubicBezTo>
                    <a:cubicBezTo>
                      <a:pt x="19" y="221"/>
                      <a:pt x="24" y="228"/>
                      <a:pt x="19" y="233"/>
                    </a:cubicBezTo>
                    <a:cubicBezTo>
                      <a:pt x="14" y="235"/>
                      <a:pt x="21" y="247"/>
                      <a:pt x="26" y="249"/>
                    </a:cubicBezTo>
                    <a:cubicBezTo>
                      <a:pt x="33" y="252"/>
                      <a:pt x="28" y="263"/>
                      <a:pt x="35" y="270"/>
                    </a:cubicBezTo>
                    <a:cubicBezTo>
                      <a:pt x="40" y="275"/>
                      <a:pt x="38" y="289"/>
                      <a:pt x="40" y="294"/>
                    </a:cubicBezTo>
                    <a:cubicBezTo>
                      <a:pt x="42" y="298"/>
                      <a:pt x="58" y="287"/>
                      <a:pt x="68" y="275"/>
                    </a:cubicBezTo>
                    <a:cubicBezTo>
                      <a:pt x="77" y="266"/>
                      <a:pt x="77" y="275"/>
                      <a:pt x="86" y="275"/>
                    </a:cubicBezTo>
                    <a:cubicBezTo>
                      <a:pt x="96" y="277"/>
                      <a:pt x="107" y="277"/>
                      <a:pt x="112" y="284"/>
                    </a:cubicBezTo>
                    <a:cubicBezTo>
                      <a:pt x="117" y="294"/>
                      <a:pt x="121" y="277"/>
                      <a:pt x="124" y="273"/>
                    </a:cubicBezTo>
                    <a:cubicBezTo>
                      <a:pt x="126" y="268"/>
                      <a:pt x="149" y="275"/>
                      <a:pt x="152" y="273"/>
                    </a:cubicBezTo>
                    <a:cubicBezTo>
                      <a:pt x="156" y="273"/>
                      <a:pt x="159" y="245"/>
                      <a:pt x="159" y="240"/>
                    </a:cubicBezTo>
                    <a:cubicBezTo>
                      <a:pt x="159" y="235"/>
                      <a:pt x="168" y="226"/>
                      <a:pt x="175" y="219"/>
                    </a:cubicBezTo>
                    <a:cubicBezTo>
                      <a:pt x="182" y="214"/>
                      <a:pt x="193" y="219"/>
                      <a:pt x="200" y="217"/>
                    </a:cubicBezTo>
                    <a:cubicBezTo>
                      <a:pt x="207" y="212"/>
                      <a:pt x="217" y="212"/>
                      <a:pt x="226" y="212"/>
                    </a:cubicBezTo>
                    <a:cubicBezTo>
                      <a:pt x="233" y="212"/>
                      <a:pt x="240" y="221"/>
                      <a:pt x="244" y="221"/>
                    </a:cubicBezTo>
                    <a:cubicBezTo>
                      <a:pt x="249" y="221"/>
                      <a:pt x="256" y="214"/>
                      <a:pt x="256" y="205"/>
                    </a:cubicBezTo>
                    <a:cubicBezTo>
                      <a:pt x="254" y="198"/>
                      <a:pt x="261" y="189"/>
                      <a:pt x="258" y="17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3" name="Freeform 381">
                <a:extLst>
                  <a:ext uri="{FF2B5EF4-FFF2-40B4-BE49-F238E27FC236}">
                    <a16:creationId xmlns:a16="http://schemas.microsoft.com/office/drawing/2014/main" id="{22A51850-57D5-6EB3-6D37-CE547B7A1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2488"/>
                <a:ext cx="156" cy="179"/>
              </a:xfrm>
              <a:custGeom>
                <a:avLst/>
                <a:gdLst>
                  <a:gd name="T0" fmla="*/ 258 w 261"/>
                  <a:gd name="T1" fmla="*/ 179 h 298"/>
                  <a:gd name="T2" fmla="*/ 258 w 261"/>
                  <a:gd name="T3" fmla="*/ 179 h 298"/>
                  <a:gd name="T4" fmla="*/ 244 w 261"/>
                  <a:gd name="T5" fmla="*/ 158 h 298"/>
                  <a:gd name="T6" fmla="*/ 228 w 261"/>
                  <a:gd name="T7" fmla="*/ 147 h 298"/>
                  <a:gd name="T8" fmla="*/ 205 w 261"/>
                  <a:gd name="T9" fmla="*/ 135 h 298"/>
                  <a:gd name="T10" fmla="*/ 203 w 261"/>
                  <a:gd name="T11" fmla="*/ 119 h 298"/>
                  <a:gd name="T12" fmla="*/ 198 w 261"/>
                  <a:gd name="T13" fmla="*/ 102 h 298"/>
                  <a:gd name="T14" fmla="*/ 191 w 261"/>
                  <a:gd name="T15" fmla="*/ 88 h 298"/>
                  <a:gd name="T16" fmla="*/ 168 w 261"/>
                  <a:gd name="T17" fmla="*/ 84 h 298"/>
                  <a:gd name="T18" fmla="*/ 149 w 261"/>
                  <a:gd name="T19" fmla="*/ 74 h 298"/>
                  <a:gd name="T20" fmla="*/ 140 w 261"/>
                  <a:gd name="T21" fmla="*/ 67 h 298"/>
                  <a:gd name="T22" fmla="*/ 126 w 261"/>
                  <a:gd name="T23" fmla="*/ 63 h 298"/>
                  <a:gd name="T24" fmla="*/ 100 w 261"/>
                  <a:gd name="T25" fmla="*/ 49 h 298"/>
                  <a:gd name="T26" fmla="*/ 93 w 261"/>
                  <a:gd name="T27" fmla="*/ 7 h 298"/>
                  <a:gd name="T28" fmla="*/ 75 w 261"/>
                  <a:gd name="T29" fmla="*/ 7 h 298"/>
                  <a:gd name="T30" fmla="*/ 49 w 261"/>
                  <a:gd name="T31" fmla="*/ 16 h 298"/>
                  <a:gd name="T32" fmla="*/ 31 w 261"/>
                  <a:gd name="T33" fmla="*/ 28 h 298"/>
                  <a:gd name="T34" fmla="*/ 12 w 261"/>
                  <a:gd name="T35" fmla="*/ 30 h 298"/>
                  <a:gd name="T36" fmla="*/ 5 w 261"/>
                  <a:gd name="T37" fmla="*/ 30 h 298"/>
                  <a:gd name="T38" fmla="*/ 19 w 261"/>
                  <a:gd name="T39" fmla="*/ 60 h 298"/>
                  <a:gd name="T40" fmla="*/ 14 w 261"/>
                  <a:gd name="T41" fmla="*/ 70 h 298"/>
                  <a:gd name="T42" fmla="*/ 17 w 261"/>
                  <a:gd name="T43" fmla="*/ 100 h 298"/>
                  <a:gd name="T44" fmla="*/ 12 w 261"/>
                  <a:gd name="T45" fmla="*/ 119 h 298"/>
                  <a:gd name="T46" fmla="*/ 5 w 261"/>
                  <a:gd name="T47" fmla="*/ 137 h 298"/>
                  <a:gd name="T48" fmla="*/ 14 w 261"/>
                  <a:gd name="T49" fmla="*/ 147 h 298"/>
                  <a:gd name="T50" fmla="*/ 3 w 261"/>
                  <a:gd name="T51" fmla="*/ 163 h 298"/>
                  <a:gd name="T52" fmla="*/ 0 w 261"/>
                  <a:gd name="T53" fmla="*/ 172 h 298"/>
                  <a:gd name="T54" fmla="*/ 10 w 261"/>
                  <a:gd name="T55" fmla="*/ 182 h 298"/>
                  <a:gd name="T56" fmla="*/ 14 w 261"/>
                  <a:gd name="T57" fmla="*/ 205 h 298"/>
                  <a:gd name="T58" fmla="*/ 24 w 261"/>
                  <a:gd name="T59" fmla="*/ 217 h 298"/>
                  <a:gd name="T60" fmla="*/ 19 w 261"/>
                  <a:gd name="T61" fmla="*/ 233 h 298"/>
                  <a:gd name="T62" fmla="*/ 26 w 261"/>
                  <a:gd name="T63" fmla="*/ 249 h 298"/>
                  <a:gd name="T64" fmla="*/ 35 w 261"/>
                  <a:gd name="T65" fmla="*/ 270 h 298"/>
                  <a:gd name="T66" fmla="*/ 40 w 261"/>
                  <a:gd name="T67" fmla="*/ 294 h 298"/>
                  <a:gd name="T68" fmla="*/ 68 w 261"/>
                  <a:gd name="T69" fmla="*/ 275 h 298"/>
                  <a:gd name="T70" fmla="*/ 86 w 261"/>
                  <a:gd name="T71" fmla="*/ 275 h 298"/>
                  <a:gd name="T72" fmla="*/ 112 w 261"/>
                  <a:gd name="T73" fmla="*/ 284 h 298"/>
                  <a:gd name="T74" fmla="*/ 124 w 261"/>
                  <a:gd name="T75" fmla="*/ 273 h 298"/>
                  <a:gd name="T76" fmla="*/ 152 w 261"/>
                  <a:gd name="T77" fmla="*/ 273 h 298"/>
                  <a:gd name="T78" fmla="*/ 159 w 261"/>
                  <a:gd name="T79" fmla="*/ 240 h 298"/>
                  <a:gd name="T80" fmla="*/ 175 w 261"/>
                  <a:gd name="T81" fmla="*/ 219 h 298"/>
                  <a:gd name="T82" fmla="*/ 200 w 261"/>
                  <a:gd name="T83" fmla="*/ 217 h 298"/>
                  <a:gd name="T84" fmla="*/ 226 w 261"/>
                  <a:gd name="T85" fmla="*/ 212 h 298"/>
                  <a:gd name="T86" fmla="*/ 244 w 261"/>
                  <a:gd name="T87" fmla="*/ 221 h 298"/>
                  <a:gd name="T88" fmla="*/ 256 w 261"/>
                  <a:gd name="T89" fmla="*/ 205 h 298"/>
                  <a:gd name="T90" fmla="*/ 258 w 261"/>
                  <a:gd name="T91" fmla="*/ 179 h 298"/>
                  <a:gd name="T92" fmla="*/ 258 w 261"/>
                  <a:gd name="T93" fmla="*/ 17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1" h="298">
                    <a:moveTo>
                      <a:pt x="258" y="179"/>
                    </a:moveTo>
                    <a:lnTo>
                      <a:pt x="258" y="179"/>
                    </a:lnTo>
                    <a:cubicBezTo>
                      <a:pt x="254" y="170"/>
                      <a:pt x="244" y="168"/>
                      <a:pt x="244" y="158"/>
                    </a:cubicBezTo>
                    <a:cubicBezTo>
                      <a:pt x="244" y="147"/>
                      <a:pt x="242" y="147"/>
                      <a:pt x="228" y="147"/>
                    </a:cubicBezTo>
                    <a:cubicBezTo>
                      <a:pt x="214" y="147"/>
                      <a:pt x="205" y="144"/>
                      <a:pt x="205" y="135"/>
                    </a:cubicBezTo>
                    <a:cubicBezTo>
                      <a:pt x="203" y="128"/>
                      <a:pt x="196" y="121"/>
                      <a:pt x="203" y="119"/>
                    </a:cubicBezTo>
                    <a:cubicBezTo>
                      <a:pt x="207" y="116"/>
                      <a:pt x="198" y="109"/>
                      <a:pt x="198" y="102"/>
                    </a:cubicBezTo>
                    <a:cubicBezTo>
                      <a:pt x="200" y="95"/>
                      <a:pt x="196" y="91"/>
                      <a:pt x="191" y="88"/>
                    </a:cubicBezTo>
                    <a:cubicBezTo>
                      <a:pt x="186" y="84"/>
                      <a:pt x="168" y="91"/>
                      <a:pt x="168" y="84"/>
                    </a:cubicBezTo>
                    <a:cubicBezTo>
                      <a:pt x="168" y="77"/>
                      <a:pt x="156" y="74"/>
                      <a:pt x="149" y="74"/>
                    </a:cubicBezTo>
                    <a:cubicBezTo>
                      <a:pt x="145" y="74"/>
                      <a:pt x="147" y="67"/>
                      <a:pt x="140" y="67"/>
                    </a:cubicBezTo>
                    <a:cubicBezTo>
                      <a:pt x="133" y="67"/>
                      <a:pt x="135" y="63"/>
                      <a:pt x="126" y="63"/>
                    </a:cubicBezTo>
                    <a:cubicBezTo>
                      <a:pt x="117" y="65"/>
                      <a:pt x="109" y="60"/>
                      <a:pt x="100" y="49"/>
                    </a:cubicBezTo>
                    <a:cubicBezTo>
                      <a:pt x="91" y="37"/>
                      <a:pt x="91" y="14"/>
                      <a:pt x="93" y="7"/>
                    </a:cubicBezTo>
                    <a:cubicBezTo>
                      <a:pt x="96" y="0"/>
                      <a:pt x="82" y="7"/>
                      <a:pt x="75" y="7"/>
                    </a:cubicBezTo>
                    <a:cubicBezTo>
                      <a:pt x="65" y="7"/>
                      <a:pt x="58" y="11"/>
                      <a:pt x="49" y="16"/>
                    </a:cubicBezTo>
                    <a:cubicBezTo>
                      <a:pt x="40" y="23"/>
                      <a:pt x="35" y="23"/>
                      <a:pt x="31" y="28"/>
                    </a:cubicBezTo>
                    <a:cubicBezTo>
                      <a:pt x="26" y="30"/>
                      <a:pt x="19" y="32"/>
                      <a:pt x="12" y="30"/>
                    </a:cubicBezTo>
                    <a:lnTo>
                      <a:pt x="5" y="30"/>
                    </a:lnTo>
                    <a:cubicBezTo>
                      <a:pt x="10" y="39"/>
                      <a:pt x="17" y="53"/>
                      <a:pt x="19" y="60"/>
                    </a:cubicBezTo>
                    <a:cubicBezTo>
                      <a:pt x="21" y="67"/>
                      <a:pt x="17" y="67"/>
                      <a:pt x="14" y="70"/>
                    </a:cubicBezTo>
                    <a:cubicBezTo>
                      <a:pt x="12" y="72"/>
                      <a:pt x="14" y="95"/>
                      <a:pt x="17" y="100"/>
                    </a:cubicBezTo>
                    <a:cubicBezTo>
                      <a:pt x="17" y="107"/>
                      <a:pt x="7" y="116"/>
                      <a:pt x="12" y="119"/>
                    </a:cubicBezTo>
                    <a:cubicBezTo>
                      <a:pt x="14" y="121"/>
                      <a:pt x="5" y="130"/>
                      <a:pt x="5" y="137"/>
                    </a:cubicBezTo>
                    <a:cubicBezTo>
                      <a:pt x="5" y="142"/>
                      <a:pt x="14" y="142"/>
                      <a:pt x="14" y="147"/>
                    </a:cubicBezTo>
                    <a:cubicBezTo>
                      <a:pt x="14" y="151"/>
                      <a:pt x="7" y="161"/>
                      <a:pt x="3" y="163"/>
                    </a:cubicBezTo>
                    <a:cubicBezTo>
                      <a:pt x="0" y="165"/>
                      <a:pt x="0" y="168"/>
                      <a:pt x="0" y="172"/>
                    </a:cubicBezTo>
                    <a:cubicBezTo>
                      <a:pt x="3" y="172"/>
                      <a:pt x="3" y="177"/>
                      <a:pt x="10" y="182"/>
                    </a:cubicBezTo>
                    <a:cubicBezTo>
                      <a:pt x="17" y="189"/>
                      <a:pt x="7" y="198"/>
                      <a:pt x="14" y="205"/>
                    </a:cubicBezTo>
                    <a:cubicBezTo>
                      <a:pt x="21" y="212"/>
                      <a:pt x="28" y="214"/>
                      <a:pt x="24" y="217"/>
                    </a:cubicBezTo>
                    <a:cubicBezTo>
                      <a:pt x="19" y="221"/>
                      <a:pt x="24" y="228"/>
                      <a:pt x="19" y="233"/>
                    </a:cubicBezTo>
                    <a:cubicBezTo>
                      <a:pt x="14" y="235"/>
                      <a:pt x="21" y="247"/>
                      <a:pt x="26" y="249"/>
                    </a:cubicBezTo>
                    <a:cubicBezTo>
                      <a:pt x="33" y="252"/>
                      <a:pt x="28" y="263"/>
                      <a:pt x="35" y="270"/>
                    </a:cubicBezTo>
                    <a:cubicBezTo>
                      <a:pt x="40" y="275"/>
                      <a:pt x="38" y="289"/>
                      <a:pt x="40" y="294"/>
                    </a:cubicBezTo>
                    <a:cubicBezTo>
                      <a:pt x="42" y="298"/>
                      <a:pt x="58" y="287"/>
                      <a:pt x="68" y="275"/>
                    </a:cubicBezTo>
                    <a:cubicBezTo>
                      <a:pt x="77" y="266"/>
                      <a:pt x="77" y="275"/>
                      <a:pt x="86" y="275"/>
                    </a:cubicBezTo>
                    <a:cubicBezTo>
                      <a:pt x="96" y="277"/>
                      <a:pt x="107" y="277"/>
                      <a:pt x="112" y="284"/>
                    </a:cubicBezTo>
                    <a:cubicBezTo>
                      <a:pt x="117" y="294"/>
                      <a:pt x="121" y="277"/>
                      <a:pt x="124" y="273"/>
                    </a:cubicBezTo>
                    <a:cubicBezTo>
                      <a:pt x="126" y="268"/>
                      <a:pt x="149" y="275"/>
                      <a:pt x="152" y="273"/>
                    </a:cubicBezTo>
                    <a:cubicBezTo>
                      <a:pt x="156" y="273"/>
                      <a:pt x="159" y="245"/>
                      <a:pt x="159" y="240"/>
                    </a:cubicBezTo>
                    <a:cubicBezTo>
                      <a:pt x="159" y="235"/>
                      <a:pt x="168" y="226"/>
                      <a:pt x="175" y="219"/>
                    </a:cubicBezTo>
                    <a:cubicBezTo>
                      <a:pt x="182" y="214"/>
                      <a:pt x="193" y="219"/>
                      <a:pt x="200" y="217"/>
                    </a:cubicBezTo>
                    <a:cubicBezTo>
                      <a:pt x="207" y="212"/>
                      <a:pt x="217" y="212"/>
                      <a:pt x="226" y="212"/>
                    </a:cubicBezTo>
                    <a:cubicBezTo>
                      <a:pt x="233" y="212"/>
                      <a:pt x="240" y="221"/>
                      <a:pt x="244" y="221"/>
                    </a:cubicBezTo>
                    <a:cubicBezTo>
                      <a:pt x="249" y="221"/>
                      <a:pt x="256" y="214"/>
                      <a:pt x="256" y="205"/>
                    </a:cubicBezTo>
                    <a:cubicBezTo>
                      <a:pt x="254" y="198"/>
                      <a:pt x="261" y="189"/>
                      <a:pt x="258" y="179"/>
                    </a:cubicBezTo>
                    <a:lnTo>
                      <a:pt x="258" y="17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4" name="Freeform 382">
                <a:extLst>
                  <a:ext uri="{FF2B5EF4-FFF2-40B4-BE49-F238E27FC236}">
                    <a16:creationId xmlns:a16="http://schemas.microsoft.com/office/drawing/2014/main" id="{8A30B69F-9FAB-19D0-67C0-D06F37389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364"/>
                <a:ext cx="164" cy="240"/>
              </a:xfrm>
              <a:custGeom>
                <a:avLst/>
                <a:gdLst>
                  <a:gd name="T0" fmla="*/ 253 w 274"/>
                  <a:gd name="T1" fmla="*/ 378 h 399"/>
                  <a:gd name="T2" fmla="*/ 253 w 274"/>
                  <a:gd name="T3" fmla="*/ 378 h 399"/>
                  <a:gd name="T4" fmla="*/ 253 w 274"/>
                  <a:gd name="T5" fmla="*/ 378 h 399"/>
                  <a:gd name="T6" fmla="*/ 256 w 274"/>
                  <a:gd name="T7" fmla="*/ 369 h 399"/>
                  <a:gd name="T8" fmla="*/ 267 w 274"/>
                  <a:gd name="T9" fmla="*/ 353 h 399"/>
                  <a:gd name="T10" fmla="*/ 258 w 274"/>
                  <a:gd name="T11" fmla="*/ 343 h 399"/>
                  <a:gd name="T12" fmla="*/ 265 w 274"/>
                  <a:gd name="T13" fmla="*/ 325 h 399"/>
                  <a:gd name="T14" fmla="*/ 270 w 274"/>
                  <a:gd name="T15" fmla="*/ 306 h 399"/>
                  <a:gd name="T16" fmla="*/ 267 w 274"/>
                  <a:gd name="T17" fmla="*/ 276 h 399"/>
                  <a:gd name="T18" fmla="*/ 272 w 274"/>
                  <a:gd name="T19" fmla="*/ 266 h 399"/>
                  <a:gd name="T20" fmla="*/ 258 w 274"/>
                  <a:gd name="T21" fmla="*/ 236 h 399"/>
                  <a:gd name="T22" fmla="*/ 237 w 274"/>
                  <a:gd name="T23" fmla="*/ 236 h 399"/>
                  <a:gd name="T24" fmla="*/ 232 w 274"/>
                  <a:gd name="T25" fmla="*/ 208 h 399"/>
                  <a:gd name="T26" fmla="*/ 223 w 274"/>
                  <a:gd name="T27" fmla="*/ 210 h 399"/>
                  <a:gd name="T28" fmla="*/ 200 w 274"/>
                  <a:gd name="T29" fmla="*/ 213 h 399"/>
                  <a:gd name="T30" fmla="*/ 188 w 274"/>
                  <a:gd name="T31" fmla="*/ 201 h 399"/>
                  <a:gd name="T32" fmla="*/ 179 w 274"/>
                  <a:gd name="T33" fmla="*/ 194 h 399"/>
                  <a:gd name="T34" fmla="*/ 170 w 274"/>
                  <a:gd name="T35" fmla="*/ 175 h 399"/>
                  <a:gd name="T36" fmla="*/ 165 w 274"/>
                  <a:gd name="T37" fmla="*/ 157 h 399"/>
                  <a:gd name="T38" fmla="*/ 167 w 274"/>
                  <a:gd name="T39" fmla="*/ 143 h 399"/>
                  <a:gd name="T40" fmla="*/ 177 w 274"/>
                  <a:gd name="T41" fmla="*/ 131 h 399"/>
                  <a:gd name="T42" fmla="*/ 184 w 274"/>
                  <a:gd name="T43" fmla="*/ 112 h 399"/>
                  <a:gd name="T44" fmla="*/ 202 w 274"/>
                  <a:gd name="T45" fmla="*/ 98 h 399"/>
                  <a:gd name="T46" fmla="*/ 228 w 274"/>
                  <a:gd name="T47" fmla="*/ 89 h 399"/>
                  <a:gd name="T48" fmla="*/ 246 w 274"/>
                  <a:gd name="T49" fmla="*/ 89 h 399"/>
                  <a:gd name="T50" fmla="*/ 232 w 274"/>
                  <a:gd name="T51" fmla="*/ 77 h 399"/>
                  <a:gd name="T52" fmla="*/ 244 w 274"/>
                  <a:gd name="T53" fmla="*/ 61 h 399"/>
                  <a:gd name="T54" fmla="*/ 228 w 274"/>
                  <a:gd name="T55" fmla="*/ 47 h 399"/>
                  <a:gd name="T56" fmla="*/ 214 w 274"/>
                  <a:gd name="T57" fmla="*/ 49 h 399"/>
                  <a:gd name="T58" fmla="*/ 202 w 274"/>
                  <a:gd name="T59" fmla="*/ 49 h 399"/>
                  <a:gd name="T60" fmla="*/ 177 w 274"/>
                  <a:gd name="T61" fmla="*/ 47 h 399"/>
                  <a:gd name="T62" fmla="*/ 170 w 274"/>
                  <a:gd name="T63" fmla="*/ 33 h 399"/>
                  <a:gd name="T64" fmla="*/ 156 w 274"/>
                  <a:gd name="T65" fmla="*/ 21 h 399"/>
                  <a:gd name="T66" fmla="*/ 144 w 274"/>
                  <a:gd name="T67" fmla="*/ 3 h 399"/>
                  <a:gd name="T68" fmla="*/ 125 w 274"/>
                  <a:gd name="T69" fmla="*/ 3 h 399"/>
                  <a:gd name="T70" fmla="*/ 130 w 274"/>
                  <a:gd name="T71" fmla="*/ 19 h 399"/>
                  <a:gd name="T72" fmla="*/ 118 w 274"/>
                  <a:gd name="T73" fmla="*/ 40 h 399"/>
                  <a:gd name="T74" fmla="*/ 77 w 274"/>
                  <a:gd name="T75" fmla="*/ 63 h 399"/>
                  <a:gd name="T76" fmla="*/ 58 w 274"/>
                  <a:gd name="T77" fmla="*/ 96 h 399"/>
                  <a:gd name="T78" fmla="*/ 42 w 274"/>
                  <a:gd name="T79" fmla="*/ 98 h 399"/>
                  <a:gd name="T80" fmla="*/ 25 w 274"/>
                  <a:gd name="T81" fmla="*/ 94 h 399"/>
                  <a:gd name="T82" fmla="*/ 25 w 274"/>
                  <a:gd name="T83" fmla="*/ 82 h 399"/>
                  <a:gd name="T84" fmla="*/ 21 w 274"/>
                  <a:gd name="T85" fmla="*/ 70 h 399"/>
                  <a:gd name="T86" fmla="*/ 5 w 274"/>
                  <a:gd name="T87" fmla="*/ 89 h 399"/>
                  <a:gd name="T88" fmla="*/ 11 w 274"/>
                  <a:gd name="T89" fmla="*/ 119 h 399"/>
                  <a:gd name="T90" fmla="*/ 5 w 274"/>
                  <a:gd name="T91" fmla="*/ 124 h 399"/>
                  <a:gd name="T92" fmla="*/ 28 w 274"/>
                  <a:gd name="T93" fmla="*/ 143 h 399"/>
                  <a:gd name="T94" fmla="*/ 49 w 274"/>
                  <a:gd name="T95" fmla="*/ 173 h 399"/>
                  <a:gd name="T96" fmla="*/ 65 w 274"/>
                  <a:gd name="T97" fmla="*/ 206 h 399"/>
                  <a:gd name="T98" fmla="*/ 97 w 274"/>
                  <a:gd name="T99" fmla="*/ 269 h 399"/>
                  <a:gd name="T100" fmla="*/ 111 w 274"/>
                  <a:gd name="T101" fmla="*/ 297 h 399"/>
                  <a:gd name="T102" fmla="*/ 118 w 274"/>
                  <a:gd name="T103" fmla="*/ 315 h 399"/>
                  <a:gd name="T104" fmla="*/ 151 w 274"/>
                  <a:gd name="T105" fmla="*/ 339 h 399"/>
                  <a:gd name="T106" fmla="*/ 214 w 274"/>
                  <a:gd name="T107" fmla="*/ 376 h 399"/>
                  <a:gd name="T108" fmla="*/ 239 w 274"/>
                  <a:gd name="T109" fmla="*/ 395 h 399"/>
                  <a:gd name="T110" fmla="*/ 239 w 274"/>
                  <a:gd name="T111" fmla="*/ 399 h 399"/>
                  <a:gd name="T112" fmla="*/ 244 w 274"/>
                  <a:gd name="T113" fmla="*/ 397 h 399"/>
                  <a:gd name="T114" fmla="*/ 253 w 274"/>
                  <a:gd name="T115" fmla="*/ 37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399">
                    <a:moveTo>
                      <a:pt x="253" y="378"/>
                    </a:moveTo>
                    <a:lnTo>
                      <a:pt x="253" y="378"/>
                    </a:lnTo>
                    <a:lnTo>
                      <a:pt x="253" y="378"/>
                    </a:lnTo>
                    <a:cubicBezTo>
                      <a:pt x="253" y="374"/>
                      <a:pt x="253" y="371"/>
                      <a:pt x="256" y="369"/>
                    </a:cubicBezTo>
                    <a:cubicBezTo>
                      <a:pt x="260" y="367"/>
                      <a:pt x="267" y="357"/>
                      <a:pt x="267" y="353"/>
                    </a:cubicBezTo>
                    <a:cubicBezTo>
                      <a:pt x="267" y="348"/>
                      <a:pt x="258" y="348"/>
                      <a:pt x="258" y="343"/>
                    </a:cubicBezTo>
                    <a:cubicBezTo>
                      <a:pt x="258" y="336"/>
                      <a:pt x="267" y="327"/>
                      <a:pt x="265" y="325"/>
                    </a:cubicBezTo>
                    <a:cubicBezTo>
                      <a:pt x="260" y="322"/>
                      <a:pt x="270" y="313"/>
                      <a:pt x="270" y="306"/>
                    </a:cubicBezTo>
                    <a:cubicBezTo>
                      <a:pt x="267" y="301"/>
                      <a:pt x="265" y="278"/>
                      <a:pt x="267" y="276"/>
                    </a:cubicBezTo>
                    <a:cubicBezTo>
                      <a:pt x="270" y="273"/>
                      <a:pt x="274" y="273"/>
                      <a:pt x="272" y="266"/>
                    </a:cubicBezTo>
                    <a:cubicBezTo>
                      <a:pt x="270" y="259"/>
                      <a:pt x="263" y="245"/>
                      <a:pt x="258" y="236"/>
                    </a:cubicBezTo>
                    <a:cubicBezTo>
                      <a:pt x="251" y="234"/>
                      <a:pt x="242" y="234"/>
                      <a:pt x="237" y="236"/>
                    </a:cubicBezTo>
                    <a:cubicBezTo>
                      <a:pt x="230" y="238"/>
                      <a:pt x="232" y="217"/>
                      <a:pt x="232" y="208"/>
                    </a:cubicBezTo>
                    <a:cubicBezTo>
                      <a:pt x="232" y="201"/>
                      <a:pt x="225" y="206"/>
                      <a:pt x="223" y="210"/>
                    </a:cubicBezTo>
                    <a:cubicBezTo>
                      <a:pt x="221" y="215"/>
                      <a:pt x="212" y="213"/>
                      <a:pt x="200" y="213"/>
                    </a:cubicBezTo>
                    <a:cubicBezTo>
                      <a:pt x="191" y="213"/>
                      <a:pt x="195" y="201"/>
                      <a:pt x="188" y="201"/>
                    </a:cubicBezTo>
                    <a:cubicBezTo>
                      <a:pt x="184" y="203"/>
                      <a:pt x="179" y="199"/>
                      <a:pt x="179" y="194"/>
                    </a:cubicBezTo>
                    <a:cubicBezTo>
                      <a:pt x="179" y="187"/>
                      <a:pt x="174" y="182"/>
                      <a:pt x="170" y="175"/>
                    </a:cubicBezTo>
                    <a:cubicBezTo>
                      <a:pt x="165" y="168"/>
                      <a:pt x="160" y="161"/>
                      <a:pt x="165" y="157"/>
                    </a:cubicBezTo>
                    <a:cubicBezTo>
                      <a:pt x="167" y="152"/>
                      <a:pt x="163" y="150"/>
                      <a:pt x="167" y="143"/>
                    </a:cubicBezTo>
                    <a:cubicBezTo>
                      <a:pt x="172" y="138"/>
                      <a:pt x="179" y="140"/>
                      <a:pt x="177" y="131"/>
                    </a:cubicBezTo>
                    <a:cubicBezTo>
                      <a:pt x="174" y="124"/>
                      <a:pt x="184" y="119"/>
                      <a:pt x="184" y="112"/>
                    </a:cubicBezTo>
                    <a:cubicBezTo>
                      <a:pt x="184" y="103"/>
                      <a:pt x="193" y="105"/>
                      <a:pt x="202" y="98"/>
                    </a:cubicBezTo>
                    <a:cubicBezTo>
                      <a:pt x="212" y="91"/>
                      <a:pt x="221" y="96"/>
                      <a:pt x="228" y="89"/>
                    </a:cubicBezTo>
                    <a:cubicBezTo>
                      <a:pt x="235" y="84"/>
                      <a:pt x="239" y="89"/>
                      <a:pt x="246" y="89"/>
                    </a:cubicBezTo>
                    <a:cubicBezTo>
                      <a:pt x="242" y="84"/>
                      <a:pt x="235" y="82"/>
                      <a:pt x="232" y="77"/>
                    </a:cubicBezTo>
                    <a:cubicBezTo>
                      <a:pt x="230" y="73"/>
                      <a:pt x="242" y="66"/>
                      <a:pt x="244" y="61"/>
                    </a:cubicBezTo>
                    <a:cubicBezTo>
                      <a:pt x="246" y="56"/>
                      <a:pt x="232" y="49"/>
                      <a:pt x="228" y="47"/>
                    </a:cubicBezTo>
                    <a:cubicBezTo>
                      <a:pt x="225" y="47"/>
                      <a:pt x="219" y="52"/>
                      <a:pt x="214" y="49"/>
                    </a:cubicBezTo>
                    <a:cubicBezTo>
                      <a:pt x="212" y="47"/>
                      <a:pt x="204" y="47"/>
                      <a:pt x="202" y="49"/>
                    </a:cubicBezTo>
                    <a:cubicBezTo>
                      <a:pt x="198" y="52"/>
                      <a:pt x="177" y="54"/>
                      <a:pt x="177" y="47"/>
                    </a:cubicBezTo>
                    <a:cubicBezTo>
                      <a:pt x="179" y="40"/>
                      <a:pt x="167" y="38"/>
                      <a:pt x="170" y="33"/>
                    </a:cubicBezTo>
                    <a:cubicBezTo>
                      <a:pt x="170" y="28"/>
                      <a:pt x="165" y="21"/>
                      <a:pt x="156" y="21"/>
                    </a:cubicBezTo>
                    <a:cubicBezTo>
                      <a:pt x="149" y="19"/>
                      <a:pt x="149" y="7"/>
                      <a:pt x="144" y="3"/>
                    </a:cubicBezTo>
                    <a:cubicBezTo>
                      <a:pt x="139" y="0"/>
                      <a:pt x="132" y="3"/>
                      <a:pt x="125" y="3"/>
                    </a:cubicBezTo>
                    <a:cubicBezTo>
                      <a:pt x="132" y="12"/>
                      <a:pt x="135" y="14"/>
                      <a:pt x="130" y="19"/>
                    </a:cubicBezTo>
                    <a:cubicBezTo>
                      <a:pt x="123" y="24"/>
                      <a:pt x="130" y="24"/>
                      <a:pt x="118" y="40"/>
                    </a:cubicBezTo>
                    <a:cubicBezTo>
                      <a:pt x="107" y="56"/>
                      <a:pt x="86" y="59"/>
                      <a:pt x="77" y="63"/>
                    </a:cubicBezTo>
                    <a:cubicBezTo>
                      <a:pt x="67" y="66"/>
                      <a:pt x="63" y="84"/>
                      <a:pt x="58" y="96"/>
                    </a:cubicBezTo>
                    <a:cubicBezTo>
                      <a:pt x="51" y="110"/>
                      <a:pt x="46" y="105"/>
                      <a:pt x="42" y="98"/>
                    </a:cubicBezTo>
                    <a:cubicBezTo>
                      <a:pt x="37" y="91"/>
                      <a:pt x="32" y="98"/>
                      <a:pt x="25" y="94"/>
                    </a:cubicBezTo>
                    <a:cubicBezTo>
                      <a:pt x="18" y="87"/>
                      <a:pt x="23" y="87"/>
                      <a:pt x="25" y="82"/>
                    </a:cubicBezTo>
                    <a:cubicBezTo>
                      <a:pt x="28" y="80"/>
                      <a:pt x="25" y="75"/>
                      <a:pt x="21" y="70"/>
                    </a:cubicBezTo>
                    <a:cubicBezTo>
                      <a:pt x="14" y="73"/>
                      <a:pt x="7" y="82"/>
                      <a:pt x="5" y="89"/>
                    </a:cubicBezTo>
                    <a:cubicBezTo>
                      <a:pt x="0" y="98"/>
                      <a:pt x="11" y="115"/>
                      <a:pt x="11" y="119"/>
                    </a:cubicBezTo>
                    <a:cubicBezTo>
                      <a:pt x="14" y="124"/>
                      <a:pt x="7" y="119"/>
                      <a:pt x="5" y="124"/>
                    </a:cubicBezTo>
                    <a:cubicBezTo>
                      <a:pt x="5" y="131"/>
                      <a:pt x="21" y="138"/>
                      <a:pt x="28" y="143"/>
                    </a:cubicBezTo>
                    <a:cubicBezTo>
                      <a:pt x="37" y="150"/>
                      <a:pt x="42" y="166"/>
                      <a:pt x="49" y="173"/>
                    </a:cubicBezTo>
                    <a:cubicBezTo>
                      <a:pt x="58" y="180"/>
                      <a:pt x="58" y="187"/>
                      <a:pt x="65" y="206"/>
                    </a:cubicBezTo>
                    <a:cubicBezTo>
                      <a:pt x="72" y="224"/>
                      <a:pt x="88" y="255"/>
                      <a:pt x="97" y="269"/>
                    </a:cubicBezTo>
                    <a:cubicBezTo>
                      <a:pt x="109" y="280"/>
                      <a:pt x="114" y="292"/>
                      <a:pt x="111" y="297"/>
                    </a:cubicBezTo>
                    <a:cubicBezTo>
                      <a:pt x="109" y="299"/>
                      <a:pt x="111" y="311"/>
                      <a:pt x="118" y="315"/>
                    </a:cubicBezTo>
                    <a:cubicBezTo>
                      <a:pt x="125" y="320"/>
                      <a:pt x="132" y="329"/>
                      <a:pt x="151" y="339"/>
                    </a:cubicBezTo>
                    <a:cubicBezTo>
                      <a:pt x="172" y="348"/>
                      <a:pt x="209" y="367"/>
                      <a:pt x="214" y="376"/>
                    </a:cubicBezTo>
                    <a:cubicBezTo>
                      <a:pt x="219" y="385"/>
                      <a:pt x="235" y="395"/>
                      <a:pt x="239" y="395"/>
                    </a:cubicBezTo>
                    <a:lnTo>
                      <a:pt x="239" y="399"/>
                    </a:lnTo>
                    <a:cubicBezTo>
                      <a:pt x="242" y="397"/>
                      <a:pt x="244" y="397"/>
                      <a:pt x="244" y="397"/>
                    </a:cubicBezTo>
                    <a:cubicBezTo>
                      <a:pt x="251" y="392"/>
                      <a:pt x="251" y="383"/>
                      <a:pt x="253" y="37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5" name="Freeform 383">
                <a:extLst>
                  <a:ext uri="{FF2B5EF4-FFF2-40B4-BE49-F238E27FC236}">
                    <a16:creationId xmlns:a16="http://schemas.microsoft.com/office/drawing/2014/main" id="{E36A3911-ED2E-21BE-4174-21BF124B0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364"/>
                <a:ext cx="164" cy="240"/>
              </a:xfrm>
              <a:custGeom>
                <a:avLst/>
                <a:gdLst>
                  <a:gd name="T0" fmla="*/ 253 w 274"/>
                  <a:gd name="T1" fmla="*/ 378 h 399"/>
                  <a:gd name="T2" fmla="*/ 253 w 274"/>
                  <a:gd name="T3" fmla="*/ 378 h 399"/>
                  <a:gd name="T4" fmla="*/ 253 w 274"/>
                  <a:gd name="T5" fmla="*/ 378 h 399"/>
                  <a:gd name="T6" fmla="*/ 256 w 274"/>
                  <a:gd name="T7" fmla="*/ 369 h 399"/>
                  <a:gd name="T8" fmla="*/ 267 w 274"/>
                  <a:gd name="T9" fmla="*/ 353 h 399"/>
                  <a:gd name="T10" fmla="*/ 258 w 274"/>
                  <a:gd name="T11" fmla="*/ 343 h 399"/>
                  <a:gd name="T12" fmla="*/ 265 w 274"/>
                  <a:gd name="T13" fmla="*/ 325 h 399"/>
                  <a:gd name="T14" fmla="*/ 270 w 274"/>
                  <a:gd name="T15" fmla="*/ 306 h 399"/>
                  <a:gd name="T16" fmla="*/ 267 w 274"/>
                  <a:gd name="T17" fmla="*/ 276 h 399"/>
                  <a:gd name="T18" fmla="*/ 272 w 274"/>
                  <a:gd name="T19" fmla="*/ 266 h 399"/>
                  <a:gd name="T20" fmla="*/ 258 w 274"/>
                  <a:gd name="T21" fmla="*/ 236 h 399"/>
                  <a:gd name="T22" fmla="*/ 237 w 274"/>
                  <a:gd name="T23" fmla="*/ 236 h 399"/>
                  <a:gd name="T24" fmla="*/ 232 w 274"/>
                  <a:gd name="T25" fmla="*/ 208 h 399"/>
                  <a:gd name="T26" fmla="*/ 223 w 274"/>
                  <a:gd name="T27" fmla="*/ 210 h 399"/>
                  <a:gd name="T28" fmla="*/ 200 w 274"/>
                  <a:gd name="T29" fmla="*/ 213 h 399"/>
                  <a:gd name="T30" fmla="*/ 188 w 274"/>
                  <a:gd name="T31" fmla="*/ 201 h 399"/>
                  <a:gd name="T32" fmla="*/ 179 w 274"/>
                  <a:gd name="T33" fmla="*/ 194 h 399"/>
                  <a:gd name="T34" fmla="*/ 170 w 274"/>
                  <a:gd name="T35" fmla="*/ 175 h 399"/>
                  <a:gd name="T36" fmla="*/ 165 w 274"/>
                  <a:gd name="T37" fmla="*/ 157 h 399"/>
                  <a:gd name="T38" fmla="*/ 167 w 274"/>
                  <a:gd name="T39" fmla="*/ 143 h 399"/>
                  <a:gd name="T40" fmla="*/ 177 w 274"/>
                  <a:gd name="T41" fmla="*/ 131 h 399"/>
                  <a:gd name="T42" fmla="*/ 184 w 274"/>
                  <a:gd name="T43" fmla="*/ 112 h 399"/>
                  <a:gd name="T44" fmla="*/ 202 w 274"/>
                  <a:gd name="T45" fmla="*/ 98 h 399"/>
                  <a:gd name="T46" fmla="*/ 228 w 274"/>
                  <a:gd name="T47" fmla="*/ 89 h 399"/>
                  <a:gd name="T48" fmla="*/ 246 w 274"/>
                  <a:gd name="T49" fmla="*/ 89 h 399"/>
                  <a:gd name="T50" fmla="*/ 232 w 274"/>
                  <a:gd name="T51" fmla="*/ 77 h 399"/>
                  <a:gd name="T52" fmla="*/ 244 w 274"/>
                  <a:gd name="T53" fmla="*/ 61 h 399"/>
                  <a:gd name="T54" fmla="*/ 228 w 274"/>
                  <a:gd name="T55" fmla="*/ 47 h 399"/>
                  <a:gd name="T56" fmla="*/ 214 w 274"/>
                  <a:gd name="T57" fmla="*/ 49 h 399"/>
                  <a:gd name="T58" fmla="*/ 202 w 274"/>
                  <a:gd name="T59" fmla="*/ 49 h 399"/>
                  <a:gd name="T60" fmla="*/ 177 w 274"/>
                  <a:gd name="T61" fmla="*/ 47 h 399"/>
                  <a:gd name="T62" fmla="*/ 170 w 274"/>
                  <a:gd name="T63" fmla="*/ 33 h 399"/>
                  <a:gd name="T64" fmla="*/ 156 w 274"/>
                  <a:gd name="T65" fmla="*/ 21 h 399"/>
                  <a:gd name="T66" fmla="*/ 144 w 274"/>
                  <a:gd name="T67" fmla="*/ 3 h 399"/>
                  <a:gd name="T68" fmla="*/ 125 w 274"/>
                  <a:gd name="T69" fmla="*/ 3 h 399"/>
                  <a:gd name="T70" fmla="*/ 130 w 274"/>
                  <a:gd name="T71" fmla="*/ 19 h 399"/>
                  <a:gd name="T72" fmla="*/ 118 w 274"/>
                  <a:gd name="T73" fmla="*/ 40 h 399"/>
                  <a:gd name="T74" fmla="*/ 77 w 274"/>
                  <a:gd name="T75" fmla="*/ 63 h 399"/>
                  <a:gd name="T76" fmla="*/ 58 w 274"/>
                  <a:gd name="T77" fmla="*/ 96 h 399"/>
                  <a:gd name="T78" fmla="*/ 42 w 274"/>
                  <a:gd name="T79" fmla="*/ 98 h 399"/>
                  <a:gd name="T80" fmla="*/ 25 w 274"/>
                  <a:gd name="T81" fmla="*/ 94 h 399"/>
                  <a:gd name="T82" fmla="*/ 25 w 274"/>
                  <a:gd name="T83" fmla="*/ 82 h 399"/>
                  <a:gd name="T84" fmla="*/ 21 w 274"/>
                  <a:gd name="T85" fmla="*/ 70 h 399"/>
                  <a:gd name="T86" fmla="*/ 5 w 274"/>
                  <a:gd name="T87" fmla="*/ 89 h 399"/>
                  <a:gd name="T88" fmla="*/ 11 w 274"/>
                  <a:gd name="T89" fmla="*/ 119 h 399"/>
                  <a:gd name="T90" fmla="*/ 5 w 274"/>
                  <a:gd name="T91" fmla="*/ 124 h 399"/>
                  <a:gd name="T92" fmla="*/ 28 w 274"/>
                  <a:gd name="T93" fmla="*/ 143 h 399"/>
                  <a:gd name="T94" fmla="*/ 49 w 274"/>
                  <a:gd name="T95" fmla="*/ 173 h 399"/>
                  <a:gd name="T96" fmla="*/ 65 w 274"/>
                  <a:gd name="T97" fmla="*/ 206 h 399"/>
                  <a:gd name="T98" fmla="*/ 97 w 274"/>
                  <a:gd name="T99" fmla="*/ 269 h 399"/>
                  <a:gd name="T100" fmla="*/ 111 w 274"/>
                  <a:gd name="T101" fmla="*/ 297 h 399"/>
                  <a:gd name="T102" fmla="*/ 118 w 274"/>
                  <a:gd name="T103" fmla="*/ 315 h 399"/>
                  <a:gd name="T104" fmla="*/ 151 w 274"/>
                  <a:gd name="T105" fmla="*/ 339 h 399"/>
                  <a:gd name="T106" fmla="*/ 214 w 274"/>
                  <a:gd name="T107" fmla="*/ 376 h 399"/>
                  <a:gd name="T108" fmla="*/ 239 w 274"/>
                  <a:gd name="T109" fmla="*/ 395 h 399"/>
                  <a:gd name="T110" fmla="*/ 239 w 274"/>
                  <a:gd name="T111" fmla="*/ 399 h 399"/>
                  <a:gd name="T112" fmla="*/ 244 w 274"/>
                  <a:gd name="T113" fmla="*/ 397 h 399"/>
                  <a:gd name="T114" fmla="*/ 253 w 274"/>
                  <a:gd name="T115" fmla="*/ 378 h 399"/>
                  <a:gd name="T116" fmla="*/ 253 w 274"/>
                  <a:gd name="T117" fmla="*/ 37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4" h="399">
                    <a:moveTo>
                      <a:pt x="253" y="378"/>
                    </a:moveTo>
                    <a:lnTo>
                      <a:pt x="253" y="378"/>
                    </a:lnTo>
                    <a:lnTo>
                      <a:pt x="253" y="378"/>
                    </a:lnTo>
                    <a:cubicBezTo>
                      <a:pt x="253" y="374"/>
                      <a:pt x="253" y="371"/>
                      <a:pt x="256" y="369"/>
                    </a:cubicBezTo>
                    <a:cubicBezTo>
                      <a:pt x="260" y="367"/>
                      <a:pt x="267" y="357"/>
                      <a:pt x="267" y="353"/>
                    </a:cubicBezTo>
                    <a:cubicBezTo>
                      <a:pt x="267" y="348"/>
                      <a:pt x="258" y="348"/>
                      <a:pt x="258" y="343"/>
                    </a:cubicBezTo>
                    <a:cubicBezTo>
                      <a:pt x="258" y="336"/>
                      <a:pt x="267" y="327"/>
                      <a:pt x="265" y="325"/>
                    </a:cubicBezTo>
                    <a:cubicBezTo>
                      <a:pt x="260" y="322"/>
                      <a:pt x="270" y="313"/>
                      <a:pt x="270" y="306"/>
                    </a:cubicBezTo>
                    <a:cubicBezTo>
                      <a:pt x="267" y="301"/>
                      <a:pt x="265" y="278"/>
                      <a:pt x="267" y="276"/>
                    </a:cubicBezTo>
                    <a:cubicBezTo>
                      <a:pt x="270" y="273"/>
                      <a:pt x="274" y="273"/>
                      <a:pt x="272" y="266"/>
                    </a:cubicBezTo>
                    <a:cubicBezTo>
                      <a:pt x="270" y="259"/>
                      <a:pt x="263" y="245"/>
                      <a:pt x="258" y="236"/>
                    </a:cubicBezTo>
                    <a:cubicBezTo>
                      <a:pt x="251" y="234"/>
                      <a:pt x="242" y="234"/>
                      <a:pt x="237" y="236"/>
                    </a:cubicBezTo>
                    <a:cubicBezTo>
                      <a:pt x="230" y="238"/>
                      <a:pt x="232" y="217"/>
                      <a:pt x="232" y="208"/>
                    </a:cubicBezTo>
                    <a:cubicBezTo>
                      <a:pt x="232" y="201"/>
                      <a:pt x="225" y="206"/>
                      <a:pt x="223" y="210"/>
                    </a:cubicBezTo>
                    <a:cubicBezTo>
                      <a:pt x="221" y="215"/>
                      <a:pt x="212" y="213"/>
                      <a:pt x="200" y="213"/>
                    </a:cubicBezTo>
                    <a:cubicBezTo>
                      <a:pt x="191" y="213"/>
                      <a:pt x="195" y="201"/>
                      <a:pt x="188" y="201"/>
                    </a:cubicBezTo>
                    <a:cubicBezTo>
                      <a:pt x="184" y="203"/>
                      <a:pt x="179" y="199"/>
                      <a:pt x="179" y="194"/>
                    </a:cubicBezTo>
                    <a:cubicBezTo>
                      <a:pt x="179" y="187"/>
                      <a:pt x="174" y="182"/>
                      <a:pt x="170" y="175"/>
                    </a:cubicBezTo>
                    <a:cubicBezTo>
                      <a:pt x="165" y="168"/>
                      <a:pt x="160" y="161"/>
                      <a:pt x="165" y="157"/>
                    </a:cubicBezTo>
                    <a:cubicBezTo>
                      <a:pt x="167" y="152"/>
                      <a:pt x="163" y="150"/>
                      <a:pt x="167" y="143"/>
                    </a:cubicBezTo>
                    <a:cubicBezTo>
                      <a:pt x="172" y="138"/>
                      <a:pt x="179" y="140"/>
                      <a:pt x="177" y="131"/>
                    </a:cubicBezTo>
                    <a:cubicBezTo>
                      <a:pt x="174" y="124"/>
                      <a:pt x="184" y="119"/>
                      <a:pt x="184" y="112"/>
                    </a:cubicBezTo>
                    <a:cubicBezTo>
                      <a:pt x="184" y="103"/>
                      <a:pt x="193" y="105"/>
                      <a:pt x="202" y="98"/>
                    </a:cubicBezTo>
                    <a:cubicBezTo>
                      <a:pt x="212" y="91"/>
                      <a:pt x="221" y="96"/>
                      <a:pt x="228" y="89"/>
                    </a:cubicBezTo>
                    <a:cubicBezTo>
                      <a:pt x="235" y="84"/>
                      <a:pt x="239" y="89"/>
                      <a:pt x="246" y="89"/>
                    </a:cubicBezTo>
                    <a:cubicBezTo>
                      <a:pt x="242" y="84"/>
                      <a:pt x="235" y="82"/>
                      <a:pt x="232" y="77"/>
                    </a:cubicBezTo>
                    <a:cubicBezTo>
                      <a:pt x="230" y="73"/>
                      <a:pt x="242" y="66"/>
                      <a:pt x="244" y="61"/>
                    </a:cubicBezTo>
                    <a:cubicBezTo>
                      <a:pt x="246" y="56"/>
                      <a:pt x="232" y="49"/>
                      <a:pt x="228" y="47"/>
                    </a:cubicBezTo>
                    <a:cubicBezTo>
                      <a:pt x="225" y="47"/>
                      <a:pt x="219" y="52"/>
                      <a:pt x="214" y="49"/>
                    </a:cubicBezTo>
                    <a:cubicBezTo>
                      <a:pt x="212" y="47"/>
                      <a:pt x="204" y="47"/>
                      <a:pt x="202" y="49"/>
                    </a:cubicBezTo>
                    <a:cubicBezTo>
                      <a:pt x="198" y="52"/>
                      <a:pt x="177" y="54"/>
                      <a:pt x="177" y="47"/>
                    </a:cubicBezTo>
                    <a:cubicBezTo>
                      <a:pt x="179" y="40"/>
                      <a:pt x="167" y="38"/>
                      <a:pt x="170" y="33"/>
                    </a:cubicBezTo>
                    <a:cubicBezTo>
                      <a:pt x="170" y="28"/>
                      <a:pt x="165" y="21"/>
                      <a:pt x="156" y="21"/>
                    </a:cubicBezTo>
                    <a:cubicBezTo>
                      <a:pt x="149" y="19"/>
                      <a:pt x="149" y="7"/>
                      <a:pt x="144" y="3"/>
                    </a:cubicBezTo>
                    <a:cubicBezTo>
                      <a:pt x="139" y="0"/>
                      <a:pt x="132" y="3"/>
                      <a:pt x="125" y="3"/>
                    </a:cubicBezTo>
                    <a:cubicBezTo>
                      <a:pt x="132" y="12"/>
                      <a:pt x="135" y="14"/>
                      <a:pt x="130" y="19"/>
                    </a:cubicBezTo>
                    <a:cubicBezTo>
                      <a:pt x="123" y="24"/>
                      <a:pt x="130" y="24"/>
                      <a:pt x="118" y="40"/>
                    </a:cubicBezTo>
                    <a:cubicBezTo>
                      <a:pt x="107" y="56"/>
                      <a:pt x="86" y="59"/>
                      <a:pt x="77" y="63"/>
                    </a:cubicBezTo>
                    <a:cubicBezTo>
                      <a:pt x="67" y="66"/>
                      <a:pt x="63" y="84"/>
                      <a:pt x="58" y="96"/>
                    </a:cubicBezTo>
                    <a:cubicBezTo>
                      <a:pt x="51" y="110"/>
                      <a:pt x="46" y="105"/>
                      <a:pt x="42" y="98"/>
                    </a:cubicBezTo>
                    <a:cubicBezTo>
                      <a:pt x="37" y="91"/>
                      <a:pt x="32" y="98"/>
                      <a:pt x="25" y="94"/>
                    </a:cubicBezTo>
                    <a:cubicBezTo>
                      <a:pt x="18" y="87"/>
                      <a:pt x="23" y="87"/>
                      <a:pt x="25" y="82"/>
                    </a:cubicBezTo>
                    <a:cubicBezTo>
                      <a:pt x="28" y="80"/>
                      <a:pt x="25" y="75"/>
                      <a:pt x="21" y="70"/>
                    </a:cubicBezTo>
                    <a:cubicBezTo>
                      <a:pt x="14" y="73"/>
                      <a:pt x="7" y="82"/>
                      <a:pt x="5" y="89"/>
                    </a:cubicBezTo>
                    <a:cubicBezTo>
                      <a:pt x="0" y="98"/>
                      <a:pt x="11" y="115"/>
                      <a:pt x="11" y="119"/>
                    </a:cubicBezTo>
                    <a:cubicBezTo>
                      <a:pt x="14" y="124"/>
                      <a:pt x="7" y="119"/>
                      <a:pt x="5" y="124"/>
                    </a:cubicBezTo>
                    <a:cubicBezTo>
                      <a:pt x="5" y="131"/>
                      <a:pt x="21" y="138"/>
                      <a:pt x="28" y="143"/>
                    </a:cubicBezTo>
                    <a:cubicBezTo>
                      <a:pt x="37" y="150"/>
                      <a:pt x="42" y="166"/>
                      <a:pt x="49" y="173"/>
                    </a:cubicBezTo>
                    <a:cubicBezTo>
                      <a:pt x="58" y="180"/>
                      <a:pt x="58" y="187"/>
                      <a:pt x="65" y="206"/>
                    </a:cubicBezTo>
                    <a:cubicBezTo>
                      <a:pt x="72" y="224"/>
                      <a:pt x="88" y="255"/>
                      <a:pt x="97" y="269"/>
                    </a:cubicBezTo>
                    <a:cubicBezTo>
                      <a:pt x="109" y="280"/>
                      <a:pt x="114" y="292"/>
                      <a:pt x="111" y="297"/>
                    </a:cubicBezTo>
                    <a:cubicBezTo>
                      <a:pt x="109" y="299"/>
                      <a:pt x="111" y="311"/>
                      <a:pt x="118" y="315"/>
                    </a:cubicBezTo>
                    <a:cubicBezTo>
                      <a:pt x="125" y="320"/>
                      <a:pt x="132" y="329"/>
                      <a:pt x="151" y="339"/>
                    </a:cubicBezTo>
                    <a:cubicBezTo>
                      <a:pt x="172" y="348"/>
                      <a:pt x="209" y="367"/>
                      <a:pt x="214" y="376"/>
                    </a:cubicBezTo>
                    <a:cubicBezTo>
                      <a:pt x="219" y="385"/>
                      <a:pt x="235" y="395"/>
                      <a:pt x="239" y="395"/>
                    </a:cubicBezTo>
                    <a:lnTo>
                      <a:pt x="239" y="399"/>
                    </a:lnTo>
                    <a:cubicBezTo>
                      <a:pt x="242" y="397"/>
                      <a:pt x="244" y="397"/>
                      <a:pt x="244" y="397"/>
                    </a:cubicBezTo>
                    <a:cubicBezTo>
                      <a:pt x="251" y="392"/>
                      <a:pt x="251" y="383"/>
                      <a:pt x="253" y="378"/>
                    </a:cubicBezTo>
                    <a:lnTo>
                      <a:pt x="253" y="37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6" name="Freeform 384">
                <a:extLst>
                  <a:ext uri="{FF2B5EF4-FFF2-40B4-BE49-F238E27FC236}">
                    <a16:creationId xmlns:a16="http://schemas.microsoft.com/office/drawing/2014/main" id="{FEB747E3-E74E-9E5A-357E-3149D7267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364"/>
                <a:ext cx="164" cy="240"/>
              </a:xfrm>
              <a:custGeom>
                <a:avLst/>
                <a:gdLst>
                  <a:gd name="T0" fmla="*/ 253 w 274"/>
                  <a:gd name="T1" fmla="*/ 378 h 399"/>
                  <a:gd name="T2" fmla="*/ 253 w 274"/>
                  <a:gd name="T3" fmla="*/ 378 h 399"/>
                  <a:gd name="T4" fmla="*/ 253 w 274"/>
                  <a:gd name="T5" fmla="*/ 378 h 399"/>
                  <a:gd name="T6" fmla="*/ 256 w 274"/>
                  <a:gd name="T7" fmla="*/ 369 h 399"/>
                  <a:gd name="T8" fmla="*/ 267 w 274"/>
                  <a:gd name="T9" fmla="*/ 353 h 399"/>
                  <a:gd name="T10" fmla="*/ 258 w 274"/>
                  <a:gd name="T11" fmla="*/ 343 h 399"/>
                  <a:gd name="T12" fmla="*/ 265 w 274"/>
                  <a:gd name="T13" fmla="*/ 325 h 399"/>
                  <a:gd name="T14" fmla="*/ 270 w 274"/>
                  <a:gd name="T15" fmla="*/ 306 h 399"/>
                  <a:gd name="T16" fmla="*/ 267 w 274"/>
                  <a:gd name="T17" fmla="*/ 276 h 399"/>
                  <a:gd name="T18" fmla="*/ 272 w 274"/>
                  <a:gd name="T19" fmla="*/ 266 h 399"/>
                  <a:gd name="T20" fmla="*/ 258 w 274"/>
                  <a:gd name="T21" fmla="*/ 236 h 399"/>
                  <a:gd name="T22" fmla="*/ 237 w 274"/>
                  <a:gd name="T23" fmla="*/ 236 h 399"/>
                  <a:gd name="T24" fmla="*/ 232 w 274"/>
                  <a:gd name="T25" fmla="*/ 208 h 399"/>
                  <a:gd name="T26" fmla="*/ 223 w 274"/>
                  <a:gd name="T27" fmla="*/ 210 h 399"/>
                  <a:gd name="T28" fmla="*/ 200 w 274"/>
                  <a:gd name="T29" fmla="*/ 213 h 399"/>
                  <a:gd name="T30" fmla="*/ 188 w 274"/>
                  <a:gd name="T31" fmla="*/ 201 h 399"/>
                  <a:gd name="T32" fmla="*/ 179 w 274"/>
                  <a:gd name="T33" fmla="*/ 194 h 399"/>
                  <a:gd name="T34" fmla="*/ 170 w 274"/>
                  <a:gd name="T35" fmla="*/ 175 h 399"/>
                  <a:gd name="T36" fmla="*/ 165 w 274"/>
                  <a:gd name="T37" fmla="*/ 157 h 399"/>
                  <a:gd name="T38" fmla="*/ 167 w 274"/>
                  <a:gd name="T39" fmla="*/ 143 h 399"/>
                  <a:gd name="T40" fmla="*/ 177 w 274"/>
                  <a:gd name="T41" fmla="*/ 131 h 399"/>
                  <a:gd name="T42" fmla="*/ 184 w 274"/>
                  <a:gd name="T43" fmla="*/ 112 h 399"/>
                  <a:gd name="T44" fmla="*/ 202 w 274"/>
                  <a:gd name="T45" fmla="*/ 98 h 399"/>
                  <a:gd name="T46" fmla="*/ 228 w 274"/>
                  <a:gd name="T47" fmla="*/ 89 h 399"/>
                  <a:gd name="T48" fmla="*/ 246 w 274"/>
                  <a:gd name="T49" fmla="*/ 89 h 399"/>
                  <a:gd name="T50" fmla="*/ 232 w 274"/>
                  <a:gd name="T51" fmla="*/ 77 h 399"/>
                  <a:gd name="T52" fmla="*/ 244 w 274"/>
                  <a:gd name="T53" fmla="*/ 61 h 399"/>
                  <a:gd name="T54" fmla="*/ 228 w 274"/>
                  <a:gd name="T55" fmla="*/ 47 h 399"/>
                  <a:gd name="T56" fmla="*/ 214 w 274"/>
                  <a:gd name="T57" fmla="*/ 49 h 399"/>
                  <a:gd name="T58" fmla="*/ 202 w 274"/>
                  <a:gd name="T59" fmla="*/ 49 h 399"/>
                  <a:gd name="T60" fmla="*/ 177 w 274"/>
                  <a:gd name="T61" fmla="*/ 47 h 399"/>
                  <a:gd name="T62" fmla="*/ 170 w 274"/>
                  <a:gd name="T63" fmla="*/ 33 h 399"/>
                  <a:gd name="T64" fmla="*/ 156 w 274"/>
                  <a:gd name="T65" fmla="*/ 21 h 399"/>
                  <a:gd name="T66" fmla="*/ 144 w 274"/>
                  <a:gd name="T67" fmla="*/ 3 h 399"/>
                  <a:gd name="T68" fmla="*/ 125 w 274"/>
                  <a:gd name="T69" fmla="*/ 3 h 399"/>
                  <a:gd name="T70" fmla="*/ 130 w 274"/>
                  <a:gd name="T71" fmla="*/ 19 h 399"/>
                  <a:gd name="T72" fmla="*/ 118 w 274"/>
                  <a:gd name="T73" fmla="*/ 40 h 399"/>
                  <a:gd name="T74" fmla="*/ 77 w 274"/>
                  <a:gd name="T75" fmla="*/ 63 h 399"/>
                  <a:gd name="T76" fmla="*/ 58 w 274"/>
                  <a:gd name="T77" fmla="*/ 96 h 399"/>
                  <a:gd name="T78" fmla="*/ 42 w 274"/>
                  <a:gd name="T79" fmla="*/ 98 h 399"/>
                  <a:gd name="T80" fmla="*/ 25 w 274"/>
                  <a:gd name="T81" fmla="*/ 94 h 399"/>
                  <a:gd name="T82" fmla="*/ 25 w 274"/>
                  <a:gd name="T83" fmla="*/ 82 h 399"/>
                  <a:gd name="T84" fmla="*/ 21 w 274"/>
                  <a:gd name="T85" fmla="*/ 70 h 399"/>
                  <a:gd name="T86" fmla="*/ 5 w 274"/>
                  <a:gd name="T87" fmla="*/ 89 h 399"/>
                  <a:gd name="T88" fmla="*/ 11 w 274"/>
                  <a:gd name="T89" fmla="*/ 119 h 399"/>
                  <a:gd name="T90" fmla="*/ 5 w 274"/>
                  <a:gd name="T91" fmla="*/ 124 h 399"/>
                  <a:gd name="T92" fmla="*/ 28 w 274"/>
                  <a:gd name="T93" fmla="*/ 143 h 399"/>
                  <a:gd name="T94" fmla="*/ 49 w 274"/>
                  <a:gd name="T95" fmla="*/ 173 h 399"/>
                  <a:gd name="T96" fmla="*/ 65 w 274"/>
                  <a:gd name="T97" fmla="*/ 206 h 399"/>
                  <a:gd name="T98" fmla="*/ 97 w 274"/>
                  <a:gd name="T99" fmla="*/ 269 h 399"/>
                  <a:gd name="T100" fmla="*/ 111 w 274"/>
                  <a:gd name="T101" fmla="*/ 297 h 399"/>
                  <a:gd name="T102" fmla="*/ 118 w 274"/>
                  <a:gd name="T103" fmla="*/ 315 h 399"/>
                  <a:gd name="T104" fmla="*/ 151 w 274"/>
                  <a:gd name="T105" fmla="*/ 339 h 399"/>
                  <a:gd name="T106" fmla="*/ 214 w 274"/>
                  <a:gd name="T107" fmla="*/ 376 h 399"/>
                  <a:gd name="T108" fmla="*/ 239 w 274"/>
                  <a:gd name="T109" fmla="*/ 395 h 399"/>
                  <a:gd name="T110" fmla="*/ 239 w 274"/>
                  <a:gd name="T111" fmla="*/ 399 h 399"/>
                  <a:gd name="T112" fmla="*/ 244 w 274"/>
                  <a:gd name="T113" fmla="*/ 397 h 399"/>
                  <a:gd name="T114" fmla="*/ 253 w 274"/>
                  <a:gd name="T115" fmla="*/ 37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4" h="399">
                    <a:moveTo>
                      <a:pt x="253" y="378"/>
                    </a:moveTo>
                    <a:lnTo>
                      <a:pt x="253" y="378"/>
                    </a:lnTo>
                    <a:lnTo>
                      <a:pt x="253" y="378"/>
                    </a:lnTo>
                    <a:cubicBezTo>
                      <a:pt x="253" y="374"/>
                      <a:pt x="253" y="371"/>
                      <a:pt x="256" y="369"/>
                    </a:cubicBezTo>
                    <a:cubicBezTo>
                      <a:pt x="260" y="367"/>
                      <a:pt x="267" y="357"/>
                      <a:pt x="267" y="353"/>
                    </a:cubicBezTo>
                    <a:cubicBezTo>
                      <a:pt x="267" y="348"/>
                      <a:pt x="258" y="348"/>
                      <a:pt x="258" y="343"/>
                    </a:cubicBezTo>
                    <a:cubicBezTo>
                      <a:pt x="258" y="336"/>
                      <a:pt x="267" y="327"/>
                      <a:pt x="265" y="325"/>
                    </a:cubicBezTo>
                    <a:cubicBezTo>
                      <a:pt x="260" y="322"/>
                      <a:pt x="270" y="313"/>
                      <a:pt x="270" y="306"/>
                    </a:cubicBezTo>
                    <a:cubicBezTo>
                      <a:pt x="267" y="301"/>
                      <a:pt x="265" y="278"/>
                      <a:pt x="267" y="276"/>
                    </a:cubicBezTo>
                    <a:cubicBezTo>
                      <a:pt x="270" y="273"/>
                      <a:pt x="274" y="273"/>
                      <a:pt x="272" y="266"/>
                    </a:cubicBezTo>
                    <a:cubicBezTo>
                      <a:pt x="270" y="259"/>
                      <a:pt x="263" y="245"/>
                      <a:pt x="258" y="236"/>
                    </a:cubicBezTo>
                    <a:cubicBezTo>
                      <a:pt x="251" y="234"/>
                      <a:pt x="242" y="234"/>
                      <a:pt x="237" y="236"/>
                    </a:cubicBezTo>
                    <a:cubicBezTo>
                      <a:pt x="230" y="238"/>
                      <a:pt x="232" y="217"/>
                      <a:pt x="232" y="208"/>
                    </a:cubicBezTo>
                    <a:cubicBezTo>
                      <a:pt x="232" y="201"/>
                      <a:pt x="225" y="206"/>
                      <a:pt x="223" y="210"/>
                    </a:cubicBezTo>
                    <a:cubicBezTo>
                      <a:pt x="221" y="215"/>
                      <a:pt x="212" y="213"/>
                      <a:pt x="200" y="213"/>
                    </a:cubicBezTo>
                    <a:cubicBezTo>
                      <a:pt x="191" y="213"/>
                      <a:pt x="195" y="201"/>
                      <a:pt x="188" y="201"/>
                    </a:cubicBezTo>
                    <a:cubicBezTo>
                      <a:pt x="184" y="203"/>
                      <a:pt x="179" y="199"/>
                      <a:pt x="179" y="194"/>
                    </a:cubicBezTo>
                    <a:cubicBezTo>
                      <a:pt x="179" y="187"/>
                      <a:pt x="174" y="182"/>
                      <a:pt x="170" y="175"/>
                    </a:cubicBezTo>
                    <a:cubicBezTo>
                      <a:pt x="165" y="168"/>
                      <a:pt x="160" y="161"/>
                      <a:pt x="165" y="157"/>
                    </a:cubicBezTo>
                    <a:cubicBezTo>
                      <a:pt x="167" y="152"/>
                      <a:pt x="163" y="150"/>
                      <a:pt x="167" y="143"/>
                    </a:cubicBezTo>
                    <a:cubicBezTo>
                      <a:pt x="172" y="138"/>
                      <a:pt x="179" y="140"/>
                      <a:pt x="177" y="131"/>
                    </a:cubicBezTo>
                    <a:cubicBezTo>
                      <a:pt x="174" y="124"/>
                      <a:pt x="184" y="119"/>
                      <a:pt x="184" y="112"/>
                    </a:cubicBezTo>
                    <a:cubicBezTo>
                      <a:pt x="184" y="103"/>
                      <a:pt x="193" y="105"/>
                      <a:pt x="202" y="98"/>
                    </a:cubicBezTo>
                    <a:cubicBezTo>
                      <a:pt x="212" y="91"/>
                      <a:pt x="221" y="96"/>
                      <a:pt x="228" y="89"/>
                    </a:cubicBezTo>
                    <a:cubicBezTo>
                      <a:pt x="235" y="84"/>
                      <a:pt x="239" y="89"/>
                      <a:pt x="246" y="89"/>
                    </a:cubicBezTo>
                    <a:cubicBezTo>
                      <a:pt x="242" y="84"/>
                      <a:pt x="235" y="82"/>
                      <a:pt x="232" y="77"/>
                    </a:cubicBezTo>
                    <a:cubicBezTo>
                      <a:pt x="230" y="73"/>
                      <a:pt x="242" y="66"/>
                      <a:pt x="244" y="61"/>
                    </a:cubicBezTo>
                    <a:cubicBezTo>
                      <a:pt x="246" y="56"/>
                      <a:pt x="232" y="49"/>
                      <a:pt x="228" y="47"/>
                    </a:cubicBezTo>
                    <a:cubicBezTo>
                      <a:pt x="225" y="47"/>
                      <a:pt x="219" y="52"/>
                      <a:pt x="214" y="49"/>
                    </a:cubicBezTo>
                    <a:cubicBezTo>
                      <a:pt x="212" y="47"/>
                      <a:pt x="204" y="47"/>
                      <a:pt x="202" y="49"/>
                    </a:cubicBezTo>
                    <a:cubicBezTo>
                      <a:pt x="198" y="52"/>
                      <a:pt x="177" y="54"/>
                      <a:pt x="177" y="47"/>
                    </a:cubicBezTo>
                    <a:cubicBezTo>
                      <a:pt x="179" y="40"/>
                      <a:pt x="167" y="38"/>
                      <a:pt x="170" y="33"/>
                    </a:cubicBezTo>
                    <a:cubicBezTo>
                      <a:pt x="170" y="28"/>
                      <a:pt x="165" y="21"/>
                      <a:pt x="156" y="21"/>
                    </a:cubicBezTo>
                    <a:cubicBezTo>
                      <a:pt x="149" y="19"/>
                      <a:pt x="149" y="7"/>
                      <a:pt x="144" y="3"/>
                    </a:cubicBezTo>
                    <a:cubicBezTo>
                      <a:pt x="139" y="0"/>
                      <a:pt x="132" y="3"/>
                      <a:pt x="125" y="3"/>
                    </a:cubicBezTo>
                    <a:cubicBezTo>
                      <a:pt x="132" y="12"/>
                      <a:pt x="135" y="14"/>
                      <a:pt x="130" y="19"/>
                    </a:cubicBezTo>
                    <a:cubicBezTo>
                      <a:pt x="123" y="24"/>
                      <a:pt x="130" y="24"/>
                      <a:pt x="118" y="40"/>
                    </a:cubicBezTo>
                    <a:cubicBezTo>
                      <a:pt x="107" y="56"/>
                      <a:pt x="86" y="59"/>
                      <a:pt x="77" y="63"/>
                    </a:cubicBezTo>
                    <a:cubicBezTo>
                      <a:pt x="67" y="66"/>
                      <a:pt x="63" y="84"/>
                      <a:pt x="58" y="96"/>
                    </a:cubicBezTo>
                    <a:cubicBezTo>
                      <a:pt x="51" y="110"/>
                      <a:pt x="46" y="105"/>
                      <a:pt x="42" y="98"/>
                    </a:cubicBezTo>
                    <a:cubicBezTo>
                      <a:pt x="37" y="91"/>
                      <a:pt x="32" y="98"/>
                      <a:pt x="25" y="94"/>
                    </a:cubicBezTo>
                    <a:cubicBezTo>
                      <a:pt x="18" y="87"/>
                      <a:pt x="23" y="87"/>
                      <a:pt x="25" y="82"/>
                    </a:cubicBezTo>
                    <a:cubicBezTo>
                      <a:pt x="28" y="80"/>
                      <a:pt x="25" y="75"/>
                      <a:pt x="21" y="70"/>
                    </a:cubicBezTo>
                    <a:cubicBezTo>
                      <a:pt x="14" y="73"/>
                      <a:pt x="7" y="82"/>
                      <a:pt x="5" y="89"/>
                    </a:cubicBezTo>
                    <a:cubicBezTo>
                      <a:pt x="0" y="98"/>
                      <a:pt x="11" y="115"/>
                      <a:pt x="11" y="119"/>
                    </a:cubicBezTo>
                    <a:cubicBezTo>
                      <a:pt x="14" y="124"/>
                      <a:pt x="7" y="119"/>
                      <a:pt x="5" y="124"/>
                    </a:cubicBezTo>
                    <a:cubicBezTo>
                      <a:pt x="5" y="131"/>
                      <a:pt x="21" y="138"/>
                      <a:pt x="28" y="143"/>
                    </a:cubicBezTo>
                    <a:cubicBezTo>
                      <a:pt x="37" y="150"/>
                      <a:pt x="42" y="166"/>
                      <a:pt x="49" y="173"/>
                    </a:cubicBezTo>
                    <a:cubicBezTo>
                      <a:pt x="58" y="180"/>
                      <a:pt x="58" y="187"/>
                      <a:pt x="65" y="206"/>
                    </a:cubicBezTo>
                    <a:cubicBezTo>
                      <a:pt x="72" y="224"/>
                      <a:pt x="88" y="255"/>
                      <a:pt x="97" y="269"/>
                    </a:cubicBezTo>
                    <a:cubicBezTo>
                      <a:pt x="109" y="280"/>
                      <a:pt x="114" y="292"/>
                      <a:pt x="111" y="297"/>
                    </a:cubicBezTo>
                    <a:cubicBezTo>
                      <a:pt x="109" y="299"/>
                      <a:pt x="111" y="311"/>
                      <a:pt x="118" y="315"/>
                    </a:cubicBezTo>
                    <a:cubicBezTo>
                      <a:pt x="125" y="320"/>
                      <a:pt x="132" y="329"/>
                      <a:pt x="151" y="339"/>
                    </a:cubicBezTo>
                    <a:cubicBezTo>
                      <a:pt x="172" y="348"/>
                      <a:pt x="209" y="367"/>
                      <a:pt x="214" y="376"/>
                    </a:cubicBezTo>
                    <a:cubicBezTo>
                      <a:pt x="219" y="385"/>
                      <a:pt x="235" y="395"/>
                      <a:pt x="239" y="395"/>
                    </a:cubicBezTo>
                    <a:lnTo>
                      <a:pt x="239" y="399"/>
                    </a:lnTo>
                    <a:cubicBezTo>
                      <a:pt x="242" y="397"/>
                      <a:pt x="244" y="397"/>
                      <a:pt x="244" y="397"/>
                    </a:cubicBezTo>
                    <a:cubicBezTo>
                      <a:pt x="251" y="392"/>
                      <a:pt x="251" y="383"/>
                      <a:pt x="253" y="37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7" name="Freeform 385">
                <a:extLst>
                  <a:ext uri="{FF2B5EF4-FFF2-40B4-BE49-F238E27FC236}">
                    <a16:creationId xmlns:a16="http://schemas.microsoft.com/office/drawing/2014/main" id="{D45DE3AC-4062-C944-CE18-59A5755FD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364"/>
                <a:ext cx="164" cy="240"/>
              </a:xfrm>
              <a:custGeom>
                <a:avLst/>
                <a:gdLst>
                  <a:gd name="T0" fmla="*/ 253 w 274"/>
                  <a:gd name="T1" fmla="*/ 378 h 399"/>
                  <a:gd name="T2" fmla="*/ 253 w 274"/>
                  <a:gd name="T3" fmla="*/ 378 h 399"/>
                  <a:gd name="T4" fmla="*/ 253 w 274"/>
                  <a:gd name="T5" fmla="*/ 378 h 399"/>
                  <a:gd name="T6" fmla="*/ 256 w 274"/>
                  <a:gd name="T7" fmla="*/ 369 h 399"/>
                  <a:gd name="T8" fmla="*/ 267 w 274"/>
                  <a:gd name="T9" fmla="*/ 353 h 399"/>
                  <a:gd name="T10" fmla="*/ 258 w 274"/>
                  <a:gd name="T11" fmla="*/ 343 h 399"/>
                  <a:gd name="T12" fmla="*/ 265 w 274"/>
                  <a:gd name="T13" fmla="*/ 325 h 399"/>
                  <a:gd name="T14" fmla="*/ 270 w 274"/>
                  <a:gd name="T15" fmla="*/ 306 h 399"/>
                  <a:gd name="T16" fmla="*/ 267 w 274"/>
                  <a:gd name="T17" fmla="*/ 276 h 399"/>
                  <a:gd name="T18" fmla="*/ 272 w 274"/>
                  <a:gd name="T19" fmla="*/ 266 h 399"/>
                  <a:gd name="T20" fmla="*/ 258 w 274"/>
                  <a:gd name="T21" fmla="*/ 236 h 399"/>
                  <a:gd name="T22" fmla="*/ 237 w 274"/>
                  <a:gd name="T23" fmla="*/ 236 h 399"/>
                  <a:gd name="T24" fmla="*/ 232 w 274"/>
                  <a:gd name="T25" fmla="*/ 208 h 399"/>
                  <a:gd name="T26" fmla="*/ 223 w 274"/>
                  <a:gd name="T27" fmla="*/ 210 h 399"/>
                  <a:gd name="T28" fmla="*/ 200 w 274"/>
                  <a:gd name="T29" fmla="*/ 213 h 399"/>
                  <a:gd name="T30" fmla="*/ 188 w 274"/>
                  <a:gd name="T31" fmla="*/ 201 h 399"/>
                  <a:gd name="T32" fmla="*/ 179 w 274"/>
                  <a:gd name="T33" fmla="*/ 194 h 399"/>
                  <a:gd name="T34" fmla="*/ 170 w 274"/>
                  <a:gd name="T35" fmla="*/ 175 h 399"/>
                  <a:gd name="T36" fmla="*/ 165 w 274"/>
                  <a:gd name="T37" fmla="*/ 157 h 399"/>
                  <a:gd name="T38" fmla="*/ 167 w 274"/>
                  <a:gd name="T39" fmla="*/ 143 h 399"/>
                  <a:gd name="T40" fmla="*/ 177 w 274"/>
                  <a:gd name="T41" fmla="*/ 131 h 399"/>
                  <a:gd name="T42" fmla="*/ 184 w 274"/>
                  <a:gd name="T43" fmla="*/ 112 h 399"/>
                  <a:gd name="T44" fmla="*/ 202 w 274"/>
                  <a:gd name="T45" fmla="*/ 98 h 399"/>
                  <a:gd name="T46" fmla="*/ 228 w 274"/>
                  <a:gd name="T47" fmla="*/ 89 h 399"/>
                  <a:gd name="T48" fmla="*/ 246 w 274"/>
                  <a:gd name="T49" fmla="*/ 89 h 399"/>
                  <a:gd name="T50" fmla="*/ 232 w 274"/>
                  <a:gd name="T51" fmla="*/ 77 h 399"/>
                  <a:gd name="T52" fmla="*/ 244 w 274"/>
                  <a:gd name="T53" fmla="*/ 61 h 399"/>
                  <a:gd name="T54" fmla="*/ 228 w 274"/>
                  <a:gd name="T55" fmla="*/ 47 h 399"/>
                  <a:gd name="T56" fmla="*/ 214 w 274"/>
                  <a:gd name="T57" fmla="*/ 49 h 399"/>
                  <a:gd name="T58" fmla="*/ 202 w 274"/>
                  <a:gd name="T59" fmla="*/ 49 h 399"/>
                  <a:gd name="T60" fmla="*/ 177 w 274"/>
                  <a:gd name="T61" fmla="*/ 47 h 399"/>
                  <a:gd name="T62" fmla="*/ 170 w 274"/>
                  <a:gd name="T63" fmla="*/ 33 h 399"/>
                  <a:gd name="T64" fmla="*/ 156 w 274"/>
                  <a:gd name="T65" fmla="*/ 21 h 399"/>
                  <a:gd name="T66" fmla="*/ 144 w 274"/>
                  <a:gd name="T67" fmla="*/ 3 h 399"/>
                  <a:gd name="T68" fmla="*/ 125 w 274"/>
                  <a:gd name="T69" fmla="*/ 3 h 399"/>
                  <a:gd name="T70" fmla="*/ 130 w 274"/>
                  <a:gd name="T71" fmla="*/ 19 h 399"/>
                  <a:gd name="T72" fmla="*/ 118 w 274"/>
                  <a:gd name="T73" fmla="*/ 40 h 399"/>
                  <a:gd name="T74" fmla="*/ 77 w 274"/>
                  <a:gd name="T75" fmla="*/ 63 h 399"/>
                  <a:gd name="T76" fmla="*/ 58 w 274"/>
                  <a:gd name="T77" fmla="*/ 96 h 399"/>
                  <a:gd name="T78" fmla="*/ 42 w 274"/>
                  <a:gd name="T79" fmla="*/ 98 h 399"/>
                  <a:gd name="T80" fmla="*/ 25 w 274"/>
                  <a:gd name="T81" fmla="*/ 94 h 399"/>
                  <a:gd name="T82" fmla="*/ 25 w 274"/>
                  <a:gd name="T83" fmla="*/ 82 h 399"/>
                  <a:gd name="T84" fmla="*/ 21 w 274"/>
                  <a:gd name="T85" fmla="*/ 70 h 399"/>
                  <a:gd name="T86" fmla="*/ 5 w 274"/>
                  <a:gd name="T87" fmla="*/ 89 h 399"/>
                  <a:gd name="T88" fmla="*/ 11 w 274"/>
                  <a:gd name="T89" fmla="*/ 119 h 399"/>
                  <a:gd name="T90" fmla="*/ 5 w 274"/>
                  <a:gd name="T91" fmla="*/ 124 h 399"/>
                  <a:gd name="T92" fmla="*/ 28 w 274"/>
                  <a:gd name="T93" fmla="*/ 143 h 399"/>
                  <a:gd name="T94" fmla="*/ 49 w 274"/>
                  <a:gd name="T95" fmla="*/ 173 h 399"/>
                  <a:gd name="T96" fmla="*/ 65 w 274"/>
                  <a:gd name="T97" fmla="*/ 206 h 399"/>
                  <a:gd name="T98" fmla="*/ 97 w 274"/>
                  <a:gd name="T99" fmla="*/ 269 h 399"/>
                  <a:gd name="T100" fmla="*/ 111 w 274"/>
                  <a:gd name="T101" fmla="*/ 297 h 399"/>
                  <a:gd name="T102" fmla="*/ 118 w 274"/>
                  <a:gd name="T103" fmla="*/ 315 h 399"/>
                  <a:gd name="T104" fmla="*/ 151 w 274"/>
                  <a:gd name="T105" fmla="*/ 339 h 399"/>
                  <a:gd name="T106" fmla="*/ 214 w 274"/>
                  <a:gd name="T107" fmla="*/ 376 h 399"/>
                  <a:gd name="T108" fmla="*/ 239 w 274"/>
                  <a:gd name="T109" fmla="*/ 395 h 399"/>
                  <a:gd name="T110" fmla="*/ 239 w 274"/>
                  <a:gd name="T111" fmla="*/ 399 h 399"/>
                  <a:gd name="T112" fmla="*/ 244 w 274"/>
                  <a:gd name="T113" fmla="*/ 397 h 399"/>
                  <a:gd name="T114" fmla="*/ 253 w 274"/>
                  <a:gd name="T115" fmla="*/ 378 h 399"/>
                  <a:gd name="T116" fmla="*/ 253 w 274"/>
                  <a:gd name="T117" fmla="*/ 37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4" h="399">
                    <a:moveTo>
                      <a:pt x="253" y="378"/>
                    </a:moveTo>
                    <a:lnTo>
                      <a:pt x="253" y="378"/>
                    </a:lnTo>
                    <a:lnTo>
                      <a:pt x="253" y="378"/>
                    </a:lnTo>
                    <a:cubicBezTo>
                      <a:pt x="253" y="374"/>
                      <a:pt x="253" y="371"/>
                      <a:pt x="256" y="369"/>
                    </a:cubicBezTo>
                    <a:cubicBezTo>
                      <a:pt x="260" y="367"/>
                      <a:pt x="267" y="357"/>
                      <a:pt x="267" y="353"/>
                    </a:cubicBezTo>
                    <a:cubicBezTo>
                      <a:pt x="267" y="348"/>
                      <a:pt x="258" y="348"/>
                      <a:pt x="258" y="343"/>
                    </a:cubicBezTo>
                    <a:cubicBezTo>
                      <a:pt x="258" y="336"/>
                      <a:pt x="267" y="327"/>
                      <a:pt x="265" y="325"/>
                    </a:cubicBezTo>
                    <a:cubicBezTo>
                      <a:pt x="260" y="322"/>
                      <a:pt x="270" y="313"/>
                      <a:pt x="270" y="306"/>
                    </a:cubicBezTo>
                    <a:cubicBezTo>
                      <a:pt x="267" y="301"/>
                      <a:pt x="265" y="278"/>
                      <a:pt x="267" y="276"/>
                    </a:cubicBezTo>
                    <a:cubicBezTo>
                      <a:pt x="270" y="273"/>
                      <a:pt x="274" y="273"/>
                      <a:pt x="272" y="266"/>
                    </a:cubicBezTo>
                    <a:cubicBezTo>
                      <a:pt x="270" y="259"/>
                      <a:pt x="263" y="245"/>
                      <a:pt x="258" y="236"/>
                    </a:cubicBezTo>
                    <a:cubicBezTo>
                      <a:pt x="251" y="234"/>
                      <a:pt x="242" y="234"/>
                      <a:pt x="237" y="236"/>
                    </a:cubicBezTo>
                    <a:cubicBezTo>
                      <a:pt x="230" y="238"/>
                      <a:pt x="232" y="217"/>
                      <a:pt x="232" y="208"/>
                    </a:cubicBezTo>
                    <a:cubicBezTo>
                      <a:pt x="232" y="201"/>
                      <a:pt x="225" y="206"/>
                      <a:pt x="223" y="210"/>
                    </a:cubicBezTo>
                    <a:cubicBezTo>
                      <a:pt x="221" y="215"/>
                      <a:pt x="212" y="213"/>
                      <a:pt x="200" y="213"/>
                    </a:cubicBezTo>
                    <a:cubicBezTo>
                      <a:pt x="191" y="213"/>
                      <a:pt x="195" y="201"/>
                      <a:pt x="188" y="201"/>
                    </a:cubicBezTo>
                    <a:cubicBezTo>
                      <a:pt x="184" y="203"/>
                      <a:pt x="179" y="199"/>
                      <a:pt x="179" y="194"/>
                    </a:cubicBezTo>
                    <a:cubicBezTo>
                      <a:pt x="179" y="187"/>
                      <a:pt x="174" y="182"/>
                      <a:pt x="170" y="175"/>
                    </a:cubicBezTo>
                    <a:cubicBezTo>
                      <a:pt x="165" y="168"/>
                      <a:pt x="160" y="161"/>
                      <a:pt x="165" y="157"/>
                    </a:cubicBezTo>
                    <a:cubicBezTo>
                      <a:pt x="167" y="152"/>
                      <a:pt x="163" y="150"/>
                      <a:pt x="167" y="143"/>
                    </a:cubicBezTo>
                    <a:cubicBezTo>
                      <a:pt x="172" y="138"/>
                      <a:pt x="179" y="140"/>
                      <a:pt x="177" y="131"/>
                    </a:cubicBezTo>
                    <a:cubicBezTo>
                      <a:pt x="174" y="124"/>
                      <a:pt x="184" y="119"/>
                      <a:pt x="184" y="112"/>
                    </a:cubicBezTo>
                    <a:cubicBezTo>
                      <a:pt x="184" y="103"/>
                      <a:pt x="193" y="105"/>
                      <a:pt x="202" y="98"/>
                    </a:cubicBezTo>
                    <a:cubicBezTo>
                      <a:pt x="212" y="91"/>
                      <a:pt x="221" y="96"/>
                      <a:pt x="228" y="89"/>
                    </a:cubicBezTo>
                    <a:cubicBezTo>
                      <a:pt x="235" y="84"/>
                      <a:pt x="239" y="89"/>
                      <a:pt x="246" y="89"/>
                    </a:cubicBezTo>
                    <a:cubicBezTo>
                      <a:pt x="242" y="84"/>
                      <a:pt x="235" y="82"/>
                      <a:pt x="232" y="77"/>
                    </a:cubicBezTo>
                    <a:cubicBezTo>
                      <a:pt x="230" y="73"/>
                      <a:pt x="242" y="66"/>
                      <a:pt x="244" y="61"/>
                    </a:cubicBezTo>
                    <a:cubicBezTo>
                      <a:pt x="246" y="56"/>
                      <a:pt x="232" y="49"/>
                      <a:pt x="228" y="47"/>
                    </a:cubicBezTo>
                    <a:cubicBezTo>
                      <a:pt x="225" y="47"/>
                      <a:pt x="219" y="52"/>
                      <a:pt x="214" y="49"/>
                    </a:cubicBezTo>
                    <a:cubicBezTo>
                      <a:pt x="212" y="47"/>
                      <a:pt x="204" y="47"/>
                      <a:pt x="202" y="49"/>
                    </a:cubicBezTo>
                    <a:cubicBezTo>
                      <a:pt x="198" y="52"/>
                      <a:pt x="177" y="54"/>
                      <a:pt x="177" y="47"/>
                    </a:cubicBezTo>
                    <a:cubicBezTo>
                      <a:pt x="179" y="40"/>
                      <a:pt x="167" y="38"/>
                      <a:pt x="170" y="33"/>
                    </a:cubicBezTo>
                    <a:cubicBezTo>
                      <a:pt x="170" y="28"/>
                      <a:pt x="165" y="21"/>
                      <a:pt x="156" y="21"/>
                    </a:cubicBezTo>
                    <a:cubicBezTo>
                      <a:pt x="149" y="19"/>
                      <a:pt x="149" y="7"/>
                      <a:pt x="144" y="3"/>
                    </a:cubicBezTo>
                    <a:cubicBezTo>
                      <a:pt x="139" y="0"/>
                      <a:pt x="132" y="3"/>
                      <a:pt x="125" y="3"/>
                    </a:cubicBezTo>
                    <a:cubicBezTo>
                      <a:pt x="132" y="12"/>
                      <a:pt x="135" y="14"/>
                      <a:pt x="130" y="19"/>
                    </a:cubicBezTo>
                    <a:cubicBezTo>
                      <a:pt x="123" y="24"/>
                      <a:pt x="130" y="24"/>
                      <a:pt x="118" y="40"/>
                    </a:cubicBezTo>
                    <a:cubicBezTo>
                      <a:pt x="107" y="56"/>
                      <a:pt x="86" y="59"/>
                      <a:pt x="77" y="63"/>
                    </a:cubicBezTo>
                    <a:cubicBezTo>
                      <a:pt x="67" y="66"/>
                      <a:pt x="63" y="84"/>
                      <a:pt x="58" y="96"/>
                    </a:cubicBezTo>
                    <a:cubicBezTo>
                      <a:pt x="51" y="110"/>
                      <a:pt x="46" y="105"/>
                      <a:pt x="42" y="98"/>
                    </a:cubicBezTo>
                    <a:cubicBezTo>
                      <a:pt x="37" y="91"/>
                      <a:pt x="32" y="98"/>
                      <a:pt x="25" y="94"/>
                    </a:cubicBezTo>
                    <a:cubicBezTo>
                      <a:pt x="18" y="87"/>
                      <a:pt x="23" y="87"/>
                      <a:pt x="25" y="82"/>
                    </a:cubicBezTo>
                    <a:cubicBezTo>
                      <a:pt x="28" y="80"/>
                      <a:pt x="25" y="75"/>
                      <a:pt x="21" y="70"/>
                    </a:cubicBezTo>
                    <a:cubicBezTo>
                      <a:pt x="14" y="73"/>
                      <a:pt x="7" y="82"/>
                      <a:pt x="5" y="89"/>
                    </a:cubicBezTo>
                    <a:cubicBezTo>
                      <a:pt x="0" y="98"/>
                      <a:pt x="11" y="115"/>
                      <a:pt x="11" y="119"/>
                    </a:cubicBezTo>
                    <a:cubicBezTo>
                      <a:pt x="14" y="124"/>
                      <a:pt x="7" y="119"/>
                      <a:pt x="5" y="124"/>
                    </a:cubicBezTo>
                    <a:cubicBezTo>
                      <a:pt x="5" y="131"/>
                      <a:pt x="21" y="138"/>
                      <a:pt x="28" y="143"/>
                    </a:cubicBezTo>
                    <a:cubicBezTo>
                      <a:pt x="37" y="150"/>
                      <a:pt x="42" y="166"/>
                      <a:pt x="49" y="173"/>
                    </a:cubicBezTo>
                    <a:cubicBezTo>
                      <a:pt x="58" y="180"/>
                      <a:pt x="58" y="187"/>
                      <a:pt x="65" y="206"/>
                    </a:cubicBezTo>
                    <a:cubicBezTo>
                      <a:pt x="72" y="224"/>
                      <a:pt x="88" y="255"/>
                      <a:pt x="97" y="269"/>
                    </a:cubicBezTo>
                    <a:cubicBezTo>
                      <a:pt x="109" y="280"/>
                      <a:pt x="114" y="292"/>
                      <a:pt x="111" y="297"/>
                    </a:cubicBezTo>
                    <a:cubicBezTo>
                      <a:pt x="109" y="299"/>
                      <a:pt x="111" y="311"/>
                      <a:pt x="118" y="315"/>
                    </a:cubicBezTo>
                    <a:cubicBezTo>
                      <a:pt x="125" y="320"/>
                      <a:pt x="132" y="329"/>
                      <a:pt x="151" y="339"/>
                    </a:cubicBezTo>
                    <a:cubicBezTo>
                      <a:pt x="172" y="348"/>
                      <a:pt x="209" y="367"/>
                      <a:pt x="214" y="376"/>
                    </a:cubicBezTo>
                    <a:cubicBezTo>
                      <a:pt x="219" y="385"/>
                      <a:pt x="235" y="395"/>
                      <a:pt x="239" y="395"/>
                    </a:cubicBezTo>
                    <a:lnTo>
                      <a:pt x="239" y="399"/>
                    </a:lnTo>
                    <a:cubicBezTo>
                      <a:pt x="242" y="397"/>
                      <a:pt x="244" y="397"/>
                      <a:pt x="244" y="397"/>
                    </a:cubicBezTo>
                    <a:cubicBezTo>
                      <a:pt x="251" y="392"/>
                      <a:pt x="251" y="383"/>
                      <a:pt x="253" y="378"/>
                    </a:cubicBezTo>
                    <a:lnTo>
                      <a:pt x="253" y="37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8" name="Freeform 386">
                <a:extLst>
                  <a:ext uri="{FF2B5EF4-FFF2-40B4-BE49-F238E27FC236}">
                    <a16:creationId xmlns:a16="http://schemas.microsoft.com/office/drawing/2014/main" id="{B176C81B-2A21-1EF8-0E8C-EC4ED807C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205"/>
                <a:ext cx="176" cy="149"/>
              </a:xfrm>
              <a:custGeom>
                <a:avLst/>
                <a:gdLst>
                  <a:gd name="T0" fmla="*/ 28 w 293"/>
                  <a:gd name="T1" fmla="*/ 16 h 247"/>
                  <a:gd name="T2" fmla="*/ 28 w 293"/>
                  <a:gd name="T3" fmla="*/ 16 h 247"/>
                  <a:gd name="T4" fmla="*/ 9 w 293"/>
                  <a:gd name="T5" fmla="*/ 39 h 247"/>
                  <a:gd name="T6" fmla="*/ 7 w 293"/>
                  <a:gd name="T7" fmla="*/ 56 h 247"/>
                  <a:gd name="T8" fmla="*/ 5 w 293"/>
                  <a:gd name="T9" fmla="*/ 65 h 247"/>
                  <a:gd name="T10" fmla="*/ 14 w 293"/>
                  <a:gd name="T11" fmla="*/ 70 h 247"/>
                  <a:gd name="T12" fmla="*/ 23 w 293"/>
                  <a:gd name="T13" fmla="*/ 84 h 247"/>
                  <a:gd name="T14" fmla="*/ 37 w 293"/>
                  <a:gd name="T15" fmla="*/ 112 h 247"/>
                  <a:gd name="T16" fmla="*/ 72 w 293"/>
                  <a:gd name="T17" fmla="*/ 114 h 247"/>
                  <a:gd name="T18" fmla="*/ 102 w 293"/>
                  <a:gd name="T19" fmla="*/ 128 h 247"/>
                  <a:gd name="T20" fmla="*/ 128 w 293"/>
                  <a:gd name="T21" fmla="*/ 135 h 247"/>
                  <a:gd name="T22" fmla="*/ 123 w 293"/>
                  <a:gd name="T23" fmla="*/ 172 h 247"/>
                  <a:gd name="T24" fmla="*/ 130 w 293"/>
                  <a:gd name="T25" fmla="*/ 189 h 247"/>
                  <a:gd name="T26" fmla="*/ 130 w 293"/>
                  <a:gd name="T27" fmla="*/ 205 h 247"/>
                  <a:gd name="T28" fmla="*/ 135 w 293"/>
                  <a:gd name="T29" fmla="*/ 217 h 247"/>
                  <a:gd name="T30" fmla="*/ 130 w 293"/>
                  <a:gd name="T31" fmla="*/ 219 h 247"/>
                  <a:gd name="T32" fmla="*/ 146 w 293"/>
                  <a:gd name="T33" fmla="*/ 240 h 247"/>
                  <a:gd name="T34" fmla="*/ 160 w 293"/>
                  <a:gd name="T35" fmla="*/ 245 h 247"/>
                  <a:gd name="T36" fmla="*/ 172 w 293"/>
                  <a:gd name="T37" fmla="*/ 242 h 247"/>
                  <a:gd name="T38" fmla="*/ 186 w 293"/>
                  <a:gd name="T39" fmla="*/ 235 h 247"/>
                  <a:gd name="T40" fmla="*/ 200 w 293"/>
                  <a:gd name="T41" fmla="*/ 228 h 247"/>
                  <a:gd name="T42" fmla="*/ 212 w 293"/>
                  <a:gd name="T43" fmla="*/ 217 h 247"/>
                  <a:gd name="T44" fmla="*/ 214 w 293"/>
                  <a:gd name="T45" fmla="*/ 207 h 247"/>
                  <a:gd name="T46" fmla="*/ 205 w 293"/>
                  <a:gd name="T47" fmla="*/ 205 h 247"/>
                  <a:gd name="T48" fmla="*/ 198 w 293"/>
                  <a:gd name="T49" fmla="*/ 191 h 247"/>
                  <a:gd name="T50" fmla="*/ 190 w 293"/>
                  <a:gd name="T51" fmla="*/ 175 h 247"/>
                  <a:gd name="T52" fmla="*/ 205 w 293"/>
                  <a:gd name="T53" fmla="*/ 172 h 247"/>
                  <a:gd name="T54" fmla="*/ 223 w 293"/>
                  <a:gd name="T55" fmla="*/ 179 h 247"/>
                  <a:gd name="T56" fmla="*/ 230 w 293"/>
                  <a:gd name="T57" fmla="*/ 179 h 247"/>
                  <a:gd name="T58" fmla="*/ 244 w 293"/>
                  <a:gd name="T59" fmla="*/ 172 h 247"/>
                  <a:gd name="T60" fmla="*/ 272 w 293"/>
                  <a:gd name="T61" fmla="*/ 161 h 247"/>
                  <a:gd name="T62" fmla="*/ 277 w 293"/>
                  <a:gd name="T63" fmla="*/ 154 h 247"/>
                  <a:gd name="T64" fmla="*/ 263 w 293"/>
                  <a:gd name="T65" fmla="*/ 137 h 247"/>
                  <a:gd name="T66" fmla="*/ 265 w 293"/>
                  <a:gd name="T67" fmla="*/ 126 h 247"/>
                  <a:gd name="T68" fmla="*/ 274 w 293"/>
                  <a:gd name="T69" fmla="*/ 116 h 247"/>
                  <a:gd name="T70" fmla="*/ 279 w 293"/>
                  <a:gd name="T71" fmla="*/ 105 h 247"/>
                  <a:gd name="T72" fmla="*/ 286 w 293"/>
                  <a:gd name="T73" fmla="*/ 88 h 247"/>
                  <a:gd name="T74" fmla="*/ 293 w 293"/>
                  <a:gd name="T75" fmla="*/ 79 h 247"/>
                  <a:gd name="T76" fmla="*/ 263 w 293"/>
                  <a:gd name="T77" fmla="*/ 77 h 247"/>
                  <a:gd name="T78" fmla="*/ 270 w 293"/>
                  <a:gd name="T79" fmla="*/ 58 h 247"/>
                  <a:gd name="T80" fmla="*/ 237 w 293"/>
                  <a:gd name="T81" fmla="*/ 46 h 247"/>
                  <a:gd name="T82" fmla="*/ 240 w 293"/>
                  <a:gd name="T83" fmla="*/ 35 h 247"/>
                  <a:gd name="T84" fmla="*/ 223 w 293"/>
                  <a:gd name="T85" fmla="*/ 30 h 247"/>
                  <a:gd name="T86" fmla="*/ 181 w 293"/>
                  <a:gd name="T87" fmla="*/ 44 h 247"/>
                  <a:gd name="T88" fmla="*/ 142 w 293"/>
                  <a:gd name="T89" fmla="*/ 32 h 247"/>
                  <a:gd name="T90" fmla="*/ 114 w 293"/>
                  <a:gd name="T91" fmla="*/ 28 h 247"/>
                  <a:gd name="T92" fmla="*/ 98 w 293"/>
                  <a:gd name="T93" fmla="*/ 11 h 247"/>
                  <a:gd name="T94" fmla="*/ 79 w 293"/>
                  <a:gd name="T95" fmla="*/ 0 h 247"/>
                  <a:gd name="T96" fmla="*/ 72 w 293"/>
                  <a:gd name="T97" fmla="*/ 14 h 247"/>
                  <a:gd name="T98" fmla="*/ 44 w 293"/>
                  <a:gd name="T99" fmla="*/ 30 h 247"/>
                  <a:gd name="T100" fmla="*/ 51 w 293"/>
                  <a:gd name="T101" fmla="*/ 60 h 247"/>
                  <a:gd name="T102" fmla="*/ 28 w 293"/>
                  <a:gd name="T103" fmla="*/ 53 h 247"/>
                  <a:gd name="T104" fmla="*/ 37 w 293"/>
                  <a:gd name="T105" fmla="*/ 25 h 247"/>
                  <a:gd name="T106" fmla="*/ 35 w 293"/>
                  <a:gd name="T107" fmla="*/ 11 h 247"/>
                  <a:gd name="T108" fmla="*/ 28 w 293"/>
                  <a:gd name="T109" fmla="*/ 1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3" h="247">
                    <a:moveTo>
                      <a:pt x="28" y="16"/>
                    </a:moveTo>
                    <a:lnTo>
                      <a:pt x="28" y="16"/>
                    </a:lnTo>
                    <a:cubicBezTo>
                      <a:pt x="23" y="23"/>
                      <a:pt x="9" y="30"/>
                      <a:pt x="9" y="39"/>
                    </a:cubicBezTo>
                    <a:cubicBezTo>
                      <a:pt x="9" y="49"/>
                      <a:pt x="9" y="51"/>
                      <a:pt x="7" y="56"/>
                    </a:cubicBezTo>
                    <a:cubicBezTo>
                      <a:pt x="5" y="58"/>
                      <a:pt x="0" y="65"/>
                      <a:pt x="5" y="65"/>
                    </a:cubicBezTo>
                    <a:cubicBezTo>
                      <a:pt x="9" y="65"/>
                      <a:pt x="14" y="65"/>
                      <a:pt x="14" y="70"/>
                    </a:cubicBezTo>
                    <a:cubicBezTo>
                      <a:pt x="14" y="74"/>
                      <a:pt x="23" y="74"/>
                      <a:pt x="23" y="84"/>
                    </a:cubicBezTo>
                    <a:cubicBezTo>
                      <a:pt x="23" y="91"/>
                      <a:pt x="19" y="112"/>
                      <a:pt x="37" y="112"/>
                    </a:cubicBezTo>
                    <a:cubicBezTo>
                      <a:pt x="56" y="112"/>
                      <a:pt x="65" y="105"/>
                      <a:pt x="72" y="114"/>
                    </a:cubicBezTo>
                    <a:cubicBezTo>
                      <a:pt x="81" y="123"/>
                      <a:pt x="91" y="128"/>
                      <a:pt x="102" y="128"/>
                    </a:cubicBezTo>
                    <a:cubicBezTo>
                      <a:pt x="114" y="126"/>
                      <a:pt x="135" y="123"/>
                      <a:pt x="128" y="135"/>
                    </a:cubicBezTo>
                    <a:cubicBezTo>
                      <a:pt x="121" y="144"/>
                      <a:pt x="116" y="168"/>
                      <a:pt x="123" y="172"/>
                    </a:cubicBezTo>
                    <a:cubicBezTo>
                      <a:pt x="128" y="179"/>
                      <a:pt x="135" y="184"/>
                      <a:pt x="130" y="189"/>
                    </a:cubicBezTo>
                    <a:cubicBezTo>
                      <a:pt x="125" y="196"/>
                      <a:pt x="123" y="200"/>
                      <a:pt x="130" y="205"/>
                    </a:cubicBezTo>
                    <a:cubicBezTo>
                      <a:pt x="135" y="210"/>
                      <a:pt x="135" y="214"/>
                      <a:pt x="135" y="217"/>
                    </a:cubicBezTo>
                    <a:cubicBezTo>
                      <a:pt x="135" y="217"/>
                      <a:pt x="132" y="217"/>
                      <a:pt x="130" y="219"/>
                    </a:cubicBezTo>
                    <a:cubicBezTo>
                      <a:pt x="139" y="226"/>
                      <a:pt x="142" y="235"/>
                      <a:pt x="146" y="240"/>
                    </a:cubicBezTo>
                    <a:cubicBezTo>
                      <a:pt x="153" y="245"/>
                      <a:pt x="156" y="247"/>
                      <a:pt x="160" y="245"/>
                    </a:cubicBezTo>
                    <a:cubicBezTo>
                      <a:pt x="165" y="242"/>
                      <a:pt x="167" y="240"/>
                      <a:pt x="172" y="242"/>
                    </a:cubicBezTo>
                    <a:cubicBezTo>
                      <a:pt x="174" y="245"/>
                      <a:pt x="179" y="240"/>
                      <a:pt x="186" y="235"/>
                    </a:cubicBezTo>
                    <a:cubicBezTo>
                      <a:pt x="190" y="231"/>
                      <a:pt x="198" y="235"/>
                      <a:pt x="200" y="228"/>
                    </a:cubicBezTo>
                    <a:cubicBezTo>
                      <a:pt x="202" y="221"/>
                      <a:pt x="205" y="219"/>
                      <a:pt x="212" y="217"/>
                    </a:cubicBezTo>
                    <a:cubicBezTo>
                      <a:pt x="219" y="214"/>
                      <a:pt x="219" y="207"/>
                      <a:pt x="214" y="207"/>
                    </a:cubicBezTo>
                    <a:cubicBezTo>
                      <a:pt x="209" y="207"/>
                      <a:pt x="205" y="214"/>
                      <a:pt x="205" y="205"/>
                    </a:cubicBezTo>
                    <a:cubicBezTo>
                      <a:pt x="205" y="198"/>
                      <a:pt x="198" y="198"/>
                      <a:pt x="198" y="191"/>
                    </a:cubicBezTo>
                    <a:cubicBezTo>
                      <a:pt x="198" y="184"/>
                      <a:pt x="198" y="179"/>
                      <a:pt x="190" y="175"/>
                    </a:cubicBezTo>
                    <a:cubicBezTo>
                      <a:pt x="181" y="172"/>
                      <a:pt x="200" y="170"/>
                      <a:pt x="205" y="172"/>
                    </a:cubicBezTo>
                    <a:cubicBezTo>
                      <a:pt x="207" y="177"/>
                      <a:pt x="221" y="175"/>
                      <a:pt x="223" y="179"/>
                    </a:cubicBezTo>
                    <a:cubicBezTo>
                      <a:pt x="223" y="186"/>
                      <a:pt x="230" y="186"/>
                      <a:pt x="230" y="179"/>
                    </a:cubicBezTo>
                    <a:cubicBezTo>
                      <a:pt x="230" y="172"/>
                      <a:pt x="240" y="170"/>
                      <a:pt x="244" y="172"/>
                    </a:cubicBezTo>
                    <a:cubicBezTo>
                      <a:pt x="251" y="172"/>
                      <a:pt x="265" y="163"/>
                      <a:pt x="272" y="161"/>
                    </a:cubicBezTo>
                    <a:cubicBezTo>
                      <a:pt x="274" y="161"/>
                      <a:pt x="274" y="156"/>
                      <a:pt x="277" y="154"/>
                    </a:cubicBezTo>
                    <a:cubicBezTo>
                      <a:pt x="272" y="149"/>
                      <a:pt x="265" y="140"/>
                      <a:pt x="263" y="137"/>
                    </a:cubicBezTo>
                    <a:cubicBezTo>
                      <a:pt x="258" y="133"/>
                      <a:pt x="265" y="130"/>
                      <a:pt x="265" y="126"/>
                    </a:cubicBezTo>
                    <a:cubicBezTo>
                      <a:pt x="265" y="121"/>
                      <a:pt x="265" y="116"/>
                      <a:pt x="274" y="116"/>
                    </a:cubicBezTo>
                    <a:cubicBezTo>
                      <a:pt x="286" y="114"/>
                      <a:pt x="284" y="107"/>
                      <a:pt x="279" y="105"/>
                    </a:cubicBezTo>
                    <a:cubicBezTo>
                      <a:pt x="272" y="100"/>
                      <a:pt x="281" y="93"/>
                      <a:pt x="286" y="88"/>
                    </a:cubicBezTo>
                    <a:cubicBezTo>
                      <a:pt x="288" y="88"/>
                      <a:pt x="291" y="84"/>
                      <a:pt x="293" y="79"/>
                    </a:cubicBezTo>
                    <a:cubicBezTo>
                      <a:pt x="284" y="74"/>
                      <a:pt x="270" y="77"/>
                      <a:pt x="263" y="77"/>
                    </a:cubicBezTo>
                    <a:cubicBezTo>
                      <a:pt x="256" y="77"/>
                      <a:pt x="267" y="67"/>
                      <a:pt x="270" y="58"/>
                    </a:cubicBezTo>
                    <a:cubicBezTo>
                      <a:pt x="270" y="51"/>
                      <a:pt x="246" y="49"/>
                      <a:pt x="237" y="46"/>
                    </a:cubicBezTo>
                    <a:cubicBezTo>
                      <a:pt x="228" y="44"/>
                      <a:pt x="230" y="35"/>
                      <a:pt x="240" y="35"/>
                    </a:cubicBezTo>
                    <a:cubicBezTo>
                      <a:pt x="249" y="35"/>
                      <a:pt x="235" y="28"/>
                      <a:pt x="223" y="30"/>
                    </a:cubicBezTo>
                    <a:cubicBezTo>
                      <a:pt x="209" y="32"/>
                      <a:pt x="190" y="39"/>
                      <a:pt x="181" y="44"/>
                    </a:cubicBezTo>
                    <a:cubicBezTo>
                      <a:pt x="170" y="51"/>
                      <a:pt x="153" y="28"/>
                      <a:pt x="142" y="32"/>
                    </a:cubicBezTo>
                    <a:cubicBezTo>
                      <a:pt x="130" y="37"/>
                      <a:pt x="114" y="37"/>
                      <a:pt x="114" y="28"/>
                    </a:cubicBezTo>
                    <a:cubicBezTo>
                      <a:pt x="114" y="18"/>
                      <a:pt x="109" y="11"/>
                      <a:pt x="98" y="11"/>
                    </a:cubicBezTo>
                    <a:cubicBezTo>
                      <a:pt x="86" y="11"/>
                      <a:pt x="88" y="0"/>
                      <a:pt x="79" y="0"/>
                    </a:cubicBezTo>
                    <a:cubicBezTo>
                      <a:pt x="70" y="0"/>
                      <a:pt x="79" y="11"/>
                      <a:pt x="72" y="14"/>
                    </a:cubicBezTo>
                    <a:cubicBezTo>
                      <a:pt x="67" y="16"/>
                      <a:pt x="46" y="21"/>
                      <a:pt x="44" y="30"/>
                    </a:cubicBezTo>
                    <a:cubicBezTo>
                      <a:pt x="42" y="39"/>
                      <a:pt x="56" y="53"/>
                      <a:pt x="51" y="60"/>
                    </a:cubicBezTo>
                    <a:cubicBezTo>
                      <a:pt x="46" y="70"/>
                      <a:pt x="32" y="63"/>
                      <a:pt x="28" y="53"/>
                    </a:cubicBezTo>
                    <a:cubicBezTo>
                      <a:pt x="23" y="44"/>
                      <a:pt x="42" y="30"/>
                      <a:pt x="37" y="25"/>
                    </a:cubicBezTo>
                    <a:cubicBezTo>
                      <a:pt x="35" y="23"/>
                      <a:pt x="32" y="16"/>
                      <a:pt x="35" y="11"/>
                    </a:cubicBezTo>
                    <a:cubicBezTo>
                      <a:pt x="32" y="11"/>
                      <a:pt x="30" y="14"/>
                      <a:pt x="28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9" name="Freeform 387">
                <a:extLst>
                  <a:ext uri="{FF2B5EF4-FFF2-40B4-BE49-F238E27FC236}">
                    <a16:creationId xmlns:a16="http://schemas.microsoft.com/office/drawing/2014/main" id="{2DAE99D5-C648-246B-0E11-4E856FB80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205"/>
                <a:ext cx="176" cy="149"/>
              </a:xfrm>
              <a:custGeom>
                <a:avLst/>
                <a:gdLst>
                  <a:gd name="T0" fmla="*/ 28 w 293"/>
                  <a:gd name="T1" fmla="*/ 16 h 247"/>
                  <a:gd name="T2" fmla="*/ 28 w 293"/>
                  <a:gd name="T3" fmla="*/ 16 h 247"/>
                  <a:gd name="T4" fmla="*/ 9 w 293"/>
                  <a:gd name="T5" fmla="*/ 39 h 247"/>
                  <a:gd name="T6" fmla="*/ 7 w 293"/>
                  <a:gd name="T7" fmla="*/ 56 h 247"/>
                  <a:gd name="T8" fmla="*/ 5 w 293"/>
                  <a:gd name="T9" fmla="*/ 65 h 247"/>
                  <a:gd name="T10" fmla="*/ 14 w 293"/>
                  <a:gd name="T11" fmla="*/ 70 h 247"/>
                  <a:gd name="T12" fmla="*/ 23 w 293"/>
                  <a:gd name="T13" fmla="*/ 84 h 247"/>
                  <a:gd name="T14" fmla="*/ 37 w 293"/>
                  <a:gd name="T15" fmla="*/ 112 h 247"/>
                  <a:gd name="T16" fmla="*/ 72 w 293"/>
                  <a:gd name="T17" fmla="*/ 114 h 247"/>
                  <a:gd name="T18" fmla="*/ 102 w 293"/>
                  <a:gd name="T19" fmla="*/ 128 h 247"/>
                  <a:gd name="T20" fmla="*/ 128 w 293"/>
                  <a:gd name="T21" fmla="*/ 135 h 247"/>
                  <a:gd name="T22" fmla="*/ 123 w 293"/>
                  <a:gd name="T23" fmla="*/ 172 h 247"/>
                  <a:gd name="T24" fmla="*/ 130 w 293"/>
                  <a:gd name="T25" fmla="*/ 189 h 247"/>
                  <a:gd name="T26" fmla="*/ 130 w 293"/>
                  <a:gd name="T27" fmla="*/ 205 h 247"/>
                  <a:gd name="T28" fmla="*/ 135 w 293"/>
                  <a:gd name="T29" fmla="*/ 217 h 247"/>
                  <a:gd name="T30" fmla="*/ 130 w 293"/>
                  <a:gd name="T31" fmla="*/ 219 h 247"/>
                  <a:gd name="T32" fmla="*/ 146 w 293"/>
                  <a:gd name="T33" fmla="*/ 240 h 247"/>
                  <a:gd name="T34" fmla="*/ 160 w 293"/>
                  <a:gd name="T35" fmla="*/ 245 h 247"/>
                  <a:gd name="T36" fmla="*/ 172 w 293"/>
                  <a:gd name="T37" fmla="*/ 242 h 247"/>
                  <a:gd name="T38" fmla="*/ 186 w 293"/>
                  <a:gd name="T39" fmla="*/ 235 h 247"/>
                  <a:gd name="T40" fmla="*/ 200 w 293"/>
                  <a:gd name="T41" fmla="*/ 228 h 247"/>
                  <a:gd name="T42" fmla="*/ 212 w 293"/>
                  <a:gd name="T43" fmla="*/ 217 h 247"/>
                  <a:gd name="T44" fmla="*/ 214 w 293"/>
                  <a:gd name="T45" fmla="*/ 207 h 247"/>
                  <a:gd name="T46" fmla="*/ 205 w 293"/>
                  <a:gd name="T47" fmla="*/ 205 h 247"/>
                  <a:gd name="T48" fmla="*/ 198 w 293"/>
                  <a:gd name="T49" fmla="*/ 191 h 247"/>
                  <a:gd name="T50" fmla="*/ 190 w 293"/>
                  <a:gd name="T51" fmla="*/ 175 h 247"/>
                  <a:gd name="T52" fmla="*/ 205 w 293"/>
                  <a:gd name="T53" fmla="*/ 172 h 247"/>
                  <a:gd name="T54" fmla="*/ 223 w 293"/>
                  <a:gd name="T55" fmla="*/ 179 h 247"/>
                  <a:gd name="T56" fmla="*/ 230 w 293"/>
                  <a:gd name="T57" fmla="*/ 179 h 247"/>
                  <a:gd name="T58" fmla="*/ 244 w 293"/>
                  <a:gd name="T59" fmla="*/ 172 h 247"/>
                  <a:gd name="T60" fmla="*/ 272 w 293"/>
                  <a:gd name="T61" fmla="*/ 161 h 247"/>
                  <a:gd name="T62" fmla="*/ 277 w 293"/>
                  <a:gd name="T63" fmla="*/ 154 h 247"/>
                  <a:gd name="T64" fmla="*/ 263 w 293"/>
                  <a:gd name="T65" fmla="*/ 137 h 247"/>
                  <a:gd name="T66" fmla="*/ 265 w 293"/>
                  <a:gd name="T67" fmla="*/ 126 h 247"/>
                  <a:gd name="T68" fmla="*/ 274 w 293"/>
                  <a:gd name="T69" fmla="*/ 116 h 247"/>
                  <a:gd name="T70" fmla="*/ 279 w 293"/>
                  <a:gd name="T71" fmla="*/ 105 h 247"/>
                  <a:gd name="T72" fmla="*/ 286 w 293"/>
                  <a:gd name="T73" fmla="*/ 88 h 247"/>
                  <a:gd name="T74" fmla="*/ 293 w 293"/>
                  <a:gd name="T75" fmla="*/ 79 h 247"/>
                  <a:gd name="T76" fmla="*/ 263 w 293"/>
                  <a:gd name="T77" fmla="*/ 77 h 247"/>
                  <a:gd name="T78" fmla="*/ 270 w 293"/>
                  <a:gd name="T79" fmla="*/ 58 h 247"/>
                  <a:gd name="T80" fmla="*/ 237 w 293"/>
                  <a:gd name="T81" fmla="*/ 46 h 247"/>
                  <a:gd name="T82" fmla="*/ 240 w 293"/>
                  <a:gd name="T83" fmla="*/ 35 h 247"/>
                  <a:gd name="T84" fmla="*/ 223 w 293"/>
                  <a:gd name="T85" fmla="*/ 30 h 247"/>
                  <a:gd name="T86" fmla="*/ 181 w 293"/>
                  <a:gd name="T87" fmla="*/ 44 h 247"/>
                  <a:gd name="T88" fmla="*/ 142 w 293"/>
                  <a:gd name="T89" fmla="*/ 32 h 247"/>
                  <a:gd name="T90" fmla="*/ 114 w 293"/>
                  <a:gd name="T91" fmla="*/ 28 h 247"/>
                  <a:gd name="T92" fmla="*/ 98 w 293"/>
                  <a:gd name="T93" fmla="*/ 11 h 247"/>
                  <a:gd name="T94" fmla="*/ 79 w 293"/>
                  <a:gd name="T95" fmla="*/ 0 h 247"/>
                  <a:gd name="T96" fmla="*/ 72 w 293"/>
                  <a:gd name="T97" fmla="*/ 14 h 247"/>
                  <a:gd name="T98" fmla="*/ 44 w 293"/>
                  <a:gd name="T99" fmla="*/ 30 h 247"/>
                  <a:gd name="T100" fmla="*/ 51 w 293"/>
                  <a:gd name="T101" fmla="*/ 60 h 247"/>
                  <a:gd name="T102" fmla="*/ 28 w 293"/>
                  <a:gd name="T103" fmla="*/ 53 h 247"/>
                  <a:gd name="T104" fmla="*/ 37 w 293"/>
                  <a:gd name="T105" fmla="*/ 25 h 247"/>
                  <a:gd name="T106" fmla="*/ 35 w 293"/>
                  <a:gd name="T107" fmla="*/ 11 h 247"/>
                  <a:gd name="T108" fmla="*/ 28 w 293"/>
                  <a:gd name="T109" fmla="*/ 16 h 247"/>
                  <a:gd name="T110" fmla="*/ 28 w 293"/>
                  <a:gd name="T111" fmla="*/ 1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3" h="247">
                    <a:moveTo>
                      <a:pt x="28" y="16"/>
                    </a:moveTo>
                    <a:lnTo>
                      <a:pt x="28" y="16"/>
                    </a:lnTo>
                    <a:cubicBezTo>
                      <a:pt x="23" y="23"/>
                      <a:pt x="9" y="30"/>
                      <a:pt x="9" y="39"/>
                    </a:cubicBezTo>
                    <a:cubicBezTo>
                      <a:pt x="9" y="49"/>
                      <a:pt x="9" y="51"/>
                      <a:pt x="7" y="56"/>
                    </a:cubicBezTo>
                    <a:cubicBezTo>
                      <a:pt x="5" y="58"/>
                      <a:pt x="0" y="65"/>
                      <a:pt x="5" y="65"/>
                    </a:cubicBezTo>
                    <a:cubicBezTo>
                      <a:pt x="9" y="65"/>
                      <a:pt x="14" y="65"/>
                      <a:pt x="14" y="70"/>
                    </a:cubicBezTo>
                    <a:cubicBezTo>
                      <a:pt x="14" y="74"/>
                      <a:pt x="23" y="74"/>
                      <a:pt x="23" y="84"/>
                    </a:cubicBezTo>
                    <a:cubicBezTo>
                      <a:pt x="23" y="91"/>
                      <a:pt x="19" y="112"/>
                      <a:pt x="37" y="112"/>
                    </a:cubicBezTo>
                    <a:cubicBezTo>
                      <a:pt x="56" y="112"/>
                      <a:pt x="65" y="105"/>
                      <a:pt x="72" y="114"/>
                    </a:cubicBezTo>
                    <a:cubicBezTo>
                      <a:pt x="81" y="123"/>
                      <a:pt x="91" y="128"/>
                      <a:pt x="102" y="128"/>
                    </a:cubicBezTo>
                    <a:cubicBezTo>
                      <a:pt x="114" y="126"/>
                      <a:pt x="135" y="123"/>
                      <a:pt x="128" y="135"/>
                    </a:cubicBezTo>
                    <a:cubicBezTo>
                      <a:pt x="121" y="144"/>
                      <a:pt x="116" y="168"/>
                      <a:pt x="123" y="172"/>
                    </a:cubicBezTo>
                    <a:cubicBezTo>
                      <a:pt x="128" y="179"/>
                      <a:pt x="135" y="184"/>
                      <a:pt x="130" y="189"/>
                    </a:cubicBezTo>
                    <a:cubicBezTo>
                      <a:pt x="125" y="196"/>
                      <a:pt x="123" y="200"/>
                      <a:pt x="130" y="205"/>
                    </a:cubicBezTo>
                    <a:cubicBezTo>
                      <a:pt x="135" y="210"/>
                      <a:pt x="135" y="214"/>
                      <a:pt x="135" y="217"/>
                    </a:cubicBezTo>
                    <a:cubicBezTo>
                      <a:pt x="135" y="217"/>
                      <a:pt x="132" y="217"/>
                      <a:pt x="130" y="219"/>
                    </a:cubicBezTo>
                    <a:cubicBezTo>
                      <a:pt x="139" y="226"/>
                      <a:pt x="142" y="235"/>
                      <a:pt x="146" y="240"/>
                    </a:cubicBezTo>
                    <a:cubicBezTo>
                      <a:pt x="153" y="245"/>
                      <a:pt x="156" y="247"/>
                      <a:pt x="160" y="245"/>
                    </a:cubicBezTo>
                    <a:cubicBezTo>
                      <a:pt x="165" y="242"/>
                      <a:pt x="167" y="240"/>
                      <a:pt x="172" y="242"/>
                    </a:cubicBezTo>
                    <a:cubicBezTo>
                      <a:pt x="174" y="245"/>
                      <a:pt x="179" y="240"/>
                      <a:pt x="186" y="235"/>
                    </a:cubicBezTo>
                    <a:cubicBezTo>
                      <a:pt x="190" y="231"/>
                      <a:pt x="198" y="235"/>
                      <a:pt x="200" y="228"/>
                    </a:cubicBezTo>
                    <a:cubicBezTo>
                      <a:pt x="202" y="221"/>
                      <a:pt x="205" y="219"/>
                      <a:pt x="212" y="217"/>
                    </a:cubicBezTo>
                    <a:cubicBezTo>
                      <a:pt x="219" y="214"/>
                      <a:pt x="219" y="207"/>
                      <a:pt x="214" y="207"/>
                    </a:cubicBezTo>
                    <a:cubicBezTo>
                      <a:pt x="209" y="207"/>
                      <a:pt x="205" y="214"/>
                      <a:pt x="205" y="205"/>
                    </a:cubicBezTo>
                    <a:cubicBezTo>
                      <a:pt x="205" y="198"/>
                      <a:pt x="198" y="198"/>
                      <a:pt x="198" y="191"/>
                    </a:cubicBezTo>
                    <a:cubicBezTo>
                      <a:pt x="198" y="184"/>
                      <a:pt x="198" y="179"/>
                      <a:pt x="190" y="175"/>
                    </a:cubicBezTo>
                    <a:cubicBezTo>
                      <a:pt x="181" y="172"/>
                      <a:pt x="200" y="170"/>
                      <a:pt x="205" y="172"/>
                    </a:cubicBezTo>
                    <a:cubicBezTo>
                      <a:pt x="207" y="177"/>
                      <a:pt x="221" y="175"/>
                      <a:pt x="223" y="179"/>
                    </a:cubicBezTo>
                    <a:cubicBezTo>
                      <a:pt x="223" y="186"/>
                      <a:pt x="230" y="186"/>
                      <a:pt x="230" y="179"/>
                    </a:cubicBezTo>
                    <a:cubicBezTo>
                      <a:pt x="230" y="172"/>
                      <a:pt x="240" y="170"/>
                      <a:pt x="244" y="172"/>
                    </a:cubicBezTo>
                    <a:cubicBezTo>
                      <a:pt x="251" y="172"/>
                      <a:pt x="265" y="163"/>
                      <a:pt x="272" y="161"/>
                    </a:cubicBezTo>
                    <a:cubicBezTo>
                      <a:pt x="274" y="161"/>
                      <a:pt x="274" y="156"/>
                      <a:pt x="277" y="154"/>
                    </a:cubicBezTo>
                    <a:cubicBezTo>
                      <a:pt x="272" y="149"/>
                      <a:pt x="265" y="140"/>
                      <a:pt x="263" y="137"/>
                    </a:cubicBezTo>
                    <a:cubicBezTo>
                      <a:pt x="258" y="133"/>
                      <a:pt x="265" y="130"/>
                      <a:pt x="265" y="126"/>
                    </a:cubicBezTo>
                    <a:cubicBezTo>
                      <a:pt x="265" y="121"/>
                      <a:pt x="265" y="116"/>
                      <a:pt x="274" y="116"/>
                    </a:cubicBezTo>
                    <a:cubicBezTo>
                      <a:pt x="286" y="114"/>
                      <a:pt x="284" y="107"/>
                      <a:pt x="279" y="105"/>
                    </a:cubicBezTo>
                    <a:cubicBezTo>
                      <a:pt x="272" y="100"/>
                      <a:pt x="281" y="93"/>
                      <a:pt x="286" y="88"/>
                    </a:cubicBezTo>
                    <a:cubicBezTo>
                      <a:pt x="288" y="88"/>
                      <a:pt x="291" y="84"/>
                      <a:pt x="293" y="79"/>
                    </a:cubicBezTo>
                    <a:cubicBezTo>
                      <a:pt x="284" y="74"/>
                      <a:pt x="270" y="77"/>
                      <a:pt x="263" y="77"/>
                    </a:cubicBezTo>
                    <a:cubicBezTo>
                      <a:pt x="256" y="77"/>
                      <a:pt x="267" y="67"/>
                      <a:pt x="270" y="58"/>
                    </a:cubicBezTo>
                    <a:cubicBezTo>
                      <a:pt x="270" y="51"/>
                      <a:pt x="246" y="49"/>
                      <a:pt x="237" y="46"/>
                    </a:cubicBezTo>
                    <a:cubicBezTo>
                      <a:pt x="228" y="44"/>
                      <a:pt x="230" y="35"/>
                      <a:pt x="240" y="35"/>
                    </a:cubicBezTo>
                    <a:cubicBezTo>
                      <a:pt x="249" y="35"/>
                      <a:pt x="235" y="28"/>
                      <a:pt x="223" y="30"/>
                    </a:cubicBezTo>
                    <a:cubicBezTo>
                      <a:pt x="209" y="32"/>
                      <a:pt x="190" y="39"/>
                      <a:pt x="181" y="44"/>
                    </a:cubicBezTo>
                    <a:cubicBezTo>
                      <a:pt x="170" y="51"/>
                      <a:pt x="153" y="28"/>
                      <a:pt x="142" y="32"/>
                    </a:cubicBezTo>
                    <a:cubicBezTo>
                      <a:pt x="130" y="37"/>
                      <a:pt x="114" y="37"/>
                      <a:pt x="114" y="28"/>
                    </a:cubicBezTo>
                    <a:cubicBezTo>
                      <a:pt x="114" y="18"/>
                      <a:pt x="109" y="11"/>
                      <a:pt x="98" y="11"/>
                    </a:cubicBezTo>
                    <a:cubicBezTo>
                      <a:pt x="86" y="11"/>
                      <a:pt x="88" y="0"/>
                      <a:pt x="79" y="0"/>
                    </a:cubicBezTo>
                    <a:cubicBezTo>
                      <a:pt x="70" y="0"/>
                      <a:pt x="79" y="11"/>
                      <a:pt x="72" y="14"/>
                    </a:cubicBezTo>
                    <a:cubicBezTo>
                      <a:pt x="67" y="16"/>
                      <a:pt x="46" y="21"/>
                      <a:pt x="44" y="30"/>
                    </a:cubicBezTo>
                    <a:cubicBezTo>
                      <a:pt x="42" y="39"/>
                      <a:pt x="56" y="53"/>
                      <a:pt x="51" y="60"/>
                    </a:cubicBezTo>
                    <a:cubicBezTo>
                      <a:pt x="46" y="70"/>
                      <a:pt x="32" y="63"/>
                      <a:pt x="28" y="53"/>
                    </a:cubicBezTo>
                    <a:cubicBezTo>
                      <a:pt x="23" y="44"/>
                      <a:pt x="42" y="30"/>
                      <a:pt x="37" y="25"/>
                    </a:cubicBezTo>
                    <a:cubicBezTo>
                      <a:pt x="35" y="23"/>
                      <a:pt x="32" y="16"/>
                      <a:pt x="35" y="11"/>
                    </a:cubicBezTo>
                    <a:cubicBezTo>
                      <a:pt x="32" y="11"/>
                      <a:pt x="30" y="14"/>
                      <a:pt x="28" y="16"/>
                    </a:cubicBezTo>
                    <a:lnTo>
                      <a:pt x="28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0" name="Freeform 388">
                <a:extLst>
                  <a:ext uri="{FF2B5EF4-FFF2-40B4-BE49-F238E27FC236}">
                    <a16:creationId xmlns:a16="http://schemas.microsoft.com/office/drawing/2014/main" id="{D838E926-D95B-FB14-2A8A-556B82DA0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205"/>
                <a:ext cx="176" cy="149"/>
              </a:xfrm>
              <a:custGeom>
                <a:avLst/>
                <a:gdLst>
                  <a:gd name="T0" fmla="*/ 28 w 293"/>
                  <a:gd name="T1" fmla="*/ 16 h 247"/>
                  <a:gd name="T2" fmla="*/ 28 w 293"/>
                  <a:gd name="T3" fmla="*/ 16 h 247"/>
                  <a:gd name="T4" fmla="*/ 9 w 293"/>
                  <a:gd name="T5" fmla="*/ 39 h 247"/>
                  <a:gd name="T6" fmla="*/ 7 w 293"/>
                  <a:gd name="T7" fmla="*/ 56 h 247"/>
                  <a:gd name="T8" fmla="*/ 5 w 293"/>
                  <a:gd name="T9" fmla="*/ 65 h 247"/>
                  <a:gd name="T10" fmla="*/ 14 w 293"/>
                  <a:gd name="T11" fmla="*/ 70 h 247"/>
                  <a:gd name="T12" fmla="*/ 23 w 293"/>
                  <a:gd name="T13" fmla="*/ 84 h 247"/>
                  <a:gd name="T14" fmla="*/ 37 w 293"/>
                  <a:gd name="T15" fmla="*/ 112 h 247"/>
                  <a:gd name="T16" fmla="*/ 72 w 293"/>
                  <a:gd name="T17" fmla="*/ 114 h 247"/>
                  <a:gd name="T18" fmla="*/ 102 w 293"/>
                  <a:gd name="T19" fmla="*/ 128 h 247"/>
                  <a:gd name="T20" fmla="*/ 128 w 293"/>
                  <a:gd name="T21" fmla="*/ 135 h 247"/>
                  <a:gd name="T22" fmla="*/ 123 w 293"/>
                  <a:gd name="T23" fmla="*/ 172 h 247"/>
                  <a:gd name="T24" fmla="*/ 130 w 293"/>
                  <a:gd name="T25" fmla="*/ 189 h 247"/>
                  <a:gd name="T26" fmla="*/ 130 w 293"/>
                  <a:gd name="T27" fmla="*/ 205 h 247"/>
                  <a:gd name="T28" fmla="*/ 135 w 293"/>
                  <a:gd name="T29" fmla="*/ 217 h 247"/>
                  <a:gd name="T30" fmla="*/ 130 w 293"/>
                  <a:gd name="T31" fmla="*/ 219 h 247"/>
                  <a:gd name="T32" fmla="*/ 146 w 293"/>
                  <a:gd name="T33" fmla="*/ 240 h 247"/>
                  <a:gd name="T34" fmla="*/ 160 w 293"/>
                  <a:gd name="T35" fmla="*/ 245 h 247"/>
                  <a:gd name="T36" fmla="*/ 172 w 293"/>
                  <a:gd name="T37" fmla="*/ 242 h 247"/>
                  <a:gd name="T38" fmla="*/ 186 w 293"/>
                  <a:gd name="T39" fmla="*/ 235 h 247"/>
                  <a:gd name="T40" fmla="*/ 200 w 293"/>
                  <a:gd name="T41" fmla="*/ 228 h 247"/>
                  <a:gd name="T42" fmla="*/ 212 w 293"/>
                  <a:gd name="T43" fmla="*/ 217 h 247"/>
                  <a:gd name="T44" fmla="*/ 214 w 293"/>
                  <a:gd name="T45" fmla="*/ 207 h 247"/>
                  <a:gd name="T46" fmla="*/ 205 w 293"/>
                  <a:gd name="T47" fmla="*/ 205 h 247"/>
                  <a:gd name="T48" fmla="*/ 198 w 293"/>
                  <a:gd name="T49" fmla="*/ 191 h 247"/>
                  <a:gd name="T50" fmla="*/ 190 w 293"/>
                  <a:gd name="T51" fmla="*/ 175 h 247"/>
                  <a:gd name="T52" fmla="*/ 205 w 293"/>
                  <a:gd name="T53" fmla="*/ 172 h 247"/>
                  <a:gd name="T54" fmla="*/ 223 w 293"/>
                  <a:gd name="T55" fmla="*/ 179 h 247"/>
                  <a:gd name="T56" fmla="*/ 230 w 293"/>
                  <a:gd name="T57" fmla="*/ 179 h 247"/>
                  <a:gd name="T58" fmla="*/ 244 w 293"/>
                  <a:gd name="T59" fmla="*/ 172 h 247"/>
                  <a:gd name="T60" fmla="*/ 272 w 293"/>
                  <a:gd name="T61" fmla="*/ 161 h 247"/>
                  <a:gd name="T62" fmla="*/ 277 w 293"/>
                  <a:gd name="T63" fmla="*/ 154 h 247"/>
                  <a:gd name="T64" fmla="*/ 263 w 293"/>
                  <a:gd name="T65" fmla="*/ 137 h 247"/>
                  <a:gd name="T66" fmla="*/ 265 w 293"/>
                  <a:gd name="T67" fmla="*/ 126 h 247"/>
                  <a:gd name="T68" fmla="*/ 274 w 293"/>
                  <a:gd name="T69" fmla="*/ 116 h 247"/>
                  <a:gd name="T70" fmla="*/ 279 w 293"/>
                  <a:gd name="T71" fmla="*/ 105 h 247"/>
                  <a:gd name="T72" fmla="*/ 286 w 293"/>
                  <a:gd name="T73" fmla="*/ 88 h 247"/>
                  <a:gd name="T74" fmla="*/ 293 w 293"/>
                  <a:gd name="T75" fmla="*/ 79 h 247"/>
                  <a:gd name="T76" fmla="*/ 263 w 293"/>
                  <a:gd name="T77" fmla="*/ 77 h 247"/>
                  <a:gd name="T78" fmla="*/ 270 w 293"/>
                  <a:gd name="T79" fmla="*/ 58 h 247"/>
                  <a:gd name="T80" fmla="*/ 237 w 293"/>
                  <a:gd name="T81" fmla="*/ 46 h 247"/>
                  <a:gd name="T82" fmla="*/ 240 w 293"/>
                  <a:gd name="T83" fmla="*/ 35 h 247"/>
                  <a:gd name="T84" fmla="*/ 223 w 293"/>
                  <a:gd name="T85" fmla="*/ 30 h 247"/>
                  <a:gd name="T86" fmla="*/ 181 w 293"/>
                  <a:gd name="T87" fmla="*/ 44 h 247"/>
                  <a:gd name="T88" fmla="*/ 142 w 293"/>
                  <a:gd name="T89" fmla="*/ 32 h 247"/>
                  <a:gd name="T90" fmla="*/ 114 w 293"/>
                  <a:gd name="T91" fmla="*/ 28 h 247"/>
                  <a:gd name="T92" fmla="*/ 98 w 293"/>
                  <a:gd name="T93" fmla="*/ 11 h 247"/>
                  <a:gd name="T94" fmla="*/ 79 w 293"/>
                  <a:gd name="T95" fmla="*/ 0 h 247"/>
                  <a:gd name="T96" fmla="*/ 72 w 293"/>
                  <a:gd name="T97" fmla="*/ 14 h 247"/>
                  <a:gd name="T98" fmla="*/ 44 w 293"/>
                  <a:gd name="T99" fmla="*/ 30 h 247"/>
                  <a:gd name="T100" fmla="*/ 51 w 293"/>
                  <a:gd name="T101" fmla="*/ 60 h 247"/>
                  <a:gd name="T102" fmla="*/ 28 w 293"/>
                  <a:gd name="T103" fmla="*/ 53 h 247"/>
                  <a:gd name="T104" fmla="*/ 37 w 293"/>
                  <a:gd name="T105" fmla="*/ 25 h 247"/>
                  <a:gd name="T106" fmla="*/ 35 w 293"/>
                  <a:gd name="T107" fmla="*/ 11 h 247"/>
                  <a:gd name="T108" fmla="*/ 28 w 293"/>
                  <a:gd name="T109" fmla="*/ 1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3" h="247">
                    <a:moveTo>
                      <a:pt x="28" y="16"/>
                    </a:moveTo>
                    <a:lnTo>
                      <a:pt x="28" y="16"/>
                    </a:lnTo>
                    <a:cubicBezTo>
                      <a:pt x="23" y="23"/>
                      <a:pt x="9" y="30"/>
                      <a:pt x="9" y="39"/>
                    </a:cubicBezTo>
                    <a:cubicBezTo>
                      <a:pt x="9" y="49"/>
                      <a:pt x="9" y="51"/>
                      <a:pt x="7" y="56"/>
                    </a:cubicBezTo>
                    <a:cubicBezTo>
                      <a:pt x="5" y="58"/>
                      <a:pt x="0" y="65"/>
                      <a:pt x="5" y="65"/>
                    </a:cubicBezTo>
                    <a:cubicBezTo>
                      <a:pt x="9" y="65"/>
                      <a:pt x="14" y="65"/>
                      <a:pt x="14" y="70"/>
                    </a:cubicBezTo>
                    <a:cubicBezTo>
                      <a:pt x="14" y="74"/>
                      <a:pt x="23" y="74"/>
                      <a:pt x="23" y="84"/>
                    </a:cubicBezTo>
                    <a:cubicBezTo>
                      <a:pt x="23" y="91"/>
                      <a:pt x="19" y="112"/>
                      <a:pt x="37" y="112"/>
                    </a:cubicBezTo>
                    <a:cubicBezTo>
                      <a:pt x="56" y="112"/>
                      <a:pt x="65" y="105"/>
                      <a:pt x="72" y="114"/>
                    </a:cubicBezTo>
                    <a:cubicBezTo>
                      <a:pt x="81" y="123"/>
                      <a:pt x="91" y="128"/>
                      <a:pt x="102" y="128"/>
                    </a:cubicBezTo>
                    <a:cubicBezTo>
                      <a:pt x="114" y="126"/>
                      <a:pt x="135" y="123"/>
                      <a:pt x="128" y="135"/>
                    </a:cubicBezTo>
                    <a:cubicBezTo>
                      <a:pt x="121" y="144"/>
                      <a:pt x="116" y="168"/>
                      <a:pt x="123" y="172"/>
                    </a:cubicBezTo>
                    <a:cubicBezTo>
                      <a:pt x="128" y="179"/>
                      <a:pt x="135" y="184"/>
                      <a:pt x="130" y="189"/>
                    </a:cubicBezTo>
                    <a:cubicBezTo>
                      <a:pt x="125" y="196"/>
                      <a:pt x="123" y="200"/>
                      <a:pt x="130" y="205"/>
                    </a:cubicBezTo>
                    <a:cubicBezTo>
                      <a:pt x="135" y="210"/>
                      <a:pt x="135" y="214"/>
                      <a:pt x="135" y="217"/>
                    </a:cubicBezTo>
                    <a:cubicBezTo>
                      <a:pt x="135" y="217"/>
                      <a:pt x="132" y="217"/>
                      <a:pt x="130" y="219"/>
                    </a:cubicBezTo>
                    <a:cubicBezTo>
                      <a:pt x="139" y="226"/>
                      <a:pt x="142" y="235"/>
                      <a:pt x="146" y="240"/>
                    </a:cubicBezTo>
                    <a:cubicBezTo>
                      <a:pt x="153" y="245"/>
                      <a:pt x="156" y="247"/>
                      <a:pt x="160" y="245"/>
                    </a:cubicBezTo>
                    <a:cubicBezTo>
                      <a:pt x="165" y="242"/>
                      <a:pt x="167" y="240"/>
                      <a:pt x="172" y="242"/>
                    </a:cubicBezTo>
                    <a:cubicBezTo>
                      <a:pt x="174" y="245"/>
                      <a:pt x="179" y="240"/>
                      <a:pt x="186" y="235"/>
                    </a:cubicBezTo>
                    <a:cubicBezTo>
                      <a:pt x="190" y="231"/>
                      <a:pt x="198" y="235"/>
                      <a:pt x="200" y="228"/>
                    </a:cubicBezTo>
                    <a:cubicBezTo>
                      <a:pt x="202" y="221"/>
                      <a:pt x="205" y="219"/>
                      <a:pt x="212" y="217"/>
                    </a:cubicBezTo>
                    <a:cubicBezTo>
                      <a:pt x="219" y="214"/>
                      <a:pt x="219" y="207"/>
                      <a:pt x="214" y="207"/>
                    </a:cubicBezTo>
                    <a:cubicBezTo>
                      <a:pt x="209" y="207"/>
                      <a:pt x="205" y="214"/>
                      <a:pt x="205" y="205"/>
                    </a:cubicBezTo>
                    <a:cubicBezTo>
                      <a:pt x="205" y="198"/>
                      <a:pt x="198" y="198"/>
                      <a:pt x="198" y="191"/>
                    </a:cubicBezTo>
                    <a:cubicBezTo>
                      <a:pt x="198" y="184"/>
                      <a:pt x="198" y="179"/>
                      <a:pt x="190" y="175"/>
                    </a:cubicBezTo>
                    <a:cubicBezTo>
                      <a:pt x="181" y="172"/>
                      <a:pt x="200" y="170"/>
                      <a:pt x="205" y="172"/>
                    </a:cubicBezTo>
                    <a:cubicBezTo>
                      <a:pt x="207" y="177"/>
                      <a:pt x="221" y="175"/>
                      <a:pt x="223" y="179"/>
                    </a:cubicBezTo>
                    <a:cubicBezTo>
                      <a:pt x="223" y="186"/>
                      <a:pt x="230" y="186"/>
                      <a:pt x="230" y="179"/>
                    </a:cubicBezTo>
                    <a:cubicBezTo>
                      <a:pt x="230" y="172"/>
                      <a:pt x="240" y="170"/>
                      <a:pt x="244" y="172"/>
                    </a:cubicBezTo>
                    <a:cubicBezTo>
                      <a:pt x="251" y="172"/>
                      <a:pt x="265" y="163"/>
                      <a:pt x="272" y="161"/>
                    </a:cubicBezTo>
                    <a:cubicBezTo>
                      <a:pt x="274" y="161"/>
                      <a:pt x="274" y="156"/>
                      <a:pt x="277" y="154"/>
                    </a:cubicBezTo>
                    <a:cubicBezTo>
                      <a:pt x="272" y="149"/>
                      <a:pt x="265" y="140"/>
                      <a:pt x="263" y="137"/>
                    </a:cubicBezTo>
                    <a:cubicBezTo>
                      <a:pt x="258" y="133"/>
                      <a:pt x="265" y="130"/>
                      <a:pt x="265" y="126"/>
                    </a:cubicBezTo>
                    <a:cubicBezTo>
                      <a:pt x="265" y="121"/>
                      <a:pt x="265" y="116"/>
                      <a:pt x="274" y="116"/>
                    </a:cubicBezTo>
                    <a:cubicBezTo>
                      <a:pt x="286" y="114"/>
                      <a:pt x="284" y="107"/>
                      <a:pt x="279" y="105"/>
                    </a:cubicBezTo>
                    <a:cubicBezTo>
                      <a:pt x="272" y="100"/>
                      <a:pt x="281" y="93"/>
                      <a:pt x="286" y="88"/>
                    </a:cubicBezTo>
                    <a:cubicBezTo>
                      <a:pt x="288" y="88"/>
                      <a:pt x="291" y="84"/>
                      <a:pt x="293" y="79"/>
                    </a:cubicBezTo>
                    <a:cubicBezTo>
                      <a:pt x="284" y="74"/>
                      <a:pt x="270" y="77"/>
                      <a:pt x="263" y="77"/>
                    </a:cubicBezTo>
                    <a:cubicBezTo>
                      <a:pt x="256" y="77"/>
                      <a:pt x="267" y="67"/>
                      <a:pt x="270" y="58"/>
                    </a:cubicBezTo>
                    <a:cubicBezTo>
                      <a:pt x="270" y="51"/>
                      <a:pt x="246" y="49"/>
                      <a:pt x="237" y="46"/>
                    </a:cubicBezTo>
                    <a:cubicBezTo>
                      <a:pt x="228" y="44"/>
                      <a:pt x="230" y="35"/>
                      <a:pt x="240" y="35"/>
                    </a:cubicBezTo>
                    <a:cubicBezTo>
                      <a:pt x="249" y="35"/>
                      <a:pt x="235" y="28"/>
                      <a:pt x="223" y="30"/>
                    </a:cubicBezTo>
                    <a:cubicBezTo>
                      <a:pt x="209" y="32"/>
                      <a:pt x="190" y="39"/>
                      <a:pt x="181" y="44"/>
                    </a:cubicBezTo>
                    <a:cubicBezTo>
                      <a:pt x="170" y="51"/>
                      <a:pt x="153" y="28"/>
                      <a:pt x="142" y="32"/>
                    </a:cubicBezTo>
                    <a:cubicBezTo>
                      <a:pt x="130" y="37"/>
                      <a:pt x="114" y="37"/>
                      <a:pt x="114" y="28"/>
                    </a:cubicBezTo>
                    <a:cubicBezTo>
                      <a:pt x="114" y="18"/>
                      <a:pt x="109" y="11"/>
                      <a:pt x="98" y="11"/>
                    </a:cubicBezTo>
                    <a:cubicBezTo>
                      <a:pt x="86" y="11"/>
                      <a:pt x="88" y="0"/>
                      <a:pt x="79" y="0"/>
                    </a:cubicBezTo>
                    <a:cubicBezTo>
                      <a:pt x="70" y="0"/>
                      <a:pt x="79" y="11"/>
                      <a:pt x="72" y="14"/>
                    </a:cubicBezTo>
                    <a:cubicBezTo>
                      <a:pt x="67" y="16"/>
                      <a:pt x="46" y="21"/>
                      <a:pt x="44" y="30"/>
                    </a:cubicBezTo>
                    <a:cubicBezTo>
                      <a:pt x="42" y="39"/>
                      <a:pt x="56" y="53"/>
                      <a:pt x="51" y="60"/>
                    </a:cubicBezTo>
                    <a:cubicBezTo>
                      <a:pt x="46" y="70"/>
                      <a:pt x="32" y="63"/>
                      <a:pt x="28" y="53"/>
                    </a:cubicBezTo>
                    <a:cubicBezTo>
                      <a:pt x="23" y="44"/>
                      <a:pt x="42" y="30"/>
                      <a:pt x="37" y="25"/>
                    </a:cubicBezTo>
                    <a:cubicBezTo>
                      <a:pt x="35" y="23"/>
                      <a:pt x="32" y="16"/>
                      <a:pt x="35" y="11"/>
                    </a:cubicBezTo>
                    <a:cubicBezTo>
                      <a:pt x="32" y="11"/>
                      <a:pt x="30" y="14"/>
                      <a:pt x="28" y="1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1" name="Freeform 389">
                <a:extLst>
                  <a:ext uri="{FF2B5EF4-FFF2-40B4-BE49-F238E27FC236}">
                    <a16:creationId xmlns:a16="http://schemas.microsoft.com/office/drawing/2014/main" id="{FD1CD3B7-6C23-3DE3-BA69-D75954E40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205"/>
                <a:ext cx="176" cy="149"/>
              </a:xfrm>
              <a:custGeom>
                <a:avLst/>
                <a:gdLst>
                  <a:gd name="T0" fmla="*/ 28 w 293"/>
                  <a:gd name="T1" fmla="*/ 16 h 247"/>
                  <a:gd name="T2" fmla="*/ 28 w 293"/>
                  <a:gd name="T3" fmla="*/ 16 h 247"/>
                  <a:gd name="T4" fmla="*/ 9 w 293"/>
                  <a:gd name="T5" fmla="*/ 39 h 247"/>
                  <a:gd name="T6" fmla="*/ 7 w 293"/>
                  <a:gd name="T7" fmla="*/ 56 h 247"/>
                  <a:gd name="T8" fmla="*/ 5 w 293"/>
                  <a:gd name="T9" fmla="*/ 65 h 247"/>
                  <a:gd name="T10" fmla="*/ 14 w 293"/>
                  <a:gd name="T11" fmla="*/ 70 h 247"/>
                  <a:gd name="T12" fmla="*/ 23 w 293"/>
                  <a:gd name="T13" fmla="*/ 84 h 247"/>
                  <a:gd name="T14" fmla="*/ 37 w 293"/>
                  <a:gd name="T15" fmla="*/ 112 h 247"/>
                  <a:gd name="T16" fmla="*/ 72 w 293"/>
                  <a:gd name="T17" fmla="*/ 114 h 247"/>
                  <a:gd name="T18" fmla="*/ 102 w 293"/>
                  <a:gd name="T19" fmla="*/ 128 h 247"/>
                  <a:gd name="T20" fmla="*/ 128 w 293"/>
                  <a:gd name="T21" fmla="*/ 135 h 247"/>
                  <a:gd name="T22" fmla="*/ 123 w 293"/>
                  <a:gd name="T23" fmla="*/ 172 h 247"/>
                  <a:gd name="T24" fmla="*/ 130 w 293"/>
                  <a:gd name="T25" fmla="*/ 189 h 247"/>
                  <a:gd name="T26" fmla="*/ 130 w 293"/>
                  <a:gd name="T27" fmla="*/ 205 h 247"/>
                  <a:gd name="T28" fmla="*/ 135 w 293"/>
                  <a:gd name="T29" fmla="*/ 217 h 247"/>
                  <a:gd name="T30" fmla="*/ 130 w 293"/>
                  <a:gd name="T31" fmla="*/ 219 h 247"/>
                  <a:gd name="T32" fmla="*/ 146 w 293"/>
                  <a:gd name="T33" fmla="*/ 240 h 247"/>
                  <a:gd name="T34" fmla="*/ 160 w 293"/>
                  <a:gd name="T35" fmla="*/ 245 h 247"/>
                  <a:gd name="T36" fmla="*/ 172 w 293"/>
                  <a:gd name="T37" fmla="*/ 242 h 247"/>
                  <a:gd name="T38" fmla="*/ 186 w 293"/>
                  <a:gd name="T39" fmla="*/ 235 h 247"/>
                  <a:gd name="T40" fmla="*/ 200 w 293"/>
                  <a:gd name="T41" fmla="*/ 228 h 247"/>
                  <a:gd name="T42" fmla="*/ 212 w 293"/>
                  <a:gd name="T43" fmla="*/ 217 h 247"/>
                  <a:gd name="T44" fmla="*/ 214 w 293"/>
                  <a:gd name="T45" fmla="*/ 207 h 247"/>
                  <a:gd name="T46" fmla="*/ 205 w 293"/>
                  <a:gd name="T47" fmla="*/ 205 h 247"/>
                  <a:gd name="T48" fmla="*/ 198 w 293"/>
                  <a:gd name="T49" fmla="*/ 191 h 247"/>
                  <a:gd name="T50" fmla="*/ 190 w 293"/>
                  <a:gd name="T51" fmla="*/ 175 h 247"/>
                  <a:gd name="T52" fmla="*/ 205 w 293"/>
                  <a:gd name="T53" fmla="*/ 172 h 247"/>
                  <a:gd name="T54" fmla="*/ 223 w 293"/>
                  <a:gd name="T55" fmla="*/ 179 h 247"/>
                  <a:gd name="T56" fmla="*/ 230 w 293"/>
                  <a:gd name="T57" fmla="*/ 179 h 247"/>
                  <a:gd name="T58" fmla="*/ 244 w 293"/>
                  <a:gd name="T59" fmla="*/ 172 h 247"/>
                  <a:gd name="T60" fmla="*/ 272 w 293"/>
                  <a:gd name="T61" fmla="*/ 161 h 247"/>
                  <a:gd name="T62" fmla="*/ 277 w 293"/>
                  <a:gd name="T63" fmla="*/ 154 h 247"/>
                  <a:gd name="T64" fmla="*/ 263 w 293"/>
                  <a:gd name="T65" fmla="*/ 137 h 247"/>
                  <a:gd name="T66" fmla="*/ 265 w 293"/>
                  <a:gd name="T67" fmla="*/ 126 h 247"/>
                  <a:gd name="T68" fmla="*/ 274 w 293"/>
                  <a:gd name="T69" fmla="*/ 116 h 247"/>
                  <a:gd name="T70" fmla="*/ 279 w 293"/>
                  <a:gd name="T71" fmla="*/ 105 h 247"/>
                  <a:gd name="T72" fmla="*/ 286 w 293"/>
                  <a:gd name="T73" fmla="*/ 88 h 247"/>
                  <a:gd name="T74" fmla="*/ 293 w 293"/>
                  <a:gd name="T75" fmla="*/ 79 h 247"/>
                  <a:gd name="T76" fmla="*/ 263 w 293"/>
                  <a:gd name="T77" fmla="*/ 77 h 247"/>
                  <a:gd name="T78" fmla="*/ 270 w 293"/>
                  <a:gd name="T79" fmla="*/ 58 h 247"/>
                  <a:gd name="T80" fmla="*/ 237 w 293"/>
                  <a:gd name="T81" fmla="*/ 46 h 247"/>
                  <a:gd name="T82" fmla="*/ 240 w 293"/>
                  <a:gd name="T83" fmla="*/ 35 h 247"/>
                  <a:gd name="T84" fmla="*/ 223 w 293"/>
                  <a:gd name="T85" fmla="*/ 30 h 247"/>
                  <a:gd name="T86" fmla="*/ 181 w 293"/>
                  <a:gd name="T87" fmla="*/ 44 h 247"/>
                  <a:gd name="T88" fmla="*/ 142 w 293"/>
                  <a:gd name="T89" fmla="*/ 32 h 247"/>
                  <a:gd name="T90" fmla="*/ 114 w 293"/>
                  <a:gd name="T91" fmla="*/ 28 h 247"/>
                  <a:gd name="T92" fmla="*/ 98 w 293"/>
                  <a:gd name="T93" fmla="*/ 11 h 247"/>
                  <a:gd name="T94" fmla="*/ 79 w 293"/>
                  <a:gd name="T95" fmla="*/ 0 h 247"/>
                  <a:gd name="T96" fmla="*/ 72 w 293"/>
                  <a:gd name="T97" fmla="*/ 14 h 247"/>
                  <a:gd name="T98" fmla="*/ 44 w 293"/>
                  <a:gd name="T99" fmla="*/ 30 h 247"/>
                  <a:gd name="T100" fmla="*/ 51 w 293"/>
                  <a:gd name="T101" fmla="*/ 60 h 247"/>
                  <a:gd name="T102" fmla="*/ 28 w 293"/>
                  <a:gd name="T103" fmla="*/ 53 h 247"/>
                  <a:gd name="T104" fmla="*/ 37 w 293"/>
                  <a:gd name="T105" fmla="*/ 25 h 247"/>
                  <a:gd name="T106" fmla="*/ 35 w 293"/>
                  <a:gd name="T107" fmla="*/ 11 h 247"/>
                  <a:gd name="T108" fmla="*/ 28 w 293"/>
                  <a:gd name="T109" fmla="*/ 16 h 247"/>
                  <a:gd name="T110" fmla="*/ 28 w 293"/>
                  <a:gd name="T111" fmla="*/ 1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3" h="247">
                    <a:moveTo>
                      <a:pt x="28" y="16"/>
                    </a:moveTo>
                    <a:lnTo>
                      <a:pt x="28" y="16"/>
                    </a:lnTo>
                    <a:cubicBezTo>
                      <a:pt x="23" y="23"/>
                      <a:pt x="9" y="30"/>
                      <a:pt x="9" y="39"/>
                    </a:cubicBezTo>
                    <a:cubicBezTo>
                      <a:pt x="9" y="49"/>
                      <a:pt x="9" y="51"/>
                      <a:pt x="7" y="56"/>
                    </a:cubicBezTo>
                    <a:cubicBezTo>
                      <a:pt x="5" y="58"/>
                      <a:pt x="0" y="65"/>
                      <a:pt x="5" y="65"/>
                    </a:cubicBezTo>
                    <a:cubicBezTo>
                      <a:pt x="9" y="65"/>
                      <a:pt x="14" y="65"/>
                      <a:pt x="14" y="70"/>
                    </a:cubicBezTo>
                    <a:cubicBezTo>
                      <a:pt x="14" y="74"/>
                      <a:pt x="23" y="74"/>
                      <a:pt x="23" y="84"/>
                    </a:cubicBezTo>
                    <a:cubicBezTo>
                      <a:pt x="23" y="91"/>
                      <a:pt x="19" y="112"/>
                      <a:pt x="37" y="112"/>
                    </a:cubicBezTo>
                    <a:cubicBezTo>
                      <a:pt x="56" y="112"/>
                      <a:pt x="65" y="105"/>
                      <a:pt x="72" y="114"/>
                    </a:cubicBezTo>
                    <a:cubicBezTo>
                      <a:pt x="81" y="123"/>
                      <a:pt x="91" y="128"/>
                      <a:pt x="102" y="128"/>
                    </a:cubicBezTo>
                    <a:cubicBezTo>
                      <a:pt x="114" y="126"/>
                      <a:pt x="135" y="123"/>
                      <a:pt x="128" y="135"/>
                    </a:cubicBezTo>
                    <a:cubicBezTo>
                      <a:pt x="121" y="144"/>
                      <a:pt x="116" y="168"/>
                      <a:pt x="123" y="172"/>
                    </a:cubicBezTo>
                    <a:cubicBezTo>
                      <a:pt x="128" y="179"/>
                      <a:pt x="135" y="184"/>
                      <a:pt x="130" y="189"/>
                    </a:cubicBezTo>
                    <a:cubicBezTo>
                      <a:pt x="125" y="196"/>
                      <a:pt x="123" y="200"/>
                      <a:pt x="130" y="205"/>
                    </a:cubicBezTo>
                    <a:cubicBezTo>
                      <a:pt x="135" y="210"/>
                      <a:pt x="135" y="214"/>
                      <a:pt x="135" y="217"/>
                    </a:cubicBezTo>
                    <a:cubicBezTo>
                      <a:pt x="135" y="217"/>
                      <a:pt x="132" y="217"/>
                      <a:pt x="130" y="219"/>
                    </a:cubicBezTo>
                    <a:cubicBezTo>
                      <a:pt x="139" y="226"/>
                      <a:pt x="142" y="235"/>
                      <a:pt x="146" y="240"/>
                    </a:cubicBezTo>
                    <a:cubicBezTo>
                      <a:pt x="153" y="245"/>
                      <a:pt x="156" y="247"/>
                      <a:pt x="160" y="245"/>
                    </a:cubicBezTo>
                    <a:cubicBezTo>
                      <a:pt x="165" y="242"/>
                      <a:pt x="167" y="240"/>
                      <a:pt x="172" y="242"/>
                    </a:cubicBezTo>
                    <a:cubicBezTo>
                      <a:pt x="174" y="245"/>
                      <a:pt x="179" y="240"/>
                      <a:pt x="186" y="235"/>
                    </a:cubicBezTo>
                    <a:cubicBezTo>
                      <a:pt x="190" y="231"/>
                      <a:pt x="198" y="235"/>
                      <a:pt x="200" y="228"/>
                    </a:cubicBezTo>
                    <a:cubicBezTo>
                      <a:pt x="202" y="221"/>
                      <a:pt x="205" y="219"/>
                      <a:pt x="212" y="217"/>
                    </a:cubicBezTo>
                    <a:cubicBezTo>
                      <a:pt x="219" y="214"/>
                      <a:pt x="219" y="207"/>
                      <a:pt x="214" y="207"/>
                    </a:cubicBezTo>
                    <a:cubicBezTo>
                      <a:pt x="209" y="207"/>
                      <a:pt x="205" y="214"/>
                      <a:pt x="205" y="205"/>
                    </a:cubicBezTo>
                    <a:cubicBezTo>
                      <a:pt x="205" y="198"/>
                      <a:pt x="198" y="198"/>
                      <a:pt x="198" y="191"/>
                    </a:cubicBezTo>
                    <a:cubicBezTo>
                      <a:pt x="198" y="184"/>
                      <a:pt x="198" y="179"/>
                      <a:pt x="190" y="175"/>
                    </a:cubicBezTo>
                    <a:cubicBezTo>
                      <a:pt x="181" y="172"/>
                      <a:pt x="200" y="170"/>
                      <a:pt x="205" y="172"/>
                    </a:cubicBezTo>
                    <a:cubicBezTo>
                      <a:pt x="207" y="177"/>
                      <a:pt x="221" y="175"/>
                      <a:pt x="223" y="179"/>
                    </a:cubicBezTo>
                    <a:cubicBezTo>
                      <a:pt x="223" y="186"/>
                      <a:pt x="230" y="186"/>
                      <a:pt x="230" y="179"/>
                    </a:cubicBezTo>
                    <a:cubicBezTo>
                      <a:pt x="230" y="172"/>
                      <a:pt x="240" y="170"/>
                      <a:pt x="244" y="172"/>
                    </a:cubicBezTo>
                    <a:cubicBezTo>
                      <a:pt x="251" y="172"/>
                      <a:pt x="265" y="163"/>
                      <a:pt x="272" y="161"/>
                    </a:cubicBezTo>
                    <a:cubicBezTo>
                      <a:pt x="274" y="161"/>
                      <a:pt x="274" y="156"/>
                      <a:pt x="277" y="154"/>
                    </a:cubicBezTo>
                    <a:cubicBezTo>
                      <a:pt x="272" y="149"/>
                      <a:pt x="265" y="140"/>
                      <a:pt x="263" y="137"/>
                    </a:cubicBezTo>
                    <a:cubicBezTo>
                      <a:pt x="258" y="133"/>
                      <a:pt x="265" y="130"/>
                      <a:pt x="265" y="126"/>
                    </a:cubicBezTo>
                    <a:cubicBezTo>
                      <a:pt x="265" y="121"/>
                      <a:pt x="265" y="116"/>
                      <a:pt x="274" y="116"/>
                    </a:cubicBezTo>
                    <a:cubicBezTo>
                      <a:pt x="286" y="114"/>
                      <a:pt x="284" y="107"/>
                      <a:pt x="279" y="105"/>
                    </a:cubicBezTo>
                    <a:cubicBezTo>
                      <a:pt x="272" y="100"/>
                      <a:pt x="281" y="93"/>
                      <a:pt x="286" y="88"/>
                    </a:cubicBezTo>
                    <a:cubicBezTo>
                      <a:pt x="288" y="88"/>
                      <a:pt x="291" y="84"/>
                      <a:pt x="293" y="79"/>
                    </a:cubicBezTo>
                    <a:cubicBezTo>
                      <a:pt x="284" y="74"/>
                      <a:pt x="270" y="77"/>
                      <a:pt x="263" y="77"/>
                    </a:cubicBezTo>
                    <a:cubicBezTo>
                      <a:pt x="256" y="77"/>
                      <a:pt x="267" y="67"/>
                      <a:pt x="270" y="58"/>
                    </a:cubicBezTo>
                    <a:cubicBezTo>
                      <a:pt x="270" y="51"/>
                      <a:pt x="246" y="49"/>
                      <a:pt x="237" y="46"/>
                    </a:cubicBezTo>
                    <a:cubicBezTo>
                      <a:pt x="228" y="44"/>
                      <a:pt x="230" y="35"/>
                      <a:pt x="240" y="35"/>
                    </a:cubicBezTo>
                    <a:cubicBezTo>
                      <a:pt x="249" y="35"/>
                      <a:pt x="235" y="28"/>
                      <a:pt x="223" y="30"/>
                    </a:cubicBezTo>
                    <a:cubicBezTo>
                      <a:pt x="209" y="32"/>
                      <a:pt x="190" y="39"/>
                      <a:pt x="181" y="44"/>
                    </a:cubicBezTo>
                    <a:cubicBezTo>
                      <a:pt x="170" y="51"/>
                      <a:pt x="153" y="28"/>
                      <a:pt x="142" y="32"/>
                    </a:cubicBezTo>
                    <a:cubicBezTo>
                      <a:pt x="130" y="37"/>
                      <a:pt x="114" y="37"/>
                      <a:pt x="114" y="28"/>
                    </a:cubicBezTo>
                    <a:cubicBezTo>
                      <a:pt x="114" y="18"/>
                      <a:pt x="109" y="11"/>
                      <a:pt x="98" y="11"/>
                    </a:cubicBezTo>
                    <a:cubicBezTo>
                      <a:pt x="86" y="11"/>
                      <a:pt x="88" y="0"/>
                      <a:pt x="79" y="0"/>
                    </a:cubicBezTo>
                    <a:cubicBezTo>
                      <a:pt x="70" y="0"/>
                      <a:pt x="79" y="11"/>
                      <a:pt x="72" y="14"/>
                    </a:cubicBezTo>
                    <a:cubicBezTo>
                      <a:pt x="67" y="16"/>
                      <a:pt x="46" y="21"/>
                      <a:pt x="44" y="30"/>
                    </a:cubicBezTo>
                    <a:cubicBezTo>
                      <a:pt x="42" y="39"/>
                      <a:pt x="56" y="53"/>
                      <a:pt x="51" y="60"/>
                    </a:cubicBezTo>
                    <a:cubicBezTo>
                      <a:pt x="46" y="70"/>
                      <a:pt x="32" y="63"/>
                      <a:pt x="28" y="53"/>
                    </a:cubicBezTo>
                    <a:cubicBezTo>
                      <a:pt x="23" y="44"/>
                      <a:pt x="42" y="30"/>
                      <a:pt x="37" y="25"/>
                    </a:cubicBezTo>
                    <a:cubicBezTo>
                      <a:pt x="35" y="23"/>
                      <a:pt x="32" y="16"/>
                      <a:pt x="35" y="11"/>
                    </a:cubicBezTo>
                    <a:cubicBezTo>
                      <a:pt x="32" y="11"/>
                      <a:pt x="30" y="14"/>
                      <a:pt x="28" y="16"/>
                    </a:cubicBezTo>
                    <a:lnTo>
                      <a:pt x="28" y="1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2" name="Freeform 390">
                <a:extLst>
                  <a:ext uri="{FF2B5EF4-FFF2-40B4-BE49-F238E27FC236}">
                    <a16:creationId xmlns:a16="http://schemas.microsoft.com/office/drawing/2014/main" id="{1F7361EA-DE75-135C-8BCE-0790DC422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81"/>
                <a:ext cx="56" cy="59"/>
              </a:xfrm>
              <a:custGeom>
                <a:avLst/>
                <a:gdLst>
                  <a:gd name="T0" fmla="*/ 23 w 93"/>
                  <a:gd name="T1" fmla="*/ 21 h 98"/>
                  <a:gd name="T2" fmla="*/ 23 w 93"/>
                  <a:gd name="T3" fmla="*/ 21 h 98"/>
                  <a:gd name="T4" fmla="*/ 14 w 93"/>
                  <a:gd name="T5" fmla="*/ 30 h 98"/>
                  <a:gd name="T6" fmla="*/ 4 w 93"/>
                  <a:gd name="T7" fmla="*/ 49 h 98"/>
                  <a:gd name="T8" fmla="*/ 23 w 93"/>
                  <a:gd name="T9" fmla="*/ 70 h 98"/>
                  <a:gd name="T10" fmla="*/ 35 w 93"/>
                  <a:gd name="T11" fmla="*/ 95 h 98"/>
                  <a:gd name="T12" fmla="*/ 46 w 93"/>
                  <a:gd name="T13" fmla="*/ 95 h 98"/>
                  <a:gd name="T14" fmla="*/ 53 w 93"/>
                  <a:gd name="T15" fmla="*/ 81 h 98"/>
                  <a:gd name="T16" fmla="*/ 79 w 93"/>
                  <a:gd name="T17" fmla="*/ 81 h 98"/>
                  <a:gd name="T18" fmla="*/ 79 w 93"/>
                  <a:gd name="T19" fmla="*/ 86 h 98"/>
                  <a:gd name="T20" fmla="*/ 86 w 93"/>
                  <a:gd name="T21" fmla="*/ 74 h 98"/>
                  <a:gd name="T22" fmla="*/ 83 w 93"/>
                  <a:gd name="T23" fmla="*/ 46 h 98"/>
                  <a:gd name="T24" fmla="*/ 88 w 93"/>
                  <a:gd name="T25" fmla="*/ 21 h 98"/>
                  <a:gd name="T26" fmla="*/ 93 w 93"/>
                  <a:gd name="T27" fmla="*/ 11 h 98"/>
                  <a:gd name="T28" fmla="*/ 70 w 93"/>
                  <a:gd name="T29" fmla="*/ 7 h 98"/>
                  <a:gd name="T30" fmla="*/ 44 w 93"/>
                  <a:gd name="T31" fmla="*/ 7 h 98"/>
                  <a:gd name="T32" fmla="*/ 28 w 93"/>
                  <a:gd name="T33" fmla="*/ 7 h 98"/>
                  <a:gd name="T34" fmla="*/ 25 w 93"/>
                  <a:gd name="T35" fmla="*/ 7 h 98"/>
                  <a:gd name="T36" fmla="*/ 23 w 93"/>
                  <a:gd name="T37" fmla="*/ 2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98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5" y="25"/>
                      <a:pt x="18" y="30"/>
                      <a:pt x="14" y="30"/>
                    </a:cubicBezTo>
                    <a:cubicBezTo>
                      <a:pt x="7" y="30"/>
                      <a:pt x="9" y="44"/>
                      <a:pt x="4" y="49"/>
                    </a:cubicBezTo>
                    <a:cubicBezTo>
                      <a:pt x="0" y="53"/>
                      <a:pt x="18" y="63"/>
                      <a:pt x="23" y="70"/>
                    </a:cubicBezTo>
                    <a:cubicBezTo>
                      <a:pt x="23" y="77"/>
                      <a:pt x="30" y="86"/>
                      <a:pt x="35" y="95"/>
                    </a:cubicBezTo>
                    <a:cubicBezTo>
                      <a:pt x="39" y="95"/>
                      <a:pt x="44" y="98"/>
                      <a:pt x="46" y="95"/>
                    </a:cubicBezTo>
                    <a:cubicBezTo>
                      <a:pt x="51" y="93"/>
                      <a:pt x="46" y="81"/>
                      <a:pt x="53" y="81"/>
                    </a:cubicBezTo>
                    <a:cubicBezTo>
                      <a:pt x="63" y="81"/>
                      <a:pt x="74" y="77"/>
                      <a:pt x="79" y="81"/>
                    </a:cubicBezTo>
                    <a:lnTo>
                      <a:pt x="79" y="86"/>
                    </a:lnTo>
                    <a:cubicBezTo>
                      <a:pt x="83" y="81"/>
                      <a:pt x="86" y="77"/>
                      <a:pt x="86" y="74"/>
                    </a:cubicBezTo>
                    <a:cubicBezTo>
                      <a:pt x="88" y="72"/>
                      <a:pt x="88" y="56"/>
                      <a:pt x="83" y="46"/>
                    </a:cubicBezTo>
                    <a:cubicBezTo>
                      <a:pt x="81" y="37"/>
                      <a:pt x="83" y="25"/>
                      <a:pt x="88" y="21"/>
                    </a:cubicBezTo>
                    <a:cubicBezTo>
                      <a:pt x="88" y="21"/>
                      <a:pt x="90" y="16"/>
                      <a:pt x="93" y="11"/>
                    </a:cubicBezTo>
                    <a:cubicBezTo>
                      <a:pt x="83" y="7"/>
                      <a:pt x="76" y="4"/>
                      <a:pt x="70" y="7"/>
                    </a:cubicBezTo>
                    <a:cubicBezTo>
                      <a:pt x="60" y="7"/>
                      <a:pt x="49" y="11"/>
                      <a:pt x="44" y="7"/>
                    </a:cubicBezTo>
                    <a:cubicBezTo>
                      <a:pt x="39" y="0"/>
                      <a:pt x="32" y="2"/>
                      <a:pt x="28" y="7"/>
                    </a:cubicBezTo>
                    <a:lnTo>
                      <a:pt x="25" y="7"/>
                    </a:lnTo>
                    <a:cubicBezTo>
                      <a:pt x="23" y="11"/>
                      <a:pt x="21" y="16"/>
                      <a:pt x="23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3" name="Freeform 391">
                <a:extLst>
                  <a:ext uri="{FF2B5EF4-FFF2-40B4-BE49-F238E27FC236}">
                    <a16:creationId xmlns:a16="http://schemas.microsoft.com/office/drawing/2014/main" id="{6CD7CF64-7248-97D0-F373-6E5248239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81"/>
                <a:ext cx="56" cy="59"/>
              </a:xfrm>
              <a:custGeom>
                <a:avLst/>
                <a:gdLst>
                  <a:gd name="T0" fmla="*/ 23 w 93"/>
                  <a:gd name="T1" fmla="*/ 21 h 98"/>
                  <a:gd name="T2" fmla="*/ 23 w 93"/>
                  <a:gd name="T3" fmla="*/ 21 h 98"/>
                  <a:gd name="T4" fmla="*/ 14 w 93"/>
                  <a:gd name="T5" fmla="*/ 30 h 98"/>
                  <a:gd name="T6" fmla="*/ 4 w 93"/>
                  <a:gd name="T7" fmla="*/ 49 h 98"/>
                  <a:gd name="T8" fmla="*/ 23 w 93"/>
                  <a:gd name="T9" fmla="*/ 70 h 98"/>
                  <a:gd name="T10" fmla="*/ 35 w 93"/>
                  <a:gd name="T11" fmla="*/ 95 h 98"/>
                  <a:gd name="T12" fmla="*/ 46 w 93"/>
                  <a:gd name="T13" fmla="*/ 95 h 98"/>
                  <a:gd name="T14" fmla="*/ 53 w 93"/>
                  <a:gd name="T15" fmla="*/ 81 h 98"/>
                  <a:gd name="T16" fmla="*/ 79 w 93"/>
                  <a:gd name="T17" fmla="*/ 81 h 98"/>
                  <a:gd name="T18" fmla="*/ 79 w 93"/>
                  <a:gd name="T19" fmla="*/ 86 h 98"/>
                  <a:gd name="T20" fmla="*/ 86 w 93"/>
                  <a:gd name="T21" fmla="*/ 74 h 98"/>
                  <a:gd name="T22" fmla="*/ 83 w 93"/>
                  <a:gd name="T23" fmla="*/ 46 h 98"/>
                  <a:gd name="T24" fmla="*/ 88 w 93"/>
                  <a:gd name="T25" fmla="*/ 21 h 98"/>
                  <a:gd name="T26" fmla="*/ 93 w 93"/>
                  <a:gd name="T27" fmla="*/ 11 h 98"/>
                  <a:gd name="T28" fmla="*/ 70 w 93"/>
                  <a:gd name="T29" fmla="*/ 7 h 98"/>
                  <a:gd name="T30" fmla="*/ 44 w 93"/>
                  <a:gd name="T31" fmla="*/ 7 h 98"/>
                  <a:gd name="T32" fmla="*/ 28 w 93"/>
                  <a:gd name="T33" fmla="*/ 7 h 98"/>
                  <a:gd name="T34" fmla="*/ 25 w 93"/>
                  <a:gd name="T35" fmla="*/ 7 h 98"/>
                  <a:gd name="T36" fmla="*/ 23 w 93"/>
                  <a:gd name="T37" fmla="*/ 21 h 98"/>
                  <a:gd name="T38" fmla="*/ 23 w 93"/>
                  <a:gd name="T39" fmla="*/ 2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3" h="98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5" y="25"/>
                      <a:pt x="18" y="30"/>
                      <a:pt x="14" y="30"/>
                    </a:cubicBezTo>
                    <a:cubicBezTo>
                      <a:pt x="7" y="30"/>
                      <a:pt x="9" y="44"/>
                      <a:pt x="4" y="49"/>
                    </a:cubicBezTo>
                    <a:cubicBezTo>
                      <a:pt x="0" y="53"/>
                      <a:pt x="18" y="63"/>
                      <a:pt x="23" y="70"/>
                    </a:cubicBezTo>
                    <a:cubicBezTo>
                      <a:pt x="23" y="77"/>
                      <a:pt x="30" y="86"/>
                      <a:pt x="35" y="95"/>
                    </a:cubicBezTo>
                    <a:cubicBezTo>
                      <a:pt x="39" y="95"/>
                      <a:pt x="44" y="98"/>
                      <a:pt x="46" y="95"/>
                    </a:cubicBezTo>
                    <a:cubicBezTo>
                      <a:pt x="51" y="93"/>
                      <a:pt x="46" y="81"/>
                      <a:pt x="53" y="81"/>
                    </a:cubicBezTo>
                    <a:cubicBezTo>
                      <a:pt x="63" y="81"/>
                      <a:pt x="74" y="77"/>
                      <a:pt x="79" y="81"/>
                    </a:cubicBezTo>
                    <a:lnTo>
                      <a:pt x="79" y="86"/>
                    </a:lnTo>
                    <a:cubicBezTo>
                      <a:pt x="83" y="81"/>
                      <a:pt x="86" y="77"/>
                      <a:pt x="86" y="74"/>
                    </a:cubicBezTo>
                    <a:cubicBezTo>
                      <a:pt x="88" y="72"/>
                      <a:pt x="88" y="56"/>
                      <a:pt x="83" y="46"/>
                    </a:cubicBezTo>
                    <a:cubicBezTo>
                      <a:pt x="81" y="37"/>
                      <a:pt x="83" y="25"/>
                      <a:pt x="88" y="21"/>
                    </a:cubicBezTo>
                    <a:cubicBezTo>
                      <a:pt x="88" y="21"/>
                      <a:pt x="90" y="16"/>
                      <a:pt x="93" y="11"/>
                    </a:cubicBezTo>
                    <a:cubicBezTo>
                      <a:pt x="83" y="7"/>
                      <a:pt x="76" y="4"/>
                      <a:pt x="70" y="7"/>
                    </a:cubicBezTo>
                    <a:cubicBezTo>
                      <a:pt x="60" y="7"/>
                      <a:pt x="49" y="11"/>
                      <a:pt x="44" y="7"/>
                    </a:cubicBezTo>
                    <a:cubicBezTo>
                      <a:pt x="39" y="0"/>
                      <a:pt x="32" y="2"/>
                      <a:pt x="28" y="7"/>
                    </a:cubicBezTo>
                    <a:lnTo>
                      <a:pt x="25" y="7"/>
                    </a:lnTo>
                    <a:cubicBezTo>
                      <a:pt x="23" y="11"/>
                      <a:pt x="21" y="16"/>
                      <a:pt x="23" y="21"/>
                    </a:cubicBezTo>
                    <a:lnTo>
                      <a:pt x="23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4" name="Freeform 392">
                <a:extLst>
                  <a:ext uri="{FF2B5EF4-FFF2-40B4-BE49-F238E27FC236}">
                    <a16:creationId xmlns:a16="http://schemas.microsoft.com/office/drawing/2014/main" id="{91068F4C-BA28-1665-7B27-9E5F116C9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81"/>
                <a:ext cx="56" cy="59"/>
              </a:xfrm>
              <a:custGeom>
                <a:avLst/>
                <a:gdLst>
                  <a:gd name="T0" fmla="*/ 23 w 93"/>
                  <a:gd name="T1" fmla="*/ 21 h 98"/>
                  <a:gd name="T2" fmla="*/ 23 w 93"/>
                  <a:gd name="T3" fmla="*/ 21 h 98"/>
                  <a:gd name="T4" fmla="*/ 14 w 93"/>
                  <a:gd name="T5" fmla="*/ 30 h 98"/>
                  <a:gd name="T6" fmla="*/ 4 w 93"/>
                  <a:gd name="T7" fmla="*/ 49 h 98"/>
                  <a:gd name="T8" fmla="*/ 23 w 93"/>
                  <a:gd name="T9" fmla="*/ 70 h 98"/>
                  <a:gd name="T10" fmla="*/ 35 w 93"/>
                  <a:gd name="T11" fmla="*/ 95 h 98"/>
                  <a:gd name="T12" fmla="*/ 46 w 93"/>
                  <a:gd name="T13" fmla="*/ 95 h 98"/>
                  <a:gd name="T14" fmla="*/ 53 w 93"/>
                  <a:gd name="T15" fmla="*/ 81 h 98"/>
                  <a:gd name="T16" fmla="*/ 79 w 93"/>
                  <a:gd name="T17" fmla="*/ 81 h 98"/>
                  <a:gd name="T18" fmla="*/ 79 w 93"/>
                  <a:gd name="T19" fmla="*/ 86 h 98"/>
                  <a:gd name="T20" fmla="*/ 86 w 93"/>
                  <a:gd name="T21" fmla="*/ 74 h 98"/>
                  <a:gd name="T22" fmla="*/ 83 w 93"/>
                  <a:gd name="T23" fmla="*/ 46 h 98"/>
                  <a:gd name="T24" fmla="*/ 88 w 93"/>
                  <a:gd name="T25" fmla="*/ 21 h 98"/>
                  <a:gd name="T26" fmla="*/ 93 w 93"/>
                  <a:gd name="T27" fmla="*/ 11 h 98"/>
                  <a:gd name="T28" fmla="*/ 70 w 93"/>
                  <a:gd name="T29" fmla="*/ 7 h 98"/>
                  <a:gd name="T30" fmla="*/ 44 w 93"/>
                  <a:gd name="T31" fmla="*/ 7 h 98"/>
                  <a:gd name="T32" fmla="*/ 28 w 93"/>
                  <a:gd name="T33" fmla="*/ 7 h 98"/>
                  <a:gd name="T34" fmla="*/ 25 w 93"/>
                  <a:gd name="T35" fmla="*/ 7 h 98"/>
                  <a:gd name="T36" fmla="*/ 23 w 93"/>
                  <a:gd name="T37" fmla="*/ 2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98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5" y="25"/>
                      <a:pt x="18" y="30"/>
                      <a:pt x="14" y="30"/>
                    </a:cubicBezTo>
                    <a:cubicBezTo>
                      <a:pt x="7" y="30"/>
                      <a:pt x="9" y="44"/>
                      <a:pt x="4" y="49"/>
                    </a:cubicBezTo>
                    <a:cubicBezTo>
                      <a:pt x="0" y="53"/>
                      <a:pt x="18" y="63"/>
                      <a:pt x="23" y="70"/>
                    </a:cubicBezTo>
                    <a:cubicBezTo>
                      <a:pt x="23" y="77"/>
                      <a:pt x="30" y="86"/>
                      <a:pt x="35" y="95"/>
                    </a:cubicBezTo>
                    <a:cubicBezTo>
                      <a:pt x="39" y="95"/>
                      <a:pt x="44" y="98"/>
                      <a:pt x="46" y="95"/>
                    </a:cubicBezTo>
                    <a:cubicBezTo>
                      <a:pt x="51" y="93"/>
                      <a:pt x="46" y="81"/>
                      <a:pt x="53" y="81"/>
                    </a:cubicBezTo>
                    <a:cubicBezTo>
                      <a:pt x="63" y="81"/>
                      <a:pt x="74" y="77"/>
                      <a:pt x="79" y="81"/>
                    </a:cubicBezTo>
                    <a:lnTo>
                      <a:pt x="79" y="86"/>
                    </a:lnTo>
                    <a:cubicBezTo>
                      <a:pt x="83" y="81"/>
                      <a:pt x="86" y="77"/>
                      <a:pt x="86" y="74"/>
                    </a:cubicBezTo>
                    <a:cubicBezTo>
                      <a:pt x="88" y="72"/>
                      <a:pt x="88" y="56"/>
                      <a:pt x="83" y="46"/>
                    </a:cubicBezTo>
                    <a:cubicBezTo>
                      <a:pt x="81" y="37"/>
                      <a:pt x="83" y="25"/>
                      <a:pt x="88" y="21"/>
                    </a:cubicBezTo>
                    <a:cubicBezTo>
                      <a:pt x="88" y="21"/>
                      <a:pt x="90" y="16"/>
                      <a:pt x="93" y="11"/>
                    </a:cubicBezTo>
                    <a:cubicBezTo>
                      <a:pt x="83" y="7"/>
                      <a:pt x="76" y="4"/>
                      <a:pt x="70" y="7"/>
                    </a:cubicBezTo>
                    <a:cubicBezTo>
                      <a:pt x="60" y="7"/>
                      <a:pt x="49" y="11"/>
                      <a:pt x="44" y="7"/>
                    </a:cubicBezTo>
                    <a:cubicBezTo>
                      <a:pt x="39" y="0"/>
                      <a:pt x="32" y="2"/>
                      <a:pt x="28" y="7"/>
                    </a:cubicBezTo>
                    <a:lnTo>
                      <a:pt x="25" y="7"/>
                    </a:lnTo>
                    <a:cubicBezTo>
                      <a:pt x="23" y="11"/>
                      <a:pt x="21" y="16"/>
                      <a:pt x="23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5" name="Freeform 393">
                <a:extLst>
                  <a:ext uri="{FF2B5EF4-FFF2-40B4-BE49-F238E27FC236}">
                    <a16:creationId xmlns:a16="http://schemas.microsoft.com/office/drawing/2014/main" id="{8C72434B-9656-49E1-3E36-8725BCA05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81"/>
                <a:ext cx="56" cy="59"/>
              </a:xfrm>
              <a:custGeom>
                <a:avLst/>
                <a:gdLst>
                  <a:gd name="T0" fmla="*/ 23 w 93"/>
                  <a:gd name="T1" fmla="*/ 21 h 98"/>
                  <a:gd name="T2" fmla="*/ 23 w 93"/>
                  <a:gd name="T3" fmla="*/ 21 h 98"/>
                  <a:gd name="T4" fmla="*/ 14 w 93"/>
                  <a:gd name="T5" fmla="*/ 30 h 98"/>
                  <a:gd name="T6" fmla="*/ 4 w 93"/>
                  <a:gd name="T7" fmla="*/ 49 h 98"/>
                  <a:gd name="T8" fmla="*/ 23 w 93"/>
                  <a:gd name="T9" fmla="*/ 70 h 98"/>
                  <a:gd name="T10" fmla="*/ 35 w 93"/>
                  <a:gd name="T11" fmla="*/ 95 h 98"/>
                  <a:gd name="T12" fmla="*/ 46 w 93"/>
                  <a:gd name="T13" fmla="*/ 95 h 98"/>
                  <a:gd name="T14" fmla="*/ 53 w 93"/>
                  <a:gd name="T15" fmla="*/ 81 h 98"/>
                  <a:gd name="T16" fmla="*/ 79 w 93"/>
                  <a:gd name="T17" fmla="*/ 81 h 98"/>
                  <a:gd name="T18" fmla="*/ 79 w 93"/>
                  <a:gd name="T19" fmla="*/ 86 h 98"/>
                  <a:gd name="T20" fmla="*/ 86 w 93"/>
                  <a:gd name="T21" fmla="*/ 74 h 98"/>
                  <a:gd name="T22" fmla="*/ 83 w 93"/>
                  <a:gd name="T23" fmla="*/ 46 h 98"/>
                  <a:gd name="T24" fmla="*/ 88 w 93"/>
                  <a:gd name="T25" fmla="*/ 21 h 98"/>
                  <a:gd name="T26" fmla="*/ 93 w 93"/>
                  <a:gd name="T27" fmla="*/ 11 h 98"/>
                  <a:gd name="T28" fmla="*/ 70 w 93"/>
                  <a:gd name="T29" fmla="*/ 7 h 98"/>
                  <a:gd name="T30" fmla="*/ 44 w 93"/>
                  <a:gd name="T31" fmla="*/ 7 h 98"/>
                  <a:gd name="T32" fmla="*/ 28 w 93"/>
                  <a:gd name="T33" fmla="*/ 7 h 98"/>
                  <a:gd name="T34" fmla="*/ 25 w 93"/>
                  <a:gd name="T35" fmla="*/ 7 h 98"/>
                  <a:gd name="T36" fmla="*/ 23 w 93"/>
                  <a:gd name="T37" fmla="*/ 21 h 98"/>
                  <a:gd name="T38" fmla="*/ 23 w 93"/>
                  <a:gd name="T39" fmla="*/ 2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3" h="98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5" y="25"/>
                      <a:pt x="18" y="30"/>
                      <a:pt x="14" y="30"/>
                    </a:cubicBezTo>
                    <a:cubicBezTo>
                      <a:pt x="7" y="30"/>
                      <a:pt x="9" y="44"/>
                      <a:pt x="4" y="49"/>
                    </a:cubicBezTo>
                    <a:cubicBezTo>
                      <a:pt x="0" y="53"/>
                      <a:pt x="18" y="63"/>
                      <a:pt x="23" y="70"/>
                    </a:cubicBezTo>
                    <a:cubicBezTo>
                      <a:pt x="23" y="77"/>
                      <a:pt x="30" y="86"/>
                      <a:pt x="35" y="95"/>
                    </a:cubicBezTo>
                    <a:cubicBezTo>
                      <a:pt x="39" y="95"/>
                      <a:pt x="44" y="98"/>
                      <a:pt x="46" y="95"/>
                    </a:cubicBezTo>
                    <a:cubicBezTo>
                      <a:pt x="51" y="93"/>
                      <a:pt x="46" y="81"/>
                      <a:pt x="53" y="81"/>
                    </a:cubicBezTo>
                    <a:cubicBezTo>
                      <a:pt x="63" y="81"/>
                      <a:pt x="74" y="77"/>
                      <a:pt x="79" y="81"/>
                    </a:cubicBezTo>
                    <a:lnTo>
                      <a:pt x="79" y="86"/>
                    </a:lnTo>
                    <a:cubicBezTo>
                      <a:pt x="83" y="81"/>
                      <a:pt x="86" y="77"/>
                      <a:pt x="86" y="74"/>
                    </a:cubicBezTo>
                    <a:cubicBezTo>
                      <a:pt x="88" y="72"/>
                      <a:pt x="88" y="56"/>
                      <a:pt x="83" y="46"/>
                    </a:cubicBezTo>
                    <a:cubicBezTo>
                      <a:pt x="81" y="37"/>
                      <a:pt x="83" y="25"/>
                      <a:pt x="88" y="21"/>
                    </a:cubicBezTo>
                    <a:cubicBezTo>
                      <a:pt x="88" y="21"/>
                      <a:pt x="90" y="16"/>
                      <a:pt x="93" y="11"/>
                    </a:cubicBezTo>
                    <a:cubicBezTo>
                      <a:pt x="83" y="7"/>
                      <a:pt x="76" y="4"/>
                      <a:pt x="70" y="7"/>
                    </a:cubicBezTo>
                    <a:cubicBezTo>
                      <a:pt x="60" y="7"/>
                      <a:pt x="49" y="11"/>
                      <a:pt x="44" y="7"/>
                    </a:cubicBezTo>
                    <a:cubicBezTo>
                      <a:pt x="39" y="0"/>
                      <a:pt x="32" y="2"/>
                      <a:pt x="28" y="7"/>
                    </a:cubicBezTo>
                    <a:lnTo>
                      <a:pt x="25" y="7"/>
                    </a:lnTo>
                    <a:cubicBezTo>
                      <a:pt x="23" y="11"/>
                      <a:pt x="21" y="16"/>
                      <a:pt x="23" y="21"/>
                    </a:cubicBezTo>
                    <a:lnTo>
                      <a:pt x="23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6" name="Freeform 394">
                <a:extLst>
                  <a:ext uri="{FF2B5EF4-FFF2-40B4-BE49-F238E27FC236}">
                    <a16:creationId xmlns:a16="http://schemas.microsoft.com/office/drawing/2014/main" id="{B62ADDDA-AC2A-19C1-9FEE-BC2EC68D9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253"/>
                <a:ext cx="63" cy="94"/>
              </a:xfrm>
              <a:custGeom>
                <a:avLst/>
                <a:gdLst>
                  <a:gd name="T0" fmla="*/ 28 w 105"/>
                  <a:gd name="T1" fmla="*/ 9 h 156"/>
                  <a:gd name="T2" fmla="*/ 28 w 105"/>
                  <a:gd name="T3" fmla="*/ 9 h 156"/>
                  <a:gd name="T4" fmla="*/ 21 w 105"/>
                  <a:gd name="T5" fmla="*/ 26 h 156"/>
                  <a:gd name="T6" fmla="*/ 16 w 105"/>
                  <a:gd name="T7" fmla="*/ 37 h 156"/>
                  <a:gd name="T8" fmla="*/ 7 w 105"/>
                  <a:gd name="T9" fmla="*/ 47 h 156"/>
                  <a:gd name="T10" fmla="*/ 5 w 105"/>
                  <a:gd name="T11" fmla="*/ 58 h 156"/>
                  <a:gd name="T12" fmla="*/ 19 w 105"/>
                  <a:gd name="T13" fmla="*/ 75 h 156"/>
                  <a:gd name="T14" fmla="*/ 26 w 105"/>
                  <a:gd name="T15" fmla="*/ 70 h 156"/>
                  <a:gd name="T16" fmla="*/ 35 w 105"/>
                  <a:gd name="T17" fmla="*/ 89 h 156"/>
                  <a:gd name="T18" fmla="*/ 37 w 105"/>
                  <a:gd name="T19" fmla="*/ 107 h 156"/>
                  <a:gd name="T20" fmla="*/ 42 w 105"/>
                  <a:gd name="T21" fmla="*/ 145 h 156"/>
                  <a:gd name="T22" fmla="*/ 65 w 105"/>
                  <a:gd name="T23" fmla="*/ 152 h 156"/>
                  <a:gd name="T24" fmla="*/ 79 w 105"/>
                  <a:gd name="T25" fmla="*/ 147 h 156"/>
                  <a:gd name="T26" fmla="*/ 91 w 105"/>
                  <a:gd name="T27" fmla="*/ 142 h 156"/>
                  <a:gd name="T28" fmla="*/ 105 w 105"/>
                  <a:gd name="T29" fmla="*/ 142 h 156"/>
                  <a:gd name="T30" fmla="*/ 93 w 105"/>
                  <a:gd name="T31" fmla="*/ 117 h 156"/>
                  <a:gd name="T32" fmla="*/ 74 w 105"/>
                  <a:gd name="T33" fmla="*/ 96 h 156"/>
                  <a:gd name="T34" fmla="*/ 84 w 105"/>
                  <a:gd name="T35" fmla="*/ 77 h 156"/>
                  <a:gd name="T36" fmla="*/ 93 w 105"/>
                  <a:gd name="T37" fmla="*/ 68 h 156"/>
                  <a:gd name="T38" fmla="*/ 95 w 105"/>
                  <a:gd name="T39" fmla="*/ 54 h 156"/>
                  <a:gd name="T40" fmla="*/ 74 w 105"/>
                  <a:gd name="T41" fmla="*/ 35 h 156"/>
                  <a:gd name="T42" fmla="*/ 65 w 105"/>
                  <a:gd name="T43" fmla="*/ 23 h 156"/>
                  <a:gd name="T44" fmla="*/ 44 w 105"/>
                  <a:gd name="T45" fmla="*/ 5 h 156"/>
                  <a:gd name="T46" fmla="*/ 35 w 105"/>
                  <a:gd name="T47" fmla="*/ 0 h 156"/>
                  <a:gd name="T48" fmla="*/ 28 w 105"/>
                  <a:gd name="T49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156">
                    <a:moveTo>
                      <a:pt x="28" y="9"/>
                    </a:moveTo>
                    <a:lnTo>
                      <a:pt x="28" y="9"/>
                    </a:lnTo>
                    <a:cubicBezTo>
                      <a:pt x="23" y="14"/>
                      <a:pt x="14" y="21"/>
                      <a:pt x="21" y="26"/>
                    </a:cubicBezTo>
                    <a:cubicBezTo>
                      <a:pt x="26" y="28"/>
                      <a:pt x="28" y="35"/>
                      <a:pt x="16" y="37"/>
                    </a:cubicBezTo>
                    <a:cubicBezTo>
                      <a:pt x="7" y="37"/>
                      <a:pt x="7" y="42"/>
                      <a:pt x="7" y="47"/>
                    </a:cubicBezTo>
                    <a:cubicBezTo>
                      <a:pt x="7" y="51"/>
                      <a:pt x="0" y="54"/>
                      <a:pt x="5" y="58"/>
                    </a:cubicBezTo>
                    <a:cubicBezTo>
                      <a:pt x="7" y="61"/>
                      <a:pt x="14" y="70"/>
                      <a:pt x="19" y="75"/>
                    </a:cubicBezTo>
                    <a:cubicBezTo>
                      <a:pt x="21" y="72"/>
                      <a:pt x="23" y="70"/>
                      <a:pt x="26" y="70"/>
                    </a:cubicBezTo>
                    <a:cubicBezTo>
                      <a:pt x="35" y="72"/>
                      <a:pt x="28" y="86"/>
                      <a:pt x="35" y="89"/>
                    </a:cubicBezTo>
                    <a:cubicBezTo>
                      <a:pt x="42" y="91"/>
                      <a:pt x="42" y="103"/>
                      <a:pt x="37" y="107"/>
                    </a:cubicBezTo>
                    <a:cubicBezTo>
                      <a:pt x="33" y="110"/>
                      <a:pt x="30" y="131"/>
                      <a:pt x="42" y="145"/>
                    </a:cubicBezTo>
                    <a:cubicBezTo>
                      <a:pt x="54" y="156"/>
                      <a:pt x="63" y="154"/>
                      <a:pt x="65" y="152"/>
                    </a:cubicBezTo>
                    <a:cubicBezTo>
                      <a:pt x="67" y="149"/>
                      <a:pt x="77" y="152"/>
                      <a:pt x="79" y="147"/>
                    </a:cubicBezTo>
                    <a:cubicBezTo>
                      <a:pt x="81" y="142"/>
                      <a:pt x="84" y="147"/>
                      <a:pt x="91" y="142"/>
                    </a:cubicBezTo>
                    <a:cubicBezTo>
                      <a:pt x="93" y="138"/>
                      <a:pt x="98" y="140"/>
                      <a:pt x="105" y="142"/>
                    </a:cubicBezTo>
                    <a:cubicBezTo>
                      <a:pt x="100" y="133"/>
                      <a:pt x="93" y="124"/>
                      <a:pt x="93" y="117"/>
                    </a:cubicBezTo>
                    <a:cubicBezTo>
                      <a:pt x="88" y="110"/>
                      <a:pt x="70" y="100"/>
                      <a:pt x="74" y="96"/>
                    </a:cubicBezTo>
                    <a:cubicBezTo>
                      <a:pt x="79" y="91"/>
                      <a:pt x="77" y="77"/>
                      <a:pt x="84" y="77"/>
                    </a:cubicBezTo>
                    <a:cubicBezTo>
                      <a:pt x="88" y="77"/>
                      <a:pt x="95" y="72"/>
                      <a:pt x="93" y="68"/>
                    </a:cubicBezTo>
                    <a:cubicBezTo>
                      <a:pt x="91" y="63"/>
                      <a:pt x="93" y="58"/>
                      <a:pt x="95" y="54"/>
                    </a:cubicBezTo>
                    <a:cubicBezTo>
                      <a:pt x="88" y="54"/>
                      <a:pt x="81" y="35"/>
                      <a:pt x="74" y="35"/>
                    </a:cubicBezTo>
                    <a:cubicBezTo>
                      <a:pt x="70" y="35"/>
                      <a:pt x="63" y="30"/>
                      <a:pt x="65" y="23"/>
                    </a:cubicBezTo>
                    <a:cubicBezTo>
                      <a:pt x="65" y="14"/>
                      <a:pt x="51" y="14"/>
                      <a:pt x="44" y="5"/>
                    </a:cubicBezTo>
                    <a:cubicBezTo>
                      <a:pt x="42" y="2"/>
                      <a:pt x="40" y="2"/>
                      <a:pt x="35" y="0"/>
                    </a:cubicBezTo>
                    <a:cubicBezTo>
                      <a:pt x="33" y="5"/>
                      <a:pt x="30" y="9"/>
                      <a:pt x="28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7" name="Freeform 395">
                <a:extLst>
                  <a:ext uri="{FF2B5EF4-FFF2-40B4-BE49-F238E27FC236}">
                    <a16:creationId xmlns:a16="http://schemas.microsoft.com/office/drawing/2014/main" id="{62FAB138-1F26-1580-F9AF-93863EA61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253"/>
                <a:ext cx="63" cy="94"/>
              </a:xfrm>
              <a:custGeom>
                <a:avLst/>
                <a:gdLst>
                  <a:gd name="T0" fmla="*/ 28 w 105"/>
                  <a:gd name="T1" fmla="*/ 9 h 156"/>
                  <a:gd name="T2" fmla="*/ 28 w 105"/>
                  <a:gd name="T3" fmla="*/ 9 h 156"/>
                  <a:gd name="T4" fmla="*/ 21 w 105"/>
                  <a:gd name="T5" fmla="*/ 26 h 156"/>
                  <a:gd name="T6" fmla="*/ 16 w 105"/>
                  <a:gd name="T7" fmla="*/ 37 h 156"/>
                  <a:gd name="T8" fmla="*/ 7 w 105"/>
                  <a:gd name="T9" fmla="*/ 47 h 156"/>
                  <a:gd name="T10" fmla="*/ 5 w 105"/>
                  <a:gd name="T11" fmla="*/ 58 h 156"/>
                  <a:gd name="T12" fmla="*/ 19 w 105"/>
                  <a:gd name="T13" fmla="*/ 75 h 156"/>
                  <a:gd name="T14" fmla="*/ 26 w 105"/>
                  <a:gd name="T15" fmla="*/ 70 h 156"/>
                  <a:gd name="T16" fmla="*/ 35 w 105"/>
                  <a:gd name="T17" fmla="*/ 89 h 156"/>
                  <a:gd name="T18" fmla="*/ 37 w 105"/>
                  <a:gd name="T19" fmla="*/ 107 h 156"/>
                  <a:gd name="T20" fmla="*/ 42 w 105"/>
                  <a:gd name="T21" fmla="*/ 145 h 156"/>
                  <a:gd name="T22" fmla="*/ 65 w 105"/>
                  <a:gd name="T23" fmla="*/ 152 h 156"/>
                  <a:gd name="T24" fmla="*/ 79 w 105"/>
                  <a:gd name="T25" fmla="*/ 147 h 156"/>
                  <a:gd name="T26" fmla="*/ 91 w 105"/>
                  <a:gd name="T27" fmla="*/ 142 h 156"/>
                  <a:gd name="T28" fmla="*/ 105 w 105"/>
                  <a:gd name="T29" fmla="*/ 142 h 156"/>
                  <a:gd name="T30" fmla="*/ 93 w 105"/>
                  <a:gd name="T31" fmla="*/ 117 h 156"/>
                  <a:gd name="T32" fmla="*/ 74 w 105"/>
                  <a:gd name="T33" fmla="*/ 96 h 156"/>
                  <a:gd name="T34" fmla="*/ 84 w 105"/>
                  <a:gd name="T35" fmla="*/ 77 h 156"/>
                  <a:gd name="T36" fmla="*/ 93 w 105"/>
                  <a:gd name="T37" fmla="*/ 68 h 156"/>
                  <a:gd name="T38" fmla="*/ 95 w 105"/>
                  <a:gd name="T39" fmla="*/ 54 h 156"/>
                  <a:gd name="T40" fmla="*/ 74 w 105"/>
                  <a:gd name="T41" fmla="*/ 35 h 156"/>
                  <a:gd name="T42" fmla="*/ 65 w 105"/>
                  <a:gd name="T43" fmla="*/ 23 h 156"/>
                  <a:gd name="T44" fmla="*/ 44 w 105"/>
                  <a:gd name="T45" fmla="*/ 5 h 156"/>
                  <a:gd name="T46" fmla="*/ 35 w 105"/>
                  <a:gd name="T47" fmla="*/ 0 h 156"/>
                  <a:gd name="T48" fmla="*/ 28 w 105"/>
                  <a:gd name="T49" fmla="*/ 9 h 156"/>
                  <a:gd name="T50" fmla="*/ 28 w 105"/>
                  <a:gd name="T51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5" h="156">
                    <a:moveTo>
                      <a:pt x="28" y="9"/>
                    </a:moveTo>
                    <a:lnTo>
                      <a:pt x="28" y="9"/>
                    </a:lnTo>
                    <a:cubicBezTo>
                      <a:pt x="23" y="14"/>
                      <a:pt x="14" y="21"/>
                      <a:pt x="21" y="26"/>
                    </a:cubicBezTo>
                    <a:cubicBezTo>
                      <a:pt x="26" y="28"/>
                      <a:pt x="28" y="35"/>
                      <a:pt x="16" y="37"/>
                    </a:cubicBezTo>
                    <a:cubicBezTo>
                      <a:pt x="7" y="37"/>
                      <a:pt x="7" y="42"/>
                      <a:pt x="7" y="47"/>
                    </a:cubicBezTo>
                    <a:cubicBezTo>
                      <a:pt x="7" y="51"/>
                      <a:pt x="0" y="54"/>
                      <a:pt x="5" y="58"/>
                    </a:cubicBezTo>
                    <a:cubicBezTo>
                      <a:pt x="7" y="61"/>
                      <a:pt x="14" y="70"/>
                      <a:pt x="19" y="75"/>
                    </a:cubicBezTo>
                    <a:cubicBezTo>
                      <a:pt x="21" y="72"/>
                      <a:pt x="23" y="70"/>
                      <a:pt x="26" y="70"/>
                    </a:cubicBezTo>
                    <a:cubicBezTo>
                      <a:pt x="35" y="72"/>
                      <a:pt x="28" y="86"/>
                      <a:pt x="35" y="89"/>
                    </a:cubicBezTo>
                    <a:cubicBezTo>
                      <a:pt x="42" y="91"/>
                      <a:pt x="42" y="103"/>
                      <a:pt x="37" y="107"/>
                    </a:cubicBezTo>
                    <a:cubicBezTo>
                      <a:pt x="33" y="110"/>
                      <a:pt x="30" y="131"/>
                      <a:pt x="42" y="145"/>
                    </a:cubicBezTo>
                    <a:cubicBezTo>
                      <a:pt x="54" y="156"/>
                      <a:pt x="63" y="154"/>
                      <a:pt x="65" y="152"/>
                    </a:cubicBezTo>
                    <a:cubicBezTo>
                      <a:pt x="67" y="149"/>
                      <a:pt x="77" y="152"/>
                      <a:pt x="79" y="147"/>
                    </a:cubicBezTo>
                    <a:cubicBezTo>
                      <a:pt x="81" y="142"/>
                      <a:pt x="84" y="147"/>
                      <a:pt x="91" y="142"/>
                    </a:cubicBezTo>
                    <a:cubicBezTo>
                      <a:pt x="93" y="138"/>
                      <a:pt x="98" y="140"/>
                      <a:pt x="105" y="142"/>
                    </a:cubicBezTo>
                    <a:cubicBezTo>
                      <a:pt x="100" y="133"/>
                      <a:pt x="93" y="124"/>
                      <a:pt x="93" y="117"/>
                    </a:cubicBezTo>
                    <a:cubicBezTo>
                      <a:pt x="88" y="110"/>
                      <a:pt x="70" y="100"/>
                      <a:pt x="74" y="96"/>
                    </a:cubicBezTo>
                    <a:cubicBezTo>
                      <a:pt x="79" y="91"/>
                      <a:pt x="77" y="77"/>
                      <a:pt x="84" y="77"/>
                    </a:cubicBezTo>
                    <a:cubicBezTo>
                      <a:pt x="88" y="77"/>
                      <a:pt x="95" y="72"/>
                      <a:pt x="93" y="68"/>
                    </a:cubicBezTo>
                    <a:cubicBezTo>
                      <a:pt x="91" y="63"/>
                      <a:pt x="93" y="58"/>
                      <a:pt x="95" y="54"/>
                    </a:cubicBezTo>
                    <a:cubicBezTo>
                      <a:pt x="88" y="54"/>
                      <a:pt x="81" y="35"/>
                      <a:pt x="74" y="35"/>
                    </a:cubicBezTo>
                    <a:cubicBezTo>
                      <a:pt x="70" y="35"/>
                      <a:pt x="63" y="30"/>
                      <a:pt x="65" y="23"/>
                    </a:cubicBezTo>
                    <a:cubicBezTo>
                      <a:pt x="65" y="14"/>
                      <a:pt x="51" y="14"/>
                      <a:pt x="44" y="5"/>
                    </a:cubicBezTo>
                    <a:cubicBezTo>
                      <a:pt x="42" y="2"/>
                      <a:pt x="40" y="2"/>
                      <a:pt x="35" y="0"/>
                    </a:cubicBezTo>
                    <a:cubicBezTo>
                      <a:pt x="33" y="5"/>
                      <a:pt x="30" y="9"/>
                      <a:pt x="28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8" name="Freeform 396">
                <a:extLst>
                  <a:ext uri="{FF2B5EF4-FFF2-40B4-BE49-F238E27FC236}">
                    <a16:creationId xmlns:a16="http://schemas.microsoft.com/office/drawing/2014/main" id="{C7A3C960-723D-6D7B-FBAD-A3B8A6FB1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253"/>
                <a:ext cx="63" cy="94"/>
              </a:xfrm>
              <a:custGeom>
                <a:avLst/>
                <a:gdLst>
                  <a:gd name="T0" fmla="*/ 28 w 105"/>
                  <a:gd name="T1" fmla="*/ 9 h 156"/>
                  <a:gd name="T2" fmla="*/ 28 w 105"/>
                  <a:gd name="T3" fmla="*/ 9 h 156"/>
                  <a:gd name="T4" fmla="*/ 21 w 105"/>
                  <a:gd name="T5" fmla="*/ 26 h 156"/>
                  <a:gd name="T6" fmla="*/ 16 w 105"/>
                  <a:gd name="T7" fmla="*/ 37 h 156"/>
                  <a:gd name="T8" fmla="*/ 7 w 105"/>
                  <a:gd name="T9" fmla="*/ 47 h 156"/>
                  <a:gd name="T10" fmla="*/ 5 w 105"/>
                  <a:gd name="T11" fmla="*/ 58 h 156"/>
                  <a:gd name="T12" fmla="*/ 19 w 105"/>
                  <a:gd name="T13" fmla="*/ 75 h 156"/>
                  <a:gd name="T14" fmla="*/ 26 w 105"/>
                  <a:gd name="T15" fmla="*/ 70 h 156"/>
                  <a:gd name="T16" fmla="*/ 35 w 105"/>
                  <a:gd name="T17" fmla="*/ 89 h 156"/>
                  <a:gd name="T18" fmla="*/ 37 w 105"/>
                  <a:gd name="T19" fmla="*/ 107 h 156"/>
                  <a:gd name="T20" fmla="*/ 42 w 105"/>
                  <a:gd name="T21" fmla="*/ 145 h 156"/>
                  <a:gd name="T22" fmla="*/ 65 w 105"/>
                  <a:gd name="T23" fmla="*/ 152 h 156"/>
                  <a:gd name="T24" fmla="*/ 79 w 105"/>
                  <a:gd name="T25" fmla="*/ 147 h 156"/>
                  <a:gd name="T26" fmla="*/ 91 w 105"/>
                  <a:gd name="T27" fmla="*/ 142 h 156"/>
                  <a:gd name="T28" fmla="*/ 105 w 105"/>
                  <a:gd name="T29" fmla="*/ 142 h 156"/>
                  <a:gd name="T30" fmla="*/ 93 w 105"/>
                  <a:gd name="T31" fmla="*/ 117 h 156"/>
                  <a:gd name="T32" fmla="*/ 74 w 105"/>
                  <a:gd name="T33" fmla="*/ 96 h 156"/>
                  <a:gd name="T34" fmla="*/ 84 w 105"/>
                  <a:gd name="T35" fmla="*/ 77 h 156"/>
                  <a:gd name="T36" fmla="*/ 93 w 105"/>
                  <a:gd name="T37" fmla="*/ 68 h 156"/>
                  <a:gd name="T38" fmla="*/ 95 w 105"/>
                  <a:gd name="T39" fmla="*/ 54 h 156"/>
                  <a:gd name="T40" fmla="*/ 74 w 105"/>
                  <a:gd name="T41" fmla="*/ 35 h 156"/>
                  <a:gd name="T42" fmla="*/ 65 w 105"/>
                  <a:gd name="T43" fmla="*/ 23 h 156"/>
                  <a:gd name="T44" fmla="*/ 44 w 105"/>
                  <a:gd name="T45" fmla="*/ 5 h 156"/>
                  <a:gd name="T46" fmla="*/ 35 w 105"/>
                  <a:gd name="T47" fmla="*/ 0 h 156"/>
                  <a:gd name="T48" fmla="*/ 28 w 105"/>
                  <a:gd name="T49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" h="156">
                    <a:moveTo>
                      <a:pt x="28" y="9"/>
                    </a:moveTo>
                    <a:lnTo>
                      <a:pt x="28" y="9"/>
                    </a:lnTo>
                    <a:cubicBezTo>
                      <a:pt x="23" y="14"/>
                      <a:pt x="14" y="21"/>
                      <a:pt x="21" y="26"/>
                    </a:cubicBezTo>
                    <a:cubicBezTo>
                      <a:pt x="26" y="28"/>
                      <a:pt x="28" y="35"/>
                      <a:pt x="16" y="37"/>
                    </a:cubicBezTo>
                    <a:cubicBezTo>
                      <a:pt x="7" y="37"/>
                      <a:pt x="7" y="42"/>
                      <a:pt x="7" y="47"/>
                    </a:cubicBezTo>
                    <a:cubicBezTo>
                      <a:pt x="7" y="51"/>
                      <a:pt x="0" y="54"/>
                      <a:pt x="5" y="58"/>
                    </a:cubicBezTo>
                    <a:cubicBezTo>
                      <a:pt x="7" y="61"/>
                      <a:pt x="14" y="70"/>
                      <a:pt x="19" y="75"/>
                    </a:cubicBezTo>
                    <a:cubicBezTo>
                      <a:pt x="21" y="72"/>
                      <a:pt x="23" y="70"/>
                      <a:pt x="26" y="70"/>
                    </a:cubicBezTo>
                    <a:cubicBezTo>
                      <a:pt x="35" y="72"/>
                      <a:pt x="28" y="86"/>
                      <a:pt x="35" y="89"/>
                    </a:cubicBezTo>
                    <a:cubicBezTo>
                      <a:pt x="42" y="91"/>
                      <a:pt x="42" y="103"/>
                      <a:pt x="37" y="107"/>
                    </a:cubicBezTo>
                    <a:cubicBezTo>
                      <a:pt x="33" y="110"/>
                      <a:pt x="30" y="131"/>
                      <a:pt x="42" y="145"/>
                    </a:cubicBezTo>
                    <a:cubicBezTo>
                      <a:pt x="54" y="156"/>
                      <a:pt x="63" y="154"/>
                      <a:pt x="65" y="152"/>
                    </a:cubicBezTo>
                    <a:cubicBezTo>
                      <a:pt x="67" y="149"/>
                      <a:pt x="77" y="152"/>
                      <a:pt x="79" y="147"/>
                    </a:cubicBezTo>
                    <a:cubicBezTo>
                      <a:pt x="81" y="142"/>
                      <a:pt x="84" y="147"/>
                      <a:pt x="91" y="142"/>
                    </a:cubicBezTo>
                    <a:cubicBezTo>
                      <a:pt x="93" y="138"/>
                      <a:pt x="98" y="140"/>
                      <a:pt x="105" y="142"/>
                    </a:cubicBezTo>
                    <a:cubicBezTo>
                      <a:pt x="100" y="133"/>
                      <a:pt x="93" y="124"/>
                      <a:pt x="93" y="117"/>
                    </a:cubicBezTo>
                    <a:cubicBezTo>
                      <a:pt x="88" y="110"/>
                      <a:pt x="70" y="100"/>
                      <a:pt x="74" y="96"/>
                    </a:cubicBezTo>
                    <a:cubicBezTo>
                      <a:pt x="79" y="91"/>
                      <a:pt x="77" y="77"/>
                      <a:pt x="84" y="77"/>
                    </a:cubicBezTo>
                    <a:cubicBezTo>
                      <a:pt x="88" y="77"/>
                      <a:pt x="95" y="72"/>
                      <a:pt x="93" y="68"/>
                    </a:cubicBezTo>
                    <a:cubicBezTo>
                      <a:pt x="91" y="63"/>
                      <a:pt x="93" y="58"/>
                      <a:pt x="95" y="54"/>
                    </a:cubicBezTo>
                    <a:cubicBezTo>
                      <a:pt x="88" y="54"/>
                      <a:pt x="81" y="35"/>
                      <a:pt x="74" y="35"/>
                    </a:cubicBezTo>
                    <a:cubicBezTo>
                      <a:pt x="70" y="35"/>
                      <a:pt x="63" y="30"/>
                      <a:pt x="65" y="23"/>
                    </a:cubicBezTo>
                    <a:cubicBezTo>
                      <a:pt x="65" y="14"/>
                      <a:pt x="51" y="14"/>
                      <a:pt x="44" y="5"/>
                    </a:cubicBezTo>
                    <a:cubicBezTo>
                      <a:pt x="42" y="2"/>
                      <a:pt x="40" y="2"/>
                      <a:pt x="35" y="0"/>
                    </a:cubicBezTo>
                    <a:cubicBezTo>
                      <a:pt x="33" y="5"/>
                      <a:pt x="30" y="9"/>
                      <a:pt x="28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9" name="Freeform 397">
                <a:extLst>
                  <a:ext uri="{FF2B5EF4-FFF2-40B4-BE49-F238E27FC236}">
                    <a16:creationId xmlns:a16="http://schemas.microsoft.com/office/drawing/2014/main" id="{56459348-F40F-784F-2F27-3C960CA81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2253"/>
                <a:ext cx="63" cy="94"/>
              </a:xfrm>
              <a:custGeom>
                <a:avLst/>
                <a:gdLst>
                  <a:gd name="T0" fmla="*/ 28 w 105"/>
                  <a:gd name="T1" fmla="*/ 9 h 156"/>
                  <a:gd name="T2" fmla="*/ 28 w 105"/>
                  <a:gd name="T3" fmla="*/ 9 h 156"/>
                  <a:gd name="T4" fmla="*/ 21 w 105"/>
                  <a:gd name="T5" fmla="*/ 26 h 156"/>
                  <a:gd name="T6" fmla="*/ 16 w 105"/>
                  <a:gd name="T7" fmla="*/ 37 h 156"/>
                  <a:gd name="T8" fmla="*/ 7 w 105"/>
                  <a:gd name="T9" fmla="*/ 47 h 156"/>
                  <a:gd name="T10" fmla="*/ 5 w 105"/>
                  <a:gd name="T11" fmla="*/ 58 h 156"/>
                  <a:gd name="T12" fmla="*/ 19 w 105"/>
                  <a:gd name="T13" fmla="*/ 75 h 156"/>
                  <a:gd name="T14" fmla="*/ 26 w 105"/>
                  <a:gd name="T15" fmla="*/ 70 h 156"/>
                  <a:gd name="T16" fmla="*/ 35 w 105"/>
                  <a:gd name="T17" fmla="*/ 89 h 156"/>
                  <a:gd name="T18" fmla="*/ 37 w 105"/>
                  <a:gd name="T19" fmla="*/ 107 h 156"/>
                  <a:gd name="T20" fmla="*/ 42 w 105"/>
                  <a:gd name="T21" fmla="*/ 145 h 156"/>
                  <a:gd name="T22" fmla="*/ 65 w 105"/>
                  <a:gd name="T23" fmla="*/ 152 h 156"/>
                  <a:gd name="T24" fmla="*/ 79 w 105"/>
                  <a:gd name="T25" fmla="*/ 147 h 156"/>
                  <a:gd name="T26" fmla="*/ 91 w 105"/>
                  <a:gd name="T27" fmla="*/ 142 h 156"/>
                  <a:gd name="T28" fmla="*/ 105 w 105"/>
                  <a:gd name="T29" fmla="*/ 142 h 156"/>
                  <a:gd name="T30" fmla="*/ 93 w 105"/>
                  <a:gd name="T31" fmla="*/ 117 h 156"/>
                  <a:gd name="T32" fmla="*/ 74 w 105"/>
                  <a:gd name="T33" fmla="*/ 96 h 156"/>
                  <a:gd name="T34" fmla="*/ 84 w 105"/>
                  <a:gd name="T35" fmla="*/ 77 h 156"/>
                  <a:gd name="T36" fmla="*/ 93 w 105"/>
                  <a:gd name="T37" fmla="*/ 68 h 156"/>
                  <a:gd name="T38" fmla="*/ 95 w 105"/>
                  <a:gd name="T39" fmla="*/ 54 h 156"/>
                  <a:gd name="T40" fmla="*/ 74 w 105"/>
                  <a:gd name="T41" fmla="*/ 35 h 156"/>
                  <a:gd name="T42" fmla="*/ 65 w 105"/>
                  <a:gd name="T43" fmla="*/ 23 h 156"/>
                  <a:gd name="T44" fmla="*/ 44 w 105"/>
                  <a:gd name="T45" fmla="*/ 5 h 156"/>
                  <a:gd name="T46" fmla="*/ 35 w 105"/>
                  <a:gd name="T47" fmla="*/ 0 h 156"/>
                  <a:gd name="T48" fmla="*/ 28 w 105"/>
                  <a:gd name="T49" fmla="*/ 9 h 156"/>
                  <a:gd name="T50" fmla="*/ 28 w 105"/>
                  <a:gd name="T51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5" h="156">
                    <a:moveTo>
                      <a:pt x="28" y="9"/>
                    </a:moveTo>
                    <a:lnTo>
                      <a:pt x="28" y="9"/>
                    </a:lnTo>
                    <a:cubicBezTo>
                      <a:pt x="23" y="14"/>
                      <a:pt x="14" y="21"/>
                      <a:pt x="21" y="26"/>
                    </a:cubicBezTo>
                    <a:cubicBezTo>
                      <a:pt x="26" y="28"/>
                      <a:pt x="28" y="35"/>
                      <a:pt x="16" y="37"/>
                    </a:cubicBezTo>
                    <a:cubicBezTo>
                      <a:pt x="7" y="37"/>
                      <a:pt x="7" y="42"/>
                      <a:pt x="7" y="47"/>
                    </a:cubicBezTo>
                    <a:cubicBezTo>
                      <a:pt x="7" y="51"/>
                      <a:pt x="0" y="54"/>
                      <a:pt x="5" y="58"/>
                    </a:cubicBezTo>
                    <a:cubicBezTo>
                      <a:pt x="7" y="61"/>
                      <a:pt x="14" y="70"/>
                      <a:pt x="19" y="75"/>
                    </a:cubicBezTo>
                    <a:cubicBezTo>
                      <a:pt x="21" y="72"/>
                      <a:pt x="23" y="70"/>
                      <a:pt x="26" y="70"/>
                    </a:cubicBezTo>
                    <a:cubicBezTo>
                      <a:pt x="35" y="72"/>
                      <a:pt x="28" y="86"/>
                      <a:pt x="35" y="89"/>
                    </a:cubicBezTo>
                    <a:cubicBezTo>
                      <a:pt x="42" y="91"/>
                      <a:pt x="42" y="103"/>
                      <a:pt x="37" y="107"/>
                    </a:cubicBezTo>
                    <a:cubicBezTo>
                      <a:pt x="33" y="110"/>
                      <a:pt x="30" y="131"/>
                      <a:pt x="42" y="145"/>
                    </a:cubicBezTo>
                    <a:cubicBezTo>
                      <a:pt x="54" y="156"/>
                      <a:pt x="63" y="154"/>
                      <a:pt x="65" y="152"/>
                    </a:cubicBezTo>
                    <a:cubicBezTo>
                      <a:pt x="67" y="149"/>
                      <a:pt x="77" y="152"/>
                      <a:pt x="79" y="147"/>
                    </a:cubicBezTo>
                    <a:cubicBezTo>
                      <a:pt x="81" y="142"/>
                      <a:pt x="84" y="147"/>
                      <a:pt x="91" y="142"/>
                    </a:cubicBezTo>
                    <a:cubicBezTo>
                      <a:pt x="93" y="138"/>
                      <a:pt x="98" y="140"/>
                      <a:pt x="105" y="142"/>
                    </a:cubicBezTo>
                    <a:cubicBezTo>
                      <a:pt x="100" y="133"/>
                      <a:pt x="93" y="124"/>
                      <a:pt x="93" y="117"/>
                    </a:cubicBezTo>
                    <a:cubicBezTo>
                      <a:pt x="88" y="110"/>
                      <a:pt x="70" y="100"/>
                      <a:pt x="74" y="96"/>
                    </a:cubicBezTo>
                    <a:cubicBezTo>
                      <a:pt x="79" y="91"/>
                      <a:pt x="77" y="77"/>
                      <a:pt x="84" y="77"/>
                    </a:cubicBezTo>
                    <a:cubicBezTo>
                      <a:pt x="88" y="77"/>
                      <a:pt x="95" y="72"/>
                      <a:pt x="93" y="68"/>
                    </a:cubicBezTo>
                    <a:cubicBezTo>
                      <a:pt x="91" y="63"/>
                      <a:pt x="93" y="58"/>
                      <a:pt x="95" y="54"/>
                    </a:cubicBezTo>
                    <a:cubicBezTo>
                      <a:pt x="88" y="54"/>
                      <a:pt x="81" y="35"/>
                      <a:pt x="74" y="35"/>
                    </a:cubicBezTo>
                    <a:cubicBezTo>
                      <a:pt x="70" y="35"/>
                      <a:pt x="63" y="30"/>
                      <a:pt x="65" y="23"/>
                    </a:cubicBezTo>
                    <a:cubicBezTo>
                      <a:pt x="65" y="14"/>
                      <a:pt x="51" y="14"/>
                      <a:pt x="44" y="5"/>
                    </a:cubicBezTo>
                    <a:cubicBezTo>
                      <a:pt x="42" y="2"/>
                      <a:pt x="40" y="2"/>
                      <a:pt x="35" y="0"/>
                    </a:cubicBezTo>
                    <a:cubicBezTo>
                      <a:pt x="33" y="5"/>
                      <a:pt x="30" y="9"/>
                      <a:pt x="28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0" name="Freeform 398">
                <a:extLst>
                  <a:ext uri="{FF2B5EF4-FFF2-40B4-BE49-F238E27FC236}">
                    <a16:creationId xmlns:a16="http://schemas.microsoft.com/office/drawing/2014/main" id="{DC938428-7B94-CDC0-E91E-5DFE7C18A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88"/>
                <a:ext cx="40" cy="49"/>
              </a:xfrm>
              <a:custGeom>
                <a:avLst/>
                <a:gdLst>
                  <a:gd name="T0" fmla="*/ 4 w 67"/>
                  <a:gd name="T1" fmla="*/ 35 h 82"/>
                  <a:gd name="T2" fmla="*/ 4 w 67"/>
                  <a:gd name="T3" fmla="*/ 35 h 82"/>
                  <a:gd name="T4" fmla="*/ 7 w 67"/>
                  <a:gd name="T5" fmla="*/ 63 h 82"/>
                  <a:gd name="T6" fmla="*/ 0 w 67"/>
                  <a:gd name="T7" fmla="*/ 75 h 82"/>
                  <a:gd name="T8" fmla="*/ 21 w 67"/>
                  <a:gd name="T9" fmla="*/ 77 h 82"/>
                  <a:gd name="T10" fmla="*/ 42 w 67"/>
                  <a:gd name="T11" fmla="*/ 68 h 82"/>
                  <a:gd name="T12" fmla="*/ 67 w 67"/>
                  <a:gd name="T13" fmla="*/ 35 h 82"/>
                  <a:gd name="T14" fmla="*/ 67 w 67"/>
                  <a:gd name="T15" fmla="*/ 33 h 82"/>
                  <a:gd name="T16" fmla="*/ 30 w 67"/>
                  <a:gd name="T17" fmla="*/ 5 h 82"/>
                  <a:gd name="T18" fmla="*/ 14 w 67"/>
                  <a:gd name="T19" fmla="*/ 0 h 82"/>
                  <a:gd name="T20" fmla="*/ 9 w 67"/>
                  <a:gd name="T21" fmla="*/ 10 h 82"/>
                  <a:gd name="T22" fmla="*/ 4 w 67"/>
                  <a:gd name="T23" fmla="*/ 3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82">
                    <a:moveTo>
                      <a:pt x="4" y="35"/>
                    </a:moveTo>
                    <a:lnTo>
                      <a:pt x="4" y="35"/>
                    </a:lnTo>
                    <a:cubicBezTo>
                      <a:pt x="9" y="45"/>
                      <a:pt x="9" y="61"/>
                      <a:pt x="7" y="63"/>
                    </a:cubicBezTo>
                    <a:cubicBezTo>
                      <a:pt x="7" y="66"/>
                      <a:pt x="4" y="70"/>
                      <a:pt x="0" y="75"/>
                    </a:cubicBezTo>
                    <a:cubicBezTo>
                      <a:pt x="4" y="77"/>
                      <a:pt x="9" y="82"/>
                      <a:pt x="21" y="77"/>
                    </a:cubicBezTo>
                    <a:cubicBezTo>
                      <a:pt x="33" y="75"/>
                      <a:pt x="37" y="82"/>
                      <a:pt x="42" y="68"/>
                    </a:cubicBezTo>
                    <a:cubicBezTo>
                      <a:pt x="46" y="59"/>
                      <a:pt x="58" y="42"/>
                      <a:pt x="67" y="35"/>
                    </a:cubicBezTo>
                    <a:lnTo>
                      <a:pt x="67" y="33"/>
                    </a:lnTo>
                    <a:cubicBezTo>
                      <a:pt x="58" y="31"/>
                      <a:pt x="44" y="10"/>
                      <a:pt x="30" y="5"/>
                    </a:cubicBezTo>
                    <a:cubicBezTo>
                      <a:pt x="26" y="5"/>
                      <a:pt x="19" y="3"/>
                      <a:pt x="14" y="0"/>
                    </a:cubicBezTo>
                    <a:cubicBezTo>
                      <a:pt x="11" y="5"/>
                      <a:pt x="9" y="10"/>
                      <a:pt x="9" y="10"/>
                    </a:cubicBezTo>
                    <a:cubicBezTo>
                      <a:pt x="4" y="14"/>
                      <a:pt x="2" y="26"/>
                      <a:pt x="4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1" name="Freeform 399">
                <a:extLst>
                  <a:ext uri="{FF2B5EF4-FFF2-40B4-BE49-F238E27FC236}">
                    <a16:creationId xmlns:a16="http://schemas.microsoft.com/office/drawing/2014/main" id="{8CE8D52B-FCC8-4721-B768-B89630A5A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88"/>
                <a:ext cx="40" cy="49"/>
              </a:xfrm>
              <a:custGeom>
                <a:avLst/>
                <a:gdLst>
                  <a:gd name="T0" fmla="*/ 4 w 67"/>
                  <a:gd name="T1" fmla="*/ 35 h 82"/>
                  <a:gd name="T2" fmla="*/ 4 w 67"/>
                  <a:gd name="T3" fmla="*/ 35 h 82"/>
                  <a:gd name="T4" fmla="*/ 7 w 67"/>
                  <a:gd name="T5" fmla="*/ 63 h 82"/>
                  <a:gd name="T6" fmla="*/ 0 w 67"/>
                  <a:gd name="T7" fmla="*/ 75 h 82"/>
                  <a:gd name="T8" fmla="*/ 21 w 67"/>
                  <a:gd name="T9" fmla="*/ 77 h 82"/>
                  <a:gd name="T10" fmla="*/ 42 w 67"/>
                  <a:gd name="T11" fmla="*/ 68 h 82"/>
                  <a:gd name="T12" fmla="*/ 67 w 67"/>
                  <a:gd name="T13" fmla="*/ 35 h 82"/>
                  <a:gd name="T14" fmla="*/ 67 w 67"/>
                  <a:gd name="T15" fmla="*/ 33 h 82"/>
                  <a:gd name="T16" fmla="*/ 30 w 67"/>
                  <a:gd name="T17" fmla="*/ 5 h 82"/>
                  <a:gd name="T18" fmla="*/ 14 w 67"/>
                  <a:gd name="T19" fmla="*/ 0 h 82"/>
                  <a:gd name="T20" fmla="*/ 9 w 67"/>
                  <a:gd name="T21" fmla="*/ 10 h 82"/>
                  <a:gd name="T22" fmla="*/ 4 w 67"/>
                  <a:gd name="T23" fmla="*/ 35 h 82"/>
                  <a:gd name="T24" fmla="*/ 4 w 67"/>
                  <a:gd name="T25" fmla="*/ 3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82">
                    <a:moveTo>
                      <a:pt x="4" y="35"/>
                    </a:moveTo>
                    <a:lnTo>
                      <a:pt x="4" y="35"/>
                    </a:lnTo>
                    <a:cubicBezTo>
                      <a:pt x="9" y="45"/>
                      <a:pt x="9" y="61"/>
                      <a:pt x="7" y="63"/>
                    </a:cubicBezTo>
                    <a:cubicBezTo>
                      <a:pt x="7" y="66"/>
                      <a:pt x="4" y="70"/>
                      <a:pt x="0" y="75"/>
                    </a:cubicBezTo>
                    <a:cubicBezTo>
                      <a:pt x="4" y="77"/>
                      <a:pt x="9" y="82"/>
                      <a:pt x="21" y="77"/>
                    </a:cubicBezTo>
                    <a:cubicBezTo>
                      <a:pt x="33" y="75"/>
                      <a:pt x="37" y="82"/>
                      <a:pt x="42" y="68"/>
                    </a:cubicBezTo>
                    <a:cubicBezTo>
                      <a:pt x="46" y="59"/>
                      <a:pt x="58" y="42"/>
                      <a:pt x="67" y="35"/>
                    </a:cubicBezTo>
                    <a:lnTo>
                      <a:pt x="67" y="33"/>
                    </a:lnTo>
                    <a:cubicBezTo>
                      <a:pt x="58" y="31"/>
                      <a:pt x="44" y="10"/>
                      <a:pt x="30" y="5"/>
                    </a:cubicBezTo>
                    <a:cubicBezTo>
                      <a:pt x="26" y="5"/>
                      <a:pt x="19" y="3"/>
                      <a:pt x="14" y="0"/>
                    </a:cubicBezTo>
                    <a:cubicBezTo>
                      <a:pt x="11" y="5"/>
                      <a:pt x="9" y="10"/>
                      <a:pt x="9" y="10"/>
                    </a:cubicBezTo>
                    <a:cubicBezTo>
                      <a:pt x="4" y="14"/>
                      <a:pt x="2" y="26"/>
                      <a:pt x="4" y="35"/>
                    </a:cubicBezTo>
                    <a:lnTo>
                      <a:pt x="4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2" name="Freeform 400">
                <a:extLst>
                  <a:ext uri="{FF2B5EF4-FFF2-40B4-BE49-F238E27FC236}">
                    <a16:creationId xmlns:a16="http://schemas.microsoft.com/office/drawing/2014/main" id="{0472CB18-5BD7-1CAB-6C87-6C52A9496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88"/>
                <a:ext cx="40" cy="49"/>
              </a:xfrm>
              <a:custGeom>
                <a:avLst/>
                <a:gdLst>
                  <a:gd name="T0" fmla="*/ 4 w 67"/>
                  <a:gd name="T1" fmla="*/ 35 h 82"/>
                  <a:gd name="T2" fmla="*/ 4 w 67"/>
                  <a:gd name="T3" fmla="*/ 35 h 82"/>
                  <a:gd name="T4" fmla="*/ 7 w 67"/>
                  <a:gd name="T5" fmla="*/ 63 h 82"/>
                  <a:gd name="T6" fmla="*/ 0 w 67"/>
                  <a:gd name="T7" fmla="*/ 75 h 82"/>
                  <a:gd name="T8" fmla="*/ 21 w 67"/>
                  <a:gd name="T9" fmla="*/ 77 h 82"/>
                  <a:gd name="T10" fmla="*/ 42 w 67"/>
                  <a:gd name="T11" fmla="*/ 68 h 82"/>
                  <a:gd name="T12" fmla="*/ 67 w 67"/>
                  <a:gd name="T13" fmla="*/ 35 h 82"/>
                  <a:gd name="T14" fmla="*/ 67 w 67"/>
                  <a:gd name="T15" fmla="*/ 33 h 82"/>
                  <a:gd name="T16" fmla="*/ 30 w 67"/>
                  <a:gd name="T17" fmla="*/ 5 h 82"/>
                  <a:gd name="T18" fmla="*/ 14 w 67"/>
                  <a:gd name="T19" fmla="*/ 0 h 82"/>
                  <a:gd name="T20" fmla="*/ 9 w 67"/>
                  <a:gd name="T21" fmla="*/ 10 h 82"/>
                  <a:gd name="T22" fmla="*/ 4 w 67"/>
                  <a:gd name="T23" fmla="*/ 3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82">
                    <a:moveTo>
                      <a:pt x="4" y="35"/>
                    </a:moveTo>
                    <a:lnTo>
                      <a:pt x="4" y="35"/>
                    </a:lnTo>
                    <a:cubicBezTo>
                      <a:pt x="9" y="45"/>
                      <a:pt x="9" y="61"/>
                      <a:pt x="7" y="63"/>
                    </a:cubicBezTo>
                    <a:cubicBezTo>
                      <a:pt x="7" y="66"/>
                      <a:pt x="4" y="70"/>
                      <a:pt x="0" y="75"/>
                    </a:cubicBezTo>
                    <a:cubicBezTo>
                      <a:pt x="4" y="77"/>
                      <a:pt x="9" y="82"/>
                      <a:pt x="21" y="77"/>
                    </a:cubicBezTo>
                    <a:cubicBezTo>
                      <a:pt x="33" y="75"/>
                      <a:pt x="37" y="82"/>
                      <a:pt x="42" y="68"/>
                    </a:cubicBezTo>
                    <a:cubicBezTo>
                      <a:pt x="46" y="59"/>
                      <a:pt x="58" y="42"/>
                      <a:pt x="67" y="35"/>
                    </a:cubicBezTo>
                    <a:lnTo>
                      <a:pt x="67" y="33"/>
                    </a:lnTo>
                    <a:cubicBezTo>
                      <a:pt x="58" y="31"/>
                      <a:pt x="44" y="10"/>
                      <a:pt x="30" y="5"/>
                    </a:cubicBezTo>
                    <a:cubicBezTo>
                      <a:pt x="26" y="5"/>
                      <a:pt x="19" y="3"/>
                      <a:pt x="14" y="0"/>
                    </a:cubicBezTo>
                    <a:cubicBezTo>
                      <a:pt x="11" y="5"/>
                      <a:pt x="9" y="10"/>
                      <a:pt x="9" y="10"/>
                    </a:cubicBezTo>
                    <a:cubicBezTo>
                      <a:pt x="4" y="14"/>
                      <a:pt x="2" y="26"/>
                      <a:pt x="4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3" name="Freeform 401">
                <a:extLst>
                  <a:ext uri="{FF2B5EF4-FFF2-40B4-BE49-F238E27FC236}">
                    <a16:creationId xmlns:a16="http://schemas.microsoft.com/office/drawing/2014/main" id="{83CFAE6D-7713-A5EE-4956-54C2FCAF3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88"/>
                <a:ext cx="40" cy="49"/>
              </a:xfrm>
              <a:custGeom>
                <a:avLst/>
                <a:gdLst>
                  <a:gd name="T0" fmla="*/ 4 w 67"/>
                  <a:gd name="T1" fmla="*/ 35 h 82"/>
                  <a:gd name="T2" fmla="*/ 4 w 67"/>
                  <a:gd name="T3" fmla="*/ 35 h 82"/>
                  <a:gd name="T4" fmla="*/ 7 w 67"/>
                  <a:gd name="T5" fmla="*/ 63 h 82"/>
                  <a:gd name="T6" fmla="*/ 0 w 67"/>
                  <a:gd name="T7" fmla="*/ 75 h 82"/>
                  <a:gd name="T8" fmla="*/ 21 w 67"/>
                  <a:gd name="T9" fmla="*/ 77 h 82"/>
                  <a:gd name="T10" fmla="*/ 42 w 67"/>
                  <a:gd name="T11" fmla="*/ 68 h 82"/>
                  <a:gd name="T12" fmla="*/ 67 w 67"/>
                  <a:gd name="T13" fmla="*/ 35 h 82"/>
                  <a:gd name="T14" fmla="*/ 67 w 67"/>
                  <a:gd name="T15" fmla="*/ 33 h 82"/>
                  <a:gd name="T16" fmla="*/ 30 w 67"/>
                  <a:gd name="T17" fmla="*/ 5 h 82"/>
                  <a:gd name="T18" fmla="*/ 14 w 67"/>
                  <a:gd name="T19" fmla="*/ 0 h 82"/>
                  <a:gd name="T20" fmla="*/ 9 w 67"/>
                  <a:gd name="T21" fmla="*/ 10 h 82"/>
                  <a:gd name="T22" fmla="*/ 4 w 67"/>
                  <a:gd name="T23" fmla="*/ 35 h 82"/>
                  <a:gd name="T24" fmla="*/ 4 w 67"/>
                  <a:gd name="T25" fmla="*/ 3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82">
                    <a:moveTo>
                      <a:pt x="4" y="35"/>
                    </a:moveTo>
                    <a:lnTo>
                      <a:pt x="4" y="35"/>
                    </a:lnTo>
                    <a:cubicBezTo>
                      <a:pt x="9" y="45"/>
                      <a:pt x="9" y="61"/>
                      <a:pt x="7" y="63"/>
                    </a:cubicBezTo>
                    <a:cubicBezTo>
                      <a:pt x="7" y="66"/>
                      <a:pt x="4" y="70"/>
                      <a:pt x="0" y="75"/>
                    </a:cubicBezTo>
                    <a:cubicBezTo>
                      <a:pt x="4" y="77"/>
                      <a:pt x="9" y="82"/>
                      <a:pt x="21" y="77"/>
                    </a:cubicBezTo>
                    <a:cubicBezTo>
                      <a:pt x="33" y="75"/>
                      <a:pt x="37" y="82"/>
                      <a:pt x="42" y="68"/>
                    </a:cubicBezTo>
                    <a:cubicBezTo>
                      <a:pt x="46" y="59"/>
                      <a:pt x="58" y="42"/>
                      <a:pt x="67" y="35"/>
                    </a:cubicBezTo>
                    <a:lnTo>
                      <a:pt x="67" y="33"/>
                    </a:lnTo>
                    <a:cubicBezTo>
                      <a:pt x="58" y="31"/>
                      <a:pt x="44" y="10"/>
                      <a:pt x="30" y="5"/>
                    </a:cubicBezTo>
                    <a:cubicBezTo>
                      <a:pt x="26" y="5"/>
                      <a:pt x="19" y="3"/>
                      <a:pt x="14" y="0"/>
                    </a:cubicBezTo>
                    <a:cubicBezTo>
                      <a:pt x="11" y="5"/>
                      <a:pt x="9" y="10"/>
                      <a:pt x="9" y="10"/>
                    </a:cubicBezTo>
                    <a:cubicBezTo>
                      <a:pt x="4" y="14"/>
                      <a:pt x="2" y="26"/>
                      <a:pt x="4" y="35"/>
                    </a:cubicBezTo>
                    <a:lnTo>
                      <a:pt x="4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4" name="Freeform 402">
                <a:extLst>
                  <a:ext uri="{FF2B5EF4-FFF2-40B4-BE49-F238E27FC236}">
                    <a16:creationId xmlns:a16="http://schemas.microsoft.com/office/drawing/2014/main" id="{D020C34B-5426-2E66-BFFA-080A29ADD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53"/>
                <a:ext cx="136" cy="48"/>
              </a:xfrm>
              <a:custGeom>
                <a:avLst/>
                <a:gdLst>
                  <a:gd name="T0" fmla="*/ 182 w 226"/>
                  <a:gd name="T1" fmla="*/ 49 h 79"/>
                  <a:gd name="T2" fmla="*/ 182 w 226"/>
                  <a:gd name="T3" fmla="*/ 49 h 79"/>
                  <a:gd name="T4" fmla="*/ 79 w 226"/>
                  <a:gd name="T5" fmla="*/ 9 h 79"/>
                  <a:gd name="T6" fmla="*/ 3 w 226"/>
                  <a:gd name="T7" fmla="*/ 35 h 79"/>
                  <a:gd name="T8" fmla="*/ 40 w 226"/>
                  <a:gd name="T9" fmla="*/ 18 h 79"/>
                  <a:gd name="T10" fmla="*/ 61 w 226"/>
                  <a:gd name="T11" fmla="*/ 25 h 79"/>
                  <a:gd name="T12" fmla="*/ 98 w 226"/>
                  <a:gd name="T13" fmla="*/ 35 h 79"/>
                  <a:gd name="T14" fmla="*/ 142 w 226"/>
                  <a:gd name="T15" fmla="*/ 58 h 79"/>
                  <a:gd name="T16" fmla="*/ 151 w 226"/>
                  <a:gd name="T17" fmla="*/ 74 h 79"/>
                  <a:gd name="T18" fmla="*/ 221 w 226"/>
                  <a:gd name="T19" fmla="*/ 74 h 79"/>
                  <a:gd name="T20" fmla="*/ 182 w 226"/>
                  <a:gd name="T21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79">
                    <a:moveTo>
                      <a:pt x="182" y="49"/>
                    </a:moveTo>
                    <a:lnTo>
                      <a:pt x="182" y="49"/>
                    </a:lnTo>
                    <a:cubicBezTo>
                      <a:pt x="168" y="49"/>
                      <a:pt x="121" y="18"/>
                      <a:pt x="79" y="9"/>
                    </a:cubicBezTo>
                    <a:cubicBezTo>
                      <a:pt x="38" y="0"/>
                      <a:pt x="0" y="30"/>
                      <a:pt x="3" y="35"/>
                    </a:cubicBezTo>
                    <a:cubicBezTo>
                      <a:pt x="10" y="42"/>
                      <a:pt x="31" y="25"/>
                      <a:pt x="40" y="18"/>
                    </a:cubicBezTo>
                    <a:cubicBezTo>
                      <a:pt x="52" y="9"/>
                      <a:pt x="61" y="21"/>
                      <a:pt x="61" y="25"/>
                    </a:cubicBezTo>
                    <a:cubicBezTo>
                      <a:pt x="63" y="30"/>
                      <a:pt x="75" y="35"/>
                      <a:pt x="98" y="35"/>
                    </a:cubicBezTo>
                    <a:cubicBezTo>
                      <a:pt x="119" y="35"/>
                      <a:pt x="121" y="53"/>
                      <a:pt x="142" y="58"/>
                    </a:cubicBezTo>
                    <a:cubicBezTo>
                      <a:pt x="163" y="63"/>
                      <a:pt x="142" y="72"/>
                      <a:pt x="151" y="74"/>
                    </a:cubicBezTo>
                    <a:cubicBezTo>
                      <a:pt x="163" y="79"/>
                      <a:pt x="217" y="79"/>
                      <a:pt x="221" y="74"/>
                    </a:cubicBezTo>
                    <a:cubicBezTo>
                      <a:pt x="226" y="70"/>
                      <a:pt x="196" y="49"/>
                      <a:pt x="182" y="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5" name="Freeform 403">
                <a:extLst>
                  <a:ext uri="{FF2B5EF4-FFF2-40B4-BE49-F238E27FC236}">
                    <a16:creationId xmlns:a16="http://schemas.microsoft.com/office/drawing/2014/main" id="{D4278EA6-9628-C190-50E8-A82906B54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53"/>
                <a:ext cx="136" cy="48"/>
              </a:xfrm>
              <a:custGeom>
                <a:avLst/>
                <a:gdLst>
                  <a:gd name="T0" fmla="*/ 182 w 226"/>
                  <a:gd name="T1" fmla="*/ 49 h 79"/>
                  <a:gd name="T2" fmla="*/ 182 w 226"/>
                  <a:gd name="T3" fmla="*/ 49 h 79"/>
                  <a:gd name="T4" fmla="*/ 79 w 226"/>
                  <a:gd name="T5" fmla="*/ 9 h 79"/>
                  <a:gd name="T6" fmla="*/ 3 w 226"/>
                  <a:gd name="T7" fmla="*/ 35 h 79"/>
                  <a:gd name="T8" fmla="*/ 40 w 226"/>
                  <a:gd name="T9" fmla="*/ 18 h 79"/>
                  <a:gd name="T10" fmla="*/ 61 w 226"/>
                  <a:gd name="T11" fmla="*/ 25 h 79"/>
                  <a:gd name="T12" fmla="*/ 98 w 226"/>
                  <a:gd name="T13" fmla="*/ 35 h 79"/>
                  <a:gd name="T14" fmla="*/ 142 w 226"/>
                  <a:gd name="T15" fmla="*/ 58 h 79"/>
                  <a:gd name="T16" fmla="*/ 151 w 226"/>
                  <a:gd name="T17" fmla="*/ 74 h 79"/>
                  <a:gd name="T18" fmla="*/ 221 w 226"/>
                  <a:gd name="T19" fmla="*/ 74 h 79"/>
                  <a:gd name="T20" fmla="*/ 182 w 226"/>
                  <a:gd name="T21" fmla="*/ 49 h 79"/>
                  <a:gd name="T22" fmla="*/ 182 w 226"/>
                  <a:gd name="T23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79">
                    <a:moveTo>
                      <a:pt x="182" y="49"/>
                    </a:moveTo>
                    <a:lnTo>
                      <a:pt x="182" y="49"/>
                    </a:lnTo>
                    <a:cubicBezTo>
                      <a:pt x="168" y="49"/>
                      <a:pt x="121" y="18"/>
                      <a:pt x="79" y="9"/>
                    </a:cubicBezTo>
                    <a:cubicBezTo>
                      <a:pt x="38" y="0"/>
                      <a:pt x="0" y="30"/>
                      <a:pt x="3" y="35"/>
                    </a:cubicBezTo>
                    <a:cubicBezTo>
                      <a:pt x="10" y="42"/>
                      <a:pt x="31" y="25"/>
                      <a:pt x="40" y="18"/>
                    </a:cubicBezTo>
                    <a:cubicBezTo>
                      <a:pt x="52" y="9"/>
                      <a:pt x="61" y="21"/>
                      <a:pt x="61" y="25"/>
                    </a:cubicBezTo>
                    <a:cubicBezTo>
                      <a:pt x="63" y="30"/>
                      <a:pt x="75" y="35"/>
                      <a:pt x="98" y="35"/>
                    </a:cubicBezTo>
                    <a:cubicBezTo>
                      <a:pt x="119" y="35"/>
                      <a:pt x="121" y="53"/>
                      <a:pt x="142" y="58"/>
                    </a:cubicBezTo>
                    <a:cubicBezTo>
                      <a:pt x="163" y="63"/>
                      <a:pt x="142" y="72"/>
                      <a:pt x="151" y="74"/>
                    </a:cubicBezTo>
                    <a:cubicBezTo>
                      <a:pt x="163" y="79"/>
                      <a:pt x="217" y="79"/>
                      <a:pt x="221" y="74"/>
                    </a:cubicBezTo>
                    <a:cubicBezTo>
                      <a:pt x="226" y="70"/>
                      <a:pt x="196" y="49"/>
                      <a:pt x="182" y="49"/>
                    </a:cubicBezTo>
                    <a:lnTo>
                      <a:pt x="182" y="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6" name="Freeform 404">
                <a:extLst>
                  <a:ext uri="{FF2B5EF4-FFF2-40B4-BE49-F238E27FC236}">
                    <a16:creationId xmlns:a16="http://schemas.microsoft.com/office/drawing/2014/main" id="{C5E73695-09F2-1666-B1C6-56BAF28FD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53"/>
                <a:ext cx="136" cy="48"/>
              </a:xfrm>
              <a:custGeom>
                <a:avLst/>
                <a:gdLst>
                  <a:gd name="T0" fmla="*/ 182 w 226"/>
                  <a:gd name="T1" fmla="*/ 49 h 79"/>
                  <a:gd name="T2" fmla="*/ 182 w 226"/>
                  <a:gd name="T3" fmla="*/ 49 h 79"/>
                  <a:gd name="T4" fmla="*/ 79 w 226"/>
                  <a:gd name="T5" fmla="*/ 9 h 79"/>
                  <a:gd name="T6" fmla="*/ 3 w 226"/>
                  <a:gd name="T7" fmla="*/ 35 h 79"/>
                  <a:gd name="T8" fmla="*/ 40 w 226"/>
                  <a:gd name="T9" fmla="*/ 18 h 79"/>
                  <a:gd name="T10" fmla="*/ 61 w 226"/>
                  <a:gd name="T11" fmla="*/ 25 h 79"/>
                  <a:gd name="T12" fmla="*/ 98 w 226"/>
                  <a:gd name="T13" fmla="*/ 35 h 79"/>
                  <a:gd name="T14" fmla="*/ 142 w 226"/>
                  <a:gd name="T15" fmla="*/ 58 h 79"/>
                  <a:gd name="T16" fmla="*/ 151 w 226"/>
                  <a:gd name="T17" fmla="*/ 74 h 79"/>
                  <a:gd name="T18" fmla="*/ 221 w 226"/>
                  <a:gd name="T19" fmla="*/ 74 h 79"/>
                  <a:gd name="T20" fmla="*/ 182 w 226"/>
                  <a:gd name="T21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79">
                    <a:moveTo>
                      <a:pt x="182" y="49"/>
                    </a:moveTo>
                    <a:lnTo>
                      <a:pt x="182" y="49"/>
                    </a:lnTo>
                    <a:cubicBezTo>
                      <a:pt x="168" y="49"/>
                      <a:pt x="121" y="18"/>
                      <a:pt x="79" y="9"/>
                    </a:cubicBezTo>
                    <a:cubicBezTo>
                      <a:pt x="38" y="0"/>
                      <a:pt x="0" y="30"/>
                      <a:pt x="3" y="35"/>
                    </a:cubicBezTo>
                    <a:cubicBezTo>
                      <a:pt x="10" y="42"/>
                      <a:pt x="31" y="25"/>
                      <a:pt x="40" y="18"/>
                    </a:cubicBezTo>
                    <a:cubicBezTo>
                      <a:pt x="52" y="9"/>
                      <a:pt x="61" y="21"/>
                      <a:pt x="61" y="25"/>
                    </a:cubicBezTo>
                    <a:cubicBezTo>
                      <a:pt x="63" y="30"/>
                      <a:pt x="75" y="35"/>
                      <a:pt x="98" y="35"/>
                    </a:cubicBezTo>
                    <a:cubicBezTo>
                      <a:pt x="119" y="35"/>
                      <a:pt x="121" y="53"/>
                      <a:pt x="142" y="58"/>
                    </a:cubicBezTo>
                    <a:cubicBezTo>
                      <a:pt x="163" y="63"/>
                      <a:pt x="142" y="72"/>
                      <a:pt x="151" y="74"/>
                    </a:cubicBezTo>
                    <a:cubicBezTo>
                      <a:pt x="163" y="79"/>
                      <a:pt x="217" y="79"/>
                      <a:pt x="221" y="74"/>
                    </a:cubicBezTo>
                    <a:cubicBezTo>
                      <a:pt x="226" y="70"/>
                      <a:pt x="196" y="49"/>
                      <a:pt x="182" y="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7" name="Freeform 405">
                <a:extLst>
                  <a:ext uri="{FF2B5EF4-FFF2-40B4-BE49-F238E27FC236}">
                    <a16:creationId xmlns:a16="http://schemas.microsoft.com/office/drawing/2014/main" id="{B267EDCD-338E-2E23-39BA-08AFAAB30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53"/>
                <a:ext cx="136" cy="48"/>
              </a:xfrm>
              <a:custGeom>
                <a:avLst/>
                <a:gdLst>
                  <a:gd name="T0" fmla="*/ 182 w 226"/>
                  <a:gd name="T1" fmla="*/ 49 h 79"/>
                  <a:gd name="T2" fmla="*/ 182 w 226"/>
                  <a:gd name="T3" fmla="*/ 49 h 79"/>
                  <a:gd name="T4" fmla="*/ 79 w 226"/>
                  <a:gd name="T5" fmla="*/ 9 h 79"/>
                  <a:gd name="T6" fmla="*/ 3 w 226"/>
                  <a:gd name="T7" fmla="*/ 35 h 79"/>
                  <a:gd name="T8" fmla="*/ 40 w 226"/>
                  <a:gd name="T9" fmla="*/ 18 h 79"/>
                  <a:gd name="T10" fmla="*/ 61 w 226"/>
                  <a:gd name="T11" fmla="*/ 25 h 79"/>
                  <a:gd name="T12" fmla="*/ 98 w 226"/>
                  <a:gd name="T13" fmla="*/ 35 h 79"/>
                  <a:gd name="T14" fmla="*/ 142 w 226"/>
                  <a:gd name="T15" fmla="*/ 58 h 79"/>
                  <a:gd name="T16" fmla="*/ 151 w 226"/>
                  <a:gd name="T17" fmla="*/ 74 h 79"/>
                  <a:gd name="T18" fmla="*/ 221 w 226"/>
                  <a:gd name="T19" fmla="*/ 74 h 79"/>
                  <a:gd name="T20" fmla="*/ 182 w 226"/>
                  <a:gd name="T21" fmla="*/ 49 h 79"/>
                  <a:gd name="T22" fmla="*/ 182 w 226"/>
                  <a:gd name="T23" fmla="*/ 4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79">
                    <a:moveTo>
                      <a:pt x="182" y="49"/>
                    </a:moveTo>
                    <a:lnTo>
                      <a:pt x="182" y="49"/>
                    </a:lnTo>
                    <a:cubicBezTo>
                      <a:pt x="168" y="49"/>
                      <a:pt x="121" y="18"/>
                      <a:pt x="79" y="9"/>
                    </a:cubicBezTo>
                    <a:cubicBezTo>
                      <a:pt x="38" y="0"/>
                      <a:pt x="0" y="30"/>
                      <a:pt x="3" y="35"/>
                    </a:cubicBezTo>
                    <a:cubicBezTo>
                      <a:pt x="10" y="42"/>
                      <a:pt x="31" y="25"/>
                      <a:pt x="40" y="18"/>
                    </a:cubicBezTo>
                    <a:cubicBezTo>
                      <a:pt x="52" y="9"/>
                      <a:pt x="61" y="21"/>
                      <a:pt x="61" y="25"/>
                    </a:cubicBezTo>
                    <a:cubicBezTo>
                      <a:pt x="63" y="30"/>
                      <a:pt x="75" y="35"/>
                      <a:pt x="98" y="35"/>
                    </a:cubicBezTo>
                    <a:cubicBezTo>
                      <a:pt x="119" y="35"/>
                      <a:pt x="121" y="53"/>
                      <a:pt x="142" y="58"/>
                    </a:cubicBezTo>
                    <a:cubicBezTo>
                      <a:pt x="163" y="63"/>
                      <a:pt x="142" y="72"/>
                      <a:pt x="151" y="74"/>
                    </a:cubicBezTo>
                    <a:cubicBezTo>
                      <a:pt x="163" y="79"/>
                      <a:pt x="217" y="79"/>
                      <a:pt x="221" y="74"/>
                    </a:cubicBezTo>
                    <a:cubicBezTo>
                      <a:pt x="226" y="70"/>
                      <a:pt x="196" y="49"/>
                      <a:pt x="182" y="49"/>
                    </a:cubicBezTo>
                    <a:lnTo>
                      <a:pt x="182" y="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78" name="Freeform 348">
                <a:extLst>
                  <a:ext uri="{FF2B5EF4-FFF2-40B4-BE49-F238E27FC236}">
                    <a16:creationId xmlns:a16="http://schemas.microsoft.com/office/drawing/2014/main" id="{DB140475-A201-CA84-57A8-9365E2B65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96"/>
                <a:ext cx="509" cy="523"/>
              </a:xfrm>
              <a:custGeom>
                <a:avLst/>
                <a:gdLst>
                  <a:gd name="T0" fmla="*/ 465 w 847"/>
                  <a:gd name="T1" fmla="*/ 831 h 868"/>
                  <a:gd name="T2" fmla="*/ 489 w 847"/>
                  <a:gd name="T3" fmla="*/ 803 h 868"/>
                  <a:gd name="T4" fmla="*/ 537 w 847"/>
                  <a:gd name="T5" fmla="*/ 744 h 868"/>
                  <a:gd name="T6" fmla="*/ 551 w 847"/>
                  <a:gd name="T7" fmla="*/ 667 h 868"/>
                  <a:gd name="T8" fmla="*/ 619 w 847"/>
                  <a:gd name="T9" fmla="*/ 628 h 868"/>
                  <a:gd name="T10" fmla="*/ 689 w 847"/>
                  <a:gd name="T11" fmla="*/ 609 h 868"/>
                  <a:gd name="T12" fmla="*/ 719 w 847"/>
                  <a:gd name="T13" fmla="*/ 565 h 868"/>
                  <a:gd name="T14" fmla="*/ 737 w 847"/>
                  <a:gd name="T15" fmla="*/ 509 h 868"/>
                  <a:gd name="T16" fmla="*/ 751 w 847"/>
                  <a:gd name="T17" fmla="*/ 429 h 868"/>
                  <a:gd name="T18" fmla="*/ 758 w 847"/>
                  <a:gd name="T19" fmla="*/ 383 h 868"/>
                  <a:gd name="T20" fmla="*/ 809 w 847"/>
                  <a:gd name="T21" fmla="*/ 338 h 868"/>
                  <a:gd name="T22" fmla="*/ 816 w 847"/>
                  <a:gd name="T23" fmla="*/ 222 h 868"/>
                  <a:gd name="T24" fmla="*/ 661 w 847"/>
                  <a:gd name="T25" fmla="*/ 166 h 868"/>
                  <a:gd name="T26" fmla="*/ 586 w 847"/>
                  <a:gd name="T27" fmla="*/ 128 h 868"/>
                  <a:gd name="T28" fmla="*/ 531 w 847"/>
                  <a:gd name="T29" fmla="*/ 149 h 868"/>
                  <a:gd name="T30" fmla="*/ 491 w 847"/>
                  <a:gd name="T31" fmla="*/ 131 h 868"/>
                  <a:gd name="T32" fmla="*/ 503 w 847"/>
                  <a:gd name="T33" fmla="*/ 63 h 868"/>
                  <a:gd name="T34" fmla="*/ 440 w 847"/>
                  <a:gd name="T35" fmla="*/ 65 h 868"/>
                  <a:gd name="T36" fmla="*/ 386 w 847"/>
                  <a:gd name="T37" fmla="*/ 72 h 868"/>
                  <a:gd name="T38" fmla="*/ 335 w 847"/>
                  <a:gd name="T39" fmla="*/ 82 h 868"/>
                  <a:gd name="T40" fmla="*/ 305 w 847"/>
                  <a:gd name="T41" fmla="*/ 19 h 868"/>
                  <a:gd name="T42" fmla="*/ 256 w 847"/>
                  <a:gd name="T43" fmla="*/ 23 h 868"/>
                  <a:gd name="T44" fmla="*/ 217 w 847"/>
                  <a:gd name="T45" fmla="*/ 23 h 868"/>
                  <a:gd name="T46" fmla="*/ 217 w 847"/>
                  <a:gd name="T47" fmla="*/ 56 h 868"/>
                  <a:gd name="T48" fmla="*/ 212 w 847"/>
                  <a:gd name="T49" fmla="*/ 79 h 868"/>
                  <a:gd name="T50" fmla="*/ 172 w 847"/>
                  <a:gd name="T51" fmla="*/ 96 h 868"/>
                  <a:gd name="T52" fmla="*/ 121 w 847"/>
                  <a:gd name="T53" fmla="*/ 75 h 868"/>
                  <a:gd name="T54" fmla="*/ 100 w 847"/>
                  <a:gd name="T55" fmla="*/ 98 h 868"/>
                  <a:gd name="T56" fmla="*/ 93 w 847"/>
                  <a:gd name="T57" fmla="*/ 173 h 868"/>
                  <a:gd name="T58" fmla="*/ 42 w 847"/>
                  <a:gd name="T59" fmla="*/ 212 h 868"/>
                  <a:gd name="T60" fmla="*/ 7 w 847"/>
                  <a:gd name="T61" fmla="*/ 257 h 868"/>
                  <a:gd name="T62" fmla="*/ 19 w 847"/>
                  <a:gd name="T63" fmla="*/ 308 h 868"/>
                  <a:gd name="T64" fmla="*/ 63 w 847"/>
                  <a:gd name="T65" fmla="*/ 324 h 868"/>
                  <a:gd name="T66" fmla="*/ 105 w 847"/>
                  <a:gd name="T67" fmla="*/ 350 h 868"/>
                  <a:gd name="T68" fmla="*/ 168 w 847"/>
                  <a:gd name="T69" fmla="*/ 327 h 868"/>
                  <a:gd name="T70" fmla="*/ 219 w 847"/>
                  <a:gd name="T71" fmla="*/ 383 h 868"/>
                  <a:gd name="T72" fmla="*/ 261 w 847"/>
                  <a:gd name="T73" fmla="*/ 404 h 868"/>
                  <a:gd name="T74" fmla="*/ 296 w 847"/>
                  <a:gd name="T75" fmla="*/ 439 h 868"/>
                  <a:gd name="T76" fmla="*/ 337 w 847"/>
                  <a:gd name="T77" fmla="*/ 478 h 868"/>
                  <a:gd name="T78" fmla="*/ 342 w 847"/>
                  <a:gd name="T79" fmla="*/ 541 h 868"/>
                  <a:gd name="T80" fmla="*/ 356 w 847"/>
                  <a:gd name="T81" fmla="*/ 595 h 868"/>
                  <a:gd name="T82" fmla="*/ 400 w 847"/>
                  <a:gd name="T83" fmla="*/ 639 h 868"/>
                  <a:gd name="T84" fmla="*/ 430 w 847"/>
                  <a:gd name="T85" fmla="*/ 674 h 868"/>
                  <a:gd name="T86" fmla="*/ 372 w 847"/>
                  <a:gd name="T87" fmla="*/ 761 h 868"/>
                  <a:gd name="T88" fmla="*/ 377 w 847"/>
                  <a:gd name="T89" fmla="*/ 789 h 868"/>
                  <a:gd name="T90" fmla="*/ 423 w 847"/>
                  <a:gd name="T91" fmla="*/ 819 h 868"/>
                  <a:gd name="T92" fmla="*/ 449 w 847"/>
                  <a:gd name="T93" fmla="*/ 856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47" h="868">
                    <a:moveTo>
                      <a:pt x="449" y="856"/>
                    </a:moveTo>
                    <a:lnTo>
                      <a:pt x="449" y="856"/>
                    </a:lnTo>
                    <a:cubicBezTo>
                      <a:pt x="463" y="847"/>
                      <a:pt x="458" y="842"/>
                      <a:pt x="465" y="831"/>
                    </a:cubicBezTo>
                    <a:cubicBezTo>
                      <a:pt x="472" y="819"/>
                      <a:pt x="465" y="814"/>
                      <a:pt x="477" y="805"/>
                    </a:cubicBezTo>
                    <a:cubicBezTo>
                      <a:pt x="486" y="796"/>
                      <a:pt x="475" y="789"/>
                      <a:pt x="489" y="782"/>
                    </a:cubicBezTo>
                    <a:cubicBezTo>
                      <a:pt x="500" y="777"/>
                      <a:pt x="500" y="789"/>
                      <a:pt x="489" y="803"/>
                    </a:cubicBezTo>
                    <a:cubicBezTo>
                      <a:pt x="477" y="814"/>
                      <a:pt x="475" y="819"/>
                      <a:pt x="489" y="810"/>
                    </a:cubicBezTo>
                    <a:cubicBezTo>
                      <a:pt x="505" y="798"/>
                      <a:pt x="510" y="784"/>
                      <a:pt x="517" y="768"/>
                    </a:cubicBezTo>
                    <a:cubicBezTo>
                      <a:pt x="526" y="751"/>
                      <a:pt x="531" y="744"/>
                      <a:pt x="537" y="744"/>
                    </a:cubicBezTo>
                    <a:cubicBezTo>
                      <a:pt x="544" y="744"/>
                      <a:pt x="544" y="726"/>
                      <a:pt x="544" y="714"/>
                    </a:cubicBezTo>
                    <a:cubicBezTo>
                      <a:pt x="544" y="702"/>
                      <a:pt x="540" y="691"/>
                      <a:pt x="544" y="681"/>
                    </a:cubicBezTo>
                    <a:cubicBezTo>
                      <a:pt x="549" y="674"/>
                      <a:pt x="544" y="667"/>
                      <a:pt x="551" y="667"/>
                    </a:cubicBezTo>
                    <a:cubicBezTo>
                      <a:pt x="558" y="667"/>
                      <a:pt x="568" y="656"/>
                      <a:pt x="579" y="646"/>
                    </a:cubicBezTo>
                    <a:cubicBezTo>
                      <a:pt x="589" y="637"/>
                      <a:pt x="596" y="635"/>
                      <a:pt x="605" y="635"/>
                    </a:cubicBezTo>
                    <a:cubicBezTo>
                      <a:pt x="616" y="632"/>
                      <a:pt x="612" y="630"/>
                      <a:pt x="619" y="628"/>
                    </a:cubicBezTo>
                    <a:cubicBezTo>
                      <a:pt x="626" y="625"/>
                      <a:pt x="630" y="618"/>
                      <a:pt x="635" y="614"/>
                    </a:cubicBezTo>
                    <a:cubicBezTo>
                      <a:pt x="640" y="611"/>
                      <a:pt x="658" y="616"/>
                      <a:pt x="670" y="616"/>
                    </a:cubicBezTo>
                    <a:cubicBezTo>
                      <a:pt x="682" y="616"/>
                      <a:pt x="689" y="616"/>
                      <a:pt x="689" y="609"/>
                    </a:cubicBezTo>
                    <a:cubicBezTo>
                      <a:pt x="689" y="602"/>
                      <a:pt x="693" y="597"/>
                      <a:pt x="700" y="597"/>
                    </a:cubicBezTo>
                    <a:cubicBezTo>
                      <a:pt x="707" y="597"/>
                      <a:pt x="710" y="595"/>
                      <a:pt x="710" y="586"/>
                    </a:cubicBezTo>
                    <a:cubicBezTo>
                      <a:pt x="710" y="576"/>
                      <a:pt x="712" y="569"/>
                      <a:pt x="719" y="565"/>
                    </a:cubicBezTo>
                    <a:cubicBezTo>
                      <a:pt x="724" y="562"/>
                      <a:pt x="726" y="551"/>
                      <a:pt x="726" y="546"/>
                    </a:cubicBezTo>
                    <a:cubicBezTo>
                      <a:pt x="728" y="539"/>
                      <a:pt x="735" y="544"/>
                      <a:pt x="735" y="534"/>
                    </a:cubicBezTo>
                    <a:cubicBezTo>
                      <a:pt x="735" y="525"/>
                      <a:pt x="737" y="516"/>
                      <a:pt x="737" y="509"/>
                    </a:cubicBezTo>
                    <a:cubicBezTo>
                      <a:pt x="737" y="502"/>
                      <a:pt x="744" y="502"/>
                      <a:pt x="749" y="497"/>
                    </a:cubicBezTo>
                    <a:cubicBezTo>
                      <a:pt x="751" y="492"/>
                      <a:pt x="747" y="485"/>
                      <a:pt x="751" y="471"/>
                    </a:cubicBezTo>
                    <a:cubicBezTo>
                      <a:pt x="756" y="455"/>
                      <a:pt x="751" y="441"/>
                      <a:pt x="751" y="429"/>
                    </a:cubicBezTo>
                    <a:cubicBezTo>
                      <a:pt x="751" y="415"/>
                      <a:pt x="751" y="401"/>
                      <a:pt x="756" y="397"/>
                    </a:cubicBezTo>
                    <a:cubicBezTo>
                      <a:pt x="761" y="394"/>
                      <a:pt x="758" y="392"/>
                      <a:pt x="754" y="390"/>
                    </a:cubicBezTo>
                    <a:cubicBezTo>
                      <a:pt x="751" y="387"/>
                      <a:pt x="754" y="383"/>
                      <a:pt x="758" y="383"/>
                    </a:cubicBezTo>
                    <a:cubicBezTo>
                      <a:pt x="761" y="385"/>
                      <a:pt x="765" y="392"/>
                      <a:pt x="772" y="387"/>
                    </a:cubicBezTo>
                    <a:cubicBezTo>
                      <a:pt x="777" y="383"/>
                      <a:pt x="784" y="366"/>
                      <a:pt x="789" y="355"/>
                    </a:cubicBezTo>
                    <a:cubicBezTo>
                      <a:pt x="793" y="341"/>
                      <a:pt x="803" y="341"/>
                      <a:pt x="809" y="338"/>
                    </a:cubicBezTo>
                    <a:cubicBezTo>
                      <a:pt x="814" y="336"/>
                      <a:pt x="828" y="320"/>
                      <a:pt x="837" y="296"/>
                    </a:cubicBezTo>
                    <a:cubicBezTo>
                      <a:pt x="847" y="273"/>
                      <a:pt x="837" y="250"/>
                      <a:pt x="833" y="236"/>
                    </a:cubicBezTo>
                    <a:cubicBezTo>
                      <a:pt x="830" y="219"/>
                      <a:pt x="826" y="222"/>
                      <a:pt x="816" y="222"/>
                    </a:cubicBezTo>
                    <a:cubicBezTo>
                      <a:pt x="807" y="224"/>
                      <a:pt x="789" y="222"/>
                      <a:pt x="765" y="196"/>
                    </a:cubicBezTo>
                    <a:cubicBezTo>
                      <a:pt x="742" y="170"/>
                      <a:pt x="719" y="170"/>
                      <a:pt x="703" y="175"/>
                    </a:cubicBezTo>
                    <a:cubicBezTo>
                      <a:pt x="686" y="180"/>
                      <a:pt x="670" y="168"/>
                      <a:pt x="661" y="166"/>
                    </a:cubicBezTo>
                    <a:cubicBezTo>
                      <a:pt x="651" y="163"/>
                      <a:pt x="640" y="177"/>
                      <a:pt x="633" y="180"/>
                    </a:cubicBezTo>
                    <a:cubicBezTo>
                      <a:pt x="626" y="182"/>
                      <a:pt x="637" y="168"/>
                      <a:pt x="637" y="159"/>
                    </a:cubicBezTo>
                    <a:cubicBezTo>
                      <a:pt x="637" y="149"/>
                      <a:pt x="610" y="138"/>
                      <a:pt x="586" y="128"/>
                    </a:cubicBezTo>
                    <a:cubicBezTo>
                      <a:pt x="565" y="121"/>
                      <a:pt x="556" y="124"/>
                      <a:pt x="556" y="138"/>
                    </a:cubicBezTo>
                    <a:cubicBezTo>
                      <a:pt x="556" y="152"/>
                      <a:pt x="547" y="133"/>
                      <a:pt x="542" y="149"/>
                    </a:cubicBezTo>
                    <a:cubicBezTo>
                      <a:pt x="535" y="163"/>
                      <a:pt x="521" y="154"/>
                      <a:pt x="531" y="149"/>
                    </a:cubicBezTo>
                    <a:cubicBezTo>
                      <a:pt x="537" y="145"/>
                      <a:pt x="547" y="133"/>
                      <a:pt x="549" y="124"/>
                    </a:cubicBezTo>
                    <a:cubicBezTo>
                      <a:pt x="551" y="117"/>
                      <a:pt x="517" y="110"/>
                      <a:pt x="505" y="114"/>
                    </a:cubicBezTo>
                    <a:cubicBezTo>
                      <a:pt x="493" y="119"/>
                      <a:pt x="503" y="135"/>
                      <a:pt x="491" y="131"/>
                    </a:cubicBezTo>
                    <a:cubicBezTo>
                      <a:pt x="482" y="124"/>
                      <a:pt x="491" y="112"/>
                      <a:pt x="498" y="112"/>
                    </a:cubicBezTo>
                    <a:cubicBezTo>
                      <a:pt x="505" y="112"/>
                      <a:pt x="514" y="98"/>
                      <a:pt x="519" y="86"/>
                    </a:cubicBezTo>
                    <a:cubicBezTo>
                      <a:pt x="524" y="75"/>
                      <a:pt x="510" y="72"/>
                      <a:pt x="503" y="63"/>
                    </a:cubicBezTo>
                    <a:cubicBezTo>
                      <a:pt x="493" y="54"/>
                      <a:pt x="496" y="26"/>
                      <a:pt x="486" y="23"/>
                    </a:cubicBezTo>
                    <a:cubicBezTo>
                      <a:pt x="477" y="30"/>
                      <a:pt x="465" y="47"/>
                      <a:pt x="461" y="56"/>
                    </a:cubicBezTo>
                    <a:cubicBezTo>
                      <a:pt x="456" y="70"/>
                      <a:pt x="452" y="63"/>
                      <a:pt x="440" y="65"/>
                    </a:cubicBezTo>
                    <a:cubicBezTo>
                      <a:pt x="426" y="70"/>
                      <a:pt x="421" y="65"/>
                      <a:pt x="419" y="58"/>
                    </a:cubicBezTo>
                    <a:cubicBezTo>
                      <a:pt x="414" y="54"/>
                      <a:pt x="403" y="58"/>
                      <a:pt x="393" y="58"/>
                    </a:cubicBezTo>
                    <a:cubicBezTo>
                      <a:pt x="386" y="58"/>
                      <a:pt x="391" y="70"/>
                      <a:pt x="386" y="72"/>
                    </a:cubicBezTo>
                    <a:cubicBezTo>
                      <a:pt x="379" y="75"/>
                      <a:pt x="365" y="65"/>
                      <a:pt x="361" y="72"/>
                    </a:cubicBezTo>
                    <a:cubicBezTo>
                      <a:pt x="354" y="77"/>
                      <a:pt x="351" y="72"/>
                      <a:pt x="349" y="77"/>
                    </a:cubicBezTo>
                    <a:cubicBezTo>
                      <a:pt x="347" y="82"/>
                      <a:pt x="337" y="79"/>
                      <a:pt x="335" y="82"/>
                    </a:cubicBezTo>
                    <a:cubicBezTo>
                      <a:pt x="333" y="84"/>
                      <a:pt x="324" y="86"/>
                      <a:pt x="312" y="75"/>
                    </a:cubicBezTo>
                    <a:cubicBezTo>
                      <a:pt x="300" y="61"/>
                      <a:pt x="303" y="40"/>
                      <a:pt x="307" y="37"/>
                    </a:cubicBezTo>
                    <a:cubicBezTo>
                      <a:pt x="312" y="33"/>
                      <a:pt x="312" y="21"/>
                      <a:pt x="305" y="19"/>
                    </a:cubicBezTo>
                    <a:cubicBezTo>
                      <a:pt x="298" y="16"/>
                      <a:pt x="305" y="2"/>
                      <a:pt x="296" y="0"/>
                    </a:cubicBezTo>
                    <a:cubicBezTo>
                      <a:pt x="289" y="0"/>
                      <a:pt x="289" y="12"/>
                      <a:pt x="284" y="12"/>
                    </a:cubicBezTo>
                    <a:cubicBezTo>
                      <a:pt x="277" y="14"/>
                      <a:pt x="263" y="23"/>
                      <a:pt x="256" y="23"/>
                    </a:cubicBezTo>
                    <a:cubicBezTo>
                      <a:pt x="252" y="21"/>
                      <a:pt x="242" y="23"/>
                      <a:pt x="242" y="30"/>
                    </a:cubicBezTo>
                    <a:cubicBezTo>
                      <a:pt x="242" y="37"/>
                      <a:pt x="235" y="37"/>
                      <a:pt x="235" y="30"/>
                    </a:cubicBezTo>
                    <a:cubicBezTo>
                      <a:pt x="233" y="26"/>
                      <a:pt x="219" y="28"/>
                      <a:pt x="217" y="23"/>
                    </a:cubicBezTo>
                    <a:cubicBezTo>
                      <a:pt x="212" y="21"/>
                      <a:pt x="193" y="23"/>
                      <a:pt x="202" y="26"/>
                    </a:cubicBezTo>
                    <a:cubicBezTo>
                      <a:pt x="209" y="30"/>
                      <a:pt x="209" y="35"/>
                      <a:pt x="209" y="42"/>
                    </a:cubicBezTo>
                    <a:cubicBezTo>
                      <a:pt x="209" y="49"/>
                      <a:pt x="217" y="49"/>
                      <a:pt x="217" y="56"/>
                    </a:cubicBezTo>
                    <a:cubicBezTo>
                      <a:pt x="217" y="65"/>
                      <a:pt x="221" y="58"/>
                      <a:pt x="226" y="58"/>
                    </a:cubicBezTo>
                    <a:cubicBezTo>
                      <a:pt x="231" y="58"/>
                      <a:pt x="231" y="65"/>
                      <a:pt x="224" y="68"/>
                    </a:cubicBezTo>
                    <a:cubicBezTo>
                      <a:pt x="217" y="70"/>
                      <a:pt x="214" y="72"/>
                      <a:pt x="212" y="79"/>
                    </a:cubicBezTo>
                    <a:cubicBezTo>
                      <a:pt x="209" y="86"/>
                      <a:pt x="202" y="82"/>
                      <a:pt x="198" y="86"/>
                    </a:cubicBezTo>
                    <a:cubicBezTo>
                      <a:pt x="191" y="91"/>
                      <a:pt x="186" y="96"/>
                      <a:pt x="184" y="93"/>
                    </a:cubicBezTo>
                    <a:cubicBezTo>
                      <a:pt x="179" y="91"/>
                      <a:pt x="177" y="93"/>
                      <a:pt x="172" y="96"/>
                    </a:cubicBezTo>
                    <a:cubicBezTo>
                      <a:pt x="168" y="98"/>
                      <a:pt x="165" y="96"/>
                      <a:pt x="158" y="91"/>
                    </a:cubicBezTo>
                    <a:cubicBezTo>
                      <a:pt x="154" y="86"/>
                      <a:pt x="151" y="77"/>
                      <a:pt x="142" y="70"/>
                    </a:cubicBezTo>
                    <a:cubicBezTo>
                      <a:pt x="137" y="72"/>
                      <a:pt x="128" y="75"/>
                      <a:pt x="121" y="75"/>
                    </a:cubicBezTo>
                    <a:cubicBezTo>
                      <a:pt x="114" y="75"/>
                      <a:pt x="91" y="75"/>
                      <a:pt x="91" y="77"/>
                    </a:cubicBezTo>
                    <a:cubicBezTo>
                      <a:pt x="89" y="82"/>
                      <a:pt x="91" y="89"/>
                      <a:pt x="96" y="89"/>
                    </a:cubicBezTo>
                    <a:cubicBezTo>
                      <a:pt x="100" y="91"/>
                      <a:pt x="107" y="93"/>
                      <a:pt x="100" y="98"/>
                    </a:cubicBezTo>
                    <a:cubicBezTo>
                      <a:pt x="91" y="103"/>
                      <a:pt x="86" y="96"/>
                      <a:pt x="86" y="110"/>
                    </a:cubicBezTo>
                    <a:cubicBezTo>
                      <a:pt x="86" y="124"/>
                      <a:pt x="103" y="131"/>
                      <a:pt x="98" y="145"/>
                    </a:cubicBezTo>
                    <a:cubicBezTo>
                      <a:pt x="98" y="152"/>
                      <a:pt x="93" y="168"/>
                      <a:pt x="93" y="173"/>
                    </a:cubicBezTo>
                    <a:cubicBezTo>
                      <a:pt x="93" y="180"/>
                      <a:pt x="91" y="201"/>
                      <a:pt x="86" y="203"/>
                    </a:cubicBezTo>
                    <a:cubicBezTo>
                      <a:pt x="82" y="203"/>
                      <a:pt x="75" y="198"/>
                      <a:pt x="68" y="203"/>
                    </a:cubicBezTo>
                    <a:cubicBezTo>
                      <a:pt x="61" y="210"/>
                      <a:pt x="51" y="205"/>
                      <a:pt x="42" y="212"/>
                    </a:cubicBezTo>
                    <a:cubicBezTo>
                      <a:pt x="33" y="219"/>
                      <a:pt x="24" y="217"/>
                      <a:pt x="24" y="226"/>
                    </a:cubicBezTo>
                    <a:cubicBezTo>
                      <a:pt x="24" y="233"/>
                      <a:pt x="14" y="238"/>
                      <a:pt x="17" y="245"/>
                    </a:cubicBezTo>
                    <a:cubicBezTo>
                      <a:pt x="19" y="254"/>
                      <a:pt x="12" y="252"/>
                      <a:pt x="7" y="257"/>
                    </a:cubicBezTo>
                    <a:cubicBezTo>
                      <a:pt x="3" y="264"/>
                      <a:pt x="7" y="266"/>
                      <a:pt x="5" y="271"/>
                    </a:cubicBezTo>
                    <a:cubicBezTo>
                      <a:pt x="0" y="275"/>
                      <a:pt x="5" y="282"/>
                      <a:pt x="10" y="289"/>
                    </a:cubicBezTo>
                    <a:cubicBezTo>
                      <a:pt x="14" y="296"/>
                      <a:pt x="19" y="301"/>
                      <a:pt x="19" y="308"/>
                    </a:cubicBezTo>
                    <a:cubicBezTo>
                      <a:pt x="19" y="313"/>
                      <a:pt x="24" y="317"/>
                      <a:pt x="28" y="315"/>
                    </a:cubicBezTo>
                    <a:cubicBezTo>
                      <a:pt x="35" y="315"/>
                      <a:pt x="31" y="327"/>
                      <a:pt x="40" y="327"/>
                    </a:cubicBezTo>
                    <a:cubicBezTo>
                      <a:pt x="51" y="327"/>
                      <a:pt x="61" y="329"/>
                      <a:pt x="63" y="324"/>
                    </a:cubicBezTo>
                    <a:cubicBezTo>
                      <a:pt x="65" y="320"/>
                      <a:pt x="72" y="315"/>
                      <a:pt x="72" y="322"/>
                    </a:cubicBezTo>
                    <a:cubicBezTo>
                      <a:pt x="72" y="331"/>
                      <a:pt x="70" y="352"/>
                      <a:pt x="77" y="350"/>
                    </a:cubicBezTo>
                    <a:cubicBezTo>
                      <a:pt x="84" y="348"/>
                      <a:pt x="98" y="348"/>
                      <a:pt x="105" y="350"/>
                    </a:cubicBezTo>
                    <a:cubicBezTo>
                      <a:pt x="112" y="352"/>
                      <a:pt x="119" y="350"/>
                      <a:pt x="123" y="348"/>
                    </a:cubicBezTo>
                    <a:cubicBezTo>
                      <a:pt x="128" y="343"/>
                      <a:pt x="133" y="343"/>
                      <a:pt x="142" y="336"/>
                    </a:cubicBezTo>
                    <a:cubicBezTo>
                      <a:pt x="151" y="331"/>
                      <a:pt x="158" y="327"/>
                      <a:pt x="168" y="327"/>
                    </a:cubicBezTo>
                    <a:cubicBezTo>
                      <a:pt x="175" y="327"/>
                      <a:pt x="189" y="320"/>
                      <a:pt x="186" y="327"/>
                    </a:cubicBezTo>
                    <a:cubicBezTo>
                      <a:pt x="184" y="334"/>
                      <a:pt x="184" y="357"/>
                      <a:pt x="193" y="369"/>
                    </a:cubicBezTo>
                    <a:cubicBezTo>
                      <a:pt x="202" y="380"/>
                      <a:pt x="209" y="385"/>
                      <a:pt x="219" y="383"/>
                    </a:cubicBezTo>
                    <a:cubicBezTo>
                      <a:pt x="228" y="383"/>
                      <a:pt x="226" y="387"/>
                      <a:pt x="233" y="387"/>
                    </a:cubicBezTo>
                    <a:cubicBezTo>
                      <a:pt x="240" y="387"/>
                      <a:pt x="238" y="394"/>
                      <a:pt x="242" y="394"/>
                    </a:cubicBezTo>
                    <a:cubicBezTo>
                      <a:pt x="249" y="394"/>
                      <a:pt x="261" y="397"/>
                      <a:pt x="261" y="404"/>
                    </a:cubicBezTo>
                    <a:cubicBezTo>
                      <a:pt x="261" y="411"/>
                      <a:pt x="279" y="404"/>
                      <a:pt x="284" y="408"/>
                    </a:cubicBezTo>
                    <a:cubicBezTo>
                      <a:pt x="289" y="411"/>
                      <a:pt x="293" y="415"/>
                      <a:pt x="291" y="422"/>
                    </a:cubicBezTo>
                    <a:cubicBezTo>
                      <a:pt x="291" y="429"/>
                      <a:pt x="300" y="436"/>
                      <a:pt x="296" y="439"/>
                    </a:cubicBezTo>
                    <a:cubicBezTo>
                      <a:pt x="289" y="441"/>
                      <a:pt x="296" y="448"/>
                      <a:pt x="298" y="455"/>
                    </a:cubicBezTo>
                    <a:cubicBezTo>
                      <a:pt x="298" y="464"/>
                      <a:pt x="307" y="467"/>
                      <a:pt x="321" y="467"/>
                    </a:cubicBezTo>
                    <a:cubicBezTo>
                      <a:pt x="335" y="467"/>
                      <a:pt x="337" y="467"/>
                      <a:pt x="337" y="478"/>
                    </a:cubicBezTo>
                    <a:cubicBezTo>
                      <a:pt x="337" y="488"/>
                      <a:pt x="347" y="490"/>
                      <a:pt x="351" y="499"/>
                    </a:cubicBezTo>
                    <a:cubicBezTo>
                      <a:pt x="354" y="509"/>
                      <a:pt x="347" y="518"/>
                      <a:pt x="349" y="525"/>
                    </a:cubicBezTo>
                    <a:cubicBezTo>
                      <a:pt x="349" y="532"/>
                      <a:pt x="344" y="539"/>
                      <a:pt x="342" y="541"/>
                    </a:cubicBezTo>
                    <a:cubicBezTo>
                      <a:pt x="347" y="546"/>
                      <a:pt x="347" y="551"/>
                      <a:pt x="342" y="553"/>
                    </a:cubicBezTo>
                    <a:cubicBezTo>
                      <a:pt x="337" y="555"/>
                      <a:pt x="349" y="565"/>
                      <a:pt x="347" y="579"/>
                    </a:cubicBezTo>
                    <a:cubicBezTo>
                      <a:pt x="342" y="593"/>
                      <a:pt x="342" y="595"/>
                      <a:pt x="356" y="595"/>
                    </a:cubicBezTo>
                    <a:cubicBezTo>
                      <a:pt x="372" y="595"/>
                      <a:pt x="370" y="600"/>
                      <a:pt x="375" y="597"/>
                    </a:cubicBezTo>
                    <a:cubicBezTo>
                      <a:pt x="382" y="595"/>
                      <a:pt x="389" y="609"/>
                      <a:pt x="391" y="616"/>
                    </a:cubicBezTo>
                    <a:cubicBezTo>
                      <a:pt x="393" y="623"/>
                      <a:pt x="398" y="639"/>
                      <a:pt x="400" y="639"/>
                    </a:cubicBezTo>
                    <a:cubicBezTo>
                      <a:pt x="403" y="639"/>
                      <a:pt x="412" y="632"/>
                      <a:pt x="419" y="635"/>
                    </a:cubicBezTo>
                    <a:cubicBezTo>
                      <a:pt x="426" y="639"/>
                      <a:pt x="416" y="662"/>
                      <a:pt x="416" y="674"/>
                    </a:cubicBezTo>
                    <a:cubicBezTo>
                      <a:pt x="421" y="672"/>
                      <a:pt x="428" y="672"/>
                      <a:pt x="430" y="674"/>
                    </a:cubicBezTo>
                    <a:cubicBezTo>
                      <a:pt x="435" y="677"/>
                      <a:pt x="435" y="702"/>
                      <a:pt x="435" y="707"/>
                    </a:cubicBezTo>
                    <a:cubicBezTo>
                      <a:pt x="433" y="712"/>
                      <a:pt x="416" y="716"/>
                      <a:pt x="410" y="721"/>
                    </a:cubicBezTo>
                    <a:cubicBezTo>
                      <a:pt x="400" y="726"/>
                      <a:pt x="382" y="744"/>
                      <a:pt x="372" y="761"/>
                    </a:cubicBezTo>
                    <a:cubicBezTo>
                      <a:pt x="365" y="768"/>
                      <a:pt x="358" y="777"/>
                      <a:pt x="354" y="782"/>
                    </a:cubicBezTo>
                    <a:lnTo>
                      <a:pt x="358" y="782"/>
                    </a:lnTo>
                    <a:cubicBezTo>
                      <a:pt x="363" y="779"/>
                      <a:pt x="370" y="779"/>
                      <a:pt x="377" y="789"/>
                    </a:cubicBezTo>
                    <a:cubicBezTo>
                      <a:pt x="384" y="798"/>
                      <a:pt x="384" y="805"/>
                      <a:pt x="386" y="803"/>
                    </a:cubicBezTo>
                    <a:cubicBezTo>
                      <a:pt x="391" y="803"/>
                      <a:pt x="393" y="791"/>
                      <a:pt x="398" y="800"/>
                    </a:cubicBezTo>
                    <a:cubicBezTo>
                      <a:pt x="405" y="807"/>
                      <a:pt x="419" y="814"/>
                      <a:pt x="423" y="819"/>
                    </a:cubicBezTo>
                    <a:cubicBezTo>
                      <a:pt x="426" y="821"/>
                      <a:pt x="438" y="826"/>
                      <a:pt x="438" y="835"/>
                    </a:cubicBezTo>
                    <a:cubicBezTo>
                      <a:pt x="438" y="842"/>
                      <a:pt x="433" y="856"/>
                      <a:pt x="440" y="868"/>
                    </a:cubicBezTo>
                    <a:cubicBezTo>
                      <a:pt x="442" y="863"/>
                      <a:pt x="445" y="861"/>
                      <a:pt x="449" y="856"/>
                    </a:cubicBezTo>
                    <a:close/>
                  </a:path>
                </a:pathLst>
              </a:custGeom>
              <a:solidFill>
                <a:srgbClr val="6698C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grpSp>
          <p:nvGrpSpPr>
            <p:cNvPr id="17" name="Group 607">
              <a:extLst>
                <a:ext uri="{FF2B5EF4-FFF2-40B4-BE49-F238E27FC236}">
                  <a16:creationId xmlns:a16="http://schemas.microsoft.com/office/drawing/2014/main" id="{333B5172-77B5-A8E0-83AD-A90DC2A58A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52675" y="1427163"/>
              <a:ext cx="7299325" cy="3594100"/>
              <a:chOff x="1482" y="899"/>
              <a:chExt cx="4598" cy="2264"/>
            </a:xfrm>
          </p:grpSpPr>
          <p:sp>
            <p:nvSpPr>
              <p:cNvPr id="535" name="Freeform 407">
                <a:extLst>
                  <a:ext uri="{FF2B5EF4-FFF2-40B4-BE49-F238E27FC236}">
                    <a16:creationId xmlns:a16="http://schemas.microsoft.com/office/drawing/2014/main" id="{4D2ADDC6-ABDA-E729-00FD-58A3B5389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118"/>
                <a:ext cx="32" cy="14"/>
              </a:xfrm>
              <a:custGeom>
                <a:avLst/>
                <a:gdLst>
                  <a:gd name="T0" fmla="*/ 5 w 54"/>
                  <a:gd name="T1" fmla="*/ 7 h 23"/>
                  <a:gd name="T2" fmla="*/ 5 w 54"/>
                  <a:gd name="T3" fmla="*/ 7 h 23"/>
                  <a:gd name="T4" fmla="*/ 49 w 54"/>
                  <a:gd name="T5" fmla="*/ 16 h 23"/>
                  <a:gd name="T6" fmla="*/ 5 w 54"/>
                  <a:gd name="T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3">
                    <a:moveTo>
                      <a:pt x="5" y="7"/>
                    </a:moveTo>
                    <a:lnTo>
                      <a:pt x="5" y="7"/>
                    </a:lnTo>
                    <a:cubicBezTo>
                      <a:pt x="10" y="14"/>
                      <a:pt x="44" y="23"/>
                      <a:pt x="49" y="16"/>
                    </a:cubicBezTo>
                    <a:cubicBezTo>
                      <a:pt x="54" y="7"/>
                      <a:pt x="0" y="0"/>
                      <a:pt x="5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6" name="Freeform 408">
                <a:extLst>
                  <a:ext uri="{FF2B5EF4-FFF2-40B4-BE49-F238E27FC236}">
                    <a16:creationId xmlns:a16="http://schemas.microsoft.com/office/drawing/2014/main" id="{050FABEC-18E1-B3FE-5AAF-DCD4A436D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118"/>
                <a:ext cx="32" cy="14"/>
              </a:xfrm>
              <a:custGeom>
                <a:avLst/>
                <a:gdLst>
                  <a:gd name="T0" fmla="*/ 5 w 54"/>
                  <a:gd name="T1" fmla="*/ 7 h 23"/>
                  <a:gd name="T2" fmla="*/ 5 w 54"/>
                  <a:gd name="T3" fmla="*/ 7 h 23"/>
                  <a:gd name="T4" fmla="*/ 49 w 54"/>
                  <a:gd name="T5" fmla="*/ 16 h 23"/>
                  <a:gd name="T6" fmla="*/ 5 w 54"/>
                  <a:gd name="T7" fmla="*/ 7 h 23"/>
                  <a:gd name="T8" fmla="*/ 5 w 54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5" y="7"/>
                    </a:moveTo>
                    <a:lnTo>
                      <a:pt x="5" y="7"/>
                    </a:lnTo>
                    <a:cubicBezTo>
                      <a:pt x="10" y="14"/>
                      <a:pt x="44" y="23"/>
                      <a:pt x="49" y="16"/>
                    </a:cubicBezTo>
                    <a:cubicBezTo>
                      <a:pt x="54" y="7"/>
                      <a:pt x="0" y="0"/>
                      <a:pt x="5" y="7"/>
                    </a:cubicBezTo>
                    <a:lnTo>
                      <a:pt x="5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7" name="Freeform 409">
                <a:extLst>
                  <a:ext uri="{FF2B5EF4-FFF2-40B4-BE49-F238E27FC236}">
                    <a16:creationId xmlns:a16="http://schemas.microsoft.com/office/drawing/2014/main" id="{96B28829-68F0-0548-2258-87F520E44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118"/>
                <a:ext cx="32" cy="14"/>
              </a:xfrm>
              <a:custGeom>
                <a:avLst/>
                <a:gdLst>
                  <a:gd name="T0" fmla="*/ 5 w 54"/>
                  <a:gd name="T1" fmla="*/ 7 h 23"/>
                  <a:gd name="T2" fmla="*/ 5 w 54"/>
                  <a:gd name="T3" fmla="*/ 7 h 23"/>
                  <a:gd name="T4" fmla="*/ 49 w 54"/>
                  <a:gd name="T5" fmla="*/ 16 h 23"/>
                  <a:gd name="T6" fmla="*/ 5 w 54"/>
                  <a:gd name="T7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3">
                    <a:moveTo>
                      <a:pt x="5" y="7"/>
                    </a:moveTo>
                    <a:lnTo>
                      <a:pt x="5" y="7"/>
                    </a:lnTo>
                    <a:cubicBezTo>
                      <a:pt x="10" y="14"/>
                      <a:pt x="44" y="23"/>
                      <a:pt x="49" y="16"/>
                    </a:cubicBezTo>
                    <a:cubicBezTo>
                      <a:pt x="54" y="7"/>
                      <a:pt x="0" y="0"/>
                      <a:pt x="5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8" name="Freeform 410">
                <a:extLst>
                  <a:ext uri="{FF2B5EF4-FFF2-40B4-BE49-F238E27FC236}">
                    <a16:creationId xmlns:a16="http://schemas.microsoft.com/office/drawing/2014/main" id="{4E514070-051D-C344-2E85-217FE1564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118"/>
                <a:ext cx="32" cy="14"/>
              </a:xfrm>
              <a:custGeom>
                <a:avLst/>
                <a:gdLst>
                  <a:gd name="T0" fmla="*/ 5 w 54"/>
                  <a:gd name="T1" fmla="*/ 7 h 23"/>
                  <a:gd name="T2" fmla="*/ 5 w 54"/>
                  <a:gd name="T3" fmla="*/ 7 h 23"/>
                  <a:gd name="T4" fmla="*/ 49 w 54"/>
                  <a:gd name="T5" fmla="*/ 16 h 23"/>
                  <a:gd name="T6" fmla="*/ 5 w 54"/>
                  <a:gd name="T7" fmla="*/ 7 h 23"/>
                  <a:gd name="T8" fmla="*/ 5 w 54"/>
                  <a:gd name="T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3">
                    <a:moveTo>
                      <a:pt x="5" y="7"/>
                    </a:moveTo>
                    <a:lnTo>
                      <a:pt x="5" y="7"/>
                    </a:lnTo>
                    <a:cubicBezTo>
                      <a:pt x="10" y="14"/>
                      <a:pt x="44" y="23"/>
                      <a:pt x="49" y="16"/>
                    </a:cubicBezTo>
                    <a:cubicBezTo>
                      <a:pt x="54" y="7"/>
                      <a:pt x="0" y="0"/>
                      <a:pt x="5" y="7"/>
                    </a:cubicBezTo>
                    <a:lnTo>
                      <a:pt x="5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39" name="Freeform 411">
                <a:extLst>
                  <a:ext uri="{FF2B5EF4-FFF2-40B4-BE49-F238E27FC236}">
                    <a16:creationId xmlns:a16="http://schemas.microsoft.com/office/drawing/2014/main" id="{F61B3CF6-DBC7-A6AF-FC55-CFE4E29A5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117"/>
                <a:ext cx="28" cy="15"/>
              </a:xfrm>
              <a:custGeom>
                <a:avLst/>
                <a:gdLst>
                  <a:gd name="T0" fmla="*/ 7 w 46"/>
                  <a:gd name="T1" fmla="*/ 11 h 25"/>
                  <a:gd name="T2" fmla="*/ 7 w 46"/>
                  <a:gd name="T3" fmla="*/ 11 h 25"/>
                  <a:gd name="T4" fmla="*/ 42 w 46"/>
                  <a:gd name="T5" fmla="*/ 11 h 25"/>
                  <a:gd name="T6" fmla="*/ 7 w 46"/>
                  <a:gd name="T7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5">
                    <a:moveTo>
                      <a:pt x="7" y="11"/>
                    </a:moveTo>
                    <a:lnTo>
                      <a:pt x="7" y="11"/>
                    </a:lnTo>
                    <a:cubicBezTo>
                      <a:pt x="16" y="25"/>
                      <a:pt x="42" y="18"/>
                      <a:pt x="42" y="11"/>
                    </a:cubicBezTo>
                    <a:cubicBezTo>
                      <a:pt x="46" y="2"/>
                      <a:pt x="0" y="0"/>
                      <a:pt x="7" y="1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0" name="Freeform 412">
                <a:extLst>
                  <a:ext uri="{FF2B5EF4-FFF2-40B4-BE49-F238E27FC236}">
                    <a16:creationId xmlns:a16="http://schemas.microsoft.com/office/drawing/2014/main" id="{9D1DE745-9381-966E-702E-B7D1E90C7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117"/>
                <a:ext cx="28" cy="15"/>
              </a:xfrm>
              <a:custGeom>
                <a:avLst/>
                <a:gdLst>
                  <a:gd name="T0" fmla="*/ 7 w 46"/>
                  <a:gd name="T1" fmla="*/ 11 h 25"/>
                  <a:gd name="T2" fmla="*/ 7 w 46"/>
                  <a:gd name="T3" fmla="*/ 11 h 25"/>
                  <a:gd name="T4" fmla="*/ 42 w 46"/>
                  <a:gd name="T5" fmla="*/ 11 h 25"/>
                  <a:gd name="T6" fmla="*/ 7 w 46"/>
                  <a:gd name="T7" fmla="*/ 11 h 25"/>
                  <a:gd name="T8" fmla="*/ 7 w 46"/>
                  <a:gd name="T9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5">
                    <a:moveTo>
                      <a:pt x="7" y="11"/>
                    </a:moveTo>
                    <a:lnTo>
                      <a:pt x="7" y="11"/>
                    </a:lnTo>
                    <a:cubicBezTo>
                      <a:pt x="16" y="25"/>
                      <a:pt x="42" y="18"/>
                      <a:pt x="42" y="11"/>
                    </a:cubicBezTo>
                    <a:cubicBezTo>
                      <a:pt x="46" y="2"/>
                      <a:pt x="0" y="0"/>
                      <a:pt x="7" y="11"/>
                    </a:cubicBezTo>
                    <a:lnTo>
                      <a:pt x="7" y="1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1" name="Freeform 413">
                <a:extLst>
                  <a:ext uri="{FF2B5EF4-FFF2-40B4-BE49-F238E27FC236}">
                    <a16:creationId xmlns:a16="http://schemas.microsoft.com/office/drawing/2014/main" id="{1FDCC2B2-46C2-8454-0CE3-55D1DB27E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117"/>
                <a:ext cx="28" cy="15"/>
              </a:xfrm>
              <a:custGeom>
                <a:avLst/>
                <a:gdLst>
                  <a:gd name="T0" fmla="*/ 7 w 46"/>
                  <a:gd name="T1" fmla="*/ 11 h 25"/>
                  <a:gd name="T2" fmla="*/ 7 w 46"/>
                  <a:gd name="T3" fmla="*/ 11 h 25"/>
                  <a:gd name="T4" fmla="*/ 42 w 46"/>
                  <a:gd name="T5" fmla="*/ 11 h 25"/>
                  <a:gd name="T6" fmla="*/ 7 w 46"/>
                  <a:gd name="T7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5">
                    <a:moveTo>
                      <a:pt x="7" y="11"/>
                    </a:moveTo>
                    <a:lnTo>
                      <a:pt x="7" y="11"/>
                    </a:lnTo>
                    <a:cubicBezTo>
                      <a:pt x="16" y="25"/>
                      <a:pt x="42" y="18"/>
                      <a:pt x="42" y="11"/>
                    </a:cubicBezTo>
                    <a:cubicBezTo>
                      <a:pt x="46" y="2"/>
                      <a:pt x="0" y="0"/>
                      <a:pt x="7" y="1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2" name="Freeform 414">
                <a:extLst>
                  <a:ext uri="{FF2B5EF4-FFF2-40B4-BE49-F238E27FC236}">
                    <a16:creationId xmlns:a16="http://schemas.microsoft.com/office/drawing/2014/main" id="{F1EA3298-B340-182A-F836-BA4AC7E23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117"/>
                <a:ext cx="28" cy="15"/>
              </a:xfrm>
              <a:custGeom>
                <a:avLst/>
                <a:gdLst>
                  <a:gd name="T0" fmla="*/ 7 w 46"/>
                  <a:gd name="T1" fmla="*/ 11 h 25"/>
                  <a:gd name="T2" fmla="*/ 7 w 46"/>
                  <a:gd name="T3" fmla="*/ 11 h 25"/>
                  <a:gd name="T4" fmla="*/ 42 w 46"/>
                  <a:gd name="T5" fmla="*/ 11 h 25"/>
                  <a:gd name="T6" fmla="*/ 7 w 46"/>
                  <a:gd name="T7" fmla="*/ 11 h 25"/>
                  <a:gd name="T8" fmla="*/ 7 w 46"/>
                  <a:gd name="T9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5">
                    <a:moveTo>
                      <a:pt x="7" y="11"/>
                    </a:moveTo>
                    <a:lnTo>
                      <a:pt x="7" y="11"/>
                    </a:lnTo>
                    <a:cubicBezTo>
                      <a:pt x="16" y="25"/>
                      <a:pt x="42" y="18"/>
                      <a:pt x="42" y="11"/>
                    </a:cubicBezTo>
                    <a:cubicBezTo>
                      <a:pt x="46" y="2"/>
                      <a:pt x="0" y="0"/>
                      <a:pt x="7" y="11"/>
                    </a:cubicBezTo>
                    <a:lnTo>
                      <a:pt x="7" y="1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3" name="Freeform 415">
                <a:extLst>
                  <a:ext uri="{FF2B5EF4-FFF2-40B4-BE49-F238E27FC236}">
                    <a16:creationId xmlns:a16="http://schemas.microsoft.com/office/drawing/2014/main" id="{6C4F76C0-4033-9457-2311-788AB72539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1" y="3089"/>
                <a:ext cx="46" cy="20"/>
              </a:xfrm>
              <a:custGeom>
                <a:avLst/>
                <a:gdLst>
                  <a:gd name="T0" fmla="*/ 72 w 77"/>
                  <a:gd name="T1" fmla="*/ 14 h 33"/>
                  <a:gd name="T2" fmla="*/ 72 w 77"/>
                  <a:gd name="T3" fmla="*/ 14 h 33"/>
                  <a:gd name="T4" fmla="*/ 40 w 77"/>
                  <a:gd name="T5" fmla="*/ 31 h 33"/>
                  <a:gd name="T6" fmla="*/ 72 w 77"/>
                  <a:gd name="T7" fmla="*/ 14 h 33"/>
                  <a:gd name="T8" fmla="*/ 35 w 77"/>
                  <a:gd name="T9" fmla="*/ 3 h 33"/>
                  <a:gd name="T10" fmla="*/ 35 w 77"/>
                  <a:gd name="T11" fmla="*/ 3 h 33"/>
                  <a:gd name="T12" fmla="*/ 10 w 77"/>
                  <a:gd name="T13" fmla="*/ 28 h 33"/>
                  <a:gd name="T14" fmla="*/ 35 w 77"/>
                  <a:gd name="T15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33">
                    <a:moveTo>
                      <a:pt x="72" y="14"/>
                    </a:moveTo>
                    <a:lnTo>
                      <a:pt x="72" y="14"/>
                    </a:lnTo>
                    <a:cubicBezTo>
                      <a:pt x="65" y="0"/>
                      <a:pt x="31" y="26"/>
                      <a:pt x="40" y="31"/>
                    </a:cubicBezTo>
                    <a:cubicBezTo>
                      <a:pt x="47" y="33"/>
                      <a:pt x="77" y="21"/>
                      <a:pt x="72" y="14"/>
                    </a:cubicBezTo>
                    <a:close/>
                    <a:moveTo>
                      <a:pt x="35" y="3"/>
                    </a:moveTo>
                    <a:lnTo>
                      <a:pt x="35" y="3"/>
                    </a:lnTo>
                    <a:cubicBezTo>
                      <a:pt x="24" y="3"/>
                      <a:pt x="0" y="24"/>
                      <a:pt x="10" y="28"/>
                    </a:cubicBezTo>
                    <a:cubicBezTo>
                      <a:pt x="21" y="33"/>
                      <a:pt x="45" y="5"/>
                      <a:pt x="35" y="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4" name="Freeform 416">
                <a:extLst>
                  <a:ext uri="{FF2B5EF4-FFF2-40B4-BE49-F238E27FC236}">
                    <a16:creationId xmlns:a16="http://schemas.microsoft.com/office/drawing/2014/main" id="{FDA3B96F-1094-EF6E-B1DC-71F8437605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1" y="3089"/>
                <a:ext cx="46" cy="20"/>
              </a:xfrm>
              <a:custGeom>
                <a:avLst/>
                <a:gdLst>
                  <a:gd name="T0" fmla="*/ 72 w 77"/>
                  <a:gd name="T1" fmla="*/ 14 h 33"/>
                  <a:gd name="T2" fmla="*/ 72 w 77"/>
                  <a:gd name="T3" fmla="*/ 14 h 33"/>
                  <a:gd name="T4" fmla="*/ 40 w 77"/>
                  <a:gd name="T5" fmla="*/ 31 h 33"/>
                  <a:gd name="T6" fmla="*/ 72 w 77"/>
                  <a:gd name="T7" fmla="*/ 14 h 33"/>
                  <a:gd name="T8" fmla="*/ 72 w 77"/>
                  <a:gd name="T9" fmla="*/ 14 h 33"/>
                  <a:gd name="T10" fmla="*/ 35 w 77"/>
                  <a:gd name="T11" fmla="*/ 3 h 33"/>
                  <a:gd name="T12" fmla="*/ 35 w 77"/>
                  <a:gd name="T13" fmla="*/ 3 h 33"/>
                  <a:gd name="T14" fmla="*/ 10 w 77"/>
                  <a:gd name="T15" fmla="*/ 28 h 33"/>
                  <a:gd name="T16" fmla="*/ 35 w 77"/>
                  <a:gd name="T17" fmla="*/ 3 h 33"/>
                  <a:gd name="T18" fmla="*/ 35 w 77"/>
                  <a:gd name="T1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33">
                    <a:moveTo>
                      <a:pt x="72" y="14"/>
                    </a:moveTo>
                    <a:lnTo>
                      <a:pt x="72" y="14"/>
                    </a:lnTo>
                    <a:cubicBezTo>
                      <a:pt x="65" y="0"/>
                      <a:pt x="31" y="26"/>
                      <a:pt x="40" y="31"/>
                    </a:cubicBezTo>
                    <a:cubicBezTo>
                      <a:pt x="47" y="33"/>
                      <a:pt x="77" y="21"/>
                      <a:pt x="72" y="14"/>
                    </a:cubicBezTo>
                    <a:lnTo>
                      <a:pt x="72" y="14"/>
                    </a:lnTo>
                    <a:close/>
                    <a:moveTo>
                      <a:pt x="35" y="3"/>
                    </a:moveTo>
                    <a:lnTo>
                      <a:pt x="35" y="3"/>
                    </a:lnTo>
                    <a:cubicBezTo>
                      <a:pt x="24" y="3"/>
                      <a:pt x="0" y="24"/>
                      <a:pt x="10" y="28"/>
                    </a:cubicBezTo>
                    <a:cubicBezTo>
                      <a:pt x="21" y="33"/>
                      <a:pt x="45" y="5"/>
                      <a:pt x="35" y="3"/>
                    </a:cubicBezTo>
                    <a:lnTo>
                      <a:pt x="35" y="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5" name="Freeform 417">
                <a:extLst>
                  <a:ext uri="{FF2B5EF4-FFF2-40B4-BE49-F238E27FC236}">
                    <a16:creationId xmlns:a16="http://schemas.microsoft.com/office/drawing/2014/main" id="{AE55B68A-6310-6F5C-8557-6CE3EF2738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1" y="3089"/>
                <a:ext cx="46" cy="20"/>
              </a:xfrm>
              <a:custGeom>
                <a:avLst/>
                <a:gdLst>
                  <a:gd name="T0" fmla="*/ 72 w 77"/>
                  <a:gd name="T1" fmla="*/ 14 h 33"/>
                  <a:gd name="T2" fmla="*/ 72 w 77"/>
                  <a:gd name="T3" fmla="*/ 14 h 33"/>
                  <a:gd name="T4" fmla="*/ 40 w 77"/>
                  <a:gd name="T5" fmla="*/ 31 h 33"/>
                  <a:gd name="T6" fmla="*/ 72 w 77"/>
                  <a:gd name="T7" fmla="*/ 14 h 33"/>
                  <a:gd name="T8" fmla="*/ 35 w 77"/>
                  <a:gd name="T9" fmla="*/ 3 h 33"/>
                  <a:gd name="T10" fmla="*/ 35 w 77"/>
                  <a:gd name="T11" fmla="*/ 3 h 33"/>
                  <a:gd name="T12" fmla="*/ 10 w 77"/>
                  <a:gd name="T13" fmla="*/ 28 h 33"/>
                  <a:gd name="T14" fmla="*/ 35 w 77"/>
                  <a:gd name="T15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33">
                    <a:moveTo>
                      <a:pt x="72" y="14"/>
                    </a:moveTo>
                    <a:lnTo>
                      <a:pt x="72" y="14"/>
                    </a:lnTo>
                    <a:cubicBezTo>
                      <a:pt x="65" y="0"/>
                      <a:pt x="31" y="26"/>
                      <a:pt x="40" y="31"/>
                    </a:cubicBezTo>
                    <a:cubicBezTo>
                      <a:pt x="47" y="33"/>
                      <a:pt x="77" y="21"/>
                      <a:pt x="72" y="14"/>
                    </a:cubicBezTo>
                    <a:close/>
                    <a:moveTo>
                      <a:pt x="35" y="3"/>
                    </a:moveTo>
                    <a:lnTo>
                      <a:pt x="35" y="3"/>
                    </a:lnTo>
                    <a:cubicBezTo>
                      <a:pt x="24" y="3"/>
                      <a:pt x="0" y="24"/>
                      <a:pt x="10" y="28"/>
                    </a:cubicBezTo>
                    <a:cubicBezTo>
                      <a:pt x="21" y="33"/>
                      <a:pt x="45" y="5"/>
                      <a:pt x="35" y="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6" name="Freeform 418">
                <a:extLst>
                  <a:ext uri="{FF2B5EF4-FFF2-40B4-BE49-F238E27FC236}">
                    <a16:creationId xmlns:a16="http://schemas.microsoft.com/office/drawing/2014/main" id="{2F79CE84-5416-FA43-F33E-581282CDB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1" y="3089"/>
                <a:ext cx="46" cy="20"/>
              </a:xfrm>
              <a:custGeom>
                <a:avLst/>
                <a:gdLst>
                  <a:gd name="T0" fmla="*/ 72 w 77"/>
                  <a:gd name="T1" fmla="*/ 14 h 33"/>
                  <a:gd name="T2" fmla="*/ 72 w 77"/>
                  <a:gd name="T3" fmla="*/ 14 h 33"/>
                  <a:gd name="T4" fmla="*/ 40 w 77"/>
                  <a:gd name="T5" fmla="*/ 31 h 33"/>
                  <a:gd name="T6" fmla="*/ 72 w 77"/>
                  <a:gd name="T7" fmla="*/ 14 h 33"/>
                  <a:gd name="T8" fmla="*/ 72 w 77"/>
                  <a:gd name="T9" fmla="*/ 14 h 33"/>
                  <a:gd name="T10" fmla="*/ 35 w 77"/>
                  <a:gd name="T11" fmla="*/ 3 h 33"/>
                  <a:gd name="T12" fmla="*/ 35 w 77"/>
                  <a:gd name="T13" fmla="*/ 3 h 33"/>
                  <a:gd name="T14" fmla="*/ 10 w 77"/>
                  <a:gd name="T15" fmla="*/ 28 h 33"/>
                  <a:gd name="T16" fmla="*/ 35 w 77"/>
                  <a:gd name="T17" fmla="*/ 3 h 33"/>
                  <a:gd name="T18" fmla="*/ 35 w 77"/>
                  <a:gd name="T1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33">
                    <a:moveTo>
                      <a:pt x="72" y="14"/>
                    </a:moveTo>
                    <a:lnTo>
                      <a:pt x="72" y="14"/>
                    </a:lnTo>
                    <a:cubicBezTo>
                      <a:pt x="65" y="0"/>
                      <a:pt x="31" y="26"/>
                      <a:pt x="40" y="31"/>
                    </a:cubicBezTo>
                    <a:cubicBezTo>
                      <a:pt x="47" y="33"/>
                      <a:pt x="77" y="21"/>
                      <a:pt x="72" y="14"/>
                    </a:cubicBezTo>
                    <a:lnTo>
                      <a:pt x="72" y="14"/>
                    </a:lnTo>
                    <a:close/>
                    <a:moveTo>
                      <a:pt x="35" y="3"/>
                    </a:moveTo>
                    <a:lnTo>
                      <a:pt x="35" y="3"/>
                    </a:lnTo>
                    <a:cubicBezTo>
                      <a:pt x="24" y="3"/>
                      <a:pt x="0" y="24"/>
                      <a:pt x="10" y="28"/>
                    </a:cubicBezTo>
                    <a:cubicBezTo>
                      <a:pt x="21" y="33"/>
                      <a:pt x="45" y="5"/>
                      <a:pt x="35" y="3"/>
                    </a:cubicBezTo>
                    <a:lnTo>
                      <a:pt x="35" y="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7" name="Freeform 419">
                <a:extLst>
                  <a:ext uri="{FF2B5EF4-FFF2-40B4-BE49-F238E27FC236}">
                    <a16:creationId xmlns:a16="http://schemas.microsoft.com/office/drawing/2014/main" id="{3A73AAEA-27AD-8403-33C2-F0211B6A91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9" y="2343"/>
                <a:ext cx="214" cy="87"/>
              </a:xfrm>
              <a:custGeom>
                <a:avLst/>
                <a:gdLst>
                  <a:gd name="T0" fmla="*/ 344 w 356"/>
                  <a:gd name="T1" fmla="*/ 38 h 145"/>
                  <a:gd name="T2" fmla="*/ 344 w 356"/>
                  <a:gd name="T3" fmla="*/ 38 h 145"/>
                  <a:gd name="T4" fmla="*/ 330 w 356"/>
                  <a:gd name="T5" fmla="*/ 26 h 145"/>
                  <a:gd name="T6" fmla="*/ 314 w 356"/>
                  <a:gd name="T7" fmla="*/ 26 h 145"/>
                  <a:gd name="T8" fmla="*/ 300 w 356"/>
                  <a:gd name="T9" fmla="*/ 14 h 145"/>
                  <a:gd name="T10" fmla="*/ 274 w 356"/>
                  <a:gd name="T11" fmla="*/ 0 h 145"/>
                  <a:gd name="T12" fmla="*/ 274 w 356"/>
                  <a:gd name="T13" fmla="*/ 3 h 145"/>
                  <a:gd name="T14" fmla="*/ 260 w 356"/>
                  <a:gd name="T15" fmla="*/ 12 h 145"/>
                  <a:gd name="T16" fmla="*/ 253 w 356"/>
                  <a:gd name="T17" fmla="*/ 26 h 145"/>
                  <a:gd name="T18" fmla="*/ 244 w 356"/>
                  <a:gd name="T19" fmla="*/ 40 h 145"/>
                  <a:gd name="T20" fmla="*/ 237 w 356"/>
                  <a:gd name="T21" fmla="*/ 52 h 145"/>
                  <a:gd name="T22" fmla="*/ 232 w 356"/>
                  <a:gd name="T23" fmla="*/ 66 h 145"/>
                  <a:gd name="T24" fmla="*/ 230 w 356"/>
                  <a:gd name="T25" fmla="*/ 80 h 145"/>
                  <a:gd name="T26" fmla="*/ 244 w 356"/>
                  <a:gd name="T27" fmla="*/ 91 h 145"/>
                  <a:gd name="T28" fmla="*/ 253 w 356"/>
                  <a:gd name="T29" fmla="*/ 94 h 145"/>
                  <a:gd name="T30" fmla="*/ 244 w 356"/>
                  <a:gd name="T31" fmla="*/ 105 h 145"/>
                  <a:gd name="T32" fmla="*/ 242 w 356"/>
                  <a:gd name="T33" fmla="*/ 105 h 145"/>
                  <a:gd name="T34" fmla="*/ 246 w 356"/>
                  <a:gd name="T35" fmla="*/ 117 h 145"/>
                  <a:gd name="T36" fmla="*/ 246 w 356"/>
                  <a:gd name="T37" fmla="*/ 129 h 145"/>
                  <a:gd name="T38" fmla="*/ 263 w 356"/>
                  <a:gd name="T39" fmla="*/ 133 h 145"/>
                  <a:gd name="T40" fmla="*/ 279 w 356"/>
                  <a:gd name="T41" fmla="*/ 131 h 145"/>
                  <a:gd name="T42" fmla="*/ 298 w 356"/>
                  <a:gd name="T43" fmla="*/ 98 h 145"/>
                  <a:gd name="T44" fmla="*/ 339 w 356"/>
                  <a:gd name="T45" fmla="*/ 75 h 145"/>
                  <a:gd name="T46" fmla="*/ 351 w 356"/>
                  <a:gd name="T47" fmla="*/ 54 h 145"/>
                  <a:gd name="T48" fmla="*/ 344 w 356"/>
                  <a:gd name="T49" fmla="*/ 38 h 145"/>
                  <a:gd name="T50" fmla="*/ 9 w 356"/>
                  <a:gd name="T51" fmla="*/ 31 h 145"/>
                  <a:gd name="T52" fmla="*/ 9 w 356"/>
                  <a:gd name="T53" fmla="*/ 31 h 145"/>
                  <a:gd name="T54" fmla="*/ 23 w 356"/>
                  <a:gd name="T55" fmla="*/ 52 h 145"/>
                  <a:gd name="T56" fmla="*/ 9 w 356"/>
                  <a:gd name="T57" fmla="*/ 3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" h="145">
                    <a:moveTo>
                      <a:pt x="344" y="38"/>
                    </a:moveTo>
                    <a:lnTo>
                      <a:pt x="344" y="38"/>
                    </a:lnTo>
                    <a:cubicBezTo>
                      <a:pt x="337" y="28"/>
                      <a:pt x="332" y="24"/>
                      <a:pt x="330" y="26"/>
                    </a:cubicBezTo>
                    <a:cubicBezTo>
                      <a:pt x="328" y="28"/>
                      <a:pt x="318" y="28"/>
                      <a:pt x="314" y="26"/>
                    </a:cubicBezTo>
                    <a:cubicBezTo>
                      <a:pt x="307" y="21"/>
                      <a:pt x="304" y="14"/>
                      <a:pt x="300" y="14"/>
                    </a:cubicBezTo>
                    <a:cubicBezTo>
                      <a:pt x="295" y="14"/>
                      <a:pt x="281" y="7"/>
                      <a:pt x="274" y="0"/>
                    </a:cubicBezTo>
                    <a:lnTo>
                      <a:pt x="274" y="3"/>
                    </a:lnTo>
                    <a:cubicBezTo>
                      <a:pt x="274" y="7"/>
                      <a:pt x="267" y="10"/>
                      <a:pt x="260" y="12"/>
                    </a:cubicBezTo>
                    <a:cubicBezTo>
                      <a:pt x="251" y="12"/>
                      <a:pt x="253" y="21"/>
                      <a:pt x="253" y="26"/>
                    </a:cubicBezTo>
                    <a:cubicBezTo>
                      <a:pt x="253" y="33"/>
                      <a:pt x="246" y="33"/>
                      <a:pt x="244" y="40"/>
                    </a:cubicBezTo>
                    <a:cubicBezTo>
                      <a:pt x="239" y="47"/>
                      <a:pt x="244" y="47"/>
                      <a:pt x="237" y="52"/>
                    </a:cubicBezTo>
                    <a:cubicBezTo>
                      <a:pt x="230" y="54"/>
                      <a:pt x="228" y="59"/>
                      <a:pt x="232" y="66"/>
                    </a:cubicBezTo>
                    <a:cubicBezTo>
                      <a:pt x="237" y="70"/>
                      <a:pt x="232" y="77"/>
                      <a:pt x="230" y="80"/>
                    </a:cubicBezTo>
                    <a:cubicBezTo>
                      <a:pt x="230" y="82"/>
                      <a:pt x="237" y="84"/>
                      <a:pt x="244" y="91"/>
                    </a:cubicBezTo>
                    <a:cubicBezTo>
                      <a:pt x="251" y="96"/>
                      <a:pt x="251" y="89"/>
                      <a:pt x="253" y="94"/>
                    </a:cubicBezTo>
                    <a:cubicBezTo>
                      <a:pt x="256" y="98"/>
                      <a:pt x="251" y="105"/>
                      <a:pt x="244" y="105"/>
                    </a:cubicBezTo>
                    <a:lnTo>
                      <a:pt x="242" y="105"/>
                    </a:lnTo>
                    <a:cubicBezTo>
                      <a:pt x="246" y="110"/>
                      <a:pt x="249" y="115"/>
                      <a:pt x="246" y="117"/>
                    </a:cubicBezTo>
                    <a:cubicBezTo>
                      <a:pt x="244" y="122"/>
                      <a:pt x="239" y="122"/>
                      <a:pt x="246" y="129"/>
                    </a:cubicBezTo>
                    <a:cubicBezTo>
                      <a:pt x="253" y="133"/>
                      <a:pt x="258" y="126"/>
                      <a:pt x="263" y="133"/>
                    </a:cubicBezTo>
                    <a:cubicBezTo>
                      <a:pt x="267" y="140"/>
                      <a:pt x="272" y="145"/>
                      <a:pt x="279" y="131"/>
                    </a:cubicBezTo>
                    <a:cubicBezTo>
                      <a:pt x="284" y="119"/>
                      <a:pt x="288" y="101"/>
                      <a:pt x="298" y="98"/>
                    </a:cubicBezTo>
                    <a:cubicBezTo>
                      <a:pt x="307" y="94"/>
                      <a:pt x="328" y="91"/>
                      <a:pt x="339" y="75"/>
                    </a:cubicBezTo>
                    <a:cubicBezTo>
                      <a:pt x="351" y="59"/>
                      <a:pt x="344" y="59"/>
                      <a:pt x="351" y="54"/>
                    </a:cubicBezTo>
                    <a:cubicBezTo>
                      <a:pt x="356" y="49"/>
                      <a:pt x="353" y="47"/>
                      <a:pt x="344" y="38"/>
                    </a:cubicBezTo>
                    <a:close/>
                    <a:moveTo>
                      <a:pt x="9" y="31"/>
                    </a:moveTo>
                    <a:lnTo>
                      <a:pt x="9" y="31"/>
                    </a:lnTo>
                    <a:cubicBezTo>
                      <a:pt x="0" y="45"/>
                      <a:pt x="19" y="59"/>
                      <a:pt x="23" y="52"/>
                    </a:cubicBezTo>
                    <a:cubicBezTo>
                      <a:pt x="28" y="45"/>
                      <a:pt x="19" y="17"/>
                      <a:pt x="9" y="3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8" name="Freeform 420">
                <a:extLst>
                  <a:ext uri="{FF2B5EF4-FFF2-40B4-BE49-F238E27FC236}">
                    <a16:creationId xmlns:a16="http://schemas.microsoft.com/office/drawing/2014/main" id="{C1D46C5E-E2B3-723D-34AA-8FE266330E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9" y="2343"/>
                <a:ext cx="214" cy="87"/>
              </a:xfrm>
              <a:custGeom>
                <a:avLst/>
                <a:gdLst>
                  <a:gd name="T0" fmla="*/ 344 w 356"/>
                  <a:gd name="T1" fmla="*/ 38 h 145"/>
                  <a:gd name="T2" fmla="*/ 344 w 356"/>
                  <a:gd name="T3" fmla="*/ 38 h 145"/>
                  <a:gd name="T4" fmla="*/ 330 w 356"/>
                  <a:gd name="T5" fmla="*/ 26 h 145"/>
                  <a:gd name="T6" fmla="*/ 314 w 356"/>
                  <a:gd name="T7" fmla="*/ 26 h 145"/>
                  <a:gd name="T8" fmla="*/ 300 w 356"/>
                  <a:gd name="T9" fmla="*/ 14 h 145"/>
                  <a:gd name="T10" fmla="*/ 274 w 356"/>
                  <a:gd name="T11" fmla="*/ 0 h 145"/>
                  <a:gd name="T12" fmla="*/ 274 w 356"/>
                  <a:gd name="T13" fmla="*/ 3 h 145"/>
                  <a:gd name="T14" fmla="*/ 260 w 356"/>
                  <a:gd name="T15" fmla="*/ 12 h 145"/>
                  <a:gd name="T16" fmla="*/ 253 w 356"/>
                  <a:gd name="T17" fmla="*/ 26 h 145"/>
                  <a:gd name="T18" fmla="*/ 244 w 356"/>
                  <a:gd name="T19" fmla="*/ 40 h 145"/>
                  <a:gd name="T20" fmla="*/ 237 w 356"/>
                  <a:gd name="T21" fmla="*/ 52 h 145"/>
                  <a:gd name="T22" fmla="*/ 232 w 356"/>
                  <a:gd name="T23" fmla="*/ 66 h 145"/>
                  <a:gd name="T24" fmla="*/ 230 w 356"/>
                  <a:gd name="T25" fmla="*/ 80 h 145"/>
                  <a:gd name="T26" fmla="*/ 244 w 356"/>
                  <a:gd name="T27" fmla="*/ 91 h 145"/>
                  <a:gd name="T28" fmla="*/ 253 w 356"/>
                  <a:gd name="T29" fmla="*/ 94 h 145"/>
                  <a:gd name="T30" fmla="*/ 244 w 356"/>
                  <a:gd name="T31" fmla="*/ 105 h 145"/>
                  <a:gd name="T32" fmla="*/ 242 w 356"/>
                  <a:gd name="T33" fmla="*/ 105 h 145"/>
                  <a:gd name="T34" fmla="*/ 246 w 356"/>
                  <a:gd name="T35" fmla="*/ 117 h 145"/>
                  <a:gd name="T36" fmla="*/ 246 w 356"/>
                  <a:gd name="T37" fmla="*/ 129 h 145"/>
                  <a:gd name="T38" fmla="*/ 263 w 356"/>
                  <a:gd name="T39" fmla="*/ 133 h 145"/>
                  <a:gd name="T40" fmla="*/ 279 w 356"/>
                  <a:gd name="T41" fmla="*/ 131 h 145"/>
                  <a:gd name="T42" fmla="*/ 298 w 356"/>
                  <a:gd name="T43" fmla="*/ 98 h 145"/>
                  <a:gd name="T44" fmla="*/ 339 w 356"/>
                  <a:gd name="T45" fmla="*/ 75 h 145"/>
                  <a:gd name="T46" fmla="*/ 351 w 356"/>
                  <a:gd name="T47" fmla="*/ 54 h 145"/>
                  <a:gd name="T48" fmla="*/ 344 w 356"/>
                  <a:gd name="T49" fmla="*/ 38 h 145"/>
                  <a:gd name="T50" fmla="*/ 344 w 356"/>
                  <a:gd name="T51" fmla="*/ 38 h 145"/>
                  <a:gd name="T52" fmla="*/ 9 w 356"/>
                  <a:gd name="T53" fmla="*/ 31 h 145"/>
                  <a:gd name="T54" fmla="*/ 9 w 356"/>
                  <a:gd name="T55" fmla="*/ 31 h 145"/>
                  <a:gd name="T56" fmla="*/ 23 w 356"/>
                  <a:gd name="T57" fmla="*/ 52 h 145"/>
                  <a:gd name="T58" fmla="*/ 9 w 356"/>
                  <a:gd name="T59" fmla="*/ 31 h 145"/>
                  <a:gd name="T60" fmla="*/ 9 w 356"/>
                  <a:gd name="T61" fmla="*/ 3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56" h="145">
                    <a:moveTo>
                      <a:pt x="344" y="38"/>
                    </a:moveTo>
                    <a:lnTo>
                      <a:pt x="344" y="38"/>
                    </a:lnTo>
                    <a:cubicBezTo>
                      <a:pt x="337" y="28"/>
                      <a:pt x="332" y="24"/>
                      <a:pt x="330" y="26"/>
                    </a:cubicBezTo>
                    <a:cubicBezTo>
                      <a:pt x="328" y="28"/>
                      <a:pt x="318" y="28"/>
                      <a:pt x="314" y="26"/>
                    </a:cubicBezTo>
                    <a:cubicBezTo>
                      <a:pt x="307" y="21"/>
                      <a:pt x="304" y="14"/>
                      <a:pt x="300" y="14"/>
                    </a:cubicBezTo>
                    <a:cubicBezTo>
                      <a:pt x="295" y="14"/>
                      <a:pt x="281" y="7"/>
                      <a:pt x="274" y="0"/>
                    </a:cubicBezTo>
                    <a:lnTo>
                      <a:pt x="274" y="3"/>
                    </a:lnTo>
                    <a:cubicBezTo>
                      <a:pt x="274" y="7"/>
                      <a:pt x="267" y="10"/>
                      <a:pt x="260" y="12"/>
                    </a:cubicBezTo>
                    <a:cubicBezTo>
                      <a:pt x="251" y="12"/>
                      <a:pt x="253" y="21"/>
                      <a:pt x="253" y="26"/>
                    </a:cubicBezTo>
                    <a:cubicBezTo>
                      <a:pt x="253" y="33"/>
                      <a:pt x="246" y="33"/>
                      <a:pt x="244" y="40"/>
                    </a:cubicBezTo>
                    <a:cubicBezTo>
                      <a:pt x="239" y="47"/>
                      <a:pt x="244" y="47"/>
                      <a:pt x="237" y="52"/>
                    </a:cubicBezTo>
                    <a:cubicBezTo>
                      <a:pt x="230" y="54"/>
                      <a:pt x="228" y="59"/>
                      <a:pt x="232" y="66"/>
                    </a:cubicBezTo>
                    <a:cubicBezTo>
                      <a:pt x="237" y="70"/>
                      <a:pt x="232" y="77"/>
                      <a:pt x="230" y="80"/>
                    </a:cubicBezTo>
                    <a:cubicBezTo>
                      <a:pt x="230" y="82"/>
                      <a:pt x="237" y="84"/>
                      <a:pt x="244" y="91"/>
                    </a:cubicBezTo>
                    <a:cubicBezTo>
                      <a:pt x="251" y="96"/>
                      <a:pt x="251" y="89"/>
                      <a:pt x="253" y="94"/>
                    </a:cubicBezTo>
                    <a:cubicBezTo>
                      <a:pt x="256" y="98"/>
                      <a:pt x="251" y="105"/>
                      <a:pt x="244" y="105"/>
                    </a:cubicBezTo>
                    <a:lnTo>
                      <a:pt x="242" y="105"/>
                    </a:lnTo>
                    <a:cubicBezTo>
                      <a:pt x="246" y="110"/>
                      <a:pt x="249" y="115"/>
                      <a:pt x="246" y="117"/>
                    </a:cubicBezTo>
                    <a:cubicBezTo>
                      <a:pt x="244" y="122"/>
                      <a:pt x="239" y="122"/>
                      <a:pt x="246" y="129"/>
                    </a:cubicBezTo>
                    <a:cubicBezTo>
                      <a:pt x="253" y="133"/>
                      <a:pt x="258" y="126"/>
                      <a:pt x="263" y="133"/>
                    </a:cubicBezTo>
                    <a:cubicBezTo>
                      <a:pt x="267" y="140"/>
                      <a:pt x="272" y="145"/>
                      <a:pt x="279" y="131"/>
                    </a:cubicBezTo>
                    <a:cubicBezTo>
                      <a:pt x="284" y="119"/>
                      <a:pt x="288" y="101"/>
                      <a:pt x="298" y="98"/>
                    </a:cubicBezTo>
                    <a:cubicBezTo>
                      <a:pt x="307" y="94"/>
                      <a:pt x="328" y="91"/>
                      <a:pt x="339" y="75"/>
                    </a:cubicBezTo>
                    <a:cubicBezTo>
                      <a:pt x="351" y="59"/>
                      <a:pt x="344" y="59"/>
                      <a:pt x="351" y="54"/>
                    </a:cubicBezTo>
                    <a:cubicBezTo>
                      <a:pt x="356" y="49"/>
                      <a:pt x="353" y="47"/>
                      <a:pt x="344" y="38"/>
                    </a:cubicBezTo>
                    <a:lnTo>
                      <a:pt x="344" y="38"/>
                    </a:lnTo>
                    <a:close/>
                    <a:moveTo>
                      <a:pt x="9" y="31"/>
                    </a:moveTo>
                    <a:lnTo>
                      <a:pt x="9" y="31"/>
                    </a:lnTo>
                    <a:cubicBezTo>
                      <a:pt x="0" y="45"/>
                      <a:pt x="19" y="59"/>
                      <a:pt x="23" y="52"/>
                    </a:cubicBezTo>
                    <a:cubicBezTo>
                      <a:pt x="28" y="45"/>
                      <a:pt x="19" y="17"/>
                      <a:pt x="9" y="31"/>
                    </a:cubicBezTo>
                    <a:lnTo>
                      <a:pt x="9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49" name="Freeform 421">
                <a:extLst>
                  <a:ext uri="{FF2B5EF4-FFF2-40B4-BE49-F238E27FC236}">
                    <a16:creationId xmlns:a16="http://schemas.microsoft.com/office/drawing/2014/main" id="{7178AFC2-058E-82B5-82E9-7106BA7ED9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9" y="2343"/>
                <a:ext cx="214" cy="87"/>
              </a:xfrm>
              <a:custGeom>
                <a:avLst/>
                <a:gdLst>
                  <a:gd name="T0" fmla="*/ 344 w 356"/>
                  <a:gd name="T1" fmla="*/ 38 h 145"/>
                  <a:gd name="T2" fmla="*/ 344 w 356"/>
                  <a:gd name="T3" fmla="*/ 38 h 145"/>
                  <a:gd name="T4" fmla="*/ 330 w 356"/>
                  <a:gd name="T5" fmla="*/ 26 h 145"/>
                  <a:gd name="T6" fmla="*/ 314 w 356"/>
                  <a:gd name="T7" fmla="*/ 26 h 145"/>
                  <a:gd name="T8" fmla="*/ 300 w 356"/>
                  <a:gd name="T9" fmla="*/ 14 h 145"/>
                  <a:gd name="T10" fmla="*/ 274 w 356"/>
                  <a:gd name="T11" fmla="*/ 0 h 145"/>
                  <a:gd name="T12" fmla="*/ 274 w 356"/>
                  <a:gd name="T13" fmla="*/ 3 h 145"/>
                  <a:gd name="T14" fmla="*/ 260 w 356"/>
                  <a:gd name="T15" fmla="*/ 12 h 145"/>
                  <a:gd name="T16" fmla="*/ 253 w 356"/>
                  <a:gd name="T17" fmla="*/ 26 h 145"/>
                  <a:gd name="T18" fmla="*/ 244 w 356"/>
                  <a:gd name="T19" fmla="*/ 40 h 145"/>
                  <a:gd name="T20" fmla="*/ 237 w 356"/>
                  <a:gd name="T21" fmla="*/ 52 h 145"/>
                  <a:gd name="T22" fmla="*/ 232 w 356"/>
                  <a:gd name="T23" fmla="*/ 66 h 145"/>
                  <a:gd name="T24" fmla="*/ 230 w 356"/>
                  <a:gd name="T25" fmla="*/ 80 h 145"/>
                  <a:gd name="T26" fmla="*/ 244 w 356"/>
                  <a:gd name="T27" fmla="*/ 91 h 145"/>
                  <a:gd name="T28" fmla="*/ 253 w 356"/>
                  <a:gd name="T29" fmla="*/ 94 h 145"/>
                  <a:gd name="T30" fmla="*/ 244 w 356"/>
                  <a:gd name="T31" fmla="*/ 105 h 145"/>
                  <a:gd name="T32" fmla="*/ 242 w 356"/>
                  <a:gd name="T33" fmla="*/ 105 h 145"/>
                  <a:gd name="T34" fmla="*/ 246 w 356"/>
                  <a:gd name="T35" fmla="*/ 117 h 145"/>
                  <a:gd name="T36" fmla="*/ 246 w 356"/>
                  <a:gd name="T37" fmla="*/ 129 h 145"/>
                  <a:gd name="T38" fmla="*/ 263 w 356"/>
                  <a:gd name="T39" fmla="*/ 133 h 145"/>
                  <a:gd name="T40" fmla="*/ 279 w 356"/>
                  <a:gd name="T41" fmla="*/ 131 h 145"/>
                  <a:gd name="T42" fmla="*/ 298 w 356"/>
                  <a:gd name="T43" fmla="*/ 98 h 145"/>
                  <a:gd name="T44" fmla="*/ 339 w 356"/>
                  <a:gd name="T45" fmla="*/ 75 h 145"/>
                  <a:gd name="T46" fmla="*/ 351 w 356"/>
                  <a:gd name="T47" fmla="*/ 54 h 145"/>
                  <a:gd name="T48" fmla="*/ 344 w 356"/>
                  <a:gd name="T49" fmla="*/ 38 h 145"/>
                  <a:gd name="T50" fmla="*/ 9 w 356"/>
                  <a:gd name="T51" fmla="*/ 31 h 145"/>
                  <a:gd name="T52" fmla="*/ 9 w 356"/>
                  <a:gd name="T53" fmla="*/ 31 h 145"/>
                  <a:gd name="T54" fmla="*/ 23 w 356"/>
                  <a:gd name="T55" fmla="*/ 52 h 145"/>
                  <a:gd name="T56" fmla="*/ 9 w 356"/>
                  <a:gd name="T57" fmla="*/ 3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6" h="145">
                    <a:moveTo>
                      <a:pt x="344" y="38"/>
                    </a:moveTo>
                    <a:lnTo>
                      <a:pt x="344" y="38"/>
                    </a:lnTo>
                    <a:cubicBezTo>
                      <a:pt x="337" y="28"/>
                      <a:pt x="332" y="24"/>
                      <a:pt x="330" y="26"/>
                    </a:cubicBezTo>
                    <a:cubicBezTo>
                      <a:pt x="328" y="28"/>
                      <a:pt x="318" y="28"/>
                      <a:pt x="314" y="26"/>
                    </a:cubicBezTo>
                    <a:cubicBezTo>
                      <a:pt x="307" y="21"/>
                      <a:pt x="304" y="14"/>
                      <a:pt x="300" y="14"/>
                    </a:cubicBezTo>
                    <a:cubicBezTo>
                      <a:pt x="295" y="14"/>
                      <a:pt x="281" y="7"/>
                      <a:pt x="274" y="0"/>
                    </a:cubicBezTo>
                    <a:lnTo>
                      <a:pt x="274" y="3"/>
                    </a:lnTo>
                    <a:cubicBezTo>
                      <a:pt x="274" y="7"/>
                      <a:pt x="267" y="10"/>
                      <a:pt x="260" y="12"/>
                    </a:cubicBezTo>
                    <a:cubicBezTo>
                      <a:pt x="251" y="12"/>
                      <a:pt x="253" y="21"/>
                      <a:pt x="253" y="26"/>
                    </a:cubicBezTo>
                    <a:cubicBezTo>
                      <a:pt x="253" y="33"/>
                      <a:pt x="246" y="33"/>
                      <a:pt x="244" y="40"/>
                    </a:cubicBezTo>
                    <a:cubicBezTo>
                      <a:pt x="239" y="47"/>
                      <a:pt x="244" y="47"/>
                      <a:pt x="237" y="52"/>
                    </a:cubicBezTo>
                    <a:cubicBezTo>
                      <a:pt x="230" y="54"/>
                      <a:pt x="228" y="59"/>
                      <a:pt x="232" y="66"/>
                    </a:cubicBezTo>
                    <a:cubicBezTo>
                      <a:pt x="237" y="70"/>
                      <a:pt x="232" y="77"/>
                      <a:pt x="230" y="80"/>
                    </a:cubicBezTo>
                    <a:cubicBezTo>
                      <a:pt x="230" y="82"/>
                      <a:pt x="237" y="84"/>
                      <a:pt x="244" y="91"/>
                    </a:cubicBezTo>
                    <a:cubicBezTo>
                      <a:pt x="251" y="96"/>
                      <a:pt x="251" y="89"/>
                      <a:pt x="253" y="94"/>
                    </a:cubicBezTo>
                    <a:cubicBezTo>
                      <a:pt x="256" y="98"/>
                      <a:pt x="251" y="105"/>
                      <a:pt x="244" y="105"/>
                    </a:cubicBezTo>
                    <a:lnTo>
                      <a:pt x="242" y="105"/>
                    </a:lnTo>
                    <a:cubicBezTo>
                      <a:pt x="246" y="110"/>
                      <a:pt x="249" y="115"/>
                      <a:pt x="246" y="117"/>
                    </a:cubicBezTo>
                    <a:cubicBezTo>
                      <a:pt x="244" y="122"/>
                      <a:pt x="239" y="122"/>
                      <a:pt x="246" y="129"/>
                    </a:cubicBezTo>
                    <a:cubicBezTo>
                      <a:pt x="253" y="133"/>
                      <a:pt x="258" y="126"/>
                      <a:pt x="263" y="133"/>
                    </a:cubicBezTo>
                    <a:cubicBezTo>
                      <a:pt x="267" y="140"/>
                      <a:pt x="272" y="145"/>
                      <a:pt x="279" y="131"/>
                    </a:cubicBezTo>
                    <a:cubicBezTo>
                      <a:pt x="284" y="119"/>
                      <a:pt x="288" y="101"/>
                      <a:pt x="298" y="98"/>
                    </a:cubicBezTo>
                    <a:cubicBezTo>
                      <a:pt x="307" y="94"/>
                      <a:pt x="328" y="91"/>
                      <a:pt x="339" y="75"/>
                    </a:cubicBezTo>
                    <a:cubicBezTo>
                      <a:pt x="351" y="59"/>
                      <a:pt x="344" y="59"/>
                      <a:pt x="351" y="54"/>
                    </a:cubicBezTo>
                    <a:cubicBezTo>
                      <a:pt x="356" y="49"/>
                      <a:pt x="353" y="47"/>
                      <a:pt x="344" y="38"/>
                    </a:cubicBezTo>
                    <a:close/>
                    <a:moveTo>
                      <a:pt x="9" y="31"/>
                    </a:moveTo>
                    <a:lnTo>
                      <a:pt x="9" y="31"/>
                    </a:lnTo>
                    <a:cubicBezTo>
                      <a:pt x="0" y="45"/>
                      <a:pt x="19" y="59"/>
                      <a:pt x="23" y="52"/>
                    </a:cubicBezTo>
                    <a:cubicBezTo>
                      <a:pt x="28" y="45"/>
                      <a:pt x="19" y="17"/>
                      <a:pt x="9" y="3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0" name="Freeform 422">
                <a:extLst>
                  <a:ext uri="{FF2B5EF4-FFF2-40B4-BE49-F238E27FC236}">
                    <a16:creationId xmlns:a16="http://schemas.microsoft.com/office/drawing/2014/main" id="{8EDED0EB-D296-4480-7BDC-C8721B0120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59" y="2343"/>
                <a:ext cx="214" cy="87"/>
              </a:xfrm>
              <a:custGeom>
                <a:avLst/>
                <a:gdLst>
                  <a:gd name="T0" fmla="*/ 344 w 356"/>
                  <a:gd name="T1" fmla="*/ 38 h 145"/>
                  <a:gd name="T2" fmla="*/ 344 w 356"/>
                  <a:gd name="T3" fmla="*/ 38 h 145"/>
                  <a:gd name="T4" fmla="*/ 330 w 356"/>
                  <a:gd name="T5" fmla="*/ 26 h 145"/>
                  <a:gd name="T6" fmla="*/ 314 w 356"/>
                  <a:gd name="T7" fmla="*/ 26 h 145"/>
                  <a:gd name="T8" fmla="*/ 300 w 356"/>
                  <a:gd name="T9" fmla="*/ 14 h 145"/>
                  <a:gd name="T10" fmla="*/ 274 w 356"/>
                  <a:gd name="T11" fmla="*/ 0 h 145"/>
                  <a:gd name="T12" fmla="*/ 274 w 356"/>
                  <a:gd name="T13" fmla="*/ 3 h 145"/>
                  <a:gd name="T14" fmla="*/ 260 w 356"/>
                  <a:gd name="T15" fmla="*/ 12 h 145"/>
                  <a:gd name="T16" fmla="*/ 253 w 356"/>
                  <a:gd name="T17" fmla="*/ 26 h 145"/>
                  <a:gd name="T18" fmla="*/ 244 w 356"/>
                  <a:gd name="T19" fmla="*/ 40 h 145"/>
                  <a:gd name="T20" fmla="*/ 237 w 356"/>
                  <a:gd name="T21" fmla="*/ 52 h 145"/>
                  <a:gd name="T22" fmla="*/ 232 w 356"/>
                  <a:gd name="T23" fmla="*/ 66 h 145"/>
                  <a:gd name="T24" fmla="*/ 230 w 356"/>
                  <a:gd name="T25" fmla="*/ 80 h 145"/>
                  <a:gd name="T26" fmla="*/ 244 w 356"/>
                  <a:gd name="T27" fmla="*/ 91 h 145"/>
                  <a:gd name="T28" fmla="*/ 253 w 356"/>
                  <a:gd name="T29" fmla="*/ 94 h 145"/>
                  <a:gd name="T30" fmla="*/ 244 w 356"/>
                  <a:gd name="T31" fmla="*/ 105 h 145"/>
                  <a:gd name="T32" fmla="*/ 242 w 356"/>
                  <a:gd name="T33" fmla="*/ 105 h 145"/>
                  <a:gd name="T34" fmla="*/ 246 w 356"/>
                  <a:gd name="T35" fmla="*/ 117 h 145"/>
                  <a:gd name="T36" fmla="*/ 246 w 356"/>
                  <a:gd name="T37" fmla="*/ 129 h 145"/>
                  <a:gd name="T38" fmla="*/ 263 w 356"/>
                  <a:gd name="T39" fmla="*/ 133 h 145"/>
                  <a:gd name="T40" fmla="*/ 279 w 356"/>
                  <a:gd name="T41" fmla="*/ 131 h 145"/>
                  <a:gd name="T42" fmla="*/ 298 w 356"/>
                  <a:gd name="T43" fmla="*/ 98 h 145"/>
                  <a:gd name="T44" fmla="*/ 339 w 356"/>
                  <a:gd name="T45" fmla="*/ 75 h 145"/>
                  <a:gd name="T46" fmla="*/ 351 w 356"/>
                  <a:gd name="T47" fmla="*/ 54 h 145"/>
                  <a:gd name="T48" fmla="*/ 344 w 356"/>
                  <a:gd name="T49" fmla="*/ 38 h 145"/>
                  <a:gd name="T50" fmla="*/ 344 w 356"/>
                  <a:gd name="T51" fmla="*/ 38 h 145"/>
                  <a:gd name="T52" fmla="*/ 9 w 356"/>
                  <a:gd name="T53" fmla="*/ 31 h 145"/>
                  <a:gd name="T54" fmla="*/ 9 w 356"/>
                  <a:gd name="T55" fmla="*/ 31 h 145"/>
                  <a:gd name="T56" fmla="*/ 23 w 356"/>
                  <a:gd name="T57" fmla="*/ 52 h 145"/>
                  <a:gd name="T58" fmla="*/ 9 w 356"/>
                  <a:gd name="T59" fmla="*/ 31 h 145"/>
                  <a:gd name="T60" fmla="*/ 9 w 356"/>
                  <a:gd name="T61" fmla="*/ 3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56" h="145">
                    <a:moveTo>
                      <a:pt x="344" y="38"/>
                    </a:moveTo>
                    <a:lnTo>
                      <a:pt x="344" y="38"/>
                    </a:lnTo>
                    <a:cubicBezTo>
                      <a:pt x="337" y="28"/>
                      <a:pt x="332" y="24"/>
                      <a:pt x="330" y="26"/>
                    </a:cubicBezTo>
                    <a:cubicBezTo>
                      <a:pt x="328" y="28"/>
                      <a:pt x="318" y="28"/>
                      <a:pt x="314" y="26"/>
                    </a:cubicBezTo>
                    <a:cubicBezTo>
                      <a:pt x="307" y="21"/>
                      <a:pt x="304" y="14"/>
                      <a:pt x="300" y="14"/>
                    </a:cubicBezTo>
                    <a:cubicBezTo>
                      <a:pt x="295" y="14"/>
                      <a:pt x="281" y="7"/>
                      <a:pt x="274" y="0"/>
                    </a:cubicBezTo>
                    <a:lnTo>
                      <a:pt x="274" y="3"/>
                    </a:lnTo>
                    <a:cubicBezTo>
                      <a:pt x="274" y="7"/>
                      <a:pt x="267" y="10"/>
                      <a:pt x="260" y="12"/>
                    </a:cubicBezTo>
                    <a:cubicBezTo>
                      <a:pt x="251" y="12"/>
                      <a:pt x="253" y="21"/>
                      <a:pt x="253" y="26"/>
                    </a:cubicBezTo>
                    <a:cubicBezTo>
                      <a:pt x="253" y="33"/>
                      <a:pt x="246" y="33"/>
                      <a:pt x="244" y="40"/>
                    </a:cubicBezTo>
                    <a:cubicBezTo>
                      <a:pt x="239" y="47"/>
                      <a:pt x="244" y="47"/>
                      <a:pt x="237" y="52"/>
                    </a:cubicBezTo>
                    <a:cubicBezTo>
                      <a:pt x="230" y="54"/>
                      <a:pt x="228" y="59"/>
                      <a:pt x="232" y="66"/>
                    </a:cubicBezTo>
                    <a:cubicBezTo>
                      <a:pt x="237" y="70"/>
                      <a:pt x="232" y="77"/>
                      <a:pt x="230" y="80"/>
                    </a:cubicBezTo>
                    <a:cubicBezTo>
                      <a:pt x="230" y="82"/>
                      <a:pt x="237" y="84"/>
                      <a:pt x="244" y="91"/>
                    </a:cubicBezTo>
                    <a:cubicBezTo>
                      <a:pt x="251" y="96"/>
                      <a:pt x="251" y="89"/>
                      <a:pt x="253" y="94"/>
                    </a:cubicBezTo>
                    <a:cubicBezTo>
                      <a:pt x="256" y="98"/>
                      <a:pt x="251" y="105"/>
                      <a:pt x="244" y="105"/>
                    </a:cubicBezTo>
                    <a:lnTo>
                      <a:pt x="242" y="105"/>
                    </a:lnTo>
                    <a:cubicBezTo>
                      <a:pt x="246" y="110"/>
                      <a:pt x="249" y="115"/>
                      <a:pt x="246" y="117"/>
                    </a:cubicBezTo>
                    <a:cubicBezTo>
                      <a:pt x="244" y="122"/>
                      <a:pt x="239" y="122"/>
                      <a:pt x="246" y="129"/>
                    </a:cubicBezTo>
                    <a:cubicBezTo>
                      <a:pt x="253" y="133"/>
                      <a:pt x="258" y="126"/>
                      <a:pt x="263" y="133"/>
                    </a:cubicBezTo>
                    <a:cubicBezTo>
                      <a:pt x="267" y="140"/>
                      <a:pt x="272" y="145"/>
                      <a:pt x="279" y="131"/>
                    </a:cubicBezTo>
                    <a:cubicBezTo>
                      <a:pt x="284" y="119"/>
                      <a:pt x="288" y="101"/>
                      <a:pt x="298" y="98"/>
                    </a:cubicBezTo>
                    <a:cubicBezTo>
                      <a:pt x="307" y="94"/>
                      <a:pt x="328" y="91"/>
                      <a:pt x="339" y="75"/>
                    </a:cubicBezTo>
                    <a:cubicBezTo>
                      <a:pt x="351" y="59"/>
                      <a:pt x="344" y="59"/>
                      <a:pt x="351" y="54"/>
                    </a:cubicBezTo>
                    <a:cubicBezTo>
                      <a:pt x="356" y="49"/>
                      <a:pt x="353" y="47"/>
                      <a:pt x="344" y="38"/>
                    </a:cubicBezTo>
                    <a:lnTo>
                      <a:pt x="344" y="38"/>
                    </a:lnTo>
                    <a:close/>
                    <a:moveTo>
                      <a:pt x="9" y="31"/>
                    </a:moveTo>
                    <a:lnTo>
                      <a:pt x="9" y="31"/>
                    </a:lnTo>
                    <a:cubicBezTo>
                      <a:pt x="0" y="45"/>
                      <a:pt x="19" y="59"/>
                      <a:pt x="23" y="52"/>
                    </a:cubicBezTo>
                    <a:cubicBezTo>
                      <a:pt x="28" y="45"/>
                      <a:pt x="19" y="17"/>
                      <a:pt x="9" y="31"/>
                    </a:cubicBezTo>
                    <a:lnTo>
                      <a:pt x="9" y="3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1" name="Freeform 423">
                <a:extLst>
                  <a:ext uri="{FF2B5EF4-FFF2-40B4-BE49-F238E27FC236}">
                    <a16:creationId xmlns:a16="http://schemas.microsoft.com/office/drawing/2014/main" id="{A2FA8D75-2E5E-D11B-E4CD-222C5F5B1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3140"/>
                <a:ext cx="30" cy="23"/>
              </a:xfrm>
              <a:custGeom>
                <a:avLst/>
                <a:gdLst>
                  <a:gd name="T0" fmla="*/ 0 w 51"/>
                  <a:gd name="T1" fmla="*/ 5 h 38"/>
                  <a:gd name="T2" fmla="*/ 0 w 51"/>
                  <a:gd name="T3" fmla="*/ 5 h 38"/>
                  <a:gd name="T4" fmla="*/ 19 w 51"/>
                  <a:gd name="T5" fmla="*/ 16 h 38"/>
                  <a:gd name="T6" fmla="*/ 44 w 51"/>
                  <a:gd name="T7" fmla="*/ 24 h 38"/>
                  <a:gd name="T8" fmla="*/ 0 w 51"/>
                  <a:gd name="T9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8">
                    <a:moveTo>
                      <a:pt x="0" y="5"/>
                    </a:moveTo>
                    <a:lnTo>
                      <a:pt x="0" y="5"/>
                    </a:lnTo>
                    <a:cubicBezTo>
                      <a:pt x="3" y="12"/>
                      <a:pt x="12" y="9"/>
                      <a:pt x="19" y="16"/>
                    </a:cubicBezTo>
                    <a:cubicBezTo>
                      <a:pt x="28" y="24"/>
                      <a:pt x="35" y="38"/>
                      <a:pt x="44" y="24"/>
                    </a:cubicBezTo>
                    <a:cubicBezTo>
                      <a:pt x="51" y="12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2" name="Freeform 424">
                <a:extLst>
                  <a:ext uri="{FF2B5EF4-FFF2-40B4-BE49-F238E27FC236}">
                    <a16:creationId xmlns:a16="http://schemas.microsoft.com/office/drawing/2014/main" id="{A91B1B2E-A7A2-F970-D436-6D80FCB6A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3140"/>
                <a:ext cx="30" cy="23"/>
              </a:xfrm>
              <a:custGeom>
                <a:avLst/>
                <a:gdLst>
                  <a:gd name="T0" fmla="*/ 0 w 51"/>
                  <a:gd name="T1" fmla="*/ 5 h 38"/>
                  <a:gd name="T2" fmla="*/ 0 w 51"/>
                  <a:gd name="T3" fmla="*/ 5 h 38"/>
                  <a:gd name="T4" fmla="*/ 19 w 51"/>
                  <a:gd name="T5" fmla="*/ 16 h 38"/>
                  <a:gd name="T6" fmla="*/ 44 w 51"/>
                  <a:gd name="T7" fmla="*/ 24 h 38"/>
                  <a:gd name="T8" fmla="*/ 0 w 51"/>
                  <a:gd name="T9" fmla="*/ 5 h 38"/>
                  <a:gd name="T10" fmla="*/ 0 w 51"/>
                  <a:gd name="T1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8">
                    <a:moveTo>
                      <a:pt x="0" y="5"/>
                    </a:moveTo>
                    <a:lnTo>
                      <a:pt x="0" y="5"/>
                    </a:lnTo>
                    <a:cubicBezTo>
                      <a:pt x="3" y="12"/>
                      <a:pt x="12" y="9"/>
                      <a:pt x="19" y="16"/>
                    </a:cubicBezTo>
                    <a:cubicBezTo>
                      <a:pt x="28" y="24"/>
                      <a:pt x="35" y="38"/>
                      <a:pt x="44" y="24"/>
                    </a:cubicBezTo>
                    <a:cubicBezTo>
                      <a:pt x="51" y="12"/>
                      <a:pt x="0" y="0"/>
                      <a:pt x="0" y="5"/>
                    </a:cubicBezTo>
                    <a:lnTo>
                      <a:pt x="0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3" name="Freeform 425">
                <a:extLst>
                  <a:ext uri="{FF2B5EF4-FFF2-40B4-BE49-F238E27FC236}">
                    <a16:creationId xmlns:a16="http://schemas.microsoft.com/office/drawing/2014/main" id="{3D01BB98-0F30-CC1D-9EEE-69315F9B3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3140"/>
                <a:ext cx="30" cy="23"/>
              </a:xfrm>
              <a:custGeom>
                <a:avLst/>
                <a:gdLst>
                  <a:gd name="T0" fmla="*/ 0 w 51"/>
                  <a:gd name="T1" fmla="*/ 5 h 38"/>
                  <a:gd name="T2" fmla="*/ 0 w 51"/>
                  <a:gd name="T3" fmla="*/ 5 h 38"/>
                  <a:gd name="T4" fmla="*/ 19 w 51"/>
                  <a:gd name="T5" fmla="*/ 16 h 38"/>
                  <a:gd name="T6" fmla="*/ 44 w 51"/>
                  <a:gd name="T7" fmla="*/ 24 h 38"/>
                  <a:gd name="T8" fmla="*/ 0 w 51"/>
                  <a:gd name="T9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8">
                    <a:moveTo>
                      <a:pt x="0" y="5"/>
                    </a:moveTo>
                    <a:lnTo>
                      <a:pt x="0" y="5"/>
                    </a:lnTo>
                    <a:cubicBezTo>
                      <a:pt x="3" y="12"/>
                      <a:pt x="12" y="9"/>
                      <a:pt x="19" y="16"/>
                    </a:cubicBezTo>
                    <a:cubicBezTo>
                      <a:pt x="28" y="24"/>
                      <a:pt x="35" y="38"/>
                      <a:pt x="44" y="24"/>
                    </a:cubicBezTo>
                    <a:cubicBezTo>
                      <a:pt x="51" y="12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4" name="Freeform 426">
                <a:extLst>
                  <a:ext uri="{FF2B5EF4-FFF2-40B4-BE49-F238E27FC236}">
                    <a16:creationId xmlns:a16="http://schemas.microsoft.com/office/drawing/2014/main" id="{FC059040-A80A-EDBD-2AE5-E518C9A87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3140"/>
                <a:ext cx="30" cy="23"/>
              </a:xfrm>
              <a:custGeom>
                <a:avLst/>
                <a:gdLst>
                  <a:gd name="T0" fmla="*/ 0 w 51"/>
                  <a:gd name="T1" fmla="*/ 5 h 38"/>
                  <a:gd name="T2" fmla="*/ 0 w 51"/>
                  <a:gd name="T3" fmla="*/ 5 h 38"/>
                  <a:gd name="T4" fmla="*/ 19 w 51"/>
                  <a:gd name="T5" fmla="*/ 16 h 38"/>
                  <a:gd name="T6" fmla="*/ 44 w 51"/>
                  <a:gd name="T7" fmla="*/ 24 h 38"/>
                  <a:gd name="T8" fmla="*/ 0 w 51"/>
                  <a:gd name="T9" fmla="*/ 5 h 38"/>
                  <a:gd name="T10" fmla="*/ 0 w 51"/>
                  <a:gd name="T1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8">
                    <a:moveTo>
                      <a:pt x="0" y="5"/>
                    </a:moveTo>
                    <a:lnTo>
                      <a:pt x="0" y="5"/>
                    </a:lnTo>
                    <a:cubicBezTo>
                      <a:pt x="3" y="12"/>
                      <a:pt x="12" y="9"/>
                      <a:pt x="19" y="16"/>
                    </a:cubicBezTo>
                    <a:cubicBezTo>
                      <a:pt x="28" y="24"/>
                      <a:pt x="35" y="38"/>
                      <a:pt x="44" y="24"/>
                    </a:cubicBezTo>
                    <a:cubicBezTo>
                      <a:pt x="51" y="12"/>
                      <a:pt x="0" y="0"/>
                      <a:pt x="0" y="5"/>
                    </a:cubicBezTo>
                    <a:lnTo>
                      <a:pt x="0" y="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59" name="Freeform 427">
                <a:extLst>
                  <a:ext uri="{FF2B5EF4-FFF2-40B4-BE49-F238E27FC236}">
                    <a16:creationId xmlns:a16="http://schemas.microsoft.com/office/drawing/2014/main" id="{2798D8F6-820B-5766-E706-ED384FB566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899"/>
                <a:ext cx="1138" cy="881"/>
              </a:xfrm>
              <a:custGeom>
                <a:avLst/>
                <a:gdLst>
                  <a:gd name="T0" fmla="*/ 386 w 1893"/>
                  <a:gd name="T1" fmla="*/ 1300 h 1463"/>
                  <a:gd name="T2" fmla="*/ 465 w 1893"/>
                  <a:gd name="T3" fmla="*/ 432 h 1463"/>
                  <a:gd name="T4" fmla="*/ 774 w 1893"/>
                  <a:gd name="T5" fmla="*/ 453 h 1463"/>
                  <a:gd name="T6" fmla="*/ 574 w 1893"/>
                  <a:gd name="T7" fmla="*/ 497 h 1463"/>
                  <a:gd name="T8" fmla="*/ 588 w 1893"/>
                  <a:gd name="T9" fmla="*/ 637 h 1463"/>
                  <a:gd name="T10" fmla="*/ 393 w 1893"/>
                  <a:gd name="T11" fmla="*/ 350 h 1463"/>
                  <a:gd name="T12" fmla="*/ 532 w 1893"/>
                  <a:gd name="T13" fmla="*/ 290 h 1463"/>
                  <a:gd name="T14" fmla="*/ 565 w 1893"/>
                  <a:gd name="T15" fmla="*/ 395 h 1463"/>
                  <a:gd name="T16" fmla="*/ 683 w 1893"/>
                  <a:gd name="T17" fmla="*/ 376 h 1463"/>
                  <a:gd name="T18" fmla="*/ 658 w 1893"/>
                  <a:gd name="T19" fmla="*/ 280 h 1463"/>
                  <a:gd name="T20" fmla="*/ 856 w 1893"/>
                  <a:gd name="T21" fmla="*/ 262 h 1463"/>
                  <a:gd name="T22" fmla="*/ 879 w 1893"/>
                  <a:gd name="T23" fmla="*/ 171 h 1463"/>
                  <a:gd name="T24" fmla="*/ 790 w 1893"/>
                  <a:gd name="T25" fmla="*/ 350 h 1463"/>
                  <a:gd name="T26" fmla="*/ 946 w 1893"/>
                  <a:gd name="T27" fmla="*/ 273 h 1463"/>
                  <a:gd name="T28" fmla="*/ 944 w 1893"/>
                  <a:gd name="T29" fmla="*/ 483 h 1463"/>
                  <a:gd name="T30" fmla="*/ 1070 w 1893"/>
                  <a:gd name="T31" fmla="*/ 411 h 1463"/>
                  <a:gd name="T32" fmla="*/ 1016 w 1893"/>
                  <a:gd name="T33" fmla="*/ 343 h 1463"/>
                  <a:gd name="T34" fmla="*/ 1114 w 1893"/>
                  <a:gd name="T35" fmla="*/ 259 h 1463"/>
                  <a:gd name="T36" fmla="*/ 976 w 1893"/>
                  <a:gd name="T37" fmla="*/ 159 h 1463"/>
                  <a:gd name="T38" fmla="*/ 1316 w 1893"/>
                  <a:gd name="T39" fmla="*/ 136 h 1463"/>
                  <a:gd name="T40" fmla="*/ 1146 w 1893"/>
                  <a:gd name="T41" fmla="*/ 273 h 1463"/>
                  <a:gd name="T42" fmla="*/ 1337 w 1893"/>
                  <a:gd name="T43" fmla="*/ 292 h 1463"/>
                  <a:gd name="T44" fmla="*/ 1693 w 1893"/>
                  <a:gd name="T45" fmla="*/ 45 h 1463"/>
                  <a:gd name="T46" fmla="*/ 1249 w 1893"/>
                  <a:gd name="T47" fmla="*/ 45 h 1463"/>
                  <a:gd name="T48" fmla="*/ 1228 w 1893"/>
                  <a:gd name="T49" fmla="*/ 882 h 1463"/>
                  <a:gd name="T50" fmla="*/ 1251 w 1893"/>
                  <a:gd name="T51" fmla="*/ 828 h 1463"/>
                  <a:gd name="T52" fmla="*/ 1565 w 1893"/>
                  <a:gd name="T53" fmla="*/ 623 h 1463"/>
                  <a:gd name="T54" fmla="*/ 1337 w 1893"/>
                  <a:gd name="T55" fmla="*/ 514 h 1463"/>
                  <a:gd name="T56" fmla="*/ 1114 w 1893"/>
                  <a:gd name="T57" fmla="*/ 474 h 1463"/>
                  <a:gd name="T58" fmla="*/ 1365 w 1893"/>
                  <a:gd name="T59" fmla="*/ 609 h 1463"/>
                  <a:gd name="T60" fmla="*/ 1346 w 1893"/>
                  <a:gd name="T61" fmla="*/ 805 h 1463"/>
                  <a:gd name="T62" fmla="*/ 1572 w 1893"/>
                  <a:gd name="T63" fmla="*/ 735 h 1463"/>
                  <a:gd name="T64" fmla="*/ 1286 w 1893"/>
                  <a:gd name="T65" fmla="*/ 455 h 1463"/>
                  <a:gd name="T66" fmla="*/ 1809 w 1893"/>
                  <a:gd name="T67" fmla="*/ 1244 h 1463"/>
                  <a:gd name="T68" fmla="*/ 1879 w 1893"/>
                  <a:gd name="T69" fmla="*/ 1316 h 1463"/>
                  <a:gd name="T70" fmla="*/ 1630 w 1893"/>
                  <a:gd name="T71" fmla="*/ 1325 h 1463"/>
                  <a:gd name="T72" fmla="*/ 1821 w 1893"/>
                  <a:gd name="T73" fmla="*/ 1195 h 1463"/>
                  <a:gd name="T74" fmla="*/ 1749 w 1893"/>
                  <a:gd name="T75" fmla="*/ 1104 h 1463"/>
                  <a:gd name="T76" fmla="*/ 1618 w 1893"/>
                  <a:gd name="T77" fmla="*/ 964 h 1463"/>
                  <a:gd name="T78" fmla="*/ 1483 w 1893"/>
                  <a:gd name="T79" fmla="*/ 910 h 1463"/>
                  <a:gd name="T80" fmla="*/ 1360 w 1893"/>
                  <a:gd name="T81" fmla="*/ 955 h 1463"/>
                  <a:gd name="T82" fmla="*/ 1311 w 1893"/>
                  <a:gd name="T83" fmla="*/ 1223 h 1463"/>
                  <a:gd name="T84" fmla="*/ 1067 w 1893"/>
                  <a:gd name="T85" fmla="*/ 1038 h 1463"/>
                  <a:gd name="T86" fmla="*/ 1046 w 1893"/>
                  <a:gd name="T87" fmla="*/ 836 h 1463"/>
                  <a:gd name="T88" fmla="*/ 1193 w 1893"/>
                  <a:gd name="T89" fmla="*/ 742 h 1463"/>
                  <a:gd name="T90" fmla="*/ 1249 w 1893"/>
                  <a:gd name="T91" fmla="*/ 621 h 1463"/>
                  <a:gd name="T92" fmla="*/ 1135 w 1893"/>
                  <a:gd name="T93" fmla="*/ 668 h 1463"/>
                  <a:gd name="T94" fmla="*/ 1028 w 1893"/>
                  <a:gd name="T95" fmla="*/ 572 h 1463"/>
                  <a:gd name="T96" fmla="*/ 972 w 1893"/>
                  <a:gd name="T97" fmla="*/ 479 h 1463"/>
                  <a:gd name="T98" fmla="*/ 1000 w 1893"/>
                  <a:gd name="T99" fmla="*/ 668 h 1463"/>
                  <a:gd name="T100" fmla="*/ 939 w 1893"/>
                  <a:gd name="T101" fmla="*/ 616 h 1463"/>
                  <a:gd name="T102" fmla="*/ 728 w 1893"/>
                  <a:gd name="T103" fmla="*/ 651 h 1463"/>
                  <a:gd name="T104" fmla="*/ 553 w 1893"/>
                  <a:gd name="T105" fmla="*/ 686 h 1463"/>
                  <a:gd name="T106" fmla="*/ 272 w 1893"/>
                  <a:gd name="T107" fmla="*/ 602 h 1463"/>
                  <a:gd name="T108" fmla="*/ 142 w 1893"/>
                  <a:gd name="T109" fmla="*/ 619 h 1463"/>
                  <a:gd name="T110" fmla="*/ 132 w 1893"/>
                  <a:gd name="T111" fmla="*/ 973 h 1463"/>
                  <a:gd name="T112" fmla="*/ 283 w 1893"/>
                  <a:gd name="T113" fmla="*/ 1209 h 1463"/>
                  <a:gd name="T114" fmla="*/ 1053 w 1893"/>
                  <a:gd name="T115" fmla="*/ 1302 h 1463"/>
                  <a:gd name="T116" fmla="*/ 1253 w 1893"/>
                  <a:gd name="T117" fmla="*/ 1463 h 1463"/>
                  <a:gd name="T118" fmla="*/ 1567 w 1893"/>
                  <a:gd name="T119" fmla="*/ 1332 h 1463"/>
                  <a:gd name="T120" fmla="*/ 1728 w 1893"/>
                  <a:gd name="T121" fmla="*/ 1358 h 1463"/>
                  <a:gd name="T122" fmla="*/ 397 w 1893"/>
                  <a:gd name="T123" fmla="*/ 742 h 1463"/>
                  <a:gd name="T124" fmla="*/ 551 w 1893"/>
                  <a:gd name="T125" fmla="*/ 875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93" h="1463">
                    <a:moveTo>
                      <a:pt x="374" y="1281"/>
                    </a:moveTo>
                    <a:lnTo>
                      <a:pt x="374" y="1281"/>
                    </a:lnTo>
                    <a:cubicBezTo>
                      <a:pt x="367" y="1277"/>
                      <a:pt x="353" y="1277"/>
                      <a:pt x="351" y="1272"/>
                    </a:cubicBezTo>
                    <a:cubicBezTo>
                      <a:pt x="349" y="1265"/>
                      <a:pt x="332" y="1241"/>
                      <a:pt x="325" y="1244"/>
                    </a:cubicBezTo>
                    <a:cubicBezTo>
                      <a:pt x="316" y="1244"/>
                      <a:pt x="307" y="1244"/>
                      <a:pt x="297" y="1237"/>
                    </a:cubicBezTo>
                    <a:cubicBezTo>
                      <a:pt x="288" y="1230"/>
                      <a:pt x="281" y="1230"/>
                      <a:pt x="274" y="1234"/>
                    </a:cubicBezTo>
                    <a:cubicBezTo>
                      <a:pt x="267" y="1237"/>
                      <a:pt x="281" y="1239"/>
                      <a:pt x="281" y="1244"/>
                    </a:cubicBezTo>
                    <a:cubicBezTo>
                      <a:pt x="281" y="1248"/>
                      <a:pt x="286" y="1251"/>
                      <a:pt x="290" y="1251"/>
                    </a:cubicBezTo>
                    <a:cubicBezTo>
                      <a:pt x="297" y="1248"/>
                      <a:pt x="300" y="1260"/>
                      <a:pt x="307" y="1263"/>
                    </a:cubicBezTo>
                    <a:cubicBezTo>
                      <a:pt x="311" y="1263"/>
                      <a:pt x="314" y="1272"/>
                      <a:pt x="321" y="1272"/>
                    </a:cubicBezTo>
                    <a:cubicBezTo>
                      <a:pt x="328" y="1272"/>
                      <a:pt x="328" y="1279"/>
                      <a:pt x="332" y="1284"/>
                    </a:cubicBezTo>
                    <a:cubicBezTo>
                      <a:pt x="335" y="1286"/>
                      <a:pt x="342" y="1284"/>
                      <a:pt x="342" y="1288"/>
                    </a:cubicBezTo>
                    <a:cubicBezTo>
                      <a:pt x="342" y="1291"/>
                      <a:pt x="351" y="1295"/>
                      <a:pt x="351" y="1300"/>
                    </a:cubicBezTo>
                    <a:cubicBezTo>
                      <a:pt x="365" y="1302"/>
                      <a:pt x="377" y="1302"/>
                      <a:pt x="386" y="1300"/>
                    </a:cubicBezTo>
                    <a:cubicBezTo>
                      <a:pt x="386" y="1298"/>
                      <a:pt x="386" y="1293"/>
                      <a:pt x="388" y="1291"/>
                    </a:cubicBezTo>
                    <a:cubicBezTo>
                      <a:pt x="391" y="1284"/>
                      <a:pt x="381" y="1288"/>
                      <a:pt x="374" y="1281"/>
                    </a:cubicBezTo>
                    <a:close/>
                    <a:moveTo>
                      <a:pt x="358" y="532"/>
                    </a:moveTo>
                    <a:lnTo>
                      <a:pt x="358" y="532"/>
                    </a:lnTo>
                    <a:cubicBezTo>
                      <a:pt x="374" y="535"/>
                      <a:pt x="377" y="565"/>
                      <a:pt x="388" y="565"/>
                    </a:cubicBezTo>
                    <a:cubicBezTo>
                      <a:pt x="395" y="565"/>
                      <a:pt x="391" y="556"/>
                      <a:pt x="402" y="556"/>
                    </a:cubicBezTo>
                    <a:cubicBezTo>
                      <a:pt x="414" y="556"/>
                      <a:pt x="411" y="549"/>
                      <a:pt x="423" y="551"/>
                    </a:cubicBezTo>
                    <a:cubicBezTo>
                      <a:pt x="435" y="551"/>
                      <a:pt x="444" y="549"/>
                      <a:pt x="444" y="535"/>
                    </a:cubicBezTo>
                    <a:cubicBezTo>
                      <a:pt x="444" y="521"/>
                      <a:pt x="453" y="516"/>
                      <a:pt x="465" y="514"/>
                    </a:cubicBezTo>
                    <a:cubicBezTo>
                      <a:pt x="474" y="511"/>
                      <a:pt x="465" y="497"/>
                      <a:pt x="481" y="492"/>
                    </a:cubicBezTo>
                    <a:cubicBezTo>
                      <a:pt x="497" y="488"/>
                      <a:pt x="542" y="469"/>
                      <a:pt x="549" y="465"/>
                    </a:cubicBezTo>
                    <a:cubicBezTo>
                      <a:pt x="555" y="460"/>
                      <a:pt x="539" y="451"/>
                      <a:pt x="523" y="441"/>
                    </a:cubicBezTo>
                    <a:cubicBezTo>
                      <a:pt x="504" y="430"/>
                      <a:pt x="493" y="427"/>
                      <a:pt x="479" y="437"/>
                    </a:cubicBezTo>
                    <a:cubicBezTo>
                      <a:pt x="465" y="444"/>
                      <a:pt x="476" y="427"/>
                      <a:pt x="465" y="432"/>
                    </a:cubicBezTo>
                    <a:cubicBezTo>
                      <a:pt x="456" y="437"/>
                      <a:pt x="428" y="425"/>
                      <a:pt x="423" y="420"/>
                    </a:cubicBezTo>
                    <a:cubicBezTo>
                      <a:pt x="418" y="413"/>
                      <a:pt x="370" y="430"/>
                      <a:pt x="356" y="430"/>
                    </a:cubicBezTo>
                    <a:cubicBezTo>
                      <a:pt x="344" y="430"/>
                      <a:pt x="358" y="444"/>
                      <a:pt x="365" y="448"/>
                    </a:cubicBezTo>
                    <a:cubicBezTo>
                      <a:pt x="374" y="455"/>
                      <a:pt x="344" y="476"/>
                      <a:pt x="351" y="481"/>
                    </a:cubicBezTo>
                    <a:cubicBezTo>
                      <a:pt x="356" y="486"/>
                      <a:pt x="344" y="499"/>
                      <a:pt x="332" y="514"/>
                    </a:cubicBezTo>
                    <a:cubicBezTo>
                      <a:pt x="318" y="528"/>
                      <a:pt x="342" y="528"/>
                      <a:pt x="358" y="532"/>
                    </a:cubicBezTo>
                    <a:close/>
                    <a:moveTo>
                      <a:pt x="830" y="609"/>
                    </a:moveTo>
                    <a:lnTo>
                      <a:pt x="830" y="609"/>
                    </a:lnTo>
                    <a:cubicBezTo>
                      <a:pt x="835" y="602"/>
                      <a:pt x="858" y="623"/>
                      <a:pt x="860" y="609"/>
                    </a:cubicBezTo>
                    <a:cubicBezTo>
                      <a:pt x="860" y="593"/>
                      <a:pt x="832" y="588"/>
                      <a:pt x="821" y="579"/>
                    </a:cubicBezTo>
                    <a:cubicBezTo>
                      <a:pt x="811" y="572"/>
                      <a:pt x="807" y="577"/>
                      <a:pt x="788" y="563"/>
                    </a:cubicBezTo>
                    <a:cubicBezTo>
                      <a:pt x="769" y="549"/>
                      <a:pt x="793" y="544"/>
                      <a:pt x="779" y="532"/>
                    </a:cubicBezTo>
                    <a:cubicBezTo>
                      <a:pt x="767" y="523"/>
                      <a:pt x="762" y="492"/>
                      <a:pt x="772" y="483"/>
                    </a:cubicBezTo>
                    <a:cubicBezTo>
                      <a:pt x="781" y="474"/>
                      <a:pt x="790" y="460"/>
                      <a:pt x="774" y="453"/>
                    </a:cubicBezTo>
                    <a:cubicBezTo>
                      <a:pt x="755" y="448"/>
                      <a:pt x="730" y="460"/>
                      <a:pt x="732" y="465"/>
                    </a:cubicBezTo>
                    <a:cubicBezTo>
                      <a:pt x="735" y="467"/>
                      <a:pt x="758" y="481"/>
                      <a:pt x="758" y="486"/>
                    </a:cubicBezTo>
                    <a:cubicBezTo>
                      <a:pt x="758" y="492"/>
                      <a:pt x="737" y="469"/>
                      <a:pt x="730" y="474"/>
                    </a:cubicBezTo>
                    <a:cubicBezTo>
                      <a:pt x="721" y="479"/>
                      <a:pt x="714" y="465"/>
                      <a:pt x="707" y="474"/>
                    </a:cubicBezTo>
                    <a:cubicBezTo>
                      <a:pt x="700" y="483"/>
                      <a:pt x="716" y="518"/>
                      <a:pt x="721" y="528"/>
                    </a:cubicBezTo>
                    <a:cubicBezTo>
                      <a:pt x="728" y="537"/>
                      <a:pt x="716" y="537"/>
                      <a:pt x="707" y="539"/>
                    </a:cubicBezTo>
                    <a:cubicBezTo>
                      <a:pt x="700" y="539"/>
                      <a:pt x="700" y="511"/>
                      <a:pt x="693" y="502"/>
                    </a:cubicBezTo>
                    <a:cubicBezTo>
                      <a:pt x="683" y="490"/>
                      <a:pt x="653" y="479"/>
                      <a:pt x="653" y="486"/>
                    </a:cubicBezTo>
                    <a:cubicBezTo>
                      <a:pt x="651" y="492"/>
                      <a:pt x="672" y="492"/>
                      <a:pt x="667" y="504"/>
                    </a:cubicBezTo>
                    <a:cubicBezTo>
                      <a:pt x="665" y="514"/>
                      <a:pt x="653" y="497"/>
                      <a:pt x="644" y="507"/>
                    </a:cubicBezTo>
                    <a:cubicBezTo>
                      <a:pt x="632" y="514"/>
                      <a:pt x="635" y="509"/>
                      <a:pt x="637" y="499"/>
                    </a:cubicBezTo>
                    <a:cubicBezTo>
                      <a:pt x="639" y="492"/>
                      <a:pt x="623" y="483"/>
                      <a:pt x="602" y="483"/>
                    </a:cubicBezTo>
                    <a:cubicBezTo>
                      <a:pt x="584" y="486"/>
                      <a:pt x="595" y="499"/>
                      <a:pt x="588" y="504"/>
                    </a:cubicBezTo>
                    <a:cubicBezTo>
                      <a:pt x="584" y="509"/>
                      <a:pt x="555" y="502"/>
                      <a:pt x="574" y="497"/>
                    </a:cubicBezTo>
                    <a:cubicBezTo>
                      <a:pt x="591" y="492"/>
                      <a:pt x="584" y="483"/>
                      <a:pt x="577" y="474"/>
                    </a:cubicBezTo>
                    <a:cubicBezTo>
                      <a:pt x="570" y="462"/>
                      <a:pt x="553" y="474"/>
                      <a:pt x="523" y="486"/>
                    </a:cubicBezTo>
                    <a:cubicBezTo>
                      <a:pt x="493" y="495"/>
                      <a:pt x="481" y="507"/>
                      <a:pt x="483" y="509"/>
                    </a:cubicBezTo>
                    <a:cubicBezTo>
                      <a:pt x="488" y="509"/>
                      <a:pt x="488" y="514"/>
                      <a:pt x="479" y="523"/>
                    </a:cubicBezTo>
                    <a:cubicBezTo>
                      <a:pt x="467" y="532"/>
                      <a:pt x="479" y="542"/>
                      <a:pt x="488" y="542"/>
                    </a:cubicBezTo>
                    <a:cubicBezTo>
                      <a:pt x="500" y="542"/>
                      <a:pt x="490" y="549"/>
                      <a:pt x="497" y="551"/>
                    </a:cubicBezTo>
                    <a:cubicBezTo>
                      <a:pt x="504" y="553"/>
                      <a:pt x="537" y="539"/>
                      <a:pt x="546" y="544"/>
                    </a:cubicBezTo>
                    <a:cubicBezTo>
                      <a:pt x="555" y="551"/>
                      <a:pt x="490" y="556"/>
                      <a:pt x="490" y="567"/>
                    </a:cubicBezTo>
                    <a:cubicBezTo>
                      <a:pt x="490" y="579"/>
                      <a:pt x="528" y="584"/>
                      <a:pt x="553" y="579"/>
                    </a:cubicBezTo>
                    <a:cubicBezTo>
                      <a:pt x="579" y="574"/>
                      <a:pt x="625" y="584"/>
                      <a:pt x="625" y="591"/>
                    </a:cubicBezTo>
                    <a:cubicBezTo>
                      <a:pt x="625" y="598"/>
                      <a:pt x="595" y="595"/>
                      <a:pt x="572" y="593"/>
                    </a:cubicBezTo>
                    <a:cubicBezTo>
                      <a:pt x="549" y="593"/>
                      <a:pt x="507" y="600"/>
                      <a:pt x="509" y="609"/>
                    </a:cubicBezTo>
                    <a:cubicBezTo>
                      <a:pt x="511" y="616"/>
                      <a:pt x="514" y="616"/>
                      <a:pt x="539" y="628"/>
                    </a:cubicBezTo>
                    <a:cubicBezTo>
                      <a:pt x="563" y="640"/>
                      <a:pt x="588" y="623"/>
                      <a:pt x="588" y="637"/>
                    </a:cubicBezTo>
                    <a:cubicBezTo>
                      <a:pt x="586" y="654"/>
                      <a:pt x="600" y="658"/>
                      <a:pt x="632" y="658"/>
                    </a:cubicBezTo>
                    <a:cubicBezTo>
                      <a:pt x="667" y="661"/>
                      <a:pt x="681" y="644"/>
                      <a:pt x="697" y="644"/>
                    </a:cubicBezTo>
                    <a:cubicBezTo>
                      <a:pt x="714" y="647"/>
                      <a:pt x="721" y="642"/>
                      <a:pt x="728" y="633"/>
                    </a:cubicBezTo>
                    <a:cubicBezTo>
                      <a:pt x="737" y="621"/>
                      <a:pt x="742" y="628"/>
                      <a:pt x="744" y="633"/>
                    </a:cubicBezTo>
                    <a:cubicBezTo>
                      <a:pt x="746" y="637"/>
                      <a:pt x="767" y="637"/>
                      <a:pt x="772" y="642"/>
                    </a:cubicBezTo>
                    <a:cubicBezTo>
                      <a:pt x="784" y="654"/>
                      <a:pt x="823" y="651"/>
                      <a:pt x="839" y="642"/>
                    </a:cubicBezTo>
                    <a:cubicBezTo>
                      <a:pt x="853" y="635"/>
                      <a:pt x="832" y="614"/>
                      <a:pt x="825" y="623"/>
                    </a:cubicBezTo>
                    <a:cubicBezTo>
                      <a:pt x="816" y="633"/>
                      <a:pt x="811" y="628"/>
                      <a:pt x="809" y="623"/>
                    </a:cubicBezTo>
                    <a:cubicBezTo>
                      <a:pt x="807" y="619"/>
                      <a:pt x="823" y="616"/>
                      <a:pt x="830" y="609"/>
                    </a:cubicBezTo>
                    <a:close/>
                    <a:moveTo>
                      <a:pt x="472" y="376"/>
                    </a:moveTo>
                    <a:lnTo>
                      <a:pt x="472" y="376"/>
                    </a:lnTo>
                    <a:cubicBezTo>
                      <a:pt x="488" y="378"/>
                      <a:pt x="504" y="364"/>
                      <a:pt x="504" y="355"/>
                    </a:cubicBezTo>
                    <a:cubicBezTo>
                      <a:pt x="504" y="346"/>
                      <a:pt x="463" y="376"/>
                      <a:pt x="472" y="376"/>
                    </a:cubicBezTo>
                    <a:close/>
                    <a:moveTo>
                      <a:pt x="393" y="350"/>
                    </a:moveTo>
                    <a:lnTo>
                      <a:pt x="393" y="350"/>
                    </a:lnTo>
                    <a:cubicBezTo>
                      <a:pt x="400" y="353"/>
                      <a:pt x="393" y="367"/>
                      <a:pt x="400" y="362"/>
                    </a:cubicBezTo>
                    <a:cubicBezTo>
                      <a:pt x="409" y="360"/>
                      <a:pt x="409" y="357"/>
                      <a:pt x="416" y="360"/>
                    </a:cubicBezTo>
                    <a:cubicBezTo>
                      <a:pt x="425" y="362"/>
                      <a:pt x="428" y="355"/>
                      <a:pt x="432" y="350"/>
                    </a:cubicBezTo>
                    <a:cubicBezTo>
                      <a:pt x="437" y="346"/>
                      <a:pt x="435" y="367"/>
                      <a:pt x="449" y="367"/>
                    </a:cubicBezTo>
                    <a:cubicBezTo>
                      <a:pt x="458" y="367"/>
                      <a:pt x="456" y="343"/>
                      <a:pt x="465" y="350"/>
                    </a:cubicBezTo>
                    <a:cubicBezTo>
                      <a:pt x="474" y="357"/>
                      <a:pt x="479" y="348"/>
                      <a:pt x="479" y="341"/>
                    </a:cubicBezTo>
                    <a:cubicBezTo>
                      <a:pt x="481" y="334"/>
                      <a:pt x="481" y="322"/>
                      <a:pt x="493" y="320"/>
                    </a:cubicBezTo>
                    <a:cubicBezTo>
                      <a:pt x="502" y="320"/>
                      <a:pt x="493" y="332"/>
                      <a:pt x="500" y="339"/>
                    </a:cubicBezTo>
                    <a:cubicBezTo>
                      <a:pt x="504" y="353"/>
                      <a:pt x="518" y="341"/>
                      <a:pt x="518" y="334"/>
                    </a:cubicBezTo>
                    <a:cubicBezTo>
                      <a:pt x="518" y="329"/>
                      <a:pt x="537" y="334"/>
                      <a:pt x="535" y="327"/>
                    </a:cubicBezTo>
                    <a:cubicBezTo>
                      <a:pt x="535" y="320"/>
                      <a:pt x="539" y="318"/>
                      <a:pt x="535" y="311"/>
                    </a:cubicBezTo>
                    <a:cubicBezTo>
                      <a:pt x="530" y="304"/>
                      <a:pt x="544" y="304"/>
                      <a:pt x="549" y="299"/>
                    </a:cubicBezTo>
                    <a:cubicBezTo>
                      <a:pt x="553" y="294"/>
                      <a:pt x="542" y="299"/>
                      <a:pt x="532" y="290"/>
                    </a:cubicBezTo>
                    <a:cubicBezTo>
                      <a:pt x="523" y="280"/>
                      <a:pt x="518" y="292"/>
                      <a:pt x="518" y="299"/>
                    </a:cubicBezTo>
                    <a:cubicBezTo>
                      <a:pt x="518" y="304"/>
                      <a:pt x="500" y="299"/>
                      <a:pt x="490" y="294"/>
                    </a:cubicBezTo>
                    <a:cubicBezTo>
                      <a:pt x="479" y="292"/>
                      <a:pt x="467" y="308"/>
                      <a:pt x="451" y="315"/>
                    </a:cubicBezTo>
                    <a:cubicBezTo>
                      <a:pt x="437" y="322"/>
                      <a:pt x="435" y="336"/>
                      <a:pt x="421" y="334"/>
                    </a:cubicBezTo>
                    <a:cubicBezTo>
                      <a:pt x="407" y="334"/>
                      <a:pt x="386" y="348"/>
                      <a:pt x="393" y="350"/>
                    </a:cubicBezTo>
                    <a:close/>
                    <a:moveTo>
                      <a:pt x="539" y="346"/>
                    </a:moveTo>
                    <a:lnTo>
                      <a:pt x="539" y="346"/>
                    </a:lnTo>
                    <a:cubicBezTo>
                      <a:pt x="528" y="346"/>
                      <a:pt x="528" y="360"/>
                      <a:pt x="544" y="360"/>
                    </a:cubicBezTo>
                    <a:cubicBezTo>
                      <a:pt x="558" y="360"/>
                      <a:pt x="563" y="364"/>
                      <a:pt x="542" y="364"/>
                    </a:cubicBezTo>
                    <a:cubicBezTo>
                      <a:pt x="518" y="362"/>
                      <a:pt x="509" y="381"/>
                      <a:pt x="525" y="378"/>
                    </a:cubicBezTo>
                    <a:cubicBezTo>
                      <a:pt x="539" y="374"/>
                      <a:pt x="558" y="374"/>
                      <a:pt x="546" y="378"/>
                    </a:cubicBezTo>
                    <a:cubicBezTo>
                      <a:pt x="535" y="381"/>
                      <a:pt x="504" y="383"/>
                      <a:pt x="509" y="390"/>
                    </a:cubicBezTo>
                    <a:cubicBezTo>
                      <a:pt x="511" y="395"/>
                      <a:pt x="523" y="392"/>
                      <a:pt x="537" y="397"/>
                    </a:cubicBezTo>
                    <a:cubicBezTo>
                      <a:pt x="549" y="402"/>
                      <a:pt x="555" y="404"/>
                      <a:pt x="565" y="395"/>
                    </a:cubicBezTo>
                    <a:cubicBezTo>
                      <a:pt x="574" y="385"/>
                      <a:pt x="588" y="374"/>
                      <a:pt x="584" y="388"/>
                    </a:cubicBezTo>
                    <a:cubicBezTo>
                      <a:pt x="579" y="402"/>
                      <a:pt x="597" y="392"/>
                      <a:pt x="623" y="390"/>
                    </a:cubicBezTo>
                    <a:cubicBezTo>
                      <a:pt x="649" y="390"/>
                      <a:pt x="618" y="406"/>
                      <a:pt x="593" y="409"/>
                    </a:cubicBezTo>
                    <a:cubicBezTo>
                      <a:pt x="565" y="409"/>
                      <a:pt x="570" y="423"/>
                      <a:pt x="591" y="427"/>
                    </a:cubicBezTo>
                    <a:cubicBezTo>
                      <a:pt x="611" y="432"/>
                      <a:pt x="656" y="413"/>
                      <a:pt x="667" y="404"/>
                    </a:cubicBezTo>
                    <a:cubicBezTo>
                      <a:pt x="676" y="395"/>
                      <a:pt x="686" y="409"/>
                      <a:pt x="697" y="402"/>
                    </a:cubicBezTo>
                    <a:cubicBezTo>
                      <a:pt x="707" y="395"/>
                      <a:pt x="728" y="404"/>
                      <a:pt x="744" y="399"/>
                    </a:cubicBezTo>
                    <a:cubicBezTo>
                      <a:pt x="762" y="395"/>
                      <a:pt x="765" y="362"/>
                      <a:pt x="751" y="355"/>
                    </a:cubicBezTo>
                    <a:cubicBezTo>
                      <a:pt x="739" y="350"/>
                      <a:pt x="739" y="362"/>
                      <a:pt x="728" y="364"/>
                    </a:cubicBezTo>
                    <a:cubicBezTo>
                      <a:pt x="718" y="367"/>
                      <a:pt x="711" y="353"/>
                      <a:pt x="704" y="346"/>
                    </a:cubicBezTo>
                    <a:cubicBezTo>
                      <a:pt x="695" y="336"/>
                      <a:pt x="702" y="320"/>
                      <a:pt x="688" y="322"/>
                    </a:cubicBezTo>
                    <a:cubicBezTo>
                      <a:pt x="676" y="325"/>
                      <a:pt x="651" y="343"/>
                      <a:pt x="667" y="346"/>
                    </a:cubicBezTo>
                    <a:cubicBezTo>
                      <a:pt x="681" y="348"/>
                      <a:pt x="676" y="355"/>
                      <a:pt x="667" y="360"/>
                    </a:cubicBezTo>
                    <a:cubicBezTo>
                      <a:pt x="660" y="364"/>
                      <a:pt x="688" y="369"/>
                      <a:pt x="683" y="376"/>
                    </a:cubicBezTo>
                    <a:cubicBezTo>
                      <a:pt x="681" y="381"/>
                      <a:pt x="637" y="376"/>
                      <a:pt x="635" y="367"/>
                    </a:cubicBezTo>
                    <a:cubicBezTo>
                      <a:pt x="632" y="357"/>
                      <a:pt x="600" y="341"/>
                      <a:pt x="586" y="346"/>
                    </a:cubicBezTo>
                    <a:cubicBezTo>
                      <a:pt x="572" y="348"/>
                      <a:pt x="577" y="334"/>
                      <a:pt x="563" y="332"/>
                    </a:cubicBezTo>
                    <a:cubicBezTo>
                      <a:pt x="549" y="332"/>
                      <a:pt x="553" y="346"/>
                      <a:pt x="539" y="346"/>
                    </a:cubicBezTo>
                    <a:close/>
                    <a:moveTo>
                      <a:pt x="588" y="278"/>
                    </a:moveTo>
                    <a:lnTo>
                      <a:pt x="588" y="278"/>
                    </a:lnTo>
                    <a:cubicBezTo>
                      <a:pt x="593" y="266"/>
                      <a:pt x="558" y="269"/>
                      <a:pt x="560" y="271"/>
                    </a:cubicBezTo>
                    <a:cubicBezTo>
                      <a:pt x="567" y="280"/>
                      <a:pt x="584" y="290"/>
                      <a:pt x="588" y="278"/>
                    </a:cubicBezTo>
                    <a:close/>
                    <a:moveTo>
                      <a:pt x="667" y="273"/>
                    </a:moveTo>
                    <a:lnTo>
                      <a:pt x="667" y="273"/>
                    </a:lnTo>
                    <a:cubicBezTo>
                      <a:pt x="679" y="271"/>
                      <a:pt x="674" y="262"/>
                      <a:pt x="653" y="264"/>
                    </a:cubicBezTo>
                    <a:cubicBezTo>
                      <a:pt x="635" y="266"/>
                      <a:pt x="600" y="266"/>
                      <a:pt x="600" y="280"/>
                    </a:cubicBezTo>
                    <a:cubicBezTo>
                      <a:pt x="600" y="292"/>
                      <a:pt x="607" y="299"/>
                      <a:pt x="628" y="299"/>
                    </a:cubicBezTo>
                    <a:cubicBezTo>
                      <a:pt x="651" y="301"/>
                      <a:pt x="669" y="280"/>
                      <a:pt x="658" y="280"/>
                    </a:cubicBezTo>
                    <a:cubicBezTo>
                      <a:pt x="649" y="280"/>
                      <a:pt x="656" y="276"/>
                      <a:pt x="667" y="273"/>
                    </a:cubicBezTo>
                    <a:close/>
                    <a:moveTo>
                      <a:pt x="621" y="255"/>
                    </a:moveTo>
                    <a:lnTo>
                      <a:pt x="621" y="255"/>
                    </a:lnTo>
                    <a:cubicBezTo>
                      <a:pt x="630" y="259"/>
                      <a:pt x="639" y="245"/>
                      <a:pt x="646" y="252"/>
                    </a:cubicBezTo>
                    <a:cubicBezTo>
                      <a:pt x="653" y="257"/>
                      <a:pt x="681" y="262"/>
                      <a:pt x="681" y="248"/>
                    </a:cubicBezTo>
                    <a:cubicBezTo>
                      <a:pt x="681" y="231"/>
                      <a:pt x="646" y="231"/>
                      <a:pt x="637" y="236"/>
                    </a:cubicBezTo>
                    <a:cubicBezTo>
                      <a:pt x="628" y="241"/>
                      <a:pt x="584" y="243"/>
                      <a:pt x="595" y="252"/>
                    </a:cubicBezTo>
                    <a:cubicBezTo>
                      <a:pt x="602" y="259"/>
                      <a:pt x="611" y="250"/>
                      <a:pt x="621" y="255"/>
                    </a:cubicBezTo>
                    <a:close/>
                    <a:moveTo>
                      <a:pt x="779" y="224"/>
                    </a:moveTo>
                    <a:lnTo>
                      <a:pt x="779" y="224"/>
                    </a:lnTo>
                    <a:cubicBezTo>
                      <a:pt x="790" y="217"/>
                      <a:pt x="811" y="231"/>
                      <a:pt x="807" y="238"/>
                    </a:cubicBezTo>
                    <a:cubicBezTo>
                      <a:pt x="802" y="248"/>
                      <a:pt x="769" y="236"/>
                      <a:pt x="772" y="245"/>
                    </a:cubicBezTo>
                    <a:cubicBezTo>
                      <a:pt x="774" y="248"/>
                      <a:pt x="776" y="259"/>
                      <a:pt x="800" y="252"/>
                    </a:cubicBezTo>
                    <a:cubicBezTo>
                      <a:pt x="823" y="245"/>
                      <a:pt x="842" y="250"/>
                      <a:pt x="856" y="262"/>
                    </a:cubicBezTo>
                    <a:cubicBezTo>
                      <a:pt x="872" y="276"/>
                      <a:pt x="886" y="280"/>
                      <a:pt x="895" y="266"/>
                    </a:cubicBezTo>
                    <a:cubicBezTo>
                      <a:pt x="907" y="255"/>
                      <a:pt x="883" y="252"/>
                      <a:pt x="888" y="243"/>
                    </a:cubicBezTo>
                    <a:cubicBezTo>
                      <a:pt x="893" y="234"/>
                      <a:pt x="872" y="229"/>
                      <a:pt x="863" y="229"/>
                    </a:cubicBezTo>
                    <a:cubicBezTo>
                      <a:pt x="851" y="229"/>
                      <a:pt x="849" y="210"/>
                      <a:pt x="839" y="213"/>
                    </a:cubicBezTo>
                    <a:cubicBezTo>
                      <a:pt x="830" y="217"/>
                      <a:pt x="825" y="224"/>
                      <a:pt x="825" y="210"/>
                    </a:cubicBezTo>
                    <a:cubicBezTo>
                      <a:pt x="825" y="199"/>
                      <a:pt x="776" y="199"/>
                      <a:pt x="765" y="203"/>
                    </a:cubicBezTo>
                    <a:cubicBezTo>
                      <a:pt x="751" y="208"/>
                      <a:pt x="767" y="234"/>
                      <a:pt x="779" y="224"/>
                    </a:cubicBezTo>
                    <a:close/>
                    <a:moveTo>
                      <a:pt x="786" y="304"/>
                    </a:moveTo>
                    <a:lnTo>
                      <a:pt x="786" y="304"/>
                    </a:lnTo>
                    <a:cubicBezTo>
                      <a:pt x="793" y="294"/>
                      <a:pt x="755" y="264"/>
                      <a:pt x="753" y="280"/>
                    </a:cubicBezTo>
                    <a:cubicBezTo>
                      <a:pt x="751" y="294"/>
                      <a:pt x="776" y="315"/>
                      <a:pt x="786" y="304"/>
                    </a:cubicBezTo>
                    <a:close/>
                    <a:moveTo>
                      <a:pt x="907" y="180"/>
                    </a:moveTo>
                    <a:lnTo>
                      <a:pt x="907" y="180"/>
                    </a:lnTo>
                    <a:cubicBezTo>
                      <a:pt x="914" y="171"/>
                      <a:pt x="867" y="161"/>
                      <a:pt x="879" y="171"/>
                    </a:cubicBezTo>
                    <a:cubicBezTo>
                      <a:pt x="886" y="175"/>
                      <a:pt x="900" y="192"/>
                      <a:pt x="907" y="180"/>
                    </a:cubicBezTo>
                    <a:close/>
                    <a:moveTo>
                      <a:pt x="802" y="395"/>
                    </a:moveTo>
                    <a:lnTo>
                      <a:pt x="802" y="395"/>
                    </a:lnTo>
                    <a:cubicBezTo>
                      <a:pt x="807" y="388"/>
                      <a:pt x="786" y="371"/>
                      <a:pt x="781" y="385"/>
                    </a:cubicBezTo>
                    <a:cubicBezTo>
                      <a:pt x="776" y="399"/>
                      <a:pt x="795" y="404"/>
                      <a:pt x="802" y="395"/>
                    </a:cubicBezTo>
                    <a:close/>
                    <a:moveTo>
                      <a:pt x="907" y="329"/>
                    </a:moveTo>
                    <a:lnTo>
                      <a:pt x="907" y="329"/>
                    </a:lnTo>
                    <a:cubicBezTo>
                      <a:pt x="907" y="339"/>
                      <a:pt x="886" y="327"/>
                      <a:pt x="867" y="320"/>
                    </a:cubicBezTo>
                    <a:cubicBezTo>
                      <a:pt x="851" y="315"/>
                      <a:pt x="860" y="334"/>
                      <a:pt x="874" y="346"/>
                    </a:cubicBezTo>
                    <a:cubicBezTo>
                      <a:pt x="888" y="357"/>
                      <a:pt x="867" y="350"/>
                      <a:pt x="851" y="339"/>
                    </a:cubicBezTo>
                    <a:cubicBezTo>
                      <a:pt x="832" y="327"/>
                      <a:pt x="835" y="348"/>
                      <a:pt x="842" y="355"/>
                    </a:cubicBezTo>
                    <a:cubicBezTo>
                      <a:pt x="851" y="360"/>
                      <a:pt x="842" y="369"/>
                      <a:pt x="830" y="355"/>
                    </a:cubicBezTo>
                    <a:cubicBezTo>
                      <a:pt x="818" y="339"/>
                      <a:pt x="811" y="325"/>
                      <a:pt x="795" y="322"/>
                    </a:cubicBezTo>
                    <a:cubicBezTo>
                      <a:pt x="776" y="322"/>
                      <a:pt x="784" y="341"/>
                      <a:pt x="790" y="350"/>
                    </a:cubicBezTo>
                    <a:cubicBezTo>
                      <a:pt x="802" y="362"/>
                      <a:pt x="811" y="364"/>
                      <a:pt x="825" y="374"/>
                    </a:cubicBezTo>
                    <a:cubicBezTo>
                      <a:pt x="842" y="381"/>
                      <a:pt x="865" y="369"/>
                      <a:pt x="877" y="371"/>
                    </a:cubicBezTo>
                    <a:cubicBezTo>
                      <a:pt x="888" y="374"/>
                      <a:pt x="865" y="390"/>
                      <a:pt x="872" y="399"/>
                    </a:cubicBezTo>
                    <a:cubicBezTo>
                      <a:pt x="879" y="409"/>
                      <a:pt x="900" y="402"/>
                      <a:pt x="916" y="399"/>
                    </a:cubicBezTo>
                    <a:cubicBezTo>
                      <a:pt x="932" y="399"/>
                      <a:pt x="925" y="390"/>
                      <a:pt x="935" y="383"/>
                    </a:cubicBezTo>
                    <a:cubicBezTo>
                      <a:pt x="944" y="376"/>
                      <a:pt x="925" y="378"/>
                      <a:pt x="932" y="362"/>
                    </a:cubicBezTo>
                    <a:cubicBezTo>
                      <a:pt x="939" y="346"/>
                      <a:pt x="909" y="320"/>
                      <a:pt x="907" y="329"/>
                    </a:cubicBezTo>
                    <a:close/>
                    <a:moveTo>
                      <a:pt x="946" y="273"/>
                    </a:moveTo>
                    <a:lnTo>
                      <a:pt x="946" y="273"/>
                    </a:lnTo>
                    <a:cubicBezTo>
                      <a:pt x="960" y="273"/>
                      <a:pt x="972" y="271"/>
                      <a:pt x="983" y="266"/>
                    </a:cubicBezTo>
                    <a:cubicBezTo>
                      <a:pt x="998" y="262"/>
                      <a:pt x="979" y="262"/>
                      <a:pt x="986" y="250"/>
                    </a:cubicBezTo>
                    <a:cubicBezTo>
                      <a:pt x="995" y="241"/>
                      <a:pt x="965" y="238"/>
                      <a:pt x="965" y="243"/>
                    </a:cubicBezTo>
                    <a:cubicBezTo>
                      <a:pt x="962" y="245"/>
                      <a:pt x="925" y="220"/>
                      <a:pt x="921" y="229"/>
                    </a:cubicBezTo>
                    <a:cubicBezTo>
                      <a:pt x="914" y="236"/>
                      <a:pt x="932" y="273"/>
                      <a:pt x="946" y="273"/>
                    </a:cubicBezTo>
                    <a:close/>
                    <a:moveTo>
                      <a:pt x="1023" y="278"/>
                    </a:moveTo>
                    <a:lnTo>
                      <a:pt x="1023" y="278"/>
                    </a:lnTo>
                    <a:cubicBezTo>
                      <a:pt x="1021" y="273"/>
                      <a:pt x="951" y="280"/>
                      <a:pt x="960" y="290"/>
                    </a:cubicBezTo>
                    <a:cubicBezTo>
                      <a:pt x="979" y="304"/>
                      <a:pt x="1025" y="285"/>
                      <a:pt x="1023" y="278"/>
                    </a:cubicBezTo>
                    <a:close/>
                    <a:moveTo>
                      <a:pt x="1014" y="416"/>
                    </a:moveTo>
                    <a:lnTo>
                      <a:pt x="1014" y="416"/>
                    </a:lnTo>
                    <a:cubicBezTo>
                      <a:pt x="1030" y="416"/>
                      <a:pt x="1021" y="395"/>
                      <a:pt x="1002" y="381"/>
                    </a:cubicBezTo>
                    <a:cubicBezTo>
                      <a:pt x="983" y="367"/>
                      <a:pt x="942" y="395"/>
                      <a:pt x="949" y="402"/>
                    </a:cubicBezTo>
                    <a:cubicBezTo>
                      <a:pt x="958" y="409"/>
                      <a:pt x="995" y="418"/>
                      <a:pt x="1014" y="416"/>
                    </a:cubicBezTo>
                    <a:close/>
                    <a:moveTo>
                      <a:pt x="893" y="549"/>
                    </a:moveTo>
                    <a:lnTo>
                      <a:pt x="893" y="549"/>
                    </a:lnTo>
                    <a:cubicBezTo>
                      <a:pt x="914" y="563"/>
                      <a:pt x="907" y="537"/>
                      <a:pt x="930" y="539"/>
                    </a:cubicBezTo>
                    <a:cubicBezTo>
                      <a:pt x="953" y="539"/>
                      <a:pt x="956" y="499"/>
                      <a:pt x="958" y="486"/>
                    </a:cubicBezTo>
                    <a:cubicBezTo>
                      <a:pt x="962" y="472"/>
                      <a:pt x="939" y="474"/>
                      <a:pt x="944" y="483"/>
                    </a:cubicBezTo>
                    <a:cubicBezTo>
                      <a:pt x="951" y="492"/>
                      <a:pt x="944" y="504"/>
                      <a:pt x="942" y="492"/>
                    </a:cubicBezTo>
                    <a:cubicBezTo>
                      <a:pt x="939" y="479"/>
                      <a:pt x="923" y="490"/>
                      <a:pt x="916" y="481"/>
                    </a:cubicBezTo>
                    <a:cubicBezTo>
                      <a:pt x="909" y="472"/>
                      <a:pt x="937" y="472"/>
                      <a:pt x="944" y="460"/>
                    </a:cubicBezTo>
                    <a:cubicBezTo>
                      <a:pt x="951" y="446"/>
                      <a:pt x="921" y="448"/>
                      <a:pt x="928" y="439"/>
                    </a:cubicBezTo>
                    <a:cubicBezTo>
                      <a:pt x="935" y="430"/>
                      <a:pt x="886" y="439"/>
                      <a:pt x="900" y="446"/>
                    </a:cubicBezTo>
                    <a:cubicBezTo>
                      <a:pt x="916" y="451"/>
                      <a:pt x="902" y="460"/>
                      <a:pt x="888" y="448"/>
                    </a:cubicBezTo>
                    <a:cubicBezTo>
                      <a:pt x="877" y="439"/>
                      <a:pt x="839" y="455"/>
                      <a:pt x="851" y="467"/>
                    </a:cubicBezTo>
                    <a:cubicBezTo>
                      <a:pt x="863" y="474"/>
                      <a:pt x="893" y="460"/>
                      <a:pt x="877" y="486"/>
                    </a:cubicBezTo>
                    <a:cubicBezTo>
                      <a:pt x="858" y="509"/>
                      <a:pt x="851" y="479"/>
                      <a:pt x="832" y="481"/>
                    </a:cubicBezTo>
                    <a:cubicBezTo>
                      <a:pt x="816" y="483"/>
                      <a:pt x="823" y="504"/>
                      <a:pt x="849" y="514"/>
                    </a:cubicBezTo>
                    <a:cubicBezTo>
                      <a:pt x="874" y="521"/>
                      <a:pt x="872" y="535"/>
                      <a:pt x="893" y="549"/>
                    </a:cubicBezTo>
                    <a:close/>
                    <a:moveTo>
                      <a:pt x="1046" y="397"/>
                    </a:moveTo>
                    <a:lnTo>
                      <a:pt x="1046" y="397"/>
                    </a:lnTo>
                    <a:cubicBezTo>
                      <a:pt x="1053" y="416"/>
                      <a:pt x="1060" y="404"/>
                      <a:pt x="1070" y="411"/>
                    </a:cubicBezTo>
                    <a:cubicBezTo>
                      <a:pt x="1081" y="418"/>
                      <a:pt x="1097" y="423"/>
                      <a:pt x="1104" y="416"/>
                    </a:cubicBezTo>
                    <a:cubicBezTo>
                      <a:pt x="1114" y="409"/>
                      <a:pt x="1118" y="402"/>
                      <a:pt x="1121" y="409"/>
                    </a:cubicBezTo>
                    <a:cubicBezTo>
                      <a:pt x="1125" y="420"/>
                      <a:pt x="1146" y="420"/>
                      <a:pt x="1190" y="423"/>
                    </a:cubicBezTo>
                    <a:cubicBezTo>
                      <a:pt x="1237" y="423"/>
                      <a:pt x="1225" y="404"/>
                      <a:pt x="1237" y="411"/>
                    </a:cubicBezTo>
                    <a:cubicBezTo>
                      <a:pt x="1251" y="418"/>
                      <a:pt x="1281" y="418"/>
                      <a:pt x="1295" y="416"/>
                    </a:cubicBezTo>
                    <a:cubicBezTo>
                      <a:pt x="1307" y="413"/>
                      <a:pt x="1314" y="392"/>
                      <a:pt x="1314" y="381"/>
                    </a:cubicBezTo>
                    <a:cubicBezTo>
                      <a:pt x="1311" y="371"/>
                      <a:pt x="1211" y="362"/>
                      <a:pt x="1193" y="374"/>
                    </a:cubicBezTo>
                    <a:cubicBezTo>
                      <a:pt x="1176" y="383"/>
                      <a:pt x="1149" y="369"/>
                      <a:pt x="1132" y="376"/>
                    </a:cubicBezTo>
                    <a:cubicBezTo>
                      <a:pt x="1118" y="383"/>
                      <a:pt x="1123" y="367"/>
                      <a:pt x="1097" y="364"/>
                    </a:cubicBezTo>
                    <a:cubicBezTo>
                      <a:pt x="1074" y="364"/>
                      <a:pt x="1100" y="350"/>
                      <a:pt x="1104" y="346"/>
                    </a:cubicBezTo>
                    <a:cubicBezTo>
                      <a:pt x="1109" y="339"/>
                      <a:pt x="1067" y="325"/>
                      <a:pt x="1049" y="329"/>
                    </a:cubicBezTo>
                    <a:cubicBezTo>
                      <a:pt x="1030" y="332"/>
                      <a:pt x="1021" y="322"/>
                      <a:pt x="1004" y="315"/>
                    </a:cubicBezTo>
                    <a:cubicBezTo>
                      <a:pt x="986" y="308"/>
                      <a:pt x="942" y="308"/>
                      <a:pt x="951" y="322"/>
                    </a:cubicBezTo>
                    <a:cubicBezTo>
                      <a:pt x="956" y="332"/>
                      <a:pt x="1011" y="353"/>
                      <a:pt x="1016" y="343"/>
                    </a:cubicBezTo>
                    <a:cubicBezTo>
                      <a:pt x="1023" y="334"/>
                      <a:pt x="1037" y="355"/>
                      <a:pt x="1044" y="364"/>
                    </a:cubicBezTo>
                    <a:cubicBezTo>
                      <a:pt x="1053" y="374"/>
                      <a:pt x="1039" y="378"/>
                      <a:pt x="1046" y="397"/>
                    </a:cubicBezTo>
                    <a:close/>
                    <a:moveTo>
                      <a:pt x="1093" y="285"/>
                    </a:moveTo>
                    <a:lnTo>
                      <a:pt x="1093" y="285"/>
                    </a:lnTo>
                    <a:cubicBezTo>
                      <a:pt x="1077" y="278"/>
                      <a:pt x="1056" y="294"/>
                      <a:pt x="1074" y="301"/>
                    </a:cubicBezTo>
                    <a:cubicBezTo>
                      <a:pt x="1088" y="308"/>
                      <a:pt x="1111" y="294"/>
                      <a:pt x="1093" y="285"/>
                    </a:cubicBezTo>
                    <a:close/>
                    <a:moveTo>
                      <a:pt x="958" y="180"/>
                    </a:moveTo>
                    <a:lnTo>
                      <a:pt x="958" y="180"/>
                    </a:lnTo>
                    <a:cubicBezTo>
                      <a:pt x="972" y="187"/>
                      <a:pt x="965" y="196"/>
                      <a:pt x="979" y="203"/>
                    </a:cubicBezTo>
                    <a:cubicBezTo>
                      <a:pt x="995" y="210"/>
                      <a:pt x="1037" y="194"/>
                      <a:pt x="1042" y="206"/>
                    </a:cubicBezTo>
                    <a:cubicBezTo>
                      <a:pt x="1044" y="215"/>
                      <a:pt x="998" y="215"/>
                      <a:pt x="1004" y="222"/>
                    </a:cubicBezTo>
                    <a:cubicBezTo>
                      <a:pt x="1009" y="229"/>
                      <a:pt x="1037" y="241"/>
                      <a:pt x="1035" y="245"/>
                    </a:cubicBezTo>
                    <a:cubicBezTo>
                      <a:pt x="1030" y="250"/>
                      <a:pt x="1079" y="266"/>
                      <a:pt x="1083" y="259"/>
                    </a:cubicBezTo>
                    <a:cubicBezTo>
                      <a:pt x="1088" y="252"/>
                      <a:pt x="1102" y="255"/>
                      <a:pt x="1114" y="259"/>
                    </a:cubicBezTo>
                    <a:cubicBezTo>
                      <a:pt x="1125" y="264"/>
                      <a:pt x="1128" y="229"/>
                      <a:pt x="1135" y="236"/>
                    </a:cubicBezTo>
                    <a:cubicBezTo>
                      <a:pt x="1144" y="241"/>
                      <a:pt x="1144" y="222"/>
                      <a:pt x="1158" y="217"/>
                    </a:cubicBezTo>
                    <a:cubicBezTo>
                      <a:pt x="1172" y="210"/>
                      <a:pt x="1190" y="210"/>
                      <a:pt x="1193" y="206"/>
                    </a:cubicBezTo>
                    <a:cubicBezTo>
                      <a:pt x="1193" y="201"/>
                      <a:pt x="1188" y="194"/>
                      <a:pt x="1172" y="196"/>
                    </a:cubicBezTo>
                    <a:cubicBezTo>
                      <a:pt x="1156" y="196"/>
                      <a:pt x="1144" y="189"/>
                      <a:pt x="1151" y="180"/>
                    </a:cubicBezTo>
                    <a:cubicBezTo>
                      <a:pt x="1158" y="171"/>
                      <a:pt x="1132" y="168"/>
                      <a:pt x="1142" y="161"/>
                    </a:cubicBezTo>
                    <a:cubicBezTo>
                      <a:pt x="1151" y="154"/>
                      <a:pt x="1123" y="145"/>
                      <a:pt x="1128" y="157"/>
                    </a:cubicBezTo>
                    <a:cubicBezTo>
                      <a:pt x="1130" y="168"/>
                      <a:pt x="1109" y="159"/>
                      <a:pt x="1107" y="147"/>
                    </a:cubicBezTo>
                    <a:cubicBezTo>
                      <a:pt x="1104" y="138"/>
                      <a:pt x="1065" y="133"/>
                      <a:pt x="1039" y="110"/>
                    </a:cubicBezTo>
                    <a:cubicBezTo>
                      <a:pt x="1014" y="89"/>
                      <a:pt x="988" y="103"/>
                      <a:pt x="1004" y="105"/>
                    </a:cubicBezTo>
                    <a:cubicBezTo>
                      <a:pt x="1018" y="110"/>
                      <a:pt x="1018" y="117"/>
                      <a:pt x="1004" y="115"/>
                    </a:cubicBezTo>
                    <a:cubicBezTo>
                      <a:pt x="993" y="115"/>
                      <a:pt x="972" y="117"/>
                      <a:pt x="990" y="124"/>
                    </a:cubicBezTo>
                    <a:cubicBezTo>
                      <a:pt x="1011" y="131"/>
                      <a:pt x="990" y="136"/>
                      <a:pt x="974" y="136"/>
                    </a:cubicBezTo>
                    <a:cubicBezTo>
                      <a:pt x="958" y="136"/>
                      <a:pt x="956" y="157"/>
                      <a:pt x="976" y="159"/>
                    </a:cubicBezTo>
                    <a:cubicBezTo>
                      <a:pt x="998" y="161"/>
                      <a:pt x="983" y="173"/>
                      <a:pt x="965" y="168"/>
                    </a:cubicBezTo>
                    <a:cubicBezTo>
                      <a:pt x="949" y="164"/>
                      <a:pt x="944" y="173"/>
                      <a:pt x="958" y="180"/>
                    </a:cubicBezTo>
                    <a:close/>
                    <a:moveTo>
                      <a:pt x="1072" y="87"/>
                    </a:moveTo>
                    <a:lnTo>
                      <a:pt x="1072" y="87"/>
                    </a:lnTo>
                    <a:cubicBezTo>
                      <a:pt x="1086" y="77"/>
                      <a:pt x="1095" y="84"/>
                      <a:pt x="1083" y="89"/>
                    </a:cubicBezTo>
                    <a:cubicBezTo>
                      <a:pt x="1074" y="96"/>
                      <a:pt x="1077" y="98"/>
                      <a:pt x="1093" y="98"/>
                    </a:cubicBezTo>
                    <a:cubicBezTo>
                      <a:pt x="1109" y="96"/>
                      <a:pt x="1086" y="103"/>
                      <a:pt x="1086" y="112"/>
                    </a:cubicBezTo>
                    <a:cubicBezTo>
                      <a:pt x="1086" y="122"/>
                      <a:pt x="1104" y="115"/>
                      <a:pt x="1107" y="126"/>
                    </a:cubicBezTo>
                    <a:cubicBezTo>
                      <a:pt x="1107" y="136"/>
                      <a:pt x="1149" y="138"/>
                      <a:pt x="1160" y="126"/>
                    </a:cubicBezTo>
                    <a:cubicBezTo>
                      <a:pt x="1172" y="115"/>
                      <a:pt x="1167" y="131"/>
                      <a:pt x="1167" y="138"/>
                    </a:cubicBezTo>
                    <a:cubicBezTo>
                      <a:pt x="1165" y="145"/>
                      <a:pt x="1223" y="152"/>
                      <a:pt x="1228" y="143"/>
                    </a:cubicBezTo>
                    <a:cubicBezTo>
                      <a:pt x="1230" y="133"/>
                      <a:pt x="1237" y="136"/>
                      <a:pt x="1249" y="140"/>
                    </a:cubicBezTo>
                    <a:cubicBezTo>
                      <a:pt x="1260" y="143"/>
                      <a:pt x="1316" y="129"/>
                      <a:pt x="1316" y="117"/>
                    </a:cubicBezTo>
                    <a:cubicBezTo>
                      <a:pt x="1318" y="105"/>
                      <a:pt x="1335" y="124"/>
                      <a:pt x="1316" y="136"/>
                    </a:cubicBezTo>
                    <a:cubicBezTo>
                      <a:pt x="1300" y="147"/>
                      <a:pt x="1263" y="145"/>
                      <a:pt x="1246" y="150"/>
                    </a:cubicBezTo>
                    <a:cubicBezTo>
                      <a:pt x="1232" y="157"/>
                      <a:pt x="1258" y="166"/>
                      <a:pt x="1274" y="180"/>
                    </a:cubicBezTo>
                    <a:cubicBezTo>
                      <a:pt x="1290" y="192"/>
                      <a:pt x="1253" y="185"/>
                      <a:pt x="1237" y="168"/>
                    </a:cubicBezTo>
                    <a:cubicBezTo>
                      <a:pt x="1223" y="152"/>
                      <a:pt x="1188" y="152"/>
                      <a:pt x="1172" y="154"/>
                    </a:cubicBezTo>
                    <a:cubicBezTo>
                      <a:pt x="1153" y="154"/>
                      <a:pt x="1158" y="187"/>
                      <a:pt x="1172" y="187"/>
                    </a:cubicBezTo>
                    <a:cubicBezTo>
                      <a:pt x="1186" y="187"/>
                      <a:pt x="1197" y="192"/>
                      <a:pt x="1211" y="213"/>
                    </a:cubicBezTo>
                    <a:cubicBezTo>
                      <a:pt x="1225" y="234"/>
                      <a:pt x="1253" y="229"/>
                      <a:pt x="1253" y="238"/>
                    </a:cubicBezTo>
                    <a:cubicBezTo>
                      <a:pt x="1253" y="248"/>
                      <a:pt x="1216" y="231"/>
                      <a:pt x="1195" y="227"/>
                    </a:cubicBezTo>
                    <a:cubicBezTo>
                      <a:pt x="1174" y="224"/>
                      <a:pt x="1142" y="236"/>
                      <a:pt x="1142" y="252"/>
                    </a:cubicBezTo>
                    <a:cubicBezTo>
                      <a:pt x="1139" y="266"/>
                      <a:pt x="1172" y="264"/>
                      <a:pt x="1193" y="252"/>
                    </a:cubicBezTo>
                    <a:cubicBezTo>
                      <a:pt x="1211" y="241"/>
                      <a:pt x="1197" y="257"/>
                      <a:pt x="1188" y="266"/>
                    </a:cubicBezTo>
                    <a:cubicBezTo>
                      <a:pt x="1176" y="276"/>
                      <a:pt x="1211" y="283"/>
                      <a:pt x="1211" y="294"/>
                    </a:cubicBezTo>
                    <a:cubicBezTo>
                      <a:pt x="1211" y="306"/>
                      <a:pt x="1186" y="301"/>
                      <a:pt x="1183" y="292"/>
                    </a:cubicBezTo>
                    <a:cubicBezTo>
                      <a:pt x="1181" y="280"/>
                      <a:pt x="1172" y="271"/>
                      <a:pt x="1146" y="273"/>
                    </a:cubicBezTo>
                    <a:cubicBezTo>
                      <a:pt x="1123" y="276"/>
                      <a:pt x="1128" y="292"/>
                      <a:pt x="1144" y="294"/>
                    </a:cubicBezTo>
                    <a:cubicBezTo>
                      <a:pt x="1158" y="294"/>
                      <a:pt x="1160" y="306"/>
                      <a:pt x="1144" y="306"/>
                    </a:cubicBezTo>
                    <a:cubicBezTo>
                      <a:pt x="1125" y="306"/>
                      <a:pt x="1088" y="318"/>
                      <a:pt x="1100" y="329"/>
                    </a:cubicBezTo>
                    <a:cubicBezTo>
                      <a:pt x="1114" y="341"/>
                      <a:pt x="1160" y="329"/>
                      <a:pt x="1169" y="336"/>
                    </a:cubicBezTo>
                    <a:cubicBezTo>
                      <a:pt x="1179" y="343"/>
                      <a:pt x="1202" y="346"/>
                      <a:pt x="1207" y="339"/>
                    </a:cubicBezTo>
                    <a:cubicBezTo>
                      <a:pt x="1211" y="329"/>
                      <a:pt x="1232" y="334"/>
                      <a:pt x="1251" y="334"/>
                    </a:cubicBezTo>
                    <a:cubicBezTo>
                      <a:pt x="1270" y="334"/>
                      <a:pt x="1274" y="336"/>
                      <a:pt x="1281" y="343"/>
                    </a:cubicBezTo>
                    <a:cubicBezTo>
                      <a:pt x="1290" y="350"/>
                      <a:pt x="1307" y="348"/>
                      <a:pt x="1316" y="341"/>
                    </a:cubicBezTo>
                    <a:cubicBezTo>
                      <a:pt x="1328" y="334"/>
                      <a:pt x="1328" y="334"/>
                      <a:pt x="1339" y="334"/>
                    </a:cubicBezTo>
                    <a:cubicBezTo>
                      <a:pt x="1353" y="334"/>
                      <a:pt x="1355" y="325"/>
                      <a:pt x="1349" y="315"/>
                    </a:cubicBezTo>
                    <a:cubicBezTo>
                      <a:pt x="1342" y="304"/>
                      <a:pt x="1325" y="322"/>
                      <a:pt x="1323" y="315"/>
                    </a:cubicBezTo>
                    <a:cubicBezTo>
                      <a:pt x="1321" y="306"/>
                      <a:pt x="1307" y="301"/>
                      <a:pt x="1279" y="306"/>
                    </a:cubicBezTo>
                    <a:cubicBezTo>
                      <a:pt x="1253" y="311"/>
                      <a:pt x="1265" y="290"/>
                      <a:pt x="1281" y="294"/>
                    </a:cubicBezTo>
                    <a:cubicBezTo>
                      <a:pt x="1297" y="299"/>
                      <a:pt x="1318" y="297"/>
                      <a:pt x="1337" y="292"/>
                    </a:cubicBezTo>
                    <a:cubicBezTo>
                      <a:pt x="1353" y="287"/>
                      <a:pt x="1339" y="278"/>
                      <a:pt x="1339" y="271"/>
                    </a:cubicBezTo>
                    <a:cubicBezTo>
                      <a:pt x="1339" y="264"/>
                      <a:pt x="1362" y="269"/>
                      <a:pt x="1379" y="269"/>
                    </a:cubicBezTo>
                    <a:cubicBezTo>
                      <a:pt x="1395" y="269"/>
                      <a:pt x="1421" y="241"/>
                      <a:pt x="1421" y="224"/>
                    </a:cubicBezTo>
                    <a:cubicBezTo>
                      <a:pt x="1423" y="208"/>
                      <a:pt x="1383" y="213"/>
                      <a:pt x="1365" y="213"/>
                    </a:cubicBezTo>
                    <a:cubicBezTo>
                      <a:pt x="1346" y="213"/>
                      <a:pt x="1376" y="199"/>
                      <a:pt x="1414" y="201"/>
                    </a:cubicBezTo>
                    <a:cubicBezTo>
                      <a:pt x="1449" y="201"/>
                      <a:pt x="1432" y="185"/>
                      <a:pt x="1439" y="180"/>
                    </a:cubicBezTo>
                    <a:cubicBezTo>
                      <a:pt x="1446" y="175"/>
                      <a:pt x="1463" y="187"/>
                      <a:pt x="1481" y="182"/>
                    </a:cubicBezTo>
                    <a:cubicBezTo>
                      <a:pt x="1500" y="180"/>
                      <a:pt x="1486" y="164"/>
                      <a:pt x="1500" y="164"/>
                    </a:cubicBezTo>
                    <a:cubicBezTo>
                      <a:pt x="1507" y="164"/>
                      <a:pt x="1528" y="150"/>
                      <a:pt x="1565" y="129"/>
                    </a:cubicBezTo>
                    <a:cubicBezTo>
                      <a:pt x="1604" y="108"/>
                      <a:pt x="1634" y="110"/>
                      <a:pt x="1637" y="98"/>
                    </a:cubicBezTo>
                    <a:cubicBezTo>
                      <a:pt x="1639" y="87"/>
                      <a:pt x="1583" y="98"/>
                      <a:pt x="1574" y="96"/>
                    </a:cubicBezTo>
                    <a:cubicBezTo>
                      <a:pt x="1565" y="91"/>
                      <a:pt x="1611" y="82"/>
                      <a:pt x="1623" y="84"/>
                    </a:cubicBezTo>
                    <a:cubicBezTo>
                      <a:pt x="1634" y="87"/>
                      <a:pt x="1649" y="84"/>
                      <a:pt x="1688" y="66"/>
                    </a:cubicBezTo>
                    <a:cubicBezTo>
                      <a:pt x="1728" y="47"/>
                      <a:pt x="1709" y="42"/>
                      <a:pt x="1693" y="45"/>
                    </a:cubicBezTo>
                    <a:cubicBezTo>
                      <a:pt x="1679" y="47"/>
                      <a:pt x="1660" y="42"/>
                      <a:pt x="1660" y="31"/>
                    </a:cubicBezTo>
                    <a:cubicBezTo>
                      <a:pt x="1663" y="21"/>
                      <a:pt x="1637" y="31"/>
                      <a:pt x="1637" y="24"/>
                    </a:cubicBezTo>
                    <a:cubicBezTo>
                      <a:pt x="1634" y="19"/>
                      <a:pt x="1614" y="21"/>
                      <a:pt x="1588" y="31"/>
                    </a:cubicBezTo>
                    <a:cubicBezTo>
                      <a:pt x="1565" y="40"/>
                      <a:pt x="1586" y="21"/>
                      <a:pt x="1597" y="17"/>
                    </a:cubicBezTo>
                    <a:cubicBezTo>
                      <a:pt x="1607" y="14"/>
                      <a:pt x="1535" y="17"/>
                      <a:pt x="1523" y="10"/>
                    </a:cubicBezTo>
                    <a:cubicBezTo>
                      <a:pt x="1509" y="0"/>
                      <a:pt x="1495" y="24"/>
                      <a:pt x="1486" y="12"/>
                    </a:cubicBezTo>
                    <a:cubicBezTo>
                      <a:pt x="1474" y="0"/>
                      <a:pt x="1444" y="10"/>
                      <a:pt x="1449" y="19"/>
                    </a:cubicBezTo>
                    <a:cubicBezTo>
                      <a:pt x="1451" y="26"/>
                      <a:pt x="1444" y="26"/>
                      <a:pt x="1432" y="17"/>
                    </a:cubicBezTo>
                    <a:cubicBezTo>
                      <a:pt x="1421" y="7"/>
                      <a:pt x="1400" y="19"/>
                      <a:pt x="1379" y="17"/>
                    </a:cubicBezTo>
                    <a:cubicBezTo>
                      <a:pt x="1360" y="12"/>
                      <a:pt x="1367" y="31"/>
                      <a:pt x="1346" y="21"/>
                    </a:cubicBezTo>
                    <a:cubicBezTo>
                      <a:pt x="1325" y="12"/>
                      <a:pt x="1302" y="17"/>
                      <a:pt x="1307" y="21"/>
                    </a:cubicBezTo>
                    <a:cubicBezTo>
                      <a:pt x="1314" y="24"/>
                      <a:pt x="1307" y="28"/>
                      <a:pt x="1297" y="26"/>
                    </a:cubicBezTo>
                    <a:cubicBezTo>
                      <a:pt x="1286" y="24"/>
                      <a:pt x="1279" y="26"/>
                      <a:pt x="1283" y="35"/>
                    </a:cubicBezTo>
                    <a:cubicBezTo>
                      <a:pt x="1288" y="47"/>
                      <a:pt x="1249" y="33"/>
                      <a:pt x="1249" y="45"/>
                    </a:cubicBezTo>
                    <a:cubicBezTo>
                      <a:pt x="1249" y="54"/>
                      <a:pt x="1235" y="61"/>
                      <a:pt x="1223" y="52"/>
                    </a:cubicBezTo>
                    <a:cubicBezTo>
                      <a:pt x="1211" y="42"/>
                      <a:pt x="1176" y="38"/>
                      <a:pt x="1186" y="47"/>
                    </a:cubicBezTo>
                    <a:cubicBezTo>
                      <a:pt x="1197" y="56"/>
                      <a:pt x="1153" y="52"/>
                      <a:pt x="1165" y="59"/>
                    </a:cubicBezTo>
                    <a:cubicBezTo>
                      <a:pt x="1176" y="68"/>
                      <a:pt x="1151" y="75"/>
                      <a:pt x="1151" y="70"/>
                    </a:cubicBezTo>
                    <a:cubicBezTo>
                      <a:pt x="1151" y="66"/>
                      <a:pt x="1128" y="56"/>
                      <a:pt x="1118" y="66"/>
                    </a:cubicBezTo>
                    <a:cubicBezTo>
                      <a:pt x="1109" y="73"/>
                      <a:pt x="1107" y="84"/>
                      <a:pt x="1102" y="77"/>
                    </a:cubicBezTo>
                    <a:cubicBezTo>
                      <a:pt x="1097" y="73"/>
                      <a:pt x="1077" y="75"/>
                      <a:pt x="1056" y="82"/>
                    </a:cubicBezTo>
                    <a:cubicBezTo>
                      <a:pt x="1037" y="89"/>
                      <a:pt x="1058" y="96"/>
                      <a:pt x="1072" y="87"/>
                    </a:cubicBezTo>
                    <a:close/>
                    <a:moveTo>
                      <a:pt x="1309" y="901"/>
                    </a:moveTo>
                    <a:lnTo>
                      <a:pt x="1309" y="901"/>
                    </a:lnTo>
                    <a:cubicBezTo>
                      <a:pt x="1316" y="901"/>
                      <a:pt x="1330" y="878"/>
                      <a:pt x="1311" y="878"/>
                    </a:cubicBezTo>
                    <a:cubicBezTo>
                      <a:pt x="1295" y="880"/>
                      <a:pt x="1300" y="903"/>
                      <a:pt x="1309" y="901"/>
                    </a:cubicBezTo>
                    <a:close/>
                    <a:moveTo>
                      <a:pt x="1228" y="882"/>
                    </a:moveTo>
                    <a:lnTo>
                      <a:pt x="1228" y="882"/>
                    </a:lnTo>
                    <a:cubicBezTo>
                      <a:pt x="1242" y="892"/>
                      <a:pt x="1265" y="866"/>
                      <a:pt x="1263" y="857"/>
                    </a:cubicBezTo>
                    <a:cubicBezTo>
                      <a:pt x="1260" y="850"/>
                      <a:pt x="1209" y="871"/>
                      <a:pt x="1228" y="882"/>
                    </a:cubicBezTo>
                    <a:close/>
                    <a:moveTo>
                      <a:pt x="1295" y="828"/>
                    </a:moveTo>
                    <a:lnTo>
                      <a:pt x="1295" y="828"/>
                    </a:lnTo>
                    <a:cubicBezTo>
                      <a:pt x="1297" y="819"/>
                      <a:pt x="1263" y="817"/>
                      <a:pt x="1265" y="805"/>
                    </a:cubicBezTo>
                    <a:cubicBezTo>
                      <a:pt x="1267" y="796"/>
                      <a:pt x="1235" y="786"/>
                      <a:pt x="1223" y="782"/>
                    </a:cubicBezTo>
                    <a:cubicBezTo>
                      <a:pt x="1214" y="775"/>
                      <a:pt x="1197" y="773"/>
                      <a:pt x="1197" y="761"/>
                    </a:cubicBezTo>
                    <a:cubicBezTo>
                      <a:pt x="1197" y="749"/>
                      <a:pt x="1174" y="759"/>
                      <a:pt x="1174" y="775"/>
                    </a:cubicBezTo>
                    <a:cubicBezTo>
                      <a:pt x="1172" y="791"/>
                      <a:pt x="1162" y="789"/>
                      <a:pt x="1167" y="805"/>
                    </a:cubicBezTo>
                    <a:cubicBezTo>
                      <a:pt x="1172" y="821"/>
                      <a:pt x="1149" y="824"/>
                      <a:pt x="1151" y="833"/>
                    </a:cubicBezTo>
                    <a:cubicBezTo>
                      <a:pt x="1153" y="843"/>
                      <a:pt x="1165" y="831"/>
                      <a:pt x="1176" y="831"/>
                    </a:cubicBezTo>
                    <a:cubicBezTo>
                      <a:pt x="1188" y="831"/>
                      <a:pt x="1174" y="847"/>
                      <a:pt x="1188" y="850"/>
                    </a:cubicBezTo>
                    <a:cubicBezTo>
                      <a:pt x="1200" y="850"/>
                      <a:pt x="1218" y="838"/>
                      <a:pt x="1223" y="828"/>
                    </a:cubicBezTo>
                    <a:cubicBezTo>
                      <a:pt x="1228" y="821"/>
                      <a:pt x="1237" y="819"/>
                      <a:pt x="1251" y="828"/>
                    </a:cubicBezTo>
                    <a:cubicBezTo>
                      <a:pt x="1265" y="838"/>
                      <a:pt x="1293" y="838"/>
                      <a:pt x="1295" y="828"/>
                    </a:cubicBezTo>
                    <a:close/>
                    <a:moveTo>
                      <a:pt x="1602" y="747"/>
                    </a:moveTo>
                    <a:lnTo>
                      <a:pt x="1602" y="747"/>
                    </a:lnTo>
                    <a:cubicBezTo>
                      <a:pt x="1614" y="747"/>
                      <a:pt x="1616" y="761"/>
                      <a:pt x="1634" y="777"/>
                    </a:cubicBezTo>
                    <a:cubicBezTo>
                      <a:pt x="1651" y="791"/>
                      <a:pt x="1653" y="782"/>
                      <a:pt x="1656" y="770"/>
                    </a:cubicBezTo>
                    <a:cubicBezTo>
                      <a:pt x="1658" y="761"/>
                      <a:pt x="1679" y="768"/>
                      <a:pt x="1679" y="759"/>
                    </a:cubicBezTo>
                    <a:cubicBezTo>
                      <a:pt x="1677" y="747"/>
                      <a:pt x="1693" y="735"/>
                      <a:pt x="1704" y="731"/>
                    </a:cubicBezTo>
                    <a:cubicBezTo>
                      <a:pt x="1716" y="726"/>
                      <a:pt x="1695" y="714"/>
                      <a:pt x="1681" y="716"/>
                    </a:cubicBezTo>
                    <a:cubicBezTo>
                      <a:pt x="1665" y="716"/>
                      <a:pt x="1663" y="707"/>
                      <a:pt x="1663" y="700"/>
                    </a:cubicBezTo>
                    <a:cubicBezTo>
                      <a:pt x="1663" y="693"/>
                      <a:pt x="1634" y="677"/>
                      <a:pt x="1625" y="679"/>
                    </a:cubicBezTo>
                    <a:cubicBezTo>
                      <a:pt x="1616" y="682"/>
                      <a:pt x="1600" y="668"/>
                      <a:pt x="1588" y="668"/>
                    </a:cubicBezTo>
                    <a:cubicBezTo>
                      <a:pt x="1574" y="665"/>
                      <a:pt x="1558" y="656"/>
                      <a:pt x="1560" y="642"/>
                    </a:cubicBezTo>
                    <a:cubicBezTo>
                      <a:pt x="1560" y="630"/>
                      <a:pt x="1583" y="647"/>
                      <a:pt x="1588" y="637"/>
                    </a:cubicBezTo>
                    <a:cubicBezTo>
                      <a:pt x="1593" y="626"/>
                      <a:pt x="1565" y="633"/>
                      <a:pt x="1565" y="623"/>
                    </a:cubicBezTo>
                    <a:cubicBezTo>
                      <a:pt x="1562" y="616"/>
                      <a:pt x="1569" y="619"/>
                      <a:pt x="1576" y="614"/>
                    </a:cubicBezTo>
                    <a:cubicBezTo>
                      <a:pt x="1581" y="609"/>
                      <a:pt x="1572" y="600"/>
                      <a:pt x="1565" y="598"/>
                    </a:cubicBezTo>
                    <a:cubicBezTo>
                      <a:pt x="1558" y="593"/>
                      <a:pt x="1555" y="604"/>
                      <a:pt x="1549" y="604"/>
                    </a:cubicBezTo>
                    <a:cubicBezTo>
                      <a:pt x="1544" y="604"/>
                      <a:pt x="1549" y="593"/>
                      <a:pt x="1553" y="588"/>
                    </a:cubicBezTo>
                    <a:cubicBezTo>
                      <a:pt x="1558" y="581"/>
                      <a:pt x="1532" y="574"/>
                      <a:pt x="1521" y="577"/>
                    </a:cubicBezTo>
                    <a:cubicBezTo>
                      <a:pt x="1509" y="581"/>
                      <a:pt x="1504" y="574"/>
                      <a:pt x="1504" y="567"/>
                    </a:cubicBezTo>
                    <a:cubicBezTo>
                      <a:pt x="1504" y="558"/>
                      <a:pt x="1486" y="567"/>
                      <a:pt x="1479" y="572"/>
                    </a:cubicBezTo>
                    <a:cubicBezTo>
                      <a:pt x="1470" y="579"/>
                      <a:pt x="1460" y="567"/>
                      <a:pt x="1470" y="565"/>
                    </a:cubicBezTo>
                    <a:cubicBezTo>
                      <a:pt x="1481" y="565"/>
                      <a:pt x="1490" y="558"/>
                      <a:pt x="1488" y="549"/>
                    </a:cubicBezTo>
                    <a:cubicBezTo>
                      <a:pt x="1486" y="539"/>
                      <a:pt x="1460" y="539"/>
                      <a:pt x="1456" y="549"/>
                    </a:cubicBezTo>
                    <a:cubicBezTo>
                      <a:pt x="1451" y="560"/>
                      <a:pt x="1432" y="539"/>
                      <a:pt x="1432" y="530"/>
                    </a:cubicBezTo>
                    <a:cubicBezTo>
                      <a:pt x="1432" y="521"/>
                      <a:pt x="1402" y="528"/>
                      <a:pt x="1407" y="514"/>
                    </a:cubicBezTo>
                    <a:cubicBezTo>
                      <a:pt x="1409" y="499"/>
                      <a:pt x="1372" y="497"/>
                      <a:pt x="1360" y="497"/>
                    </a:cubicBezTo>
                    <a:cubicBezTo>
                      <a:pt x="1351" y="497"/>
                      <a:pt x="1335" y="504"/>
                      <a:pt x="1337" y="514"/>
                    </a:cubicBezTo>
                    <a:cubicBezTo>
                      <a:pt x="1339" y="523"/>
                      <a:pt x="1325" y="521"/>
                      <a:pt x="1323" y="509"/>
                    </a:cubicBezTo>
                    <a:cubicBezTo>
                      <a:pt x="1321" y="499"/>
                      <a:pt x="1297" y="521"/>
                      <a:pt x="1288" y="521"/>
                    </a:cubicBezTo>
                    <a:cubicBezTo>
                      <a:pt x="1281" y="521"/>
                      <a:pt x="1293" y="492"/>
                      <a:pt x="1290" y="486"/>
                    </a:cubicBezTo>
                    <a:cubicBezTo>
                      <a:pt x="1286" y="476"/>
                      <a:pt x="1281" y="474"/>
                      <a:pt x="1274" y="460"/>
                    </a:cubicBezTo>
                    <a:cubicBezTo>
                      <a:pt x="1270" y="446"/>
                      <a:pt x="1242" y="451"/>
                      <a:pt x="1232" y="460"/>
                    </a:cubicBezTo>
                    <a:cubicBezTo>
                      <a:pt x="1225" y="469"/>
                      <a:pt x="1202" y="465"/>
                      <a:pt x="1188" y="479"/>
                    </a:cubicBezTo>
                    <a:cubicBezTo>
                      <a:pt x="1174" y="490"/>
                      <a:pt x="1188" y="504"/>
                      <a:pt x="1195" y="509"/>
                    </a:cubicBezTo>
                    <a:cubicBezTo>
                      <a:pt x="1200" y="514"/>
                      <a:pt x="1174" y="521"/>
                      <a:pt x="1183" y="528"/>
                    </a:cubicBezTo>
                    <a:cubicBezTo>
                      <a:pt x="1193" y="537"/>
                      <a:pt x="1204" y="532"/>
                      <a:pt x="1207" y="544"/>
                    </a:cubicBezTo>
                    <a:cubicBezTo>
                      <a:pt x="1207" y="558"/>
                      <a:pt x="1174" y="542"/>
                      <a:pt x="1169" y="530"/>
                    </a:cubicBezTo>
                    <a:cubicBezTo>
                      <a:pt x="1165" y="521"/>
                      <a:pt x="1172" y="511"/>
                      <a:pt x="1165" y="504"/>
                    </a:cubicBezTo>
                    <a:cubicBezTo>
                      <a:pt x="1158" y="495"/>
                      <a:pt x="1165" y="486"/>
                      <a:pt x="1176" y="474"/>
                    </a:cubicBezTo>
                    <a:cubicBezTo>
                      <a:pt x="1188" y="460"/>
                      <a:pt x="1197" y="462"/>
                      <a:pt x="1197" y="453"/>
                    </a:cubicBezTo>
                    <a:cubicBezTo>
                      <a:pt x="1197" y="446"/>
                      <a:pt x="1146" y="446"/>
                      <a:pt x="1114" y="474"/>
                    </a:cubicBezTo>
                    <a:cubicBezTo>
                      <a:pt x="1083" y="504"/>
                      <a:pt x="1093" y="542"/>
                      <a:pt x="1095" y="549"/>
                    </a:cubicBezTo>
                    <a:cubicBezTo>
                      <a:pt x="1097" y="556"/>
                      <a:pt x="1123" y="553"/>
                      <a:pt x="1139" y="558"/>
                    </a:cubicBezTo>
                    <a:cubicBezTo>
                      <a:pt x="1156" y="563"/>
                      <a:pt x="1149" y="567"/>
                      <a:pt x="1135" y="567"/>
                    </a:cubicBezTo>
                    <a:cubicBezTo>
                      <a:pt x="1123" y="565"/>
                      <a:pt x="1102" y="560"/>
                      <a:pt x="1104" y="570"/>
                    </a:cubicBezTo>
                    <a:cubicBezTo>
                      <a:pt x="1104" y="579"/>
                      <a:pt x="1130" y="593"/>
                      <a:pt x="1144" y="591"/>
                    </a:cubicBezTo>
                    <a:cubicBezTo>
                      <a:pt x="1160" y="586"/>
                      <a:pt x="1160" y="586"/>
                      <a:pt x="1167" y="595"/>
                    </a:cubicBezTo>
                    <a:cubicBezTo>
                      <a:pt x="1172" y="602"/>
                      <a:pt x="1190" y="600"/>
                      <a:pt x="1209" y="602"/>
                    </a:cubicBezTo>
                    <a:cubicBezTo>
                      <a:pt x="1228" y="602"/>
                      <a:pt x="1246" y="609"/>
                      <a:pt x="1256" y="609"/>
                    </a:cubicBezTo>
                    <a:cubicBezTo>
                      <a:pt x="1265" y="611"/>
                      <a:pt x="1274" y="604"/>
                      <a:pt x="1277" y="600"/>
                    </a:cubicBezTo>
                    <a:cubicBezTo>
                      <a:pt x="1281" y="595"/>
                      <a:pt x="1316" y="609"/>
                      <a:pt x="1325" y="607"/>
                    </a:cubicBezTo>
                    <a:cubicBezTo>
                      <a:pt x="1337" y="607"/>
                      <a:pt x="1330" y="598"/>
                      <a:pt x="1323" y="593"/>
                    </a:cubicBezTo>
                    <a:cubicBezTo>
                      <a:pt x="1316" y="591"/>
                      <a:pt x="1318" y="579"/>
                      <a:pt x="1328" y="584"/>
                    </a:cubicBezTo>
                    <a:cubicBezTo>
                      <a:pt x="1337" y="588"/>
                      <a:pt x="1351" y="591"/>
                      <a:pt x="1353" y="600"/>
                    </a:cubicBezTo>
                    <a:cubicBezTo>
                      <a:pt x="1355" y="607"/>
                      <a:pt x="1362" y="602"/>
                      <a:pt x="1365" y="609"/>
                    </a:cubicBezTo>
                    <a:cubicBezTo>
                      <a:pt x="1365" y="616"/>
                      <a:pt x="1395" y="623"/>
                      <a:pt x="1395" y="633"/>
                    </a:cubicBezTo>
                    <a:cubicBezTo>
                      <a:pt x="1397" y="640"/>
                      <a:pt x="1367" y="642"/>
                      <a:pt x="1376" y="649"/>
                    </a:cubicBezTo>
                    <a:cubicBezTo>
                      <a:pt x="1383" y="656"/>
                      <a:pt x="1397" y="642"/>
                      <a:pt x="1409" y="640"/>
                    </a:cubicBezTo>
                    <a:cubicBezTo>
                      <a:pt x="1421" y="640"/>
                      <a:pt x="1421" y="665"/>
                      <a:pt x="1428" y="661"/>
                    </a:cubicBezTo>
                    <a:cubicBezTo>
                      <a:pt x="1439" y="656"/>
                      <a:pt x="1449" y="665"/>
                      <a:pt x="1460" y="682"/>
                    </a:cubicBezTo>
                    <a:cubicBezTo>
                      <a:pt x="1472" y="698"/>
                      <a:pt x="1460" y="712"/>
                      <a:pt x="1460" y="719"/>
                    </a:cubicBezTo>
                    <a:cubicBezTo>
                      <a:pt x="1460" y="724"/>
                      <a:pt x="1483" y="724"/>
                      <a:pt x="1495" y="716"/>
                    </a:cubicBezTo>
                    <a:cubicBezTo>
                      <a:pt x="1507" y="709"/>
                      <a:pt x="1518" y="724"/>
                      <a:pt x="1528" y="733"/>
                    </a:cubicBezTo>
                    <a:cubicBezTo>
                      <a:pt x="1537" y="740"/>
                      <a:pt x="1493" y="754"/>
                      <a:pt x="1497" y="747"/>
                    </a:cubicBezTo>
                    <a:cubicBezTo>
                      <a:pt x="1500" y="740"/>
                      <a:pt x="1470" y="716"/>
                      <a:pt x="1444" y="728"/>
                    </a:cubicBezTo>
                    <a:cubicBezTo>
                      <a:pt x="1416" y="738"/>
                      <a:pt x="1435" y="754"/>
                      <a:pt x="1437" y="763"/>
                    </a:cubicBezTo>
                    <a:cubicBezTo>
                      <a:pt x="1442" y="773"/>
                      <a:pt x="1414" y="782"/>
                      <a:pt x="1388" y="773"/>
                    </a:cubicBezTo>
                    <a:cubicBezTo>
                      <a:pt x="1362" y="766"/>
                      <a:pt x="1369" y="780"/>
                      <a:pt x="1360" y="780"/>
                    </a:cubicBezTo>
                    <a:cubicBezTo>
                      <a:pt x="1349" y="780"/>
                      <a:pt x="1337" y="796"/>
                      <a:pt x="1346" y="805"/>
                    </a:cubicBezTo>
                    <a:cubicBezTo>
                      <a:pt x="1355" y="817"/>
                      <a:pt x="1376" y="807"/>
                      <a:pt x="1395" y="807"/>
                    </a:cubicBezTo>
                    <a:cubicBezTo>
                      <a:pt x="1411" y="807"/>
                      <a:pt x="1414" y="812"/>
                      <a:pt x="1416" y="803"/>
                    </a:cubicBezTo>
                    <a:cubicBezTo>
                      <a:pt x="1416" y="794"/>
                      <a:pt x="1435" y="798"/>
                      <a:pt x="1446" y="803"/>
                    </a:cubicBezTo>
                    <a:cubicBezTo>
                      <a:pt x="1460" y="805"/>
                      <a:pt x="1456" y="821"/>
                      <a:pt x="1472" y="824"/>
                    </a:cubicBezTo>
                    <a:cubicBezTo>
                      <a:pt x="1486" y="826"/>
                      <a:pt x="1474" y="840"/>
                      <a:pt x="1483" y="852"/>
                    </a:cubicBezTo>
                    <a:cubicBezTo>
                      <a:pt x="1493" y="861"/>
                      <a:pt x="1523" y="857"/>
                      <a:pt x="1535" y="866"/>
                    </a:cubicBezTo>
                    <a:cubicBezTo>
                      <a:pt x="1546" y="878"/>
                      <a:pt x="1593" y="901"/>
                      <a:pt x="1600" y="892"/>
                    </a:cubicBezTo>
                    <a:cubicBezTo>
                      <a:pt x="1609" y="882"/>
                      <a:pt x="1560" y="840"/>
                      <a:pt x="1544" y="836"/>
                    </a:cubicBezTo>
                    <a:cubicBezTo>
                      <a:pt x="1530" y="831"/>
                      <a:pt x="1560" y="826"/>
                      <a:pt x="1576" y="843"/>
                    </a:cubicBezTo>
                    <a:cubicBezTo>
                      <a:pt x="1595" y="857"/>
                      <a:pt x="1621" y="861"/>
                      <a:pt x="1634" y="845"/>
                    </a:cubicBezTo>
                    <a:cubicBezTo>
                      <a:pt x="1649" y="828"/>
                      <a:pt x="1623" y="833"/>
                      <a:pt x="1623" y="821"/>
                    </a:cubicBezTo>
                    <a:cubicBezTo>
                      <a:pt x="1623" y="807"/>
                      <a:pt x="1614" y="791"/>
                      <a:pt x="1602" y="791"/>
                    </a:cubicBezTo>
                    <a:cubicBezTo>
                      <a:pt x="1588" y="791"/>
                      <a:pt x="1555" y="766"/>
                      <a:pt x="1567" y="759"/>
                    </a:cubicBezTo>
                    <a:cubicBezTo>
                      <a:pt x="1579" y="754"/>
                      <a:pt x="1562" y="747"/>
                      <a:pt x="1572" y="735"/>
                    </a:cubicBezTo>
                    <a:cubicBezTo>
                      <a:pt x="1581" y="726"/>
                      <a:pt x="1590" y="745"/>
                      <a:pt x="1602" y="747"/>
                    </a:cubicBezTo>
                    <a:close/>
                    <a:moveTo>
                      <a:pt x="1404" y="700"/>
                    </a:moveTo>
                    <a:lnTo>
                      <a:pt x="1404" y="700"/>
                    </a:lnTo>
                    <a:cubicBezTo>
                      <a:pt x="1416" y="698"/>
                      <a:pt x="1414" y="682"/>
                      <a:pt x="1407" y="672"/>
                    </a:cubicBezTo>
                    <a:cubicBezTo>
                      <a:pt x="1402" y="665"/>
                      <a:pt x="1390" y="665"/>
                      <a:pt x="1379" y="665"/>
                    </a:cubicBezTo>
                    <a:cubicBezTo>
                      <a:pt x="1369" y="668"/>
                      <a:pt x="1351" y="682"/>
                      <a:pt x="1360" y="698"/>
                    </a:cubicBezTo>
                    <a:cubicBezTo>
                      <a:pt x="1369" y="714"/>
                      <a:pt x="1393" y="703"/>
                      <a:pt x="1404" y="700"/>
                    </a:cubicBezTo>
                    <a:close/>
                    <a:moveTo>
                      <a:pt x="1286" y="455"/>
                    </a:moveTo>
                    <a:lnTo>
                      <a:pt x="1286" y="455"/>
                    </a:lnTo>
                    <a:cubicBezTo>
                      <a:pt x="1281" y="467"/>
                      <a:pt x="1297" y="467"/>
                      <a:pt x="1300" y="481"/>
                    </a:cubicBezTo>
                    <a:cubicBezTo>
                      <a:pt x="1300" y="495"/>
                      <a:pt x="1318" y="499"/>
                      <a:pt x="1332" y="492"/>
                    </a:cubicBezTo>
                    <a:cubicBezTo>
                      <a:pt x="1344" y="483"/>
                      <a:pt x="1381" y="495"/>
                      <a:pt x="1381" y="483"/>
                    </a:cubicBezTo>
                    <a:cubicBezTo>
                      <a:pt x="1381" y="474"/>
                      <a:pt x="1342" y="453"/>
                      <a:pt x="1328" y="458"/>
                    </a:cubicBezTo>
                    <a:cubicBezTo>
                      <a:pt x="1314" y="460"/>
                      <a:pt x="1293" y="444"/>
                      <a:pt x="1286" y="455"/>
                    </a:cubicBezTo>
                    <a:close/>
                    <a:moveTo>
                      <a:pt x="1639" y="1260"/>
                    </a:moveTo>
                    <a:lnTo>
                      <a:pt x="1639" y="1260"/>
                    </a:lnTo>
                    <a:cubicBezTo>
                      <a:pt x="1641" y="1267"/>
                      <a:pt x="1695" y="1291"/>
                      <a:pt x="1697" y="1279"/>
                    </a:cubicBezTo>
                    <a:cubicBezTo>
                      <a:pt x="1700" y="1270"/>
                      <a:pt x="1637" y="1253"/>
                      <a:pt x="1639" y="1260"/>
                    </a:cubicBezTo>
                    <a:close/>
                    <a:moveTo>
                      <a:pt x="1879" y="1316"/>
                    </a:moveTo>
                    <a:lnTo>
                      <a:pt x="1879" y="1316"/>
                    </a:lnTo>
                    <a:cubicBezTo>
                      <a:pt x="1874" y="1323"/>
                      <a:pt x="1870" y="1311"/>
                      <a:pt x="1877" y="1305"/>
                    </a:cubicBezTo>
                    <a:cubicBezTo>
                      <a:pt x="1886" y="1298"/>
                      <a:pt x="1877" y="1295"/>
                      <a:pt x="1867" y="1300"/>
                    </a:cubicBezTo>
                    <a:cubicBezTo>
                      <a:pt x="1860" y="1302"/>
                      <a:pt x="1862" y="1281"/>
                      <a:pt x="1870" y="1279"/>
                    </a:cubicBezTo>
                    <a:cubicBezTo>
                      <a:pt x="1877" y="1274"/>
                      <a:pt x="1853" y="1267"/>
                      <a:pt x="1853" y="1274"/>
                    </a:cubicBezTo>
                    <a:cubicBezTo>
                      <a:pt x="1853" y="1281"/>
                      <a:pt x="1835" y="1277"/>
                      <a:pt x="1835" y="1270"/>
                    </a:cubicBezTo>
                    <a:cubicBezTo>
                      <a:pt x="1832" y="1265"/>
                      <a:pt x="1821" y="1263"/>
                      <a:pt x="1823" y="1258"/>
                    </a:cubicBezTo>
                    <a:cubicBezTo>
                      <a:pt x="1828" y="1253"/>
                      <a:pt x="1809" y="1251"/>
                      <a:pt x="1807" y="1258"/>
                    </a:cubicBezTo>
                    <a:cubicBezTo>
                      <a:pt x="1807" y="1265"/>
                      <a:pt x="1800" y="1253"/>
                      <a:pt x="1809" y="1244"/>
                    </a:cubicBezTo>
                    <a:cubicBezTo>
                      <a:pt x="1818" y="1232"/>
                      <a:pt x="1816" y="1225"/>
                      <a:pt x="1825" y="1218"/>
                    </a:cubicBezTo>
                    <a:cubicBezTo>
                      <a:pt x="1835" y="1214"/>
                      <a:pt x="1823" y="1209"/>
                      <a:pt x="1814" y="1211"/>
                    </a:cubicBezTo>
                    <a:cubicBezTo>
                      <a:pt x="1804" y="1216"/>
                      <a:pt x="1781" y="1251"/>
                      <a:pt x="1781" y="1260"/>
                    </a:cubicBezTo>
                    <a:cubicBezTo>
                      <a:pt x="1781" y="1270"/>
                      <a:pt x="1779" y="1281"/>
                      <a:pt x="1772" y="1281"/>
                    </a:cubicBezTo>
                    <a:cubicBezTo>
                      <a:pt x="1763" y="1279"/>
                      <a:pt x="1751" y="1288"/>
                      <a:pt x="1758" y="1293"/>
                    </a:cubicBezTo>
                    <a:cubicBezTo>
                      <a:pt x="1765" y="1298"/>
                      <a:pt x="1742" y="1311"/>
                      <a:pt x="1753" y="1318"/>
                    </a:cubicBezTo>
                    <a:cubicBezTo>
                      <a:pt x="1760" y="1323"/>
                      <a:pt x="1774" y="1316"/>
                      <a:pt x="1786" y="1318"/>
                    </a:cubicBezTo>
                    <a:cubicBezTo>
                      <a:pt x="1797" y="1318"/>
                      <a:pt x="1807" y="1321"/>
                      <a:pt x="1816" y="1314"/>
                    </a:cubicBezTo>
                    <a:cubicBezTo>
                      <a:pt x="1825" y="1307"/>
                      <a:pt x="1825" y="1318"/>
                      <a:pt x="1835" y="1318"/>
                    </a:cubicBezTo>
                    <a:cubicBezTo>
                      <a:pt x="1844" y="1316"/>
                      <a:pt x="1830" y="1325"/>
                      <a:pt x="1830" y="1332"/>
                    </a:cubicBezTo>
                    <a:cubicBezTo>
                      <a:pt x="1830" y="1339"/>
                      <a:pt x="1842" y="1330"/>
                      <a:pt x="1848" y="1325"/>
                    </a:cubicBezTo>
                    <a:cubicBezTo>
                      <a:pt x="1855" y="1321"/>
                      <a:pt x="1865" y="1325"/>
                      <a:pt x="1860" y="1332"/>
                    </a:cubicBezTo>
                    <a:cubicBezTo>
                      <a:pt x="1858" y="1337"/>
                      <a:pt x="1881" y="1344"/>
                      <a:pt x="1888" y="1335"/>
                    </a:cubicBezTo>
                    <a:cubicBezTo>
                      <a:pt x="1893" y="1323"/>
                      <a:pt x="1881" y="1309"/>
                      <a:pt x="1879" y="1316"/>
                    </a:cubicBezTo>
                    <a:close/>
                    <a:moveTo>
                      <a:pt x="177" y="1141"/>
                    </a:moveTo>
                    <a:lnTo>
                      <a:pt x="177" y="1141"/>
                    </a:lnTo>
                    <a:cubicBezTo>
                      <a:pt x="158" y="1150"/>
                      <a:pt x="200" y="1195"/>
                      <a:pt x="209" y="1188"/>
                    </a:cubicBezTo>
                    <a:cubicBezTo>
                      <a:pt x="214" y="1186"/>
                      <a:pt x="197" y="1167"/>
                      <a:pt x="197" y="1155"/>
                    </a:cubicBezTo>
                    <a:cubicBezTo>
                      <a:pt x="197" y="1143"/>
                      <a:pt x="193" y="1132"/>
                      <a:pt x="177" y="1141"/>
                    </a:cubicBezTo>
                    <a:close/>
                    <a:moveTo>
                      <a:pt x="1728" y="1358"/>
                    </a:moveTo>
                    <a:lnTo>
                      <a:pt x="1728" y="1358"/>
                    </a:lnTo>
                    <a:cubicBezTo>
                      <a:pt x="1721" y="1358"/>
                      <a:pt x="1725" y="1349"/>
                      <a:pt x="1728" y="1342"/>
                    </a:cubicBezTo>
                    <a:cubicBezTo>
                      <a:pt x="1728" y="1337"/>
                      <a:pt x="1714" y="1344"/>
                      <a:pt x="1714" y="1351"/>
                    </a:cubicBezTo>
                    <a:cubicBezTo>
                      <a:pt x="1711" y="1358"/>
                      <a:pt x="1702" y="1360"/>
                      <a:pt x="1702" y="1363"/>
                    </a:cubicBezTo>
                    <a:cubicBezTo>
                      <a:pt x="1702" y="1375"/>
                      <a:pt x="1700" y="1370"/>
                      <a:pt x="1693" y="1372"/>
                    </a:cubicBezTo>
                    <a:cubicBezTo>
                      <a:pt x="1686" y="1377"/>
                      <a:pt x="1656" y="1372"/>
                      <a:pt x="1656" y="1365"/>
                    </a:cubicBezTo>
                    <a:cubicBezTo>
                      <a:pt x="1653" y="1358"/>
                      <a:pt x="1632" y="1356"/>
                      <a:pt x="1632" y="1346"/>
                    </a:cubicBezTo>
                    <a:cubicBezTo>
                      <a:pt x="1632" y="1337"/>
                      <a:pt x="1621" y="1335"/>
                      <a:pt x="1630" y="1325"/>
                    </a:cubicBezTo>
                    <a:cubicBezTo>
                      <a:pt x="1637" y="1316"/>
                      <a:pt x="1628" y="1311"/>
                      <a:pt x="1621" y="1318"/>
                    </a:cubicBezTo>
                    <a:cubicBezTo>
                      <a:pt x="1611" y="1325"/>
                      <a:pt x="1607" y="1314"/>
                      <a:pt x="1618" y="1309"/>
                    </a:cubicBezTo>
                    <a:cubicBezTo>
                      <a:pt x="1630" y="1305"/>
                      <a:pt x="1649" y="1302"/>
                      <a:pt x="1639" y="1281"/>
                    </a:cubicBezTo>
                    <a:cubicBezTo>
                      <a:pt x="1628" y="1263"/>
                      <a:pt x="1562" y="1288"/>
                      <a:pt x="1546" y="1298"/>
                    </a:cubicBezTo>
                    <a:cubicBezTo>
                      <a:pt x="1530" y="1307"/>
                      <a:pt x="1509" y="1337"/>
                      <a:pt x="1500" y="1337"/>
                    </a:cubicBezTo>
                    <a:cubicBezTo>
                      <a:pt x="1493" y="1337"/>
                      <a:pt x="1516" y="1321"/>
                      <a:pt x="1521" y="1314"/>
                    </a:cubicBezTo>
                    <a:cubicBezTo>
                      <a:pt x="1523" y="1309"/>
                      <a:pt x="1518" y="1302"/>
                      <a:pt x="1525" y="1305"/>
                    </a:cubicBezTo>
                    <a:cubicBezTo>
                      <a:pt x="1530" y="1307"/>
                      <a:pt x="1544" y="1284"/>
                      <a:pt x="1553" y="1277"/>
                    </a:cubicBezTo>
                    <a:cubicBezTo>
                      <a:pt x="1565" y="1270"/>
                      <a:pt x="1574" y="1277"/>
                      <a:pt x="1576" y="1270"/>
                    </a:cubicBezTo>
                    <a:cubicBezTo>
                      <a:pt x="1576" y="1265"/>
                      <a:pt x="1581" y="1260"/>
                      <a:pt x="1593" y="1251"/>
                    </a:cubicBezTo>
                    <a:cubicBezTo>
                      <a:pt x="1602" y="1244"/>
                      <a:pt x="1714" y="1244"/>
                      <a:pt x="1725" y="1244"/>
                    </a:cubicBezTo>
                    <a:cubicBezTo>
                      <a:pt x="1735" y="1246"/>
                      <a:pt x="1756" y="1230"/>
                      <a:pt x="1763" y="1220"/>
                    </a:cubicBezTo>
                    <a:cubicBezTo>
                      <a:pt x="1769" y="1211"/>
                      <a:pt x="1776" y="1211"/>
                      <a:pt x="1793" y="1214"/>
                    </a:cubicBezTo>
                    <a:cubicBezTo>
                      <a:pt x="1807" y="1214"/>
                      <a:pt x="1814" y="1200"/>
                      <a:pt x="1821" y="1195"/>
                    </a:cubicBezTo>
                    <a:cubicBezTo>
                      <a:pt x="1830" y="1190"/>
                      <a:pt x="1825" y="1188"/>
                      <a:pt x="1821" y="1186"/>
                    </a:cubicBezTo>
                    <a:cubicBezTo>
                      <a:pt x="1814" y="1186"/>
                      <a:pt x="1807" y="1181"/>
                      <a:pt x="1814" y="1181"/>
                    </a:cubicBezTo>
                    <a:cubicBezTo>
                      <a:pt x="1821" y="1179"/>
                      <a:pt x="1823" y="1176"/>
                      <a:pt x="1825" y="1167"/>
                    </a:cubicBezTo>
                    <a:cubicBezTo>
                      <a:pt x="1830" y="1158"/>
                      <a:pt x="1823" y="1162"/>
                      <a:pt x="1814" y="1150"/>
                    </a:cubicBezTo>
                    <a:cubicBezTo>
                      <a:pt x="1807" y="1139"/>
                      <a:pt x="1802" y="1155"/>
                      <a:pt x="1793" y="1153"/>
                    </a:cubicBezTo>
                    <a:cubicBezTo>
                      <a:pt x="1783" y="1153"/>
                      <a:pt x="1797" y="1141"/>
                      <a:pt x="1790" y="1136"/>
                    </a:cubicBezTo>
                    <a:cubicBezTo>
                      <a:pt x="1783" y="1132"/>
                      <a:pt x="1769" y="1134"/>
                      <a:pt x="1758" y="1143"/>
                    </a:cubicBezTo>
                    <a:cubicBezTo>
                      <a:pt x="1746" y="1153"/>
                      <a:pt x="1749" y="1143"/>
                      <a:pt x="1737" y="1153"/>
                    </a:cubicBezTo>
                    <a:cubicBezTo>
                      <a:pt x="1728" y="1162"/>
                      <a:pt x="1728" y="1148"/>
                      <a:pt x="1732" y="1146"/>
                    </a:cubicBezTo>
                    <a:cubicBezTo>
                      <a:pt x="1737" y="1141"/>
                      <a:pt x="1742" y="1146"/>
                      <a:pt x="1744" y="1139"/>
                    </a:cubicBezTo>
                    <a:cubicBezTo>
                      <a:pt x="1749" y="1134"/>
                      <a:pt x="1753" y="1139"/>
                      <a:pt x="1765" y="1132"/>
                    </a:cubicBezTo>
                    <a:cubicBezTo>
                      <a:pt x="1774" y="1125"/>
                      <a:pt x="1783" y="1129"/>
                      <a:pt x="1788" y="1122"/>
                    </a:cubicBezTo>
                    <a:cubicBezTo>
                      <a:pt x="1790" y="1118"/>
                      <a:pt x="1783" y="1111"/>
                      <a:pt x="1772" y="1113"/>
                    </a:cubicBezTo>
                    <a:cubicBezTo>
                      <a:pt x="1763" y="1115"/>
                      <a:pt x="1756" y="1099"/>
                      <a:pt x="1749" y="1104"/>
                    </a:cubicBezTo>
                    <a:cubicBezTo>
                      <a:pt x="1742" y="1109"/>
                      <a:pt x="1744" y="1097"/>
                      <a:pt x="1735" y="1102"/>
                    </a:cubicBezTo>
                    <a:cubicBezTo>
                      <a:pt x="1728" y="1106"/>
                      <a:pt x="1723" y="1102"/>
                      <a:pt x="1721" y="1092"/>
                    </a:cubicBezTo>
                    <a:cubicBezTo>
                      <a:pt x="1716" y="1083"/>
                      <a:pt x="1697" y="1069"/>
                      <a:pt x="1684" y="1064"/>
                    </a:cubicBezTo>
                    <a:cubicBezTo>
                      <a:pt x="1672" y="1060"/>
                      <a:pt x="1681" y="1053"/>
                      <a:pt x="1686" y="1057"/>
                    </a:cubicBezTo>
                    <a:cubicBezTo>
                      <a:pt x="1693" y="1064"/>
                      <a:pt x="1700" y="1053"/>
                      <a:pt x="1704" y="1048"/>
                    </a:cubicBezTo>
                    <a:cubicBezTo>
                      <a:pt x="1707" y="1043"/>
                      <a:pt x="1700" y="1041"/>
                      <a:pt x="1695" y="1038"/>
                    </a:cubicBezTo>
                    <a:cubicBezTo>
                      <a:pt x="1690" y="1038"/>
                      <a:pt x="1690" y="1034"/>
                      <a:pt x="1693" y="1029"/>
                    </a:cubicBezTo>
                    <a:cubicBezTo>
                      <a:pt x="1693" y="1024"/>
                      <a:pt x="1679" y="1018"/>
                      <a:pt x="1679" y="1013"/>
                    </a:cubicBezTo>
                    <a:cubicBezTo>
                      <a:pt x="1679" y="1008"/>
                      <a:pt x="1670" y="1003"/>
                      <a:pt x="1672" y="1001"/>
                    </a:cubicBezTo>
                    <a:cubicBezTo>
                      <a:pt x="1672" y="997"/>
                      <a:pt x="1663" y="990"/>
                      <a:pt x="1663" y="985"/>
                    </a:cubicBezTo>
                    <a:cubicBezTo>
                      <a:pt x="1663" y="978"/>
                      <a:pt x="1649" y="966"/>
                      <a:pt x="1649" y="962"/>
                    </a:cubicBezTo>
                    <a:cubicBezTo>
                      <a:pt x="1649" y="955"/>
                      <a:pt x="1639" y="950"/>
                      <a:pt x="1637" y="941"/>
                    </a:cubicBezTo>
                    <a:cubicBezTo>
                      <a:pt x="1634" y="933"/>
                      <a:pt x="1630" y="936"/>
                      <a:pt x="1628" y="948"/>
                    </a:cubicBezTo>
                    <a:cubicBezTo>
                      <a:pt x="1625" y="959"/>
                      <a:pt x="1616" y="959"/>
                      <a:pt x="1618" y="964"/>
                    </a:cubicBezTo>
                    <a:cubicBezTo>
                      <a:pt x="1623" y="971"/>
                      <a:pt x="1618" y="971"/>
                      <a:pt x="1616" y="976"/>
                    </a:cubicBezTo>
                    <a:cubicBezTo>
                      <a:pt x="1611" y="980"/>
                      <a:pt x="1618" y="987"/>
                      <a:pt x="1611" y="987"/>
                    </a:cubicBezTo>
                    <a:cubicBezTo>
                      <a:pt x="1604" y="987"/>
                      <a:pt x="1607" y="1001"/>
                      <a:pt x="1604" y="997"/>
                    </a:cubicBezTo>
                    <a:cubicBezTo>
                      <a:pt x="1600" y="990"/>
                      <a:pt x="1590" y="992"/>
                      <a:pt x="1590" y="997"/>
                    </a:cubicBezTo>
                    <a:cubicBezTo>
                      <a:pt x="1590" y="1003"/>
                      <a:pt x="1576" y="1010"/>
                      <a:pt x="1569" y="1010"/>
                    </a:cubicBezTo>
                    <a:cubicBezTo>
                      <a:pt x="1562" y="1008"/>
                      <a:pt x="1562" y="997"/>
                      <a:pt x="1558" y="1001"/>
                    </a:cubicBezTo>
                    <a:cubicBezTo>
                      <a:pt x="1553" y="1003"/>
                      <a:pt x="1553" y="990"/>
                      <a:pt x="1546" y="990"/>
                    </a:cubicBezTo>
                    <a:cubicBezTo>
                      <a:pt x="1537" y="990"/>
                      <a:pt x="1532" y="990"/>
                      <a:pt x="1535" y="983"/>
                    </a:cubicBezTo>
                    <a:cubicBezTo>
                      <a:pt x="1537" y="976"/>
                      <a:pt x="1521" y="971"/>
                      <a:pt x="1525" y="969"/>
                    </a:cubicBezTo>
                    <a:cubicBezTo>
                      <a:pt x="1532" y="964"/>
                      <a:pt x="1525" y="957"/>
                      <a:pt x="1523" y="943"/>
                    </a:cubicBezTo>
                    <a:cubicBezTo>
                      <a:pt x="1523" y="931"/>
                      <a:pt x="1530" y="931"/>
                      <a:pt x="1530" y="926"/>
                    </a:cubicBezTo>
                    <a:cubicBezTo>
                      <a:pt x="1530" y="922"/>
                      <a:pt x="1525" y="922"/>
                      <a:pt x="1521" y="924"/>
                    </a:cubicBezTo>
                    <a:cubicBezTo>
                      <a:pt x="1514" y="929"/>
                      <a:pt x="1514" y="919"/>
                      <a:pt x="1507" y="919"/>
                    </a:cubicBezTo>
                    <a:cubicBezTo>
                      <a:pt x="1502" y="919"/>
                      <a:pt x="1483" y="919"/>
                      <a:pt x="1483" y="910"/>
                    </a:cubicBezTo>
                    <a:cubicBezTo>
                      <a:pt x="1481" y="903"/>
                      <a:pt x="1474" y="906"/>
                      <a:pt x="1472" y="899"/>
                    </a:cubicBezTo>
                    <a:cubicBezTo>
                      <a:pt x="1470" y="892"/>
                      <a:pt x="1463" y="896"/>
                      <a:pt x="1463" y="892"/>
                    </a:cubicBezTo>
                    <a:cubicBezTo>
                      <a:pt x="1463" y="885"/>
                      <a:pt x="1458" y="882"/>
                      <a:pt x="1453" y="882"/>
                    </a:cubicBezTo>
                    <a:cubicBezTo>
                      <a:pt x="1449" y="882"/>
                      <a:pt x="1446" y="875"/>
                      <a:pt x="1437" y="875"/>
                    </a:cubicBezTo>
                    <a:cubicBezTo>
                      <a:pt x="1430" y="875"/>
                      <a:pt x="1421" y="880"/>
                      <a:pt x="1416" y="882"/>
                    </a:cubicBezTo>
                    <a:cubicBezTo>
                      <a:pt x="1414" y="885"/>
                      <a:pt x="1402" y="875"/>
                      <a:pt x="1397" y="880"/>
                    </a:cubicBezTo>
                    <a:cubicBezTo>
                      <a:pt x="1393" y="882"/>
                      <a:pt x="1393" y="878"/>
                      <a:pt x="1381" y="873"/>
                    </a:cubicBezTo>
                    <a:cubicBezTo>
                      <a:pt x="1369" y="871"/>
                      <a:pt x="1353" y="868"/>
                      <a:pt x="1353" y="873"/>
                    </a:cubicBezTo>
                    <a:cubicBezTo>
                      <a:pt x="1351" y="878"/>
                      <a:pt x="1342" y="880"/>
                      <a:pt x="1344" y="889"/>
                    </a:cubicBezTo>
                    <a:cubicBezTo>
                      <a:pt x="1344" y="899"/>
                      <a:pt x="1355" y="896"/>
                      <a:pt x="1358" y="903"/>
                    </a:cubicBezTo>
                    <a:cubicBezTo>
                      <a:pt x="1360" y="910"/>
                      <a:pt x="1353" y="908"/>
                      <a:pt x="1351" y="915"/>
                    </a:cubicBezTo>
                    <a:cubicBezTo>
                      <a:pt x="1351" y="919"/>
                      <a:pt x="1346" y="919"/>
                      <a:pt x="1346" y="924"/>
                    </a:cubicBezTo>
                    <a:cubicBezTo>
                      <a:pt x="1346" y="929"/>
                      <a:pt x="1349" y="926"/>
                      <a:pt x="1351" y="936"/>
                    </a:cubicBezTo>
                    <a:cubicBezTo>
                      <a:pt x="1353" y="943"/>
                      <a:pt x="1358" y="943"/>
                      <a:pt x="1360" y="955"/>
                    </a:cubicBezTo>
                    <a:cubicBezTo>
                      <a:pt x="1362" y="966"/>
                      <a:pt x="1355" y="964"/>
                      <a:pt x="1351" y="966"/>
                    </a:cubicBezTo>
                    <a:cubicBezTo>
                      <a:pt x="1346" y="966"/>
                      <a:pt x="1353" y="973"/>
                      <a:pt x="1346" y="980"/>
                    </a:cubicBezTo>
                    <a:cubicBezTo>
                      <a:pt x="1339" y="987"/>
                      <a:pt x="1335" y="997"/>
                      <a:pt x="1339" y="1001"/>
                    </a:cubicBezTo>
                    <a:cubicBezTo>
                      <a:pt x="1344" y="1006"/>
                      <a:pt x="1362" y="1013"/>
                      <a:pt x="1372" y="1027"/>
                    </a:cubicBezTo>
                    <a:cubicBezTo>
                      <a:pt x="1379" y="1038"/>
                      <a:pt x="1379" y="1057"/>
                      <a:pt x="1376" y="1074"/>
                    </a:cubicBezTo>
                    <a:cubicBezTo>
                      <a:pt x="1374" y="1088"/>
                      <a:pt x="1358" y="1090"/>
                      <a:pt x="1346" y="1102"/>
                    </a:cubicBezTo>
                    <a:cubicBezTo>
                      <a:pt x="1335" y="1115"/>
                      <a:pt x="1321" y="1113"/>
                      <a:pt x="1316" y="1113"/>
                    </a:cubicBezTo>
                    <a:cubicBezTo>
                      <a:pt x="1309" y="1113"/>
                      <a:pt x="1314" y="1125"/>
                      <a:pt x="1321" y="1134"/>
                    </a:cubicBezTo>
                    <a:cubicBezTo>
                      <a:pt x="1330" y="1143"/>
                      <a:pt x="1323" y="1146"/>
                      <a:pt x="1328" y="1155"/>
                    </a:cubicBezTo>
                    <a:cubicBezTo>
                      <a:pt x="1332" y="1165"/>
                      <a:pt x="1328" y="1172"/>
                      <a:pt x="1332" y="1181"/>
                    </a:cubicBezTo>
                    <a:cubicBezTo>
                      <a:pt x="1339" y="1190"/>
                      <a:pt x="1335" y="1193"/>
                      <a:pt x="1328" y="1200"/>
                    </a:cubicBezTo>
                    <a:cubicBezTo>
                      <a:pt x="1321" y="1204"/>
                      <a:pt x="1332" y="1202"/>
                      <a:pt x="1332" y="1209"/>
                    </a:cubicBezTo>
                    <a:cubicBezTo>
                      <a:pt x="1332" y="1218"/>
                      <a:pt x="1328" y="1214"/>
                      <a:pt x="1323" y="1209"/>
                    </a:cubicBezTo>
                    <a:cubicBezTo>
                      <a:pt x="1316" y="1204"/>
                      <a:pt x="1311" y="1216"/>
                      <a:pt x="1311" y="1223"/>
                    </a:cubicBezTo>
                    <a:cubicBezTo>
                      <a:pt x="1311" y="1227"/>
                      <a:pt x="1295" y="1216"/>
                      <a:pt x="1293" y="1216"/>
                    </a:cubicBezTo>
                    <a:cubicBezTo>
                      <a:pt x="1290" y="1216"/>
                      <a:pt x="1293" y="1206"/>
                      <a:pt x="1286" y="1200"/>
                    </a:cubicBezTo>
                    <a:cubicBezTo>
                      <a:pt x="1277" y="1195"/>
                      <a:pt x="1270" y="1193"/>
                      <a:pt x="1270" y="1186"/>
                    </a:cubicBezTo>
                    <a:cubicBezTo>
                      <a:pt x="1270" y="1179"/>
                      <a:pt x="1256" y="1174"/>
                      <a:pt x="1256" y="1167"/>
                    </a:cubicBezTo>
                    <a:cubicBezTo>
                      <a:pt x="1256" y="1160"/>
                      <a:pt x="1258" y="1141"/>
                      <a:pt x="1253" y="1134"/>
                    </a:cubicBezTo>
                    <a:cubicBezTo>
                      <a:pt x="1251" y="1129"/>
                      <a:pt x="1253" y="1122"/>
                      <a:pt x="1256" y="1118"/>
                    </a:cubicBezTo>
                    <a:cubicBezTo>
                      <a:pt x="1260" y="1113"/>
                      <a:pt x="1253" y="1104"/>
                      <a:pt x="1244" y="1104"/>
                    </a:cubicBezTo>
                    <a:cubicBezTo>
                      <a:pt x="1237" y="1104"/>
                      <a:pt x="1225" y="1102"/>
                      <a:pt x="1211" y="1102"/>
                    </a:cubicBezTo>
                    <a:cubicBezTo>
                      <a:pt x="1200" y="1104"/>
                      <a:pt x="1195" y="1102"/>
                      <a:pt x="1190" y="1097"/>
                    </a:cubicBezTo>
                    <a:cubicBezTo>
                      <a:pt x="1186" y="1094"/>
                      <a:pt x="1176" y="1088"/>
                      <a:pt x="1160" y="1083"/>
                    </a:cubicBezTo>
                    <a:cubicBezTo>
                      <a:pt x="1146" y="1081"/>
                      <a:pt x="1139" y="1074"/>
                      <a:pt x="1139" y="1069"/>
                    </a:cubicBezTo>
                    <a:cubicBezTo>
                      <a:pt x="1137" y="1064"/>
                      <a:pt x="1123" y="1062"/>
                      <a:pt x="1118" y="1057"/>
                    </a:cubicBezTo>
                    <a:cubicBezTo>
                      <a:pt x="1116" y="1053"/>
                      <a:pt x="1102" y="1050"/>
                      <a:pt x="1095" y="1050"/>
                    </a:cubicBezTo>
                    <a:cubicBezTo>
                      <a:pt x="1090" y="1053"/>
                      <a:pt x="1077" y="1038"/>
                      <a:pt x="1067" y="1038"/>
                    </a:cubicBezTo>
                    <a:cubicBezTo>
                      <a:pt x="1060" y="1041"/>
                      <a:pt x="1039" y="1048"/>
                      <a:pt x="1037" y="1048"/>
                    </a:cubicBezTo>
                    <a:cubicBezTo>
                      <a:pt x="1032" y="1050"/>
                      <a:pt x="1037" y="1041"/>
                      <a:pt x="1039" y="1038"/>
                    </a:cubicBezTo>
                    <a:cubicBezTo>
                      <a:pt x="1042" y="1036"/>
                      <a:pt x="1032" y="1020"/>
                      <a:pt x="1030" y="1010"/>
                    </a:cubicBezTo>
                    <a:cubicBezTo>
                      <a:pt x="1028" y="1001"/>
                      <a:pt x="1023" y="992"/>
                      <a:pt x="1014" y="994"/>
                    </a:cubicBezTo>
                    <a:cubicBezTo>
                      <a:pt x="1004" y="994"/>
                      <a:pt x="993" y="990"/>
                      <a:pt x="990" y="987"/>
                    </a:cubicBezTo>
                    <a:cubicBezTo>
                      <a:pt x="988" y="985"/>
                      <a:pt x="988" y="959"/>
                      <a:pt x="990" y="948"/>
                    </a:cubicBezTo>
                    <a:cubicBezTo>
                      <a:pt x="993" y="936"/>
                      <a:pt x="1004" y="919"/>
                      <a:pt x="1004" y="912"/>
                    </a:cubicBezTo>
                    <a:cubicBezTo>
                      <a:pt x="1004" y="906"/>
                      <a:pt x="1011" y="901"/>
                      <a:pt x="1018" y="899"/>
                    </a:cubicBezTo>
                    <a:cubicBezTo>
                      <a:pt x="1028" y="899"/>
                      <a:pt x="1021" y="885"/>
                      <a:pt x="1028" y="882"/>
                    </a:cubicBezTo>
                    <a:cubicBezTo>
                      <a:pt x="1035" y="882"/>
                      <a:pt x="1035" y="880"/>
                      <a:pt x="1037" y="873"/>
                    </a:cubicBezTo>
                    <a:cubicBezTo>
                      <a:pt x="1039" y="868"/>
                      <a:pt x="1046" y="871"/>
                      <a:pt x="1042" y="866"/>
                    </a:cubicBezTo>
                    <a:cubicBezTo>
                      <a:pt x="1037" y="861"/>
                      <a:pt x="1042" y="861"/>
                      <a:pt x="1051" y="861"/>
                    </a:cubicBezTo>
                    <a:cubicBezTo>
                      <a:pt x="1063" y="861"/>
                      <a:pt x="1079" y="857"/>
                      <a:pt x="1077" y="847"/>
                    </a:cubicBezTo>
                    <a:cubicBezTo>
                      <a:pt x="1074" y="836"/>
                      <a:pt x="1046" y="843"/>
                      <a:pt x="1046" y="836"/>
                    </a:cubicBezTo>
                    <a:cubicBezTo>
                      <a:pt x="1046" y="826"/>
                      <a:pt x="1009" y="824"/>
                      <a:pt x="1011" y="819"/>
                    </a:cubicBezTo>
                    <a:cubicBezTo>
                      <a:pt x="1014" y="815"/>
                      <a:pt x="1049" y="824"/>
                      <a:pt x="1060" y="828"/>
                    </a:cubicBezTo>
                    <a:cubicBezTo>
                      <a:pt x="1072" y="833"/>
                      <a:pt x="1077" y="833"/>
                      <a:pt x="1086" y="831"/>
                    </a:cubicBezTo>
                    <a:cubicBezTo>
                      <a:pt x="1095" y="831"/>
                      <a:pt x="1088" y="819"/>
                      <a:pt x="1090" y="815"/>
                    </a:cubicBezTo>
                    <a:cubicBezTo>
                      <a:pt x="1093" y="807"/>
                      <a:pt x="1111" y="821"/>
                      <a:pt x="1123" y="819"/>
                    </a:cubicBezTo>
                    <a:cubicBezTo>
                      <a:pt x="1132" y="817"/>
                      <a:pt x="1144" y="794"/>
                      <a:pt x="1153" y="786"/>
                    </a:cubicBezTo>
                    <a:cubicBezTo>
                      <a:pt x="1162" y="782"/>
                      <a:pt x="1153" y="775"/>
                      <a:pt x="1137" y="777"/>
                    </a:cubicBezTo>
                    <a:cubicBezTo>
                      <a:pt x="1118" y="780"/>
                      <a:pt x="1109" y="773"/>
                      <a:pt x="1100" y="766"/>
                    </a:cubicBezTo>
                    <a:cubicBezTo>
                      <a:pt x="1090" y="759"/>
                      <a:pt x="1090" y="752"/>
                      <a:pt x="1102" y="754"/>
                    </a:cubicBezTo>
                    <a:cubicBezTo>
                      <a:pt x="1111" y="754"/>
                      <a:pt x="1135" y="773"/>
                      <a:pt x="1144" y="775"/>
                    </a:cubicBezTo>
                    <a:cubicBezTo>
                      <a:pt x="1153" y="775"/>
                      <a:pt x="1167" y="756"/>
                      <a:pt x="1176" y="752"/>
                    </a:cubicBezTo>
                    <a:cubicBezTo>
                      <a:pt x="1183" y="745"/>
                      <a:pt x="1167" y="742"/>
                      <a:pt x="1162" y="738"/>
                    </a:cubicBezTo>
                    <a:cubicBezTo>
                      <a:pt x="1158" y="735"/>
                      <a:pt x="1172" y="731"/>
                      <a:pt x="1179" y="731"/>
                    </a:cubicBezTo>
                    <a:cubicBezTo>
                      <a:pt x="1188" y="731"/>
                      <a:pt x="1190" y="738"/>
                      <a:pt x="1193" y="742"/>
                    </a:cubicBezTo>
                    <a:cubicBezTo>
                      <a:pt x="1195" y="745"/>
                      <a:pt x="1209" y="740"/>
                      <a:pt x="1216" y="740"/>
                    </a:cubicBezTo>
                    <a:cubicBezTo>
                      <a:pt x="1223" y="740"/>
                      <a:pt x="1216" y="728"/>
                      <a:pt x="1204" y="724"/>
                    </a:cubicBezTo>
                    <a:cubicBezTo>
                      <a:pt x="1193" y="719"/>
                      <a:pt x="1204" y="712"/>
                      <a:pt x="1207" y="719"/>
                    </a:cubicBezTo>
                    <a:cubicBezTo>
                      <a:pt x="1211" y="726"/>
                      <a:pt x="1218" y="724"/>
                      <a:pt x="1223" y="731"/>
                    </a:cubicBezTo>
                    <a:cubicBezTo>
                      <a:pt x="1228" y="742"/>
                      <a:pt x="1232" y="735"/>
                      <a:pt x="1242" y="731"/>
                    </a:cubicBezTo>
                    <a:cubicBezTo>
                      <a:pt x="1251" y="728"/>
                      <a:pt x="1256" y="724"/>
                      <a:pt x="1260" y="716"/>
                    </a:cubicBezTo>
                    <a:cubicBezTo>
                      <a:pt x="1265" y="712"/>
                      <a:pt x="1267" y="716"/>
                      <a:pt x="1272" y="709"/>
                    </a:cubicBezTo>
                    <a:cubicBezTo>
                      <a:pt x="1279" y="700"/>
                      <a:pt x="1270" y="691"/>
                      <a:pt x="1263" y="686"/>
                    </a:cubicBezTo>
                    <a:cubicBezTo>
                      <a:pt x="1256" y="679"/>
                      <a:pt x="1263" y="675"/>
                      <a:pt x="1256" y="670"/>
                    </a:cubicBezTo>
                    <a:cubicBezTo>
                      <a:pt x="1246" y="668"/>
                      <a:pt x="1246" y="661"/>
                      <a:pt x="1256" y="661"/>
                    </a:cubicBezTo>
                    <a:cubicBezTo>
                      <a:pt x="1265" y="663"/>
                      <a:pt x="1272" y="661"/>
                      <a:pt x="1277" y="654"/>
                    </a:cubicBezTo>
                    <a:cubicBezTo>
                      <a:pt x="1281" y="647"/>
                      <a:pt x="1263" y="647"/>
                      <a:pt x="1272" y="642"/>
                    </a:cubicBezTo>
                    <a:cubicBezTo>
                      <a:pt x="1279" y="637"/>
                      <a:pt x="1272" y="633"/>
                      <a:pt x="1265" y="633"/>
                    </a:cubicBezTo>
                    <a:cubicBezTo>
                      <a:pt x="1256" y="633"/>
                      <a:pt x="1249" y="628"/>
                      <a:pt x="1249" y="621"/>
                    </a:cubicBezTo>
                    <a:cubicBezTo>
                      <a:pt x="1246" y="614"/>
                      <a:pt x="1232" y="619"/>
                      <a:pt x="1223" y="614"/>
                    </a:cubicBezTo>
                    <a:cubicBezTo>
                      <a:pt x="1216" y="609"/>
                      <a:pt x="1195" y="611"/>
                      <a:pt x="1190" y="611"/>
                    </a:cubicBezTo>
                    <a:cubicBezTo>
                      <a:pt x="1186" y="611"/>
                      <a:pt x="1186" y="630"/>
                      <a:pt x="1193" y="630"/>
                    </a:cubicBezTo>
                    <a:cubicBezTo>
                      <a:pt x="1200" y="633"/>
                      <a:pt x="1204" y="640"/>
                      <a:pt x="1200" y="642"/>
                    </a:cubicBezTo>
                    <a:cubicBezTo>
                      <a:pt x="1193" y="644"/>
                      <a:pt x="1200" y="651"/>
                      <a:pt x="1195" y="651"/>
                    </a:cubicBezTo>
                    <a:cubicBezTo>
                      <a:pt x="1190" y="651"/>
                      <a:pt x="1183" y="649"/>
                      <a:pt x="1181" y="661"/>
                    </a:cubicBezTo>
                    <a:cubicBezTo>
                      <a:pt x="1181" y="672"/>
                      <a:pt x="1179" y="677"/>
                      <a:pt x="1172" y="682"/>
                    </a:cubicBezTo>
                    <a:cubicBezTo>
                      <a:pt x="1162" y="686"/>
                      <a:pt x="1169" y="668"/>
                      <a:pt x="1162" y="668"/>
                    </a:cubicBezTo>
                    <a:cubicBezTo>
                      <a:pt x="1153" y="670"/>
                      <a:pt x="1153" y="684"/>
                      <a:pt x="1158" y="686"/>
                    </a:cubicBezTo>
                    <a:cubicBezTo>
                      <a:pt x="1165" y="686"/>
                      <a:pt x="1165" y="691"/>
                      <a:pt x="1167" y="698"/>
                    </a:cubicBezTo>
                    <a:cubicBezTo>
                      <a:pt x="1167" y="705"/>
                      <a:pt x="1156" y="700"/>
                      <a:pt x="1151" y="709"/>
                    </a:cubicBezTo>
                    <a:cubicBezTo>
                      <a:pt x="1146" y="716"/>
                      <a:pt x="1146" y="705"/>
                      <a:pt x="1139" y="700"/>
                    </a:cubicBezTo>
                    <a:cubicBezTo>
                      <a:pt x="1132" y="693"/>
                      <a:pt x="1125" y="684"/>
                      <a:pt x="1125" y="677"/>
                    </a:cubicBezTo>
                    <a:cubicBezTo>
                      <a:pt x="1125" y="670"/>
                      <a:pt x="1130" y="668"/>
                      <a:pt x="1135" y="668"/>
                    </a:cubicBezTo>
                    <a:cubicBezTo>
                      <a:pt x="1139" y="668"/>
                      <a:pt x="1135" y="663"/>
                      <a:pt x="1135" y="654"/>
                    </a:cubicBezTo>
                    <a:cubicBezTo>
                      <a:pt x="1135" y="644"/>
                      <a:pt x="1128" y="649"/>
                      <a:pt x="1121" y="640"/>
                    </a:cubicBezTo>
                    <a:cubicBezTo>
                      <a:pt x="1114" y="630"/>
                      <a:pt x="1104" y="630"/>
                      <a:pt x="1100" y="635"/>
                    </a:cubicBezTo>
                    <a:cubicBezTo>
                      <a:pt x="1095" y="637"/>
                      <a:pt x="1100" y="647"/>
                      <a:pt x="1093" y="649"/>
                    </a:cubicBezTo>
                    <a:cubicBezTo>
                      <a:pt x="1086" y="651"/>
                      <a:pt x="1088" y="665"/>
                      <a:pt x="1083" y="665"/>
                    </a:cubicBezTo>
                    <a:cubicBezTo>
                      <a:pt x="1077" y="668"/>
                      <a:pt x="1081" y="642"/>
                      <a:pt x="1077" y="640"/>
                    </a:cubicBezTo>
                    <a:cubicBezTo>
                      <a:pt x="1072" y="637"/>
                      <a:pt x="1072" y="633"/>
                      <a:pt x="1079" y="633"/>
                    </a:cubicBezTo>
                    <a:cubicBezTo>
                      <a:pt x="1086" y="630"/>
                      <a:pt x="1090" y="623"/>
                      <a:pt x="1083" y="623"/>
                    </a:cubicBezTo>
                    <a:cubicBezTo>
                      <a:pt x="1079" y="623"/>
                      <a:pt x="1067" y="616"/>
                      <a:pt x="1063" y="614"/>
                    </a:cubicBezTo>
                    <a:cubicBezTo>
                      <a:pt x="1058" y="614"/>
                      <a:pt x="1051" y="623"/>
                      <a:pt x="1046" y="619"/>
                    </a:cubicBezTo>
                    <a:cubicBezTo>
                      <a:pt x="1042" y="616"/>
                      <a:pt x="1046" y="604"/>
                      <a:pt x="1049" y="600"/>
                    </a:cubicBezTo>
                    <a:cubicBezTo>
                      <a:pt x="1049" y="595"/>
                      <a:pt x="1056" y="602"/>
                      <a:pt x="1060" y="595"/>
                    </a:cubicBezTo>
                    <a:cubicBezTo>
                      <a:pt x="1065" y="591"/>
                      <a:pt x="1046" y="591"/>
                      <a:pt x="1046" y="584"/>
                    </a:cubicBezTo>
                    <a:cubicBezTo>
                      <a:pt x="1046" y="577"/>
                      <a:pt x="1032" y="574"/>
                      <a:pt x="1028" y="572"/>
                    </a:cubicBezTo>
                    <a:cubicBezTo>
                      <a:pt x="1023" y="570"/>
                      <a:pt x="1032" y="558"/>
                      <a:pt x="1030" y="553"/>
                    </a:cubicBezTo>
                    <a:cubicBezTo>
                      <a:pt x="1028" y="549"/>
                      <a:pt x="1009" y="532"/>
                      <a:pt x="1002" y="535"/>
                    </a:cubicBezTo>
                    <a:cubicBezTo>
                      <a:pt x="995" y="535"/>
                      <a:pt x="993" y="523"/>
                      <a:pt x="998" y="523"/>
                    </a:cubicBezTo>
                    <a:cubicBezTo>
                      <a:pt x="1000" y="525"/>
                      <a:pt x="1004" y="521"/>
                      <a:pt x="1011" y="514"/>
                    </a:cubicBezTo>
                    <a:cubicBezTo>
                      <a:pt x="1021" y="504"/>
                      <a:pt x="1021" y="502"/>
                      <a:pt x="1016" y="499"/>
                    </a:cubicBezTo>
                    <a:cubicBezTo>
                      <a:pt x="1009" y="497"/>
                      <a:pt x="1007" y="490"/>
                      <a:pt x="1016" y="492"/>
                    </a:cubicBezTo>
                    <a:cubicBezTo>
                      <a:pt x="1028" y="492"/>
                      <a:pt x="1044" y="499"/>
                      <a:pt x="1049" y="495"/>
                    </a:cubicBezTo>
                    <a:cubicBezTo>
                      <a:pt x="1056" y="490"/>
                      <a:pt x="1074" y="462"/>
                      <a:pt x="1081" y="453"/>
                    </a:cubicBezTo>
                    <a:cubicBezTo>
                      <a:pt x="1088" y="444"/>
                      <a:pt x="1074" y="441"/>
                      <a:pt x="1058" y="444"/>
                    </a:cubicBezTo>
                    <a:cubicBezTo>
                      <a:pt x="1042" y="444"/>
                      <a:pt x="1037" y="437"/>
                      <a:pt x="1023" y="437"/>
                    </a:cubicBezTo>
                    <a:cubicBezTo>
                      <a:pt x="1009" y="434"/>
                      <a:pt x="983" y="439"/>
                      <a:pt x="979" y="444"/>
                    </a:cubicBezTo>
                    <a:cubicBezTo>
                      <a:pt x="974" y="446"/>
                      <a:pt x="986" y="451"/>
                      <a:pt x="983" y="455"/>
                    </a:cubicBezTo>
                    <a:cubicBezTo>
                      <a:pt x="983" y="460"/>
                      <a:pt x="974" y="453"/>
                      <a:pt x="972" y="453"/>
                    </a:cubicBezTo>
                    <a:cubicBezTo>
                      <a:pt x="967" y="455"/>
                      <a:pt x="972" y="462"/>
                      <a:pt x="972" y="479"/>
                    </a:cubicBezTo>
                    <a:cubicBezTo>
                      <a:pt x="969" y="495"/>
                      <a:pt x="974" y="497"/>
                      <a:pt x="979" y="502"/>
                    </a:cubicBezTo>
                    <a:cubicBezTo>
                      <a:pt x="983" y="509"/>
                      <a:pt x="983" y="516"/>
                      <a:pt x="983" y="528"/>
                    </a:cubicBezTo>
                    <a:cubicBezTo>
                      <a:pt x="983" y="537"/>
                      <a:pt x="972" y="537"/>
                      <a:pt x="969" y="539"/>
                    </a:cubicBezTo>
                    <a:cubicBezTo>
                      <a:pt x="967" y="542"/>
                      <a:pt x="979" y="546"/>
                      <a:pt x="976" y="551"/>
                    </a:cubicBezTo>
                    <a:cubicBezTo>
                      <a:pt x="974" y="558"/>
                      <a:pt x="965" y="549"/>
                      <a:pt x="958" y="551"/>
                    </a:cubicBezTo>
                    <a:cubicBezTo>
                      <a:pt x="953" y="551"/>
                      <a:pt x="949" y="567"/>
                      <a:pt x="956" y="574"/>
                    </a:cubicBezTo>
                    <a:cubicBezTo>
                      <a:pt x="960" y="579"/>
                      <a:pt x="962" y="577"/>
                      <a:pt x="958" y="584"/>
                    </a:cubicBezTo>
                    <a:cubicBezTo>
                      <a:pt x="953" y="591"/>
                      <a:pt x="949" y="598"/>
                      <a:pt x="960" y="607"/>
                    </a:cubicBezTo>
                    <a:cubicBezTo>
                      <a:pt x="972" y="616"/>
                      <a:pt x="993" y="616"/>
                      <a:pt x="1002" y="623"/>
                    </a:cubicBezTo>
                    <a:cubicBezTo>
                      <a:pt x="1014" y="630"/>
                      <a:pt x="998" y="626"/>
                      <a:pt x="1002" y="633"/>
                    </a:cubicBezTo>
                    <a:cubicBezTo>
                      <a:pt x="1007" y="642"/>
                      <a:pt x="995" y="644"/>
                      <a:pt x="995" y="651"/>
                    </a:cubicBezTo>
                    <a:cubicBezTo>
                      <a:pt x="995" y="656"/>
                      <a:pt x="1000" y="654"/>
                      <a:pt x="1007" y="642"/>
                    </a:cubicBezTo>
                    <a:cubicBezTo>
                      <a:pt x="1011" y="633"/>
                      <a:pt x="1016" y="647"/>
                      <a:pt x="1016" y="656"/>
                    </a:cubicBezTo>
                    <a:cubicBezTo>
                      <a:pt x="1014" y="663"/>
                      <a:pt x="1007" y="658"/>
                      <a:pt x="1000" y="668"/>
                    </a:cubicBezTo>
                    <a:cubicBezTo>
                      <a:pt x="995" y="677"/>
                      <a:pt x="988" y="677"/>
                      <a:pt x="979" y="677"/>
                    </a:cubicBezTo>
                    <a:cubicBezTo>
                      <a:pt x="972" y="675"/>
                      <a:pt x="976" y="689"/>
                      <a:pt x="979" y="698"/>
                    </a:cubicBezTo>
                    <a:cubicBezTo>
                      <a:pt x="983" y="705"/>
                      <a:pt x="979" y="707"/>
                      <a:pt x="969" y="705"/>
                    </a:cubicBezTo>
                    <a:cubicBezTo>
                      <a:pt x="958" y="703"/>
                      <a:pt x="953" y="695"/>
                      <a:pt x="958" y="689"/>
                    </a:cubicBezTo>
                    <a:cubicBezTo>
                      <a:pt x="962" y="679"/>
                      <a:pt x="967" y="670"/>
                      <a:pt x="960" y="670"/>
                    </a:cubicBezTo>
                    <a:cubicBezTo>
                      <a:pt x="953" y="672"/>
                      <a:pt x="939" y="670"/>
                      <a:pt x="935" y="663"/>
                    </a:cubicBezTo>
                    <a:cubicBezTo>
                      <a:pt x="932" y="658"/>
                      <a:pt x="939" y="661"/>
                      <a:pt x="951" y="661"/>
                    </a:cubicBezTo>
                    <a:cubicBezTo>
                      <a:pt x="965" y="663"/>
                      <a:pt x="953" y="654"/>
                      <a:pt x="962" y="654"/>
                    </a:cubicBezTo>
                    <a:cubicBezTo>
                      <a:pt x="972" y="654"/>
                      <a:pt x="979" y="658"/>
                      <a:pt x="988" y="651"/>
                    </a:cubicBezTo>
                    <a:cubicBezTo>
                      <a:pt x="995" y="644"/>
                      <a:pt x="981" y="630"/>
                      <a:pt x="974" y="633"/>
                    </a:cubicBezTo>
                    <a:cubicBezTo>
                      <a:pt x="969" y="635"/>
                      <a:pt x="958" y="637"/>
                      <a:pt x="958" y="630"/>
                    </a:cubicBezTo>
                    <a:cubicBezTo>
                      <a:pt x="958" y="626"/>
                      <a:pt x="969" y="630"/>
                      <a:pt x="976" y="628"/>
                    </a:cubicBezTo>
                    <a:cubicBezTo>
                      <a:pt x="981" y="626"/>
                      <a:pt x="972" y="619"/>
                      <a:pt x="962" y="621"/>
                    </a:cubicBezTo>
                    <a:cubicBezTo>
                      <a:pt x="953" y="623"/>
                      <a:pt x="946" y="623"/>
                      <a:pt x="939" y="616"/>
                    </a:cubicBezTo>
                    <a:cubicBezTo>
                      <a:pt x="932" y="607"/>
                      <a:pt x="918" y="602"/>
                      <a:pt x="916" y="621"/>
                    </a:cubicBezTo>
                    <a:cubicBezTo>
                      <a:pt x="911" y="640"/>
                      <a:pt x="897" y="630"/>
                      <a:pt x="893" y="635"/>
                    </a:cubicBezTo>
                    <a:cubicBezTo>
                      <a:pt x="888" y="642"/>
                      <a:pt x="900" y="647"/>
                      <a:pt x="911" y="647"/>
                    </a:cubicBezTo>
                    <a:cubicBezTo>
                      <a:pt x="925" y="647"/>
                      <a:pt x="935" y="658"/>
                      <a:pt x="928" y="658"/>
                    </a:cubicBezTo>
                    <a:cubicBezTo>
                      <a:pt x="923" y="658"/>
                      <a:pt x="925" y="668"/>
                      <a:pt x="918" y="665"/>
                    </a:cubicBezTo>
                    <a:cubicBezTo>
                      <a:pt x="911" y="661"/>
                      <a:pt x="904" y="665"/>
                      <a:pt x="909" y="670"/>
                    </a:cubicBezTo>
                    <a:cubicBezTo>
                      <a:pt x="914" y="675"/>
                      <a:pt x="907" y="677"/>
                      <a:pt x="909" y="684"/>
                    </a:cubicBezTo>
                    <a:cubicBezTo>
                      <a:pt x="909" y="689"/>
                      <a:pt x="897" y="684"/>
                      <a:pt x="888" y="684"/>
                    </a:cubicBezTo>
                    <a:cubicBezTo>
                      <a:pt x="879" y="682"/>
                      <a:pt x="860" y="686"/>
                      <a:pt x="846" y="689"/>
                    </a:cubicBezTo>
                    <a:cubicBezTo>
                      <a:pt x="835" y="691"/>
                      <a:pt x="818" y="686"/>
                      <a:pt x="814" y="679"/>
                    </a:cubicBezTo>
                    <a:cubicBezTo>
                      <a:pt x="809" y="675"/>
                      <a:pt x="800" y="675"/>
                      <a:pt x="790" y="675"/>
                    </a:cubicBezTo>
                    <a:cubicBezTo>
                      <a:pt x="781" y="675"/>
                      <a:pt x="784" y="665"/>
                      <a:pt x="772" y="665"/>
                    </a:cubicBezTo>
                    <a:cubicBezTo>
                      <a:pt x="760" y="665"/>
                      <a:pt x="762" y="656"/>
                      <a:pt x="762" y="649"/>
                    </a:cubicBezTo>
                    <a:cubicBezTo>
                      <a:pt x="760" y="642"/>
                      <a:pt x="735" y="644"/>
                      <a:pt x="728" y="651"/>
                    </a:cubicBezTo>
                    <a:cubicBezTo>
                      <a:pt x="718" y="656"/>
                      <a:pt x="700" y="654"/>
                      <a:pt x="695" y="663"/>
                    </a:cubicBezTo>
                    <a:cubicBezTo>
                      <a:pt x="690" y="675"/>
                      <a:pt x="700" y="672"/>
                      <a:pt x="704" y="672"/>
                    </a:cubicBezTo>
                    <a:cubicBezTo>
                      <a:pt x="711" y="672"/>
                      <a:pt x="711" y="665"/>
                      <a:pt x="725" y="665"/>
                    </a:cubicBezTo>
                    <a:cubicBezTo>
                      <a:pt x="737" y="668"/>
                      <a:pt x="746" y="654"/>
                      <a:pt x="753" y="658"/>
                    </a:cubicBezTo>
                    <a:cubicBezTo>
                      <a:pt x="758" y="663"/>
                      <a:pt x="730" y="675"/>
                      <a:pt x="718" y="677"/>
                    </a:cubicBezTo>
                    <a:cubicBezTo>
                      <a:pt x="707" y="679"/>
                      <a:pt x="709" y="689"/>
                      <a:pt x="721" y="705"/>
                    </a:cubicBezTo>
                    <a:cubicBezTo>
                      <a:pt x="732" y="724"/>
                      <a:pt x="716" y="714"/>
                      <a:pt x="716" y="721"/>
                    </a:cubicBezTo>
                    <a:cubicBezTo>
                      <a:pt x="716" y="731"/>
                      <a:pt x="693" y="719"/>
                      <a:pt x="702" y="716"/>
                    </a:cubicBezTo>
                    <a:cubicBezTo>
                      <a:pt x="711" y="714"/>
                      <a:pt x="707" y="705"/>
                      <a:pt x="700" y="698"/>
                    </a:cubicBezTo>
                    <a:cubicBezTo>
                      <a:pt x="693" y="693"/>
                      <a:pt x="688" y="698"/>
                      <a:pt x="688" y="693"/>
                    </a:cubicBezTo>
                    <a:cubicBezTo>
                      <a:pt x="690" y="686"/>
                      <a:pt x="681" y="693"/>
                      <a:pt x="674" y="689"/>
                    </a:cubicBezTo>
                    <a:cubicBezTo>
                      <a:pt x="667" y="682"/>
                      <a:pt x="665" y="679"/>
                      <a:pt x="656" y="684"/>
                    </a:cubicBezTo>
                    <a:cubicBezTo>
                      <a:pt x="646" y="689"/>
                      <a:pt x="637" y="686"/>
                      <a:pt x="616" y="691"/>
                    </a:cubicBezTo>
                    <a:cubicBezTo>
                      <a:pt x="597" y="693"/>
                      <a:pt x="560" y="693"/>
                      <a:pt x="553" y="686"/>
                    </a:cubicBezTo>
                    <a:cubicBezTo>
                      <a:pt x="549" y="679"/>
                      <a:pt x="572" y="668"/>
                      <a:pt x="579" y="670"/>
                    </a:cubicBezTo>
                    <a:cubicBezTo>
                      <a:pt x="586" y="670"/>
                      <a:pt x="581" y="661"/>
                      <a:pt x="570" y="654"/>
                    </a:cubicBezTo>
                    <a:cubicBezTo>
                      <a:pt x="560" y="644"/>
                      <a:pt x="535" y="640"/>
                      <a:pt x="537" y="644"/>
                    </a:cubicBezTo>
                    <a:cubicBezTo>
                      <a:pt x="537" y="649"/>
                      <a:pt x="523" y="644"/>
                      <a:pt x="504" y="642"/>
                    </a:cubicBezTo>
                    <a:cubicBezTo>
                      <a:pt x="488" y="637"/>
                      <a:pt x="486" y="633"/>
                      <a:pt x="474" y="633"/>
                    </a:cubicBezTo>
                    <a:cubicBezTo>
                      <a:pt x="463" y="630"/>
                      <a:pt x="446" y="628"/>
                      <a:pt x="432" y="619"/>
                    </a:cubicBezTo>
                    <a:cubicBezTo>
                      <a:pt x="418" y="607"/>
                      <a:pt x="388" y="609"/>
                      <a:pt x="384" y="619"/>
                    </a:cubicBezTo>
                    <a:cubicBezTo>
                      <a:pt x="381" y="628"/>
                      <a:pt x="370" y="628"/>
                      <a:pt x="360" y="628"/>
                    </a:cubicBezTo>
                    <a:cubicBezTo>
                      <a:pt x="349" y="628"/>
                      <a:pt x="365" y="616"/>
                      <a:pt x="360" y="614"/>
                    </a:cubicBezTo>
                    <a:cubicBezTo>
                      <a:pt x="356" y="611"/>
                      <a:pt x="360" y="600"/>
                      <a:pt x="353" y="598"/>
                    </a:cubicBezTo>
                    <a:cubicBezTo>
                      <a:pt x="346" y="598"/>
                      <a:pt x="339" y="630"/>
                      <a:pt x="325" y="628"/>
                    </a:cubicBezTo>
                    <a:cubicBezTo>
                      <a:pt x="311" y="628"/>
                      <a:pt x="304" y="595"/>
                      <a:pt x="293" y="586"/>
                    </a:cubicBezTo>
                    <a:cubicBezTo>
                      <a:pt x="281" y="577"/>
                      <a:pt x="270" y="577"/>
                      <a:pt x="281" y="591"/>
                    </a:cubicBezTo>
                    <a:cubicBezTo>
                      <a:pt x="290" y="602"/>
                      <a:pt x="272" y="593"/>
                      <a:pt x="272" y="602"/>
                    </a:cubicBezTo>
                    <a:cubicBezTo>
                      <a:pt x="274" y="611"/>
                      <a:pt x="256" y="621"/>
                      <a:pt x="258" y="616"/>
                    </a:cubicBezTo>
                    <a:cubicBezTo>
                      <a:pt x="258" y="611"/>
                      <a:pt x="249" y="604"/>
                      <a:pt x="237" y="619"/>
                    </a:cubicBezTo>
                    <a:cubicBezTo>
                      <a:pt x="225" y="633"/>
                      <a:pt x="216" y="630"/>
                      <a:pt x="216" y="626"/>
                    </a:cubicBezTo>
                    <a:cubicBezTo>
                      <a:pt x="216" y="621"/>
                      <a:pt x="181" y="637"/>
                      <a:pt x="184" y="644"/>
                    </a:cubicBezTo>
                    <a:cubicBezTo>
                      <a:pt x="184" y="649"/>
                      <a:pt x="179" y="654"/>
                      <a:pt x="170" y="654"/>
                    </a:cubicBezTo>
                    <a:cubicBezTo>
                      <a:pt x="160" y="654"/>
                      <a:pt x="167" y="644"/>
                      <a:pt x="174" y="642"/>
                    </a:cubicBezTo>
                    <a:cubicBezTo>
                      <a:pt x="181" y="637"/>
                      <a:pt x="204" y="619"/>
                      <a:pt x="216" y="619"/>
                    </a:cubicBezTo>
                    <a:cubicBezTo>
                      <a:pt x="225" y="616"/>
                      <a:pt x="249" y="607"/>
                      <a:pt x="249" y="602"/>
                    </a:cubicBezTo>
                    <a:cubicBezTo>
                      <a:pt x="249" y="595"/>
                      <a:pt x="237" y="600"/>
                      <a:pt x="230" y="600"/>
                    </a:cubicBezTo>
                    <a:cubicBezTo>
                      <a:pt x="223" y="598"/>
                      <a:pt x="209" y="607"/>
                      <a:pt x="197" y="611"/>
                    </a:cubicBezTo>
                    <a:cubicBezTo>
                      <a:pt x="184" y="619"/>
                      <a:pt x="170" y="616"/>
                      <a:pt x="174" y="623"/>
                    </a:cubicBezTo>
                    <a:cubicBezTo>
                      <a:pt x="177" y="630"/>
                      <a:pt x="163" y="623"/>
                      <a:pt x="158" y="628"/>
                    </a:cubicBezTo>
                    <a:cubicBezTo>
                      <a:pt x="156" y="633"/>
                      <a:pt x="149" y="628"/>
                      <a:pt x="153" y="623"/>
                    </a:cubicBezTo>
                    <a:cubicBezTo>
                      <a:pt x="158" y="621"/>
                      <a:pt x="142" y="616"/>
                      <a:pt x="142" y="619"/>
                    </a:cubicBezTo>
                    <a:cubicBezTo>
                      <a:pt x="142" y="623"/>
                      <a:pt x="139" y="628"/>
                      <a:pt x="128" y="628"/>
                    </a:cubicBezTo>
                    <a:cubicBezTo>
                      <a:pt x="116" y="628"/>
                      <a:pt x="104" y="635"/>
                      <a:pt x="114" y="640"/>
                    </a:cubicBezTo>
                    <a:cubicBezTo>
                      <a:pt x="121" y="647"/>
                      <a:pt x="125" y="649"/>
                      <a:pt x="121" y="654"/>
                    </a:cubicBezTo>
                    <a:cubicBezTo>
                      <a:pt x="118" y="656"/>
                      <a:pt x="107" y="642"/>
                      <a:pt x="90" y="644"/>
                    </a:cubicBezTo>
                    <a:cubicBezTo>
                      <a:pt x="72" y="647"/>
                      <a:pt x="39" y="626"/>
                      <a:pt x="39" y="621"/>
                    </a:cubicBezTo>
                    <a:cubicBezTo>
                      <a:pt x="39" y="619"/>
                      <a:pt x="16" y="621"/>
                      <a:pt x="0" y="619"/>
                    </a:cubicBezTo>
                    <a:lnTo>
                      <a:pt x="0" y="945"/>
                    </a:lnTo>
                    <a:cubicBezTo>
                      <a:pt x="0" y="945"/>
                      <a:pt x="9" y="950"/>
                      <a:pt x="11" y="948"/>
                    </a:cubicBezTo>
                    <a:cubicBezTo>
                      <a:pt x="16" y="943"/>
                      <a:pt x="21" y="948"/>
                      <a:pt x="32" y="943"/>
                    </a:cubicBezTo>
                    <a:cubicBezTo>
                      <a:pt x="42" y="938"/>
                      <a:pt x="46" y="950"/>
                      <a:pt x="46" y="955"/>
                    </a:cubicBezTo>
                    <a:cubicBezTo>
                      <a:pt x="46" y="959"/>
                      <a:pt x="60" y="966"/>
                      <a:pt x="67" y="976"/>
                    </a:cubicBezTo>
                    <a:cubicBezTo>
                      <a:pt x="74" y="983"/>
                      <a:pt x="76" y="990"/>
                      <a:pt x="83" y="987"/>
                    </a:cubicBezTo>
                    <a:cubicBezTo>
                      <a:pt x="90" y="983"/>
                      <a:pt x="102" y="980"/>
                      <a:pt x="102" y="971"/>
                    </a:cubicBezTo>
                    <a:cubicBezTo>
                      <a:pt x="102" y="964"/>
                      <a:pt x="132" y="962"/>
                      <a:pt x="132" y="973"/>
                    </a:cubicBezTo>
                    <a:cubicBezTo>
                      <a:pt x="132" y="983"/>
                      <a:pt x="163" y="997"/>
                      <a:pt x="179" y="1024"/>
                    </a:cubicBezTo>
                    <a:cubicBezTo>
                      <a:pt x="195" y="1053"/>
                      <a:pt x="191" y="1060"/>
                      <a:pt x="216" y="1069"/>
                    </a:cubicBezTo>
                    <a:cubicBezTo>
                      <a:pt x="239" y="1078"/>
                      <a:pt x="239" y="1083"/>
                      <a:pt x="235" y="1092"/>
                    </a:cubicBezTo>
                    <a:cubicBezTo>
                      <a:pt x="232" y="1099"/>
                      <a:pt x="251" y="1104"/>
                      <a:pt x="239" y="1111"/>
                    </a:cubicBezTo>
                    <a:cubicBezTo>
                      <a:pt x="237" y="1113"/>
                      <a:pt x="230" y="1118"/>
                      <a:pt x="225" y="1122"/>
                    </a:cubicBezTo>
                    <a:cubicBezTo>
                      <a:pt x="225" y="1125"/>
                      <a:pt x="230" y="1129"/>
                      <a:pt x="235" y="1132"/>
                    </a:cubicBezTo>
                    <a:cubicBezTo>
                      <a:pt x="239" y="1136"/>
                      <a:pt x="223" y="1136"/>
                      <a:pt x="228" y="1141"/>
                    </a:cubicBezTo>
                    <a:cubicBezTo>
                      <a:pt x="235" y="1146"/>
                      <a:pt x="228" y="1153"/>
                      <a:pt x="232" y="1158"/>
                    </a:cubicBezTo>
                    <a:cubicBezTo>
                      <a:pt x="237" y="1162"/>
                      <a:pt x="246" y="1160"/>
                      <a:pt x="251" y="1158"/>
                    </a:cubicBezTo>
                    <a:cubicBezTo>
                      <a:pt x="256" y="1153"/>
                      <a:pt x="260" y="1162"/>
                      <a:pt x="256" y="1169"/>
                    </a:cubicBezTo>
                    <a:cubicBezTo>
                      <a:pt x="251" y="1176"/>
                      <a:pt x="260" y="1181"/>
                      <a:pt x="265" y="1176"/>
                    </a:cubicBezTo>
                    <a:cubicBezTo>
                      <a:pt x="270" y="1172"/>
                      <a:pt x="279" y="1186"/>
                      <a:pt x="281" y="1188"/>
                    </a:cubicBezTo>
                    <a:cubicBezTo>
                      <a:pt x="286" y="1190"/>
                      <a:pt x="290" y="1197"/>
                      <a:pt x="283" y="1197"/>
                    </a:cubicBezTo>
                    <a:cubicBezTo>
                      <a:pt x="276" y="1197"/>
                      <a:pt x="276" y="1209"/>
                      <a:pt x="283" y="1209"/>
                    </a:cubicBezTo>
                    <a:cubicBezTo>
                      <a:pt x="288" y="1209"/>
                      <a:pt x="288" y="1216"/>
                      <a:pt x="288" y="1220"/>
                    </a:cubicBezTo>
                    <a:cubicBezTo>
                      <a:pt x="288" y="1225"/>
                      <a:pt x="304" y="1230"/>
                      <a:pt x="309" y="1230"/>
                    </a:cubicBezTo>
                    <a:cubicBezTo>
                      <a:pt x="316" y="1227"/>
                      <a:pt x="321" y="1232"/>
                      <a:pt x="325" y="1237"/>
                    </a:cubicBezTo>
                    <a:cubicBezTo>
                      <a:pt x="328" y="1244"/>
                      <a:pt x="339" y="1246"/>
                      <a:pt x="342" y="1244"/>
                    </a:cubicBezTo>
                    <a:cubicBezTo>
                      <a:pt x="346" y="1239"/>
                      <a:pt x="351" y="1251"/>
                      <a:pt x="351" y="1255"/>
                    </a:cubicBezTo>
                    <a:cubicBezTo>
                      <a:pt x="351" y="1263"/>
                      <a:pt x="360" y="1260"/>
                      <a:pt x="367" y="1258"/>
                    </a:cubicBezTo>
                    <a:cubicBezTo>
                      <a:pt x="372" y="1258"/>
                      <a:pt x="377" y="1267"/>
                      <a:pt x="379" y="1265"/>
                    </a:cubicBezTo>
                    <a:cubicBezTo>
                      <a:pt x="388" y="1263"/>
                      <a:pt x="391" y="1277"/>
                      <a:pt x="395" y="1286"/>
                    </a:cubicBezTo>
                    <a:lnTo>
                      <a:pt x="981" y="1281"/>
                    </a:lnTo>
                    <a:cubicBezTo>
                      <a:pt x="981" y="1281"/>
                      <a:pt x="981" y="1267"/>
                      <a:pt x="988" y="1272"/>
                    </a:cubicBezTo>
                    <a:cubicBezTo>
                      <a:pt x="995" y="1277"/>
                      <a:pt x="988" y="1286"/>
                      <a:pt x="998" y="1288"/>
                    </a:cubicBezTo>
                    <a:cubicBezTo>
                      <a:pt x="1004" y="1291"/>
                      <a:pt x="1011" y="1298"/>
                      <a:pt x="1016" y="1295"/>
                    </a:cubicBezTo>
                    <a:cubicBezTo>
                      <a:pt x="1021" y="1293"/>
                      <a:pt x="1028" y="1286"/>
                      <a:pt x="1035" y="1295"/>
                    </a:cubicBezTo>
                    <a:cubicBezTo>
                      <a:pt x="1042" y="1305"/>
                      <a:pt x="1049" y="1298"/>
                      <a:pt x="1053" y="1302"/>
                    </a:cubicBezTo>
                    <a:cubicBezTo>
                      <a:pt x="1058" y="1307"/>
                      <a:pt x="1065" y="1311"/>
                      <a:pt x="1070" y="1305"/>
                    </a:cubicBezTo>
                    <a:cubicBezTo>
                      <a:pt x="1074" y="1300"/>
                      <a:pt x="1093" y="1307"/>
                      <a:pt x="1102" y="1309"/>
                    </a:cubicBezTo>
                    <a:cubicBezTo>
                      <a:pt x="1111" y="1302"/>
                      <a:pt x="1118" y="1284"/>
                      <a:pt x="1128" y="1284"/>
                    </a:cubicBezTo>
                    <a:cubicBezTo>
                      <a:pt x="1142" y="1284"/>
                      <a:pt x="1172" y="1286"/>
                      <a:pt x="1174" y="1302"/>
                    </a:cubicBezTo>
                    <a:cubicBezTo>
                      <a:pt x="1176" y="1318"/>
                      <a:pt x="1195" y="1305"/>
                      <a:pt x="1197" y="1318"/>
                    </a:cubicBezTo>
                    <a:cubicBezTo>
                      <a:pt x="1197" y="1332"/>
                      <a:pt x="1211" y="1342"/>
                      <a:pt x="1209" y="1349"/>
                    </a:cubicBezTo>
                    <a:cubicBezTo>
                      <a:pt x="1211" y="1351"/>
                      <a:pt x="1216" y="1353"/>
                      <a:pt x="1221" y="1356"/>
                    </a:cubicBezTo>
                    <a:cubicBezTo>
                      <a:pt x="1228" y="1356"/>
                      <a:pt x="1242" y="1358"/>
                      <a:pt x="1253" y="1360"/>
                    </a:cubicBezTo>
                    <a:cubicBezTo>
                      <a:pt x="1267" y="1365"/>
                      <a:pt x="1286" y="1356"/>
                      <a:pt x="1293" y="1372"/>
                    </a:cubicBezTo>
                    <a:cubicBezTo>
                      <a:pt x="1300" y="1389"/>
                      <a:pt x="1314" y="1400"/>
                      <a:pt x="1300" y="1400"/>
                    </a:cubicBezTo>
                    <a:cubicBezTo>
                      <a:pt x="1288" y="1402"/>
                      <a:pt x="1272" y="1384"/>
                      <a:pt x="1272" y="1393"/>
                    </a:cubicBezTo>
                    <a:cubicBezTo>
                      <a:pt x="1274" y="1405"/>
                      <a:pt x="1267" y="1398"/>
                      <a:pt x="1267" y="1414"/>
                    </a:cubicBezTo>
                    <a:cubicBezTo>
                      <a:pt x="1267" y="1428"/>
                      <a:pt x="1258" y="1447"/>
                      <a:pt x="1251" y="1447"/>
                    </a:cubicBezTo>
                    <a:cubicBezTo>
                      <a:pt x="1249" y="1451"/>
                      <a:pt x="1249" y="1458"/>
                      <a:pt x="1253" y="1463"/>
                    </a:cubicBezTo>
                    <a:cubicBezTo>
                      <a:pt x="1260" y="1458"/>
                      <a:pt x="1272" y="1449"/>
                      <a:pt x="1281" y="1449"/>
                    </a:cubicBezTo>
                    <a:cubicBezTo>
                      <a:pt x="1295" y="1449"/>
                      <a:pt x="1297" y="1458"/>
                      <a:pt x="1307" y="1451"/>
                    </a:cubicBezTo>
                    <a:cubicBezTo>
                      <a:pt x="1316" y="1444"/>
                      <a:pt x="1318" y="1442"/>
                      <a:pt x="1321" y="1447"/>
                    </a:cubicBezTo>
                    <a:lnTo>
                      <a:pt x="1321" y="1449"/>
                    </a:lnTo>
                    <a:cubicBezTo>
                      <a:pt x="1323" y="1447"/>
                      <a:pt x="1328" y="1444"/>
                      <a:pt x="1328" y="1444"/>
                    </a:cubicBezTo>
                    <a:cubicBezTo>
                      <a:pt x="1328" y="1442"/>
                      <a:pt x="1325" y="1437"/>
                      <a:pt x="1325" y="1435"/>
                    </a:cubicBezTo>
                    <a:cubicBezTo>
                      <a:pt x="1316" y="1437"/>
                      <a:pt x="1314" y="1437"/>
                      <a:pt x="1311" y="1430"/>
                    </a:cubicBezTo>
                    <a:cubicBezTo>
                      <a:pt x="1307" y="1421"/>
                      <a:pt x="1339" y="1412"/>
                      <a:pt x="1353" y="1414"/>
                    </a:cubicBezTo>
                    <a:cubicBezTo>
                      <a:pt x="1367" y="1417"/>
                      <a:pt x="1379" y="1405"/>
                      <a:pt x="1383" y="1412"/>
                    </a:cubicBezTo>
                    <a:cubicBezTo>
                      <a:pt x="1393" y="1405"/>
                      <a:pt x="1407" y="1391"/>
                      <a:pt x="1411" y="1391"/>
                    </a:cubicBezTo>
                    <a:lnTo>
                      <a:pt x="1483" y="1391"/>
                    </a:lnTo>
                    <a:cubicBezTo>
                      <a:pt x="1483" y="1391"/>
                      <a:pt x="1507" y="1375"/>
                      <a:pt x="1511" y="1363"/>
                    </a:cubicBezTo>
                    <a:cubicBezTo>
                      <a:pt x="1514" y="1349"/>
                      <a:pt x="1530" y="1318"/>
                      <a:pt x="1537" y="1323"/>
                    </a:cubicBezTo>
                    <a:cubicBezTo>
                      <a:pt x="1546" y="1330"/>
                      <a:pt x="1565" y="1325"/>
                      <a:pt x="1567" y="1332"/>
                    </a:cubicBezTo>
                    <a:cubicBezTo>
                      <a:pt x="1567" y="1337"/>
                      <a:pt x="1560" y="1360"/>
                      <a:pt x="1583" y="1391"/>
                    </a:cubicBezTo>
                    <a:cubicBezTo>
                      <a:pt x="1593" y="1386"/>
                      <a:pt x="1602" y="1382"/>
                      <a:pt x="1607" y="1382"/>
                    </a:cubicBezTo>
                    <a:cubicBezTo>
                      <a:pt x="1614" y="1384"/>
                      <a:pt x="1628" y="1372"/>
                      <a:pt x="1632" y="1365"/>
                    </a:cubicBezTo>
                    <a:cubicBezTo>
                      <a:pt x="1634" y="1358"/>
                      <a:pt x="1639" y="1372"/>
                      <a:pt x="1632" y="1375"/>
                    </a:cubicBezTo>
                    <a:cubicBezTo>
                      <a:pt x="1625" y="1377"/>
                      <a:pt x="1639" y="1382"/>
                      <a:pt x="1651" y="1382"/>
                    </a:cubicBezTo>
                    <a:cubicBezTo>
                      <a:pt x="1665" y="1382"/>
                      <a:pt x="1646" y="1386"/>
                      <a:pt x="1637" y="1386"/>
                    </a:cubicBezTo>
                    <a:cubicBezTo>
                      <a:pt x="1625" y="1384"/>
                      <a:pt x="1621" y="1386"/>
                      <a:pt x="1609" y="1400"/>
                    </a:cubicBezTo>
                    <a:cubicBezTo>
                      <a:pt x="1595" y="1412"/>
                      <a:pt x="1600" y="1417"/>
                      <a:pt x="1607" y="1423"/>
                    </a:cubicBezTo>
                    <a:cubicBezTo>
                      <a:pt x="1614" y="1430"/>
                      <a:pt x="1623" y="1426"/>
                      <a:pt x="1634" y="1419"/>
                    </a:cubicBezTo>
                    <a:cubicBezTo>
                      <a:pt x="1644" y="1409"/>
                      <a:pt x="1644" y="1400"/>
                      <a:pt x="1653" y="1400"/>
                    </a:cubicBezTo>
                    <a:cubicBezTo>
                      <a:pt x="1665" y="1400"/>
                      <a:pt x="1690" y="1391"/>
                      <a:pt x="1704" y="1386"/>
                    </a:cubicBezTo>
                    <a:cubicBezTo>
                      <a:pt x="1716" y="1384"/>
                      <a:pt x="1707" y="1382"/>
                      <a:pt x="1707" y="1377"/>
                    </a:cubicBezTo>
                    <a:cubicBezTo>
                      <a:pt x="1707" y="1372"/>
                      <a:pt x="1728" y="1372"/>
                      <a:pt x="1735" y="1365"/>
                    </a:cubicBezTo>
                    <a:cubicBezTo>
                      <a:pt x="1744" y="1360"/>
                      <a:pt x="1735" y="1356"/>
                      <a:pt x="1728" y="1358"/>
                    </a:cubicBezTo>
                    <a:close/>
                    <a:moveTo>
                      <a:pt x="502" y="745"/>
                    </a:moveTo>
                    <a:lnTo>
                      <a:pt x="502" y="745"/>
                    </a:lnTo>
                    <a:cubicBezTo>
                      <a:pt x="490" y="761"/>
                      <a:pt x="486" y="763"/>
                      <a:pt x="472" y="761"/>
                    </a:cubicBezTo>
                    <a:cubicBezTo>
                      <a:pt x="460" y="759"/>
                      <a:pt x="453" y="766"/>
                      <a:pt x="458" y="770"/>
                    </a:cubicBezTo>
                    <a:cubicBezTo>
                      <a:pt x="465" y="773"/>
                      <a:pt x="465" y="777"/>
                      <a:pt x="453" y="780"/>
                    </a:cubicBezTo>
                    <a:cubicBezTo>
                      <a:pt x="439" y="784"/>
                      <a:pt x="430" y="794"/>
                      <a:pt x="425" y="791"/>
                    </a:cubicBezTo>
                    <a:cubicBezTo>
                      <a:pt x="421" y="791"/>
                      <a:pt x="449" y="770"/>
                      <a:pt x="442" y="766"/>
                    </a:cubicBezTo>
                    <a:cubicBezTo>
                      <a:pt x="435" y="761"/>
                      <a:pt x="416" y="775"/>
                      <a:pt x="416" y="782"/>
                    </a:cubicBezTo>
                    <a:cubicBezTo>
                      <a:pt x="416" y="789"/>
                      <a:pt x="404" y="789"/>
                      <a:pt x="397" y="789"/>
                    </a:cubicBezTo>
                    <a:cubicBezTo>
                      <a:pt x="391" y="786"/>
                      <a:pt x="379" y="780"/>
                      <a:pt x="388" y="780"/>
                    </a:cubicBezTo>
                    <a:cubicBezTo>
                      <a:pt x="395" y="780"/>
                      <a:pt x="391" y="770"/>
                      <a:pt x="400" y="768"/>
                    </a:cubicBezTo>
                    <a:cubicBezTo>
                      <a:pt x="409" y="763"/>
                      <a:pt x="397" y="759"/>
                      <a:pt x="400" y="754"/>
                    </a:cubicBezTo>
                    <a:cubicBezTo>
                      <a:pt x="402" y="749"/>
                      <a:pt x="423" y="759"/>
                      <a:pt x="423" y="752"/>
                    </a:cubicBezTo>
                    <a:cubicBezTo>
                      <a:pt x="423" y="742"/>
                      <a:pt x="404" y="738"/>
                      <a:pt x="397" y="742"/>
                    </a:cubicBezTo>
                    <a:cubicBezTo>
                      <a:pt x="391" y="747"/>
                      <a:pt x="374" y="756"/>
                      <a:pt x="356" y="747"/>
                    </a:cubicBezTo>
                    <a:cubicBezTo>
                      <a:pt x="349" y="745"/>
                      <a:pt x="402" y="740"/>
                      <a:pt x="411" y="731"/>
                    </a:cubicBezTo>
                    <a:cubicBezTo>
                      <a:pt x="421" y="724"/>
                      <a:pt x="460" y="714"/>
                      <a:pt x="465" y="721"/>
                    </a:cubicBezTo>
                    <a:cubicBezTo>
                      <a:pt x="467" y="728"/>
                      <a:pt x="442" y="733"/>
                      <a:pt x="456" y="740"/>
                    </a:cubicBezTo>
                    <a:cubicBezTo>
                      <a:pt x="467" y="747"/>
                      <a:pt x="486" y="742"/>
                      <a:pt x="490" y="735"/>
                    </a:cubicBezTo>
                    <a:cubicBezTo>
                      <a:pt x="495" y="728"/>
                      <a:pt x="514" y="731"/>
                      <a:pt x="502" y="745"/>
                    </a:cubicBezTo>
                    <a:close/>
                    <a:moveTo>
                      <a:pt x="621" y="896"/>
                    </a:moveTo>
                    <a:lnTo>
                      <a:pt x="621" y="896"/>
                    </a:lnTo>
                    <a:cubicBezTo>
                      <a:pt x="607" y="910"/>
                      <a:pt x="607" y="906"/>
                      <a:pt x="595" y="908"/>
                    </a:cubicBezTo>
                    <a:cubicBezTo>
                      <a:pt x="581" y="910"/>
                      <a:pt x="593" y="924"/>
                      <a:pt x="577" y="924"/>
                    </a:cubicBezTo>
                    <a:cubicBezTo>
                      <a:pt x="563" y="926"/>
                      <a:pt x="525" y="926"/>
                      <a:pt x="518" y="919"/>
                    </a:cubicBezTo>
                    <a:cubicBezTo>
                      <a:pt x="518" y="915"/>
                      <a:pt x="539" y="917"/>
                      <a:pt x="542" y="912"/>
                    </a:cubicBezTo>
                    <a:cubicBezTo>
                      <a:pt x="542" y="906"/>
                      <a:pt x="549" y="894"/>
                      <a:pt x="558" y="894"/>
                    </a:cubicBezTo>
                    <a:cubicBezTo>
                      <a:pt x="567" y="894"/>
                      <a:pt x="567" y="882"/>
                      <a:pt x="551" y="875"/>
                    </a:cubicBezTo>
                    <a:cubicBezTo>
                      <a:pt x="535" y="868"/>
                      <a:pt x="574" y="864"/>
                      <a:pt x="581" y="875"/>
                    </a:cubicBezTo>
                    <a:cubicBezTo>
                      <a:pt x="591" y="887"/>
                      <a:pt x="607" y="896"/>
                      <a:pt x="614" y="887"/>
                    </a:cubicBezTo>
                    <a:cubicBezTo>
                      <a:pt x="623" y="878"/>
                      <a:pt x="672" y="854"/>
                      <a:pt x="672" y="866"/>
                    </a:cubicBezTo>
                    <a:cubicBezTo>
                      <a:pt x="672" y="878"/>
                      <a:pt x="635" y="885"/>
                      <a:pt x="621" y="896"/>
                    </a:cubicBezTo>
                    <a:close/>
                    <a:moveTo>
                      <a:pt x="949" y="1239"/>
                    </a:moveTo>
                    <a:lnTo>
                      <a:pt x="949" y="1239"/>
                    </a:lnTo>
                    <a:cubicBezTo>
                      <a:pt x="939" y="1241"/>
                      <a:pt x="951" y="1214"/>
                      <a:pt x="930" y="1202"/>
                    </a:cubicBezTo>
                    <a:cubicBezTo>
                      <a:pt x="909" y="1190"/>
                      <a:pt x="900" y="1167"/>
                      <a:pt x="900" y="1155"/>
                    </a:cubicBezTo>
                    <a:cubicBezTo>
                      <a:pt x="900" y="1143"/>
                      <a:pt x="918" y="1136"/>
                      <a:pt x="925" y="1146"/>
                    </a:cubicBezTo>
                    <a:cubicBezTo>
                      <a:pt x="932" y="1155"/>
                      <a:pt x="944" y="1195"/>
                      <a:pt x="951" y="1206"/>
                    </a:cubicBezTo>
                    <a:cubicBezTo>
                      <a:pt x="958" y="1220"/>
                      <a:pt x="958" y="1239"/>
                      <a:pt x="949" y="123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0" name="Freeform 428">
                <a:extLst>
                  <a:ext uri="{FF2B5EF4-FFF2-40B4-BE49-F238E27FC236}">
                    <a16:creationId xmlns:a16="http://schemas.microsoft.com/office/drawing/2014/main" id="{8BEB7911-17E0-2E7B-5A92-ECEBA4E9DE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899"/>
                <a:ext cx="1138" cy="881"/>
              </a:xfrm>
              <a:custGeom>
                <a:avLst/>
                <a:gdLst>
                  <a:gd name="T0" fmla="*/ 388 w 1893"/>
                  <a:gd name="T1" fmla="*/ 1291 h 1463"/>
                  <a:gd name="T2" fmla="*/ 423 w 1893"/>
                  <a:gd name="T3" fmla="*/ 420 h 1463"/>
                  <a:gd name="T4" fmla="*/ 732 w 1893"/>
                  <a:gd name="T5" fmla="*/ 465 h 1463"/>
                  <a:gd name="T6" fmla="*/ 523 w 1893"/>
                  <a:gd name="T7" fmla="*/ 486 h 1463"/>
                  <a:gd name="T8" fmla="*/ 728 w 1893"/>
                  <a:gd name="T9" fmla="*/ 633 h 1463"/>
                  <a:gd name="T10" fmla="*/ 400 w 1893"/>
                  <a:gd name="T11" fmla="*/ 362 h 1463"/>
                  <a:gd name="T12" fmla="*/ 451 w 1893"/>
                  <a:gd name="T13" fmla="*/ 315 h 1463"/>
                  <a:gd name="T14" fmla="*/ 593 w 1893"/>
                  <a:gd name="T15" fmla="*/ 409 h 1463"/>
                  <a:gd name="T16" fmla="*/ 539 w 1893"/>
                  <a:gd name="T17" fmla="*/ 346 h 1463"/>
                  <a:gd name="T18" fmla="*/ 621 w 1893"/>
                  <a:gd name="T19" fmla="*/ 255 h 1463"/>
                  <a:gd name="T20" fmla="*/ 888 w 1893"/>
                  <a:gd name="T21" fmla="*/ 243 h 1463"/>
                  <a:gd name="T22" fmla="*/ 907 w 1893"/>
                  <a:gd name="T23" fmla="*/ 180 h 1463"/>
                  <a:gd name="T24" fmla="*/ 790 w 1893"/>
                  <a:gd name="T25" fmla="*/ 350 h 1463"/>
                  <a:gd name="T26" fmla="*/ 946 w 1893"/>
                  <a:gd name="T27" fmla="*/ 273 h 1463"/>
                  <a:gd name="T28" fmla="*/ 930 w 1893"/>
                  <a:gd name="T29" fmla="*/ 539 h 1463"/>
                  <a:gd name="T30" fmla="*/ 1046 w 1893"/>
                  <a:gd name="T31" fmla="*/ 397 h 1463"/>
                  <a:gd name="T32" fmla="*/ 951 w 1893"/>
                  <a:gd name="T33" fmla="*/ 322 h 1463"/>
                  <a:gd name="T34" fmla="*/ 1035 w 1893"/>
                  <a:gd name="T35" fmla="*/ 245 h 1463"/>
                  <a:gd name="T36" fmla="*/ 974 w 1893"/>
                  <a:gd name="T37" fmla="*/ 136 h 1463"/>
                  <a:gd name="T38" fmla="*/ 1316 w 1893"/>
                  <a:gd name="T39" fmla="*/ 117 h 1463"/>
                  <a:gd name="T40" fmla="*/ 1146 w 1893"/>
                  <a:gd name="T41" fmla="*/ 273 h 1463"/>
                  <a:gd name="T42" fmla="*/ 1339 w 1893"/>
                  <a:gd name="T43" fmla="*/ 271 h 1463"/>
                  <a:gd name="T44" fmla="*/ 1637 w 1893"/>
                  <a:gd name="T45" fmla="*/ 24 h 1463"/>
                  <a:gd name="T46" fmla="*/ 1165 w 1893"/>
                  <a:gd name="T47" fmla="*/ 59 h 1463"/>
                  <a:gd name="T48" fmla="*/ 1228 w 1893"/>
                  <a:gd name="T49" fmla="*/ 882 h 1463"/>
                  <a:gd name="T50" fmla="*/ 1295 w 1893"/>
                  <a:gd name="T51" fmla="*/ 828 h 1463"/>
                  <a:gd name="T52" fmla="*/ 1565 w 1893"/>
                  <a:gd name="T53" fmla="*/ 598 h 1463"/>
                  <a:gd name="T54" fmla="*/ 1290 w 1893"/>
                  <a:gd name="T55" fmla="*/ 486 h 1463"/>
                  <a:gd name="T56" fmla="*/ 1104 w 1893"/>
                  <a:gd name="T57" fmla="*/ 570 h 1463"/>
                  <a:gd name="T58" fmla="*/ 1460 w 1893"/>
                  <a:gd name="T59" fmla="*/ 682 h 1463"/>
                  <a:gd name="T60" fmla="*/ 1535 w 1893"/>
                  <a:gd name="T61" fmla="*/ 866 h 1463"/>
                  <a:gd name="T62" fmla="*/ 1360 w 1893"/>
                  <a:gd name="T63" fmla="*/ 698 h 1463"/>
                  <a:gd name="T64" fmla="*/ 1639 w 1893"/>
                  <a:gd name="T65" fmla="*/ 1260 h 1463"/>
                  <a:gd name="T66" fmla="*/ 1758 w 1893"/>
                  <a:gd name="T67" fmla="*/ 1293 h 1463"/>
                  <a:gd name="T68" fmla="*/ 177 w 1893"/>
                  <a:gd name="T69" fmla="*/ 1141 h 1463"/>
                  <a:gd name="T70" fmla="*/ 1500 w 1893"/>
                  <a:gd name="T71" fmla="*/ 1337 h 1463"/>
                  <a:gd name="T72" fmla="*/ 1790 w 1893"/>
                  <a:gd name="T73" fmla="*/ 1136 h 1463"/>
                  <a:gd name="T74" fmla="*/ 1693 w 1893"/>
                  <a:gd name="T75" fmla="*/ 1029 h 1463"/>
                  <a:gd name="T76" fmla="*/ 1535 w 1893"/>
                  <a:gd name="T77" fmla="*/ 983 h 1463"/>
                  <a:gd name="T78" fmla="*/ 1344 w 1893"/>
                  <a:gd name="T79" fmla="*/ 889 h 1463"/>
                  <a:gd name="T80" fmla="*/ 1332 w 1893"/>
                  <a:gd name="T81" fmla="*/ 1181 h 1463"/>
                  <a:gd name="T82" fmla="*/ 1139 w 1893"/>
                  <a:gd name="T83" fmla="*/ 1069 h 1463"/>
                  <a:gd name="T84" fmla="*/ 1051 w 1893"/>
                  <a:gd name="T85" fmla="*/ 861 h 1463"/>
                  <a:gd name="T86" fmla="*/ 1179 w 1893"/>
                  <a:gd name="T87" fmla="*/ 731 h 1463"/>
                  <a:gd name="T88" fmla="*/ 1249 w 1893"/>
                  <a:gd name="T89" fmla="*/ 621 h 1463"/>
                  <a:gd name="T90" fmla="*/ 1135 w 1893"/>
                  <a:gd name="T91" fmla="*/ 654 h 1463"/>
                  <a:gd name="T92" fmla="*/ 1002 w 1893"/>
                  <a:gd name="T93" fmla="*/ 535 h 1463"/>
                  <a:gd name="T94" fmla="*/ 969 w 1893"/>
                  <a:gd name="T95" fmla="*/ 539 h 1463"/>
                  <a:gd name="T96" fmla="*/ 958 w 1893"/>
                  <a:gd name="T97" fmla="*/ 689 h 1463"/>
                  <a:gd name="T98" fmla="*/ 918 w 1893"/>
                  <a:gd name="T99" fmla="*/ 665 h 1463"/>
                  <a:gd name="T100" fmla="*/ 721 w 1893"/>
                  <a:gd name="T101" fmla="*/ 705 h 1463"/>
                  <a:gd name="T102" fmla="*/ 384 w 1893"/>
                  <a:gd name="T103" fmla="*/ 619 h 1463"/>
                  <a:gd name="T104" fmla="*/ 249 w 1893"/>
                  <a:gd name="T105" fmla="*/ 602 h 1463"/>
                  <a:gd name="T106" fmla="*/ 32 w 1893"/>
                  <a:gd name="T107" fmla="*/ 943 h 1463"/>
                  <a:gd name="T108" fmla="*/ 256 w 1893"/>
                  <a:gd name="T109" fmla="*/ 1169 h 1463"/>
                  <a:gd name="T110" fmla="*/ 998 w 1893"/>
                  <a:gd name="T111" fmla="*/ 1288 h 1463"/>
                  <a:gd name="T112" fmla="*/ 1267 w 1893"/>
                  <a:gd name="T113" fmla="*/ 1414 h 1463"/>
                  <a:gd name="T114" fmla="*/ 1537 w 1893"/>
                  <a:gd name="T115" fmla="*/ 1323 h 1463"/>
                  <a:gd name="T116" fmla="*/ 1728 w 1893"/>
                  <a:gd name="T117" fmla="*/ 1358 h 1463"/>
                  <a:gd name="T118" fmla="*/ 397 w 1893"/>
                  <a:gd name="T119" fmla="*/ 742 h 1463"/>
                  <a:gd name="T120" fmla="*/ 551 w 1893"/>
                  <a:gd name="T121" fmla="*/ 875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93" h="1463">
                    <a:moveTo>
                      <a:pt x="374" y="1281"/>
                    </a:moveTo>
                    <a:lnTo>
                      <a:pt x="374" y="1281"/>
                    </a:lnTo>
                    <a:cubicBezTo>
                      <a:pt x="367" y="1277"/>
                      <a:pt x="353" y="1277"/>
                      <a:pt x="351" y="1272"/>
                    </a:cubicBezTo>
                    <a:cubicBezTo>
                      <a:pt x="349" y="1265"/>
                      <a:pt x="332" y="1241"/>
                      <a:pt x="325" y="1244"/>
                    </a:cubicBezTo>
                    <a:cubicBezTo>
                      <a:pt x="316" y="1244"/>
                      <a:pt x="307" y="1244"/>
                      <a:pt x="297" y="1237"/>
                    </a:cubicBezTo>
                    <a:cubicBezTo>
                      <a:pt x="288" y="1230"/>
                      <a:pt x="281" y="1230"/>
                      <a:pt x="274" y="1234"/>
                    </a:cubicBezTo>
                    <a:cubicBezTo>
                      <a:pt x="267" y="1237"/>
                      <a:pt x="281" y="1239"/>
                      <a:pt x="281" y="1244"/>
                    </a:cubicBezTo>
                    <a:cubicBezTo>
                      <a:pt x="281" y="1248"/>
                      <a:pt x="286" y="1251"/>
                      <a:pt x="290" y="1251"/>
                    </a:cubicBezTo>
                    <a:cubicBezTo>
                      <a:pt x="297" y="1248"/>
                      <a:pt x="300" y="1260"/>
                      <a:pt x="307" y="1263"/>
                    </a:cubicBezTo>
                    <a:cubicBezTo>
                      <a:pt x="311" y="1263"/>
                      <a:pt x="314" y="1272"/>
                      <a:pt x="321" y="1272"/>
                    </a:cubicBezTo>
                    <a:cubicBezTo>
                      <a:pt x="328" y="1272"/>
                      <a:pt x="328" y="1279"/>
                      <a:pt x="332" y="1284"/>
                    </a:cubicBezTo>
                    <a:cubicBezTo>
                      <a:pt x="335" y="1286"/>
                      <a:pt x="342" y="1284"/>
                      <a:pt x="342" y="1288"/>
                    </a:cubicBezTo>
                    <a:cubicBezTo>
                      <a:pt x="342" y="1291"/>
                      <a:pt x="351" y="1295"/>
                      <a:pt x="351" y="1300"/>
                    </a:cubicBezTo>
                    <a:cubicBezTo>
                      <a:pt x="365" y="1302"/>
                      <a:pt x="377" y="1302"/>
                      <a:pt x="386" y="1300"/>
                    </a:cubicBezTo>
                    <a:cubicBezTo>
                      <a:pt x="386" y="1298"/>
                      <a:pt x="386" y="1293"/>
                      <a:pt x="388" y="1291"/>
                    </a:cubicBezTo>
                    <a:cubicBezTo>
                      <a:pt x="391" y="1284"/>
                      <a:pt x="381" y="1288"/>
                      <a:pt x="374" y="1281"/>
                    </a:cubicBezTo>
                    <a:lnTo>
                      <a:pt x="374" y="1281"/>
                    </a:lnTo>
                    <a:close/>
                    <a:moveTo>
                      <a:pt x="358" y="532"/>
                    </a:moveTo>
                    <a:lnTo>
                      <a:pt x="358" y="532"/>
                    </a:lnTo>
                    <a:cubicBezTo>
                      <a:pt x="374" y="535"/>
                      <a:pt x="377" y="565"/>
                      <a:pt x="388" y="565"/>
                    </a:cubicBezTo>
                    <a:cubicBezTo>
                      <a:pt x="395" y="565"/>
                      <a:pt x="391" y="556"/>
                      <a:pt x="402" y="556"/>
                    </a:cubicBezTo>
                    <a:cubicBezTo>
                      <a:pt x="414" y="556"/>
                      <a:pt x="411" y="549"/>
                      <a:pt x="423" y="551"/>
                    </a:cubicBezTo>
                    <a:cubicBezTo>
                      <a:pt x="435" y="551"/>
                      <a:pt x="444" y="549"/>
                      <a:pt x="444" y="535"/>
                    </a:cubicBezTo>
                    <a:cubicBezTo>
                      <a:pt x="444" y="521"/>
                      <a:pt x="453" y="516"/>
                      <a:pt x="465" y="514"/>
                    </a:cubicBezTo>
                    <a:cubicBezTo>
                      <a:pt x="474" y="511"/>
                      <a:pt x="465" y="497"/>
                      <a:pt x="481" y="492"/>
                    </a:cubicBezTo>
                    <a:cubicBezTo>
                      <a:pt x="497" y="488"/>
                      <a:pt x="542" y="469"/>
                      <a:pt x="549" y="465"/>
                    </a:cubicBezTo>
                    <a:cubicBezTo>
                      <a:pt x="555" y="460"/>
                      <a:pt x="539" y="451"/>
                      <a:pt x="523" y="441"/>
                    </a:cubicBezTo>
                    <a:cubicBezTo>
                      <a:pt x="504" y="430"/>
                      <a:pt x="493" y="427"/>
                      <a:pt x="479" y="437"/>
                    </a:cubicBezTo>
                    <a:cubicBezTo>
                      <a:pt x="465" y="444"/>
                      <a:pt x="476" y="427"/>
                      <a:pt x="465" y="432"/>
                    </a:cubicBezTo>
                    <a:cubicBezTo>
                      <a:pt x="456" y="437"/>
                      <a:pt x="428" y="425"/>
                      <a:pt x="423" y="420"/>
                    </a:cubicBezTo>
                    <a:cubicBezTo>
                      <a:pt x="418" y="413"/>
                      <a:pt x="370" y="430"/>
                      <a:pt x="356" y="430"/>
                    </a:cubicBezTo>
                    <a:cubicBezTo>
                      <a:pt x="344" y="430"/>
                      <a:pt x="358" y="444"/>
                      <a:pt x="365" y="448"/>
                    </a:cubicBezTo>
                    <a:cubicBezTo>
                      <a:pt x="374" y="455"/>
                      <a:pt x="344" y="476"/>
                      <a:pt x="351" y="481"/>
                    </a:cubicBezTo>
                    <a:cubicBezTo>
                      <a:pt x="356" y="486"/>
                      <a:pt x="344" y="499"/>
                      <a:pt x="332" y="514"/>
                    </a:cubicBezTo>
                    <a:cubicBezTo>
                      <a:pt x="318" y="528"/>
                      <a:pt x="342" y="528"/>
                      <a:pt x="358" y="532"/>
                    </a:cubicBezTo>
                    <a:lnTo>
                      <a:pt x="358" y="532"/>
                    </a:lnTo>
                    <a:close/>
                    <a:moveTo>
                      <a:pt x="830" y="609"/>
                    </a:moveTo>
                    <a:lnTo>
                      <a:pt x="830" y="609"/>
                    </a:lnTo>
                    <a:cubicBezTo>
                      <a:pt x="835" y="602"/>
                      <a:pt x="858" y="623"/>
                      <a:pt x="860" y="609"/>
                    </a:cubicBezTo>
                    <a:cubicBezTo>
                      <a:pt x="860" y="593"/>
                      <a:pt x="832" y="588"/>
                      <a:pt x="821" y="579"/>
                    </a:cubicBezTo>
                    <a:cubicBezTo>
                      <a:pt x="811" y="572"/>
                      <a:pt x="807" y="577"/>
                      <a:pt x="788" y="563"/>
                    </a:cubicBezTo>
                    <a:cubicBezTo>
                      <a:pt x="769" y="549"/>
                      <a:pt x="793" y="544"/>
                      <a:pt x="779" y="532"/>
                    </a:cubicBezTo>
                    <a:cubicBezTo>
                      <a:pt x="767" y="523"/>
                      <a:pt x="762" y="492"/>
                      <a:pt x="772" y="483"/>
                    </a:cubicBezTo>
                    <a:cubicBezTo>
                      <a:pt x="781" y="474"/>
                      <a:pt x="790" y="460"/>
                      <a:pt x="774" y="453"/>
                    </a:cubicBezTo>
                    <a:cubicBezTo>
                      <a:pt x="755" y="448"/>
                      <a:pt x="730" y="460"/>
                      <a:pt x="732" y="465"/>
                    </a:cubicBezTo>
                    <a:cubicBezTo>
                      <a:pt x="735" y="467"/>
                      <a:pt x="758" y="481"/>
                      <a:pt x="758" y="486"/>
                    </a:cubicBezTo>
                    <a:cubicBezTo>
                      <a:pt x="758" y="492"/>
                      <a:pt x="737" y="469"/>
                      <a:pt x="730" y="474"/>
                    </a:cubicBezTo>
                    <a:cubicBezTo>
                      <a:pt x="721" y="479"/>
                      <a:pt x="714" y="465"/>
                      <a:pt x="707" y="474"/>
                    </a:cubicBezTo>
                    <a:cubicBezTo>
                      <a:pt x="700" y="483"/>
                      <a:pt x="716" y="518"/>
                      <a:pt x="721" y="528"/>
                    </a:cubicBezTo>
                    <a:cubicBezTo>
                      <a:pt x="728" y="537"/>
                      <a:pt x="716" y="537"/>
                      <a:pt x="707" y="539"/>
                    </a:cubicBezTo>
                    <a:cubicBezTo>
                      <a:pt x="700" y="539"/>
                      <a:pt x="700" y="511"/>
                      <a:pt x="693" y="502"/>
                    </a:cubicBezTo>
                    <a:cubicBezTo>
                      <a:pt x="683" y="490"/>
                      <a:pt x="653" y="479"/>
                      <a:pt x="653" y="486"/>
                    </a:cubicBezTo>
                    <a:cubicBezTo>
                      <a:pt x="651" y="492"/>
                      <a:pt x="672" y="492"/>
                      <a:pt x="667" y="504"/>
                    </a:cubicBezTo>
                    <a:cubicBezTo>
                      <a:pt x="665" y="514"/>
                      <a:pt x="653" y="497"/>
                      <a:pt x="644" y="507"/>
                    </a:cubicBezTo>
                    <a:cubicBezTo>
                      <a:pt x="632" y="514"/>
                      <a:pt x="635" y="509"/>
                      <a:pt x="637" y="499"/>
                    </a:cubicBezTo>
                    <a:cubicBezTo>
                      <a:pt x="639" y="492"/>
                      <a:pt x="623" y="483"/>
                      <a:pt x="602" y="483"/>
                    </a:cubicBezTo>
                    <a:cubicBezTo>
                      <a:pt x="584" y="486"/>
                      <a:pt x="595" y="499"/>
                      <a:pt x="588" y="504"/>
                    </a:cubicBezTo>
                    <a:cubicBezTo>
                      <a:pt x="584" y="509"/>
                      <a:pt x="555" y="502"/>
                      <a:pt x="574" y="497"/>
                    </a:cubicBezTo>
                    <a:cubicBezTo>
                      <a:pt x="591" y="492"/>
                      <a:pt x="584" y="483"/>
                      <a:pt x="577" y="474"/>
                    </a:cubicBezTo>
                    <a:cubicBezTo>
                      <a:pt x="570" y="462"/>
                      <a:pt x="553" y="474"/>
                      <a:pt x="523" y="486"/>
                    </a:cubicBezTo>
                    <a:cubicBezTo>
                      <a:pt x="493" y="495"/>
                      <a:pt x="481" y="507"/>
                      <a:pt x="483" y="509"/>
                    </a:cubicBezTo>
                    <a:cubicBezTo>
                      <a:pt x="488" y="509"/>
                      <a:pt x="488" y="514"/>
                      <a:pt x="479" y="523"/>
                    </a:cubicBezTo>
                    <a:cubicBezTo>
                      <a:pt x="467" y="532"/>
                      <a:pt x="479" y="542"/>
                      <a:pt x="488" y="542"/>
                    </a:cubicBezTo>
                    <a:cubicBezTo>
                      <a:pt x="500" y="542"/>
                      <a:pt x="490" y="549"/>
                      <a:pt x="497" y="551"/>
                    </a:cubicBezTo>
                    <a:cubicBezTo>
                      <a:pt x="504" y="553"/>
                      <a:pt x="537" y="539"/>
                      <a:pt x="546" y="544"/>
                    </a:cubicBezTo>
                    <a:cubicBezTo>
                      <a:pt x="555" y="551"/>
                      <a:pt x="490" y="556"/>
                      <a:pt x="490" y="567"/>
                    </a:cubicBezTo>
                    <a:cubicBezTo>
                      <a:pt x="490" y="579"/>
                      <a:pt x="528" y="584"/>
                      <a:pt x="553" y="579"/>
                    </a:cubicBezTo>
                    <a:cubicBezTo>
                      <a:pt x="579" y="574"/>
                      <a:pt x="625" y="584"/>
                      <a:pt x="625" y="591"/>
                    </a:cubicBezTo>
                    <a:cubicBezTo>
                      <a:pt x="625" y="598"/>
                      <a:pt x="595" y="595"/>
                      <a:pt x="572" y="593"/>
                    </a:cubicBezTo>
                    <a:cubicBezTo>
                      <a:pt x="549" y="593"/>
                      <a:pt x="507" y="600"/>
                      <a:pt x="509" y="609"/>
                    </a:cubicBezTo>
                    <a:cubicBezTo>
                      <a:pt x="511" y="616"/>
                      <a:pt x="514" y="616"/>
                      <a:pt x="539" y="628"/>
                    </a:cubicBezTo>
                    <a:cubicBezTo>
                      <a:pt x="563" y="640"/>
                      <a:pt x="588" y="623"/>
                      <a:pt x="588" y="637"/>
                    </a:cubicBezTo>
                    <a:cubicBezTo>
                      <a:pt x="586" y="654"/>
                      <a:pt x="600" y="658"/>
                      <a:pt x="632" y="658"/>
                    </a:cubicBezTo>
                    <a:cubicBezTo>
                      <a:pt x="667" y="661"/>
                      <a:pt x="681" y="644"/>
                      <a:pt x="697" y="644"/>
                    </a:cubicBezTo>
                    <a:cubicBezTo>
                      <a:pt x="714" y="647"/>
                      <a:pt x="721" y="642"/>
                      <a:pt x="728" y="633"/>
                    </a:cubicBezTo>
                    <a:cubicBezTo>
                      <a:pt x="737" y="621"/>
                      <a:pt x="742" y="628"/>
                      <a:pt x="744" y="633"/>
                    </a:cubicBezTo>
                    <a:cubicBezTo>
                      <a:pt x="746" y="637"/>
                      <a:pt x="767" y="637"/>
                      <a:pt x="772" y="642"/>
                    </a:cubicBezTo>
                    <a:cubicBezTo>
                      <a:pt x="784" y="654"/>
                      <a:pt x="823" y="651"/>
                      <a:pt x="839" y="642"/>
                    </a:cubicBezTo>
                    <a:cubicBezTo>
                      <a:pt x="853" y="635"/>
                      <a:pt x="832" y="614"/>
                      <a:pt x="825" y="623"/>
                    </a:cubicBezTo>
                    <a:cubicBezTo>
                      <a:pt x="816" y="633"/>
                      <a:pt x="811" y="628"/>
                      <a:pt x="809" y="623"/>
                    </a:cubicBezTo>
                    <a:cubicBezTo>
                      <a:pt x="807" y="619"/>
                      <a:pt x="823" y="616"/>
                      <a:pt x="830" y="609"/>
                    </a:cubicBezTo>
                    <a:lnTo>
                      <a:pt x="830" y="609"/>
                    </a:lnTo>
                    <a:close/>
                    <a:moveTo>
                      <a:pt x="472" y="376"/>
                    </a:moveTo>
                    <a:lnTo>
                      <a:pt x="472" y="376"/>
                    </a:lnTo>
                    <a:cubicBezTo>
                      <a:pt x="488" y="378"/>
                      <a:pt x="504" y="364"/>
                      <a:pt x="504" y="355"/>
                    </a:cubicBezTo>
                    <a:cubicBezTo>
                      <a:pt x="504" y="346"/>
                      <a:pt x="463" y="376"/>
                      <a:pt x="472" y="376"/>
                    </a:cubicBezTo>
                    <a:lnTo>
                      <a:pt x="472" y="376"/>
                    </a:lnTo>
                    <a:close/>
                    <a:moveTo>
                      <a:pt x="393" y="350"/>
                    </a:moveTo>
                    <a:lnTo>
                      <a:pt x="393" y="350"/>
                    </a:lnTo>
                    <a:cubicBezTo>
                      <a:pt x="400" y="353"/>
                      <a:pt x="393" y="367"/>
                      <a:pt x="400" y="362"/>
                    </a:cubicBezTo>
                    <a:cubicBezTo>
                      <a:pt x="409" y="360"/>
                      <a:pt x="409" y="357"/>
                      <a:pt x="416" y="360"/>
                    </a:cubicBezTo>
                    <a:cubicBezTo>
                      <a:pt x="425" y="362"/>
                      <a:pt x="428" y="355"/>
                      <a:pt x="432" y="350"/>
                    </a:cubicBezTo>
                    <a:cubicBezTo>
                      <a:pt x="437" y="346"/>
                      <a:pt x="435" y="367"/>
                      <a:pt x="449" y="367"/>
                    </a:cubicBezTo>
                    <a:cubicBezTo>
                      <a:pt x="458" y="367"/>
                      <a:pt x="456" y="343"/>
                      <a:pt x="465" y="350"/>
                    </a:cubicBezTo>
                    <a:cubicBezTo>
                      <a:pt x="474" y="357"/>
                      <a:pt x="479" y="348"/>
                      <a:pt x="479" y="341"/>
                    </a:cubicBezTo>
                    <a:cubicBezTo>
                      <a:pt x="481" y="334"/>
                      <a:pt x="481" y="322"/>
                      <a:pt x="493" y="320"/>
                    </a:cubicBezTo>
                    <a:cubicBezTo>
                      <a:pt x="502" y="320"/>
                      <a:pt x="493" y="332"/>
                      <a:pt x="500" y="339"/>
                    </a:cubicBezTo>
                    <a:cubicBezTo>
                      <a:pt x="504" y="353"/>
                      <a:pt x="518" y="341"/>
                      <a:pt x="518" y="334"/>
                    </a:cubicBezTo>
                    <a:cubicBezTo>
                      <a:pt x="518" y="329"/>
                      <a:pt x="537" y="334"/>
                      <a:pt x="535" y="327"/>
                    </a:cubicBezTo>
                    <a:cubicBezTo>
                      <a:pt x="535" y="320"/>
                      <a:pt x="539" y="318"/>
                      <a:pt x="535" y="311"/>
                    </a:cubicBezTo>
                    <a:cubicBezTo>
                      <a:pt x="530" y="304"/>
                      <a:pt x="544" y="304"/>
                      <a:pt x="549" y="299"/>
                    </a:cubicBezTo>
                    <a:cubicBezTo>
                      <a:pt x="553" y="294"/>
                      <a:pt x="542" y="299"/>
                      <a:pt x="532" y="290"/>
                    </a:cubicBezTo>
                    <a:cubicBezTo>
                      <a:pt x="523" y="280"/>
                      <a:pt x="518" y="292"/>
                      <a:pt x="518" y="299"/>
                    </a:cubicBezTo>
                    <a:cubicBezTo>
                      <a:pt x="518" y="304"/>
                      <a:pt x="500" y="299"/>
                      <a:pt x="490" y="294"/>
                    </a:cubicBezTo>
                    <a:cubicBezTo>
                      <a:pt x="479" y="292"/>
                      <a:pt x="467" y="308"/>
                      <a:pt x="451" y="315"/>
                    </a:cubicBezTo>
                    <a:cubicBezTo>
                      <a:pt x="437" y="322"/>
                      <a:pt x="435" y="336"/>
                      <a:pt x="421" y="334"/>
                    </a:cubicBezTo>
                    <a:cubicBezTo>
                      <a:pt x="407" y="334"/>
                      <a:pt x="386" y="348"/>
                      <a:pt x="393" y="350"/>
                    </a:cubicBezTo>
                    <a:lnTo>
                      <a:pt x="393" y="350"/>
                    </a:lnTo>
                    <a:close/>
                    <a:moveTo>
                      <a:pt x="539" y="346"/>
                    </a:moveTo>
                    <a:lnTo>
                      <a:pt x="539" y="346"/>
                    </a:lnTo>
                    <a:cubicBezTo>
                      <a:pt x="528" y="346"/>
                      <a:pt x="528" y="360"/>
                      <a:pt x="544" y="360"/>
                    </a:cubicBezTo>
                    <a:cubicBezTo>
                      <a:pt x="558" y="360"/>
                      <a:pt x="563" y="364"/>
                      <a:pt x="542" y="364"/>
                    </a:cubicBezTo>
                    <a:cubicBezTo>
                      <a:pt x="518" y="362"/>
                      <a:pt x="509" y="381"/>
                      <a:pt x="525" y="378"/>
                    </a:cubicBezTo>
                    <a:cubicBezTo>
                      <a:pt x="539" y="374"/>
                      <a:pt x="558" y="374"/>
                      <a:pt x="546" y="378"/>
                    </a:cubicBezTo>
                    <a:cubicBezTo>
                      <a:pt x="535" y="381"/>
                      <a:pt x="504" y="383"/>
                      <a:pt x="509" y="390"/>
                    </a:cubicBezTo>
                    <a:cubicBezTo>
                      <a:pt x="511" y="395"/>
                      <a:pt x="523" y="392"/>
                      <a:pt x="537" y="397"/>
                    </a:cubicBezTo>
                    <a:cubicBezTo>
                      <a:pt x="549" y="402"/>
                      <a:pt x="555" y="404"/>
                      <a:pt x="565" y="395"/>
                    </a:cubicBezTo>
                    <a:cubicBezTo>
                      <a:pt x="574" y="385"/>
                      <a:pt x="588" y="374"/>
                      <a:pt x="584" y="388"/>
                    </a:cubicBezTo>
                    <a:cubicBezTo>
                      <a:pt x="579" y="402"/>
                      <a:pt x="597" y="392"/>
                      <a:pt x="623" y="390"/>
                    </a:cubicBezTo>
                    <a:cubicBezTo>
                      <a:pt x="649" y="390"/>
                      <a:pt x="618" y="406"/>
                      <a:pt x="593" y="409"/>
                    </a:cubicBezTo>
                    <a:cubicBezTo>
                      <a:pt x="565" y="409"/>
                      <a:pt x="570" y="423"/>
                      <a:pt x="591" y="427"/>
                    </a:cubicBezTo>
                    <a:cubicBezTo>
                      <a:pt x="611" y="432"/>
                      <a:pt x="656" y="413"/>
                      <a:pt x="667" y="404"/>
                    </a:cubicBezTo>
                    <a:cubicBezTo>
                      <a:pt x="676" y="395"/>
                      <a:pt x="686" y="409"/>
                      <a:pt x="697" y="402"/>
                    </a:cubicBezTo>
                    <a:cubicBezTo>
                      <a:pt x="707" y="395"/>
                      <a:pt x="728" y="404"/>
                      <a:pt x="744" y="399"/>
                    </a:cubicBezTo>
                    <a:cubicBezTo>
                      <a:pt x="762" y="395"/>
                      <a:pt x="765" y="362"/>
                      <a:pt x="751" y="355"/>
                    </a:cubicBezTo>
                    <a:cubicBezTo>
                      <a:pt x="739" y="350"/>
                      <a:pt x="739" y="362"/>
                      <a:pt x="728" y="364"/>
                    </a:cubicBezTo>
                    <a:cubicBezTo>
                      <a:pt x="718" y="367"/>
                      <a:pt x="711" y="353"/>
                      <a:pt x="704" y="346"/>
                    </a:cubicBezTo>
                    <a:cubicBezTo>
                      <a:pt x="695" y="336"/>
                      <a:pt x="702" y="320"/>
                      <a:pt x="688" y="322"/>
                    </a:cubicBezTo>
                    <a:cubicBezTo>
                      <a:pt x="676" y="325"/>
                      <a:pt x="651" y="343"/>
                      <a:pt x="667" y="346"/>
                    </a:cubicBezTo>
                    <a:cubicBezTo>
                      <a:pt x="681" y="348"/>
                      <a:pt x="676" y="355"/>
                      <a:pt x="667" y="360"/>
                    </a:cubicBezTo>
                    <a:cubicBezTo>
                      <a:pt x="660" y="364"/>
                      <a:pt x="688" y="369"/>
                      <a:pt x="683" y="376"/>
                    </a:cubicBezTo>
                    <a:cubicBezTo>
                      <a:pt x="681" y="381"/>
                      <a:pt x="637" y="376"/>
                      <a:pt x="635" y="367"/>
                    </a:cubicBezTo>
                    <a:cubicBezTo>
                      <a:pt x="632" y="357"/>
                      <a:pt x="600" y="341"/>
                      <a:pt x="586" y="346"/>
                    </a:cubicBezTo>
                    <a:cubicBezTo>
                      <a:pt x="572" y="348"/>
                      <a:pt x="577" y="334"/>
                      <a:pt x="563" y="332"/>
                    </a:cubicBezTo>
                    <a:cubicBezTo>
                      <a:pt x="549" y="332"/>
                      <a:pt x="553" y="346"/>
                      <a:pt x="539" y="346"/>
                    </a:cubicBezTo>
                    <a:lnTo>
                      <a:pt x="539" y="346"/>
                    </a:lnTo>
                    <a:close/>
                    <a:moveTo>
                      <a:pt x="588" y="278"/>
                    </a:moveTo>
                    <a:lnTo>
                      <a:pt x="588" y="278"/>
                    </a:lnTo>
                    <a:cubicBezTo>
                      <a:pt x="593" y="266"/>
                      <a:pt x="558" y="269"/>
                      <a:pt x="560" y="271"/>
                    </a:cubicBezTo>
                    <a:cubicBezTo>
                      <a:pt x="567" y="280"/>
                      <a:pt x="584" y="290"/>
                      <a:pt x="588" y="278"/>
                    </a:cubicBezTo>
                    <a:lnTo>
                      <a:pt x="588" y="278"/>
                    </a:lnTo>
                    <a:close/>
                    <a:moveTo>
                      <a:pt x="667" y="273"/>
                    </a:moveTo>
                    <a:lnTo>
                      <a:pt x="667" y="273"/>
                    </a:lnTo>
                    <a:cubicBezTo>
                      <a:pt x="679" y="271"/>
                      <a:pt x="674" y="262"/>
                      <a:pt x="653" y="264"/>
                    </a:cubicBezTo>
                    <a:cubicBezTo>
                      <a:pt x="635" y="266"/>
                      <a:pt x="600" y="266"/>
                      <a:pt x="600" y="280"/>
                    </a:cubicBezTo>
                    <a:cubicBezTo>
                      <a:pt x="600" y="292"/>
                      <a:pt x="607" y="299"/>
                      <a:pt x="628" y="299"/>
                    </a:cubicBezTo>
                    <a:cubicBezTo>
                      <a:pt x="651" y="301"/>
                      <a:pt x="669" y="280"/>
                      <a:pt x="658" y="280"/>
                    </a:cubicBezTo>
                    <a:cubicBezTo>
                      <a:pt x="649" y="280"/>
                      <a:pt x="656" y="276"/>
                      <a:pt x="667" y="273"/>
                    </a:cubicBezTo>
                    <a:lnTo>
                      <a:pt x="667" y="273"/>
                    </a:lnTo>
                    <a:close/>
                    <a:moveTo>
                      <a:pt x="621" y="255"/>
                    </a:moveTo>
                    <a:lnTo>
                      <a:pt x="621" y="255"/>
                    </a:lnTo>
                    <a:cubicBezTo>
                      <a:pt x="630" y="259"/>
                      <a:pt x="639" y="245"/>
                      <a:pt x="646" y="252"/>
                    </a:cubicBezTo>
                    <a:cubicBezTo>
                      <a:pt x="653" y="257"/>
                      <a:pt x="681" y="262"/>
                      <a:pt x="681" y="248"/>
                    </a:cubicBezTo>
                    <a:cubicBezTo>
                      <a:pt x="681" y="231"/>
                      <a:pt x="646" y="231"/>
                      <a:pt x="637" y="236"/>
                    </a:cubicBezTo>
                    <a:cubicBezTo>
                      <a:pt x="628" y="241"/>
                      <a:pt x="584" y="243"/>
                      <a:pt x="595" y="252"/>
                    </a:cubicBezTo>
                    <a:cubicBezTo>
                      <a:pt x="602" y="259"/>
                      <a:pt x="611" y="250"/>
                      <a:pt x="621" y="255"/>
                    </a:cubicBezTo>
                    <a:lnTo>
                      <a:pt x="621" y="255"/>
                    </a:lnTo>
                    <a:close/>
                    <a:moveTo>
                      <a:pt x="779" y="224"/>
                    </a:moveTo>
                    <a:lnTo>
                      <a:pt x="779" y="224"/>
                    </a:lnTo>
                    <a:cubicBezTo>
                      <a:pt x="790" y="217"/>
                      <a:pt x="811" y="231"/>
                      <a:pt x="807" y="238"/>
                    </a:cubicBezTo>
                    <a:cubicBezTo>
                      <a:pt x="802" y="248"/>
                      <a:pt x="769" y="236"/>
                      <a:pt x="772" y="245"/>
                    </a:cubicBezTo>
                    <a:cubicBezTo>
                      <a:pt x="774" y="248"/>
                      <a:pt x="776" y="259"/>
                      <a:pt x="800" y="252"/>
                    </a:cubicBezTo>
                    <a:cubicBezTo>
                      <a:pt x="823" y="245"/>
                      <a:pt x="842" y="250"/>
                      <a:pt x="856" y="262"/>
                    </a:cubicBezTo>
                    <a:cubicBezTo>
                      <a:pt x="872" y="276"/>
                      <a:pt x="886" y="280"/>
                      <a:pt x="895" y="266"/>
                    </a:cubicBezTo>
                    <a:cubicBezTo>
                      <a:pt x="907" y="255"/>
                      <a:pt x="883" y="252"/>
                      <a:pt x="888" y="243"/>
                    </a:cubicBezTo>
                    <a:cubicBezTo>
                      <a:pt x="893" y="234"/>
                      <a:pt x="872" y="229"/>
                      <a:pt x="863" y="229"/>
                    </a:cubicBezTo>
                    <a:cubicBezTo>
                      <a:pt x="851" y="229"/>
                      <a:pt x="849" y="210"/>
                      <a:pt x="839" y="213"/>
                    </a:cubicBezTo>
                    <a:cubicBezTo>
                      <a:pt x="830" y="217"/>
                      <a:pt x="825" y="224"/>
                      <a:pt x="825" y="210"/>
                    </a:cubicBezTo>
                    <a:cubicBezTo>
                      <a:pt x="825" y="199"/>
                      <a:pt x="776" y="199"/>
                      <a:pt x="765" y="203"/>
                    </a:cubicBezTo>
                    <a:cubicBezTo>
                      <a:pt x="751" y="208"/>
                      <a:pt x="767" y="234"/>
                      <a:pt x="779" y="224"/>
                    </a:cubicBezTo>
                    <a:lnTo>
                      <a:pt x="779" y="224"/>
                    </a:lnTo>
                    <a:close/>
                    <a:moveTo>
                      <a:pt x="786" y="304"/>
                    </a:moveTo>
                    <a:lnTo>
                      <a:pt x="786" y="304"/>
                    </a:lnTo>
                    <a:cubicBezTo>
                      <a:pt x="793" y="294"/>
                      <a:pt x="755" y="264"/>
                      <a:pt x="753" y="280"/>
                    </a:cubicBezTo>
                    <a:cubicBezTo>
                      <a:pt x="751" y="294"/>
                      <a:pt x="776" y="315"/>
                      <a:pt x="786" y="304"/>
                    </a:cubicBezTo>
                    <a:lnTo>
                      <a:pt x="786" y="304"/>
                    </a:lnTo>
                    <a:close/>
                    <a:moveTo>
                      <a:pt x="907" y="180"/>
                    </a:moveTo>
                    <a:lnTo>
                      <a:pt x="907" y="180"/>
                    </a:lnTo>
                    <a:cubicBezTo>
                      <a:pt x="914" y="171"/>
                      <a:pt x="867" y="161"/>
                      <a:pt x="879" y="171"/>
                    </a:cubicBezTo>
                    <a:cubicBezTo>
                      <a:pt x="886" y="175"/>
                      <a:pt x="900" y="192"/>
                      <a:pt x="907" y="180"/>
                    </a:cubicBezTo>
                    <a:lnTo>
                      <a:pt x="907" y="180"/>
                    </a:lnTo>
                    <a:close/>
                    <a:moveTo>
                      <a:pt x="802" y="395"/>
                    </a:moveTo>
                    <a:lnTo>
                      <a:pt x="802" y="395"/>
                    </a:lnTo>
                    <a:cubicBezTo>
                      <a:pt x="807" y="388"/>
                      <a:pt x="786" y="371"/>
                      <a:pt x="781" y="385"/>
                    </a:cubicBezTo>
                    <a:cubicBezTo>
                      <a:pt x="776" y="399"/>
                      <a:pt x="795" y="404"/>
                      <a:pt x="802" y="395"/>
                    </a:cubicBezTo>
                    <a:lnTo>
                      <a:pt x="802" y="395"/>
                    </a:lnTo>
                    <a:close/>
                    <a:moveTo>
                      <a:pt x="907" y="329"/>
                    </a:moveTo>
                    <a:lnTo>
                      <a:pt x="907" y="329"/>
                    </a:lnTo>
                    <a:cubicBezTo>
                      <a:pt x="907" y="339"/>
                      <a:pt x="886" y="327"/>
                      <a:pt x="867" y="320"/>
                    </a:cubicBezTo>
                    <a:cubicBezTo>
                      <a:pt x="851" y="315"/>
                      <a:pt x="860" y="334"/>
                      <a:pt x="874" y="346"/>
                    </a:cubicBezTo>
                    <a:cubicBezTo>
                      <a:pt x="888" y="357"/>
                      <a:pt x="867" y="350"/>
                      <a:pt x="851" y="339"/>
                    </a:cubicBezTo>
                    <a:cubicBezTo>
                      <a:pt x="832" y="327"/>
                      <a:pt x="835" y="348"/>
                      <a:pt x="842" y="355"/>
                    </a:cubicBezTo>
                    <a:cubicBezTo>
                      <a:pt x="851" y="360"/>
                      <a:pt x="842" y="369"/>
                      <a:pt x="830" y="355"/>
                    </a:cubicBezTo>
                    <a:cubicBezTo>
                      <a:pt x="818" y="339"/>
                      <a:pt x="811" y="325"/>
                      <a:pt x="795" y="322"/>
                    </a:cubicBezTo>
                    <a:cubicBezTo>
                      <a:pt x="776" y="322"/>
                      <a:pt x="784" y="341"/>
                      <a:pt x="790" y="350"/>
                    </a:cubicBezTo>
                    <a:cubicBezTo>
                      <a:pt x="802" y="362"/>
                      <a:pt x="811" y="364"/>
                      <a:pt x="825" y="374"/>
                    </a:cubicBezTo>
                    <a:cubicBezTo>
                      <a:pt x="842" y="381"/>
                      <a:pt x="865" y="369"/>
                      <a:pt x="877" y="371"/>
                    </a:cubicBezTo>
                    <a:cubicBezTo>
                      <a:pt x="888" y="374"/>
                      <a:pt x="865" y="390"/>
                      <a:pt x="872" y="399"/>
                    </a:cubicBezTo>
                    <a:cubicBezTo>
                      <a:pt x="879" y="409"/>
                      <a:pt x="900" y="402"/>
                      <a:pt x="916" y="399"/>
                    </a:cubicBezTo>
                    <a:cubicBezTo>
                      <a:pt x="932" y="399"/>
                      <a:pt x="925" y="390"/>
                      <a:pt x="935" y="383"/>
                    </a:cubicBezTo>
                    <a:cubicBezTo>
                      <a:pt x="944" y="376"/>
                      <a:pt x="925" y="378"/>
                      <a:pt x="932" y="362"/>
                    </a:cubicBezTo>
                    <a:cubicBezTo>
                      <a:pt x="939" y="346"/>
                      <a:pt x="909" y="320"/>
                      <a:pt x="907" y="329"/>
                    </a:cubicBezTo>
                    <a:lnTo>
                      <a:pt x="907" y="329"/>
                    </a:lnTo>
                    <a:close/>
                    <a:moveTo>
                      <a:pt x="946" y="273"/>
                    </a:moveTo>
                    <a:lnTo>
                      <a:pt x="946" y="273"/>
                    </a:lnTo>
                    <a:cubicBezTo>
                      <a:pt x="960" y="273"/>
                      <a:pt x="972" y="271"/>
                      <a:pt x="983" y="266"/>
                    </a:cubicBezTo>
                    <a:cubicBezTo>
                      <a:pt x="998" y="262"/>
                      <a:pt x="979" y="262"/>
                      <a:pt x="986" y="250"/>
                    </a:cubicBezTo>
                    <a:cubicBezTo>
                      <a:pt x="995" y="241"/>
                      <a:pt x="965" y="238"/>
                      <a:pt x="965" y="243"/>
                    </a:cubicBezTo>
                    <a:cubicBezTo>
                      <a:pt x="962" y="245"/>
                      <a:pt x="925" y="220"/>
                      <a:pt x="921" y="229"/>
                    </a:cubicBezTo>
                    <a:cubicBezTo>
                      <a:pt x="914" y="236"/>
                      <a:pt x="932" y="273"/>
                      <a:pt x="946" y="273"/>
                    </a:cubicBezTo>
                    <a:lnTo>
                      <a:pt x="946" y="273"/>
                    </a:lnTo>
                    <a:close/>
                    <a:moveTo>
                      <a:pt x="1023" y="278"/>
                    </a:moveTo>
                    <a:lnTo>
                      <a:pt x="1023" y="278"/>
                    </a:lnTo>
                    <a:cubicBezTo>
                      <a:pt x="1021" y="273"/>
                      <a:pt x="951" y="280"/>
                      <a:pt x="960" y="290"/>
                    </a:cubicBezTo>
                    <a:cubicBezTo>
                      <a:pt x="979" y="304"/>
                      <a:pt x="1025" y="285"/>
                      <a:pt x="1023" y="278"/>
                    </a:cubicBezTo>
                    <a:lnTo>
                      <a:pt x="1023" y="278"/>
                    </a:lnTo>
                    <a:close/>
                    <a:moveTo>
                      <a:pt x="1014" y="416"/>
                    </a:moveTo>
                    <a:lnTo>
                      <a:pt x="1014" y="416"/>
                    </a:lnTo>
                    <a:cubicBezTo>
                      <a:pt x="1030" y="416"/>
                      <a:pt x="1021" y="395"/>
                      <a:pt x="1002" y="381"/>
                    </a:cubicBezTo>
                    <a:cubicBezTo>
                      <a:pt x="983" y="367"/>
                      <a:pt x="942" y="395"/>
                      <a:pt x="949" y="402"/>
                    </a:cubicBezTo>
                    <a:cubicBezTo>
                      <a:pt x="958" y="409"/>
                      <a:pt x="995" y="418"/>
                      <a:pt x="1014" y="416"/>
                    </a:cubicBezTo>
                    <a:lnTo>
                      <a:pt x="1014" y="416"/>
                    </a:lnTo>
                    <a:close/>
                    <a:moveTo>
                      <a:pt x="893" y="549"/>
                    </a:moveTo>
                    <a:lnTo>
                      <a:pt x="893" y="549"/>
                    </a:lnTo>
                    <a:cubicBezTo>
                      <a:pt x="914" y="563"/>
                      <a:pt x="907" y="537"/>
                      <a:pt x="930" y="539"/>
                    </a:cubicBezTo>
                    <a:cubicBezTo>
                      <a:pt x="953" y="539"/>
                      <a:pt x="956" y="499"/>
                      <a:pt x="958" y="486"/>
                    </a:cubicBezTo>
                    <a:cubicBezTo>
                      <a:pt x="962" y="472"/>
                      <a:pt x="939" y="474"/>
                      <a:pt x="944" y="483"/>
                    </a:cubicBezTo>
                    <a:cubicBezTo>
                      <a:pt x="951" y="492"/>
                      <a:pt x="944" y="504"/>
                      <a:pt x="942" y="492"/>
                    </a:cubicBezTo>
                    <a:cubicBezTo>
                      <a:pt x="939" y="479"/>
                      <a:pt x="923" y="490"/>
                      <a:pt x="916" y="481"/>
                    </a:cubicBezTo>
                    <a:cubicBezTo>
                      <a:pt x="909" y="472"/>
                      <a:pt x="937" y="472"/>
                      <a:pt x="944" y="460"/>
                    </a:cubicBezTo>
                    <a:cubicBezTo>
                      <a:pt x="951" y="446"/>
                      <a:pt x="921" y="448"/>
                      <a:pt x="928" y="439"/>
                    </a:cubicBezTo>
                    <a:cubicBezTo>
                      <a:pt x="935" y="430"/>
                      <a:pt x="886" y="439"/>
                      <a:pt x="900" y="446"/>
                    </a:cubicBezTo>
                    <a:cubicBezTo>
                      <a:pt x="916" y="451"/>
                      <a:pt x="902" y="460"/>
                      <a:pt x="888" y="448"/>
                    </a:cubicBezTo>
                    <a:cubicBezTo>
                      <a:pt x="877" y="439"/>
                      <a:pt x="839" y="455"/>
                      <a:pt x="851" y="467"/>
                    </a:cubicBezTo>
                    <a:cubicBezTo>
                      <a:pt x="863" y="474"/>
                      <a:pt x="893" y="460"/>
                      <a:pt x="877" y="486"/>
                    </a:cubicBezTo>
                    <a:cubicBezTo>
                      <a:pt x="858" y="509"/>
                      <a:pt x="851" y="479"/>
                      <a:pt x="832" y="481"/>
                    </a:cubicBezTo>
                    <a:cubicBezTo>
                      <a:pt x="816" y="483"/>
                      <a:pt x="823" y="504"/>
                      <a:pt x="849" y="514"/>
                    </a:cubicBezTo>
                    <a:cubicBezTo>
                      <a:pt x="874" y="521"/>
                      <a:pt x="872" y="535"/>
                      <a:pt x="893" y="549"/>
                    </a:cubicBezTo>
                    <a:lnTo>
                      <a:pt x="893" y="549"/>
                    </a:lnTo>
                    <a:close/>
                    <a:moveTo>
                      <a:pt x="1046" y="397"/>
                    </a:moveTo>
                    <a:lnTo>
                      <a:pt x="1046" y="397"/>
                    </a:lnTo>
                    <a:cubicBezTo>
                      <a:pt x="1053" y="416"/>
                      <a:pt x="1060" y="404"/>
                      <a:pt x="1070" y="411"/>
                    </a:cubicBezTo>
                    <a:cubicBezTo>
                      <a:pt x="1081" y="418"/>
                      <a:pt x="1097" y="423"/>
                      <a:pt x="1104" y="416"/>
                    </a:cubicBezTo>
                    <a:cubicBezTo>
                      <a:pt x="1114" y="409"/>
                      <a:pt x="1118" y="402"/>
                      <a:pt x="1121" y="409"/>
                    </a:cubicBezTo>
                    <a:cubicBezTo>
                      <a:pt x="1125" y="420"/>
                      <a:pt x="1146" y="420"/>
                      <a:pt x="1190" y="423"/>
                    </a:cubicBezTo>
                    <a:cubicBezTo>
                      <a:pt x="1237" y="423"/>
                      <a:pt x="1225" y="404"/>
                      <a:pt x="1237" y="411"/>
                    </a:cubicBezTo>
                    <a:cubicBezTo>
                      <a:pt x="1251" y="418"/>
                      <a:pt x="1281" y="418"/>
                      <a:pt x="1295" y="416"/>
                    </a:cubicBezTo>
                    <a:cubicBezTo>
                      <a:pt x="1307" y="413"/>
                      <a:pt x="1314" y="392"/>
                      <a:pt x="1314" y="381"/>
                    </a:cubicBezTo>
                    <a:cubicBezTo>
                      <a:pt x="1311" y="371"/>
                      <a:pt x="1211" y="362"/>
                      <a:pt x="1193" y="374"/>
                    </a:cubicBezTo>
                    <a:cubicBezTo>
                      <a:pt x="1176" y="383"/>
                      <a:pt x="1149" y="369"/>
                      <a:pt x="1132" y="376"/>
                    </a:cubicBezTo>
                    <a:cubicBezTo>
                      <a:pt x="1118" y="383"/>
                      <a:pt x="1123" y="367"/>
                      <a:pt x="1097" y="364"/>
                    </a:cubicBezTo>
                    <a:cubicBezTo>
                      <a:pt x="1074" y="364"/>
                      <a:pt x="1100" y="350"/>
                      <a:pt x="1104" y="346"/>
                    </a:cubicBezTo>
                    <a:cubicBezTo>
                      <a:pt x="1109" y="339"/>
                      <a:pt x="1067" y="325"/>
                      <a:pt x="1049" y="329"/>
                    </a:cubicBezTo>
                    <a:cubicBezTo>
                      <a:pt x="1030" y="332"/>
                      <a:pt x="1021" y="322"/>
                      <a:pt x="1004" y="315"/>
                    </a:cubicBezTo>
                    <a:cubicBezTo>
                      <a:pt x="986" y="308"/>
                      <a:pt x="942" y="308"/>
                      <a:pt x="951" y="322"/>
                    </a:cubicBezTo>
                    <a:cubicBezTo>
                      <a:pt x="956" y="332"/>
                      <a:pt x="1011" y="353"/>
                      <a:pt x="1016" y="343"/>
                    </a:cubicBezTo>
                    <a:cubicBezTo>
                      <a:pt x="1023" y="334"/>
                      <a:pt x="1037" y="355"/>
                      <a:pt x="1044" y="364"/>
                    </a:cubicBezTo>
                    <a:cubicBezTo>
                      <a:pt x="1053" y="374"/>
                      <a:pt x="1039" y="378"/>
                      <a:pt x="1046" y="397"/>
                    </a:cubicBezTo>
                    <a:lnTo>
                      <a:pt x="1046" y="397"/>
                    </a:lnTo>
                    <a:close/>
                    <a:moveTo>
                      <a:pt x="1093" y="285"/>
                    </a:moveTo>
                    <a:lnTo>
                      <a:pt x="1093" y="285"/>
                    </a:lnTo>
                    <a:cubicBezTo>
                      <a:pt x="1077" y="278"/>
                      <a:pt x="1056" y="294"/>
                      <a:pt x="1074" y="301"/>
                    </a:cubicBezTo>
                    <a:cubicBezTo>
                      <a:pt x="1088" y="308"/>
                      <a:pt x="1111" y="294"/>
                      <a:pt x="1093" y="285"/>
                    </a:cubicBezTo>
                    <a:lnTo>
                      <a:pt x="1093" y="285"/>
                    </a:lnTo>
                    <a:close/>
                    <a:moveTo>
                      <a:pt x="958" y="180"/>
                    </a:moveTo>
                    <a:lnTo>
                      <a:pt x="958" y="180"/>
                    </a:lnTo>
                    <a:cubicBezTo>
                      <a:pt x="972" y="187"/>
                      <a:pt x="965" y="196"/>
                      <a:pt x="979" y="203"/>
                    </a:cubicBezTo>
                    <a:cubicBezTo>
                      <a:pt x="995" y="210"/>
                      <a:pt x="1037" y="194"/>
                      <a:pt x="1042" y="206"/>
                    </a:cubicBezTo>
                    <a:cubicBezTo>
                      <a:pt x="1044" y="215"/>
                      <a:pt x="998" y="215"/>
                      <a:pt x="1004" y="222"/>
                    </a:cubicBezTo>
                    <a:cubicBezTo>
                      <a:pt x="1009" y="229"/>
                      <a:pt x="1037" y="241"/>
                      <a:pt x="1035" y="245"/>
                    </a:cubicBezTo>
                    <a:cubicBezTo>
                      <a:pt x="1030" y="250"/>
                      <a:pt x="1079" y="266"/>
                      <a:pt x="1083" y="259"/>
                    </a:cubicBezTo>
                    <a:cubicBezTo>
                      <a:pt x="1088" y="252"/>
                      <a:pt x="1102" y="255"/>
                      <a:pt x="1114" y="259"/>
                    </a:cubicBezTo>
                    <a:cubicBezTo>
                      <a:pt x="1125" y="264"/>
                      <a:pt x="1128" y="229"/>
                      <a:pt x="1135" y="236"/>
                    </a:cubicBezTo>
                    <a:cubicBezTo>
                      <a:pt x="1144" y="241"/>
                      <a:pt x="1144" y="222"/>
                      <a:pt x="1158" y="217"/>
                    </a:cubicBezTo>
                    <a:cubicBezTo>
                      <a:pt x="1172" y="210"/>
                      <a:pt x="1190" y="210"/>
                      <a:pt x="1193" y="206"/>
                    </a:cubicBezTo>
                    <a:cubicBezTo>
                      <a:pt x="1193" y="201"/>
                      <a:pt x="1188" y="194"/>
                      <a:pt x="1172" y="196"/>
                    </a:cubicBezTo>
                    <a:cubicBezTo>
                      <a:pt x="1156" y="196"/>
                      <a:pt x="1144" y="189"/>
                      <a:pt x="1151" y="180"/>
                    </a:cubicBezTo>
                    <a:cubicBezTo>
                      <a:pt x="1158" y="171"/>
                      <a:pt x="1132" y="168"/>
                      <a:pt x="1142" y="161"/>
                    </a:cubicBezTo>
                    <a:cubicBezTo>
                      <a:pt x="1151" y="154"/>
                      <a:pt x="1123" y="145"/>
                      <a:pt x="1128" y="157"/>
                    </a:cubicBezTo>
                    <a:cubicBezTo>
                      <a:pt x="1130" y="168"/>
                      <a:pt x="1109" y="159"/>
                      <a:pt x="1107" y="147"/>
                    </a:cubicBezTo>
                    <a:cubicBezTo>
                      <a:pt x="1104" y="138"/>
                      <a:pt x="1065" y="133"/>
                      <a:pt x="1039" y="110"/>
                    </a:cubicBezTo>
                    <a:cubicBezTo>
                      <a:pt x="1014" y="89"/>
                      <a:pt x="988" y="103"/>
                      <a:pt x="1004" y="105"/>
                    </a:cubicBezTo>
                    <a:cubicBezTo>
                      <a:pt x="1018" y="110"/>
                      <a:pt x="1018" y="117"/>
                      <a:pt x="1004" y="115"/>
                    </a:cubicBezTo>
                    <a:cubicBezTo>
                      <a:pt x="993" y="115"/>
                      <a:pt x="972" y="117"/>
                      <a:pt x="990" y="124"/>
                    </a:cubicBezTo>
                    <a:cubicBezTo>
                      <a:pt x="1011" y="131"/>
                      <a:pt x="990" y="136"/>
                      <a:pt x="974" y="136"/>
                    </a:cubicBezTo>
                    <a:cubicBezTo>
                      <a:pt x="958" y="136"/>
                      <a:pt x="956" y="157"/>
                      <a:pt x="976" y="159"/>
                    </a:cubicBezTo>
                    <a:cubicBezTo>
                      <a:pt x="998" y="161"/>
                      <a:pt x="983" y="173"/>
                      <a:pt x="965" y="168"/>
                    </a:cubicBezTo>
                    <a:cubicBezTo>
                      <a:pt x="949" y="164"/>
                      <a:pt x="944" y="173"/>
                      <a:pt x="958" y="180"/>
                    </a:cubicBezTo>
                    <a:lnTo>
                      <a:pt x="958" y="180"/>
                    </a:lnTo>
                    <a:close/>
                    <a:moveTo>
                      <a:pt x="1072" y="87"/>
                    </a:moveTo>
                    <a:lnTo>
                      <a:pt x="1072" y="87"/>
                    </a:lnTo>
                    <a:cubicBezTo>
                      <a:pt x="1086" y="77"/>
                      <a:pt x="1095" y="84"/>
                      <a:pt x="1083" y="89"/>
                    </a:cubicBezTo>
                    <a:cubicBezTo>
                      <a:pt x="1074" y="96"/>
                      <a:pt x="1077" y="98"/>
                      <a:pt x="1093" y="98"/>
                    </a:cubicBezTo>
                    <a:cubicBezTo>
                      <a:pt x="1109" y="96"/>
                      <a:pt x="1086" y="103"/>
                      <a:pt x="1086" y="112"/>
                    </a:cubicBezTo>
                    <a:cubicBezTo>
                      <a:pt x="1086" y="122"/>
                      <a:pt x="1104" y="115"/>
                      <a:pt x="1107" y="126"/>
                    </a:cubicBezTo>
                    <a:cubicBezTo>
                      <a:pt x="1107" y="136"/>
                      <a:pt x="1149" y="138"/>
                      <a:pt x="1160" y="126"/>
                    </a:cubicBezTo>
                    <a:cubicBezTo>
                      <a:pt x="1172" y="115"/>
                      <a:pt x="1167" y="131"/>
                      <a:pt x="1167" y="138"/>
                    </a:cubicBezTo>
                    <a:cubicBezTo>
                      <a:pt x="1165" y="145"/>
                      <a:pt x="1223" y="152"/>
                      <a:pt x="1228" y="143"/>
                    </a:cubicBezTo>
                    <a:cubicBezTo>
                      <a:pt x="1230" y="133"/>
                      <a:pt x="1237" y="136"/>
                      <a:pt x="1249" y="140"/>
                    </a:cubicBezTo>
                    <a:cubicBezTo>
                      <a:pt x="1260" y="143"/>
                      <a:pt x="1316" y="129"/>
                      <a:pt x="1316" y="117"/>
                    </a:cubicBezTo>
                    <a:cubicBezTo>
                      <a:pt x="1318" y="105"/>
                      <a:pt x="1335" y="124"/>
                      <a:pt x="1316" y="136"/>
                    </a:cubicBezTo>
                    <a:cubicBezTo>
                      <a:pt x="1300" y="147"/>
                      <a:pt x="1263" y="145"/>
                      <a:pt x="1246" y="150"/>
                    </a:cubicBezTo>
                    <a:cubicBezTo>
                      <a:pt x="1232" y="157"/>
                      <a:pt x="1258" y="166"/>
                      <a:pt x="1274" y="180"/>
                    </a:cubicBezTo>
                    <a:cubicBezTo>
                      <a:pt x="1290" y="192"/>
                      <a:pt x="1253" y="185"/>
                      <a:pt x="1237" y="168"/>
                    </a:cubicBezTo>
                    <a:cubicBezTo>
                      <a:pt x="1223" y="152"/>
                      <a:pt x="1188" y="152"/>
                      <a:pt x="1172" y="154"/>
                    </a:cubicBezTo>
                    <a:cubicBezTo>
                      <a:pt x="1153" y="154"/>
                      <a:pt x="1158" y="187"/>
                      <a:pt x="1172" y="187"/>
                    </a:cubicBezTo>
                    <a:cubicBezTo>
                      <a:pt x="1186" y="187"/>
                      <a:pt x="1197" y="192"/>
                      <a:pt x="1211" y="213"/>
                    </a:cubicBezTo>
                    <a:cubicBezTo>
                      <a:pt x="1225" y="234"/>
                      <a:pt x="1253" y="229"/>
                      <a:pt x="1253" y="238"/>
                    </a:cubicBezTo>
                    <a:cubicBezTo>
                      <a:pt x="1253" y="248"/>
                      <a:pt x="1216" y="231"/>
                      <a:pt x="1195" y="227"/>
                    </a:cubicBezTo>
                    <a:cubicBezTo>
                      <a:pt x="1174" y="224"/>
                      <a:pt x="1142" y="236"/>
                      <a:pt x="1142" y="252"/>
                    </a:cubicBezTo>
                    <a:cubicBezTo>
                      <a:pt x="1139" y="266"/>
                      <a:pt x="1172" y="264"/>
                      <a:pt x="1193" y="252"/>
                    </a:cubicBezTo>
                    <a:cubicBezTo>
                      <a:pt x="1211" y="241"/>
                      <a:pt x="1197" y="257"/>
                      <a:pt x="1188" y="266"/>
                    </a:cubicBezTo>
                    <a:cubicBezTo>
                      <a:pt x="1176" y="276"/>
                      <a:pt x="1211" y="283"/>
                      <a:pt x="1211" y="294"/>
                    </a:cubicBezTo>
                    <a:cubicBezTo>
                      <a:pt x="1211" y="306"/>
                      <a:pt x="1186" y="301"/>
                      <a:pt x="1183" y="292"/>
                    </a:cubicBezTo>
                    <a:cubicBezTo>
                      <a:pt x="1181" y="280"/>
                      <a:pt x="1172" y="271"/>
                      <a:pt x="1146" y="273"/>
                    </a:cubicBezTo>
                    <a:cubicBezTo>
                      <a:pt x="1123" y="276"/>
                      <a:pt x="1128" y="292"/>
                      <a:pt x="1144" y="294"/>
                    </a:cubicBezTo>
                    <a:cubicBezTo>
                      <a:pt x="1158" y="294"/>
                      <a:pt x="1160" y="306"/>
                      <a:pt x="1144" y="306"/>
                    </a:cubicBezTo>
                    <a:cubicBezTo>
                      <a:pt x="1125" y="306"/>
                      <a:pt x="1088" y="318"/>
                      <a:pt x="1100" y="329"/>
                    </a:cubicBezTo>
                    <a:cubicBezTo>
                      <a:pt x="1114" y="341"/>
                      <a:pt x="1160" y="329"/>
                      <a:pt x="1169" y="336"/>
                    </a:cubicBezTo>
                    <a:cubicBezTo>
                      <a:pt x="1179" y="343"/>
                      <a:pt x="1202" y="346"/>
                      <a:pt x="1207" y="339"/>
                    </a:cubicBezTo>
                    <a:cubicBezTo>
                      <a:pt x="1211" y="329"/>
                      <a:pt x="1232" y="334"/>
                      <a:pt x="1251" y="334"/>
                    </a:cubicBezTo>
                    <a:cubicBezTo>
                      <a:pt x="1270" y="334"/>
                      <a:pt x="1274" y="336"/>
                      <a:pt x="1281" y="343"/>
                    </a:cubicBezTo>
                    <a:cubicBezTo>
                      <a:pt x="1290" y="350"/>
                      <a:pt x="1307" y="348"/>
                      <a:pt x="1316" y="341"/>
                    </a:cubicBezTo>
                    <a:cubicBezTo>
                      <a:pt x="1328" y="334"/>
                      <a:pt x="1328" y="334"/>
                      <a:pt x="1339" y="334"/>
                    </a:cubicBezTo>
                    <a:cubicBezTo>
                      <a:pt x="1353" y="334"/>
                      <a:pt x="1355" y="325"/>
                      <a:pt x="1349" y="315"/>
                    </a:cubicBezTo>
                    <a:cubicBezTo>
                      <a:pt x="1342" y="304"/>
                      <a:pt x="1325" y="322"/>
                      <a:pt x="1323" y="315"/>
                    </a:cubicBezTo>
                    <a:cubicBezTo>
                      <a:pt x="1321" y="306"/>
                      <a:pt x="1307" y="301"/>
                      <a:pt x="1279" y="306"/>
                    </a:cubicBezTo>
                    <a:cubicBezTo>
                      <a:pt x="1253" y="311"/>
                      <a:pt x="1265" y="290"/>
                      <a:pt x="1281" y="294"/>
                    </a:cubicBezTo>
                    <a:cubicBezTo>
                      <a:pt x="1297" y="299"/>
                      <a:pt x="1318" y="297"/>
                      <a:pt x="1337" y="292"/>
                    </a:cubicBezTo>
                    <a:cubicBezTo>
                      <a:pt x="1353" y="287"/>
                      <a:pt x="1339" y="278"/>
                      <a:pt x="1339" y="271"/>
                    </a:cubicBezTo>
                    <a:cubicBezTo>
                      <a:pt x="1339" y="264"/>
                      <a:pt x="1362" y="269"/>
                      <a:pt x="1379" y="269"/>
                    </a:cubicBezTo>
                    <a:cubicBezTo>
                      <a:pt x="1395" y="269"/>
                      <a:pt x="1421" y="241"/>
                      <a:pt x="1421" y="224"/>
                    </a:cubicBezTo>
                    <a:cubicBezTo>
                      <a:pt x="1423" y="208"/>
                      <a:pt x="1383" y="213"/>
                      <a:pt x="1365" y="213"/>
                    </a:cubicBezTo>
                    <a:cubicBezTo>
                      <a:pt x="1346" y="213"/>
                      <a:pt x="1376" y="199"/>
                      <a:pt x="1414" y="201"/>
                    </a:cubicBezTo>
                    <a:cubicBezTo>
                      <a:pt x="1449" y="201"/>
                      <a:pt x="1432" y="185"/>
                      <a:pt x="1439" y="180"/>
                    </a:cubicBezTo>
                    <a:cubicBezTo>
                      <a:pt x="1446" y="175"/>
                      <a:pt x="1463" y="187"/>
                      <a:pt x="1481" y="182"/>
                    </a:cubicBezTo>
                    <a:cubicBezTo>
                      <a:pt x="1500" y="180"/>
                      <a:pt x="1486" y="164"/>
                      <a:pt x="1500" y="164"/>
                    </a:cubicBezTo>
                    <a:cubicBezTo>
                      <a:pt x="1507" y="164"/>
                      <a:pt x="1528" y="150"/>
                      <a:pt x="1565" y="129"/>
                    </a:cubicBezTo>
                    <a:cubicBezTo>
                      <a:pt x="1604" y="108"/>
                      <a:pt x="1634" y="110"/>
                      <a:pt x="1637" y="98"/>
                    </a:cubicBezTo>
                    <a:cubicBezTo>
                      <a:pt x="1639" y="87"/>
                      <a:pt x="1583" y="98"/>
                      <a:pt x="1574" y="96"/>
                    </a:cubicBezTo>
                    <a:cubicBezTo>
                      <a:pt x="1565" y="91"/>
                      <a:pt x="1611" y="82"/>
                      <a:pt x="1623" y="84"/>
                    </a:cubicBezTo>
                    <a:cubicBezTo>
                      <a:pt x="1634" y="87"/>
                      <a:pt x="1649" y="84"/>
                      <a:pt x="1688" y="66"/>
                    </a:cubicBezTo>
                    <a:cubicBezTo>
                      <a:pt x="1728" y="47"/>
                      <a:pt x="1709" y="42"/>
                      <a:pt x="1693" y="45"/>
                    </a:cubicBezTo>
                    <a:cubicBezTo>
                      <a:pt x="1679" y="47"/>
                      <a:pt x="1660" y="42"/>
                      <a:pt x="1660" y="31"/>
                    </a:cubicBezTo>
                    <a:cubicBezTo>
                      <a:pt x="1663" y="21"/>
                      <a:pt x="1637" y="31"/>
                      <a:pt x="1637" y="24"/>
                    </a:cubicBezTo>
                    <a:cubicBezTo>
                      <a:pt x="1634" y="19"/>
                      <a:pt x="1614" y="21"/>
                      <a:pt x="1588" y="31"/>
                    </a:cubicBezTo>
                    <a:cubicBezTo>
                      <a:pt x="1565" y="40"/>
                      <a:pt x="1586" y="21"/>
                      <a:pt x="1597" y="17"/>
                    </a:cubicBezTo>
                    <a:cubicBezTo>
                      <a:pt x="1607" y="14"/>
                      <a:pt x="1535" y="17"/>
                      <a:pt x="1523" y="10"/>
                    </a:cubicBezTo>
                    <a:cubicBezTo>
                      <a:pt x="1509" y="0"/>
                      <a:pt x="1495" y="24"/>
                      <a:pt x="1486" y="12"/>
                    </a:cubicBezTo>
                    <a:cubicBezTo>
                      <a:pt x="1474" y="0"/>
                      <a:pt x="1444" y="10"/>
                      <a:pt x="1449" y="19"/>
                    </a:cubicBezTo>
                    <a:cubicBezTo>
                      <a:pt x="1451" y="26"/>
                      <a:pt x="1444" y="26"/>
                      <a:pt x="1432" y="17"/>
                    </a:cubicBezTo>
                    <a:cubicBezTo>
                      <a:pt x="1421" y="7"/>
                      <a:pt x="1400" y="19"/>
                      <a:pt x="1379" y="17"/>
                    </a:cubicBezTo>
                    <a:cubicBezTo>
                      <a:pt x="1360" y="12"/>
                      <a:pt x="1367" y="31"/>
                      <a:pt x="1346" y="21"/>
                    </a:cubicBezTo>
                    <a:cubicBezTo>
                      <a:pt x="1325" y="12"/>
                      <a:pt x="1302" y="17"/>
                      <a:pt x="1307" y="21"/>
                    </a:cubicBezTo>
                    <a:cubicBezTo>
                      <a:pt x="1314" y="24"/>
                      <a:pt x="1307" y="28"/>
                      <a:pt x="1297" y="26"/>
                    </a:cubicBezTo>
                    <a:cubicBezTo>
                      <a:pt x="1286" y="24"/>
                      <a:pt x="1279" y="26"/>
                      <a:pt x="1283" y="35"/>
                    </a:cubicBezTo>
                    <a:cubicBezTo>
                      <a:pt x="1288" y="47"/>
                      <a:pt x="1249" y="33"/>
                      <a:pt x="1249" y="45"/>
                    </a:cubicBezTo>
                    <a:cubicBezTo>
                      <a:pt x="1249" y="54"/>
                      <a:pt x="1235" y="61"/>
                      <a:pt x="1223" y="52"/>
                    </a:cubicBezTo>
                    <a:cubicBezTo>
                      <a:pt x="1211" y="42"/>
                      <a:pt x="1176" y="38"/>
                      <a:pt x="1186" y="47"/>
                    </a:cubicBezTo>
                    <a:cubicBezTo>
                      <a:pt x="1197" y="56"/>
                      <a:pt x="1153" y="52"/>
                      <a:pt x="1165" y="59"/>
                    </a:cubicBezTo>
                    <a:cubicBezTo>
                      <a:pt x="1176" y="68"/>
                      <a:pt x="1151" y="75"/>
                      <a:pt x="1151" y="70"/>
                    </a:cubicBezTo>
                    <a:cubicBezTo>
                      <a:pt x="1151" y="66"/>
                      <a:pt x="1128" y="56"/>
                      <a:pt x="1118" y="66"/>
                    </a:cubicBezTo>
                    <a:cubicBezTo>
                      <a:pt x="1109" y="73"/>
                      <a:pt x="1107" y="84"/>
                      <a:pt x="1102" y="77"/>
                    </a:cubicBezTo>
                    <a:cubicBezTo>
                      <a:pt x="1097" y="73"/>
                      <a:pt x="1077" y="75"/>
                      <a:pt x="1056" y="82"/>
                    </a:cubicBezTo>
                    <a:cubicBezTo>
                      <a:pt x="1037" y="89"/>
                      <a:pt x="1058" y="96"/>
                      <a:pt x="1072" y="87"/>
                    </a:cubicBezTo>
                    <a:lnTo>
                      <a:pt x="1072" y="87"/>
                    </a:lnTo>
                    <a:close/>
                    <a:moveTo>
                      <a:pt x="1309" y="901"/>
                    </a:moveTo>
                    <a:lnTo>
                      <a:pt x="1309" y="901"/>
                    </a:lnTo>
                    <a:cubicBezTo>
                      <a:pt x="1316" y="901"/>
                      <a:pt x="1330" y="878"/>
                      <a:pt x="1311" y="878"/>
                    </a:cubicBezTo>
                    <a:cubicBezTo>
                      <a:pt x="1295" y="880"/>
                      <a:pt x="1300" y="903"/>
                      <a:pt x="1309" y="901"/>
                    </a:cubicBezTo>
                    <a:lnTo>
                      <a:pt x="1309" y="901"/>
                    </a:lnTo>
                    <a:close/>
                    <a:moveTo>
                      <a:pt x="1228" y="882"/>
                    </a:moveTo>
                    <a:lnTo>
                      <a:pt x="1228" y="882"/>
                    </a:lnTo>
                    <a:cubicBezTo>
                      <a:pt x="1242" y="892"/>
                      <a:pt x="1265" y="866"/>
                      <a:pt x="1263" y="857"/>
                    </a:cubicBezTo>
                    <a:cubicBezTo>
                      <a:pt x="1260" y="850"/>
                      <a:pt x="1209" y="871"/>
                      <a:pt x="1228" y="882"/>
                    </a:cubicBezTo>
                    <a:lnTo>
                      <a:pt x="1228" y="882"/>
                    </a:lnTo>
                    <a:close/>
                    <a:moveTo>
                      <a:pt x="1295" y="828"/>
                    </a:moveTo>
                    <a:lnTo>
                      <a:pt x="1295" y="828"/>
                    </a:lnTo>
                    <a:cubicBezTo>
                      <a:pt x="1297" y="819"/>
                      <a:pt x="1263" y="817"/>
                      <a:pt x="1265" y="805"/>
                    </a:cubicBezTo>
                    <a:cubicBezTo>
                      <a:pt x="1267" y="796"/>
                      <a:pt x="1235" y="786"/>
                      <a:pt x="1223" y="782"/>
                    </a:cubicBezTo>
                    <a:cubicBezTo>
                      <a:pt x="1214" y="775"/>
                      <a:pt x="1197" y="773"/>
                      <a:pt x="1197" y="761"/>
                    </a:cubicBezTo>
                    <a:cubicBezTo>
                      <a:pt x="1197" y="749"/>
                      <a:pt x="1174" y="759"/>
                      <a:pt x="1174" y="775"/>
                    </a:cubicBezTo>
                    <a:cubicBezTo>
                      <a:pt x="1172" y="791"/>
                      <a:pt x="1162" y="789"/>
                      <a:pt x="1167" y="805"/>
                    </a:cubicBezTo>
                    <a:cubicBezTo>
                      <a:pt x="1172" y="821"/>
                      <a:pt x="1149" y="824"/>
                      <a:pt x="1151" y="833"/>
                    </a:cubicBezTo>
                    <a:cubicBezTo>
                      <a:pt x="1153" y="843"/>
                      <a:pt x="1165" y="831"/>
                      <a:pt x="1176" y="831"/>
                    </a:cubicBezTo>
                    <a:cubicBezTo>
                      <a:pt x="1188" y="831"/>
                      <a:pt x="1174" y="847"/>
                      <a:pt x="1188" y="850"/>
                    </a:cubicBezTo>
                    <a:cubicBezTo>
                      <a:pt x="1200" y="850"/>
                      <a:pt x="1218" y="838"/>
                      <a:pt x="1223" y="828"/>
                    </a:cubicBezTo>
                    <a:cubicBezTo>
                      <a:pt x="1228" y="821"/>
                      <a:pt x="1237" y="819"/>
                      <a:pt x="1251" y="828"/>
                    </a:cubicBezTo>
                    <a:cubicBezTo>
                      <a:pt x="1265" y="838"/>
                      <a:pt x="1293" y="838"/>
                      <a:pt x="1295" y="828"/>
                    </a:cubicBezTo>
                    <a:lnTo>
                      <a:pt x="1295" y="828"/>
                    </a:lnTo>
                    <a:close/>
                    <a:moveTo>
                      <a:pt x="1602" y="747"/>
                    </a:moveTo>
                    <a:lnTo>
                      <a:pt x="1602" y="747"/>
                    </a:lnTo>
                    <a:cubicBezTo>
                      <a:pt x="1614" y="747"/>
                      <a:pt x="1616" y="761"/>
                      <a:pt x="1634" y="777"/>
                    </a:cubicBezTo>
                    <a:cubicBezTo>
                      <a:pt x="1651" y="791"/>
                      <a:pt x="1653" y="782"/>
                      <a:pt x="1656" y="770"/>
                    </a:cubicBezTo>
                    <a:cubicBezTo>
                      <a:pt x="1658" y="761"/>
                      <a:pt x="1679" y="768"/>
                      <a:pt x="1679" y="759"/>
                    </a:cubicBezTo>
                    <a:cubicBezTo>
                      <a:pt x="1677" y="747"/>
                      <a:pt x="1693" y="735"/>
                      <a:pt x="1704" y="731"/>
                    </a:cubicBezTo>
                    <a:cubicBezTo>
                      <a:pt x="1716" y="726"/>
                      <a:pt x="1695" y="714"/>
                      <a:pt x="1681" y="716"/>
                    </a:cubicBezTo>
                    <a:cubicBezTo>
                      <a:pt x="1665" y="716"/>
                      <a:pt x="1663" y="707"/>
                      <a:pt x="1663" y="700"/>
                    </a:cubicBezTo>
                    <a:cubicBezTo>
                      <a:pt x="1663" y="693"/>
                      <a:pt x="1634" y="677"/>
                      <a:pt x="1625" y="679"/>
                    </a:cubicBezTo>
                    <a:cubicBezTo>
                      <a:pt x="1616" y="682"/>
                      <a:pt x="1600" y="668"/>
                      <a:pt x="1588" y="668"/>
                    </a:cubicBezTo>
                    <a:cubicBezTo>
                      <a:pt x="1574" y="665"/>
                      <a:pt x="1558" y="656"/>
                      <a:pt x="1560" y="642"/>
                    </a:cubicBezTo>
                    <a:cubicBezTo>
                      <a:pt x="1560" y="630"/>
                      <a:pt x="1583" y="647"/>
                      <a:pt x="1588" y="637"/>
                    </a:cubicBezTo>
                    <a:cubicBezTo>
                      <a:pt x="1593" y="626"/>
                      <a:pt x="1565" y="633"/>
                      <a:pt x="1565" y="623"/>
                    </a:cubicBezTo>
                    <a:cubicBezTo>
                      <a:pt x="1562" y="616"/>
                      <a:pt x="1569" y="619"/>
                      <a:pt x="1576" y="614"/>
                    </a:cubicBezTo>
                    <a:cubicBezTo>
                      <a:pt x="1581" y="609"/>
                      <a:pt x="1572" y="600"/>
                      <a:pt x="1565" y="598"/>
                    </a:cubicBezTo>
                    <a:cubicBezTo>
                      <a:pt x="1558" y="593"/>
                      <a:pt x="1555" y="604"/>
                      <a:pt x="1549" y="604"/>
                    </a:cubicBezTo>
                    <a:cubicBezTo>
                      <a:pt x="1544" y="604"/>
                      <a:pt x="1549" y="593"/>
                      <a:pt x="1553" y="588"/>
                    </a:cubicBezTo>
                    <a:cubicBezTo>
                      <a:pt x="1558" y="581"/>
                      <a:pt x="1532" y="574"/>
                      <a:pt x="1521" y="577"/>
                    </a:cubicBezTo>
                    <a:cubicBezTo>
                      <a:pt x="1509" y="581"/>
                      <a:pt x="1504" y="574"/>
                      <a:pt x="1504" y="567"/>
                    </a:cubicBezTo>
                    <a:cubicBezTo>
                      <a:pt x="1504" y="558"/>
                      <a:pt x="1486" y="567"/>
                      <a:pt x="1479" y="572"/>
                    </a:cubicBezTo>
                    <a:cubicBezTo>
                      <a:pt x="1470" y="579"/>
                      <a:pt x="1460" y="567"/>
                      <a:pt x="1470" y="565"/>
                    </a:cubicBezTo>
                    <a:cubicBezTo>
                      <a:pt x="1481" y="565"/>
                      <a:pt x="1490" y="558"/>
                      <a:pt x="1488" y="549"/>
                    </a:cubicBezTo>
                    <a:cubicBezTo>
                      <a:pt x="1486" y="539"/>
                      <a:pt x="1460" y="539"/>
                      <a:pt x="1456" y="549"/>
                    </a:cubicBezTo>
                    <a:cubicBezTo>
                      <a:pt x="1451" y="560"/>
                      <a:pt x="1432" y="539"/>
                      <a:pt x="1432" y="530"/>
                    </a:cubicBezTo>
                    <a:cubicBezTo>
                      <a:pt x="1432" y="521"/>
                      <a:pt x="1402" y="528"/>
                      <a:pt x="1407" y="514"/>
                    </a:cubicBezTo>
                    <a:cubicBezTo>
                      <a:pt x="1409" y="499"/>
                      <a:pt x="1372" y="497"/>
                      <a:pt x="1360" y="497"/>
                    </a:cubicBezTo>
                    <a:cubicBezTo>
                      <a:pt x="1351" y="497"/>
                      <a:pt x="1335" y="504"/>
                      <a:pt x="1337" y="514"/>
                    </a:cubicBezTo>
                    <a:cubicBezTo>
                      <a:pt x="1339" y="523"/>
                      <a:pt x="1325" y="521"/>
                      <a:pt x="1323" y="509"/>
                    </a:cubicBezTo>
                    <a:cubicBezTo>
                      <a:pt x="1321" y="499"/>
                      <a:pt x="1297" y="521"/>
                      <a:pt x="1288" y="521"/>
                    </a:cubicBezTo>
                    <a:cubicBezTo>
                      <a:pt x="1281" y="521"/>
                      <a:pt x="1293" y="492"/>
                      <a:pt x="1290" y="486"/>
                    </a:cubicBezTo>
                    <a:cubicBezTo>
                      <a:pt x="1286" y="476"/>
                      <a:pt x="1281" y="474"/>
                      <a:pt x="1274" y="460"/>
                    </a:cubicBezTo>
                    <a:cubicBezTo>
                      <a:pt x="1270" y="446"/>
                      <a:pt x="1242" y="451"/>
                      <a:pt x="1232" y="460"/>
                    </a:cubicBezTo>
                    <a:cubicBezTo>
                      <a:pt x="1225" y="469"/>
                      <a:pt x="1202" y="465"/>
                      <a:pt x="1188" y="479"/>
                    </a:cubicBezTo>
                    <a:cubicBezTo>
                      <a:pt x="1174" y="490"/>
                      <a:pt x="1188" y="504"/>
                      <a:pt x="1195" y="509"/>
                    </a:cubicBezTo>
                    <a:cubicBezTo>
                      <a:pt x="1200" y="514"/>
                      <a:pt x="1174" y="521"/>
                      <a:pt x="1183" y="528"/>
                    </a:cubicBezTo>
                    <a:cubicBezTo>
                      <a:pt x="1193" y="537"/>
                      <a:pt x="1204" y="532"/>
                      <a:pt x="1207" y="544"/>
                    </a:cubicBezTo>
                    <a:cubicBezTo>
                      <a:pt x="1207" y="558"/>
                      <a:pt x="1174" y="542"/>
                      <a:pt x="1169" y="530"/>
                    </a:cubicBezTo>
                    <a:cubicBezTo>
                      <a:pt x="1165" y="521"/>
                      <a:pt x="1172" y="511"/>
                      <a:pt x="1165" y="504"/>
                    </a:cubicBezTo>
                    <a:cubicBezTo>
                      <a:pt x="1158" y="495"/>
                      <a:pt x="1165" y="486"/>
                      <a:pt x="1176" y="474"/>
                    </a:cubicBezTo>
                    <a:cubicBezTo>
                      <a:pt x="1188" y="460"/>
                      <a:pt x="1197" y="462"/>
                      <a:pt x="1197" y="453"/>
                    </a:cubicBezTo>
                    <a:cubicBezTo>
                      <a:pt x="1197" y="446"/>
                      <a:pt x="1146" y="446"/>
                      <a:pt x="1114" y="474"/>
                    </a:cubicBezTo>
                    <a:cubicBezTo>
                      <a:pt x="1083" y="504"/>
                      <a:pt x="1093" y="542"/>
                      <a:pt x="1095" y="549"/>
                    </a:cubicBezTo>
                    <a:cubicBezTo>
                      <a:pt x="1097" y="556"/>
                      <a:pt x="1123" y="553"/>
                      <a:pt x="1139" y="558"/>
                    </a:cubicBezTo>
                    <a:cubicBezTo>
                      <a:pt x="1156" y="563"/>
                      <a:pt x="1149" y="567"/>
                      <a:pt x="1135" y="567"/>
                    </a:cubicBezTo>
                    <a:cubicBezTo>
                      <a:pt x="1123" y="565"/>
                      <a:pt x="1102" y="560"/>
                      <a:pt x="1104" y="570"/>
                    </a:cubicBezTo>
                    <a:cubicBezTo>
                      <a:pt x="1104" y="579"/>
                      <a:pt x="1130" y="593"/>
                      <a:pt x="1144" y="591"/>
                    </a:cubicBezTo>
                    <a:cubicBezTo>
                      <a:pt x="1160" y="586"/>
                      <a:pt x="1160" y="586"/>
                      <a:pt x="1167" y="595"/>
                    </a:cubicBezTo>
                    <a:cubicBezTo>
                      <a:pt x="1172" y="602"/>
                      <a:pt x="1190" y="600"/>
                      <a:pt x="1209" y="602"/>
                    </a:cubicBezTo>
                    <a:cubicBezTo>
                      <a:pt x="1228" y="602"/>
                      <a:pt x="1246" y="609"/>
                      <a:pt x="1256" y="609"/>
                    </a:cubicBezTo>
                    <a:cubicBezTo>
                      <a:pt x="1265" y="611"/>
                      <a:pt x="1274" y="604"/>
                      <a:pt x="1277" y="600"/>
                    </a:cubicBezTo>
                    <a:cubicBezTo>
                      <a:pt x="1281" y="595"/>
                      <a:pt x="1316" y="609"/>
                      <a:pt x="1325" y="607"/>
                    </a:cubicBezTo>
                    <a:cubicBezTo>
                      <a:pt x="1337" y="607"/>
                      <a:pt x="1330" y="598"/>
                      <a:pt x="1323" y="593"/>
                    </a:cubicBezTo>
                    <a:cubicBezTo>
                      <a:pt x="1316" y="591"/>
                      <a:pt x="1318" y="579"/>
                      <a:pt x="1328" y="584"/>
                    </a:cubicBezTo>
                    <a:cubicBezTo>
                      <a:pt x="1337" y="588"/>
                      <a:pt x="1351" y="591"/>
                      <a:pt x="1353" y="600"/>
                    </a:cubicBezTo>
                    <a:cubicBezTo>
                      <a:pt x="1355" y="607"/>
                      <a:pt x="1362" y="602"/>
                      <a:pt x="1365" y="609"/>
                    </a:cubicBezTo>
                    <a:cubicBezTo>
                      <a:pt x="1365" y="616"/>
                      <a:pt x="1395" y="623"/>
                      <a:pt x="1395" y="633"/>
                    </a:cubicBezTo>
                    <a:cubicBezTo>
                      <a:pt x="1397" y="640"/>
                      <a:pt x="1367" y="642"/>
                      <a:pt x="1376" y="649"/>
                    </a:cubicBezTo>
                    <a:cubicBezTo>
                      <a:pt x="1383" y="656"/>
                      <a:pt x="1397" y="642"/>
                      <a:pt x="1409" y="640"/>
                    </a:cubicBezTo>
                    <a:cubicBezTo>
                      <a:pt x="1421" y="640"/>
                      <a:pt x="1421" y="665"/>
                      <a:pt x="1428" y="661"/>
                    </a:cubicBezTo>
                    <a:cubicBezTo>
                      <a:pt x="1439" y="656"/>
                      <a:pt x="1449" y="665"/>
                      <a:pt x="1460" y="682"/>
                    </a:cubicBezTo>
                    <a:cubicBezTo>
                      <a:pt x="1472" y="698"/>
                      <a:pt x="1460" y="712"/>
                      <a:pt x="1460" y="719"/>
                    </a:cubicBezTo>
                    <a:cubicBezTo>
                      <a:pt x="1460" y="724"/>
                      <a:pt x="1483" y="724"/>
                      <a:pt x="1495" y="716"/>
                    </a:cubicBezTo>
                    <a:cubicBezTo>
                      <a:pt x="1507" y="709"/>
                      <a:pt x="1518" y="724"/>
                      <a:pt x="1528" y="733"/>
                    </a:cubicBezTo>
                    <a:cubicBezTo>
                      <a:pt x="1537" y="740"/>
                      <a:pt x="1493" y="754"/>
                      <a:pt x="1497" y="747"/>
                    </a:cubicBezTo>
                    <a:cubicBezTo>
                      <a:pt x="1500" y="740"/>
                      <a:pt x="1470" y="716"/>
                      <a:pt x="1444" y="728"/>
                    </a:cubicBezTo>
                    <a:cubicBezTo>
                      <a:pt x="1416" y="738"/>
                      <a:pt x="1435" y="754"/>
                      <a:pt x="1437" y="763"/>
                    </a:cubicBezTo>
                    <a:cubicBezTo>
                      <a:pt x="1442" y="773"/>
                      <a:pt x="1414" y="782"/>
                      <a:pt x="1388" y="773"/>
                    </a:cubicBezTo>
                    <a:cubicBezTo>
                      <a:pt x="1362" y="766"/>
                      <a:pt x="1369" y="780"/>
                      <a:pt x="1360" y="780"/>
                    </a:cubicBezTo>
                    <a:cubicBezTo>
                      <a:pt x="1349" y="780"/>
                      <a:pt x="1337" y="796"/>
                      <a:pt x="1346" y="805"/>
                    </a:cubicBezTo>
                    <a:cubicBezTo>
                      <a:pt x="1355" y="817"/>
                      <a:pt x="1376" y="807"/>
                      <a:pt x="1395" y="807"/>
                    </a:cubicBezTo>
                    <a:cubicBezTo>
                      <a:pt x="1411" y="807"/>
                      <a:pt x="1414" y="812"/>
                      <a:pt x="1416" y="803"/>
                    </a:cubicBezTo>
                    <a:cubicBezTo>
                      <a:pt x="1416" y="794"/>
                      <a:pt x="1435" y="798"/>
                      <a:pt x="1446" y="803"/>
                    </a:cubicBezTo>
                    <a:cubicBezTo>
                      <a:pt x="1460" y="805"/>
                      <a:pt x="1456" y="821"/>
                      <a:pt x="1472" y="824"/>
                    </a:cubicBezTo>
                    <a:cubicBezTo>
                      <a:pt x="1486" y="826"/>
                      <a:pt x="1474" y="840"/>
                      <a:pt x="1483" y="852"/>
                    </a:cubicBezTo>
                    <a:cubicBezTo>
                      <a:pt x="1493" y="861"/>
                      <a:pt x="1523" y="857"/>
                      <a:pt x="1535" y="866"/>
                    </a:cubicBezTo>
                    <a:cubicBezTo>
                      <a:pt x="1546" y="878"/>
                      <a:pt x="1593" y="901"/>
                      <a:pt x="1600" y="892"/>
                    </a:cubicBezTo>
                    <a:cubicBezTo>
                      <a:pt x="1609" y="882"/>
                      <a:pt x="1560" y="840"/>
                      <a:pt x="1544" y="836"/>
                    </a:cubicBezTo>
                    <a:cubicBezTo>
                      <a:pt x="1530" y="831"/>
                      <a:pt x="1560" y="826"/>
                      <a:pt x="1576" y="843"/>
                    </a:cubicBezTo>
                    <a:cubicBezTo>
                      <a:pt x="1595" y="857"/>
                      <a:pt x="1621" y="861"/>
                      <a:pt x="1634" y="845"/>
                    </a:cubicBezTo>
                    <a:cubicBezTo>
                      <a:pt x="1649" y="828"/>
                      <a:pt x="1623" y="833"/>
                      <a:pt x="1623" y="821"/>
                    </a:cubicBezTo>
                    <a:cubicBezTo>
                      <a:pt x="1623" y="807"/>
                      <a:pt x="1614" y="791"/>
                      <a:pt x="1602" y="791"/>
                    </a:cubicBezTo>
                    <a:cubicBezTo>
                      <a:pt x="1588" y="791"/>
                      <a:pt x="1555" y="766"/>
                      <a:pt x="1567" y="759"/>
                    </a:cubicBezTo>
                    <a:cubicBezTo>
                      <a:pt x="1579" y="754"/>
                      <a:pt x="1562" y="747"/>
                      <a:pt x="1572" y="735"/>
                    </a:cubicBezTo>
                    <a:cubicBezTo>
                      <a:pt x="1581" y="726"/>
                      <a:pt x="1590" y="745"/>
                      <a:pt x="1602" y="747"/>
                    </a:cubicBezTo>
                    <a:lnTo>
                      <a:pt x="1602" y="747"/>
                    </a:lnTo>
                    <a:close/>
                    <a:moveTo>
                      <a:pt x="1404" y="700"/>
                    </a:moveTo>
                    <a:lnTo>
                      <a:pt x="1404" y="700"/>
                    </a:lnTo>
                    <a:cubicBezTo>
                      <a:pt x="1416" y="698"/>
                      <a:pt x="1414" y="682"/>
                      <a:pt x="1407" y="672"/>
                    </a:cubicBezTo>
                    <a:cubicBezTo>
                      <a:pt x="1402" y="665"/>
                      <a:pt x="1390" y="665"/>
                      <a:pt x="1379" y="665"/>
                    </a:cubicBezTo>
                    <a:cubicBezTo>
                      <a:pt x="1369" y="668"/>
                      <a:pt x="1351" y="682"/>
                      <a:pt x="1360" y="698"/>
                    </a:cubicBezTo>
                    <a:cubicBezTo>
                      <a:pt x="1369" y="714"/>
                      <a:pt x="1393" y="703"/>
                      <a:pt x="1404" y="700"/>
                    </a:cubicBezTo>
                    <a:lnTo>
                      <a:pt x="1404" y="700"/>
                    </a:lnTo>
                    <a:close/>
                    <a:moveTo>
                      <a:pt x="1286" y="455"/>
                    </a:moveTo>
                    <a:lnTo>
                      <a:pt x="1286" y="455"/>
                    </a:lnTo>
                    <a:cubicBezTo>
                      <a:pt x="1281" y="467"/>
                      <a:pt x="1297" y="467"/>
                      <a:pt x="1300" y="481"/>
                    </a:cubicBezTo>
                    <a:cubicBezTo>
                      <a:pt x="1300" y="495"/>
                      <a:pt x="1318" y="499"/>
                      <a:pt x="1332" y="492"/>
                    </a:cubicBezTo>
                    <a:cubicBezTo>
                      <a:pt x="1344" y="483"/>
                      <a:pt x="1381" y="495"/>
                      <a:pt x="1381" y="483"/>
                    </a:cubicBezTo>
                    <a:cubicBezTo>
                      <a:pt x="1381" y="474"/>
                      <a:pt x="1342" y="453"/>
                      <a:pt x="1328" y="458"/>
                    </a:cubicBezTo>
                    <a:cubicBezTo>
                      <a:pt x="1314" y="460"/>
                      <a:pt x="1293" y="444"/>
                      <a:pt x="1286" y="455"/>
                    </a:cubicBezTo>
                    <a:lnTo>
                      <a:pt x="1286" y="455"/>
                    </a:lnTo>
                    <a:close/>
                    <a:moveTo>
                      <a:pt x="1639" y="1260"/>
                    </a:moveTo>
                    <a:lnTo>
                      <a:pt x="1639" y="1260"/>
                    </a:lnTo>
                    <a:cubicBezTo>
                      <a:pt x="1641" y="1267"/>
                      <a:pt x="1695" y="1291"/>
                      <a:pt x="1697" y="1279"/>
                    </a:cubicBezTo>
                    <a:cubicBezTo>
                      <a:pt x="1700" y="1270"/>
                      <a:pt x="1637" y="1253"/>
                      <a:pt x="1639" y="1260"/>
                    </a:cubicBezTo>
                    <a:lnTo>
                      <a:pt x="1639" y="1260"/>
                    </a:lnTo>
                    <a:close/>
                    <a:moveTo>
                      <a:pt x="1879" y="1316"/>
                    </a:moveTo>
                    <a:lnTo>
                      <a:pt x="1879" y="1316"/>
                    </a:lnTo>
                    <a:cubicBezTo>
                      <a:pt x="1874" y="1323"/>
                      <a:pt x="1870" y="1311"/>
                      <a:pt x="1877" y="1305"/>
                    </a:cubicBezTo>
                    <a:cubicBezTo>
                      <a:pt x="1886" y="1298"/>
                      <a:pt x="1877" y="1295"/>
                      <a:pt x="1867" y="1300"/>
                    </a:cubicBezTo>
                    <a:cubicBezTo>
                      <a:pt x="1860" y="1302"/>
                      <a:pt x="1862" y="1281"/>
                      <a:pt x="1870" y="1279"/>
                    </a:cubicBezTo>
                    <a:cubicBezTo>
                      <a:pt x="1877" y="1274"/>
                      <a:pt x="1853" y="1267"/>
                      <a:pt x="1853" y="1274"/>
                    </a:cubicBezTo>
                    <a:cubicBezTo>
                      <a:pt x="1853" y="1281"/>
                      <a:pt x="1835" y="1277"/>
                      <a:pt x="1835" y="1270"/>
                    </a:cubicBezTo>
                    <a:cubicBezTo>
                      <a:pt x="1832" y="1265"/>
                      <a:pt x="1821" y="1263"/>
                      <a:pt x="1823" y="1258"/>
                    </a:cubicBezTo>
                    <a:cubicBezTo>
                      <a:pt x="1828" y="1253"/>
                      <a:pt x="1809" y="1251"/>
                      <a:pt x="1807" y="1258"/>
                    </a:cubicBezTo>
                    <a:cubicBezTo>
                      <a:pt x="1807" y="1265"/>
                      <a:pt x="1800" y="1253"/>
                      <a:pt x="1809" y="1244"/>
                    </a:cubicBezTo>
                    <a:cubicBezTo>
                      <a:pt x="1818" y="1232"/>
                      <a:pt x="1816" y="1225"/>
                      <a:pt x="1825" y="1218"/>
                    </a:cubicBezTo>
                    <a:cubicBezTo>
                      <a:pt x="1835" y="1214"/>
                      <a:pt x="1823" y="1209"/>
                      <a:pt x="1814" y="1211"/>
                    </a:cubicBezTo>
                    <a:cubicBezTo>
                      <a:pt x="1804" y="1216"/>
                      <a:pt x="1781" y="1251"/>
                      <a:pt x="1781" y="1260"/>
                    </a:cubicBezTo>
                    <a:cubicBezTo>
                      <a:pt x="1781" y="1270"/>
                      <a:pt x="1779" y="1281"/>
                      <a:pt x="1772" y="1281"/>
                    </a:cubicBezTo>
                    <a:cubicBezTo>
                      <a:pt x="1763" y="1279"/>
                      <a:pt x="1751" y="1288"/>
                      <a:pt x="1758" y="1293"/>
                    </a:cubicBezTo>
                    <a:cubicBezTo>
                      <a:pt x="1765" y="1298"/>
                      <a:pt x="1742" y="1311"/>
                      <a:pt x="1753" y="1318"/>
                    </a:cubicBezTo>
                    <a:cubicBezTo>
                      <a:pt x="1760" y="1323"/>
                      <a:pt x="1774" y="1316"/>
                      <a:pt x="1786" y="1318"/>
                    </a:cubicBezTo>
                    <a:cubicBezTo>
                      <a:pt x="1797" y="1318"/>
                      <a:pt x="1807" y="1321"/>
                      <a:pt x="1816" y="1314"/>
                    </a:cubicBezTo>
                    <a:cubicBezTo>
                      <a:pt x="1825" y="1307"/>
                      <a:pt x="1825" y="1318"/>
                      <a:pt x="1835" y="1318"/>
                    </a:cubicBezTo>
                    <a:cubicBezTo>
                      <a:pt x="1844" y="1316"/>
                      <a:pt x="1830" y="1325"/>
                      <a:pt x="1830" y="1332"/>
                    </a:cubicBezTo>
                    <a:cubicBezTo>
                      <a:pt x="1830" y="1339"/>
                      <a:pt x="1842" y="1330"/>
                      <a:pt x="1848" y="1325"/>
                    </a:cubicBezTo>
                    <a:cubicBezTo>
                      <a:pt x="1855" y="1321"/>
                      <a:pt x="1865" y="1325"/>
                      <a:pt x="1860" y="1332"/>
                    </a:cubicBezTo>
                    <a:cubicBezTo>
                      <a:pt x="1858" y="1337"/>
                      <a:pt x="1881" y="1344"/>
                      <a:pt x="1888" y="1335"/>
                    </a:cubicBezTo>
                    <a:cubicBezTo>
                      <a:pt x="1893" y="1323"/>
                      <a:pt x="1881" y="1309"/>
                      <a:pt x="1879" y="1316"/>
                    </a:cubicBezTo>
                    <a:lnTo>
                      <a:pt x="1879" y="1316"/>
                    </a:lnTo>
                    <a:close/>
                    <a:moveTo>
                      <a:pt x="177" y="1141"/>
                    </a:moveTo>
                    <a:lnTo>
                      <a:pt x="177" y="1141"/>
                    </a:lnTo>
                    <a:cubicBezTo>
                      <a:pt x="158" y="1150"/>
                      <a:pt x="200" y="1195"/>
                      <a:pt x="209" y="1188"/>
                    </a:cubicBezTo>
                    <a:cubicBezTo>
                      <a:pt x="214" y="1186"/>
                      <a:pt x="197" y="1167"/>
                      <a:pt x="197" y="1155"/>
                    </a:cubicBezTo>
                    <a:cubicBezTo>
                      <a:pt x="197" y="1143"/>
                      <a:pt x="193" y="1132"/>
                      <a:pt x="177" y="1141"/>
                    </a:cubicBezTo>
                    <a:lnTo>
                      <a:pt x="177" y="1141"/>
                    </a:lnTo>
                    <a:close/>
                    <a:moveTo>
                      <a:pt x="1728" y="1358"/>
                    </a:moveTo>
                    <a:lnTo>
                      <a:pt x="1728" y="1358"/>
                    </a:lnTo>
                    <a:cubicBezTo>
                      <a:pt x="1721" y="1358"/>
                      <a:pt x="1725" y="1349"/>
                      <a:pt x="1728" y="1342"/>
                    </a:cubicBezTo>
                    <a:cubicBezTo>
                      <a:pt x="1728" y="1337"/>
                      <a:pt x="1714" y="1344"/>
                      <a:pt x="1714" y="1351"/>
                    </a:cubicBezTo>
                    <a:cubicBezTo>
                      <a:pt x="1711" y="1358"/>
                      <a:pt x="1702" y="1360"/>
                      <a:pt x="1702" y="1363"/>
                    </a:cubicBezTo>
                    <a:cubicBezTo>
                      <a:pt x="1702" y="1375"/>
                      <a:pt x="1700" y="1370"/>
                      <a:pt x="1693" y="1372"/>
                    </a:cubicBezTo>
                    <a:cubicBezTo>
                      <a:pt x="1686" y="1377"/>
                      <a:pt x="1656" y="1372"/>
                      <a:pt x="1656" y="1365"/>
                    </a:cubicBezTo>
                    <a:cubicBezTo>
                      <a:pt x="1653" y="1358"/>
                      <a:pt x="1632" y="1356"/>
                      <a:pt x="1632" y="1346"/>
                    </a:cubicBezTo>
                    <a:cubicBezTo>
                      <a:pt x="1632" y="1337"/>
                      <a:pt x="1621" y="1335"/>
                      <a:pt x="1630" y="1325"/>
                    </a:cubicBezTo>
                    <a:cubicBezTo>
                      <a:pt x="1637" y="1316"/>
                      <a:pt x="1628" y="1311"/>
                      <a:pt x="1621" y="1318"/>
                    </a:cubicBezTo>
                    <a:cubicBezTo>
                      <a:pt x="1611" y="1325"/>
                      <a:pt x="1607" y="1314"/>
                      <a:pt x="1618" y="1309"/>
                    </a:cubicBezTo>
                    <a:cubicBezTo>
                      <a:pt x="1630" y="1305"/>
                      <a:pt x="1649" y="1302"/>
                      <a:pt x="1639" y="1281"/>
                    </a:cubicBezTo>
                    <a:cubicBezTo>
                      <a:pt x="1628" y="1263"/>
                      <a:pt x="1562" y="1288"/>
                      <a:pt x="1546" y="1298"/>
                    </a:cubicBezTo>
                    <a:cubicBezTo>
                      <a:pt x="1530" y="1307"/>
                      <a:pt x="1509" y="1337"/>
                      <a:pt x="1500" y="1337"/>
                    </a:cubicBezTo>
                    <a:cubicBezTo>
                      <a:pt x="1493" y="1337"/>
                      <a:pt x="1516" y="1321"/>
                      <a:pt x="1521" y="1314"/>
                    </a:cubicBezTo>
                    <a:cubicBezTo>
                      <a:pt x="1523" y="1309"/>
                      <a:pt x="1518" y="1302"/>
                      <a:pt x="1525" y="1305"/>
                    </a:cubicBezTo>
                    <a:cubicBezTo>
                      <a:pt x="1530" y="1307"/>
                      <a:pt x="1544" y="1284"/>
                      <a:pt x="1553" y="1277"/>
                    </a:cubicBezTo>
                    <a:cubicBezTo>
                      <a:pt x="1565" y="1270"/>
                      <a:pt x="1574" y="1277"/>
                      <a:pt x="1576" y="1270"/>
                    </a:cubicBezTo>
                    <a:cubicBezTo>
                      <a:pt x="1576" y="1265"/>
                      <a:pt x="1581" y="1260"/>
                      <a:pt x="1593" y="1251"/>
                    </a:cubicBezTo>
                    <a:cubicBezTo>
                      <a:pt x="1602" y="1244"/>
                      <a:pt x="1714" y="1244"/>
                      <a:pt x="1725" y="1244"/>
                    </a:cubicBezTo>
                    <a:cubicBezTo>
                      <a:pt x="1735" y="1246"/>
                      <a:pt x="1756" y="1230"/>
                      <a:pt x="1763" y="1220"/>
                    </a:cubicBezTo>
                    <a:cubicBezTo>
                      <a:pt x="1769" y="1211"/>
                      <a:pt x="1776" y="1211"/>
                      <a:pt x="1793" y="1214"/>
                    </a:cubicBezTo>
                    <a:cubicBezTo>
                      <a:pt x="1807" y="1214"/>
                      <a:pt x="1814" y="1200"/>
                      <a:pt x="1821" y="1195"/>
                    </a:cubicBezTo>
                    <a:cubicBezTo>
                      <a:pt x="1830" y="1190"/>
                      <a:pt x="1825" y="1188"/>
                      <a:pt x="1821" y="1186"/>
                    </a:cubicBezTo>
                    <a:cubicBezTo>
                      <a:pt x="1814" y="1186"/>
                      <a:pt x="1807" y="1181"/>
                      <a:pt x="1814" y="1181"/>
                    </a:cubicBezTo>
                    <a:cubicBezTo>
                      <a:pt x="1821" y="1179"/>
                      <a:pt x="1823" y="1176"/>
                      <a:pt x="1825" y="1167"/>
                    </a:cubicBezTo>
                    <a:cubicBezTo>
                      <a:pt x="1830" y="1158"/>
                      <a:pt x="1823" y="1162"/>
                      <a:pt x="1814" y="1150"/>
                    </a:cubicBezTo>
                    <a:cubicBezTo>
                      <a:pt x="1807" y="1139"/>
                      <a:pt x="1802" y="1155"/>
                      <a:pt x="1793" y="1153"/>
                    </a:cubicBezTo>
                    <a:cubicBezTo>
                      <a:pt x="1783" y="1153"/>
                      <a:pt x="1797" y="1141"/>
                      <a:pt x="1790" y="1136"/>
                    </a:cubicBezTo>
                    <a:cubicBezTo>
                      <a:pt x="1783" y="1132"/>
                      <a:pt x="1769" y="1134"/>
                      <a:pt x="1758" y="1143"/>
                    </a:cubicBezTo>
                    <a:cubicBezTo>
                      <a:pt x="1746" y="1153"/>
                      <a:pt x="1749" y="1143"/>
                      <a:pt x="1737" y="1153"/>
                    </a:cubicBezTo>
                    <a:cubicBezTo>
                      <a:pt x="1728" y="1162"/>
                      <a:pt x="1728" y="1148"/>
                      <a:pt x="1732" y="1146"/>
                    </a:cubicBezTo>
                    <a:cubicBezTo>
                      <a:pt x="1737" y="1141"/>
                      <a:pt x="1742" y="1146"/>
                      <a:pt x="1744" y="1139"/>
                    </a:cubicBezTo>
                    <a:cubicBezTo>
                      <a:pt x="1749" y="1134"/>
                      <a:pt x="1753" y="1139"/>
                      <a:pt x="1765" y="1132"/>
                    </a:cubicBezTo>
                    <a:cubicBezTo>
                      <a:pt x="1774" y="1125"/>
                      <a:pt x="1783" y="1129"/>
                      <a:pt x="1788" y="1122"/>
                    </a:cubicBezTo>
                    <a:cubicBezTo>
                      <a:pt x="1790" y="1118"/>
                      <a:pt x="1783" y="1111"/>
                      <a:pt x="1772" y="1113"/>
                    </a:cubicBezTo>
                    <a:cubicBezTo>
                      <a:pt x="1763" y="1115"/>
                      <a:pt x="1756" y="1099"/>
                      <a:pt x="1749" y="1104"/>
                    </a:cubicBezTo>
                    <a:cubicBezTo>
                      <a:pt x="1742" y="1109"/>
                      <a:pt x="1744" y="1097"/>
                      <a:pt x="1735" y="1102"/>
                    </a:cubicBezTo>
                    <a:cubicBezTo>
                      <a:pt x="1728" y="1106"/>
                      <a:pt x="1723" y="1102"/>
                      <a:pt x="1721" y="1092"/>
                    </a:cubicBezTo>
                    <a:cubicBezTo>
                      <a:pt x="1716" y="1083"/>
                      <a:pt x="1697" y="1069"/>
                      <a:pt x="1684" y="1064"/>
                    </a:cubicBezTo>
                    <a:cubicBezTo>
                      <a:pt x="1672" y="1060"/>
                      <a:pt x="1681" y="1053"/>
                      <a:pt x="1686" y="1057"/>
                    </a:cubicBezTo>
                    <a:cubicBezTo>
                      <a:pt x="1693" y="1064"/>
                      <a:pt x="1700" y="1053"/>
                      <a:pt x="1704" y="1048"/>
                    </a:cubicBezTo>
                    <a:cubicBezTo>
                      <a:pt x="1707" y="1043"/>
                      <a:pt x="1700" y="1041"/>
                      <a:pt x="1695" y="1038"/>
                    </a:cubicBezTo>
                    <a:cubicBezTo>
                      <a:pt x="1690" y="1038"/>
                      <a:pt x="1690" y="1034"/>
                      <a:pt x="1693" y="1029"/>
                    </a:cubicBezTo>
                    <a:cubicBezTo>
                      <a:pt x="1693" y="1024"/>
                      <a:pt x="1679" y="1018"/>
                      <a:pt x="1679" y="1013"/>
                    </a:cubicBezTo>
                    <a:cubicBezTo>
                      <a:pt x="1679" y="1008"/>
                      <a:pt x="1670" y="1003"/>
                      <a:pt x="1672" y="1001"/>
                    </a:cubicBezTo>
                    <a:cubicBezTo>
                      <a:pt x="1672" y="997"/>
                      <a:pt x="1663" y="990"/>
                      <a:pt x="1663" y="985"/>
                    </a:cubicBezTo>
                    <a:cubicBezTo>
                      <a:pt x="1663" y="978"/>
                      <a:pt x="1649" y="966"/>
                      <a:pt x="1649" y="962"/>
                    </a:cubicBezTo>
                    <a:cubicBezTo>
                      <a:pt x="1649" y="955"/>
                      <a:pt x="1639" y="950"/>
                      <a:pt x="1637" y="941"/>
                    </a:cubicBezTo>
                    <a:cubicBezTo>
                      <a:pt x="1634" y="933"/>
                      <a:pt x="1630" y="936"/>
                      <a:pt x="1628" y="948"/>
                    </a:cubicBezTo>
                    <a:cubicBezTo>
                      <a:pt x="1625" y="959"/>
                      <a:pt x="1616" y="959"/>
                      <a:pt x="1618" y="964"/>
                    </a:cubicBezTo>
                    <a:cubicBezTo>
                      <a:pt x="1623" y="971"/>
                      <a:pt x="1618" y="971"/>
                      <a:pt x="1616" y="976"/>
                    </a:cubicBezTo>
                    <a:cubicBezTo>
                      <a:pt x="1611" y="980"/>
                      <a:pt x="1618" y="987"/>
                      <a:pt x="1611" y="987"/>
                    </a:cubicBezTo>
                    <a:cubicBezTo>
                      <a:pt x="1604" y="987"/>
                      <a:pt x="1607" y="1001"/>
                      <a:pt x="1604" y="997"/>
                    </a:cubicBezTo>
                    <a:cubicBezTo>
                      <a:pt x="1600" y="990"/>
                      <a:pt x="1590" y="992"/>
                      <a:pt x="1590" y="997"/>
                    </a:cubicBezTo>
                    <a:cubicBezTo>
                      <a:pt x="1590" y="1003"/>
                      <a:pt x="1576" y="1010"/>
                      <a:pt x="1569" y="1010"/>
                    </a:cubicBezTo>
                    <a:cubicBezTo>
                      <a:pt x="1562" y="1008"/>
                      <a:pt x="1562" y="997"/>
                      <a:pt x="1558" y="1001"/>
                    </a:cubicBezTo>
                    <a:cubicBezTo>
                      <a:pt x="1553" y="1003"/>
                      <a:pt x="1553" y="990"/>
                      <a:pt x="1546" y="990"/>
                    </a:cubicBezTo>
                    <a:cubicBezTo>
                      <a:pt x="1537" y="990"/>
                      <a:pt x="1532" y="990"/>
                      <a:pt x="1535" y="983"/>
                    </a:cubicBezTo>
                    <a:cubicBezTo>
                      <a:pt x="1537" y="976"/>
                      <a:pt x="1521" y="971"/>
                      <a:pt x="1525" y="969"/>
                    </a:cubicBezTo>
                    <a:cubicBezTo>
                      <a:pt x="1532" y="964"/>
                      <a:pt x="1525" y="957"/>
                      <a:pt x="1523" y="943"/>
                    </a:cubicBezTo>
                    <a:cubicBezTo>
                      <a:pt x="1523" y="931"/>
                      <a:pt x="1530" y="931"/>
                      <a:pt x="1530" y="926"/>
                    </a:cubicBezTo>
                    <a:cubicBezTo>
                      <a:pt x="1530" y="922"/>
                      <a:pt x="1525" y="922"/>
                      <a:pt x="1521" y="924"/>
                    </a:cubicBezTo>
                    <a:cubicBezTo>
                      <a:pt x="1514" y="929"/>
                      <a:pt x="1514" y="919"/>
                      <a:pt x="1507" y="919"/>
                    </a:cubicBezTo>
                    <a:cubicBezTo>
                      <a:pt x="1502" y="919"/>
                      <a:pt x="1483" y="919"/>
                      <a:pt x="1483" y="910"/>
                    </a:cubicBezTo>
                    <a:cubicBezTo>
                      <a:pt x="1481" y="903"/>
                      <a:pt x="1474" y="906"/>
                      <a:pt x="1472" y="899"/>
                    </a:cubicBezTo>
                    <a:cubicBezTo>
                      <a:pt x="1470" y="892"/>
                      <a:pt x="1463" y="896"/>
                      <a:pt x="1463" y="892"/>
                    </a:cubicBezTo>
                    <a:cubicBezTo>
                      <a:pt x="1463" y="885"/>
                      <a:pt x="1458" y="882"/>
                      <a:pt x="1453" y="882"/>
                    </a:cubicBezTo>
                    <a:cubicBezTo>
                      <a:pt x="1449" y="882"/>
                      <a:pt x="1446" y="875"/>
                      <a:pt x="1437" y="875"/>
                    </a:cubicBezTo>
                    <a:cubicBezTo>
                      <a:pt x="1430" y="875"/>
                      <a:pt x="1421" y="880"/>
                      <a:pt x="1416" y="882"/>
                    </a:cubicBezTo>
                    <a:cubicBezTo>
                      <a:pt x="1414" y="885"/>
                      <a:pt x="1402" y="875"/>
                      <a:pt x="1397" y="880"/>
                    </a:cubicBezTo>
                    <a:cubicBezTo>
                      <a:pt x="1393" y="882"/>
                      <a:pt x="1393" y="878"/>
                      <a:pt x="1381" y="873"/>
                    </a:cubicBezTo>
                    <a:cubicBezTo>
                      <a:pt x="1369" y="871"/>
                      <a:pt x="1353" y="868"/>
                      <a:pt x="1353" y="873"/>
                    </a:cubicBezTo>
                    <a:cubicBezTo>
                      <a:pt x="1351" y="878"/>
                      <a:pt x="1342" y="880"/>
                      <a:pt x="1344" y="889"/>
                    </a:cubicBezTo>
                    <a:cubicBezTo>
                      <a:pt x="1344" y="899"/>
                      <a:pt x="1355" y="896"/>
                      <a:pt x="1358" y="903"/>
                    </a:cubicBezTo>
                    <a:cubicBezTo>
                      <a:pt x="1360" y="910"/>
                      <a:pt x="1353" y="908"/>
                      <a:pt x="1351" y="915"/>
                    </a:cubicBezTo>
                    <a:cubicBezTo>
                      <a:pt x="1351" y="919"/>
                      <a:pt x="1346" y="919"/>
                      <a:pt x="1346" y="924"/>
                    </a:cubicBezTo>
                    <a:cubicBezTo>
                      <a:pt x="1346" y="929"/>
                      <a:pt x="1349" y="926"/>
                      <a:pt x="1351" y="936"/>
                    </a:cubicBezTo>
                    <a:cubicBezTo>
                      <a:pt x="1353" y="943"/>
                      <a:pt x="1358" y="943"/>
                      <a:pt x="1360" y="955"/>
                    </a:cubicBezTo>
                    <a:cubicBezTo>
                      <a:pt x="1362" y="966"/>
                      <a:pt x="1355" y="964"/>
                      <a:pt x="1351" y="966"/>
                    </a:cubicBezTo>
                    <a:cubicBezTo>
                      <a:pt x="1346" y="966"/>
                      <a:pt x="1353" y="973"/>
                      <a:pt x="1346" y="980"/>
                    </a:cubicBezTo>
                    <a:cubicBezTo>
                      <a:pt x="1339" y="987"/>
                      <a:pt x="1335" y="997"/>
                      <a:pt x="1339" y="1001"/>
                    </a:cubicBezTo>
                    <a:cubicBezTo>
                      <a:pt x="1344" y="1006"/>
                      <a:pt x="1362" y="1013"/>
                      <a:pt x="1372" y="1027"/>
                    </a:cubicBezTo>
                    <a:cubicBezTo>
                      <a:pt x="1379" y="1038"/>
                      <a:pt x="1379" y="1057"/>
                      <a:pt x="1376" y="1074"/>
                    </a:cubicBezTo>
                    <a:cubicBezTo>
                      <a:pt x="1374" y="1088"/>
                      <a:pt x="1358" y="1090"/>
                      <a:pt x="1346" y="1102"/>
                    </a:cubicBezTo>
                    <a:cubicBezTo>
                      <a:pt x="1335" y="1115"/>
                      <a:pt x="1321" y="1113"/>
                      <a:pt x="1316" y="1113"/>
                    </a:cubicBezTo>
                    <a:cubicBezTo>
                      <a:pt x="1309" y="1113"/>
                      <a:pt x="1314" y="1125"/>
                      <a:pt x="1321" y="1134"/>
                    </a:cubicBezTo>
                    <a:cubicBezTo>
                      <a:pt x="1330" y="1143"/>
                      <a:pt x="1323" y="1146"/>
                      <a:pt x="1328" y="1155"/>
                    </a:cubicBezTo>
                    <a:cubicBezTo>
                      <a:pt x="1332" y="1165"/>
                      <a:pt x="1328" y="1172"/>
                      <a:pt x="1332" y="1181"/>
                    </a:cubicBezTo>
                    <a:cubicBezTo>
                      <a:pt x="1339" y="1190"/>
                      <a:pt x="1335" y="1193"/>
                      <a:pt x="1328" y="1200"/>
                    </a:cubicBezTo>
                    <a:cubicBezTo>
                      <a:pt x="1321" y="1204"/>
                      <a:pt x="1332" y="1202"/>
                      <a:pt x="1332" y="1209"/>
                    </a:cubicBezTo>
                    <a:cubicBezTo>
                      <a:pt x="1332" y="1218"/>
                      <a:pt x="1328" y="1214"/>
                      <a:pt x="1323" y="1209"/>
                    </a:cubicBezTo>
                    <a:cubicBezTo>
                      <a:pt x="1316" y="1204"/>
                      <a:pt x="1311" y="1216"/>
                      <a:pt x="1311" y="1223"/>
                    </a:cubicBezTo>
                    <a:cubicBezTo>
                      <a:pt x="1311" y="1227"/>
                      <a:pt x="1295" y="1216"/>
                      <a:pt x="1293" y="1216"/>
                    </a:cubicBezTo>
                    <a:cubicBezTo>
                      <a:pt x="1290" y="1216"/>
                      <a:pt x="1293" y="1206"/>
                      <a:pt x="1286" y="1200"/>
                    </a:cubicBezTo>
                    <a:cubicBezTo>
                      <a:pt x="1277" y="1195"/>
                      <a:pt x="1270" y="1193"/>
                      <a:pt x="1270" y="1186"/>
                    </a:cubicBezTo>
                    <a:cubicBezTo>
                      <a:pt x="1270" y="1179"/>
                      <a:pt x="1256" y="1174"/>
                      <a:pt x="1256" y="1167"/>
                    </a:cubicBezTo>
                    <a:cubicBezTo>
                      <a:pt x="1256" y="1160"/>
                      <a:pt x="1258" y="1141"/>
                      <a:pt x="1253" y="1134"/>
                    </a:cubicBezTo>
                    <a:cubicBezTo>
                      <a:pt x="1251" y="1129"/>
                      <a:pt x="1253" y="1122"/>
                      <a:pt x="1256" y="1118"/>
                    </a:cubicBezTo>
                    <a:cubicBezTo>
                      <a:pt x="1260" y="1113"/>
                      <a:pt x="1253" y="1104"/>
                      <a:pt x="1244" y="1104"/>
                    </a:cubicBezTo>
                    <a:cubicBezTo>
                      <a:pt x="1237" y="1104"/>
                      <a:pt x="1225" y="1102"/>
                      <a:pt x="1211" y="1102"/>
                    </a:cubicBezTo>
                    <a:cubicBezTo>
                      <a:pt x="1200" y="1104"/>
                      <a:pt x="1195" y="1102"/>
                      <a:pt x="1190" y="1097"/>
                    </a:cubicBezTo>
                    <a:cubicBezTo>
                      <a:pt x="1186" y="1094"/>
                      <a:pt x="1176" y="1088"/>
                      <a:pt x="1160" y="1083"/>
                    </a:cubicBezTo>
                    <a:cubicBezTo>
                      <a:pt x="1146" y="1081"/>
                      <a:pt x="1139" y="1074"/>
                      <a:pt x="1139" y="1069"/>
                    </a:cubicBezTo>
                    <a:cubicBezTo>
                      <a:pt x="1137" y="1064"/>
                      <a:pt x="1123" y="1062"/>
                      <a:pt x="1118" y="1057"/>
                    </a:cubicBezTo>
                    <a:cubicBezTo>
                      <a:pt x="1116" y="1053"/>
                      <a:pt x="1102" y="1050"/>
                      <a:pt x="1095" y="1050"/>
                    </a:cubicBezTo>
                    <a:cubicBezTo>
                      <a:pt x="1090" y="1053"/>
                      <a:pt x="1077" y="1038"/>
                      <a:pt x="1067" y="1038"/>
                    </a:cubicBezTo>
                    <a:cubicBezTo>
                      <a:pt x="1060" y="1041"/>
                      <a:pt x="1039" y="1048"/>
                      <a:pt x="1037" y="1048"/>
                    </a:cubicBezTo>
                    <a:cubicBezTo>
                      <a:pt x="1032" y="1050"/>
                      <a:pt x="1037" y="1041"/>
                      <a:pt x="1039" y="1038"/>
                    </a:cubicBezTo>
                    <a:cubicBezTo>
                      <a:pt x="1042" y="1036"/>
                      <a:pt x="1032" y="1020"/>
                      <a:pt x="1030" y="1010"/>
                    </a:cubicBezTo>
                    <a:cubicBezTo>
                      <a:pt x="1028" y="1001"/>
                      <a:pt x="1023" y="992"/>
                      <a:pt x="1014" y="994"/>
                    </a:cubicBezTo>
                    <a:cubicBezTo>
                      <a:pt x="1004" y="994"/>
                      <a:pt x="993" y="990"/>
                      <a:pt x="990" y="987"/>
                    </a:cubicBezTo>
                    <a:cubicBezTo>
                      <a:pt x="988" y="985"/>
                      <a:pt x="988" y="959"/>
                      <a:pt x="990" y="948"/>
                    </a:cubicBezTo>
                    <a:cubicBezTo>
                      <a:pt x="993" y="936"/>
                      <a:pt x="1004" y="919"/>
                      <a:pt x="1004" y="912"/>
                    </a:cubicBezTo>
                    <a:cubicBezTo>
                      <a:pt x="1004" y="906"/>
                      <a:pt x="1011" y="901"/>
                      <a:pt x="1018" y="899"/>
                    </a:cubicBezTo>
                    <a:cubicBezTo>
                      <a:pt x="1028" y="899"/>
                      <a:pt x="1021" y="885"/>
                      <a:pt x="1028" y="882"/>
                    </a:cubicBezTo>
                    <a:cubicBezTo>
                      <a:pt x="1035" y="882"/>
                      <a:pt x="1035" y="880"/>
                      <a:pt x="1037" y="873"/>
                    </a:cubicBezTo>
                    <a:cubicBezTo>
                      <a:pt x="1039" y="868"/>
                      <a:pt x="1046" y="871"/>
                      <a:pt x="1042" y="866"/>
                    </a:cubicBezTo>
                    <a:cubicBezTo>
                      <a:pt x="1037" y="861"/>
                      <a:pt x="1042" y="861"/>
                      <a:pt x="1051" y="861"/>
                    </a:cubicBezTo>
                    <a:cubicBezTo>
                      <a:pt x="1063" y="861"/>
                      <a:pt x="1079" y="857"/>
                      <a:pt x="1077" y="847"/>
                    </a:cubicBezTo>
                    <a:cubicBezTo>
                      <a:pt x="1074" y="836"/>
                      <a:pt x="1046" y="843"/>
                      <a:pt x="1046" y="836"/>
                    </a:cubicBezTo>
                    <a:cubicBezTo>
                      <a:pt x="1046" y="826"/>
                      <a:pt x="1009" y="824"/>
                      <a:pt x="1011" y="819"/>
                    </a:cubicBezTo>
                    <a:cubicBezTo>
                      <a:pt x="1014" y="815"/>
                      <a:pt x="1049" y="824"/>
                      <a:pt x="1060" y="828"/>
                    </a:cubicBezTo>
                    <a:cubicBezTo>
                      <a:pt x="1072" y="833"/>
                      <a:pt x="1077" y="833"/>
                      <a:pt x="1086" y="831"/>
                    </a:cubicBezTo>
                    <a:cubicBezTo>
                      <a:pt x="1095" y="831"/>
                      <a:pt x="1088" y="819"/>
                      <a:pt x="1090" y="815"/>
                    </a:cubicBezTo>
                    <a:cubicBezTo>
                      <a:pt x="1093" y="807"/>
                      <a:pt x="1111" y="821"/>
                      <a:pt x="1123" y="819"/>
                    </a:cubicBezTo>
                    <a:cubicBezTo>
                      <a:pt x="1132" y="817"/>
                      <a:pt x="1144" y="794"/>
                      <a:pt x="1153" y="786"/>
                    </a:cubicBezTo>
                    <a:cubicBezTo>
                      <a:pt x="1162" y="782"/>
                      <a:pt x="1153" y="775"/>
                      <a:pt x="1137" y="777"/>
                    </a:cubicBezTo>
                    <a:cubicBezTo>
                      <a:pt x="1118" y="780"/>
                      <a:pt x="1109" y="773"/>
                      <a:pt x="1100" y="766"/>
                    </a:cubicBezTo>
                    <a:cubicBezTo>
                      <a:pt x="1090" y="759"/>
                      <a:pt x="1090" y="752"/>
                      <a:pt x="1102" y="754"/>
                    </a:cubicBezTo>
                    <a:cubicBezTo>
                      <a:pt x="1111" y="754"/>
                      <a:pt x="1135" y="773"/>
                      <a:pt x="1144" y="775"/>
                    </a:cubicBezTo>
                    <a:cubicBezTo>
                      <a:pt x="1153" y="775"/>
                      <a:pt x="1167" y="756"/>
                      <a:pt x="1176" y="752"/>
                    </a:cubicBezTo>
                    <a:cubicBezTo>
                      <a:pt x="1183" y="745"/>
                      <a:pt x="1167" y="742"/>
                      <a:pt x="1162" y="738"/>
                    </a:cubicBezTo>
                    <a:cubicBezTo>
                      <a:pt x="1158" y="735"/>
                      <a:pt x="1172" y="731"/>
                      <a:pt x="1179" y="731"/>
                    </a:cubicBezTo>
                    <a:cubicBezTo>
                      <a:pt x="1188" y="731"/>
                      <a:pt x="1190" y="738"/>
                      <a:pt x="1193" y="742"/>
                    </a:cubicBezTo>
                    <a:cubicBezTo>
                      <a:pt x="1195" y="745"/>
                      <a:pt x="1209" y="740"/>
                      <a:pt x="1216" y="740"/>
                    </a:cubicBezTo>
                    <a:cubicBezTo>
                      <a:pt x="1223" y="740"/>
                      <a:pt x="1216" y="728"/>
                      <a:pt x="1204" y="724"/>
                    </a:cubicBezTo>
                    <a:cubicBezTo>
                      <a:pt x="1193" y="719"/>
                      <a:pt x="1204" y="712"/>
                      <a:pt x="1207" y="719"/>
                    </a:cubicBezTo>
                    <a:cubicBezTo>
                      <a:pt x="1211" y="726"/>
                      <a:pt x="1218" y="724"/>
                      <a:pt x="1223" y="731"/>
                    </a:cubicBezTo>
                    <a:cubicBezTo>
                      <a:pt x="1228" y="742"/>
                      <a:pt x="1232" y="735"/>
                      <a:pt x="1242" y="731"/>
                    </a:cubicBezTo>
                    <a:cubicBezTo>
                      <a:pt x="1251" y="728"/>
                      <a:pt x="1256" y="724"/>
                      <a:pt x="1260" y="716"/>
                    </a:cubicBezTo>
                    <a:cubicBezTo>
                      <a:pt x="1265" y="712"/>
                      <a:pt x="1267" y="716"/>
                      <a:pt x="1272" y="709"/>
                    </a:cubicBezTo>
                    <a:cubicBezTo>
                      <a:pt x="1279" y="700"/>
                      <a:pt x="1270" y="691"/>
                      <a:pt x="1263" y="686"/>
                    </a:cubicBezTo>
                    <a:cubicBezTo>
                      <a:pt x="1256" y="679"/>
                      <a:pt x="1263" y="675"/>
                      <a:pt x="1256" y="670"/>
                    </a:cubicBezTo>
                    <a:cubicBezTo>
                      <a:pt x="1246" y="668"/>
                      <a:pt x="1246" y="661"/>
                      <a:pt x="1256" y="661"/>
                    </a:cubicBezTo>
                    <a:cubicBezTo>
                      <a:pt x="1265" y="663"/>
                      <a:pt x="1272" y="661"/>
                      <a:pt x="1277" y="654"/>
                    </a:cubicBezTo>
                    <a:cubicBezTo>
                      <a:pt x="1281" y="647"/>
                      <a:pt x="1263" y="647"/>
                      <a:pt x="1272" y="642"/>
                    </a:cubicBezTo>
                    <a:cubicBezTo>
                      <a:pt x="1279" y="637"/>
                      <a:pt x="1272" y="633"/>
                      <a:pt x="1265" y="633"/>
                    </a:cubicBezTo>
                    <a:cubicBezTo>
                      <a:pt x="1256" y="633"/>
                      <a:pt x="1249" y="628"/>
                      <a:pt x="1249" y="621"/>
                    </a:cubicBezTo>
                    <a:cubicBezTo>
                      <a:pt x="1246" y="614"/>
                      <a:pt x="1232" y="619"/>
                      <a:pt x="1223" y="614"/>
                    </a:cubicBezTo>
                    <a:cubicBezTo>
                      <a:pt x="1216" y="609"/>
                      <a:pt x="1195" y="611"/>
                      <a:pt x="1190" y="611"/>
                    </a:cubicBezTo>
                    <a:cubicBezTo>
                      <a:pt x="1186" y="611"/>
                      <a:pt x="1186" y="630"/>
                      <a:pt x="1193" y="630"/>
                    </a:cubicBezTo>
                    <a:cubicBezTo>
                      <a:pt x="1200" y="633"/>
                      <a:pt x="1204" y="640"/>
                      <a:pt x="1200" y="642"/>
                    </a:cubicBezTo>
                    <a:cubicBezTo>
                      <a:pt x="1193" y="644"/>
                      <a:pt x="1200" y="651"/>
                      <a:pt x="1195" y="651"/>
                    </a:cubicBezTo>
                    <a:cubicBezTo>
                      <a:pt x="1190" y="651"/>
                      <a:pt x="1183" y="649"/>
                      <a:pt x="1181" y="661"/>
                    </a:cubicBezTo>
                    <a:cubicBezTo>
                      <a:pt x="1181" y="672"/>
                      <a:pt x="1179" y="677"/>
                      <a:pt x="1172" y="682"/>
                    </a:cubicBezTo>
                    <a:cubicBezTo>
                      <a:pt x="1162" y="686"/>
                      <a:pt x="1169" y="668"/>
                      <a:pt x="1162" y="668"/>
                    </a:cubicBezTo>
                    <a:cubicBezTo>
                      <a:pt x="1153" y="670"/>
                      <a:pt x="1153" y="684"/>
                      <a:pt x="1158" y="686"/>
                    </a:cubicBezTo>
                    <a:cubicBezTo>
                      <a:pt x="1165" y="686"/>
                      <a:pt x="1165" y="691"/>
                      <a:pt x="1167" y="698"/>
                    </a:cubicBezTo>
                    <a:cubicBezTo>
                      <a:pt x="1167" y="705"/>
                      <a:pt x="1156" y="700"/>
                      <a:pt x="1151" y="709"/>
                    </a:cubicBezTo>
                    <a:cubicBezTo>
                      <a:pt x="1146" y="716"/>
                      <a:pt x="1146" y="705"/>
                      <a:pt x="1139" y="700"/>
                    </a:cubicBezTo>
                    <a:cubicBezTo>
                      <a:pt x="1132" y="693"/>
                      <a:pt x="1125" y="684"/>
                      <a:pt x="1125" y="677"/>
                    </a:cubicBezTo>
                    <a:cubicBezTo>
                      <a:pt x="1125" y="670"/>
                      <a:pt x="1130" y="668"/>
                      <a:pt x="1135" y="668"/>
                    </a:cubicBezTo>
                    <a:cubicBezTo>
                      <a:pt x="1139" y="668"/>
                      <a:pt x="1135" y="663"/>
                      <a:pt x="1135" y="654"/>
                    </a:cubicBezTo>
                    <a:cubicBezTo>
                      <a:pt x="1135" y="644"/>
                      <a:pt x="1128" y="649"/>
                      <a:pt x="1121" y="640"/>
                    </a:cubicBezTo>
                    <a:cubicBezTo>
                      <a:pt x="1114" y="630"/>
                      <a:pt x="1104" y="630"/>
                      <a:pt x="1100" y="635"/>
                    </a:cubicBezTo>
                    <a:cubicBezTo>
                      <a:pt x="1095" y="637"/>
                      <a:pt x="1100" y="647"/>
                      <a:pt x="1093" y="649"/>
                    </a:cubicBezTo>
                    <a:cubicBezTo>
                      <a:pt x="1086" y="651"/>
                      <a:pt x="1088" y="665"/>
                      <a:pt x="1083" y="665"/>
                    </a:cubicBezTo>
                    <a:cubicBezTo>
                      <a:pt x="1077" y="668"/>
                      <a:pt x="1081" y="642"/>
                      <a:pt x="1077" y="640"/>
                    </a:cubicBezTo>
                    <a:cubicBezTo>
                      <a:pt x="1072" y="637"/>
                      <a:pt x="1072" y="633"/>
                      <a:pt x="1079" y="633"/>
                    </a:cubicBezTo>
                    <a:cubicBezTo>
                      <a:pt x="1086" y="630"/>
                      <a:pt x="1090" y="623"/>
                      <a:pt x="1083" y="623"/>
                    </a:cubicBezTo>
                    <a:cubicBezTo>
                      <a:pt x="1079" y="623"/>
                      <a:pt x="1067" y="616"/>
                      <a:pt x="1063" y="614"/>
                    </a:cubicBezTo>
                    <a:cubicBezTo>
                      <a:pt x="1058" y="614"/>
                      <a:pt x="1051" y="623"/>
                      <a:pt x="1046" y="619"/>
                    </a:cubicBezTo>
                    <a:cubicBezTo>
                      <a:pt x="1042" y="616"/>
                      <a:pt x="1046" y="604"/>
                      <a:pt x="1049" y="600"/>
                    </a:cubicBezTo>
                    <a:cubicBezTo>
                      <a:pt x="1049" y="595"/>
                      <a:pt x="1056" y="602"/>
                      <a:pt x="1060" y="595"/>
                    </a:cubicBezTo>
                    <a:cubicBezTo>
                      <a:pt x="1065" y="591"/>
                      <a:pt x="1046" y="591"/>
                      <a:pt x="1046" y="584"/>
                    </a:cubicBezTo>
                    <a:cubicBezTo>
                      <a:pt x="1046" y="577"/>
                      <a:pt x="1032" y="574"/>
                      <a:pt x="1028" y="572"/>
                    </a:cubicBezTo>
                    <a:cubicBezTo>
                      <a:pt x="1023" y="570"/>
                      <a:pt x="1032" y="558"/>
                      <a:pt x="1030" y="553"/>
                    </a:cubicBezTo>
                    <a:cubicBezTo>
                      <a:pt x="1028" y="549"/>
                      <a:pt x="1009" y="532"/>
                      <a:pt x="1002" y="535"/>
                    </a:cubicBezTo>
                    <a:cubicBezTo>
                      <a:pt x="995" y="535"/>
                      <a:pt x="993" y="523"/>
                      <a:pt x="998" y="523"/>
                    </a:cubicBezTo>
                    <a:cubicBezTo>
                      <a:pt x="1000" y="525"/>
                      <a:pt x="1004" y="521"/>
                      <a:pt x="1011" y="514"/>
                    </a:cubicBezTo>
                    <a:cubicBezTo>
                      <a:pt x="1021" y="504"/>
                      <a:pt x="1021" y="502"/>
                      <a:pt x="1016" y="499"/>
                    </a:cubicBezTo>
                    <a:cubicBezTo>
                      <a:pt x="1009" y="497"/>
                      <a:pt x="1007" y="490"/>
                      <a:pt x="1016" y="492"/>
                    </a:cubicBezTo>
                    <a:cubicBezTo>
                      <a:pt x="1028" y="492"/>
                      <a:pt x="1044" y="499"/>
                      <a:pt x="1049" y="495"/>
                    </a:cubicBezTo>
                    <a:cubicBezTo>
                      <a:pt x="1056" y="490"/>
                      <a:pt x="1074" y="462"/>
                      <a:pt x="1081" y="453"/>
                    </a:cubicBezTo>
                    <a:cubicBezTo>
                      <a:pt x="1088" y="444"/>
                      <a:pt x="1074" y="441"/>
                      <a:pt x="1058" y="444"/>
                    </a:cubicBezTo>
                    <a:cubicBezTo>
                      <a:pt x="1042" y="444"/>
                      <a:pt x="1037" y="437"/>
                      <a:pt x="1023" y="437"/>
                    </a:cubicBezTo>
                    <a:cubicBezTo>
                      <a:pt x="1009" y="434"/>
                      <a:pt x="983" y="439"/>
                      <a:pt x="979" y="444"/>
                    </a:cubicBezTo>
                    <a:cubicBezTo>
                      <a:pt x="974" y="446"/>
                      <a:pt x="986" y="451"/>
                      <a:pt x="983" y="455"/>
                    </a:cubicBezTo>
                    <a:cubicBezTo>
                      <a:pt x="983" y="460"/>
                      <a:pt x="974" y="453"/>
                      <a:pt x="972" y="453"/>
                    </a:cubicBezTo>
                    <a:cubicBezTo>
                      <a:pt x="967" y="455"/>
                      <a:pt x="972" y="462"/>
                      <a:pt x="972" y="479"/>
                    </a:cubicBezTo>
                    <a:cubicBezTo>
                      <a:pt x="969" y="495"/>
                      <a:pt x="974" y="497"/>
                      <a:pt x="979" y="502"/>
                    </a:cubicBezTo>
                    <a:cubicBezTo>
                      <a:pt x="983" y="509"/>
                      <a:pt x="983" y="516"/>
                      <a:pt x="983" y="528"/>
                    </a:cubicBezTo>
                    <a:cubicBezTo>
                      <a:pt x="983" y="537"/>
                      <a:pt x="972" y="537"/>
                      <a:pt x="969" y="539"/>
                    </a:cubicBezTo>
                    <a:cubicBezTo>
                      <a:pt x="967" y="542"/>
                      <a:pt x="979" y="546"/>
                      <a:pt x="976" y="551"/>
                    </a:cubicBezTo>
                    <a:cubicBezTo>
                      <a:pt x="974" y="558"/>
                      <a:pt x="965" y="549"/>
                      <a:pt x="958" y="551"/>
                    </a:cubicBezTo>
                    <a:cubicBezTo>
                      <a:pt x="953" y="551"/>
                      <a:pt x="949" y="567"/>
                      <a:pt x="956" y="574"/>
                    </a:cubicBezTo>
                    <a:cubicBezTo>
                      <a:pt x="960" y="579"/>
                      <a:pt x="962" y="577"/>
                      <a:pt x="958" y="584"/>
                    </a:cubicBezTo>
                    <a:cubicBezTo>
                      <a:pt x="953" y="591"/>
                      <a:pt x="949" y="598"/>
                      <a:pt x="960" y="607"/>
                    </a:cubicBezTo>
                    <a:cubicBezTo>
                      <a:pt x="972" y="616"/>
                      <a:pt x="993" y="616"/>
                      <a:pt x="1002" y="623"/>
                    </a:cubicBezTo>
                    <a:cubicBezTo>
                      <a:pt x="1014" y="630"/>
                      <a:pt x="998" y="626"/>
                      <a:pt x="1002" y="633"/>
                    </a:cubicBezTo>
                    <a:cubicBezTo>
                      <a:pt x="1007" y="642"/>
                      <a:pt x="995" y="644"/>
                      <a:pt x="995" y="651"/>
                    </a:cubicBezTo>
                    <a:cubicBezTo>
                      <a:pt x="995" y="656"/>
                      <a:pt x="1000" y="654"/>
                      <a:pt x="1007" y="642"/>
                    </a:cubicBezTo>
                    <a:cubicBezTo>
                      <a:pt x="1011" y="633"/>
                      <a:pt x="1016" y="647"/>
                      <a:pt x="1016" y="656"/>
                    </a:cubicBezTo>
                    <a:cubicBezTo>
                      <a:pt x="1014" y="663"/>
                      <a:pt x="1007" y="658"/>
                      <a:pt x="1000" y="668"/>
                    </a:cubicBezTo>
                    <a:cubicBezTo>
                      <a:pt x="995" y="677"/>
                      <a:pt x="988" y="677"/>
                      <a:pt x="979" y="677"/>
                    </a:cubicBezTo>
                    <a:cubicBezTo>
                      <a:pt x="972" y="675"/>
                      <a:pt x="976" y="689"/>
                      <a:pt x="979" y="698"/>
                    </a:cubicBezTo>
                    <a:cubicBezTo>
                      <a:pt x="983" y="705"/>
                      <a:pt x="979" y="707"/>
                      <a:pt x="969" y="705"/>
                    </a:cubicBezTo>
                    <a:cubicBezTo>
                      <a:pt x="958" y="703"/>
                      <a:pt x="953" y="695"/>
                      <a:pt x="958" y="689"/>
                    </a:cubicBezTo>
                    <a:cubicBezTo>
                      <a:pt x="962" y="679"/>
                      <a:pt x="967" y="670"/>
                      <a:pt x="960" y="670"/>
                    </a:cubicBezTo>
                    <a:cubicBezTo>
                      <a:pt x="953" y="672"/>
                      <a:pt x="939" y="670"/>
                      <a:pt x="935" y="663"/>
                    </a:cubicBezTo>
                    <a:cubicBezTo>
                      <a:pt x="932" y="658"/>
                      <a:pt x="939" y="661"/>
                      <a:pt x="951" y="661"/>
                    </a:cubicBezTo>
                    <a:cubicBezTo>
                      <a:pt x="965" y="663"/>
                      <a:pt x="953" y="654"/>
                      <a:pt x="962" y="654"/>
                    </a:cubicBezTo>
                    <a:cubicBezTo>
                      <a:pt x="972" y="654"/>
                      <a:pt x="979" y="658"/>
                      <a:pt x="988" y="651"/>
                    </a:cubicBezTo>
                    <a:cubicBezTo>
                      <a:pt x="995" y="644"/>
                      <a:pt x="981" y="630"/>
                      <a:pt x="974" y="633"/>
                    </a:cubicBezTo>
                    <a:cubicBezTo>
                      <a:pt x="969" y="635"/>
                      <a:pt x="958" y="637"/>
                      <a:pt x="958" y="630"/>
                    </a:cubicBezTo>
                    <a:cubicBezTo>
                      <a:pt x="958" y="626"/>
                      <a:pt x="969" y="630"/>
                      <a:pt x="976" y="628"/>
                    </a:cubicBezTo>
                    <a:cubicBezTo>
                      <a:pt x="981" y="626"/>
                      <a:pt x="972" y="619"/>
                      <a:pt x="962" y="621"/>
                    </a:cubicBezTo>
                    <a:cubicBezTo>
                      <a:pt x="953" y="623"/>
                      <a:pt x="946" y="623"/>
                      <a:pt x="939" y="616"/>
                    </a:cubicBezTo>
                    <a:cubicBezTo>
                      <a:pt x="932" y="607"/>
                      <a:pt x="918" y="602"/>
                      <a:pt x="916" y="621"/>
                    </a:cubicBezTo>
                    <a:cubicBezTo>
                      <a:pt x="911" y="640"/>
                      <a:pt x="897" y="630"/>
                      <a:pt x="893" y="635"/>
                    </a:cubicBezTo>
                    <a:cubicBezTo>
                      <a:pt x="888" y="642"/>
                      <a:pt x="900" y="647"/>
                      <a:pt x="911" y="647"/>
                    </a:cubicBezTo>
                    <a:cubicBezTo>
                      <a:pt x="925" y="647"/>
                      <a:pt x="935" y="658"/>
                      <a:pt x="928" y="658"/>
                    </a:cubicBezTo>
                    <a:cubicBezTo>
                      <a:pt x="923" y="658"/>
                      <a:pt x="925" y="668"/>
                      <a:pt x="918" y="665"/>
                    </a:cubicBezTo>
                    <a:cubicBezTo>
                      <a:pt x="911" y="661"/>
                      <a:pt x="904" y="665"/>
                      <a:pt x="909" y="670"/>
                    </a:cubicBezTo>
                    <a:cubicBezTo>
                      <a:pt x="914" y="675"/>
                      <a:pt x="907" y="677"/>
                      <a:pt x="909" y="684"/>
                    </a:cubicBezTo>
                    <a:cubicBezTo>
                      <a:pt x="909" y="689"/>
                      <a:pt x="897" y="684"/>
                      <a:pt x="888" y="684"/>
                    </a:cubicBezTo>
                    <a:cubicBezTo>
                      <a:pt x="879" y="682"/>
                      <a:pt x="860" y="686"/>
                      <a:pt x="846" y="689"/>
                    </a:cubicBezTo>
                    <a:cubicBezTo>
                      <a:pt x="835" y="691"/>
                      <a:pt x="818" y="686"/>
                      <a:pt x="814" y="679"/>
                    </a:cubicBezTo>
                    <a:cubicBezTo>
                      <a:pt x="809" y="675"/>
                      <a:pt x="800" y="675"/>
                      <a:pt x="790" y="675"/>
                    </a:cubicBezTo>
                    <a:cubicBezTo>
                      <a:pt x="781" y="675"/>
                      <a:pt x="784" y="665"/>
                      <a:pt x="772" y="665"/>
                    </a:cubicBezTo>
                    <a:cubicBezTo>
                      <a:pt x="760" y="665"/>
                      <a:pt x="762" y="656"/>
                      <a:pt x="762" y="649"/>
                    </a:cubicBezTo>
                    <a:cubicBezTo>
                      <a:pt x="760" y="642"/>
                      <a:pt x="735" y="644"/>
                      <a:pt x="728" y="651"/>
                    </a:cubicBezTo>
                    <a:cubicBezTo>
                      <a:pt x="718" y="656"/>
                      <a:pt x="700" y="654"/>
                      <a:pt x="695" y="663"/>
                    </a:cubicBezTo>
                    <a:cubicBezTo>
                      <a:pt x="690" y="675"/>
                      <a:pt x="700" y="672"/>
                      <a:pt x="704" y="672"/>
                    </a:cubicBezTo>
                    <a:cubicBezTo>
                      <a:pt x="711" y="672"/>
                      <a:pt x="711" y="665"/>
                      <a:pt x="725" y="665"/>
                    </a:cubicBezTo>
                    <a:cubicBezTo>
                      <a:pt x="737" y="668"/>
                      <a:pt x="746" y="654"/>
                      <a:pt x="753" y="658"/>
                    </a:cubicBezTo>
                    <a:cubicBezTo>
                      <a:pt x="758" y="663"/>
                      <a:pt x="730" y="675"/>
                      <a:pt x="718" y="677"/>
                    </a:cubicBezTo>
                    <a:cubicBezTo>
                      <a:pt x="707" y="679"/>
                      <a:pt x="709" y="689"/>
                      <a:pt x="721" y="705"/>
                    </a:cubicBezTo>
                    <a:cubicBezTo>
                      <a:pt x="732" y="724"/>
                      <a:pt x="716" y="714"/>
                      <a:pt x="716" y="721"/>
                    </a:cubicBezTo>
                    <a:cubicBezTo>
                      <a:pt x="716" y="731"/>
                      <a:pt x="693" y="719"/>
                      <a:pt x="702" y="716"/>
                    </a:cubicBezTo>
                    <a:cubicBezTo>
                      <a:pt x="711" y="714"/>
                      <a:pt x="707" y="705"/>
                      <a:pt x="700" y="698"/>
                    </a:cubicBezTo>
                    <a:cubicBezTo>
                      <a:pt x="693" y="693"/>
                      <a:pt x="688" y="698"/>
                      <a:pt x="688" y="693"/>
                    </a:cubicBezTo>
                    <a:cubicBezTo>
                      <a:pt x="690" y="686"/>
                      <a:pt x="681" y="693"/>
                      <a:pt x="674" y="689"/>
                    </a:cubicBezTo>
                    <a:cubicBezTo>
                      <a:pt x="667" y="682"/>
                      <a:pt x="665" y="679"/>
                      <a:pt x="656" y="684"/>
                    </a:cubicBezTo>
                    <a:cubicBezTo>
                      <a:pt x="646" y="689"/>
                      <a:pt x="637" y="686"/>
                      <a:pt x="616" y="691"/>
                    </a:cubicBezTo>
                    <a:cubicBezTo>
                      <a:pt x="597" y="693"/>
                      <a:pt x="560" y="693"/>
                      <a:pt x="553" y="686"/>
                    </a:cubicBezTo>
                    <a:cubicBezTo>
                      <a:pt x="549" y="679"/>
                      <a:pt x="572" y="668"/>
                      <a:pt x="579" y="670"/>
                    </a:cubicBezTo>
                    <a:cubicBezTo>
                      <a:pt x="586" y="670"/>
                      <a:pt x="581" y="661"/>
                      <a:pt x="570" y="654"/>
                    </a:cubicBezTo>
                    <a:cubicBezTo>
                      <a:pt x="560" y="644"/>
                      <a:pt x="535" y="640"/>
                      <a:pt x="537" y="644"/>
                    </a:cubicBezTo>
                    <a:cubicBezTo>
                      <a:pt x="537" y="649"/>
                      <a:pt x="523" y="644"/>
                      <a:pt x="504" y="642"/>
                    </a:cubicBezTo>
                    <a:cubicBezTo>
                      <a:pt x="488" y="637"/>
                      <a:pt x="486" y="633"/>
                      <a:pt x="474" y="633"/>
                    </a:cubicBezTo>
                    <a:cubicBezTo>
                      <a:pt x="463" y="630"/>
                      <a:pt x="446" y="628"/>
                      <a:pt x="432" y="619"/>
                    </a:cubicBezTo>
                    <a:cubicBezTo>
                      <a:pt x="418" y="607"/>
                      <a:pt x="388" y="609"/>
                      <a:pt x="384" y="619"/>
                    </a:cubicBezTo>
                    <a:cubicBezTo>
                      <a:pt x="381" y="628"/>
                      <a:pt x="370" y="628"/>
                      <a:pt x="360" y="628"/>
                    </a:cubicBezTo>
                    <a:cubicBezTo>
                      <a:pt x="349" y="628"/>
                      <a:pt x="365" y="616"/>
                      <a:pt x="360" y="614"/>
                    </a:cubicBezTo>
                    <a:cubicBezTo>
                      <a:pt x="356" y="611"/>
                      <a:pt x="360" y="600"/>
                      <a:pt x="353" y="598"/>
                    </a:cubicBezTo>
                    <a:cubicBezTo>
                      <a:pt x="346" y="598"/>
                      <a:pt x="339" y="630"/>
                      <a:pt x="325" y="628"/>
                    </a:cubicBezTo>
                    <a:cubicBezTo>
                      <a:pt x="311" y="628"/>
                      <a:pt x="304" y="595"/>
                      <a:pt x="293" y="586"/>
                    </a:cubicBezTo>
                    <a:cubicBezTo>
                      <a:pt x="281" y="577"/>
                      <a:pt x="270" y="577"/>
                      <a:pt x="281" y="591"/>
                    </a:cubicBezTo>
                    <a:cubicBezTo>
                      <a:pt x="290" y="602"/>
                      <a:pt x="272" y="593"/>
                      <a:pt x="272" y="602"/>
                    </a:cubicBezTo>
                    <a:cubicBezTo>
                      <a:pt x="274" y="611"/>
                      <a:pt x="256" y="621"/>
                      <a:pt x="258" y="616"/>
                    </a:cubicBezTo>
                    <a:cubicBezTo>
                      <a:pt x="258" y="611"/>
                      <a:pt x="249" y="604"/>
                      <a:pt x="237" y="619"/>
                    </a:cubicBezTo>
                    <a:cubicBezTo>
                      <a:pt x="225" y="633"/>
                      <a:pt x="216" y="630"/>
                      <a:pt x="216" y="626"/>
                    </a:cubicBezTo>
                    <a:cubicBezTo>
                      <a:pt x="216" y="621"/>
                      <a:pt x="181" y="637"/>
                      <a:pt x="184" y="644"/>
                    </a:cubicBezTo>
                    <a:cubicBezTo>
                      <a:pt x="184" y="649"/>
                      <a:pt x="179" y="654"/>
                      <a:pt x="170" y="654"/>
                    </a:cubicBezTo>
                    <a:cubicBezTo>
                      <a:pt x="160" y="654"/>
                      <a:pt x="167" y="644"/>
                      <a:pt x="174" y="642"/>
                    </a:cubicBezTo>
                    <a:cubicBezTo>
                      <a:pt x="181" y="637"/>
                      <a:pt x="204" y="619"/>
                      <a:pt x="216" y="619"/>
                    </a:cubicBezTo>
                    <a:cubicBezTo>
                      <a:pt x="225" y="616"/>
                      <a:pt x="249" y="607"/>
                      <a:pt x="249" y="602"/>
                    </a:cubicBezTo>
                    <a:cubicBezTo>
                      <a:pt x="249" y="595"/>
                      <a:pt x="237" y="600"/>
                      <a:pt x="230" y="600"/>
                    </a:cubicBezTo>
                    <a:cubicBezTo>
                      <a:pt x="223" y="598"/>
                      <a:pt x="209" y="607"/>
                      <a:pt x="197" y="611"/>
                    </a:cubicBezTo>
                    <a:cubicBezTo>
                      <a:pt x="184" y="619"/>
                      <a:pt x="170" y="616"/>
                      <a:pt x="174" y="623"/>
                    </a:cubicBezTo>
                    <a:cubicBezTo>
                      <a:pt x="177" y="630"/>
                      <a:pt x="163" y="623"/>
                      <a:pt x="158" y="628"/>
                    </a:cubicBezTo>
                    <a:cubicBezTo>
                      <a:pt x="156" y="633"/>
                      <a:pt x="149" y="628"/>
                      <a:pt x="153" y="623"/>
                    </a:cubicBezTo>
                    <a:cubicBezTo>
                      <a:pt x="158" y="621"/>
                      <a:pt x="142" y="616"/>
                      <a:pt x="142" y="619"/>
                    </a:cubicBezTo>
                    <a:cubicBezTo>
                      <a:pt x="142" y="623"/>
                      <a:pt x="139" y="628"/>
                      <a:pt x="128" y="628"/>
                    </a:cubicBezTo>
                    <a:cubicBezTo>
                      <a:pt x="116" y="628"/>
                      <a:pt x="104" y="635"/>
                      <a:pt x="114" y="640"/>
                    </a:cubicBezTo>
                    <a:cubicBezTo>
                      <a:pt x="121" y="647"/>
                      <a:pt x="125" y="649"/>
                      <a:pt x="121" y="654"/>
                    </a:cubicBezTo>
                    <a:cubicBezTo>
                      <a:pt x="118" y="656"/>
                      <a:pt x="107" y="642"/>
                      <a:pt x="90" y="644"/>
                    </a:cubicBezTo>
                    <a:cubicBezTo>
                      <a:pt x="72" y="647"/>
                      <a:pt x="39" y="626"/>
                      <a:pt x="39" y="621"/>
                    </a:cubicBezTo>
                    <a:cubicBezTo>
                      <a:pt x="39" y="619"/>
                      <a:pt x="16" y="621"/>
                      <a:pt x="0" y="619"/>
                    </a:cubicBezTo>
                    <a:lnTo>
                      <a:pt x="0" y="945"/>
                    </a:lnTo>
                    <a:cubicBezTo>
                      <a:pt x="0" y="945"/>
                      <a:pt x="9" y="950"/>
                      <a:pt x="11" y="948"/>
                    </a:cubicBezTo>
                    <a:cubicBezTo>
                      <a:pt x="16" y="943"/>
                      <a:pt x="21" y="948"/>
                      <a:pt x="32" y="943"/>
                    </a:cubicBezTo>
                    <a:cubicBezTo>
                      <a:pt x="42" y="938"/>
                      <a:pt x="46" y="950"/>
                      <a:pt x="46" y="955"/>
                    </a:cubicBezTo>
                    <a:cubicBezTo>
                      <a:pt x="46" y="959"/>
                      <a:pt x="60" y="966"/>
                      <a:pt x="67" y="976"/>
                    </a:cubicBezTo>
                    <a:cubicBezTo>
                      <a:pt x="74" y="983"/>
                      <a:pt x="76" y="990"/>
                      <a:pt x="83" y="987"/>
                    </a:cubicBezTo>
                    <a:cubicBezTo>
                      <a:pt x="90" y="983"/>
                      <a:pt x="102" y="980"/>
                      <a:pt x="102" y="971"/>
                    </a:cubicBezTo>
                    <a:cubicBezTo>
                      <a:pt x="102" y="964"/>
                      <a:pt x="132" y="962"/>
                      <a:pt x="132" y="973"/>
                    </a:cubicBezTo>
                    <a:cubicBezTo>
                      <a:pt x="132" y="983"/>
                      <a:pt x="163" y="997"/>
                      <a:pt x="179" y="1024"/>
                    </a:cubicBezTo>
                    <a:cubicBezTo>
                      <a:pt x="195" y="1053"/>
                      <a:pt x="191" y="1060"/>
                      <a:pt x="216" y="1069"/>
                    </a:cubicBezTo>
                    <a:cubicBezTo>
                      <a:pt x="239" y="1078"/>
                      <a:pt x="239" y="1083"/>
                      <a:pt x="235" y="1092"/>
                    </a:cubicBezTo>
                    <a:cubicBezTo>
                      <a:pt x="232" y="1099"/>
                      <a:pt x="251" y="1104"/>
                      <a:pt x="239" y="1111"/>
                    </a:cubicBezTo>
                    <a:cubicBezTo>
                      <a:pt x="237" y="1113"/>
                      <a:pt x="230" y="1118"/>
                      <a:pt x="225" y="1122"/>
                    </a:cubicBezTo>
                    <a:cubicBezTo>
                      <a:pt x="225" y="1125"/>
                      <a:pt x="230" y="1129"/>
                      <a:pt x="235" y="1132"/>
                    </a:cubicBezTo>
                    <a:cubicBezTo>
                      <a:pt x="239" y="1136"/>
                      <a:pt x="223" y="1136"/>
                      <a:pt x="228" y="1141"/>
                    </a:cubicBezTo>
                    <a:cubicBezTo>
                      <a:pt x="235" y="1146"/>
                      <a:pt x="228" y="1153"/>
                      <a:pt x="232" y="1158"/>
                    </a:cubicBezTo>
                    <a:cubicBezTo>
                      <a:pt x="237" y="1162"/>
                      <a:pt x="246" y="1160"/>
                      <a:pt x="251" y="1158"/>
                    </a:cubicBezTo>
                    <a:cubicBezTo>
                      <a:pt x="256" y="1153"/>
                      <a:pt x="260" y="1162"/>
                      <a:pt x="256" y="1169"/>
                    </a:cubicBezTo>
                    <a:cubicBezTo>
                      <a:pt x="251" y="1176"/>
                      <a:pt x="260" y="1181"/>
                      <a:pt x="265" y="1176"/>
                    </a:cubicBezTo>
                    <a:cubicBezTo>
                      <a:pt x="270" y="1172"/>
                      <a:pt x="279" y="1186"/>
                      <a:pt x="281" y="1188"/>
                    </a:cubicBezTo>
                    <a:cubicBezTo>
                      <a:pt x="286" y="1190"/>
                      <a:pt x="290" y="1197"/>
                      <a:pt x="283" y="1197"/>
                    </a:cubicBezTo>
                    <a:cubicBezTo>
                      <a:pt x="276" y="1197"/>
                      <a:pt x="276" y="1209"/>
                      <a:pt x="283" y="1209"/>
                    </a:cubicBezTo>
                    <a:cubicBezTo>
                      <a:pt x="288" y="1209"/>
                      <a:pt x="288" y="1216"/>
                      <a:pt x="288" y="1220"/>
                    </a:cubicBezTo>
                    <a:cubicBezTo>
                      <a:pt x="288" y="1225"/>
                      <a:pt x="304" y="1230"/>
                      <a:pt x="309" y="1230"/>
                    </a:cubicBezTo>
                    <a:cubicBezTo>
                      <a:pt x="316" y="1227"/>
                      <a:pt x="321" y="1232"/>
                      <a:pt x="325" y="1237"/>
                    </a:cubicBezTo>
                    <a:cubicBezTo>
                      <a:pt x="328" y="1244"/>
                      <a:pt x="339" y="1246"/>
                      <a:pt x="342" y="1244"/>
                    </a:cubicBezTo>
                    <a:cubicBezTo>
                      <a:pt x="346" y="1239"/>
                      <a:pt x="351" y="1251"/>
                      <a:pt x="351" y="1255"/>
                    </a:cubicBezTo>
                    <a:cubicBezTo>
                      <a:pt x="351" y="1263"/>
                      <a:pt x="360" y="1260"/>
                      <a:pt x="367" y="1258"/>
                    </a:cubicBezTo>
                    <a:cubicBezTo>
                      <a:pt x="372" y="1258"/>
                      <a:pt x="377" y="1267"/>
                      <a:pt x="379" y="1265"/>
                    </a:cubicBezTo>
                    <a:cubicBezTo>
                      <a:pt x="388" y="1263"/>
                      <a:pt x="391" y="1277"/>
                      <a:pt x="395" y="1286"/>
                    </a:cubicBezTo>
                    <a:lnTo>
                      <a:pt x="981" y="1281"/>
                    </a:lnTo>
                    <a:cubicBezTo>
                      <a:pt x="981" y="1281"/>
                      <a:pt x="981" y="1267"/>
                      <a:pt x="988" y="1272"/>
                    </a:cubicBezTo>
                    <a:cubicBezTo>
                      <a:pt x="995" y="1277"/>
                      <a:pt x="988" y="1286"/>
                      <a:pt x="998" y="1288"/>
                    </a:cubicBezTo>
                    <a:cubicBezTo>
                      <a:pt x="1004" y="1291"/>
                      <a:pt x="1011" y="1298"/>
                      <a:pt x="1016" y="1295"/>
                    </a:cubicBezTo>
                    <a:cubicBezTo>
                      <a:pt x="1021" y="1293"/>
                      <a:pt x="1028" y="1286"/>
                      <a:pt x="1035" y="1295"/>
                    </a:cubicBezTo>
                    <a:cubicBezTo>
                      <a:pt x="1042" y="1305"/>
                      <a:pt x="1049" y="1298"/>
                      <a:pt x="1053" y="1302"/>
                    </a:cubicBezTo>
                    <a:cubicBezTo>
                      <a:pt x="1058" y="1307"/>
                      <a:pt x="1065" y="1311"/>
                      <a:pt x="1070" y="1305"/>
                    </a:cubicBezTo>
                    <a:cubicBezTo>
                      <a:pt x="1074" y="1300"/>
                      <a:pt x="1093" y="1307"/>
                      <a:pt x="1102" y="1309"/>
                    </a:cubicBezTo>
                    <a:cubicBezTo>
                      <a:pt x="1111" y="1302"/>
                      <a:pt x="1118" y="1284"/>
                      <a:pt x="1128" y="1284"/>
                    </a:cubicBezTo>
                    <a:cubicBezTo>
                      <a:pt x="1142" y="1284"/>
                      <a:pt x="1172" y="1286"/>
                      <a:pt x="1174" y="1302"/>
                    </a:cubicBezTo>
                    <a:cubicBezTo>
                      <a:pt x="1176" y="1318"/>
                      <a:pt x="1195" y="1305"/>
                      <a:pt x="1197" y="1318"/>
                    </a:cubicBezTo>
                    <a:cubicBezTo>
                      <a:pt x="1197" y="1332"/>
                      <a:pt x="1211" y="1342"/>
                      <a:pt x="1209" y="1349"/>
                    </a:cubicBezTo>
                    <a:cubicBezTo>
                      <a:pt x="1211" y="1351"/>
                      <a:pt x="1216" y="1353"/>
                      <a:pt x="1221" y="1356"/>
                    </a:cubicBezTo>
                    <a:cubicBezTo>
                      <a:pt x="1228" y="1356"/>
                      <a:pt x="1242" y="1358"/>
                      <a:pt x="1253" y="1360"/>
                    </a:cubicBezTo>
                    <a:cubicBezTo>
                      <a:pt x="1267" y="1365"/>
                      <a:pt x="1286" y="1356"/>
                      <a:pt x="1293" y="1372"/>
                    </a:cubicBezTo>
                    <a:cubicBezTo>
                      <a:pt x="1300" y="1389"/>
                      <a:pt x="1314" y="1400"/>
                      <a:pt x="1300" y="1400"/>
                    </a:cubicBezTo>
                    <a:cubicBezTo>
                      <a:pt x="1288" y="1402"/>
                      <a:pt x="1272" y="1384"/>
                      <a:pt x="1272" y="1393"/>
                    </a:cubicBezTo>
                    <a:cubicBezTo>
                      <a:pt x="1274" y="1405"/>
                      <a:pt x="1267" y="1398"/>
                      <a:pt x="1267" y="1414"/>
                    </a:cubicBezTo>
                    <a:cubicBezTo>
                      <a:pt x="1267" y="1428"/>
                      <a:pt x="1258" y="1447"/>
                      <a:pt x="1251" y="1447"/>
                    </a:cubicBezTo>
                    <a:cubicBezTo>
                      <a:pt x="1249" y="1451"/>
                      <a:pt x="1249" y="1458"/>
                      <a:pt x="1253" y="1463"/>
                    </a:cubicBezTo>
                    <a:cubicBezTo>
                      <a:pt x="1260" y="1458"/>
                      <a:pt x="1272" y="1449"/>
                      <a:pt x="1281" y="1449"/>
                    </a:cubicBezTo>
                    <a:cubicBezTo>
                      <a:pt x="1295" y="1449"/>
                      <a:pt x="1297" y="1458"/>
                      <a:pt x="1307" y="1451"/>
                    </a:cubicBezTo>
                    <a:cubicBezTo>
                      <a:pt x="1316" y="1444"/>
                      <a:pt x="1318" y="1442"/>
                      <a:pt x="1321" y="1447"/>
                    </a:cubicBezTo>
                    <a:lnTo>
                      <a:pt x="1321" y="1449"/>
                    </a:lnTo>
                    <a:cubicBezTo>
                      <a:pt x="1323" y="1447"/>
                      <a:pt x="1328" y="1444"/>
                      <a:pt x="1328" y="1444"/>
                    </a:cubicBezTo>
                    <a:cubicBezTo>
                      <a:pt x="1328" y="1442"/>
                      <a:pt x="1325" y="1437"/>
                      <a:pt x="1325" y="1435"/>
                    </a:cubicBezTo>
                    <a:cubicBezTo>
                      <a:pt x="1316" y="1437"/>
                      <a:pt x="1314" y="1437"/>
                      <a:pt x="1311" y="1430"/>
                    </a:cubicBezTo>
                    <a:cubicBezTo>
                      <a:pt x="1307" y="1421"/>
                      <a:pt x="1339" y="1412"/>
                      <a:pt x="1353" y="1414"/>
                    </a:cubicBezTo>
                    <a:cubicBezTo>
                      <a:pt x="1367" y="1417"/>
                      <a:pt x="1379" y="1405"/>
                      <a:pt x="1383" y="1412"/>
                    </a:cubicBezTo>
                    <a:cubicBezTo>
                      <a:pt x="1393" y="1405"/>
                      <a:pt x="1407" y="1391"/>
                      <a:pt x="1411" y="1391"/>
                    </a:cubicBezTo>
                    <a:lnTo>
                      <a:pt x="1483" y="1391"/>
                    </a:lnTo>
                    <a:cubicBezTo>
                      <a:pt x="1483" y="1391"/>
                      <a:pt x="1507" y="1375"/>
                      <a:pt x="1511" y="1363"/>
                    </a:cubicBezTo>
                    <a:cubicBezTo>
                      <a:pt x="1514" y="1349"/>
                      <a:pt x="1530" y="1318"/>
                      <a:pt x="1537" y="1323"/>
                    </a:cubicBezTo>
                    <a:cubicBezTo>
                      <a:pt x="1546" y="1330"/>
                      <a:pt x="1565" y="1325"/>
                      <a:pt x="1567" y="1332"/>
                    </a:cubicBezTo>
                    <a:cubicBezTo>
                      <a:pt x="1567" y="1337"/>
                      <a:pt x="1560" y="1360"/>
                      <a:pt x="1583" y="1391"/>
                    </a:cubicBezTo>
                    <a:cubicBezTo>
                      <a:pt x="1593" y="1386"/>
                      <a:pt x="1602" y="1382"/>
                      <a:pt x="1607" y="1382"/>
                    </a:cubicBezTo>
                    <a:cubicBezTo>
                      <a:pt x="1614" y="1384"/>
                      <a:pt x="1628" y="1372"/>
                      <a:pt x="1632" y="1365"/>
                    </a:cubicBezTo>
                    <a:cubicBezTo>
                      <a:pt x="1634" y="1358"/>
                      <a:pt x="1639" y="1372"/>
                      <a:pt x="1632" y="1375"/>
                    </a:cubicBezTo>
                    <a:cubicBezTo>
                      <a:pt x="1625" y="1377"/>
                      <a:pt x="1639" y="1382"/>
                      <a:pt x="1651" y="1382"/>
                    </a:cubicBezTo>
                    <a:cubicBezTo>
                      <a:pt x="1665" y="1382"/>
                      <a:pt x="1646" y="1386"/>
                      <a:pt x="1637" y="1386"/>
                    </a:cubicBezTo>
                    <a:cubicBezTo>
                      <a:pt x="1625" y="1384"/>
                      <a:pt x="1621" y="1386"/>
                      <a:pt x="1609" y="1400"/>
                    </a:cubicBezTo>
                    <a:cubicBezTo>
                      <a:pt x="1595" y="1412"/>
                      <a:pt x="1600" y="1417"/>
                      <a:pt x="1607" y="1423"/>
                    </a:cubicBezTo>
                    <a:cubicBezTo>
                      <a:pt x="1614" y="1430"/>
                      <a:pt x="1623" y="1426"/>
                      <a:pt x="1634" y="1419"/>
                    </a:cubicBezTo>
                    <a:cubicBezTo>
                      <a:pt x="1644" y="1409"/>
                      <a:pt x="1644" y="1400"/>
                      <a:pt x="1653" y="1400"/>
                    </a:cubicBezTo>
                    <a:cubicBezTo>
                      <a:pt x="1665" y="1400"/>
                      <a:pt x="1690" y="1391"/>
                      <a:pt x="1704" y="1386"/>
                    </a:cubicBezTo>
                    <a:cubicBezTo>
                      <a:pt x="1716" y="1384"/>
                      <a:pt x="1707" y="1382"/>
                      <a:pt x="1707" y="1377"/>
                    </a:cubicBezTo>
                    <a:cubicBezTo>
                      <a:pt x="1707" y="1372"/>
                      <a:pt x="1728" y="1372"/>
                      <a:pt x="1735" y="1365"/>
                    </a:cubicBezTo>
                    <a:cubicBezTo>
                      <a:pt x="1744" y="1360"/>
                      <a:pt x="1735" y="1356"/>
                      <a:pt x="1728" y="1358"/>
                    </a:cubicBezTo>
                    <a:lnTo>
                      <a:pt x="1728" y="1358"/>
                    </a:lnTo>
                    <a:close/>
                    <a:moveTo>
                      <a:pt x="502" y="745"/>
                    </a:moveTo>
                    <a:lnTo>
                      <a:pt x="502" y="745"/>
                    </a:lnTo>
                    <a:cubicBezTo>
                      <a:pt x="490" y="761"/>
                      <a:pt x="486" y="763"/>
                      <a:pt x="472" y="761"/>
                    </a:cubicBezTo>
                    <a:cubicBezTo>
                      <a:pt x="460" y="759"/>
                      <a:pt x="453" y="766"/>
                      <a:pt x="458" y="770"/>
                    </a:cubicBezTo>
                    <a:cubicBezTo>
                      <a:pt x="465" y="773"/>
                      <a:pt x="465" y="777"/>
                      <a:pt x="453" y="780"/>
                    </a:cubicBezTo>
                    <a:cubicBezTo>
                      <a:pt x="439" y="784"/>
                      <a:pt x="430" y="794"/>
                      <a:pt x="425" y="791"/>
                    </a:cubicBezTo>
                    <a:cubicBezTo>
                      <a:pt x="421" y="791"/>
                      <a:pt x="449" y="770"/>
                      <a:pt x="442" y="766"/>
                    </a:cubicBezTo>
                    <a:cubicBezTo>
                      <a:pt x="435" y="761"/>
                      <a:pt x="416" y="775"/>
                      <a:pt x="416" y="782"/>
                    </a:cubicBezTo>
                    <a:cubicBezTo>
                      <a:pt x="416" y="789"/>
                      <a:pt x="404" y="789"/>
                      <a:pt x="397" y="789"/>
                    </a:cubicBezTo>
                    <a:cubicBezTo>
                      <a:pt x="391" y="786"/>
                      <a:pt x="379" y="780"/>
                      <a:pt x="388" y="780"/>
                    </a:cubicBezTo>
                    <a:cubicBezTo>
                      <a:pt x="395" y="780"/>
                      <a:pt x="391" y="770"/>
                      <a:pt x="400" y="768"/>
                    </a:cubicBezTo>
                    <a:cubicBezTo>
                      <a:pt x="409" y="763"/>
                      <a:pt x="397" y="759"/>
                      <a:pt x="400" y="754"/>
                    </a:cubicBezTo>
                    <a:cubicBezTo>
                      <a:pt x="402" y="749"/>
                      <a:pt x="423" y="759"/>
                      <a:pt x="423" y="752"/>
                    </a:cubicBezTo>
                    <a:cubicBezTo>
                      <a:pt x="423" y="742"/>
                      <a:pt x="404" y="738"/>
                      <a:pt x="397" y="742"/>
                    </a:cubicBezTo>
                    <a:cubicBezTo>
                      <a:pt x="391" y="747"/>
                      <a:pt x="374" y="756"/>
                      <a:pt x="356" y="747"/>
                    </a:cubicBezTo>
                    <a:cubicBezTo>
                      <a:pt x="349" y="745"/>
                      <a:pt x="402" y="740"/>
                      <a:pt x="411" y="731"/>
                    </a:cubicBezTo>
                    <a:cubicBezTo>
                      <a:pt x="421" y="724"/>
                      <a:pt x="460" y="714"/>
                      <a:pt x="465" y="721"/>
                    </a:cubicBezTo>
                    <a:cubicBezTo>
                      <a:pt x="467" y="728"/>
                      <a:pt x="442" y="733"/>
                      <a:pt x="456" y="740"/>
                    </a:cubicBezTo>
                    <a:cubicBezTo>
                      <a:pt x="467" y="747"/>
                      <a:pt x="486" y="742"/>
                      <a:pt x="490" y="735"/>
                    </a:cubicBezTo>
                    <a:cubicBezTo>
                      <a:pt x="495" y="728"/>
                      <a:pt x="514" y="731"/>
                      <a:pt x="502" y="745"/>
                    </a:cubicBezTo>
                    <a:lnTo>
                      <a:pt x="502" y="745"/>
                    </a:lnTo>
                    <a:close/>
                    <a:moveTo>
                      <a:pt x="621" y="896"/>
                    </a:moveTo>
                    <a:lnTo>
                      <a:pt x="621" y="896"/>
                    </a:lnTo>
                    <a:cubicBezTo>
                      <a:pt x="607" y="910"/>
                      <a:pt x="607" y="906"/>
                      <a:pt x="595" y="908"/>
                    </a:cubicBezTo>
                    <a:cubicBezTo>
                      <a:pt x="581" y="910"/>
                      <a:pt x="593" y="924"/>
                      <a:pt x="577" y="924"/>
                    </a:cubicBezTo>
                    <a:cubicBezTo>
                      <a:pt x="563" y="926"/>
                      <a:pt x="525" y="926"/>
                      <a:pt x="518" y="919"/>
                    </a:cubicBezTo>
                    <a:cubicBezTo>
                      <a:pt x="518" y="915"/>
                      <a:pt x="539" y="917"/>
                      <a:pt x="542" y="912"/>
                    </a:cubicBezTo>
                    <a:cubicBezTo>
                      <a:pt x="542" y="906"/>
                      <a:pt x="549" y="894"/>
                      <a:pt x="558" y="894"/>
                    </a:cubicBezTo>
                    <a:cubicBezTo>
                      <a:pt x="567" y="894"/>
                      <a:pt x="567" y="882"/>
                      <a:pt x="551" y="875"/>
                    </a:cubicBezTo>
                    <a:cubicBezTo>
                      <a:pt x="535" y="868"/>
                      <a:pt x="574" y="864"/>
                      <a:pt x="581" y="875"/>
                    </a:cubicBezTo>
                    <a:cubicBezTo>
                      <a:pt x="591" y="887"/>
                      <a:pt x="607" y="896"/>
                      <a:pt x="614" y="887"/>
                    </a:cubicBezTo>
                    <a:cubicBezTo>
                      <a:pt x="623" y="878"/>
                      <a:pt x="672" y="854"/>
                      <a:pt x="672" y="866"/>
                    </a:cubicBezTo>
                    <a:cubicBezTo>
                      <a:pt x="672" y="878"/>
                      <a:pt x="635" y="885"/>
                      <a:pt x="621" y="896"/>
                    </a:cubicBezTo>
                    <a:lnTo>
                      <a:pt x="621" y="896"/>
                    </a:lnTo>
                    <a:close/>
                    <a:moveTo>
                      <a:pt x="949" y="1239"/>
                    </a:moveTo>
                    <a:lnTo>
                      <a:pt x="949" y="1239"/>
                    </a:lnTo>
                    <a:cubicBezTo>
                      <a:pt x="939" y="1241"/>
                      <a:pt x="951" y="1214"/>
                      <a:pt x="930" y="1202"/>
                    </a:cubicBezTo>
                    <a:cubicBezTo>
                      <a:pt x="909" y="1190"/>
                      <a:pt x="900" y="1167"/>
                      <a:pt x="900" y="1155"/>
                    </a:cubicBezTo>
                    <a:cubicBezTo>
                      <a:pt x="900" y="1143"/>
                      <a:pt x="918" y="1136"/>
                      <a:pt x="925" y="1146"/>
                    </a:cubicBezTo>
                    <a:cubicBezTo>
                      <a:pt x="932" y="1155"/>
                      <a:pt x="944" y="1195"/>
                      <a:pt x="951" y="1206"/>
                    </a:cubicBezTo>
                    <a:cubicBezTo>
                      <a:pt x="958" y="1220"/>
                      <a:pt x="958" y="1239"/>
                      <a:pt x="949" y="1239"/>
                    </a:cubicBezTo>
                    <a:lnTo>
                      <a:pt x="949" y="12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1" name="Freeform 429">
                <a:extLst>
                  <a:ext uri="{FF2B5EF4-FFF2-40B4-BE49-F238E27FC236}">
                    <a16:creationId xmlns:a16="http://schemas.microsoft.com/office/drawing/2014/main" id="{FD8E4FDF-A1E1-6A13-3077-E188B29C24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899"/>
                <a:ext cx="1138" cy="881"/>
              </a:xfrm>
              <a:custGeom>
                <a:avLst/>
                <a:gdLst>
                  <a:gd name="T0" fmla="*/ 386 w 1893"/>
                  <a:gd name="T1" fmla="*/ 1300 h 1463"/>
                  <a:gd name="T2" fmla="*/ 465 w 1893"/>
                  <a:gd name="T3" fmla="*/ 432 h 1463"/>
                  <a:gd name="T4" fmla="*/ 774 w 1893"/>
                  <a:gd name="T5" fmla="*/ 453 h 1463"/>
                  <a:gd name="T6" fmla="*/ 574 w 1893"/>
                  <a:gd name="T7" fmla="*/ 497 h 1463"/>
                  <a:gd name="T8" fmla="*/ 588 w 1893"/>
                  <a:gd name="T9" fmla="*/ 637 h 1463"/>
                  <a:gd name="T10" fmla="*/ 393 w 1893"/>
                  <a:gd name="T11" fmla="*/ 350 h 1463"/>
                  <a:gd name="T12" fmla="*/ 532 w 1893"/>
                  <a:gd name="T13" fmla="*/ 290 h 1463"/>
                  <a:gd name="T14" fmla="*/ 565 w 1893"/>
                  <a:gd name="T15" fmla="*/ 395 h 1463"/>
                  <a:gd name="T16" fmla="*/ 683 w 1893"/>
                  <a:gd name="T17" fmla="*/ 376 h 1463"/>
                  <a:gd name="T18" fmla="*/ 658 w 1893"/>
                  <a:gd name="T19" fmla="*/ 280 h 1463"/>
                  <a:gd name="T20" fmla="*/ 856 w 1893"/>
                  <a:gd name="T21" fmla="*/ 262 h 1463"/>
                  <a:gd name="T22" fmla="*/ 879 w 1893"/>
                  <a:gd name="T23" fmla="*/ 171 h 1463"/>
                  <a:gd name="T24" fmla="*/ 790 w 1893"/>
                  <a:gd name="T25" fmla="*/ 350 h 1463"/>
                  <a:gd name="T26" fmla="*/ 946 w 1893"/>
                  <a:gd name="T27" fmla="*/ 273 h 1463"/>
                  <a:gd name="T28" fmla="*/ 944 w 1893"/>
                  <a:gd name="T29" fmla="*/ 483 h 1463"/>
                  <a:gd name="T30" fmla="*/ 1070 w 1893"/>
                  <a:gd name="T31" fmla="*/ 411 h 1463"/>
                  <a:gd name="T32" fmla="*/ 1016 w 1893"/>
                  <a:gd name="T33" fmla="*/ 343 h 1463"/>
                  <a:gd name="T34" fmla="*/ 1114 w 1893"/>
                  <a:gd name="T35" fmla="*/ 259 h 1463"/>
                  <a:gd name="T36" fmla="*/ 976 w 1893"/>
                  <a:gd name="T37" fmla="*/ 159 h 1463"/>
                  <a:gd name="T38" fmla="*/ 1316 w 1893"/>
                  <a:gd name="T39" fmla="*/ 136 h 1463"/>
                  <a:gd name="T40" fmla="*/ 1146 w 1893"/>
                  <a:gd name="T41" fmla="*/ 273 h 1463"/>
                  <a:gd name="T42" fmla="*/ 1337 w 1893"/>
                  <a:gd name="T43" fmla="*/ 292 h 1463"/>
                  <a:gd name="T44" fmla="*/ 1693 w 1893"/>
                  <a:gd name="T45" fmla="*/ 45 h 1463"/>
                  <a:gd name="T46" fmla="*/ 1249 w 1893"/>
                  <a:gd name="T47" fmla="*/ 45 h 1463"/>
                  <a:gd name="T48" fmla="*/ 1228 w 1893"/>
                  <a:gd name="T49" fmla="*/ 882 h 1463"/>
                  <a:gd name="T50" fmla="*/ 1251 w 1893"/>
                  <a:gd name="T51" fmla="*/ 828 h 1463"/>
                  <a:gd name="T52" fmla="*/ 1565 w 1893"/>
                  <a:gd name="T53" fmla="*/ 623 h 1463"/>
                  <a:gd name="T54" fmla="*/ 1337 w 1893"/>
                  <a:gd name="T55" fmla="*/ 514 h 1463"/>
                  <a:gd name="T56" fmla="*/ 1114 w 1893"/>
                  <a:gd name="T57" fmla="*/ 474 h 1463"/>
                  <a:gd name="T58" fmla="*/ 1365 w 1893"/>
                  <a:gd name="T59" fmla="*/ 609 h 1463"/>
                  <a:gd name="T60" fmla="*/ 1346 w 1893"/>
                  <a:gd name="T61" fmla="*/ 805 h 1463"/>
                  <a:gd name="T62" fmla="*/ 1572 w 1893"/>
                  <a:gd name="T63" fmla="*/ 735 h 1463"/>
                  <a:gd name="T64" fmla="*/ 1286 w 1893"/>
                  <a:gd name="T65" fmla="*/ 455 h 1463"/>
                  <a:gd name="T66" fmla="*/ 1809 w 1893"/>
                  <a:gd name="T67" fmla="*/ 1244 h 1463"/>
                  <a:gd name="T68" fmla="*/ 1879 w 1893"/>
                  <a:gd name="T69" fmla="*/ 1316 h 1463"/>
                  <a:gd name="T70" fmla="*/ 1630 w 1893"/>
                  <a:gd name="T71" fmla="*/ 1325 h 1463"/>
                  <a:gd name="T72" fmla="*/ 1821 w 1893"/>
                  <a:gd name="T73" fmla="*/ 1195 h 1463"/>
                  <a:gd name="T74" fmla="*/ 1749 w 1893"/>
                  <a:gd name="T75" fmla="*/ 1104 h 1463"/>
                  <a:gd name="T76" fmla="*/ 1618 w 1893"/>
                  <a:gd name="T77" fmla="*/ 964 h 1463"/>
                  <a:gd name="T78" fmla="*/ 1483 w 1893"/>
                  <a:gd name="T79" fmla="*/ 910 h 1463"/>
                  <a:gd name="T80" fmla="*/ 1360 w 1893"/>
                  <a:gd name="T81" fmla="*/ 955 h 1463"/>
                  <a:gd name="T82" fmla="*/ 1311 w 1893"/>
                  <a:gd name="T83" fmla="*/ 1223 h 1463"/>
                  <a:gd name="T84" fmla="*/ 1067 w 1893"/>
                  <a:gd name="T85" fmla="*/ 1038 h 1463"/>
                  <a:gd name="T86" fmla="*/ 1046 w 1893"/>
                  <a:gd name="T87" fmla="*/ 836 h 1463"/>
                  <a:gd name="T88" fmla="*/ 1193 w 1893"/>
                  <a:gd name="T89" fmla="*/ 742 h 1463"/>
                  <a:gd name="T90" fmla="*/ 1249 w 1893"/>
                  <a:gd name="T91" fmla="*/ 621 h 1463"/>
                  <a:gd name="T92" fmla="*/ 1135 w 1893"/>
                  <a:gd name="T93" fmla="*/ 668 h 1463"/>
                  <a:gd name="T94" fmla="*/ 1028 w 1893"/>
                  <a:gd name="T95" fmla="*/ 572 h 1463"/>
                  <a:gd name="T96" fmla="*/ 972 w 1893"/>
                  <a:gd name="T97" fmla="*/ 479 h 1463"/>
                  <a:gd name="T98" fmla="*/ 1000 w 1893"/>
                  <a:gd name="T99" fmla="*/ 668 h 1463"/>
                  <a:gd name="T100" fmla="*/ 939 w 1893"/>
                  <a:gd name="T101" fmla="*/ 616 h 1463"/>
                  <a:gd name="T102" fmla="*/ 728 w 1893"/>
                  <a:gd name="T103" fmla="*/ 651 h 1463"/>
                  <a:gd name="T104" fmla="*/ 553 w 1893"/>
                  <a:gd name="T105" fmla="*/ 686 h 1463"/>
                  <a:gd name="T106" fmla="*/ 272 w 1893"/>
                  <a:gd name="T107" fmla="*/ 602 h 1463"/>
                  <a:gd name="T108" fmla="*/ 142 w 1893"/>
                  <a:gd name="T109" fmla="*/ 619 h 1463"/>
                  <a:gd name="T110" fmla="*/ 132 w 1893"/>
                  <a:gd name="T111" fmla="*/ 973 h 1463"/>
                  <a:gd name="T112" fmla="*/ 283 w 1893"/>
                  <a:gd name="T113" fmla="*/ 1209 h 1463"/>
                  <a:gd name="T114" fmla="*/ 1053 w 1893"/>
                  <a:gd name="T115" fmla="*/ 1302 h 1463"/>
                  <a:gd name="T116" fmla="*/ 1253 w 1893"/>
                  <a:gd name="T117" fmla="*/ 1463 h 1463"/>
                  <a:gd name="T118" fmla="*/ 1567 w 1893"/>
                  <a:gd name="T119" fmla="*/ 1332 h 1463"/>
                  <a:gd name="T120" fmla="*/ 1728 w 1893"/>
                  <a:gd name="T121" fmla="*/ 1358 h 1463"/>
                  <a:gd name="T122" fmla="*/ 397 w 1893"/>
                  <a:gd name="T123" fmla="*/ 742 h 1463"/>
                  <a:gd name="T124" fmla="*/ 551 w 1893"/>
                  <a:gd name="T125" fmla="*/ 875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93" h="1463">
                    <a:moveTo>
                      <a:pt x="374" y="1281"/>
                    </a:moveTo>
                    <a:lnTo>
                      <a:pt x="374" y="1281"/>
                    </a:lnTo>
                    <a:cubicBezTo>
                      <a:pt x="367" y="1277"/>
                      <a:pt x="353" y="1277"/>
                      <a:pt x="351" y="1272"/>
                    </a:cubicBezTo>
                    <a:cubicBezTo>
                      <a:pt x="349" y="1265"/>
                      <a:pt x="332" y="1241"/>
                      <a:pt x="325" y="1244"/>
                    </a:cubicBezTo>
                    <a:cubicBezTo>
                      <a:pt x="316" y="1244"/>
                      <a:pt x="307" y="1244"/>
                      <a:pt x="297" y="1237"/>
                    </a:cubicBezTo>
                    <a:cubicBezTo>
                      <a:pt x="288" y="1230"/>
                      <a:pt x="281" y="1230"/>
                      <a:pt x="274" y="1234"/>
                    </a:cubicBezTo>
                    <a:cubicBezTo>
                      <a:pt x="267" y="1237"/>
                      <a:pt x="281" y="1239"/>
                      <a:pt x="281" y="1244"/>
                    </a:cubicBezTo>
                    <a:cubicBezTo>
                      <a:pt x="281" y="1248"/>
                      <a:pt x="286" y="1251"/>
                      <a:pt x="290" y="1251"/>
                    </a:cubicBezTo>
                    <a:cubicBezTo>
                      <a:pt x="297" y="1248"/>
                      <a:pt x="300" y="1260"/>
                      <a:pt x="307" y="1263"/>
                    </a:cubicBezTo>
                    <a:cubicBezTo>
                      <a:pt x="311" y="1263"/>
                      <a:pt x="314" y="1272"/>
                      <a:pt x="321" y="1272"/>
                    </a:cubicBezTo>
                    <a:cubicBezTo>
                      <a:pt x="328" y="1272"/>
                      <a:pt x="328" y="1279"/>
                      <a:pt x="332" y="1284"/>
                    </a:cubicBezTo>
                    <a:cubicBezTo>
                      <a:pt x="335" y="1286"/>
                      <a:pt x="342" y="1284"/>
                      <a:pt x="342" y="1288"/>
                    </a:cubicBezTo>
                    <a:cubicBezTo>
                      <a:pt x="342" y="1291"/>
                      <a:pt x="351" y="1295"/>
                      <a:pt x="351" y="1300"/>
                    </a:cubicBezTo>
                    <a:cubicBezTo>
                      <a:pt x="365" y="1302"/>
                      <a:pt x="377" y="1302"/>
                      <a:pt x="386" y="1300"/>
                    </a:cubicBezTo>
                    <a:cubicBezTo>
                      <a:pt x="386" y="1298"/>
                      <a:pt x="386" y="1293"/>
                      <a:pt x="388" y="1291"/>
                    </a:cubicBezTo>
                    <a:cubicBezTo>
                      <a:pt x="391" y="1284"/>
                      <a:pt x="381" y="1288"/>
                      <a:pt x="374" y="1281"/>
                    </a:cubicBezTo>
                    <a:close/>
                    <a:moveTo>
                      <a:pt x="358" y="532"/>
                    </a:moveTo>
                    <a:lnTo>
                      <a:pt x="358" y="532"/>
                    </a:lnTo>
                    <a:cubicBezTo>
                      <a:pt x="374" y="535"/>
                      <a:pt x="377" y="565"/>
                      <a:pt x="388" y="565"/>
                    </a:cubicBezTo>
                    <a:cubicBezTo>
                      <a:pt x="395" y="565"/>
                      <a:pt x="391" y="556"/>
                      <a:pt x="402" y="556"/>
                    </a:cubicBezTo>
                    <a:cubicBezTo>
                      <a:pt x="414" y="556"/>
                      <a:pt x="411" y="549"/>
                      <a:pt x="423" y="551"/>
                    </a:cubicBezTo>
                    <a:cubicBezTo>
                      <a:pt x="435" y="551"/>
                      <a:pt x="444" y="549"/>
                      <a:pt x="444" y="535"/>
                    </a:cubicBezTo>
                    <a:cubicBezTo>
                      <a:pt x="444" y="521"/>
                      <a:pt x="453" y="516"/>
                      <a:pt x="465" y="514"/>
                    </a:cubicBezTo>
                    <a:cubicBezTo>
                      <a:pt x="474" y="511"/>
                      <a:pt x="465" y="497"/>
                      <a:pt x="481" y="492"/>
                    </a:cubicBezTo>
                    <a:cubicBezTo>
                      <a:pt x="497" y="488"/>
                      <a:pt x="542" y="469"/>
                      <a:pt x="549" y="465"/>
                    </a:cubicBezTo>
                    <a:cubicBezTo>
                      <a:pt x="555" y="460"/>
                      <a:pt x="539" y="451"/>
                      <a:pt x="523" y="441"/>
                    </a:cubicBezTo>
                    <a:cubicBezTo>
                      <a:pt x="504" y="430"/>
                      <a:pt x="493" y="427"/>
                      <a:pt x="479" y="437"/>
                    </a:cubicBezTo>
                    <a:cubicBezTo>
                      <a:pt x="465" y="444"/>
                      <a:pt x="476" y="427"/>
                      <a:pt x="465" y="432"/>
                    </a:cubicBezTo>
                    <a:cubicBezTo>
                      <a:pt x="456" y="437"/>
                      <a:pt x="428" y="425"/>
                      <a:pt x="423" y="420"/>
                    </a:cubicBezTo>
                    <a:cubicBezTo>
                      <a:pt x="418" y="413"/>
                      <a:pt x="370" y="430"/>
                      <a:pt x="356" y="430"/>
                    </a:cubicBezTo>
                    <a:cubicBezTo>
                      <a:pt x="344" y="430"/>
                      <a:pt x="358" y="444"/>
                      <a:pt x="365" y="448"/>
                    </a:cubicBezTo>
                    <a:cubicBezTo>
                      <a:pt x="374" y="455"/>
                      <a:pt x="344" y="476"/>
                      <a:pt x="351" y="481"/>
                    </a:cubicBezTo>
                    <a:cubicBezTo>
                      <a:pt x="356" y="486"/>
                      <a:pt x="344" y="499"/>
                      <a:pt x="332" y="514"/>
                    </a:cubicBezTo>
                    <a:cubicBezTo>
                      <a:pt x="318" y="528"/>
                      <a:pt x="342" y="528"/>
                      <a:pt x="358" y="532"/>
                    </a:cubicBezTo>
                    <a:close/>
                    <a:moveTo>
                      <a:pt x="830" y="609"/>
                    </a:moveTo>
                    <a:lnTo>
                      <a:pt x="830" y="609"/>
                    </a:lnTo>
                    <a:cubicBezTo>
                      <a:pt x="835" y="602"/>
                      <a:pt x="858" y="623"/>
                      <a:pt x="860" y="609"/>
                    </a:cubicBezTo>
                    <a:cubicBezTo>
                      <a:pt x="860" y="593"/>
                      <a:pt x="832" y="588"/>
                      <a:pt x="821" y="579"/>
                    </a:cubicBezTo>
                    <a:cubicBezTo>
                      <a:pt x="811" y="572"/>
                      <a:pt x="807" y="577"/>
                      <a:pt x="788" y="563"/>
                    </a:cubicBezTo>
                    <a:cubicBezTo>
                      <a:pt x="769" y="549"/>
                      <a:pt x="793" y="544"/>
                      <a:pt x="779" y="532"/>
                    </a:cubicBezTo>
                    <a:cubicBezTo>
                      <a:pt x="767" y="523"/>
                      <a:pt x="762" y="492"/>
                      <a:pt x="772" y="483"/>
                    </a:cubicBezTo>
                    <a:cubicBezTo>
                      <a:pt x="781" y="474"/>
                      <a:pt x="790" y="460"/>
                      <a:pt x="774" y="453"/>
                    </a:cubicBezTo>
                    <a:cubicBezTo>
                      <a:pt x="755" y="448"/>
                      <a:pt x="730" y="460"/>
                      <a:pt x="732" y="465"/>
                    </a:cubicBezTo>
                    <a:cubicBezTo>
                      <a:pt x="735" y="467"/>
                      <a:pt x="758" y="481"/>
                      <a:pt x="758" y="486"/>
                    </a:cubicBezTo>
                    <a:cubicBezTo>
                      <a:pt x="758" y="492"/>
                      <a:pt x="737" y="469"/>
                      <a:pt x="730" y="474"/>
                    </a:cubicBezTo>
                    <a:cubicBezTo>
                      <a:pt x="721" y="479"/>
                      <a:pt x="714" y="465"/>
                      <a:pt x="707" y="474"/>
                    </a:cubicBezTo>
                    <a:cubicBezTo>
                      <a:pt x="700" y="483"/>
                      <a:pt x="716" y="518"/>
                      <a:pt x="721" y="528"/>
                    </a:cubicBezTo>
                    <a:cubicBezTo>
                      <a:pt x="728" y="537"/>
                      <a:pt x="716" y="537"/>
                      <a:pt x="707" y="539"/>
                    </a:cubicBezTo>
                    <a:cubicBezTo>
                      <a:pt x="700" y="539"/>
                      <a:pt x="700" y="511"/>
                      <a:pt x="693" y="502"/>
                    </a:cubicBezTo>
                    <a:cubicBezTo>
                      <a:pt x="683" y="490"/>
                      <a:pt x="653" y="479"/>
                      <a:pt x="653" y="486"/>
                    </a:cubicBezTo>
                    <a:cubicBezTo>
                      <a:pt x="651" y="492"/>
                      <a:pt x="672" y="492"/>
                      <a:pt x="667" y="504"/>
                    </a:cubicBezTo>
                    <a:cubicBezTo>
                      <a:pt x="665" y="514"/>
                      <a:pt x="653" y="497"/>
                      <a:pt x="644" y="507"/>
                    </a:cubicBezTo>
                    <a:cubicBezTo>
                      <a:pt x="632" y="514"/>
                      <a:pt x="635" y="509"/>
                      <a:pt x="637" y="499"/>
                    </a:cubicBezTo>
                    <a:cubicBezTo>
                      <a:pt x="639" y="492"/>
                      <a:pt x="623" y="483"/>
                      <a:pt x="602" y="483"/>
                    </a:cubicBezTo>
                    <a:cubicBezTo>
                      <a:pt x="584" y="486"/>
                      <a:pt x="595" y="499"/>
                      <a:pt x="588" y="504"/>
                    </a:cubicBezTo>
                    <a:cubicBezTo>
                      <a:pt x="584" y="509"/>
                      <a:pt x="555" y="502"/>
                      <a:pt x="574" y="497"/>
                    </a:cubicBezTo>
                    <a:cubicBezTo>
                      <a:pt x="591" y="492"/>
                      <a:pt x="584" y="483"/>
                      <a:pt x="577" y="474"/>
                    </a:cubicBezTo>
                    <a:cubicBezTo>
                      <a:pt x="570" y="462"/>
                      <a:pt x="553" y="474"/>
                      <a:pt x="523" y="486"/>
                    </a:cubicBezTo>
                    <a:cubicBezTo>
                      <a:pt x="493" y="495"/>
                      <a:pt x="481" y="507"/>
                      <a:pt x="483" y="509"/>
                    </a:cubicBezTo>
                    <a:cubicBezTo>
                      <a:pt x="488" y="509"/>
                      <a:pt x="488" y="514"/>
                      <a:pt x="479" y="523"/>
                    </a:cubicBezTo>
                    <a:cubicBezTo>
                      <a:pt x="467" y="532"/>
                      <a:pt x="479" y="542"/>
                      <a:pt x="488" y="542"/>
                    </a:cubicBezTo>
                    <a:cubicBezTo>
                      <a:pt x="500" y="542"/>
                      <a:pt x="490" y="549"/>
                      <a:pt x="497" y="551"/>
                    </a:cubicBezTo>
                    <a:cubicBezTo>
                      <a:pt x="504" y="553"/>
                      <a:pt x="537" y="539"/>
                      <a:pt x="546" y="544"/>
                    </a:cubicBezTo>
                    <a:cubicBezTo>
                      <a:pt x="555" y="551"/>
                      <a:pt x="490" y="556"/>
                      <a:pt x="490" y="567"/>
                    </a:cubicBezTo>
                    <a:cubicBezTo>
                      <a:pt x="490" y="579"/>
                      <a:pt x="528" y="584"/>
                      <a:pt x="553" y="579"/>
                    </a:cubicBezTo>
                    <a:cubicBezTo>
                      <a:pt x="579" y="574"/>
                      <a:pt x="625" y="584"/>
                      <a:pt x="625" y="591"/>
                    </a:cubicBezTo>
                    <a:cubicBezTo>
                      <a:pt x="625" y="598"/>
                      <a:pt x="595" y="595"/>
                      <a:pt x="572" y="593"/>
                    </a:cubicBezTo>
                    <a:cubicBezTo>
                      <a:pt x="549" y="593"/>
                      <a:pt x="507" y="600"/>
                      <a:pt x="509" y="609"/>
                    </a:cubicBezTo>
                    <a:cubicBezTo>
                      <a:pt x="511" y="616"/>
                      <a:pt x="514" y="616"/>
                      <a:pt x="539" y="628"/>
                    </a:cubicBezTo>
                    <a:cubicBezTo>
                      <a:pt x="563" y="640"/>
                      <a:pt x="588" y="623"/>
                      <a:pt x="588" y="637"/>
                    </a:cubicBezTo>
                    <a:cubicBezTo>
                      <a:pt x="586" y="654"/>
                      <a:pt x="600" y="658"/>
                      <a:pt x="632" y="658"/>
                    </a:cubicBezTo>
                    <a:cubicBezTo>
                      <a:pt x="667" y="661"/>
                      <a:pt x="681" y="644"/>
                      <a:pt x="697" y="644"/>
                    </a:cubicBezTo>
                    <a:cubicBezTo>
                      <a:pt x="714" y="647"/>
                      <a:pt x="721" y="642"/>
                      <a:pt x="728" y="633"/>
                    </a:cubicBezTo>
                    <a:cubicBezTo>
                      <a:pt x="737" y="621"/>
                      <a:pt x="742" y="628"/>
                      <a:pt x="744" y="633"/>
                    </a:cubicBezTo>
                    <a:cubicBezTo>
                      <a:pt x="746" y="637"/>
                      <a:pt x="767" y="637"/>
                      <a:pt x="772" y="642"/>
                    </a:cubicBezTo>
                    <a:cubicBezTo>
                      <a:pt x="784" y="654"/>
                      <a:pt x="823" y="651"/>
                      <a:pt x="839" y="642"/>
                    </a:cubicBezTo>
                    <a:cubicBezTo>
                      <a:pt x="853" y="635"/>
                      <a:pt x="832" y="614"/>
                      <a:pt x="825" y="623"/>
                    </a:cubicBezTo>
                    <a:cubicBezTo>
                      <a:pt x="816" y="633"/>
                      <a:pt x="811" y="628"/>
                      <a:pt x="809" y="623"/>
                    </a:cubicBezTo>
                    <a:cubicBezTo>
                      <a:pt x="807" y="619"/>
                      <a:pt x="823" y="616"/>
                      <a:pt x="830" y="609"/>
                    </a:cubicBezTo>
                    <a:close/>
                    <a:moveTo>
                      <a:pt x="472" y="376"/>
                    </a:moveTo>
                    <a:lnTo>
                      <a:pt x="472" y="376"/>
                    </a:lnTo>
                    <a:cubicBezTo>
                      <a:pt x="488" y="378"/>
                      <a:pt x="504" y="364"/>
                      <a:pt x="504" y="355"/>
                    </a:cubicBezTo>
                    <a:cubicBezTo>
                      <a:pt x="504" y="346"/>
                      <a:pt x="463" y="376"/>
                      <a:pt x="472" y="376"/>
                    </a:cubicBezTo>
                    <a:close/>
                    <a:moveTo>
                      <a:pt x="393" y="350"/>
                    </a:moveTo>
                    <a:lnTo>
                      <a:pt x="393" y="350"/>
                    </a:lnTo>
                    <a:cubicBezTo>
                      <a:pt x="400" y="353"/>
                      <a:pt x="393" y="367"/>
                      <a:pt x="400" y="362"/>
                    </a:cubicBezTo>
                    <a:cubicBezTo>
                      <a:pt x="409" y="360"/>
                      <a:pt x="409" y="357"/>
                      <a:pt x="416" y="360"/>
                    </a:cubicBezTo>
                    <a:cubicBezTo>
                      <a:pt x="425" y="362"/>
                      <a:pt x="428" y="355"/>
                      <a:pt x="432" y="350"/>
                    </a:cubicBezTo>
                    <a:cubicBezTo>
                      <a:pt x="437" y="346"/>
                      <a:pt x="435" y="367"/>
                      <a:pt x="449" y="367"/>
                    </a:cubicBezTo>
                    <a:cubicBezTo>
                      <a:pt x="458" y="367"/>
                      <a:pt x="456" y="343"/>
                      <a:pt x="465" y="350"/>
                    </a:cubicBezTo>
                    <a:cubicBezTo>
                      <a:pt x="474" y="357"/>
                      <a:pt x="479" y="348"/>
                      <a:pt x="479" y="341"/>
                    </a:cubicBezTo>
                    <a:cubicBezTo>
                      <a:pt x="481" y="334"/>
                      <a:pt x="481" y="322"/>
                      <a:pt x="493" y="320"/>
                    </a:cubicBezTo>
                    <a:cubicBezTo>
                      <a:pt x="502" y="320"/>
                      <a:pt x="493" y="332"/>
                      <a:pt x="500" y="339"/>
                    </a:cubicBezTo>
                    <a:cubicBezTo>
                      <a:pt x="504" y="353"/>
                      <a:pt x="518" y="341"/>
                      <a:pt x="518" y="334"/>
                    </a:cubicBezTo>
                    <a:cubicBezTo>
                      <a:pt x="518" y="329"/>
                      <a:pt x="537" y="334"/>
                      <a:pt x="535" y="327"/>
                    </a:cubicBezTo>
                    <a:cubicBezTo>
                      <a:pt x="535" y="320"/>
                      <a:pt x="539" y="318"/>
                      <a:pt x="535" y="311"/>
                    </a:cubicBezTo>
                    <a:cubicBezTo>
                      <a:pt x="530" y="304"/>
                      <a:pt x="544" y="304"/>
                      <a:pt x="549" y="299"/>
                    </a:cubicBezTo>
                    <a:cubicBezTo>
                      <a:pt x="553" y="294"/>
                      <a:pt x="542" y="299"/>
                      <a:pt x="532" y="290"/>
                    </a:cubicBezTo>
                    <a:cubicBezTo>
                      <a:pt x="523" y="280"/>
                      <a:pt x="518" y="292"/>
                      <a:pt x="518" y="299"/>
                    </a:cubicBezTo>
                    <a:cubicBezTo>
                      <a:pt x="518" y="304"/>
                      <a:pt x="500" y="299"/>
                      <a:pt x="490" y="294"/>
                    </a:cubicBezTo>
                    <a:cubicBezTo>
                      <a:pt x="479" y="292"/>
                      <a:pt x="467" y="308"/>
                      <a:pt x="451" y="315"/>
                    </a:cubicBezTo>
                    <a:cubicBezTo>
                      <a:pt x="437" y="322"/>
                      <a:pt x="435" y="336"/>
                      <a:pt x="421" y="334"/>
                    </a:cubicBezTo>
                    <a:cubicBezTo>
                      <a:pt x="407" y="334"/>
                      <a:pt x="386" y="348"/>
                      <a:pt x="393" y="350"/>
                    </a:cubicBezTo>
                    <a:close/>
                    <a:moveTo>
                      <a:pt x="539" y="346"/>
                    </a:moveTo>
                    <a:lnTo>
                      <a:pt x="539" y="346"/>
                    </a:lnTo>
                    <a:cubicBezTo>
                      <a:pt x="528" y="346"/>
                      <a:pt x="528" y="360"/>
                      <a:pt x="544" y="360"/>
                    </a:cubicBezTo>
                    <a:cubicBezTo>
                      <a:pt x="558" y="360"/>
                      <a:pt x="563" y="364"/>
                      <a:pt x="542" y="364"/>
                    </a:cubicBezTo>
                    <a:cubicBezTo>
                      <a:pt x="518" y="362"/>
                      <a:pt x="509" y="381"/>
                      <a:pt x="525" y="378"/>
                    </a:cubicBezTo>
                    <a:cubicBezTo>
                      <a:pt x="539" y="374"/>
                      <a:pt x="558" y="374"/>
                      <a:pt x="546" y="378"/>
                    </a:cubicBezTo>
                    <a:cubicBezTo>
                      <a:pt x="535" y="381"/>
                      <a:pt x="504" y="383"/>
                      <a:pt x="509" y="390"/>
                    </a:cubicBezTo>
                    <a:cubicBezTo>
                      <a:pt x="511" y="395"/>
                      <a:pt x="523" y="392"/>
                      <a:pt x="537" y="397"/>
                    </a:cubicBezTo>
                    <a:cubicBezTo>
                      <a:pt x="549" y="402"/>
                      <a:pt x="555" y="404"/>
                      <a:pt x="565" y="395"/>
                    </a:cubicBezTo>
                    <a:cubicBezTo>
                      <a:pt x="574" y="385"/>
                      <a:pt x="588" y="374"/>
                      <a:pt x="584" y="388"/>
                    </a:cubicBezTo>
                    <a:cubicBezTo>
                      <a:pt x="579" y="402"/>
                      <a:pt x="597" y="392"/>
                      <a:pt x="623" y="390"/>
                    </a:cubicBezTo>
                    <a:cubicBezTo>
                      <a:pt x="649" y="390"/>
                      <a:pt x="618" y="406"/>
                      <a:pt x="593" y="409"/>
                    </a:cubicBezTo>
                    <a:cubicBezTo>
                      <a:pt x="565" y="409"/>
                      <a:pt x="570" y="423"/>
                      <a:pt x="591" y="427"/>
                    </a:cubicBezTo>
                    <a:cubicBezTo>
                      <a:pt x="611" y="432"/>
                      <a:pt x="656" y="413"/>
                      <a:pt x="667" y="404"/>
                    </a:cubicBezTo>
                    <a:cubicBezTo>
                      <a:pt x="676" y="395"/>
                      <a:pt x="686" y="409"/>
                      <a:pt x="697" y="402"/>
                    </a:cubicBezTo>
                    <a:cubicBezTo>
                      <a:pt x="707" y="395"/>
                      <a:pt x="728" y="404"/>
                      <a:pt x="744" y="399"/>
                    </a:cubicBezTo>
                    <a:cubicBezTo>
                      <a:pt x="762" y="395"/>
                      <a:pt x="765" y="362"/>
                      <a:pt x="751" y="355"/>
                    </a:cubicBezTo>
                    <a:cubicBezTo>
                      <a:pt x="739" y="350"/>
                      <a:pt x="739" y="362"/>
                      <a:pt x="728" y="364"/>
                    </a:cubicBezTo>
                    <a:cubicBezTo>
                      <a:pt x="718" y="367"/>
                      <a:pt x="711" y="353"/>
                      <a:pt x="704" y="346"/>
                    </a:cubicBezTo>
                    <a:cubicBezTo>
                      <a:pt x="695" y="336"/>
                      <a:pt x="702" y="320"/>
                      <a:pt x="688" y="322"/>
                    </a:cubicBezTo>
                    <a:cubicBezTo>
                      <a:pt x="676" y="325"/>
                      <a:pt x="651" y="343"/>
                      <a:pt x="667" y="346"/>
                    </a:cubicBezTo>
                    <a:cubicBezTo>
                      <a:pt x="681" y="348"/>
                      <a:pt x="676" y="355"/>
                      <a:pt x="667" y="360"/>
                    </a:cubicBezTo>
                    <a:cubicBezTo>
                      <a:pt x="660" y="364"/>
                      <a:pt x="688" y="369"/>
                      <a:pt x="683" y="376"/>
                    </a:cubicBezTo>
                    <a:cubicBezTo>
                      <a:pt x="681" y="381"/>
                      <a:pt x="637" y="376"/>
                      <a:pt x="635" y="367"/>
                    </a:cubicBezTo>
                    <a:cubicBezTo>
                      <a:pt x="632" y="357"/>
                      <a:pt x="600" y="341"/>
                      <a:pt x="586" y="346"/>
                    </a:cubicBezTo>
                    <a:cubicBezTo>
                      <a:pt x="572" y="348"/>
                      <a:pt x="577" y="334"/>
                      <a:pt x="563" y="332"/>
                    </a:cubicBezTo>
                    <a:cubicBezTo>
                      <a:pt x="549" y="332"/>
                      <a:pt x="553" y="346"/>
                      <a:pt x="539" y="346"/>
                    </a:cubicBezTo>
                    <a:close/>
                    <a:moveTo>
                      <a:pt x="588" y="278"/>
                    </a:moveTo>
                    <a:lnTo>
                      <a:pt x="588" y="278"/>
                    </a:lnTo>
                    <a:cubicBezTo>
                      <a:pt x="593" y="266"/>
                      <a:pt x="558" y="269"/>
                      <a:pt x="560" y="271"/>
                    </a:cubicBezTo>
                    <a:cubicBezTo>
                      <a:pt x="567" y="280"/>
                      <a:pt x="584" y="290"/>
                      <a:pt x="588" y="278"/>
                    </a:cubicBezTo>
                    <a:close/>
                    <a:moveTo>
                      <a:pt x="667" y="273"/>
                    </a:moveTo>
                    <a:lnTo>
                      <a:pt x="667" y="273"/>
                    </a:lnTo>
                    <a:cubicBezTo>
                      <a:pt x="679" y="271"/>
                      <a:pt x="674" y="262"/>
                      <a:pt x="653" y="264"/>
                    </a:cubicBezTo>
                    <a:cubicBezTo>
                      <a:pt x="635" y="266"/>
                      <a:pt x="600" y="266"/>
                      <a:pt x="600" y="280"/>
                    </a:cubicBezTo>
                    <a:cubicBezTo>
                      <a:pt x="600" y="292"/>
                      <a:pt x="607" y="299"/>
                      <a:pt x="628" y="299"/>
                    </a:cubicBezTo>
                    <a:cubicBezTo>
                      <a:pt x="651" y="301"/>
                      <a:pt x="669" y="280"/>
                      <a:pt x="658" y="280"/>
                    </a:cubicBezTo>
                    <a:cubicBezTo>
                      <a:pt x="649" y="280"/>
                      <a:pt x="656" y="276"/>
                      <a:pt x="667" y="273"/>
                    </a:cubicBezTo>
                    <a:close/>
                    <a:moveTo>
                      <a:pt x="621" y="255"/>
                    </a:moveTo>
                    <a:lnTo>
                      <a:pt x="621" y="255"/>
                    </a:lnTo>
                    <a:cubicBezTo>
                      <a:pt x="630" y="259"/>
                      <a:pt x="639" y="245"/>
                      <a:pt x="646" y="252"/>
                    </a:cubicBezTo>
                    <a:cubicBezTo>
                      <a:pt x="653" y="257"/>
                      <a:pt x="681" y="262"/>
                      <a:pt x="681" y="248"/>
                    </a:cubicBezTo>
                    <a:cubicBezTo>
                      <a:pt x="681" y="231"/>
                      <a:pt x="646" y="231"/>
                      <a:pt x="637" y="236"/>
                    </a:cubicBezTo>
                    <a:cubicBezTo>
                      <a:pt x="628" y="241"/>
                      <a:pt x="584" y="243"/>
                      <a:pt x="595" y="252"/>
                    </a:cubicBezTo>
                    <a:cubicBezTo>
                      <a:pt x="602" y="259"/>
                      <a:pt x="611" y="250"/>
                      <a:pt x="621" y="255"/>
                    </a:cubicBezTo>
                    <a:close/>
                    <a:moveTo>
                      <a:pt x="779" y="224"/>
                    </a:moveTo>
                    <a:lnTo>
                      <a:pt x="779" y="224"/>
                    </a:lnTo>
                    <a:cubicBezTo>
                      <a:pt x="790" y="217"/>
                      <a:pt x="811" y="231"/>
                      <a:pt x="807" y="238"/>
                    </a:cubicBezTo>
                    <a:cubicBezTo>
                      <a:pt x="802" y="248"/>
                      <a:pt x="769" y="236"/>
                      <a:pt x="772" y="245"/>
                    </a:cubicBezTo>
                    <a:cubicBezTo>
                      <a:pt x="774" y="248"/>
                      <a:pt x="776" y="259"/>
                      <a:pt x="800" y="252"/>
                    </a:cubicBezTo>
                    <a:cubicBezTo>
                      <a:pt x="823" y="245"/>
                      <a:pt x="842" y="250"/>
                      <a:pt x="856" y="262"/>
                    </a:cubicBezTo>
                    <a:cubicBezTo>
                      <a:pt x="872" y="276"/>
                      <a:pt x="886" y="280"/>
                      <a:pt x="895" y="266"/>
                    </a:cubicBezTo>
                    <a:cubicBezTo>
                      <a:pt x="907" y="255"/>
                      <a:pt x="883" y="252"/>
                      <a:pt x="888" y="243"/>
                    </a:cubicBezTo>
                    <a:cubicBezTo>
                      <a:pt x="893" y="234"/>
                      <a:pt x="872" y="229"/>
                      <a:pt x="863" y="229"/>
                    </a:cubicBezTo>
                    <a:cubicBezTo>
                      <a:pt x="851" y="229"/>
                      <a:pt x="849" y="210"/>
                      <a:pt x="839" y="213"/>
                    </a:cubicBezTo>
                    <a:cubicBezTo>
                      <a:pt x="830" y="217"/>
                      <a:pt x="825" y="224"/>
                      <a:pt x="825" y="210"/>
                    </a:cubicBezTo>
                    <a:cubicBezTo>
                      <a:pt x="825" y="199"/>
                      <a:pt x="776" y="199"/>
                      <a:pt x="765" y="203"/>
                    </a:cubicBezTo>
                    <a:cubicBezTo>
                      <a:pt x="751" y="208"/>
                      <a:pt x="767" y="234"/>
                      <a:pt x="779" y="224"/>
                    </a:cubicBezTo>
                    <a:close/>
                    <a:moveTo>
                      <a:pt x="786" y="304"/>
                    </a:moveTo>
                    <a:lnTo>
                      <a:pt x="786" y="304"/>
                    </a:lnTo>
                    <a:cubicBezTo>
                      <a:pt x="793" y="294"/>
                      <a:pt x="755" y="264"/>
                      <a:pt x="753" y="280"/>
                    </a:cubicBezTo>
                    <a:cubicBezTo>
                      <a:pt x="751" y="294"/>
                      <a:pt x="776" y="315"/>
                      <a:pt x="786" y="304"/>
                    </a:cubicBezTo>
                    <a:close/>
                    <a:moveTo>
                      <a:pt x="907" y="180"/>
                    </a:moveTo>
                    <a:lnTo>
                      <a:pt x="907" y="180"/>
                    </a:lnTo>
                    <a:cubicBezTo>
                      <a:pt x="914" y="171"/>
                      <a:pt x="867" y="161"/>
                      <a:pt x="879" y="171"/>
                    </a:cubicBezTo>
                    <a:cubicBezTo>
                      <a:pt x="886" y="175"/>
                      <a:pt x="900" y="192"/>
                      <a:pt x="907" y="180"/>
                    </a:cubicBezTo>
                    <a:close/>
                    <a:moveTo>
                      <a:pt x="802" y="395"/>
                    </a:moveTo>
                    <a:lnTo>
                      <a:pt x="802" y="395"/>
                    </a:lnTo>
                    <a:cubicBezTo>
                      <a:pt x="807" y="388"/>
                      <a:pt x="786" y="371"/>
                      <a:pt x="781" y="385"/>
                    </a:cubicBezTo>
                    <a:cubicBezTo>
                      <a:pt x="776" y="399"/>
                      <a:pt x="795" y="404"/>
                      <a:pt x="802" y="395"/>
                    </a:cubicBezTo>
                    <a:close/>
                    <a:moveTo>
                      <a:pt x="907" y="329"/>
                    </a:moveTo>
                    <a:lnTo>
                      <a:pt x="907" y="329"/>
                    </a:lnTo>
                    <a:cubicBezTo>
                      <a:pt x="907" y="339"/>
                      <a:pt x="886" y="327"/>
                      <a:pt x="867" y="320"/>
                    </a:cubicBezTo>
                    <a:cubicBezTo>
                      <a:pt x="851" y="315"/>
                      <a:pt x="860" y="334"/>
                      <a:pt x="874" y="346"/>
                    </a:cubicBezTo>
                    <a:cubicBezTo>
                      <a:pt x="888" y="357"/>
                      <a:pt x="867" y="350"/>
                      <a:pt x="851" y="339"/>
                    </a:cubicBezTo>
                    <a:cubicBezTo>
                      <a:pt x="832" y="327"/>
                      <a:pt x="835" y="348"/>
                      <a:pt x="842" y="355"/>
                    </a:cubicBezTo>
                    <a:cubicBezTo>
                      <a:pt x="851" y="360"/>
                      <a:pt x="842" y="369"/>
                      <a:pt x="830" y="355"/>
                    </a:cubicBezTo>
                    <a:cubicBezTo>
                      <a:pt x="818" y="339"/>
                      <a:pt x="811" y="325"/>
                      <a:pt x="795" y="322"/>
                    </a:cubicBezTo>
                    <a:cubicBezTo>
                      <a:pt x="776" y="322"/>
                      <a:pt x="784" y="341"/>
                      <a:pt x="790" y="350"/>
                    </a:cubicBezTo>
                    <a:cubicBezTo>
                      <a:pt x="802" y="362"/>
                      <a:pt x="811" y="364"/>
                      <a:pt x="825" y="374"/>
                    </a:cubicBezTo>
                    <a:cubicBezTo>
                      <a:pt x="842" y="381"/>
                      <a:pt x="865" y="369"/>
                      <a:pt x="877" y="371"/>
                    </a:cubicBezTo>
                    <a:cubicBezTo>
                      <a:pt x="888" y="374"/>
                      <a:pt x="865" y="390"/>
                      <a:pt x="872" y="399"/>
                    </a:cubicBezTo>
                    <a:cubicBezTo>
                      <a:pt x="879" y="409"/>
                      <a:pt x="900" y="402"/>
                      <a:pt x="916" y="399"/>
                    </a:cubicBezTo>
                    <a:cubicBezTo>
                      <a:pt x="932" y="399"/>
                      <a:pt x="925" y="390"/>
                      <a:pt x="935" y="383"/>
                    </a:cubicBezTo>
                    <a:cubicBezTo>
                      <a:pt x="944" y="376"/>
                      <a:pt x="925" y="378"/>
                      <a:pt x="932" y="362"/>
                    </a:cubicBezTo>
                    <a:cubicBezTo>
                      <a:pt x="939" y="346"/>
                      <a:pt x="909" y="320"/>
                      <a:pt x="907" y="329"/>
                    </a:cubicBezTo>
                    <a:close/>
                    <a:moveTo>
                      <a:pt x="946" y="273"/>
                    </a:moveTo>
                    <a:lnTo>
                      <a:pt x="946" y="273"/>
                    </a:lnTo>
                    <a:cubicBezTo>
                      <a:pt x="960" y="273"/>
                      <a:pt x="972" y="271"/>
                      <a:pt x="983" y="266"/>
                    </a:cubicBezTo>
                    <a:cubicBezTo>
                      <a:pt x="998" y="262"/>
                      <a:pt x="979" y="262"/>
                      <a:pt x="986" y="250"/>
                    </a:cubicBezTo>
                    <a:cubicBezTo>
                      <a:pt x="995" y="241"/>
                      <a:pt x="965" y="238"/>
                      <a:pt x="965" y="243"/>
                    </a:cubicBezTo>
                    <a:cubicBezTo>
                      <a:pt x="962" y="245"/>
                      <a:pt x="925" y="220"/>
                      <a:pt x="921" y="229"/>
                    </a:cubicBezTo>
                    <a:cubicBezTo>
                      <a:pt x="914" y="236"/>
                      <a:pt x="932" y="273"/>
                      <a:pt x="946" y="273"/>
                    </a:cubicBezTo>
                    <a:close/>
                    <a:moveTo>
                      <a:pt x="1023" y="278"/>
                    </a:moveTo>
                    <a:lnTo>
                      <a:pt x="1023" y="278"/>
                    </a:lnTo>
                    <a:cubicBezTo>
                      <a:pt x="1021" y="273"/>
                      <a:pt x="951" y="280"/>
                      <a:pt x="960" y="290"/>
                    </a:cubicBezTo>
                    <a:cubicBezTo>
                      <a:pt x="979" y="304"/>
                      <a:pt x="1025" y="285"/>
                      <a:pt x="1023" y="278"/>
                    </a:cubicBezTo>
                    <a:close/>
                    <a:moveTo>
                      <a:pt x="1014" y="416"/>
                    </a:moveTo>
                    <a:lnTo>
                      <a:pt x="1014" y="416"/>
                    </a:lnTo>
                    <a:cubicBezTo>
                      <a:pt x="1030" y="416"/>
                      <a:pt x="1021" y="395"/>
                      <a:pt x="1002" y="381"/>
                    </a:cubicBezTo>
                    <a:cubicBezTo>
                      <a:pt x="983" y="367"/>
                      <a:pt x="942" y="395"/>
                      <a:pt x="949" y="402"/>
                    </a:cubicBezTo>
                    <a:cubicBezTo>
                      <a:pt x="958" y="409"/>
                      <a:pt x="995" y="418"/>
                      <a:pt x="1014" y="416"/>
                    </a:cubicBezTo>
                    <a:close/>
                    <a:moveTo>
                      <a:pt x="893" y="549"/>
                    </a:moveTo>
                    <a:lnTo>
                      <a:pt x="893" y="549"/>
                    </a:lnTo>
                    <a:cubicBezTo>
                      <a:pt x="914" y="563"/>
                      <a:pt x="907" y="537"/>
                      <a:pt x="930" y="539"/>
                    </a:cubicBezTo>
                    <a:cubicBezTo>
                      <a:pt x="953" y="539"/>
                      <a:pt x="956" y="499"/>
                      <a:pt x="958" y="486"/>
                    </a:cubicBezTo>
                    <a:cubicBezTo>
                      <a:pt x="962" y="472"/>
                      <a:pt x="939" y="474"/>
                      <a:pt x="944" y="483"/>
                    </a:cubicBezTo>
                    <a:cubicBezTo>
                      <a:pt x="951" y="492"/>
                      <a:pt x="944" y="504"/>
                      <a:pt x="942" y="492"/>
                    </a:cubicBezTo>
                    <a:cubicBezTo>
                      <a:pt x="939" y="479"/>
                      <a:pt x="923" y="490"/>
                      <a:pt x="916" y="481"/>
                    </a:cubicBezTo>
                    <a:cubicBezTo>
                      <a:pt x="909" y="472"/>
                      <a:pt x="937" y="472"/>
                      <a:pt x="944" y="460"/>
                    </a:cubicBezTo>
                    <a:cubicBezTo>
                      <a:pt x="951" y="446"/>
                      <a:pt x="921" y="448"/>
                      <a:pt x="928" y="439"/>
                    </a:cubicBezTo>
                    <a:cubicBezTo>
                      <a:pt x="935" y="430"/>
                      <a:pt x="886" y="439"/>
                      <a:pt x="900" y="446"/>
                    </a:cubicBezTo>
                    <a:cubicBezTo>
                      <a:pt x="916" y="451"/>
                      <a:pt x="902" y="460"/>
                      <a:pt x="888" y="448"/>
                    </a:cubicBezTo>
                    <a:cubicBezTo>
                      <a:pt x="877" y="439"/>
                      <a:pt x="839" y="455"/>
                      <a:pt x="851" y="467"/>
                    </a:cubicBezTo>
                    <a:cubicBezTo>
                      <a:pt x="863" y="474"/>
                      <a:pt x="893" y="460"/>
                      <a:pt x="877" y="486"/>
                    </a:cubicBezTo>
                    <a:cubicBezTo>
                      <a:pt x="858" y="509"/>
                      <a:pt x="851" y="479"/>
                      <a:pt x="832" y="481"/>
                    </a:cubicBezTo>
                    <a:cubicBezTo>
                      <a:pt x="816" y="483"/>
                      <a:pt x="823" y="504"/>
                      <a:pt x="849" y="514"/>
                    </a:cubicBezTo>
                    <a:cubicBezTo>
                      <a:pt x="874" y="521"/>
                      <a:pt x="872" y="535"/>
                      <a:pt x="893" y="549"/>
                    </a:cubicBezTo>
                    <a:close/>
                    <a:moveTo>
                      <a:pt x="1046" y="397"/>
                    </a:moveTo>
                    <a:lnTo>
                      <a:pt x="1046" y="397"/>
                    </a:lnTo>
                    <a:cubicBezTo>
                      <a:pt x="1053" y="416"/>
                      <a:pt x="1060" y="404"/>
                      <a:pt x="1070" y="411"/>
                    </a:cubicBezTo>
                    <a:cubicBezTo>
                      <a:pt x="1081" y="418"/>
                      <a:pt x="1097" y="423"/>
                      <a:pt x="1104" y="416"/>
                    </a:cubicBezTo>
                    <a:cubicBezTo>
                      <a:pt x="1114" y="409"/>
                      <a:pt x="1118" y="402"/>
                      <a:pt x="1121" y="409"/>
                    </a:cubicBezTo>
                    <a:cubicBezTo>
                      <a:pt x="1125" y="420"/>
                      <a:pt x="1146" y="420"/>
                      <a:pt x="1190" y="423"/>
                    </a:cubicBezTo>
                    <a:cubicBezTo>
                      <a:pt x="1237" y="423"/>
                      <a:pt x="1225" y="404"/>
                      <a:pt x="1237" y="411"/>
                    </a:cubicBezTo>
                    <a:cubicBezTo>
                      <a:pt x="1251" y="418"/>
                      <a:pt x="1281" y="418"/>
                      <a:pt x="1295" y="416"/>
                    </a:cubicBezTo>
                    <a:cubicBezTo>
                      <a:pt x="1307" y="413"/>
                      <a:pt x="1314" y="392"/>
                      <a:pt x="1314" y="381"/>
                    </a:cubicBezTo>
                    <a:cubicBezTo>
                      <a:pt x="1311" y="371"/>
                      <a:pt x="1211" y="362"/>
                      <a:pt x="1193" y="374"/>
                    </a:cubicBezTo>
                    <a:cubicBezTo>
                      <a:pt x="1176" y="383"/>
                      <a:pt x="1149" y="369"/>
                      <a:pt x="1132" y="376"/>
                    </a:cubicBezTo>
                    <a:cubicBezTo>
                      <a:pt x="1118" y="383"/>
                      <a:pt x="1123" y="367"/>
                      <a:pt x="1097" y="364"/>
                    </a:cubicBezTo>
                    <a:cubicBezTo>
                      <a:pt x="1074" y="364"/>
                      <a:pt x="1100" y="350"/>
                      <a:pt x="1104" y="346"/>
                    </a:cubicBezTo>
                    <a:cubicBezTo>
                      <a:pt x="1109" y="339"/>
                      <a:pt x="1067" y="325"/>
                      <a:pt x="1049" y="329"/>
                    </a:cubicBezTo>
                    <a:cubicBezTo>
                      <a:pt x="1030" y="332"/>
                      <a:pt x="1021" y="322"/>
                      <a:pt x="1004" y="315"/>
                    </a:cubicBezTo>
                    <a:cubicBezTo>
                      <a:pt x="986" y="308"/>
                      <a:pt x="942" y="308"/>
                      <a:pt x="951" y="322"/>
                    </a:cubicBezTo>
                    <a:cubicBezTo>
                      <a:pt x="956" y="332"/>
                      <a:pt x="1011" y="353"/>
                      <a:pt x="1016" y="343"/>
                    </a:cubicBezTo>
                    <a:cubicBezTo>
                      <a:pt x="1023" y="334"/>
                      <a:pt x="1037" y="355"/>
                      <a:pt x="1044" y="364"/>
                    </a:cubicBezTo>
                    <a:cubicBezTo>
                      <a:pt x="1053" y="374"/>
                      <a:pt x="1039" y="378"/>
                      <a:pt x="1046" y="397"/>
                    </a:cubicBezTo>
                    <a:close/>
                    <a:moveTo>
                      <a:pt x="1093" y="285"/>
                    </a:moveTo>
                    <a:lnTo>
                      <a:pt x="1093" y="285"/>
                    </a:lnTo>
                    <a:cubicBezTo>
                      <a:pt x="1077" y="278"/>
                      <a:pt x="1056" y="294"/>
                      <a:pt x="1074" y="301"/>
                    </a:cubicBezTo>
                    <a:cubicBezTo>
                      <a:pt x="1088" y="308"/>
                      <a:pt x="1111" y="294"/>
                      <a:pt x="1093" y="285"/>
                    </a:cubicBezTo>
                    <a:close/>
                    <a:moveTo>
                      <a:pt x="958" y="180"/>
                    </a:moveTo>
                    <a:lnTo>
                      <a:pt x="958" y="180"/>
                    </a:lnTo>
                    <a:cubicBezTo>
                      <a:pt x="972" y="187"/>
                      <a:pt x="965" y="196"/>
                      <a:pt x="979" y="203"/>
                    </a:cubicBezTo>
                    <a:cubicBezTo>
                      <a:pt x="995" y="210"/>
                      <a:pt x="1037" y="194"/>
                      <a:pt x="1042" y="206"/>
                    </a:cubicBezTo>
                    <a:cubicBezTo>
                      <a:pt x="1044" y="215"/>
                      <a:pt x="998" y="215"/>
                      <a:pt x="1004" y="222"/>
                    </a:cubicBezTo>
                    <a:cubicBezTo>
                      <a:pt x="1009" y="229"/>
                      <a:pt x="1037" y="241"/>
                      <a:pt x="1035" y="245"/>
                    </a:cubicBezTo>
                    <a:cubicBezTo>
                      <a:pt x="1030" y="250"/>
                      <a:pt x="1079" y="266"/>
                      <a:pt x="1083" y="259"/>
                    </a:cubicBezTo>
                    <a:cubicBezTo>
                      <a:pt x="1088" y="252"/>
                      <a:pt x="1102" y="255"/>
                      <a:pt x="1114" y="259"/>
                    </a:cubicBezTo>
                    <a:cubicBezTo>
                      <a:pt x="1125" y="264"/>
                      <a:pt x="1128" y="229"/>
                      <a:pt x="1135" y="236"/>
                    </a:cubicBezTo>
                    <a:cubicBezTo>
                      <a:pt x="1144" y="241"/>
                      <a:pt x="1144" y="222"/>
                      <a:pt x="1158" y="217"/>
                    </a:cubicBezTo>
                    <a:cubicBezTo>
                      <a:pt x="1172" y="210"/>
                      <a:pt x="1190" y="210"/>
                      <a:pt x="1193" y="206"/>
                    </a:cubicBezTo>
                    <a:cubicBezTo>
                      <a:pt x="1193" y="201"/>
                      <a:pt x="1188" y="194"/>
                      <a:pt x="1172" y="196"/>
                    </a:cubicBezTo>
                    <a:cubicBezTo>
                      <a:pt x="1156" y="196"/>
                      <a:pt x="1144" y="189"/>
                      <a:pt x="1151" y="180"/>
                    </a:cubicBezTo>
                    <a:cubicBezTo>
                      <a:pt x="1158" y="171"/>
                      <a:pt x="1132" y="168"/>
                      <a:pt x="1142" y="161"/>
                    </a:cubicBezTo>
                    <a:cubicBezTo>
                      <a:pt x="1151" y="154"/>
                      <a:pt x="1123" y="145"/>
                      <a:pt x="1128" y="157"/>
                    </a:cubicBezTo>
                    <a:cubicBezTo>
                      <a:pt x="1130" y="168"/>
                      <a:pt x="1109" y="159"/>
                      <a:pt x="1107" y="147"/>
                    </a:cubicBezTo>
                    <a:cubicBezTo>
                      <a:pt x="1104" y="138"/>
                      <a:pt x="1065" y="133"/>
                      <a:pt x="1039" y="110"/>
                    </a:cubicBezTo>
                    <a:cubicBezTo>
                      <a:pt x="1014" y="89"/>
                      <a:pt x="988" y="103"/>
                      <a:pt x="1004" y="105"/>
                    </a:cubicBezTo>
                    <a:cubicBezTo>
                      <a:pt x="1018" y="110"/>
                      <a:pt x="1018" y="117"/>
                      <a:pt x="1004" y="115"/>
                    </a:cubicBezTo>
                    <a:cubicBezTo>
                      <a:pt x="993" y="115"/>
                      <a:pt x="972" y="117"/>
                      <a:pt x="990" y="124"/>
                    </a:cubicBezTo>
                    <a:cubicBezTo>
                      <a:pt x="1011" y="131"/>
                      <a:pt x="990" y="136"/>
                      <a:pt x="974" y="136"/>
                    </a:cubicBezTo>
                    <a:cubicBezTo>
                      <a:pt x="958" y="136"/>
                      <a:pt x="956" y="157"/>
                      <a:pt x="976" y="159"/>
                    </a:cubicBezTo>
                    <a:cubicBezTo>
                      <a:pt x="998" y="161"/>
                      <a:pt x="983" y="173"/>
                      <a:pt x="965" y="168"/>
                    </a:cubicBezTo>
                    <a:cubicBezTo>
                      <a:pt x="949" y="164"/>
                      <a:pt x="944" y="173"/>
                      <a:pt x="958" y="180"/>
                    </a:cubicBezTo>
                    <a:close/>
                    <a:moveTo>
                      <a:pt x="1072" y="87"/>
                    </a:moveTo>
                    <a:lnTo>
                      <a:pt x="1072" y="87"/>
                    </a:lnTo>
                    <a:cubicBezTo>
                      <a:pt x="1086" y="77"/>
                      <a:pt x="1095" y="84"/>
                      <a:pt x="1083" y="89"/>
                    </a:cubicBezTo>
                    <a:cubicBezTo>
                      <a:pt x="1074" y="96"/>
                      <a:pt x="1077" y="98"/>
                      <a:pt x="1093" y="98"/>
                    </a:cubicBezTo>
                    <a:cubicBezTo>
                      <a:pt x="1109" y="96"/>
                      <a:pt x="1086" y="103"/>
                      <a:pt x="1086" y="112"/>
                    </a:cubicBezTo>
                    <a:cubicBezTo>
                      <a:pt x="1086" y="122"/>
                      <a:pt x="1104" y="115"/>
                      <a:pt x="1107" y="126"/>
                    </a:cubicBezTo>
                    <a:cubicBezTo>
                      <a:pt x="1107" y="136"/>
                      <a:pt x="1149" y="138"/>
                      <a:pt x="1160" y="126"/>
                    </a:cubicBezTo>
                    <a:cubicBezTo>
                      <a:pt x="1172" y="115"/>
                      <a:pt x="1167" y="131"/>
                      <a:pt x="1167" y="138"/>
                    </a:cubicBezTo>
                    <a:cubicBezTo>
                      <a:pt x="1165" y="145"/>
                      <a:pt x="1223" y="152"/>
                      <a:pt x="1228" y="143"/>
                    </a:cubicBezTo>
                    <a:cubicBezTo>
                      <a:pt x="1230" y="133"/>
                      <a:pt x="1237" y="136"/>
                      <a:pt x="1249" y="140"/>
                    </a:cubicBezTo>
                    <a:cubicBezTo>
                      <a:pt x="1260" y="143"/>
                      <a:pt x="1316" y="129"/>
                      <a:pt x="1316" y="117"/>
                    </a:cubicBezTo>
                    <a:cubicBezTo>
                      <a:pt x="1318" y="105"/>
                      <a:pt x="1335" y="124"/>
                      <a:pt x="1316" y="136"/>
                    </a:cubicBezTo>
                    <a:cubicBezTo>
                      <a:pt x="1300" y="147"/>
                      <a:pt x="1263" y="145"/>
                      <a:pt x="1246" y="150"/>
                    </a:cubicBezTo>
                    <a:cubicBezTo>
                      <a:pt x="1232" y="157"/>
                      <a:pt x="1258" y="166"/>
                      <a:pt x="1274" y="180"/>
                    </a:cubicBezTo>
                    <a:cubicBezTo>
                      <a:pt x="1290" y="192"/>
                      <a:pt x="1253" y="185"/>
                      <a:pt x="1237" y="168"/>
                    </a:cubicBezTo>
                    <a:cubicBezTo>
                      <a:pt x="1223" y="152"/>
                      <a:pt x="1188" y="152"/>
                      <a:pt x="1172" y="154"/>
                    </a:cubicBezTo>
                    <a:cubicBezTo>
                      <a:pt x="1153" y="154"/>
                      <a:pt x="1158" y="187"/>
                      <a:pt x="1172" y="187"/>
                    </a:cubicBezTo>
                    <a:cubicBezTo>
                      <a:pt x="1186" y="187"/>
                      <a:pt x="1197" y="192"/>
                      <a:pt x="1211" y="213"/>
                    </a:cubicBezTo>
                    <a:cubicBezTo>
                      <a:pt x="1225" y="234"/>
                      <a:pt x="1253" y="229"/>
                      <a:pt x="1253" y="238"/>
                    </a:cubicBezTo>
                    <a:cubicBezTo>
                      <a:pt x="1253" y="248"/>
                      <a:pt x="1216" y="231"/>
                      <a:pt x="1195" y="227"/>
                    </a:cubicBezTo>
                    <a:cubicBezTo>
                      <a:pt x="1174" y="224"/>
                      <a:pt x="1142" y="236"/>
                      <a:pt x="1142" y="252"/>
                    </a:cubicBezTo>
                    <a:cubicBezTo>
                      <a:pt x="1139" y="266"/>
                      <a:pt x="1172" y="264"/>
                      <a:pt x="1193" y="252"/>
                    </a:cubicBezTo>
                    <a:cubicBezTo>
                      <a:pt x="1211" y="241"/>
                      <a:pt x="1197" y="257"/>
                      <a:pt x="1188" y="266"/>
                    </a:cubicBezTo>
                    <a:cubicBezTo>
                      <a:pt x="1176" y="276"/>
                      <a:pt x="1211" y="283"/>
                      <a:pt x="1211" y="294"/>
                    </a:cubicBezTo>
                    <a:cubicBezTo>
                      <a:pt x="1211" y="306"/>
                      <a:pt x="1186" y="301"/>
                      <a:pt x="1183" y="292"/>
                    </a:cubicBezTo>
                    <a:cubicBezTo>
                      <a:pt x="1181" y="280"/>
                      <a:pt x="1172" y="271"/>
                      <a:pt x="1146" y="273"/>
                    </a:cubicBezTo>
                    <a:cubicBezTo>
                      <a:pt x="1123" y="276"/>
                      <a:pt x="1128" y="292"/>
                      <a:pt x="1144" y="294"/>
                    </a:cubicBezTo>
                    <a:cubicBezTo>
                      <a:pt x="1158" y="294"/>
                      <a:pt x="1160" y="306"/>
                      <a:pt x="1144" y="306"/>
                    </a:cubicBezTo>
                    <a:cubicBezTo>
                      <a:pt x="1125" y="306"/>
                      <a:pt x="1088" y="318"/>
                      <a:pt x="1100" y="329"/>
                    </a:cubicBezTo>
                    <a:cubicBezTo>
                      <a:pt x="1114" y="341"/>
                      <a:pt x="1160" y="329"/>
                      <a:pt x="1169" y="336"/>
                    </a:cubicBezTo>
                    <a:cubicBezTo>
                      <a:pt x="1179" y="343"/>
                      <a:pt x="1202" y="346"/>
                      <a:pt x="1207" y="339"/>
                    </a:cubicBezTo>
                    <a:cubicBezTo>
                      <a:pt x="1211" y="329"/>
                      <a:pt x="1232" y="334"/>
                      <a:pt x="1251" y="334"/>
                    </a:cubicBezTo>
                    <a:cubicBezTo>
                      <a:pt x="1270" y="334"/>
                      <a:pt x="1274" y="336"/>
                      <a:pt x="1281" y="343"/>
                    </a:cubicBezTo>
                    <a:cubicBezTo>
                      <a:pt x="1290" y="350"/>
                      <a:pt x="1307" y="348"/>
                      <a:pt x="1316" y="341"/>
                    </a:cubicBezTo>
                    <a:cubicBezTo>
                      <a:pt x="1328" y="334"/>
                      <a:pt x="1328" y="334"/>
                      <a:pt x="1339" y="334"/>
                    </a:cubicBezTo>
                    <a:cubicBezTo>
                      <a:pt x="1353" y="334"/>
                      <a:pt x="1355" y="325"/>
                      <a:pt x="1349" y="315"/>
                    </a:cubicBezTo>
                    <a:cubicBezTo>
                      <a:pt x="1342" y="304"/>
                      <a:pt x="1325" y="322"/>
                      <a:pt x="1323" y="315"/>
                    </a:cubicBezTo>
                    <a:cubicBezTo>
                      <a:pt x="1321" y="306"/>
                      <a:pt x="1307" y="301"/>
                      <a:pt x="1279" y="306"/>
                    </a:cubicBezTo>
                    <a:cubicBezTo>
                      <a:pt x="1253" y="311"/>
                      <a:pt x="1265" y="290"/>
                      <a:pt x="1281" y="294"/>
                    </a:cubicBezTo>
                    <a:cubicBezTo>
                      <a:pt x="1297" y="299"/>
                      <a:pt x="1318" y="297"/>
                      <a:pt x="1337" y="292"/>
                    </a:cubicBezTo>
                    <a:cubicBezTo>
                      <a:pt x="1353" y="287"/>
                      <a:pt x="1339" y="278"/>
                      <a:pt x="1339" y="271"/>
                    </a:cubicBezTo>
                    <a:cubicBezTo>
                      <a:pt x="1339" y="264"/>
                      <a:pt x="1362" y="269"/>
                      <a:pt x="1379" y="269"/>
                    </a:cubicBezTo>
                    <a:cubicBezTo>
                      <a:pt x="1395" y="269"/>
                      <a:pt x="1421" y="241"/>
                      <a:pt x="1421" y="224"/>
                    </a:cubicBezTo>
                    <a:cubicBezTo>
                      <a:pt x="1423" y="208"/>
                      <a:pt x="1383" y="213"/>
                      <a:pt x="1365" y="213"/>
                    </a:cubicBezTo>
                    <a:cubicBezTo>
                      <a:pt x="1346" y="213"/>
                      <a:pt x="1376" y="199"/>
                      <a:pt x="1414" y="201"/>
                    </a:cubicBezTo>
                    <a:cubicBezTo>
                      <a:pt x="1449" y="201"/>
                      <a:pt x="1432" y="185"/>
                      <a:pt x="1439" y="180"/>
                    </a:cubicBezTo>
                    <a:cubicBezTo>
                      <a:pt x="1446" y="175"/>
                      <a:pt x="1463" y="187"/>
                      <a:pt x="1481" y="182"/>
                    </a:cubicBezTo>
                    <a:cubicBezTo>
                      <a:pt x="1500" y="180"/>
                      <a:pt x="1486" y="164"/>
                      <a:pt x="1500" y="164"/>
                    </a:cubicBezTo>
                    <a:cubicBezTo>
                      <a:pt x="1507" y="164"/>
                      <a:pt x="1528" y="150"/>
                      <a:pt x="1565" y="129"/>
                    </a:cubicBezTo>
                    <a:cubicBezTo>
                      <a:pt x="1604" y="108"/>
                      <a:pt x="1634" y="110"/>
                      <a:pt x="1637" y="98"/>
                    </a:cubicBezTo>
                    <a:cubicBezTo>
                      <a:pt x="1639" y="87"/>
                      <a:pt x="1583" y="98"/>
                      <a:pt x="1574" y="96"/>
                    </a:cubicBezTo>
                    <a:cubicBezTo>
                      <a:pt x="1565" y="91"/>
                      <a:pt x="1611" y="82"/>
                      <a:pt x="1623" y="84"/>
                    </a:cubicBezTo>
                    <a:cubicBezTo>
                      <a:pt x="1634" y="87"/>
                      <a:pt x="1649" y="84"/>
                      <a:pt x="1688" y="66"/>
                    </a:cubicBezTo>
                    <a:cubicBezTo>
                      <a:pt x="1728" y="47"/>
                      <a:pt x="1709" y="42"/>
                      <a:pt x="1693" y="45"/>
                    </a:cubicBezTo>
                    <a:cubicBezTo>
                      <a:pt x="1679" y="47"/>
                      <a:pt x="1660" y="42"/>
                      <a:pt x="1660" y="31"/>
                    </a:cubicBezTo>
                    <a:cubicBezTo>
                      <a:pt x="1663" y="21"/>
                      <a:pt x="1637" y="31"/>
                      <a:pt x="1637" y="24"/>
                    </a:cubicBezTo>
                    <a:cubicBezTo>
                      <a:pt x="1634" y="19"/>
                      <a:pt x="1614" y="21"/>
                      <a:pt x="1588" y="31"/>
                    </a:cubicBezTo>
                    <a:cubicBezTo>
                      <a:pt x="1565" y="40"/>
                      <a:pt x="1586" y="21"/>
                      <a:pt x="1597" y="17"/>
                    </a:cubicBezTo>
                    <a:cubicBezTo>
                      <a:pt x="1607" y="14"/>
                      <a:pt x="1535" y="17"/>
                      <a:pt x="1523" y="10"/>
                    </a:cubicBezTo>
                    <a:cubicBezTo>
                      <a:pt x="1509" y="0"/>
                      <a:pt x="1495" y="24"/>
                      <a:pt x="1486" y="12"/>
                    </a:cubicBezTo>
                    <a:cubicBezTo>
                      <a:pt x="1474" y="0"/>
                      <a:pt x="1444" y="10"/>
                      <a:pt x="1449" y="19"/>
                    </a:cubicBezTo>
                    <a:cubicBezTo>
                      <a:pt x="1451" y="26"/>
                      <a:pt x="1444" y="26"/>
                      <a:pt x="1432" y="17"/>
                    </a:cubicBezTo>
                    <a:cubicBezTo>
                      <a:pt x="1421" y="7"/>
                      <a:pt x="1400" y="19"/>
                      <a:pt x="1379" y="17"/>
                    </a:cubicBezTo>
                    <a:cubicBezTo>
                      <a:pt x="1360" y="12"/>
                      <a:pt x="1367" y="31"/>
                      <a:pt x="1346" y="21"/>
                    </a:cubicBezTo>
                    <a:cubicBezTo>
                      <a:pt x="1325" y="12"/>
                      <a:pt x="1302" y="17"/>
                      <a:pt x="1307" y="21"/>
                    </a:cubicBezTo>
                    <a:cubicBezTo>
                      <a:pt x="1314" y="24"/>
                      <a:pt x="1307" y="28"/>
                      <a:pt x="1297" y="26"/>
                    </a:cubicBezTo>
                    <a:cubicBezTo>
                      <a:pt x="1286" y="24"/>
                      <a:pt x="1279" y="26"/>
                      <a:pt x="1283" y="35"/>
                    </a:cubicBezTo>
                    <a:cubicBezTo>
                      <a:pt x="1288" y="47"/>
                      <a:pt x="1249" y="33"/>
                      <a:pt x="1249" y="45"/>
                    </a:cubicBezTo>
                    <a:cubicBezTo>
                      <a:pt x="1249" y="54"/>
                      <a:pt x="1235" y="61"/>
                      <a:pt x="1223" y="52"/>
                    </a:cubicBezTo>
                    <a:cubicBezTo>
                      <a:pt x="1211" y="42"/>
                      <a:pt x="1176" y="38"/>
                      <a:pt x="1186" y="47"/>
                    </a:cubicBezTo>
                    <a:cubicBezTo>
                      <a:pt x="1197" y="56"/>
                      <a:pt x="1153" y="52"/>
                      <a:pt x="1165" y="59"/>
                    </a:cubicBezTo>
                    <a:cubicBezTo>
                      <a:pt x="1176" y="68"/>
                      <a:pt x="1151" y="75"/>
                      <a:pt x="1151" y="70"/>
                    </a:cubicBezTo>
                    <a:cubicBezTo>
                      <a:pt x="1151" y="66"/>
                      <a:pt x="1128" y="56"/>
                      <a:pt x="1118" y="66"/>
                    </a:cubicBezTo>
                    <a:cubicBezTo>
                      <a:pt x="1109" y="73"/>
                      <a:pt x="1107" y="84"/>
                      <a:pt x="1102" y="77"/>
                    </a:cubicBezTo>
                    <a:cubicBezTo>
                      <a:pt x="1097" y="73"/>
                      <a:pt x="1077" y="75"/>
                      <a:pt x="1056" y="82"/>
                    </a:cubicBezTo>
                    <a:cubicBezTo>
                      <a:pt x="1037" y="89"/>
                      <a:pt x="1058" y="96"/>
                      <a:pt x="1072" y="87"/>
                    </a:cubicBezTo>
                    <a:close/>
                    <a:moveTo>
                      <a:pt x="1309" y="901"/>
                    </a:moveTo>
                    <a:lnTo>
                      <a:pt x="1309" y="901"/>
                    </a:lnTo>
                    <a:cubicBezTo>
                      <a:pt x="1316" y="901"/>
                      <a:pt x="1330" y="878"/>
                      <a:pt x="1311" y="878"/>
                    </a:cubicBezTo>
                    <a:cubicBezTo>
                      <a:pt x="1295" y="880"/>
                      <a:pt x="1300" y="903"/>
                      <a:pt x="1309" y="901"/>
                    </a:cubicBezTo>
                    <a:close/>
                    <a:moveTo>
                      <a:pt x="1228" y="882"/>
                    </a:moveTo>
                    <a:lnTo>
                      <a:pt x="1228" y="882"/>
                    </a:lnTo>
                    <a:cubicBezTo>
                      <a:pt x="1242" y="892"/>
                      <a:pt x="1265" y="866"/>
                      <a:pt x="1263" y="857"/>
                    </a:cubicBezTo>
                    <a:cubicBezTo>
                      <a:pt x="1260" y="850"/>
                      <a:pt x="1209" y="871"/>
                      <a:pt x="1228" y="882"/>
                    </a:cubicBezTo>
                    <a:close/>
                    <a:moveTo>
                      <a:pt x="1295" y="828"/>
                    </a:moveTo>
                    <a:lnTo>
                      <a:pt x="1295" y="828"/>
                    </a:lnTo>
                    <a:cubicBezTo>
                      <a:pt x="1297" y="819"/>
                      <a:pt x="1263" y="817"/>
                      <a:pt x="1265" y="805"/>
                    </a:cubicBezTo>
                    <a:cubicBezTo>
                      <a:pt x="1267" y="796"/>
                      <a:pt x="1235" y="786"/>
                      <a:pt x="1223" y="782"/>
                    </a:cubicBezTo>
                    <a:cubicBezTo>
                      <a:pt x="1214" y="775"/>
                      <a:pt x="1197" y="773"/>
                      <a:pt x="1197" y="761"/>
                    </a:cubicBezTo>
                    <a:cubicBezTo>
                      <a:pt x="1197" y="749"/>
                      <a:pt x="1174" y="759"/>
                      <a:pt x="1174" y="775"/>
                    </a:cubicBezTo>
                    <a:cubicBezTo>
                      <a:pt x="1172" y="791"/>
                      <a:pt x="1162" y="789"/>
                      <a:pt x="1167" y="805"/>
                    </a:cubicBezTo>
                    <a:cubicBezTo>
                      <a:pt x="1172" y="821"/>
                      <a:pt x="1149" y="824"/>
                      <a:pt x="1151" y="833"/>
                    </a:cubicBezTo>
                    <a:cubicBezTo>
                      <a:pt x="1153" y="843"/>
                      <a:pt x="1165" y="831"/>
                      <a:pt x="1176" y="831"/>
                    </a:cubicBezTo>
                    <a:cubicBezTo>
                      <a:pt x="1188" y="831"/>
                      <a:pt x="1174" y="847"/>
                      <a:pt x="1188" y="850"/>
                    </a:cubicBezTo>
                    <a:cubicBezTo>
                      <a:pt x="1200" y="850"/>
                      <a:pt x="1218" y="838"/>
                      <a:pt x="1223" y="828"/>
                    </a:cubicBezTo>
                    <a:cubicBezTo>
                      <a:pt x="1228" y="821"/>
                      <a:pt x="1237" y="819"/>
                      <a:pt x="1251" y="828"/>
                    </a:cubicBezTo>
                    <a:cubicBezTo>
                      <a:pt x="1265" y="838"/>
                      <a:pt x="1293" y="838"/>
                      <a:pt x="1295" y="828"/>
                    </a:cubicBezTo>
                    <a:close/>
                    <a:moveTo>
                      <a:pt x="1602" y="747"/>
                    </a:moveTo>
                    <a:lnTo>
                      <a:pt x="1602" y="747"/>
                    </a:lnTo>
                    <a:cubicBezTo>
                      <a:pt x="1614" y="747"/>
                      <a:pt x="1616" y="761"/>
                      <a:pt x="1634" y="777"/>
                    </a:cubicBezTo>
                    <a:cubicBezTo>
                      <a:pt x="1651" y="791"/>
                      <a:pt x="1653" y="782"/>
                      <a:pt x="1656" y="770"/>
                    </a:cubicBezTo>
                    <a:cubicBezTo>
                      <a:pt x="1658" y="761"/>
                      <a:pt x="1679" y="768"/>
                      <a:pt x="1679" y="759"/>
                    </a:cubicBezTo>
                    <a:cubicBezTo>
                      <a:pt x="1677" y="747"/>
                      <a:pt x="1693" y="735"/>
                      <a:pt x="1704" y="731"/>
                    </a:cubicBezTo>
                    <a:cubicBezTo>
                      <a:pt x="1716" y="726"/>
                      <a:pt x="1695" y="714"/>
                      <a:pt x="1681" y="716"/>
                    </a:cubicBezTo>
                    <a:cubicBezTo>
                      <a:pt x="1665" y="716"/>
                      <a:pt x="1663" y="707"/>
                      <a:pt x="1663" y="700"/>
                    </a:cubicBezTo>
                    <a:cubicBezTo>
                      <a:pt x="1663" y="693"/>
                      <a:pt x="1634" y="677"/>
                      <a:pt x="1625" y="679"/>
                    </a:cubicBezTo>
                    <a:cubicBezTo>
                      <a:pt x="1616" y="682"/>
                      <a:pt x="1600" y="668"/>
                      <a:pt x="1588" y="668"/>
                    </a:cubicBezTo>
                    <a:cubicBezTo>
                      <a:pt x="1574" y="665"/>
                      <a:pt x="1558" y="656"/>
                      <a:pt x="1560" y="642"/>
                    </a:cubicBezTo>
                    <a:cubicBezTo>
                      <a:pt x="1560" y="630"/>
                      <a:pt x="1583" y="647"/>
                      <a:pt x="1588" y="637"/>
                    </a:cubicBezTo>
                    <a:cubicBezTo>
                      <a:pt x="1593" y="626"/>
                      <a:pt x="1565" y="633"/>
                      <a:pt x="1565" y="623"/>
                    </a:cubicBezTo>
                    <a:cubicBezTo>
                      <a:pt x="1562" y="616"/>
                      <a:pt x="1569" y="619"/>
                      <a:pt x="1576" y="614"/>
                    </a:cubicBezTo>
                    <a:cubicBezTo>
                      <a:pt x="1581" y="609"/>
                      <a:pt x="1572" y="600"/>
                      <a:pt x="1565" y="598"/>
                    </a:cubicBezTo>
                    <a:cubicBezTo>
                      <a:pt x="1558" y="593"/>
                      <a:pt x="1555" y="604"/>
                      <a:pt x="1549" y="604"/>
                    </a:cubicBezTo>
                    <a:cubicBezTo>
                      <a:pt x="1544" y="604"/>
                      <a:pt x="1549" y="593"/>
                      <a:pt x="1553" y="588"/>
                    </a:cubicBezTo>
                    <a:cubicBezTo>
                      <a:pt x="1558" y="581"/>
                      <a:pt x="1532" y="574"/>
                      <a:pt x="1521" y="577"/>
                    </a:cubicBezTo>
                    <a:cubicBezTo>
                      <a:pt x="1509" y="581"/>
                      <a:pt x="1504" y="574"/>
                      <a:pt x="1504" y="567"/>
                    </a:cubicBezTo>
                    <a:cubicBezTo>
                      <a:pt x="1504" y="558"/>
                      <a:pt x="1486" y="567"/>
                      <a:pt x="1479" y="572"/>
                    </a:cubicBezTo>
                    <a:cubicBezTo>
                      <a:pt x="1470" y="579"/>
                      <a:pt x="1460" y="567"/>
                      <a:pt x="1470" y="565"/>
                    </a:cubicBezTo>
                    <a:cubicBezTo>
                      <a:pt x="1481" y="565"/>
                      <a:pt x="1490" y="558"/>
                      <a:pt x="1488" y="549"/>
                    </a:cubicBezTo>
                    <a:cubicBezTo>
                      <a:pt x="1486" y="539"/>
                      <a:pt x="1460" y="539"/>
                      <a:pt x="1456" y="549"/>
                    </a:cubicBezTo>
                    <a:cubicBezTo>
                      <a:pt x="1451" y="560"/>
                      <a:pt x="1432" y="539"/>
                      <a:pt x="1432" y="530"/>
                    </a:cubicBezTo>
                    <a:cubicBezTo>
                      <a:pt x="1432" y="521"/>
                      <a:pt x="1402" y="528"/>
                      <a:pt x="1407" y="514"/>
                    </a:cubicBezTo>
                    <a:cubicBezTo>
                      <a:pt x="1409" y="499"/>
                      <a:pt x="1372" y="497"/>
                      <a:pt x="1360" y="497"/>
                    </a:cubicBezTo>
                    <a:cubicBezTo>
                      <a:pt x="1351" y="497"/>
                      <a:pt x="1335" y="504"/>
                      <a:pt x="1337" y="514"/>
                    </a:cubicBezTo>
                    <a:cubicBezTo>
                      <a:pt x="1339" y="523"/>
                      <a:pt x="1325" y="521"/>
                      <a:pt x="1323" y="509"/>
                    </a:cubicBezTo>
                    <a:cubicBezTo>
                      <a:pt x="1321" y="499"/>
                      <a:pt x="1297" y="521"/>
                      <a:pt x="1288" y="521"/>
                    </a:cubicBezTo>
                    <a:cubicBezTo>
                      <a:pt x="1281" y="521"/>
                      <a:pt x="1293" y="492"/>
                      <a:pt x="1290" y="486"/>
                    </a:cubicBezTo>
                    <a:cubicBezTo>
                      <a:pt x="1286" y="476"/>
                      <a:pt x="1281" y="474"/>
                      <a:pt x="1274" y="460"/>
                    </a:cubicBezTo>
                    <a:cubicBezTo>
                      <a:pt x="1270" y="446"/>
                      <a:pt x="1242" y="451"/>
                      <a:pt x="1232" y="460"/>
                    </a:cubicBezTo>
                    <a:cubicBezTo>
                      <a:pt x="1225" y="469"/>
                      <a:pt x="1202" y="465"/>
                      <a:pt x="1188" y="479"/>
                    </a:cubicBezTo>
                    <a:cubicBezTo>
                      <a:pt x="1174" y="490"/>
                      <a:pt x="1188" y="504"/>
                      <a:pt x="1195" y="509"/>
                    </a:cubicBezTo>
                    <a:cubicBezTo>
                      <a:pt x="1200" y="514"/>
                      <a:pt x="1174" y="521"/>
                      <a:pt x="1183" y="528"/>
                    </a:cubicBezTo>
                    <a:cubicBezTo>
                      <a:pt x="1193" y="537"/>
                      <a:pt x="1204" y="532"/>
                      <a:pt x="1207" y="544"/>
                    </a:cubicBezTo>
                    <a:cubicBezTo>
                      <a:pt x="1207" y="558"/>
                      <a:pt x="1174" y="542"/>
                      <a:pt x="1169" y="530"/>
                    </a:cubicBezTo>
                    <a:cubicBezTo>
                      <a:pt x="1165" y="521"/>
                      <a:pt x="1172" y="511"/>
                      <a:pt x="1165" y="504"/>
                    </a:cubicBezTo>
                    <a:cubicBezTo>
                      <a:pt x="1158" y="495"/>
                      <a:pt x="1165" y="486"/>
                      <a:pt x="1176" y="474"/>
                    </a:cubicBezTo>
                    <a:cubicBezTo>
                      <a:pt x="1188" y="460"/>
                      <a:pt x="1197" y="462"/>
                      <a:pt x="1197" y="453"/>
                    </a:cubicBezTo>
                    <a:cubicBezTo>
                      <a:pt x="1197" y="446"/>
                      <a:pt x="1146" y="446"/>
                      <a:pt x="1114" y="474"/>
                    </a:cubicBezTo>
                    <a:cubicBezTo>
                      <a:pt x="1083" y="504"/>
                      <a:pt x="1093" y="542"/>
                      <a:pt x="1095" y="549"/>
                    </a:cubicBezTo>
                    <a:cubicBezTo>
                      <a:pt x="1097" y="556"/>
                      <a:pt x="1123" y="553"/>
                      <a:pt x="1139" y="558"/>
                    </a:cubicBezTo>
                    <a:cubicBezTo>
                      <a:pt x="1156" y="563"/>
                      <a:pt x="1149" y="567"/>
                      <a:pt x="1135" y="567"/>
                    </a:cubicBezTo>
                    <a:cubicBezTo>
                      <a:pt x="1123" y="565"/>
                      <a:pt x="1102" y="560"/>
                      <a:pt x="1104" y="570"/>
                    </a:cubicBezTo>
                    <a:cubicBezTo>
                      <a:pt x="1104" y="579"/>
                      <a:pt x="1130" y="593"/>
                      <a:pt x="1144" y="591"/>
                    </a:cubicBezTo>
                    <a:cubicBezTo>
                      <a:pt x="1160" y="586"/>
                      <a:pt x="1160" y="586"/>
                      <a:pt x="1167" y="595"/>
                    </a:cubicBezTo>
                    <a:cubicBezTo>
                      <a:pt x="1172" y="602"/>
                      <a:pt x="1190" y="600"/>
                      <a:pt x="1209" y="602"/>
                    </a:cubicBezTo>
                    <a:cubicBezTo>
                      <a:pt x="1228" y="602"/>
                      <a:pt x="1246" y="609"/>
                      <a:pt x="1256" y="609"/>
                    </a:cubicBezTo>
                    <a:cubicBezTo>
                      <a:pt x="1265" y="611"/>
                      <a:pt x="1274" y="604"/>
                      <a:pt x="1277" y="600"/>
                    </a:cubicBezTo>
                    <a:cubicBezTo>
                      <a:pt x="1281" y="595"/>
                      <a:pt x="1316" y="609"/>
                      <a:pt x="1325" y="607"/>
                    </a:cubicBezTo>
                    <a:cubicBezTo>
                      <a:pt x="1337" y="607"/>
                      <a:pt x="1330" y="598"/>
                      <a:pt x="1323" y="593"/>
                    </a:cubicBezTo>
                    <a:cubicBezTo>
                      <a:pt x="1316" y="591"/>
                      <a:pt x="1318" y="579"/>
                      <a:pt x="1328" y="584"/>
                    </a:cubicBezTo>
                    <a:cubicBezTo>
                      <a:pt x="1337" y="588"/>
                      <a:pt x="1351" y="591"/>
                      <a:pt x="1353" y="600"/>
                    </a:cubicBezTo>
                    <a:cubicBezTo>
                      <a:pt x="1355" y="607"/>
                      <a:pt x="1362" y="602"/>
                      <a:pt x="1365" y="609"/>
                    </a:cubicBezTo>
                    <a:cubicBezTo>
                      <a:pt x="1365" y="616"/>
                      <a:pt x="1395" y="623"/>
                      <a:pt x="1395" y="633"/>
                    </a:cubicBezTo>
                    <a:cubicBezTo>
                      <a:pt x="1397" y="640"/>
                      <a:pt x="1367" y="642"/>
                      <a:pt x="1376" y="649"/>
                    </a:cubicBezTo>
                    <a:cubicBezTo>
                      <a:pt x="1383" y="656"/>
                      <a:pt x="1397" y="642"/>
                      <a:pt x="1409" y="640"/>
                    </a:cubicBezTo>
                    <a:cubicBezTo>
                      <a:pt x="1421" y="640"/>
                      <a:pt x="1421" y="665"/>
                      <a:pt x="1428" y="661"/>
                    </a:cubicBezTo>
                    <a:cubicBezTo>
                      <a:pt x="1439" y="656"/>
                      <a:pt x="1449" y="665"/>
                      <a:pt x="1460" y="682"/>
                    </a:cubicBezTo>
                    <a:cubicBezTo>
                      <a:pt x="1472" y="698"/>
                      <a:pt x="1460" y="712"/>
                      <a:pt x="1460" y="719"/>
                    </a:cubicBezTo>
                    <a:cubicBezTo>
                      <a:pt x="1460" y="724"/>
                      <a:pt x="1483" y="724"/>
                      <a:pt x="1495" y="716"/>
                    </a:cubicBezTo>
                    <a:cubicBezTo>
                      <a:pt x="1507" y="709"/>
                      <a:pt x="1518" y="724"/>
                      <a:pt x="1528" y="733"/>
                    </a:cubicBezTo>
                    <a:cubicBezTo>
                      <a:pt x="1537" y="740"/>
                      <a:pt x="1493" y="754"/>
                      <a:pt x="1497" y="747"/>
                    </a:cubicBezTo>
                    <a:cubicBezTo>
                      <a:pt x="1500" y="740"/>
                      <a:pt x="1470" y="716"/>
                      <a:pt x="1444" y="728"/>
                    </a:cubicBezTo>
                    <a:cubicBezTo>
                      <a:pt x="1416" y="738"/>
                      <a:pt x="1435" y="754"/>
                      <a:pt x="1437" y="763"/>
                    </a:cubicBezTo>
                    <a:cubicBezTo>
                      <a:pt x="1442" y="773"/>
                      <a:pt x="1414" y="782"/>
                      <a:pt x="1388" y="773"/>
                    </a:cubicBezTo>
                    <a:cubicBezTo>
                      <a:pt x="1362" y="766"/>
                      <a:pt x="1369" y="780"/>
                      <a:pt x="1360" y="780"/>
                    </a:cubicBezTo>
                    <a:cubicBezTo>
                      <a:pt x="1349" y="780"/>
                      <a:pt x="1337" y="796"/>
                      <a:pt x="1346" y="805"/>
                    </a:cubicBezTo>
                    <a:cubicBezTo>
                      <a:pt x="1355" y="817"/>
                      <a:pt x="1376" y="807"/>
                      <a:pt x="1395" y="807"/>
                    </a:cubicBezTo>
                    <a:cubicBezTo>
                      <a:pt x="1411" y="807"/>
                      <a:pt x="1414" y="812"/>
                      <a:pt x="1416" y="803"/>
                    </a:cubicBezTo>
                    <a:cubicBezTo>
                      <a:pt x="1416" y="794"/>
                      <a:pt x="1435" y="798"/>
                      <a:pt x="1446" y="803"/>
                    </a:cubicBezTo>
                    <a:cubicBezTo>
                      <a:pt x="1460" y="805"/>
                      <a:pt x="1456" y="821"/>
                      <a:pt x="1472" y="824"/>
                    </a:cubicBezTo>
                    <a:cubicBezTo>
                      <a:pt x="1486" y="826"/>
                      <a:pt x="1474" y="840"/>
                      <a:pt x="1483" y="852"/>
                    </a:cubicBezTo>
                    <a:cubicBezTo>
                      <a:pt x="1493" y="861"/>
                      <a:pt x="1523" y="857"/>
                      <a:pt x="1535" y="866"/>
                    </a:cubicBezTo>
                    <a:cubicBezTo>
                      <a:pt x="1546" y="878"/>
                      <a:pt x="1593" y="901"/>
                      <a:pt x="1600" y="892"/>
                    </a:cubicBezTo>
                    <a:cubicBezTo>
                      <a:pt x="1609" y="882"/>
                      <a:pt x="1560" y="840"/>
                      <a:pt x="1544" y="836"/>
                    </a:cubicBezTo>
                    <a:cubicBezTo>
                      <a:pt x="1530" y="831"/>
                      <a:pt x="1560" y="826"/>
                      <a:pt x="1576" y="843"/>
                    </a:cubicBezTo>
                    <a:cubicBezTo>
                      <a:pt x="1595" y="857"/>
                      <a:pt x="1621" y="861"/>
                      <a:pt x="1634" y="845"/>
                    </a:cubicBezTo>
                    <a:cubicBezTo>
                      <a:pt x="1649" y="828"/>
                      <a:pt x="1623" y="833"/>
                      <a:pt x="1623" y="821"/>
                    </a:cubicBezTo>
                    <a:cubicBezTo>
                      <a:pt x="1623" y="807"/>
                      <a:pt x="1614" y="791"/>
                      <a:pt x="1602" y="791"/>
                    </a:cubicBezTo>
                    <a:cubicBezTo>
                      <a:pt x="1588" y="791"/>
                      <a:pt x="1555" y="766"/>
                      <a:pt x="1567" y="759"/>
                    </a:cubicBezTo>
                    <a:cubicBezTo>
                      <a:pt x="1579" y="754"/>
                      <a:pt x="1562" y="747"/>
                      <a:pt x="1572" y="735"/>
                    </a:cubicBezTo>
                    <a:cubicBezTo>
                      <a:pt x="1581" y="726"/>
                      <a:pt x="1590" y="745"/>
                      <a:pt x="1602" y="747"/>
                    </a:cubicBezTo>
                    <a:close/>
                    <a:moveTo>
                      <a:pt x="1404" y="700"/>
                    </a:moveTo>
                    <a:lnTo>
                      <a:pt x="1404" y="700"/>
                    </a:lnTo>
                    <a:cubicBezTo>
                      <a:pt x="1416" y="698"/>
                      <a:pt x="1414" y="682"/>
                      <a:pt x="1407" y="672"/>
                    </a:cubicBezTo>
                    <a:cubicBezTo>
                      <a:pt x="1402" y="665"/>
                      <a:pt x="1390" y="665"/>
                      <a:pt x="1379" y="665"/>
                    </a:cubicBezTo>
                    <a:cubicBezTo>
                      <a:pt x="1369" y="668"/>
                      <a:pt x="1351" y="682"/>
                      <a:pt x="1360" y="698"/>
                    </a:cubicBezTo>
                    <a:cubicBezTo>
                      <a:pt x="1369" y="714"/>
                      <a:pt x="1393" y="703"/>
                      <a:pt x="1404" y="700"/>
                    </a:cubicBezTo>
                    <a:close/>
                    <a:moveTo>
                      <a:pt x="1286" y="455"/>
                    </a:moveTo>
                    <a:lnTo>
                      <a:pt x="1286" y="455"/>
                    </a:lnTo>
                    <a:cubicBezTo>
                      <a:pt x="1281" y="467"/>
                      <a:pt x="1297" y="467"/>
                      <a:pt x="1300" y="481"/>
                    </a:cubicBezTo>
                    <a:cubicBezTo>
                      <a:pt x="1300" y="495"/>
                      <a:pt x="1318" y="499"/>
                      <a:pt x="1332" y="492"/>
                    </a:cubicBezTo>
                    <a:cubicBezTo>
                      <a:pt x="1344" y="483"/>
                      <a:pt x="1381" y="495"/>
                      <a:pt x="1381" y="483"/>
                    </a:cubicBezTo>
                    <a:cubicBezTo>
                      <a:pt x="1381" y="474"/>
                      <a:pt x="1342" y="453"/>
                      <a:pt x="1328" y="458"/>
                    </a:cubicBezTo>
                    <a:cubicBezTo>
                      <a:pt x="1314" y="460"/>
                      <a:pt x="1293" y="444"/>
                      <a:pt x="1286" y="455"/>
                    </a:cubicBezTo>
                    <a:close/>
                    <a:moveTo>
                      <a:pt x="1639" y="1260"/>
                    </a:moveTo>
                    <a:lnTo>
                      <a:pt x="1639" y="1260"/>
                    </a:lnTo>
                    <a:cubicBezTo>
                      <a:pt x="1641" y="1267"/>
                      <a:pt x="1695" y="1291"/>
                      <a:pt x="1697" y="1279"/>
                    </a:cubicBezTo>
                    <a:cubicBezTo>
                      <a:pt x="1700" y="1270"/>
                      <a:pt x="1637" y="1253"/>
                      <a:pt x="1639" y="1260"/>
                    </a:cubicBezTo>
                    <a:close/>
                    <a:moveTo>
                      <a:pt x="1879" y="1316"/>
                    </a:moveTo>
                    <a:lnTo>
                      <a:pt x="1879" y="1316"/>
                    </a:lnTo>
                    <a:cubicBezTo>
                      <a:pt x="1874" y="1323"/>
                      <a:pt x="1870" y="1311"/>
                      <a:pt x="1877" y="1305"/>
                    </a:cubicBezTo>
                    <a:cubicBezTo>
                      <a:pt x="1886" y="1298"/>
                      <a:pt x="1877" y="1295"/>
                      <a:pt x="1867" y="1300"/>
                    </a:cubicBezTo>
                    <a:cubicBezTo>
                      <a:pt x="1860" y="1302"/>
                      <a:pt x="1862" y="1281"/>
                      <a:pt x="1870" y="1279"/>
                    </a:cubicBezTo>
                    <a:cubicBezTo>
                      <a:pt x="1877" y="1274"/>
                      <a:pt x="1853" y="1267"/>
                      <a:pt x="1853" y="1274"/>
                    </a:cubicBezTo>
                    <a:cubicBezTo>
                      <a:pt x="1853" y="1281"/>
                      <a:pt x="1835" y="1277"/>
                      <a:pt x="1835" y="1270"/>
                    </a:cubicBezTo>
                    <a:cubicBezTo>
                      <a:pt x="1832" y="1265"/>
                      <a:pt x="1821" y="1263"/>
                      <a:pt x="1823" y="1258"/>
                    </a:cubicBezTo>
                    <a:cubicBezTo>
                      <a:pt x="1828" y="1253"/>
                      <a:pt x="1809" y="1251"/>
                      <a:pt x="1807" y="1258"/>
                    </a:cubicBezTo>
                    <a:cubicBezTo>
                      <a:pt x="1807" y="1265"/>
                      <a:pt x="1800" y="1253"/>
                      <a:pt x="1809" y="1244"/>
                    </a:cubicBezTo>
                    <a:cubicBezTo>
                      <a:pt x="1818" y="1232"/>
                      <a:pt x="1816" y="1225"/>
                      <a:pt x="1825" y="1218"/>
                    </a:cubicBezTo>
                    <a:cubicBezTo>
                      <a:pt x="1835" y="1214"/>
                      <a:pt x="1823" y="1209"/>
                      <a:pt x="1814" y="1211"/>
                    </a:cubicBezTo>
                    <a:cubicBezTo>
                      <a:pt x="1804" y="1216"/>
                      <a:pt x="1781" y="1251"/>
                      <a:pt x="1781" y="1260"/>
                    </a:cubicBezTo>
                    <a:cubicBezTo>
                      <a:pt x="1781" y="1270"/>
                      <a:pt x="1779" y="1281"/>
                      <a:pt x="1772" y="1281"/>
                    </a:cubicBezTo>
                    <a:cubicBezTo>
                      <a:pt x="1763" y="1279"/>
                      <a:pt x="1751" y="1288"/>
                      <a:pt x="1758" y="1293"/>
                    </a:cubicBezTo>
                    <a:cubicBezTo>
                      <a:pt x="1765" y="1298"/>
                      <a:pt x="1742" y="1311"/>
                      <a:pt x="1753" y="1318"/>
                    </a:cubicBezTo>
                    <a:cubicBezTo>
                      <a:pt x="1760" y="1323"/>
                      <a:pt x="1774" y="1316"/>
                      <a:pt x="1786" y="1318"/>
                    </a:cubicBezTo>
                    <a:cubicBezTo>
                      <a:pt x="1797" y="1318"/>
                      <a:pt x="1807" y="1321"/>
                      <a:pt x="1816" y="1314"/>
                    </a:cubicBezTo>
                    <a:cubicBezTo>
                      <a:pt x="1825" y="1307"/>
                      <a:pt x="1825" y="1318"/>
                      <a:pt x="1835" y="1318"/>
                    </a:cubicBezTo>
                    <a:cubicBezTo>
                      <a:pt x="1844" y="1316"/>
                      <a:pt x="1830" y="1325"/>
                      <a:pt x="1830" y="1332"/>
                    </a:cubicBezTo>
                    <a:cubicBezTo>
                      <a:pt x="1830" y="1339"/>
                      <a:pt x="1842" y="1330"/>
                      <a:pt x="1848" y="1325"/>
                    </a:cubicBezTo>
                    <a:cubicBezTo>
                      <a:pt x="1855" y="1321"/>
                      <a:pt x="1865" y="1325"/>
                      <a:pt x="1860" y="1332"/>
                    </a:cubicBezTo>
                    <a:cubicBezTo>
                      <a:pt x="1858" y="1337"/>
                      <a:pt x="1881" y="1344"/>
                      <a:pt x="1888" y="1335"/>
                    </a:cubicBezTo>
                    <a:cubicBezTo>
                      <a:pt x="1893" y="1323"/>
                      <a:pt x="1881" y="1309"/>
                      <a:pt x="1879" y="1316"/>
                    </a:cubicBezTo>
                    <a:close/>
                    <a:moveTo>
                      <a:pt x="177" y="1141"/>
                    </a:moveTo>
                    <a:lnTo>
                      <a:pt x="177" y="1141"/>
                    </a:lnTo>
                    <a:cubicBezTo>
                      <a:pt x="158" y="1150"/>
                      <a:pt x="200" y="1195"/>
                      <a:pt x="209" y="1188"/>
                    </a:cubicBezTo>
                    <a:cubicBezTo>
                      <a:pt x="214" y="1185"/>
                      <a:pt x="197" y="1167"/>
                      <a:pt x="197" y="1155"/>
                    </a:cubicBezTo>
                    <a:cubicBezTo>
                      <a:pt x="197" y="1143"/>
                      <a:pt x="193" y="1132"/>
                      <a:pt x="177" y="1141"/>
                    </a:cubicBezTo>
                    <a:close/>
                    <a:moveTo>
                      <a:pt x="1728" y="1358"/>
                    </a:moveTo>
                    <a:lnTo>
                      <a:pt x="1728" y="1358"/>
                    </a:lnTo>
                    <a:cubicBezTo>
                      <a:pt x="1721" y="1358"/>
                      <a:pt x="1725" y="1349"/>
                      <a:pt x="1728" y="1342"/>
                    </a:cubicBezTo>
                    <a:cubicBezTo>
                      <a:pt x="1728" y="1337"/>
                      <a:pt x="1714" y="1344"/>
                      <a:pt x="1714" y="1351"/>
                    </a:cubicBezTo>
                    <a:cubicBezTo>
                      <a:pt x="1711" y="1358"/>
                      <a:pt x="1702" y="1360"/>
                      <a:pt x="1702" y="1363"/>
                    </a:cubicBezTo>
                    <a:cubicBezTo>
                      <a:pt x="1702" y="1375"/>
                      <a:pt x="1700" y="1370"/>
                      <a:pt x="1693" y="1372"/>
                    </a:cubicBezTo>
                    <a:cubicBezTo>
                      <a:pt x="1686" y="1377"/>
                      <a:pt x="1656" y="1372"/>
                      <a:pt x="1656" y="1365"/>
                    </a:cubicBezTo>
                    <a:cubicBezTo>
                      <a:pt x="1653" y="1358"/>
                      <a:pt x="1632" y="1356"/>
                      <a:pt x="1632" y="1346"/>
                    </a:cubicBezTo>
                    <a:cubicBezTo>
                      <a:pt x="1632" y="1337"/>
                      <a:pt x="1621" y="1335"/>
                      <a:pt x="1630" y="1325"/>
                    </a:cubicBezTo>
                    <a:cubicBezTo>
                      <a:pt x="1637" y="1316"/>
                      <a:pt x="1628" y="1311"/>
                      <a:pt x="1621" y="1318"/>
                    </a:cubicBezTo>
                    <a:cubicBezTo>
                      <a:pt x="1611" y="1325"/>
                      <a:pt x="1607" y="1314"/>
                      <a:pt x="1618" y="1309"/>
                    </a:cubicBezTo>
                    <a:cubicBezTo>
                      <a:pt x="1630" y="1305"/>
                      <a:pt x="1649" y="1302"/>
                      <a:pt x="1639" y="1281"/>
                    </a:cubicBezTo>
                    <a:cubicBezTo>
                      <a:pt x="1628" y="1263"/>
                      <a:pt x="1562" y="1288"/>
                      <a:pt x="1546" y="1298"/>
                    </a:cubicBezTo>
                    <a:cubicBezTo>
                      <a:pt x="1530" y="1307"/>
                      <a:pt x="1509" y="1337"/>
                      <a:pt x="1500" y="1337"/>
                    </a:cubicBezTo>
                    <a:cubicBezTo>
                      <a:pt x="1493" y="1337"/>
                      <a:pt x="1516" y="1321"/>
                      <a:pt x="1521" y="1314"/>
                    </a:cubicBezTo>
                    <a:cubicBezTo>
                      <a:pt x="1523" y="1309"/>
                      <a:pt x="1518" y="1302"/>
                      <a:pt x="1525" y="1305"/>
                    </a:cubicBezTo>
                    <a:cubicBezTo>
                      <a:pt x="1530" y="1307"/>
                      <a:pt x="1544" y="1284"/>
                      <a:pt x="1553" y="1277"/>
                    </a:cubicBezTo>
                    <a:cubicBezTo>
                      <a:pt x="1565" y="1270"/>
                      <a:pt x="1574" y="1277"/>
                      <a:pt x="1576" y="1270"/>
                    </a:cubicBezTo>
                    <a:cubicBezTo>
                      <a:pt x="1576" y="1265"/>
                      <a:pt x="1581" y="1260"/>
                      <a:pt x="1593" y="1251"/>
                    </a:cubicBezTo>
                    <a:cubicBezTo>
                      <a:pt x="1602" y="1244"/>
                      <a:pt x="1714" y="1244"/>
                      <a:pt x="1725" y="1244"/>
                    </a:cubicBezTo>
                    <a:cubicBezTo>
                      <a:pt x="1735" y="1246"/>
                      <a:pt x="1756" y="1230"/>
                      <a:pt x="1763" y="1220"/>
                    </a:cubicBezTo>
                    <a:cubicBezTo>
                      <a:pt x="1769" y="1211"/>
                      <a:pt x="1776" y="1211"/>
                      <a:pt x="1793" y="1214"/>
                    </a:cubicBezTo>
                    <a:cubicBezTo>
                      <a:pt x="1807" y="1214"/>
                      <a:pt x="1814" y="1200"/>
                      <a:pt x="1821" y="1195"/>
                    </a:cubicBezTo>
                    <a:cubicBezTo>
                      <a:pt x="1830" y="1190"/>
                      <a:pt x="1825" y="1188"/>
                      <a:pt x="1821" y="1185"/>
                    </a:cubicBezTo>
                    <a:cubicBezTo>
                      <a:pt x="1814" y="1185"/>
                      <a:pt x="1807" y="1181"/>
                      <a:pt x="1814" y="1181"/>
                    </a:cubicBezTo>
                    <a:cubicBezTo>
                      <a:pt x="1821" y="1179"/>
                      <a:pt x="1823" y="1176"/>
                      <a:pt x="1825" y="1167"/>
                    </a:cubicBezTo>
                    <a:cubicBezTo>
                      <a:pt x="1830" y="1158"/>
                      <a:pt x="1823" y="1162"/>
                      <a:pt x="1814" y="1150"/>
                    </a:cubicBezTo>
                    <a:cubicBezTo>
                      <a:pt x="1807" y="1139"/>
                      <a:pt x="1802" y="1155"/>
                      <a:pt x="1793" y="1153"/>
                    </a:cubicBezTo>
                    <a:cubicBezTo>
                      <a:pt x="1783" y="1153"/>
                      <a:pt x="1797" y="1141"/>
                      <a:pt x="1790" y="1136"/>
                    </a:cubicBezTo>
                    <a:cubicBezTo>
                      <a:pt x="1783" y="1132"/>
                      <a:pt x="1769" y="1134"/>
                      <a:pt x="1758" y="1143"/>
                    </a:cubicBezTo>
                    <a:cubicBezTo>
                      <a:pt x="1746" y="1153"/>
                      <a:pt x="1749" y="1143"/>
                      <a:pt x="1737" y="1153"/>
                    </a:cubicBezTo>
                    <a:cubicBezTo>
                      <a:pt x="1728" y="1162"/>
                      <a:pt x="1728" y="1148"/>
                      <a:pt x="1732" y="1146"/>
                    </a:cubicBezTo>
                    <a:cubicBezTo>
                      <a:pt x="1737" y="1141"/>
                      <a:pt x="1742" y="1146"/>
                      <a:pt x="1744" y="1139"/>
                    </a:cubicBezTo>
                    <a:cubicBezTo>
                      <a:pt x="1749" y="1134"/>
                      <a:pt x="1753" y="1139"/>
                      <a:pt x="1765" y="1132"/>
                    </a:cubicBezTo>
                    <a:cubicBezTo>
                      <a:pt x="1774" y="1125"/>
                      <a:pt x="1783" y="1129"/>
                      <a:pt x="1788" y="1122"/>
                    </a:cubicBezTo>
                    <a:cubicBezTo>
                      <a:pt x="1790" y="1118"/>
                      <a:pt x="1783" y="1111"/>
                      <a:pt x="1772" y="1113"/>
                    </a:cubicBezTo>
                    <a:cubicBezTo>
                      <a:pt x="1763" y="1115"/>
                      <a:pt x="1756" y="1099"/>
                      <a:pt x="1749" y="1104"/>
                    </a:cubicBezTo>
                    <a:cubicBezTo>
                      <a:pt x="1742" y="1109"/>
                      <a:pt x="1744" y="1097"/>
                      <a:pt x="1735" y="1102"/>
                    </a:cubicBezTo>
                    <a:cubicBezTo>
                      <a:pt x="1728" y="1106"/>
                      <a:pt x="1723" y="1102"/>
                      <a:pt x="1721" y="1092"/>
                    </a:cubicBezTo>
                    <a:cubicBezTo>
                      <a:pt x="1716" y="1083"/>
                      <a:pt x="1697" y="1069"/>
                      <a:pt x="1684" y="1064"/>
                    </a:cubicBezTo>
                    <a:cubicBezTo>
                      <a:pt x="1672" y="1060"/>
                      <a:pt x="1681" y="1053"/>
                      <a:pt x="1686" y="1057"/>
                    </a:cubicBezTo>
                    <a:cubicBezTo>
                      <a:pt x="1693" y="1064"/>
                      <a:pt x="1700" y="1053"/>
                      <a:pt x="1704" y="1048"/>
                    </a:cubicBezTo>
                    <a:cubicBezTo>
                      <a:pt x="1707" y="1043"/>
                      <a:pt x="1700" y="1041"/>
                      <a:pt x="1695" y="1038"/>
                    </a:cubicBezTo>
                    <a:cubicBezTo>
                      <a:pt x="1690" y="1038"/>
                      <a:pt x="1690" y="1034"/>
                      <a:pt x="1693" y="1029"/>
                    </a:cubicBezTo>
                    <a:cubicBezTo>
                      <a:pt x="1693" y="1024"/>
                      <a:pt x="1679" y="1018"/>
                      <a:pt x="1679" y="1013"/>
                    </a:cubicBezTo>
                    <a:cubicBezTo>
                      <a:pt x="1679" y="1008"/>
                      <a:pt x="1670" y="1003"/>
                      <a:pt x="1672" y="1001"/>
                    </a:cubicBezTo>
                    <a:cubicBezTo>
                      <a:pt x="1672" y="997"/>
                      <a:pt x="1663" y="990"/>
                      <a:pt x="1663" y="985"/>
                    </a:cubicBezTo>
                    <a:cubicBezTo>
                      <a:pt x="1663" y="978"/>
                      <a:pt x="1649" y="966"/>
                      <a:pt x="1649" y="962"/>
                    </a:cubicBezTo>
                    <a:cubicBezTo>
                      <a:pt x="1649" y="955"/>
                      <a:pt x="1639" y="950"/>
                      <a:pt x="1637" y="941"/>
                    </a:cubicBezTo>
                    <a:cubicBezTo>
                      <a:pt x="1634" y="933"/>
                      <a:pt x="1630" y="936"/>
                      <a:pt x="1628" y="948"/>
                    </a:cubicBezTo>
                    <a:cubicBezTo>
                      <a:pt x="1625" y="959"/>
                      <a:pt x="1616" y="959"/>
                      <a:pt x="1618" y="964"/>
                    </a:cubicBezTo>
                    <a:cubicBezTo>
                      <a:pt x="1623" y="971"/>
                      <a:pt x="1618" y="971"/>
                      <a:pt x="1616" y="976"/>
                    </a:cubicBezTo>
                    <a:cubicBezTo>
                      <a:pt x="1611" y="980"/>
                      <a:pt x="1618" y="987"/>
                      <a:pt x="1611" y="987"/>
                    </a:cubicBezTo>
                    <a:cubicBezTo>
                      <a:pt x="1604" y="987"/>
                      <a:pt x="1607" y="1001"/>
                      <a:pt x="1604" y="997"/>
                    </a:cubicBezTo>
                    <a:cubicBezTo>
                      <a:pt x="1600" y="990"/>
                      <a:pt x="1590" y="992"/>
                      <a:pt x="1590" y="997"/>
                    </a:cubicBezTo>
                    <a:cubicBezTo>
                      <a:pt x="1590" y="1003"/>
                      <a:pt x="1576" y="1010"/>
                      <a:pt x="1569" y="1010"/>
                    </a:cubicBezTo>
                    <a:cubicBezTo>
                      <a:pt x="1562" y="1008"/>
                      <a:pt x="1562" y="997"/>
                      <a:pt x="1558" y="1001"/>
                    </a:cubicBezTo>
                    <a:cubicBezTo>
                      <a:pt x="1553" y="1003"/>
                      <a:pt x="1553" y="990"/>
                      <a:pt x="1546" y="990"/>
                    </a:cubicBezTo>
                    <a:cubicBezTo>
                      <a:pt x="1537" y="990"/>
                      <a:pt x="1532" y="990"/>
                      <a:pt x="1535" y="983"/>
                    </a:cubicBezTo>
                    <a:cubicBezTo>
                      <a:pt x="1537" y="976"/>
                      <a:pt x="1521" y="971"/>
                      <a:pt x="1525" y="969"/>
                    </a:cubicBezTo>
                    <a:cubicBezTo>
                      <a:pt x="1532" y="964"/>
                      <a:pt x="1525" y="957"/>
                      <a:pt x="1523" y="943"/>
                    </a:cubicBezTo>
                    <a:cubicBezTo>
                      <a:pt x="1523" y="931"/>
                      <a:pt x="1530" y="931"/>
                      <a:pt x="1530" y="926"/>
                    </a:cubicBezTo>
                    <a:cubicBezTo>
                      <a:pt x="1530" y="922"/>
                      <a:pt x="1525" y="922"/>
                      <a:pt x="1521" y="924"/>
                    </a:cubicBezTo>
                    <a:cubicBezTo>
                      <a:pt x="1514" y="929"/>
                      <a:pt x="1514" y="919"/>
                      <a:pt x="1507" y="919"/>
                    </a:cubicBezTo>
                    <a:cubicBezTo>
                      <a:pt x="1502" y="919"/>
                      <a:pt x="1483" y="919"/>
                      <a:pt x="1483" y="910"/>
                    </a:cubicBezTo>
                    <a:cubicBezTo>
                      <a:pt x="1481" y="903"/>
                      <a:pt x="1474" y="906"/>
                      <a:pt x="1472" y="899"/>
                    </a:cubicBezTo>
                    <a:cubicBezTo>
                      <a:pt x="1470" y="892"/>
                      <a:pt x="1463" y="896"/>
                      <a:pt x="1463" y="892"/>
                    </a:cubicBezTo>
                    <a:cubicBezTo>
                      <a:pt x="1463" y="885"/>
                      <a:pt x="1458" y="882"/>
                      <a:pt x="1453" y="882"/>
                    </a:cubicBezTo>
                    <a:cubicBezTo>
                      <a:pt x="1449" y="882"/>
                      <a:pt x="1446" y="875"/>
                      <a:pt x="1437" y="875"/>
                    </a:cubicBezTo>
                    <a:cubicBezTo>
                      <a:pt x="1430" y="875"/>
                      <a:pt x="1421" y="880"/>
                      <a:pt x="1416" y="882"/>
                    </a:cubicBezTo>
                    <a:cubicBezTo>
                      <a:pt x="1414" y="885"/>
                      <a:pt x="1402" y="875"/>
                      <a:pt x="1397" y="880"/>
                    </a:cubicBezTo>
                    <a:cubicBezTo>
                      <a:pt x="1393" y="882"/>
                      <a:pt x="1393" y="878"/>
                      <a:pt x="1381" y="873"/>
                    </a:cubicBezTo>
                    <a:cubicBezTo>
                      <a:pt x="1369" y="871"/>
                      <a:pt x="1353" y="868"/>
                      <a:pt x="1353" y="873"/>
                    </a:cubicBezTo>
                    <a:cubicBezTo>
                      <a:pt x="1351" y="878"/>
                      <a:pt x="1342" y="880"/>
                      <a:pt x="1344" y="889"/>
                    </a:cubicBezTo>
                    <a:cubicBezTo>
                      <a:pt x="1344" y="899"/>
                      <a:pt x="1355" y="896"/>
                      <a:pt x="1358" y="903"/>
                    </a:cubicBezTo>
                    <a:cubicBezTo>
                      <a:pt x="1360" y="910"/>
                      <a:pt x="1353" y="908"/>
                      <a:pt x="1351" y="915"/>
                    </a:cubicBezTo>
                    <a:cubicBezTo>
                      <a:pt x="1351" y="919"/>
                      <a:pt x="1346" y="919"/>
                      <a:pt x="1346" y="924"/>
                    </a:cubicBezTo>
                    <a:cubicBezTo>
                      <a:pt x="1346" y="929"/>
                      <a:pt x="1349" y="926"/>
                      <a:pt x="1351" y="936"/>
                    </a:cubicBezTo>
                    <a:cubicBezTo>
                      <a:pt x="1353" y="943"/>
                      <a:pt x="1358" y="943"/>
                      <a:pt x="1360" y="955"/>
                    </a:cubicBezTo>
                    <a:cubicBezTo>
                      <a:pt x="1362" y="966"/>
                      <a:pt x="1355" y="964"/>
                      <a:pt x="1351" y="966"/>
                    </a:cubicBezTo>
                    <a:cubicBezTo>
                      <a:pt x="1346" y="966"/>
                      <a:pt x="1353" y="973"/>
                      <a:pt x="1346" y="980"/>
                    </a:cubicBezTo>
                    <a:cubicBezTo>
                      <a:pt x="1339" y="987"/>
                      <a:pt x="1335" y="997"/>
                      <a:pt x="1339" y="1001"/>
                    </a:cubicBezTo>
                    <a:cubicBezTo>
                      <a:pt x="1344" y="1006"/>
                      <a:pt x="1362" y="1013"/>
                      <a:pt x="1372" y="1027"/>
                    </a:cubicBezTo>
                    <a:cubicBezTo>
                      <a:pt x="1379" y="1038"/>
                      <a:pt x="1379" y="1057"/>
                      <a:pt x="1376" y="1074"/>
                    </a:cubicBezTo>
                    <a:cubicBezTo>
                      <a:pt x="1374" y="1088"/>
                      <a:pt x="1358" y="1090"/>
                      <a:pt x="1346" y="1102"/>
                    </a:cubicBezTo>
                    <a:cubicBezTo>
                      <a:pt x="1335" y="1115"/>
                      <a:pt x="1321" y="1113"/>
                      <a:pt x="1316" y="1113"/>
                    </a:cubicBezTo>
                    <a:cubicBezTo>
                      <a:pt x="1309" y="1113"/>
                      <a:pt x="1314" y="1125"/>
                      <a:pt x="1321" y="1134"/>
                    </a:cubicBezTo>
                    <a:cubicBezTo>
                      <a:pt x="1330" y="1143"/>
                      <a:pt x="1323" y="1146"/>
                      <a:pt x="1328" y="1155"/>
                    </a:cubicBezTo>
                    <a:cubicBezTo>
                      <a:pt x="1332" y="1165"/>
                      <a:pt x="1328" y="1172"/>
                      <a:pt x="1332" y="1181"/>
                    </a:cubicBezTo>
                    <a:cubicBezTo>
                      <a:pt x="1339" y="1190"/>
                      <a:pt x="1335" y="1193"/>
                      <a:pt x="1328" y="1200"/>
                    </a:cubicBezTo>
                    <a:cubicBezTo>
                      <a:pt x="1321" y="1204"/>
                      <a:pt x="1332" y="1202"/>
                      <a:pt x="1332" y="1209"/>
                    </a:cubicBezTo>
                    <a:cubicBezTo>
                      <a:pt x="1332" y="1218"/>
                      <a:pt x="1328" y="1214"/>
                      <a:pt x="1323" y="1209"/>
                    </a:cubicBezTo>
                    <a:cubicBezTo>
                      <a:pt x="1316" y="1204"/>
                      <a:pt x="1311" y="1216"/>
                      <a:pt x="1311" y="1223"/>
                    </a:cubicBezTo>
                    <a:cubicBezTo>
                      <a:pt x="1311" y="1227"/>
                      <a:pt x="1295" y="1216"/>
                      <a:pt x="1293" y="1216"/>
                    </a:cubicBezTo>
                    <a:cubicBezTo>
                      <a:pt x="1290" y="1216"/>
                      <a:pt x="1293" y="1206"/>
                      <a:pt x="1286" y="1200"/>
                    </a:cubicBezTo>
                    <a:cubicBezTo>
                      <a:pt x="1277" y="1195"/>
                      <a:pt x="1270" y="1193"/>
                      <a:pt x="1270" y="1185"/>
                    </a:cubicBezTo>
                    <a:cubicBezTo>
                      <a:pt x="1270" y="1179"/>
                      <a:pt x="1256" y="1174"/>
                      <a:pt x="1256" y="1167"/>
                    </a:cubicBezTo>
                    <a:cubicBezTo>
                      <a:pt x="1256" y="1160"/>
                      <a:pt x="1258" y="1141"/>
                      <a:pt x="1253" y="1134"/>
                    </a:cubicBezTo>
                    <a:cubicBezTo>
                      <a:pt x="1251" y="1129"/>
                      <a:pt x="1253" y="1122"/>
                      <a:pt x="1256" y="1118"/>
                    </a:cubicBezTo>
                    <a:cubicBezTo>
                      <a:pt x="1260" y="1113"/>
                      <a:pt x="1253" y="1104"/>
                      <a:pt x="1244" y="1104"/>
                    </a:cubicBezTo>
                    <a:cubicBezTo>
                      <a:pt x="1237" y="1104"/>
                      <a:pt x="1225" y="1102"/>
                      <a:pt x="1211" y="1102"/>
                    </a:cubicBezTo>
                    <a:cubicBezTo>
                      <a:pt x="1200" y="1104"/>
                      <a:pt x="1195" y="1102"/>
                      <a:pt x="1190" y="1097"/>
                    </a:cubicBezTo>
                    <a:cubicBezTo>
                      <a:pt x="1186" y="1094"/>
                      <a:pt x="1176" y="1088"/>
                      <a:pt x="1160" y="1083"/>
                    </a:cubicBezTo>
                    <a:cubicBezTo>
                      <a:pt x="1146" y="1081"/>
                      <a:pt x="1139" y="1074"/>
                      <a:pt x="1139" y="1069"/>
                    </a:cubicBezTo>
                    <a:cubicBezTo>
                      <a:pt x="1137" y="1064"/>
                      <a:pt x="1123" y="1062"/>
                      <a:pt x="1118" y="1057"/>
                    </a:cubicBezTo>
                    <a:cubicBezTo>
                      <a:pt x="1116" y="1053"/>
                      <a:pt x="1102" y="1050"/>
                      <a:pt x="1095" y="1050"/>
                    </a:cubicBezTo>
                    <a:cubicBezTo>
                      <a:pt x="1090" y="1053"/>
                      <a:pt x="1077" y="1038"/>
                      <a:pt x="1067" y="1038"/>
                    </a:cubicBezTo>
                    <a:cubicBezTo>
                      <a:pt x="1060" y="1041"/>
                      <a:pt x="1039" y="1048"/>
                      <a:pt x="1037" y="1048"/>
                    </a:cubicBezTo>
                    <a:cubicBezTo>
                      <a:pt x="1032" y="1050"/>
                      <a:pt x="1037" y="1041"/>
                      <a:pt x="1039" y="1038"/>
                    </a:cubicBezTo>
                    <a:cubicBezTo>
                      <a:pt x="1042" y="1036"/>
                      <a:pt x="1032" y="1020"/>
                      <a:pt x="1030" y="1010"/>
                    </a:cubicBezTo>
                    <a:cubicBezTo>
                      <a:pt x="1028" y="1001"/>
                      <a:pt x="1023" y="992"/>
                      <a:pt x="1014" y="994"/>
                    </a:cubicBezTo>
                    <a:cubicBezTo>
                      <a:pt x="1004" y="994"/>
                      <a:pt x="993" y="990"/>
                      <a:pt x="990" y="987"/>
                    </a:cubicBezTo>
                    <a:cubicBezTo>
                      <a:pt x="988" y="985"/>
                      <a:pt x="988" y="959"/>
                      <a:pt x="990" y="948"/>
                    </a:cubicBezTo>
                    <a:cubicBezTo>
                      <a:pt x="993" y="936"/>
                      <a:pt x="1004" y="919"/>
                      <a:pt x="1004" y="912"/>
                    </a:cubicBezTo>
                    <a:cubicBezTo>
                      <a:pt x="1004" y="906"/>
                      <a:pt x="1011" y="901"/>
                      <a:pt x="1018" y="899"/>
                    </a:cubicBezTo>
                    <a:cubicBezTo>
                      <a:pt x="1028" y="899"/>
                      <a:pt x="1021" y="885"/>
                      <a:pt x="1028" y="882"/>
                    </a:cubicBezTo>
                    <a:cubicBezTo>
                      <a:pt x="1035" y="882"/>
                      <a:pt x="1035" y="880"/>
                      <a:pt x="1037" y="873"/>
                    </a:cubicBezTo>
                    <a:cubicBezTo>
                      <a:pt x="1039" y="868"/>
                      <a:pt x="1046" y="871"/>
                      <a:pt x="1042" y="866"/>
                    </a:cubicBezTo>
                    <a:cubicBezTo>
                      <a:pt x="1037" y="861"/>
                      <a:pt x="1042" y="861"/>
                      <a:pt x="1051" y="861"/>
                    </a:cubicBezTo>
                    <a:cubicBezTo>
                      <a:pt x="1063" y="861"/>
                      <a:pt x="1079" y="857"/>
                      <a:pt x="1077" y="847"/>
                    </a:cubicBezTo>
                    <a:cubicBezTo>
                      <a:pt x="1074" y="836"/>
                      <a:pt x="1046" y="843"/>
                      <a:pt x="1046" y="836"/>
                    </a:cubicBezTo>
                    <a:cubicBezTo>
                      <a:pt x="1046" y="826"/>
                      <a:pt x="1009" y="824"/>
                      <a:pt x="1011" y="819"/>
                    </a:cubicBezTo>
                    <a:cubicBezTo>
                      <a:pt x="1014" y="815"/>
                      <a:pt x="1049" y="824"/>
                      <a:pt x="1060" y="828"/>
                    </a:cubicBezTo>
                    <a:cubicBezTo>
                      <a:pt x="1072" y="833"/>
                      <a:pt x="1077" y="833"/>
                      <a:pt x="1086" y="831"/>
                    </a:cubicBezTo>
                    <a:cubicBezTo>
                      <a:pt x="1095" y="831"/>
                      <a:pt x="1088" y="819"/>
                      <a:pt x="1090" y="815"/>
                    </a:cubicBezTo>
                    <a:cubicBezTo>
                      <a:pt x="1093" y="807"/>
                      <a:pt x="1111" y="821"/>
                      <a:pt x="1123" y="819"/>
                    </a:cubicBezTo>
                    <a:cubicBezTo>
                      <a:pt x="1132" y="817"/>
                      <a:pt x="1144" y="794"/>
                      <a:pt x="1153" y="786"/>
                    </a:cubicBezTo>
                    <a:cubicBezTo>
                      <a:pt x="1162" y="782"/>
                      <a:pt x="1153" y="775"/>
                      <a:pt x="1137" y="777"/>
                    </a:cubicBezTo>
                    <a:cubicBezTo>
                      <a:pt x="1118" y="780"/>
                      <a:pt x="1109" y="773"/>
                      <a:pt x="1100" y="766"/>
                    </a:cubicBezTo>
                    <a:cubicBezTo>
                      <a:pt x="1090" y="759"/>
                      <a:pt x="1090" y="752"/>
                      <a:pt x="1102" y="754"/>
                    </a:cubicBezTo>
                    <a:cubicBezTo>
                      <a:pt x="1111" y="754"/>
                      <a:pt x="1135" y="773"/>
                      <a:pt x="1144" y="775"/>
                    </a:cubicBezTo>
                    <a:cubicBezTo>
                      <a:pt x="1153" y="775"/>
                      <a:pt x="1167" y="756"/>
                      <a:pt x="1176" y="752"/>
                    </a:cubicBezTo>
                    <a:cubicBezTo>
                      <a:pt x="1183" y="745"/>
                      <a:pt x="1167" y="742"/>
                      <a:pt x="1162" y="738"/>
                    </a:cubicBezTo>
                    <a:cubicBezTo>
                      <a:pt x="1158" y="735"/>
                      <a:pt x="1172" y="731"/>
                      <a:pt x="1179" y="731"/>
                    </a:cubicBezTo>
                    <a:cubicBezTo>
                      <a:pt x="1188" y="731"/>
                      <a:pt x="1190" y="738"/>
                      <a:pt x="1193" y="742"/>
                    </a:cubicBezTo>
                    <a:cubicBezTo>
                      <a:pt x="1195" y="745"/>
                      <a:pt x="1209" y="740"/>
                      <a:pt x="1216" y="740"/>
                    </a:cubicBezTo>
                    <a:cubicBezTo>
                      <a:pt x="1223" y="740"/>
                      <a:pt x="1216" y="728"/>
                      <a:pt x="1204" y="724"/>
                    </a:cubicBezTo>
                    <a:cubicBezTo>
                      <a:pt x="1193" y="719"/>
                      <a:pt x="1204" y="712"/>
                      <a:pt x="1207" y="719"/>
                    </a:cubicBezTo>
                    <a:cubicBezTo>
                      <a:pt x="1211" y="726"/>
                      <a:pt x="1218" y="724"/>
                      <a:pt x="1223" y="731"/>
                    </a:cubicBezTo>
                    <a:cubicBezTo>
                      <a:pt x="1228" y="742"/>
                      <a:pt x="1232" y="735"/>
                      <a:pt x="1242" y="731"/>
                    </a:cubicBezTo>
                    <a:cubicBezTo>
                      <a:pt x="1251" y="728"/>
                      <a:pt x="1256" y="724"/>
                      <a:pt x="1260" y="716"/>
                    </a:cubicBezTo>
                    <a:cubicBezTo>
                      <a:pt x="1265" y="712"/>
                      <a:pt x="1267" y="716"/>
                      <a:pt x="1272" y="709"/>
                    </a:cubicBezTo>
                    <a:cubicBezTo>
                      <a:pt x="1279" y="700"/>
                      <a:pt x="1270" y="691"/>
                      <a:pt x="1263" y="686"/>
                    </a:cubicBezTo>
                    <a:cubicBezTo>
                      <a:pt x="1256" y="679"/>
                      <a:pt x="1263" y="675"/>
                      <a:pt x="1256" y="670"/>
                    </a:cubicBezTo>
                    <a:cubicBezTo>
                      <a:pt x="1246" y="668"/>
                      <a:pt x="1246" y="661"/>
                      <a:pt x="1256" y="661"/>
                    </a:cubicBezTo>
                    <a:cubicBezTo>
                      <a:pt x="1265" y="663"/>
                      <a:pt x="1272" y="661"/>
                      <a:pt x="1277" y="654"/>
                    </a:cubicBezTo>
                    <a:cubicBezTo>
                      <a:pt x="1281" y="647"/>
                      <a:pt x="1263" y="647"/>
                      <a:pt x="1272" y="642"/>
                    </a:cubicBezTo>
                    <a:cubicBezTo>
                      <a:pt x="1279" y="637"/>
                      <a:pt x="1272" y="633"/>
                      <a:pt x="1265" y="633"/>
                    </a:cubicBezTo>
                    <a:cubicBezTo>
                      <a:pt x="1256" y="633"/>
                      <a:pt x="1249" y="628"/>
                      <a:pt x="1249" y="621"/>
                    </a:cubicBezTo>
                    <a:cubicBezTo>
                      <a:pt x="1246" y="614"/>
                      <a:pt x="1232" y="619"/>
                      <a:pt x="1223" y="614"/>
                    </a:cubicBezTo>
                    <a:cubicBezTo>
                      <a:pt x="1216" y="609"/>
                      <a:pt x="1195" y="611"/>
                      <a:pt x="1190" y="611"/>
                    </a:cubicBezTo>
                    <a:cubicBezTo>
                      <a:pt x="1186" y="611"/>
                      <a:pt x="1186" y="630"/>
                      <a:pt x="1193" y="630"/>
                    </a:cubicBezTo>
                    <a:cubicBezTo>
                      <a:pt x="1200" y="633"/>
                      <a:pt x="1204" y="640"/>
                      <a:pt x="1200" y="642"/>
                    </a:cubicBezTo>
                    <a:cubicBezTo>
                      <a:pt x="1193" y="644"/>
                      <a:pt x="1200" y="651"/>
                      <a:pt x="1195" y="651"/>
                    </a:cubicBezTo>
                    <a:cubicBezTo>
                      <a:pt x="1190" y="651"/>
                      <a:pt x="1183" y="649"/>
                      <a:pt x="1181" y="661"/>
                    </a:cubicBezTo>
                    <a:cubicBezTo>
                      <a:pt x="1181" y="672"/>
                      <a:pt x="1179" y="677"/>
                      <a:pt x="1172" y="682"/>
                    </a:cubicBezTo>
                    <a:cubicBezTo>
                      <a:pt x="1162" y="686"/>
                      <a:pt x="1169" y="668"/>
                      <a:pt x="1162" y="668"/>
                    </a:cubicBezTo>
                    <a:cubicBezTo>
                      <a:pt x="1153" y="670"/>
                      <a:pt x="1153" y="684"/>
                      <a:pt x="1158" y="686"/>
                    </a:cubicBezTo>
                    <a:cubicBezTo>
                      <a:pt x="1165" y="686"/>
                      <a:pt x="1165" y="691"/>
                      <a:pt x="1167" y="698"/>
                    </a:cubicBezTo>
                    <a:cubicBezTo>
                      <a:pt x="1167" y="705"/>
                      <a:pt x="1156" y="700"/>
                      <a:pt x="1151" y="709"/>
                    </a:cubicBezTo>
                    <a:cubicBezTo>
                      <a:pt x="1146" y="716"/>
                      <a:pt x="1146" y="705"/>
                      <a:pt x="1139" y="700"/>
                    </a:cubicBezTo>
                    <a:cubicBezTo>
                      <a:pt x="1132" y="693"/>
                      <a:pt x="1125" y="684"/>
                      <a:pt x="1125" y="677"/>
                    </a:cubicBezTo>
                    <a:cubicBezTo>
                      <a:pt x="1125" y="670"/>
                      <a:pt x="1130" y="668"/>
                      <a:pt x="1135" y="668"/>
                    </a:cubicBezTo>
                    <a:cubicBezTo>
                      <a:pt x="1139" y="668"/>
                      <a:pt x="1135" y="663"/>
                      <a:pt x="1135" y="654"/>
                    </a:cubicBezTo>
                    <a:cubicBezTo>
                      <a:pt x="1135" y="644"/>
                      <a:pt x="1128" y="649"/>
                      <a:pt x="1121" y="640"/>
                    </a:cubicBezTo>
                    <a:cubicBezTo>
                      <a:pt x="1114" y="630"/>
                      <a:pt x="1104" y="630"/>
                      <a:pt x="1100" y="635"/>
                    </a:cubicBezTo>
                    <a:cubicBezTo>
                      <a:pt x="1095" y="637"/>
                      <a:pt x="1100" y="647"/>
                      <a:pt x="1093" y="649"/>
                    </a:cubicBezTo>
                    <a:cubicBezTo>
                      <a:pt x="1086" y="651"/>
                      <a:pt x="1088" y="665"/>
                      <a:pt x="1083" y="665"/>
                    </a:cubicBezTo>
                    <a:cubicBezTo>
                      <a:pt x="1077" y="668"/>
                      <a:pt x="1081" y="642"/>
                      <a:pt x="1077" y="640"/>
                    </a:cubicBezTo>
                    <a:cubicBezTo>
                      <a:pt x="1072" y="637"/>
                      <a:pt x="1072" y="633"/>
                      <a:pt x="1079" y="633"/>
                    </a:cubicBezTo>
                    <a:cubicBezTo>
                      <a:pt x="1086" y="630"/>
                      <a:pt x="1090" y="623"/>
                      <a:pt x="1083" y="623"/>
                    </a:cubicBezTo>
                    <a:cubicBezTo>
                      <a:pt x="1079" y="623"/>
                      <a:pt x="1067" y="616"/>
                      <a:pt x="1063" y="614"/>
                    </a:cubicBezTo>
                    <a:cubicBezTo>
                      <a:pt x="1058" y="614"/>
                      <a:pt x="1051" y="623"/>
                      <a:pt x="1046" y="619"/>
                    </a:cubicBezTo>
                    <a:cubicBezTo>
                      <a:pt x="1042" y="616"/>
                      <a:pt x="1046" y="604"/>
                      <a:pt x="1049" y="600"/>
                    </a:cubicBezTo>
                    <a:cubicBezTo>
                      <a:pt x="1049" y="595"/>
                      <a:pt x="1056" y="602"/>
                      <a:pt x="1060" y="595"/>
                    </a:cubicBezTo>
                    <a:cubicBezTo>
                      <a:pt x="1065" y="591"/>
                      <a:pt x="1046" y="591"/>
                      <a:pt x="1046" y="584"/>
                    </a:cubicBezTo>
                    <a:cubicBezTo>
                      <a:pt x="1046" y="577"/>
                      <a:pt x="1032" y="574"/>
                      <a:pt x="1028" y="572"/>
                    </a:cubicBezTo>
                    <a:cubicBezTo>
                      <a:pt x="1023" y="570"/>
                      <a:pt x="1032" y="558"/>
                      <a:pt x="1030" y="553"/>
                    </a:cubicBezTo>
                    <a:cubicBezTo>
                      <a:pt x="1028" y="549"/>
                      <a:pt x="1009" y="532"/>
                      <a:pt x="1002" y="535"/>
                    </a:cubicBezTo>
                    <a:cubicBezTo>
                      <a:pt x="995" y="535"/>
                      <a:pt x="993" y="523"/>
                      <a:pt x="998" y="523"/>
                    </a:cubicBezTo>
                    <a:cubicBezTo>
                      <a:pt x="1000" y="525"/>
                      <a:pt x="1004" y="521"/>
                      <a:pt x="1011" y="514"/>
                    </a:cubicBezTo>
                    <a:cubicBezTo>
                      <a:pt x="1021" y="504"/>
                      <a:pt x="1021" y="502"/>
                      <a:pt x="1016" y="499"/>
                    </a:cubicBezTo>
                    <a:cubicBezTo>
                      <a:pt x="1009" y="497"/>
                      <a:pt x="1007" y="490"/>
                      <a:pt x="1016" y="492"/>
                    </a:cubicBezTo>
                    <a:cubicBezTo>
                      <a:pt x="1028" y="492"/>
                      <a:pt x="1044" y="499"/>
                      <a:pt x="1049" y="495"/>
                    </a:cubicBezTo>
                    <a:cubicBezTo>
                      <a:pt x="1056" y="490"/>
                      <a:pt x="1074" y="462"/>
                      <a:pt x="1081" y="453"/>
                    </a:cubicBezTo>
                    <a:cubicBezTo>
                      <a:pt x="1088" y="444"/>
                      <a:pt x="1074" y="441"/>
                      <a:pt x="1058" y="444"/>
                    </a:cubicBezTo>
                    <a:cubicBezTo>
                      <a:pt x="1042" y="444"/>
                      <a:pt x="1037" y="437"/>
                      <a:pt x="1023" y="437"/>
                    </a:cubicBezTo>
                    <a:cubicBezTo>
                      <a:pt x="1009" y="434"/>
                      <a:pt x="983" y="439"/>
                      <a:pt x="979" y="444"/>
                    </a:cubicBezTo>
                    <a:cubicBezTo>
                      <a:pt x="974" y="446"/>
                      <a:pt x="986" y="451"/>
                      <a:pt x="983" y="455"/>
                    </a:cubicBezTo>
                    <a:cubicBezTo>
                      <a:pt x="983" y="460"/>
                      <a:pt x="974" y="453"/>
                      <a:pt x="972" y="453"/>
                    </a:cubicBezTo>
                    <a:cubicBezTo>
                      <a:pt x="967" y="455"/>
                      <a:pt x="972" y="462"/>
                      <a:pt x="972" y="479"/>
                    </a:cubicBezTo>
                    <a:cubicBezTo>
                      <a:pt x="969" y="495"/>
                      <a:pt x="974" y="497"/>
                      <a:pt x="979" y="502"/>
                    </a:cubicBezTo>
                    <a:cubicBezTo>
                      <a:pt x="983" y="509"/>
                      <a:pt x="983" y="516"/>
                      <a:pt x="983" y="528"/>
                    </a:cubicBezTo>
                    <a:cubicBezTo>
                      <a:pt x="983" y="537"/>
                      <a:pt x="972" y="537"/>
                      <a:pt x="969" y="539"/>
                    </a:cubicBezTo>
                    <a:cubicBezTo>
                      <a:pt x="967" y="542"/>
                      <a:pt x="979" y="546"/>
                      <a:pt x="976" y="551"/>
                    </a:cubicBezTo>
                    <a:cubicBezTo>
                      <a:pt x="974" y="558"/>
                      <a:pt x="965" y="549"/>
                      <a:pt x="958" y="551"/>
                    </a:cubicBezTo>
                    <a:cubicBezTo>
                      <a:pt x="953" y="551"/>
                      <a:pt x="949" y="567"/>
                      <a:pt x="956" y="574"/>
                    </a:cubicBezTo>
                    <a:cubicBezTo>
                      <a:pt x="960" y="579"/>
                      <a:pt x="962" y="577"/>
                      <a:pt x="958" y="584"/>
                    </a:cubicBezTo>
                    <a:cubicBezTo>
                      <a:pt x="953" y="591"/>
                      <a:pt x="949" y="598"/>
                      <a:pt x="960" y="607"/>
                    </a:cubicBezTo>
                    <a:cubicBezTo>
                      <a:pt x="972" y="616"/>
                      <a:pt x="993" y="616"/>
                      <a:pt x="1002" y="623"/>
                    </a:cubicBezTo>
                    <a:cubicBezTo>
                      <a:pt x="1014" y="630"/>
                      <a:pt x="998" y="626"/>
                      <a:pt x="1002" y="633"/>
                    </a:cubicBezTo>
                    <a:cubicBezTo>
                      <a:pt x="1007" y="642"/>
                      <a:pt x="995" y="644"/>
                      <a:pt x="995" y="651"/>
                    </a:cubicBezTo>
                    <a:cubicBezTo>
                      <a:pt x="995" y="656"/>
                      <a:pt x="1000" y="654"/>
                      <a:pt x="1007" y="642"/>
                    </a:cubicBezTo>
                    <a:cubicBezTo>
                      <a:pt x="1011" y="633"/>
                      <a:pt x="1016" y="647"/>
                      <a:pt x="1016" y="656"/>
                    </a:cubicBezTo>
                    <a:cubicBezTo>
                      <a:pt x="1014" y="663"/>
                      <a:pt x="1007" y="658"/>
                      <a:pt x="1000" y="668"/>
                    </a:cubicBezTo>
                    <a:cubicBezTo>
                      <a:pt x="995" y="677"/>
                      <a:pt x="988" y="677"/>
                      <a:pt x="979" y="677"/>
                    </a:cubicBezTo>
                    <a:cubicBezTo>
                      <a:pt x="972" y="675"/>
                      <a:pt x="976" y="689"/>
                      <a:pt x="979" y="698"/>
                    </a:cubicBezTo>
                    <a:cubicBezTo>
                      <a:pt x="983" y="705"/>
                      <a:pt x="979" y="707"/>
                      <a:pt x="969" y="705"/>
                    </a:cubicBezTo>
                    <a:cubicBezTo>
                      <a:pt x="958" y="703"/>
                      <a:pt x="953" y="695"/>
                      <a:pt x="958" y="689"/>
                    </a:cubicBezTo>
                    <a:cubicBezTo>
                      <a:pt x="962" y="679"/>
                      <a:pt x="967" y="670"/>
                      <a:pt x="960" y="670"/>
                    </a:cubicBezTo>
                    <a:cubicBezTo>
                      <a:pt x="953" y="672"/>
                      <a:pt x="939" y="670"/>
                      <a:pt x="935" y="663"/>
                    </a:cubicBezTo>
                    <a:cubicBezTo>
                      <a:pt x="932" y="658"/>
                      <a:pt x="939" y="661"/>
                      <a:pt x="951" y="661"/>
                    </a:cubicBezTo>
                    <a:cubicBezTo>
                      <a:pt x="965" y="663"/>
                      <a:pt x="953" y="654"/>
                      <a:pt x="962" y="654"/>
                    </a:cubicBezTo>
                    <a:cubicBezTo>
                      <a:pt x="972" y="654"/>
                      <a:pt x="979" y="658"/>
                      <a:pt x="988" y="651"/>
                    </a:cubicBezTo>
                    <a:cubicBezTo>
                      <a:pt x="995" y="644"/>
                      <a:pt x="981" y="630"/>
                      <a:pt x="974" y="633"/>
                    </a:cubicBezTo>
                    <a:cubicBezTo>
                      <a:pt x="969" y="635"/>
                      <a:pt x="958" y="637"/>
                      <a:pt x="958" y="630"/>
                    </a:cubicBezTo>
                    <a:cubicBezTo>
                      <a:pt x="958" y="626"/>
                      <a:pt x="969" y="630"/>
                      <a:pt x="976" y="628"/>
                    </a:cubicBezTo>
                    <a:cubicBezTo>
                      <a:pt x="981" y="626"/>
                      <a:pt x="972" y="619"/>
                      <a:pt x="962" y="621"/>
                    </a:cubicBezTo>
                    <a:cubicBezTo>
                      <a:pt x="953" y="623"/>
                      <a:pt x="946" y="623"/>
                      <a:pt x="939" y="616"/>
                    </a:cubicBezTo>
                    <a:cubicBezTo>
                      <a:pt x="932" y="607"/>
                      <a:pt x="918" y="602"/>
                      <a:pt x="916" y="621"/>
                    </a:cubicBezTo>
                    <a:cubicBezTo>
                      <a:pt x="911" y="640"/>
                      <a:pt x="897" y="630"/>
                      <a:pt x="893" y="635"/>
                    </a:cubicBezTo>
                    <a:cubicBezTo>
                      <a:pt x="888" y="642"/>
                      <a:pt x="900" y="647"/>
                      <a:pt x="911" y="647"/>
                    </a:cubicBezTo>
                    <a:cubicBezTo>
                      <a:pt x="925" y="647"/>
                      <a:pt x="935" y="658"/>
                      <a:pt x="928" y="658"/>
                    </a:cubicBezTo>
                    <a:cubicBezTo>
                      <a:pt x="923" y="658"/>
                      <a:pt x="925" y="668"/>
                      <a:pt x="918" y="665"/>
                    </a:cubicBezTo>
                    <a:cubicBezTo>
                      <a:pt x="911" y="661"/>
                      <a:pt x="904" y="665"/>
                      <a:pt x="909" y="670"/>
                    </a:cubicBezTo>
                    <a:cubicBezTo>
                      <a:pt x="914" y="675"/>
                      <a:pt x="907" y="677"/>
                      <a:pt x="909" y="684"/>
                    </a:cubicBezTo>
                    <a:cubicBezTo>
                      <a:pt x="909" y="689"/>
                      <a:pt x="897" y="684"/>
                      <a:pt x="888" y="684"/>
                    </a:cubicBezTo>
                    <a:cubicBezTo>
                      <a:pt x="879" y="682"/>
                      <a:pt x="860" y="686"/>
                      <a:pt x="846" y="689"/>
                    </a:cubicBezTo>
                    <a:cubicBezTo>
                      <a:pt x="835" y="691"/>
                      <a:pt x="818" y="686"/>
                      <a:pt x="814" y="679"/>
                    </a:cubicBezTo>
                    <a:cubicBezTo>
                      <a:pt x="809" y="675"/>
                      <a:pt x="800" y="675"/>
                      <a:pt x="790" y="675"/>
                    </a:cubicBezTo>
                    <a:cubicBezTo>
                      <a:pt x="781" y="675"/>
                      <a:pt x="784" y="665"/>
                      <a:pt x="772" y="665"/>
                    </a:cubicBezTo>
                    <a:cubicBezTo>
                      <a:pt x="760" y="665"/>
                      <a:pt x="762" y="656"/>
                      <a:pt x="762" y="649"/>
                    </a:cubicBezTo>
                    <a:cubicBezTo>
                      <a:pt x="760" y="642"/>
                      <a:pt x="735" y="644"/>
                      <a:pt x="728" y="651"/>
                    </a:cubicBezTo>
                    <a:cubicBezTo>
                      <a:pt x="718" y="656"/>
                      <a:pt x="700" y="654"/>
                      <a:pt x="695" y="663"/>
                    </a:cubicBezTo>
                    <a:cubicBezTo>
                      <a:pt x="690" y="675"/>
                      <a:pt x="700" y="672"/>
                      <a:pt x="704" y="672"/>
                    </a:cubicBezTo>
                    <a:cubicBezTo>
                      <a:pt x="711" y="672"/>
                      <a:pt x="711" y="665"/>
                      <a:pt x="725" y="665"/>
                    </a:cubicBezTo>
                    <a:cubicBezTo>
                      <a:pt x="737" y="668"/>
                      <a:pt x="746" y="654"/>
                      <a:pt x="753" y="658"/>
                    </a:cubicBezTo>
                    <a:cubicBezTo>
                      <a:pt x="758" y="663"/>
                      <a:pt x="730" y="675"/>
                      <a:pt x="718" y="677"/>
                    </a:cubicBezTo>
                    <a:cubicBezTo>
                      <a:pt x="707" y="679"/>
                      <a:pt x="709" y="689"/>
                      <a:pt x="721" y="705"/>
                    </a:cubicBezTo>
                    <a:cubicBezTo>
                      <a:pt x="732" y="724"/>
                      <a:pt x="716" y="714"/>
                      <a:pt x="716" y="721"/>
                    </a:cubicBezTo>
                    <a:cubicBezTo>
                      <a:pt x="716" y="731"/>
                      <a:pt x="693" y="719"/>
                      <a:pt x="702" y="716"/>
                    </a:cubicBezTo>
                    <a:cubicBezTo>
                      <a:pt x="711" y="714"/>
                      <a:pt x="707" y="705"/>
                      <a:pt x="700" y="698"/>
                    </a:cubicBezTo>
                    <a:cubicBezTo>
                      <a:pt x="693" y="693"/>
                      <a:pt x="688" y="698"/>
                      <a:pt x="688" y="693"/>
                    </a:cubicBezTo>
                    <a:cubicBezTo>
                      <a:pt x="690" y="686"/>
                      <a:pt x="681" y="693"/>
                      <a:pt x="674" y="689"/>
                    </a:cubicBezTo>
                    <a:cubicBezTo>
                      <a:pt x="667" y="682"/>
                      <a:pt x="665" y="679"/>
                      <a:pt x="656" y="684"/>
                    </a:cubicBezTo>
                    <a:cubicBezTo>
                      <a:pt x="646" y="689"/>
                      <a:pt x="637" y="686"/>
                      <a:pt x="616" y="691"/>
                    </a:cubicBezTo>
                    <a:cubicBezTo>
                      <a:pt x="597" y="693"/>
                      <a:pt x="560" y="693"/>
                      <a:pt x="553" y="686"/>
                    </a:cubicBezTo>
                    <a:cubicBezTo>
                      <a:pt x="549" y="679"/>
                      <a:pt x="572" y="668"/>
                      <a:pt x="579" y="670"/>
                    </a:cubicBezTo>
                    <a:cubicBezTo>
                      <a:pt x="586" y="670"/>
                      <a:pt x="581" y="661"/>
                      <a:pt x="570" y="654"/>
                    </a:cubicBezTo>
                    <a:cubicBezTo>
                      <a:pt x="560" y="644"/>
                      <a:pt x="535" y="640"/>
                      <a:pt x="537" y="644"/>
                    </a:cubicBezTo>
                    <a:cubicBezTo>
                      <a:pt x="537" y="649"/>
                      <a:pt x="523" y="644"/>
                      <a:pt x="504" y="642"/>
                    </a:cubicBezTo>
                    <a:cubicBezTo>
                      <a:pt x="488" y="637"/>
                      <a:pt x="486" y="633"/>
                      <a:pt x="474" y="633"/>
                    </a:cubicBezTo>
                    <a:cubicBezTo>
                      <a:pt x="463" y="630"/>
                      <a:pt x="446" y="628"/>
                      <a:pt x="432" y="619"/>
                    </a:cubicBezTo>
                    <a:cubicBezTo>
                      <a:pt x="418" y="607"/>
                      <a:pt x="388" y="609"/>
                      <a:pt x="384" y="619"/>
                    </a:cubicBezTo>
                    <a:cubicBezTo>
                      <a:pt x="381" y="628"/>
                      <a:pt x="370" y="628"/>
                      <a:pt x="360" y="628"/>
                    </a:cubicBezTo>
                    <a:cubicBezTo>
                      <a:pt x="349" y="628"/>
                      <a:pt x="365" y="616"/>
                      <a:pt x="360" y="614"/>
                    </a:cubicBezTo>
                    <a:cubicBezTo>
                      <a:pt x="356" y="611"/>
                      <a:pt x="360" y="600"/>
                      <a:pt x="353" y="598"/>
                    </a:cubicBezTo>
                    <a:cubicBezTo>
                      <a:pt x="346" y="598"/>
                      <a:pt x="339" y="630"/>
                      <a:pt x="325" y="628"/>
                    </a:cubicBezTo>
                    <a:cubicBezTo>
                      <a:pt x="311" y="628"/>
                      <a:pt x="304" y="595"/>
                      <a:pt x="293" y="586"/>
                    </a:cubicBezTo>
                    <a:cubicBezTo>
                      <a:pt x="281" y="577"/>
                      <a:pt x="270" y="577"/>
                      <a:pt x="281" y="591"/>
                    </a:cubicBezTo>
                    <a:cubicBezTo>
                      <a:pt x="290" y="602"/>
                      <a:pt x="272" y="593"/>
                      <a:pt x="272" y="602"/>
                    </a:cubicBezTo>
                    <a:cubicBezTo>
                      <a:pt x="274" y="611"/>
                      <a:pt x="256" y="621"/>
                      <a:pt x="258" y="616"/>
                    </a:cubicBezTo>
                    <a:cubicBezTo>
                      <a:pt x="258" y="611"/>
                      <a:pt x="249" y="604"/>
                      <a:pt x="237" y="619"/>
                    </a:cubicBezTo>
                    <a:cubicBezTo>
                      <a:pt x="225" y="633"/>
                      <a:pt x="216" y="630"/>
                      <a:pt x="216" y="626"/>
                    </a:cubicBezTo>
                    <a:cubicBezTo>
                      <a:pt x="216" y="621"/>
                      <a:pt x="181" y="637"/>
                      <a:pt x="184" y="644"/>
                    </a:cubicBezTo>
                    <a:cubicBezTo>
                      <a:pt x="184" y="649"/>
                      <a:pt x="179" y="654"/>
                      <a:pt x="170" y="654"/>
                    </a:cubicBezTo>
                    <a:cubicBezTo>
                      <a:pt x="160" y="654"/>
                      <a:pt x="167" y="644"/>
                      <a:pt x="174" y="642"/>
                    </a:cubicBezTo>
                    <a:cubicBezTo>
                      <a:pt x="181" y="637"/>
                      <a:pt x="204" y="619"/>
                      <a:pt x="216" y="619"/>
                    </a:cubicBezTo>
                    <a:cubicBezTo>
                      <a:pt x="225" y="616"/>
                      <a:pt x="249" y="607"/>
                      <a:pt x="249" y="602"/>
                    </a:cubicBezTo>
                    <a:cubicBezTo>
                      <a:pt x="249" y="595"/>
                      <a:pt x="237" y="600"/>
                      <a:pt x="230" y="600"/>
                    </a:cubicBezTo>
                    <a:cubicBezTo>
                      <a:pt x="223" y="598"/>
                      <a:pt x="209" y="607"/>
                      <a:pt x="197" y="611"/>
                    </a:cubicBezTo>
                    <a:cubicBezTo>
                      <a:pt x="184" y="619"/>
                      <a:pt x="170" y="616"/>
                      <a:pt x="174" y="623"/>
                    </a:cubicBezTo>
                    <a:cubicBezTo>
                      <a:pt x="177" y="630"/>
                      <a:pt x="163" y="623"/>
                      <a:pt x="158" y="628"/>
                    </a:cubicBezTo>
                    <a:cubicBezTo>
                      <a:pt x="156" y="633"/>
                      <a:pt x="149" y="628"/>
                      <a:pt x="153" y="623"/>
                    </a:cubicBezTo>
                    <a:cubicBezTo>
                      <a:pt x="158" y="621"/>
                      <a:pt x="142" y="616"/>
                      <a:pt x="142" y="619"/>
                    </a:cubicBezTo>
                    <a:cubicBezTo>
                      <a:pt x="142" y="623"/>
                      <a:pt x="139" y="628"/>
                      <a:pt x="128" y="628"/>
                    </a:cubicBezTo>
                    <a:cubicBezTo>
                      <a:pt x="116" y="628"/>
                      <a:pt x="104" y="635"/>
                      <a:pt x="114" y="640"/>
                    </a:cubicBezTo>
                    <a:cubicBezTo>
                      <a:pt x="121" y="647"/>
                      <a:pt x="125" y="649"/>
                      <a:pt x="121" y="654"/>
                    </a:cubicBezTo>
                    <a:cubicBezTo>
                      <a:pt x="118" y="656"/>
                      <a:pt x="107" y="642"/>
                      <a:pt x="90" y="644"/>
                    </a:cubicBezTo>
                    <a:cubicBezTo>
                      <a:pt x="72" y="647"/>
                      <a:pt x="39" y="626"/>
                      <a:pt x="39" y="621"/>
                    </a:cubicBezTo>
                    <a:cubicBezTo>
                      <a:pt x="39" y="619"/>
                      <a:pt x="16" y="621"/>
                      <a:pt x="0" y="619"/>
                    </a:cubicBezTo>
                    <a:lnTo>
                      <a:pt x="0" y="945"/>
                    </a:lnTo>
                    <a:cubicBezTo>
                      <a:pt x="0" y="945"/>
                      <a:pt x="9" y="950"/>
                      <a:pt x="11" y="948"/>
                    </a:cubicBezTo>
                    <a:cubicBezTo>
                      <a:pt x="16" y="943"/>
                      <a:pt x="21" y="948"/>
                      <a:pt x="32" y="943"/>
                    </a:cubicBezTo>
                    <a:cubicBezTo>
                      <a:pt x="42" y="938"/>
                      <a:pt x="46" y="950"/>
                      <a:pt x="46" y="955"/>
                    </a:cubicBezTo>
                    <a:cubicBezTo>
                      <a:pt x="46" y="959"/>
                      <a:pt x="60" y="966"/>
                      <a:pt x="67" y="976"/>
                    </a:cubicBezTo>
                    <a:cubicBezTo>
                      <a:pt x="74" y="983"/>
                      <a:pt x="76" y="990"/>
                      <a:pt x="83" y="987"/>
                    </a:cubicBezTo>
                    <a:cubicBezTo>
                      <a:pt x="90" y="983"/>
                      <a:pt x="102" y="980"/>
                      <a:pt x="102" y="971"/>
                    </a:cubicBezTo>
                    <a:cubicBezTo>
                      <a:pt x="102" y="964"/>
                      <a:pt x="132" y="962"/>
                      <a:pt x="132" y="973"/>
                    </a:cubicBezTo>
                    <a:cubicBezTo>
                      <a:pt x="132" y="983"/>
                      <a:pt x="163" y="997"/>
                      <a:pt x="179" y="1024"/>
                    </a:cubicBezTo>
                    <a:cubicBezTo>
                      <a:pt x="195" y="1053"/>
                      <a:pt x="191" y="1060"/>
                      <a:pt x="216" y="1069"/>
                    </a:cubicBezTo>
                    <a:cubicBezTo>
                      <a:pt x="239" y="1078"/>
                      <a:pt x="239" y="1083"/>
                      <a:pt x="235" y="1092"/>
                    </a:cubicBezTo>
                    <a:cubicBezTo>
                      <a:pt x="232" y="1099"/>
                      <a:pt x="251" y="1104"/>
                      <a:pt x="239" y="1111"/>
                    </a:cubicBezTo>
                    <a:cubicBezTo>
                      <a:pt x="237" y="1113"/>
                      <a:pt x="230" y="1118"/>
                      <a:pt x="225" y="1122"/>
                    </a:cubicBezTo>
                    <a:cubicBezTo>
                      <a:pt x="225" y="1125"/>
                      <a:pt x="230" y="1129"/>
                      <a:pt x="235" y="1132"/>
                    </a:cubicBezTo>
                    <a:cubicBezTo>
                      <a:pt x="239" y="1136"/>
                      <a:pt x="223" y="1136"/>
                      <a:pt x="228" y="1141"/>
                    </a:cubicBezTo>
                    <a:cubicBezTo>
                      <a:pt x="235" y="1146"/>
                      <a:pt x="228" y="1153"/>
                      <a:pt x="232" y="1158"/>
                    </a:cubicBezTo>
                    <a:cubicBezTo>
                      <a:pt x="237" y="1162"/>
                      <a:pt x="246" y="1160"/>
                      <a:pt x="251" y="1158"/>
                    </a:cubicBezTo>
                    <a:cubicBezTo>
                      <a:pt x="256" y="1153"/>
                      <a:pt x="260" y="1162"/>
                      <a:pt x="256" y="1169"/>
                    </a:cubicBezTo>
                    <a:cubicBezTo>
                      <a:pt x="251" y="1176"/>
                      <a:pt x="260" y="1181"/>
                      <a:pt x="265" y="1176"/>
                    </a:cubicBezTo>
                    <a:cubicBezTo>
                      <a:pt x="270" y="1172"/>
                      <a:pt x="279" y="1185"/>
                      <a:pt x="281" y="1188"/>
                    </a:cubicBezTo>
                    <a:cubicBezTo>
                      <a:pt x="286" y="1190"/>
                      <a:pt x="290" y="1197"/>
                      <a:pt x="283" y="1197"/>
                    </a:cubicBezTo>
                    <a:cubicBezTo>
                      <a:pt x="276" y="1197"/>
                      <a:pt x="276" y="1209"/>
                      <a:pt x="283" y="1209"/>
                    </a:cubicBezTo>
                    <a:cubicBezTo>
                      <a:pt x="288" y="1209"/>
                      <a:pt x="288" y="1216"/>
                      <a:pt x="288" y="1220"/>
                    </a:cubicBezTo>
                    <a:cubicBezTo>
                      <a:pt x="288" y="1225"/>
                      <a:pt x="304" y="1230"/>
                      <a:pt x="309" y="1230"/>
                    </a:cubicBezTo>
                    <a:cubicBezTo>
                      <a:pt x="316" y="1227"/>
                      <a:pt x="321" y="1232"/>
                      <a:pt x="325" y="1237"/>
                    </a:cubicBezTo>
                    <a:cubicBezTo>
                      <a:pt x="328" y="1244"/>
                      <a:pt x="339" y="1246"/>
                      <a:pt x="342" y="1244"/>
                    </a:cubicBezTo>
                    <a:cubicBezTo>
                      <a:pt x="346" y="1239"/>
                      <a:pt x="351" y="1251"/>
                      <a:pt x="351" y="1255"/>
                    </a:cubicBezTo>
                    <a:cubicBezTo>
                      <a:pt x="351" y="1263"/>
                      <a:pt x="360" y="1260"/>
                      <a:pt x="367" y="1258"/>
                    </a:cubicBezTo>
                    <a:cubicBezTo>
                      <a:pt x="372" y="1258"/>
                      <a:pt x="377" y="1267"/>
                      <a:pt x="379" y="1265"/>
                    </a:cubicBezTo>
                    <a:cubicBezTo>
                      <a:pt x="388" y="1263"/>
                      <a:pt x="391" y="1277"/>
                      <a:pt x="395" y="1286"/>
                    </a:cubicBezTo>
                    <a:lnTo>
                      <a:pt x="981" y="1281"/>
                    </a:lnTo>
                    <a:cubicBezTo>
                      <a:pt x="981" y="1281"/>
                      <a:pt x="981" y="1267"/>
                      <a:pt x="988" y="1272"/>
                    </a:cubicBezTo>
                    <a:cubicBezTo>
                      <a:pt x="995" y="1277"/>
                      <a:pt x="988" y="1286"/>
                      <a:pt x="998" y="1288"/>
                    </a:cubicBezTo>
                    <a:cubicBezTo>
                      <a:pt x="1004" y="1291"/>
                      <a:pt x="1011" y="1298"/>
                      <a:pt x="1016" y="1295"/>
                    </a:cubicBezTo>
                    <a:cubicBezTo>
                      <a:pt x="1021" y="1293"/>
                      <a:pt x="1028" y="1286"/>
                      <a:pt x="1035" y="1295"/>
                    </a:cubicBezTo>
                    <a:cubicBezTo>
                      <a:pt x="1042" y="1305"/>
                      <a:pt x="1049" y="1298"/>
                      <a:pt x="1053" y="1302"/>
                    </a:cubicBezTo>
                    <a:cubicBezTo>
                      <a:pt x="1058" y="1307"/>
                      <a:pt x="1065" y="1311"/>
                      <a:pt x="1070" y="1305"/>
                    </a:cubicBezTo>
                    <a:cubicBezTo>
                      <a:pt x="1074" y="1300"/>
                      <a:pt x="1093" y="1307"/>
                      <a:pt x="1102" y="1309"/>
                    </a:cubicBezTo>
                    <a:cubicBezTo>
                      <a:pt x="1111" y="1302"/>
                      <a:pt x="1118" y="1284"/>
                      <a:pt x="1128" y="1284"/>
                    </a:cubicBezTo>
                    <a:cubicBezTo>
                      <a:pt x="1142" y="1284"/>
                      <a:pt x="1172" y="1286"/>
                      <a:pt x="1174" y="1302"/>
                    </a:cubicBezTo>
                    <a:cubicBezTo>
                      <a:pt x="1176" y="1318"/>
                      <a:pt x="1195" y="1305"/>
                      <a:pt x="1197" y="1318"/>
                    </a:cubicBezTo>
                    <a:cubicBezTo>
                      <a:pt x="1197" y="1332"/>
                      <a:pt x="1211" y="1342"/>
                      <a:pt x="1209" y="1349"/>
                    </a:cubicBezTo>
                    <a:cubicBezTo>
                      <a:pt x="1211" y="1351"/>
                      <a:pt x="1216" y="1353"/>
                      <a:pt x="1221" y="1356"/>
                    </a:cubicBezTo>
                    <a:cubicBezTo>
                      <a:pt x="1228" y="1356"/>
                      <a:pt x="1242" y="1358"/>
                      <a:pt x="1253" y="1360"/>
                    </a:cubicBezTo>
                    <a:cubicBezTo>
                      <a:pt x="1267" y="1365"/>
                      <a:pt x="1286" y="1356"/>
                      <a:pt x="1293" y="1372"/>
                    </a:cubicBezTo>
                    <a:cubicBezTo>
                      <a:pt x="1300" y="1389"/>
                      <a:pt x="1314" y="1400"/>
                      <a:pt x="1300" y="1400"/>
                    </a:cubicBezTo>
                    <a:cubicBezTo>
                      <a:pt x="1288" y="1402"/>
                      <a:pt x="1272" y="1384"/>
                      <a:pt x="1272" y="1393"/>
                    </a:cubicBezTo>
                    <a:cubicBezTo>
                      <a:pt x="1274" y="1405"/>
                      <a:pt x="1267" y="1398"/>
                      <a:pt x="1267" y="1414"/>
                    </a:cubicBezTo>
                    <a:cubicBezTo>
                      <a:pt x="1267" y="1428"/>
                      <a:pt x="1258" y="1447"/>
                      <a:pt x="1251" y="1447"/>
                    </a:cubicBezTo>
                    <a:cubicBezTo>
                      <a:pt x="1249" y="1451"/>
                      <a:pt x="1249" y="1458"/>
                      <a:pt x="1253" y="1463"/>
                    </a:cubicBezTo>
                    <a:cubicBezTo>
                      <a:pt x="1260" y="1458"/>
                      <a:pt x="1272" y="1449"/>
                      <a:pt x="1281" y="1449"/>
                    </a:cubicBezTo>
                    <a:cubicBezTo>
                      <a:pt x="1295" y="1449"/>
                      <a:pt x="1297" y="1458"/>
                      <a:pt x="1307" y="1451"/>
                    </a:cubicBezTo>
                    <a:cubicBezTo>
                      <a:pt x="1316" y="1444"/>
                      <a:pt x="1318" y="1442"/>
                      <a:pt x="1321" y="1447"/>
                    </a:cubicBezTo>
                    <a:lnTo>
                      <a:pt x="1321" y="1449"/>
                    </a:lnTo>
                    <a:cubicBezTo>
                      <a:pt x="1323" y="1447"/>
                      <a:pt x="1328" y="1444"/>
                      <a:pt x="1328" y="1444"/>
                    </a:cubicBezTo>
                    <a:cubicBezTo>
                      <a:pt x="1328" y="1442"/>
                      <a:pt x="1325" y="1437"/>
                      <a:pt x="1325" y="1435"/>
                    </a:cubicBezTo>
                    <a:cubicBezTo>
                      <a:pt x="1316" y="1437"/>
                      <a:pt x="1314" y="1437"/>
                      <a:pt x="1311" y="1430"/>
                    </a:cubicBezTo>
                    <a:cubicBezTo>
                      <a:pt x="1307" y="1421"/>
                      <a:pt x="1339" y="1412"/>
                      <a:pt x="1353" y="1414"/>
                    </a:cubicBezTo>
                    <a:cubicBezTo>
                      <a:pt x="1367" y="1417"/>
                      <a:pt x="1379" y="1405"/>
                      <a:pt x="1383" y="1412"/>
                    </a:cubicBezTo>
                    <a:cubicBezTo>
                      <a:pt x="1393" y="1405"/>
                      <a:pt x="1407" y="1391"/>
                      <a:pt x="1411" y="1391"/>
                    </a:cubicBezTo>
                    <a:lnTo>
                      <a:pt x="1483" y="1391"/>
                    </a:lnTo>
                    <a:cubicBezTo>
                      <a:pt x="1483" y="1391"/>
                      <a:pt x="1507" y="1375"/>
                      <a:pt x="1511" y="1363"/>
                    </a:cubicBezTo>
                    <a:cubicBezTo>
                      <a:pt x="1514" y="1349"/>
                      <a:pt x="1530" y="1318"/>
                      <a:pt x="1537" y="1323"/>
                    </a:cubicBezTo>
                    <a:cubicBezTo>
                      <a:pt x="1546" y="1330"/>
                      <a:pt x="1565" y="1325"/>
                      <a:pt x="1567" y="1332"/>
                    </a:cubicBezTo>
                    <a:cubicBezTo>
                      <a:pt x="1567" y="1337"/>
                      <a:pt x="1560" y="1360"/>
                      <a:pt x="1583" y="1391"/>
                    </a:cubicBezTo>
                    <a:cubicBezTo>
                      <a:pt x="1593" y="1386"/>
                      <a:pt x="1602" y="1382"/>
                      <a:pt x="1607" y="1382"/>
                    </a:cubicBezTo>
                    <a:cubicBezTo>
                      <a:pt x="1614" y="1384"/>
                      <a:pt x="1628" y="1372"/>
                      <a:pt x="1632" y="1365"/>
                    </a:cubicBezTo>
                    <a:cubicBezTo>
                      <a:pt x="1634" y="1358"/>
                      <a:pt x="1639" y="1372"/>
                      <a:pt x="1632" y="1375"/>
                    </a:cubicBezTo>
                    <a:cubicBezTo>
                      <a:pt x="1625" y="1377"/>
                      <a:pt x="1639" y="1382"/>
                      <a:pt x="1651" y="1382"/>
                    </a:cubicBezTo>
                    <a:cubicBezTo>
                      <a:pt x="1665" y="1382"/>
                      <a:pt x="1646" y="1386"/>
                      <a:pt x="1637" y="1386"/>
                    </a:cubicBezTo>
                    <a:cubicBezTo>
                      <a:pt x="1625" y="1384"/>
                      <a:pt x="1621" y="1386"/>
                      <a:pt x="1609" y="1400"/>
                    </a:cubicBezTo>
                    <a:cubicBezTo>
                      <a:pt x="1595" y="1412"/>
                      <a:pt x="1600" y="1417"/>
                      <a:pt x="1607" y="1423"/>
                    </a:cubicBezTo>
                    <a:cubicBezTo>
                      <a:pt x="1614" y="1430"/>
                      <a:pt x="1623" y="1426"/>
                      <a:pt x="1634" y="1419"/>
                    </a:cubicBezTo>
                    <a:cubicBezTo>
                      <a:pt x="1644" y="1409"/>
                      <a:pt x="1644" y="1400"/>
                      <a:pt x="1653" y="1400"/>
                    </a:cubicBezTo>
                    <a:cubicBezTo>
                      <a:pt x="1665" y="1400"/>
                      <a:pt x="1690" y="1391"/>
                      <a:pt x="1704" y="1386"/>
                    </a:cubicBezTo>
                    <a:cubicBezTo>
                      <a:pt x="1716" y="1384"/>
                      <a:pt x="1707" y="1382"/>
                      <a:pt x="1707" y="1377"/>
                    </a:cubicBezTo>
                    <a:cubicBezTo>
                      <a:pt x="1707" y="1372"/>
                      <a:pt x="1728" y="1372"/>
                      <a:pt x="1735" y="1365"/>
                    </a:cubicBezTo>
                    <a:cubicBezTo>
                      <a:pt x="1744" y="1360"/>
                      <a:pt x="1735" y="1356"/>
                      <a:pt x="1728" y="1358"/>
                    </a:cubicBezTo>
                    <a:close/>
                    <a:moveTo>
                      <a:pt x="502" y="745"/>
                    </a:moveTo>
                    <a:lnTo>
                      <a:pt x="502" y="745"/>
                    </a:lnTo>
                    <a:cubicBezTo>
                      <a:pt x="490" y="761"/>
                      <a:pt x="486" y="763"/>
                      <a:pt x="472" y="761"/>
                    </a:cubicBezTo>
                    <a:cubicBezTo>
                      <a:pt x="460" y="759"/>
                      <a:pt x="453" y="766"/>
                      <a:pt x="458" y="770"/>
                    </a:cubicBezTo>
                    <a:cubicBezTo>
                      <a:pt x="465" y="773"/>
                      <a:pt x="465" y="777"/>
                      <a:pt x="453" y="780"/>
                    </a:cubicBezTo>
                    <a:cubicBezTo>
                      <a:pt x="439" y="784"/>
                      <a:pt x="430" y="794"/>
                      <a:pt x="425" y="791"/>
                    </a:cubicBezTo>
                    <a:cubicBezTo>
                      <a:pt x="421" y="791"/>
                      <a:pt x="449" y="770"/>
                      <a:pt x="442" y="766"/>
                    </a:cubicBezTo>
                    <a:cubicBezTo>
                      <a:pt x="435" y="761"/>
                      <a:pt x="416" y="775"/>
                      <a:pt x="416" y="782"/>
                    </a:cubicBezTo>
                    <a:cubicBezTo>
                      <a:pt x="416" y="789"/>
                      <a:pt x="404" y="789"/>
                      <a:pt x="397" y="789"/>
                    </a:cubicBezTo>
                    <a:cubicBezTo>
                      <a:pt x="391" y="786"/>
                      <a:pt x="379" y="780"/>
                      <a:pt x="388" y="780"/>
                    </a:cubicBezTo>
                    <a:cubicBezTo>
                      <a:pt x="395" y="780"/>
                      <a:pt x="391" y="770"/>
                      <a:pt x="400" y="768"/>
                    </a:cubicBezTo>
                    <a:cubicBezTo>
                      <a:pt x="409" y="763"/>
                      <a:pt x="397" y="759"/>
                      <a:pt x="400" y="754"/>
                    </a:cubicBezTo>
                    <a:cubicBezTo>
                      <a:pt x="402" y="749"/>
                      <a:pt x="423" y="759"/>
                      <a:pt x="423" y="752"/>
                    </a:cubicBezTo>
                    <a:cubicBezTo>
                      <a:pt x="423" y="742"/>
                      <a:pt x="404" y="738"/>
                      <a:pt x="397" y="742"/>
                    </a:cubicBezTo>
                    <a:cubicBezTo>
                      <a:pt x="391" y="747"/>
                      <a:pt x="374" y="756"/>
                      <a:pt x="356" y="747"/>
                    </a:cubicBezTo>
                    <a:cubicBezTo>
                      <a:pt x="349" y="745"/>
                      <a:pt x="402" y="740"/>
                      <a:pt x="411" y="731"/>
                    </a:cubicBezTo>
                    <a:cubicBezTo>
                      <a:pt x="421" y="724"/>
                      <a:pt x="460" y="714"/>
                      <a:pt x="465" y="721"/>
                    </a:cubicBezTo>
                    <a:cubicBezTo>
                      <a:pt x="467" y="728"/>
                      <a:pt x="442" y="733"/>
                      <a:pt x="456" y="740"/>
                    </a:cubicBezTo>
                    <a:cubicBezTo>
                      <a:pt x="467" y="747"/>
                      <a:pt x="486" y="742"/>
                      <a:pt x="490" y="735"/>
                    </a:cubicBezTo>
                    <a:cubicBezTo>
                      <a:pt x="495" y="728"/>
                      <a:pt x="514" y="731"/>
                      <a:pt x="502" y="745"/>
                    </a:cubicBezTo>
                    <a:close/>
                    <a:moveTo>
                      <a:pt x="621" y="896"/>
                    </a:moveTo>
                    <a:lnTo>
                      <a:pt x="621" y="896"/>
                    </a:lnTo>
                    <a:cubicBezTo>
                      <a:pt x="607" y="910"/>
                      <a:pt x="607" y="906"/>
                      <a:pt x="595" y="908"/>
                    </a:cubicBezTo>
                    <a:cubicBezTo>
                      <a:pt x="581" y="910"/>
                      <a:pt x="593" y="924"/>
                      <a:pt x="577" y="924"/>
                    </a:cubicBezTo>
                    <a:cubicBezTo>
                      <a:pt x="563" y="926"/>
                      <a:pt x="525" y="926"/>
                      <a:pt x="518" y="919"/>
                    </a:cubicBezTo>
                    <a:cubicBezTo>
                      <a:pt x="518" y="915"/>
                      <a:pt x="539" y="917"/>
                      <a:pt x="542" y="912"/>
                    </a:cubicBezTo>
                    <a:cubicBezTo>
                      <a:pt x="542" y="906"/>
                      <a:pt x="549" y="894"/>
                      <a:pt x="558" y="894"/>
                    </a:cubicBezTo>
                    <a:cubicBezTo>
                      <a:pt x="567" y="894"/>
                      <a:pt x="567" y="882"/>
                      <a:pt x="551" y="875"/>
                    </a:cubicBezTo>
                    <a:cubicBezTo>
                      <a:pt x="535" y="868"/>
                      <a:pt x="574" y="864"/>
                      <a:pt x="581" y="875"/>
                    </a:cubicBezTo>
                    <a:cubicBezTo>
                      <a:pt x="591" y="887"/>
                      <a:pt x="607" y="896"/>
                      <a:pt x="614" y="887"/>
                    </a:cubicBezTo>
                    <a:cubicBezTo>
                      <a:pt x="623" y="878"/>
                      <a:pt x="672" y="854"/>
                      <a:pt x="672" y="866"/>
                    </a:cubicBezTo>
                    <a:cubicBezTo>
                      <a:pt x="672" y="878"/>
                      <a:pt x="635" y="885"/>
                      <a:pt x="621" y="896"/>
                    </a:cubicBezTo>
                    <a:close/>
                    <a:moveTo>
                      <a:pt x="949" y="1239"/>
                    </a:moveTo>
                    <a:lnTo>
                      <a:pt x="949" y="1239"/>
                    </a:lnTo>
                    <a:cubicBezTo>
                      <a:pt x="939" y="1241"/>
                      <a:pt x="951" y="1214"/>
                      <a:pt x="930" y="1202"/>
                    </a:cubicBezTo>
                    <a:cubicBezTo>
                      <a:pt x="909" y="1190"/>
                      <a:pt x="900" y="1167"/>
                      <a:pt x="900" y="1155"/>
                    </a:cubicBezTo>
                    <a:cubicBezTo>
                      <a:pt x="900" y="1143"/>
                      <a:pt x="918" y="1136"/>
                      <a:pt x="925" y="1146"/>
                    </a:cubicBezTo>
                    <a:cubicBezTo>
                      <a:pt x="932" y="1155"/>
                      <a:pt x="944" y="1195"/>
                      <a:pt x="951" y="1206"/>
                    </a:cubicBezTo>
                    <a:cubicBezTo>
                      <a:pt x="958" y="1220"/>
                      <a:pt x="958" y="1239"/>
                      <a:pt x="949" y="123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2" name="Freeform 430">
                <a:extLst>
                  <a:ext uri="{FF2B5EF4-FFF2-40B4-BE49-F238E27FC236}">
                    <a16:creationId xmlns:a16="http://schemas.microsoft.com/office/drawing/2014/main" id="{E5887FE4-4C2D-5A86-94BC-49D2B697A7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899"/>
                <a:ext cx="1138" cy="881"/>
              </a:xfrm>
              <a:custGeom>
                <a:avLst/>
                <a:gdLst>
                  <a:gd name="T0" fmla="*/ 388 w 1893"/>
                  <a:gd name="T1" fmla="*/ 1291 h 1463"/>
                  <a:gd name="T2" fmla="*/ 423 w 1893"/>
                  <a:gd name="T3" fmla="*/ 420 h 1463"/>
                  <a:gd name="T4" fmla="*/ 732 w 1893"/>
                  <a:gd name="T5" fmla="*/ 465 h 1463"/>
                  <a:gd name="T6" fmla="*/ 523 w 1893"/>
                  <a:gd name="T7" fmla="*/ 486 h 1463"/>
                  <a:gd name="T8" fmla="*/ 728 w 1893"/>
                  <a:gd name="T9" fmla="*/ 633 h 1463"/>
                  <a:gd name="T10" fmla="*/ 400 w 1893"/>
                  <a:gd name="T11" fmla="*/ 362 h 1463"/>
                  <a:gd name="T12" fmla="*/ 451 w 1893"/>
                  <a:gd name="T13" fmla="*/ 315 h 1463"/>
                  <a:gd name="T14" fmla="*/ 593 w 1893"/>
                  <a:gd name="T15" fmla="*/ 409 h 1463"/>
                  <a:gd name="T16" fmla="*/ 539 w 1893"/>
                  <a:gd name="T17" fmla="*/ 346 h 1463"/>
                  <a:gd name="T18" fmla="*/ 621 w 1893"/>
                  <a:gd name="T19" fmla="*/ 255 h 1463"/>
                  <a:gd name="T20" fmla="*/ 888 w 1893"/>
                  <a:gd name="T21" fmla="*/ 243 h 1463"/>
                  <a:gd name="T22" fmla="*/ 907 w 1893"/>
                  <a:gd name="T23" fmla="*/ 180 h 1463"/>
                  <a:gd name="T24" fmla="*/ 790 w 1893"/>
                  <a:gd name="T25" fmla="*/ 350 h 1463"/>
                  <a:gd name="T26" fmla="*/ 946 w 1893"/>
                  <a:gd name="T27" fmla="*/ 273 h 1463"/>
                  <a:gd name="T28" fmla="*/ 930 w 1893"/>
                  <a:gd name="T29" fmla="*/ 539 h 1463"/>
                  <a:gd name="T30" fmla="*/ 1046 w 1893"/>
                  <a:gd name="T31" fmla="*/ 397 h 1463"/>
                  <a:gd name="T32" fmla="*/ 951 w 1893"/>
                  <a:gd name="T33" fmla="*/ 322 h 1463"/>
                  <a:gd name="T34" fmla="*/ 1035 w 1893"/>
                  <a:gd name="T35" fmla="*/ 245 h 1463"/>
                  <a:gd name="T36" fmla="*/ 974 w 1893"/>
                  <a:gd name="T37" fmla="*/ 136 h 1463"/>
                  <a:gd name="T38" fmla="*/ 1316 w 1893"/>
                  <a:gd name="T39" fmla="*/ 117 h 1463"/>
                  <a:gd name="T40" fmla="*/ 1146 w 1893"/>
                  <a:gd name="T41" fmla="*/ 273 h 1463"/>
                  <a:gd name="T42" fmla="*/ 1339 w 1893"/>
                  <a:gd name="T43" fmla="*/ 271 h 1463"/>
                  <a:gd name="T44" fmla="*/ 1637 w 1893"/>
                  <a:gd name="T45" fmla="*/ 24 h 1463"/>
                  <a:gd name="T46" fmla="*/ 1165 w 1893"/>
                  <a:gd name="T47" fmla="*/ 59 h 1463"/>
                  <a:gd name="T48" fmla="*/ 1228 w 1893"/>
                  <a:gd name="T49" fmla="*/ 882 h 1463"/>
                  <a:gd name="T50" fmla="*/ 1295 w 1893"/>
                  <a:gd name="T51" fmla="*/ 828 h 1463"/>
                  <a:gd name="T52" fmla="*/ 1565 w 1893"/>
                  <a:gd name="T53" fmla="*/ 598 h 1463"/>
                  <a:gd name="T54" fmla="*/ 1290 w 1893"/>
                  <a:gd name="T55" fmla="*/ 486 h 1463"/>
                  <a:gd name="T56" fmla="*/ 1104 w 1893"/>
                  <a:gd name="T57" fmla="*/ 570 h 1463"/>
                  <a:gd name="T58" fmla="*/ 1460 w 1893"/>
                  <a:gd name="T59" fmla="*/ 682 h 1463"/>
                  <a:gd name="T60" fmla="*/ 1535 w 1893"/>
                  <a:gd name="T61" fmla="*/ 866 h 1463"/>
                  <a:gd name="T62" fmla="*/ 1360 w 1893"/>
                  <a:gd name="T63" fmla="*/ 698 h 1463"/>
                  <a:gd name="T64" fmla="*/ 1639 w 1893"/>
                  <a:gd name="T65" fmla="*/ 1260 h 1463"/>
                  <a:gd name="T66" fmla="*/ 1758 w 1893"/>
                  <a:gd name="T67" fmla="*/ 1293 h 1463"/>
                  <a:gd name="T68" fmla="*/ 177 w 1893"/>
                  <a:gd name="T69" fmla="*/ 1141 h 1463"/>
                  <a:gd name="T70" fmla="*/ 1500 w 1893"/>
                  <a:gd name="T71" fmla="*/ 1337 h 1463"/>
                  <a:gd name="T72" fmla="*/ 1790 w 1893"/>
                  <a:gd name="T73" fmla="*/ 1136 h 1463"/>
                  <a:gd name="T74" fmla="*/ 1693 w 1893"/>
                  <a:gd name="T75" fmla="*/ 1029 h 1463"/>
                  <a:gd name="T76" fmla="*/ 1535 w 1893"/>
                  <a:gd name="T77" fmla="*/ 983 h 1463"/>
                  <a:gd name="T78" fmla="*/ 1344 w 1893"/>
                  <a:gd name="T79" fmla="*/ 889 h 1463"/>
                  <a:gd name="T80" fmla="*/ 1332 w 1893"/>
                  <a:gd name="T81" fmla="*/ 1181 h 1463"/>
                  <a:gd name="T82" fmla="*/ 1139 w 1893"/>
                  <a:gd name="T83" fmla="*/ 1069 h 1463"/>
                  <a:gd name="T84" fmla="*/ 1051 w 1893"/>
                  <a:gd name="T85" fmla="*/ 861 h 1463"/>
                  <a:gd name="T86" fmla="*/ 1179 w 1893"/>
                  <a:gd name="T87" fmla="*/ 731 h 1463"/>
                  <a:gd name="T88" fmla="*/ 1249 w 1893"/>
                  <a:gd name="T89" fmla="*/ 621 h 1463"/>
                  <a:gd name="T90" fmla="*/ 1135 w 1893"/>
                  <a:gd name="T91" fmla="*/ 654 h 1463"/>
                  <a:gd name="T92" fmla="*/ 1002 w 1893"/>
                  <a:gd name="T93" fmla="*/ 535 h 1463"/>
                  <a:gd name="T94" fmla="*/ 969 w 1893"/>
                  <a:gd name="T95" fmla="*/ 539 h 1463"/>
                  <a:gd name="T96" fmla="*/ 958 w 1893"/>
                  <a:gd name="T97" fmla="*/ 689 h 1463"/>
                  <a:gd name="T98" fmla="*/ 918 w 1893"/>
                  <a:gd name="T99" fmla="*/ 665 h 1463"/>
                  <a:gd name="T100" fmla="*/ 721 w 1893"/>
                  <a:gd name="T101" fmla="*/ 705 h 1463"/>
                  <a:gd name="T102" fmla="*/ 384 w 1893"/>
                  <a:gd name="T103" fmla="*/ 619 h 1463"/>
                  <a:gd name="T104" fmla="*/ 249 w 1893"/>
                  <a:gd name="T105" fmla="*/ 602 h 1463"/>
                  <a:gd name="T106" fmla="*/ 32 w 1893"/>
                  <a:gd name="T107" fmla="*/ 943 h 1463"/>
                  <a:gd name="T108" fmla="*/ 256 w 1893"/>
                  <a:gd name="T109" fmla="*/ 1169 h 1463"/>
                  <a:gd name="T110" fmla="*/ 998 w 1893"/>
                  <a:gd name="T111" fmla="*/ 1288 h 1463"/>
                  <a:gd name="T112" fmla="*/ 1267 w 1893"/>
                  <a:gd name="T113" fmla="*/ 1414 h 1463"/>
                  <a:gd name="T114" fmla="*/ 1537 w 1893"/>
                  <a:gd name="T115" fmla="*/ 1323 h 1463"/>
                  <a:gd name="T116" fmla="*/ 1728 w 1893"/>
                  <a:gd name="T117" fmla="*/ 1358 h 1463"/>
                  <a:gd name="T118" fmla="*/ 397 w 1893"/>
                  <a:gd name="T119" fmla="*/ 742 h 1463"/>
                  <a:gd name="T120" fmla="*/ 551 w 1893"/>
                  <a:gd name="T121" fmla="*/ 875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93" h="1463">
                    <a:moveTo>
                      <a:pt x="374" y="1281"/>
                    </a:moveTo>
                    <a:lnTo>
                      <a:pt x="374" y="1281"/>
                    </a:lnTo>
                    <a:cubicBezTo>
                      <a:pt x="367" y="1277"/>
                      <a:pt x="353" y="1277"/>
                      <a:pt x="351" y="1272"/>
                    </a:cubicBezTo>
                    <a:cubicBezTo>
                      <a:pt x="349" y="1265"/>
                      <a:pt x="332" y="1241"/>
                      <a:pt x="325" y="1244"/>
                    </a:cubicBezTo>
                    <a:cubicBezTo>
                      <a:pt x="316" y="1244"/>
                      <a:pt x="307" y="1244"/>
                      <a:pt x="297" y="1237"/>
                    </a:cubicBezTo>
                    <a:cubicBezTo>
                      <a:pt x="288" y="1230"/>
                      <a:pt x="281" y="1230"/>
                      <a:pt x="274" y="1234"/>
                    </a:cubicBezTo>
                    <a:cubicBezTo>
                      <a:pt x="267" y="1237"/>
                      <a:pt x="281" y="1239"/>
                      <a:pt x="281" y="1244"/>
                    </a:cubicBezTo>
                    <a:cubicBezTo>
                      <a:pt x="281" y="1248"/>
                      <a:pt x="286" y="1251"/>
                      <a:pt x="290" y="1251"/>
                    </a:cubicBezTo>
                    <a:cubicBezTo>
                      <a:pt x="297" y="1248"/>
                      <a:pt x="300" y="1260"/>
                      <a:pt x="307" y="1263"/>
                    </a:cubicBezTo>
                    <a:cubicBezTo>
                      <a:pt x="311" y="1263"/>
                      <a:pt x="314" y="1272"/>
                      <a:pt x="321" y="1272"/>
                    </a:cubicBezTo>
                    <a:cubicBezTo>
                      <a:pt x="328" y="1272"/>
                      <a:pt x="328" y="1279"/>
                      <a:pt x="332" y="1284"/>
                    </a:cubicBezTo>
                    <a:cubicBezTo>
                      <a:pt x="335" y="1286"/>
                      <a:pt x="342" y="1284"/>
                      <a:pt x="342" y="1288"/>
                    </a:cubicBezTo>
                    <a:cubicBezTo>
                      <a:pt x="342" y="1291"/>
                      <a:pt x="351" y="1295"/>
                      <a:pt x="351" y="1300"/>
                    </a:cubicBezTo>
                    <a:cubicBezTo>
                      <a:pt x="365" y="1302"/>
                      <a:pt x="377" y="1302"/>
                      <a:pt x="386" y="1300"/>
                    </a:cubicBezTo>
                    <a:cubicBezTo>
                      <a:pt x="386" y="1298"/>
                      <a:pt x="386" y="1293"/>
                      <a:pt x="388" y="1291"/>
                    </a:cubicBezTo>
                    <a:cubicBezTo>
                      <a:pt x="391" y="1284"/>
                      <a:pt x="381" y="1288"/>
                      <a:pt x="374" y="1281"/>
                    </a:cubicBezTo>
                    <a:lnTo>
                      <a:pt x="374" y="1281"/>
                    </a:lnTo>
                    <a:close/>
                    <a:moveTo>
                      <a:pt x="358" y="532"/>
                    </a:moveTo>
                    <a:lnTo>
                      <a:pt x="358" y="532"/>
                    </a:lnTo>
                    <a:cubicBezTo>
                      <a:pt x="374" y="535"/>
                      <a:pt x="377" y="565"/>
                      <a:pt x="388" y="565"/>
                    </a:cubicBezTo>
                    <a:cubicBezTo>
                      <a:pt x="395" y="565"/>
                      <a:pt x="391" y="556"/>
                      <a:pt x="402" y="556"/>
                    </a:cubicBezTo>
                    <a:cubicBezTo>
                      <a:pt x="414" y="556"/>
                      <a:pt x="411" y="549"/>
                      <a:pt x="423" y="551"/>
                    </a:cubicBezTo>
                    <a:cubicBezTo>
                      <a:pt x="435" y="551"/>
                      <a:pt x="444" y="549"/>
                      <a:pt x="444" y="535"/>
                    </a:cubicBezTo>
                    <a:cubicBezTo>
                      <a:pt x="444" y="521"/>
                      <a:pt x="453" y="516"/>
                      <a:pt x="465" y="514"/>
                    </a:cubicBezTo>
                    <a:cubicBezTo>
                      <a:pt x="474" y="511"/>
                      <a:pt x="465" y="497"/>
                      <a:pt x="481" y="492"/>
                    </a:cubicBezTo>
                    <a:cubicBezTo>
                      <a:pt x="497" y="488"/>
                      <a:pt x="542" y="469"/>
                      <a:pt x="549" y="465"/>
                    </a:cubicBezTo>
                    <a:cubicBezTo>
                      <a:pt x="555" y="460"/>
                      <a:pt x="539" y="451"/>
                      <a:pt x="523" y="441"/>
                    </a:cubicBezTo>
                    <a:cubicBezTo>
                      <a:pt x="504" y="430"/>
                      <a:pt x="493" y="427"/>
                      <a:pt x="479" y="437"/>
                    </a:cubicBezTo>
                    <a:cubicBezTo>
                      <a:pt x="465" y="444"/>
                      <a:pt x="476" y="427"/>
                      <a:pt x="465" y="432"/>
                    </a:cubicBezTo>
                    <a:cubicBezTo>
                      <a:pt x="456" y="437"/>
                      <a:pt x="428" y="425"/>
                      <a:pt x="423" y="420"/>
                    </a:cubicBezTo>
                    <a:cubicBezTo>
                      <a:pt x="418" y="413"/>
                      <a:pt x="370" y="430"/>
                      <a:pt x="356" y="430"/>
                    </a:cubicBezTo>
                    <a:cubicBezTo>
                      <a:pt x="344" y="430"/>
                      <a:pt x="358" y="444"/>
                      <a:pt x="365" y="448"/>
                    </a:cubicBezTo>
                    <a:cubicBezTo>
                      <a:pt x="374" y="455"/>
                      <a:pt x="344" y="476"/>
                      <a:pt x="351" y="481"/>
                    </a:cubicBezTo>
                    <a:cubicBezTo>
                      <a:pt x="356" y="486"/>
                      <a:pt x="344" y="499"/>
                      <a:pt x="332" y="514"/>
                    </a:cubicBezTo>
                    <a:cubicBezTo>
                      <a:pt x="318" y="528"/>
                      <a:pt x="342" y="528"/>
                      <a:pt x="358" y="532"/>
                    </a:cubicBezTo>
                    <a:lnTo>
                      <a:pt x="358" y="532"/>
                    </a:lnTo>
                    <a:close/>
                    <a:moveTo>
                      <a:pt x="830" y="609"/>
                    </a:moveTo>
                    <a:lnTo>
                      <a:pt x="830" y="609"/>
                    </a:lnTo>
                    <a:cubicBezTo>
                      <a:pt x="835" y="602"/>
                      <a:pt x="858" y="623"/>
                      <a:pt x="860" y="609"/>
                    </a:cubicBezTo>
                    <a:cubicBezTo>
                      <a:pt x="860" y="593"/>
                      <a:pt x="832" y="588"/>
                      <a:pt x="821" y="579"/>
                    </a:cubicBezTo>
                    <a:cubicBezTo>
                      <a:pt x="811" y="572"/>
                      <a:pt x="807" y="577"/>
                      <a:pt x="788" y="563"/>
                    </a:cubicBezTo>
                    <a:cubicBezTo>
                      <a:pt x="769" y="549"/>
                      <a:pt x="793" y="544"/>
                      <a:pt x="779" y="532"/>
                    </a:cubicBezTo>
                    <a:cubicBezTo>
                      <a:pt x="767" y="523"/>
                      <a:pt x="762" y="492"/>
                      <a:pt x="772" y="483"/>
                    </a:cubicBezTo>
                    <a:cubicBezTo>
                      <a:pt x="781" y="474"/>
                      <a:pt x="790" y="460"/>
                      <a:pt x="774" y="453"/>
                    </a:cubicBezTo>
                    <a:cubicBezTo>
                      <a:pt x="755" y="448"/>
                      <a:pt x="730" y="460"/>
                      <a:pt x="732" y="465"/>
                    </a:cubicBezTo>
                    <a:cubicBezTo>
                      <a:pt x="735" y="467"/>
                      <a:pt x="758" y="481"/>
                      <a:pt x="758" y="486"/>
                    </a:cubicBezTo>
                    <a:cubicBezTo>
                      <a:pt x="758" y="492"/>
                      <a:pt x="737" y="469"/>
                      <a:pt x="730" y="474"/>
                    </a:cubicBezTo>
                    <a:cubicBezTo>
                      <a:pt x="721" y="479"/>
                      <a:pt x="714" y="465"/>
                      <a:pt x="707" y="474"/>
                    </a:cubicBezTo>
                    <a:cubicBezTo>
                      <a:pt x="700" y="483"/>
                      <a:pt x="716" y="518"/>
                      <a:pt x="721" y="528"/>
                    </a:cubicBezTo>
                    <a:cubicBezTo>
                      <a:pt x="728" y="537"/>
                      <a:pt x="716" y="537"/>
                      <a:pt x="707" y="539"/>
                    </a:cubicBezTo>
                    <a:cubicBezTo>
                      <a:pt x="700" y="539"/>
                      <a:pt x="700" y="511"/>
                      <a:pt x="693" y="502"/>
                    </a:cubicBezTo>
                    <a:cubicBezTo>
                      <a:pt x="683" y="490"/>
                      <a:pt x="653" y="479"/>
                      <a:pt x="653" y="486"/>
                    </a:cubicBezTo>
                    <a:cubicBezTo>
                      <a:pt x="651" y="492"/>
                      <a:pt x="672" y="492"/>
                      <a:pt x="667" y="504"/>
                    </a:cubicBezTo>
                    <a:cubicBezTo>
                      <a:pt x="665" y="514"/>
                      <a:pt x="653" y="497"/>
                      <a:pt x="644" y="507"/>
                    </a:cubicBezTo>
                    <a:cubicBezTo>
                      <a:pt x="632" y="514"/>
                      <a:pt x="635" y="509"/>
                      <a:pt x="637" y="499"/>
                    </a:cubicBezTo>
                    <a:cubicBezTo>
                      <a:pt x="639" y="492"/>
                      <a:pt x="623" y="483"/>
                      <a:pt x="602" y="483"/>
                    </a:cubicBezTo>
                    <a:cubicBezTo>
                      <a:pt x="584" y="486"/>
                      <a:pt x="595" y="499"/>
                      <a:pt x="588" y="504"/>
                    </a:cubicBezTo>
                    <a:cubicBezTo>
                      <a:pt x="584" y="509"/>
                      <a:pt x="555" y="502"/>
                      <a:pt x="574" y="497"/>
                    </a:cubicBezTo>
                    <a:cubicBezTo>
                      <a:pt x="591" y="492"/>
                      <a:pt x="584" y="483"/>
                      <a:pt x="577" y="474"/>
                    </a:cubicBezTo>
                    <a:cubicBezTo>
                      <a:pt x="570" y="462"/>
                      <a:pt x="553" y="474"/>
                      <a:pt x="523" y="486"/>
                    </a:cubicBezTo>
                    <a:cubicBezTo>
                      <a:pt x="493" y="495"/>
                      <a:pt x="481" y="507"/>
                      <a:pt x="483" y="509"/>
                    </a:cubicBezTo>
                    <a:cubicBezTo>
                      <a:pt x="488" y="509"/>
                      <a:pt x="488" y="514"/>
                      <a:pt x="479" y="523"/>
                    </a:cubicBezTo>
                    <a:cubicBezTo>
                      <a:pt x="467" y="532"/>
                      <a:pt x="479" y="542"/>
                      <a:pt x="488" y="542"/>
                    </a:cubicBezTo>
                    <a:cubicBezTo>
                      <a:pt x="500" y="542"/>
                      <a:pt x="490" y="549"/>
                      <a:pt x="497" y="551"/>
                    </a:cubicBezTo>
                    <a:cubicBezTo>
                      <a:pt x="504" y="553"/>
                      <a:pt x="537" y="539"/>
                      <a:pt x="546" y="544"/>
                    </a:cubicBezTo>
                    <a:cubicBezTo>
                      <a:pt x="555" y="551"/>
                      <a:pt x="490" y="556"/>
                      <a:pt x="490" y="567"/>
                    </a:cubicBezTo>
                    <a:cubicBezTo>
                      <a:pt x="490" y="579"/>
                      <a:pt x="528" y="584"/>
                      <a:pt x="553" y="579"/>
                    </a:cubicBezTo>
                    <a:cubicBezTo>
                      <a:pt x="579" y="574"/>
                      <a:pt x="625" y="584"/>
                      <a:pt x="625" y="591"/>
                    </a:cubicBezTo>
                    <a:cubicBezTo>
                      <a:pt x="625" y="598"/>
                      <a:pt x="595" y="595"/>
                      <a:pt x="572" y="593"/>
                    </a:cubicBezTo>
                    <a:cubicBezTo>
                      <a:pt x="549" y="593"/>
                      <a:pt x="507" y="600"/>
                      <a:pt x="509" y="609"/>
                    </a:cubicBezTo>
                    <a:cubicBezTo>
                      <a:pt x="511" y="616"/>
                      <a:pt x="514" y="616"/>
                      <a:pt x="539" y="628"/>
                    </a:cubicBezTo>
                    <a:cubicBezTo>
                      <a:pt x="563" y="640"/>
                      <a:pt x="588" y="623"/>
                      <a:pt x="588" y="637"/>
                    </a:cubicBezTo>
                    <a:cubicBezTo>
                      <a:pt x="586" y="654"/>
                      <a:pt x="600" y="658"/>
                      <a:pt x="632" y="658"/>
                    </a:cubicBezTo>
                    <a:cubicBezTo>
                      <a:pt x="667" y="661"/>
                      <a:pt x="681" y="644"/>
                      <a:pt x="697" y="644"/>
                    </a:cubicBezTo>
                    <a:cubicBezTo>
                      <a:pt x="714" y="647"/>
                      <a:pt x="721" y="642"/>
                      <a:pt x="728" y="633"/>
                    </a:cubicBezTo>
                    <a:cubicBezTo>
                      <a:pt x="737" y="621"/>
                      <a:pt x="742" y="628"/>
                      <a:pt x="744" y="633"/>
                    </a:cubicBezTo>
                    <a:cubicBezTo>
                      <a:pt x="746" y="637"/>
                      <a:pt x="767" y="637"/>
                      <a:pt x="772" y="642"/>
                    </a:cubicBezTo>
                    <a:cubicBezTo>
                      <a:pt x="784" y="654"/>
                      <a:pt x="823" y="651"/>
                      <a:pt x="839" y="642"/>
                    </a:cubicBezTo>
                    <a:cubicBezTo>
                      <a:pt x="853" y="635"/>
                      <a:pt x="832" y="614"/>
                      <a:pt x="825" y="623"/>
                    </a:cubicBezTo>
                    <a:cubicBezTo>
                      <a:pt x="816" y="633"/>
                      <a:pt x="811" y="628"/>
                      <a:pt x="809" y="623"/>
                    </a:cubicBezTo>
                    <a:cubicBezTo>
                      <a:pt x="807" y="619"/>
                      <a:pt x="823" y="616"/>
                      <a:pt x="830" y="609"/>
                    </a:cubicBezTo>
                    <a:lnTo>
                      <a:pt x="830" y="609"/>
                    </a:lnTo>
                    <a:close/>
                    <a:moveTo>
                      <a:pt x="472" y="376"/>
                    </a:moveTo>
                    <a:lnTo>
                      <a:pt x="472" y="376"/>
                    </a:lnTo>
                    <a:cubicBezTo>
                      <a:pt x="488" y="378"/>
                      <a:pt x="504" y="364"/>
                      <a:pt x="504" y="355"/>
                    </a:cubicBezTo>
                    <a:cubicBezTo>
                      <a:pt x="504" y="346"/>
                      <a:pt x="463" y="376"/>
                      <a:pt x="472" y="376"/>
                    </a:cubicBezTo>
                    <a:lnTo>
                      <a:pt x="472" y="376"/>
                    </a:lnTo>
                    <a:close/>
                    <a:moveTo>
                      <a:pt x="393" y="350"/>
                    </a:moveTo>
                    <a:lnTo>
                      <a:pt x="393" y="350"/>
                    </a:lnTo>
                    <a:cubicBezTo>
                      <a:pt x="400" y="353"/>
                      <a:pt x="393" y="367"/>
                      <a:pt x="400" y="362"/>
                    </a:cubicBezTo>
                    <a:cubicBezTo>
                      <a:pt x="409" y="360"/>
                      <a:pt x="409" y="357"/>
                      <a:pt x="416" y="360"/>
                    </a:cubicBezTo>
                    <a:cubicBezTo>
                      <a:pt x="425" y="362"/>
                      <a:pt x="428" y="355"/>
                      <a:pt x="432" y="350"/>
                    </a:cubicBezTo>
                    <a:cubicBezTo>
                      <a:pt x="437" y="346"/>
                      <a:pt x="435" y="367"/>
                      <a:pt x="449" y="367"/>
                    </a:cubicBezTo>
                    <a:cubicBezTo>
                      <a:pt x="458" y="367"/>
                      <a:pt x="456" y="343"/>
                      <a:pt x="465" y="350"/>
                    </a:cubicBezTo>
                    <a:cubicBezTo>
                      <a:pt x="474" y="357"/>
                      <a:pt x="479" y="348"/>
                      <a:pt x="479" y="341"/>
                    </a:cubicBezTo>
                    <a:cubicBezTo>
                      <a:pt x="481" y="334"/>
                      <a:pt x="481" y="322"/>
                      <a:pt x="493" y="320"/>
                    </a:cubicBezTo>
                    <a:cubicBezTo>
                      <a:pt x="502" y="320"/>
                      <a:pt x="493" y="332"/>
                      <a:pt x="500" y="339"/>
                    </a:cubicBezTo>
                    <a:cubicBezTo>
                      <a:pt x="504" y="353"/>
                      <a:pt x="518" y="341"/>
                      <a:pt x="518" y="334"/>
                    </a:cubicBezTo>
                    <a:cubicBezTo>
                      <a:pt x="518" y="329"/>
                      <a:pt x="537" y="334"/>
                      <a:pt x="535" y="327"/>
                    </a:cubicBezTo>
                    <a:cubicBezTo>
                      <a:pt x="535" y="320"/>
                      <a:pt x="539" y="318"/>
                      <a:pt x="535" y="311"/>
                    </a:cubicBezTo>
                    <a:cubicBezTo>
                      <a:pt x="530" y="304"/>
                      <a:pt x="544" y="304"/>
                      <a:pt x="549" y="299"/>
                    </a:cubicBezTo>
                    <a:cubicBezTo>
                      <a:pt x="553" y="294"/>
                      <a:pt x="542" y="299"/>
                      <a:pt x="532" y="290"/>
                    </a:cubicBezTo>
                    <a:cubicBezTo>
                      <a:pt x="523" y="280"/>
                      <a:pt x="518" y="292"/>
                      <a:pt x="518" y="299"/>
                    </a:cubicBezTo>
                    <a:cubicBezTo>
                      <a:pt x="518" y="304"/>
                      <a:pt x="500" y="299"/>
                      <a:pt x="490" y="294"/>
                    </a:cubicBezTo>
                    <a:cubicBezTo>
                      <a:pt x="479" y="292"/>
                      <a:pt x="467" y="308"/>
                      <a:pt x="451" y="315"/>
                    </a:cubicBezTo>
                    <a:cubicBezTo>
                      <a:pt x="437" y="322"/>
                      <a:pt x="435" y="336"/>
                      <a:pt x="421" y="334"/>
                    </a:cubicBezTo>
                    <a:cubicBezTo>
                      <a:pt x="407" y="334"/>
                      <a:pt x="386" y="348"/>
                      <a:pt x="393" y="350"/>
                    </a:cubicBezTo>
                    <a:lnTo>
                      <a:pt x="393" y="350"/>
                    </a:lnTo>
                    <a:close/>
                    <a:moveTo>
                      <a:pt x="539" y="346"/>
                    </a:moveTo>
                    <a:lnTo>
                      <a:pt x="539" y="346"/>
                    </a:lnTo>
                    <a:cubicBezTo>
                      <a:pt x="528" y="346"/>
                      <a:pt x="528" y="360"/>
                      <a:pt x="544" y="360"/>
                    </a:cubicBezTo>
                    <a:cubicBezTo>
                      <a:pt x="558" y="360"/>
                      <a:pt x="563" y="364"/>
                      <a:pt x="542" y="364"/>
                    </a:cubicBezTo>
                    <a:cubicBezTo>
                      <a:pt x="518" y="362"/>
                      <a:pt x="509" y="381"/>
                      <a:pt x="525" y="378"/>
                    </a:cubicBezTo>
                    <a:cubicBezTo>
                      <a:pt x="539" y="374"/>
                      <a:pt x="558" y="374"/>
                      <a:pt x="546" y="378"/>
                    </a:cubicBezTo>
                    <a:cubicBezTo>
                      <a:pt x="535" y="381"/>
                      <a:pt x="504" y="383"/>
                      <a:pt x="509" y="390"/>
                    </a:cubicBezTo>
                    <a:cubicBezTo>
                      <a:pt x="511" y="395"/>
                      <a:pt x="523" y="392"/>
                      <a:pt x="537" y="397"/>
                    </a:cubicBezTo>
                    <a:cubicBezTo>
                      <a:pt x="549" y="402"/>
                      <a:pt x="555" y="404"/>
                      <a:pt x="565" y="395"/>
                    </a:cubicBezTo>
                    <a:cubicBezTo>
                      <a:pt x="574" y="385"/>
                      <a:pt x="588" y="374"/>
                      <a:pt x="584" y="388"/>
                    </a:cubicBezTo>
                    <a:cubicBezTo>
                      <a:pt x="579" y="402"/>
                      <a:pt x="597" y="392"/>
                      <a:pt x="623" y="390"/>
                    </a:cubicBezTo>
                    <a:cubicBezTo>
                      <a:pt x="649" y="390"/>
                      <a:pt x="618" y="406"/>
                      <a:pt x="593" y="409"/>
                    </a:cubicBezTo>
                    <a:cubicBezTo>
                      <a:pt x="565" y="409"/>
                      <a:pt x="570" y="423"/>
                      <a:pt x="591" y="427"/>
                    </a:cubicBezTo>
                    <a:cubicBezTo>
                      <a:pt x="611" y="432"/>
                      <a:pt x="656" y="413"/>
                      <a:pt x="667" y="404"/>
                    </a:cubicBezTo>
                    <a:cubicBezTo>
                      <a:pt x="676" y="395"/>
                      <a:pt x="686" y="409"/>
                      <a:pt x="697" y="402"/>
                    </a:cubicBezTo>
                    <a:cubicBezTo>
                      <a:pt x="707" y="395"/>
                      <a:pt x="728" y="404"/>
                      <a:pt x="744" y="399"/>
                    </a:cubicBezTo>
                    <a:cubicBezTo>
                      <a:pt x="762" y="395"/>
                      <a:pt x="765" y="362"/>
                      <a:pt x="751" y="355"/>
                    </a:cubicBezTo>
                    <a:cubicBezTo>
                      <a:pt x="739" y="350"/>
                      <a:pt x="739" y="362"/>
                      <a:pt x="728" y="364"/>
                    </a:cubicBezTo>
                    <a:cubicBezTo>
                      <a:pt x="718" y="367"/>
                      <a:pt x="711" y="353"/>
                      <a:pt x="704" y="346"/>
                    </a:cubicBezTo>
                    <a:cubicBezTo>
                      <a:pt x="695" y="336"/>
                      <a:pt x="702" y="320"/>
                      <a:pt x="688" y="322"/>
                    </a:cubicBezTo>
                    <a:cubicBezTo>
                      <a:pt x="676" y="325"/>
                      <a:pt x="651" y="343"/>
                      <a:pt x="667" y="346"/>
                    </a:cubicBezTo>
                    <a:cubicBezTo>
                      <a:pt x="681" y="348"/>
                      <a:pt x="676" y="355"/>
                      <a:pt x="667" y="360"/>
                    </a:cubicBezTo>
                    <a:cubicBezTo>
                      <a:pt x="660" y="364"/>
                      <a:pt x="688" y="369"/>
                      <a:pt x="683" y="376"/>
                    </a:cubicBezTo>
                    <a:cubicBezTo>
                      <a:pt x="681" y="381"/>
                      <a:pt x="637" y="376"/>
                      <a:pt x="635" y="367"/>
                    </a:cubicBezTo>
                    <a:cubicBezTo>
                      <a:pt x="632" y="357"/>
                      <a:pt x="600" y="341"/>
                      <a:pt x="586" y="346"/>
                    </a:cubicBezTo>
                    <a:cubicBezTo>
                      <a:pt x="572" y="348"/>
                      <a:pt x="577" y="334"/>
                      <a:pt x="563" y="332"/>
                    </a:cubicBezTo>
                    <a:cubicBezTo>
                      <a:pt x="549" y="332"/>
                      <a:pt x="553" y="346"/>
                      <a:pt x="539" y="346"/>
                    </a:cubicBezTo>
                    <a:lnTo>
                      <a:pt x="539" y="346"/>
                    </a:lnTo>
                    <a:close/>
                    <a:moveTo>
                      <a:pt x="588" y="278"/>
                    </a:moveTo>
                    <a:lnTo>
                      <a:pt x="588" y="278"/>
                    </a:lnTo>
                    <a:cubicBezTo>
                      <a:pt x="593" y="266"/>
                      <a:pt x="558" y="269"/>
                      <a:pt x="560" y="271"/>
                    </a:cubicBezTo>
                    <a:cubicBezTo>
                      <a:pt x="567" y="280"/>
                      <a:pt x="584" y="290"/>
                      <a:pt x="588" y="278"/>
                    </a:cubicBezTo>
                    <a:lnTo>
                      <a:pt x="588" y="278"/>
                    </a:lnTo>
                    <a:close/>
                    <a:moveTo>
                      <a:pt x="667" y="273"/>
                    </a:moveTo>
                    <a:lnTo>
                      <a:pt x="667" y="273"/>
                    </a:lnTo>
                    <a:cubicBezTo>
                      <a:pt x="679" y="271"/>
                      <a:pt x="674" y="262"/>
                      <a:pt x="653" y="264"/>
                    </a:cubicBezTo>
                    <a:cubicBezTo>
                      <a:pt x="635" y="266"/>
                      <a:pt x="600" y="266"/>
                      <a:pt x="600" y="280"/>
                    </a:cubicBezTo>
                    <a:cubicBezTo>
                      <a:pt x="600" y="292"/>
                      <a:pt x="607" y="299"/>
                      <a:pt x="628" y="299"/>
                    </a:cubicBezTo>
                    <a:cubicBezTo>
                      <a:pt x="651" y="301"/>
                      <a:pt x="669" y="280"/>
                      <a:pt x="658" y="280"/>
                    </a:cubicBezTo>
                    <a:cubicBezTo>
                      <a:pt x="649" y="280"/>
                      <a:pt x="656" y="276"/>
                      <a:pt x="667" y="273"/>
                    </a:cubicBezTo>
                    <a:lnTo>
                      <a:pt x="667" y="273"/>
                    </a:lnTo>
                    <a:close/>
                    <a:moveTo>
                      <a:pt x="621" y="255"/>
                    </a:moveTo>
                    <a:lnTo>
                      <a:pt x="621" y="255"/>
                    </a:lnTo>
                    <a:cubicBezTo>
                      <a:pt x="630" y="259"/>
                      <a:pt x="639" y="245"/>
                      <a:pt x="646" y="252"/>
                    </a:cubicBezTo>
                    <a:cubicBezTo>
                      <a:pt x="653" y="257"/>
                      <a:pt x="681" y="262"/>
                      <a:pt x="681" y="248"/>
                    </a:cubicBezTo>
                    <a:cubicBezTo>
                      <a:pt x="681" y="231"/>
                      <a:pt x="646" y="231"/>
                      <a:pt x="637" y="236"/>
                    </a:cubicBezTo>
                    <a:cubicBezTo>
                      <a:pt x="628" y="241"/>
                      <a:pt x="584" y="243"/>
                      <a:pt x="595" y="252"/>
                    </a:cubicBezTo>
                    <a:cubicBezTo>
                      <a:pt x="602" y="259"/>
                      <a:pt x="611" y="250"/>
                      <a:pt x="621" y="255"/>
                    </a:cubicBezTo>
                    <a:lnTo>
                      <a:pt x="621" y="255"/>
                    </a:lnTo>
                    <a:close/>
                    <a:moveTo>
                      <a:pt x="779" y="224"/>
                    </a:moveTo>
                    <a:lnTo>
                      <a:pt x="779" y="224"/>
                    </a:lnTo>
                    <a:cubicBezTo>
                      <a:pt x="790" y="217"/>
                      <a:pt x="811" y="231"/>
                      <a:pt x="807" y="238"/>
                    </a:cubicBezTo>
                    <a:cubicBezTo>
                      <a:pt x="802" y="248"/>
                      <a:pt x="769" y="236"/>
                      <a:pt x="772" y="245"/>
                    </a:cubicBezTo>
                    <a:cubicBezTo>
                      <a:pt x="774" y="248"/>
                      <a:pt x="776" y="259"/>
                      <a:pt x="800" y="252"/>
                    </a:cubicBezTo>
                    <a:cubicBezTo>
                      <a:pt x="823" y="245"/>
                      <a:pt x="842" y="250"/>
                      <a:pt x="856" y="262"/>
                    </a:cubicBezTo>
                    <a:cubicBezTo>
                      <a:pt x="872" y="276"/>
                      <a:pt x="886" y="280"/>
                      <a:pt x="895" y="266"/>
                    </a:cubicBezTo>
                    <a:cubicBezTo>
                      <a:pt x="907" y="255"/>
                      <a:pt x="883" y="252"/>
                      <a:pt x="888" y="243"/>
                    </a:cubicBezTo>
                    <a:cubicBezTo>
                      <a:pt x="893" y="234"/>
                      <a:pt x="872" y="229"/>
                      <a:pt x="863" y="229"/>
                    </a:cubicBezTo>
                    <a:cubicBezTo>
                      <a:pt x="851" y="229"/>
                      <a:pt x="849" y="210"/>
                      <a:pt x="839" y="213"/>
                    </a:cubicBezTo>
                    <a:cubicBezTo>
                      <a:pt x="830" y="217"/>
                      <a:pt x="825" y="224"/>
                      <a:pt x="825" y="210"/>
                    </a:cubicBezTo>
                    <a:cubicBezTo>
                      <a:pt x="825" y="199"/>
                      <a:pt x="776" y="199"/>
                      <a:pt x="765" y="203"/>
                    </a:cubicBezTo>
                    <a:cubicBezTo>
                      <a:pt x="751" y="208"/>
                      <a:pt x="767" y="234"/>
                      <a:pt x="779" y="224"/>
                    </a:cubicBezTo>
                    <a:lnTo>
                      <a:pt x="779" y="224"/>
                    </a:lnTo>
                    <a:close/>
                    <a:moveTo>
                      <a:pt x="786" y="304"/>
                    </a:moveTo>
                    <a:lnTo>
                      <a:pt x="786" y="304"/>
                    </a:lnTo>
                    <a:cubicBezTo>
                      <a:pt x="793" y="294"/>
                      <a:pt x="755" y="264"/>
                      <a:pt x="753" y="280"/>
                    </a:cubicBezTo>
                    <a:cubicBezTo>
                      <a:pt x="751" y="294"/>
                      <a:pt x="776" y="315"/>
                      <a:pt x="786" y="304"/>
                    </a:cubicBezTo>
                    <a:lnTo>
                      <a:pt x="786" y="304"/>
                    </a:lnTo>
                    <a:close/>
                    <a:moveTo>
                      <a:pt x="907" y="180"/>
                    </a:moveTo>
                    <a:lnTo>
                      <a:pt x="907" y="180"/>
                    </a:lnTo>
                    <a:cubicBezTo>
                      <a:pt x="914" y="171"/>
                      <a:pt x="867" y="161"/>
                      <a:pt x="879" y="171"/>
                    </a:cubicBezTo>
                    <a:cubicBezTo>
                      <a:pt x="886" y="175"/>
                      <a:pt x="900" y="192"/>
                      <a:pt x="907" y="180"/>
                    </a:cubicBezTo>
                    <a:lnTo>
                      <a:pt x="907" y="180"/>
                    </a:lnTo>
                    <a:close/>
                    <a:moveTo>
                      <a:pt x="802" y="395"/>
                    </a:moveTo>
                    <a:lnTo>
                      <a:pt x="802" y="395"/>
                    </a:lnTo>
                    <a:cubicBezTo>
                      <a:pt x="807" y="388"/>
                      <a:pt x="786" y="371"/>
                      <a:pt x="781" y="385"/>
                    </a:cubicBezTo>
                    <a:cubicBezTo>
                      <a:pt x="776" y="399"/>
                      <a:pt x="795" y="404"/>
                      <a:pt x="802" y="395"/>
                    </a:cubicBezTo>
                    <a:lnTo>
                      <a:pt x="802" y="395"/>
                    </a:lnTo>
                    <a:close/>
                    <a:moveTo>
                      <a:pt x="907" y="329"/>
                    </a:moveTo>
                    <a:lnTo>
                      <a:pt x="907" y="329"/>
                    </a:lnTo>
                    <a:cubicBezTo>
                      <a:pt x="907" y="339"/>
                      <a:pt x="886" y="327"/>
                      <a:pt x="867" y="320"/>
                    </a:cubicBezTo>
                    <a:cubicBezTo>
                      <a:pt x="851" y="315"/>
                      <a:pt x="860" y="334"/>
                      <a:pt x="874" y="346"/>
                    </a:cubicBezTo>
                    <a:cubicBezTo>
                      <a:pt x="888" y="357"/>
                      <a:pt x="867" y="350"/>
                      <a:pt x="851" y="339"/>
                    </a:cubicBezTo>
                    <a:cubicBezTo>
                      <a:pt x="832" y="327"/>
                      <a:pt x="835" y="348"/>
                      <a:pt x="842" y="355"/>
                    </a:cubicBezTo>
                    <a:cubicBezTo>
                      <a:pt x="851" y="360"/>
                      <a:pt x="842" y="369"/>
                      <a:pt x="830" y="355"/>
                    </a:cubicBezTo>
                    <a:cubicBezTo>
                      <a:pt x="818" y="339"/>
                      <a:pt x="811" y="325"/>
                      <a:pt x="795" y="322"/>
                    </a:cubicBezTo>
                    <a:cubicBezTo>
                      <a:pt x="776" y="322"/>
                      <a:pt x="784" y="341"/>
                      <a:pt x="790" y="350"/>
                    </a:cubicBezTo>
                    <a:cubicBezTo>
                      <a:pt x="802" y="362"/>
                      <a:pt x="811" y="364"/>
                      <a:pt x="825" y="374"/>
                    </a:cubicBezTo>
                    <a:cubicBezTo>
                      <a:pt x="842" y="381"/>
                      <a:pt x="865" y="369"/>
                      <a:pt x="877" y="371"/>
                    </a:cubicBezTo>
                    <a:cubicBezTo>
                      <a:pt x="888" y="374"/>
                      <a:pt x="865" y="390"/>
                      <a:pt x="872" y="399"/>
                    </a:cubicBezTo>
                    <a:cubicBezTo>
                      <a:pt x="879" y="409"/>
                      <a:pt x="900" y="402"/>
                      <a:pt x="916" y="399"/>
                    </a:cubicBezTo>
                    <a:cubicBezTo>
                      <a:pt x="932" y="399"/>
                      <a:pt x="925" y="390"/>
                      <a:pt x="935" y="383"/>
                    </a:cubicBezTo>
                    <a:cubicBezTo>
                      <a:pt x="944" y="376"/>
                      <a:pt x="925" y="378"/>
                      <a:pt x="932" y="362"/>
                    </a:cubicBezTo>
                    <a:cubicBezTo>
                      <a:pt x="939" y="346"/>
                      <a:pt x="909" y="320"/>
                      <a:pt x="907" y="329"/>
                    </a:cubicBezTo>
                    <a:lnTo>
                      <a:pt x="907" y="329"/>
                    </a:lnTo>
                    <a:close/>
                    <a:moveTo>
                      <a:pt x="946" y="273"/>
                    </a:moveTo>
                    <a:lnTo>
                      <a:pt x="946" y="273"/>
                    </a:lnTo>
                    <a:cubicBezTo>
                      <a:pt x="960" y="273"/>
                      <a:pt x="972" y="271"/>
                      <a:pt x="983" y="266"/>
                    </a:cubicBezTo>
                    <a:cubicBezTo>
                      <a:pt x="998" y="262"/>
                      <a:pt x="979" y="262"/>
                      <a:pt x="986" y="250"/>
                    </a:cubicBezTo>
                    <a:cubicBezTo>
                      <a:pt x="995" y="241"/>
                      <a:pt x="965" y="238"/>
                      <a:pt x="965" y="243"/>
                    </a:cubicBezTo>
                    <a:cubicBezTo>
                      <a:pt x="962" y="245"/>
                      <a:pt x="925" y="220"/>
                      <a:pt x="921" y="229"/>
                    </a:cubicBezTo>
                    <a:cubicBezTo>
                      <a:pt x="914" y="236"/>
                      <a:pt x="932" y="273"/>
                      <a:pt x="946" y="273"/>
                    </a:cubicBezTo>
                    <a:lnTo>
                      <a:pt x="946" y="273"/>
                    </a:lnTo>
                    <a:close/>
                    <a:moveTo>
                      <a:pt x="1023" y="278"/>
                    </a:moveTo>
                    <a:lnTo>
                      <a:pt x="1023" y="278"/>
                    </a:lnTo>
                    <a:cubicBezTo>
                      <a:pt x="1021" y="273"/>
                      <a:pt x="951" y="280"/>
                      <a:pt x="960" y="290"/>
                    </a:cubicBezTo>
                    <a:cubicBezTo>
                      <a:pt x="979" y="304"/>
                      <a:pt x="1025" y="285"/>
                      <a:pt x="1023" y="278"/>
                    </a:cubicBezTo>
                    <a:lnTo>
                      <a:pt x="1023" y="278"/>
                    </a:lnTo>
                    <a:close/>
                    <a:moveTo>
                      <a:pt x="1014" y="416"/>
                    </a:moveTo>
                    <a:lnTo>
                      <a:pt x="1014" y="416"/>
                    </a:lnTo>
                    <a:cubicBezTo>
                      <a:pt x="1030" y="416"/>
                      <a:pt x="1021" y="395"/>
                      <a:pt x="1002" y="381"/>
                    </a:cubicBezTo>
                    <a:cubicBezTo>
                      <a:pt x="983" y="367"/>
                      <a:pt x="942" y="395"/>
                      <a:pt x="949" y="402"/>
                    </a:cubicBezTo>
                    <a:cubicBezTo>
                      <a:pt x="958" y="409"/>
                      <a:pt x="995" y="418"/>
                      <a:pt x="1014" y="416"/>
                    </a:cubicBezTo>
                    <a:lnTo>
                      <a:pt x="1014" y="416"/>
                    </a:lnTo>
                    <a:close/>
                    <a:moveTo>
                      <a:pt x="893" y="549"/>
                    </a:moveTo>
                    <a:lnTo>
                      <a:pt x="893" y="549"/>
                    </a:lnTo>
                    <a:cubicBezTo>
                      <a:pt x="914" y="563"/>
                      <a:pt x="907" y="537"/>
                      <a:pt x="930" y="539"/>
                    </a:cubicBezTo>
                    <a:cubicBezTo>
                      <a:pt x="953" y="539"/>
                      <a:pt x="956" y="499"/>
                      <a:pt x="958" y="486"/>
                    </a:cubicBezTo>
                    <a:cubicBezTo>
                      <a:pt x="962" y="472"/>
                      <a:pt x="939" y="474"/>
                      <a:pt x="944" y="483"/>
                    </a:cubicBezTo>
                    <a:cubicBezTo>
                      <a:pt x="951" y="492"/>
                      <a:pt x="944" y="504"/>
                      <a:pt x="942" y="492"/>
                    </a:cubicBezTo>
                    <a:cubicBezTo>
                      <a:pt x="939" y="479"/>
                      <a:pt x="923" y="490"/>
                      <a:pt x="916" y="481"/>
                    </a:cubicBezTo>
                    <a:cubicBezTo>
                      <a:pt x="909" y="472"/>
                      <a:pt x="937" y="472"/>
                      <a:pt x="944" y="460"/>
                    </a:cubicBezTo>
                    <a:cubicBezTo>
                      <a:pt x="951" y="446"/>
                      <a:pt x="921" y="448"/>
                      <a:pt x="928" y="439"/>
                    </a:cubicBezTo>
                    <a:cubicBezTo>
                      <a:pt x="935" y="430"/>
                      <a:pt x="886" y="439"/>
                      <a:pt x="900" y="446"/>
                    </a:cubicBezTo>
                    <a:cubicBezTo>
                      <a:pt x="916" y="451"/>
                      <a:pt x="902" y="460"/>
                      <a:pt x="888" y="448"/>
                    </a:cubicBezTo>
                    <a:cubicBezTo>
                      <a:pt x="877" y="439"/>
                      <a:pt x="839" y="455"/>
                      <a:pt x="851" y="467"/>
                    </a:cubicBezTo>
                    <a:cubicBezTo>
                      <a:pt x="863" y="474"/>
                      <a:pt x="893" y="460"/>
                      <a:pt x="877" y="486"/>
                    </a:cubicBezTo>
                    <a:cubicBezTo>
                      <a:pt x="858" y="509"/>
                      <a:pt x="851" y="479"/>
                      <a:pt x="832" y="481"/>
                    </a:cubicBezTo>
                    <a:cubicBezTo>
                      <a:pt x="816" y="483"/>
                      <a:pt x="823" y="504"/>
                      <a:pt x="849" y="514"/>
                    </a:cubicBezTo>
                    <a:cubicBezTo>
                      <a:pt x="874" y="521"/>
                      <a:pt x="872" y="535"/>
                      <a:pt x="893" y="549"/>
                    </a:cubicBezTo>
                    <a:lnTo>
                      <a:pt x="893" y="549"/>
                    </a:lnTo>
                    <a:close/>
                    <a:moveTo>
                      <a:pt x="1046" y="397"/>
                    </a:moveTo>
                    <a:lnTo>
                      <a:pt x="1046" y="397"/>
                    </a:lnTo>
                    <a:cubicBezTo>
                      <a:pt x="1053" y="416"/>
                      <a:pt x="1060" y="404"/>
                      <a:pt x="1070" y="411"/>
                    </a:cubicBezTo>
                    <a:cubicBezTo>
                      <a:pt x="1081" y="418"/>
                      <a:pt x="1097" y="423"/>
                      <a:pt x="1104" y="416"/>
                    </a:cubicBezTo>
                    <a:cubicBezTo>
                      <a:pt x="1114" y="409"/>
                      <a:pt x="1118" y="402"/>
                      <a:pt x="1121" y="409"/>
                    </a:cubicBezTo>
                    <a:cubicBezTo>
                      <a:pt x="1125" y="420"/>
                      <a:pt x="1146" y="420"/>
                      <a:pt x="1190" y="423"/>
                    </a:cubicBezTo>
                    <a:cubicBezTo>
                      <a:pt x="1237" y="423"/>
                      <a:pt x="1225" y="404"/>
                      <a:pt x="1237" y="411"/>
                    </a:cubicBezTo>
                    <a:cubicBezTo>
                      <a:pt x="1251" y="418"/>
                      <a:pt x="1281" y="418"/>
                      <a:pt x="1295" y="416"/>
                    </a:cubicBezTo>
                    <a:cubicBezTo>
                      <a:pt x="1307" y="413"/>
                      <a:pt x="1314" y="392"/>
                      <a:pt x="1314" y="381"/>
                    </a:cubicBezTo>
                    <a:cubicBezTo>
                      <a:pt x="1311" y="371"/>
                      <a:pt x="1211" y="362"/>
                      <a:pt x="1193" y="374"/>
                    </a:cubicBezTo>
                    <a:cubicBezTo>
                      <a:pt x="1176" y="383"/>
                      <a:pt x="1149" y="369"/>
                      <a:pt x="1132" y="376"/>
                    </a:cubicBezTo>
                    <a:cubicBezTo>
                      <a:pt x="1118" y="383"/>
                      <a:pt x="1123" y="367"/>
                      <a:pt x="1097" y="364"/>
                    </a:cubicBezTo>
                    <a:cubicBezTo>
                      <a:pt x="1074" y="364"/>
                      <a:pt x="1100" y="350"/>
                      <a:pt x="1104" y="346"/>
                    </a:cubicBezTo>
                    <a:cubicBezTo>
                      <a:pt x="1109" y="339"/>
                      <a:pt x="1067" y="325"/>
                      <a:pt x="1049" y="329"/>
                    </a:cubicBezTo>
                    <a:cubicBezTo>
                      <a:pt x="1030" y="332"/>
                      <a:pt x="1021" y="322"/>
                      <a:pt x="1004" y="315"/>
                    </a:cubicBezTo>
                    <a:cubicBezTo>
                      <a:pt x="986" y="308"/>
                      <a:pt x="942" y="308"/>
                      <a:pt x="951" y="322"/>
                    </a:cubicBezTo>
                    <a:cubicBezTo>
                      <a:pt x="956" y="332"/>
                      <a:pt x="1011" y="353"/>
                      <a:pt x="1016" y="343"/>
                    </a:cubicBezTo>
                    <a:cubicBezTo>
                      <a:pt x="1023" y="334"/>
                      <a:pt x="1037" y="355"/>
                      <a:pt x="1044" y="364"/>
                    </a:cubicBezTo>
                    <a:cubicBezTo>
                      <a:pt x="1053" y="374"/>
                      <a:pt x="1039" y="378"/>
                      <a:pt x="1046" y="397"/>
                    </a:cubicBezTo>
                    <a:lnTo>
                      <a:pt x="1046" y="397"/>
                    </a:lnTo>
                    <a:close/>
                    <a:moveTo>
                      <a:pt x="1093" y="285"/>
                    </a:moveTo>
                    <a:lnTo>
                      <a:pt x="1093" y="285"/>
                    </a:lnTo>
                    <a:cubicBezTo>
                      <a:pt x="1077" y="278"/>
                      <a:pt x="1056" y="294"/>
                      <a:pt x="1074" y="301"/>
                    </a:cubicBezTo>
                    <a:cubicBezTo>
                      <a:pt x="1088" y="308"/>
                      <a:pt x="1111" y="294"/>
                      <a:pt x="1093" y="285"/>
                    </a:cubicBezTo>
                    <a:lnTo>
                      <a:pt x="1093" y="285"/>
                    </a:lnTo>
                    <a:close/>
                    <a:moveTo>
                      <a:pt x="958" y="180"/>
                    </a:moveTo>
                    <a:lnTo>
                      <a:pt x="958" y="180"/>
                    </a:lnTo>
                    <a:cubicBezTo>
                      <a:pt x="972" y="187"/>
                      <a:pt x="965" y="196"/>
                      <a:pt x="979" y="203"/>
                    </a:cubicBezTo>
                    <a:cubicBezTo>
                      <a:pt x="995" y="210"/>
                      <a:pt x="1037" y="194"/>
                      <a:pt x="1042" y="206"/>
                    </a:cubicBezTo>
                    <a:cubicBezTo>
                      <a:pt x="1044" y="215"/>
                      <a:pt x="998" y="215"/>
                      <a:pt x="1004" y="222"/>
                    </a:cubicBezTo>
                    <a:cubicBezTo>
                      <a:pt x="1009" y="229"/>
                      <a:pt x="1037" y="241"/>
                      <a:pt x="1035" y="245"/>
                    </a:cubicBezTo>
                    <a:cubicBezTo>
                      <a:pt x="1030" y="250"/>
                      <a:pt x="1079" y="266"/>
                      <a:pt x="1083" y="259"/>
                    </a:cubicBezTo>
                    <a:cubicBezTo>
                      <a:pt x="1088" y="252"/>
                      <a:pt x="1102" y="255"/>
                      <a:pt x="1114" y="259"/>
                    </a:cubicBezTo>
                    <a:cubicBezTo>
                      <a:pt x="1125" y="264"/>
                      <a:pt x="1128" y="229"/>
                      <a:pt x="1135" y="236"/>
                    </a:cubicBezTo>
                    <a:cubicBezTo>
                      <a:pt x="1144" y="241"/>
                      <a:pt x="1144" y="222"/>
                      <a:pt x="1158" y="217"/>
                    </a:cubicBezTo>
                    <a:cubicBezTo>
                      <a:pt x="1172" y="210"/>
                      <a:pt x="1190" y="210"/>
                      <a:pt x="1193" y="206"/>
                    </a:cubicBezTo>
                    <a:cubicBezTo>
                      <a:pt x="1193" y="201"/>
                      <a:pt x="1188" y="194"/>
                      <a:pt x="1172" y="196"/>
                    </a:cubicBezTo>
                    <a:cubicBezTo>
                      <a:pt x="1156" y="196"/>
                      <a:pt x="1144" y="189"/>
                      <a:pt x="1151" y="180"/>
                    </a:cubicBezTo>
                    <a:cubicBezTo>
                      <a:pt x="1158" y="171"/>
                      <a:pt x="1132" y="168"/>
                      <a:pt x="1142" y="161"/>
                    </a:cubicBezTo>
                    <a:cubicBezTo>
                      <a:pt x="1151" y="154"/>
                      <a:pt x="1123" y="145"/>
                      <a:pt x="1128" y="157"/>
                    </a:cubicBezTo>
                    <a:cubicBezTo>
                      <a:pt x="1130" y="168"/>
                      <a:pt x="1109" y="159"/>
                      <a:pt x="1107" y="147"/>
                    </a:cubicBezTo>
                    <a:cubicBezTo>
                      <a:pt x="1104" y="138"/>
                      <a:pt x="1065" y="133"/>
                      <a:pt x="1039" y="110"/>
                    </a:cubicBezTo>
                    <a:cubicBezTo>
                      <a:pt x="1014" y="89"/>
                      <a:pt x="988" y="103"/>
                      <a:pt x="1004" y="105"/>
                    </a:cubicBezTo>
                    <a:cubicBezTo>
                      <a:pt x="1018" y="110"/>
                      <a:pt x="1018" y="117"/>
                      <a:pt x="1004" y="115"/>
                    </a:cubicBezTo>
                    <a:cubicBezTo>
                      <a:pt x="993" y="115"/>
                      <a:pt x="972" y="117"/>
                      <a:pt x="990" y="124"/>
                    </a:cubicBezTo>
                    <a:cubicBezTo>
                      <a:pt x="1011" y="131"/>
                      <a:pt x="990" y="136"/>
                      <a:pt x="974" y="136"/>
                    </a:cubicBezTo>
                    <a:cubicBezTo>
                      <a:pt x="958" y="136"/>
                      <a:pt x="956" y="157"/>
                      <a:pt x="976" y="159"/>
                    </a:cubicBezTo>
                    <a:cubicBezTo>
                      <a:pt x="998" y="161"/>
                      <a:pt x="983" y="173"/>
                      <a:pt x="965" y="168"/>
                    </a:cubicBezTo>
                    <a:cubicBezTo>
                      <a:pt x="949" y="164"/>
                      <a:pt x="944" y="173"/>
                      <a:pt x="958" y="180"/>
                    </a:cubicBezTo>
                    <a:lnTo>
                      <a:pt x="958" y="180"/>
                    </a:lnTo>
                    <a:close/>
                    <a:moveTo>
                      <a:pt x="1072" y="87"/>
                    </a:moveTo>
                    <a:lnTo>
                      <a:pt x="1072" y="87"/>
                    </a:lnTo>
                    <a:cubicBezTo>
                      <a:pt x="1086" y="77"/>
                      <a:pt x="1095" y="84"/>
                      <a:pt x="1083" y="89"/>
                    </a:cubicBezTo>
                    <a:cubicBezTo>
                      <a:pt x="1074" y="96"/>
                      <a:pt x="1077" y="98"/>
                      <a:pt x="1093" y="98"/>
                    </a:cubicBezTo>
                    <a:cubicBezTo>
                      <a:pt x="1109" y="96"/>
                      <a:pt x="1086" y="103"/>
                      <a:pt x="1086" y="112"/>
                    </a:cubicBezTo>
                    <a:cubicBezTo>
                      <a:pt x="1086" y="122"/>
                      <a:pt x="1104" y="115"/>
                      <a:pt x="1107" y="126"/>
                    </a:cubicBezTo>
                    <a:cubicBezTo>
                      <a:pt x="1107" y="136"/>
                      <a:pt x="1149" y="138"/>
                      <a:pt x="1160" y="126"/>
                    </a:cubicBezTo>
                    <a:cubicBezTo>
                      <a:pt x="1172" y="115"/>
                      <a:pt x="1167" y="131"/>
                      <a:pt x="1167" y="138"/>
                    </a:cubicBezTo>
                    <a:cubicBezTo>
                      <a:pt x="1165" y="145"/>
                      <a:pt x="1223" y="152"/>
                      <a:pt x="1228" y="143"/>
                    </a:cubicBezTo>
                    <a:cubicBezTo>
                      <a:pt x="1230" y="133"/>
                      <a:pt x="1237" y="136"/>
                      <a:pt x="1249" y="140"/>
                    </a:cubicBezTo>
                    <a:cubicBezTo>
                      <a:pt x="1260" y="143"/>
                      <a:pt x="1316" y="129"/>
                      <a:pt x="1316" y="117"/>
                    </a:cubicBezTo>
                    <a:cubicBezTo>
                      <a:pt x="1318" y="105"/>
                      <a:pt x="1335" y="124"/>
                      <a:pt x="1316" y="136"/>
                    </a:cubicBezTo>
                    <a:cubicBezTo>
                      <a:pt x="1300" y="147"/>
                      <a:pt x="1263" y="145"/>
                      <a:pt x="1246" y="150"/>
                    </a:cubicBezTo>
                    <a:cubicBezTo>
                      <a:pt x="1232" y="157"/>
                      <a:pt x="1258" y="166"/>
                      <a:pt x="1274" y="180"/>
                    </a:cubicBezTo>
                    <a:cubicBezTo>
                      <a:pt x="1290" y="192"/>
                      <a:pt x="1253" y="185"/>
                      <a:pt x="1237" y="168"/>
                    </a:cubicBezTo>
                    <a:cubicBezTo>
                      <a:pt x="1223" y="152"/>
                      <a:pt x="1188" y="152"/>
                      <a:pt x="1172" y="154"/>
                    </a:cubicBezTo>
                    <a:cubicBezTo>
                      <a:pt x="1153" y="154"/>
                      <a:pt x="1158" y="187"/>
                      <a:pt x="1172" y="187"/>
                    </a:cubicBezTo>
                    <a:cubicBezTo>
                      <a:pt x="1186" y="187"/>
                      <a:pt x="1197" y="192"/>
                      <a:pt x="1211" y="213"/>
                    </a:cubicBezTo>
                    <a:cubicBezTo>
                      <a:pt x="1225" y="234"/>
                      <a:pt x="1253" y="229"/>
                      <a:pt x="1253" y="238"/>
                    </a:cubicBezTo>
                    <a:cubicBezTo>
                      <a:pt x="1253" y="248"/>
                      <a:pt x="1216" y="231"/>
                      <a:pt x="1195" y="227"/>
                    </a:cubicBezTo>
                    <a:cubicBezTo>
                      <a:pt x="1174" y="224"/>
                      <a:pt x="1142" y="236"/>
                      <a:pt x="1142" y="252"/>
                    </a:cubicBezTo>
                    <a:cubicBezTo>
                      <a:pt x="1139" y="266"/>
                      <a:pt x="1172" y="264"/>
                      <a:pt x="1193" y="252"/>
                    </a:cubicBezTo>
                    <a:cubicBezTo>
                      <a:pt x="1211" y="241"/>
                      <a:pt x="1197" y="257"/>
                      <a:pt x="1188" y="266"/>
                    </a:cubicBezTo>
                    <a:cubicBezTo>
                      <a:pt x="1176" y="276"/>
                      <a:pt x="1211" y="283"/>
                      <a:pt x="1211" y="294"/>
                    </a:cubicBezTo>
                    <a:cubicBezTo>
                      <a:pt x="1211" y="306"/>
                      <a:pt x="1186" y="301"/>
                      <a:pt x="1183" y="292"/>
                    </a:cubicBezTo>
                    <a:cubicBezTo>
                      <a:pt x="1181" y="280"/>
                      <a:pt x="1172" y="271"/>
                      <a:pt x="1146" y="273"/>
                    </a:cubicBezTo>
                    <a:cubicBezTo>
                      <a:pt x="1123" y="276"/>
                      <a:pt x="1128" y="292"/>
                      <a:pt x="1144" y="294"/>
                    </a:cubicBezTo>
                    <a:cubicBezTo>
                      <a:pt x="1158" y="294"/>
                      <a:pt x="1160" y="306"/>
                      <a:pt x="1144" y="306"/>
                    </a:cubicBezTo>
                    <a:cubicBezTo>
                      <a:pt x="1125" y="306"/>
                      <a:pt x="1088" y="318"/>
                      <a:pt x="1100" y="329"/>
                    </a:cubicBezTo>
                    <a:cubicBezTo>
                      <a:pt x="1114" y="341"/>
                      <a:pt x="1160" y="329"/>
                      <a:pt x="1169" y="336"/>
                    </a:cubicBezTo>
                    <a:cubicBezTo>
                      <a:pt x="1179" y="343"/>
                      <a:pt x="1202" y="346"/>
                      <a:pt x="1207" y="339"/>
                    </a:cubicBezTo>
                    <a:cubicBezTo>
                      <a:pt x="1211" y="329"/>
                      <a:pt x="1232" y="334"/>
                      <a:pt x="1251" y="334"/>
                    </a:cubicBezTo>
                    <a:cubicBezTo>
                      <a:pt x="1270" y="334"/>
                      <a:pt x="1274" y="336"/>
                      <a:pt x="1281" y="343"/>
                    </a:cubicBezTo>
                    <a:cubicBezTo>
                      <a:pt x="1290" y="350"/>
                      <a:pt x="1307" y="348"/>
                      <a:pt x="1316" y="341"/>
                    </a:cubicBezTo>
                    <a:cubicBezTo>
                      <a:pt x="1328" y="334"/>
                      <a:pt x="1328" y="334"/>
                      <a:pt x="1339" y="334"/>
                    </a:cubicBezTo>
                    <a:cubicBezTo>
                      <a:pt x="1353" y="334"/>
                      <a:pt x="1355" y="325"/>
                      <a:pt x="1349" y="315"/>
                    </a:cubicBezTo>
                    <a:cubicBezTo>
                      <a:pt x="1342" y="304"/>
                      <a:pt x="1325" y="322"/>
                      <a:pt x="1323" y="315"/>
                    </a:cubicBezTo>
                    <a:cubicBezTo>
                      <a:pt x="1321" y="306"/>
                      <a:pt x="1307" y="301"/>
                      <a:pt x="1279" y="306"/>
                    </a:cubicBezTo>
                    <a:cubicBezTo>
                      <a:pt x="1253" y="311"/>
                      <a:pt x="1265" y="290"/>
                      <a:pt x="1281" y="294"/>
                    </a:cubicBezTo>
                    <a:cubicBezTo>
                      <a:pt x="1297" y="299"/>
                      <a:pt x="1318" y="297"/>
                      <a:pt x="1337" y="292"/>
                    </a:cubicBezTo>
                    <a:cubicBezTo>
                      <a:pt x="1353" y="287"/>
                      <a:pt x="1339" y="278"/>
                      <a:pt x="1339" y="271"/>
                    </a:cubicBezTo>
                    <a:cubicBezTo>
                      <a:pt x="1339" y="264"/>
                      <a:pt x="1362" y="269"/>
                      <a:pt x="1379" y="269"/>
                    </a:cubicBezTo>
                    <a:cubicBezTo>
                      <a:pt x="1395" y="269"/>
                      <a:pt x="1421" y="241"/>
                      <a:pt x="1421" y="224"/>
                    </a:cubicBezTo>
                    <a:cubicBezTo>
                      <a:pt x="1423" y="208"/>
                      <a:pt x="1383" y="213"/>
                      <a:pt x="1365" y="213"/>
                    </a:cubicBezTo>
                    <a:cubicBezTo>
                      <a:pt x="1346" y="213"/>
                      <a:pt x="1376" y="199"/>
                      <a:pt x="1414" y="201"/>
                    </a:cubicBezTo>
                    <a:cubicBezTo>
                      <a:pt x="1449" y="201"/>
                      <a:pt x="1432" y="185"/>
                      <a:pt x="1439" y="180"/>
                    </a:cubicBezTo>
                    <a:cubicBezTo>
                      <a:pt x="1446" y="175"/>
                      <a:pt x="1463" y="187"/>
                      <a:pt x="1481" y="182"/>
                    </a:cubicBezTo>
                    <a:cubicBezTo>
                      <a:pt x="1500" y="180"/>
                      <a:pt x="1486" y="164"/>
                      <a:pt x="1500" y="164"/>
                    </a:cubicBezTo>
                    <a:cubicBezTo>
                      <a:pt x="1507" y="164"/>
                      <a:pt x="1528" y="150"/>
                      <a:pt x="1565" y="129"/>
                    </a:cubicBezTo>
                    <a:cubicBezTo>
                      <a:pt x="1604" y="108"/>
                      <a:pt x="1634" y="110"/>
                      <a:pt x="1637" y="98"/>
                    </a:cubicBezTo>
                    <a:cubicBezTo>
                      <a:pt x="1639" y="87"/>
                      <a:pt x="1583" y="98"/>
                      <a:pt x="1574" y="96"/>
                    </a:cubicBezTo>
                    <a:cubicBezTo>
                      <a:pt x="1565" y="91"/>
                      <a:pt x="1611" y="82"/>
                      <a:pt x="1623" y="84"/>
                    </a:cubicBezTo>
                    <a:cubicBezTo>
                      <a:pt x="1634" y="87"/>
                      <a:pt x="1649" y="84"/>
                      <a:pt x="1688" y="66"/>
                    </a:cubicBezTo>
                    <a:cubicBezTo>
                      <a:pt x="1728" y="47"/>
                      <a:pt x="1709" y="42"/>
                      <a:pt x="1693" y="45"/>
                    </a:cubicBezTo>
                    <a:cubicBezTo>
                      <a:pt x="1679" y="47"/>
                      <a:pt x="1660" y="42"/>
                      <a:pt x="1660" y="31"/>
                    </a:cubicBezTo>
                    <a:cubicBezTo>
                      <a:pt x="1663" y="21"/>
                      <a:pt x="1637" y="31"/>
                      <a:pt x="1637" y="24"/>
                    </a:cubicBezTo>
                    <a:cubicBezTo>
                      <a:pt x="1634" y="19"/>
                      <a:pt x="1614" y="21"/>
                      <a:pt x="1588" y="31"/>
                    </a:cubicBezTo>
                    <a:cubicBezTo>
                      <a:pt x="1565" y="40"/>
                      <a:pt x="1586" y="21"/>
                      <a:pt x="1597" y="17"/>
                    </a:cubicBezTo>
                    <a:cubicBezTo>
                      <a:pt x="1607" y="14"/>
                      <a:pt x="1535" y="17"/>
                      <a:pt x="1523" y="10"/>
                    </a:cubicBezTo>
                    <a:cubicBezTo>
                      <a:pt x="1509" y="0"/>
                      <a:pt x="1495" y="24"/>
                      <a:pt x="1486" y="12"/>
                    </a:cubicBezTo>
                    <a:cubicBezTo>
                      <a:pt x="1474" y="0"/>
                      <a:pt x="1444" y="10"/>
                      <a:pt x="1449" y="19"/>
                    </a:cubicBezTo>
                    <a:cubicBezTo>
                      <a:pt x="1451" y="26"/>
                      <a:pt x="1444" y="26"/>
                      <a:pt x="1432" y="17"/>
                    </a:cubicBezTo>
                    <a:cubicBezTo>
                      <a:pt x="1421" y="7"/>
                      <a:pt x="1400" y="19"/>
                      <a:pt x="1379" y="17"/>
                    </a:cubicBezTo>
                    <a:cubicBezTo>
                      <a:pt x="1360" y="12"/>
                      <a:pt x="1367" y="31"/>
                      <a:pt x="1346" y="21"/>
                    </a:cubicBezTo>
                    <a:cubicBezTo>
                      <a:pt x="1325" y="12"/>
                      <a:pt x="1302" y="17"/>
                      <a:pt x="1307" y="21"/>
                    </a:cubicBezTo>
                    <a:cubicBezTo>
                      <a:pt x="1314" y="24"/>
                      <a:pt x="1307" y="28"/>
                      <a:pt x="1297" y="26"/>
                    </a:cubicBezTo>
                    <a:cubicBezTo>
                      <a:pt x="1286" y="24"/>
                      <a:pt x="1279" y="26"/>
                      <a:pt x="1283" y="35"/>
                    </a:cubicBezTo>
                    <a:cubicBezTo>
                      <a:pt x="1288" y="47"/>
                      <a:pt x="1249" y="33"/>
                      <a:pt x="1249" y="45"/>
                    </a:cubicBezTo>
                    <a:cubicBezTo>
                      <a:pt x="1249" y="54"/>
                      <a:pt x="1235" y="61"/>
                      <a:pt x="1223" y="52"/>
                    </a:cubicBezTo>
                    <a:cubicBezTo>
                      <a:pt x="1211" y="42"/>
                      <a:pt x="1176" y="38"/>
                      <a:pt x="1186" y="47"/>
                    </a:cubicBezTo>
                    <a:cubicBezTo>
                      <a:pt x="1197" y="56"/>
                      <a:pt x="1153" y="52"/>
                      <a:pt x="1165" y="59"/>
                    </a:cubicBezTo>
                    <a:cubicBezTo>
                      <a:pt x="1176" y="68"/>
                      <a:pt x="1151" y="75"/>
                      <a:pt x="1151" y="70"/>
                    </a:cubicBezTo>
                    <a:cubicBezTo>
                      <a:pt x="1151" y="66"/>
                      <a:pt x="1128" y="56"/>
                      <a:pt x="1118" y="66"/>
                    </a:cubicBezTo>
                    <a:cubicBezTo>
                      <a:pt x="1109" y="73"/>
                      <a:pt x="1107" y="84"/>
                      <a:pt x="1102" y="77"/>
                    </a:cubicBezTo>
                    <a:cubicBezTo>
                      <a:pt x="1097" y="73"/>
                      <a:pt x="1077" y="75"/>
                      <a:pt x="1056" y="82"/>
                    </a:cubicBezTo>
                    <a:cubicBezTo>
                      <a:pt x="1037" y="89"/>
                      <a:pt x="1058" y="96"/>
                      <a:pt x="1072" y="87"/>
                    </a:cubicBezTo>
                    <a:lnTo>
                      <a:pt x="1072" y="87"/>
                    </a:lnTo>
                    <a:close/>
                    <a:moveTo>
                      <a:pt x="1309" y="901"/>
                    </a:moveTo>
                    <a:lnTo>
                      <a:pt x="1309" y="901"/>
                    </a:lnTo>
                    <a:cubicBezTo>
                      <a:pt x="1316" y="901"/>
                      <a:pt x="1330" y="878"/>
                      <a:pt x="1311" y="878"/>
                    </a:cubicBezTo>
                    <a:cubicBezTo>
                      <a:pt x="1295" y="880"/>
                      <a:pt x="1300" y="903"/>
                      <a:pt x="1309" y="901"/>
                    </a:cubicBezTo>
                    <a:lnTo>
                      <a:pt x="1309" y="901"/>
                    </a:lnTo>
                    <a:close/>
                    <a:moveTo>
                      <a:pt x="1228" y="882"/>
                    </a:moveTo>
                    <a:lnTo>
                      <a:pt x="1228" y="882"/>
                    </a:lnTo>
                    <a:cubicBezTo>
                      <a:pt x="1242" y="892"/>
                      <a:pt x="1265" y="866"/>
                      <a:pt x="1263" y="857"/>
                    </a:cubicBezTo>
                    <a:cubicBezTo>
                      <a:pt x="1260" y="850"/>
                      <a:pt x="1209" y="871"/>
                      <a:pt x="1228" y="882"/>
                    </a:cubicBezTo>
                    <a:lnTo>
                      <a:pt x="1228" y="882"/>
                    </a:lnTo>
                    <a:close/>
                    <a:moveTo>
                      <a:pt x="1295" y="828"/>
                    </a:moveTo>
                    <a:lnTo>
                      <a:pt x="1295" y="828"/>
                    </a:lnTo>
                    <a:cubicBezTo>
                      <a:pt x="1297" y="819"/>
                      <a:pt x="1263" y="817"/>
                      <a:pt x="1265" y="805"/>
                    </a:cubicBezTo>
                    <a:cubicBezTo>
                      <a:pt x="1267" y="796"/>
                      <a:pt x="1235" y="786"/>
                      <a:pt x="1223" y="782"/>
                    </a:cubicBezTo>
                    <a:cubicBezTo>
                      <a:pt x="1214" y="775"/>
                      <a:pt x="1197" y="773"/>
                      <a:pt x="1197" y="761"/>
                    </a:cubicBezTo>
                    <a:cubicBezTo>
                      <a:pt x="1197" y="749"/>
                      <a:pt x="1174" y="759"/>
                      <a:pt x="1174" y="775"/>
                    </a:cubicBezTo>
                    <a:cubicBezTo>
                      <a:pt x="1172" y="791"/>
                      <a:pt x="1162" y="789"/>
                      <a:pt x="1167" y="805"/>
                    </a:cubicBezTo>
                    <a:cubicBezTo>
                      <a:pt x="1172" y="821"/>
                      <a:pt x="1149" y="824"/>
                      <a:pt x="1151" y="833"/>
                    </a:cubicBezTo>
                    <a:cubicBezTo>
                      <a:pt x="1153" y="843"/>
                      <a:pt x="1165" y="831"/>
                      <a:pt x="1176" y="831"/>
                    </a:cubicBezTo>
                    <a:cubicBezTo>
                      <a:pt x="1188" y="831"/>
                      <a:pt x="1174" y="847"/>
                      <a:pt x="1188" y="850"/>
                    </a:cubicBezTo>
                    <a:cubicBezTo>
                      <a:pt x="1200" y="850"/>
                      <a:pt x="1218" y="838"/>
                      <a:pt x="1223" y="828"/>
                    </a:cubicBezTo>
                    <a:cubicBezTo>
                      <a:pt x="1228" y="821"/>
                      <a:pt x="1237" y="819"/>
                      <a:pt x="1251" y="828"/>
                    </a:cubicBezTo>
                    <a:cubicBezTo>
                      <a:pt x="1265" y="838"/>
                      <a:pt x="1293" y="838"/>
                      <a:pt x="1295" y="828"/>
                    </a:cubicBezTo>
                    <a:lnTo>
                      <a:pt x="1295" y="828"/>
                    </a:lnTo>
                    <a:close/>
                    <a:moveTo>
                      <a:pt x="1602" y="747"/>
                    </a:moveTo>
                    <a:lnTo>
                      <a:pt x="1602" y="747"/>
                    </a:lnTo>
                    <a:cubicBezTo>
                      <a:pt x="1614" y="747"/>
                      <a:pt x="1616" y="761"/>
                      <a:pt x="1634" y="777"/>
                    </a:cubicBezTo>
                    <a:cubicBezTo>
                      <a:pt x="1651" y="791"/>
                      <a:pt x="1653" y="782"/>
                      <a:pt x="1656" y="770"/>
                    </a:cubicBezTo>
                    <a:cubicBezTo>
                      <a:pt x="1658" y="761"/>
                      <a:pt x="1679" y="768"/>
                      <a:pt x="1679" y="759"/>
                    </a:cubicBezTo>
                    <a:cubicBezTo>
                      <a:pt x="1677" y="747"/>
                      <a:pt x="1693" y="735"/>
                      <a:pt x="1704" y="731"/>
                    </a:cubicBezTo>
                    <a:cubicBezTo>
                      <a:pt x="1716" y="726"/>
                      <a:pt x="1695" y="714"/>
                      <a:pt x="1681" y="716"/>
                    </a:cubicBezTo>
                    <a:cubicBezTo>
                      <a:pt x="1665" y="716"/>
                      <a:pt x="1663" y="707"/>
                      <a:pt x="1663" y="700"/>
                    </a:cubicBezTo>
                    <a:cubicBezTo>
                      <a:pt x="1663" y="693"/>
                      <a:pt x="1634" y="677"/>
                      <a:pt x="1625" y="679"/>
                    </a:cubicBezTo>
                    <a:cubicBezTo>
                      <a:pt x="1616" y="682"/>
                      <a:pt x="1600" y="668"/>
                      <a:pt x="1588" y="668"/>
                    </a:cubicBezTo>
                    <a:cubicBezTo>
                      <a:pt x="1574" y="665"/>
                      <a:pt x="1558" y="656"/>
                      <a:pt x="1560" y="642"/>
                    </a:cubicBezTo>
                    <a:cubicBezTo>
                      <a:pt x="1560" y="630"/>
                      <a:pt x="1583" y="647"/>
                      <a:pt x="1588" y="637"/>
                    </a:cubicBezTo>
                    <a:cubicBezTo>
                      <a:pt x="1593" y="626"/>
                      <a:pt x="1565" y="633"/>
                      <a:pt x="1565" y="623"/>
                    </a:cubicBezTo>
                    <a:cubicBezTo>
                      <a:pt x="1562" y="616"/>
                      <a:pt x="1569" y="619"/>
                      <a:pt x="1576" y="614"/>
                    </a:cubicBezTo>
                    <a:cubicBezTo>
                      <a:pt x="1581" y="609"/>
                      <a:pt x="1572" y="600"/>
                      <a:pt x="1565" y="598"/>
                    </a:cubicBezTo>
                    <a:cubicBezTo>
                      <a:pt x="1558" y="593"/>
                      <a:pt x="1555" y="604"/>
                      <a:pt x="1549" y="604"/>
                    </a:cubicBezTo>
                    <a:cubicBezTo>
                      <a:pt x="1544" y="604"/>
                      <a:pt x="1549" y="593"/>
                      <a:pt x="1553" y="588"/>
                    </a:cubicBezTo>
                    <a:cubicBezTo>
                      <a:pt x="1558" y="581"/>
                      <a:pt x="1532" y="574"/>
                      <a:pt x="1521" y="577"/>
                    </a:cubicBezTo>
                    <a:cubicBezTo>
                      <a:pt x="1509" y="581"/>
                      <a:pt x="1504" y="574"/>
                      <a:pt x="1504" y="567"/>
                    </a:cubicBezTo>
                    <a:cubicBezTo>
                      <a:pt x="1504" y="558"/>
                      <a:pt x="1486" y="567"/>
                      <a:pt x="1479" y="572"/>
                    </a:cubicBezTo>
                    <a:cubicBezTo>
                      <a:pt x="1470" y="579"/>
                      <a:pt x="1460" y="567"/>
                      <a:pt x="1470" y="565"/>
                    </a:cubicBezTo>
                    <a:cubicBezTo>
                      <a:pt x="1481" y="565"/>
                      <a:pt x="1490" y="558"/>
                      <a:pt x="1488" y="549"/>
                    </a:cubicBezTo>
                    <a:cubicBezTo>
                      <a:pt x="1486" y="539"/>
                      <a:pt x="1460" y="539"/>
                      <a:pt x="1456" y="549"/>
                    </a:cubicBezTo>
                    <a:cubicBezTo>
                      <a:pt x="1451" y="560"/>
                      <a:pt x="1432" y="539"/>
                      <a:pt x="1432" y="530"/>
                    </a:cubicBezTo>
                    <a:cubicBezTo>
                      <a:pt x="1432" y="521"/>
                      <a:pt x="1402" y="528"/>
                      <a:pt x="1407" y="514"/>
                    </a:cubicBezTo>
                    <a:cubicBezTo>
                      <a:pt x="1409" y="499"/>
                      <a:pt x="1372" y="497"/>
                      <a:pt x="1360" y="497"/>
                    </a:cubicBezTo>
                    <a:cubicBezTo>
                      <a:pt x="1351" y="497"/>
                      <a:pt x="1335" y="504"/>
                      <a:pt x="1337" y="514"/>
                    </a:cubicBezTo>
                    <a:cubicBezTo>
                      <a:pt x="1339" y="523"/>
                      <a:pt x="1325" y="521"/>
                      <a:pt x="1323" y="509"/>
                    </a:cubicBezTo>
                    <a:cubicBezTo>
                      <a:pt x="1321" y="499"/>
                      <a:pt x="1297" y="521"/>
                      <a:pt x="1288" y="521"/>
                    </a:cubicBezTo>
                    <a:cubicBezTo>
                      <a:pt x="1281" y="521"/>
                      <a:pt x="1293" y="492"/>
                      <a:pt x="1290" y="486"/>
                    </a:cubicBezTo>
                    <a:cubicBezTo>
                      <a:pt x="1286" y="476"/>
                      <a:pt x="1281" y="474"/>
                      <a:pt x="1274" y="460"/>
                    </a:cubicBezTo>
                    <a:cubicBezTo>
                      <a:pt x="1270" y="446"/>
                      <a:pt x="1242" y="451"/>
                      <a:pt x="1232" y="460"/>
                    </a:cubicBezTo>
                    <a:cubicBezTo>
                      <a:pt x="1225" y="469"/>
                      <a:pt x="1202" y="465"/>
                      <a:pt x="1188" y="479"/>
                    </a:cubicBezTo>
                    <a:cubicBezTo>
                      <a:pt x="1174" y="490"/>
                      <a:pt x="1188" y="504"/>
                      <a:pt x="1195" y="509"/>
                    </a:cubicBezTo>
                    <a:cubicBezTo>
                      <a:pt x="1200" y="514"/>
                      <a:pt x="1174" y="521"/>
                      <a:pt x="1183" y="528"/>
                    </a:cubicBezTo>
                    <a:cubicBezTo>
                      <a:pt x="1193" y="537"/>
                      <a:pt x="1204" y="532"/>
                      <a:pt x="1207" y="544"/>
                    </a:cubicBezTo>
                    <a:cubicBezTo>
                      <a:pt x="1207" y="558"/>
                      <a:pt x="1174" y="542"/>
                      <a:pt x="1169" y="530"/>
                    </a:cubicBezTo>
                    <a:cubicBezTo>
                      <a:pt x="1165" y="521"/>
                      <a:pt x="1172" y="511"/>
                      <a:pt x="1165" y="504"/>
                    </a:cubicBezTo>
                    <a:cubicBezTo>
                      <a:pt x="1158" y="495"/>
                      <a:pt x="1165" y="486"/>
                      <a:pt x="1176" y="474"/>
                    </a:cubicBezTo>
                    <a:cubicBezTo>
                      <a:pt x="1188" y="460"/>
                      <a:pt x="1197" y="462"/>
                      <a:pt x="1197" y="453"/>
                    </a:cubicBezTo>
                    <a:cubicBezTo>
                      <a:pt x="1197" y="446"/>
                      <a:pt x="1146" y="446"/>
                      <a:pt x="1114" y="474"/>
                    </a:cubicBezTo>
                    <a:cubicBezTo>
                      <a:pt x="1083" y="504"/>
                      <a:pt x="1093" y="542"/>
                      <a:pt x="1095" y="549"/>
                    </a:cubicBezTo>
                    <a:cubicBezTo>
                      <a:pt x="1097" y="556"/>
                      <a:pt x="1123" y="553"/>
                      <a:pt x="1139" y="558"/>
                    </a:cubicBezTo>
                    <a:cubicBezTo>
                      <a:pt x="1156" y="563"/>
                      <a:pt x="1149" y="567"/>
                      <a:pt x="1135" y="567"/>
                    </a:cubicBezTo>
                    <a:cubicBezTo>
                      <a:pt x="1123" y="565"/>
                      <a:pt x="1102" y="560"/>
                      <a:pt x="1104" y="570"/>
                    </a:cubicBezTo>
                    <a:cubicBezTo>
                      <a:pt x="1104" y="579"/>
                      <a:pt x="1130" y="593"/>
                      <a:pt x="1144" y="591"/>
                    </a:cubicBezTo>
                    <a:cubicBezTo>
                      <a:pt x="1160" y="586"/>
                      <a:pt x="1160" y="586"/>
                      <a:pt x="1167" y="595"/>
                    </a:cubicBezTo>
                    <a:cubicBezTo>
                      <a:pt x="1172" y="602"/>
                      <a:pt x="1190" y="600"/>
                      <a:pt x="1209" y="602"/>
                    </a:cubicBezTo>
                    <a:cubicBezTo>
                      <a:pt x="1228" y="602"/>
                      <a:pt x="1246" y="609"/>
                      <a:pt x="1256" y="609"/>
                    </a:cubicBezTo>
                    <a:cubicBezTo>
                      <a:pt x="1265" y="611"/>
                      <a:pt x="1274" y="604"/>
                      <a:pt x="1277" y="600"/>
                    </a:cubicBezTo>
                    <a:cubicBezTo>
                      <a:pt x="1281" y="595"/>
                      <a:pt x="1316" y="609"/>
                      <a:pt x="1325" y="607"/>
                    </a:cubicBezTo>
                    <a:cubicBezTo>
                      <a:pt x="1337" y="607"/>
                      <a:pt x="1330" y="598"/>
                      <a:pt x="1323" y="593"/>
                    </a:cubicBezTo>
                    <a:cubicBezTo>
                      <a:pt x="1316" y="591"/>
                      <a:pt x="1318" y="579"/>
                      <a:pt x="1328" y="584"/>
                    </a:cubicBezTo>
                    <a:cubicBezTo>
                      <a:pt x="1337" y="588"/>
                      <a:pt x="1351" y="591"/>
                      <a:pt x="1353" y="600"/>
                    </a:cubicBezTo>
                    <a:cubicBezTo>
                      <a:pt x="1355" y="607"/>
                      <a:pt x="1362" y="602"/>
                      <a:pt x="1365" y="609"/>
                    </a:cubicBezTo>
                    <a:cubicBezTo>
                      <a:pt x="1365" y="616"/>
                      <a:pt x="1395" y="623"/>
                      <a:pt x="1395" y="633"/>
                    </a:cubicBezTo>
                    <a:cubicBezTo>
                      <a:pt x="1397" y="640"/>
                      <a:pt x="1367" y="642"/>
                      <a:pt x="1376" y="649"/>
                    </a:cubicBezTo>
                    <a:cubicBezTo>
                      <a:pt x="1383" y="656"/>
                      <a:pt x="1397" y="642"/>
                      <a:pt x="1409" y="640"/>
                    </a:cubicBezTo>
                    <a:cubicBezTo>
                      <a:pt x="1421" y="640"/>
                      <a:pt x="1421" y="665"/>
                      <a:pt x="1428" y="661"/>
                    </a:cubicBezTo>
                    <a:cubicBezTo>
                      <a:pt x="1439" y="656"/>
                      <a:pt x="1449" y="665"/>
                      <a:pt x="1460" y="682"/>
                    </a:cubicBezTo>
                    <a:cubicBezTo>
                      <a:pt x="1472" y="698"/>
                      <a:pt x="1460" y="712"/>
                      <a:pt x="1460" y="719"/>
                    </a:cubicBezTo>
                    <a:cubicBezTo>
                      <a:pt x="1460" y="724"/>
                      <a:pt x="1483" y="724"/>
                      <a:pt x="1495" y="716"/>
                    </a:cubicBezTo>
                    <a:cubicBezTo>
                      <a:pt x="1507" y="709"/>
                      <a:pt x="1518" y="724"/>
                      <a:pt x="1528" y="733"/>
                    </a:cubicBezTo>
                    <a:cubicBezTo>
                      <a:pt x="1537" y="740"/>
                      <a:pt x="1493" y="754"/>
                      <a:pt x="1497" y="747"/>
                    </a:cubicBezTo>
                    <a:cubicBezTo>
                      <a:pt x="1500" y="740"/>
                      <a:pt x="1470" y="716"/>
                      <a:pt x="1444" y="728"/>
                    </a:cubicBezTo>
                    <a:cubicBezTo>
                      <a:pt x="1416" y="738"/>
                      <a:pt x="1435" y="754"/>
                      <a:pt x="1437" y="763"/>
                    </a:cubicBezTo>
                    <a:cubicBezTo>
                      <a:pt x="1442" y="773"/>
                      <a:pt x="1414" y="782"/>
                      <a:pt x="1388" y="773"/>
                    </a:cubicBezTo>
                    <a:cubicBezTo>
                      <a:pt x="1362" y="766"/>
                      <a:pt x="1369" y="780"/>
                      <a:pt x="1360" y="780"/>
                    </a:cubicBezTo>
                    <a:cubicBezTo>
                      <a:pt x="1349" y="780"/>
                      <a:pt x="1337" y="796"/>
                      <a:pt x="1346" y="805"/>
                    </a:cubicBezTo>
                    <a:cubicBezTo>
                      <a:pt x="1355" y="817"/>
                      <a:pt x="1376" y="807"/>
                      <a:pt x="1395" y="807"/>
                    </a:cubicBezTo>
                    <a:cubicBezTo>
                      <a:pt x="1411" y="807"/>
                      <a:pt x="1414" y="812"/>
                      <a:pt x="1416" y="803"/>
                    </a:cubicBezTo>
                    <a:cubicBezTo>
                      <a:pt x="1416" y="794"/>
                      <a:pt x="1435" y="798"/>
                      <a:pt x="1446" y="803"/>
                    </a:cubicBezTo>
                    <a:cubicBezTo>
                      <a:pt x="1460" y="805"/>
                      <a:pt x="1456" y="821"/>
                      <a:pt x="1472" y="824"/>
                    </a:cubicBezTo>
                    <a:cubicBezTo>
                      <a:pt x="1486" y="826"/>
                      <a:pt x="1474" y="840"/>
                      <a:pt x="1483" y="852"/>
                    </a:cubicBezTo>
                    <a:cubicBezTo>
                      <a:pt x="1493" y="861"/>
                      <a:pt x="1523" y="857"/>
                      <a:pt x="1535" y="866"/>
                    </a:cubicBezTo>
                    <a:cubicBezTo>
                      <a:pt x="1546" y="878"/>
                      <a:pt x="1593" y="901"/>
                      <a:pt x="1600" y="892"/>
                    </a:cubicBezTo>
                    <a:cubicBezTo>
                      <a:pt x="1609" y="882"/>
                      <a:pt x="1560" y="840"/>
                      <a:pt x="1544" y="836"/>
                    </a:cubicBezTo>
                    <a:cubicBezTo>
                      <a:pt x="1530" y="831"/>
                      <a:pt x="1560" y="826"/>
                      <a:pt x="1576" y="843"/>
                    </a:cubicBezTo>
                    <a:cubicBezTo>
                      <a:pt x="1595" y="857"/>
                      <a:pt x="1621" y="861"/>
                      <a:pt x="1634" y="845"/>
                    </a:cubicBezTo>
                    <a:cubicBezTo>
                      <a:pt x="1649" y="828"/>
                      <a:pt x="1623" y="833"/>
                      <a:pt x="1623" y="821"/>
                    </a:cubicBezTo>
                    <a:cubicBezTo>
                      <a:pt x="1623" y="807"/>
                      <a:pt x="1614" y="791"/>
                      <a:pt x="1602" y="791"/>
                    </a:cubicBezTo>
                    <a:cubicBezTo>
                      <a:pt x="1588" y="791"/>
                      <a:pt x="1555" y="766"/>
                      <a:pt x="1567" y="759"/>
                    </a:cubicBezTo>
                    <a:cubicBezTo>
                      <a:pt x="1579" y="754"/>
                      <a:pt x="1562" y="747"/>
                      <a:pt x="1572" y="735"/>
                    </a:cubicBezTo>
                    <a:cubicBezTo>
                      <a:pt x="1581" y="726"/>
                      <a:pt x="1590" y="745"/>
                      <a:pt x="1602" y="747"/>
                    </a:cubicBezTo>
                    <a:lnTo>
                      <a:pt x="1602" y="747"/>
                    </a:lnTo>
                    <a:close/>
                    <a:moveTo>
                      <a:pt x="1404" y="700"/>
                    </a:moveTo>
                    <a:lnTo>
                      <a:pt x="1404" y="700"/>
                    </a:lnTo>
                    <a:cubicBezTo>
                      <a:pt x="1416" y="698"/>
                      <a:pt x="1414" y="682"/>
                      <a:pt x="1407" y="672"/>
                    </a:cubicBezTo>
                    <a:cubicBezTo>
                      <a:pt x="1402" y="665"/>
                      <a:pt x="1390" y="665"/>
                      <a:pt x="1379" y="665"/>
                    </a:cubicBezTo>
                    <a:cubicBezTo>
                      <a:pt x="1369" y="668"/>
                      <a:pt x="1351" y="682"/>
                      <a:pt x="1360" y="698"/>
                    </a:cubicBezTo>
                    <a:cubicBezTo>
                      <a:pt x="1369" y="714"/>
                      <a:pt x="1393" y="703"/>
                      <a:pt x="1404" y="700"/>
                    </a:cubicBezTo>
                    <a:lnTo>
                      <a:pt x="1404" y="700"/>
                    </a:lnTo>
                    <a:close/>
                    <a:moveTo>
                      <a:pt x="1286" y="455"/>
                    </a:moveTo>
                    <a:lnTo>
                      <a:pt x="1286" y="455"/>
                    </a:lnTo>
                    <a:cubicBezTo>
                      <a:pt x="1281" y="467"/>
                      <a:pt x="1297" y="467"/>
                      <a:pt x="1300" y="481"/>
                    </a:cubicBezTo>
                    <a:cubicBezTo>
                      <a:pt x="1300" y="495"/>
                      <a:pt x="1318" y="499"/>
                      <a:pt x="1332" y="492"/>
                    </a:cubicBezTo>
                    <a:cubicBezTo>
                      <a:pt x="1344" y="483"/>
                      <a:pt x="1381" y="495"/>
                      <a:pt x="1381" y="483"/>
                    </a:cubicBezTo>
                    <a:cubicBezTo>
                      <a:pt x="1381" y="474"/>
                      <a:pt x="1342" y="453"/>
                      <a:pt x="1328" y="458"/>
                    </a:cubicBezTo>
                    <a:cubicBezTo>
                      <a:pt x="1314" y="460"/>
                      <a:pt x="1293" y="444"/>
                      <a:pt x="1286" y="455"/>
                    </a:cubicBezTo>
                    <a:lnTo>
                      <a:pt x="1286" y="455"/>
                    </a:lnTo>
                    <a:close/>
                    <a:moveTo>
                      <a:pt x="1639" y="1260"/>
                    </a:moveTo>
                    <a:lnTo>
                      <a:pt x="1639" y="1260"/>
                    </a:lnTo>
                    <a:cubicBezTo>
                      <a:pt x="1641" y="1267"/>
                      <a:pt x="1695" y="1291"/>
                      <a:pt x="1697" y="1279"/>
                    </a:cubicBezTo>
                    <a:cubicBezTo>
                      <a:pt x="1700" y="1270"/>
                      <a:pt x="1637" y="1253"/>
                      <a:pt x="1639" y="1260"/>
                    </a:cubicBezTo>
                    <a:lnTo>
                      <a:pt x="1639" y="1260"/>
                    </a:lnTo>
                    <a:close/>
                    <a:moveTo>
                      <a:pt x="1879" y="1316"/>
                    </a:moveTo>
                    <a:lnTo>
                      <a:pt x="1879" y="1316"/>
                    </a:lnTo>
                    <a:cubicBezTo>
                      <a:pt x="1874" y="1323"/>
                      <a:pt x="1870" y="1311"/>
                      <a:pt x="1877" y="1305"/>
                    </a:cubicBezTo>
                    <a:cubicBezTo>
                      <a:pt x="1886" y="1298"/>
                      <a:pt x="1877" y="1295"/>
                      <a:pt x="1867" y="1300"/>
                    </a:cubicBezTo>
                    <a:cubicBezTo>
                      <a:pt x="1860" y="1302"/>
                      <a:pt x="1862" y="1281"/>
                      <a:pt x="1870" y="1279"/>
                    </a:cubicBezTo>
                    <a:cubicBezTo>
                      <a:pt x="1877" y="1274"/>
                      <a:pt x="1853" y="1267"/>
                      <a:pt x="1853" y="1274"/>
                    </a:cubicBezTo>
                    <a:cubicBezTo>
                      <a:pt x="1853" y="1281"/>
                      <a:pt x="1835" y="1277"/>
                      <a:pt x="1835" y="1270"/>
                    </a:cubicBezTo>
                    <a:cubicBezTo>
                      <a:pt x="1832" y="1265"/>
                      <a:pt x="1821" y="1263"/>
                      <a:pt x="1823" y="1258"/>
                    </a:cubicBezTo>
                    <a:cubicBezTo>
                      <a:pt x="1828" y="1253"/>
                      <a:pt x="1809" y="1251"/>
                      <a:pt x="1807" y="1258"/>
                    </a:cubicBezTo>
                    <a:cubicBezTo>
                      <a:pt x="1807" y="1265"/>
                      <a:pt x="1800" y="1253"/>
                      <a:pt x="1809" y="1244"/>
                    </a:cubicBezTo>
                    <a:cubicBezTo>
                      <a:pt x="1818" y="1232"/>
                      <a:pt x="1816" y="1225"/>
                      <a:pt x="1825" y="1218"/>
                    </a:cubicBezTo>
                    <a:cubicBezTo>
                      <a:pt x="1835" y="1214"/>
                      <a:pt x="1823" y="1209"/>
                      <a:pt x="1814" y="1211"/>
                    </a:cubicBezTo>
                    <a:cubicBezTo>
                      <a:pt x="1804" y="1216"/>
                      <a:pt x="1781" y="1251"/>
                      <a:pt x="1781" y="1260"/>
                    </a:cubicBezTo>
                    <a:cubicBezTo>
                      <a:pt x="1781" y="1270"/>
                      <a:pt x="1779" y="1281"/>
                      <a:pt x="1772" y="1281"/>
                    </a:cubicBezTo>
                    <a:cubicBezTo>
                      <a:pt x="1763" y="1279"/>
                      <a:pt x="1751" y="1288"/>
                      <a:pt x="1758" y="1293"/>
                    </a:cubicBezTo>
                    <a:cubicBezTo>
                      <a:pt x="1765" y="1298"/>
                      <a:pt x="1742" y="1311"/>
                      <a:pt x="1753" y="1318"/>
                    </a:cubicBezTo>
                    <a:cubicBezTo>
                      <a:pt x="1760" y="1323"/>
                      <a:pt x="1774" y="1316"/>
                      <a:pt x="1786" y="1318"/>
                    </a:cubicBezTo>
                    <a:cubicBezTo>
                      <a:pt x="1797" y="1318"/>
                      <a:pt x="1807" y="1321"/>
                      <a:pt x="1816" y="1314"/>
                    </a:cubicBezTo>
                    <a:cubicBezTo>
                      <a:pt x="1825" y="1307"/>
                      <a:pt x="1825" y="1318"/>
                      <a:pt x="1835" y="1318"/>
                    </a:cubicBezTo>
                    <a:cubicBezTo>
                      <a:pt x="1844" y="1316"/>
                      <a:pt x="1830" y="1325"/>
                      <a:pt x="1830" y="1332"/>
                    </a:cubicBezTo>
                    <a:cubicBezTo>
                      <a:pt x="1830" y="1339"/>
                      <a:pt x="1842" y="1330"/>
                      <a:pt x="1848" y="1325"/>
                    </a:cubicBezTo>
                    <a:cubicBezTo>
                      <a:pt x="1855" y="1321"/>
                      <a:pt x="1865" y="1325"/>
                      <a:pt x="1860" y="1332"/>
                    </a:cubicBezTo>
                    <a:cubicBezTo>
                      <a:pt x="1858" y="1337"/>
                      <a:pt x="1881" y="1344"/>
                      <a:pt x="1888" y="1335"/>
                    </a:cubicBezTo>
                    <a:cubicBezTo>
                      <a:pt x="1893" y="1323"/>
                      <a:pt x="1881" y="1309"/>
                      <a:pt x="1879" y="1316"/>
                    </a:cubicBezTo>
                    <a:lnTo>
                      <a:pt x="1879" y="1316"/>
                    </a:lnTo>
                    <a:close/>
                    <a:moveTo>
                      <a:pt x="177" y="1141"/>
                    </a:moveTo>
                    <a:lnTo>
                      <a:pt x="177" y="1141"/>
                    </a:lnTo>
                    <a:cubicBezTo>
                      <a:pt x="158" y="1150"/>
                      <a:pt x="200" y="1195"/>
                      <a:pt x="209" y="1188"/>
                    </a:cubicBezTo>
                    <a:cubicBezTo>
                      <a:pt x="214" y="1185"/>
                      <a:pt x="197" y="1167"/>
                      <a:pt x="197" y="1155"/>
                    </a:cubicBezTo>
                    <a:cubicBezTo>
                      <a:pt x="197" y="1143"/>
                      <a:pt x="193" y="1132"/>
                      <a:pt x="177" y="1141"/>
                    </a:cubicBezTo>
                    <a:lnTo>
                      <a:pt x="177" y="1141"/>
                    </a:lnTo>
                    <a:close/>
                    <a:moveTo>
                      <a:pt x="1728" y="1358"/>
                    </a:moveTo>
                    <a:lnTo>
                      <a:pt x="1728" y="1358"/>
                    </a:lnTo>
                    <a:cubicBezTo>
                      <a:pt x="1721" y="1358"/>
                      <a:pt x="1725" y="1349"/>
                      <a:pt x="1728" y="1342"/>
                    </a:cubicBezTo>
                    <a:cubicBezTo>
                      <a:pt x="1728" y="1337"/>
                      <a:pt x="1714" y="1344"/>
                      <a:pt x="1714" y="1351"/>
                    </a:cubicBezTo>
                    <a:cubicBezTo>
                      <a:pt x="1711" y="1358"/>
                      <a:pt x="1702" y="1360"/>
                      <a:pt x="1702" y="1363"/>
                    </a:cubicBezTo>
                    <a:cubicBezTo>
                      <a:pt x="1702" y="1375"/>
                      <a:pt x="1700" y="1370"/>
                      <a:pt x="1693" y="1372"/>
                    </a:cubicBezTo>
                    <a:cubicBezTo>
                      <a:pt x="1686" y="1377"/>
                      <a:pt x="1656" y="1372"/>
                      <a:pt x="1656" y="1365"/>
                    </a:cubicBezTo>
                    <a:cubicBezTo>
                      <a:pt x="1653" y="1358"/>
                      <a:pt x="1632" y="1356"/>
                      <a:pt x="1632" y="1346"/>
                    </a:cubicBezTo>
                    <a:cubicBezTo>
                      <a:pt x="1632" y="1337"/>
                      <a:pt x="1621" y="1335"/>
                      <a:pt x="1630" y="1325"/>
                    </a:cubicBezTo>
                    <a:cubicBezTo>
                      <a:pt x="1637" y="1316"/>
                      <a:pt x="1628" y="1311"/>
                      <a:pt x="1621" y="1318"/>
                    </a:cubicBezTo>
                    <a:cubicBezTo>
                      <a:pt x="1611" y="1325"/>
                      <a:pt x="1607" y="1314"/>
                      <a:pt x="1618" y="1309"/>
                    </a:cubicBezTo>
                    <a:cubicBezTo>
                      <a:pt x="1630" y="1305"/>
                      <a:pt x="1649" y="1302"/>
                      <a:pt x="1639" y="1281"/>
                    </a:cubicBezTo>
                    <a:cubicBezTo>
                      <a:pt x="1628" y="1263"/>
                      <a:pt x="1562" y="1288"/>
                      <a:pt x="1546" y="1298"/>
                    </a:cubicBezTo>
                    <a:cubicBezTo>
                      <a:pt x="1530" y="1307"/>
                      <a:pt x="1509" y="1337"/>
                      <a:pt x="1500" y="1337"/>
                    </a:cubicBezTo>
                    <a:cubicBezTo>
                      <a:pt x="1493" y="1337"/>
                      <a:pt x="1516" y="1321"/>
                      <a:pt x="1521" y="1314"/>
                    </a:cubicBezTo>
                    <a:cubicBezTo>
                      <a:pt x="1523" y="1309"/>
                      <a:pt x="1518" y="1302"/>
                      <a:pt x="1525" y="1305"/>
                    </a:cubicBezTo>
                    <a:cubicBezTo>
                      <a:pt x="1530" y="1307"/>
                      <a:pt x="1544" y="1284"/>
                      <a:pt x="1553" y="1277"/>
                    </a:cubicBezTo>
                    <a:cubicBezTo>
                      <a:pt x="1565" y="1270"/>
                      <a:pt x="1574" y="1277"/>
                      <a:pt x="1576" y="1270"/>
                    </a:cubicBezTo>
                    <a:cubicBezTo>
                      <a:pt x="1576" y="1265"/>
                      <a:pt x="1581" y="1260"/>
                      <a:pt x="1593" y="1251"/>
                    </a:cubicBezTo>
                    <a:cubicBezTo>
                      <a:pt x="1602" y="1244"/>
                      <a:pt x="1714" y="1244"/>
                      <a:pt x="1725" y="1244"/>
                    </a:cubicBezTo>
                    <a:cubicBezTo>
                      <a:pt x="1735" y="1246"/>
                      <a:pt x="1756" y="1230"/>
                      <a:pt x="1763" y="1220"/>
                    </a:cubicBezTo>
                    <a:cubicBezTo>
                      <a:pt x="1769" y="1211"/>
                      <a:pt x="1776" y="1211"/>
                      <a:pt x="1793" y="1214"/>
                    </a:cubicBezTo>
                    <a:cubicBezTo>
                      <a:pt x="1807" y="1214"/>
                      <a:pt x="1814" y="1200"/>
                      <a:pt x="1821" y="1195"/>
                    </a:cubicBezTo>
                    <a:cubicBezTo>
                      <a:pt x="1830" y="1190"/>
                      <a:pt x="1825" y="1188"/>
                      <a:pt x="1821" y="1185"/>
                    </a:cubicBezTo>
                    <a:cubicBezTo>
                      <a:pt x="1814" y="1185"/>
                      <a:pt x="1807" y="1181"/>
                      <a:pt x="1814" y="1181"/>
                    </a:cubicBezTo>
                    <a:cubicBezTo>
                      <a:pt x="1821" y="1179"/>
                      <a:pt x="1823" y="1176"/>
                      <a:pt x="1825" y="1167"/>
                    </a:cubicBezTo>
                    <a:cubicBezTo>
                      <a:pt x="1830" y="1158"/>
                      <a:pt x="1823" y="1162"/>
                      <a:pt x="1814" y="1150"/>
                    </a:cubicBezTo>
                    <a:cubicBezTo>
                      <a:pt x="1807" y="1139"/>
                      <a:pt x="1802" y="1155"/>
                      <a:pt x="1793" y="1153"/>
                    </a:cubicBezTo>
                    <a:cubicBezTo>
                      <a:pt x="1783" y="1153"/>
                      <a:pt x="1797" y="1141"/>
                      <a:pt x="1790" y="1136"/>
                    </a:cubicBezTo>
                    <a:cubicBezTo>
                      <a:pt x="1783" y="1132"/>
                      <a:pt x="1769" y="1134"/>
                      <a:pt x="1758" y="1143"/>
                    </a:cubicBezTo>
                    <a:cubicBezTo>
                      <a:pt x="1746" y="1153"/>
                      <a:pt x="1749" y="1143"/>
                      <a:pt x="1737" y="1153"/>
                    </a:cubicBezTo>
                    <a:cubicBezTo>
                      <a:pt x="1728" y="1162"/>
                      <a:pt x="1728" y="1148"/>
                      <a:pt x="1732" y="1146"/>
                    </a:cubicBezTo>
                    <a:cubicBezTo>
                      <a:pt x="1737" y="1141"/>
                      <a:pt x="1742" y="1146"/>
                      <a:pt x="1744" y="1139"/>
                    </a:cubicBezTo>
                    <a:cubicBezTo>
                      <a:pt x="1749" y="1134"/>
                      <a:pt x="1753" y="1139"/>
                      <a:pt x="1765" y="1132"/>
                    </a:cubicBezTo>
                    <a:cubicBezTo>
                      <a:pt x="1774" y="1125"/>
                      <a:pt x="1783" y="1129"/>
                      <a:pt x="1788" y="1122"/>
                    </a:cubicBezTo>
                    <a:cubicBezTo>
                      <a:pt x="1790" y="1118"/>
                      <a:pt x="1783" y="1111"/>
                      <a:pt x="1772" y="1113"/>
                    </a:cubicBezTo>
                    <a:cubicBezTo>
                      <a:pt x="1763" y="1115"/>
                      <a:pt x="1756" y="1099"/>
                      <a:pt x="1749" y="1104"/>
                    </a:cubicBezTo>
                    <a:cubicBezTo>
                      <a:pt x="1742" y="1109"/>
                      <a:pt x="1744" y="1097"/>
                      <a:pt x="1735" y="1102"/>
                    </a:cubicBezTo>
                    <a:cubicBezTo>
                      <a:pt x="1728" y="1106"/>
                      <a:pt x="1723" y="1102"/>
                      <a:pt x="1721" y="1092"/>
                    </a:cubicBezTo>
                    <a:cubicBezTo>
                      <a:pt x="1716" y="1083"/>
                      <a:pt x="1697" y="1069"/>
                      <a:pt x="1684" y="1064"/>
                    </a:cubicBezTo>
                    <a:cubicBezTo>
                      <a:pt x="1672" y="1060"/>
                      <a:pt x="1681" y="1053"/>
                      <a:pt x="1686" y="1057"/>
                    </a:cubicBezTo>
                    <a:cubicBezTo>
                      <a:pt x="1693" y="1064"/>
                      <a:pt x="1700" y="1053"/>
                      <a:pt x="1704" y="1048"/>
                    </a:cubicBezTo>
                    <a:cubicBezTo>
                      <a:pt x="1707" y="1043"/>
                      <a:pt x="1700" y="1041"/>
                      <a:pt x="1695" y="1038"/>
                    </a:cubicBezTo>
                    <a:cubicBezTo>
                      <a:pt x="1690" y="1038"/>
                      <a:pt x="1690" y="1034"/>
                      <a:pt x="1693" y="1029"/>
                    </a:cubicBezTo>
                    <a:cubicBezTo>
                      <a:pt x="1693" y="1024"/>
                      <a:pt x="1679" y="1018"/>
                      <a:pt x="1679" y="1013"/>
                    </a:cubicBezTo>
                    <a:cubicBezTo>
                      <a:pt x="1679" y="1008"/>
                      <a:pt x="1670" y="1003"/>
                      <a:pt x="1672" y="1001"/>
                    </a:cubicBezTo>
                    <a:cubicBezTo>
                      <a:pt x="1672" y="997"/>
                      <a:pt x="1663" y="990"/>
                      <a:pt x="1663" y="985"/>
                    </a:cubicBezTo>
                    <a:cubicBezTo>
                      <a:pt x="1663" y="978"/>
                      <a:pt x="1649" y="966"/>
                      <a:pt x="1649" y="962"/>
                    </a:cubicBezTo>
                    <a:cubicBezTo>
                      <a:pt x="1649" y="955"/>
                      <a:pt x="1639" y="950"/>
                      <a:pt x="1637" y="941"/>
                    </a:cubicBezTo>
                    <a:cubicBezTo>
                      <a:pt x="1634" y="933"/>
                      <a:pt x="1630" y="936"/>
                      <a:pt x="1628" y="948"/>
                    </a:cubicBezTo>
                    <a:cubicBezTo>
                      <a:pt x="1625" y="959"/>
                      <a:pt x="1616" y="959"/>
                      <a:pt x="1618" y="964"/>
                    </a:cubicBezTo>
                    <a:cubicBezTo>
                      <a:pt x="1623" y="971"/>
                      <a:pt x="1618" y="971"/>
                      <a:pt x="1616" y="976"/>
                    </a:cubicBezTo>
                    <a:cubicBezTo>
                      <a:pt x="1611" y="980"/>
                      <a:pt x="1618" y="987"/>
                      <a:pt x="1611" y="987"/>
                    </a:cubicBezTo>
                    <a:cubicBezTo>
                      <a:pt x="1604" y="987"/>
                      <a:pt x="1607" y="1001"/>
                      <a:pt x="1604" y="997"/>
                    </a:cubicBezTo>
                    <a:cubicBezTo>
                      <a:pt x="1600" y="990"/>
                      <a:pt x="1590" y="992"/>
                      <a:pt x="1590" y="997"/>
                    </a:cubicBezTo>
                    <a:cubicBezTo>
                      <a:pt x="1590" y="1003"/>
                      <a:pt x="1576" y="1010"/>
                      <a:pt x="1569" y="1010"/>
                    </a:cubicBezTo>
                    <a:cubicBezTo>
                      <a:pt x="1562" y="1008"/>
                      <a:pt x="1562" y="997"/>
                      <a:pt x="1558" y="1001"/>
                    </a:cubicBezTo>
                    <a:cubicBezTo>
                      <a:pt x="1553" y="1003"/>
                      <a:pt x="1553" y="990"/>
                      <a:pt x="1546" y="990"/>
                    </a:cubicBezTo>
                    <a:cubicBezTo>
                      <a:pt x="1537" y="990"/>
                      <a:pt x="1532" y="990"/>
                      <a:pt x="1535" y="983"/>
                    </a:cubicBezTo>
                    <a:cubicBezTo>
                      <a:pt x="1537" y="976"/>
                      <a:pt x="1521" y="971"/>
                      <a:pt x="1525" y="969"/>
                    </a:cubicBezTo>
                    <a:cubicBezTo>
                      <a:pt x="1532" y="964"/>
                      <a:pt x="1525" y="957"/>
                      <a:pt x="1523" y="943"/>
                    </a:cubicBezTo>
                    <a:cubicBezTo>
                      <a:pt x="1523" y="931"/>
                      <a:pt x="1530" y="931"/>
                      <a:pt x="1530" y="926"/>
                    </a:cubicBezTo>
                    <a:cubicBezTo>
                      <a:pt x="1530" y="922"/>
                      <a:pt x="1525" y="922"/>
                      <a:pt x="1521" y="924"/>
                    </a:cubicBezTo>
                    <a:cubicBezTo>
                      <a:pt x="1514" y="929"/>
                      <a:pt x="1514" y="919"/>
                      <a:pt x="1507" y="919"/>
                    </a:cubicBezTo>
                    <a:cubicBezTo>
                      <a:pt x="1502" y="919"/>
                      <a:pt x="1483" y="919"/>
                      <a:pt x="1483" y="910"/>
                    </a:cubicBezTo>
                    <a:cubicBezTo>
                      <a:pt x="1481" y="903"/>
                      <a:pt x="1474" y="906"/>
                      <a:pt x="1472" y="899"/>
                    </a:cubicBezTo>
                    <a:cubicBezTo>
                      <a:pt x="1470" y="892"/>
                      <a:pt x="1463" y="896"/>
                      <a:pt x="1463" y="892"/>
                    </a:cubicBezTo>
                    <a:cubicBezTo>
                      <a:pt x="1463" y="885"/>
                      <a:pt x="1458" y="882"/>
                      <a:pt x="1453" y="882"/>
                    </a:cubicBezTo>
                    <a:cubicBezTo>
                      <a:pt x="1449" y="882"/>
                      <a:pt x="1446" y="875"/>
                      <a:pt x="1437" y="875"/>
                    </a:cubicBezTo>
                    <a:cubicBezTo>
                      <a:pt x="1430" y="875"/>
                      <a:pt x="1421" y="880"/>
                      <a:pt x="1416" y="882"/>
                    </a:cubicBezTo>
                    <a:cubicBezTo>
                      <a:pt x="1414" y="885"/>
                      <a:pt x="1402" y="875"/>
                      <a:pt x="1397" y="880"/>
                    </a:cubicBezTo>
                    <a:cubicBezTo>
                      <a:pt x="1393" y="882"/>
                      <a:pt x="1393" y="878"/>
                      <a:pt x="1381" y="873"/>
                    </a:cubicBezTo>
                    <a:cubicBezTo>
                      <a:pt x="1369" y="871"/>
                      <a:pt x="1353" y="868"/>
                      <a:pt x="1353" y="873"/>
                    </a:cubicBezTo>
                    <a:cubicBezTo>
                      <a:pt x="1351" y="878"/>
                      <a:pt x="1342" y="880"/>
                      <a:pt x="1344" y="889"/>
                    </a:cubicBezTo>
                    <a:cubicBezTo>
                      <a:pt x="1344" y="899"/>
                      <a:pt x="1355" y="896"/>
                      <a:pt x="1358" y="903"/>
                    </a:cubicBezTo>
                    <a:cubicBezTo>
                      <a:pt x="1360" y="910"/>
                      <a:pt x="1353" y="908"/>
                      <a:pt x="1351" y="915"/>
                    </a:cubicBezTo>
                    <a:cubicBezTo>
                      <a:pt x="1351" y="919"/>
                      <a:pt x="1346" y="919"/>
                      <a:pt x="1346" y="924"/>
                    </a:cubicBezTo>
                    <a:cubicBezTo>
                      <a:pt x="1346" y="929"/>
                      <a:pt x="1349" y="926"/>
                      <a:pt x="1351" y="936"/>
                    </a:cubicBezTo>
                    <a:cubicBezTo>
                      <a:pt x="1353" y="943"/>
                      <a:pt x="1358" y="943"/>
                      <a:pt x="1360" y="955"/>
                    </a:cubicBezTo>
                    <a:cubicBezTo>
                      <a:pt x="1362" y="966"/>
                      <a:pt x="1355" y="964"/>
                      <a:pt x="1351" y="966"/>
                    </a:cubicBezTo>
                    <a:cubicBezTo>
                      <a:pt x="1346" y="966"/>
                      <a:pt x="1353" y="973"/>
                      <a:pt x="1346" y="980"/>
                    </a:cubicBezTo>
                    <a:cubicBezTo>
                      <a:pt x="1339" y="987"/>
                      <a:pt x="1335" y="997"/>
                      <a:pt x="1339" y="1001"/>
                    </a:cubicBezTo>
                    <a:cubicBezTo>
                      <a:pt x="1344" y="1006"/>
                      <a:pt x="1362" y="1013"/>
                      <a:pt x="1372" y="1027"/>
                    </a:cubicBezTo>
                    <a:cubicBezTo>
                      <a:pt x="1379" y="1038"/>
                      <a:pt x="1379" y="1057"/>
                      <a:pt x="1376" y="1074"/>
                    </a:cubicBezTo>
                    <a:cubicBezTo>
                      <a:pt x="1374" y="1088"/>
                      <a:pt x="1358" y="1090"/>
                      <a:pt x="1346" y="1102"/>
                    </a:cubicBezTo>
                    <a:cubicBezTo>
                      <a:pt x="1335" y="1115"/>
                      <a:pt x="1321" y="1113"/>
                      <a:pt x="1316" y="1113"/>
                    </a:cubicBezTo>
                    <a:cubicBezTo>
                      <a:pt x="1309" y="1113"/>
                      <a:pt x="1314" y="1125"/>
                      <a:pt x="1321" y="1134"/>
                    </a:cubicBezTo>
                    <a:cubicBezTo>
                      <a:pt x="1330" y="1143"/>
                      <a:pt x="1323" y="1146"/>
                      <a:pt x="1328" y="1155"/>
                    </a:cubicBezTo>
                    <a:cubicBezTo>
                      <a:pt x="1332" y="1165"/>
                      <a:pt x="1328" y="1172"/>
                      <a:pt x="1332" y="1181"/>
                    </a:cubicBezTo>
                    <a:cubicBezTo>
                      <a:pt x="1339" y="1190"/>
                      <a:pt x="1335" y="1193"/>
                      <a:pt x="1328" y="1200"/>
                    </a:cubicBezTo>
                    <a:cubicBezTo>
                      <a:pt x="1321" y="1204"/>
                      <a:pt x="1332" y="1202"/>
                      <a:pt x="1332" y="1209"/>
                    </a:cubicBezTo>
                    <a:cubicBezTo>
                      <a:pt x="1332" y="1218"/>
                      <a:pt x="1328" y="1214"/>
                      <a:pt x="1323" y="1209"/>
                    </a:cubicBezTo>
                    <a:cubicBezTo>
                      <a:pt x="1316" y="1204"/>
                      <a:pt x="1311" y="1216"/>
                      <a:pt x="1311" y="1223"/>
                    </a:cubicBezTo>
                    <a:cubicBezTo>
                      <a:pt x="1311" y="1227"/>
                      <a:pt x="1295" y="1216"/>
                      <a:pt x="1293" y="1216"/>
                    </a:cubicBezTo>
                    <a:cubicBezTo>
                      <a:pt x="1290" y="1216"/>
                      <a:pt x="1293" y="1206"/>
                      <a:pt x="1286" y="1200"/>
                    </a:cubicBezTo>
                    <a:cubicBezTo>
                      <a:pt x="1277" y="1195"/>
                      <a:pt x="1270" y="1193"/>
                      <a:pt x="1270" y="1185"/>
                    </a:cubicBezTo>
                    <a:cubicBezTo>
                      <a:pt x="1270" y="1179"/>
                      <a:pt x="1256" y="1174"/>
                      <a:pt x="1256" y="1167"/>
                    </a:cubicBezTo>
                    <a:cubicBezTo>
                      <a:pt x="1256" y="1160"/>
                      <a:pt x="1258" y="1141"/>
                      <a:pt x="1253" y="1134"/>
                    </a:cubicBezTo>
                    <a:cubicBezTo>
                      <a:pt x="1251" y="1129"/>
                      <a:pt x="1253" y="1122"/>
                      <a:pt x="1256" y="1118"/>
                    </a:cubicBezTo>
                    <a:cubicBezTo>
                      <a:pt x="1260" y="1113"/>
                      <a:pt x="1253" y="1104"/>
                      <a:pt x="1244" y="1104"/>
                    </a:cubicBezTo>
                    <a:cubicBezTo>
                      <a:pt x="1237" y="1104"/>
                      <a:pt x="1225" y="1102"/>
                      <a:pt x="1211" y="1102"/>
                    </a:cubicBezTo>
                    <a:cubicBezTo>
                      <a:pt x="1200" y="1104"/>
                      <a:pt x="1195" y="1102"/>
                      <a:pt x="1190" y="1097"/>
                    </a:cubicBezTo>
                    <a:cubicBezTo>
                      <a:pt x="1186" y="1094"/>
                      <a:pt x="1176" y="1088"/>
                      <a:pt x="1160" y="1083"/>
                    </a:cubicBezTo>
                    <a:cubicBezTo>
                      <a:pt x="1146" y="1081"/>
                      <a:pt x="1139" y="1074"/>
                      <a:pt x="1139" y="1069"/>
                    </a:cubicBezTo>
                    <a:cubicBezTo>
                      <a:pt x="1137" y="1064"/>
                      <a:pt x="1123" y="1062"/>
                      <a:pt x="1118" y="1057"/>
                    </a:cubicBezTo>
                    <a:cubicBezTo>
                      <a:pt x="1116" y="1053"/>
                      <a:pt x="1102" y="1050"/>
                      <a:pt x="1095" y="1050"/>
                    </a:cubicBezTo>
                    <a:cubicBezTo>
                      <a:pt x="1090" y="1053"/>
                      <a:pt x="1077" y="1038"/>
                      <a:pt x="1067" y="1038"/>
                    </a:cubicBezTo>
                    <a:cubicBezTo>
                      <a:pt x="1060" y="1041"/>
                      <a:pt x="1039" y="1048"/>
                      <a:pt x="1037" y="1048"/>
                    </a:cubicBezTo>
                    <a:cubicBezTo>
                      <a:pt x="1032" y="1050"/>
                      <a:pt x="1037" y="1041"/>
                      <a:pt x="1039" y="1038"/>
                    </a:cubicBezTo>
                    <a:cubicBezTo>
                      <a:pt x="1042" y="1036"/>
                      <a:pt x="1032" y="1020"/>
                      <a:pt x="1030" y="1010"/>
                    </a:cubicBezTo>
                    <a:cubicBezTo>
                      <a:pt x="1028" y="1001"/>
                      <a:pt x="1023" y="992"/>
                      <a:pt x="1014" y="994"/>
                    </a:cubicBezTo>
                    <a:cubicBezTo>
                      <a:pt x="1004" y="994"/>
                      <a:pt x="993" y="990"/>
                      <a:pt x="990" y="987"/>
                    </a:cubicBezTo>
                    <a:cubicBezTo>
                      <a:pt x="988" y="985"/>
                      <a:pt x="988" y="959"/>
                      <a:pt x="990" y="948"/>
                    </a:cubicBezTo>
                    <a:cubicBezTo>
                      <a:pt x="993" y="936"/>
                      <a:pt x="1004" y="919"/>
                      <a:pt x="1004" y="912"/>
                    </a:cubicBezTo>
                    <a:cubicBezTo>
                      <a:pt x="1004" y="906"/>
                      <a:pt x="1011" y="901"/>
                      <a:pt x="1018" y="899"/>
                    </a:cubicBezTo>
                    <a:cubicBezTo>
                      <a:pt x="1028" y="899"/>
                      <a:pt x="1021" y="885"/>
                      <a:pt x="1028" y="882"/>
                    </a:cubicBezTo>
                    <a:cubicBezTo>
                      <a:pt x="1035" y="882"/>
                      <a:pt x="1035" y="880"/>
                      <a:pt x="1037" y="873"/>
                    </a:cubicBezTo>
                    <a:cubicBezTo>
                      <a:pt x="1039" y="868"/>
                      <a:pt x="1046" y="871"/>
                      <a:pt x="1042" y="866"/>
                    </a:cubicBezTo>
                    <a:cubicBezTo>
                      <a:pt x="1037" y="861"/>
                      <a:pt x="1042" y="861"/>
                      <a:pt x="1051" y="861"/>
                    </a:cubicBezTo>
                    <a:cubicBezTo>
                      <a:pt x="1063" y="861"/>
                      <a:pt x="1079" y="857"/>
                      <a:pt x="1077" y="847"/>
                    </a:cubicBezTo>
                    <a:cubicBezTo>
                      <a:pt x="1074" y="836"/>
                      <a:pt x="1046" y="843"/>
                      <a:pt x="1046" y="836"/>
                    </a:cubicBezTo>
                    <a:cubicBezTo>
                      <a:pt x="1046" y="826"/>
                      <a:pt x="1009" y="824"/>
                      <a:pt x="1011" y="819"/>
                    </a:cubicBezTo>
                    <a:cubicBezTo>
                      <a:pt x="1014" y="815"/>
                      <a:pt x="1049" y="824"/>
                      <a:pt x="1060" y="828"/>
                    </a:cubicBezTo>
                    <a:cubicBezTo>
                      <a:pt x="1072" y="833"/>
                      <a:pt x="1077" y="833"/>
                      <a:pt x="1086" y="831"/>
                    </a:cubicBezTo>
                    <a:cubicBezTo>
                      <a:pt x="1095" y="831"/>
                      <a:pt x="1088" y="819"/>
                      <a:pt x="1090" y="815"/>
                    </a:cubicBezTo>
                    <a:cubicBezTo>
                      <a:pt x="1093" y="807"/>
                      <a:pt x="1111" y="821"/>
                      <a:pt x="1123" y="819"/>
                    </a:cubicBezTo>
                    <a:cubicBezTo>
                      <a:pt x="1132" y="817"/>
                      <a:pt x="1144" y="794"/>
                      <a:pt x="1153" y="786"/>
                    </a:cubicBezTo>
                    <a:cubicBezTo>
                      <a:pt x="1162" y="782"/>
                      <a:pt x="1153" y="775"/>
                      <a:pt x="1137" y="777"/>
                    </a:cubicBezTo>
                    <a:cubicBezTo>
                      <a:pt x="1118" y="780"/>
                      <a:pt x="1109" y="773"/>
                      <a:pt x="1100" y="766"/>
                    </a:cubicBezTo>
                    <a:cubicBezTo>
                      <a:pt x="1090" y="759"/>
                      <a:pt x="1090" y="752"/>
                      <a:pt x="1102" y="754"/>
                    </a:cubicBezTo>
                    <a:cubicBezTo>
                      <a:pt x="1111" y="754"/>
                      <a:pt x="1135" y="773"/>
                      <a:pt x="1144" y="775"/>
                    </a:cubicBezTo>
                    <a:cubicBezTo>
                      <a:pt x="1153" y="775"/>
                      <a:pt x="1167" y="756"/>
                      <a:pt x="1176" y="752"/>
                    </a:cubicBezTo>
                    <a:cubicBezTo>
                      <a:pt x="1183" y="745"/>
                      <a:pt x="1167" y="742"/>
                      <a:pt x="1162" y="738"/>
                    </a:cubicBezTo>
                    <a:cubicBezTo>
                      <a:pt x="1158" y="735"/>
                      <a:pt x="1172" y="731"/>
                      <a:pt x="1179" y="731"/>
                    </a:cubicBezTo>
                    <a:cubicBezTo>
                      <a:pt x="1188" y="731"/>
                      <a:pt x="1190" y="738"/>
                      <a:pt x="1193" y="742"/>
                    </a:cubicBezTo>
                    <a:cubicBezTo>
                      <a:pt x="1195" y="745"/>
                      <a:pt x="1209" y="740"/>
                      <a:pt x="1216" y="740"/>
                    </a:cubicBezTo>
                    <a:cubicBezTo>
                      <a:pt x="1223" y="740"/>
                      <a:pt x="1216" y="728"/>
                      <a:pt x="1204" y="724"/>
                    </a:cubicBezTo>
                    <a:cubicBezTo>
                      <a:pt x="1193" y="719"/>
                      <a:pt x="1204" y="712"/>
                      <a:pt x="1207" y="719"/>
                    </a:cubicBezTo>
                    <a:cubicBezTo>
                      <a:pt x="1211" y="726"/>
                      <a:pt x="1218" y="724"/>
                      <a:pt x="1223" y="731"/>
                    </a:cubicBezTo>
                    <a:cubicBezTo>
                      <a:pt x="1228" y="742"/>
                      <a:pt x="1232" y="735"/>
                      <a:pt x="1242" y="731"/>
                    </a:cubicBezTo>
                    <a:cubicBezTo>
                      <a:pt x="1251" y="728"/>
                      <a:pt x="1256" y="724"/>
                      <a:pt x="1260" y="716"/>
                    </a:cubicBezTo>
                    <a:cubicBezTo>
                      <a:pt x="1265" y="712"/>
                      <a:pt x="1267" y="716"/>
                      <a:pt x="1272" y="709"/>
                    </a:cubicBezTo>
                    <a:cubicBezTo>
                      <a:pt x="1279" y="700"/>
                      <a:pt x="1270" y="691"/>
                      <a:pt x="1263" y="686"/>
                    </a:cubicBezTo>
                    <a:cubicBezTo>
                      <a:pt x="1256" y="679"/>
                      <a:pt x="1263" y="675"/>
                      <a:pt x="1256" y="670"/>
                    </a:cubicBezTo>
                    <a:cubicBezTo>
                      <a:pt x="1246" y="668"/>
                      <a:pt x="1246" y="661"/>
                      <a:pt x="1256" y="661"/>
                    </a:cubicBezTo>
                    <a:cubicBezTo>
                      <a:pt x="1265" y="663"/>
                      <a:pt x="1272" y="661"/>
                      <a:pt x="1277" y="654"/>
                    </a:cubicBezTo>
                    <a:cubicBezTo>
                      <a:pt x="1281" y="647"/>
                      <a:pt x="1263" y="647"/>
                      <a:pt x="1272" y="642"/>
                    </a:cubicBezTo>
                    <a:cubicBezTo>
                      <a:pt x="1279" y="637"/>
                      <a:pt x="1272" y="633"/>
                      <a:pt x="1265" y="633"/>
                    </a:cubicBezTo>
                    <a:cubicBezTo>
                      <a:pt x="1256" y="633"/>
                      <a:pt x="1249" y="628"/>
                      <a:pt x="1249" y="621"/>
                    </a:cubicBezTo>
                    <a:cubicBezTo>
                      <a:pt x="1246" y="614"/>
                      <a:pt x="1232" y="619"/>
                      <a:pt x="1223" y="614"/>
                    </a:cubicBezTo>
                    <a:cubicBezTo>
                      <a:pt x="1216" y="609"/>
                      <a:pt x="1195" y="611"/>
                      <a:pt x="1190" y="611"/>
                    </a:cubicBezTo>
                    <a:cubicBezTo>
                      <a:pt x="1186" y="611"/>
                      <a:pt x="1186" y="630"/>
                      <a:pt x="1193" y="630"/>
                    </a:cubicBezTo>
                    <a:cubicBezTo>
                      <a:pt x="1200" y="633"/>
                      <a:pt x="1204" y="640"/>
                      <a:pt x="1200" y="642"/>
                    </a:cubicBezTo>
                    <a:cubicBezTo>
                      <a:pt x="1193" y="644"/>
                      <a:pt x="1200" y="651"/>
                      <a:pt x="1195" y="651"/>
                    </a:cubicBezTo>
                    <a:cubicBezTo>
                      <a:pt x="1190" y="651"/>
                      <a:pt x="1183" y="649"/>
                      <a:pt x="1181" y="661"/>
                    </a:cubicBezTo>
                    <a:cubicBezTo>
                      <a:pt x="1181" y="672"/>
                      <a:pt x="1179" y="677"/>
                      <a:pt x="1172" y="682"/>
                    </a:cubicBezTo>
                    <a:cubicBezTo>
                      <a:pt x="1162" y="686"/>
                      <a:pt x="1169" y="668"/>
                      <a:pt x="1162" y="668"/>
                    </a:cubicBezTo>
                    <a:cubicBezTo>
                      <a:pt x="1153" y="670"/>
                      <a:pt x="1153" y="684"/>
                      <a:pt x="1158" y="686"/>
                    </a:cubicBezTo>
                    <a:cubicBezTo>
                      <a:pt x="1165" y="686"/>
                      <a:pt x="1165" y="691"/>
                      <a:pt x="1167" y="698"/>
                    </a:cubicBezTo>
                    <a:cubicBezTo>
                      <a:pt x="1167" y="705"/>
                      <a:pt x="1156" y="700"/>
                      <a:pt x="1151" y="709"/>
                    </a:cubicBezTo>
                    <a:cubicBezTo>
                      <a:pt x="1146" y="716"/>
                      <a:pt x="1146" y="705"/>
                      <a:pt x="1139" y="700"/>
                    </a:cubicBezTo>
                    <a:cubicBezTo>
                      <a:pt x="1132" y="693"/>
                      <a:pt x="1125" y="684"/>
                      <a:pt x="1125" y="677"/>
                    </a:cubicBezTo>
                    <a:cubicBezTo>
                      <a:pt x="1125" y="670"/>
                      <a:pt x="1130" y="668"/>
                      <a:pt x="1135" y="668"/>
                    </a:cubicBezTo>
                    <a:cubicBezTo>
                      <a:pt x="1139" y="668"/>
                      <a:pt x="1135" y="663"/>
                      <a:pt x="1135" y="654"/>
                    </a:cubicBezTo>
                    <a:cubicBezTo>
                      <a:pt x="1135" y="644"/>
                      <a:pt x="1128" y="649"/>
                      <a:pt x="1121" y="640"/>
                    </a:cubicBezTo>
                    <a:cubicBezTo>
                      <a:pt x="1114" y="630"/>
                      <a:pt x="1104" y="630"/>
                      <a:pt x="1100" y="635"/>
                    </a:cubicBezTo>
                    <a:cubicBezTo>
                      <a:pt x="1095" y="637"/>
                      <a:pt x="1100" y="647"/>
                      <a:pt x="1093" y="649"/>
                    </a:cubicBezTo>
                    <a:cubicBezTo>
                      <a:pt x="1086" y="651"/>
                      <a:pt x="1088" y="665"/>
                      <a:pt x="1083" y="665"/>
                    </a:cubicBezTo>
                    <a:cubicBezTo>
                      <a:pt x="1077" y="668"/>
                      <a:pt x="1081" y="642"/>
                      <a:pt x="1077" y="640"/>
                    </a:cubicBezTo>
                    <a:cubicBezTo>
                      <a:pt x="1072" y="637"/>
                      <a:pt x="1072" y="633"/>
                      <a:pt x="1079" y="633"/>
                    </a:cubicBezTo>
                    <a:cubicBezTo>
                      <a:pt x="1086" y="630"/>
                      <a:pt x="1090" y="623"/>
                      <a:pt x="1083" y="623"/>
                    </a:cubicBezTo>
                    <a:cubicBezTo>
                      <a:pt x="1079" y="623"/>
                      <a:pt x="1067" y="616"/>
                      <a:pt x="1063" y="614"/>
                    </a:cubicBezTo>
                    <a:cubicBezTo>
                      <a:pt x="1058" y="614"/>
                      <a:pt x="1051" y="623"/>
                      <a:pt x="1046" y="619"/>
                    </a:cubicBezTo>
                    <a:cubicBezTo>
                      <a:pt x="1042" y="616"/>
                      <a:pt x="1046" y="604"/>
                      <a:pt x="1049" y="600"/>
                    </a:cubicBezTo>
                    <a:cubicBezTo>
                      <a:pt x="1049" y="595"/>
                      <a:pt x="1056" y="602"/>
                      <a:pt x="1060" y="595"/>
                    </a:cubicBezTo>
                    <a:cubicBezTo>
                      <a:pt x="1065" y="591"/>
                      <a:pt x="1046" y="591"/>
                      <a:pt x="1046" y="584"/>
                    </a:cubicBezTo>
                    <a:cubicBezTo>
                      <a:pt x="1046" y="577"/>
                      <a:pt x="1032" y="574"/>
                      <a:pt x="1028" y="572"/>
                    </a:cubicBezTo>
                    <a:cubicBezTo>
                      <a:pt x="1023" y="570"/>
                      <a:pt x="1032" y="558"/>
                      <a:pt x="1030" y="553"/>
                    </a:cubicBezTo>
                    <a:cubicBezTo>
                      <a:pt x="1028" y="549"/>
                      <a:pt x="1009" y="532"/>
                      <a:pt x="1002" y="535"/>
                    </a:cubicBezTo>
                    <a:cubicBezTo>
                      <a:pt x="995" y="535"/>
                      <a:pt x="993" y="523"/>
                      <a:pt x="998" y="523"/>
                    </a:cubicBezTo>
                    <a:cubicBezTo>
                      <a:pt x="1000" y="525"/>
                      <a:pt x="1004" y="521"/>
                      <a:pt x="1011" y="514"/>
                    </a:cubicBezTo>
                    <a:cubicBezTo>
                      <a:pt x="1021" y="504"/>
                      <a:pt x="1021" y="502"/>
                      <a:pt x="1016" y="499"/>
                    </a:cubicBezTo>
                    <a:cubicBezTo>
                      <a:pt x="1009" y="497"/>
                      <a:pt x="1007" y="490"/>
                      <a:pt x="1016" y="492"/>
                    </a:cubicBezTo>
                    <a:cubicBezTo>
                      <a:pt x="1028" y="492"/>
                      <a:pt x="1044" y="499"/>
                      <a:pt x="1049" y="495"/>
                    </a:cubicBezTo>
                    <a:cubicBezTo>
                      <a:pt x="1056" y="490"/>
                      <a:pt x="1074" y="462"/>
                      <a:pt x="1081" y="453"/>
                    </a:cubicBezTo>
                    <a:cubicBezTo>
                      <a:pt x="1088" y="444"/>
                      <a:pt x="1074" y="441"/>
                      <a:pt x="1058" y="444"/>
                    </a:cubicBezTo>
                    <a:cubicBezTo>
                      <a:pt x="1042" y="444"/>
                      <a:pt x="1037" y="437"/>
                      <a:pt x="1023" y="437"/>
                    </a:cubicBezTo>
                    <a:cubicBezTo>
                      <a:pt x="1009" y="434"/>
                      <a:pt x="983" y="439"/>
                      <a:pt x="979" y="444"/>
                    </a:cubicBezTo>
                    <a:cubicBezTo>
                      <a:pt x="974" y="446"/>
                      <a:pt x="986" y="451"/>
                      <a:pt x="983" y="455"/>
                    </a:cubicBezTo>
                    <a:cubicBezTo>
                      <a:pt x="983" y="460"/>
                      <a:pt x="974" y="453"/>
                      <a:pt x="972" y="453"/>
                    </a:cubicBezTo>
                    <a:cubicBezTo>
                      <a:pt x="967" y="455"/>
                      <a:pt x="972" y="462"/>
                      <a:pt x="972" y="479"/>
                    </a:cubicBezTo>
                    <a:cubicBezTo>
                      <a:pt x="969" y="495"/>
                      <a:pt x="974" y="497"/>
                      <a:pt x="979" y="502"/>
                    </a:cubicBezTo>
                    <a:cubicBezTo>
                      <a:pt x="983" y="509"/>
                      <a:pt x="983" y="516"/>
                      <a:pt x="983" y="528"/>
                    </a:cubicBezTo>
                    <a:cubicBezTo>
                      <a:pt x="983" y="537"/>
                      <a:pt x="972" y="537"/>
                      <a:pt x="969" y="539"/>
                    </a:cubicBezTo>
                    <a:cubicBezTo>
                      <a:pt x="967" y="542"/>
                      <a:pt x="979" y="546"/>
                      <a:pt x="976" y="551"/>
                    </a:cubicBezTo>
                    <a:cubicBezTo>
                      <a:pt x="974" y="558"/>
                      <a:pt x="965" y="549"/>
                      <a:pt x="958" y="551"/>
                    </a:cubicBezTo>
                    <a:cubicBezTo>
                      <a:pt x="953" y="551"/>
                      <a:pt x="949" y="567"/>
                      <a:pt x="956" y="574"/>
                    </a:cubicBezTo>
                    <a:cubicBezTo>
                      <a:pt x="960" y="579"/>
                      <a:pt x="962" y="577"/>
                      <a:pt x="958" y="584"/>
                    </a:cubicBezTo>
                    <a:cubicBezTo>
                      <a:pt x="953" y="591"/>
                      <a:pt x="949" y="598"/>
                      <a:pt x="960" y="607"/>
                    </a:cubicBezTo>
                    <a:cubicBezTo>
                      <a:pt x="972" y="616"/>
                      <a:pt x="993" y="616"/>
                      <a:pt x="1002" y="623"/>
                    </a:cubicBezTo>
                    <a:cubicBezTo>
                      <a:pt x="1014" y="630"/>
                      <a:pt x="998" y="626"/>
                      <a:pt x="1002" y="633"/>
                    </a:cubicBezTo>
                    <a:cubicBezTo>
                      <a:pt x="1007" y="642"/>
                      <a:pt x="995" y="644"/>
                      <a:pt x="995" y="651"/>
                    </a:cubicBezTo>
                    <a:cubicBezTo>
                      <a:pt x="995" y="656"/>
                      <a:pt x="1000" y="654"/>
                      <a:pt x="1007" y="642"/>
                    </a:cubicBezTo>
                    <a:cubicBezTo>
                      <a:pt x="1011" y="633"/>
                      <a:pt x="1016" y="647"/>
                      <a:pt x="1016" y="656"/>
                    </a:cubicBezTo>
                    <a:cubicBezTo>
                      <a:pt x="1014" y="663"/>
                      <a:pt x="1007" y="658"/>
                      <a:pt x="1000" y="668"/>
                    </a:cubicBezTo>
                    <a:cubicBezTo>
                      <a:pt x="995" y="677"/>
                      <a:pt x="988" y="677"/>
                      <a:pt x="979" y="677"/>
                    </a:cubicBezTo>
                    <a:cubicBezTo>
                      <a:pt x="972" y="675"/>
                      <a:pt x="976" y="689"/>
                      <a:pt x="979" y="698"/>
                    </a:cubicBezTo>
                    <a:cubicBezTo>
                      <a:pt x="983" y="705"/>
                      <a:pt x="979" y="707"/>
                      <a:pt x="969" y="705"/>
                    </a:cubicBezTo>
                    <a:cubicBezTo>
                      <a:pt x="958" y="703"/>
                      <a:pt x="953" y="695"/>
                      <a:pt x="958" y="689"/>
                    </a:cubicBezTo>
                    <a:cubicBezTo>
                      <a:pt x="962" y="679"/>
                      <a:pt x="967" y="670"/>
                      <a:pt x="960" y="670"/>
                    </a:cubicBezTo>
                    <a:cubicBezTo>
                      <a:pt x="953" y="672"/>
                      <a:pt x="939" y="670"/>
                      <a:pt x="935" y="663"/>
                    </a:cubicBezTo>
                    <a:cubicBezTo>
                      <a:pt x="932" y="658"/>
                      <a:pt x="939" y="661"/>
                      <a:pt x="951" y="661"/>
                    </a:cubicBezTo>
                    <a:cubicBezTo>
                      <a:pt x="965" y="663"/>
                      <a:pt x="953" y="654"/>
                      <a:pt x="962" y="654"/>
                    </a:cubicBezTo>
                    <a:cubicBezTo>
                      <a:pt x="972" y="654"/>
                      <a:pt x="979" y="658"/>
                      <a:pt x="988" y="651"/>
                    </a:cubicBezTo>
                    <a:cubicBezTo>
                      <a:pt x="995" y="644"/>
                      <a:pt x="981" y="630"/>
                      <a:pt x="974" y="633"/>
                    </a:cubicBezTo>
                    <a:cubicBezTo>
                      <a:pt x="969" y="635"/>
                      <a:pt x="958" y="637"/>
                      <a:pt x="958" y="630"/>
                    </a:cubicBezTo>
                    <a:cubicBezTo>
                      <a:pt x="958" y="626"/>
                      <a:pt x="969" y="630"/>
                      <a:pt x="976" y="628"/>
                    </a:cubicBezTo>
                    <a:cubicBezTo>
                      <a:pt x="981" y="626"/>
                      <a:pt x="972" y="619"/>
                      <a:pt x="962" y="621"/>
                    </a:cubicBezTo>
                    <a:cubicBezTo>
                      <a:pt x="953" y="623"/>
                      <a:pt x="946" y="623"/>
                      <a:pt x="939" y="616"/>
                    </a:cubicBezTo>
                    <a:cubicBezTo>
                      <a:pt x="932" y="607"/>
                      <a:pt x="918" y="602"/>
                      <a:pt x="916" y="621"/>
                    </a:cubicBezTo>
                    <a:cubicBezTo>
                      <a:pt x="911" y="640"/>
                      <a:pt x="897" y="630"/>
                      <a:pt x="893" y="635"/>
                    </a:cubicBezTo>
                    <a:cubicBezTo>
                      <a:pt x="888" y="642"/>
                      <a:pt x="900" y="647"/>
                      <a:pt x="911" y="647"/>
                    </a:cubicBezTo>
                    <a:cubicBezTo>
                      <a:pt x="925" y="647"/>
                      <a:pt x="935" y="658"/>
                      <a:pt x="928" y="658"/>
                    </a:cubicBezTo>
                    <a:cubicBezTo>
                      <a:pt x="923" y="658"/>
                      <a:pt x="925" y="668"/>
                      <a:pt x="918" y="665"/>
                    </a:cubicBezTo>
                    <a:cubicBezTo>
                      <a:pt x="911" y="661"/>
                      <a:pt x="904" y="665"/>
                      <a:pt x="909" y="670"/>
                    </a:cubicBezTo>
                    <a:cubicBezTo>
                      <a:pt x="914" y="675"/>
                      <a:pt x="907" y="677"/>
                      <a:pt x="909" y="684"/>
                    </a:cubicBezTo>
                    <a:cubicBezTo>
                      <a:pt x="909" y="689"/>
                      <a:pt x="897" y="684"/>
                      <a:pt x="888" y="684"/>
                    </a:cubicBezTo>
                    <a:cubicBezTo>
                      <a:pt x="879" y="682"/>
                      <a:pt x="860" y="686"/>
                      <a:pt x="846" y="689"/>
                    </a:cubicBezTo>
                    <a:cubicBezTo>
                      <a:pt x="835" y="691"/>
                      <a:pt x="818" y="686"/>
                      <a:pt x="814" y="679"/>
                    </a:cubicBezTo>
                    <a:cubicBezTo>
                      <a:pt x="809" y="675"/>
                      <a:pt x="800" y="675"/>
                      <a:pt x="790" y="675"/>
                    </a:cubicBezTo>
                    <a:cubicBezTo>
                      <a:pt x="781" y="675"/>
                      <a:pt x="784" y="665"/>
                      <a:pt x="772" y="665"/>
                    </a:cubicBezTo>
                    <a:cubicBezTo>
                      <a:pt x="760" y="665"/>
                      <a:pt x="762" y="656"/>
                      <a:pt x="762" y="649"/>
                    </a:cubicBezTo>
                    <a:cubicBezTo>
                      <a:pt x="760" y="642"/>
                      <a:pt x="735" y="644"/>
                      <a:pt x="728" y="651"/>
                    </a:cubicBezTo>
                    <a:cubicBezTo>
                      <a:pt x="718" y="656"/>
                      <a:pt x="700" y="654"/>
                      <a:pt x="695" y="663"/>
                    </a:cubicBezTo>
                    <a:cubicBezTo>
                      <a:pt x="690" y="675"/>
                      <a:pt x="700" y="672"/>
                      <a:pt x="704" y="672"/>
                    </a:cubicBezTo>
                    <a:cubicBezTo>
                      <a:pt x="711" y="672"/>
                      <a:pt x="711" y="665"/>
                      <a:pt x="725" y="665"/>
                    </a:cubicBezTo>
                    <a:cubicBezTo>
                      <a:pt x="737" y="668"/>
                      <a:pt x="746" y="654"/>
                      <a:pt x="753" y="658"/>
                    </a:cubicBezTo>
                    <a:cubicBezTo>
                      <a:pt x="758" y="663"/>
                      <a:pt x="730" y="675"/>
                      <a:pt x="718" y="677"/>
                    </a:cubicBezTo>
                    <a:cubicBezTo>
                      <a:pt x="707" y="679"/>
                      <a:pt x="709" y="689"/>
                      <a:pt x="721" y="705"/>
                    </a:cubicBezTo>
                    <a:cubicBezTo>
                      <a:pt x="732" y="724"/>
                      <a:pt x="716" y="714"/>
                      <a:pt x="716" y="721"/>
                    </a:cubicBezTo>
                    <a:cubicBezTo>
                      <a:pt x="716" y="731"/>
                      <a:pt x="693" y="719"/>
                      <a:pt x="702" y="716"/>
                    </a:cubicBezTo>
                    <a:cubicBezTo>
                      <a:pt x="711" y="714"/>
                      <a:pt x="707" y="705"/>
                      <a:pt x="700" y="698"/>
                    </a:cubicBezTo>
                    <a:cubicBezTo>
                      <a:pt x="693" y="693"/>
                      <a:pt x="688" y="698"/>
                      <a:pt x="688" y="693"/>
                    </a:cubicBezTo>
                    <a:cubicBezTo>
                      <a:pt x="690" y="686"/>
                      <a:pt x="681" y="693"/>
                      <a:pt x="674" y="689"/>
                    </a:cubicBezTo>
                    <a:cubicBezTo>
                      <a:pt x="667" y="682"/>
                      <a:pt x="665" y="679"/>
                      <a:pt x="656" y="684"/>
                    </a:cubicBezTo>
                    <a:cubicBezTo>
                      <a:pt x="646" y="689"/>
                      <a:pt x="637" y="686"/>
                      <a:pt x="616" y="691"/>
                    </a:cubicBezTo>
                    <a:cubicBezTo>
                      <a:pt x="597" y="693"/>
                      <a:pt x="560" y="693"/>
                      <a:pt x="553" y="686"/>
                    </a:cubicBezTo>
                    <a:cubicBezTo>
                      <a:pt x="549" y="679"/>
                      <a:pt x="572" y="668"/>
                      <a:pt x="579" y="670"/>
                    </a:cubicBezTo>
                    <a:cubicBezTo>
                      <a:pt x="586" y="670"/>
                      <a:pt x="581" y="661"/>
                      <a:pt x="570" y="654"/>
                    </a:cubicBezTo>
                    <a:cubicBezTo>
                      <a:pt x="560" y="644"/>
                      <a:pt x="535" y="640"/>
                      <a:pt x="537" y="644"/>
                    </a:cubicBezTo>
                    <a:cubicBezTo>
                      <a:pt x="537" y="649"/>
                      <a:pt x="523" y="644"/>
                      <a:pt x="504" y="642"/>
                    </a:cubicBezTo>
                    <a:cubicBezTo>
                      <a:pt x="488" y="637"/>
                      <a:pt x="486" y="633"/>
                      <a:pt x="474" y="633"/>
                    </a:cubicBezTo>
                    <a:cubicBezTo>
                      <a:pt x="463" y="630"/>
                      <a:pt x="446" y="628"/>
                      <a:pt x="432" y="619"/>
                    </a:cubicBezTo>
                    <a:cubicBezTo>
                      <a:pt x="418" y="607"/>
                      <a:pt x="388" y="609"/>
                      <a:pt x="384" y="619"/>
                    </a:cubicBezTo>
                    <a:cubicBezTo>
                      <a:pt x="381" y="628"/>
                      <a:pt x="370" y="628"/>
                      <a:pt x="360" y="628"/>
                    </a:cubicBezTo>
                    <a:cubicBezTo>
                      <a:pt x="349" y="628"/>
                      <a:pt x="365" y="616"/>
                      <a:pt x="360" y="614"/>
                    </a:cubicBezTo>
                    <a:cubicBezTo>
                      <a:pt x="356" y="611"/>
                      <a:pt x="360" y="600"/>
                      <a:pt x="353" y="598"/>
                    </a:cubicBezTo>
                    <a:cubicBezTo>
                      <a:pt x="346" y="598"/>
                      <a:pt x="339" y="630"/>
                      <a:pt x="325" y="628"/>
                    </a:cubicBezTo>
                    <a:cubicBezTo>
                      <a:pt x="311" y="628"/>
                      <a:pt x="304" y="595"/>
                      <a:pt x="293" y="586"/>
                    </a:cubicBezTo>
                    <a:cubicBezTo>
                      <a:pt x="281" y="577"/>
                      <a:pt x="270" y="577"/>
                      <a:pt x="281" y="591"/>
                    </a:cubicBezTo>
                    <a:cubicBezTo>
                      <a:pt x="290" y="602"/>
                      <a:pt x="272" y="593"/>
                      <a:pt x="272" y="602"/>
                    </a:cubicBezTo>
                    <a:cubicBezTo>
                      <a:pt x="274" y="611"/>
                      <a:pt x="256" y="621"/>
                      <a:pt x="258" y="616"/>
                    </a:cubicBezTo>
                    <a:cubicBezTo>
                      <a:pt x="258" y="611"/>
                      <a:pt x="249" y="604"/>
                      <a:pt x="237" y="619"/>
                    </a:cubicBezTo>
                    <a:cubicBezTo>
                      <a:pt x="225" y="633"/>
                      <a:pt x="216" y="630"/>
                      <a:pt x="216" y="626"/>
                    </a:cubicBezTo>
                    <a:cubicBezTo>
                      <a:pt x="216" y="621"/>
                      <a:pt x="181" y="637"/>
                      <a:pt x="184" y="644"/>
                    </a:cubicBezTo>
                    <a:cubicBezTo>
                      <a:pt x="184" y="649"/>
                      <a:pt x="179" y="654"/>
                      <a:pt x="170" y="654"/>
                    </a:cubicBezTo>
                    <a:cubicBezTo>
                      <a:pt x="160" y="654"/>
                      <a:pt x="167" y="644"/>
                      <a:pt x="174" y="642"/>
                    </a:cubicBezTo>
                    <a:cubicBezTo>
                      <a:pt x="181" y="637"/>
                      <a:pt x="204" y="619"/>
                      <a:pt x="216" y="619"/>
                    </a:cubicBezTo>
                    <a:cubicBezTo>
                      <a:pt x="225" y="616"/>
                      <a:pt x="249" y="607"/>
                      <a:pt x="249" y="602"/>
                    </a:cubicBezTo>
                    <a:cubicBezTo>
                      <a:pt x="249" y="595"/>
                      <a:pt x="237" y="600"/>
                      <a:pt x="230" y="600"/>
                    </a:cubicBezTo>
                    <a:cubicBezTo>
                      <a:pt x="223" y="598"/>
                      <a:pt x="209" y="607"/>
                      <a:pt x="197" y="611"/>
                    </a:cubicBezTo>
                    <a:cubicBezTo>
                      <a:pt x="184" y="619"/>
                      <a:pt x="170" y="616"/>
                      <a:pt x="174" y="623"/>
                    </a:cubicBezTo>
                    <a:cubicBezTo>
                      <a:pt x="177" y="630"/>
                      <a:pt x="163" y="623"/>
                      <a:pt x="158" y="628"/>
                    </a:cubicBezTo>
                    <a:cubicBezTo>
                      <a:pt x="156" y="633"/>
                      <a:pt x="149" y="628"/>
                      <a:pt x="153" y="623"/>
                    </a:cubicBezTo>
                    <a:cubicBezTo>
                      <a:pt x="158" y="621"/>
                      <a:pt x="142" y="616"/>
                      <a:pt x="142" y="619"/>
                    </a:cubicBezTo>
                    <a:cubicBezTo>
                      <a:pt x="142" y="623"/>
                      <a:pt x="139" y="628"/>
                      <a:pt x="128" y="628"/>
                    </a:cubicBezTo>
                    <a:cubicBezTo>
                      <a:pt x="116" y="628"/>
                      <a:pt x="104" y="635"/>
                      <a:pt x="114" y="640"/>
                    </a:cubicBezTo>
                    <a:cubicBezTo>
                      <a:pt x="121" y="647"/>
                      <a:pt x="125" y="649"/>
                      <a:pt x="121" y="654"/>
                    </a:cubicBezTo>
                    <a:cubicBezTo>
                      <a:pt x="118" y="656"/>
                      <a:pt x="107" y="642"/>
                      <a:pt x="90" y="644"/>
                    </a:cubicBezTo>
                    <a:cubicBezTo>
                      <a:pt x="72" y="647"/>
                      <a:pt x="39" y="626"/>
                      <a:pt x="39" y="621"/>
                    </a:cubicBezTo>
                    <a:cubicBezTo>
                      <a:pt x="39" y="619"/>
                      <a:pt x="16" y="621"/>
                      <a:pt x="0" y="619"/>
                    </a:cubicBezTo>
                    <a:lnTo>
                      <a:pt x="0" y="945"/>
                    </a:lnTo>
                    <a:cubicBezTo>
                      <a:pt x="0" y="945"/>
                      <a:pt x="9" y="950"/>
                      <a:pt x="11" y="948"/>
                    </a:cubicBezTo>
                    <a:cubicBezTo>
                      <a:pt x="16" y="943"/>
                      <a:pt x="21" y="948"/>
                      <a:pt x="32" y="943"/>
                    </a:cubicBezTo>
                    <a:cubicBezTo>
                      <a:pt x="42" y="938"/>
                      <a:pt x="46" y="950"/>
                      <a:pt x="46" y="955"/>
                    </a:cubicBezTo>
                    <a:cubicBezTo>
                      <a:pt x="46" y="959"/>
                      <a:pt x="60" y="966"/>
                      <a:pt x="67" y="976"/>
                    </a:cubicBezTo>
                    <a:cubicBezTo>
                      <a:pt x="74" y="983"/>
                      <a:pt x="76" y="990"/>
                      <a:pt x="83" y="987"/>
                    </a:cubicBezTo>
                    <a:cubicBezTo>
                      <a:pt x="90" y="983"/>
                      <a:pt x="102" y="980"/>
                      <a:pt x="102" y="971"/>
                    </a:cubicBezTo>
                    <a:cubicBezTo>
                      <a:pt x="102" y="964"/>
                      <a:pt x="132" y="962"/>
                      <a:pt x="132" y="973"/>
                    </a:cubicBezTo>
                    <a:cubicBezTo>
                      <a:pt x="132" y="983"/>
                      <a:pt x="163" y="997"/>
                      <a:pt x="179" y="1024"/>
                    </a:cubicBezTo>
                    <a:cubicBezTo>
                      <a:pt x="195" y="1053"/>
                      <a:pt x="191" y="1060"/>
                      <a:pt x="216" y="1069"/>
                    </a:cubicBezTo>
                    <a:cubicBezTo>
                      <a:pt x="239" y="1078"/>
                      <a:pt x="239" y="1083"/>
                      <a:pt x="235" y="1092"/>
                    </a:cubicBezTo>
                    <a:cubicBezTo>
                      <a:pt x="232" y="1099"/>
                      <a:pt x="251" y="1104"/>
                      <a:pt x="239" y="1111"/>
                    </a:cubicBezTo>
                    <a:cubicBezTo>
                      <a:pt x="237" y="1113"/>
                      <a:pt x="230" y="1118"/>
                      <a:pt x="225" y="1122"/>
                    </a:cubicBezTo>
                    <a:cubicBezTo>
                      <a:pt x="225" y="1125"/>
                      <a:pt x="230" y="1129"/>
                      <a:pt x="235" y="1132"/>
                    </a:cubicBezTo>
                    <a:cubicBezTo>
                      <a:pt x="239" y="1136"/>
                      <a:pt x="223" y="1136"/>
                      <a:pt x="228" y="1141"/>
                    </a:cubicBezTo>
                    <a:cubicBezTo>
                      <a:pt x="235" y="1146"/>
                      <a:pt x="228" y="1153"/>
                      <a:pt x="232" y="1158"/>
                    </a:cubicBezTo>
                    <a:cubicBezTo>
                      <a:pt x="237" y="1162"/>
                      <a:pt x="246" y="1160"/>
                      <a:pt x="251" y="1158"/>
                    </a:cubicBezTo>
                    <a:cubicBezTo>
                      <a:pt x="256" y="1153"/>
                      <a:pt x="260" y="1162"/>
                      <a:pt x="256" y="1169"/>
                    </a:cubicBezTo>
                    <a:cubicBezTo>
                      <a:pt x="251" y="1176"/>
                      <a:pt x="260" y="1181"/>
                      <a:pt x="265" y="1176"/>
                    </a:cubicBezTo>
                    <a:cubicBezTo>
                      <a:pt x="270" y="1172"/>
                      <a:pt x="279" y="1185"/>
                      <a:pt x="281" y="1188"/>
                    </a:cubicBezTo>
                    <a:cubicBezTo>
                      <a:pt x="286" y="1190"/>
                      <a:pt x="290" y="1197"/>
                      <a:pt x="283" y="1197"/>
                    </a:cubicBezTo>
                    <a:cubicBezTo>
                      <a:pt x="276" y="1197"/>
                      <a:pt x="276" y="1209"/>
                      <a:pt x="283" y="1209"/>
                    </a:cubicBezTo>
                    <a:cubicBezTo>
                      <a:pt x="288" y="1209"/>
                      <a:pt x="288" y="1216"/>
                      <a:pt x="288" y="1220"/>
                    </a:cubicBezTo>
                    <a:cubicBezTo>
                      <a:pt x="288" y="1225"/>
                      <a:pt x="304" y="1230"/>
                      <a:pt x="309" y="1230"/>
                    </a:cubicBezTo>
                    <a:cubicBezTo>
                      <a:pt x="316" y="1227"/>
                      <a:pt x="321" y="1232"/>
                      <a:pt x="325" y="1237"/>
                    </a:cubicBezTo>
                    <a:cubicBezTo>
                      <a:pt x="328" y="1244"/>
                      <a:pt x="339" y="1246"/>
                      <a:pt x="342" y="1244"/>
                    </a:cubicBezTo>
                    <a:cubicBezTo>
                      <a:pt x="346" y="1239"/>
                      <a:pt x="351" y="1251"/>
                      <a:pt x="351" y="1255"/>
                    </a:cubicBezTo>
                    <a:cubicBezTo>
                      <a:pt x="351" y="1263"/>
                      <a:pt x="360" y="1260"/>
                      <a:pt x="367" y="1258"/>
                    </a:cubicBezTo>
                    <a:cubicBezTo>
                      <a:pt x="372" y="1258"/>
                      <a:pt x="377" y="1267"/>
                      <a:pt x="379" y="1265"/>
                    </a:cubicBezTo>
                    <a:cubicBezTo>
                      <a:pt x="388" y="1263"/>
                      <a:pt x="391" y="1277"/>
                      <a:pt x="395" y="1286"/>
                    </a:cubicBezTo>
                    <a:lnTo>
                      <a:pt x="981" y="1281"/>
                    </a:lnTo>
                    <a:cubicBezTo>
                      <a:pt x="981" y="1281"/>
                      <a:pt x="981" y="1267"/>
                      <a:pt x="988" y="1272"/>
                    </a:cubicBezTo>
                    <a:cubicBezTo>
                      <a:pt x="995" y="1277"/>
                      <a:pt x="988" y="1286"/>
                      <a:pt x="998" y="1288"/>
                    </a:cubicBezTo>
                    <a:cubicBezTo>
                      <a:pt x="1004" y="1291"/>
                      <a:pt x="1011" y="1298"/>
                      <a:pt x="1016" y="1295"/>
                    </a:cubicBezTo>
                    <a:cubicBezTo>
                      <a:pt x="1021" y="1293"/>
                      <a:pt x="1028" y="1286"/>
                      <a:pt x="1035" y="1295"/>
                    </a:cubicBezTo>
                    <a:cubicBezTo>
                      <a:pt x="1042" y="1305"/>
                      <a:pt x="1049" y="1298"/>
                      <a:pt x="1053" y="1302"/>
                    </a:cubicBezTo>
                    <a:cubicBezTo>
                      <a:pt x="1058" y="1307"/>
                      <a:pt x="1065" y="1311"/>
                      <a:pt x="1070" y="1305"/>
                    </a:cubicBezTo>
                    <a:cubicBezTo>
                      <a:pt x="1074" y="1300"/>
                      <a:pt x="1093" y="1307"/>
                      <a:pt x="1102" y="1309"/>
                    </a:cubicBezTo>
                    <a:cubicBezTo>
                      <a:pt x="1111" y="1302"/>
                      <a:pt x="1118" y="1284"/>
                      <a:pt x="1128" y="1284"/>
                    </a:cubicBezTo>
                    <a:cubicBezTo>
                      <a:pt x="1142" y="1284"/>
                      <a:pt x="1172" y="1286"/>
                      <a:pt x="1174" y="1302"/>
                    </a:cubicBezTo>
                    <a:cubicBezTo>
                      <a:pt x="1176" y="1318"/>
                      <a:pt x="1195" y="1305"/>
                      <a:pt x="1197" y="1318"/>
                    </a:cubicBezTo>
                    <a:cubicBezTo>
                      <a:pt x="1197" y="1332"/>
                      <a:pt x="1211" y="1342"/>
                      <a:pt x="1209" y="1349"/>
                    </a:cubicBezTo>
                    <a:cubicBezTo>
                      <a:pt x="1211" y="1351"/>
                      <a:pt x="1216" y="1353"/>
                      <a:pt x="1221" y="1356"/>
                    </a:cubicBezTo>
                    <a:cubicBezTo>
                      <a:pt x="1228" y="1356"/>
                      <a:pt x="1242" y="1358"/>
                      <a:pt x="1253" y="1360"/>
                    </a:cubicBezTo>
                    <a:cubicBezTo>
                      <a:pt x="1267" y="1365"/>
                      <a:pt x="1286" y="1356"/>
                      <a:pt x="1293" y="1372"/>
                    </a:cubicBezTo>
                    <a:cubicBezTo>
                      <a:pt x="1300" y="1389"/>
                      <a:pt x="1314" y="1400"/>
                      <a:pt x="1300" y="1400"/>
                    </a:cubicBezTo>
                    <a:cubicBezTo>
                      <a:pt x="1288" y="1402"/>
                      <a:pt x="1272" y="1384"/>
                      <a:pt x="1272" y="1393"/>
                    </a:cubicBezTo>
                    <a:cubicBezTo>
                      <a:pt x="1274" y="1405"/>
                      <a:pt x="1267" y="1398"/>
                      <a:pt x="1267" y="1414"/>
                    </a:cubicBezTo>
                    <a:cubicBezTo>
                      <a:pt x="1267" y="1428"/>
                      <a:pt x="1258" y="1447"/>
                      <a:pt x="1251" y="1447"/>
                    </a:cubicBezTo>
                    <a:cubicBezTo>
                      <a:pt x="1249" y="1451"/>
                      <a:pt x="1249" y="1458"/>
                      <a:pt x="1253" y="1463"/>
                    </a:cubicBezTo>
                    <a:cubicBezTo>
                      <a:pt x="1260" y="1458"/>
                      <a:pt x="1272" y="1449"/>
                      <a:pt x="1281" y="1449"/>
                    </a:cubicBezTo>
                    <a:cubicBezTo>
                      <a:pt x="1295" y="1449"/>
                      <a:pt x="1297" y="1458"/>
                      <a:pt x="1307" y="1451"/>
                    </a:cubicBezTo>
                    <a:cubicBezTo>
                      <a:pt x="1316" y="1444"/>
                      <a:pt x="1318" y="1442"/>
                      <a:pt x="1321" y="1447"/>
                    </a:cubicBezTo>
                    <a:lnTo>
                      <a:pt x="1321" y="1449"/>
                    </a:lnTo>
                    <a:cubicBezTo>
                      <a:pt x="1323" y="1447"/>
                      <a:pt x="1328" y="1444"/>
                      <a:pt x="1328" y="1444"/>
                    </a:cubicBezTo>
                    <a:cubicBezTo>
                      <a:pt x="1328" y="1442"/>
                      <a:pt x="1325" y="1437"/>
                      <a:pt x="1325" y="1435"/>
                    </a:cubicBezTo>
                    <a:cubicBezTo>
                      <a:pt x="1316" y="1437"/>
                      <a:pt x="1314" y="1437"/>
                      <a:pt x="1311" y="1430"/>
                    </a:cubicBezTo>
                    <a:cubicBezTo>
                      <a:pt x="1307" y="1421"/>
                      <a:pt x="1339" y="1412"/>
                      <a:pt x="1353" y="1414"/>
                    </a:cubicBezTo>
                    <a:cubicBezTo>
                      <a:pt x="1367" y="1417"/>
                      <a:pt x="1379" y="1405"/>
                      <a:pt x="1383" y="1412"/>
                    </a:cubicBezTo>
                    <a:cubicBezTo>
                      <a:pt x="1393" y="1405"/>
                      <a:pt x="1407" y="1391"/>
                      <a:pt x="1411" y="1391"/>
                    </a:cubicBezTo>
                    <a:lnTo>
                      <a:pt x="1483" y="1391"/>
                    </a:lnTo>
                    <a:cubicBezTo>
                      <a:pt x="1483" y="1391"/>
                      <a:pt x="1507" y="1375"/>
                      <a:pt x="1511" y="1363"/>
                    </a:cubicBezTo>
                    <a:cubicBezTo>
                      <a:pt x="1514" y="1349"/>
                      <a:pt x="1530" y="1318"/>
                      <a:pt x="1537" y="1323"/>
                    </a:cubicBezTo>
                    <a:cubicBezTo>
                      <a:pt x="1546" y="1330"/>
                      <a:pt x="1565" y="1325"/>
                      <a:pt x="1567" y="1332"/>
                    </a:cubicBezTo>
                    <a:cubicBezTo>
                      <a:pt x="1567" y="1337"/>
                      <a:pt x="1560" y="1360"/>
                      <a:pt x="1583" y="1391"/>
                    </a:cubicBezTo>
                    <a:cubicBezTo>
                      <a:pt x="1593" y="1386"/>
                      <a:pt x="1602" y="1382"/>
                      <a:pt x="1607" y="1382"/>
                    </a:cubicBezTo>
                    <a:cubicBezTo>
                      <a:pt x="1614" y="1384"/>
                      <a:pt x="1628" y="1372"/>
                      <a:pt x="1632" y="1365"/>
                    </a:cubicBezTo>
                    <a:cubicBezTo>
                      <a:pt x="1634" y="1358"/>
                      <a:pt x="1639" y="1372"/>
                      <a:pt x="1632" y="1375"/>
                    </a:cubicBezTo>
                    <a:cubicBezTo>
                      <a:pt x="1625" y="1377"/>
                      <a:pt x="1639" y="1382"/>
                      <a:pt x="1651" y="1382"/>
                    </a:cubicBezTo>
                    <a:cubicBezTo>
                      <a:pt x="1665" y="1382"/>
                      <a:pt x="1646" y="1386"/>
                      <a:pt x="1637" y="1386"/>
                    </a:cubicBezTo>
                    <a:cubicBezTo>
                      <a:pt x="1625" y="1384"/>
                      <a:pt x="1621" y="1386"/>
                      <a:pt x="1609" y="1400"/>
                    </a:cubicBezTo>
                    <a:cubicBezTo>
                      <a:pt x="1595" y="1412"/>
                      <a:pt x="1600" y="1417"/>
                      <a:pt x="1607" y="1423"/>
                    </a:cubicBezTo>
                    <a:cubicBezTo>
                      <a:pt x="1614" y="1430"/>
                      <a:pt x="1623" y="1426"/>
                      <a:pt x="1634" y="1419"/>
                    </a:cubicBezTo>
                    <a:cubicBezTo>
                      <a:pt x="1644" y="1409"/>
                      <a:pt x="1644" y="1400"/>
                      <a:pt x="1653" y="1400"/>
                    </a:cubicBezTo>
                    <a:cubicBezTo>
                      <a:pt x="1665" y="1400"/>
                      <a:pt x="1690" y="1391"/>
                      <a:pt x="1704" y="1386"/>
                    </a:cubicBezTo>
                    <a:cubicBezTo>
                      <a:pt x="1716" y="1384"/>
                      <a:pt x="1707" y="1382"/>
                      <a:pt x="1707" y="1377"/>
                    </a:cubicBezTo>
                    <a:cubicBezTo>
                      <a:pt x="1707" y="1372"/>
                      <a:pt x="1728" y="1372"/>
                      <a:pt x="1735" y="1365"/>
                    </a:cubicBezTo>
                    <a:cubicBezTo>
                      <a:pt x="1744" y="1360"/>
                      <a:pt x="1735" y="1356"/>
                      <a:pt x="1728" y="1358"/>
                    </a:cubicBezTo>
                    <a:lnTo>
                      <a:pt x="1728" y="1358"/>
                    </a:lnTo>
                    <a:close/>
                    <a:moveTo>
                      <a:pt x="502" y="745"/>
                    </a:moveTo>
                    <a:lnTo>
                      <a:pt x="502" y="745"/>
                    </a:lnTo>
                    <a:cubicBezTo>
                      <a:pt x="490" y="761"/>
                      <a:pt x="486" y="763"/>
                      <a:pt x="472" y="761"/>
                    </a:cubicBezTo>
                    <a:cubicBezTo>
                      <a:pt x="460" y="759"/>
                      <a:pt x="453" y="766"/>
                      <a:pt x="458" y="770"/>
                    </a:cubicBezTo>
                    <a:cubicBezTo>
                      <a:pt x="465" y="773"/>
                      <a:pt x="465" y="777"/>
                      <a:pt x="453" y="780"/>
                    </a:cubicBezTo>
                    <a:cubicBezTo>
                      <a:pt x="439" y="784"/>
                      <a:pt x="430" y="794"/>
                      <a:pt x="425" y="791"/>
                    </a:cubicBezTo>
                    <a:cubicBezTo>
                      <a:pt x="421" y="791"/>
                      <a:pt x="449" y="770"/>
                      <a:pt x="442" y="766"/>
                    </a:cubicBezTo>
                    <a:cubicBezTo>
                      <a:pt x="435" y="761"/>
                      <a:pt x="416" y="775"/>
                      <a:pt x="416" y="782"/>
                    </a:cubicBezTo>
                    <a:cubicBezTo>
                      <a:pt x="416" y="789"/>
                      <a:pt x="404" y="789"/>
                      <a:pt x="397" y="789"/>
                    </a:cubicBezTo>
                    <a:cubicBezTo>
                      <a:pt x="391" y="786"/>
                      <a:pt x="379" y="780"/>
                      <a:pt x="388" y="780"/>
                    </a:cubicBezTo>
                    <a:cubicBezTo>
                      <a:pt x="395" y="780"/>
                      <a:pt x="391" y="770"/>
                      <a:pt x="400" y="768"/>
                    </a:cubicBezTo>
                    <a:cubicBezTo>
                      <a:pt x="409" y="763"/>
                      <a:pt x="397" y="759"/>
                      <a:pt x="400" y="754"/>
                    </a:cubicBezTo>
                    <a:cubicBezTo>
                      <a:pt x="402" y="749"/>
                      <a:pt x="423" y="759"/>
                      <a:pt x="423" y="752"/>
                    </a:cubicBezTo>
                    <a:cubicBezTo>
                      <a:pt x="423" y="742"/>
                      <a:pt x="404" y="738"/>
                      <a:pt x="397" y="742"/>
                    </a:cubicBezTo>
                    <a:cubicBezTo>
                      <a:pt x="391" y="747"/>
                      <a:pt x="374" y="756"/>
                      <a:pt x="356" y="747"/>
                    </a:cubicBezTo>
                    <a:cubicBezTo>
                      <a:pt x="349" y="745"/>
                      <a:pt x="402" y="740"/>
                      <a:pt x="411" y="731"/>
                    </a:cubicBezTo>
                    <a:cubicBezTo>
                      <a:pt x="421" y="724"/>
                      <a:pt x="460" y="714"/>
                      <a:pt x="465" y="721"/>
                    </a:cubicBezTo>
                    <a:cubicBezTo>
                      <a:pt x="467" y="728"/>
                      <a:pt x="442" y="733"/>
                      <a:pt x="456" y="740"/>
                    </a:cubicBezTo>
                    <a:cubicBezTo>
                      <a:pt x="467" y="747"/>
                      <a:pt x="486" y="742"/>
                      <a:pt x="490" y="735"/>
                    </a:cubicBezTo>
                    <a:cubicBezTo>
                      <a:pt x="495" y="728"/>
                      <a:pt x="514" y="731"/>
                      <a:pt x="502" y="745"/>
                    </a:cubicBezTo>
                    <a:lnTo>
                      <a:pt x="502" y="745"/>
                    </a:lnTo>
                    <a:close/>
                    <a:moveTo>
                      <a:pt x="621" y="896"/>
                    </a:moveTo>
                    <a:lnTo>
                      <a:pt x="621" y="896"/>
                    </a:lnTo>
                    <a:cubicBezTo>
                      <a:pt x="607" y="910"/>
                      <a:pt x="607" y="906"/>
                      <a:pt x="595" y="908"/>
                    </a:cubicBezTo>
                    <a:cubicBezTo>
                      <a:pt x="581" y="910"/>
                      <a:pt x="593" y="924"/>
                      <a:pt x="577" y="924"/>
                    </a:cubicBezTo>
                    <a:cubicBezTo>
                      <a:pt x="563" y="926"/>
                      <a:pt x="525" y="926"/>
                      <a:pt x="518" y="919"/>
                    </a:cubicBezTo>
                    <a:cubicBezTo>
                      <a:pt x="518" y="915"/>
                      <a:pt x="539" y="917"/>
                      <a:pt x="542" y="912"/>
                    </a:cubicBezTo>
                    <a:cubicBezTo>
                      <a:pt x="542" y="906"/>
                      <a:pt x="549" y="894"/>
                      <a:pt x="558" y="894"/>
                    </a:cubicBezTo>
                    <a:cubicBezTo>
                      <a:pt x="567" y="894"/>
                      <a:pt x="567" y="882"/>
                      <a:pt x="551" y="875"/>
                    </a:cubicBezTo>
                    <a:cubicBezTo>
                      <a:pt x="535" y="868"/>
                      <a:pt x="574" y="864"/>
                      <a:pt x="581" y="875"/>
                    </a:cubicBezTo>
                    <a:cubicBezTo>
                      <a:pt x="591" y="887"/>
                      <a:pt x="607" y="896"/>
                      <a:pt x="614" y="887"/>
                    </a:cubicBezTo>
                    <a:cubicBezTo>
                      <a:pt x="623" y="878"/>
                      <a:pt x="672" y="854"/>
                      <a:pt x="672" y="866"/>
                    </a:cubicBezTo>
                    <a:cubicBezTo>
                      <a:pt x="672" y="878"/>
                      <a:pt x="635" y="885"/>
                      <a:pt x="621" y="896"/>
                    </a:cubicBezTo>
                    <a:lnTo>
                      <a:pt x="621" y="896"/>
                    </a:lnTo>
                    <a:close/>
                    <a:moveTo>
                      <a:pt x="949" y="1239"/>
                    </a:moveTo>
                    <a:lnTo>
                      <a:pt x="949" y="1239"/>
                    </a:lnTo>
                    <a:cubicBezTo>
                      <a:pt x="939" y="1241"/>
                      <a:pt x="951" y="1214"/>
                      <a:pt x="930" y="1202"/>
                    </a:cubicBezTo>
                    <a:cubicBezTo>
                      <a:pt x="909" y="1190"/>
                      <a:pt x="900" y="1167"/>
                      <a:pt x="900" y="1155"/>
                    </a:cubicBezTo>
                    <a:cubicBezTo>
                      <a:pt x="900" y="1143"/>
                      <a:pt x="918" y="1136"/>
                      <a:pt x="925" y="1146"/>
                    </a:cubicBezTo>
                    <a:cubicBezTo>
                      <a:pt x="932" y="1155"/>
                      <a:pt x="944" y="1195"/>
                      <a:pt x="951" y="1206"/>
                    </a:cubicBezTo>
                    <a:cubicBezTo>
                      <a:pt x="958" y="1220"/>
                      <a:pt x="958" y="1239"/>
                      <a:pt x="949" y="1239"/>
                    </a:cubicBezTo>
                    <a:lnTo>
                      <a:pt x="949" y="123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3" name="Freeform 431">
                <a:extLst>
                  <a:ext uri="{FF2B5EF4-FFF2-40B4-BE49-F238E27FC236}">
                    <a16:creationId xmlns:a16="http://schemas.microsoft.com/office/drawing/2014/main" id="{7D9B6A23-B8F2-E36A-7596-3D6D376FFC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2" y="1232"/>
                <a:ext cx="1296" cy="886"/>
              </a:xfrm>
              <a:custGeom>
                <a:avLst/>
                <a:gdLst>
                  <a:gd name="T0" fmla="*/ 676 w 2157"/>
                  <a:gd name="T1" fmla="*/ 418 h 1470"/>
                  <a:gd name="T2" fmla="*/ 574 w 2157"/>
                  <a:gd name="T3" fmla="*/ 392 h 1470"/>
                  <a:gd name="T4" fmla="*/ 402 w 2157"/>
                  <a:gd name="T5" fmla="*/ 35 h 1470"/>
                  <a:gd name="T6" fmla="*/ 269 w 2157"/>
                  <a:gd name="T7" fmla="*/ 17 h 1470"/>
                  <a:gd name="T8" fmla="*/ 169 w 2157"/>
                  <a:gd name="T9" fmla="*/ 28 h 1470"/>
                  <a:gd name="T10" fmla="*/ 39 w 2157"/>
                  <a:gd name="T11" fmla="*/ 98 h 1470"/>
                  <a:gd name="T12" fmla="*/ 158 w 2157"/>
                  <a:gd name="T13" fmla="*/ 187 h 1470"/>
                  <a:gd name="T14" fmla="*/ 48 w 2157"/>
                  <a:gd name="T15" fmla="*/ 196 h 1470"/>
                  <a:gd name="T16" fmla="*/ 90 w 2157"/>
                  <a:gd name="T17" fmla="*/ 254 h 1470"/>
                  <a:gd name="T18" fmla="*/ 106 w 2157"/>
                  <a:gd name="T19" fmla="*/ 306 h 1470"/>
                  <a:gd name="T20" fmla="*/ 58 w 2157"/>
                  <a:gd name="T21" fmla="*/ 388 h 1470"/>
                  <a:gd name="T22" fmla="*/ 148 w 2157"/>
                  <a:gd name="T23" fmla="*/ 441 h 1470"/>
                  <a:gd name="T24" fmla="*/ 216 w 2157"/>
                  <a:gd name="T25" fmla="*/ 483 h 1470"/>
                  <a:gd name="T26" fmla="*/ 139 w 2157"/>
                  <a:gd name="T27" fmla="*/ 549 h 1470"/>
                  <a:gd name="T28" fmla="*/ 250 w 2157"/>
                  <a:gd name="T29" fmla="*/ 485 h 1470"/>
                  <a:gd name="T30" fmla="*/ 309 w 2157"/>
                  <a:gd name="T31" fmla="*/ 416 h 1470"/>
                  <a:gd name="T32" fmla="*/ 381 w 2157"/>
                  <a:gd name="T33" fmla="*/ 373 h 1470"/>
                  <a:gd name="T34" fmla="*/ 395 w 2157"/>
                  <a:gd name="T35" fmla="*/ 406 h 1470"/>
                  <a:gd name="T36" fmla="*/ 450 w 2157"/>
                  <a:gd name="T37" fmla="*/ 376 h 1470"/>
                  <a:gd name="T38" fmla="*/ 492 w 2157"/>
                  <a:gd name="T39" fmla="*/ 395 h 1470"/>
                  <a:gd name="T40" fmla="*/ 613 w 2157"/>
                  <a:gd name="T41" fmla="*/ 425 h 1470"/>
                  <a:gd name="T42" fmla="*/ 704 w 2157"/>
                  <a:gd name="T43" fmla="*/ 441 h 1470"/>
                  <a:gd name="T44" fmla="*/ 709 w 2157"/>
                  <a:gd name="T45" fmla="*/ 516 h 1470"/>
                  <a:gd name="T46" fmla="*/ 739 w 2157"/>
                  <a:gd name="T47" fmla="*/ 481 h 1470"/>
                  <a:gd name="T48" fmla="*/ 762 w 2157"/>
                  <a:gd name="T49" fmla="*/ 528 h 1470"/>
                  <a:gd name="T50" fmla="*/ 744 w 2157"/>
                  <a:gd name="T51" fmla="*/ 544 h 1470"/>
                  <a:gd name="T52" fmla="*/ 788 w 2157"/>
                  <a:gd name="T53" fmla="*/ 551 h 1470"/>
                  <a:gd name="T54" fmla="*/ 16 w 2157"/>
                  <a:gd name="T55" fmla="*/ 607 h 1470"/>
                  <a:gd name="T56" fmla="*/ 67 w 2157"/>
                  <a:gd name="T57" fmla="*/ 576 h 1470"/>
                  <a:gd name="T58" fmla="*/ 299 w 2157"/>
                  <a:gd name="T59" fmla="*/ 481 h 1470"/>
                  <a:gd name="T60" fmla="*/ 339 w 2157"/>
                  <a:gd name="T61" fmla="*/ 462 h 1470"/>
                  <a:gd name="T62" fmla="*/ 48 w 2157"/>
                  <a:gd name="T63" fmla="*/ 397 h 1470"/>
                  <a:gd name="T64" fmla="*/ 262 w 2157"/>
                  <a:gd name="T65" fmla="*/ 1440 h 1470"/>
                  <a:gd name="T66" fmla="*/ 174 w 2157"/>
                  <a:gd name="T67" fmla="*/ 1398 h 1470"/>
                  <a:gd name="T68" fmla="*/ 206 w 2157"/>
                  <a:gd name="T69" fmla="*/ 1412 h 1470"/>
                  <a:gd name="T70" fmla="*/ 1985 w 2157"/>
                  <a:gd name="T71" fmla="*/ 838 h 1470"/>
                  <a:gd name="T72" fmla="*/ 1895 w 2157"/>
                  <a:gd name="T73" fmla="*/ 896 h 1470"/>
                  <a:gd name="T74" fmla="*/ 1816 w 2157"/>
                  <a:gd name="T75" fmla="*/ 866 h 1470"/>
                  <a:gd name="T76" fmla="*/ 1727 w 2157"/>
                  <a:gd name="T77" fmla="*/ 919 h 1470"/>
                  <a:gd name="T78" fmla="*/ 1783 w 2157"/>
                  <a:gd name="T79" fmla="*/ 796 h 1470"/>
                  <a:gd name="T80" fmla="*/ 1648 w 2157"/>
                  <a:gd name="T81" fmla="*/ 793 h 1470"/>
                  <a:gd name="T82" fmla="*/ 1609 w 2157"/>
                  <a:gd name="T83" fmla="*/ 742 h 1470"/>
                  <a:gd name="T84" fmla="*/ 971 w 2157"/>
                  <a:gd name="T85" fmla="*/ 735 h 1470"/>
                  <a:gd name="T86" fmla="*/ 925 w 2157"/>
                  <a:gd name="T87" fmla="*/ 747 h 1470"/>
                  <a:gd name="T88" fmla="*/ 939 w 2157"/>
                  <a:gd name="T89" fmla="*/ 875 h 1470"/>
                  <a:gd name="T90" fmla="*/ 976 w 2157"/>
                  <a:gd name="T91" fmla="*/ 1029 h 1470"/>
                  <a:gd name="T92" fmla="*/ 1064 w 2157"/>
                  <a:gd name="T93" fmla="*/ 1118 h 1470"/>
                  <a:gd name="T94" fmla="*/ 1276 w 2157"/>
                  <a:gd name="T95" fmla="*/ 1178 h 1470"/>
                  <a:gd name="T96" fmla="*/ 1388 w 2157"/>
                  <a:gd name="T97" fmla="*/ 1234 h 1470"/>
                  <a:gd name="T98" fmla="*/ 1502 w 2157"/>
                  <a:gd name="T99" fmla="*/ 1304 h 1470"/>
                  <a:gd name="T100" fmla="*/ 1560 w 2157"/>
                  <a:gd name="T101" fmla="*/ 1225 h 1470"/>
                  <a:gd name="T102" fmla="*/ 1634 w 2157"/>
                  <a:gd name="T103" fmla="*/ 1223 h 1470"/>
                  <a:gd name="T104" fmla="*/ 1690 w 2157"/>
                  <a:gd name="T105" fmla="*/ 1202 h 1470"/>
                  <a:gd name="T106" fmla="*/ 1797 w 2157"/>
                  <a:gd name="T107" fmla="*/ 1211 h 1470"/>
                  <a:gd name="T108" fmla="*/ 1867 w 2157"/>
                  <a:gd name="T109" fmla="*/ 1323 h 1470"/>
                  <a:gd name="T110" fmla="*/ 1890 w 2157"/>
                  <a:gd name="T111" fmla="*/ 1139 h 1470"/>
                  <a:gd name="T112" fmla="*/ 1964 w 2157"/>
                  <a:gd name="T113" fmla="*/ 1080 h 1470"/>
                  <a:gd name="T114" fmla="*/ 1950 w 2157"/>
                  <a:gd name="T115" fmla="*/ 1010 h 1470"/>
                  <a:gd name="T116" fmla="*/ 1976 w 2157"/>
                  <a:gd name="T117" fmla="*/ 994 h 1470"/>
                  <a:gd name="T118" fmla="*/ 2016 w 2157"/>
                  <a:gd name="T119" fmla="*/ 943 h 1470"/>
                  <a:gd name="T120" fmla="*/ 2088 w 2157"/>
                  <a:gd name="T121" fmla="*/ 873 h 1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57" h="1470">
                    <a:moveTo>
                      <a:pt x="809" y="539"/>
                    </a:moveTo>
                    <a:lnTo>
                      <a:pt x="809" y="539"/>
                    </a:lnTo>
                    <a:cubicBezTo>
                      <a:pt x="813" y="530"/>
                      <a:pt x="813" y="525"/>
                      <a:pt x="790" y="516"/>
                    </a:cubicBezTo>
                    <a:cubicBezTo>
                      <a:pt x="765" y="507"/>
                      <a:pt x="769" y="500"/>
                      <a:pt x="753" y="471"/>
                    </a:cubicBezTo>
                    <a:cubicBezTo>
                      <a:pt x="737" y="444"/>
                      <a:pt x="706" y="430"/>
                      <a:pt x="706" y="420"/>
                    </a:cubicBezTo>
                    <a:cubicBezTo>
                      <a:pt x="706" y="409"/>
                      <a:pt x="676" y="411"/>
                      <a:pt x="676" y="418"/>
                    </a:cubicBezTo>
                    <a:cubicBezTo>
                      <a:pt x="676" y="427"/>
                      <a:pt x="664" y="430"/>
                      <a:pt x="657" y="434"/>
                    </a:cubicBezTo>
                    <a:cubicBezTo>
                      <a:pt x="650" y="437"/>
                      <a:pt x="648" y="430"/>
                      <a:pt x="641" y="423"/>
                    </a:cubicBezTo>
                    <a:cubicBezTo>
                      <a:pt x="634" y="413"/>
                      <a:pt x="620" y="406"/>
                      <a:pt x="620" y="402"/>
                    </a:cubicBezTo>
                    <a:cubicBezTo>
                      <a:pt x="620" y="397"/>
                      <a:pt x="616" y="385"/>
                      <a:pt x="606" y="390"/>
                    </a:cubicBezTo>
                    <a:cubicBezTo>
                      <a:pt x="595" y="395"/>
                      <a:pt x="590" y="390"/>
                      <a:pt x="585" y="395"/>
                    </a:cubicBezTo>
                    <a:cubicBezTo>
                      <a:pt x="583" y="397"/>
                      <a:pt x="574" y="392"/>
                      <a:pt x="574" y="392"/>
                    </a:cubicBezTo>
                    <a:lnTo>
                      <a:pt x="574" y="66"/>
                    </a:lnTo>
                    <a:cubicBezTo>
                      <a:pt x="571" y="66"/>
                      <a:pt x="567" y="63"/>
                      <a:pt x="565" y="63"/>
                    </a:cubicBezTo>
                    <a:cubicBezTo>
                      <a:pt x="551" y="59"/>
                      <a:pt x="532" y="49"/>
                      <a:pt x="520" y="51"/>
                    </a:cubicBezTo>
                    <a:cubicBezTo>
                      <a:pt x="509" y="54"/>
                      <a:pt x="488" y="56"/>
                      <a:pt x="481" y="51"/>
                    </a:cubicBezTo>
                    <a:cubicBezTo>
                      <a:pt x="474" y="49"/>
                      <a:pt x="462" y="45"/>
                      <a:pt x="446" y="47"/>
                    </a:cubicBezTo>
                    <a:cubicBezTo>
                      <a:pt x="432" y="49"/>
                      <a:pt x="420" y="40"/>
                      <a:pt x="402" y="35"/>
                    </a:cubicBezTo>
                    <a:cubicBezTo>
                      <a:pt x="381" y="31"/>
                      <a:pt x="353" y="35"/>
                      <a:pt x="348" y="38"/>
                    </a:cubicBezTo>
                    <a:cubicBezTo>
                      <a:pt x="341" y="40"/>
                      <a:pt x="341" y="31"/>
                      <a:pt x="334" y="33"/>
                    </a:cubicBezTo>
                    <a:cubicBezTo>
                      <a:pt x="325" y="33"/>
                      <a:pt x="332" y="28"/>
                      <a:pt x="327" y="21"/>
                    </a:cubicBezTo>
                    <a:cubicBezTo>
                      <a:pt x="323" y="14"/>
                      <a:pt x="299" y="21"/>
                      <a:pt x="290" y="21"/>
                    </a:cubicBezTo>
                    <a:cubicBezTo>
                      <a:pt x="283" y="24"/>
                      <a:pt x="279" y="17"/>
                      <a:pt x="281" y="12"/>
                    </a:cubicBezTo>
                    <a:cubicBezTo>
                      <a:pt x="281" y="10"/>
                      <a:pt x="272" y="10"/>
                      <a:pt x="269" y="17"/>
                    </a:cubicBezTo>
                    <a:cubicBezTo>
                      <a:pt x="267" y="21"/>
                      <a:pt x="257" y="24"/>
                      <a:pt x="253" y="19"/>
                    </a:cubicBezTo>
                    <a:cubicBezTo>
                      <a:pt x="248" y="14"/>
                      <a:pt x="260" y="14"/>
                      <a:pt x="262" y="10"/>
                    </a:cubicBezTo>
                    <a:cubicBezTo>
                      <a:pt x="262" y="5"/>
                      <a:pt x="248" y="3"/>
                      <a:pt x="243" y="0"/>
                    </a:cubicBezTo>
                    <a:cubicBezTo>
                      <a:pt x="239" y="0"/>
                      <a:pt x="232" y="5"/>
                      <a:pt x="223" y="14"/>
                    </a:cubicBezTo>
                    <a:cubicBezTo>
                      <a:pt x="213" y="24"/>
                      <a:pt x="197" y="24"/>
                      <a:pt x="188" y="21"/>
                    </a:cubicBezTo>
                    <a:cubicBezTo>
                      <a:pt x="181" y="21"/>
                      <a:pt x="169" y="24"/>
                      <a:pt x="169" y="28"/>
                    </a:cubicBezTo>
                    <a:cubicBezTo>
                      <a:pt x="169" y="33"/>
                      <a:pt x="181" y="33"/>
                      <a:pt x="174" y="40"/>
                    </a:cubicBezTo>
                    <a:cubicBezTo>
                      <a:pt x="167" y="47"/>
                      <a:pt x="164" y="31"/>
                      <a:pt x="158" y="38"/>
                    </a:cubicBezTo>
                    <a:cubicBezTo>
                      <a:pt x="151" y="45"/>
                      <a:pt x="132" y="45"/>
                      <a:pt x="127" y="42"/>
                    </a:cubicBezTo>
                    <a:cubicBezTo>
                      <a:pt x="123" y="42"/>
                      <a:pt x="106" y="59"/>
                      <a:pt x="102" y="63"/>
                    </a:cubicBezTo>
                    <a:cubicBezTo>
                      <a:pt x="97" y="68"/>
                      <a:pt x="106" y="73"/>
                      <a:pt x="92" y="87"/>
                    </a:cubicBezTo>
                    <a:cubicBezTo>
                      <a:pt x="81" y="101"/>
                      <a:pt x="46" y="98"/>
                      <a:pt x="39" y="98"/>
                    </a:cubicBezTo>
                    <a:cubicBezTo>
                      <a:pt x="32" y="98"/>
                      <a:pt x="37" y="105"/>
                      <a:pt x="34" y="110"/>
                    </a:cubicBezTo>
                    <a:cubicBezTo>
                      <a:pt x="30" y="117"/>
                      <a:pt x="39" y="122"/>
                      <a:pt x="58" y="126"/>
                    </a:cubicBezTo>
                    <a:cubicBezTo>
                      <a:pt x="76" y="131"/>
                      <a:pt x="90" y="156"/>
                      <a:pt x="92" y="163"/>
                    </a:cubicBezTo>
                    <a:cubicBezTo>
                      <a:pt x="95" y="168"/>
                      <a:pt x="118" y="161"/>
                      <a:pt x="127" y="163"/>
                    </a:cubicBezTo>
                    <a:cubicBezTo>
                      <a:pt x="137" y="166"/>
                      <a:pt x="127" y="178"/>
                      <a:pt x="134" y="182"/>
                    </a:cubicBezTo>
                    <a:cubicBezTo>
                      <a:pt x="144" y="187"/>
                      <a:pt x="155" y="180"/>
                      <a:pt x="158" y="187"/>
                    </a:cubicBezTo>
                    <a:cubicBezTo>
                      <a:pt x="160" y="194"/>
                      <a:pt x="141" y="187"/>
                      <a:pt x="132" y="194"/>
                    </a:cubicBezTo>
                    <a:cubicBezTo>
                      <a:pt x="123" y="201"/>
                      <a:pt x="118" y="203"/>
                      <a:pt x="113" y="199"/>
                    </a:cubicBezTo>
                    <a:cubicBezTo>
                      <a:pt x="111" y="194"/>
                      <a:pt x="95" y="196"/>
                      <a:pt x="88" y="199"/>
                    </a:cubicBezTo>
                    <a:cubicBezTo>
                      <a:pt x="79" y="199"/>
                      <a:pt x="85" y="189"/>
                      <a:pt x="88" y="185"/>
                    </a:cubicBezTo>
                    <a:cubicBezTo>
                      <a:pt x="88" y="180"/>
                      <a:pt x="76" y="175"/>
                      <a:pt x="60" y="185"/>
                    </a:cubicBezTo>
                    <a:cubicBezTo>
                      <a:pt x="46" y="194"/>
                      <a:pt x="51" y="189"/>
                      <a:pt x="48" y="196"/>
                    </a:cubicBezTo>
                    <a:cubicBezTo>
                      <a:pt x="46" y="203"/>
                      <a:pt x="41" y="194"/>
                      <a:pt x="30" y="199"/>
                    </a:cubicBezTo>
                    <a:cubicBezTo>
                      <a:pt x="20" y="206"/>
                      <a:pt x="4" y="210"/>
                      <a:pt x="2" y="215"/>
                    </a:cubicBezTo>
                    <a:cubicBezTo>
                      <a:pt x="0" y="222"/>
                      <a:pt x="23" y="227"/>
                      <a:pt x="32" y="229"/>
                    </a:cubicBezTo>
                    <a:cubicBezTo>
                      <a:pt x="41" y="229"/>
                      <a:pt x="20" y="236"/>
                      <a:pt x="30" y="238"/>
                    </a:cubicBezTo>
                    <a:cubicBezTo>
                      <a:pt x="37" y="241"/>
                      <a:pt x="32" y="248"/>
                      <a:pt x="43" y="254"/>
                    </a:cubicBezTo>
                    <a:cubicBezTo>
                      <a:pt x="58" y="259"/>
                      <a:pt x="83" y="254"/>
                      <a:pt x="90" y="254"/>
                    </a:cubicBezTo>
                    <a:cubicBezTo>
                      <a:pt x="97" y="254"/>
                      <a:pt x="104" y="262"/>
                      <a:pt x="109" y="257"/>
                    </a:cubicBezTo>
                    <a:cubicBezTo>
                      <a:pt x="116" y="250"/>
                      <a:pt x="137" y="234"/>
                      <a:pt x="146" y="243"/>
                    </a:cubicBezTo>
                    <a:cubicBezTo>
                      <a:pt x="158" y="252"/>
                      <a:pt x="134" y="252"/>
                      <a:pt x="141" y="257"/>
                    </a:cubicBezTo>
                    <a:cubicBezTo>
                      <a:pt x="146" y="264"/>
                      <a:pt x="153" y="278"/>
                      <a:pt x="144" y="287"/>
                    </a:cubicBezTo>
                    <a:cubicBezTo>
                      <a:pt x="132" y="294"/>
                      <a:pt x="123" y="290"/>
                      <a:pt x="118" y="287"/>
                    </a:cubicBezTo>
                    <a:cubicBezTo>
                      <a:pt x="111" y="287"/>
                      <a:pt x="116" y="299"/>
                      <a:pt x="106" y="306"/>
                    </a:cubicBezTo>
                    <a:cubicBezTo>
                      <a:pt x="97" y="313"/>
                      <a:pt x="90" y="299"/>
                      <a:pt x="79" y="299"/>
                    </a:cubicBezTo>
                    <a:cubicBezTo>
                      <a:pt x="67" y="299"/>
                      <a:pt x="69" y="313"/>
                      <a:pt x="72" y="320"/>
                    </a:cubicBezTo>
                    <a:cubicBezTo>
                      <a:pt x="72" y="327"/>
                      <a:pt x="53" y="318"/>
                      <a:pt x="48" y="336"/>
                    </a:cubicBezTo>
                    <a:cubicBezTo>
                      <a:pt x="46" y="353"/>
                      <a:pt x="27" y="339"/>
                      <a:pt x="39" y="355"/>
                    </a:cubicBezTo>
                    <a:cubicBezTo>
                      <a:pt x="51" y="371"/>
                      <a:pt x="48" y="359"/>
                      <a:pt x="58" y="366"/>
                    </a:cubicBezTo>
                    <a:cubicBezTo>
                      <a:pt x="67" y="373"/>
                      <a:pt x="48" y="385"/>
                      <a:pt x="58" y="388"/>
                    </a:cubicBezTo>
                    <a:cubicBezTo>
                      <a:pt x="67" y="390"/>
                      <a:pt x="76" y="406"/>
                      <a:pt x="83" y="413"/>
                    </a:cubicBezTo>
                    <a:cubicBezTo>
                      <a:pt x="90" y="418"/>
                      <a:pt x="99" y="409"/>
                      <a:pt x="109" y="409"/>
                    </a:cubicBezTo>
                    <a:cubicBezTo>
                      <a:pt x="118" y="409"/>
                      <a:pt x="113" y="395"/>
                      <a:pt x="120" y="399"/>
                    </a:cubicBezTo>
                    <a:cubicBezTo>
                      <a:pt x="125" y="404"/>
                      <a:pt x="134" y="420"/>
                      <a:pt x="127" y="423"/>
                    </a:cubicBezTo>
                    <a:cubicBezTo>
                      <a:pt x="123" y="427"/>
                      <a:pt x="127" y="439"/>
                      <a:pt x="125" y="446"/>
                    </a:cubicBezTo>
                    <a:cubicBezTo>
                      <a:pt x="125" y="450"/>
                      <a:pt x="148" y="448"/>
                      <a:pt x="148" y="441"/>
                    </a:cubicBezTo>
                    <a:cubicBezTo>
                      <a:pt x="151" y="437"/>
                      <a:pt x="169" y="434"/>
                      <a:pt x="178" y="444"/>
                    </a:cubicBezTo>
                    <a:cubicBezTo>
                      <a:pt x="188" y="455"/>
                      <a:pt x="192" y="458"/>
                      <a:pt x="192" y="448"/>
                    </a:cubicBezTo>
                    <a:cubicBezTo>
                      <a:pt x="192" y="441"/>
                      <a:pt x="199" y="430"/>
                      <a:pt x="199" y="439"/>
                    </a:cubicBezTo>
                    <a:cubicBezTo>
                      <a:pt x="202" y="446"/>
                      <a:pt x="209" y="446"/>
                      <a:pt x="223" y="441"/>
                    </a:cubicBezTo>
                    <a:cubicBezTo>
                      <a:pt x="239" y="434"/>
                      <a:pt x="232" y="441"/>
                      <a:pt x="225" y="450"/>
                    </a:cubicBezTo>
                    <a:cubicBezTo>
                      <a:pt x="213" y="462"/>
                      <a:pt x="225" y="483"/>
                      <a:pt x="216" y="483"/>
                    </a:cubicBezTo>
                    <a:cubicBezTo>
                      <a:pt x="209" y="485"/>
                      <a:pt x="202" y="504"/>
                      <a:pt x="190" y="507"/>
                    </a:cubicBezTo>
                    <a:cubicBezTo>
                      <a:pt x="178" y="509"/>
                      <a:pt x="158" y="532"/>
                      <a:pt x="155" y="535"/>
                    </a:cubicBezTo>
                    <a:cubicBezTo>
                      <a:pt x="153" y="539"/>
                      <a:pt x="125" y="528"/>
                      <a:pt x="123" y="539"/>
                    </a:cubicBezTo>
                    <a:cubicBezTo>
                      <a:pt x="118" y="549"/>
                      <a:pt x="102" y="558"/>
                      <a:pt x="106" y="562"/>
                    </a:cubicBezTo>
                    <a:cubicBezTo>
                      <a:pt x="109" y="565"/>
                      <a:pt x="132" y="553"/>
                      <a:pt x="132" y="549"/>
                    </a:cubicBezTo>
                    <a:cubicBezTo>
                      <a:pt x="132" y="542"/>
                      <a:pt x="137" y="544"/>
                      <a:pt x="139" y="549"/>
                    </a:cubicBezTo>
                    <a:cubicBezTo>
                      <a:pt x="144" y="551"/>
                      <a:pt x="153" y="546"/>
                      <a:pt x="158" y="542"/>
                    </a:cubicBezTo>
                    <a:cubicBezTo>
                      <a:pt x="160" y="537"/>
                      <a:pt x="169" y="539"/>
                      <a:pt x="171" y="539"/>
                    </a:cubicBezTo>
                    <a:cubicBezTo>
                      <a:pt x="176" y="539"/>
                      <a:pt x="178" y="535"/>
                      <a:pt x="190" y="532"/>
                    </a:cubicBezTo>
                    <a:cubicBezTo>
                      <a:pt x="204" y="530"/>
                      <a:pt x="202" y="525"/>
                      <a:pt x="204" y="521"/>
                    </a:cubicBezTo>
                    <a:cubicBezTo>
                      <a:pt x="206" y="514"/>
                      <a:pt x="237" y="500"/>
                      <a:pt x="243" y="497"/>
                    </a:cubicBezTo>
                    <a:cubicBezTo>
                      <a:pt x="248" y="495"/>
                      <a:pt x="246" y="485"/>
                      <a:pt x="250" y="485"/>
                    </a:cubicBezTo>
                    <a:cubicBezTo>
                      <a:pt x="257" y="485"/>
                      <a:pt x="267" y="478"/>
                      <a:pt x="274" y="471"/>
                    </a:cubicBezTo>
                    <a:cubicBezTo>
                      <a:pt x="283" y="465"/>
                      <a:pt x="286" y="467"/>
                      <a:pt x="290" y="465"/>
                    </a:cubicBezTo>
                    <a:cubicBezTo>
                      <a:pt x="297" y="462"/>
                      <a:pt x="292" y="450"/>
                      <a:pt x="297" y="450"/>
                    </a:cubicBezTo>
                    <a:cubicBezTo>
                      <a:pt x="304" y="448"/>
                      <a:pt x="309" y="444"/>
                      <a:pt x="309" y="439"/>
                    </a:cubicBezTo>
                    <a:cubicBezTo>
                      <a:pt x="309" y="434"/>
                      <a:pt x="292" y="434"/>
                      <a:pt x="292" y="430"/>
                    </a:cubicBezTo>
                    <a:cubicBezTo>
                      <a:pt x="290" y="427"/>
                      <a:pt x="304" y="416"/>
                      <a:pt x="309" y="416"/>
                    </a:cubicBezTo>
                    <a:cubicBezTo>
                      <a:pt x="313" y="416"/>
                      <a:pt x="323" y="411"/>
                      <a:pt x="323" y="402"/>
                    </a:cubicBezTo>
                    <a:cubicBezTo>
                      <a:pt x="325" y="395"/>
                      <a:pt x="332" y="392"/>
                      <a:pt x="337" y="388"/>
                    </a:cubicBezTo>
                    <a:cubicBezTo>
                      <a:pt x="344" y="380"/>
                      <a:pt x="341" y="373"/>
                      <a:pt x="348" y="373"/>
                    </a:cubicBezTo>
                    <a:cubicBezTo>
                      <a:pt x="355" y="373"/>
                      <a:pt x="360" y="364"/>
                      <a:pt x="367" y="362"/>
                    </a:cubicBezTo>
                    <a:cubicBezTo>
                      <a:pt x="374" y="357"/>
                      <a:pt x="367" y="366"/>
                      <a:pt x="378" y="366"/>
                    </a:cubicBezTo>
                    <a:cubicBezTo>
                      <a:pt x="392" y="366"/>
                      <a:pt x="390" y="378"/>
                      <a:pt x="381" y="373"/>
                    </a:cubicBezTo>
                    <a:cubicBezTo>
                      <a:pt x="371" y="371"/>
                      <a:pt x="367" y="371"/>
                      <a:pt x="358" y="378"/>
                    </a:cubicBezTo>
                    <a:cubicBezTo>
                      <a:pt x="348" y="388"/>
                      <a:pt x="355" y="390"/>
                      <a:pt x="348" y="399"/>
                    </a:cubicBezTo>
                    <a:cubicBezTo>
                      <a:pt x="344" y="406"/>
                      <a:pt x="341" y="413"/>
                      <a:pt x="351" y="413"/>
                    </a:cubicBezTo>
                    <a:cubicBezTo>
                      <a:pt x="360" y="416"/>
                      <a:pt x="351" y="420"/>
                      <a:pt x="344" y="423"/>
                    </a:cubicBezTo>
                    <a:cubicBezTo>
                      <a:pt x="334" y="425"/>
                      <a:pt x="341" y="430"/>
                      <a:pt x="351" y="430"/>
                    </a:cubicBezTo>
                    <a:cubicBezTo>
                      <a:pt x="362" y="430"/>
                      <a:pt x="378" y="416"/>
                      <a:pt x="395" y="406"/>
                    </a:cubicBezTo>
                    <a:cubicBezTo>
                      <a:pt x="409" y="399"/>
                      <a:pt x="420" y="406"/>
                      <a:pt x="425" y="406"/>
                    </a:cubicBezTo>
                    <a:cubicBezTo>
                      <a:pt x="427" y="404"/>
                      <a:pt x="420" y="397"/>
                      <a:pt x="425" y="395"/>
                    </a:cubicBezTo>
                    <a:cubicBezTo>
                      <a:pt x="430" y="392"/>
                      <a:pt x="418" y="390"/>
                      <a:pt x="416" y="383"/>
                    </a:cubicBezTo>
                    <a:cubicBezTo>
                      <a:pt x="411" y="373"/>
                      <a:pt x="420" y="378"/>
                      <a:pt x="423" y="371"/>
                    </a:cubicBezTo>
                    <a:cubicBezTo>
                      <a:pt x="425" y="364"/>
                      <a:pt x="430" y="366"/>
                      <a:pt x="434" y="371"/>
                    </a:cubicBezTo>
                    <a:cubicBezTo>
                      <a:pt x="439" y="373"/>
                      <a:pt x="446" y="366"/>
                      <a:pt x="450" y="376"/>
                    </a:cubicBezTo>
                    <a:cubicBezTo>
                      <a:pt x="453" y="385"/>
                      <a:pt x="457" y="373"/>
                      <a:pt x="467" y="380"/>
                    </a:cubicBezTo>
                    <a:cubicBezTo>
                      <a:pt x="474" y="385"/>
                      <a:pt x="464" y="385"/>
                      <a:pt x="457" y="388"/>
                    </a:cubicBezTo>
                    <a:cubicBezTo>
                      <a:pt x="448" y="390"/>
                      <a:pt x="453" y="399"/>
                      <a:pt x="460" y="395"/>
                    </a:cubicBezTo>
                    <a:cubicBezTo>
                      <a:pt x="464" y="390"/>
                      <a:pt x="471" y="385"/>
                      <a:pt x="476" y="392"/>
                    </a:cubicBezTo>
                    <a:cubicBezTo>
                      <a:pt x="481" y="397"/>
                      <a:pt x="483" y="395"/>
                      <a:pt x="488" y="390"/>
                    </a:cubicBezTo>
                    <a:cubicBezTo>
                      <a:pt x="492" y="385"/>
                      <a:pt x="492" y="390"/>
                      <a:pt x="492" y="395"/>
                    </a:cubicBezTo>
                    <a:cubicBezTo>
                      <a:pt x="492" y="397"/>
                      <a:pt x="504" y="399"/>
                      <a:pt x="518" y="402"/>
                    </a:cubicBezTo>
                    <a:cubicBezTo>
                      <a:pt x="532" y="404"/>
                      <a:pt x="558" y="402"/>
                      <a:pt x="565" y="399"/>
                    </a:cubicBezTo>
                    <a:cubicBezTo>
                      <a:pt x="569" y="399"/>
                      <a:pt x="567" y="411"/>
                      <a:pt x="583" y="413"/>
                    </a:cubicBezTo>
                    <a:cubicBezTo>
                      <a:pt x="597" y="416"/>
                      <a:pt x="602" y="399"/>
                      <a:pt x="609" y="404"/>
                    </a:cubicBezTo>
                    <a:cubicBezTo>
                      <a:pt x="616" y="411"/>
                      <a:pt x="609" y="413"/>
                      <a:pt x="604" y="418"/>
                    </a:cubicBezTo>
                    <a:cubicBezTo>
                      <a:pt x="599" y="423"/>
                      <a:pt x="609" y="423"/>
                      <a:pt x="613" y="425"/>
                    </a:cubicBezTo>
                    <a:cubicBezTo>
                      <a:pt x="620" y="427"/>
                      <a:pt x="634" y="432"/>
                      <a:pt x="639" y="437"/>
                    </a:cubicBezTo>
                    <a:cubicBezTo>
                      <a:pt x="646" y="444"/>
                      <a:pt x="648" y="450"/>
                      <a:pt x="664" y="458"/>
                    </a:cubicBezTo>
                    <a:cubicBezTo>
                      <a:pt x="678" y="465"/>
                      <a:pt x="664" y="439"/>
                      <a:pt x="676" y="448"/>
                    </a:cubicBezTo>
                    <a:cubicBezTo>
                      <a:pt x="688" y="455"/>
                      <a:pt x="683" y="448"/>
                      <a:pt x="692" y="455"/>
                    </a:cubicBezTo>
                    <a:cubicBezTo>
                      <a:pt x="704" y="465"/>
                      <a:pt x="699" y="453"/>
                      <a:pt x="695" y="439"/>
                    </a:cubicBezTo>
                    <a:cubicBezTo>
                      <a:pt x="690" y="425"/>
                      <a:pt x="699" y="434"/>
                      <a:pt x="704" y="441"/>
                    </a:cubicBezTo>
                    <a:cubicBezTo>
                      <a:pt x="709" y="446"/>
                      <a:pt x="709" y="460"/>
                      <a:pt x="706" y="467"/>
                    </a:cubicBezTo>
                    <a:cubicBezTo>
                      <a:pt x="702" y="476"/>
                      <a:pt x="688" y="469"/>
                      <a:pt x="690" y="465"/>
                    </a:cubicBezTo>
                    <a:cubicBezTo>
                      <a:pt x="690" y="460"/>
                      <a:pt x="676" y="462"/>
                      <a:pt x="676" y="469"/>
                    </a:cubicBezTo>
                    <a:cubicBezTo>
                      <a:pt x="674" y="476"/>
                      <a:pt x="685" y="488"/>
                      <a:pt x="692" y="490"/>
                    </a:cubicBezTo>
                    <a:cubicBezTo>
                      <a:pt x="699" y="490"/>
                      <a:pt x="695" y="502"/>
                      <a:pt x="699" y="504"/>
                    </a:cubicBezTo>
                    <a:cubicBezTo>
                      <a:pt x="706" y="507"/>
                      <a:pt x="706" y="518"/>
                      <a:pt x="709" y="516"/>
                    </a:cubicBezTo>
                    <a:cubicBezTo>
                      <a:pt x="713" y="514"/>
                      <a:pt x="711" y="500"/>
                      <a:pt x="706" y="493"/>
                    </a:cubicBezTo>
                    <a:cubicBezTo>
                      <a:pt x="704" y="485"/>
                      <a:pt x="704" y="476"/>
                      <a:pt x="711" y="478"/>
                    </a:cubicBezTo>
                    <a:cubicBezTo>
                      <a:pt x="716" y="481"/>
                      <a:pt x="711" y="490"/>
                      <a:pt x="713" y="495"/>
                    </a:cubicBezTo>
                    <a:cubicBezTo>
                      <a:pt x="716" y="497"/>
                      <a:pt x="720" y="490"/>
                      <a:pt x="725" y="488"/>
                    </a:cubicBezTo>
                    <a:cubicBezTo>
                      <a:pt x="732" y="483"/>
                      <a:pt x="723" y="471"/>
                      <a:pt x="725" y="467"/>
                    </a:cubicBezTo>
                    <a:cubicBezTo>
                      <a:pt x="727" y="460"/>
                      <a:pt x="737" y="471"/>
                      <a:pt x="739" y="481"/>
                    </a:cubicBezTo>
                    <a:cubicBezTo>
                      <a:pt x="741" y="490"/>
                      <a:pt x="732" y="490"/>
                      <a:pt x="732" y="495"/>
                    </a:cubicBezTo>
                    <a:cubicBezTo>
                      <a:pt x="732" y="502"/>
                      <a:pt x="723" y="500"/>
                      <a:pt x="720" y="502"/>
                    </a:cubicBezTo>
                    <a:cubicBezTo>
                      <a:pt x="716" y="504"/>
                      <a:pt x="718" y="523"/>
                      <a:pt x="723" y="523"/>
                    </a:cubicBezTo>
                    <a:cubicBezTo>
                      <a:pt x="725" y="525"/>
                      <a:pt x="727" y="509"/>
                      <a:pt x="730" y="516"/>
                    </a:cubicBezTo>
                    <a:cubicBezTo>
                      <a:pt x="732" y="525"/>
                      <a:pt x="741" y="507"/>
                      <a:pt x="744" y="514"/>
                    </a:cubicBezTo>
                    <a:cubicBezTo>
                      <a:pt x="746" y="521"/>
                      <a:pt x="758" y="530"/>
                      <a:pt x="762" y="528"/>
                    </a:cubicBezTo>
                    <a:cubicBezTo>
                      <a:pt x="767" y="525"/>
                      <a:pt x="760" y="518"/>
                      <a:pt x="753" y="518"/>
                    </a:cubicBezTo>
                    <a:cubicBezTo>
                      <a:pt x="746" y="516"/>
                      <a:pt x="748" y="507"/>
                      <a:pt x="753" y="504"/>
                    </a:cubicBezTo>
                    <a:cubicBezTo>
                      <a:pt x="760" y="504"/>
                      <a:pt x="771" y="521"/>
                      <a:pt x="771" y="528"/>
                    </a:cubicBezTo>
                    <a:cubicBezTo>
                      <a:pt x="769" y="532"/>
                      <a:pt x="765" y="532"/>
                      <a:pt x="760" y="537"/>
                    </a:cubicBezTo>
                    <a:cubicBezTo>
                      <a:pt x="755" y="544"/>
                      <a:pt x="748" y="528"/>
                      <a:pt x="741" y="528"/>
                    </a:cubicBezTo>
                    <a:cubicBezTo>
                      <a:pt x="734" y="530"/>
                      <a:pt x="741" y="539"/>
                      <a:pt x="744" y="544"/>
                    </a:cubicBezTo>
                    <a:cubicBezTo>
                      <a:pt x="746" y="551"/>
                      <a:pt x="737" y="560"/>
                      <a:pt x="744" y="565"/>
                    </a:cubicBezTo>
                    <a:cubicBezTo>
                      <a:pt x="753" y="572"/>
                      <a:pt x="751" y="562"/>
                      <a:pt x="751" y="558"/>
                    </a:cubicBezTo>
                    <a:cubicBezTo>
                      <a:pt x="753" y="556"/>
                      <a:pt x="760" y="560"/>
                      <a:pt x="762" y="562"/>
                    </a:cubicBezTo>
                    <a:cubicBezTo>
                      <a:pt x="767" y="567"/>
                      <a:pt x="767" y="556"/>
                      <a:pt x="767" y="551"/>
                    </a:cubicBezTo>
                    <a:cubicBezTo>
                      <a:pt x="767" y="546"/>
                      <a:pt x="776" y="549"/>
                      <a:pt x="778" y="556"/>
                    </a:cubicBezTo>
                    <a:cubicBezTo>
                      <a:pt x="783" y="560"/>
                      <a:pt x="783" y="549"/>
                      <a:pt x="788" y="551"/>
                    </a:cubicBezTo>
                    <a:cubicBezTo>
                      <a:pt x="795" y="551"/>
                      <a:pt x="790" y="560"/>
                      <a:pt x="790" y="565"/>
                    </a:cubicBezTo>
                    <a:cubicBezTo>
                      <a:pt x="790" y="569"/>
                      <a:pt x="799" y="560"/>
                      <a:pt x="799" y="567"/>
                    </a:cubicBezTo>
                    <a:lnTo>
                      <a:pt x="799" y="569"/>
                    </a:lnTo>
                    <a:cubicBezTo>
                      <a:pt x="804" y="565"/>
                      <a:pt x="811" y="560"/>
                      <a:pt x="813" y="558"/>
                    </a:cubicBezTo>
                    <a:cubicBezTo>
                      <a:pt x="825" y="551"/>
                      <a:pt x="806" y="546"/>
                      <a:pt x="809" y="539"/>
                    </a:cubicBezTo>
                    <a:close/>
                    <a:moveTo>
                      <a:pt x="16" y="607"/>
                    </a:moveTo>
                    <a:lnTo>
                      <a:pt x="16" y="607"/>
                    </a:lnTo>
                    <a:cubicBezTo>
                      <a:pt x="27" y="602"/>
                      <a:pt x="32" y="595"/>
                      <a:pt x="27" y="590"/>
                    </a:cubicBezTo>
                    <a:cubicBezTo>
                      <a:pt x="23" y="583"/>
                      <a:pt x="6" y="609"/>
                      <a:pt x="16" y="607"/>
                    </a:cubicBezTo>
                    <a:close/>
                    <a:moveTo>
                      <a:pt x="95" y="562"/>
                    </a:moveTo>
                    <a:lnTo>
                      <a:pt x="95" y="562"/>
                    </a:lnTo>
                    <a:cubicBezTo>
                      <a:pt x="85" y="560"/>
                      <a:pt x="58" y="576"/>
                      <a:pt x="67" y="576"/>
                    </a:cubicBezTo>
                    <a:cubicBezTo>
                      <a:pt x="74" y="579"/>
                      <a:pt x="76" y="572"/>
                      <a:pt x="83" y="572"/>
                    </a:cubicBezTo>
                    <a:cubicBezTo>
                      <a:pt x="90" y="572"/>
                      <a:pt x="106" y="567"/>
                      <a:pt x="95" y="562"/>
                    </a:cubicBezTo>
                    <a:close/>
                    <a:moveTo>
                      <a:pt x="334" y="453"/>
                    </a:moveTo>
                    <a:lnTo>
                      <a:pt x="334" y="453"/>
                    </a:lnTo>
                    <a:cubicBezTo>
                      <a:pt x="334" y="448"/>
                      <a:pt x="327" y="448"/>
                      <a:pt x="318" y="458"/>
                    </a:cubicBezTo>
                    <a:cubicBezTo>
                      <a:pt x="309" y="469"/>
                      <a:pt x="299" y="476"/>
                      <a:pt x="299" y="481"/>
                    </a:cubicBezTo>
                    <a:cubicBezTo>
                      <a:pt x="297" y="485"/>
                      <a:pt x="286" y="478"/>
                      <a:pt x="283" y="485"/>
                    </a:cubicBezTo>
                    <a:cubicBezTo>
                      <a:pt x="279" y="493"/>
                      <a:pt x="286" y="507"/>
                      <a:pt x="292" y="502"/>
                    </a:cubicBezTo>
                    <a:cubicBezTo>
                      <a:pt x="299" y="497"/>
                      <a:pt x="299" y="502"/>
                      <a:pt x="304" y="502"/>
                    </a:cubicBezTo>
                    <a:cubicBezTo>
                      <a:pt x="306" y="502"/>
                      <a:pt x="327" y="490"/>
                      <a:pt x="332" y="483"/>
                    </a:cubicBezTo>
                    <a:cubicBezTo>
                      <a:pt x="334" y="476"/>
                      <a:pt x="323" y="474"/>
                      <a:pt x="323" y="469"/>
                    </a:cubicBezTo>
                    <a:cubicBezTo>
                      <a:pt x="323" y="465"/>
                      <a:pt x="332" y="465"/>
                      <a:pt x="339" y="462"/>
                    </a:cubicBezTo>
                    <a:cubicBezTo>
                      <a:pt x="344" y="460"/>
                      <a:pt x="334" y="458"/>
                      <a:pt x="334" y="453"/>
                    </a:cubicBezTo>
                    <a:close/>
                    <a:moveTo>
                      <a:pt x="34" y="397"/>
                    </a:moveTo>
                    <a:lnTo>
                      <a:pt x="34" y="397"/>
                    </a:lnTo>
                    <a:cubicBezTo>
                      <a:pt x="32" y="390"/>
                      <a:pt x="13" y="397"/>
                      <a:pt x="16" y="404"/>
                    </a:cubicBezTo>
                    <a:cubicBezTo>
                      <a:pt x="18" y="411"/>
                      <a:pt x="37" y="416"/>
                      <a:pt x="43" y="413"/>
                    </a:cubicBezTo>
                    <a:cubicBezTo>
                      <a:pt x="51" y="411"/>
                      <a:pt x="55" y="402"/>
                      <a:pt x="48" y="397"/>
                    </a:cubicBezTo>
                    <a:cubicBezTo>
                      <a:pt x="43" y="392"/>
                      <a:pt x="34" y="404"/>
                      <a:pt x="34" y="397"/>
                    </a:cubicBezTo>
                    <a:close/>
                    <a:moveTo>
                      <a:pt x="262" y="1440"/>
                    </a:moveTo>
                    <a:lnTo>
                      <a:pt x="262" y="1440"/>
                    </a:lnTo>
                    <a:cubicBezTo>
                      <a:pt x="250" y="1442"/>
                      <a:pt x="257" y="1470"/>
                      <a:pt x="265" y="1465"/>
                    </a:cubicBezTo>
                    <a:cubicBezTo>
                      <a:pt x="269" y="1463"/>
                      <a:pt x="276" y="1461"/>
                      <a:pt x="279" y="1456"/>
                    </a:cubicBezTo>
                    <a:cubicBezTo>
                      <a:pt x="283" y="1451"/>
                      <a:pt x="276" y="1437"/>
                      <a:pt x="262" y="1440"/>
                    </a:cubicBezTo>
                    <a:close/>
                    <a:moveTo>
                      <a:pt x="248" y="1421"/>
                    </a:moveTo>
                    <a:lnTo>
                      <a:pt x="248" y="1421"/>
                    </a:lnTo>
                    <a:cubicBezTo>
                      <a:pt x="241" y="1423"/>
                      <a:pt x="246" y="1435"/>
                      <a:pt x="250" y="1433"/>
                    </a:cubicBezTo>
                    <a:cubicBezTo>
                      <a:pt x="257" y="1426"/>
                      <a:pt x="255" y="1421"/>
                      <a:pt x="248" y="1421"/>
                    </a:cubicBezTo>
                    <a:close/>
                    <a:moveTo>
                      <a:pt x="174" y="1398"/>
                    </a:moveTo>
                    <a:lnTo>
                      <a:pt x="174" y="1398"/>
                    </a:lnTo>
                    <a:cubicBezTo>
                      <a:pt x="181" y="1405"/>
                      <a:pt x="185" y="1402"/>
                      <a:pt x="188" y="1398"/>
                    </a:cubicBezTo>
                    <a:cubicBezTo>
                      <a:pt x="188" y="1391"/>
                      <a:pt x="167" y="1391"/>
                      <a:pt x="174" y="1398"/>
                    </a:cubicBezTo>
                    <a:close/>
                    <a:moveTo>
                      <a:pt x="206" y="1412"/>
                    </a:moveTo>
                    <a:lnTo>
                      <a:pt x="206" y="1412"/>
                    </a:lnTo>
                    <a:cubicBezTo>
                      <a:pt x="211" y="1419"/>
                      <a:pt x="218" y="1421"/>
                      <a:pt x="220" y="1414"/>
                    </a:cubicBezTo>
                    <a:cubicBezTo>
                      <a:pt x="225" y="1407"/>
                      <a:pt x="202" y="1405"/>
                      <a:pt x="206" y="1412"/>
                    </a:cubicBezTo>
                    <a:close/>
                    <a:moveTo>
                      <a:pt x="2141" y="779"/>
                    </a:moveTo>
                    <a:lnTo>
                      <a:pt x="2141" y="779"/>
                    </a:lnTo>
                    <a:cubicBezTo>
                      <a:pt x="2139" y="773"/>
                      <a:pt x="2120" y="777"/>
                      <a:pt x="2111" y="770"/>
                    </a:cubicBezTo>
                    <a:cubicBezTo>
                      <a:pt x="2104" y="765"/>
                      <a:pt x="2088" y="796"/>
                      <a:pt x="2085" y="810"/>
                    </a:cubicBezTo>
                    <a:cubicBezTo>
                      <a:pt x="2081" y="822"/>
                      <a:pt x="2057" y="838"/>
                      <a:pt x="2057" y="838"/>
                    </a:cubicBezTo>
                    <a:lnTo>
                      <a:pt x="1985" y="838"/>
                    </a:lnTo>
                    <a:cubicBezTo>
                      <a:pt x="1981" y="838"/>
                      <a:pt x="1967" y="852"/>
                      <a:pt x="1957" y="859"/>
                    </a:cubicBezTo>
                    <a:lnTo>
                      <a:pt x="1957" y="861"/>
                    </a:lnTo>
                    <a:cubicBezTo>
                      <a:pt x="1964" y="873"/>
                      <a:pt x="1941" y="880"/>
                      <a:pt x="1916" y="880"/>
                    </a:cubicBezTo>
                    <a:cubicBezTo>
                      <a:pt x="1909" y="882"/>
                      <a:pt x="1904" y="882"/>
                      <a:pt x="1899" y="882"/>
                    </a:cubicBezTo>
                    <a:cubicBezTo>
                      <a:pt x="1899" y="884"/>
                      <a:pt x="1902" y="889"/>
                      <a:pt x="1902" y="891"/>
                    </a:cubicBezTo>
                    <a:cubicBezTo>
                      <a:pt x="1902" y="891"/>
                      <a:pt x="1897" y="894"/>
                      <a:pt x="1895" y="896"/>
                    </a:cubicBezTo>
                    <a:cubicBezTo>
                      <a:pt x="1890" y="903"/>
                      <a:pt x="1862" y="917"/>
                      <a:pt x="1846" y="927"/>
                    </a:cubicBezTo>
                    <a:cubicBezTo>
                      <a:pt x="1827" y="936"/>
                      <a:pt x="1804" y="931"/>
                      <a:pt x="1804" y="917"/>
                    </a:cubicBezTo>
                    <a:cubicBezTo>
                      <a:pt x="1804" y="903"/>
                      <a:pt x="1816" y="905"/>
                      <a:pt x="1820" y="912"/>
                    </a:cubicBezTo>
                    <a:cubicBezTo>
                      <a:pt x="1820" y="915"/>
                      <a:pt x="1823" y="912"/>
                      <a:pt x="1827" y="910"/>
                    </a:cubicBezTo>
                    <a:cubicBezTo>
                      <a:pt x="1823" y="905"/>
                      <a:pt x="1823" y="898"/>
                      <a:pt x="1825" y="894"/>
                    </a:cubicBezTo>
                    <a:cubicBezTo>
                      <a:pt x="1820" y="891"/>
                      <a:pt x="1827" y="870"/>
                      <a:pt x="1816" y="866"/>
                    </a:cubicBezTo>
                    <a:cubicBezTo>
                      <a:pt x="1806" y="861"/>
                      <a:pt x="1792" y="882"/>
                      <a:pt x="1795" y="870"/>
                    </a:cubicBezTo>
                    <a:cubicBezTo>
                      <a:pt x="1797" y="857"/>
                      <a:pt x="1813" y="847"/>
                      <a:pt x="1802" y="831"/>
                    </a:cubicBezTo>
                    <a:cubicBezTo>
                      <a:pt x="1792" y="814"/>
                      <a:pt x="1774" y="814"/>
                      <a:pt x="1769" y="826"/>
                    </a:cubicBezTo>
                    <a:cubicBezTo>
                      <a:pt x="1767" y="840"/>
                      <a:pt x="1753" y="833"/>
                      <a:pt x="1748" y="843"/>
                    </a:cubicBezTo>
                    <a:cubicBezTo>
                      <a:pt x="1743" y="852"/>
                      <a:pt x="1739" y="873"/>
                      <a:pt x="1741" y="889"/>
                    </a:cubicBezTo>
                    <a:cubicBezTo>
                      <a:pt x="1746" y="903"/>
                      <a:pt x="1741" y="910"/>
                      <a:pt x="1727" y="919"/>
                    </a:cubicBezTo>
                    <a:cubicBezTo>
                      <a:pt x="1713" y="929"/>
                      <a:pt x="1706" y="908"/>
                      <a:pt x="1711" y="880"/>
                    </a:cubicBezTo>
                    <a:cubicBezTo>
                      <a:pt x="1716" y="861"/>
                      <a:pt x="1725" y="843"/>
                      <a:pt x="1716" y="843"/>
                    </a:cubicBezTo>
                    <a:cubicBezTo>
                      <a:pt x="1706" y="843"/>
                      <a:pt x="1727" y="819"/>
                      <a:pt x="1748" y="814"/>
                    </a:cubicBezTo>
                    <a:cubicBezTo>
                      <a:pt x="1767" y="810"/>
                      <a:pt x="1792" y="812"/>
                      <a:pt x="1792" y="805"/>
                    </a:cubicBezTo>
                    <a:lnTo>
                      <a:pt x="1795" y="803"/>
                    </a:lnTo>
                    <a:cubicBezTo>
                      <a:pt x="1790" y="800"/>
                      <a:pt x="1785" y="798"/>
                      <a:pt x="1783" y="796"/>
                    </a:cubicBezTo>
                    <a:lnTo>
                      <a:pt x="1781" y="798"/>
                    </a:lnTo>
                    <a:cubicBezTo>
                      <a:pt x="1771" y="805"/>
                      <a:pt x="1774" y="791"/>
                      <a:pt x="1760" y="791"/>
                    </a:cubicBezTo>
                    <a:cubicBezTo>
                      <a:pt x="1746" y="791"/>
                      <a:pt x="1732" y="803"/>
                      <a:pt x="1720" y="798"/>
                    </a:cubicBezTo>
                    <a:cubicBezTo>
                      <a:pt x="1709" y="791"/>
                      <a:pt x="1716" y="784"/>
                      <a:pt x="1704" y="784"/>
                    </a:cubicBezTo>
                    <a:cubicBezTo>
                      <a:pt x="1695" y="784"/>
                      <a:pt x="1713" y="765"/>
                      <a:pt x="1697" y="773"/>
                    </a:cubicBezTo>
                    <a:cubicBezTo>
                      <a:pt x="1683" y="782"/>
                      <a:pt x="1660" y="803"/>
                      <a:pt x="1648" y="793"/>
                    </a:cubicBezTo>
                    <a:cubicBezTo>
                      <a:pt x="1639" y="784"/>
                      <a:pt x="1630" y="796"/>
                      <a:pt x="1623" y="789"/>
                    </a:cubicBezTo>
                    <a:cubicBezTo>
                      <a:pt x="1613" y="782"/>
                      <a:pt x="1648" y="761"/>
                      <a:pt x="1664" y="761"/>
                    </a:cubicBezTo>
                    <a:cubicBezTo>
                      <a:pt x="1669" y="761"/>
                      <a:pt x="1671" y="758"/>
                      <a:pt x="1676" y="756"/>
                    </a:cubicBezTo>
                    <a:cubicBezTo>
                      <a:pt x="1667" y="754"/>
                      <a:pt x="1648" y="747"/>
                      <a:pt x="1644" y="752"/>
                    </a:cubicBezTo>
                    <a:cubicBezTo>
                      <a:pt x="1639" y="758"/>
                      <a:pt x="1632" y="754"/>
                      <a:pt x="1627" y="749"/>
                    </a:cubicBezTo>
                    <a:cubicBezTo>
                      <a:pt x="1623" y="745"/>
                      <a:pt x="1616" y="752"/>
                      <a:pt x="1609" y="742"/>
                    </a:cubicBezTo>
                    <a:cubicBezTo>
                      <a:pt x="1602" y="733"/>
                      <a:pt x="1595" y="740"/>
                      <a:pt x="1590" y="742"/>
                    </a:cubicBezTo>
                    <a:cubicBezTo>
                      <a:pt x="1585" y="745"/>
                      <a:pt x="1578" y="738"/>
                      <a:pt x="1572" y="735"/>
                    </a:cubicBezTo>
                    <a:cubicBezTo>
                      <a:pt x="1562" y="733"/>
                      <a:pt x="1569" y="724"/>
                      <a:pt x="1562" y="719"/>
                    </a:cubicBezTo>
                    <a:cubicBezTo>
                      <a:pt x="1555" y="714"/>
                      <a:pt x="1555" y="728"/>
                      <a:pt x="1555" y="728"/>
                    </a:cubicBezTo>
                    <a:lnTo>
                      <a:pt x="969" y="733"/>
                    </a:lnTo>
                    <a:cubicBezTo>
                      <a:pt x="971" y="733"/>
                      <a:pt x="971" y="733"/>
                      <a:pt x="971" y="735"/>
                    </a:cubicBezTo>
                    <a:cubicBezTo>
                      <a:pt x="978" y="742"/>
                      <a:pt x="974" y="747"/>
                      <a:pt x="976" y="756"/>
                    </a:cubicBezTo>
                    <a:cubicBezTo>
                      <a:pt x="978" y="765"/>
                      <a:pt x="976" y="779"/>
                      <a:pt x="969" y="779"/>
                    </a:cubicBezTo>
                    <a:cubicBezTo>
                      <a:pt x="962" y="779"/>
                      <a:pt x="962" y="770"/>
                      <a:pt x="967" y="768"/>
                    </a:cubicBezTo>
                    <a:cubicBezTo>
                      <a:pt x="971" y="765"/>
                      <a:pt x="969" y="754"/>
                      <a:pt x="965" y="754"/>
                    </a:cubicBezTo>
                    <a:cubicBezTo>
                      <a:pt x="960" y="754"/>
                      <a:pt x="960" y="752"/>
                      <a:pt x="960" y="747"/>
                    </a:cubicBezTo>
                    <a:cubicBezTo>
                      <a:pt x="951" y="749"/>
                      <a:pt x="939" y="749"/>
                      <a:pt x="925" y="747"/>
                    </a:cubicBezTo>
                    <a:cubicBezTo>
                      <a:pt x="925" y="747"/>
                      <a:pt x="927" y="747"/>
                      <a:pt x="927" y="749"/>
                    </a:cubicBezTo>
                    <a:cubicBezTo>
                      <a:pt x="927" y="754"/>
                      <a:pt x="930" y="765"/>
                      <a:pt x="937" y="777"/>
                    </a:cubicBezTo>
                    <a:cubicBezTo>
                      <a:pt x="944" y="786"/>
                      <a:pt x="939" y="793"/>
                      <a:pt x="946" y="796"/>
                    </a:cubicBezTo>
                    <a:cubicBezTo>
                      <a:pt x="953" y="800"/>
                      <a:pt x="953" y="805"/>
                      <a:pt x="946" y="803"/>
                    </a:cubicBezTo>
                    <a:cubicBezTo>
                      <a:pt x="939" y="803"/>
                      <a:pt x="944" y="807"/>
                      <a:pt x="941" y="824"/>
                    </a:cubicBezTo>
                    <a:cubicBezTo>
                      <a:pt x="939" y="838"/>
                      <a:pt x="941" y="866"/>
                      <a:pt x="939" y="875"/>
                    </a:cubicBezTo>
                    <a:cubicBezTo>
                      <a:pt x="937" y="884"/>
                      <a:pt x="927" y="898"/>
                      <a:pt x="934" y="908"/>
                    </a:cubicBezTo>
                    <a:cubicBezTo>
                      <a:pt x="939" y="917"/>
                      <a:pt x="944" y="931"/>
                      <a:pt x="941" y="943"/>
                    </a:cubicBezTo>
                    <a:cubicBezTo>
                      <a:pt x="937" y="955"/>
                      <a:pt x="937" y="961"/>
                      <a:pt x="944" y="971"/>
                    </a:cubicBezTo>
                    <a:cubicBezTo>
                      <a:pt x="948" y="980"/>
                      <a:pt x="944" y="994"/>
                      <a:pt x="948" y="999"/>
                    </a:cubicBezTo>
                    <a:cubicBezTo>
                      <a:pt x="955" y="1001"/>
                      <a:pt x="960" y="1008"/>
                      <a:pt x="965" y="1017"/>
                    </a:cubicBezTo>
                    <a:cubicBezTo>
                      <a:pt x="971" y="1024"/>
                      <a:pt x="976" y="1020"/>
                      <a:pt x="976" y="1029"/>
                    </a:cubicBezTo>
                    <a:cubicBezTo>
                      <a:pt x="976" y="1039"/>
                      <a:pt x="976" y="1039"/>
                      <a:pt x="985" y="1043"/>
                    </a:cubicBezTo>
                    <a:cubicBezTo>
                      <a:pt x="992" y="1046"/>
                      <a:pt x="988" y="1055"/>
                      <a:pt x="988" y="1060"/>
                    </a:cubicBezTo>
                    <a:cubicBezTo>
                      <a:pt x="988" y="1064"/>
                      <a:pt x="997" y="1071"/>
                      <a:pt x="1009" y="1083"/>
                    </a:cubicBezTo>
                    <a:cubicBezTo>
                      <a:pt x="1023" y="1094"/>
                      <a:pt x="1011" y="1101"/>
                      <a:pt x="1020" y="1101"/>
                    </a:cubicBezTo>
                    <a:cubicBezTo>
                      <a:pt x="1030" y="1101"/>
                      <a:pt x="1039" y="1108"/>
                      <a:pt x="1046" y="1113"/>
                    </a:cubicBezTo>
                    <a:cubicBezTo>
                      <a:pt x="1055" y="1120"/>
                      <a:pt x="1057" y="1115"/>
                      <a:pt x="1064" y="1118"/>
                    </a:cubicBezTo>
                    <a:cubicBezTo>
                      <a:pt x="1071" y="1118"/>
                      <a:pt x="1083" y="1132"/>
                      <a:pt x="1085" y="1141"/>
                    </a:cubicBezTo>
                    <a:cubicBezTo>
                      <a:pt x="1085" y="1146"/>
                      <a:pt x="1088" y="1151"/>
                      <a:pt x="1090" y="1155"/>
                    </a:cubicBezTo>
                    <a:lnTo>
                      <a:pt x="1139" y="1148"/>
                    </a:lnTo>
                    <a:cubicBezTo>
                      <a:pt x="1139" y="1148"/>
                      <a:pt x="1153" y="1157"/>
                      <a:pt x="1162" y="1160"/>
                    </a:cubicBezTo>
                    <a:cubicBezTo>
                      <a:pt x="1169" y="1162"/>
                      <a:pt x="1216" y="1178"/>
                      <a:pt x="1216" y="1178"/>
                    </a:cubicBezTo>
                    <a:lnTo>
                      <a:pt x="1276" y="1178"/>
                    </a:lnTo>
                    <a:lnTo>
                      <a:pt x="1283" y="1169"/>
                    </a:lnTo>
                    <a:lnTo>
                      <a:pt x="1318" y="1169"/>
                    </a:lnTo>
                    <a:cubicBezTo>
                      <a:pt x="1318" y="1169"/>
                      <a:pt x="1339" y="1190"/>
                      <a:pt x="1341" y="1192"/>
                    </a:cubicBezTo>
                    <a:cubicBezTo>
                      <a:pt x="1343" y="1192"/>
                      <a:pt x="1355" y="1202"/>
                      <a:pt x="1355" y="1209"/>
                    </a:cubicBezTo>
                    <a:cubicBezTo>
                      <a:pt x="1355" y="1213"/>
                      <a:pt x="1358" y="1220"/>
                      <a:pt x="1362" y="1223"/>
                    </a:cubicBezTo>
                    <a:cubicBezTo>
                      <a:pt x="1367" y="1225"/>
                      <a:pt x="1385" y="1234"/>
                      <a:pt x="1388" y="1234"/>
                    </a:cubicBezTo>
                    <a:cubicBezTo>
                      <a:pt x="1390" y="1234"/>
                      <a:pt x="1395" y="1213"/>
                      <a:pt x="1404" y="1216"/>
                    </a:cubicBezTo>
                    <a:cubicBezTo>
                      <a:pt x="1413" y="1216"/>
                      <a:pt x="1437" y="1223"/>
                      <a:pt x="1441" y="1237"/>
                    </a:cubicBezTo>
                    <a:cubicBezTo>
                      <a:pt x="1446" y="1251"/>
                      <a:pt x="1457" y="1263"/>
                      <a:pt x="1462" y="1265"/>
                    </a:cubicBezTo>
                    <a:cubicBezTo>
                      <a:pt x="1464" y="1269"/>
                      <a:pt x="1464" y="1276"/>
                      <a:pt x="1467" y="1281"/>
                    </a:cubicBezTo>
                    <a:cubicBezTo>
                      <a:pt x="1469" y="1286"/>
                      <a:pt x="1469" y="1295"/>
                      <a:pt x="1471" y="1295"/>
                    </a:cubicBezTo>
                    <a:cubicBezTo>
                      <a:pt x="1476" y="1295"/>
                      <a:pt x="1495" y="1307"/>
                      <a:pt x="1502" y="1304"/>
                    </a:cubicBezTo>
                    <a:cubicBezTo>
                      <a:pt x="1504" y="1304"/>
                      <a:pt x="1509" y="1307"/>
                      <a:pt x="1511" y="1309"/>
                    </a:cubicBezTo>
                    <a:cubicBezTo>
                      <a:pt x="1511" y="1293"/>
                      <a:pt x="1495" y="1288"/>
                      <a:pt x="1504" y="1281"/>
                    </a:cubicBezTo>
                    <a:cubicBezTo>
                      <a:pt x="1516" y="1272"/>
                      <a:pt x="1504" y="1265"/>
                      <a:pt x="1511" y="1260"/>
                    </a:cubicBezTo>
                    <a:cubicBezTo>
                      <a:pt x="1516" y="1258"/>
                      <a:pt x="1525" y="1253"/>
                      <a:pt x="1525" y="1248"/>
                    </a:cubicBezTo>
                    <a:cubicBezTo>
                      <a:pt x="1525" y="1241"/>
                      <a:pt x="1532" y="1241"/>
                      <a:pt x="1539" y="1244"/>
                    </a:cubicBezTo>
                    <a:cubicBezTo>
                      <a:pt x="1546" y="1244"/>
                      <a:pt x="1560" y="1230"/>
                      <a:pt x="1560" y="1225"/>
                    </a:cubicBezTo>
                    <a:cubicBezTo>
                      <a:pt x="1557" y="1220"/>
                      <a:pt x="1560" y="1218"/>
                      <a:pt x="1569" y="1220"/>
                    </a:cubicBezTo>
                    <a:cubicBezTo>
                      <a:pt x="1578" y="1223"/>
                      <a:pt x="1576" y="1211"/>
                      <a:pt x="1583" y="1213"/>
                    </a:cubicBezTo>
                    <a:cubicBezTo>
                      <a:pt x="1588" y="1213"/>
                      <a:pt x="1592" y="1218"/>
                      <a:pt x="1592" y="1213"/>
                    </a:cubicBezTo>
                    <a:cubicBezTo>
                      <a:pt x="1595" y="1209"/>
                      <a:pt x="1599" y="1211"/>
                      <a:pt x="1604" y="1216"/>
                    </a:cubicBezTo>
                    <a:cubicBezTo>
                      <a:pt x="1609" y="1220"/>
                      <a:pt x="1620" y="1223"/>
                      <a:pt x="1620" y="1216"/>
                    </a:cubicBezTo>
                    <a:cubicBezTo>
                      <a:pt x="1623" y="1209"/>
                      <a:pt x="1630" y="1216"/>
                      <a:pt x="1634" y="1223"/>
                    </a:cubicBezTo>
                    <a:cubicBezTo>
                      <a:pt x="1641" y="1230"/>
                      <a:pt x="1644" y="1227"/>
                      <a:pt x="1653" y="1227"/>
                    </a:cubicBezTo>
                    <a:cubicBezTo>
                      <a:pt x="1662" y="1230"/>
                      <a:pt x="1662" y="1227"/>
                      <a:pt x="1662" y="1220"/>
                    </a:cubicBezTo>
                    <a:cubicBezTo>
                      <a:pt x="1662" y="1216"/>
                      <a:pt x="1671" y="1232"/>
                      <a:pt x="1681" y="1234"/>
                    </a:cubicBezTo>
                    <a:cubicBezTo>
                      <a:pt x="1690" y="1234"/>
                      <a:pt x="1683" y="1227"/>
                      <a:pt x="1676" y="1223"/>
                    </a:cubicBezTo>
                    <a:cubicBezTo>
                      <a:pt x="1669" y="1218"/>
                      <a:pt x="1678" y="1216"/>
                      <a:pt x="1671" y="1211"/>
                    </a:cubicBezTo>
                    <a:cubicBezTo>
                      <a:pt x="1667" y="1206"/>
                      <a:pt x="1681" y="1202"/>
                      <a:pt x="1690" y="1202"/>
                    </a:cubicBezTo>
                    <a:cubicBezTo>
                      <a:pt x="1702" y="1202"/>
                      <a:pt x="1702" y="1204"/>
                      <a:pt x="1706" y="1199"/>
                    </a:cubicBezTo>
                    <a:cubicBezTo>
                      <a:pt x="1711" y="1192"/>
                      <a:pt x="1716" y="1199"/>
                      <a:pt x="1716" y="1204"/>
                    </a:cubicBezTo>
                    <a:cubicBezTo>
                      <a:pt x="1716" y="1209"/>
                      <a:pt x="1732" y="1202"/>
                      <a:pt x="1743" y="1202"/>
                    </a:cubicBezTo>
                    <a:cubicBezTo>
                      <a:pt x="1753" y="1202"/>
                      <a:pt x="1762" y="1209"/>
                      <a:pt x="1762" y="1216"/>
                    </a:cubicBezTo>
                    <a:cubicBezTo>
                      <a:pt x="1764" y="1220"/>
                      <a:pt x="1769" y="1223"/>
                      <a:pt x="1776" y="1218"/>
                    </a:cubicBezTo>
                    <a:cubicBezTo>
                      <a:pt x="1783" y="1211"/>
                      <a:pt x="1790" y="1204"/>
                      <a:pt x="1797" y="1211"/>
                    </a:cubicBezTo>
                    <a:cubicBezTo>
                      <a:pt x="1804" y="1218"/>
                      <a:pt x="1811" y="1227"/>
                      <a:pt x="1818" y="1234"/>
                    </a:cubicBezTo>
                    <a:cubicBezTo>
                      <a:pt x="1827" y="1241"/>
                      <a:pt x="1813" y="1253"/>
                      <a:pt x="1818" y="1258"/>
                    </a:cubicBezTo>
                    <a:cubicBezTo>
                      <a:pt x="1823" y="1265"/>
                      <a:pt x="1818" y="1274"/>
                      <a:pt x="1827" y="1279"/>
                    </a:cubicBezTo>
                    <a:cubicBezTo>
                      <a:pt x="1837" y="1286"/>
                      <a:pt x="1830" y="1300"/>
                      <a:pt x="1837" y="1302"/>
                    </a:cubicBezTo>
                    <a:cubicBezTo>
                      <a:pt x="1844" y="1304"/>
                      <a:pt x="1851" y="1316"/>
                      <a:pt x="1851" y="1321"/>
                    </a:cubicBezTo>
                    <a:cubicBezTo>
                      <a:pt x="1851" y="1325"/>
                      <a:pt x="1867" y="1330"/>
                      <a:pt x="1867" y="1323"/>
                    </a:cubicBezTo>
                    <a:cubicBezTo>
                      <a:pt x="1867" y="1316"/>
                      <a:pt x="1876" y="1307"/>
                      <a:pt x="1876" y="1297"/>
                    </a:cubicBezTo>
                    <a:cubicBezTo>
                      <a:pt x="1876" y="1290"/>
                      <a:pt x="1871" y="1263"/>
                      <a:pt x="1864" y="1256"/>
                    </a:cubicBezTo>
                    <a:cubicBezTo>
                      <a:pt x="1857" y="1246"/>
                      <a:pt x="1867" y="1244"/>
                      <a:pt x="1857" y="1234"/>
                    </a:cubicBezTo>
                    <a:cubicBezTo>
                      <a:pt x="1851" y="1225"/>
                      <a:pt x="1846" y="1206"/>
                      <a:pt x="1846" y="1192"/>
                    </a:cubicBezTo>
                    <a:cubicBezTo>
                      <a:pt x="1846" y="1178"/>
                      <a:pt x="1864" y="1155"/>
                      <a:pt x="1871" y="1148"/>
                    </a:cubicBezTo>
                    <a:cubicBezTo>
                      <a:pt x="1878" y="1141"/>
                      <a:pt x="1888" y="1146"/>
                      <a:pt x="1890" y="1139"/>
                    </a:cubicBezTo>
                    <a:cubicBezTo>
                      <a:pt x="1892" y="1129"/>
                      <a:pt x="1902" y="1120"/>
                      <a:pt x="1909" y="1120"/>
                    </a:cubicBezTo>
                    <a:cubicBezTo>
                      <a:pt x="1913" y="1120"/>
                      <a:pt x="1920" y="1122"/>
                      <a:pt x="1920" y="1115"/>
                    </a:cubicBezTo>
                    <a:cubicBezTo>
                      <a:pt x="1920" y="1111"/>
                      <a:pt x="1929" y="1101"/>
                      <a:pt x="1943" y="1101"/>
                    </a:cubicBezTo>
                    <a:cubicBezTo>
                      <a:pt x="1955" y="1099"/>
                      <a:pt x="1948" y="1092"/>
                      <a:pt x="1946" y="1087"/>
                    </a:cubicBezTo>
                    <a:cubicBezTo>
                      <a:pt x="1941" y="1080"/>
                      <a:pt x="1948" y="1076"/>
                      <a:pt x="1950" y="1078"/>
                    </a:cubicBezTo>
                    <a:cubicBezTo>
                      <a:pt x="1953" y="1083"/>
                      <a:pt x="1960" y="1083"/>
                      <a:pt x="1964" y="1080"/>
                    </a:cubicBezTo>
                    <a:cubicBezTo>
                      <a:pt x="1969" y="1076"/>
                      <a:pt x="1981" y="1066"/>
                      <a:pt x="1969" y="1066"/>
                    </a:cubicBezTo>
                    <a:cubicBezTo>
                      <a:pt x="1960" y="1066"/>
                      <a:pt x="1957" y="1062"/>
                      <a:pt x="1962" y="1060"/>
                    </a:cubicBezTo>
                    <a:cubicBezTo>
                      <a:pt x="1969" y="1057"/>
                      <a:pt x="1964" y="1046"/>
                      <a:pt x="1955" y="1046"/>
                    </a:cubicBezTo>
                    <a:cubicBezTo>
                      <a:pt x="1948" y="1046"/>
                      <a:pt x="1950" y="1041"/>
                      <a:pt x="1955" y="1034"/>
                    </a:cubicBezTo>
                    <a:cubicBezTo>
                      <a:pt x="1960" y="1029"/>
                      <a:pt x="1948" y="1022"/>
                      <a:pt x="1941" y="1017"/>
                    </a:cubicBezTo>
                    <a:cubicBezTo>
                      <a:pt x="1934" y="1013"/>
                      <a:pt x="1946" y="1010"/>
                      <a:pt x="1950" y="1010"/>
                    </a:cubicBezTo>
                    <a:cubicBezTo>
                      <a:pt x="1955" y="1008"/>
                      <a:pt x="1950" y="987"/>
                      <a:pt x="1953" y="982"/>
                    </a:cubicBezTo>
                    <a:cubicBezTo>
                      <a:pt x="1955" y="975"/>
                      <a:pt x="1964" y="975"/>
                      <a:pt x="1960" y="982"/>
                    </a:cubicBezTo>
                    <a:cubicBezTo>
                      <a:pt x="1957" y="987"/>
                      <a:pt x="1953" y="994"/>
                      <a:pt x="1957" y="1003"/>
                    </a:cubicBezTo>
                    <a:cubicBezTo>
                      <a:pt x="1964" y="1010"/>
                      <a:pt x="1967" y="1017"/>
                      <a:pt x="1964" y="1027"/>
                    </a:cubicBezTo>
                    <a:cubicBezTo>
                      <a:pt x="1962" y="1039"/>
                      <a:pt x="1967" y="1036"/>
                      <a:pt x="1974" y="1022"/>
                    </a:cubicBezTo>
                    <a:cubicBezTo>
                      <a:pt x="1981" y="1008"/>
                      <a:pt x="1981" y="994"/>
                      <a:pt x="1976" y="994"/>
                    </a:cubicBezTo>
                    <a:cubicBezTo>
                      <a:pt x="1971" y="992"/>
                      <a:pt x="1971" y="978"/>
                      <a:pt x="1978" y="985"/>
                    </a:cubicBezTo>
                    <a:cubicBezTo>
                      <a:pt x="1983" y="992"/>
                      <a:pt x="1985" y="992"/>
                      <a:pt x="1992" y="985"/>
                    </a:cubicBezTo>
                    <a:cubicBezTo>
                      <a:pt x="2002" y="975"/>
                      <a:pt x="2009" y="961"/>
                      <a:pt x="2004" y="957"/>
                    </a:cubicBezTo>
                    <a:cubicBezTo>
                      <a:pt x="1999" y="955"/>
                      <a:pt x="2006" y="950"/>
                      <a:pt x="2016" y="952"/>
                    </a:cubicBezTo>
                    <a:cubicBezTo>
                      <a:pt x="2025" y="952"/>
                      <a:pt x="2046" y="945"/>
                      <a:pt x="2046" y="943"/>
                    </a:cubicBezTo>
                    <a:cubicBezTo>
                      <a:pt x="2050" y="934"/>
                      <a:pt x="2016" y="948"/>
                      <a:pt x="2016" y="943"/>
                    </a:cubicBezTo>
                    <a:cubicBezTo>
                      <a:pt x="2016" y="936"/>
                      <a:pt x="2039" y="931"/>
                      <a:pt x="2048" y="931"/>
                    </a:cubicBezTo>
                    <a:cubicBezTo>
                      <a:pt x="2060" y="931"/>
                      <a:pt x="2055" y="915"/>
                      <a:pt x="2060" y="922"/>
                    </a:cubicBezTo>
                    <a:cubicBezTo>
                      <a:pt x="2064" y="929"/>
                      <a:pt x="2071" y="927"/>
                      <a:pt x="2076" y="924"/>
                    </a:cubicBezTo>
                    <a:cubicBezTo>
                      <a:pt x="2083" y="919"/>
                      <a:pt x="2078" y="908"/>
                      <a:pt x="2071" y="908"/>
                    </a:cubicBezTo>
                    <a:cubicBezTo>
                      <a:pt x="2064" y="905"/>
                      <a:pt x="2076" y="901"/>
                      <a:pt x="2074" y="896"/>
                    </a:cubicBezTo>
                    <a:cubicBezTo>
                      <a:pt x="2071" y="891"/>
                      <a:pt x="2078" y="875"/>
                      <a:pt x="2088" y="873"/>
                    </a:cubicBezTo>
                    <a:cubicBezTo>
                      <a:pt x="2097" y="870"/>
                      <a:pt x="2092" y="866"/>
                      <a:pt x="2099" y="866"/>
                    </a:cubicBezTo>
                    <a:cubicBezTo>
                      <a:pt x="2109" y="866"/>
                      <a:pt x="2109" y="857"/>
                      <a:pt x="2116" y="849"/>
                    </a:cubicBezTo>
                    <a:cubicBezTo>
                      <a:pt x="2123" y="843"/>
                      <a:pt x="2132" y="861"/>
                      <a:pt x="2141" y="852"/>
                    </a:cubicBezTo>
                    <a:cubicBezTo>
                      <a:pt x="2146" y="847"/>
                      <a:pt x="2153" y="843"/>
                      <a:pt x="2157" y="838"/>
                    </a:cubicBezTo>
                    <a:cubicBezTo>
                      <a:pt x="2134" y="807"/>
                      <a:pt x="2141" y="784"/>
                      <a:pt x="2141" y="77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4" name="Freeform 432">
                <a:extLst>
                  <a:ext uri="{FF2B5EF4-FFF2-40B4-BE49-F238E27FC236}">
                    <a16:creationId xmlns:a16="http://schemas.microsoft.com/office/drawing/2014/main" id="{A2ECC506-9DEA-0521-25ED-C9A3193C38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2" y="1232"/>
                <a:ext cx="1296" cy="886"/>
              </a:xfrm>
              <a:custGeom>
                <a:avLst/>
                <a:gdLst>
                  <a:gd name="T0" fmla="*/ 676 w 2157"/>
                  <a:gd name="T1" fmla="*/ 418 h 1470"/>
                  <a:gd name="T2" fmla="*/ 574 w 2157"/>
                  <a:gd name="T3" fmla="*/ 392 h 1470"/>
                  <a:gd name="T4" fmla="*/ 402 w 2157"/>
                  <a:gd name="T5" fmla="*/ 35 h 1470"/>
                  <a:gd name="T6" fmla="*/ 269 w 2157"/>
                  <a:gd name="T7" fmla="*/ 17 h 1470"/>
                  <a:gd name="T8" fmla="*/ 169 w 2157"/>
                  <a:gd name="T9" fmla="*/ 28 h 1470"/>
                  <a:gd name="T10" fmla="*/ 39 w 2157"/>
                  <a:gd name="T11" fmla="*/ 98 h 1470"/>
                  <a:gd name="T12" fmla="*/ 158 w 2157"/>
                  <a:gd name="T13" fmla="*/ 187 h 1470"/>
                  <a:gd name="T14" fmla="*/ 48 w 2157"/>
                  <a:gd name="T15" fmla="*/ 196 h 1470"/>
                  <a:gd name="T16" fmla="*/ 90 w 2157"/>
                  <a:gd name="T17" fmla="*/ 254 h 1470"/>
                  <a:gd name="T18" fmla="*/ 106 w 2157"/>
                  <a:gd name="T19" fmla="*/ 306 h 1470"/>
                  <a:gd name="T20" fmla="*/ 58 w 2157"/>
                  <a:gd name="T21" fmla="*/ 388 h 1470"/>
                  <a:gd name="T22" fmla="*/ 148 w 2157"/>
                  <a:gd name="T23" fmla="*/ 441 h 1470"/>
                  <a:gd name="T24" fmla="*/ 216 w 2157"/>
                  <a:gd name="T25" fmla="*/ 483 h 1470"/>
                  <a:gd name="T26" fmla="*/ 139 w 2157"/>
                  <a:gd name="T27" fmla="*/ 549 h 1470"/>
                  <a:gd name="T28" fmla="*/ 250 w 2157"/>
                  <a:gd name="T29" fmla="*/ 485 h 1470"/>
                  <a:gd name="T30" fmla="*/ 309 w 2157"/>
                  <a:gd name="T31" fmla="*/ 416 h 1470"/>
                  <a:gd name="T32" fmla="*/ 381 w 2157"/>
                  <a:gd name="T33" fmla="*/ 373 h 1470"/>
                  <a:gd name="T34" fmla="*/ 395 w 2157"/>
                  <a:gd name="T35" fmla="*/ 406 h 1470"/>
                  <a:gd name="T36" fmla="*/ 450 w 2157"/>
                  <a:gd name="T37" fmla="*/ 376 h 1470"/>
                  <a:gd name="T38" fmla="*/ 492 w 2157"/>
                  <a:gd name="T39" fmla="*/ 395 h 1470"/>
                  <a:gd name="T40" fmla="*/ 613 w 2157"/>
                  <a:gd name="T41" fmla="*/ 425 h 1470"/>
                  <a:gd name="T42" fmla="*/ 704 w 2157"/>
                  <a:gd name="T43" fmla="*/ 441 h 1470"/>
                  <a:gd name="T44" fmla="*/ 709 w 2157"/>
                  <a:gd name="T45" fmla="*/ 516 h 1470"/>
                  <a:gd name="T46" fmla="*/ 739 w 2157"/>
                  <a:gd name="T47" fmla="*/ 481 h 1470"/>
                  <a:gd name="T48" fmla="*/ 762 w 2157"/>
                  <a:gd name="T49" fmla="*/ 528 h 1470"/>
                  <a:gd name="T50" fmla="*/ 744 w 2157"/>
                  <a:gd name="T51" fmla="*/ 544 h 1470"/>
                  <a:gd name="T52" fmla="*/ 788 w 2157"/>
                  <a:gd name="T53" fmla="*/ 551 h 1470"/>
                  <a:gd name="T54" fmla="*/ 809 w 2157"/>
                  <a:gd name="T55" fmla="*/ 539 h 1470"/>
                  <a:gd name="T56" fmla="*/ 95 w 2157"/>
                  <a:gd name="T57" fmla="*/ 562 h 1470"/>
                  <a:gd name="T58" fmla="*/ 334 w 2157"/>
                  <a:gd name="T59" fmla="*/ 453 h 1470"/>
                  <a:gd name="T60" fmla="*/ 304 w 2157"/>
                  <a:gd name="T61" fmla="*/ 502 h 1470"/>
                  <a:gd name="T62" fmla="*/ 34 w 2157"/>
                  <a:gd name="T63" fmla="*/ 397 h 1470"/>
                  <a:gd name="T64" fmla="*/ 34 w 2157"/>
                  <a:gd name="T65" fmla="*/ 397 h 1470"/>
                  <a:gd name="T66" fmla="*/ 262 w 2157"/>
                  <a:gd name="T67" fmla="*/ 1440 h 1470"/>
                  <a:gd name="T68" fmla="*/ 174 w 2157"/>
                  <a:gd name="T69" fmla="*/ 1398 h 1470"/>
                  <a:gd name="T70" fmla="*/ 206 w 2157"/>
                  <a:gd name="T71" fmla="*/ 1412 h 1470"/>
                  <a:gd name="T72" fmla="*/ 2111 w 2157"/>
                  <a:gd name="T73" fmla="*/ 770 h 1470"/>
                  <a:gd name="T74" fmla="*/ 1916 w 2157"/>
                  <a:gd name="T75" fmla="*/ 880 h 1470"/>
                  <a:gd name="T76" fmla="*/ 1820 w 2157"/>
                  <a:gd name="T77" fmla="*/ 912 h 1470"/>
                  <a:gd name="T78" fmla="*/ 1769 w 2157"/>
                  <a:gd name="T79" fmla="*/ 826 h 1470"/>
                  <a:gd name="T80" fmla="*/ 1748 w 2157"/>
                  <a:gd name="T81" fmla="*/ 814 h 1470"/>
                  <a:gd name="T82" fmla="*/ 1720 w 2157"/>
                  <a:gd name="T83" fmla="*/ 798 h 1470"/>
                  <a:gd name="T84" fmla="*/ 1676 w 2157"/>
                  <a:gd name="T85" fmla="*/ 756 h 1470"/>
                  <a:gd name="T86" fmla="*/ 1562 w 2157"/>
                  <a:gd name="T87" fmla="*/ 719 h 1470"/>
                  <a:gd name="T88" fmla="*/ 967 w 2157"/>
                  <a:gd name="T89" fmla="*/ 768 h 1470"/>
                  <a:gd name="T90" fmla="*/ 946 w 2157"/>
                  <a:gd name="T91" fmla="*/ 796 h 1470"/>
                  <a:gd name="T92" fmla="*/ 944 w 2157"/>
                  <a:gd name="T93" fmla="*/ 971 h 1470"/>
                  <a:gd name="T94" fmla="*/ 1009 w 2157"/>
                  <a:gd name="T95" fmla="*/ 1083 h 1470"/>
                  <a:gd name="T96" fmla="*/ 1139 w 2157"/>
                  <a:gd name="T97" fmla="*/ 1148 h 1470"/>
                  <a:gd name="T98" fmla="*/ 1341 w 2157"/>
                  <a:gd name="T99" fmla="*/ 1192 h 1470"/>
                  <a:gd name="T100" fmla="*/ 1462 w 2157"/>
                  <a:gd name="T101" fmla="*/ 1265 h 1470"/>
                  <a:gd name="T102" fmla="*/ 1511 w 2157"/>
                  <a:gd name="T103" fmla="*/ 1260 h 1470"/>
                  <a:gd name="T104" fmla="*/ 1592 w 2157"/>
                  <a:gd name="T105" fmla="*/ 1213 h 1470"/>
                  <a:gd name="T106" fmla="*/ 1681 w 2157"/>
                  <a:gd name="T107" fmla="*/ 1234 h 1470"/>
                  <a:gd name="T108" fmla="*/ 1743 w 2157"/>
                  <a:gd name="T109" fmla="*/ 1202 h 1470"/>
                  <a:gd name="T110" fmla="*/ 1827 w 2157"/>
                  <a:gd name="T111" fmla="*/ 1279 h 1470"/>
                  <a:gd name="T112" fmla="*/ 1857 w 2157"/>
                  <a:gd name="T113" fmla="*/ 1234 h 1470"/>
                  <a:gd name="T114" fmla="*/ 1943 w 2157"/>
                  <a:gd name="T115" fmla="*/ 1101 h 1470"/>
                  <a:gd name="T116" fmla="*/ 1955 w 2157"/>
                  <a:gd name="T117" fmla="*/ 1046 h 1470"/>
                  <a:gd name="T118" fmla="*/ 1957 w 2157"/>
                  <a:gd name="T119" fmla="*/ 1003 h 1470"/>
                  <a:gd name="T120" fmla="*/ 2004 w 2157"/>
                  <a:gd name="T121" fmla="*/ 957 h 1470"/>
                  <a:gd name="T122" fmla="*/ 2076 w 2157"/>
                  <a:gd name="T123" fmla="*/ 924 h 1470"/>
                  <a:gd name="T124" fmla="*/ 2141 w 2157"/>
                  <a:gd name="T125" fmla="*/ 852 h 1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57" h="1470">
                    <a:moveTo>
                      <a:pt x="809" y="539"/>
                    </a:moveTo>
                    <a:lnTo>
                      <a:pt x="809" y="539"/>
                    </a:lnTo>
                    <a:cubicBezTo>
                      <a:pt x="813" y="530"/>
                      <a:pt x="813" y="525"/>
                      <a:pt x="790" y="516"/>
                    </a:cubicBezTo>
                    <a:cubicBezTo>
                      <a:pt x="765" y="507"/>
                      <a:pt x="769" y="500"/>
                      <a:pt x="753" y="471"/>
                    </a:cubicBezTo>
                    <a:cubicBezTo>
                      <a:pt x="737" y="444"/>
                      <a:pt x="706" y="430"/>
                      <a:pt x="706" y="420"/>
                    </a:cubicBezTo>
                    <a:cubicBezTo>
                      <a:pt x="706" y="409"/>
                      <a:pt x="676" y="411"/>
                      <a:pt x="676" y="418"/>
                    </a:cubicBezTo>
                    <a:cubicBezTo>
                      <a:pt x="676" y="427"/>
                      <a:pt x="664" y="430"/>
                      <a:pt x="657" y="434"/>
                    </a:cubicBezTo>
                    <a:cubicBezTo>
                      <a:pt x="650" y="437"/>
                      <a:pt x="648" y="430"/>
                      <a:pt x="641" y="423"/>
                    </a:cubicBezTo>
                    <a:cubicBezTo>
                      <a:pt x="634" y="413"/>
                      <a:pt x="620" y="406"/>
                      <a:pt x="620" y="402"/>
                    </a:cubicBezTo>
                    <a:cubicBezTo>
                      <a:pt x="620" y="397"/>
                      <a:pt x="616" y="385"/>
                      <a:pt x="606" y="390"/>
                    </a:cubicBezTo>
                    <a:cubicBezTo>
                      <a:pt x="595" y="395"/>
                      <a:pt x="590" y="390"/>
                      <a:pt x="585" y="395"/>
                    </a:cubicBezTo>
                    <a:cubicBezTo>
                      <a:pt x="583" y="397"/>
                      <a:pt x="574" y="392"/>
                      <a:pt x="574" y="392"/>
                    </a:cubicBezTo>
                    <a:lnTo>
                      <a:pt x="574" y="66"/>
                    </a:lnTo>
                    <a:cubicBezTo>
                      <a:pt x="571" y="66"/>
                      <a:pt x="567" y="63"/>
                      <a:pt x="565" y="63"/>
                    </a:cubicBezTo>
                    <a:cubicBezTo>
                      <a:pt x="551" y="59"/>
                      <a:pt x="532" y="49"/>
                      <a:pt x="520" y="51"/>
                    </a:cubicBezTo>
                    <a:cubicBezTo>
                      <a:pt x="509" y="54"/>
                      <a:pt x="488" y="56"/>
                      <a:pt x="481" y="51"/>
                    </a:cubicBezTo>
                    <a:cubicBezTo>
                      <a:pt x="474" y="49"/>
                      <a:pt x="462" y="45"/>
                      <a:pt x="446" y="47"/>
                    </a:cubicBezTo>
                    <a:cubicBezTo>
                      <a:pt x="432" y="49"/>
                      <a:pt x="420" y="40"/>
                      <a:pt x="402" y="35"/>
                    </a:cubicBezTo>
                    <a:cubicBezTo>
                      <a:pt x="381" y="31"/>
                      <a:pt x="353" y="35"/>
                      <a:pt x="348" y="38"/>
                    </a:cubicBezTo>
                    <a:cubicBezTo>
                      <a:pt x="341" y="40"/>
                      <a:pt x="341" y="31"/>
                      <a:pt x="334" y="33"/>
                    </a:cubicBezTo>
                    <a:cubicBezTo>
                      <a:pt x="325" y="33"/>
                      <a:pt x="332" y="28"/>
                      <a:pt x="327" y="21"/>
                    </a:cubicBezTo>
                    <a:cubicBezTo>
                      <a:pt x="323" y="14"/>
                      <a:pt x="299" y="21"/>
                      <a:pt x="290" y="21"/>
                    </a:cubicBezTo>
                    <a:cubicBezTo>
                      <a:pt x="283" y="24"/>
                      <a:pt x="279" y="17"/>
                      <a:pt x="281" y="12"/>
                    </a:cubicBezTo>
                    <a:cubicBezTo>
                      <a:pt x="281" y="10"/>
                      <a:pt x="272" y="10"/>
                      <a:pt x="269" y="17"/>
                    </a:cubicBezTo>
                    <a:cubicBezTo>
                      <a:pt x="267" y="21"/>
                      <a:pt x="257" y="24"/>
                      <a:pt x="253" y="19"/>
                    </a:cubicBezTo>
                    <a:cubicBezTo>
                      <a:pt x="248" y="14"/>
                      <a:pt x="260" y="14"/>
                      <a:pt x="262" y="10"/>
                    </a:cubicBezTo>
                    <a:cubicBezTo>
                      <a:pt x="262" y="5"/>
                      <a:pt x="248" y="3"/>
                      <a:pt x="243" y="0"/>
                    </a:cubicBezTo>
                    <a:cubicBezTo>
                      <a:pt x="239" y="0"/>
                      <a:pt x="232" y="5"/>
                      <a:pt x="223" y="14"/>
                    </a:cubicBezTo>
                    <a:cubicBezTo>
                      <a:pt x="213" y="24"/>
                      <a:pt x="197" y="24"/>
                      <a:pt x="188" y="21"/>
                    </a:cubicBezTo>
                    <a:cubicBezTo>
                      <a:pt x="181" y="21"/>
                      <a:pt x="169" y="24"/>
                      <a:pt x="169" y="28"/>
                    </a:cubicBezTo>
                    <a:cubicBezTo>
                      <a:pt x="169" y="33"/>
                      <a:pt x="181" y="33"/>
                      <a:pt x="174" y="40"/>
                    </a:cubicBezTo>
                    <a:cubicBezTo>
                      <a:pt x="167" y="47"/>
                      <a:pt x="164" y="31"/>
                      <a:pt x="158" y="38"/>
                    </a:cubicBezTo>
                    <a:cubicBezTo>
                      <a:pt x="151" y="45"/>
                      <a:pt x="132" y="45"/>
                      <a:pt x="127" y="42"/>
                    </a:cubicBezTo>
                    <a:cubicBezTo>
                      <a:pt x="123" y="42"/>
                      <a:pt x="106" y="59"/>
                      <a:pt x="102" y="63"/>
                    </a:cubicBezTo>
                    <a:cubicBezTo>
                      <a:pt x="97" y="68"/>
                      <a:pt x="106" y="73"/>
                      <a:pt x="92" y="87"/>
                    </a:cubicBezTo>
                    <a:cubicBezTo>
                      <a:pt x="81" y="101"/>
                      <a:pt x="46" y="98"/>
                      <a:pt x="39" y="98"/>
                    </a:cubicBezTo>
                    <a:cubicBezTo>
                      <a:pt x="32" y="98"/>
                      <a:pt x="37" y="105"/>
                      <a:pt x="34" y="110"/>
                    </a:cubicBezTo>
                    <a:cubicBezTo>
                      <a:pt x="30" y="117"/>
                      <a:pt x="39" y="122"/>
                      <a:pt x="58" y="126"/>
                    </a:cubicBezTo>
                    <a:cubicBezTo>
                      <a:pt x="76" y="131"/>
                      <a:pt x="90" y="156"/>
                      <a:pt x="92" y="163"/>
                    </a:cubicBezTo>
                    <a:cubicBezTo>
                      <a:pt x="95" y="168"/>
                      <a:pt x="118" y="161"/>
                      <a:pt x="127" y="163"/>
                    </a:cubicBezTo>
                    <a:cubicBezTo>
                      <a:pt x="137" y="166"/>
                      <a:pt x="127" y="178"/>
                      <a:pt x="134" y="182"/>
                    </a:cubicBezTo>
                    <a:cubicBezTo>
                      <a:pt x="144" y="187"/>
                      <a:pt x="155" y="180"/>
                      <a:pt x="158" y="187"/>
                    </a:cubicBezTo>
                    <a:cubicBezTo>
                      <a:pt x="160" y="194"/>
                      <a:pt x="141" y="187"/>
                      <a:pt x="132" y="194"/>
                    </a:cubicBezTo>
                    <a:cubicBezTo>
                      <a:pt x="123" y="201"/>
                      <a:pt x="118" y="203"/>
                      <a:pt x="113" y="199"/>
                    </a:cubicBezTo>
                    <a:cubicBezTo>
                      <a:pt x="111" y="194"/>
                      <a:pt x="95" y="196"/>
                      <a:pt x="88" y="199"/>
                    </a:cubicBezTo>
                    <a:cubicBezTo>
                      <a:pt x="79" y="199"/>
                      <a:pt x="85" y="189"/>
                      <a:pt x="88" y="185"/>
                    </a:cubicBezTo>
                    <a:cubicBezTo>
                      <a:pt x="88" y="180"/>
                      <a:pt x="76" y="175"/>
                      <a:pt x="60" y="185"/>
                    </a:cubicBezTo>
                    <a:cubicBezTo>
                      <a:pt x="46" y="194"/>
                      <a:pt x="51" y="189"/>
                      <a:pt x="48" y="196"/>
                    </a:cubicBezTo>
                    <a:cubicBezTo>
                      <a:pt x="46" y="203"/>
                      <a:pt x="41" y="194"/>
                      <a:pt x="30" y="199"/>
                    </a:cubicBezTo>
                    <a:cubicBezTo>
                      <a:pt x="20" y="206"/>
                      <a:pt x="4" y="210"/>
                      <a:pt x="2" y="215"/>
                    </a:cubicBezTo>
                    <a:cubicBezTo>
                      <a:pt x="0" y="222"/>
                      <a:pt x="23" y="227"/>
                      <a:pt x="32" y="229"/>
                    </a:cubicBezTo>
                    <a:cubicBezTo>
                      <a:pt x="41" y="229"/>
                      <a:pt x="20" y="236"/>
                      <a:pt x="30" y="238"/>
                    </a:cubicBezTo>
                    <a:cubicBezTo>
                      <a:pt x="37" y="241"/>
                      <a:pt x="32" y="248"/>
                      <a:pt x="43" y="254"/>
                    </a:cubicBezTo>
                    <a:cubicBezTo>
                      <a:pt x="58" y="259"/>
                      <a:pt x="83" y="254"/>
                      <a:pt x="90" y="254"/>
                    </a:cubicBezTo>
                    <a:cubicBezTo>
                      <a:pt x="97" y="254"/>
                      <a:pt x="104" y="262"/>
                      <a:pt x="109" y="257"/>
                    </a:cubicBezTo>
                    <a:cubicBezTo>
                      <a:pt x="116" y="250"/>
                      <a:pt x="137" y="234"/>
                      <a:pt x="146" y="243"/>
                    </a:cubicBezTo>
                    <a:cubicBezTo>
                      <a:pt x="158" y="252"/>
                      <a:pt x="134" y="252"/>
                      <a:pt x="141" y="257"/>
                    </a:cubicBezTo>
                    <a:cubicBezTo>
                      <a:pt x="146" y="264"/>
                      <a:pt x="153" y="278"/>
                      <a:pt x="144" y="287"/>
                    </a:cubicBezTo>
                    <a:cubicBezTo>
                      <a:pt x="132" y="294"/>
                      <a:pt x="123" y="290"/>
                      <a:pt x="118" y="287"/>
                    </a:cubicBezTo>
                    <a:cubicBezTo>
                      <a:pt x="111" y="287"/>
                      <a:pt x="116" y="299"/>
                      <a:pt x="106" y="306"/>
                    </a:cubicBezTo>
                    <a:cubicBezTo>
                      <a:pt x="97" y="313"/>
                      <a:pt x="90" y="299"/>
                      <a:pt x="79" y="299"/>
                    </a:cubicBezTo>
                    <a:cubicBezTo>
                      <a:pt x="67" y="299"/>
                      <a:pt x="69" y="313"/>
                      <a:pt x="72" y="320"/>
                    </a:cubicBezTo>
                    <a:cubicBezTo>
                      <a:pt x="72" y="327"/>
                      <a:pt x="53" y="318"/>
                      <a:pt x="48" y="336"/>
                    </a:cubicBezTo>
                    <a:cubicBezTo>
                      <a:pt x="46" y="353"/>
                      <a:pt x="27" y="339"/>
                      <a:pt x="39" y="355"/>
                    </a:cubicBezTo>
                    <a:cubicBezTo>
                      <a:pt x="51" y="371"/>
                      <a:pt x="48" y="359"/>
                      <a:pt x="58" y="366"/>
                    </a:cubicBezTo>
                    <a:cubicBezTo>
                      <a:pt x="67" y="373"/>
                      <a:pt x="48" y="385"/>
                      <a:pt x="58" y="388"/>
                    </a:cubicBezTo>
                    <a:cubicBezTo>
                      <a:pt x="67" y="390"/>
                      <a:pt x="76" y="406"/>
                      <a:pt x="83" y="413"/>
                    </a:cubicBezTo>
                    <a:cubicBezTo>
                      <a:pt x="90" y="418"/>
                      <a:pt x="99" y="409"/>
                      <a:pt x="109" y="409"/>
                    </a:cubicBezTo>
                    <a:cubicBezTo>
                      <a:pt x="118" y="409"/>
                      <a:pt x="113" y="395"/>
                      <a:pt x="120" y="399"/>
                    </a:cubicBezTo>
                    <a:cubicBezTo>
                      <a:pt x="125" y="404"/>
                      <a:pt x="134" y="420"/>
                      <a:pt x="127" y="423"/>
                    </a:cubicBezTo>
                    <a:cubicBezTo>
                      <a:pt x="123" y="427"/>
                      <a:pt x="127" y="439"/>
                      <a:pt x="125" y="446"/>
                    </a:cubicBezTo>
                    <a:cubicBezTo>
                      <a:pt x="125" y="450"/>
                      <a:pt x="148" y="448"/>
                      <a:pt x="148" y="441"/>
                    </a:cubicBezTo>
                    <a:cubicBezTo>
                      <a:pt x="151" y="437"/>
                      <a:pt x="169" y="434"/>
                      <a:pt x="178" y="444"/>
                    </a:cubicBezTo>
                    <a:cubicBezTo>
                      <a:pt x="188" y="455"/>
                      <a:pt x="192" y="458"/>
                      <a:pt x="192" y="448"/>
                    </a:cubicBezTo>
                    <a:cubicBezTo>
                      <a:pt x="192" y="441"/>
                      <a:pt x="199" y="430"/>
                      <a:pt x="199" y="439"/>
                    </a:cubicBezTo>
                    <a:cubicBezTo>
                      <a:pt x="202" y="446"/>
                      <a:pt x="209" y="446"/>
                      <a:pt x="223" y="441"/>
                    </a:cubicBezTo>
                    <a:cubicBezTo>
                      <a:pt x="239" y="434"/>
                      <a:pt x="232" y="441"/>
                      <a:pt x="225" y="450"/>
                    </a:cubicBezTo>
                    <a:cubicBezTo>
                      <a:pt x="213" y="462"/>
                      <a:pt x="225" y="483"/>
                      <a:pt x="216" y="483"/>
                    </a:cubicBezTo>
                    <a:cubicBezTo>
                      <a:pt x="209" y="485"/>
                      <a:pt x="202" y="504"/>
                      <a:pt x="190" y="507"/>
                    </a:cubicBezTo>
                    <a:cubicBezTo>
                      <a:pt x="178" y="509"/>
                      <a:pt x="158" y="532"/>
                      <a:pt x="155" y="535"/>
                    </a:cubicBezTo>
                    <a:cubicBezTo>
                      <a:pt x="153" y="539"/>
                      <a:pt x="125" y="528"/>
                      <a:pt x="123" y="539"/>
                    </a:cubicBezTo>
                    <a:cubicBezTo>
                      <a:pt x="118" y="549"/>
                      <a:pt x="102" y="558"/>
                      <a:pt x="106" y="562"/>
                    </a:cubicBezTo>
                    <a:cubicBezTo>
                      <a:pt x="109" y="565"/>
                      <a:pt x="132" y="553"/>
                      <a:pt x="132" y="549"/>
                    </a:cubicBezTo>
                    <a:cubicBezTo>
                      <a:pt x="132" y="542"/>
                      <a:pt x="137" y="544"/>
                      <a:pt x="139" y="549"/>
                    </a:cubicBezTo>
                    <a:cubicBezTo>
                      <a:pt x="144" y="551"/>
                      <a:pt x="153" y="546"/>
                      <a:pt x="158" y="542"/>
                    </a:cubicBezTo>
                    <a:cubicBezTo>
                      <a:pt x="160" y="537"/>
                      <a:pt x="169" y="539"/>
                      <a:pt x="171" y="539"/>
                    </a:cubicBezTo>
                    <a:cubicBezTo>
                      <a:pt x="176" y="539"/>
                      <a:pt x="178" y="535"/>
                      <a:pt x="190" y="532"/>
                    </a:cubicBezTo>
                    <a:cubicBezTo>
                      <a:pt x="204" y="530"/>
                      <a:pt x="202" y="525"/>
                      <a:pt x="204" y="521"/>
                    </a:cubicBezTo>
                    <a:cubicBezTo>
                      <a:pt x="206" y="514"/>
                      <a:pt x="237" y="500"/>
                      <a:pt x="243" y="497"/>
                    </a:cubicBezTo>
                    <a:cubicBezTo>
                      <a:pt x="248" y="495"/>
                      <a:pt x="246" y="485"/>
                      <a:pt x="250" y="485"/>
                    </a:cubicBezTo>
                    <a:cubicBezTo>
                      <a:pt x="257" y="485"/>
                      <a:pt x="267" y="478"/>
                      <a:pt x="274" y="471"/>
                    </a:cubicBezTo>
                    <a:cubicBezTo>
                      <a:pt x="283" y="465"/>
                      <a:pt x="286" y="467"/>
                      <a:pt x="290" y="465"/>
                    </a:cubicBezTo>
                    <a:cubicBezTo>
                      <a:pt x="297" y="462"/>
                      <a:pt x="292" y="450"/>
                      <a:pt x="297" y="450"/>
                    </a:cubicBezTo>
                    <a:cubicBezTo>
                      <a:pt x="304" y="448"/>
                      <a:pt x="309" y="444"/>
                      <a:pt x="309" y="439"/>
                    </a:cubicBezTo>
                    <a:cubicBezTo>
                      <a:pt x="309" y="434"/>
                      <a:pt x="292" y="434"/>
                      <a:pt x="292" y="430"/>
                    </a:cubicBezTo>
                    <a:cubicBezTo>
                      <a:pt x="290" y="427"/>
                      <a:pt x="304" y="416"/>
                      <a:pt x="309" y="416"/>
                    </a:cubicBezTo>
                    <a:cubicBezTo>
                      <a:pt x="313" y="416"/>
                      <a:pt x="323" y="411"/>
                      <a:pt x="323" y="402"/>
                    </a:cubicBezTo>
                    <a:cubicBezTo>
                      <a:pt x="325" y="395"/>
                      <a:pt x="332" y="392"/>
                      <a:pt x="337" y="388"/>
                    </a:cubicBezTo>
                    <a:cubicBezTo>
                      <a:pt x="344" y="380"/>
                      <a:pt x="341" y="373"/>
                      <a:pt x="348" y="373"/>
                    </a:cubicBezTo>
                    <a:cubicBezTo>
                      <a:pt x="355" y="373"/>
                      <a:pt x="360" y="364"/>
                      <a:pt x="367" y="362"/>
                    </a:cubicBezTo>
                    <a:cubicBezTo>
                      <a:pt x="374" y="357"/>
                      <a:pt x="367" y="366"/>
                      <a:pt x="378" y="366"/>
                    </a:cubicBezTo>
                    <a:cubicBezTo>
                      <a:pt x="392" y="366"/>
                      <a:pt x="390" y="378"/>
                      <a:pt x="381" y="373"/>
                    </a:cubicBezTo>
                    <a:cubicBezTo>
                      <a:pt x="371" y="371"/>
                      <a:pt x="367" y="371"/>
                      <a:pt x="358" y="378"/>
                    </a:cubicBezTo>
                    <a:cubicBezTo>
                      <a:pt x="348" y="388"/>
                      <a:pt x="355" y="390"/>
                      <a:pt x="348" y="399"/>
                    </a:cubicBezTo>
                    <a:cubicBezTo>
                      <a:pt x="344" y="406"/>
                      <a:pt x="341" y="413"/>
                      <a:pt x="351" y="413"/>
                    </a:cubicBezTo>
                    <a:cubicBezTo>
                      <a:pt x="360" y="416"/>
                      <a:pt x="351" y="420"/>
                      <a:pt x="344" y="423"/>
                    </a:cubicBezTo>
                    <a:cubicBezTo>
                      <a:pt x="334" y="425"/>
                      <a:pt x="341" y="430"/>
                      <a:pt x="351" y="430"/>
                    </a:cubicBezTo>
                    <a:cubicBezTo>
                      <a:pt x="362" y="430"/>
                      <a:pt x="378" y="416"/>
                      <a:pt x="395" y="406"/>
                    </a:cubicBezTo>
                    <a:cubicBezTo>
                      <a:pt x="409" y="399"/>
                      <a:pt x="420" y="406"/>
                      <a:pt x="425" y="406"/>
                    </a:cubicBezTo>
                    <a:cubicBezTo>
                      <a:pt x="427" y="404"/>
                      <a:pt x="420" y="397"/>
                      <a:pt x="425" y="395"/>
                    </a:cubicBezTo>
                    <a:cubicBezTo>
                      <a:pt x="430" y="392"/>
                      <a:pt x="418" y="390"/>
                      <a:pt x="416" y="383"/>
                    </a:cubicBezTo>
                    <a:cubicBezTo>
                      <a:pt x="411" y="373"/>
                      <a:pt x="420" y="378"/>
                      <a:pt x="423" y="371"/>
                    </a:cubicBezTo>
                    <a:cubicBezTo>
                      <a:pt x="425" y="364"/>
                      <a:pt x="430" y="366"/>
                      <a:pt x="434" y="371"/>
                    </a:cubicBezTo>
                    <a:cubicBezTo>
                      <a:pt x="439" y="373"/>
                      <a:pt x="446" y="366"/>
                      <a:pt x="450" y="376"/>
                    </a:cubicBezTo>
                    <a:cubicBezTo>
                      <a:pt x="453" y="385"/>
                      <a:pt x="457" y="373"/>
                      <a:pt x="467" y="380"/>
                    </a:cubicBezTo>
                    <a:cubicBezTo>
                      <a:pt x="474" y="385"/>
                      <a:pt x="464" y="385"/>
                      <a:pt x="457" y="388"/>
                    </a:cubicBezTo>
                    <a:cubicBezTo>
                      <a:pt x="448" y="390"/>
                      <a:pt x="453" y="399"/>
                      <a:pt x="460" y="395"/>
                    </a:cubicBezTo>
                    <a:cubicBezTo>
                      <a:pt x="464" y="390"/>
                      <a:pt x="471" y="385"/>
                      <a:pt x="476" y="392"/>
                    </a:cubicBezTo>
                    <a:cubicBezTo>
                      <a:pt x="481" y="397"/>
                      <a:pt x="483" y="395"/>
                      <a:pt x="488" y="390"/>
                    </a:cubicBezTo>
                    <a:cubicBezTo>
                      <a:pt x="492" y="385"/>
                      <a:pt x="492" y="390"/>
                      <a:pt x="492" y="395"/>
                    </a:cubicBezTo>
                    <a:cubicBezTo>
                      <a:pt x="492" y="397"/>
                      <a:pt x="504" y="399"/>
                      <a:pt x="518" y="402"/>
                    </a:cubicBezTo>
                    <a:cubicBezTo>
                      <a:pt x="532" y="404"/>
                      <a:pt x="558" y="402"/>
                      <a:pt x="565" y="399"/>
                    </a:cubicBezTo>
                    <a:cubicBezTo>
                      <a:pt x="569" y="399"/>
                      <a:pt x="567" y="411"/>
                      <a:pt x="583" y="413"/>
                    </a:cubicBezTo>
                    <a:cubicBezTo>
                      <a:pt x="597" y="416"/>
                      <a:pt x="602" y="399"/>
                      <a:pt x="609" y="404"/>
                    </a:cubicBezTo>
                    <a:cubicBezTo>
                      <a:pt x="616" y="411"/>
                      <a:pt x="609" y="413"/>
                      <a:pt x="604" y="418"/>
                    </a:cubicBezTo>
                    <a:cubicBezTo>
                      <a:pt x="599" y="423"/>
                      <a:pt x="609" y="423"/>
                      <a:pt x="613" y="425"/>
                    </a:cubicBezTo>
                    <a:cubicBezTo>
                      <a:pt x="620" y="427"/>
                      <a:pt x="634" y="432"/>
                      <a:pt x="639" y="437"/>
                    </a:cubicBezTo>
                    <a:cubicBezTo>
                      <a:pt x="646" y="444"/>
                      <a:pt x="648" y="450"/>
                      <a:pt x="664" y="458"/>
                    </a:cubicBezTo>
                    <a:cubicBezTo>
                      <a:pt x="678" y="465"/>
                      <a:pt x="664" y="439"/>
                      <a:pt x="676" y="448"/>
                    </a:cubicBezTo>
                    <a:cubicBezTo>
                      <a:pt x="688" y="455"/>
                      <a:pt x="683" y="448"/>
                      <a:pt x="692" y="455"/>
                    </a:cubicBezTo>
                    <a:cubicBezTo>
                      <a:pt x="704" y="465"/>
                      <a:pt x="699" y="453"/>
                      <a:pt x="695" y="439"/>
                    </a:cubicBezTo>
                    <a:cubicBezTo>
                      <a:pt x="690" y="425"/>
                      <a:pt x="699" y="434"/>
                      <a:pt x="704" y="441"/>
                    </a:cubicBezTo>
                    <a:cubicBezTo>
                      <a:pt x="709" y="446"/>
                      <a:pt x="709" y="460"/>
                      <a:pt x="706" y="467"/>
                    </a:cubicBezTo>
                    <a:cubicBezTo>
                      <a:pt x="702" y="476"/>
                      <a:pt x="688" y="469"/>
                      <a:pt x="690" y="465"/>
                    </a:cubicBezTo>
                    <a:cubicBezTo>
                      <a:pt x="690" y="460"/>
                      <a:pt x="676" y="462"/>
                      <a:pt x="676" y="469"/>
                    </a:cubicBezTo>
                    <a:cubicBezTo>
                      <a:pt x="674" y="476"/>
                      <a:pt x="685" y="488"/>
                      <a:pt x="692" y="490"/>
                    </a:cubicBezTo>
                    <a:cubicBezTo>
                      <a:pt x="699" y="490"/>
                      <a:pt x="695" y="502"/>
                      <a:pt x="699" y="504"/>
                    </a:cubicBezTo>
                    <a:cubicBezTo>
                      <a:pt x="706" y="507"/>
                      <a:pt x="706" y="518"/>
                      <a:pt x="709" y="516"/>
                    </a:cubicBezTo>
                    <a:cubicBezTo>
                      <a:pt x="713" y="514"/>
                      <a:pt x="711" y="500"/>
                      <a:pt x="706" y="493"/>
                    </a:cubicBezTo>
                    <a:cubicBezTo>
                      <a:pt x="704" y="485"/>
                      <a:pt x="704" y="476"/>
                      <a:pt x="711" y="478"/>
                    </a:cubicBezTo>
                    <a:cubicBezTo>
                      <a:pt x="716" y="481"/>
                      <a:pt x="711" y="490"/>
                      <a:pt x="713" y="495"/>
                    </a:cubicBezTo>
                    <a:cubicBezTo>
                      <a:pt x="716" y="497"/>
                      <a:pt x="720" y="490"/>
                      <a:pt x="725" y="488"/>
                    </a:cubicBezTo>
                    <a:cubicBezTo>
                      <a:pt x="732" y="483"/>
                      <a:pt x="723" y="471"/>
                      <a:pt x="725" y="467"/>
                    </a:cubicBezTo>
                    <a:cubicBezTo>
                      <a:pt x="727" y="460"/>
                      <a:pt x="737" y="471"/>
                      <a:pt x="739" y="481"/>
                    </a:cubicBezTo>
                    <a:cubicBezTo>
                      <a:pt x="741" y="490"/>
                      <a:pt x="732" y="490"/>
                      <a:pt x="732" y="495"/>
                    </a:cubicBezTo>
                    <a:cubicBezTo>
                      <a:pt x="732" y="502"/>
                      <a:pt x="723" y="500"/>
                      <a:pt x="720" y="502"/>
                    </a:cubicBezTo>
                    <a:cubicBezTo>
                      <a:pt x="716" y="504"/>
                      <a:pt x="718" y="523"/>
                      <a:pt x="723" y="523"/>
                    </a:cubicBezTo>
                    <a:cubicBezTo>
                      <a:pt x="725" y="525"/>
                      <a:pt x="727" y="509"/>
                      <a:pt x="730" y="516"/>
                    </a:cubicBezTo>
                    <a:cubicBezTo>
                      <a:pt x="732" y="525"/>
                      <a:pt x="741" y="507"/>
                      <a:pt x="744" y="514"/>
                    </a:cubicBezTo>
                    <a:cubicBezTo>
                      <a:pt x="746" y="521"/>
                      <a:pt x="758" y="530"/>
                      <a:pt x="762" y="528"/>
                    </a:cubicBezTo>
                    <a:cubicBezTo>
                      <a:pt x="767" y="525"/>
                      <a:pt x="760" y="518"/>
                      <a:pt x="753" y="518"/>
                    </a:cubicBezTo>
                    <a:cubicBezTo>
                      <a:pt x="746" y="516"/>
                      <a:pt x="748" y="507"/>
                      <a:pt x="753" y="504"/>
                    </a:cubicBezTo>
                    <a:cubicBezTo>
                      <a:pt x="760" y="504"/>
                      <a:pt x="771" y="521"/>
                      <a:pt x="771" y="528"/>
                    </a:cubicBezTo>
                    <a:cubicBezTo>
                      <a:pt x="769" y="532"/>
                      <a:pt x="765" y="532"/>
                      <a:pt x="760" y="537"/>
                    </a:cubicBezTo>
                    <a:cubicBezTo>
                      <a:pt x="755" y="544"/>
                      <a:pt x="748" y="528"/>
                      <a:pt x="741" y="528"/>
                    </a:cubicBezTo>
                    <a:cubicBezTo>
                      <a:pt x="734" y="530"/>
                      <a:pt x="741" y="539"/>
                      <a:pt x="744" y="544"/>
                    </a:cubicBezTo>
                    <a:cubicBezTo>
                      <a:pt x="746" y="551"/>
                      <a:pt x="737" y="560"/>
                      <a:pt x="744" y="565"/>
                    </a:cubicBezTo>
                    <a:cubicBezTo>
                      <a:pt x="753" y="572"/>
                      <a:pt x="751" y="562"/>
                      <a:pt x="751" y="558"/>
                    </a:cubicBezTo>
                    <a:cubicBezTo>
                      <a:pt x="753" y="556"/>
                      <a:pt x="760" y="560"/>
                      <a:pt x="762" y="562"/>
                    </a:cubicBezTo>
                    <a:cubicBezTo>
                      <a:pt x="767" y="567"/>
                      <a:pt x="767" y="556"/>
                      <a:pt x="767" y="551"/>
                    </a:cubicBezTo>
                    <a:cubicBezTo>
                      <a:pt x="767" y="546"/>
                      <a:pt x="776" y="549"/>
                      <a:pt x="778" y="556"/>
                    </a:cubicBezTo>
                    <a:cubicBezTo>
                      <a:pt x="783" y="560"/>
                      <a:pt x="783" y="549"/>
                      <a:pt x="788" y="551"/>
                    </a:cubicBezTo>
                    <a:cubicBezTo>
                      <a:pt x="795" y="551"/>
                      <a:pt x="790" y="560"/>
                      <a:pt x="790" y="565"/>
                    </a:cubicBezTo>
                    <a:cubicBezTo>
                      <a:pt x="790" y="569"/>
                      <a:pt x="799" y="560"/>
                      <a:pt x="799" y="567"/>
                    </a:cubicBezTo>
                    <a:lnTo>
                      <a:pt x="799" y="569"/>
                    </a:lnTo>
                    <a:cubicBezTo>
                      <a:pt x="804" y="565"/>
                      <a:pt x="811" y="560"/>
                      <a:pt x="813" y="558"/>
                    </a:cubicBezTo>
                    <a:cubicBezTo>
                      <a:pt x="825" y="551"/>
                      <a:pt x="806" y="546"/>
                      <a:pt x="809" y="539"/>
                    </a:cubicBezTo>
                    <a:lnTo>
                      <a:pt x="809" y="539"/>
                    </a:lnTo>
                    <a:close/>
                    <a:moveTo>
                      <a:pt x="16" y="607"/>
                    </a:moveTo>
                    <a:lnTo>
                      <a:pt x="16" y="607"/>
                    </a:lnTo>
                    <a:cubicBezTo>
                      <a:pt x="27" y="602"/>
                      <a:pt x="32" y="595"/>
                      <a:pt x="27" y="590"/>
                    </a:cubicBezTo>
                    <a:cubicBezTo>
                      <a:pt x="23" y="583"/>
                      <a:pt x="6" y="609"/>
                      <a:pt x="16" y="607"/>
                    </a:cubicBezTo>
                    <a:lnTo>
                      <a:pt x="16" y="607"/>
                    </a:lnTo>
                    <a:close/>
                    <a:moveTo>
                      <a:pt x="95" y="562"/>
                    </a:moveTo>
                    <a:lnTo>
                      <a:pt x="95" y="562"/>
                    </a:lnTo>
                    <a:cubicBezTo>
                      <a:pt x="85" y="560"/>
                      <a:pt x="58" y="576"/>
                      <a:pt x="67" y="576"/>
                    </a:cubicBezTo>
                    <a:cubicBezTo>
                      <a:pt x="74" y="579"/>
                      <a:pt x="76" y="572"/>
                      <a:pt x="83" y="572"/>
                    </a:cubicBezTo>
                    <a:cubicBezTo>
                      <a:pt x="90" y="572"/>
                      <a:pt x="106" y="567"/>
                      <a:pt x="95" y="562"/>
                    </a:cubicBezTo>
                    <a:lnTo>
                      <a:pt x="95" y="562"/>
                    </a:lnTo>
                    <a:close/>
                    <a:moveTo>
                      <a:pt x="334" y="453"/>
                    </a:moveTo>
                    <a:lnTo>
                      <a:pt x="334" y="453"/>
                    </a:lnTo>
                    <a:cubicBezTo>
                      <a:pt x="334" y="448"/>
                      <a:pt x="327" y="448"/>
                      <a:pt x="318" y="458"/>
                    </a:cubicBezTo>
                    <a:cubicBezTo>
                      <a:pt x="309" y="469"/>
                      <a:pt x="299" y="476"/>
                      <a:pt x="299" y="481"/>
                    </a:cubicBezTo>
                    <a:cubicBezTo>
                      <a:pt x="297" y="485"/>
                      <a:pt x="286" y="478"/>
                      <a:pt x="283" y="485"/>
                    </a:cubicBezTo>
                    <a:cubicBezTo>
                      <a:pt x="279" y="493"/>
                      <a:pt x="286" y="507"/>
                      <a:pt x="292" y="502"/>
                    </a:cubicBezTo>
                    <a:cubicBezTo>
                      <a:pt x="299" y="497"/>
                      <a:pt x="299" y="502"/>
                      <a:pt x="304" y="502"/>
                    </a:cubicBezTo>
                    <a:cubicBezTo>
                      <a:pt x="306" y="502"/>
                      <a:pt x="327" y="490"/>
                      <a:pt x="332" y="483"/>
                    </a:cubicBezTo>
                    <a:cubicBezTo>
                      <a:pt x="334" y="476"/>
                      <a:pt x="323" y="474"/>
                      <a:pt x="323" y="469"/>
                    </a:cubicBezTo>
                    <a:cubicBezTo>
                      <a:pt x="323" y="465"/>
                      <a:pt x="332" y="465"/>
                      <a:pt x="339" y="462"/>
                    </a:cubicBezTo>
                    <a:cubicBezTo>
                      <a:pt x="344" y="460"/>
                      <a:pt x="334" y="458"/>
                      <a:pt x="334" y="453"/>
                    </a:cubicBezTo>
                    <a:lnTo>
                      <a:pt x="334" y="453"/>
                    </a:lnTo>
                    <a:close/>
                    <a:moveTo>
                      <a:pt x="34" y="397"/>
                    </a:moveTo>
                    <a:lnTo>
                      <a:pt x="34" y="397"/>
                    </a:lnTo>
                    <a:cubicBezTo>
                      <a:pt x="32" y="390"/>
                      <a:pt x="13" y="397"/>
                      <a:pt x="16" y="404"/>
                    </a:cubicBezTo>
                    <a:cubicBezTo>
                      <a:pt x="18" y="411"/>
                      <a:pt x="37" y="416"/>
                      <a:pt x="43" y="413"/>
                    </a:cubicBezTo>
                    <a:cubicBezTo>
                      <a:pt x="51" y="411"/>
                      <a:pt x="55" y="402"/>
                      <a:pt x="48" y="397"/>
                    </a:cubicBezTo>
                    <a:cubicBezTo>
                      <a:pt x="43" y="392"/>
                      <a:pt x="34" y="404"/>
                      <a:pt x="34" y="397"/>
                    </a:cubicBezTo>
                    <a:lnTo>
                      <a:pt x="34" y="397"/>
                    </a:lnTo>
                    <a:close/>
                    <a:moveTo>
                      <a:pt x="262" y="1440"/>
                    </a:moveTo>
                    <a:lnTo>
                      <a:pt x="262" y="1440"/>
                    </a:lnTo>
                    <a:cubicBezTo>
                      <a:pt x="250" y="1442"/>
                      <a:pt x="257" y="1470"/>
                      <a:pt x="265" y="1465"/>
                    </a:cubicBezTo>
                    <a:cubicBezTo>
                      <a:pt x="269" y="1463"/>
                      <a:pt x="276" y="1461"/>
                      <a:pt x="279" y="1456"/>
                    </a:cubicBezTo>
                    <a:cubicBezTo>
                      <a:pt x="283" y="1451"/>
                      <a:pt x="276" y="1437"/>
                      <a:pt x="262" y="1440"/>
                    </a:cubicBezTo>
                    <a:lnTo>
                      <a:pt x="262" y="1440"/>
                    </a:lnTo>
                    <a:close/>
                    <a:moveTo>
                      <a:pt x="248" y="1421"/>
                    </a:moveTo>
                    <a:lnTo>
                      <a:pt x="248" y="1421"/>
                    </a:lnTo>
                    <a:cubicBezTo>
                      <a:pt x="241" y="1423"/>
                      <a:pt x="246" y="1435"/>
                      <a:pt x="250" y="1433"/>
                    </a:cubicBezTo>
                    <a:cubicBezTo>
                      <a:pt x="257" y="1426"/>
                      <a:pt x="255" y="1421"/>
                      <a:pt x="248" y="1421"/>
                    </a:cubicBezTo>
                    <a:lnTo>
                      <a:pt x="248" y="1421"/>
                    </a:lnTo>
                    <a:close/>
                    <a:moveTo>
                      <a:pt x="174" y="1398"/>
                    </a:moveTo>
                    <a:lnTo>
                      <a:pt x="174" y="1398"/>
                    </a:lnTo>
                    <a:cubicBezTo>
                      <a:pt x="181" y="1405"/>
                      <a:pt x="185" y="1402"/>
                      <a:pt x="188" y="1398"/>
                    </a:cubicBezTo>
                    <a:cubicBezTo>
                      <a:pt x="188" y="1391"/>
                      <a:pt x="167" y="1391"/>
                      <a:pt x="174" y="1398"/>
                    </a:cubicBezTo>
                    <a:lnTo>
                      <a:pt x="174" y="1398"/>
                    </a:lnTo>
                    <a:close/>
                    <a:moveTo>
                      <a:pt x="206" y="1412"/>
                    </a:moveTo>
                    <a:lnTo>
                      <a:pt x="206" y="1412"/>
                    </a:lnTo>
                    <a:cubicBezTo>
                      <a:pt x="211" y="1419"/>
                      <a:pt x="218" y="1421"/>
                      <a:pt x="220" y="1414"/>
                    </a:cubicBezTo>
                    <a:cubicBezTo>
                      <a:pt x="225" y="1407"/>
                      <a:pt x="202" y="1405"/>
                      <a:pt x="206" y="1412"/>
                    </a:cubicBezTo>
                    <a:lnTo>
                      <a:pt x="206" y="1412"/>
                    </a:lnTo>
                    <a:close/>
                    <a:moveTo>
                      <a:pt x="2141" y="779"/>
                    </a:moveTo>
                    <a:lnTo>
                      <a:pt x="2141" y="779"/>
                    </a:lnTo>
                    <a:cubicBezTo>
                      <a:pt x="2139" y="773"/>
                      <a:pt x="2120" y="777"/>
                      <a:pt x="2111" y="770"/>
                    </a:cubicBezTo>
                    <a:cubicBezTo>
                      <a:pt x="2104" y="765"/>
                      <a:pt x="2088" y="796"/>
                      <a:pt x="2085" y="810"/>
                    </a:cubicBezTo>
                    <a:cubicBezTo>
                      <a:pt x="2081" y="822"/>
                      <a:pt x="2057" y="838"/>
                      <a:pt x="2057" y="838"/>
                    </a:cubicBezTo>
                    <a:lnTo>
                      <a:pt x="1985" y="838"/>
                    </a:lnTo>
                    <a:cubicBezTo>
                      <a:pt x="1981" y="838"/>
                      <a:pt x="1967" y="852"/>
                      <a:pt x="1957" y="859"/>
                    </a:cubicBezTo>
                    <a:lnTo>
                      <a:pt x="1957" y="861"/>
                    </a:lnTo>
                    <a:cubicBezTo>
                      <a:pt x="1964" y="873"/>
                      <a:pt x="1941" y="880"/>
                      <a:pt x="1916" y="880"/>
                    </a:cubicBezTo>
                    <a:cubicBezTo>
                      <a:pt x="1909" y="882"/>
                      <a:pt x="1904" y="882"/>
                      <a:pt x="1899" y="882"/>
                    </a:cubicBezTo>
                    <a:cubicBezTo>
                      <a:pt x="1899" y="884"/>
                      <a:pt x="1902" y="889"/>
                      <a:pt x="1902" y="891"/>
                    </a:cubicBezTo>
                    <a:cubicBezTo>
                      <a:pt x="1902" y="891"/>
                      <a:pt x="1897" y="894"/>
                      <a:pt x="1895" y="896"/>
                    </a:cubicBezTo>
                    <a:cubicBezTo>
                      <a:pt x="1890" y="903"/>
                      <a:pt x="1862" y="917"/>
                      <a:pt x="1846" y="927"/>
                    </a:cubicBezTo>
                    <a:cubicBezTo>
                      <a:pt x="1827" y="936"/>
                      <a:pt x="1804" y="931"/>
                      <a:pt x="1804" y="917"/>
                    </a:cubicBezTo>
                    <a:cubicBezTo>
                      <a:pt x="1804" y="903"/>
                      <a:pt x="1816" y="905"/>
                      <a:pt x="1820" y="912"/>
                    </a:cubicBezTo>
                    <a:cubicBezTo>
                      <a:pt x="1820" y="915"/>
                      <a:pt x="1823" y="912"/>
                      <a:pt x="1827" y="910"/>
                    </a:cubicBezTo>
                    <a:cubicBezTo>
                      <a:pt x="1823" y="905"/>
                      <a:pt x="1823" y="898"/>
                      <a:pt x="1825" y="894"/>
                    </a:cubicBezTo>
                    <a:cubicBezTo>
                      <a:pt x="1820" y="891"/>
                      <a:pt x="1827" y="870"/>
                      <a:pt x="1816" y="866"/>
                    </a:cubicBezTo>
                    <a:cubicBezTo>
                      <a:pt x="1806" y="861"/>
                      <a:pt x="1792" y="882"/>
                      <a:pt x="1795" y="870"/>
                    </a:cubicBezTo>
                    <a:cubicBezTo>
                      <a:pt x="1797" y="857"/>
                      <a:pt x="1813" y="847"/>
                      <a:pt x="1802" y="831"/>
                    </a:cubicBezTo>
                    <a:cubicBezTo>
                      <a:pt x="1792" y="814"/>
                      <a:pt x="1774" y="814"/>
                      <a:pt x="1769" y="826"/>
                    </a:cubicBezTo>
                    <a:cubicBezTo>
                      <a:pt x="1767" y="840"/>
                      <a:pt x="1753" y="833"/>
                      <a:pt x="1748" y="843"/>
                    </a:cubicBezTo>
                    <a:cubicBezTo>
                      <a:pt x="1743" y="852"/>
                      <a:pt x="1739" y="873"/>
                      <a:pt x="1741" y="889"/>
                    </a:cubicBezTo>
                    <a:cubicBezTo>
                      <a:pt x="1746" y="903"/>
                      <a:pt x="1741" y="910"/>
                      <a:pt x="1727" y="919"/>
                    </a:cubicBezTo>
                    <a:cubicBezTo>
                      <a:pt x="1713" y="929"/>
                      <a:pt x="1706" y="908"/>
                      <a:pt x="1711" y="880"/>
                    </a:cubicBezTo>
                    <a:cubicBezTo>
                      <a:pt x="1716" y="861"/>
                      <a:pt x="1725" y="843"/>
                      <a:pt x="1716" y="843"/>
                    </a:cubicBezTo>
                    <a:cubicBezTo>
                      <a:pt x="1706" y="843"/>
                      <a:pt x="1727" y="819"/>
                      <a:pt x="1748" y="814"/>
                    </a:cubicBezTo>
                    <a:cubicBezTo>
                      <a:pt x="1767" y="810"/>
                      <a:pt x="1792" y="812"/>
                      <a:pt x="1792" y="805"/>
                    </a:cubicBezTo>
                    <a:lnTo>
                      <a:pt x="1795" y="803"/>
                    </a:lnTo>
                    <a:cubicBezTo>
                      <a:pt x="1790" y="800"/>
                      <a:pt x="1785" y="798"/>
                      <a:pt x="1783" y="796"/>
                    </a:cubicBezTo>
                    <a:lnTo>
                      <a:pt x="1781" y="798"/>
                    </a:lnTo>
                    <a:cubicBezTo>
                      <a:pt x="1771" y="805"/>
                      <a:pt x="1774" y="791"/>
                      <a:pt x="1760" y="791"/>
                    </a:cubicBezTo>
                    <a:cubicBezTo>
                      <a:pt x="1746" y="791"/>
                      <a:pt x="1732" y="803"/>
                      <a:pt x="1720" y="798"/>
                    </a:cubicBezTo>
                    <a:cubicBezTo>
                      <a:pt x="1709" y="791"/>
                      <a:pt x="1716" y="784"/>
                      <a:pt x="1704" y="784"/>
                    </a:cubicBezTo>
                    <a:cubicBezTo>
                      <a:pt x="1695" y="784"/>
                      <a:pt x="1713" y="765"/>
                      <a:pt x="1697" y="773"/>
                    </a:cubicBezTo>
                    <a:cubicBezTo>
                      <a:pt x="1683" y="782"/>
                      <a:pt x="1660" y="803"/>
                      <a:pt x="1648" y="793"/>
                    </a:cubicBezTo>
                    <a:cubicBezTo>
                      <a:pt x="1639" y="784"/>
                      <a:pt x="1630" y="796"/>
                      <a:pt x="1623" y="789"/>
                    </a:cubicBezTo>
                    <a:cubicBezTo>
                      <a:pt x="1613" y="782"/>
                      <a:pt x="1648" y="761"/>
                      <a:pt x="1664" y="761"/>
                    </a:cubicBezTo>
                    <a:cubicBezTo>
                      <a:pt x="1669" y="761"/>
                      <a:pt x="1671" y="758"/>
                      <a:pt x="1676" y="756"/>
                    </a:cubicBezTo>
                    <a:cubicBezTo>
                      <a:pt x="1667" y="754"/>
                      <a:pt x="1648" y="747"/>
                      <a:pt x="1644" y="752"/>
                    </a:cubicBezTo>
                    <a:cubicBezTo>
                      <a:pt x="1639" y="758"/>
                      <a:pt x="1632" y="754"/>
                      <a:pt x="1627" y="749"/>
                    </a:cubicBezTo>
                    <a:cubicBezTo>
                      <a:pt x="1623" y="745"/>
                      <a:pt x="1616" y="752"/>
                      <a:pt x="1609" y="742"/>
                    </a:cubicBezTo>
                    <a:cubicBezTo>
                      <a:pt x="1602" y="733"/>
                      <a:pt x="1595" y="740"/>
                      <a:pt x="1590" y="742"/>
                    </a:cubicBezTo>
                    <a:cubicBezTo>
                      <a:pt x="1585" y="745"/>
                      <a:pt x="1578" y="738"/>
                      <a:pt x="1572" y="735"/>
                    </a:cubicBezTo>
                    <a:cubicBezTo>
                      <a:pt x="1562" y="733"/>
                      <a:pt x="1569" y="724"/>
                      <a:pt x="1562" y="719"/>
                    </a:cubicBezTo>
                    <a:cubicBezTo>
                      <a:pt x="1555" y="714"/>
                      <a:pt x="1555" y="728"/>
                      <a:pt x="1555" y="728"/>
                    </a:cubicBezTo>
                    <a:lnTo>
                      <a:pt x="969" y="733"/>
                    </a:lnTo>
                    <a:cubicBezTo>
                      <a:pt x="971" y="733"/>
                      <a:pt x="971" y="733"/>
                      <a:pt x="971" y="735"/>
                    </a:cubicBezTo>
                    <a:cubicBezTo>
                      <a:pt x="978" y="742"/>
                      <a:pt x="974" y="747"/>
                      <a:pt x="976" y="756"/>
                    </a:cubicBezTo>
                    <a:cubicBezTo>
                      <a:pt x="978" y="765"/>
                      <a:pt x="976" y="779"/>
                      <a:pt x="969" y="779"/>
                    </a:cubicBezTo>
                    <a:cubicBezTo>
                      <a:pt x="962" y="779"/>
                      <a:pt x="962" y="770"/>
                      <a:pt x="967" y="768"/>
                    </a:cubicBezTo>
                    <a:cubicBezTo>
                      <a:pt x="971" y="765"/>
                      <a:pt x="969" y="754"/>
                      <a:pt x="965" y="754"/>
                    </a:cubicBezTo>
                    <a:cubicBezTo>
                      <a:pt x="960" y="754"/>
                      <a:pt x="960" y="752"/>
                      <a:pt x="960" y="747"/>
                    </a:cubicBezTo>
                    <a:cubicBezTo>
                      <a:pt x="951" y="749"/>
                      <a:pt x="939" y="749"/>
                      <a:pt x="925" y="747"/>
                    </a:cubicBezTo>
                    <a:cubicBezTo>
                      <a:pt x="925" y="747"/>
                      <a:pt x="927" y="747"/>
                      <a:pt x="927" y="749"/>
                    </a:cubicBezTo>
                    <a:cubicBezTo>
                      <a:pt x="927" y="754"/>
                      <a:pt x="930" y="765"/>
                      <a:pt x="937" y="777"/>
                    </a:cubicBezTo>
                    <a:cubicBezTo>
                      <a:pt x="944" y="786"/>
                      <a:pt x="939" y="793"/>
                      <a:pt x="946" y="796"/>
                    </a:cubicBezTo>
                    <a:cubicBezTo>
                      <a:pt x="953" y="800"/>
                      <a:pt x="953" y="805"/>
                      <a:pt x="946" y="803"/>
                    </a:cubicBezTo>
                    <a:cubicBezTo>
                      <a:pt x="939" y="803"/>
                      <a:pt x="944" y="807"/>
                      <a:pt x="941" y="824"/>
                    </a:cubicBezTo>
                    <a:cubicBezTo>
                      <a:pt x="939" y="838"/>
                      <a:pt x="941" y="866"/>
                      <a:pt x="939" y="875"/>
                    </a:cubicBezTo>
                    <a:cubicBezTo>
                      <a:pt x="937" y="884"/>
                      <a:pt x="927" y="898"/>
                      <a:pt x="934" y="908"/>
                    </a:cubicBezTo>
                    <a:cubicBezTo>
                      <a:pt x="939" y="917"/>
                      <a:pt x="944" y="931"/>
                      <a:pt x="941" y="943"/>
                    </a:cubicBezTo>
                    <a:cubicBezTo>
                      <a:pt x="937" y="955"/>
                      <a:pt x="937" y="961"/>
                      <a:pt x="944" y="971"/>
                    </a:cubicBezTo>
                    <a:cubicBezTo>
                      <a:pt x="948" y="980"/>
                      <a:pt x="944" y="994"/>
                      <a:pt x="948" y="999"/>
                    </a:cubicBezTo>
                    <a:cubicBezTo>
                      <a:pt x="955" y="1001"/>
                      <a:pt x="960" y="1008"/>
                      <a:pt x="965" y="1017"/>
                    </a:cubicBezTo>
                    <a:cubicBezTo>
                      <a:pt x="971" y="1024"/>
                      <a:pt x="976" y="1020"/>
                      <a:pt x="976" y="1029"/>
                    </a:cubicBezTo>
                    <a:cubicBezTo>
                      <a:pt x="976" y="1039"/>
                      <a:pt x="976" y="1039"/>
                      <a:pt x="985" y="1043"/>
                    </a:cubicBezTo>
                    <a:cubicBezTo>
                      <a:pt x="992" y="1046"/>
                      <a:pt x="988" y="1055"/>
                      <a:pt x="988" y="1060"/>
                    </a:cubicBezTo>
                    <a:cubicBezTo>
                      <a:pt x="988" y="1064"/>
                      <a:pt x="997" y="1071"/>
                      <a:pt x="1009" y="1083"/>
                    </a:cubicBezTo>
                    <a:cubicBezTo>
                      <a:pt x="1023" y="1094"/>
                      <a:pt x="1011" y="1101"/>
                      <a:pt x="1020" y="1101"/>
                    </a:cubicBezTo>
                    <a:cubicBezTo>
                      <a:pt x="1030" y="1101"/>
                      <a:pt x="1039" y="1108"/>
                      <a:pt x="1046" y="1113"/>
                    </a:cubicBezTo>
                    <a:cubicBezTo>
                      <a:pt x="1055" y="1120"/>
                      <a:pt x="1057" y="1115"/>
                      <a:pt x="1064" y="1118"/>
                    </a:cubicBezTo>
                    <a:cubicBezTo>
                      <a:pt x="1071" y="1118"/>
                      <a:pt x="1083" y="1132"/>
                      <a:pt x="1085" y="1141"/>
                    </a:cubicBezTo>
                    <a:cubicBezTo>
                      <a:pt x="1085" y="1146"/>
                      <a:pt x="1088" y="1151"/>
                      <a:pt x="1090" y="1155"/>
                    </a:cubicBezTo>
                    <a:lnTo>
                      <a:pt x="1139" y="1148"/>
                    </a:lnTo>
                    <a:cubicBezTo>
                      <a:pt x="1139" y="1148"/>
                      <a:pt x="1153" y="1157"/>
                      <a:pt x="1162" y="1160"/>
                    </a:cubicBezTo>
                    <a:cubicBezTo>
                      <a:pt x="1169" y="1162"/>
                      <a:pt x="1216" y="1178"/>
                      <a:pt x="1216" y="1178"/>
                    </a:cubicBezTo>
                    <a:lnTo>
                      <a:pt x="1276" y="1178"/>
                    </a:lnTo>
                    <a:lnTo>
                      <a:pt x="1283" y="1169"/>
                    </a:lnTo>
                    <a:lnTo>
                      <a:pt x="1318" y="1169"/>
                    </a:lnTo>
                    <a:cubicBezTo>
                      <a:pt x="1318" y="1169"/>
                      <a:pt x="1339" y="1190"/>
                      <a:pt x="1341" y="1192"/>
                    </a:cubicBezTo>
                    <a:cubicBezTo>
                      <a:pt x="1343" y="1192"/>
                      <a:pt x="1355" y="1202"/>
                      <a:pt x="1355" y="1209"/>
                    </a:cubicBezTo>
                    <a:cubicBezTo>
                      <a:pt x="1355" y="1213"/>
                      <a:pt x="1358" y="1220"/>
                      <a:pt x="1362" y="1223"/>
                    </a:cubicBezTo>
                    <a:cubicBezTo>
                      <a:pt x="1367" y="1225"/>
                      <a:pt x="1385" y="1234"/>
                      <a:pt x="1388" y="1234"/>
                    </a:cubicBezTo>
                    <a:cubicBezTo>
                      <a:pt x="1390" y="1234"/>
                      <a:pt x="1395" y="1213"/>
                      <a:pt x="1404" y="1216"/>
                    </a:cubicBezTo>
                    <a:cubicBezTo>
                      <a:pt x="1413" y="1216"/>
                      <a:pt x="1437" y="1223"/>
                      <a:pt x="1441" y="1237"/>
                    </a:cubicBezTo>
                    <a:cubicBezTo>
                      <a:pt x="1446" y="1251"/>
                      <a:pt x="1457" y="1263"/>
                      <a:pt x="1462" y="1265"/>
                    </a:cubicBezTo>
                    <a:cubicBezTo>
                      <a:pt x="1464" y="1269"/>
                      <a:pt x="1464" y="1276"/>
                      <a:pt x="1467" y="1281"/>
                    </a:cubicBezTo>
                    <a:cubicBezTo>
                      <a:pt x="1469" y="1286"/>
                      <a:pt x="1469" y="1295"/>
                      <a:pt x="1471" y="1295"/>
                    </a:cubicBezTo>
                    <a:cubicBezTo>
                      <a:pt x="1476" y="1295"/>
                      <a:pt x="1495" y="1307"/>
                      <a:pt x="1502" y="1304"/>
                    </a:cubicBezTo>
                    <a:cubicBezTo>
                      <a:pt x="1504" y="1304"/>
                      <a:pt x="1509" y="1307"/>
                      <a:pt x="1511" y="1309"/>
                    </a:cubicBezTo>
                    <a:cubicBezTo>
                      <a:pt x="1511" y="1293"/>
                      <a:pt x="1495" y="1288"/>
                      <a:pt x="1504" y="1281"/>
                    </a:cubicBezTo>
                    <a:cubicBezTo>
                      <a:pt x="1516" y="1272"/>
                      <a:pt x="1504" y="1265"/>
                      <a:pt x="1511" y="1260"/>
                    </a:cubicBezTo>
                    <a:cubicBezTo>
                      <a:pt x="1516" y="1258"/>
                      <a:pt x="1525" y="1253"/>
                      <a:pt x="1525" y="1248"/>
                    </a:cubicBezTo>
                    <a:cubicBezTo>
                      <a:pt x="1525" y="1241"/>
                      <a:pt x="1532" y="1241"/>
                      <a:pt x="1539" y="1244"/>
                    </a:cubicBezTo>
                    <a:cubicBezTo>
                      <a:pt x="1546" y="1244"/>
                      <a:pt x="1560" y="1230"/>
                      <a:pt x="1560" y="1225"/>
                    </a:cubicBezTo>
                    <a:cubicBezTo>
                      <a:pt x="1557" y="1220"/>
                      <a:pt x="1560" y="1218"/>
                      <a:pt x="1569" y="1220"/>
                    </a:cubicBezTo>
                    <a:cubicBezTo>
                      <a:pt x="1578" y="1223"/>
                      <a:pt x="1576" y="1211"/>
                      <a:pt x="1583" y="1213"/>
                    </a:cubicBezTo>
                    <a:cubicBezTo>
                      <a:pt x="1588" y="1213"/>
                      <a:pt x="1592" y="1218"/>
                      <a:pt x="1592" y="1213"/>
                    </a:cubicBezTo>
                    <a:cubicBezTo>
                      <a:pt x="1595" y="1209"/>
                      <a:pt x="1599" y="1211"/>
                      <a:pt x="1604" y="1216"/>
                    </a:cubicBezTo>
                    <a:cubicBezTo>
                      <a:pt x="1609" y="1220"/>
                      <a:pt x="1620" y="1223"/>
                      <a:pt x="1620" y="1216"/>
                    </a:cubicBezTo>
                    <a:cubicBezTo>
                      <a:pt x="1623" y="1209"/>
                      <a:pt x="1630" y="1216"/>
                      <a:pt x="1634" y="1223"/>
                    </a:cubicBezTo>
                    <a:cubicBezTo>
                      <a:pt x="1641" y="1230"/>
                      <a:pt x="1644" y="1227"/>
                      <a:pt x="1653" y="1227"/>
                    </a:cubicBezTo>
                    <a:cubicBezTo>
                      <a:pt x="1662" y="1230"/>
                      <a:pt x="1662" y="1227"/>
                      <a:pt x="1662" y="1220"/>
                    </a:cubicBezTo>
                    <a:cubicBezTo>
                      <a:pt x="1662" y="1216"/>
                      <a:pt x="1671" y="1232"/>
                      <a:pt x="1681" y="1234"/>
                    </a:cubicBezTo>
                    <a:cubicBezTo>
                      <a:pt x="1690" y="1234"/>
                      <a:pt x="1683" y="1227"/>
                      <a:pt x="1676" y="1223"/>
                    </a:cubicBezTo>
                    <a:cubicBezTo>
                      <a:pt x="1669" y="1218"/>
                      <a:pt x="1678" y="1216"/>
                      <a:pt x="1671" y="1211"/>
                    </a:cubicBezTo>
                    <a:cubicBezTo>
                      <a:pt x="1667" y="1206"/>
                      <a:pt x="1681" y="1202"/>
                      <a:pt x="1690" y="1202"/>
                    </a:cubicBezTo>
                    <a:cubicBezTo>
                      <a:pt x="1702" y="1202"/>
                      <a:pt x="1702" y="1204"/>
                      <a:pt x="1706" y="1199"/>
                    </a:cubicBezTo>
                    <a:cubicBezTo>
                      <a:pt x="1711" y="1192"/>
                      <a:pt x="1716" y="1199"/>
                      <a:pt x="1716" y="1204"/>
                    </a:cubicBezTo>
                    <a:cubicBezTo>
                      <a:pt x="1716" y="1209"/>
                      <a:pt x="1732" y="1202"/>
                      <a:pt x="1743" y="1202"/>
                    </a:cubicBezTo>
                    <a:cubicBezTo>
                      <a:pt x="1753" y="1202"/>
                      <a:pt x="1762" y="1209"/>
                      <a:pt x="1762" y="1216"/>
                    </a:cubicBezTo>
                    <a:cubicBezTo>
                      <a:pt x="1764" y="1220"/>
                      <a:pt x="1769" y="1223"/>
                      <a:pt x="1776" y="1218"/>
                    </a:cubicBezTo>
                    <a:cubicBezTo>
                      <a:pt x="1783" y="1211"/>
                      <a:pt x="1790" y="1204"/>
                      <a:pt x="1797" y="1211"/>
                    </a:cubicBezTo>
                    <a:cubicBezTo>
                      <a:pt x="1804" y="1218"/>
                      <a:pt x="1811" y="1227"/>
                      <a:pt x="1818" y="1234"/>
                    </a:cubicBezTo>
                    <a:cubicBezTo>
                      <a:pt x="1827" y="1241"/>
                      <a:pt x="1813" y="1253"/>
                      <a:pt x="1818" y="1258"/>
                    </a:cubicBezTo>
                    <a:cubicBezTo>
                      <a:pt x="1823" y="1265"/>
                      <a:pt x="1818" y="1274"/>
                      <a:pt x="1827" y="1279"/>
                    </a:cubicBezTo>
                    <a:cubicBezTo>
                      <a:pt x="1837" y="1286"/>
                      <a:pt x="1830" y="1300"/>
                      <a:pt x="1837" y="1302"/>
                    </a:cubicBezTo>
                    <a:cubicBezTo>
                      <a:pt x="1844" y="1304"/>
                      <a:pt x="1851" y="1316"/>
                      <a:pt x="1851" y="1321"/>
                    </a:cubicBezTo>
                    <a:cubicBezTo>
                      <a:pt x="1851" y="1325"/>
                      <a:pt x="1867" y="1330"/>
                      <a:pt x="1867" y="1323"/>
                    </a:cubicBezTo>
                    <a:cubicBezTo>
                      <a:pt x="1867" y="1316"/>
                      <a:pt x="1876" y="1307"/>
                      <a:pt x="1876" y="1297"/>
                    </a:cubicBezTo>
                    <a:cubicBezTo>
                      <a:pt x="1876" y="1290"/>
                      <a:pt x="1871" y="1263"/>
                      <a:pt x="1864" y="1256"/>
                    </a:cubicBezTo>
                    <a:cubicBezTo>
                      <a:pt x="1857" y="1246"/>
                      <a:pt x="1867" y="1244"/>
                      <a:pt x="1857" y="1234"/>
                    </a:cubicBezTo>
                    <a:cubicBezTo>
                      <a:pt x="1851" y="1225"/>
                      <a:pt x="1846" y="1206"/>
                      <a:pt x="1846" y="1192"/>
                    </a:cubicBezTo>
                    <a:cubicBezTo>
                      <a:pt x="1846" y="1178"/>
                      <a:pt x="1864" y="1155"/>
                      <a:pt x="1871" y="1148"/>
                    </a:cubicBezTo>
                    <a:cubicBezTo>
                      <a:pt x="1878" y="1141"/>
                      <a:pt x="1888" y="1146"/>
                      <a:pt x="1890" y="1139"/>
                    </a:cubicBezTo>
                    <a:cubicBezTo>
                      <a:pt x="1892" y="1129"/>
                      <a:pt x="1902" y="1120"/>
                      <a:pt x="1909" y="1120"/>
                    </a:cubicBezTo>
                    <a:cubicBezTo>
                      <a:pt x="1913" y="1120"/>
                      <a:pt x="1920" y="1122"/>
                      <a:pt x="1920" y="1115"/>
                    </a:cubicBezTo>
                    <a:cubicBezTo>
                      <a:pt x="1920" y="1111"/>
                      <a:pt x="1929" y="1101"/>
                      <a:pt x="1943" y="1101"/>
                    </a:cubicBezTo>
                    <a:cubicBezTo>
                      <a:pt x="1955" y="1099"/>
                      <a:pt x="1948" y="1092"/>
                      <a:pt x="1946" y="1087"/>
                    </a:cubicBezTo>
                    <a:cubicBezTo>
                      <a:pt x="1941" y="1080"/>
                      <a:pt x="1948" y="1076"/>
                      <a:pt x="1950" y="1078"/>
                    </a:cubicBezTo>
                    <a:cubicBezTo>
                      <a:pt x="1953" y="1083"/>
                      <a:pt x="1960" y="1083"/>
                      <a:pt x="1964" y="1080"/>
                    </a:cubicBezTo>
                    <a:cubicBezTo>
                      <a:pt x="1969" y="1076"/>
                      <a:pt x="1981" y="1066"/>
                      <a:pt x="1969" y="1066"/>
                    </a:cubicBezTo>
                    <a:cubicBezTo>
                      <a:pt x="1960" y="1066"/>
                      <a:pt x="1957" y="1062"/>
                      <a:pt x="1962" y="1060"/>
                    </a:cubicBezTo>
                    <a:cubicBezTo>
                      <a:pt x="1969" y="1057"/>
                      <a:pt x="1964" y="1046"/>
                      <a:pt x="1955" y="1046"/>
                    </a:cubicBezTo>
                    <a:cubicBezTo>
                      <a:pt x="1948" y="1046"/>
                      <a:pt x="1950" y="1041"/>
                      <a:pt x="1955" y="1034"/>
                    </a:cubicBezTo>
                    <a:cubicBezTo>
                      <a:pt x="1960" y="1029"/>
                      <a:pt x="1948" y="1022"/>
                      <a:pt x="1941" y="1017"/>
                    </a:cubicBezTo>
                    <a:cubicBezTo>
                      <a:pt x="1934" y="1013"/>
                      <a:pt x="1946" y="1010"/>
                      <a:pt x="1950" y="1010"/>
                    </a:cubicBezTo>
                    <a:cubicBezTo>
                      <a:pt x="1955" y="1008"/>
                      <a:pt x="1950" y="987"/>
                      <a:pt x="1953" y="982"/>
                    </a:cubicBezTo>
                    <a:cubicBezTo>
                      <a:pt x="1955" y="975"/>
                      <a:pt x="1964" y="975"/>
                      <a:pt x="1960" y="982"/>
                    </a:cubicBezTo>
                    <a:cubicBezTo>
                      <a:pt x="1957" y="987"/>
                      <a:pt x="1953" y="994"/>
                      <a:pt x="1957" y="1003"/>
                    </a:cubicBezTo>
                    <a:cubicBezTo>
                      <a:pt x="1964" y="1010"/>
                      <a:pt x="1967" y="1017"/>
                      <a:pt x="1964" y="1027"/>
                    </a:cubicBezTo>
                    <a:cubicBezTo>
                      <a:pt x="1962" y="1039"/>
                      <a:pt x="1967" y="1036"/>
                      <a:pt x="1974" y="1022"/>
                    </a:cubicBezTo>
                    <a:cubicBezTo>
                      <a:pt x="1981" y="1008"/>
                      <a:pt x="1981" y="994"/>
                      <a:pt x="1976" y="994"/>
                    </a:cubicBezTo>
                    <a:cubicBezTo>
                      <a:pt x="1971" y="992"/>
                      <a:pt x="1971" y="978"/>
                      <a:pt x="1978" y="985"/>
                    </a:cubicBezTo>
                    <a:cubicBezTo>
                      <a:pt x="1983" y="992"/>
                      <a:pt x="1985" y="992"/>
                      <a:pt x="1992" y="985"/>
                    </a:cubicBezTo>
                    <a:cubicBezTo>
                      <a:pt x="2002" y="975"/>
                      <a:pt x="2009" y="961"/>
                      <a:pt x="2004" y="957"/>
                    </a:cubicBezTo>
                    <a:cubicBezTo>
                      <a:pt x="1999" y="955"/>
                      <a:pt x="2006" y="950"/>
                      <a:pt x="2016" y="952"/>
                    </a:cubicBezTo>
                    <a:cubicBezTo>
                      <a:pt x="2025" y="952"/>
                      <a:pt x="2046" y="945"/>
                      <a:pt x="2046" y="943"/>
                    </a:cubicBezTo>
                    <a:cubicBezTo>
                      <a:pt x="2050" y="934"/>
                      <a:pt x="2016" y="948"/>
                      <a:pt x="2016" y="943"/>
                    </a:cubicBezTo>
                    <a:cubicBezTo>
                      <a:pt x="2016" y="936"/>
                      <a:pt x="2039" y="931"/>
                      <a:pt x="2048" y="931"/>
                    </a:cubicBezTo>
                    <a:cubicBezTo>
                      <a:pt x="2060" y="931"/>
                      <a:pt x="2055" y="915"/>
                      <a:pt x="2060" y="922"/>
                    </a:cubicBezTo>
                    <a:cubicBezTo>
                      <a:pt x="2064" y="929"/>
                      <a:pt x="2071" y="927"/>
                      <a:pt x="2076" y="924"/>
                    </a:cubicBezTo>
                    <a:cubicBezTo>
                      <a:pt x="2083" y="919"/>
                      <a:pt x="2078" y="908"/>
                      <a:pt x="2071" y="908"/>
                    </a:cubicBezTo>
                    <a:cubicBezTo>
                      <a:pt x="2064" y="905"/>
                      <a:pt x="2076" y="901"/>
                      <a:pt x="2074" y="896"/>
                    </a:cubicBezTo>
                    <a:cubicBezTo>
                      <a:pt x="2071" y="891"/>
                      <a:pt x="2078" y="875"/>
                      <a:pt x="2088" y="873"/>
                    </a:cubicBezTo>
                    <a:cubicBezTo>
                      <a:pt x="2097" y="870"/>
                      <a:pt x="2092" y="866"/>
                      <a:pt x="2099" y="866"/>
                    </a:cubicBezTo>
                    <a:cubicBezTo>
                      <a:pt x="2109" y="866"/>
                      <a:pt x="2109" y="857"/>
                      <a:pt x="2116" y="849"/>
                    </a:cubicBezTo>
                    <a:cubicBezTo>
                      <a:pt x="2123" y="843"/>
                      <a:pt x="2132" y="861"/>
                      <a:pt x="2141" y="852"/>
                    </a:cubicBezTo>
                    <a:cubicBezTo>
                      <a:pt x="2146" y="847"/>
                      <a:pt x="2153" y="843"/>
                      <a:pt x="2157" y="838"/>
                    </a:cubicBezTo>
                    <a:cubicBezTo>
                      <a:pt x="2134" y="807"/>
                      <a:pt x="2141" y="784"/>
                      <a:pt x="2141" y="779"/>
                    </a:cubicBezTo>
                    <a:lnTo>
                      <a:pt x="2141" y="77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5" name="Freeform 433">
                <a:extLst>
                  <a:ext uri="{FF2B5EF4-FFF2-40B4-BE49-F238E27FC236}">
                    <a16:creationId xmlns:a16="http://schemas.microsoft.com/office/drawing/2014/main" id="{41F28E49-8FBB-66C8-4B29-DCB3052868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2" y="1232"/>
                <a:ext cx="1296" cy="886"/>
              </a:xfrm>
              <a:custGeom>
                <a:avLst/>
                <a:gdLst>
                  <a:gd name="T0" fmla="*/ 676 w 2157"/>
                  <a:gd name="T1" fmla="*/ 418 h 1470"/>
                  <a:gd name="T2" fmla="*/ 574 w 2157"/>
                  <a:gd name="T3" fmla="*/ 392 h 1470"/>
                  <a:gd name="T4" fmla="*/ 402 w 2157"/>
                  <a:gd name="T5" fmla="*/ 35 h 1470"/>
                  <a:gd name="T6" fmla="*/ 269 w 2157"/>
                  <a:gd name="T7" fmla="*/ 17 h 1470"/>
                  <a:gd name="T8" fmla="*/ 169 w 2157"/>
                  <a:gd name="T9" fmla="*/ 28 h 1470"/>
                  <a:gd name="T10" fmla="*/ 39 w 2157"/>
                  <a:gd name="T11" fmla="*/ 98 h 1470"/>
                  <a:gd name="T12" fmla="*/ 158 w 2157"/>
                  <a:gd name="T13" fmla="*/ 187 h 1470"/>
                  <a:gd name="T14" fmla="*/ 48 w 2157"/>
                  <a:gd name="T15" fmla="*/ 196 h 1470"/>
                  <a:gd name="T16" fmla="*/ 90 w 2157"/>
                  <a:gd name="T17" fmla="*/ 254 h 1470"/>
                  <a:gd name="T18" fmla="*/ 106 w 2157"/>
                  <a:gd name="T19" fmla="*/ 306 h 1470"/>
                  <a:gd name="T20" fmla="*/ 58 w 2157"/>
                  <a:gd name="T21" fmla="*/ 388 h 1470"/>
                  <a:gd name="T22" fmla="*/ 148 w 2157"/>
                  <a:gd name="T23" fmla="*/ 441 h 1470"/>
                  <a:gd name="T24" fmla="*/ 216 w 2157"/>
                  <a:gd name="T25" fmla="*/ 483 h 1470"/>
                  <a:gd name="T26" fmla="*/ 139 w 2157"/>
                  <a:gd name="T27" fmla="*/ 549 h 1470"/>
                  <a:gd name="T28" fmla="*/ 250 w 2157"/>
                  <a:gd name="T29" fmla="*/ 485 h 1470"/>
                  <a:gd name="T30" fmla="*/ 309 w 2157"/>
                  <a:gd name="T31" fmla="*/ 416 h 1470"/>
                  <a:gd name="T32" fmla="*/ 381 w 2157"/>
                  <a:gd name="T33" fmla="*/ 373 h 1470"/>
                  <a:gd name="T34" fmla="*/ 395 w 2157"/>
                  <a:gd name="T35" fmla="*/ 406 h 1470"/>
                  <a:gd name="T36" fmla="*/ 450 w 2157"/>
                  <a:gd name="T37" fmla="*/ 376 h 1470"/>
                  <a:gd name="T38" fmla="*/ 492 w 2157"/>
                  <a:gd name="T39" fmla="*/ 395 h 1470"/>
                  <a:gd name="T40" fmla="*/ 613 w 2157"/>
                  <a:gd name="T41" fmla="*/ 425 h 1470"/>
                  <a:gd name="T42" fmla="*/ 704 w 2157"/>
                  <a:gd name="T43" fmla="*/ 441 h 1470"/>
                  <a:gd name="T44" fmla="*/ 709 w 2157"/>
                  <a:gd name="T45" fmla="*/ 516 h 1470"/>
                  <a:gd name="T46" fmla="*/ 739 w 2157"/>
                  <a:gd name="T47" fmla="*/ 481 h 1470"/>
                  <a:gd name="T48" fmla="*/ 762 w 2157"/>
                  <a:gd name="T49" fmla="*/ 528 h 1470"/>
                  <a:gd name="T50" fmla="*/ 744 w 2157"/>
                  <a:gd name="T51" fmla="*/ 544 h 1470"/>
                  <a:gd name="T52" fmla="*/ 788 w 2157"/>
                  <a:gd name="T53" fmla="*/ 551 h 1470"/>
                  <a:gd name="T54" fmla="*/ 16 w 2157"/>
                  <a:gd name="T55" fmla="*/ 607 h 1470"/>
                  <a:gd name="T56" fmla="*/ 67 w 2157"/>
                  <a:gd name="T57" fmla="*/ 576 h 1470"/>
                  <a:gd name="T58" fmla="*/ 299 w 2157"/>
                  <a:gd name="T59" fmla="*/ 481 h 1470"/>
                  <a:gd name="T60" fmla="*/ 339 w 2157"/>
                  <a:gd name="T61" fmla="*/ 462 h 1470"/>
                  <a:gd name="T62" fmla="*/ 48 w 2157"/>
                  <a:gd name="T63" fmla="*/ 397 h 1470"/>
                  <a:gd name="T64" fmla="*/ 262 w 2157"/>
                  <a:gd name="T65" fmla="*/ 1440 h 1470"/>
                  <a:gd name="T66" fmla="*/ 174 w 2157"/>
                  <a:gd name="T67" fmla="*/ 1398 h 1470"/>
                  <a:gd name="T68" fmla="*/ 206 w 2157"/>
                  <a:gd name="T69" fmla="*/ 1412 h 1470"/>
                  <a:gd name="T70" fmla="*/ 1985 w 2157"/>
                  <a:gd name="T71" fmla="*/ 838 h 1470"/>
                  <a:gd name="T72" fmla="*/ 1895 w 2157"/>
                  <a:gd name="T73" fmla="*/ 896 h 1470"/>
                  <a:gd name="T74" fmla="*/ 1816 w 2157"/>
                  <a:gd name="T75" fmla="*/ 866 h 1470"/>
                  <a:gd name="T76" fmla="*/ 1727 w 2157"/>
                  <a:gd name="T77" fmla="*/ 919 h 1470"/>
                  <a:gd name="T78" fmla="*/ 1783 w 2157"/>
                  <a:gd name="T79" fmla="*/ 796 h 1470"/>
                  <a:gd name="T80" fmla="*/ 1648 w 2157"/>
                  <a:gd name="T81" fmla="*/ 793 h 1470"/>
                  <a:gd name="T82" fmla="*/ 1609 w 2157"/>
                  <a:gd name="T83" fmla="*/ 742 h 1470"/>
                  <a:gd name="T84" fmla="*/ 971 w 2157"/>
                  <a:gd name="T85" fmla="*/ 735 h 1470"/>
                  <a:gd name="T86" fmla="*/ 925 w 2157"/>
                  <a:gd name="T87" fmla="*/ 747 h 1470"/>
                  <a:gd name="T88" fmla="*/ 939 w 2157"/>
                  <a:gd name="T89" fmla="*/ 875 h 1470"/>
                  <a:gd name="T90" fmla="*/ 976 w 2157"/>
                  <a:gd name="T91" fmla="*/ 1029 h 1470"/>
                  <a:gd name="T92" fmla="*/ 1064 w 2157"/>
                  <a:gd name="T93" fmla="*/ 1118 h 1470"/>
                  <a:gd name="T94" fmla="*/ 1276 w 2157"/>
                  <a:gd name="T95" fmla="*/ 1178 h 1470"/>
                  <a:gd name="T96" fmla="*/ 1388 w 2157"/>
                  <a:gd name="T97" fmla="*/ 1234 h 1470"/>
                  <a:gd name="T98" fmla="*/ 1502 w 2157"/>
                  <a:gd name="T99" fmla="*/ 1304 h 1470"/>
                  <a:gd name="T100" fmla="*/ 1560 w 2157"/>
                  <a:gd name="T101" fmla="*/ 1225 h 1470"/>
                  <a:gd name="T102" fmla="*/ 1634 w 2157"/>
                  <a:gd name="T103" fmla="*/ 1223 h 1470"/>
                  <a:gd name="T104" fmla="*/ 1690 w 2157"/>
                  <a:gd name="T105" fmla="*/ 1202 h 1470"/>
                  <a:gd name="T106" fmla="*/ 1797 w 2157"/>
                  <a:gd name="T107" fmla="*/ 1211 h 1470"/>
                  <a:gd name="T108" fmla="*/ 1867 w 2157"/>
                  <a:gd name="T109" fmla="*/ 1323 h 1470"/>
                  <a:gd name="T110" fmla="*/ 1890 w 2157"/>
                  <a:gd name="T111" fmla="*/ 1139 h 1470"/>
                  <a:gd name="T112" fmla="*/ 1964 w 2157"/>
                  <a:gd name="T113" fmla="*/ 1080 h 1470"/>
                  <a:gd name="T114" fmla="*/ 1950 w 2157"/>
                  <a:gd name="T115" fmla="*/ 1010 h 1470"/>
                  <a:gd name="T116" fmla="*/ 1976 w 2157"/>
                  <a:gd name="T117" fmla="*/ 994 h 1470"/>
                  <a:gd name="T118" fmla="*/ 2016 w 2157"/>
                  <a:gd name="T119" fmla="*/ 943 h 1470"/>
                  <a:gd name="T120" fmla="*/ 2088 w 2157"/>
                  <a:gd name="T121" fmla="*/ 873 h 1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57" h="1470">
                    <a:moveTo>
                      <a:pt x="809" y="539"/>
                    </a:moveTo>
                    <a:lnTo>
                      <a:pt x="809" y="539"/>
                    </a:lnTo>
                    <a:cubicBezTo>
                      <a:pt x="813" y="530"/>
                      <a:pt x="813" y="525"/>
                      <a:pt x="790" y="516"/>
                    </a:cubicBezTo>
                    <a:cubicBezTo>
                      <a:pt x="765" y="507"/>
                      <a:pt x="769" y="500"/>
                      <a:pt x="753" y="471"/>
                    </a:cubicBezTo>
                    <a:cubicBezTo>
                      <a:pt x="737" y="444"/>
                      <a:pt x="706" y="430"/>
                      <a:pt x="706" y="420"/>
                    </a:cubicBezTo>
                    <a:cubicBezTo>
                      <a:pt x="706" y="409"/>
                      <a:pt x="676" y="411"/>
                      <a:pt x="676" y="418"/>
                    </a:cubicBezTo>
                    <a:cubicBezTo>
                      <a:pt x="676" y="427"/>
                      <a:pt x="664" y="430"/>
                      <a:pt x="657" y="434"/>
                    </a:cubicBezTo>
                    <a:cubicBezTo>
                      <a:pt x="650" y="437"/>
                      <a:pt x="648" y="430"/>
                      <a:pt x="641" y="423"/>
                    </a:cubicBezTo>
                    <a:cubicBezTo>
                      <a:pt x="634" y="413"/>
                      <a:pt x="620" y="406"/>
                      <a:pt x="620" y="402"/>
                    </a:cubicBezTo>
                    <a:cubicBezTo>
                      <a:pt x="620" y="397"/>
                      <a:pt x="616" y="385"/>
                      <a:pt x="606" y="390"/>
                    </a:cubicBezTo>
                    <a:cubicBezTo>
                      <a:pt x="595" y="395"/>
                      <a:pt x="590" y="390"/>
                      <a:pt x="585" y="395"/>
                    </a:cubicBezTo>
                    <a:cubicBezTo>
                      <a:pt x="583" y="397"/>
                      <a:pt x="574" y="392"/>
                      <a:pt x="574" y="392"/>
                    </a:cubicBezTo>
                    <a:lnTo>
                      <a:pt x="574" y="66"/>
                    </a:lnTo>
                    <a:cubicBezTo>
                      <a:pt x="571" y="66"/>
                      <a:pt x="567" y="63"/>
                      <a:pt x="565" y="63"/>
                    </a:cubicBezTo>
                    <a:cubicBezTo>
                      <a:pt x="551" y="59"/>
                      <a:pt x="532" y="49"/>
                      <a:pt x="520" y="51"/>
                    </a:cubicBezTo>
                    <a:cubicBezTo>
                      <a:pt x="509" y="54"/>
                      <a:pt x="488" y="56"/>
                      <a:pt x="481" y="51"/>
                    </a:cubicBezTo>
                    <a:cubicBezTo>
                      <a:pt x="474" y="49"/>
                      <a:pt x="462" y="45"/>
                      <a:pt x="446" y="47"/>
                    </a:cubicBezTo>
                    <a:cubicBezTo>
                      <a:pt x="432" y="49"/>
                      <a:pt x="420" y="40"/>
                      <a:pt x="402" y="35"/>
                    </a:cubicBezTo>
                    <a:cubicBezTo>
                      <a:pt x="381" y="31"/>
                      <a:pt x="353" y="35"/>
                      <a:pt x="348" y="38"/>
                    </a:cubicBezTo>
                    <a:cubicBezTo>
                      <a:pt x="341" y="40"/>
                      <a:pt x="341" y="31"/>
                      <a:pt x="334" y="33"/>
                    </a:cubicBezTo>
                    <a:cubicBezTo>
                      <a:pt x="325" y="33"/>
                      <a:pt x="332" y="28"/>
                      <a:pt x="327" y="21"/>
                    </a:cubicBezTo>
                    <a:cubicBezTo>
                      <a:pt x="323" y="14"/>
                      <a:pt x="299" y="21"/>
                      <a:pt x="290" y="21"/>
                    </a:cubicBezTo>
                    <a:cubicBezTo>
                      <a:pt x="283" y="24"/>
                      <a:pt x="279" y="17"/>
                      <a:pt x="281" y="12"/>
                    </a:cubicBezTo>
                    <a:cubicBezTo>
                      <a:pt x="281" y="10"/>
                      <a:pt x="272" y="10"/>
                      <a:pt x="269" y="17"/>
                    </a:cubicBezTo>
                    <a:cubicBezTo>
                      <a:pt x="267" y="21"/>
                      <a:pt x="257" y="24"/>
                      <a:pt x="253" y="19"/>
                    </a:cubicBezTo>
                    <a:cubicBezTo>
                      <a:pt x="248" y="14"/>
                      <a:pt x="260" y="14"/>
                      <a:pt x="262" y="10"/>
                    </a:cubicBezTo>
                    <a:cubicBezTo>
                      <a:pt x="262" y="5"/>
                      <a:pt x="248" y="3"/>
                      <a:pt x="243" y="0"/>
                    </a:cubicBezTo>
                    <a:cubicBezTo>
                      <a:pt x="239" y="0"/>
                      <a:pt x="232" y="5"/>
                      <a:pt x="223" y="14"/>
                    </a:cubicBezTo>
                    <a:cubicBezTo>
                      <a:pt x="213" y="24"/>
                      <a:pt x="197" y="24"/>
                      <a:pt x="188" y="21"/>
                    </a:cubicBezTo>
                    <a:cubicBezTo>
                      <a:pt x="181" y="21"/>
                      <a:pt x="169" y="24"/>
                      <a:pt x="169" y="28"/>
                    </a:cubicBezTo>
                    <a:cubicBezTo>
                      <a:pt x="169" y="33"/>
                      <a:pt x="181" y="33"/>
                      <a:pt x="174" y="40"/>
                    </a:cubicBezTo>
                    <a:cubicBezTo>
                      <a:pt x="167" y="47"/>
                      <a:pt x="164" y="31"/>
                      <a:pt x="158" y="38"/>
                    </a:cubicBezTo>
                    <a:cubicBezTo>
                      <a:pt x="151" y="45"/>
                      <a:pt x="132" y="45"/>
                      <a:pt x="127" y="42"/>
                    </a:cubicBezTo>
                    <a:cubicBezTo>
                      <a:pt x="123" y="42"/>
                      <a:pt x="106" y="59"/>
                      <a:pt x="102" y="63"/>
                    </a:cubicBezTo>
                    <a:cubicBezTo>
                      <a:pt x="97" y="68"/>
                      <a:pt x="106" y="73"/>
                      <a:pt x="92" y="87"/>
                    </a:cubicBezTo>
                    <a:cubicBezTo>
                      <a:pt x="81" y="101"/>
                      <a:pt x="46" y="98"/>
                      <a:pt x="39" y="98"/>
                    </a:cubicBezTo>
                    <a:cubicBezTo>
                      <a:pt x="32" y="98"/>
                      <a:pt x="37" y="105"/>
                      <a:pt x="34" y="110"/>
                    </a:cubicBezTo>
                    <a:cubicBezTo>
                      <a:pt x="30" y="117"/>
                      <a:pt x="39" y="122"/>
                      <a:pt x="58" y="126"/>
                    </a:cubicBezTo>
                    <a:cubicBezTo>
                      <a:pt x="76" y="131"/>
                      <a:pt x="90" y="156"/>
                      <a:pt x="92" y="163"/>
                    </a:cubicBezTo>
                    <a:cubicBezTo>
                      <a:pt x="95" y="168"/>
                      <a:pt x="118" y="161"/>
                      <a:pt x="127" y="163"/>
                    </a:cubicBezTo>
                    <a:cubicBezTo>
                      <a:pt x="137" y="166"/>
                      <a:pt x="127" y="178"/>
                      <a:pt x="134" y="182"/>
                    </a:cubicBezTo>
                    <a:cubicBezTo>
                      <a:pt x="144" y="187"/>
                      <a:pt x="155" y="180"/>
                      <a:pt x="158" y="187"/>
                    </a:cubicBezTo>
                    <a:cubicBezTo>
                      <a:pt x="160" y="194"/>
                      <a:pt x="141" y="187"/>
                      <a:pt x="132" y="194"/>
                    </a:cubicBezTo>
                    <a:cubicBezTo>
                      <a:pt x="123" y="201"/>
                      <a:pt x="118" y="203"/>
                      <a:pt x="113" y="199"/>
                    </a:cubicBezTo>
                    <a:cubicBezTo>
                      <a:pt x="111" y="194"/>
                      <a:pt x="95" y="196"/>
                      <a:pt x="88" y="199"/>
                    </a:cubicBezTo>
                    <a:cubicBezTo>
                      <a:pt x="79" y="199"/>
                      <a:pt x="85" y="189"/>
                      <a:pt x="88" y="185"/>
                    </a:cubicBezTo>
                    <a:cubicBezTo>
                      <a:pt x="88" y="180"/>
                      <a:pt x="76" y="175"/>
                      <a:pt x="60" y="185"/>
                    </a:cubicBezTo>
                    <a:cubicBezTo>
                      <a:pt x="46" y="194"/>
                      <a:pt x="51" y="189"/>
                      <a:pt x="48" y="196"/>
                    </a:cubicBezTo>
                    <a:cubicBezTo>
                      <a:pt x="46" y="203"/>
                      <a:pt x="41" y="194"/>
                      <a:pt x="30" y="199"/>
                    </a:cubicBezTo>
                    <a:cubicBezTo>
                      <a:pt x="20" y="206"/>
                      <a:pt x="4" y="210"/>
                      <a:pt x="2" y="215"/>
                    </a:cubicBezTo>
                    <a:cubicBezTo>
                      <a:pt x="0" y="222"/>
                      <a:pt x="23" y="227"/>
                      <a:pt x="32" y="229"/>
                    </a:cubicBezTo>
                    <a:cubicBezTo>
                      <a:pt x="41" y="229"/>
                      <a:pt x="20" y="236"/>
                      <a:pt x="30" y="238"/>
                    </a:cubicBezTo>
                    <a:cubicBezTo>
                      <a:pt x="37" y="241"/>
                      <a:pt x="32" y="248"/>
                      <a:pt x="43" y="254"/>
                    </a:cubicBezTo>
                    <a:cubicBezTo>
                      <a:pt x="58" y="259"/>
                      <a:pt x="83" y="254"/>
                      <a:pt x="90" y="254"/>
                    </a:cubicBezTo>
                    <a:cubicBezTo>
                      <a:pt x="97" y="254"/>
                      <a:pt x="104" y="262"/>
                      <a:pt x="109" y="257"/>
                    </a:cubicBezTo>
                    <a:cubicBezTo>
                      <a:pt x="116" y="250"/>
                      <a:pt x="137" y="234"/>
                      <a:pt x="146" y="243"/>
                    </a:cubicBezTo>
                    <a:cubicBezTo>
                      <a:pt x="158" y="252"/>
                      <a:pt x="134" y="252"/>
                      <a:pt x="141" y="257"/>
                    </a:cubicBezTo>
                    <a:cubicBezTo>
                      <a:pt x="146" y="264"/>
                      <a:pt x="153" y="278"/>
                      <a:pt x="144" y="287"/>
                    </a:cubicBezTo>
                    <a:cubicBezTo>
                      <a:pt x="132" y="294"/>
                      <a:pt x="123" y="290"/>
                      <a:pt x="118" y="287"/>
                    </a:cubicBezTo>
                    <a:cubicBezTo>
                      <a:pt x="111" y="287"/>
                      <a:pt x="116" y="299"/>
                      <a:pt x="106" y="306"/>
                    </a:cubicBezTo>
                    <a:cubicBezTo>
                      <a:pt x="97" y="313"/>
                      <a:pt x="90" y="299"/>
                      <a:pt x="79" y="299"/>
                    </a:cubicBezTo>
                    <a:cubicBezTo>
                      <a:pt x="67" y="299"/>
                      <a:pt x="69" y="313"/>
                      <a:pt x="72" y="320"/>
                    </a:cubicBezTo>
                    <a:cubicBezTo>
                      <a:pt x="72" y="327"/>
                      <a:pt x="53" y="318"/>
                      <a:pt x="48" y="336"/>
                    </a:cubicBezTo>
                    <a:cubicBezTo>
                      <a:pt x="46" y="353"/>
                      <a:pt x="27" y="339"/>
                      <a:pt x="39" y="355"/>
                    </a:cubicBezTo>
                    <a:cubicBezTo>
                      <a:pt x="51" y="371"/>
                      <a:pt x="48" y="359"/>
                      <a:pt x="58" y="366"/>
                    </a:cubicBezTo>
                    <a:cubicBezTo>
                      <a:pt x="67" y="373"/>
                      <a:pt x="48" y="385"/>
                      <a:pt x="58" y="388"/>
                    </a:cubicBezTo>
                    <a:cubicBezTo>
                      <a:pt x="67" y="390"/>
                      <a:pt x="76" y="406"/>
                      <a:pt x="83" y="413"/>
                    </a:cubicBezTo>
                    <a:cubicBezTo>
                      <a:pt x="90" y="418"/>
                      <a:pt x="99" y="409"/>
                      <a:pt x="109" y="409"/>
                    </a:cubicBezTo>
                    <a:cubicBezTo>
                      <a:pt x="118" y="409"/>
                      <a:pt x="113" y="395"/>
                      <a:pt x="120" y="399"/>
                    </a:cubicBezTo>
                    <a:cubicBezTo>
                      <a:pt x="125" y="404"/>
                      <a:pt x="134" y="420"/>
                      <a:pt x="127" y="423"/>
                    </a:cubicBezTo>
                    <a:cubicBezTo>
                      <a:pt x="123" y="427"/>
                      <a:pt x="127" y="439"/>
                      <a:pt x="125" y="446"/>
                    </a:cubicBezTo>
                    <a:cubicBezTo>
                      <a:pt x="125" y="450"/>
                      <a:pt x="148" y="448"/>
                      <a:pt x="148" y="441"/>
                    </a:cubicBezTo>
                    <a:cubicBezTo>
                      <a:pt x="151" y="437"/>
                      <a:pt x="169" y="434"/>
                      <a:pt x="178" y="444"/>
                    </a:cubicBezTo>
                    <a:cubicBezTo>
                      <a:pt x="188" y="455"/>
                      <a:pt x="192" y="458"/>
                      <a:pt x="192" y="448"/>
                    </a:cubicBezTo>
                    <a:cubicBezTo>
                      <a:pt x="192" y="441"/>
                      <a:pt x="199" y="430"/>
                      <a:pt x="199" y="439"/>
                    </a:cubicBezTo>
                    <a:cubicBezTo>
                      <a:pt x="202" y="446"/>
                      <a:pt x="209" y="446"/>
                      <a:pt x="223" y="441"/>
                    </a:cubicBezTo>
                    <a:cubicBezTo>
                      <a:pt x="239" y="434"/>
                      <a:pt x="232" y="441"/>
                      <a:pt x="225" y="450"/>
                    </a:cubicBezTo>
                    <a:cubicBezTo>
                      <a:pt x="213" y="462"/>
                      <a:pt x="225" y="483"/>
                      <a:pt x="216" y="483"/>
                    </a:cubicBezTo>
                    <a:cubicBezTo>
                      <a:pt x="209" y="485"/>
                      <a:pt x="202" y="504"/>
                      <a:pt x="190" y="507"/>
                    </a:cubicBezTo>
                    <a:cubicBezTo>
                      <a:pt x="178" y="509"/>
                      <a:pt x="158" y="532"/>
                      <a:pt x="155" y="535"/>
                    </a:cubicBezTo>
                    <a:cubicBezTo>
                      <a:pt x="153" y="539"/>
                      <a:pt x="125" y="528"/>
                      <a:pt x="123" y="539"/>
                    </a:cubicBezTo>
                    <a:cubicBezTo>
                      <a:pt x="118" y="549"/>
                      <a:pt x="102" y="558"/>
                      <a:pt x="106" y="562"/>
                    </a:cubicBezTo>
                    <a:cubicBezTo>
                      <a:pt x="109" y="565"/>
                      <a:pt x="132" y="553"/>
                      <a:pt x="132" y="549"/>
                    </a:cubicBezTo>
                    <a:cubicBezTo>
                      <a:pt x="132" y="542"/>
                      <a:pt x="137" y="544"/>
                      <a:pt x="139" y="549"/>
                    </a:cubicBezTo>
                    <a:cubicBezTo>
                      <a:pt x="144" y="551"/>
                      <a:pt x="153" y="546"/>
                      <a:pt x="158" y="542"/>
                    </a:cubicBezTo>
                    <a:cubicBezTo>
                      <a:pt x="160" y="537"/>
                      <a:pt x="169" y="539"/>
                      <a:pt x="171" y="539"/>
                    </a:cubicBezTo>
                    <a:cubicBezTo>
                      <a:pt x="176" y="539"/>
                      <a:pt x="178" y="535"/>
                      <a:pt x="190" y="532"/>
                    </a:cubicBezTo>
                    <a:cubicBezTo>
                      <a:pt x="204" y="530"/>
                      <a:pt x="202" y="525"/>
                      <a:pt x="204" y="521"/>
                    </a:cubicBezTo>
                    <a:cubicBezTo>
                      <a:pt x="206" y="514"/>
                      <a:pt x="237" y="500"/>
                      <a:pt x="243" y="497"/>
                    </a:cubicBezTo>
                    <a:cubicBezTo>
                      <a:pt x="248" y="495"/>
                      <a:pt x="246" y="485"/>
                      <a:pt x="250" y="485"/>
                    </a:cubicBezTo>
                    <a:cubicBezTo>
                      <a:pt x="257" y="485"/>
                      <a:pt x="267" y="478"/>
                      <a:pt x="274" y="471"/>
                    </a:cubicBezTo>
                    <a:cubicBezTo>
                      <a:pt x="283" y="465"/>
                      <a:pt x="286" y="467"/>
                      <a:pt x="290" y="465"/>
                    </a:cubicBezTo>
                    <a:cubicBezTo>
                      <a:pt x="297" y="462"/>
                      <a:pt x="292" y="450"/>
                      <a:pt x="297" y="450"/>
                    </a:cubicBezTo>
                    <a:cubicBezTo>
                      <a:pt x="304" y="448"/>
                      <a:pt x="309" y="444"/>
                      <a:pt x="309" y="439"/>
                    </a:cubicBezTo>
                    <a:cubicBezTo>
                      <a:pt x="309" y="434"/>
                      <a:pt x="292" y="434"/>
                      <a:pt x="292" y="430"/>
                    </a:cubicBezTo>
                    <a:cubicBezTo>
                      <a:pt x="290" y="427"/>
                      <a:pt x="304" y="416"/>
                      <a:pt x="309" y="416"/>
                    </a:cubicBezTo>
                    <a:cubicBezTo>
                      <a:pt x="313" y="416"/>
                      <a:pt x="323" y="411"/>
                      <a:pt x="323" y="402"/>
                    </a:cubicBezTo>
                    <a:cubicBezTo>
                      <a:pt x="325" y="395"/>
                      <a:pt x="332" y="392"/>
                      <a:pt x="337" y="388"/>
                    </a:cubicBezTo>
                    <a:cubicBezTo>
                      <a:pt x="344" y="380"/>
                      <a:pt x="341" y="373"/>
                      <a:pt x="348" y="373"/>
                    </a:cubicBezTo>
                    <a:cubicBezTo>
                      <a:pt x="355" y="373"/>
                      <a:pt x="360" y="364"/>
                      <a:pt x="367" y="362"/>
                    </a:cubicBezTo>
                    <a:cubicBezTo>
                      <a:pt x="374" y="357"/>
                      <a:pt x="367" y="366"/>
                      <a:pt x="378" y="366"/>
                    </a:cubicBezTo>
                    <a:cubicBezTo>
                      <a:pt x="392" y="366"/>
                      <a:pt x="390" y="378"/>
                      <a:pt x="381" y="373"/>
                    </a:cubicBezTo>
                    <a:cubicBezTo>
                      <a:pt x="371" y="371"/>
                      <a:pt x="367" y="371"/>
                      <a:pt x="358" y="378"/>
                    </a:cubicBezTo>
                    <a:cubicBezTo>
                      <a:pt x="348" y="388"/>
                      <a:pt x="355" y="390"/>
                      <a:pt x="348" y="399"/>
                    </a:cubicBezTo>
                    <a:cubicBezTo>
                      <a:pt x="344" y="406"/>
                      <a:pt x="341" y="413"/>
                      <a:pt x="351" y="413"/>
                    </a:cubicBezTo>
                    <a:cubicBezTo>
                      <a:pt x="360" y="416"/>
                      <a:pt x="351" y="420"/>
                      <a:pt x="344" y="423"/>
                    </a:cubicBezTo>
                    <a:cubicBezTo>
                      <a:pt x="334" y="425"/>
                      <a:pt x="341" y="430"/>
                      <a:pt x="351" y="430"/>
                    </a:cubicBezTo>
                    <a:cubicBezTo>
                      <a:pt x="362" y="430"/>
                      <a:pt x="378" y="416"/>
                      <a:pt x="395" y="406"/>
                    </a:cubicBezTo>
                    <a:cubicBezTo>
                      <a:pt x="409" y="399"/>
                      <a:pt x="420" y="406"/>
                      <a:pt x="425" y="406"/>
                    </a:cubicBezTo>
                    <a:cubicBezTo>
                      <a:pt x="427" y="404"/>
                      <a:pt x="420" y="397"/>
                      <a:pt x="425" y="395"/>
                    </a:cubicBezTo>
                    <a:cubicBezTo>
                      <a:pt x="430" y="392"/>
                      <a:pt x="418" y="390"/>
                      <a:pt x="416" y="383"/>
                    </a:cubicBezTo>
                    <a:cubicBezTo>
                      <a:pt x="411" y="373"/>
                      <a:pt x="420" y="378"/>
                      <a:pt x="423" y="371"/>
                    </a:cubicBezTo>
                    <a:cubicBezTo>
                      <a:pt x="425" y="364"/>
                      <a:pt x="430" y="366"/>
                      <a:pt x="434" y="371"/>
                    </a:cubicBezTo>
                    <a:cubicBezTo>
                      <a:pt x="439" y="373"/>
                      <a:pt x="446" y="366"/>
                      <a:pt x="450" y="376"/>
                    </a:cubicBezTo>
                    <a:cubicBezTo>
                      <a:pt x="453" y="385"/>
                      <a:pt x="457" y="373"/>
                      <a:pt x="467" y="380"/>
                    </a:cubicBezTo>
                    <a:cubicBezTo>
                      <a:pt x="474" y="385"/>
                      <a:pt x="464" y="385"/>
                      <a:pt x="457" y="388"/>
                    </a:cubicBezTo>
                    <a:cubicBezTo>
                      <a:pt x="448" y="390"/>
                      <a:pt x="453" y="399"/>
                      <a:pt x="460" y="395"/>
                    </a:cubicBezTo>
                    <a:cubicBezTo>
                      <a:pt x="464" y="390"/>
                      <a:pt x="471" y="385"/>
                      <a:pt x="476" y="392"/>
                    </a:cubicBezTo>
                    <a:cubicBezTo>
                      <a:pt x="481" y="397"/>
                      <a:pt x="483" y="395"/>
                      <a:pt x="488" y="390"/>
                    </a:cubicBezTo>
                    <a:cubicBezTo>
                      <a:pt x="492" y="385"/>
                      <a:pt x="492" y="390"/>
                      <a:pt x="492" y="395"/>
                    </a:cubicBezTo>
                    <a:cubicBezTo>
                      <a:pt x="492" y="397"/>
                      <a:pt x="504" y="399"/>
                      <a:pt x="518" y="402"/>
                    </a:cubicBezTo>
                    <a:cubicBezTo>
                      <a:pt x="532" y="404"/>
                      <a:pt x="558" y="402"/>
                      <a:pt x="565" y="399"/>
                    </a:cubicBezTo>
                    <a:cubicBezTo>
                      <a:pt x="569" y="399"/>
                      <a:pt x="567" y="411"/>
                      <a:pt x="583" y="413"/>
                    </a:cubicBezTo>
                    <a:cubicBezTo>
                      <a:pt x="597" y="416"/>
                      <a:pt x="602" y="399"/>
                      <a:pt x="609" y="404"/>
                    </a:cubicBezTo>
                    <a:cubicBezTo>
                      <a:pt x="616" y="411"/>
                      <a:pt x="609" y="413"/>
                      <a:pt x="604" y="418"/>
                    </a:cubicBezTo>
                    <a:cubicBezTo>
                      <a:pt x="599" y="423"/>
                      <a:pt x="609" y="423"/>
                      <a:pt x="613" y="425"/>
                    </a:cubicBezTo>
                    <a:cubicBezTo>
                      <a:pt x="620" y="427"/>
                      <a:pt x="634" y="432"/>
                      <a:pt x="639" y="437"/>
                    </a:cubicBezTo>
                    <a:cubicBezTo>
                      <a:pt x="646" y="444"/>
                      <a:pt x="648" y="450"/>
                      <a:pt x="664" y="458"/>
                    </a:cubicBezTo>
                    <a:cubicBezTo>
                      <a:pt x="678" y="465"/>
                      <a:pt x="664" y="439"/>
                      <a:pt x="676" y="448"/>
                    </a:cubicBezTo>
                    <a:cubicBezTo>
                      <a:pt x="688" y="455"/>
                      <a:pt x="683" y="448"/>
                      <a:pt x="692" y="455"/>
                    </a:cubicBezTo>
                    <a:cubicBezTo>
                      <a:pt x="704" y="465"/>
                      <a:pt x="699" y="453"/>
                      <a:pt x="695" y="439"/>
                    </a:cubicBezTo>
                    <a:cubicBezTo>
                      <a:pt x="690" y="425"/>
                      <a:pt x="699" y="434"/>
                      <a:pt x="704" y="441"/>
                    </a:cubicBezTo>
                    <a:cubicBezTo>
                      <a:pt x="709" y="446"/>
                      <a:pt x="709" y="460"/>
                      <a:pt x="706" y="467"/>
                    </a:cubicBezTo>
                    <a:cubicBezTo>
                      <a:pt x="702" y="476"/>
                      <a:pt x="688" y="469"/>
                      <a:pt x="690" y="465"/>
                    </a:cubicBezTo>
                    <a:cubicBezTo>
                      <a:pt x="690" y="460"/>
                      <a:pt x="676" y="462"/>
                      <a:pt x="676" y="469"/>
                    </a:cubicBezTo>
                    <a:cubicBezTo>
                      <a:pt x="674" y="476"/>
                      <a:pt x="685" y="488"/>
                      <a:pt x="692" y="490"/>
                    </a:cubicBezTo>
                    <a:cubicBezTo>
                      <a:pt x="699" y="490"/>
                      <a:pt x="695" y="502"/>
                      <a:pt x="699" y="504"/>
                    </a:cubicBezTo>
                    <a:cubicBezTo>
                      <a:pt x="706" y="507"/>
                      <a:pt x="706" y="518"/>
                      <a:pt x="709" y="516"/>
                    </a:cubicBezTo>
                    <a:cubicBezTo>
                      <a:pt x="713" y="514"/>
                      <a:pt x="711" y="500"/>
                      <a:pt x="706" y="493"/>
                    </a:cubicBezTo>
                    <a:cubicBezTo>
                      <a:pt x="704" y="485"/>
                      <a:pt x="704" y="476"/>
                      <a:pt x="711" y="478"/>
                    </a:cubicBezTo>
                    <a:cubicBezTo>
                      <a:pt x="716" y="481"/>
                      <a:pt x="711" y="490"/>
                      <a:pt x="713" y="495"/>
                    </a:cubicBezTo>
                    <a:cubicBezTo>
                      <a:pt x="716" y="497"/>
                      <a:pt x="720" y="490"/>
                      <a:pt x="725" y="488"/>
                    </a:cubicBezTo>
                    <a:cubicBezTo>
                      <a:pt x="732" y="483"/>
                      <a:pt x="723" y="471"/>
                      <a:pt x="725" y="467"/>
                    </a:cubicBezTo>
                    <a:cubicBezTo>
                      <a:pt x="727" y="460"/>
                      <a:pt x="737" y="471"/>
                      <a:pt x="739" y="481"/>
                    </a:cubicBezTo>
                    <a:cubicBezTo>
                      <a:pt x="741" y="490"/>
                      <a:pt x="732" y="490"/>
                      <a:pt x="732" y="495"/>
                    </a:cubicBezTo>
                    <a:cubicBezTo>
                      <a:pt x="732" y="502"/>
                      <a:pt x="723" y="500"/>
                      <a:pt x="720" y="502"/>
                    </a:cubicBezTo>
                    <a:cubicBezTo>
                      <a:pt x="716" y="504"/>
                      <a:pt x="718" y="523"/>
                      <a:pt x="723" y="523"/>
                    </a:cubicBezTo>
                    <a:cubicBezTo>
                      <a:pt x="725" y="525"/>
                      <a:pt x="727" y="509"/>
                      <a:pt x="730" y="516"/>
                    </a:cubicBezTo>
                    <a:cubicBezTo>
                      <a:pt x="732" y="525"/>
                      <a:pt x="741" y="507"/>
                      <a:pt x="744" y="514"/>
                    </a:cubicBezTo>
                    <a:cubicBezTo>
                      <a:pt x="746" y="521"/>
                      <a:pt x="758" y="530"/>
                      <a:pt x="762" y="528"/>
                    </a:cubicBezTo>
                    <a:cubicBezTo>
                      <a:pt x="767" y="525"/>
                      <a:pt x="760" y="518"/>
                      <a:pt x="753" y="518"/>
                    </a:cubicBezTo>
                    <a:cubicBezTo>
                      <a:pt x="746" y="516"/>
                      <a:pt x="748" y="507"/>
                      <a:pt x="753" y="504"/>
                    </a:cubicBezTo>
                    <a:cubicBezTo>
                      <a:pt x="760" y="504"/>
                      <a:pt x="771" y="521"/>
                      <a:pt x="771" y="528"/>
                    </a:cubicBezTo>
                    <a:cubicBezTo>
                      <a:pt x="769" y="532"/>
                      <a:pt x="765" y="532"/>
                      <a:pt x="760" y="537"/>
                    </a:cubicBezTo>
                    <a:cubicBezTo>
                      <a:pt x="755" y="544"/>
                      <a:pt x="748" y="528"/>
                      <a:pt x="741" y="528"/>
                    </a:cubicBezTo>
                    <a:cubicBezTo>
                      <a:pt x="734" y="530"/>
                      <a:pt x="741" y="539"/>
                      <a:pt x="744" y="544"/>
                    </a:cubicBezTo>
                    <a:cubicBezTo>
                      <a:pt x="746" y="551"/>
                      <a:pt x="737" y="560"/>
                      <a:pt x="744" y="565"/>
                    </a:cubicBezTo>
                    <a:cubicBezTo>
                      <a:pt x="753" y="572"/>
                      <a:pt x="751" y="562"/>
                      <a:pt x="751" y="558"/>
                    </a:cubicBezTo>
                    <a:cubicBezTo>
                      <a:pt x="753" y="556"/>
                      <a:pt x="760" y="560"/>
                      <a:pt x="762" y="562"/>
                    </a:cubicBezTo>
                    <a:cubicBezTo>
                      <a:pt x="767" y="567"/>
                      <a:pt x="767" y="556"/>
                      <a:pt x="767" y="551"/>
                    </a:cubicBezTo>
                    <a:cubicBezTo>
                      <a:pt x="767" y="546"/>
                      <a:pt x="776" y="549"/>
                      <a:pt x="778" y="556"/>
                    </a:cubicBezTo>
                    <a:cubicBezTo>
                      <a:pt x="783" y="560"/>
                      <a:pt x="783" y="549"/>
                      <a:pt x="788" y="551"/>
                    </a:cubicBezTo>
                    <a:cubicBezTo>
                      <a:pt x="795" y="551"/>
                      <a:pt x="790" y="560"/>
                      <a:pt x="790" y="565"/>
                    </a:cubicBezTo>
                    <a:cubicBezTo>
                      <a:pt x="790" y="569"/>
                      <a:pt x="799" y="560"/>
                      <a:pt x="799" y="567"/>
                    </a:cubicBezTo>
                    <a:lnTo>
                      <a:pt x="799" y="569"/>
                    </a:lnTo>
                    <a:cubicBezTo>
                      <a:pt x="804" y="565"/>
                      <a:pt x="811" y="560"/>
                      <a:pt x="813" y="558"/>
                    </a:cubicBezTo>
                    <a:cubicBezTo>
                      <a:pt x="825" y="551"/>
                      <a:pt x="806" y="546"/>
                      <a:pt x="809" y="539"/>
                    </a:cubicBezTo>
                    <a:close/>
                    <a:moveTo>
                      <a:pt x="16" y="607"/>
                    </a:moveTo>
                    <a:lnTo>
                      <a:pt x="16" y="607"/>
                    </a:lnTo>
                    <a:cubicBezTo>
                      <a:pt x="27" y="602"/>
                      <a:pt x="32" y="595"/>
                      <a:pt x="27" y="590"/>
                    </a:cubicBezTo>
                    <a:cubicBezTo>
                      <a:pt x="23" y="583"/>
                      <a:pt x="6" y="609"/>
                      <a:pt x="16" y="607"/>
                    </a:cubicBezTo>
                    <a:close/>
                    <a:moveTo>
                      <a:pt x="95" y="562"/>
                    </a:moveTo>
                    <a:lnTo>
                      <a:pt x="95" y="562"/>
                    </a:lnTo>
                    <a:cubicBezTo>
                      <a:pt x="85" y="560"/>
                      <a:pt x="58" y="576"/>
                      <a:pt x="67" y="576"/>
                    </a:cubicBezTo>
                    <a:cubicBezTo>
                      <a:pt x="74" y="579"/>
                      <a:pt x="76" y="572"/>
                      <a:pt x="83" y="572"/>
                    </a:cubicBezTo>
                    <a:cubicBezTo>
                      <a:pt x="90" y="572"/>
                      <a:pt x="106" y="567"/>
                      <a:pt x="95" y="562"/>
                    </a:cubicBezTo>
                    <a:close/>
                    <a:moveTo>
                      <a:pt x="334" y="453"/>
                    </a:moveTo>
                    <a:lnTo>
                      <a:pt x="334" y="453"/>
                    </a:lnTo>
                    <a:cubicBezTo>
                      <a:pt x="334" y="448"/>
                      <a:pt x="327" y="448"/>
                      <a:pt x="318" y="458"/>
                    </a:cubicBezTo>
                    <a:cubicBezTo>
                      <a:pt x="309" y="469"/>
                      <a:pt x="299" y="476"/>
                      <a:pt x="299" y="481"/>
                    </a:cubicBezTo>
                    <a:cubicBezTo>
                      <a:pt x="297" y="485"/>
                      <a:pt x="286" y="478"/>
                      <a:pt x="283" y="485"/>
                    </a:cubicBezTo>
                    <a:cubicBezTo>
                      <a:pt x="279" y="493"/>
                      <a:pt x="286" y="507"/>
                      <a:pt x="292" y="502"/>
                    </a:cubicBezTo>
                    <a:cubicBezTo>
                      <a:pt x="299" y="497"/>
                      <a:pt x="299" y="502"/>
                      <a:pt x="304" y="502"/>
                    </a:cubicBezTo>
                    <a:cubicBezTo>
                      <a:pt x="306" y="502"/>
                      <a:pt x="327" y="490"/>
                      <a:pt x="332" y="483"/>
                    </a:cubicBezTo>
                    <a:cubicBezTo>
                      <a:pt x="334" y="476"/>
                      <a:pt x="323" y="474"/>
                      <a:pt x="323" y="469"/>
                    </a:cubicBezTo>
                    <a:cubicBezTo>
                      <a:pt x="323" y="465"/>
                      <a:pt x="332" y="465"/>
                      <a:pt x="339" y="462"/>
                    </a:cubicBezTo>
                    <a:cubicBezTo>
                      <a:pt x="344" y="460"/>
                      <a:pt x="334" y="458"/>
                      <a:pt x="334" y="453"/>
                    </a:cubicBezTo>
                    <a:close/>
                    <a:moveTo>
                      <a:pt x="34" y="397"/>
                    </a:moveTo>
                    <a:lnTo>
                      <a:pt x="34" y="397"/>
                    </a:lnTo>
                    <a:cubicBezTo>
                      <a:pt x="32" y="390"/>
                      <a:pt x="13" y="397"/>
                      <a:pt x="16" y="404"/>
                    </a:cubicBezTo>
                    <a:cubicBezTo>
                      <a:pt x="18" y="411"/>
                      <a:pt x="37" y="416"/>
                      <a:pt x="43" y="413"/>
                    </a:cubicBezTo>
                    <a:cubicBezTo>
                      <a:pt x="51" y="411"/>
                      <a:pt x="55" y="402"/>
                      <a:pt x="48" y="397"/>
                    </a:cubicBezTo>
                    <a:cubicBezTo>
                      <a:pt x="43" y="392"/>
                      <a:pt x="34" y="404"/>
                      <a:pt x="34" y="397"/>
                    </a:cubicBezTo>
                    <a:close/>
                    <a:moveTo>
                      <a:pt x="262" y="1440"/>
                    </a:moveTo>
                    <a:lnTo>
                      <a:pt x="262" y="1440"/>
                    </a:lnTo>
                    <a:cubicBezTo>
                      <a:pt x="250" y="1442"/>
                      <a:pt x="257" y="1470"/>
                      <a:pt x="265" y="1465"/>
                    </a:cubicBezTo>
                    <a:cubicBezTo>
                      <a:pt x="269" y="1463"/>
                      <a:pt x="276" y="1461"/>
                      <a:pt x="279" y="1456"/>
                    </a:cubicBezTo>
                    <a:cubicBezTo>
                      <a:pt x="283" y="1451"/>
                      <a:pt x="276" y="1437"/>
                      <a:pt x="262" y="1440"/>
                    </a:cubicBezTo>
                    <a:close/>
                    <a:moveTo>
                      <a:pt x="248" y="1421"/>
                    </a:moveTo>
                    <a:lnTo>
                      <a:pt x="248" y="1421"/>
                    </a:lnTo>
                    <a:cubicBezTo>
                      <a:pt x="241" y="1423"/>
                      <a:pt x="246" y="1435"/>
                      <a:pt x="250" y="1433"/>
                    </a:cubicBezTo>
                    <a:cubicBezTo>
                      <a:pt x="257" y="1426"/>
                      <a:pt x="255" y="1421"/>
                      <a:pt x="248" y="1421"/>
                    </a:cubicBezTo>
                    <a:close/>
                    <a:moveTo>
                      <a:pt x="174" y="1398"/>
                    </a:moveTo>
                    <a:lnTo>
                      <a:pt x="174" y="1398"/>
                    </a:lnTo>
                    <a:cubicBezTo>
                      <a:pt x="181" y="1405"/>
                      <a:pt x="185" y="1402"/>
                      <a:pt x="188" y="1398"/>
                    </a:cubicBezTo>
                    <a:cubicBezTo>
                      <a:pt x="188" y="1391"/>
                      <a:pt x="167" y="1391"/>
                      <a:pt x="174" y="1398"/>
                    </a:cubicBezTo>
                    <a:close/>
                    <a:moveTo>
                      <a:pt x="206" y="1412"/>
                    </a:moveTo>
                    <a:lnTo>
                      <a:pt x="206" y="1412"/>
                    </a:lnTo>
                    <a:cubicBezTo>
                      <a:pt x="211" y="1419"/>
                      <a:pt x="218" y="1421"/>
                      <a:pt x="220" y="1414"/>
                    </a:cubicBezTo>
                    <a:cubicBezTo>
                      <a:pt x="225" y="1407"/>
                      <a:pt x="202" y="1405"/>
                      <a:pt x="206" y="1412"/>
                    </a:cubicBezTo>
                    <a:close/>
                    <a:moveTo>
                      <a:pt x="2141" y="779"/>
                    </a:moveTo>
                    <a:lnTo>
                      <a:pt x="2141" y="779"/>
                    </a:lnTo>
                    <a:cubicBezTo>
                      <a:pt x="2139" y="773"/>
                      <a:pt x="2120" y="777"/>
                      <a:pt x="2111" y="770"/>
                    </a:cubicBezTo>
                    <a:cubicBezTo>
                      <a:pt x="2104" y="765"/>
                      <a:pt x="2088" y="796"/>
                      <a:pt x="2085" y="810"/>
                    </a:cubicBezTo>
                    <a:cubicBezTo>
                      <a:pt x="2081" y="822"/>
                      <a:pt x="2057" y="838"/>
                      <a:pt x="2057" y="838"/>
                    </a:cubicBezTo>
                    <a:lnTo>
                      <a:pt x="1985" y="838"/>
                    </a:lnTo>
                    <a:cubicBezTo>
                      <a:pt x="1981" y="838"/>
                      <a:pt x="1967" y="852"/>
                      <a:pt x="1957" y="859"/>
                    </a:cubicBezTo>
                    <a:lnTo>
                      <a:pt x="1957" y="861"/>
                    </a:lnTo>
                    <a:cubicBezTo>
                      <a:pt x="1964" y="873"/>
                      <a:pt x="1941" y="880"/>
                      <a:pt x="1916" y="880"/>
                    </a:cubicBezTo>
                    <a:cubicBezTo>
                      <a:pt x="1909" y="882"/>
                      <a:pt x="1904" y="882"/>
                      <a:pt x="1899" y="882"/>
                    </a:cubicBezTo>
                    <a:cubicBezTo>
                      <a:pt x="1899" y="884"/>
                      <a:pt x="1902" y="889"/>
                      <a:pt x="1902" y="891"/>
                    </a:cubicBezTo>
                    <a:cubicBezTo>
                      <a:pt x="1902" y="891"/>
                      <a:pt x="1897" y="894"/>
                      <a:pt x="1895" y="896"/>
                    </a:cubicBezTo>
                    <a:cubicBezTo>
                      <a:pt x="1890" y="903"/>
                      <a:pt x="1862" y="917"/>
                      <a:pt x="1846" y="927"/>
                    </a:cubicBezTo>
                    <a:cubicBezTo>
                      <a:pt x="1827" y="936"/>
                      <a:pt x="1804" y="931"/>
                      <a:pt x="1804" y="917"/>
                    </a:cubicBezTo>
                    <a:cubicBezTo>
                      <a:pt x="1804" y="903"/>
                      <a:pt x="1816" y="905"/>
                      <a:pt x="1820" y="912"/>
                    </a:cubicBezTo>
                    <a:cubicBezTo>
                      <a:pt x="1820" y="915"/>
                      <a:pt x="1823" y="912"/>
                      <a:pt x="1827" y="910"/>
                    </a:cubicBezTo>
                    <a:cubicBezTo>
                      <a:pt x="1823" y="905"/>
                      <a:pt x="1823" y="898"/>
                      <a:pt x="1825" y="894"/>
                    </a:cubicBezTo>
                    <a:cubicBezTo>
                      <a:pt x="1820" y="891"/>
                      <a:pt x="1827" y="870"/>
                      <a:pt x="1816" y="866"/>
                    </a:cubicBezTo>
                    <a:cubicBezTo>
                      <a:pt x="1806" y="861"/>
                      <a:pt x="1792" y="882"/>
                      <a:pt x="1795" y="870"/>
                    </a:cubicBezTo>
                    <a:cubicBezTo>
                      <a:pt x="1797" y="857"/>
                      <a:pt x="1813" y="847"/>
                      <a:pt x="1802" y="831"/>
                    </a:cubicBezTo>
                    <a:cubicBezTo>
                      <a:pt x="1792" y="814"/>
                      <a:pt x="1774" y="814"/>
                      <a:pt x="1769" y="826"/>
                    </a:cubicBezTo>
                    <a:cubicBezTo>
                      <a:pt x="1767" y="840"/>
                      <a:pt x="1753" y="833"/>
                      <a:pt x="1748" y="843"/>
                    </a:cubicBezTo>
                    <a:cubicBezTo>
                      <a:pt x="1743" y="852"/>
                      <a:pt x="1739" y="873"/>
                      <a:pt x="1741" y="889"/>
                    </a:cubicBezTo>
                    <a:cubicBezTo>
                      <a:pt x="1746" y="903"/>
                      <a:pt x="1741" y="910"/>
                      <a:pt x="1727" y="919"/>
                    </a:cubicBezTo>
                    <a:cubicBezTo>
                      <a:pt x="1713" y="929"/>
                      <a:pt x="1706" y="908"/>
                      <a:pt x="1711" y="880"/>
                    </a:cubicBezTo>
                    <a:cubicBezTo>
                      <a:pt x="1716" y="861"/>
                      <a:pt x="1725" y="843"/>
                      <a:pt x="1716" y="843"/>
                    </a:cubicBezTo>
                    <a:cubicBezTo>
                      <a:pt x="1706" y="843"/>
                      <a:pt x="1727" y="819"/>
                      <a:pt x="1748" y="814"/>
                    </a:cubicBezTo>
                    <a:cubicBezTo>
                      <a:pt x="1767" y="810"/>
                      <a:pt x="1792" y="812"/>
                      <a:pt x="1792" y="805"/>
                    </a:cubicBezTo>
                    <a:lnTo>
                      <a:pt x="1795" y="803"/>
                    </a:lnTo>
                    <a:cubicBezTo>
                      <a:pt x="1790" y="800"/>
                      <a:pt x="1785" y="798"/>
                      <a:pt x="1783" y="796"/>
                    </a:cubicBezTo>
                    <a:lnTo>
                      <a:pt x="1781" y="798"/>
                    </a:lnTo>
                    <a:cubicBezTo>
                      <a:pt x="1771" y="805"/>
                      <a:pt x="1774" y="791"/>
                      <a:pt x="1760" y="791"/>
                    </a:cubicBezTo>
                    <a:cubicBezTo>
                      <a:pt x="1746" y="791"/>
                      <a:pt x="1732" y="803"/>
                      <a:pt x="1720" y="798"/>
                    </a:cubicBezTo>
                    <a:cubicBezTo>
                      <a:pt x="1709" y="791"/>
                      <a:pt x="1716" y="784"/>
                      <a:pt x="1704" y="784"/>
                    </a:cubicBezTo>
                    <a:cubicBezTo>
                      <a:pt x="1695" y="784"/>
                      <a:pt x="1713" y="765"/>
                      <a:pt x="1697" y="773"/>
                    </a:cubicBezTo>
                    <a:cubicBezTo>
                      <a:pt x="1683" y="782"/>
                      <a:pt x="1660" y="803"/>
                      <a:pt x="1648" y="793"/>
                    </a:cubicBezTo>
                    <a:cubicBezTo>
                      <a:pt x="1639" y="784"/>
                      <a:pt x="1630" y="796"/>
                      <a:pt x="1623" y="789"/>
                    </a:cubicBezTo>
                    <a:cubicBezTo>
                      <a:pt x="1613" y="782"/>
                      <a:pt x="1648" y="761"/>
                      <a:pt x="1664" y="761"/>
                    </a:cubicBezTo>
                    <a:cubicBezTo>
                      <a:pt x="1669" y="761"/>
                      <a:pt x="1671" y="758"/>
                      <a:pt x="1676" y="756"/>
                    </a:cubicBezTo>
                    <a:cubicBezTo>
                      <a:pt x="1667" y="754"/>
                      <a:pt x="1648" y="747"/>
                      <a:pt x="1644" y="752"/>
                    </a:cubicBezTo>
                    <a:cubicBezTo>
                      <a:pt x="1639" y="758"/>
                      <a:pt x="1632" y="754"/>
                      <a:pt x="1627" y="749"/>
                    </a:cubicBezTo>
                    <a:cubicBezTo>
                      <a:pt x="1623" y="745"/>
                      <a:pt x="1616" y="752"/>
                      <a:pt x="1609" y="742"/>
                    </a:cubicBezTo>
                    <a:cubicBezTo>
                      <a:pt x="1602" y="733"/>
                      <a:pt x="1595" y="740"/>
                      <a:pt x="1590" y="742"/>
                    </a:cubicBezTo>
                    <a:cubicBezTo>
                      <a:pt x="1585" y="745"/>
                      <a:pt x="1578" y="738"/>
                      <a:pt x="1572" y="735"/>
                    </a:cubicBezTo>
                    <a:cubicBezTo>
                      <a:pt x="1562" y="733"/>
                      <a:pt x="1569" y="724"/>
                      <a:pt x="1562" y="719"/>
                    </a:cubicBezTo>
                    <a:cubicBezTo>
                      <a:pt x="1555" y="714"/>
                      <a:pt x="1555" y="728"/>
                      <a:pt x="1555" y="728"/>
                    </a:cubicBezTo>
                    <a:lnTo>
                      <a:pt x="969" y="733"/>
                    </a:lnTo>
                    <a:cubicBezTo>
                      <a:pt x="971" y="733"/>
                      <a:pt x="971" y="733"/>
                      <a:pt x="971" y="735"/>
                    </a:cubicBezTo>
                    <a:cubicBezTo>
                      <a:pt x="978" y="742"/>
                      <a:pt x="974" y="747"/>
                      <a:pt x="976" y="756"/>
                    </a:cubicBezTo>
                    <a:cubicBezTo>
                      <a:pt x="978" y="765"/>
                      <a:pt x="976" y="779"/>
                      <a:pt x="969" y="779"/>
                    </a:cubicBezTo>
                    <a:cubicBezTo>
                      <a:pt x="962" y="779"/>
                      <a:pt x="962" y="770"/>
                      <a:pt x="967" y="768"/>
                    </a:cubicBezTo>
                    <a:cubicBezTo>
                      <a:pt x="971" y="765"/>
                      <a:pt x="969" y="754"/>
                      <a:pt x="965" y="754"/>
                    </a:cubicBezTo>
                    <a:cubicBezTo>
                      <a:pt x="960" y="754"/>
                      <a:pt x="960" y="752"/>
                      <a:pt x="960" y="747"/>
                    </a:cubicBezTo>
                    <a:cubicBezTo>
                      <a:pt x="951" y="749"/>
                      <a:pt x="939" y="749"/>
                      <a:pt x="925" y="747"/>
                    </a:cubicBezTo>
                    <a:cubicBezTo>
                      <a:pt x="925" y="747"/>
                      <a:pt x="927" y="747"/>
                      <a:pt x="927" y="749"/>
                    </a:cubicBezTo>
                    <a:cubicBezTo>
                      <a:pt x="927" y="754"/>
                      <a:pt x="930" y="765"/>
                      <a:pt x="937" y="777"/>
                    </a:cubicBezTo>
                    <a:cubicBezTo>
                      <a:pt x="944" y="786"/>
                      <a:pt x="939" y="793"/>
                      <a:pt x="946" y="796"/>
                    </a:cubicBezTo>
                    <a:cubicBezTo>
                      <a:pt x="953" y="800"/>
                      <a:pt x="953" y="805"/>
                      <a:pt x="946" y="803"/>
                    </a:cubicBezTo>
                    <a:cubicBezTo>
                      <a:pt x="939" y="803"/>
                      <a:pt x="944" y="807"/>
                      <a:pt x="941" y="824"/>
                    </a:cubicBezTo>
                    <a:cubicBezTo>
                      <a:pt x="939" y="838"/>
                      <a:pt x="941" y="866"/>
                      <a:pt x="939" y="875"/>
                    </a:cubicBezTo>
                    <a:cubicBezTo>
                      <a:pt x="937" y="884"/>
                      <a:pt x="927" y="898"/>
                      <a:pt x="934" y="908"/>
                    </a:cubicBezTo>
                    <a:cubicBezTo>
                      <a:pt x="939" y="917"/>
                      <a:pt x="944" y="931"/>
                      <a:pt x="941" y="943"/>
                    </a:cubicBezTo>
                    <a:cubicBezTo>
                      <a:pt x="937" y="955"/>
                      <a:pt x="937" y="961"/>
                      <a:pt x="944" y="971"/>
                    </a:cubicBezTo>
                    <a:cubicBezTo>
                      <a:pt x="948" y="980"/>
                      <a:pt x="944" y="994"/>
                      <a:pt x="948" y="999"/>
                    </a:cubicBezTo>
                    <a:cubicBezTo>
                      <a:pt x="955" y="1001"/>
                      <a:pt x="960" y="1008"/>
                      <a:pt x="965" y="1017"/>
                    </a:cubicBezTo>
                    <a:cubicBezTo>
                      <a:pt x="971" y="1024"/>
                      <a:pt x="976" y="1020"/>
                      <a:pt x="976" y="1029"/>
                    </a:cubicBezTo>
                    <a:cubicBezTo>
                      <a:pt x="976" y="1039"/>
                      <a:pt x="976" y="1039"/>
                      <a:pt x="985" y="1043"/>
                    </a:cubicBezTo>
                    <a:cubicBezTo>
                      <a:pt x="992" y="1046"/>
                      <a:pt x="988" y="1055"/>
                      <a:pt x="988" y="1060"/>
                    </a:cubicBezTo>
                    <a:cubicBezTo>
                      <a:pt x="988" y="1064"/>
                      <a:pt x="997" y="1071"/>
                      <a:pt x="1009" y="1083"/>
                    </a:cubicBezTo>
                    <a:cubicBezTo>
                      <a:pt x="1023" y="1094"/>
                      <a:pt x="1011" y="1101"/>
                      <a:pt x="1020" y="1101"/>
                    </a:cubicBezTo>
                    <a:cubicBezTo>
                      <a:pt x="1030" y="1101"/>
                      <a:pt x="1039" y="1108"/>
                      <a:pt x="1046" y="1113"/>
                    </a:cubicBezTo>
                    <a:cubicBezTo>
                      <a:pt x="1055" y="1120"/>
                      <a:pt x="1057" y="1115"/>
                      <a:pt x="1064" y="1118"/>
                    </a:cubicBezTo>
                    <a:cubicBezTo>
                      <a:pt x="1071" y="1118"/>
                      <a:pt x="1083" y="1132"/>
                      <a:pt x="1085" y="1141"/>
                    </a:cubicBezTo>
                    <a:cubicBezTo>
                      <a:pt x="1085" y="1146"/>
                      <a:pt x="1088" y="1151"/>
                      <a:pt x="1090" y="1155"/>
                    </a:cubicBezTo>
                    <a:lnTo>
                      <a:pt x="1139" y="1148"/>
                    </a:lnTo>
                    <a:cubicBezTo>
                      <a:pt x="1139" y="1148"/>
                      <a:pt x="1153" y="1157"/>
                      <a:pt x="1162" y="1160"/>
                    </a:cubicBezTo>
                    <a:cubicBezTo>
                      <a:pt x="1169" y="1162"/>
                      <a:pt x="1216" y="1178"/>
                      <a:pt x="1216" y="1178"/>
                    </a:cubicBezTo>
                    <a:lnTo>
                      <a:pt x="1276" y="1178"/>
                    </a:lnTo>
                    <a:lnTo>
                      <a:pt x="1283" y="1169"/>
                    </a:lnTo>
                    <a:lnTo>
                      <a:pt x="1318" y="1169"/>
                    </a:lnTo>
                    <a:cubicBezTo>
                      <a:pt x="1318" y="1169"/>
                      <a:pt x="1339" y="1190"/>
                      <a:pt x="1341" y="1192"/>
                    </a:cubicBezTo>
                    <a:cubicBezTo>
                      <a:pt x="1343" y="1192"/>
                      <a:pt x="1355" y="1202"/>
                      <a:pt x="1355" y="1209"/>
                    </a:cubicBezTo>
                    <a:cubicBezTo>
                      <a:pt x="1355" y="1213"/>
                      <a:pt x="1358" y="1220"/>
                      <a:pt x="1362" y="1223"/>
                    </a:cubicBezTo>
                    <a:cubicBezTo>
                      <a:pt x="1367" y="1225"/>
                      <a:pt x="1385" y="1234"/>
                      <a:pt x="1388" y="1234"/>
                    </a:cubicBezTo>
                    <a:cubicBezTo>
                      <a:pt x="1390" y="1234"/>
                      <a:pt x="1395" y="1213"/>
                      <a:pt x="1404" y="1216"/>
                    </a:cubicBezTo>
                    <a:cubicBezTo>
                      <a:pt x="1413" y="1216"/>
                      <a:pt x="1437" y="1223"/>
                      <a:pt x="1441" y="1237"/>
                    </a:cubicBezTo>
                    <a:cubicBezTo>
                      <a:pt x="1446" y="1251"/>
                      <a:pt x="1457" y="1263"/>
                      <a:pt x="1462" y="1265"/>
                    </a:cubicBezTo>
                    <a:cubicBezTo>
                      <a:pt x="1464" y="1269"/>
                      <a:pt x="1464" y="1276"/>
                      <a:pt x="1467" y="1281"/>
                    </a:cubicBezTo>
                    <a:cubicBezTo>
                      <a:pt x="1469" y="1286"/>
                      <a:pt x="1469" y="1295"/>
                      <a:pt x="1471" y="1295"/>
                    </a:cubicBezTo>
                    <a:cubicBezTo>
                      <a:pt x="1476" y="1295"/>
                      <a:pt x="1495" y="1307"/>
                      <a:pt x="1502" y="1304"/>
                    </a:cubicBezTo>
                    <a:cubicBezTo>
                      <a:pt x="1504" y="1304"/>
                      <a:pt x="1509" y="1307"/>
                      <a:pt x="1511" y="1309"/>
                    </a:cubicBezTo>
                    <a:cubicBezTo>
                      <a:pt x="1511" y="1293"/>
                      <a:pt x="1495" y="1288"/>
                      <a:pt x="1504" y="1281"/>
                    </a:cubicBezTo>
                    <a:cubicBezTo>
                      <a:pt x="1516" y="1272"/>
                      <a:pt x="1504" y="1265"/>
                      <a:pt x="1511" y="1260"/>
                    </a:cubicBezTo>
                    <a:cubicBezTo>
                      <a:pt x="1516" y="1258"/>
                      <a:pt x="1525" y="1253"/>
                      <a:pt x="1525" y="1248"/>
                    </a:cubicBezTo>
                    <a:cubicBezTo>
                      <a:pt x="1525" y="1241"/>
                      <a:pt x="1532" y="1241"/>
                      <a:pt x="1539" y="1244"/>
                    </a:cubicBezTo>
                    <a:cubicBezTo>
                      <a:pt x="1546" y="1244"/>
                      <a:pt x="1560" y="1230"/>
                      <a:pt x="1560" y="1225"/>
                    </a:cubicBezTo>
                    <a:cubicBezTo>
                      <a:pt x="1557" y="1220"/>
                      <a:pt x="1560" y="1218"/>
                      <a:pt x="1569" y="1220"/>
                    </a:cubicBezTo>
                    <a:cubicBezTo>
                      <a:pt x="1578" y="1223"/>
                      <a:pt x="1576" y="1211"/>
                      <a:pt x="1583" y="1213"/>
                    </a:cubicBezTo>
                    <a:cubicBezTo>
                      <a:pt x="1588" y="1213"/>
                      <a:pt x="1592" y="1218"/>
                      <a:pt x="1592" y="1213"/>
                    </a:cubicBezTo>
                    <a:cubicBezTo>
                      <a:pt x="1595" y="1209"/>
                      <a:pt x="1599" y="1211"/>
                      <a:pt x="1604" y="1216"/>
                    </a:cubicBezTo>
                    <a:cubicBezTo>
                      <a:pt x="1609" y="1220"/>
                      <a:pt x="1620" y="1223"/>
                      <a:pt x="1620" y="1216"/>
                    </a:cubicBezTo>
                    <a:cubicBezTo>
                      <a:pt x="1623" y="1209"/>
                      <a:pt x="1630" y="1216"/>
                      <a:pt x="1634" y="1223"/>
                    </a:cubicBezTo>
                    <a:cubicBezTo>
                      <a:pt x="1641" y="1230"/>
                      <a:pt x="1644" y="1227"/>
                      <a:pt x="1653" y="1227"/>
                    </a:cubicBezTo>
                    <a:cubicBezTo>
                      <a:pt x="1662" y="1230"/>
                      <a:pt x="1662" y="1227"/>
                      <a:pt x="1662" y="1220"/>
                    </a:cubicBezTo>
                    <a:cubicBezTo>
                      <a:pt x="1662" y="1216"/>
                      <a:pt x="1671" y="1232"/>
                      <a:pt x="1681" y="1234"/>
                    </a:cubicBezTo>
                    <a:cubicBezTo>
                      <a:pt x="1690" y="1234"/>
                      <a:pt x="1683" y="1227"/>
                      <a:pt x="1676" y="1223"/>
                    </a:cubicBezTo>
                    <a:cubicBezTo>
                      <a:pt x="1669" y="1218"/>
                      <a:pt x="1678" y="1216"/>
                      <a:pt x="1671" y="1211"/>
                    </a:cubicBezTo>
                    <a:cubicBezTo>
                      <a:pt x="1667" y="1206"/>
                      <a:pt x="1681" y="1202"/>
                      <a:pt x="1690" y="1202"/>
                    </a:cubicBezTo>
                    <a:cubicBezTo>
                      <a:pt x="1702" y="1202"/>
                      <a:pt x="1702" y="1204"/>
                      <a:pt x="1706" y="1199"/>
                    </a:cubicBezTo>
                    <a:cubicBezTo>
                      <a:pt x="1711" y="1192"/>
                      <a:pt x="1716" y="1199"/>
                      <a:pt x="1716" y="1204"/>
                    </a:cubicBezTo>
                    <a:cubicBezTo>
                      <a:pt x="1716" y="1209"/>
                      <a:pt x="1732" y="1202"/>
                      <a:pt x="1743" y="1202"/>
                    </a:cubicBezTo>
                    <a:cubicBezTo>
                      <a:pt x="1753" y="1202"/>
                      <a:pt x="1762" y="1209"/>
                      <a:pt x="1762" y="1216"/>
                    </a:cubicBezTo>
                    <a:cubicBezTo>
                      <a:pt x="1764" y="1220"/>
                      <a:pt x="1769" y="1223"/>
                      <a:pt x="1776" y="1218"/>
                    </a:cubicBezTo>
                    <a:cubicBezTo>
                      <a:pt x="1783" y="1211"/>
                      <a:pt x="1790" y="1204"/>
                      <a:pt x="1797" y="1211"/>
                    </a:cubicBezTo>
                    <a:cubicBezTo>
                      <a:pt x="1804" y="1218"/>
                      <a:pt x="1811" y="1227"/>
                      <a:pt x="1818" y="1234"/>
                    </a:cubicBezTo>
                    <a:cubicBezTo>
                      <a:pt x="1827" y="1241"/>
                      <a:pt x="1813" y="1253"/>
                      <a:pt x="1818" y="1258"/>
                    </a:cubicBezTo>
                    <a:cubicBezTo>
                      <a:pt x="1823" y="1265"/>
                      <a:pt x="1818" y="1274"/>
                      <a:pt x="1827" y="1279"/>
                    </a:cubicBezTo>
                    <a:cubicBezTo>
                      <a:pt x="1837" y="1286"/>
                      <a:pt x="1830" y="1300"/>
                      <a:pt x="1837" y="1302"/>
                    </a:cubicBezTo>
                    <a:cubicBezTo>
                      <a:pt x="1844" y="1304"/>
                      <a:pt x="1851" y="1316"/>
                      <a:pt x="1851" y="1321"/>
                    </a:cubicBezTo>
                    <a:cubicBezTo>
                      <a:pt x="1851" y="1325"/>
                      <a:pt x="1867" y="1330"/>
                      <a:pt x="1867" y="1323"/>
                    </a:cubicBezTo>
                    <a:cubicBezTo>
                      <a:pt x="1867" y="1316"/>
                      <a:pt x="1876" y="1307"/>
                      <a:pt x="1876" y="1297"/>
                    </a:cubicBezTo>
                    <a:cubicBezTo>
                      <a:pt x="1876" y="1290"/>
                      <a:pt x="1871" y="1263"/>
                      <a:pt x="1864" y="1256"/>
                    </a:cubicBezTo>
                    <a:cubicBezTo>
                      <a:pt x="1857" y="1246"/>
                      <a:pt x="1867" y="1244"/>
                      <a:pt x="1857" y="1234"/>
                    </a:cubicBezTo>
                    <a:cubicBezTo>
                      <a:pt x="1851" y="1225"/>
                      <a:pt x="1846" y="1206"/>
                      <a:pt x="1846" y="1192"/>
                    </a:cubicBezTo>
                    <a:cubicBezTo>
                      <a:pt x="1846" y="1178"/>
                      <a:pt x="1864" y="1155"/>
                      <a:pt x="1871" y="1148"/>
                    </a:cubicBezTo>
                    <a:cubicBezTo>
                      <a:pt x="1878" y="1141"/>
                      <a:pt x="1888" y="1146"/>
                      <a:pt x="1890" y="1139"/>
                    </a:cubicBezTo>
                    <a:cubicBezTo>
                      <a:pt x="1892" y="1129"/>
                      <a:pt x="1902" y="1120"/>
                      <a:pt x="1909" y="1120"/>
                    </a:cubicBezTo>
                    <a:cubicBezTo>
                      <a:pt x="1913" y="1120"/>
                      <a:pt x="1920" y="1122"/>
                      <a:pt x="1920" y="1115"/>
                    </a:cubicBezTo>
                    <a:cubicBezTo>
                      <a:pt x="1920" y="1111"/>
                      <a:pt x="1929" y="1101"/>
                      <a:pt x="1943" y="1101"/>
                    </a:cubicBezTo>
                    <a:cubicBezTo>
                      <a:pt x="1955" y="1099"/>
                      <a:pt x="1948" y="1092"/>
                      <a:pt x="1946" y="1087"/>
                    </a:cubicBezTo>
                    <a:cubicBezTo>
                      <a:pt x="1941" y="1080"/>
                      <a:pt x="1948" y="1076"/>
                      <a:pt x="1950" y="1078"/>
                    </a:cubicBezTo>
                    <a:cubicBezTo>
                      <a:pt x="1953" y="1083"/>
                      <a:pt x="1960" y="1083"/>
                      <a:pt x="1964" y="1080"/>
                    </a:cubicBezTo>
                    <a:cubicBezTo>
                      <a:pt x="1969" y="1076"/>
                      <a:pt x="1981" y="1066"/>
                      <a:pt x="1969" y="1066"/>
                    </a:cubicBezTo>
                    <a:cubicBezTo>
                      <a:pt x="1960" y="1066"/>
                      <a:pt x="1957" y="1062"/>
                      <a:pt x="1962" y="1060"/>
                    </a:cubicBezTo>
                    <a:cubicBezTo>
                      <a:pt x="1969" y="1057"/>
                      <a:pt x="1964" y="1046"/>
                      <a:pt x="1955" y="1046"/>
                    </a:cubicBezTo>
                    <a:cubicBezTo>
                      <a:pt x="1948" y="1046"/>
                      <a:pt x="1950" y="1041"/>
                      <a:pt x="1955" y="1034"/>
                    </a:cubicBezTo>
                    <a:cubicBezTo>
                      <a:pt x="1960" y="1029"/>
                      <a:pt x="1948" y="1022"/>
                      <a:pt x="1941" y="1017"/>
                    </a:cubicBezTo>
                    <a:cubicBezTo>
                      <a:pt x="1934" y="1013"/>
                      <a:pt x="1946" y="1010"/>
                      <a:pt x="1950" y="1010"/>
                    </a:cubicBezTo>
                    <a:cubicBezTo>
                      <a:pt x="1955" y="1008"/>
                      <a:pt x="1950" y="987"/>
                      <a:pt x="1953" y="982"/>
                    </a:cubicBezTo>
                    <a:cubicBezTo>
                      <a:pt x="1955" y="975"/>
                      <a:pt x="1964" y="975"/>
                      <a:pt x="1960" y="982"/>
                    </a:cubicBezTo>
                    <a:cubicBezTo>
                      <a:pt x="1957" y="987"/>
                      <a:pt x="1953" y="994"/>
                      <a:pt x="1957" y="1003"/>
                    </a:cubicBezTo>
                    <a:cubicBezTo>
                      <a:pt x="1964" y="1010"/>
                      <a:pt x="1967" y="1017"/>
                      <a:pt x="1964" y="1027"/>
                    </a:cubicBezTo>
                    <a:cubicBezTo>
                      <a:pt x="1962" y="1039"/>
                      <a:pt x="1967" y="1036"/>
                      <a:pt x="1974" y="1022"/>
                    </a:cubicBezTo>
                    <a:cubicBezTo>
                      <a:pt x="1981" y="1008"/>
                      <a:pt x="1981" y="994"/>
                      <a:pt x="1976" y="994"/>
                    </a:cubicBezTo>
                    <a:cubicBezTo>
                      <a:pt x="1971" y="992"/>
                      <a:pt x="1971" y="978"/>
                      <a:pt x="1978" y="985"/>
                    </a:cubicBezTo>
                    <a:cubicBezTo>
                      <a:pt x="1983" y="992"/>
                      <a:pt x="1985" y="992"/>
                      <a:pt x="1992" y="985"/>
                    </a:cubicBezTo>
                    <a:cubicBezTo>
                      <a:pt x="2002" y="975"/>
                      <a:pt x="2009" y="961"/>
                      <a:pt x="2004" y="957"/>
                    </a:cubicBezTo>
                    <a:cubicBezTo>
                      <a:pt x="1999" y="955"/>
                      <a:pt x="2006" y="950"/>
                      <a:pt x="2016" y="952"/>
                    </a:cubicBezTo>
                    <a:cubicBezTo>
                      <a:pt x="2025" y="952"/>
                      <a:pt x="2046" y="945"/>
                      <a:pt x="2046" y="943"/>
                    </a:cubicBezTo>
                    <a:cubicBezTo>
                      <a:pt x="2050" y="934"/>
                      <a:pt x="2016" y="948"/>
                      <a:pt x="2016" y="943"/>
                    </a:cubicBezTo>
                    <a:cubicBezTo>
                      <a:pt x="2016" y="936"/>
                      <a:pt x="2039" y="931"/>
                      <a:pt x="2048" y="931"/>
                    </a:cubicBezTo>
                    <a:cubicBezTo>
                      <a:pt x="2060" y="931"/>
                      <a:pt x="2055" y="915"/>
                      <a:pt x="2060" y="922"/>
                    </a:cubicBezTo>
                    <a:cubicBezTo>
                      <a:pt x="2064" y="929"/>
                      <a:pt x="2071" y="927"/>
                      <a:pt x="2076" y="924"/>
                    </a:cubicBezTo>
                    <a:cubicBezTo>
                      <a:pt x="2083" y="919"/>
                      <a:pt x="2078" y="908"/>
                      <a:pt x="2071" y="908"/>
                    </a:cubicBezTo>
                    <a:cubicBezTo>
                      <a:pt x="2064" y="905"/>
                      <a:pt x="2076" y="901"/>
                      <a:pt x="2074" y="896"/>
                    </a:cubicBezTo>
                    <a:cubicBezTo>
                      <a:pt x="2071" y="891"/>
                      <a:pt x="2078" y="875"/>
                      <a:pt x="2088" y="873"/>
                    </a:cubicBezTo>
                    <a:cubicBezTo>
                      <a:pt x="2097" y="870"/>
                      <a:pt x="2092" y="866"/>
                      <a:pt x="2099" y="866"/>
                    </a:cubicBezTo>
                    <a:cubicBezTo>
                      <a:pt x="2109" y="866"/>
                      <a:pt x="2109" y="857"/>
                      <a:pt x="2116" y="849"/>
                    </a:cubicBezTo>
                    <a:cubicBezTo>
                      <a:pt x="2123" y="843"/>
                      <a:pt x="2132" y="861"/>
                      <a:pt x="2141" y="852"/>
                    </a:cubicBezTo>
                    <a:cubicBezTo>
                      <a:pt x="2146" y="847"/>
                      <a:pt x="2153" y="843"/>
                      <a:pt x="2157" y="838"/>
                    </a:cubicBezTo>
                    <a:cubicBezTo>
                      <a:pt x="2134" y="807"/>
                      <a:pt x="2141" y="784"/>
                      <a:pt x="2141" y="77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6" name="Freeform 434">
                <a:extLst>
                  <a:ext uri="{FF2B5EF4-FFF2-40B4-BE49-F238E27FC236}">
                    <a16:creationId xmlns:a16="http://schemas.microsoft.com/office/drawing/2014/main" id="{F7F34CE6-E36A-2E10-55B7-0D3F0812C4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2" y="1232"/>
                <a:ext cx="1296" cy="886"/>
              </a:xfrm>
              <a:custGeom>
                <a:avLst/>
                <a:gdLst>
                  <a:gd name="T0" fmla="*/ 676 w 2157"/>
                  <a:gd name="T1" fmla="*/ 418 h 1470"/>
                  <a:gd name="T2" fmla="*/ 574 w 2157"/>
                  <a:gd name="T3" fmla="*/ 392 h 1470"/>
                  <a:gd name="T4" fmla="*/ 402 w 2157"/>
                  <a:gd name="T5" fmla="*/ 35 h 1470"/>
                  <a:gd name="T6" fmla="*/ 269 w 2157"/>
                  <a:gd name="T7" fmla="*/ 17 h 1470"/>
                  <a:gd name="T8" fmla="*/ 169 w 2157"/>
                  <a:gd name="T9" fmla="*/ 28 h 1470"/>
                  <a:gd name="T10" fmla="*/ 39 w 2157"/>
                  <a:gd name="T11" fmla="*/ 98 h 1470"/>
                  <a:gd name="T12" fmla="*/ 158 w 2157"/>
                  <a:gd name="T13" fmla="*/ 187 h 1470"/>
                  <a:gd name="T14" fmla="*/ 48 w 2157"/>
                  <a:gd name="T15" fmla="*/ 196 h 1470"/>
                  <a:gd name="T16" fmla="*/ 90 w 2157"/>
                  <a:gd name="T17" fmla="*/ 254 h 1470"/>
                  <a:gd name="T18" fmla="*/ 106 w 2157"/>
                  <a:gd name="T19" fmla="*/ 306 h 1470"/>
                  <a:gd name="T20" fmla="*/ 58 w 2157"/>
                  <a:gd name="T21" fmla="*/ 388 h 1470"/>
                  <a:gd name="T22" fmla="*/ 148 w 2157"/>
                  <a:gd name="T23" fmla="*/ 441 h 1470"/>
                  <a:gd name="T24" fmla="*/ 216 w 2157"/>
                  <a:gd name="T25" fmla="*/ 483 h 1470"/>
                  <a:gd name="T26" fmla="*/ 139 w 2157"/>
                  <a:gd name="T27" fmla="*/ 549 h 1470"/>
                  <a:gd name="T28" fmla="*/ 250 w 2157"/>
                  <a:gd name="T29" fmla="*/ 485 h 1470"/>
                  <a:gd name="T30" fmla="*/ 309 w 2157"/>
                  <a:gd name="T31" fmla="*/ 416 h 1470"/>
                  <a:gd name="T32" fmla="*/ 381 w 2157"/>
                  <a:gd name="T33" fmla="*/ 373 h 1470"/>
                  <a:gd name="T34" fmla="*/ 395 w 2157"/>
                  <a:gd name="T35" fmla="*/ 406 h 1470"/>
                  <a:gd name="T36" fmla="*/ 450 w 2157"/>
                  <a:gd name="T37" fmla="*/ 376 h 1470"/>
                  <a:gd name="T38" fmla="*/ 492 w 2157"/>
                  <a:gd name="T39" fmla="*/ 395 h 1470"/>
                  <a:gd name="T40" fmla="*/ 613 w 2157"/>
                  <a:gd name="T41" fmla="*/ 425 h 1470"/>
                  <a:gd name="T42" fmla="*/ 704 w 2157"/>
                  <a:gd name="T43" fmla="*/ 441 h 1470"/>
                  <a:gd name="T44" fmla="*/ 709 w 2157"/>
                  <a:gd name="T45" fmla="*/ 516 h 1470"/>
                  <a:gd name="T46" fmla="*/ 739 w 2157"/>
                  <a:gd name="T47" fmla="*/ 481 h 1470"/>
                  <a:gd name="T48" fmla="*/ 762 w 2157"/>
                  <a:gd name="T49" fmla="*/ 528 h 1470"/>
                  <a:gd name="T50" fmla="*/ 744 w 2157"/>
                  <a:gd name="T51" fmla="*/ 544 h 1470"/>
                  <a:gd name="T52" fmla="*/ 788 w 2157"/>
                  <a:gd name="T53" fmla="*/ 551 h 1470"/>
                  <a:gd name="T54" fmla="*/ 809 w 2157"/>
                  <a:gd name="T55" fmla="*/ 539 h 1470"/>
                  <a:gd name="T56" fmla="*/ 95 w 2157"/>
                  <a:gd name="T57" fmla="*/ 562 h 1470"/>
                  <a:gd name="T58" fmla="*/ 334 w 2157"/>
                  <a:gd name="T59" fmla="*/ 453 h 1470"/>
                  <a:gd name="T60" fmla="*/ 304 w 2157"/>
                  <a:gd name="T61" fmla="*/ 502 h 1470"/>
                  <a:gd name="T62" fmla="*/ 34 w 2157"/>
                  <a:gd name="T63" fmla="*/ 397 h 1470"/>
                  <a:gd name="T64" fmla="*/ 34 w 2157"/>
                  <a:gd name="T65" fmla="*/ 397 h 1470"/>
                  <a:gd name="T66" fmla="*/ 262 w 2157"/>
                  <a:gd name="T67" fmla="*/ 1440 h 1470"/>
                  <a:gd name="T68" fmla="*/ 174 w 2157"/>
                  <a:gd name="T69" fmla="*/ 1398 h 1470"/>
                  <a:gd name="T70" fmla="*/ 206 w 2157"/>
                  <a:gd name="T71" fmla="*/ 1412 h 1470"/>
                  <a:gd name="T72" fmla="*/ 2111 w 2157"/>
                  <a:gd name="T73" fmla="*/ 770 h 1470"/>
                  <a:gd name="T74" fmla="*/ 1916 w 2157"/>
                  <a:gd name="T75" fmla="*/ 880 h 1470"/>
                  <a:gd name="T76" fmla="*/ 1820 w 2157"/>
                  <a:gd name="T77" fmla="*/ 912 h 1470"/>
                  <a:gd name="T78" fmla="*/ 1769 w 2157"/>
                  <a:gd name="T79" fmla="*/ 826 h 1470"/>
                  <a:gd name="T80" fmla="*/ 1748 w 2157"/>
                  <a:gd name="T81" fmla="*/ 814 h 1470"/>
                  <a:gd name="T82" fmla="*/ 1720 w 2157"/>
                  <a:gd name="T83" fmla="*/ 798 h 1470"/>
                  <a:gd name="T84" fmla="*/ 1676 w 2157"/>
                  <a:gd name="T85" fmla="*/ 756 h 1470"/>
                  <a:gd name="T86" fmla="*/ 1562 w 2157"/>
                  <a:gd name="T87" fmla="*/ 719 h 1470"/>
                  <a:gd name="T88" fmla="*/ 967 w 2157"/>
                  <a:gd name="T89" fmla="*/ 768 h 1470"/>
                  <a:gd name="T90" fmla="*/ 946 w 2157"/>
                  <a:gd name="T91" fmla="*/ 796 h 1470"/>
                  <a:gd name="T92" fmla="*/ 944 w 2157"/>
                  <a:gd name="T93" fmla="*/ 971 h 1470"/>
                  <a:gd name="T94" fmla="*/ 1009 w 2157"/>
                  <a:gd name="T95" fmla="*/ 1083 h 1470"/>
                  <a:gd name="T96" fmla="*/ 1139 w 2157"/>
                  <a:gd name="T97" fmla="*/ 1148 h 1470"/>
                  <a:gd name="T98" fmla="*/ 1341 w 2157"/>
                  <a:gd name="T99" fmla="*/ 1192 h 1470"/>
                  <a:gd name="T100" fmla="*/ 1462 w 2157"/>
                  <a:gd name="T101" fmla="*/ 1265 h 1470"/>
                  <a:gd name="T102" fmla="*/ 1511 w 2157"/>
                  <a:gd name="T103" fmla="*/ 1260 h 1470"/>
                  <a:gd name="T104" fmla="*/ 1592 w 2157"/>
                  <a:gd name="T105" fmla="*/ 1213 h 1470"/>
                  <a:gd name="T106" fmla="*/ 1681 w 2157"/>
                  <a:gd name="T107" fmla="*/ 1234 h 1470"/>
                  <a:gd name="T108" fmla="*/ 1743 w 2157"/>
                  <a:gd name="T109" fmla="*/ 1202 h 1470"/>
                  <a:gd name="T110" fmla="*/ 1827 w 2157"/>
                  <a:gd name="T111" fmla="*/ 1279 h 1470"/>
                  <a:gd name="T112" fmla="*/ 1857 w 2157"/>
                  <a:gd name="T113" fmla="*/ 1234 h 1470"/>
                  <a:gd name="T114" fmla="*/ 1943 w 2157"/>
                  <a:gd name="T115" fmla="*/ 1101 h 1470"/>
                  <a:gd name="T116" fmla="*/ 1955 w 2157"/>
                  <a:gd name="T117" fmla="*/ 1046 h 1470"/>
                  <a:gd name="T118" fmla="*/ 1957 w 2157"/>
                  <a:gd name="T119" fmla="*/ 1003 h 1470"/>
                  <a:gd name="T120" fmla="*/ 2004 w 2157"/>
                  <a:gd name="T121" fmla="*/ 957 h 1470"/>
                  <a:gd name="T122" fmla="*/ 2076 w 2157"/>
                  <a:gd name="T123" fmla="*/ 924 h 1470"/>
                  <a:gd name="T124" fmla="*/ 2141 w 2157"/>
                  <a:gd name="T125" fmla="*/ 852 h 1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57" h="1470">
                    <a:moveTo>
                      <a:pt x="809" y="539"/>
                    </a:moveTo>
                    <a:lnTo>
                      <a:pt x="809" y="539"/>
                    </a:lnTo>
                    <a:cubicBezTo>
                      <a:pt x="813" y="530"/>
                      <a:pt x="813" y="525"/>
                      <a:pt x="790" y="516"/>
                    </a:cubicBezTo>
                    <a:cubicBezTo>
                      <a:pt x="765" y="507"/>
                      <a:pt x="769" y="500"/>
                      <a:pt x="753" y="471"/>
                    </a:cubicBezTo>
                    <a:cubicBezTo>
                      <a:pt x="737" y="444"/>
                      <a:pt x="706" y="430"/>
                      <a:pt x="706" y="420"/>
                    </a:cubicBezTo>
                    <a:cubicBezTo>
                      <a:pt x="706" y="409"/>
                      <a:pt x="676" y="411"/>
                      <a:pt x="676" y="418"/>
                    </a:cubicBezTo>
                    <a:cubicBezTo>
                      <a:pt x="676" y="427"/>
                      <a:pt x="664" y="430"/>
                      <a:pt x="657" y="434"/>
                    </a:cubicBezTo>
                    <a:cubicBezTo>
                      <a:pt x="650" y="437"/>
                      <a:pt x="648" y="430"/>
                      <a:pt x="641" y="423"/>
                    </a:cubicBezTo>
                    <a:cubicBezTo>
                      <a:pt x="634" y="413"/>
                      <a:pt x="620" y="406"/>
                      <a:pt x="620" y="402"/>
                    </a:cubicBezTo>
                    <a:cubicBezTo>
                      <a:pt x="620" y="397"/>
                      <a:pt x="616" y="385"/>
                      <a:pt x="606" y="390"/>
                    </a:cubicBezTo>
                    <a:cubicBezTo>
                      <a:pt x="595" y="395"/>
                      <a:pt x="590" y="390"/>
                      <a:pt x="585" y="395"/>
                    </a:cubicBezTo>
                    <a:cubicBezTo>
                      <a:pt x="583" y="397"/>
                      <a:pt x="574" y="392"/>
                      <a:pt x="574" y="392"/>
                    </a:cubicBezTo>
                    <a:lnTo>
                      <a:pt x="574" y="66"/>
                    </a:lnTo>
                    <a:cubicBezTo>
                      <a:pt x="571" y="66"/>
                      <a:pt x="567" y="63"/>
                      <a:pt x="565" y="63"/>
                    </a:cubicBezTo>
                    <a:cubicBezTo>
                      <a:pt x="551" y="59"/>
                      <a:pt x="532" y="49"/>
                      <a:pt x="520" y="51"/>
                    </a:cubicBezTo>
                    <a:cubicBezTo>
                      <a:pt x="509" y="54"/>
                      <a:pt x="488" y="56"/>
                      <a:pt x="481" y="51"/>
                    </a:cubicBezTo>
                    <a:cubicBezTo>
                      <a:pt x="474" y="49"/>
                      <a:pt x="462" y="45"/>
                      <a:pt x="446" y="47"/>
                    </a:cubicBezTo>
                    <a:cubicBezTo>
                      <a:pt x="432" y="49"/>
                      <a:pt x="420" y="40"/>
                      <a:pt x="402" y="35"/>
                    </a:cubicBezTo>
                    <a:cubicBezTo>
                      <a:pt x="381" y="31"/>
                      <a:pt x="353" y="35"/>
                      <a:pt x="348" y="38"/>
                    </a:cubicBezTo>
                    <a:cubicBezTo>
                      <a:pt x="341" y="40"/>
                      <a:pt x="341" y="31"/>
                      <a:pt x="334" y="33"/>
                    </a:cubicBezTo>
                    <a:cubicBezTo>
                      <a:pt x="325" y="33"/>
                      <a:pt x="332" y="28"/>
                      <a:pt x="327" y="21"/>
                    </a:cubicBezTo>
                    <a:cubicBezTo>
                      <a:pt x="323" y="14"/>
                      <a:pt x="299" y="21"/>
                      <a:pt x="290" y="21"/>
                    </a:cubicBezTo>
                    <a:cubicBezTo>
                      <a:pt x="283" y="24"/>
                      <a:pt x="279" y="17"/>
                      <a:pt x="281" y="12"/>
                    </a:cubicBezTo>
                    <a:cubicBezTo>
                      <a:pt x="281" y="10"/>
                      <a:pt x="272" y="10"/>
                      <a:pt x="269" y="17"/>
                    </a:cubicBezTo>
                    <a:cubicBezTo>
                      <a:pt x="267" y="21"/>
                      <a:pt x="257" y="24"/>
                      <a:pt x="253" y="19"/>
                    </a:cubicBezTo>
                    <a:cubicBezTo>
                      <a:pt x="248" y="14"/>
                      <a:pt x="260" y="14"/>
                      <a:pt x="262" y="10"/>
                    </a:cubicBezTo>
                    <a:cubicBezTo>
                      <a:pt x="262" y="5"/>
                      <a:pt x="248" y="3"/>
                      <a:pt x="243" y="0"/>
                    </a:cubicBezTo>
                    <a:cubicBezTo>
                      <a:pt x="239" y="0"/>
                      <a:pt x="232" y="5"/>
                      <a:pt x="223" y="14"/>
                    </a:cubicBezTo>
                    <a:cubicBezTo>
                      <a:pt x="213" y="24"/>
                      <a:pt x="197" y="24"/>
                      <a:pt x="188" y="21"/>
                    </a:cubicBezTo>
                    <a:cubicBezTo>
                      <a:pt x="181" y="21"/>
                      <a:pt x="169" y="24"/>
                      <a:pt x="169" y="28"/>
                    </a:cubicBezTo>
                    <a:cubicBezTo>
                      <a:pt x="169" y="33"/>
                      <a:pt x="181" y="33"/>
                      <a:pt x="174" y="40"/>
                    </a:cubicBezTo>
                    <a:cubicBezTo>
                      <a:pt x="167" y="47"/>
                      <a:pt x="164" y="31"/>
                      <a:pt x="158" y="38"/>
                    </a:cubicBezTo>
                    <a:cubicBezTo>
                      <a:pt x="151" y="45"/>
                      <a:pt x="132" y="45"/>
                      <a:pt x="127" y="42"/>
                    </a:cubicBezTo>
                    <a:cubicBezTo>
                      <a:pt x="123" y="42"/>
                      <a:pt x="106" y="59"/>
                      <a:pt x="102" y="63"/>
                    </a:cubicBezTo>
                    <a:cubicBezTo>
                      <a:pt x="97" y="68"/>
                      <a:pt x="106" y="73"/>
                      <a:pt x="92" y="87"/>
                    </a:cubicBezTo>
                    <a:cubicBezTo>
                      <a:pt x="81" y="101"/>
                      <a:pt x="46" y="98"/>
                      <a:pt x="39" y="98"/>
                    </a:cubicBezTo>
                    <a:cubicBezTo>
                      <a:pt x="32" y="98"/>
                      <a:pt x="37" y="105"/>
                      <a:pt x="34" y="110"/>
                    </a:cubicBezTo>
                    <a:cubicBezTo>
                      <a:pt x="30" y="117"/>
                      <a:pt x="39" y="122"/>
                      <a:pt x="58" y="126"/>
                    </a:cubicBezTo>
                    <a:cubicBezTo>
                      <a:pt x="76" y="131"/>
                      <a:pt x="90" y="156"/>
                      <a:pt x="92" y="163"/>
                    </a:cubicBezTo>
                    <a:cubicBezTo>
                      <a:pt x="95" y="168"/>
                      <a:pt x="118" y="161"/>
                      <a:pt x="127" y="163"/>
                    </a:cubicBezTo>
                    <a:cubicBezTo>
                      <a:pt x="137" y="166"/>
                      <a:pt x="127" y="178"/>
                      <a:pt x="134" y="182"/>
                    </a:cubicBezTo>
                    <a:cubicBezTo>
                      <a:pt x="144" y="187"/>
                      <a:pt x="155" y="180"/>
                      <a:pt x="158" y="187"/>
                    </a:cubicBezTo>
                    <a:cubicBezTo>
                      <a:pt x="160" y="194"/>
                      <a:pt x="141" y="187"/>
                      <a:pt x="132" y="194"/>
                    </a:cubicBezTo>
                    <a:cubicBezTo>
                      <a:pt x="123" y="201"/>
                      <a:pt x="118" y="203"/>
                      <a:pt x="113" y="199"/>
                    </a:cubicBezTo>
                    <a:cubicBezTo>
                      <a:pt x="111" y="194"/>
                      <a:pt x="95" y="196"/>
                      <a:pt x="88" y="199"/>
                    </a:cubicBezTo>
                    <a:cubicBezTo>
                      <a:pt x="79" y="199"/>
                      <a:pt x="85" y="189"/>
                      <a:pt x="88" y="185"/>
                    </a:cubicBezTo>
                    <a:cubicBezTo>
                      <a:pt x="88" y="180"/>
                      <a:pt x="76" y="175"/>
                      <a:pt x="60" y="185"/>
                    </a:cubicBezTo>
                    <a:cubicBezTo>
                      <a:pt x="46" y="194"/>
                      <a:pt x="51" y="189"/>
                      <a:pt x="48" y="196"/>
                    </a:cubicBezTo>
                    <a:cubicBezTo>
                      <a:pt x="46" y="203"/>
                      <a:pt x="41" y="194"/>
                      <a:pt x="30" y="199"/>
                    </a:cubicBezTo>
                    <a:cubicBezTo>
                      <a:pt x="20" y="206"/>
                      <a:pt x="4" y="210"/>
                      <a:pt x="2" y="215"/>
                    </a:cubicBezTo>
                    <a:cubicBezTo>
                      <a:pt x="0" y="222"/>
                      <a:pt x="23" y="227"/>
                      <a:pt x="32" y="229"/>
                    </a:cubicBezTo>
                    <a:cubicBezTo>
                      <a:pt x="41" y="229"/>
                      <a:pt x="20" y="236"/>
                      <a:pt x="30" y="238"/>
                    </a:cubicBezTo>
                    <a:cubicBezTo>
                      <a:pt x="37" y="241"/>
                      <a:pt x="32" y="248"/>
                      <a:pt x="43" y="254"/>
                    </a:cubicBezTo>
                    <a:cubicBezTo>
                      <a:pt x="58" y="259"/>
                      <a:pt x="83" y="254"/>
                      <a:pt x="90" y="254"/>
                    </a:cubicBezTo>
                    <a:cubicBezTo>
                      <a:pt x="97" y="254"/>
                      <a:pt x="104" y="262"/>
                      <a:pt x="109" y="257"/>
                    </a:cubicBezTo>
                    <a:cubicBezTo>
                      <a:pt x="116" y="250"/>
                      <a:pt x="137" y="234"/>
                      <a:pt x="146" y="243"/>
                    </a:cubicBezTo>
                    <a:cubicBezTo>
                      <a:pt x="158" y="252"/>
                      <a:pt x="134" y="252"/>
                      <a:pt x="141" y="257"/>
                    </a:cubicBezTo>
                    <a:cubicBezTo>
                      <a:pt x="146" y="264"/>
                      <a:pt x="153" y="278"/>
                      <a:pt x="144" y="287"/>
                    </a:cubicBezTo>
                    <a:cubicBezTo>
                      <a:pt x="132" y="294"/>
                      <a:pt x="123" y="290"/>
                      <a:pt x="118" y="287"/>
                    </a:cubicBezTo>
                    <a:cubicBezTo>
                      <a:pt x="111" y="287"/>
                      <a:pt x="116" y="299"/>
                      <a:pt x="106" y="306"/>
                    </a:cubicBezTo>
                    <a:cubicBezTo>
                      <a:pt x="97" y="313"/>
                      <a:pt x="90" y="299"/>
                      <a:pt x="79" y="299"/>
                    </a:cubicBezTo>
                    <a:cubicBezTo>
                      <a:pt x="67" y="299"/>
                      <a:pt x="69" y="313"/>
                      <a:pt x="72" y="320"/>
                    </a:cubicBezTo>
                    <a:cubicBezTo>
                      <a:pt x="72" y="327"/>
                      <a:pt x="53" y="318"/>
                      <a:pt x="48" y="336"/>
                    </a:cubicBezTo>
                    <a:cubicBezTo>
                      <a:pt x="46" y="353"/>
                      <a:pt x="27" y="339"/>
                      <a:pt x="39" y="355"/>
                    </a:cubicBezTo>
                    <a:cubicBezTo>
                      <a:pt x="51" y="371"/>
                      <a:pt x="48" y="359"/>
                      <a:pt x="58" y="366"/>
                    </a:cubicBezTo>
                    <a:cubicBezTo>
                      <a:pt x="67" y="373"/>
                      <a:pt x="48" y="385"/>
                      <a:pt x="58" y="388"/>
                    </a:cubicBezTo>
                    <a:cubicBezTo>
                      <a:pt x="67" y="390"/>
                      <a:pt x="76" y="406"/>
                      <a:pt x="83" y="413"/>
                    </a:cubicBezTo>
                    <a:cubicBezTo>
                      <a:pt x="90" y="418"/>
                      <a:pt x="99" y="409"/>
                      <a:pt x="109" y="409"/>
                    </a:cubicBezTo>
                    <a:cubicBezTo>
                      <a:pt x="118" y="409"/>
                      <a:pt x="113" y="395"/>
                      <a:pt x="120" y="399"/>
                    </a:cubicBezTo>
                    <a:cubicBezTo>
                      <a:pt x="125" y="404"/>
                      <a:pt x="134" y="420"/>
                      <a:pt x="127" y="423"/>
                    </a:cubicBezTo>
                    <a:cubicBezTo>
                      <a:pt x="123" y="427"/>
                      <a:pt x="127" y="439"/>
                      <a:pt x="125" y="446"/>
                    </a:cubicBezTo>
                    <a:cubicBezTo>
                      <a:pt x="125" y="450"/>
                      <a:pt x="148" y="448"/>
                      <a:pt x="148" y="441"/>
                    </a:cubicBezTo>
                    <a:cubicBezTo>
                      <a:pt x="151" y="437"/>
                      <a:pt x="169" y="434"/>
                      <a:pt x="178" y="444"/>
                    </a:cubicBezTo>
                    <a:cubicBezTo>
                      <a:pt x="188" y="455"/>
                      <a:pt x="192" y="458"/>
                      <a:pt x="192" y="448"/>
                    </a:cubicBezTo>
                    <a:cubicBezTo>
                      <a:pt x="192" y="441"/>
                      <a:pt x="199" y="430"/>
                      <a:pt x="199" y="439"/>
                    </a:cubicBezTo>
                    <a:cubicBezTo>
                      <a:pt x="202" y="446"/>
                      <a:pt x="209" y="446"/>
                      <a:pt x="223" y="441"/>
                    </a:cubicBezTo>
                    <a:cubicBezTo>
                      <a:pt x="239" y="434"/>
                      <a:pt x="232" y="441"/>
                      <a:pt x="225" y="450"/>
                    </a:cubicBezTo>
                    <a:cubicBezTo>
                      <a:pt x="213" y="462"/>
                      <a:pt x="225" y="483"/>
                      <a:pt x="216" y="483"/>
                    </a:cubicBezTo>
                    <a:cubicBezTo>
                      <a:pt x="209" y="485"/>
                      <a:pt x="202" y="504"/>
                      <a:pt x="190" y="507"/>
                    </a:cubicBezTo>
                    <a:cubicBezTo>
                      <a:pt x="178" y="509"/>
                      <a:pt x="158" y="532"/>
                      <a:pt x="155" y="535"/>
                    </a:cubicBezTo>
                    <a:cubicBezTo>
                      <a:pt x="153" y="539"/>
                      <a:pt x="125" y="528"/>
                      <a:pt x="123" y="539"/>
                    </a:cubicBezTo>
                    <a:cubicBezTo>
                      <a:pt x="118" y="549"/>
                      <a:pt x="102" y="558"/>
                      <a:pt x="106" y="562"/>
                    </a:cubicBezTo>
                    <a:cubicBezTo>
                      <a:pt x="109" y="565"/>
                      <a:pt x="132" y="553"/>
                      <a:pt x="132" y="549"/>
                    </a:cubicBezTo>
                    <a:cubicBezTo>
                      <a:pt x="132" y="542"/>
                      <a:pt x="137" y="544"/>
                      <a:pt x="139" y="549"/>
                    </a:cubicBezTo>
                    <a:cubicBezTo>
                      <a:pt x="144" y="551"/>
                      <a:pt x="153" y="546"/>
                      <a:pt x="158" y="542"/>
                    </a:cubicBezTo>
                    <a:cubicBezTo>
                      <a:pt x="160" y="537"/>
                      <a:pt x="169" y="539"/>
                      <a:pt x="171" y="539"/>
                    </a:cubicBezTo>
                    <a:cubicBezTo>
                      <a:pt x="176" y="539"/>
                      <a:pt x="178" y="535"/>
                      <a:pt x="190" y="532"/>
                    </a:cubicBezTo>
                    <a:cubicBezTo>
                      <a:pt x="204" y="530"/>
                      <a:pt x="202" y="525"/>
                      <a:pt x="204" y="521"/>
                    </a:cubicBezTo>
                    <a:cubicBezTo>
                      <a:pt x="206" y="514"/>
                      <a:pt x="237" y="500"/>
                      <a:pt x="243" y="497"/>
                    </a:cubicBezTo>
                    <a:cubicBezTo>
                      <a:pt x="248" y="495"/>
                      <a:pt x="246" y="485"/>
                      <a:pt x="250" y="485"/>
                    </a:cubicBezTo>
                    <a:cubicBezTo>
                      <a:pt x="257" y="485"/>
                      <a:pt x="267" y="478"/>
                      <a:pt x="274" y="471"/>
                    </a:cubicBezTo>
                    <a:cubicBezTo>
                      <a:pt x="283" y="465"/>
                      <a:pt x="286" y="467"/>
                      <a:pt x="290" y="465"/>
                    </a:cubicBezTo>
                    <a:cubicBezTo>
                      <a:pt x="297" y="462"/>
                      <a:pt x="292" y="450"/>
                      <a:pt x="297" y="450"/>
                    </a:cubicBezTo>
                    <a:cubicBezTo>
                      <a:pt x="304" y="448"/>
                      <a:pt x="309" y="444"/>
                      <a:pt x="309" y="439"/>
                    </a:cubicBezTo>
                    <a:cubicBezTo>
                      <a:pt x="309" y="434"/>
                      <a:pt x="292" y="434"/>
                      <a:pt x="292" y="430"/>
                    </a:cubicBezTo>
                    <a:cubicBezTo>
                      <a:pt x="290" y="427"/>
                      <a:pt x="304" y="416"/>
                      <a:pt x="309" y="416"/>
                    </a:cubicBezTo>
                    <a:cubicBezTo>
                      <a:pt x="313" y="416"/>
                      <a:pt x="323" y="411"/>
                      <a:pt x="323" y="402"/>
                    </a:cubicBezTo>
                    <a:cubicBezTo>
                      <a:pt x="325" y="395"/>
                      <a:pt x="332" y="392"/>
                      <a:pt x="337" y="388"/>
                    </a:cubicBezTo>
                    <a:cubicBezTo>
                      <a:pt x="344" y="380"/>
                      <a:pt x="341" y="373"/>
                      <a:pt x="348" y="373"/>
                    </a:cubicBezTo>
                    <a:cubicBezTo>
                      <a:pt x="355" y="373"/>
                      <a:pt x="360" y="364"/>
                      <a:pt x="367" y="362"/>
                    </a:cubicBezTo>
                    <a:cubicBezTo>
                      <a:pt x="374" y="357"/>
                      <a:pt x="367" y="366"/>
                      <a:pt x="378" y="366"/>
                    </a:cubicBezTo>
                    <a:cubicBezTo>
                      <a:pt x="392" y="366"/>
                      <a:pt x="390" y="378"/>
                      <a:pt x="381" y="373"/>
                    </a:cubicBezTo>
                    <a:cubicBezTo>
                      <a:pt x="371" y="371"/>
                      <a:pt x="367" y="371"/>
                      <a:pt x="358" y="378"/>
                    </a:cubicBezTo>
                    <a:cubicBezTo>
                      <a:pt x="348" y="388"/>
                      <a:pt x="355" y="390"/>
                      <a:pt x="348" y="399"/>
                    </a:cubicBezTo>
                    <a:cubicBezTo>
                      <a:pt x="344" y="406"/>
                      <a:pt x="341" y="413"/>
                      <a:pt x="351" y="413"/>
                    </a:cubicBezTo>
                    <a:cubicBezTo>
                      <a:pt x="360" y="416"/>
                      <a:pt x="351" y="420"/>
                      <a:pt x="344" y="423"/>
                    </a:cubicBezTo>
                    <a:cubicBezTo>
                      <a:pt x="334" y="425"/>
                      <a:pt x="341" y="430"/>
                      <a:pt x="351" y="430"/>
                    </a:cubicBezTo>
                    <a:cubicBezTo>
                      <a:pt x="362" y="430"/>
                      <a:pt x="378" y="416"/>
                      <a:pt x="395" y="406"/>
                    </a:cubicBezTo>
                    <a:cubicBezTo>
                      <a:pt x="409" y="399"/>
                      <a:pt x="420" y="406"/>
                      <a:pt x="425" y="406"/>
                    </a:cubicBezTo>
                    <a:cubicBezTo>
                      <a:pt x="427" y="404"/>
                      <a:pt x="420" y="397"/>
                      <a:pt x="425" y="395"/>
                    </a:cubicBezTo>
                    <a:cubicBezTo>
                      <a:pt x="430" y="392"/>
                      <a:pt x="418" y="390"/>
                      <a:pt x="416" y="383"/>
                    </a:cubicBezTo>
                    <a:cubicBezTo>
                      <a:pt x="411" y="373"/>
                      <a:pt x="420" y="378"/>
                      <a:pt x="423" y="371"/>
                    </a:cubicBezTo>
                    <a:cubicBezTo>
                      <a:pt x="425" y="364"/>
                      <a:pt x="430" y="366"/>
                      <a:pt x="434" y="371"/>
                    </a:cubicBezTo>
                    <a:cubicBezTo>
                      <a:pt x="439" y="373"/>
                      <a:pt x="446" y="366"/>
                      <a:pt x="450" y="376"/>
                    </a:cubicBezTo>
                    <a:cubicBezTo>
                      <a:pt x="453" y="385"/>
                      <a:pt x="457" y="373"/>
                      <a:pt x="467" y="380"/>
                    </a:cubicBezTo>
                    <a:cubicBezTo>
                      <a:pt x="474" y="385"/>
                      <a:pt x="464" y="385"/>
                      <a:pt x="457" y="388"/>
                    </a:cubicBezTo>
                    <a:cubicBezTo>
                      <a:pt x="448" y="390"/>
                      <a:pt x="453" y="399"/>
                      <a:pt x="460" y="395"/>
                    </a:cubicBezTo>
                    <a:cubicBezTo>
                      <a:pt x="464" y="390"/>
                      <a:pt x="471" y="385"/>
                      <a:pt x="476" y="392"/>
                    </a:cubicBezTo>
                    <a:cubicBezTo>
                      <a:pt x="481" y="397"/>
                      <a:pt x="483" y="395"/>
                      <a:pt x="488" y="390"/>
                    </a:cubicBezTo>
                    <a:cubicBezTo>
                      <a:pt x="492" y="385"/>
                      <a:pt x="492" y="390"/>
                      <a:pt x="492" y="395"/>
                    </a:cubicBezTo>
                    <a:cubicBezTo>
                      <a:pt x="492" y="397"/>
                      <a:pt x="504" y="399"/>
                      <a:pt x="518" y="402"/>
                    </a:cubicBezTo>
                    <a:cubicBezTo>
                      <a:pt x="532" y="404"/>
                      <a:pt x="558" y="402"/>
                      <a:pt x="565" y="399"/>
                    </a:cubicBezTo>
                    <a:cubicBezTo>
                      <a:pt x="569" y="399"/>
                      <a:pt x="567" y="411"/>
                      <a:pt x="583" y="413"/>
                    </a:cubicBezTo>
                    <a:cubicBezTo>
                      <a:pt x="597" y="416"/>
                      <a:pt x="602" y="399"/>
                      <a:pt x="609" y="404"/>
                    </a:cubicBezTo>
                    <a:cubicBezTo>
                      <a:pt x="616" y="411"/>
                      <a:pt x="609" y="413"/>
                      <a:pt x="604" y="418"/>
                    </a:cubicBezTo>
                    <a:cubicBezTo>
                      <a:pt x="599" y="423"/>
                      <a:pt x="609" y="423"/>
                      <a:pt x="613" y="425"/>
                    </a:cubicBezTo>
                    <a:cubicBezTo>
                      <a:pt x="620" y="427"/>
                      <a:pt x="634" y="432"/>
                      <a:pt x="639" y="437"/>
                    </a:cubicBezTo>
                    <a:cubicBezTo>
                      <a:pt x="646" y="444"/>
                      <a:pt x="648" y="450"/>
                      <a:pt x="664" y="458"/>
                    </a:cubicBezTo>
                    <a:cubicBezTo>
                      <a:pt x="678" y="465"/>
                      <a:pt x="664" y="439"/>
                      <a:pt x="676" y="448"/>
                    </a:cubicBezTo>
                    <a:cubicBezTo>
                      <a:pt x="688" y="455"/>
                      <a:pt x="683" y="448"/>
                      <a:pt x="692" y="455"/>
                    </a:cubicBezTo>
                    <a:cubicBezTo>
                      <a:pt x="704" y="465"/>
                      <a:pt x="699" y="453"/>
                      <a:pt x="695" y="439"/>
                    </a:cubicBezTo>
                    <a:cubicBezTo>
                      <a:pt x="690" y="425"/>
                      <a:pt x="699" y="434"/>
                      <a:pt x="704" y="441"/>
                    </a:cubicBezTo>
                    <a:cubicBezTo>
                      <a:pt x="709" y="446"/>
                      <a:pt x="709" y="460"/>
                      <a:pt x="706" y="467"/>
                    </a:cubicBezTo>
                    <a:cubicBezTo>
                      <a:pt x="702" y="476"/>
                      <a:pt x="688" y="469"/>
                      <a:pt x="690" y="465"/>
                    </a:cubicBezTo>
                    <a:cubicBezTo>
                      <a:pt x="690" y="460"/>
                      <a:pt x="676" y="462"/>
                      <a:pt x="676" y="469"/>
                    </a:cubicBezTo>
                    <a:cubicBezTo>
                      <a:pt x="674" y="476"/>
                      <a:pt x="685" y="488"/>
                      <a:pt x="692" y="490"/>
                    </a:cubicBezTo>
                    <a:cubicBezTo>
                      <a:pt x="699" y="490"/>
                      <a:pt x="695" y="502"/>
                      <a:pt x="699" y="504"/>
                    </a:cubicBezTo>
                    <a:cubicBezTo>
                      <a:pt x="706" y="507"/>
                      <a:pt x="706" y="518"/>
                      <a:pt x="709" y="516"/>
                    </a:cubicBezTo>
                    <a:cubicBezTo>
                      <a:pt x="713" y="514"/>
                      <a:pt x="711" y="500"/>
                      <a:pt x="706" y="493"/>
                    </a:cubicBezTo>
                    <a:cubicBezTo>
                      <a:pt x="704" y="485"/>
                      <a:pt x="704" y="476"/>
                      <a:pt x="711" y="478"/>
                    </a:cubicBezTo>
                    <a:cubicBezTo>
                      <a:pt x="716" y="481"/>
                      <a:pt x="711" y="490"/>
                      <a:pt x="713" y="495"/>
                    </a:cubicBezTo>
                    <a:cubicBezTo>
                      <a:pt x="716" y="497"/>
                      <a:pt x="720" y="490"/>
                      <a:pt x="725" y="488"/>
                    </a:cubicBezTo>
                    <a:cubicBezTo>
                      <a:pt x="732" y="483"/>
                      <a:pt x="723" y="471"/>
                      <a:pt x="725" y="467"/>
                    </a:cubicBezTo>
                    <a:cubicBezTo>
                      <a:pt x="727" y="460"/>
                      <a:pt x="737" y="471"/>
                      <a:pt x="739" y="481"/>
                    </a:cubicBezTo>
                    <a:cubicBezTo>
                      <a:pt x="741" y="490"/>
                      <a:pt x="732" y="490"/>
                      <a:pt x="732" y="495"/>
                    </a:cubicBezTo>
                    <a:cubicBezTo>
                      <a:pt x="732" y="502"/>
                      <a:pt x="723" y="500"/>
                      <a:pt x="720" y="502"/>
                    </a:cubicBezTo>
                    <a:cubicBezTo>
                      <a:pt x="716" y="504"/>
                      <a:pt x="718" y="523"/>
                      <a:pt x="723" y="523"/>
                    </a:cubicBezTo>
                    <a:cubicBezTo>
                      <a:pt x="725" y="525"/>
                      <a:pt x="727" y="509"/>
                      <a:pt x="730" y="516"/>
                    </a:cubicBezTo>
                    <a:cubicBezTo>
                      <a:pt x="732" y="525"/>
                      <a:pt x="741" y="507"/>
                      <a:pt x="744" y="514"/>
                    </a:cubicBezTo>
                    <a:cubicBezTo>
                      <a:pt x="746" y="521"/>
                      <a:pt x="758" y="530"/>
                      <a:pt x="762" y="528"/>
                    </a:cubicBezTo>
                    <a:cubicBezTo>
                      <a:pt x="767" y="525"/>
                      <a:pt x="760" y="518"/>
                      <a:pt x="753" y="518"/>
                    </a:cubicBezTo>
                    <a:cubicBezTo>
                      <a:pt x="746" y="516"/>
                      <a:pt x="748" y="507"/>
                      <a:pt x="753" y="504"/>
                    </a:cubicBezTo>
                    <a:cubicBezTo>
                      <a:pt x="760" y="504"/>
                      <a:pt x="771" y="521"/>
                      <a:pt x="771" y="528"/>
                    </a:cubicBezTo>
                    <a:cubicBezTo>
                      <a:pt x="769" y="532"/>
                      <a:pt x="765" y="532"/>
                      <a:pt x="760" y="537"/>
                    </a:cubicBezTo>
                    <a:cubicBezTo>
                      <a:pt x="755" y="544"/>
                      <a:pt x="748" y="528"/>
                      <a:pt x="741" y="528"/>
                    </a:cubicBezTo>
                    <a:cubicBezTo>
                      <a:pt x="734" y="530"/>
                      <a:pt x="741" y="539"/>
                      <a:pt x="744" y="544"/>
                    </a:cubicBezTo>
                    <a:cubicBezTo>
                      <a:pt x="746" y="551"/>
                      <a:pt x="737" y="560"/>
                      <a:pt x="744" y="565"/>
                    </a:cubicBezTo>
                    <a:cubicBezTo>
                      <a:pt x="753" y="572"/>
                      <a:pt x="751" y="562"/>
                      <a:pt x="751" y="558"/>
                    </a:cubicBezTo>
                    <a:cubicBezTo>
                      <a:pt x="753" y="556"/>
                      <a:pt x="760" y="560"/>
                      <a:pt x="762" y="562"/>
                    </a:cubicBezTo>
                    <a:cubicBezTo>
                      <a:pt x="767" y="567"/>
                      <a:pt x="767" y="556"/>
                      <a:pt x="767" y="551"/>
                    </a:cubicBezTo>
                    <a:cubicBezTo>
                      <a:pt x="767" y="546"/>
                      <a:pt x="776" y="549"/>
                      <a:pt x="778" y="556"/>
                    </a:cubicBezTo>
                    <a:cubicBezTo>
                      <a:pt x="783" y="560"/>
                      <a:pt x="783" y="549"/>
                      <a:pt x="788" y="551"/>
                    </a:cubicBezTo>
                    <a:cubicBezTo>
                      <a:pt x="795" y="551"/>
                      <a:pt x="790" y="560"/>
                      <a:pt x="790" y="565"/>
                    </a:cubicBezTo>
                    <a:cubicBezTo>
                      <a:pt x="790" y="569"/>
                      <a:pt x="799" y="560"/>
                      <a:pt x="799" y="567"/>
                    </a:cubicBezTo>
                    <a:lnTo>
                      <a:pt x="799" y="569"/>
                    </a:lnTo>
                    <a:cubicBezTo>
                      <a:pt x="804" y="565"/>
                      <a:pt x="811" y="560"/>
                      <a:pt x="813" y="558"/>
                    </a:cubicBezTo>
                    <a:cubicBezTo>
                      <a:pt x="825" y="551"/>
                      <a:pt x="806" y="546"/>
                      <a:pt x="809" y="539"/>
                    </a:cubicBezTo>
                    <a:lnTo>
                      <a:pt x="809" y="539"/>
                    </a:lnTo>
                    <a:close/>
                    <a:moveTo>
                      <a:pt x="16" y="607"/>
                    </a:moveTo>
                    <a:lnTo>
                      <a:pt x="16" y="607"/>
                    </a:lnTo>
                    <a:cubicBezTo>
                      <a:pt x="27" y="602"/>
                      <a:pt x="32" y="595"/>
                      <a:pt x="27" y="590"/>
                    </a:cubicBezTo>
                    <a:cubicBezTo>
                      <a:pt x="23" y="583"/>
                      <a:pt x="6" y="609"/>
                      <a:pt x="16" y="607"/>
                    </a:cubicBezTo>
                    <a:lnTo>
                      <a:pt x="16" y="607"/>
                    </a:lnTo>
                    <a:close/>
                    <a:moveTo>
                      <a:pt x="95" y="562"/>
                    </a:moveTo>
                    <a:lnTo>
                      <a:pt x="95" y="562"/>
                    </a:lnTo>
                    <a:cubicBezTo>
                      <a:pt x="85" y="560"/>
                      <a:pt x="58" y="576"/>
                      <a:pt x="67" y="576"/>
                    </a:cubicBezTo>
                    <a:cubicBezTo>
                      <a:pt x="74" y="579"/>
                      <a:pt x="76" y="572"/>
                      <a:pt x="83" y="572"/>
                    </a:cubicBezTo>
                    <a:cubicBezTo>
                      <a:pt x="90" y="572"/>
                      <a:pt x="106" y="567"/>
                      <a:pt x="95" y="562"/>
                    </a:cubicBezTo>
                    <a:lnTo>
                      <a:pt x="95" y="562"/>
                    </a:lnTo>
                    <a:close/>
                    <a:moveTo>
                      <a:pt x="334" y="453"/>
                    </a:moveTo>
                    <a:lnTo>
                      <a:pt x="334" y="453"/>
                    </a:lnTo>
                    <a:cubicBezTo>
                      <a:pt x="334" y="448"/>
                      <a:pt x="327" y="448"/>
                      <a:pt x="318" y="458"/>
                    </a:cubicBezTo>
                    <a:cubicBezTo>
                      <a:pt x="309" y="469"/>
                      <a:pt x="299" y="476"/>
                      <a:pt x="299" y="481"/>
                    </a:cubicBezTo>
                    <a:cubicBezTo>
                      <a:pt x="297" y="485"/>
                      <a:pt x="286" y="478"/>
                      <a:pt x="283" y="485"/>
                    </a:cubicBezTo>
                    <a:cubicBezTo>
                      <a:pt x="279" y="493"/>
                      <a:pt x="286" y="507"/>
                      <a:pt x="292" y="502"/>
                    </a:cubicBezTo>
                    <a:cubicBezTo>
                      <a:pt x="299" y="497"/>
                      <a:pt x="299" y="502"/>
                      <a:pt x="304" y="502"/>
                    </a:cubicBezTo>
                    <a:cubicBezTo>
                      <a:pt x="306" y="502"/>
                      <a:pt x="327" y="490"/>
                      <a:pt x="332" y="483"/>
                    </a:cubicBezTo>
                    <a:cubicBezTo>
                      <a:pt x="334" y="476"/>
                      <a:pt x="323" y="474"/>
                      <a:pt x="323" y="469"/>
                    </a:cubicBezTo>
                    <a:cubicBezTo>
                      <a:pt x="323" y="465"/>
                      <a:pt x="332" y="465"/>
                      <a:pt x="339" y="462"/>
                    </a:cubicBezTo>
                    <a:cubicBezTo>
                      <a:pt x="344" y="460"/>
                      <a:pt x="334" y="458"/>
                      <a:pt x="334" y="453"/>
                    </a:cubicBezTo>
                    <a:lnTo>
                      <a:pt x="334" y="453"/>
                    </a:lnTo>
                    <a:close/>
                    <a:moveTo>
                      <a:pt x="34" y="397"/>
                    </a:moveTo>
                    <a:lnTo>
                      <a:pt x="34" y="397"/>
                    </a:lnTo>
                    <a:cubicBezTo>
                      <a:pt x="32" y="390"/>
                      <a:pt x="13" y="397"/>
                      <a:pt x="16" y="404"/>
                    </a:cubicBezTo>
                    <a:cubicBezTo>
                      <a:pt x="18" y="411"/>
                      <a:pt x="37" y="416"/>
                      <a:pt x="43" y="413"/>
                    </a:cubicBezTo>
                    <a:cubicBezTo>
                      <a:pt x="51" y="411"/>
                      <a:pt x="55" y="402"/>
                      <a:pt x="48" y="397"/>
                    </a:cubicBezTo>
                    <a:cubicBezTo>
                      <a:pt x="43" y="392"/>
                      <a:pt x="34" y="404"/>
                      <a:pt x="34" y="397"/>
                    </a:cubicBezTo>
                    <a:lnTo>
                      <a:pt x="34" y="397"/>
                    </a:lnTo>
                    <a:close/>
                    <a:moveTo>
                      <a:pt x="262" y="1440"/>
                    </a:moveTo>
                    <a:lnTo>
                      <a:pt x="262" y="1440"/>
                    </a:lnTo>
                    <a:cubicBezTo>
                      <a:pt x="250" y="1442"/>
                      <a:pt x="257" y="1470"/>
                      <a:pt x="265" y="1465"/>
                    </a:cubicBezTo>
                    <a:cubicBezTo>
                      <a:pt x="269" y="1463"/>
                      <a:pt x="276" y="1461"/>
                      <a:pt x="279" y="1456"/>
                    </a:cubicBezTo>
                    <a:cubicBezTo>
                      <a:pt x="283" y="1451"/>
                      <a:pt x="276" y="1437"/>
                      <a:pt x="262" y="1440"/>
                    </a:cubicBezTo>
                    <a:lnTo>
                      <a:pt x="262" y="1440"/>
                    </a:lnTo>
                    <a:close/>
                    <a:moveTo>
                      <a:pt x="248" y="1421"/>
                    </a:moveTo>
                    <a:lnTo>
                      <a:pt x="248" y="1421"/>
                    </a:lnTo>
                    <a:cubicBezTo>
                      <a:pt x="241" y="1423"/>
                      <a:pt x="246" y="1435"/>
                      <a:pt x="250" y="1433"/>
                    </a:cubicBezTo>
                    <a:cubicBezTo>
                      <a:pt x="257" y="1426"/>
                      <a:pt x="255" y="1421"/>
                      <a:pt x="248" y="1421"/>
                    </a:cubicBezTo>
                    <a:lnTo>
                      <a:pt x="248" y="1421"/>
                    </a:lnTo>
                    <a:close/>
                    <a:moveTo>
                      <a:pt x="174" y="1398"/>
                    </a:moveTo>
                    <a:lnTo>
                      <a:pt x="174" y="1398"/>
                    </a:lnTo>
                    <a:cubicBezTo>
                      <a:pt x="181" y="1405"/>
                      <a:pt x="185" y="1402"/>
                      <a:pt x="188" y="1398"/>
                    </a:cubicBezTo>
                    <a:cubicBezTo>
                      <a:pt x="188" y="1391"/>
                      <a:pt x="167" y="1391"/>
                      <a:pt x="174" y="1398"/>
                    </a:cubicBezTo>
                    <a:lnTo>
                      <a:pt x="174" y="1398"/>
                    </a:lnTo>
                    <a:close/>
                    <a:moveTo>
                      <a:pt x="206" y="1412"/>
                    </a:moveTo>
                    <a:lnTo>
                      <a:pt x="206" y="1412"/>
                    </a:lnTo>
                    <a:cubicBezTo>
                      <a:pt x="211" y="1419"/>
                      <a:pt x="218" y="1421"/>
                      <a:pt x="220" y="1414"/>
                    </a:cubicBezTo>
                    <a:cubicBezTo>
                      <a:pt x="225" y="1407"/>
                      <a:pt x="202" y="1405"/>
                      <a:pt x="206" y="1412"/>
                    </a:cubicBezTo>
                    <a:lnTo>
                      <a:pt x="206" y="1412"/>
                    </a:lnTo>
                    <a:close/>
                    <a:moveTo>
                      <a:pt x="2141" y="779"/>
                    </a:moveTo>
                    <a:lnTo>
                      <a:pt x="2141" y="779"/>
                    </a:lnTo>
                    <a:cubicBezTo>
                      <a:pt x="2139" y="773"/>
                      <a:pt x="2120" y="777"/>
                      <a:pt x="2111" y="770"/>
                    </a:cubicBezTo>
                    <a:cubicBezTo>
                      <a:pt x="2104" y="765"/>
                      <a:pt x="2088" y="796"/>
                      <a:pt x="2085" y="810"/>
                    </a:cubicBezTo>
                    <a:cubicBezTo>
                      <a:pt x="2081" y="822"/>
                      <a:pt x="2057" y="838"/>
                      <a:pt x="2057" y="838"/>
                    </a:cubicBezTo>
                    <a:lnTo>
                      <a:pt x="1985" y="838"/>
                    </a:lnTo>
                    <a:cubicBezTo>
                      <a:pt x="1981" y="838"/>
                      <a:pt x="1967" y="852"/>
                      <a:pt x="1957" y="859"/>
                    </a:cubicBezTo>
                    <a:lnTo>
                      <a:pt x="1957" y="861"/>
                    </a:lnTo>
                    <a:cubicBezTo>
                      <a:pt x="1964" y="873"/>
                      <a:pt x="1941" y="880"/>
                      <a:pt x="1916" y="880"/>
                    </a:cubicBezTo>
                    <a:cubicBezTo>
                      <a:pt x="1909" y="882"/>
                      <a:pt x="1904" y="882"/>
                      <a:pt x="1899" y="882"/>
                    </a:cubicBezTo>
                    <a:cubicBezTo>
                      <a:pt x="1899" y="884"/>
                      <a:pt x="1902" y="889"/>
                      <a:pt x="1902" y="891"/>
                    </a:cubicBezTo>
                    <a:cubicBezTo>
                      <a:pt x="1902" y="891"/>
                      <a:pt x="1897" y="894"/>
                      <a:pt x="1895" y="896"/>
                    </a:cubicBezTo>
                    <a:cubicBezTo>
                      <a:pt x="1890" y="903"/>
                      <a:pt x="1862" y="917"/>
                      <a:pt x="1846" y="927"/>
                    </a:cubicBezTo>
                    <a:cubicBezTo>
                      <a:pt x="1827" y="936"/>
                      <a:pt x="1804" y="931"/>
                      <a:pt x="1804" y="917"/>
                    </a:cubicBezTo>
                    <a:cubicBezTo>
                      <a:pt x="1804" y="903"/>
                      <a:pt x="1816" y="905"/>
                      <a:pt x="1820" y="912"/>
                    </a:cubicBezTo>
                    <a:cubicBezTo>
                      <a:pt x="1820" y="915"/>
                      <a:pt x="1823" y="912"/>
                      <a:pt x="1827" y="910"/>
                    </a:cubicBezTo>
                    <a:cubicBezTo>
                      <a:pt x="1823" y="905"/>
                      <a:pt x="1823" y="898"/>
                      <a:pt x="1825" y="894"/>
                    </a:cubicBezTo>
                    <a:cubicBezTo>
                      <a:pt x="1820" y="891"/>
                      <a:pt x="1827" y="870"/>
                      <a:pt x="1816" y="866"/>
                    </a:cubicBezTo>
                    <a:cubicBezTo>
                      <a:pt x="1806" y="861"/>
                      <a:pt x="1792" y="882"/>
                      <a:pt x="1795" y="870"/>
                    </a:cubicBezTo>
                    <a:cubicBezTo>
                      <a:pt x="1797" y="857"/>
                      <a:pt x="1813" y="847"/>
                      <a:pt x="1802" y="831"/>
                    </a:cubicBezTo>
                    <a:cubicBezTo>
                      <a:pt x="1792" y="814"/>
                      <a:pt x="1774" y="814"/>
                      <a:pt x="1769" y="826"/>
                    </a:cubicBezTo>
                    <a:cubicBezTo>
                      <a:pt x="1767" y="840"/>
                      <a:pt x="1753" y="833"/>
                      <a:pt x="1748" y="843"/>
                    </a:cubicBezTo>
                    <a:cubicBezTo>
                      <a:pt x="1743" y="852"/>
                      <a:pt x="1739" y="873"/>
                      <a:pt x="1741" y="889"/>
                    </a:cubicBezTo>
                    <a:cubicBezTo>
                      <a:pt x="1746" y="903"/>
                      <a:pt x="1741" y="910"/>
                      <a:pt x="1727" y="919"/>
                    </a:cubicBezTo>
                    <a:cubicBezTo>
                      <a:pt x="1713" y="929"/>
                      <a:pt x="1706" y="908"/>
                      <a:pt x="1711" y="880"/>
                    </a:cubicBezTo>
                    <a:cubicBezTo>
                      <a:pt x="1716" y="861"/>
                      <a:pt x="1725" y="843"/>
                      <a:pt x="1716" y="843"/>
                    </a:cubicBezTo>
                    <a:cubicBezTo>
                      <a:pt x="1706" y="843"/>
                      <a:pt x="1727" y="819"/>
                      <a:pt x="1748" y="814"/>
                    </a:cubicBezTo>
                    <a:cubicBezTo>
                      <a:pt x="1767" y="810"/>
                      <a:pt x="1792" y="812"/>
                      <a:pt x="1792" y="805"/>
                    </a:cubicBezTo>
                    <a:lnTo>
                      <a:pt x="1795" y="803"/>
                    </a:lnTo>
                    <a:cubicBezTo>
                      <a:pt x="1790" y="800"/>
                      <a:pt x="1785" y="798"/>
                      <a:pt x="1783" y="796"/>
                    </a:cubicBezTo>
                    <a:lnTo>
                      <a:pt x="1781" y="798"/>
                    </a:lnTo>
                    <a:cubicBezTo>
                      <a:pt x="1771" y="805"/>
                      <a:pt x="1774" y="791"/>
                      <a:pt x="1760" y="791"/>
                    </a:cubicBezTo>
                    <a:cubicBezTo>
                      <a:pt x="1746" y="791"/>
                      <a:pt x="1732" y="803"/>
                      <a:pt x="1720" y="798"/>
                    </a:cubicBezTo>
                    <a:cubicBezTo>
                      <a:pt x="1709" y="791"/>
                      <a:pt x="1716" y="784"/>
                      <a:pt x="1704" y="784"/>
                    </a:cubicBezTo>
                    <a:cubicBezTo>
                      <a:pt x="1695" y="784"/>
                      <a:pt x="1713" y="765"/>
                      <a:pt x="1697" y="773"/>
                    </a:cubicBezTo>
                    <a:cubicBezTo>
                      <a:pt x="1683" y="782"/>
                      <a:pt x="1660" y="803"/>
                      <a:pt x="1648" y="793"/>
                    </a:cubicBezTo>
                    <a:cubicBezTo>
                      <a:pt x="1639" y="784"/>
                      <a:pt x="1630" y="796"/>
                      <a:pt x="1623" y="789"/>
                    </a:cubicBezTo>
                    <a:cubicBezTo>
                      <a:pt x="1613" y="782"/>
                      <a:pt x="1648" y="761"/>
                      <a:pt x="1664" y="761"/>
                    </a:cubicBezTo>
                    <a:cubicBezTo>
                      <a:pt x="1669" y="761"/>
                      <a:pt x="1671" y="758"/>
                      <a:pt x="1676" y="756"/>
                    </a:cubicBezTo>
                    <a:cubicBezTo>
                      <a:pt x="1667" y="754"/>
                      <a:pt x="1648" y="747"/>
                      <a:pt x="1644" y="752"/>
                    </a:cubicBezTo>
                    <a:cubicBezTo>
                      <a:pt x="1639" y="758"/>
                      <a:pt x="1632" y="754"/>
                      <a:pt x="1627" y="749"/>
                    </a:cubicBezTo>
                    <a:cubicBezTo>
                      <a:pt x="1623" y="745"/>
                      <a:pt x="1616" y="752"/>
                      <a:pt x="1609" y="742"/>
                    </a:cubicBezTo>
                    <a:cubicBezTo>
                      <a:pt x="1602" y="733"/>
                      <a:pt x="1595" y="740"/>
                      <a:pt x="1590" y="742"/>
                    </a:cubicBezTo>
                    <a:cubicBezTo>
                      <a:pt x="1585" y="745"/>
                      <a:pt x="1578" y="738"/>
                      <a:pt x="1572" y="735"/>
                    </a:cubicBezTo>
                    <a:cubicBezTo>
                      <a:pt x="1562" y="733"/>
                      <a:pt x="1569" y="724"/>
                      <a:pt x="1562" y="719"/>
                    </a:cubicBezTo>
                    <a:cubicBezTo>
                      <a:pt x="1555" y="714"/>
                      <a:pt x="1555" y="728"/>
                      <a:pt x="1555" y="728"/>
                    </a:cubicBezTo>
                    <a:lnTo>
                      <a:pt x="969" y="733"/>
                    </a:lnTo>
                    <a:cubicBezTo>
                      <a:pt x="971" y="733"/>
                      <a:pt x="971" y="733"/>
                      <a:pt x="971" y="735"/>
                    </a:cubicBezTo>
                    <a:cubicBezTo>
                      <a:pt x="978" y="742"/>
                      <a:pt x="974" y="747"/>
                      <a:pt x="976" y="756"/>
                    </a:cubicBezTo>
                    <a:cubicBezTo>
                      <a:pt x="978" y="765"/>
                      <a:pt x="976" y="779"/>
                      <a:pt x="969" y="779"/>
                    </a:cubicBezTo>
                    <a:cubicBezTo>
                      <a:pt x="962" y="779"/>
                      <a:pt x="962" y="770"/>
                      <a:pt x="967" y="768"/>
                    </a:cubicBezTo>
                    <a:cubicBezTo>
                      <a:pt x="971" y="765"/>
                      <a:pt x="969" y="754"/>
                      <a:pt x="965" y="754"/>
                    </a:cubicBezTo>
                    <a:cubicBezTo>
                      <a:pt x="960" y="754"/>
                      <a:pt x="960" y="752"/>
                      <a:pt x="960" y="747"/>
                    </a:cubicBezTo>
                    <a:cubicBezTo>
                      <a:pt x="951" y="749"/>
                      <a:pt x="939" y="749"/>
                      <a:pt x="925" y="747"/>
                    </a:cubicBezTo>
                    <a:cubicBezTo>
                      <a:pt x="925" y="747"/>
                      <a:pt x="927" y="747"/>
                      <a:pt x="927" y="749"/>
                    </a:cubicBezTo>
                    <a:cubicBezTo>
                      <a:pt x="927" y="754"/>
                      <a:pt x="930" y="765"/>
                      <a:pt x="937" y="777"/>
                    </a:cubicBezTo>
                    <a:cubicBezTo>
                      <a:pt x="944" y="786"/>
                      <a:pt x="939" y="793"/>
                      <a:pt x="946" y="796"/>
                    </a:cubicBezTo>
                    <a:cubicBezTo>
                      <a:pt x="953" y="800"/>
                      <a:pt x="953" y="805"/>
                      <a:pt x="946" y="803"/>
                    </a:cubicBezTo>
                    <a:cubicBezTo>
                      <a:pt x="939" y="803"/>
                      <a:pt x="944" y="807"/>
                      <a:pt x="941" y="824"/>
                    </a:cubicBezTo>
                    <a:cubicBezTo>
                      <a:pt x="939" y="838"/>
                      <a:pt x="941" y="866"/>
                      <a:pt x="939" y="875"/>
                    </a:cubicBezTo>
                    <a:cubicBezTo>
                      <a:pt x="937" y="884"/>
                      <a:pt x="927" y="898"/>
                      <a:pt x="934" y="908"/>
                    </a:cubicBezTo>
                    <a:cubicBezTo>
                      <a:pt x="939" y="917"/>
                      <a:pt x="944" y="931"/>
                      <a:pt x="941" y="943"/>
                    </a:cubicBezTo>
                    <a:cubicBezTo>
                      <a:pt x="937" y="955"/>
                      <a:pt x="937" y="961"/>
                      <a:pt x="944" y="971"/>
                    </a:cubicBezTo>
                    <a:cubicBezTo>
                      <a:pt x="948" y="980"/>
                      <a:pt x="944" y="994"/>
                      <a:pt x="948" y="999"/>
                    </a:cubicBezTo>
                    <a:cubicBezTo>
                      <a:pt x="955" y="1001"/>
                      <a:pt x="960" y="1008"/>
                      <a:pt x="965" y="1017"/>
                    </a:cubicBezTo>
                    <a:cubicBezTo>
                      <a:pt x="971" y="1024"/>
                      <a:pt x="976" y="1020"/>
                      <a:pt x="976" y="1029"/>
                    </a:cubicBezTo>
                    <a:cubicBezTo>
                      <a:pt x="976" y="1039"/>
                      <a:pt x="976" y="1039"/>
                      <a:pt x="985" y="1043"/>
                    </a:cubicBezTo>
                    <a:cubicBezTo>
                      <a:pt x="992" y="1046"/>
                      <a:pt x="988" y="1055"/>
                      <a:pt x="988" y="1060"/>
                    </a:cubicBezTo>
                    <a:cubicBezTo>
                      <a:pt x="988" y="1064"/>
                      <a:pt x="997" y="1071"/>
                      <a:pt x="1009" y="1083"/>
                    </a:cubicBezTo>
                    <a:cubicBezTo>
                      <a:pt x="1023" y="1094"/>
                      <a:pt x="1011" y="1101"/>
                      <a:pt x="1020" y="1101"/>
                    </a:cubicBezTo>
                    <a:cubicBezTo>
                      <a:pt x="1030" y="1101"/>
                      <a:pt x="1039" y="1108"/>
                      <a:pt x="1046" y="1113"/>
                    </a:cubicBezTo>
                    <a:cubicBezTo>
                      <a:pt x="1055" y="1120"/>
                      <a:pt x="1057" y="1115"/>
                      <a:pt x="1064" y="1118"/>
                    </a:cubicBezTo>
                    <a:cubicBezTo>
                      <a:pt x="1071" y="1118"/>
                      <a:pt x="1083" y="1132"/>
                      <a:pt x="1085" y="1141"/>
                    </a:cubicBezTo>
                    <a:cubicBezTo>
                      <a:pt x="1085" y="1146"/>
                      <a:pt x="1088" y="1151"/>
                      <a:pt x="1090" y="1155"/>
                    </a:cubicBezTo>
                    <a:lnTo>
                      <a:pt x="1139" y="1148"/>
                    </a:lnTo>
                    <a:cubicBezTo>
                      <a:pt x="1139" y="1148"/>
                      <a:pt x="1153" y="1157"/>
                      <a:pt x="1162" y="1160"/>
                    </a:cubicBezTo>
                    <a:cubicBezTo>
                      <a:pt x="1169" y="1162"/>
                      <a:pt x="1216" y="1178"/>
                      <a:pt x="1216" y="1178"/>
                    </a:cubicBezTo>
                    <a:lnTo>
                      <a:pt x="1276" y="1178"/>
                    </a:lnTo>
                    <a:lnTo>
                      <a:pt x="1283" y="1169"/>
                    </a:lnTo>
                    <a:lnTo>
                      <a:pt x="1318" y="1169"/>
                    </a:lnTo>
                    <a:cubicBezTo>
                      <a:pt x="1318" y="1169"/>
                      <a:pt x="1339" y="1190"/>
                      <a:pt x="1341" y="1192"/>
                    </a:cubicBezTo>
                    <a:cubicBezTo>
                      <a:pt x="1343" y="1192"/>
                      <a:pt x="1355" y="1202"/>
                      <a:pt x="1355" y="1209"/>
                    </a:cubicBezTo>
                    <a:cubicBezTo>
                      <a:pt x="1355" y="1213"/>
                      <a:pt x="1358" y="1220"/>
                      <a:pt x="1362" y="1223"/>
                    </a:cubicBezTo>
                    <a:cubicBezTo>
                      <a:pt x="1367" y="1225"/>
                      <a:pt x="1385" y="1234"/>
                      <a:pt x="1388" y="1234"/>
                    </a:cubicBezTo>
                    <a:cubicBezTo>
                      <a:pt x="1390" y="1234"/>
                      <a:pt x="1395" y="1213"/>
                      <a:pt x="1404" y="1216"/>
                    </a:cubicBezTo>
                    <a:cubicBezTo>
                      <a:pt x="1413" y="1216"/>
                      <a:pt x="1437" y="1223"/>
                      <a:pt x="1441" y="1237"/>
                    </a:cubicBezTo>
                    <a:cubicBezTo>
                      <a:pt x="1446" y="1251"/>
                      <a:pt x="1457" y="1263"/>
                      <a:pt x="1462" y="1265"/>
                    </a:cubicBezTo>
                    <a:cubicBezTo>
                      <a:pt x="1464" y="1269"/>
                      <a:pt x="1464" y="1276"/>
                      <a:pt x="1467" y="1281"/>
                    </a:cubicBezTo>
                    <a:cubicBezTo>
                      <a:pt x="1469" y="1286"/>
                      <a:pt x="1469" y="1295"/>
                      <a:pt x="1471" y="1295"/>
                    </a:cubicBezTo>
                    <a:cubicBezTo>
                      <a:pt x="1476" y="1295"/>
                      <a:pt x="1495" y="1307"/>
                      <a:pt x="1502" y="1304"/>
                    </a:cubicBezTo>
                    <a:cubicBezTo>
                      <a:pt x="1504" y="1304"/>
                      <a:pt x="1509" y="1307"/>
                      <a:pt x="1511" y="1309"/>
                    </a:cubicBezTo>
                    <a:cubicBezTo>
                      <a:pt x="1511" y="1293"/>
                      <a:pt x="1495" y="1288"/>
                      <a:pt x="1504" y="1281"/>
                    </a:cubicBezTo>
                    <a:cubicBezTo>
                      <a:pt x="1516" y="1272"/>
                      <a:pt x="1504" y="1265"/>
                      <a:pt x="1511" y="1260"/>
                    </a:cubicBezTo>
                    <a:cubicBezTo>
                      <a:pt x="1516" y="1258"/>
                      <a:pt x="1525" y="1253"/>
                      <a:pt x="1525" y="1248"/>
                    </a:cubicBezTo>
                    <a:cubicBezTo>
                      <a:pt x="1525" y="1241"/>
                      <a:pt x="1532" y="1241"/>
                      <a:pt x="1539" y="1244"/>
                    </a:cubicBezTo>
                    <a:cubicBezTo>
                      <a:pt x="1546" y="1244"/>
                      <a:pt x="1560" y="1230"/>
                      <a:pt x="1560" y="1225"/>
                    </a:cubicBezTo>
                    <a:cubicBezTo>
                      <a:pt x="1557" y="1220"/>
                      <a:pt x="1560" y="1218"/>
                      <a:pt x="1569" y="1220"/>
                    </a:cubicBezTo>
                    <a:cubicBezTo>
                      <a:pt x="1578" y="1223"/>
                      <a:pt x="1576" y="1211"/>
                      <a:pt x="1583" y="1213"/>
                    </a:cubicBezTo>
                    <a:cubicBezTo>
                      <a:pt x="1588" y="1213"/>
                      <a:pt x="1592" y="1218"/>
                      <a:pt x="1592" y="1213"/>
                    </a:cubicBezTo>
                    <a:cubicBezTo>
                      <a:pt x="1595" y="1209"/>
                      <a:pt x="1599" y="1211"/>
                      <a:pt x="1604" y="1216"/>
                    </a:cubicBezTo>
                    <a:cubicBezTo>
                      <a:pt x="1609" y="1220"/>
                      <a:pt x="1620" y="1223"/>
                      <a:pt x="1620" y="1216"/>
                    </a:cubicBezTo>
                    <a:cubicBezTo>
                      <a:pt x="1623" y="1209"/>
                      <a:pt x="1630" y="1216"/>
                      <a:pt x="1634" y="1223"/>
                    </a:cubicBezTo>
                    <a:cubicBezTo>
                      <a:pt x="1641" y="1230"/>
                      <a:pt x="1644" y="1227"/>
                      <a:pt x="1653" y="1227"/>
                    </a:cubicBezTo>
                    <a:cubicBezTo>
                      <a:pt x="1662" y="1230"/>
                      <a:pt x="1662" y="1227"/>
                      <a:pt x="1662" y="1220"/>
                    </a:cubicBezTo>
                    <a:cubicBezTo>
                      <a:pt x="1662" y="1216"/>
                      <a:pt x="1671" y="1232"/>
                      <a:pt x="1681" y="1234"/>
                    </a:cubicBezTo>
                    <a:cubicBezTo>
                      <a:pt x="1690" y="1234"/>
                      <a:pt x="1683" y="1227"/>
                      <a:pt x="1676" y="1223"/>
                    </a:cubicBezTo>
                    <a:cubicBezTo>
                      <a:pt x="1669" y="1218"/>
                      <a:pt x="1678" y="1216"/>
                      <a:pt x="1671" y="1211"/>
                    </a:cubicBezTo>
                    <a:cubicBezTo>
                      <a:pt x="1667" y="1206"/>
                      <a:pt x="1681" y="1202"/>
                      <a:pt x="1690" y="1202"/>
                    </a:cubicBezTo>
                    <a:cubicBezTo>
                      <a:pt x="1702" y="1202"/>
                      <a:pt x="1702" y="1204"/>
                      <a:pt x="1706" y="1199"/>
                    </a:cubicBezTo>
                    <a:cubicBezTo>
                      <a:pt x="1711" y="1192"/>
                      <a:pt x="1716" y="1199"/>
                      <a:pt x="1716" y="1204"/>
                    </a:cubicBezTo>
                    <a:cubicBezTo>
                      <a:pt x="1716" y="1209"/>
                      <a:pt x="1732" y="1202"/>
                      <a:pt x="1743" y="1202"/>
                    </a:cubicBezTo>
                    <a:cubicBezTo>
                      <a:pt x="1753" y="1202"/>
                      <a:pt x="1762" y="1209"/>
                      <a:pt x="1762" y="1216"/>
                    </a:cubicBezTo>
                    <a:cubicBezTo>
                      <a:pt x="1764" y="1220"/>
                      <a:pt x="1769" y="1223"/>
                      <a:pt x="1776" y="1218"/>
                    </a:cubicBezTo>
                    <a:cubicBezTo>
                      <a:pt x="1783" y="1211"/>
                      <a:pt x="1790" y="1204"/>
                      <a:pt x="1797" y="1211"/>
                    </a:cubicBezTo>
                    <a:cubicBezTo>
                      <a:pt x="1804" y="1218"/>
                      <a:pt x="1811" y="1227"/>
                      <a:pt x="1818" y="1234"/>
                    </a:cubicBezTo>
                    <a:cubicBezTo>
                      <a:pt x="1827" y="1241"/>
                      <a:pt x="1813" y="1253"/>
                      <a:pt x="1818" y="1258"/>
                    </a:cubicBezTo>
                    <a:cubicBezTo>
                      <a:pt x="1823" y="1265"/>
                      <a:pt x="1818" y="1274"/>
                      <a:pt x="1827" y="1279"/>
                    </a:cubicBezTo>
                    <a:cubicBezTo>
                      <a:pt x="1837" y="1286"/>
                      <a:pt x="1830" y="1300"/>
                      <a:pt x="1837" y="1302"/>
                    </a:cubicBezTo>
                    <a:cubicBezTo>
                      <a:pt x="1844" y="1304"/>
                      <a:pt x="1851" y="1316"/>
                      <a:pt x="1851" y="1321"/>
                    </a:cubicBezTo>
                    <a:cubicBezTo>
                      <a:pt x="1851" y="1325"/>
                      <a:pt x="1867" y="1330"/>
                      <a:pt x="1867" y="1323"/>
                    </a:cubicBezTo>
                    <a:cubicBezTo>
                      <a:pt x="1867" y="1316"/>
                      <a:pt x="1876" y="1307"/>
                      <a:pt x="1876" y="1297"/>
                    </a:cubicBezTo>
                    <a:cubicBezTo>
                      <a:pt x="1876" y="1290"/>
                      <a:pt x="1871" y="1263"/>
                      <a:pt x="1864" y="1256"/>
                    </a:cubicBezTo>
                    <a:cubicBezTo>
                      <a:pt x="1857" y="1246"/>
                      <a:pt x="1867" y="1244"/>
                      <a:pt x="1857" y="1234"/>
                    </a:cubicBezTo>
                    <a:cubicBezTo>
                      <a:pt x="1851" y="1225"/>
                      <a:pt x="1846" y="1206"/>
                      <a:pt x="1846" y="1192"/>
                    </a:cubicBezTo>
                    <a:cubicBezTo>
                      <a:pt x="1846" y="1178"/>
                      <a:pt x="1864" y="1155"/>
                      <a:pt x="1871" y="1148"/>
                    </a:cubicBezTo>
                    <a:cubicBezTo>
                      <a:pt x="1878" y="1141"/>
                      <a:pt x="1888" y="1146"/>
                      <a:pt x="1890" y="1139"/>
                    </a:cubicBezTo>
                    <a:cubicBezTo>
                      <a:pt x="1892" y="1129"/>
                      <a:pt x="1902" y="1120"/>
                      <a:pt x="1909" y="1120"/>
                    </a:cubicBezTo>
                    <a:cubicBezTo>
                      <a:pt x="1913" y="1120"/>
                      <a:pt x="1920" y="1122"/>
                      <a:pt x="1920" y="1115"/>
                    </a:cubicBezTo>
                    <a:cubicBezTo>
                      <a:pt x="1920" y="1111"/>
                      <a:pt x="1929" y="1101"/>
                      <a:pt x="1943" y="1101"/>
                    </a:cubicBezTo>
                    <a:cubicBezTo>
                      <a:pt x="1955" y="1099"/>
                      <a:pt x="1948" y="1092"/>
                      <a:pt x="1946" y="1087"/>
                    </a:cubicBezTo>
                    <a:cubicBezTo>
                      <a:pt x="1941" y="1080"/>
                      <a:pt x="1948" y="1076"/>
                      <a:pt x="1950" y="1078"/>
                    </a:cubicBezTo>
                    <a:cubicBezTo>
                      <a:pt x="1953" y="1083"/>
                      <a:pt x="1960" y="1083"/>
                      <a:pt x="1964" y="1080"/>
                    </a:cubicBezTo>
                    <a:cubicBezTo>
                      <a:pt x="1969" y="1076"/>
                      <a:pt x="1981" y="1066"/>
                      <a:pt x="1969" y="1066"/>
                    </a:cubicBezTo>
                    <a:cubicBezTo>
                      <a:pt x="1960" y="1066"/>
                      <a:pt x="1957" y="1062"/>
                      <a:pt x="1962" y="1060"/>
                    </a:cubicBezTo>
                    <a:cubicBezTo>
                      <a:pt x="1969" y="1057"/>
                      <a:pt x="1964" y="1046"/>
                      <a:pt x="1955" y="1046"/>
                    </a:cubicBezTo>
                    <a:cubicBezTo>
                      <a:pt x="1948" y="1046"/>
                      <a:pt x="1950" y="1041"/>
                      <a:pt x="1955" y="1034"/>
                    </a:cubicBezTo>
                    <a:cubicBezTo>
                      <a:pt x="1960" y="1029"/>
                      <a:pt x="1948" y="1022"/>
                      <a:pt x="1941" y="1017"/>
                    </a:cubicBezTo>
                    <a:cubicBezTo>
                      <a:pt x="1934" y="1013"/>
                      <a:pt x="1946" y="1010"/>
                      <a:pt x="1950" y="1010"/>
                    </a:cubicBezTo>
                    <a:cubicBezTo>
                      <a:pt x="1955" y="1008"/>
                      <a:pt x="1950" y="987"/>
                      <a:pt x="1953" y="982"/>
                    </a:cubicBezTo>
                    <a:cubicBezTo>
                      <a:pt x="1955" y="975"/>
                      <a:pt x="1964" y="975"/>
                      <a:pt x="1960" y="982"/>
                    </a:cubicBezTo>
                    <a:cubicBezTo>
                      <a:pt x="1957" y="987"/>
                      <a:pt x="1953" y="994"/>
                      <a:pt x="1957" y="1003"/>
                    </a:cubicBezTo>
                    <a:cubicBezTo>
                      <a:pt x="1964" y="1010"/>
                      <a:pt x="1967" y="1017"/>
                      <a:pt x="1964" y="1027"/>
                    </a:cubicBezTo>
                    <a:cubicBezTo>
                      <a:pt x="1962" y="1039"/>
                      <a:pt x="1967" y="1036"/>
                      <a:pt x="1974" y="1022"/>
                    </a:cubicBezTo>
                    <a:cubicBezTo>
                      <a:pt x="1981" y="1008"/>
                      <a:pt x="1981" y="994"/>
                      <a:pt x="1976" y="994"/>
                    </a:cubicBezTo>
                    <a:cubicBezTo>
                      <a:pt x="1971" y="992"/>
                      <a:pt x="1971" y="978"/>
                      <a:pt x="1978" y="985"/>
                    </a:cubicBezTo>
                    <a:cubicBezTo>
                      <a:pt x="1983" y="992"/>
                      <a:pt x="1985" y="992"/>
                      <a:pt x="1992" y="985"/>
                    </a:cubicBezTo>
                    <a:cubicBezTo>
                      <a:pt x="2002" y="975"/>
                      <a:pt x="2009" y="961"/>
                      <a:pt x="2004" y="957"/>
                    </a:cubicBezTo>
                    <a:cubicBezTo>
                      <a:pt x="1999" y="955"/>
                      <a:pt x="2006" y="950"/>
                      <a:pt x="2016" y="952"/>
                    </a:cubicBezTo>
                    <a:cubicBezTo>
                      <a:pt x="2025" y="952"/>
                      <a:pt x="2046" y="945"/>
                      <a:pt x="2046" y="943"/>
                    </a:cubicBezTo>
                    <a:cubicBezTo>
                      <a:pt x="2050" y="934"/>
                      <a:pt x="2016" y="948"/>
                      <a:pt x="2016" y="943"/>
                    </a:cubicBezTo>
                    <a:cubicBezTo>
                      <a:pt x="2016" y="936"/>
                      <a:pt x="2039" y="931"/>
                      <a:pt x="2048" y="931"/>
                    </a:cubicBezTo>
                    <a:cubicBezTo>
                      <a:pt x="2060" y="931"/>
                      <a:pt x="2055" y="915"/>
                      <a:pt x="2060" y="922"/>
                    </a:cubicBezTo>
                    <a:cubicBezTo>
                      <a:pt x="2064" y="929"/>
                      <a:pt x="2071" y="927"/>
                      <a:pt x="2076" y="924"/>
                    </a:cubicBezTo>
                    <a:cubicBezTo>
                      <a:pt x="2083" y="919"/>
                      <a:pt x="2078" y="908"/>
                      <a:pt x="2071" y="908"/>
                    </a:cubicBezTo>
                    <a:cubicBezTo>
                      <a:pt x="2064" y="905"/>
                      <a:pt x="2076" y="901"/>
                      <a:pt x="2074" y="896"/>
                    </a:cubicBezTo>
                    <a:cubicBezTo>
                      <a:pt x="2071" y="891"/>
                      <a:pt x="2078" y="875"/>
                      <a:pt x="2088" y="873"/>
                    </a:cubicBezTo>
                    <a:cubicBezTo>
                      <a:pt x="2097" y="870"/>
                      <a:pt x="2092" y="866"/>
                      <a:pt x="2099" y="866"/>
                    </a:cubicBezTo>
                    <a:cubicBezTo>
                      <a:pt x="2109" y="866"/>
                      <a:pt x="2109" y="857"/>
                      <a:pt x="2116" y="849"/>
                    </a:cubicBezTo>
                    <a:cubicBezTo>
                      <a:pt x="2123" y="843"/>
                      <a:pt x="2132" y="861"/>
                      <a:pt x="2141" y="852"/>
                    </a:cubicBezTo>
                    <a:cubicBezTo>
                      <a:pt x="2146" y="847"/>
                      <a:pt x="2153" y="843"/>
                      <a:pt x="2157" y="838"/>
                    </a:cubicBezTo>
                    <a:cubicBezTo>
                      <a:pt x="2134" y="807"/>
                      <a:pt x="2141" y="784"/>
                      <a:pt x="2141" y="779"/>
                    </a:cubicBezTo>
                    <a:lnTo>
                      <a:pt x="2141" y="77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7" name="Freeform 435">
                <a:extLst>
                  <a:ext uri="{FF2B5EF4-FFF2-40B4-BE49-F238E27FC236}">
                    <a16:creationId xmlns:a16="http://schemas.microsoft.com/office/drawing/2014/main" id="{B28848D8-A585-20BE-08B1-D6FB7D455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339"/>
                <a:ext cx="137" cy="69"/>
              </a:xfrm>
              <a:custGeom>
                <a:avLst/>
                <a:gdLst>
                  <a:gd name="T0" fmla="*/ 193 w 228"/>
                  <a:gd name="T1" fmla="*/ 81 h 114"/>
                  <a:gd name="T2" fmla="*/ 193 w 228"/>
                  <a:gd name="T3" fmla="*/ 81 h 114"/>
                  <a:gd name="T4" fmla="*/ 209 w 228"/>
                  <a:gd name="T5" fmla="*/ 67 h 114"/>
                  <a:gd name="T6" fmla="*/ 226 w 228"/>
                  <a:gd name="T7" fmla="*/ 51 h 114"/>
                  <a:gd name="T8" fmla="*/ 214 w 228"/>
                  <a:gd name="T9" fmla="*/ 35 h 114"/>
                  <a:gd name="T10" fmla="*/ 202 w 228"/>
                  <a:gd name="T11" fmla="*/ 23 h 114"/>
                  <a:gd name="T12" fmla="*/ 200 w 228"/>
                  <a:gd name="T13" fmla="*/ 11 h 114"/>
                  <a:gd name="T14" fmla="*/ 184 w 228"/>
                  <a:gd name="T15" fmla="*/ 11 h 114"/>
                  <a:gd name="T16" fmla="*/ 165 w 228"/>
                  <a:gd name="T17" fmla="*/ 2 h 114"/>
                  <a:gd name="T18" fmla="*/ 163 w 228"/>
                  <a:gd name="T19" fmla="*/ 14 h 114"/>
                  <a:gd name="T20" fmla="*/ 149 w 228"/>
                  <a:gd name="T21" fmla="*/ 16 h 114"/>
                  <a:gd name="T22" fmla="*/ 142 w 228"/>
                  <a:gd name="T23" fmla="*/ 16 h 114"/>
                  <a:gd name="T24" fmla="*/ 128 w 228"/>
                  <a:gd name="T25" fmla="*/ 18 h 114"/>
                  <a:gd name="T26" fmla="*/ 119 w 228"/>
                  <a:gd name="T27" fmla="*/ 14 h 114"/>
                  <a:gd name="T28" fmla="*/ 102 w 228"/>
                  <a:gd name="T29" fmla="*/ 23 h 114"/>
                  <a:gd name="T30" fmla="*/ 95 w 228"/>
                  <a:gd name="T31" fmla="*/ 21 h 114"/>
                  <a:gd name="T32" fmla="*/ 86 w 228"/>
                  <a:gd name="T33" fmla="*/ 25 h 114"/>
                  <a:gd name="T34" fmla="*/ 81 w 228"/>
                  <a:gd name="T35" fmla="*/ 37 h 114"/>
                  <a:gd name="T36" fmla="*/ 70 w 228"/>
                  <a:gd name="T37" fmla="*/ 42 h 114"/>
                  <a:gd name="T38" fmla="*/ 63 w 228"/>
                  <a:gd name="T39" fmla="*/ 25 h 114"/>
                  <a:gd name="T40" fmla="*/ 30 w 228"/>
                  <a:gd name="T41" fmla="*/ 4 h 114"/>
                  <a:gd name="T42" fmla="*/ 35 w 228"/>
                  <a:gd name="T43" fmla="*/ 16 h 114"/>
                  <a:gd name="T44" fmla="*/ 26 w 228"/>
                  <a:gd name="T45" fmla="*/ 16 h 114"/>
                  <a:gd name="T46" fmla="*/ 12 w 228"/>
                  <a:gd name="T47" fmla="*/ 21 h 114"/>
                  <a:gd name="T48" fmla="*/ 2 w 228"/>
                  <a:gd name="T49" fmla="*/ 35 h 114"/>
                  <a:gd name="T50" fmla="*/ 21 w 228"/>
                  <a:gd name="T51" fmla="*/ 39 h 114"/>
                  <a:gd name="T52" fmla="*/ 47 w 228"/>
                  <a:gd name="T53" fmla="*/ 39 h 114"/>
                  <a:gd name="T54" fmla="*/ 44 w 228"/>
                  <a:gd name="T55" fmla="*/ 51 h 114"/>
                  <a:gd name="T56" fmla="*/ 33 w 228"/>
                  <a:gd name="T57" fmla="*/ 56 h 114"/>
                  <a:gd name="T58" fmla="*/ 9 w 228"/>
                  <a:gd name="T59" fmla="*/ 63 h 114"/>
                  <a:gd name="T60" fmla="*/ 40 w 228"/>
                  <a:gd name="T61" fmla="*/ 63 h 114"/>
                  <a:gd name="T62" fmla="*/ 47 w 228"/>
                  <a:gd name="T63" fmla="*/ 72 h 114"/>
                  <a:gd name="T64" fmla="*/ 54 w 228"/>
                  <a:gd name="T65" fmla="*/ 79 h 114"/>
                  <a:gd name="T66" fmla="*/ 47 w 228"/>
                  <a:gd name="T67" fmla="*/ 88 h 114"/>
                  <a:gd name="T68" fmla="*/ 35 w 228"/>
                  <a:gd name="T69" fmla="*/ 95 h 114"/>
                  <a:gd name="T70" fmla="*/ 63 w 228"/>
                  <a:gd name="T71" fmla="*/ 95 h 114"/>
                  <a:gd name="T72" fmla="*/ 100 w 228"/>
                  <a:gd name="T73" fmla="*/ 109 h 114"/>
                  <a:gd name="T74" fmla="*/ 137 w 228"/>
                  <a:gd name="T75" fmla="*/ 100 h 114"/>
                  <a:gd name="T76" fmla="*/ 163 w 228"/>
                  <a:gd name="T77" fmla="*/ 93 h 114"/>
                  <a:gd name="T78" fmla="*/ 193 w 228"/>
                  <a:gd name="T79" fmla="*/ 8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8" h="114">
                    <a:moveTo>
                      <a:pt x="193" y="81"/>
                    </a:moveTo>
                    <a:lnTo>
                      <a:pt x="193" y="81"/>
                    </a:lnTo>
                    <a:cubicBezTo>
                      <a:pt x="205" y="81"/>
                      <a:pt x="205" y="67"/>
                      <a:pt x="209" y="67"/>
                    </a:cubicBezTo>
                    <a:cubicBezTo>
                      <a:pt x="214" y="67"/>
                      <a:pt x="223" y="58"/>
                      <a:pt x="226" y="51"/>
                    </a:cubicBezTo>
                    <a:cubicBezTo>
                      <a:pt x="228" y="46"/>
                      <a:pt x="223" y="35"/>
                      <a:pt x="214" y="35"/>
                    </a:cubicBezTo>
                    <a:cubicBezTo>
                      <a:pt x="207" y="35"/>
                      <a:pt x="202" y="28"/>
                      <a:pt x="202" y="23"/>
                    </a:cubicBezTo>
                    <a:cubicBezTo>
                      <a:pt x="205" y="21"/>
                      <a:pt x="200" y="14"/>
                      <a:pt x="200" y="11"/>
                    </a:cubicBezTo>
                    <a:cubicBezTo>
                      <a:pt x="200" y="7"/>
                      <a:pt x="191" y="11"/>
                      <a:pt x="184" y="11"/>
                    </a:cubicBezTo>
                    <a:cubicBezTo>
                      <a:pt x="179" y="14"/>
                      <a:pt x="170" y="0"/>
                      <a:pt x="165" y="2"/>
                    </a:cubicBezTo>
                    <a:cubicBezTo>
                      <a:pt x="160" y="4"/>
                      <a:pt x="163" y="11"/>
                      <a:pt x="163" y="14"/>
                    </a:cubicBezTo>
                    <a:cubicBezTo>
                      <a:pt x="160" y="18"/>
                      <a:pt x="149" y="11"/>
                      <a:pt x="149" y="16"/>
                    </a:cubicBezTo>
                    <a:cubicBezTo>
                      <a:pt x="149" y="21"/>
                      <a:pt x="144" y="21"/>
                      <a:pt x="142" y="16"/>
                    </a:cubicBezTo>
                    <a:cubicBezTo>
                      <a:pt x="137" y="11"/>
                      <a:pt x="128" y="14"/>
                      <a:pt x="128" y="18"/>
                    </a:cubicBezTo>
                    <a:cubicBezTo>
                      <a:pt x="128" y="21"/>
                      <a:pt x="126" y="18"/>
                      <a:pt x="119" y="14"/>
                    </a:cubicBezTo>
                    <a:cubicBezTo>
                      <a:pt x="109" y="9"/>
                      <a:pt x="102" y="18"/>
                      <a:pt x="102" y="23"/>
                    </a:cubicBezTo>
                    <a:cubicBezTo>
                      <a:pt x="105" y="28"/>
                      <a:pt x="100" y="30"/>
                      <a:pt x="95" y="21"/>
                    </a:cubicBezTo>
                    <a:cubicBezTo>
                      <a:pt x="88" y="9"/>
                      <a:pt x="81" y="21"/>
                      <a:pt x="86" y="25"/>
                    </a:cubicBezTo>
                    <a:cubicBezTo>
                      <a:pt x="88" y="32"/>
                      <a:pt x="86" y="39"/>
                      <a:pt x="81" y="37"/>
                    </a:cubicBezTo>
                    <a:cubicBezTo>
                      <a:pt x="77" y="32"/>
                      <a:pt x="72" y="37"/>
                      <a:pt x="70" y="42"/>
                    </a:cubicBezTo>
                    <a:cubicBezTo>
                      <a:pt x="65" y="46"/>
                      <a:pt x="56" y="30"/>
                      <a:pt x="63" y="25"/>
                    </a:cubicBezTo>
                    <a:cubicBezTo>
                      <a:pt x="70" y="21"/>
                      <a:pt x="40" y="4"/>
                      <a:pt x="30" y="4"/>
                    </a:cubicBezTo>
                    <a:cubicBezTo>
                      <a:pt x="21" y="4"/>
                      <a:pt x="28" y="11"/>
                      <a:pt x="35" y="16"/>
                    </a:cubicBezTo>
                    <a:cubicBezTo>
                      <a:pt x="40" y="21"/>
                      <a:pt x="30" y="21"/>
                      <a:pt x="26" y="16"/>
                    </a:cubicBezTo>
                    <a:cubicBezTo>
                      <a:pt x="23" y="11"/>
                      <a:pt x="16" y="14"/>
                      <a:pt x="12" y="21"/>
                    </a:cubicBezTo>
                    <a:cubicBezTo>
                      <a:pt x="9" y="28"/>
                      <a:pt x="2" y="30"/>
                      <a:pt x="2" y="35"/>
                    </a:cubicBezTo>
                    <a:cubicBezTo>
                      <a:pt x="0" y="39"/>
                      <a:pt x="12" y="44"/>
                      <a:pt x="21" y="39"/>
                    </a:cubicBezTo>
                    <a:cubicBezTo>
                      <a:pt x="33" y="35"/>
                      <a:pt x="42" y="35"/>
                      <a:pt x="47" y="39"/>
                    </a:cubicBezTo>
                    <a:cubicBezTo>
                      <a:pt x="54" y="44"/>
                      <a:pt x="40" y="46"/>
                      <a:pt x="44" y="51"/>
                    </a:cubicBezTo>
                    <a:cubicBezTo>
                      <a:pt x="49" y="53"/>
                      <a:pt x="44" y="58"/>
                      <a:pt x="33" y="56"/>
                    </a:cubicBezTo>
                    <a:cubicBezTo>
                      <a:pt x="21" y="56"/>
                      <a:pt x="7" y="58"/>
                      <a:pt x="9" y="63"/>
                    </a:cubicBezTo>
                    <a:cubicBezTo>
                      <a:pt x="12" y="67"/>
                      <a:pt x="40" y="60"/>
                      <a:pt x="40" y="63"/>
                    </a:cubicBezTo>
                    <a:cubicBezTo>
                      <a:pt x="40" y="67"/>
                      <a:pt x="40" y="74"/>
                      <a:pt x="47" y="72"/>
                    </a:cubicBezTo>
                    <a:cubicBezTo>
                      <a:pt x="54" y="67"/>
                      <a:pt x="49" y="76"/>
                      <a:pt x="54" y="79"/>
                    </a:cubicBezTo>
                    <a:cubicBezTo>
                      <a:pt x="56" y="79"/>
                      <a:pt x="56" y="88"/>
                      <a:pt x="47" y="88"/>
                    </a:cubicBezTo>
                    <a:cubicBezTo>
                      <a:pt x="35" y="88"/>
                      <a:pt x="30" y="90"/>
                      <a:pt x="35" y="95"/>
                    </a:cubicBezTo>
                    <a:cubicBezTo>
                      <a:pt x="40" y="100"/>
                      <a:pt x="51" y="97"/>
                      <a:pt x="63" y="95"/>
                    </a:cubicBezTo>
                    <a:cubicBezTo>
                      <a:pt x="72" y="90"/>
                      <a:pt x="88" y="105"/>
                      <a:pt x="100" y="109"/>
                    </a:cubicBezTo>
                    <a:cubicBezTo>
                      <a:pt x="114" y="114"/>
                      <a:pt x="135" y="107"/>
                      <a:pt x="137" y="100"/>
                    </a:cubicBezTo>
                    <a:cubicBezTo>
                      <a:pt x="140" y="95"/>
                      <a:pt x="156" y="97"/>
                      <a:pt x="163" y="93"/>
                    </a:cubicBezTo>
                    <a:cubicBezTo>
                      <a:pt x="170" y="88"/>
                      <a:pt x="179" y="81"/>
                      <a:pt x="193" y="8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8" name="Freeform 436">
                <a:extLst>
                  <a:ext uri="{FF2B5EF4-FFF2-40B4-BE49-F238E27FC236}">
                    <a16:creationId xmlns:a16="http://schemas.microsoft.com/office/drawing/2014/main" id="{7A88E062-E0F0-335F-60DF-FD199134B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339"/>
                <a:ext cx="137" cy="69"/>
              </a:xfrm>
              <a:custGeom>
                <a:avLst/>
                <a:gdLst>
                  <a:gd name="T0" fmla="*/ 193 w 228"/>
                  <a:gd name="T1" fmla="*/ 81 h 114"/>
                  <a:gd name="T2" fmla="*/ 193 w 228"/>
                  <a:gd name="T3" fmla="*/ 81 h 114"/>
                  <a:gd name="T4" fmla="*/ 209 w 228"/>
                  <a:gd name="T5" fmla="*/ 67 h 114"/>
                  <a:gd name="T6" fmla="*/ 226 w 228"/>
                  <a:gd name="T7" fmla="*/ 51 h 114"/>
                  <a:gd name="T8" fmla="*/ 214 w 228"/>
                  <a:gd name="T9" fmla="*/ 35 h 114"/>
                  <a:gd name="T10" fmla="*/ 202 w 228"/>
                  <a:gd name="T11" fmla="*/ 23 h 114"/>
                  <a:gd name="T12" fmla="*/ 200 w 228"/>
                  <a:gd name="T13" fmla="*/ 11 h 114"/>
                  <a:gd name="T14" fmla="*/ 184 w 228"/>
                  <a:gd name="T15" fmla="*/ 11 h 114"/>
                  <a:gd name="T16" fmla="*/ 165 w 228"/>
                  <a:gd name="T17" fmla="*/ 2 h 114"/>
                  <a:gd name="T18" fmla="*/ 163 w 228"/>
                  <a:gd name="T19" fmla="*/ 14 h 114"/>
                  <a:gd name="T20" fmla="*/ 149 w 228"/>
                  <a:gd name="T21" fmla="*/ 16 h 114"/>
                  <a:gd name="T22" fmla="*/ 142 w 228"/>
                  <a:gd name="T23" fmla="*/ 16 h 114"/>
                  <a:gd name="T24" fmla="*/ 128 w 228"/>
                  <a:gd name="T25" fmla="*/ 18 h 114"/>
                  <a:gd name="T26" fmla="*/ 119 w 228"/>
                  <a:gd name="T27" fmla="*/ 14 h 114"/>
                  <a:gd name="T28" fmla="*/ 102 w 228"/>
                  <a:gd name="T29" fmla="*/ 23 h 114"/>
                  <a:gd name="T30" fmla="*/ 95 w 228"/>
                  <a:gd name="T31" fmla="*/ 21 h 114"/>
                  <a:gd name="T32" fmla="*/ 86 w 228"/>
                  <a:gd name="T33" fmla="*/ 25 h 114"/>
                  <a:gd name="T34" fmla="*/ 81 w 228"/>
                  <a:gd name="T35" fmla="*/ 37 h 114"/>
                  <a:gd name="T36" fmla="*/ 70 w 228"/>
                  <a:gd name="T37" fmla="*/ 42 h 114"/>
                  <a:gd name="T38" fmla="*/ 63 w 228"/>
                  <a:gd name="T39" fmla="*/ 25 h 114"/>
                  <a:gd name="T40" fmla="*/ 30 w 228"/>
                  <a:gd name="T41" fmla="*/ 4 h 114"/>
                  <a:gd name="T42" fmla="*/ 35 w 228"/>
                  <a:gd name="T43" fmla="*/ 16 h 114"/>
                  <a:gd name="T44" fmla="*/ 26 w 228"/>
                  <a:gd name="T45" fmla="*/ 16 h 114"/>
                  <a:gd name="T46" fmla="*/ 12 w 228"/>
                  <a:gd name="T47" fmla="*/ 21 h 114"/>
                  <a:gd name="T48" fmla="*/ 2 w 228"/>
                  <a:gd name="T49" fmla="*/ 35 h 114"/>
                  <a:gd name="T50" fmla="*/ 21 w 228"/>
                  <a:gd name="T51" fmla="*/ 39 h 114"/>
                  <a:gd name="T52" fmla="*/ 47 w 228"/>
                  <a:gd name="T53" fmla="*/ 39 h 114"/>
                  <a:gd name="T54" fmla="*/ 44 w 228"/>
                  <a:gd name="T55" fmla="*/ 51 h 114"/>
                  <a:gd name="T56" fmla="*/ 33 w 228"/>
                  <a:gd name="T57" fmla="*/ 56 h 114"/>
                  <a:gd name="T58" fmla="*/ 9 w 228"/>
                  <a:gd name="T59" fmla="*/ 63 h 114"/>
                  <a:gd name="T60" fmla="*/ 40 w 228"/>
                  <a:gd name="T61" fmla="*/ 63 h 114"/>
                  <a:gd name="T62" fmla="*/ 47 w 228"/>
                  <a:gd name="T63" fmla="*/ 72 h 114"/>
                  <a:gd name="T64" fmla="*/ 54 w 228"/>
                  <a:gd name="T65" fmla="*/ 79 h 114"/>
                  <a:gd name="T66" fmla="*/ 47 w 228"/>
                  <a:gd name="T67" fmla="*/ 88 h 114"/>
                  <a:gd name="T68" fmla="*/ 35 w 228"/>
                  <a:gd name="T69" fmla="*/ 95 h 114"/>
                  <a:gd name="T70" fmla="*/ 63 w 228"/>
                  <a:gd name="T71" fmla="*/ 95 h 114"/>
                  <a:gd name="T72" fmla="*/ 100 w 228"/>
                  <a:gd name="T73" fmla="*/ 109 h 114"/>
                  <a:gd name="T74" fmla="*/ 137 w 228"/>
                  <a:gd name="T75" fmla="*/ 100 h 114"/>
                  <a:gd name="T76" fmla="*/ 163 w 228"/>
                  <a:gd name="T77" fmla="*/ 93 h 114"/>
                  <a:gd name="T78" fmla="*/ 193 w 228"/>
                  <a:gd name="T79" fmla="*/ 81 h 114"/>
                  <a:gd name="T80" fmla="*/ 193 w 228"/>
                  <a:gd name="T81" fmla="*/ 8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8" h="114">
                    <a:moveTo>
                      <a:pt x="193" y="81"/>
                    </a:moveTo>
                    <a:lnTo>
                      <a:pt x="193" y="81"/>
                    </a:lnTo>
                    <a:cubicBezTo>
                      <a:pt x="205" y="81"/>
                      <a:pt x="205" y="67"/>
                      <a:pt x="209" y="67"/>
                    </a:cubicBezTo>
                    <a:cubicBezTo>
                      <a:pt x="214" y="67"/>
                      <a:pt x="223" y="58"/>
                      <a:pt x="226" y="51"/>
                    </a:cubicBezTo>
                    <a:cubicBezTo>
                      <a:pt x="228" y="46"/>
                      <a:pt x="223" y="35"/>
                      <a:pt x="214" y="35"/>
                    </a:cubicBezTo>
                    <a:cubicBezTo>
                      <a:pt x="207" y="35"/>
                      <a:pt x="202" y="28"/>
                      <a:pt x="202" y="23"/>
                    </a:cubicBezTo>
                    <a:cubicBezTo>
                      <a:pt x="205" y="21"/>
                      <a:pt x="200" y="14"/>
                      <a:pt x="200" y="11"/>
                    </a:cubicBezTo>
                    <a:cubicBezTo>
                      <a:pt x="200" y="7"/>
                      <a:pt x="191" y="11"/>
                      <a:pt x="184" y="11"/>
                    </a:cubicBezTo>
                    <a:cubicBezTo>
                      <a:pt x="179" y="14"/>
                      <a:pt x="170" y="0"/>
                      <a:pt x="165" y="2"/>
                    </a:cubicBezTo>
                    <a:cubicBezTo>
                      <a:pt x="160" y="4"/>
                      <a:pt x="163" y="11"/>
                      <a:pt x="163" y="14"/>
                    </a:cubicBezTo>
                    <a:cubicBezTo>
                      <a:pt x="160" y="18"/>
                      <a:pt x="149" y="11"/>
                      <a:pt x="149" y="16"/>
                    </a:cubicBezTo>
                    <a:cubicBezTo>
                      <a:pt x="149" y="21"/>
                      <a:pt x="144" y="21"/>
                      <a:pt x="142" y="16"/>
                    </a:cubicBezTo>
                    <a:cubicBezTo>
                      <a:pt x="137" y="11"/>
                      <a:pt x="128" y="14"/>
                      <a:pt x="128" y="18"/>
                    </a:cubicBezTo>
                    <a:cubicBezTo>
                      <a:pt x="128" y="21"/>
                      <a:pt x="126" y="18"/>
                      <a:pt x="119" y="14"/>
                    </a:cubicBezTo>
                    <a:cubicBezTo>
                      <a:pt x="109" y="9"/>
                      <a:pt x="102" y="18"/>
                      <a:pt x="102" y="23"/>
                    </a:cubicBezTo>
                    <a:cubicBezTo>
                      <a:pt x="105" y="28"/>
                      <a:pt x="100" y="30"/>
                      <a:pt x="95" y="21"/>
                    </a:cubicBezTo>
                    <a:cubicBezTo>
                      <a:pt x="88" y="9"/>
                      <a:pt x="81" y="21"/>
                      <a:pt x="86" y="25"/>
                    </a:cubicBezTo>
                    <a:cubicBezTo>
                      <a:pt x="88" y="32"/>
                      <a:pt x="86" y="39"/>
                      <a:pt x="81" y="37"/>
                    </a:cubicBezTo>
                    <a:cubicBezTo>
                      <a:pt x="77" y="32"/>
                      <a:pt x="72" y="37"/>
                      <a:pt x="70" y="42"/>
                    </a:cubicBezTo>
                    <a:cubicBezTo>
                      <a:pt x="65" y="46"/>
                      <a:pt x="56" y="30"/>
                      <a:pt x="63" y="25"/>
                    </a:cubicBezTo>
                    <a:cubicBezTo>
                      <a:pt x="70" y="21"/>
                      <a:pt x="40" y="4"/>
                      <a:pt x="30" y="4"/>
                    </a:cubicBezTo>
                    <a:cubicBezTo>
                      <a:pt x="21" y="4"/>
                      <a:pt x="28" y="11"/>
                      <a:pt x="35" y="16"/>
                    </a:cubicBezTo>
                    <a:cubicBezTo>
                      <a:pt x="40" y="21"/>
                      <a:pt x="30" y="21"/>
                      <a:pt x="26" y="16"/>
                    </a:cubicBezTo>
                    <a:cubicBezTo>
                      <a:pt x="23" y="11"/>
                      <a:pt x="16" y="14"/>
                      <a:pt x="12" y="21"/>
                    </a:cubicBezTo>
                    <a:cubicBezTo>
                      <a:pt x="9" y="28"/>
                      <a:pt x="2" y="30"/>
                      <a:pt x="2" y="35"/>
                    </a:cubicBezTo>
                    <a:cubicBezTo>
                      <a:pt x="0" y="39"/>
                      <a:pt x="12" y="44"/>
                      <a:pt x="21" y="39"/>
                    </a:cubicBezTo>
                    <a:cubicBezTo>
                      <a:pt x="33" y="35"/>
                      <a:pt x="42" y="35"/>
                      <a:pt x="47" y="39"/>
                    </a:cubicBezTo>
                    <a:cubicBezTo>
                      <a:pt x="54" y="44"/>
                      <a:pt x="40" y="46"/>
                      <a:pt x="44" y="51"/>
                    </a:cubicBezTo>
                    <a:cubicBezTo>
                      <a:pt x="49" y="53"/>
                      <a:pt x="44" y="58"/>
                      <a:pt x="33" y="56"/>
                    </a:cubicBezTo>
                    <a:cubicBezTo>
                      <a:pt x="21" y="56"/>
                      <a:pt x="7" y="58"/>
                      <a:pt x="9" y="63"/>
                    </a:cubicBezTo>
                    <a:cubicBezTo>
                      <a:pt x="12" y="67"/>
                      <a:pt x="40" y="60"/>
                      <a:pt x="40" y="63"/>
                    </a:cubicBezTo>
                    <a:cubicBezTo>
                      <a:pt x="40" y="67"/>
                      <a:pt x="40" y="74"/>
                      <a:pt x="47" y="72"/>
                    </a:cubicBezTo>
                    <a:cubicBezTo>
                      <a:pt x="54" y="67"/>
                      <a:pt x="49" y="76"/>
                      <a:pt x="54" y="79"/>
                    </a:cubicBezTo>
                    <a:cubicBezTo>
                      <a:pt x="56" y="79"/>
                      <a:pt x="56" y="88"/>
                      <a:pt x="47" y="88"/>
                    </a:cubicBezTo>
                    <a:cubicBezTo>
                      <a:pt x="35" y="88"/>
                      <a:pt x="30" y="90"/>
                      <a:pt x="35" y="95"/>
                    </a:cubicBezTo>
                    <a:cubicBezTo>
                      <a:pt x="40" y="100"/>
                      <a:pt x="51" y="97"/>
                      <a:pt x="63" y="95"/>
                    </a:cubicBezTo>
                    <a:cubicBezTo>
                      <a:pt x="72" y="90"/>
                      <a:pt x="88" y="105"/>
                      <a:pt x="100" y="109"/>
                    </a:cubicBezTo>
                    <a:cubicBezTo>
                      <a:pt x="114" y="114"/>
                      <a:pt x="135" y="107"/>
                      <a:pt x="137" y="100"/>
                    </a:cubicBezTo>
                    <a:cubicBezTo>
                      <a:pt x="140" y="95"/>
                      <a:pt x="156" y="97"/>
                      <a:pt x="163" y="93"/>
                    </a:cubicBezTo>
                    <a:cubicBezTo>
                      <a:pt x="170" y="88"/>
                      <a:pt x="179" y="81"/>
                      <a:pt x="193" y="81"/>
                    </a:cubicBezTo>
                    <a:lnTo>
                      <a:pt x="193" y="8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69" name="Freeform 437">
                <a:extLst>
                  <a:ext uri="{FF2B5EF4-FFF2-40B4-BE49-F238E27FC236}">
                    <a16:creationId xmlns:a16="http://schemas.microsoft.com/office/drawing/2014/main" id="{D27B7EEA-B0FF-9D5B-0C80-6EE89D914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339"/>
                <a:ext cx="137" cy="69"/>
              </a:xfrm>
              <a:custGeom>
                <a:avLst/>
                <a:gdLst>
                  <a:gd name="T0" fmla="*/ 193 w 228"/>
                  <a:gd name="T1" fmla="*/ 81 h 114"/>
                  <a:gd name="T2" fmla="*/ 193 w 228"/>
                  <a:gd name="T3" fmla="*/ 81 h 114"/>
                  <a:gd name="T4" fmla="*/ 209 w 228"/>
                  <a:gd name="T5" fmla="*/ 67 h 114"/>
                  <a:gd name="T6" fmla="*/ 226 w 228"/>
                  <a:gd name="T7" fmla="*/ 51 h 114"/>
                  <a:gd name="T8" fmla="*/ 214 w 228"/>
                  <a:gd name="T9" fmla="*/ 35 h 114"/>
                  <a:gd name="T10" fmla="*/ 202 w 228"/>
                  <a:gd name="T11" fmla="*/ 23 h 114"/>
                  <a:gd name="T12" fmla="*/ 200 w 228"/>
                  <a:gd name="T13" fmla="*/ 11 h 114"/>
                  <a:gd name="T14" fmla="*/ 184 w 228"/>
                  <a:gd name="T15" fmla="*/ 11 h 114"/>
                  <a:gd name="T16" fmla="*/ 165 w 228"/>
                  <a:gd name="T17" fmla="*/ 2 h 114"/>
                  <a:gd name="T18" fmla="*/ 163 w 228"/>
                  <a:gd name="T19" fmla="*/ 14 h 114"/>
                  <a:gd name="T20" fmla="*/ 149 w 228"/>
                  <a:gd name="T21" fmla="*/ 16 h 114"/>
                  <a:gd name="T22" fmla="*/ 142 w 228"/>
                  <a:gd name="T23" fmla="*/ 16 h 114"/>
                  <a:gd name="T24" fmla="*/ 128 w 228"/>
                  <a:gd name="T25" fmla="*/ 18 h 114"/>
                  <a:gd name="T26" fmla="*/ 119 w 228"/>
                  <a:gd name="T27" fmla="*/ 14 h 114"/>
                  <a:gd name="T28" fmla="*/ 102 w 228"/>
                  <a:gd name="T29" fmla="*/ 23 h 114"/>
                  <a:gd name="T30" fmla="*/ 95 w 228"/>
                  <a:gd name="T31" fmla="*/ 21 h 114"/>
                  <a:gd name="T32" fmla="*/ 86 w 228"/>
                  <a:gd name="T33" fmla="*/ 25 h 114"/>
                  <a:gd name="T34" fmla="*/ 81 w 228"/>
                  <a:gd name="T35" fmla="*/ 37 h 114"/>
                  <a:gd name="T36" fmla="*/ 70 w 228"/>
                  <a:gd name="T37" fmla="*/ 42 h 114"/>
                  <a:gd name="T38" fmla="*/ 63 w 228"/>
                  <a:gd name="T39" fmla="*/ 25 h 114"/>
                  <a:gd name="T40" fmla="*/ 30 w 228"/>
                  <a:gd name="T41" fmla="*/ 4 h 114"/>
                  <a:gd name="T42" fmla="*/ 35 w 228"/>
                  <a:gd name="T43" fmla="*/ 16 h 114"/>
                  <a:gd name="T44" fmla="*/ 26 w 228"/>
                  <a:gd name="T45" fmla="*/ 16 h 114"/>
                  <a:gd name="T46" fmla="*/ 12 w 228"/>
                  <a:gd name="T47" fmla="*/ 21 h 114"/>
                  <a:gd name="T48" fmla="*/ 2 w 228"/>
                  <a:gd name="T49" fmla="*/ 35 h 114"/>
                  <a:gd name="T50" fmla="*/ 21 w 228"/>
                  <a:gd name="T51" fmla="*/ 39 h 114"/>
                  <a:gd name="T52" fmla="*/ 47 w 228"/>
                  <a:gd name="T53" fmla="*/ 39 h 114"/>
                  <a:gd name="T54" fmla="*/ 44 w 228"/>
                  <a:gd name="T55" fmla="*/ 51 h 114"/>
                  <a:gd name="T56" fmla="*/ 33 w 228"/>
                  <a:gd name="T57" fmla="*/ 56 h 114"/>
                  <a:gd name="T58" fmla="*/ 9 w 228"/>
                  <a:gd name="T59" fmla="*/ 63 h 114"/>
                  <a:gd name="T60" fmla="*/ 40 w 228"/>
                  <a:gd name="T61" fmla="*/ 63 h 114"/>
                  <a:gd name="T62" fmla="*/ 47 w 228"/>
                  <a:gd name="T63" fmla="*/ 72 h 114"/>
                  <a:gd name="T64" fmla="*/ 54 w 228"/>
                  <a:gd name="T65" fmla="*/ 79 h 114"/>
                  <a:gd name="T66" fmla="*/ 47 w 228"/>
                  <a:gd name="T67" fmla="*/ 88 h 114"/>
                  <a:gd name="T68" fmla="*/ 35 w 228"/>
                  <a:gd name="T69" fmla="*/ 95 h 114"/>
                  <a:gd name="T70" fmla="*/ 63 w 228"/>
                  <a:gd name="T71" fmla="*/ 95 h 114"/>
                  <a:gd name="T72" fmla="*/ 100 w 228"/>
                  <a:gd name="T73" fmla="*/ 109 h 114"/>
                  <a:gd name="T74" fmla="*/ 137 w 228"/>
                  <a:gd name="T75" fmla="*/ 100 h 114"/>
                  <a:gd name="T76" fmla="*/ 163 w 228"/>
                  <a:gd name="T77" fmla="*/ 93 h 114"/>
                  <a:gd name="T78" fmla="*/ 193 w 228"/>
                  <a:gd name="T79" fmla="*/ 8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8" h="114">
                    <a:moveTo>
                      <a:pt x="193" y="81"/>
                    </a:moveTo>
                    <a:lnTo>
                      <a:pt x="193" y="81"/>
                    </a:lnTo>
                    <a:cubicBezTo>
                      <a:pt x="205" y="81"/>
                      <a:pt x="205" y="67"/>
                      <a:pt x="209" y="67"/>
                    </a:cubicBezTo>
                    <a:cubicBezTo>
                      <a:pt x="214" y="67"/>
                      <a:pt x="223" y="58"/>
                      <a:pt x="226" y="51"/>
                    </a:cubicBezTo>
                    <a:cubicBezTo>
                      <a:pt x="228" y="46"/>
                      <a:pt x="223" y="35"/>
                      <a:pt x="214" y="35"/>
                    </a:cubicBezTo>
                    <a:cubicBezTo>
                      <a:pt x="207" y="35"/>
                      <a:pt x="202" y="28"/>
                      <a:pt x="202" y="23"/>
                    </a:cubicBezTo>
                    <a:cubicBezTo>
                      <a:pt x="205" y="21"/>
                      <a:pt x="200" y="14"/>
                      <a:pt x="200" y="11"/>
                    </a:cubicBezTo>
                    <a:cubicBezTo>
                      <a:pt x="200" y="7"/>
                      <a:pt x="191" y="11"/>
                      <a:pt x="184" y="11"/>
                    </a:cubicBezTo>
                    <a:cubicBezTo>
                      <a:pt x="179" y="14"/>
                      <a:pt x="170" y="0"/>
                      <a:pt x="165" y="2"/>
                    </a:cubicBezTo>
                    <a:cubicBezTo>
                      <a:pt x="160" y="4"/>
                      <a:pt x="163" y="11"/>
                      <a:pt x="163" y="14"/>
                    </a:cubicBezTo>
                    <a:cubicBezTo>
                      <a:pt x="160" y="18"/>
                      <a:pt x="149" y="11"/>
                      <a:pt x="149" y="16"/>
                    </a:cubicBezTo>
                    <a:cubicBezTo>
                      <a:pt x="149" y="21"/>
                      <a:pt x="144" y="21"/>
                      <a:pt x="142" y="16"/>
                    </a:cubicBezTo>
                    <a:cubicBezTo>
                      <a:pt x="137" y="11"/>
                      <a:pt x="128" y="14"/>
                      <a:pt x="128" y="18"/>
                    </a:cubicBezTo>
                    <a:cubicBezTo>
                      <a:pt x="128" y="21"/>
                      <a:pt x="126" y="18"/>
                      <a:pt x="119" y="14"/>
                    </a:cubicBezTo>
                    <a:cubicBezTo>
                      <a:pt x="109" y="9"/>
                      <a:pt x="102" y="18"/>
                      <a:pt x="102" y="23"/>
                    </a:cubicBezTo>
                    <a:cubicBezTo>
                      <a:pt x="105" y="28"/>
                      <a:pt x="100" y="30"/>
                      <a:pt x="95" y="21"/>
                    </a:cubicBezTo>
                    <a:cubicBezTo>
                      <a:pt x="88" y="9"/>
                      <a:pt x="81" y="21"/>
                      <a:pt x="86" y="25"/>
                    </a:cubicBezTo>
                    <a:cubicBezTo>
                      <a:pt x="88" y="32"/>
                      <a:pt x="86" y="39"/>
                      <a:pt x="81" y="37"/>
                    </a:cubicBezTo>
                    <a:cubicBezTo>
                      <a:pt x="77" y="32"/>
                      <a:pt x="72" y="37"/>
                      <a:pt x="70" y="42"/>
                    </a:cubicBezTo>
                    <a:cubicBezTo>
                      <a:pt x="65" y="46"/>
                      <a:pt x="56" y="30"/>
                      <a:pt x="63" y="25"/>
                    </a:cubicBezTo>
                    <a:cubicBezTo>
                      <a:pt x="70" y="21"/>
                      <a:pt x="40" y="4"/>
                      <a:pt x="30" y="4"/>
                    </a:cubicBezTo>
                    <a:cubicBezTo>
                      <a:pt x="21" y="4"/>
                      <a:pt x="28" y="11"/>
                      <a:pt x="35" y="16"/>
                    </a:cubicBezTo>
                    <a:cubicBezTo>
                      <a:pt x="40" y="21"/>
                      <a:pt x="30" y="21"/>
                      <a:pt x="26" y="16"/>
                    </a:cubicBezTo>
                    <a:cubicBezTo>
                      <a:pt x="23" y="11"/>
                      <a:pt x="16" y="14"/>
                      <a:pt x="12" y="21"/>
                    </a:cubicBezTo>
                    <a:cubicBezTo>
                      <a:pt x="9" y="28"/>
                      <a:pt x="2" y="30"/>
                      <a:pt x="2" y="35"/>
                    </a:cubicBezTo>
                    <a:cubicBezTo>
                      <a:pt x="0" y="39"/>
                      <a:pt x="12" y="44"/>
                      <a:pt x="21" y="39"/>
                    </a:cubicBezTo>
                    <a:cubicBezTo>
                      <a:pt x="33" y="35"/>
                      <a:pt x="42" y="35"/>
                      <a:pt x="47" y="39"/>
                    </a:cubicBezTo>
                    <a:cubicBezTo>
                      <a:pt x="54" y="44"/>
                      <a:pt x="40" y="46"/>
                      <a:pt x="44" y="51"/>
                    </a:cubicBezTo>
                    <a:cubicBezTo>
                      <a:pt x="49" y="53"/>
                      <a:pt x="44" y="58"/>
                      <a:pt x="33" y="56"/>
                    </a:cubicBezTo>
                    <a:cubicBezTo>
                      <a:pt x="21" y="56"/>
                      <a:pt x="7" y="58"/>
                      <a:pt x="9" y="63"/>
                    </a:cubicBezTo>
                    <a:cubicBezTo>
                      <a:pt x="12" y="67"/>
                      <a:pt x="40" y="60"/>
                      <a:pt x="40" y="63"/>
                    </a:cubicBezTo>
                    <a:cubicBezTo>
                      <a:pt x="40" y="67"/>
                      <a:pt x="40" y="74"/>
                      <a:pt x="47" y="72"/>
                    </a:cubicBezTo>
                    <a:cubicBezTo>
                      <a:pt x="54" y="67"/>
                      <a:pt x="49" y="76"/>
                      <a:pt x="54" y="79"/>
                    </a:cubicBezTo>
                    <a:cubicBezTo>
                      <a:pt x="56" y="79"/>
                      <a:pt x="56" y="88"/>
                      <a:pt x="47" y="88"/>
                    </a:cubicBezTo>
                    <a:cubicBezTo>
                      <a:pt x="35" y="88"/>
                      <a:pt x="30" y="90"/>
                      <a:pt x="35" y="95"/>
                    </a:cubicBezTo>
                    <a:cubicBezTo>
                      <a:pt x="40" y="100"/>
                      <a:pt x="51" y="97"/>
                      <a:pt x="63" y="95"/>
                    </a:cubicBezTo>
                    <a:cubicBezTo>
                      <a:pt x="72" y="90"/>
                      <a:pt x="88" y="105"/>
                      <a:pt x="100" y="109"/>
                    </a:cubicBezTo>
                    <a:cubicBezTo>
                      <a:pt x="114" y="114"/>
                      <a:pt x="135" y="107"/>
                      <a:pt x="137" y="100"/>
                    </a:cubicBezTo>
                    <a:cubicBezTo>
                      <a:pt x="140" y="95"/>
                      <a:pt x="156" y="97"/>
                      <a:pt x="163" y="93"/>
                    </a:cubicBezTo>
                    <a:cubicBezTo>
                      <a:pt x="170" y="88"/>
                      <a:pt x="179" y="81"/>
                      <a:pt x="193" y="8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0" name="Freeform 438">
                <a:extLst>
                  <a:ext uri="{FF2B5EF4-FFF2-40B4-BE49-F238E27FC236}">
                    <a16:creationId xmlns:a16="http://schemas.microsoft.com/office/drawing/2014/main" id="{E17756D4-B179-5B6A-BC04-9253F51A3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339"/>
                <a:ext cx="137" cy="69"/>
              </a:xfrm>
              <a:custGeom>
                <a:avLst/>
                <a:gdLst>
                  <a:gd name="T0" fmla="*/ 193 w 228"/>
                  <a:gd name="T1" fmla="*/ 81 h 114"/>
                  <a:gd name="T2" fmla="*/ 193 w 228"/>
                  <a:gd name="T3" fmla="*/ 81 h 114"/>
                  <a:gd name="T4" fmla="*/ 209 w 228"/>
                  <a:gd name="T5" fmla="*/ 67 h 114"/>
                  <a:gd name="T6" fmla="*/ 226 w 228"/>
                  <a:gd name="T7" fmla="*/ 51 h 114"/>
                  <a:gd name="T8" fmla="*/ 214 w 228"/>
                  <a:gd name="T9" fmla="*/ 35 h 114"/>
                  <a:gd name="T10" fmla="*/ 202 w 228"/>
                  <a:gd name="T11" fmla="*/ 23 h 114"/>
                  <a:gd name="T12" fmla="*/ 200 w 228"/>
                  <a:gd name="T13" fmla="*/ 11 h 114"/>
                  <a:gd name="T14" fmla="*/ 184 w 228"/>
                  <a:gd name="T15" fmla="*/ 11 h 114"/>
                  <a:gd name="T16" fmla="*/ 165 w 228"/>
                  <a:gd name="T17" fmla="*/ 2 h 114"/>
                  <a:gd name="T18" fmla="*/ 163 w 228"/>
                  <a:gd name="T19" fmla="*/ 14 h 114"/>
                  <a:gd name="T20" fmla="*/ 149 w 228"/>
                  <a:gd name="T21" fmla="*/ 16 h 114"/>
                  <a:gd name="T22" fmla="*/ 142 w 228"/>
                  <a:gd name="T23" fmla="*/ 16 h 114"/>
                  <a:gd name="T24" fmla="*/ 128 w 228"/>
                  <a:gd name="T25" fmla="*/ 18 h 114"/>
                  <a:gd name="T26" fmla="*/ 119 w 228"/>
                  <a:gd name="T27" fmla="*/ 14 h 114"/>
                  <a:gd name="T28" fmla="*/ 102 w 228"/>
                  <a:gd name="T29" fmla="*/ 23 h 114"/>
                  <a:gd name="T30" fmla="*/ 95 w 228"/>
                  <a:gd name="T31" fmla="*/ 21 h 114"/>
                  <a:gd name="T32" fmla="*/ 86 w 228"/>
                  <a:gd name="T33" fmla="*/ 25 h 114"/>
                  <a:gd name="T34" fmla="*/ 81 w 228"/>
                  <a:gd name="T35" fmla="*/ 37 h 114"/>
                  <a:gd name="T36" fmla="*/ 70 w 228"/>
                  <a:gd name="T37" fmla="*/ 42 h 114"/>
                  <a:gd name="T38" fmla="*/ 63 w 228"/>
                  <a:gd name="T39" fmla="*/ 25 h 114"/>
                  <a:gd name="T40" fmla="*/ 30 w 228"/>
                  <a:gd name="T41" fmla="*/ 4 h 114"/>
                  <a:gd name="T42" fmla="*/ 35 w 228"/>
                  <a:gd name="T43" fmla="*/ 16 h 114"/>
                  <a:gd name="T44" fmla="*/ 26 w 228"/>
                  <a:gd name="T45" fmla="*/ 16 h 114"/>
                  <a:gd name="T46" fmla="*/ 12 w 228"/>
                  <a:gd name="T47" fmla="*/ 21 h 114"/>
                  <a:gd name="T48" fmla="*/ 2 w 228"/>
                  <a:gd name="T49" fmla="*/ 35 h 114"/>
                  <a:gd name="T50" fmla="*/ 21 w 228"/>
                  <a:gd name="T51" fmla="*/ 39 h 114"/>
                  <a:gd name="T52" fmla="*/ 47 w 228"/>
                  <a:gd name="T53" fmla="*/ 39 h 114"/>
                  <a:gd name="T54" fmla="*/ 44 w 228"/>
                  <a:gd name="T55" fmla="*/ 51 h 114"/>
                  <a:gd name="T56" fmla="*/ 33 w 228"/>
                  <a:gd name="T57" fmla="*/ 56 h 114"/>
                  <a:gd name="T58" fmla="*/ 9 w 228"/>
                  <a:gd name="T59" fmla="*/ 63 h 114"/>
                  <a:gd name="T60" fmla="*/ 40 w 228"/>
                  <a:gd name="T61" fmla="*/ 63 h 114"/>
                  <a:gd name="T62" fmla="*/ 47 w 228"/>
                  <a:gd name="T63" fmla="*/ 72 h 114"/>
                  <a:gd name="T64" fmla="*/ 54 w 228"/>
                  <a:gd name="T65" fmla="*/ 79 h 114"/>
                  <a:gd name="T66" fmla="*/ 47 w 228"/>
                  <a:gd name="T67" fmla="*/ 88 h 114"/>
                  <a:gd name="T68" fmla="*/ 35 w 228"/>
                  <a:gd name="T69" fmla="*/ 95 h 114"/>
                  <a:gd name="T70" fmla="*/ 63 w 228"/>
                  <a:gd name="T71" fmla="*/ 95 h 114"/>
                  <a:gd name="T72" fmla="*/ 100 w 228"/>
                  <a:gd name="T73" fmla="*/ 109 h 114"/>
                  <a:gd name="T74" fmla="*/ 137 w 228"/>
                  <a:gd name="T75" fmla="*/ 100 h 114"/>
                  <a:gd name="T76" fmla="*/ 163 w 228"/>
                  <a:gd name="T77" fmla="*/ 93 h 114"/>
                  <a:gd name="T78" fmla="*/ 193 w 228"/>
                  <a:gd name="T79" fmla="*/ 81 h 114"/>
                  <a:gd name="T80" fmla="*/ 193 w 228"/>
                  <a:gd name="T81" fmla="*/ 8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8" h="114">
                    <a:moveTo>
                      <a:pt x="193" y="81"/>
                    </a:moveTo>
                    <a:lnTo>
                      <a:pt x="193" y="81"/>
                    </a:lnTo>
                    <a:cubicBezTo>
                      <a:pt x="205" y="81"/>
                      <a:pt x="205" y="67"/>
                      <a:pt x="209" y="67"/>
                    </a:cubicBezTo>
                    <a:cubicBezTo>
                      <a:pt x="214" y="67"/>
                      <a:pt x="223" y="58"/>
                      <a:pt x="226" y="51"/>
                    </a:cubicBezTo>
                    <a:cubicBezTo>
                      <a:pt x="228" y="46"/>
                      <a:pt x="223" y="35"/>
                      <a:pt x="214" y="35"/>
                    </a:cubicBezTo>
                    <a:cubicBezTo>
                      <a:pt x="207" y="35"/>
                      <a:pt x="202" y="28"/>
                      <a:pt x="202" y="23"/>
                    </a:cubicBezTo>
                    <a:cubicBezTo>
                      <a:pt x="205" y="21"/>
                      <a:pt x="200" y="14"/>
                      <a:pt x="200" y="11"/>
                    </a:cubicBezTo>
                    <a:cubicBezTo>
                      <a:pt x="200" y="7"/>
                      <a:pt x="191" y="11"/>
                      <a:pt x="184" y="11"/>
                    </a:cubicBezTo>
                    <a:cubicBezTo>
                      <a:pt x="179" y="14"/>
                      <a:pt x="170" y="0"/>
                      <a:pt x="165" y="2"/>
                    </a:cubicBezTo>
                    <a:cubicBezTo>
                      <a:pt x="160" y="4"/>
                      <a:pt x="163" y="11"/>
                      <a:pt x="163" y="14"/>
                    </a:cubicBezTo>
                    <a:cubicBezTo>
                      <a:pt x="160" y="18"/>
                      <a:pt x="149" y="11"/>
                      <a:pt x="149" y="16"/>
                    </a:cubicBezTo>
                    <a:cubicBezTo>
                      <a:pt x="149" y="21"/>
                      <a:pt x="144" y="21"/>
                      <a:pt x="142" y="16"/>
                    </a:cubicBezTo>
                    <a:cubicBezTo>
                      <a:pt x="137" y="11"/>
                      <a:pt x="128" y="14"/>
                      <a:pt x="128" y="18"/>
                    </a:cubicBezTo>
                    <a:cubicBezTo>
                      <a:pt x="128" y="21"/>
                      <a:pt x="126" y="18"/>
                      <a:pt x="119" y="14"/>
                    </a:cubicBezTo>
                    <a:cubicBezTo>
                      <a:pt x="109" y="9"/>
                      <a:pt x="102" y="18"/>
                      <a:pt x="102" y="23"/>
                    </a:cubicBezTo>
                    <a:cubicBezTo>
                      <a:pt x="105" y="28"/>
                      <a:pt x="100" y="30"/>
                      <a:pt x="95" y="21"/>
                    </a:cubicBezTo>
                    <a:cubicBezTo>
                      <a:pt x="88" y="9"/>
                      <a:pt x="81" y="21"/>
                      <a:pt x="86" y="25"/>
                    </a:cubicBezTo>
                    <a:cubicBezTo>
                      <a:pt x="88" y="32"/>
                      <a:pt x="86" y="39"/>
                      <a:pt x="81" y="37"/>
                    </a:cubicBezTo>
                    <a:cubicBezTo>
                      <a:pt x="77" y="32"/>
                      <a:pt x="72" y="37"/>
                      <a:pt x="70" y="42"/>
                    </a:cubicBezTo>
                    <a:cubicBezTo>
                      <a:pt x="65" y="46"/>
                      <a:pt x="56" y="30"/>
                      <a:pt x="63" y="25"/>
                    </a:cubicBezTo>
                    <a:cubicBezTo>
                      <a:pt x="70" y="21"/>
                      <a:pt x="40" y="4"/>
                      <a:pt x="30" y="4"/>
                    </a:cubicBezTo>
                    <a:cubicBezTo>
                      <a:pt x="21" y="4"/>
                      <a:pt x="28" y="11"/>
                      <a:pt x="35" y="16"/>
                    </a:cubicBezTo>
                    <a:cubicBezTo>
                      <a:pt x="40" y="21"/>
                      <a:pt x="30" y="21"/>
                      <a:pt x="26" y="16"/>
                    </a:cubicBezTo>
                    <a:cubicBezTo>
                      <a:pt x="23" y="11"/>
                      <a:pt x="16" y="14"/>
                      <a:pt x="12" y="21"/>
                    </a:cubicBezTo>
                    <a:cubicBezTo>
                      <a:pt x="9" y="28"/>
                      <a:pt x="2" y="30"/>
                      <a:pt x="2" y="35"/>
                    </a:cubicBezTo>
                    <a:cubicBezTo>
                      <a:pt x="0" y="39"/>
                      <a:pt x="12" y="44"/>
                      <a:pt x="21" y="39"/>
                    </a:cubicBezTo>
                    <a:cubicBezTo>
                      <a:pt x="33" y="35"/>
                      <a:pt x="42" y="35"/>
                      <a:pt x="47" y="39"/>
                    </a:cubicBezTo>
                    <a:cubicBezTo>
                      <a:pt x="54" y="44"/>
                      <a:pt x="40" y="46"/>
                      <a:pt x="44" y="51"/>
                    </a:cubicBezTo>
                    <a:cubicBezTo>
                      <a:pt x="49" y="53"/>
                      <a:pt x="44" y="58"/>
                      <a:pt x="33" y="56"/>
                    </a:cubicBezTo>
                    <a:cubicBezTo>
                      <a:pt x="21" y="56"/>
                      <a:pt x="7" y="58"/>
                      <a:pt x="9" y="63"/>
                    </a:cubicBezTo>
                    <a:cubicBezTo>
                      <a:pt x="12" y="67"/>
                      <a:pt x="40" y="60"/>
                      <a:pt x="40" y="63"/>
                    </a:cubicBezTo>
                    <a:cubicBezTo>
                      <a:pt x="40" y="67"/>
                      <a:pt x="40" y="74"/>
                      <a:pt x="47" y="72"/>
                    </a:cubicBezTo>
                    <a:cubicBezTo>
                      <a:pt x="54" y="67"/>
                      <a:pt x="49" y="76"/>
                      <a:pt x="54" y="79"/>
                    </a:cubicBezTo>
                    <a:cubicBezTo>
                      <a:pt x="56" y="79"/>
                      <a:pt x="56" y="88"/>
                      <a:pt x="47" y="88"/>
                    </a:cubicBezTo>
                    <a:cubicBezTo>
                      <a:pt x="35" y="88"/>
                      <a:pt x="30" y="90"/>
                      <a:pt x="35" y="95"/>
                    </a:cubicBezTo>
                    <a:cubicBezTo>
                      <a:pt x="40" y="100"/>
                      <a:pt x="51" y="97"/>
                      <a:pt x="63" y="95"/>
                    </a:cubicBezTo>
                    <a:cubicBezTo>
                      <a:pt x="72" y="90"/>
                      <a:pt x="88" y="105"/>
                      <a:pt x="100" y="109"/>
                    </a:cubicBezTo>
                    <a:cubicBezTo>
                      <a:pt x="114" y="114"/>
                      <a:pt x="135" y="107"/>
                      <a:pt x="137" y="100"/>
                    </a:cubicBezTo>
                    <a:cubicBezTo>
                      <a:pt x="140" y="95"/>
                      <a:pt x="156" y="97"/>
                      <a:pt x="163" y="93"/>
                    </a:cubicBezTo>
                    <a:cubicBezTo>
                      <a:pt x="170" y="88"/>
                      <a:pt x="179" y="81"/>
                      <a:pt x="193" y="81"/>
                    </a:cubicBezTo>
                    <a:lnTo>
                      <a:pt x="193" y="8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1" name="Freeform 439">
                <a:extLst>
                  <a:ext uri="{FF2B5EF4-FFF2-40B4-BE49-F238E27FC236}">
                    <a16:creationId xmlns:a16="http://schemas.microsoft.com/office/drawing/2014/main" id="{A5FB0DE1-F1B3-2D6F-D293-CB03F5F94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564"/>
                <a:ext cx="57" cy="65"/>
              </a:xfrm>
              <a:custGeom>
                <a:avLst/>
                <a:gdLst>
                  <a:gd name="T0" fmla="*/ 86 w 95"/>
                  <a:gd name="T1" fmla="*/ 32 h 107"/>
                  <a:gd name="T2" fmla="*/ 86 w 95"/>
                  <a:gd name="T3" fmla="*/ 32 h 107"/>
                  <a:gd name="T4" fmla="*/ 79 w 95"/>
                  <a:gd name="T5" fmla="*/ 28 h 107"/>
                  <a:gd name="T6" fmla="*/ 67 w 95"/>
                  <a:gd name="T7" fmla="*/ 30 h 107"/>
                  <a:gd name="T8" fmla="*/ 53 w 95"/>
                  <a:gd name="T9" fmla="*/ 28 h 107"/>
                  <a:gd name="T10" fmla="*/ 58 w 95"/>
                  <a:gd name="T11" fmla="*/ 16 h 107"/>
                  <a:gd name="T12" fmla="*/ 65 w 95"/>
                  <a:gd name="T13" fmla="*/ 2 h 107"/>
                  <a:gd name="T14" fmla="*/ 60 w 95"/>
                  <a:gd name="T15" fmla="*/ 2 h 107"/>
                  <a:gd name="T16" fmla="*/ 40 w 95"/>
                  <a:gd name="T17" fmla="*/ 7 h 107"/>
                  <a:gd name="T18" fmla="*/ 51 w 95"/>
                  <a:gd name="T19" fmla="*/ 16 h 107"/>
                  <a:gd name="T20" fmla="*/ 33 w 95"/>
                  <a:gd name="T21" fmla="*/ 25 h 107"/>
                  <a:gd name="T22" fmla="*/ 9 w 95"/>
                  <a:gd name="T23" fmla="*/ 25 h 107"/>
                  <a:gd name="T24" fmla="*/ 14 w 95"/>
                  <a:gd name="T25" fmla="*/ 42 h 107"/>
                  <a:gd name="T26" fmla="*/ 23 w 95"/>
                  <a:gd name="T27" fmla="*/ 58 h 107"/>
                  <a:gd name="T28" fmla="*/ 16 w 95"/>
                  <a:gd name="T29" fmla="*/ 75 h 107"/>
                  <a:gd name="T30" fmla="*/ 2 w 95"/>
                  <a:gd name="T31" fmla="*/ 89 h 107"/>
                  <a:gd name="T32" fmla="*/ 23 w 95"/>
                  <a:gd name="T33" fmla="*/ 107 h 107"/>
                  <a:gd name="T34" fmla="*/ 60 w 95"/>
                  <a:gd name="T35" fmla="*/ 91 h 107"/>
                  <a:gd name="T36" fmla="*/ 86 w 95"/>
                  <a:gd name="T37" fmla="*/ 86 h 107"/>
                  <a:gd name="T38" fmla="*/ 86 w 95"/>
                  <a:gd name="T39" fmla="*/ 37 h 107"/>
                  <a:gd name="T40" fmla="*/ 86 w 95"/>
                  <a:gd name="T41" fmla="*/ 3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107">
                    <a:moveTo>
                      <a:pt x="86" y="32"/>
                    </a:moveTo>
                    <a:lnTo>
                      <a:pt x="86" y="32"/>
                    </a:lnTo>
                    <a:cubicBezTo>
                      <a:pt x="84" y="30"/>
                      <a:pt x="81" y="28"/>
                      <a:pt x="79" y="28"/>
                    </a:cubicBezTo>
                    <a:cubicBezTo>
                      <a:pt x="72" y="16"/>
                      <a:pt x="67" y="25"/>
                      <a:pt x="67" y="30"/>
                    </a:cubicBezTo>
                    <a:cubicBezTo>
                      <a:pt x="65" y="37"/>
                      <a:pt x="58" y="28"/>
                      <a:pt x="53" y="28"/>
                    </a:cubicBezTo>
                    <a:cubicBezTo>
                      <a:pt x="49" y="28"/>
                      <a:pt x="56" y="18"/>
                      <a:pt x="58" y="16"/>
                    </a:cubicBezTo>
                    <a:cubicBezTo>
                      <a:pt x="60" y="14"/>
                      <a:pt x="63" y="9"/>
                      <a:pt x="65" y="2"/>
                    </a:cubicBezTo>
                    <a:lnTo>
                      <a:pt x="60" y="2"/>
                    </a:lnTo>
                    <a:cubicBezTo>
                      <a:pt x="53" y="0"/>
                      <a:pt x="40" y="0"/>
                      <a:pt x="40" y="7"/>
                    </a:cubicBezTo>
                    <a:cubicBezTo>
                      <a:pt x="40" y="14"/>
                      <a:pt x="49" y="11"/>
                      <a:pt x="51" y="16"/>
                    </a:cubicBezTo>
                    <a:cubicBezTo>
                      <a:pt x="51" y="23"/>
                      <a:pt x="40" y="21"/>
                      <a:pt x="33" y="25"/>
                    </a:cubicBezTo>
                    <a:cubicBezTo>
                      <a:pt x="26" y="30"/>
                      <a:pt x="19" y="23"/>
                      <a:pt x="9" y="25"/>
                    </a:cubicBezTo>
                    <a:cubicBezTo>
                      <a:pt x="2" y="30"/>
                      <a:pt x="19" y="35"/>
                      <a:pt x="14" y="42"/>
                    </a:cubicBezTo>
                    <a:cubicBezTo>
                      <a:pt x="7" y="51"/>
                      <a:pt x="14" y="49"/>
                      <a:pt x="23" y="58"/>
                    </a:cubicBezTo>
                    <a:cubicBezTo>
                      <a:pt x="33" y="65"/>
                      <a:pt x="16" y="68"/>
                      <a:pt x="16" y="75"/>
                    </a:cubicBezTo>
                    <a:cubicBezTo>
                      <a:pt x="16" y="84"/>
                      <a:pt x="5" y="84"/>
                      <a:pt x="2" y="89"/>
                    </a:cubicBezTo>
                    <a:cubicBezTo>
                      <a:pt x="0" y="96"/>
                      <a:pt x="14" y="107"/>
                      <a:pt x="23" y="107"/>
                    </a:cubicBezTo>
                    <a:cubicBezTo>
                      <a:pt x="33" y="107"/>
                      <a:pt x="49" y="100"/>
                      <a:pt x="60" y="91"/>
                    </a:cubicBezTo>
                    <a:cubicBezTo>
                      <a:pt x="72" y="82"/>
                      <a:pt x="77" y="91"/>
                      <a:pt x="86" y="86"/>
                    </a:cubicBezTo>
                    <a:cubicBezTo>
                      <a:pt x="95" y="82"/>
                      <a:pt x="91" y="44"/>
                      <a:pt x="86" y="37"/>
                    </a:cubicBez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2" name="Freeform 440">
                <a:extLst>
                  <a:ext uri="{FF2B5EF4-FFF2-40B4-BE49-F238E27FC236}">
                    <a16:creationId xmlns:a16="http://schemas.microsoft.com/office/drawing/2014/main" id="{016E0345-CA83-6765-B02D-1504197C7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564"/>
                <a:ext cx="57" cy="65"/>
              </a:xfrm>
              <a:custGeom>
                <a:avLst/>
                <a:gdLst>
                  <a:gd name="T0" fmla="*/ 86 w 95"/>
                  <a:gd name="T1" fmla="*/ 32 h 107"/>
                  <a:gd name="T2" fmla="*/ 86 w 95"/>
                  <a:gd name="T3" fmla="*/ 32 h 107"/>
                  <a:gd name="T4" fmla="*/ 79 w 95"/>
                  <a:gd name="T5" fmla="*/ 28 h 107"/>
                  <a:gd name="T6" fmla="*/ 67 w 95"/>
                  <a:gd name="T7" fmla="*/ 30 h 107"/>
                  <a:gd name="T8" fmla="*/ 53 w 95"/>
                  <a:gd name="T9" fmla="*/ 28 h 107"/>
                  <a:gd name="T10" fmla="*/ 58 w 95"/>
                  <a:gd name="T11" fmla="*/ 16 h 107"/>
                  <a:gd name="T12" fmla="*/ 65 w 95"/>
                  <a:gd name="T13" fmla="*/ 2 h 107"/>
                  <a:gd name="T14" fmla="*/ 60 w 95"/>
                  <a:gd name="T15" fmla="*/ 2 h 107"/>
                  <a:gd name="T16" fmla="*/ 40 w 95"/>
                  <a:gd name="T17" fmla="*/ 7 h 107"/>
                  <a:gd name="T18" fmla="*/ 51 w 95"/>
                  <a:gd name="T19" fmla="*/ 16 h 107"/>
                  <a:gd name="T20" fmla="*/ 33 w 95"/>
                  <a:gd name="T21" fmla="*/ 25 h 107"/>
                  <a:gd name="T22" fmla="*/ 9 w 95"/>
                  <a:gd name="T23" fmla="*/ 25 h 107"/>
                  <a:gd name="T24" fmla="*/ 14 w 95"/>
                  <a:gd name="T25" fmla="*/ 42 h 107"/>
                  <a:gd name="T26" fmla="*/ 23 w 95"/>
                  <a:gd name="T27" fmla="*/ 58 h 107"/>
                  <a:gd name="T28" fmla="*/ 16 w 95"/>
                  <a:gd name="T29" fmla="*/ 75 h 107"/>
                  <a:gd name="T30" fmla="*/ 2 w 95"/>
                  <a:gd name="T31" fmla="*/ 89 h 107"/>
                  <a:gd name="T32" fmla="*/ 23 w 95"/>
                  <a:gd name="T33" fmla="*/ 107 h 107"/>
                  <a:gd name="T34" fmla="*/ 60 w 95"/>
                  <a:gd name="T35" fmla="*/ 91 h 107"/>
                  <a:gd name="T36" fmla="*/ 86 w 95"/>
                  <a:gd name="T37" fmla="*/ 86 h 107"/>
                  <a:gd name="T38" fmla="*/ 86 w 95"/>
                  <a:gd name="T39" fmla="*/ 37 h 107"/>
                  <a:gd name="T40" fmla="*/ 86 w 95"/>
                  <a:gd name="T41" fmla="*/ 32 h 107"/>
                  <a:gd name="T42" fmla="*/ 86 w 95"/>
                  <a:gd name="T43" fmla="*/ 3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5" h="107">
                    <a:moveTo>
                      <a:pt x="86" y="32"/>
                    </a:moveTo>
                    <a:lnTo>
                      <a:pt x="86" y="32"/>
                    </a:lnTo>
                    <a:cubicBezTo>
                      <a:pt x="84" y="30"/>
                      <a:pt x="81" y="28"/>
                      <a:pt x="79" y="28"/>
                    </a:cubicBezTo>
                    <a:cubicBezTo>
                      <a:pt x="72" y="16"/>
                      <a:pt x="67" y="25"/>
                      <a:pt x="67" y="30"/>
                    </a:cubicBezTo>
                    <a:cubicBezTo>
                      <a:pt x="65" y="37"/>
                      <a:pt x="58" y="28"/>
                      <a:pt x="53" y="28"/>
                    </a:cubicBezTo>
                    <a:cubicBezTo>
                      <a:pt x="49" y="28"/>
                      <a:pt x="56" y="18"/>
                      <a:pt x="58" y="16"/>
                    </a:cubicBezTo>
                    <a:cubicBezTo>
                      <a:pt x="60" y="14"/>
                      <a:pt x="63" y="9"/>
                      <a:pt x="65" y="2"/>
                    </a:cubicBezTo>
                    <a:lnTo>
                      <a:pt x="60" y="2"/>
                    </a:lnTo>
                    <a:cubicBezTo>
                      <a:pt x="53" y="0"/>
                      <a:pt x="40" y="0"/>
                      <a:pt x="40" y="7"/>
                    </a:cubicBezTo>
                    <a:cubicBezTo>
                      <a:pt x="40" y="14"/>
                      <a:pt x="49" y="11"/>
                      <a:pt x="51" y="16"/>
                    </a:cubicBezTo>
                    <a:cubicBezTo>
                      <a:pt x="51" y="23"/>
                      <a:pt x="40" y="21"/>
                      <a:pt x="33" y="25"/>
                    </a:cubicBezTo>
                    <a:cubicBezTo>
                      <a:pt x="26" y="30"/>
                      <a:pt x="19" y="23"/>
                      <a:pt x="9" y="25"/>
                    </a:cubicBezTo>
                    <a:cubicBezTo>
                      <a:pt x="2" y="30"/>
                      <a:pt x="19" y="35"/>
                      <a:pt x="14" y="42"/>
                    </a:cubicBezTo>
                    <a:cubicBezTo>
                      <a:pt x="7" y="51"/>
                      <a:pt x="14" y="49"/>
                      <a:pt x="23" y="58"/>
                    </a:cubicBezTo>
                    <a:cubicBezTo>
                      <a:pt x="33" y="65"/>
                      <a:pt x="16" y="68"/>
                      <a:pt x="16" y="75"/>
                    </a:cubicBezTo>
                    <a:cubicBezTo>
                      <a:pt x="16" y="84"/>
                      <a:pt x="5" y="84"/>
                      <a:pt x="2" y="89"/>
                    </a:cubicBezTo>
                    <a:cubicBezTo>
                      <a:pt x="0" y="96"/>
                      <a:pt x="14" y="107"/>
                      <a:pt x="23" y="107"/>
                    </a:cubicBezTo>
                    <a:cubicBezTo>
                      <a:pt x="33" y="107"/>
                      <a:pt x="49" y="100"/>
                      <a:pt x="60" y="91"/>
                    </a:cubicBezTo>
                    <a:cubicBezTo>
                      <a:pt x="72" y="82"/>
                      <a:pt x="77" y="91"/>
                      <a:pt x="86" y="86"/>
                    </a:cubicBezTo>
                    <a:cubicBezTo>
                      <a:pt x="95" y="82"/>
                      <a:pt x="91" y="44"/>
                      <a:pt x="86" y="37"/>
                    </a:cubicBezTo>
                    <a:lnTo>
                      <a:pt x="86" y="32"/>
                    </a:lnTo>
                    <a:lnTo>
                      <a:pt x="86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3" name="Freeform 441">
                <a:extLst>
                  <a:ext uri="{FF2B5EF4-FFF2-40B4-BE49-F238E27FC236}">
                    <a16:creationId xmlns:a16="http://schemas.microsoft.com/office/drawing/2014/main" id="{BDEC9202-1CB9-4905-7FF4-67705EACC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564"/>
                <a:ext cx="57" cy="65"/>
              </a:xfrm>
              <a:custGeom>
                <a:avLst/>
                <a:gdLst>
                  <a:gd name="T0" fmla="*/ 86 w 95"/>
                  <a:gd name="T1" fmla="*/ 32 h 107"/>
                  <a:gd name="T2" fmla="*/ 86 w 95"/>
                  <a:gd name="T3" fmla="*/ 32 h 107"/>
                  <a:gd name="T4" fmla="*/ 79 w 95"/>
                  <a:gd name="T5" fmla="*/ 28 h 107"/>
                  <a:gd name="T6" fmla="*/ 67 w 95"/>
                  <a:gd name="T7" fmla="*/ 30 h 107"/>
                  <a:gd name="T8" fmla="*/ 53 w 95"/>
                  <a:gd name="T9" fmla="*/ 28 h 107"/>
                  <a:gd name="T10" fmla="*/ 58 w 95"/>
                  <a:gd name="T11" fmla="*/ 16 h 107"/>
                  <a:gd name="T12" fmla="*/ 65 w 95"/>
                  <a:gd name="T13" fmla="*/ 2 h 107"/>
                  <a:gd name="T14" fmla="*/ 60 w 95"/>
                  <a:gd name="T15" fmla="*/ 2 h 107"/>
                  <a:gd name="T16" fmla="*/ 40 w 95"/>
                  <a:gd name="T17" fmla="*/ 7 h 107"/>
                  <a:gd name="T18" fmla="*/ 51 w 95"/>
                  <a:gd name="T19" fmla="*/ 16 h 107"/>
                  <a:gd name="T20" fmla="*/ 33 w 95"/>
                  <a:gd name="T21" fmla="*/ 25 h 107"/>
                  <a:gd name="T22" fmla="*/ 9 w 95"/>
                  <a:gd name="T23" fmla="*/ 25 h 107"/>
                  <a:gd name="T24" fmla="*/ 14 w 95"/>
                  <a:gd name="T25" fmla="*/ 42 h 107"/>
                  <a:gd name="T26" fmla="*/ 23 w 95"/>
                  <a:gd name="T27" fmla="*/ 58 h 107"/>
                  <a:gd name="T28" fmla="*/ 16 w 95"/>
                  <a:gd name="T29" fmla="*/ 75 h 107"/>
                  <a:gd name="T30" fmla="*/ 2 w 95"/>
                  <a:gd name="T31" fmla="*/ 89 h 107"/>
                  <a:gd name="T32" fmla="*/ 23 w 95"/>
                  <a:gd name="T33" fmla="*/ 107 h 107"/>
                  <a:gd name="T34" fmla="*/ 60 w 95"/>
                  <a:gd name="T35" fmla="*/ 91 h 107"/>
                  <a:gd name="T36" fmla="*/ 86 w 95"/>
                  <a:gd name="T37" fmla="*/ 86 h 107"/>
                  <a:gd name="T38" fmla="*/ 86 w 95"/>
                  <a:gd name="T39" fmla="*/ 37 h 107"/>
                  <a:gd name="T40" fmla="*/ 86 w 95"/>
                  <a:gd name="T41" fmla="*/ 3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5" h="107">
                    <a:moveTo>
                      <a:pt x="86" y="32"/>
                    </a:moveTo>
                    <a:lnTo>
                      <a:pt x="86" y="32"/>
                    </a:lnTo>
                    <a:cubicBezTo>
                      <a:pt x="84" y="30"/>
                      <a:pt x="81" y="28"/>
                      <a:pt x="79" y="28"/>
                    </a:cubicBezTo>
                    <a:cubicBezTo>
                      <a:pt x="72" y="16"/>
                      <a:pt x="67" y="25"/>
                      <a:pt x="67" y="30"/>
                    </a:cubicBezTo>
                    <a:cubicBezTo>
                      <a:pt x="65" y="37"/>
                      <a:pt x="58" y="28"/>
                      <a:pt x="53" y="28"/>
                    </a:cubicBezTo>
                    <a:cubicBezTo>
                      <a:pt x="49" y="28"/>
                      <a:pt x="56" y="18"/>
                      <a:pt x="58" y="16"/>
                    </a:cubicBezTo>
                    <a:cubicBezTo>
                      <a:pt x="60" y="14"/>
                      <a:pt x="63" y="9"/>
                      <a:pt x="65" y="2"/>
                    </a:cubicBezTo>
                    <a:lnTo>
                      <a:pt x="60" y="2"/>
                    </a:lnTo>
                    <a:cubicBezTo>
                      <a:pt x="53" y="0"/>
                      <a:pt x="40" y="0"/>
                      <a:pt x="40" y="7"/>
                    </a:cubicBezTo>
                    <a:cubicBezTo>
                      <a:pt x="40" y="14"/>
                      <a:pt x="49" y="11"/>
                      <a:pt x="51" y="16"/>
                    </a:cubicBezTo>
                    <a:cubicBezTo>
                      <a:pt x="51" y="23"/>
                      <a:pt x="40" y="21"/>
                      <a:pt x="33" y="25"/>
                    </a:cubicBezTo>
                    <a:cubicBezTo>
                      <a:pt x="26" y="30"/>
                      <a:pt x="19" y="23"/>
                      <a:pt x="9" y="25"/>
                    </a:cubicBezTo>
                    <a:cubicBezTo>
                      <a:pt x="2" y="30"/>
                      <a:pt x="19" y="35"/>
                      <a:pt x="14" y="42"/>
                    </a:cubicBezTo>
                    <a:cubicBezTo>
                      <a:pt x="7" y="51"/>
                      <a:pt x="14" y="49"/>
                      <a:pt x="23" y="58"/>
                    </a:cubicBezTo>
                    <a:cubicBezTo>
                      <a:pt x="33" y="65"/>
                      <a:pt x="16" y="68"/>
                      <a:pt x="16" y="75"/>
                    </a:cubicBezTo>
                    <a:cubicBezTo>
                      <a:pt x="16" y="84"/>
                      <a:pt x="5" y="84"/>
                      <a:pt x="2" y="89"/>
                    </a:cubicBezTo>
                    <a:cubicBezTo>
                      <a:pt x="0" y="96"/>
                      <a:pt x="14" y="107"/>
                      <a:pt x="23" y="107"/>
                    </a:cubicBezTo>
                    <a:cubicBezTo>
                      <a:pt x="33" y="107"/>
                      <a:pt x="49" y="100"/>
                      <a:pt x="60" y="91"/>
                    </a:cubicBezTo>
                    <a:cubicBezTo>
                      <a:pt x="72" y="82"/>
                      <a:pt x="77" y="91"/>
                      <a:pt x="86" y="86"/>
                    </a:cubicBezTo>
                    <a:cubicBezTo>
                      <a:pt x="95" y="82"/>
                      <a:pt x="91" y="44"/>
                      <a:pt x="86" y="37"/>
                    </a:cubicBez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4" name="Freeform 442">
                <a:extLst>
                  <a:ext uri="{FF2B5EF4-FFF2-40B4-BE49-F238E27FC236}">
                    <a16:creationId xmlns:a16="http://schemas.microsoft.com/office/drawing/2014/main" id="{C229FA7E-5292-A176-D9C9-F5446B9FB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564"/>
                <a:ext cx="57" cy="65"/>
              </a:xfrm>
              <a:custGeom>
                <a:avLst/>
                <a:gdLst>
                  <a:gd name="T0" fmla="*/ 86 w 95"/>
                  <a:gd name="T1" fmla="*/ 32 h 107"/>
                  <a:gd name="T2" fmla="*/ 86 w 95"/>
                  <a:gd name="T3" fmla="*/ 32 h 107"/>
                  <a:gd name="T4" fmla="*/ 79 w 95"/>
                  <a:gd name="T5" fmla="*/ 28 h 107"/>
                  <a:gd name="T6" fmla="*/ 67 w 95"/>
                  <a:gd name="T7" fmla="*/ 30 h 107"/>
                  <a:gd name="T8" fmla="*/ 53 w 95"/>
                  <a:gd name="T9" fmla="*/ 28 h 107"/>
                  <a:gd name="T10" fmla="*/ 58 w 95"/>
                  <a:gd name="T11" fmla="*/ 16 h 107"/>
                  <a:gd name="T12" fmla="*/ 65 w 95"/>
                  <a:gd name="T13" fmla="*/ 2 h 107"/>
                  <a:gd name="T14" fmla="*/ 60 w 95"/>
                  <a:gd name="T15" fmla="*/ 2 h 107"/>
                  <a:gd name="T16" fmla="*/ 40 w 95"/>
                  <a:gd name="T17" fmla="*/ 7 h 107"/>
                  <a:gd name="T18" fmla="*/ 51 w 95"/>
                  <a:gd name="T19" fmla="*/ 16 h 107"/>
                  <a:gd name="T20" fmla="*/ 33 w 95"/>
                  <a:gd name="T21" fmla="*/ 25 h 107"/>
                  <a:gd name="T22" fmla="*/ 9 w 95"/>
                  <a:gd name="T23" fmla="*/ 25 h 107"/>
                  <a:gd name="T24" fmla="*/ 14 w 95"/>
                  <a:gd name="T25" fmla="*/ 42 h 107"/>
                  <a:gd name="T26" fmla="*/ 23 w 95"/>
                  <a:gd name="T27" fmla="*/ 58 h 107"/>
                  <a:gd name="T28" fmla="*/ 16 w 95"/>
                  <a:gd name="T29" fmla="*/ 75 h 107"/>
                  <a:gd name="T30" fmla="*/ 2 w 95"/>
                  <a:gd name="T31" fmla="*/ 89 h 107"/>
                  <a:gd name="T32" fmla="*/ 23 w 95"/>
                  <a:gd name="T33" fmla="*/ 107 h 107"/>
                  <a:gd name="T34" fmla="*/ 60 w 95"/>
                  <a:gd name="T35" fmla="*/ 91 h 107"/>
                  <a:gd name="T36" fmla="*/ 86 w 95"/>
                  <a:gd name="T37" fmla="*/ 86 h 107"/>
                  <a:gd name="T38" fmla="*/ 86 w 95"/>
                  <a:gd name="T39" fmla="*/ 37 h 107"/>
                  <a:gd name="T40" fmla="*/ 86 w 95"/>
                  <a:gd name="T41" fmla="*/ 32 h 107"/>
                  <a:gd name="T42" fmla="*/ 86 w 95"/>
                  <a:gd name="T43" fmla="*/ 3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5" h="107">
                    <a:moveTo>
                      <a:pt x="86" y="32"/>
                    </a:moveTo>
                    <a:lnTo>
                      <a:pt x="86" y="32"/>
                    </a:lnTo>
                    <a:cubicBezTo>
                      <a:pt x="84" y="30"/>
                      <a:pt x="81" y="28"/>
                      <a:pt x="79" y="28"/>
                    </a:cubicBezTo>
                    <a:cubicBezTo>
                      <a:pt x="72" y="16"/>
                      <a:pt x="67" y="25"/>
                      <a:pt x="67" y="30"/>
                    </a:cubicBezTo>
                    <a:cubicBezTo>
                      <a:pt x="65" y="37"/>
                      <a:pt x="58" y="28"/>
                      <a:pt x="53" y="28"/>
                    </a:cubicBezTo>
                    <a:cubicBezTo>
                      <a:pt x="49" y="28"/>
                      <a:pt x="56" y="18"/>
                      <a:pt x="58" y="16"/>
                    </a:cubicBezTo>
                    <a:cubicBezTo>
                      <a:pt x="60" y="14"/>
                      <a:pt x="63" y="9"/>
                      <a:pt x="65" y="2"/>
                    </a:cubicBezTo>
                    <a:lnTo>
                      <a:pt x="60" y="2"/>
                    </a:lnTo>
                    <a:cubicBezTo>
                      <a:pt x="53" y="0"/>
                      <a:pt x="40" y="0"/>
                      <a:pt x="40" y="7"/>
                    </a:cubicBezTo>
                    <a:cubicBezTo>
                      <a:pt x="40" y="14"/>
                      <a:pt x="49" y="11"/>
                      <a:pt x="51" y="16"/>
                    </a:cubicBezTo>
                    <a:cubicBezTo>
                      <a:pt x="51" y="23"/>
                      <a:pt x="40" y="21"/>
                      <a:pt x="33" y="25"/>
                    </a:cubicBezTo>
                    <a:cubicBezTo>
                      <a:pt x="26" y="30"/>
                      <a:pt x="19" y="23"/>
                      <a:pt x="9" y="25"/>
                    </a:cubicBezTo>
                    <a:cubicBezTo>
                      <a:pt x="2" y="30"/>
                      <a:pt x="19" y="35"/>
                      <a:pt x="14" y="42"/>
                    </a:cubicBezTo>
                    <a:cubicBezTo>
                      <a:pt x="7" y="51"/>
                      <a:pt x="14" y="49"/>
                      <a:pt x="23" y="58"/>
                    </a:cubicBezTo>
                    <a:cubicBezTo>
                      <a:pt x="33" y="65"/>
                      <a:pt x="16" y="68"/>
                      <a:pt x="16" y="75"/>
                    </a:cubicBezTo>
                    <a:cubicBezTo>
                      <a:pt x="16" y="84"/>
                      <a:pt x="5" y="84"/>
                      <a:pt x="2" y="89"/>
                    </a:cubicBezTo>
                    <a:cubicBezTo>
                      <a:pt x="0" y="96"/>
                      <a:pt x="14" y="107"/>
                      <a:pt x="23" y="107"/>
                    </a:cubicBezTo>
                    <a:cubicBezTo>
                      <a:pt x="33" y="107"/>
                      <a:pt x="49" y="100"/>
                      <a:pt x="60" y="91"/>
                    </a:cubicBezTo>
                    <a:cubicBezTo>
                      <a:pt x="72" y="82"/>
                      <a:pt x="77" y="91"/>
                      <a:pt x="86" y="86"/>
                    </a:cubicBezTo>
                    <a:cubicBezTo>
                      <a:pt x="95" y="82"/>
                      <a:pt x="91" y="44"/>
                      <a:pt x="86" y="37"/>
                    </a:cubicBezTo>
                    <a:lnTo>
                      <a:pt x="86" y="32"/>
                    </a:lnTo>
                    <a:lnTo>
                      <a:pt x="86" y="3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5" name="Freeform 443">
                <a:extLst>
                  <a:ext uri="{FF2B5EF4-FFF2-40B4-BE49-F238E27FC236}">
                    <a16:creationId xmlns:a16="http://schemas.microsoft.com/office/drawing/2014/main" id="{B95A4FD5-322A-0555-139A-A8E2217BD1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6" y="1480"/>
                <a:ext cx="81" cy="39"/>
              </a:xfrm>
              <a:custGeom>
                <a:avLst/>
                <a:gdLst>
                  <a:gd name="T0" fmla="*/ 126 w 135"/>
                  <a:gd name="T1" fmla="*/ 16 h 65"/>
                  <a:gd name="T2" fmla="*/ 126 w 135"/>
                  <a:gd name="T3" fmla="*/ 16 h 65"/>
                  <a:gd name="T4" fmla="*/ 128 w 135"/>
                  <a:gd name="T5" fmla="*/ 2 h 65"/>
                  <a:gd name="T6" fmla="*/ 124 w 135"/>
                  <a:gd name="T7" fmla="*/ 5 h 65"/>
                  <a:gd name="T8" fmla="*/ 84 w 135"/>
                  <a:gd name="T9" fmla="*/ 0 h 65"/>
                  <a:gd name="T10" fmla="*/ 45 w 135"/>
                  <a:gd name="T11" fmla="*/ 9 h 65"/>
                  <a:gd name="T12" fmla="*/ 33 w 135"/>
                  <a:gd name="T13" fmla="*/ 21 h 65"/>
                  <a:gd name="T14" fmla="*/ 38 w 135"/>
                  <a:gd name="T15" fmla="*/ 35 h 65"/>
                  <a:gd name="T16" fmla="*/ 49 w 135"/>
                  <a:gd name="T17" fmla="*/ 42 h 65"/>
                  <a:gd name="T18" fmla="*/ 54 w 135"/>
                  <a:gd name="T19" fmla="*/ 51 h 65"/>
                  <a:gd name="T20" fmla="*/ 77 w 135"/>
                  <a:gd name="T21" fmla="*/ 51 h 65"/>
                  <a:gd name="T22" fmla="*/ 98 w 135"/>
                  <a:gd name="T23" fmla="*/ 63 h 65"/>
                  <a:gd name="T24" fmla="*/ 117 w 135"/>
                  <a:gd name="T25" fmla="*/ 65 h 65"/>
                  <a:gd name="T26" fmla="*/ 119 w 135"/>
                  <a:gd name="T27" fmla="*/ 58 h 65"/>
                  <a:gd name="T28" fmla="*/ 124 w 135"/>
                  <a:gd name="T29" fmla="*/ 51 h 65"/>
                  <a:gd name="T30" fmla="*/ 119 w 135"/>
                  <a:gd name="T31" fmla="*/ 39 h 65"/>
                  <a:gd name="T32" fmla="*/ 119 w 135"/>
                  <a:gd name="T33" fmla="*/ 28 h 65"/>
                  <a:gd name="T34" fmla="*/ 126 w 135"/>
                  <a:gd name="T35" fmla="*/ 16 h 65"/>
                  <a:gd name="T36" fmla="*/ 14 w 135"/>
                  <a:gd name="T37" fmla="*/ 33 h 65"/>
                  <a:gd name="T38" fmla="*/ 14 w 135"/>
                  <a:gd name="T39" fmla="*/ 33 h 65"/>
                  <a:gd name="T40" fmla="*/ 5 w 135"/>
                  <a:gd name="T41" fmla="*/ 51 h 65"/>
                  <a:gd name="T42" fmla="*/ 28 w 135"/>
                  <a:gd name="T43" fmla="*/ 37 h 65"/>
                  <a:gd name="T44" fmla="*/ 14 w 135"/>
                  <a:gd name="T45" fmla="*/ 33 h 65"/>
                  <a:gd name="T46" fmla="*/ 24 w 135"/>
                  <a:gd name="T47" fmla="*/ 23 h 65"/>
                  <a:gd name="T48" fmla="*/ 24 w 135"/>
                  <a:gd name="T49" fmla="*/ 23 h 65"/>
                  <a:gd name="T50" fmla="*/ 10 w 135"/>
                  <a:gd name="T51" fmla="*/ 26 h 65"/>
                  <a:gd name="T52" fmla="*/ 24 w 135"/>
                  <a:gd name="T5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5" h="65">
                    <a:moveTo>
                      <a:pt x="126" y="16"/>
                    </a:moveTo>
                    <a:lnTo>
                      <a:pt x="126" y="16"/>
                    </a:lnTo>
                    <a:cubicBezTo>
                      <a:pt x="128" y="12"/>
                      <a:pt x="135" y="9"/>
                      <a:pt x="128" y="2"/>
                    </a:cubicBezTo>
                    <a:cubicBezTo>
                      <a:pt x="128" y="5"/>
                      <a:pt x="126" y="5"/>
                      <a:pt x="124" y="5"/>
                    </a:cubicBezTo>
                    <a:cubicBezTo>
                      <a:pt x="117" y="7"/>
                      <a:pt x="96" y="0"/>
                      <a:pt x="84" y="0"/>
                    </a:cubicBezTo>
                    <a:cubicBezTo>
                      <a:pt x="72" y="2"/>
                      <a:pt x="49" y="2"/>
                      <a:pt x="45" y="9"/>
                    </a:cubicBezTo>
                    <a:cubicBezTo>
                      <a:pt x="40" y="14"/>
                      <a:pt x="26" y="16"/>
                      <a:pt x="33" y="21"/>
                    </a:cubicBezTo>
                    <a:cubicBezTo>
                      <a:pt x="38" y="26"/>
                      <a:pt x="33" y="28"/>
                      <a:pt x="38" y="35"/>
                    </a:cubicBezTo>
                    <a:cubicBezTo>
                      <a:pt x="40" y="39"/>
                      <a:pt x="42" y="44"/>
                      <a:pt x="49" y="42"/>
                    </a:cubicBezTo>
                    <a:cubicBezTo>
                      <a:pt x="54" y="39"/>
                      <a:pt x="58" y="44"/>
                      <a:pt x="54" y="51"/>
                    </a:cubicBezTo>
                    <a:cubicBezTo>
                      <a:pt x="63" y="49"/>
                      <a:pt x="75" y="49"/>
                      <a:pt x="77" y="51"/>
                    </a:cubicBezTo>
                    <a:cubicBezTo>
                      <a:pt x="79" y="51"/>
                      <a:pt x="93" y="65"/>
                      <a:pt x="98" y="63"/>
                    </a:cubicBezTo>
                    <a:cubicBezTo>
                      <a:pt x="100" y="63"/>
                      <a:pt x="110" y="63"/>
                      <a:pt x="117" y="65"/>
                    </a:cubicBezTo>
                    <a:cubicBezTo>
                      <a:pt x="117" y="63"/>
                      <a:pt x="117" y="60"/>
                      <a:pt x="119" y="58"/>
                    </a:cubicBezTo>
                    <a:cubicBezTo>
                      <a:pt x="121" y="56"/>
                      <a:pt x="128" y="56"/>
                      <a:pt x="124" y="51"/>
                    </a:cubicBezTo>
                    <a:cubicBezTo>
                      <a:pt x="121" y="46"/>
                      <a:pt x="119" y="46"/>
                      <a:pt x="119" y="39"/>
                    </a:cubicBezTo>
                    <a:cubicBezTo>
                      <a:pt x="119" y="35"/>
                      <a:pt x="117" y="33"/>
                      <a:pt x="119" y="28"/>
                    </a:cubicBezTo>
                    <a:cubicBezTo>
                      <a:pt x="119" y="23"/>
                      <a:pt x="121" y="23"/>
                      <a:pt x="126" y="16"/>
                    </a:cubicBezTo>
                    <a:close/>
                    <a:moveTo>
                      <a:pt x="14" y="33"/>
                    </a:moveTo>
                    <a:lnTo>
                      <a:pt x="14" y="33"/>
                    </a:lnTo>
                    <a:cubicBezTo>
                      <a:pt x="3" y="35"/>
                      <a:pt x="0" y="51"/>
                      <a:pt x="5" y="51"/>
                    </a:cubicBezTo>
                    <a:cubicBezTo>
                      <a:pt x="12" y="51"/>
                      <a:pt x="24" y="39"/>
                      <a:pt x="28" y="37"/>
                    </a:cubicBezTo>
                    <a:cubicBezTo>
                      <a:pt x="31" y="33"/>
                      <a:pt x="26" y="28"/>
                      <a:pt x="14" y="33"/>
                    </a:cubicBezTo>
                    <a:close/>
                    <a:moveTo>
                      <a:pt x="24" y="23"/>
                    </a:moveTo>
                    <a:lnTo>
                      <a:pt x="24" y="23"/>
                    </a:lnTo>
                    <a:cubicBezTo>
                      <a:pt x="26" y="19"/>
                      <a:pt x="5" y="21"/>
                      <a:pt x="10" y="26"/>
                    </a:cubicBezTo>
                    <a:cubicBezTo>
                      <a:pt x="14" y="28"/>
                      <a:pt x="21" y="28"/>
                      <a:pt x="24" y="2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4" name="Freeform 444">
                <a:extLst>
                  <a:ext uri="{FF2B5EF4-FFF2-40B4-BE49-F238E27FC236}">
                    <a16:creationId xmlns:a16="http://schemas.microsoft.com/office/drawing/2014/main" id="{8D7E9E22-F84D-EF4F-2240-BF748B9ECE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6" y="1480"/>
                <a:ext cx="81" cy="39"/>
              </a:xfrm>
              <a:custGeom>
                <a:avLst/>
                <a:gdLst>
                  <a:gd name="T0" fmla="*/ 126 w 135"/>
                  <a:gd name="T1" fmla="*/ 16 h 65"/>
                  <a:gd name="T2" fmla="*/ 126 w 135"/>
                  <a:gd name="T3" fmla="*/ 16 h 65"/>
                  <a:gd name="T4" fmla="*/ 128 w 135"/>
                  <a:gd name="T5" fmla="*/ 2 h 65"/>
                  <a:gd name="T6" fmla="*/ 124 w 135"/>
                  <a:gd name="T7" fmla="*/ 5 h 65"/>
                  <a:gd name="T8" fmla="*/ 84 w 135"/>
                  <a:gd name="T9" fmla="*/ 0 h 65"/>
                  <a:gd name="T10" fmla="*/ 45 w 135"/>
                  <a:gd name="T11" fmla="*/ 9 h 65"/>
                  <a:gd name="T12" fmla="*/ 33 w 135"/>
                  <a:gd name="T13" fmla="*/ 21 h 65"/>
                  <a:gd name="T14" fmla="*/ 38 w 135"/>
                  <a:gd name="T15" fmla="*/ 35 h 65"/>
                  <a:gd name="T16" fmla="*/ 49 w 135"/>
                  <a:gd name="T17" fmla="*/ 42 h 65"/>
                  <a:gd name="T18" fmla="*/ 54 w 135"/>
                  <a:gd name="T19" fmla="*/ 51 h 65"/>
                  <a:gd name="T20" fmla="*/ 77 w 135"/>
                  <a:gd name="T21" fmla="*/ 51 h 65"/>
                  <a:gd name="T22" fmla="*/ 98 w 135"/>
                  <a:gd name="T23" fmla="*/ 63 h 65"/>
                  <a:gd name="T24" fmla="*/ 117 w 135"/>
                  <a:gd name="T25" fmla="*/ 65 h 65"/>
                  <a:gd name="T26" fmla="*/ 119 w 135"/>
                  <a:gd name="T27" fmla="*/ 58 h 65"/>
                  <a:gd name="T28" fmla="*/ 124 w 135"/>
                  <a:gd name="T29" fmla="*/ 51 h 65"/>
                  <a:gd name="T30" fmla="*/ 119 w 135"/>
                  <a:gd name="T31" fmla="*/ 39 h 65"/>
                  <a:gd name="T32" fmla="*/ 119 w 135"/>
                  <a:gd name="T33" fmla="*/ 28 h 65"/>
                  <a:gd name="T34" fmla="*/ 126 w 135"/>
                  <a:gd name="T35" fmla="*/ 16 h 65"/>
                  <a:gd name="T36" fmla="*/ 126 w 135"/>
                  <a:gd name="T37" fmla="*/ 16 h 65"/>
                  <a:gd name="T38" fmla="*/ 14 w 135"/>
                  <a:gd name="T39" fmla="*/ 33 h 65"/>
                  <a:gd name="T40" fmla="*/ 14 w 135"/>
                  <a:gd name="T41" fmla="*/ 33 h 65"/>
                  <a:gd name="T42" fmla="*/ 5 w 135"/>
                  <a:gd name="T43" fmla="*/ 51 h 65"/>
                  <a:gd name="T44" fmla="*/ 28 w 135"/>
                  <a:gd name="T45" fmla="*/ 37 h 65"/>
                  <a:gd name="T46" fmla="*/ 14 w 135"/>
                  <a:gd name="T47" fmla="*/ 33 h 65"/>
                  <a:gd name="T48" fmla="*/ 14 w 135"/>
                  <a:gd name="T49" fmla="*/ 33 h 65"/>
                  <a:gd name="T50" fmla="*/ 24 w 135"/>
                  <a:gd name="T51" fmla="*/ 23 h 65"/>
                  <a:gd name="T52" fmla="*/ 24 w 135"/>
                  <a:gd name="T53" fmla="*/ 23 h 65"/>
                  <a:gd name="T54" fmla="*/ 10 w 135"/>
                  <a:gd name="T55" fmla="*/ 26 h 65"/>
                  <a:gd name="T56" fmla="*/ 24 w 135"/>
                  <a:gd name="T57" fmla="*/ 23 h 65"/>
                  <a:gd name="T58" fmla="*/ 24 w 135"/>
                  <a:gd name="T59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5" h="65">
                    <a:moveTo>
                      <a:pt x="126" y="16"/>
                    </a:moveTo>
                    <a:lnTo>
                      <a:pt x="126" y="16"/>
                    </a:lnTo>
                    <a:cubicBezTo>
                      <a:pt x="128" y="12"/>
                      <a:pt x="135" y="9"/>
                      <a:pt x="128" y="2"/>
                    </a:cubicBezTo>
                    <a:cubicBezTo>
                      <a:pt x="128" y="5"/>
                      <a:pt x="126" y="5"/>
                      <a:pt x="124" y="5"/>
                    </a:cubicBezTo>
                    <a:cubicBezTo>
                      <a:pt x="117" y="7"/>
                      <a:pt x="96" y="0"/>
                      <a:pt x="84" y="0"/>
                    </a:cubicBezTo>
                    <a:cubicBezTo>
                      <a:pt x="72" y="2"/>
                      <a:pt x="49" y="2"/>
                      <a:pt x="45" y="9"/>
                    </a:cubicBezTo>
                    <a:cubicBezTo>
                      <a:pt x="40" y="14"/>
                      <a:pt x="26" y="16"/>
                      <a:pt x="33" y="21"/>
                    </a:cubicBezTo>
                    <a:cubicBezTo>
                      <a:pt x="38" y="26"/>
                      <a:pt x="33" y="28"/>
                      <a:pt x="38" y="35"/>
                    </a:cubicBezTo>
                    <a:cubicBezTo>
                      <a:pt x="40" y="39"/>
                      <a:pt x="42" y="44"/>
                      <a:pt x="49" y="42"/>
                    </a:cubicBezTo>
                    <a:cubicBezTo>
                      <a:pt x="54" y="39"/>
                      <a:pt x="58" y="44"/>
                      <a:pt x="54" y="51"/>
                    </a:cubicBezTo>
                    <a:cubicBezTo>
                      <a:pt x="63" y="49"/>
                      <a:pt x="75" y="49"/>
                      <a:pt x="77" y="51"/>
                    </a:cubicBezTo>
                    <a:cubicBezTo>
                      <a:pt x="79" y="51"/>
                      <a:pt x="93" y="65"/>
                      <a:pt x="98" y="63"/>
                    </a:cubicBezTo>
                    <a:cubicBezTo>
                      <a:pt x="100" y="63"/>
                      <a:pt x="110" y="63"/>
                      <a:pt x="117" y="65"/>
                    </a:cubicBezTo>
                    <a:cubicBezTo>
                      <a:pt x="117" y="63"/>
                      <a:pt x="117" y="60"/>
                      <a:pt x="119" y="58"/>
                    </a:cubicBezTo>
                    <a:cubicBezTo>
                      <a:pt x="121" y="56"/>
                      <a:pt x="128" y="56"/>
                      <a:pt x="124" y="51"/>
                    </a:cubicBezTo>
                    <a:cubicBezTo>
                      <a:pt x="121" y="46"/>
                      <a:pt x="119" y="46"/>
                      <a:pt x="119" y="39"/>
                    </a:cubicBezTo>
                    <a:cubicBezTo>
                      <a:pt x="119" y="35"/>
                      <a:pt x="117" y="33"/>
                      <a:pt x="119" y="28"/>
                    </a:cubicBezTo>
                    <a:cubicBezTo>
                      <a:pt x="119" y="23"/>
                      <a:pt x="121" y="23"/>
                      <a:pt x="126" y="16"/>
                    </a:cubicBezTo>
                    <a:lnTo>
                      <a:pt x="126" y="16"/>
                    </a:lnTo>
                    <a:close/>
                    <a:moveTo>
                      <a:pt x="14" y="33"/>
                    </a:moveTo>
                    <a:lnTo>
                      <a:pt x="14" y="33"/>
                    </a:lnTo>
                    <a:cubicBezTo>
                      <a:pt x="3" y="35"/>
                      <a:pt x="0" y="51"/>
                      <a:pt x="5" y="51"/>
                    </a:cubicBezTo>
                    <a:cubicBezTo>
                      <a:pt x="12" y="51"/>
                      <a:pt x="24" y="39"/>
                      <a:pt x="28" y="37"/>
                    </a:cubicBezTo>
                    <a:cubicBezTo>
                      <a:pt x="31" y="33"/>
                      <a:pt x="26" y="28"/>
                      <a:pt x="14" y="33"/>
                    </a:cubicBezTo>
                    <a:lnTo>
                      <a:pt x="14" y="33"/>
                    </a:lnTo>
                    <a:close/>
                    <a:moveTo>
                      <a:pt x="24" y="23"/>
                    </a:moveTo>
                    <a:lnTo>
                      <a:pt x="24" y="23"/>
                    </a:lnTo>
                    <a:cubicBezTo>
                      <a:pt x="26" y="19"/>
                      <a:pt x="5" y="21"/>
                      <a:pt x="10" y="26"/>
                    </a:cubicBezTo>
                    <a:cubicBezTo>
                      <a:pt x="14" y="28"/>
                      <a:pt x="21" y="28"/>
                      <a:pt x="24" y="23"/>
                    </a:cubicBezTo>
                    <a:lnTo>
                      <a:pt x="24" y="2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5" name="Freeform 445">
                <a:extLst>
                  <a:ext uri="{FF2B5EF4-FFF2-40B4-BE49-F238E27FC236}">
                    <a16:creationId xmlns:a16="http://schemas.microsoft.com/office/drawing/2014/main" id="{F8C3877C-7C8A-A3F5-832F-1CA3704373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6" y="1480"/>
                <a:ext cx="81" cy="39"/>
              </a:xfrm>
              <a:custGeom>
                <a:avLst/>
                <a:gdLst>
                  <a:gd name="T0" fmla="*/ 126 w 135"/>
                  <a:gd name="T1" fmla="*/ 16 h 65"/>
                  <a:gd name="T2" fmla="*/ 126 w 135"/>
                  <a:gd name="T3" fmla="*/ 16 h 65"/>
                  <a:gd name="T4" fmla="*/ 128 w 135"/>
                  <a:gd name="T5" fmla="*/ 2 h 65"/>
                  <a:gd name="T6" fmla="*/ 124 w 135"/>
                  <a:gd name="T7" fmla="*/ 5 h 65"/>
                  <a:gd name="T8" fmla="*/ 84 w 135"/>
                  <a:gd name="T9" fmla="*/ 0 h 65"/>
                  <a:gd name="T10" fmla="*/ 45 w 135"/>
                  <a:gd name="T11" fmla="*/ 9 h 65"/>
                  <a:gd name="T12" fmla="*/ 33 w 135"/>
                  <a:gd name="T13" fmla="*/ 21 h 65"/>
                  <a:gd name="T14" fmla="*/ 38 w 135"/>
                  <a:gd name="T15" fmla="*/ 35 h 65"/>
                  <a:gd name="T16" fmla="*/ 49 w 135"/>
                  <a:gd name="T17" fmla="*/ 42 h 65"/>
                  <a:gd name="T18" fmla="*/ 54 w 135"/>
                  <a:gd name="T19" fmla="*/ 51 h 65"/>
                  <a:gd name="T20" fmla="*/ 77 w 135"/>
                  <a:gd name="T21" fmla="*/ 51 h 65"/>
                  <a:gd name="T22" fmla="*/ 98 w 135"/>
                  <a:gd name="T23" fmla="*/ 63 h 65"/>
                  <a:gd name="T24" fmla="*/ 117 w 135"/>
                  <a:gd name="T25" fmla="*/ 65 h 65"/>
                  <a:gd name="T26" fmla="*/ 119 w 135"/>
                  <a:gd name="T27" fmla="*/ 58 h 65"/>
                  <a:gd name="T28" fmla="*/ 124 w 135"/>
                  <a:gd name="T29" fmla="*/ 51 h 65"/>
                  <a:gd name="T30" fmla="*/ 119 w 135"/>
                  <a:gd name="T31" fmla="*/ 39 h 65"/>
                  <a:gd name="T32" fmla="*/ 119 w 135"/>
                  <a:gd name="T33" fmla="*/ 28 h 65"/>
                  <a:gd name="T34" fmla="*/ 126 w 135"/>
                  <a:gd name="T35" fmla="*/ 16 h 65"/>
                  <a:gd name="T36" fmla="*/ 14 w 135"/>
                  <a:gd name="T37" fmla="*/ 33 h 65"/>
                  <a:gd name="T38" fmla="*/ 14 w 135"/>
                  <a:gd name="T39" fmla="*/ 33 h 65"/>
                  <a:gd name="T40" fmla="*/ 5 w 135"/>
                  <a:gd name="T41" fmla="*/ 51 h 65"/>
                  <a:gd name="T42" fmla="*/ 28 w 135"/>
                  <a:gd name="T43" fmla="*/ 37 h 65"/>
                  <a:gd name="T44" fmla="*/ 14 w 135"/>
                  <a:gd name="T45" fmla="*/ 33 h 65"/>
                  <a:gd name="T46" fmla="*/ 24 w 135"/>
                  <a:gd name="T47" fmla="*/ 23 h 65"/>
                  <a:gd name="T48" fmla="*/ 24 w 135"/>
                  <a:gd name="T49" fmla="*/ 23 h 65"/>
                  <a:gd name="T50" fmla="*/ 10 w 135"/>
                  <a:gd name="T51" fmla="*/ 26 h 65"/>
                  <a:gd name="T52" fmla="*/ 24 w 135"/>
                  <a:gd name="T53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5" h="65">
                    <a:moveTo>
                      <a:pt x="126" y="16"/>
                    </a:moveTo>
                    <a:lnTo>
                      <a:pt x="126" y="16"/>
                    </a:lnTo>
                    <a:cubicBezTo>
                      <a:pt x="128" y="12"/>
                      <a:pt x="135" y="9"/>
                      <a:pt x="128" y="2"/>
                    </a:cubicBezTo>
                    <a:cubicBezTo>
                      <a:pt x="128" y="5"/>
                      <a:pt x="126" y="5"/>
                      <a:pt x="124" y="5"/>
                    </a:cubicBezTo>
                    <a:cubicBezTo>
                      <a:pt x="117" y="7"/>
                      <a:pt x="96" y="0"/>
                      <a:pt x="84" y="0"/>
                    </a:cubicBezTo>
                    <a:cubicBezTo>
                      <a:pt x="72" y="2"/>
                      <a:pt x="49" y="2"/>
                      <a:pt x="45" y="9"/>
                    </a:cubicBezTo>
                    <a:cubicBezTo>
                      <a:pt x="40" y="14"/>
                      <a:pt x="26" y="16"/>
                      <a:pt x="33" y="21"/>
                    </a:cubicBezTo>
                    <a:cubicBezTo>
                      <a:pt x="38" y="26"/>
                      <a:pt x="33" y="28"/>
                      <a:pt x="38" y="35"/>
                    </a:cubicBezTo>
                    <a:cubicBezTo>
                      <a:pt x="40" y="39"/>
                      <a:pt x="42" y="44"/>
                      <a:pt x="49" y="42"/>
                    </a:cubicBezTo>
                    <a:cubicBezTo>
                      <a:pt x="54" y="39"/>
                      <a:pt x="58" y="44"/>
                      <a:pt x="54" y="51"/>
                    </a:cubicBezTo>
                    <a:cubicBezTo>
                      <a:pt x="63" y="49"/>
                      <a:pt x="75" y="49"/>
                      <a:pt x="77" y="51"/>
                    </a:cubicBezTo>
                    <a:cubicBezTo>
                      <a:pt x="79" y="51"/>
                      <a:pt x="93" y="65"/>
                      <a:pt x="98" y="63"/>
                    </a:cubicBezTo>
                    <a:cubicBezTo>
                      <a:pt x="100" y="63"/>
                      <a:pt x="110" y="63"/>
                      <a:pt x="117" y="65"/>
                    </a:cubicBezTo>
                    <a:cubicBezTo>
                      <a:pt x="117" y="63"/>
                      <a:pt x="117" y="60"/>
                      <a:pt x="119" y="58"/>
                    </a:cubicBezTo>
                    <a:cubicBezTo>
                      <a:pt x="121" y="56"/>
                      <a:pt x="128" y="56"/>
                      <a:pt x="124" y="51"/>
                    </a:cubicBezTo>
                    <a:cubicBezTo>
                      <a:pt x="121" y="46"/>
                      <a:pt x="119" y="46"/>
                      <a:pt x="119" y="39"/>
                    </a:cubicBezTo>
                    <a:cubicBezTo>
                      <a:pt x="119" y="35"/>
                      <a:pt x="117" y="33"/>
                      <a:pt x="119" y="28"/>
                    </a:cubicBezTo>
                    <a:cubicBezTo>
                      <a:pt x="119" y="23"/>
                      <a:pt x="121" y="23"/>
                      <a:pt x="126" y="16"/>
                    </a:cubicBezTo>
                    <a:close/>
                    <a:moveTo>
                      <a:pt x="14" y="33"/>
                    </a:moveTo>
                    <a:lnTo>
                      <a:pt x="14" y="33"/>
                    </a:lnTo>
                    <a:cubicBezTo>
                      <a:pt x="3" y="35"/>
                      <a:pt x="0" y="51"/>
                      <a:pt x="5" y="51"/>
                    </a:cubicBezTo>
                    <a:cubicBezTo>
                      <a:pt x="12" y="51"/>
                      <a:pt x="24" y="39"/>
                      <a:pt x="28" y="37"/>
                    </a:cubicBezTo>
                    <a:cubicBezTo>
                      <a:pt x="31" y="33"/>
                      <a:pt x="26" y="28"/>
                      <a:pt x="14" y="33"/>
                    </a:cubicBezTo>
                    <a:close/>
                    <a:moveTo>
                      <a:pt x="24" y="23"/>
                    </a:moveTo>
                    <a:lnTo>
                      <a:pt x="24" y="23"/>
                    </a:lnTo>
                    <a:cubicBezTo>
                      <a:pt x="26" y="19"/>
                      <a:pt x="5" y="21"/>
                      <a:pt x="10" y="26"/>
                    </a:cubicBezTo>
                    <a:cubicBezTo>
                      <a:pt x="14" y="28"/>
                      <a:pt x="21" y="28"/>
                      <a:pt x="24" y="23"/>
                    </a:cubicBezTo>
                    <a:close/>
                  </a:path>
                </a:pathLst>
              </a:custGeom>
              <a:solidFill>
                <a:srgbClr val="00549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6" name="Freeform 446">
                <a:extLst>
                  <a:ext uri="{FF2B5EF4-FFF2-40B4-BE49-F238E27FC236}">
                    <a16:creationId xmlns:a16="http://schemas.microsoft.com/office/drawing/2014/main" id="{BFF1A8A9-3946-4C9A-3326-4764C215EC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6" y="1480"/>
                <a:ext cx="81" cy="39"/>
              </a:xfrm>
              <a:custGeom>
                <a:avLst/>
                <a:gdLst>
                  <a:gd name="T0" fmla="*/ 126 w 135"/>
                  <a:gd name="T1" fmla="*/ 16 h 65"/>
                  <a:gd name="T2" fmla="*/ 126 w 135"/>
                  <a:gd name="T3" fmla="*/ 16 h 65"/>
                  <a:gd name="T4" fmla="*/ 128 w 135"/>
                  <a:gd name="T5" fmla="*/ 2 h 65"/>
                  <a:gd name="T6" fmla="*/ 124 w 135"/>
                  <a:gd name="T7" fmla="*/ 5 h 65"/>
                  <a:gd name="T8" fmla="*/ 84 w 135"/>
                  <a:gd name="T9" fmla="*/ 0 h 65"/>
                  <a:gd name="T10" fmla="*/ 45 w 135"/>
                  <a:gd name="T11" fmla="*/ 9 h 65"/>
                  <a:gd name="T12" fmla="*/ 33 w 135"/>
                  <a:gd name="T13" fmla="*/ 21 h 65"/>
                  <a:gd name="T14" fmla="*/ 38 w 135"/>
                  <a:gd name="T15" fmla="*/ 35 h 65"/>
                  <a:gd name="T16" fmla="*/ 49 w 135"/>
                  <a:gd name="T17" fmla="*/ 42 h 65"/>
                  <a:gd name="T18" fmla="*/ 54 w 135"/>
                  <a:gd name="T19" fmla="*/ 51 h 65"/>
                  <a:gd name="T20" fmla="*/ 77 w 135"/>
                  <a:gd name="T21" fmla="*/ 51 h 65"/>
                  <a:gd name="T22" fmla="*/ 98 w 135"/>
                  <a:gd name="T23" fmla="*/ 63 h 65"/>
                  <a:gd name="T24" fmla="*/ 117 w 135"/>
                  <a:gd name="T25" fmla="*/ 65 h 65"/>
                  <a:gd name="T26" fmla="*/ 119 w 135"/>
                  <a:gd name="T27" fmla="*/ 58 h 65"/>
                  <a:gd name="T28" fmla="*/ 124 w 135"/>
                  <a:gd name="T29" fmla="*/ 51 h 65"/>
                  <a:gd name="T30" fmla="*/ 119 w 135"/>
                  <a:gd name="T31" fmla="*/ 39 h 65"/>
                  <a:gd name="T32" fmla="*/ 119 w 135"/>
                  <a:gd name="T33" fmla="*/ 28 h 65"/>
                  <a:gd name="T34" fmla="*/ 126 w 135"/>
                  <a:gd name="T35" fmla="*/ 16 h 65"/>
                  <a:gd name="T36" fmla="*/ 126 w 135"/>
                  <a:gd name="T37" fmla="*/ 16 h 65"/>
                  <a:gd name="T38" fmla="*/ 14 w 135"/>
                  <a:gd name="T39" fmla="*/ 33 h 65"/>
                  <a:gd name="T40" fmla="*/ 14 w 135"/>
                  <a:gd name="T41" fmla="*/ 33 h 65"/>
                  <a:gd name="T42" fmla="*/ 5 w 135"/>
                  <a:gd name="T43" fmla="*/ 51 h 65"/>
                  <a:gd name="T44" fmla="*/ 28 w 135"/>
                  <a:gd name="T45" fmla="*/ 37 h 65"/>
                  <a:gd name="T46" fmla="*/ 14 w 135"/>
                  <a:gd name="T47" fmla="*/ 33 h 65"/>
                  <a:gd name="T48" fmla="*/ 14 w 135"/>
                  <a:gd name="T49" fmla="*/ 33 h 65"/>
                  <a:gd name="T50" fmla="*/ 24 w 135"/>
                  <a:gd name="T51" fmla="*/ 23 h 65"/>
                  <a:gd name="T52" fmla="*/ 24 w 135"/>
                  <a:gd name="T53" fmla="*/ 23 h 65"/>
                  <a:gd name="T54" fmla="*/ 10 w 135"/>
                  <a:gd name="T55" fmla="*/ 26 h 65"/>
                  <a:gd name="T56" fmla="*/ 24 w 135"/>
                  <a:gd name="T57" fmla="*/ 23 h 65"/>
                  <a:gd name="T58" fmla="*/ 24 w 135"/>
                  <a:gd name="T59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5" h="65">
                    <a:moveTo>
                      <a:pt x="126" y="16"/>
                    </a:moveTo>
                    <a:lnTo>
                      <a:pt x="126" y="16"/>
                    </a:lnTo>
                    <a:cubicBezTo>
                      <a:pt x="128" y="12"/>
                      <a:pt x="135" y="9"/>
                      <a:pt x="128" y="2"/>
                    </a:cubicBezTo>
                    <a:cubicBezTo>
                      <a:pt x="128" y="5"/>
                      <a:pt x="126" y="5"/>
                      <a:pt x="124" y="5"/>
                    </a:cubicBezTo>
                    <a:cubicBezTo>
                      <a:pt x="117" y="7"/>
                      <a:pt x="96" y="0"/>
                      <a:pt x="84" y="0"/>
                    </a:cubicBezTo>
                    <a:cubicBezTo>
                      <a:pt x="72" y="2"/>
                      <a:pt x="49" y="2"/>
                      <a:pt x="45" y="9"/>
                    </a:cubicBezTo>
                    <a:cubicBezTo>
                      <a:pt x="40" y="14"/>
                      <a:pt x="26" y="16"/>
                      <a:pt x="33" y="21"/>
                    </a:cubicBezTo>
                    <a:cubicBezTo>
                      <a:pt x="38" y="26"/>
                      <a:pt x="33" y="28"/>
                      <a:pt x="38" y="35"/>
                    </a:cubicBezTo>
                    <a:cubicBezTo>
                      <a:pt x="40" y="39"/>
                      <a:pt x="42" y="44"/>
                      <a:pt x="49" y="42"/>
                    </a:cubicBezTo>
                    <a:cubicBezTo>
                      <a:pt x="54" y="39"/>
                      <a:pt x="58" y="44"/>
                      <a:pt x="54" y="51"/>
                    </a:cubicBezTo>
                    <a:cubicBezTo>
                      <a:pt x="63" y="49"/>
                      <a:pt x="75" y="49"/>
                      <a:pt x="77" y="51"/>
                    </a:cubicBezTo>
                    <a:cubicBezTo>
                      <a:pt x="79" y="51"/>
                      <a:pt x="93" y="65"/>
                      <a:pt x="98" y="63"/>
                    </a:cubicBezTo>
                    <a:cubicBezTo>
                      <a:pt x="100" y="63"/>
                      <a:pt x="110" y="63"/>
                      <a:pt x="117" y="65"/>
                    </a:cubicBezTo>
                    <a:cubicBezTo>
                      <a:pt x="117" y="63"/>
                      <a:pt x="117" y="60"/>
                      <a:pt x="119" y="58"/>
                    </a:cubicBezTo>
                    <a:cubicBezTo>
                      <a:pt x="121" y="56"/>
                      <a:pt x="128" y="56"/>
                      <a:pt x="124" y="51"/>
                    </a:cubicBezTo>
                    <a:cubicBezTo>
                      <a:pt x="121" y="46"/>
                      <a:pt x="119" y="46"/>
                      <a:pt x="119" y="39"/>
                    </a:cubicBezTo>
                    <a:cubicBezTo>
                      <a:pt x="119" y="35"/>
                      <a:pt x="117" y="33"/>
                      <a:pt x="119" y="28"/>
                    </a:cubicBezTo>
                    <a:cubicBezTo>
                      <a:pt x="119" y="23"/>
                      <a:pt x="121" y="23"/>
                      <a:pt x="126" y="16"/>
                    </a:cubicBezTo>
                    <a:lnTo>
                      <a:pt x="126" y="16"/>
                    </a:lnTo>
                    <a:close/>
                    <a:moveTo>
                      <a:pt x="14" y="33"/>
                    </a:moveTo>
                    <a:lnTo>
                      <a:pt x="14" y="33"/>
                    </a:lnTo>
                    <a:cubicBezTo>
                      <a:pt x="3" y="35"/>
                      <a:pt x="0" y="51"/>
                      <a:pt x="5" y="51"/>
                    </a:cubicBezTo>
                    <a:cubicBezTo>
                      <a:pt x="12" y="51"/>
                      <a:pt x="24" y="39"/>
                      <a:pt x="28" y="37"/>
                    </a:cubicBezTo>
                    <a:cubicBezTo>
                      <a:pt x="31" y="33"/>
                      <a:pt x="26" y="28"/>
                      <a:pt x="14" y="33"/>
                    </a:cubicBezTo>
                    <a:lnTo>
                      <a:pt x="14" y="33"/>
                    </a:lnTo>
                    <a:close/>
                    <a:moveTo>
                      <a:pt x="24" y="23"/>
                    </a:moveTo>
                    <a:lnTo>
                      <a:pt x="24" y="23"/>
                    </a:lnTo>
                    <a:cubicBezTo>
                      <a:pt x="26" y="19"/>
                      <a:pt x="5" y="21"/>
                      <a:pt x="10" y="26"/>
                    </a:cubicBezTo>
                    <a:cubicBezTo>
                      <a:pt x="14" y="28"/>
                      <a:pt x="21" y="28"/>
                      <a:pt x="24" y="23"/>
                    </a:cubicBezTo>
                    <a:lnTo>
                      <a:pt x="24" y="2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7" name="Freeform 447">
                <a:extLst>
                  <a:ext uri="{FF2B5EF4-FFF2-40B4-BE49-F238E27FC236}">
                    <a16:creationId xmlns:a16="http://schemas.microsoft.com/office/drawing/2014/main" id="{744995F3-4966-EF36-EB4B-7F0005795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296"/>
                <a:ext cx="102" cy="127"/>
              </a:xfrm>
              <a:custGeom>
                <a:avLst/>
                <a:gdLst>
                  <a:gd name="T0" fmla="*/ 151 w 170"/>
                  <a:gd name="T1" fmla="*/ 49 h 210"/>
                  <a:gd name="T2" fmla="*/ 151 w 170"/>
                  <a:gd name="T3" fmla="*/ 49 h 210"/>
                  <a:gd name="T4" fmla="*/ 160 w 170"/>
                  <a:gd name="T5" fmla="*/ 33 h 210"/>
                  <a:gd name="T6" fmla="*/ 170 w 170"/>
                  <a:gd name="T7" fmla="*/ 19 h 210"/>
                  <a:gd name="T8" fmla="*/ 160 w 170"/>
                  <a:gd name="T9" fmla="*/ 21 h 210"/>
                  <a:gd name="T10" fmla="*/ 149 w 170"/>
                  <a:gd name="T11" fmla="*/ 17 h 210"/>
                  <a:gd name="T12" fmla="*/ 132 w 170"/>
                  <a:gd name="T13" fmla="*/ 21 h 210"/>
                  <a:gd name="T14" fmla="*/ 116 w 170"/>
                  <a:gd name="T15" fmla="*/ 33 h 210"/>
                  <a:gd name="T16" fmla="*/ 93 w 170"/>
                  <a:gd name="T17" fmla="*/ 28 h 210"/>
                  <a:gd name="T18" fmla="*/ 67 w 170"/>
                  <a:gd name="T19" fmla="*/ 14 h 210"/>
                  <a:gd name="T20" fmla="*/ 46 w 170"/>
                  <a:gd name="T21" fmla="*/ 10 h 210"/>
                  <a:gd name="T22" fmla="*/ 35 w 170"/>
                  <a:gd name="T23" fmla="*/ 5 h 210"/>
                  <a:gd name="T24" fmla="*/ 21 w 170"/>
                  <a:gd name="T25" fmla="*/ 3 h 210"/>
                  <a:gd name="T26" fmla="*/ 5 w 170"/>
                  <a:gd name="T27" fmla="*/ 14 h 210"/>
                  <a:gd name="T28" fmla="*/ 2 w 170"/>
                  <a:gd name="T29" fmla="*/ 17 h 210"/>
                  <a:gd name="T30" fmla="*/ 11 w 170"/>
                  <a:gd name="T31" fmla="*/ 26 h 210"/>
                  <a:gd name="T32" fmla="*/ 14 w 170"/>
                  <a:gd name="T33" fmla="*/ 42 h 210"/>
                  <a:gd name="T34" fmla="*/ 23 w 170"/>
                  <a:gd name="T35" fmla="*/ 49 h 210"/>
                  <a:gd name="T36" fmla="*/ 21 w 170"/>
                  <a:gd name="T37" fmla="*/ 66 h 210"/>
                  <a:gd name="T38" fmla="*/ 7 w 170"/>
                  <a:gd name="T39" fmla="*/ 91 h 210"/>
                  <a:gd name="T40" fmla="*/ 0 w 170"/>
                  <a:gd name="T41" fmla="*/ 105 h 210"/>
                  <a:gd name="T42" fmla="*/ 16 w 170"/>
                  <a:gd name="T43" fmla="*/ 112 h 210"/>
                  <a:gd name="T44" fmla="*/ 0 w 170"/>
                  <a:gd name="T45" fmla="*/ 126 h 210"/>
                  <a:gd name="T46" fmla="*/ 0 w 170"/>
                  <a:gd name="T47" fmla="*/ 129 h 210"/>
                  <a:gd name="T48" fmla="*/ 79 w 170"/>
                  <a:gd name="T49" fmla="*/ 171 h 210"/>
                  <a:gd name="T50" fmla="*/ 79 w 170"/>
                  <a:gd name="T51" fmla="*/ 185 h 210"/>
                  <a:gd name="T52" fmla="*/ 114 w 170"/>
                  <a:gd name="T53" fmla="*/ 210 h 210"/>
                  <a:gd name="T54" fmla="*/ 135 w 170"/>
                  <a:gd name="T55" fmla="*/ 164 h 210"/>
                  <a:gd name="T56" fmla="*/ 149 w 170"/>
                  <a:gd name="T57" fmla="*/ 152 h 210"/>
                  <a:gd name="T58" fmla="*/ 160 w 170"/>
                  <a:gd name="T59" fmla="*/ 145 h 210"/>
                  <a:gd name="T60" fmla="*/ 163 w 170"/>
                  <a:gd name="T61" fmla="*/ 143 h 210"/>
                  <a:gd name="T62" fmla="*/ 151 w 170"/>
                  <a:gd name="T63" fmla="*/ 126 h 210"/>
                  <a:gd name="T64" fmla="*/ 151 w 170"/>
                  <a:gd name="T65" fmla="*/ 4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210">
                    <a:moveTo>
                      <a:pt x="151" y="49"/>
                    </a:moveTo>
                    <a:lnTo>
                      <a:pt x="151" y="49"/>
                    </a:lnTo>
                    <a:lnTo>
                      <a:pt x="160" y="33"/>
                    </a:lnTo>
                    <a:lnTo>
                      <a:pt x="170" y="19"/>
                    </a:lnTo>
                    <a:cubicBezTo>
                      <a:pt x="165" y="19"/>
                      <a:pt x="163" y="21"/>
                      <a:pt x="160" y="21"/>
                    </a:cubicBezTo>
                    <a:cubicBezTo>
                      <a:pt x="156" y="24"/>
                      <a:pt x="151" y="21"/>
                      <a:pt x="149" y="17"/>
                    </a:cubicBezTo>
                    <a:cubicBezTo>
                      <a:pt x="149" y="14"/>
                      <a:pt x="139" y="17"/>
                      <a:pt x="132" y="21"/>
                    </a:cubicBezTo>
                    <a:cubicBezTo>
                      <a:pt x="123" y="26"/>
                      <a:pt x="121" y="35"/>
                      <a:pt x="116" y="33"/>
                    </a:cubicBezTo>
                    <a:cubicBezTo>
                      <a:pt x="114" y="31"/>
                      <a:pt x="97" y="28"/>
                      <a:pt x="93" y="28"/>
                    </a:cubicBezTo>
                    <a:cubicBezTo>
                      <a:pt x="88" y="28"/>
                      <a:pt x="72" y="19"/>
                      <a:pt x="67" y="14"/>
                    </a:cubicBezTo>
                    <a:cubicBezTo>
                      <a:pt x="63" y="10"/>
                      <a:pt x="49" y="12"/>
                      <a:pt x="46" y="10"/>
                    </a:cubicBezTo>
                    <a:cubicBezTo>
                      <a:pt x="44" y="7"/>
                      <a:pt x="37" y="7"/>
                      <a:pt x="35" y="5"/>
                    </a:cubicBezTo>
                    <a:cubicBezTo>
                      <a:pt x="32" y="0"/>
                      <a:pt x="25" y="3"/>
                      <a:pt x="21" y="3"/>
                    </a:cubicBezTo>
                    <a:cubicBezTo>
                      <a:pt x="16" y="3"/>
                      <a:pt x="5" y="10"/>
                      <a:pt x="5" y="14"/>
                    </a:cubicBezTo>
                    <a:lnTo>
                      <a:pt x="2" y="17"/>
                    </a:lnTo>
                    <a:lnTo>
                      <a:pt x="11" y="26"/>
                    </a:lnTo>
                    <a:lnTo>
                      <a:pt x="14" y="42"/>
                    </a:lnTo>
                    <a:lnTo>
                      <a:pt x="23" y="49"/>
                    </a:lnTo>
                    <a:cubicBezTo>
                      <a:pt x="23" y="49"/>
                      <a:pt x="23" y="59"/>
                      <a:pt x="21" y="66"/>
                    </a:cubicBezTo>
                    <a:cubicBezTo>
                      <a:pt x="21" y="75"/>
                      <a:pt x="14" y="87"/>
                      <a:pt x="7" y="91"/>
                    </a:cubicBezTo>
                    <a:cubicBezTo>
                      <a:pt x="5" y="94"/>
                      <a:pt x="2" y="98"/>
                      <a:pt x="0" y="105"/>
                    </a:cubicBezTo>
                    <a:cubicBezTo>
                      <a:pt x="9" y="108"/>
                      <a:pt x="16" y="110"/>
                      <a:pt x="16" y="112"/>
                    </a:cubicBezTo>
                    <a:cubicBezTo>
                      <a:pt x="14" y="117"/>
                      <a:pt x="0" y="115"/>
                      <a:pt x="0" y="126"/>
                    </a:cubicBezTo>
                    <a:lnTo>
                      <a:pt x="0" y="129"/>
                    </a:lnTo>
                    <a:lnTo>
                      <a:pt x="79" y="171"/>
                    </a:lnTo>
                    <a:lnTo>
                      <a:pt x="79" y="185"/>
                    </a:lnTo>
                    <a:cubicBezTo>
                      <a:pt x="79" y="185"/>
                      <a:pt x="97" y="199"/>
                      <a:pt x="114" y="210"/>
                    </a:cubicBezTo>
                    <a:cubicBezTo>
                      <a:pt x="123" y="189"/>
                      <a:pt x="132" y="168"/>
                      <a:pt x="135" y="164"/>
                    </a:cubicBezTo>
                    <a:cubicBezTo>
                      <a:pt x="139" y="157"/>
                      <a:pt x="144" y="157"/>
                      <a:pt x="149" y="152"/>
                    </a:cubicBezTo>
                    <a:cubicBezTo>
                      <a:pt x="153" y="147"/>
                      <a:pt x="153" y="154"/>
                      <a:pt x="160" y="145"/>
                    </a:cubicBezTo>
                    <a:lnTo>
                      <a:pt x="163" y="143"/>
                    </a:lnTo>
                    <a:lnTo>
                      <a:pt x="151" y="126"/>
                    </a:lnTo>
                    <a:lnTo>
                      <a:pt x="151" y="4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8" name="Freeform 448">
                <a:extLst>
                  <a:ext uri="{FF2B5EF4-FFF2-40B4-BE49-F238E27FC236}">
                    <a16:creationId xmlns:a16="http://schemas.microsoft.com/office/drawing/2014/main" id="{4E4EFD66-F864-BE98-2A05-2588170C4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296"/>
                <a:ext cx="102" cy="127"/>
              </a:xfrm>
              <a:custGeom>
                <a:avLst/>
                <a:gdLst>
                  <a:gd name="T0" fmla="*/ 151 w 170"/>
                  <a:gd name="T1" fmla="*/ 49 h 210"/>
                  <a:gd name="T2" fmla="*/ 151 w 170"/>
                  <a:gd name="T3" fmla="*/ 49 h 210"/>
                  <a:gd name="T4" fmla="*/ 160 w 170"/>
                  <a:gd name="T5" fmla="*/ 33 h 210"/>
                  <a:gd name="T6" fmla="*/ 170 w 170"/>
                  <a:gd name="T7" fmla="*/ 19 h 210"/>
                  <a:gd name="T8" fmla="*/ 160 w 170"/>
                  <a:gd name="T9" fmla="*/ 21 h 210"/>
                  <a:gd name="T10" fmla="*/ 149 w 170"/>
                  <a:gd name="T11" fmla="*/ 17 h 210"/>
                  <a:gd name="T12" fmla="*/ 132 w 170"/>
                  <a:gd name="T13" fmla="*/ 21 h 210"/>
                  <a:gd name="T14" fmla="*/ 116 w 170"/>
                  <a:gd name="T15" fmla="*/ 33 h 210"/>
                  <a:gd name="T16" fmla="*/ 93 w 170"/>
                  <a:gd name="T17" fmla="*/ 28 h 210"/>
                  <a:gd name="T18" fmla="*/ 67 w 170"/>
                  <a:gd name="T19" fmla="*/ 14 h 210"/>
                  <a:gd name="T20" fmla="*/ 46 w 170"/>
                  <a:gd name="T21" fmla="*/ 10 h 210"/>
                  <a:gd name="T22" fmla="*/ 35 w 170"/>
                  <a:gd name="T23" fmla="*/ 5 h 210"/>
                  <a:gd name="T24" fmla="*/ 21 w 170"/>
                  <a:gd name="T25" fmla="*/ 3 h 210"/>
                  <a:gd name="T26" fmla="*/ 5 w 170"/>
                  <a:gd name="T27" fmla="*/ 14 h 210"/>
                  <a:gd name="T28" fmla="*/ 2 w 170"/>
                  <a:gd name="T29" fmla="*/ 17 h 210"/>
                  <a:gd name="T30" fmla="*/ 11 w 170"/>
                  <a:gd name="T31" fmla="*/ 26 h 210"/>
                  <a:gd name="T32" fmla="*/ 14 w 170"/>
                  <a:gd name="T33" fmla="*/ 42 h 210"/>
                  <a:gd name="T34" fmla="*/ 23 w 170"/>
                  <a:gd name="T35" fmla="*/ 49 h 210"/>
                  <a:gd name="T36" fmla="*/ 21 w 170"/>
                  <a:gd name="T37" fmla="*/ 66 h 210"/>
                  <a:gd name="T38" fmla="*/ 7 w 170"/>
                  <a:gd name="T39" fmla="*/ 91 h 210"/>
                  <a:gd name="T40" fmla="*/ 0 w 170"/>
                  <a:gd name="T41" fmla="*/ 105 h 210"/>
                  <a:gd name="T42" fmla="*/ 16 w 170"/>
                  <a:gd name="T43" fmla="*/ 112 h 210"/>
                  <a:gd name="T44" fmla="*/ 0 w 170"/>
                  <a:gd name="T45" fmla="*/ 126 h 210"/>
                  <a:gd name="T46" fmla="*/ 0 w 170"/>
                  <a:gd name="T47" fmla="*/ 129 h 210"/>
                  <a:gd name="T48" fmla="*/ 79 w 170"/>
                  <a:gd name="T49" fmla="*/ 171 h 210"/>
                  <a:gd name="T50" fmla="*/ 79 w 170"/>
                  <a:gd name="T51" fmla="*/ 185 h 210"/>
                  <a:gd name="T52" fmla="*/ 114 w 170"/>
                  <a:gd name="T53" fmla="*/ 210 h 210"/>
                  <a:gd name="T54" fmla="*/ 135 w 170"/>
                  <a:gd name="T55" fmla="*/ 164 h 210"/>
                  <a:gd name="T56" fmla="*/ 149 w 170"/>
                  <a:gd name="T57" fmla="*/ 152 h 210"/>
                  <a:gd name="T58" fmla="*/ 160 w 170"/>
                  <a:gd name="T59" fmla="*/ 145 h 210"/>
                  <a:gd name="T60" fmla="*/ 163 w 170"/>
                  <a:gd name="T61" fmla="*/ 143 h 210"/>
                  <a:gd name="T62" fmla="*/ 151 w 170"/>
                  <a:gd name="T63" fmla="*/ 126 h 210"/>
                  <a:gd name="T64" fmla="*/ 151 w 170"/>
                  <a:gd name="T65" fmla="*/ 49 h 210"/>
                  <a:gd name="T66" fmla="*/ 151 w 170"/>
                  <a:gd name="T67" fmla="*/ 4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0" h="210">
                    <a:moveTo>
                      <a:pt x="151" y="49"/>
                    </a:moveTo>
                    <a:lnTo>
                      <a:pt x="151" y="49"/>
                    </a:lnTo>
                    <a:lnTo>
                      <a:pt x="160" y="33"/>
                    </a:lnTo>
                    <a:lnTo>
                      <a:pt x="170" y="19"/>
                    </a:lnTo>
                    <a:cubicBezTo>
                      <a:pt x="165" y="19"/>
                      <a:pt x="163" y="21"/>
                      <a:pt x="160" y="21"/>
                    </a:cubicBezTo>
                    <a:cubicBezTo>
                      <a:pt x="156" y="24"/>
                      <a:pt x="151" y="21"/>
                      <a:pt x="149" y="17"/>
                    </a:cubicBezTo>
                    <a:cubicBezTo>
                      <a:pt x="149" y="14"/>
                      <a:pt x="139" y="17"/>
                      <a:pt x="132" y="21"/>
                    </a:cubicBezTo>
                    <a:cubicBezTo>
                      <a:pt x="123" y="26"/>
                      <a:pt x="121" y="35"/>
                      <a:pt x="116" y="33"/>
                    </a:cubicBezTo>
                    <a:cubicBezTo>
                      <a:pt x="114" y="31"/>
                      <a:pt x="97" y="28"/>
                      <a:pt x="93" y="28"/>
                    </a:cubicBezTo>
                    <a:cubicBezTo>
                      <a:pt x="88" y="28"/>
                      <a:pt x="72" y="19"/>
                      <a:pt x="67" y="14"/>
                    </a:cubicBezTo>
                    <a:cubicBezTo>
                      <a:pt x="63" y="10"/>
                      <a:pt x="49" y="12"/>
                      <a:pt x="46" y="10"/>
                    </a:cubicBezTo>
                    <a:cubicBezTo>
                      <a:pt x="44" y="7"/>
                      <a:pt x="37" y="7"/>
                      <a:pt x="35" y="5"/>
                    </a:cubicBezTo>
                    <a:cubicBezTo>
                      <a:pt x="32" y="0"/>
                      <a:pt x="25" y="3"/>
                      <a:pt x="21" y="3"/>
                    </a:cubicBezTo>
                    <a:cubicBezTo>
                      <a:pt x="16" y="3"/>
                      <a:pt x="5" y="10"/>
                      <a:pt x="5" y="14"/>
                    </a:cubicBezTo>
                    <a:lnTo>
                      <a:pt x="2" y="17"/>
                    </a:lnTo>
                    <a:lnTo>
                      <a:pt x="11" y="26"/>
                    </a:lnTo>
                    <a:lnTo>
                      <a:pt x="14" y="42"/>
                    </a:lnTo>
                    <a:lnTo>
                      <a:pt x="23" y="49"/>
                    </a:lnTo>
                    <a:cubicBezTo>
                      <a:pt x="23" y="49"/>
                      <a:pt x="23" y="59"/>
                      <a:pt x="21" y="66"/>
                    </a:cubicBezTo>
                    <a:cubicBezTo>
                      <a:pt x="21" y="75"/>
                      <a:pt x="14" y="87"/>
                      <a:pt x="7" y="91"/>
                    </a:cubicBezTo>
                    <a:cubicBezTo>
                      <a:pt x="5" y="94"/>
                      <a:pt x="2" y="98"/>
                      <a:pt x="0" y="105"/>
                    </a:cubicBezTo>
                    <a:cubicBezTo>
                      <a:pt x="9" y="108"/>
                      <a:pt x="16" y="110"/>
                      <a:pt x="16" y="112"/>
                    </a:cubicBezTo>
                    <a:cubicBezTo>
                      <a:pt x="14" y="117"/>
                      <a:pt x="0" y="115"/>
                      <a:pt x="0" y="126"/>
                    </a:cubicBezTo>
                    <a:lnTo>
                      <a:pt x="0" y="129"/>
                    </a:lnTo>
                    <a:lnTo>
                      <a:pt x="79" y="171"/>
                    </a:lnTo>
                    <a:lnTo>
                      <a:pt x="79" y="185"/>
                    </a:lnTo>
                    <a:cubicBezTo>
                      <a:pt x="79" y="185"/>
                      <a:pt x="97" y="199"/>
                      <a:pt x="114" y="210"/>
                    </a:cubicBezTo>
                    <a:cubicBezTo>
                      <a:pt x="123" y="189"/>
                      <a:pt x="132" y="168"/>
                      <a:pt x="135" y="164"/>
                    </a:cubicBezTo>
                    <a:cubicBezTo>
                      <a:pt x="139" y="157"/>
                      <a:pt x="144" y="157"/>
                      <a:pt x="149" y="152"/>
                    </a:cubicBezTo>
                    <a:cubicBezTo>
                      <a:pt x="153" y="147"/>
                      <a:pt x="153" y="154"/>
                      <a:pt x="160" y="145"/>
                    </a:cubicBezTo>
                    <a:lnTo>
                      <a:pt x="163" y="143"/>
                    </a:lnTo>
                    <a:lnTo>
                      <a:pt x="151" y="126"/>
                    </a:lnTo>
                    <a:lnTo>
                      <a:pt x="151" y="49"/>
                    </a:lnTo>
                    <a:lnTo>
                      <a:pt x="151" y="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9" name="Freeform 449">
                <a:extLst>
                  <a:ext uri="{FF2B5EF4-FFF2-40B4-BE49-F238E27FC236}">
                    <a16:creationId xmlns:a16="http://schemas.microsoft.com/office/drawing/2014/main" id="{80A47CA6-0685-B264-A020-9242564C8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296"/>
                <a:ext cx="102" cy="127"/>
              </a:xfrm>
              <a:custGeom>
                <a:avLst/>
                <a:gdLst>
                  <a:gd name="T0" fmla="*/ 151 w 170"/>
                  <a:gd name="T1" fmla="*/ 49 h 210"/>
                  <a:gd name="T2" fmla="*/ 151 w 170"/>
                  <a:gd name="T3" fmla="*/ 49 h 210"/>
                  <a:gd name="T4" fmla="*/ 160 w 170"/>
                  <a:gd name="T5" fmla="*/ 33 h 210"/>
                  <a:gd name="T6" fmla="*/ 170 w 170"/>
                  <a:gd name="T7" fmla="*/ 19 h 210"/>
                  <a:gd name="T8" fmla="*/ 160 w 170"/>
                  <a:gd name="T9" fmla="*/ 21 h 210"/>
                  <a:gd name="T10" fmla="*/ 149 w 170"/>
                  <a:gd name="T11" fmla="*/ 17 h 210"/>
                  <a:gd name="T12" fmla="*/ 132 w 170"/>
                  <a:gd name="T13" fmla="*/ 21 h 210"/>
                  <a:gd name="T14" fmla="*/ 116 w 170"/>
                  <a:gd name="T15" fmla="*/ 33 h 210"/>
                  <a:gd name="T16" fmla="*/ 93 w 170"/>
                  <a:gd name="T17" fmla="*/ 28 h 210"/>
                  <a:gd name="T18" fmla="*/ 67 w 170"/>
                  <a:gd name="T19" fmla="*/ 14 h 210"/>
                  <a:gd name="T20" fmla="*/ 46 w 170"/>
                  <a:gd name="T21" fmla="*/ 10 h 210"/>
                  <a:gd name="T22" fmla="*/ 35 w 170"/>
                  <a:gd name="T23" fmla="*/ 5 h 210"/>
                  <a:gd name="T24" fmla="*/ 21 w 170"/>
                  <a:gd name="T25" fmla="*/ 3 h 210"/>
                  <a:gd name="T26" fmla="*/ 5 w 170"/>
                  <a:gd name="T27" fmla="*/ 14 h 210"/>
                  <a:gd name="T28" fmla="*/ 2 w 170"/>
                  <a:gd name="T29" fmla="*/ 17 h 210"/>
                  <a:gd name="T30" fmla="*/ 11 w 170"/>
                  <a:gd name="T31" fmla="*/ 26 h 210"/>
                  <a:gd name="T32" fmla="*/ 14 w 170"/>
                  <a:gd name="T33" fmla="*/ 42 h 210"/>
                  <a:gd name="T34" fmla="*/ 23 w 170"/>
                  <a:gd name="T35" fmla="*/ 49 h 210"/>
                  <a:gd name="T36" fmla="*/ 21 w 170"/>
                  <a:gd name="T37" fmla="*/ 66 h 210"/>
                  <a:gd name="T38" fmla="*/ 7 w 170"/>
                  <a:gd name="T39" fmla="*/ 91 h 210"/>
                  <a:gd name="T40" fmla="*/ 0 w 170"/>
                  <a:gd name="T41" fmla="*/ 105 h 210"/>
                  <a:gd name="T42" fmla="*/ 16 w 170"/>
                  <a:gd name="T43" fmla="*/ 112 h 210"/>
                  <a:gd name="T44" fmla="*/ 0 w 170"/>
                  <a:gd name="T45" fmla="*/ 126 h 210"/>
                  <a:gd name="T46" fmla="*/ 0 w 170"/>
                  <a:gd name="T47" fmla="*/ 129 h 210"/>
                  <a:gd name="T48" fmla="*/ 79 w 170"/>
                  <a:gd name="T49" fmla="*/ 171 h 210"/>
                  <a:gd name="T50" fmla="*/ 79 w 170"/>
                  <a:gd name="T51" fmla="*/ 185 h 210"/>
                  <a:gd name="T52" fmla="*/ 114 w 170"/>
                  <a:gd name="T53" fmla="*/ 210 h 210"/>
                  <a:gd name="T54" fmla="*/ 135 w 170"/>
                  <a:gd name="T55" fmla="*/ 164 h 210"/>
                  <a:gd name="T56" fmla="*/ 149 w 170"/>
                  <a:gd name="T57" fmla="*/ 152 h 210"/>
                  <a:gd name="T58" fmla="*/ 160 w 170"/>
                  <a:gd name="T59" fmla="*/ 145 h 210"/>
                  <a:gd name="T60" fmla="*/ 163 w 170"/>
                  <a:gd name="T61" fmla="*/ 143 h 210"/>
                  <a:gd name="T62" fmla="*/ 151 w 170"/>
                  <a:gd name="T63" fmla="*/ 126 h 210"/>
                  <a:gd name="T64" fmla="*/ 151 w 170"/>
                  <a:gd name="T65" fmla="*/ 4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210">
                    <a:moveTo>
                      <a:pt x="151" y="49"/>
                    </a:moveTo>
                    <a:lnTo>
                      <a:pt x="151" y="49"/>
                    </a:lnTo>
                    <a:lnTo>
                      <a:pt x="160" y="33"/>
                    </a:lnTo>
                    <a:lnTo>
                      <a:pt x="170" y="19"/>
                    </a:lnTo>
                    <a:cubicBezTo>
                      <a:pt x="165" y="19"/>
                      <a:pt x="163" y="21"/>
                      <a:pt x="160" y="21"/>
                    </a:cubicBezTo>
                    <a:cubicBezTo>
                      <a:pt x="156" y="24"/>
                      <a:pt x="151" y="21"/>
                      <a:pt x="149" y="17"/>
                    </a:cubicBezTo>
                    <a:cubicBezTo>
                      <a:pt x="149" y="14"/>
                      <a:pt x="139" y="17"/>
                      <a:pt x="132" y="21"/>
                    </a:cubicBezTo>
                    <a:cubicBezTo>
                      <a:pt x="123" y="26"/>
                      <a:pt x="121" y="35"/>
                      <a:pt x="116" y="33"/>
                    </a:cubicBezTo>
                    <a:cubicBezTo>
                      <a:pt x="114" y="31"/>
                      <a:pt x="97" y="28"/>
                      <a:pt x="93" y="28"/>
                    </a:cubicBezTo>
                    <a:cubicBezTo>
                      <a:pt x="88" y="28"/>
                      <a:pt x="72" y="19"/>
                      <a:pt x="67" y="14"/>
                    </a:cubicBezTo>
                    <a:cubicBezTo>
                      <a:pt x="63" y="10"/>
                      <a:pt x="49" y="12"/>
                      <a:pt x="46" y="10"/>
                    </a:cubicBezTo>
                    <a:cubicBezTo>
                      <a:pt x="44" y="7"/>
                      <a:pt x="37" y="7"/>
                      <a:pt x="35" y="5"/>
                    </a:cubicBezTo>
                    <a:cubicBezTo>
                      <a:pt x="32" y="0"/>
                      <a:pt x="25" y="3"/>
                      <a:pt x="21" y="3"/>
                    </a:cubicBezTo>
                    <a:cubicBezTo>
                      <a:pt x="16" y="3"/>
                      <a:pt x="5" y="10"/>
                      <a:pt x="5" y="14"/>
                    </a:cubicBezTo>
                    <a:lnTo>
                      <a:pt x="2" y="17"/>
                    </a:lnTo>
                    <a:lnTo>
                      <a:pt x="11" y="26"/>
                    </a:lnTo>
                    <a:lnTo>
                      <a:pt x="14" y="42"/>
                    </a:lnTo>
                    <a:lnTo>
                      <a:pt x="23" y="49"/>
                    </a:lnTo>
                    <a:cubicBezTo>
                      <a:pt x="23" y="49"/>
                      <a:pt x="23" y="59"/>
                      <a:pt x="21" y="66"/>
                    </a:cubicBezTo>
                    <a:cubicBezTo>
                      <a:pt x="21" y="75"/>
                      <a:pt x="14" y="87"/>
                      <a:pt x="7" y="91"/>
                    </a:cubicBezTo>
                    <a:cubicBezTo>
                      <a:pt x="5" y="94"/>
                      <a:pt x="2" y="98"/>
                      <a:pt x="0" y="105"/>
                    </a:cubicBezTo>
                    <a:cubicBezTo>
                      <a:pt x="9" y="108"/>
                      <a:pt x="16" y="110"/>
                      <a:pt x="16" y="112"/>
                    </a:cubicBezTo>
                    <a:cubicBezTo>
                      <a:pt x="14" y="117"/>
                      <a:pt x="0" y="115"/>
                      <a:pt x="0" y="126"/>
                    </a:cubicBezTo>
                    <a:lnTo>
                      <a:pt x="0" y="129"/>
                    </a:lnTo>
                    <a:lnTo>
                      <a:pt x="79" y="171"/>
                    </a:lnTo>
                    <a:lnTo>
                      <a:pt x="79" y="185"/>
                    </a:lnTo>
                    <a:cubicBezTo>
                      <a:pt x="79" y="185"/>
                      <a:pt x="97" y="199"/>
                      <a:pt x="114" y="210"/>
                    </a:cubicBezTo>
                    <a:cubicBezTo>
                      <a:pt x="123" y="189"/>
                      <a:pt x="132" y="168"/>
                      <a:pt x="135" y="164"/>
                    </a:cubicBezTo>
                    <a:cubicBezTo>
                      <a:pt x="139" y="157"/>
                      <a:pt x="144" y="157"/>
                      <a:pt x="149" y="152"/>
                    </a:cubicBezTo>
                    <a:cubicBezTo>
                      <a:pt x="153" y="147"/>
                      <a:pt x="153" y="154"/>
                      <a:pt x="160" y="145"/>
                    </a:cubicBezTo>
                    <a:lnTo>
                      <a:pt x="163" y="143"/>
                    </a:lnTo>
                    <a:lnTo>
                      <a:pt x="151" y="126"/>
                    </a:lnTo>
                    <a:lnTo>
                      <a:pt x="151" y="49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0" name="Freeform 450">
                <a:extLst>
                  <a:ext uri="{FF2B5EF4-FFF2-40B4-BE49-F238E27FC236}">
                    <a16:creationId xmlns:a16="http://schemas.microsoft.com/office/drawing/2014/main" id="{A3D18C02-BBA8-3147-4A85-AD3FDB8F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296"/>
                <a:ext cx="102" cy="127"/>
              </a:xfrm>
              <a:custGeom>
                <a:avLst/>
                <a:gdLst>
                  <a:gd name="T0" fmla="*/ 151 w 170"/>
                  <a:gd name="T1" fmla="*/ 49 h 210"/>
                  <a:gd name="T2" fmla="*/ 151 w 170"/>
                  <a:gd name="T3" fmla="*/ 49 h 210"/>
                  <a:gd name="T4" fmla="*/ 160 w 170"/>
                  <a:gd name="T5" fmla="*/ 33 h 210"/>
                  <a:gd name="T6" fmla="*/ 170 w 170"/>
                  <a:gd name="T7" fmla="*/ 19 h 210"/>
                  <a:gd name="T8" fmla="*/ 160 w 170"/>
                  <a:gd name="T9" fmla="*/ 21 h 210"/>
                  <a:gd name="T10" fmla="*/ 149 w 170"/>
                  <a:gd name="T11" fmla="*/ 17 h 210"/>
                  <a:gd name="T12" fmla="*/ 132 w 170"/>
                  <a:gd name="T13" fmla="*/ 21 h 210"/>
                  <a:gd name="T14" fmla="*/ 116 w 170"/>
                  <a:gd name="T15" fmla="*/ 33 h 210"/>
                  <a:gd name="T16" fmla="*/ 93 w 170"/>
                  <a:gd name="T17" fmla="*/ 28 h 210"/>
                  <a:gd name="T18" fmla="*/ 67 w 170"/>
                  <a:gd name="T19" fmla="*/ 14 h 210"/>
                  <a:gd name="T20" fmla="*/ 46 w 170"/>
                  <a:gd name="T21" fmla="*/ 10 h 210"/>
                  <a:gd name="T22" fmla="*/ 35 w 170"/>
                  <a:gd name="T23" fmla="*/ 5 h 210"/>
                  <a:gd name="T24" fmla="*/ 21 w 170"/>
                  <a:gd name="T25" fmla="*/ 3 h 210"/>
                  <a:gd name="T26" fmla="*/ 5 w 170"/>
                  <a:gd name="T27" fmla="*/ 14 h 210"/>
                  <a:gd name="T28" fmla="*/ 2 w 170"/>
                  <a:gd name="T29" fmla="*/ 17 h 210"/>
                  <a:gd name="T30" fmla="*/ 11 w 170"/>
                  <a:gd name="T31" fmla="*/ 26 h 210"/>
                  <a:gd name="T32" fmla="*/ 14 w 170"/>
                  <a:gd name="T33" fmla="*/ 42 h 210"/>
                  <a:gd name="T34" fmla="*/ 23 w 170"/>
                  <a:gd name="T35" fmla="*/ 49 h 210"/>
                  <a:gd name="T36" fmla="*/ 21 w 170"/>
                  <a:gd name="T37" fmla="*/ 66 h 210"/>
                  <a:gd name="T38" fmla="*/ 7 w 170"/>
                  <a:gd name="T39" fmla="*/ 91 h 210"/>
                  <a:gd name="T40" fmla="*/ 0 w 170"/>
                  <a:gd name="T41" fmla="*/ 105 h 210"/>
                  <a:gd name="T42" fmla="*/ 16 w 170"/>
                  <a:gd name="T43" fmla="*/ 112 h 210"/>
                  <a:gd name="T44" fmla="*/ 0 w 170"/>
                  <a:gd name="T45" fmla="*/ 126 h 210"/>
                  <a:gd name="T46" fmla="*/ 0 w 170"/>
                  <a:gd name="T47" fmla="*/ 129 h 210"/>
                  <a:gd name="T48" fmla="*/ 79 w 170"/>
                  <a:gd name="T49" fmla="*/ 171 h 210"/>
                  <a:gd name="T50" fmla="*/ 79 w 170"/>
                  <a:gd name="T51" fmla="*/ 185 h 210"/>
                  <a:gd name="T52" fmla="*/ 114 w 170"/>
                  <a:gd name="T53" fmla="*/ 210 h 210"/>
                  <a:gd name="T54" fmla="*/ 135 w 170"/>
                  <a:gd name="T55" fmla="*/ 164 h 210"/>
                  <a:gd name="T56" fmla="*/ 149 w 170"/>
                  <a:gd name="T57" fmla="*/ 152 h 210"/>
                  <a:gd name="T58" fmla="*/ 160 w 170"/>
                  <a:gd name="T59" fmla="*/ 145 h 210"/>
                  <a:gd name="T60" fmla="*/ 163 w 170"/>
                  <a:gd name="T61" fmla="*/ 143 h 210"/>
                  <a:gd name="T62" fmla="*/ 151 w 170"/>
                  <a:gd name="T63" fmla="*/ 126 h 210"/>
                  <a:gd name="T64" fmla="*/ 151 w 170"/>
                  <a:gd name="T65" fmla="*/ 49 h 210"/>
                  <a:gd name="T66" fmla="*/ 151 w 170"/>
                  <a:gd name="T67" fmla="*/ 4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0" h="210">
                    <a:moveTo>
                      <a:pt x="151" y="49"/>
                    </a:moveTo>
                    <a:lnTo>
                      <a:pt x="151" y="49"/>
                    </a:lnTo>
                    <a:lnTo>
                      <a:pt x="160" y="33"/>
                    </a:lnTo>
                    <a:lnTo>
                      <a:pt x="170" y="19"/>
                    </a:lnTo>
                    <a:cubicBezTo>
                      <a:pt x="165" y="19"/>
                      <a:pt x="163" y="21"/>
                      <a:pt x="160" y="21"/>
                    </a:cubicBezTo>
                    <a:cubicBezTo>
                      <a:pt x="156" y="24"/>
                      <a:pt x="151" y="21"/>
                      <a:pt x="149" y="17"/>
                    </a:cubicBezTo>
                    <a:cubicBezTo>
                      <a:pt x="149" y="14"/>
                      <a:pt x="139" y="17"/>
                      <a:pt x="132" y="21"/>
                    </a:cubicBezTo>
                    <a:cubicBezTo>
                      <a:pt x="123" y="26"/>
                      <a:pt x="121" y="35"/>
                      <a:pt x="116" y="33"/>
                    </a:cubicBezTo>
                    <a:cubicBezTo>
                      <a:pt x="114" y="31"/>
                      <a:pt x="97" y="28"/>
                      <a:pt x="93" y="28"/>
                    </a:cubicBezTo>
                    <a:cubicBezTo>
                      <a:pt x="88" y="28"/>
                      <a:pt x="72" y="19"/>
                      <a:pt x="67" y="14"/>
                    </a:cubicBezTo>
                    <a:cubicBezTo>
                      <a:pt x="63" y="10"/>
                      <a:pt x="49" y="12"/>
                      <a:pt x="46" y="10"/>
                    </a:cubicBezTo>
                    <a:cubicBezTo>
                      <a:pt x="44" y="7"/>
                      <a:pt x="37" y="7"/>
                      <a:pt x="35" y="5"/>
                    </a:cubicBezTo>
                    <a:cubicBezTo>
                      <a:pt x="32" y="0"/>
                      <a:pt x="25" y="3"/>
                      <a:pt x="21" y="3"/>
                    </a:cubicBezTo>
                    <a:cubicBezTo>
                      <a:pt x="16" y="3"/>
                      <a:pt x="5" y="10"/>
                      <a:pt x="5" y="14"/>
                    </a:cubicBezTo>
                    <a:lnTo>
                      <a:pt x="2" y="17"/>
                    </a:lnTo>
                    <a:lnTo>
                      <a:pt x="11" y="26"/>
                    </a:lnTo>
                    <a:lnTo>
                      <a:pt x="14" y="42"/>
                    </a:lnTo>
                    <a:lnTo>
                      <a:pt x="23" y="49"/>
                    </a:lnTo>
                    <a:cubicBezTo>
                      <a:pt x="23" y="49"/>
                      <a:pt x="23" y="59"/>
                      <a:pt x="21" y="66"/>
                    </a:cubicBezTo>
                    <a:cubicBezTo>
                      <a:pt x="21" y="75"/>
                      <a:pt x="14" y="87"/>
                      <a:pt x="7" y="91"/>
                    </a:cubicBezTo>
                    <a:cubicBezTo>
                      <a:pt x="5" y="94"/>
                      <a:pt x="2" y="98"/>
                      <a:pt x="0" y="105"/>
                    </a:cubicBezTo>
                    <a:cubicBezTo>
                      <a:pt x="9" y="108"/>
                      <a:pt x="16" y="110"/>
                      <a:pt x="16" y="112"/>
                    </a:cubicBezTo>
                    <a:cubicBezTo>
                      <a:pt x="14" y="117"/>
                      <a:pt x="0" y="115"/>
                      <a:pt x="0" y="126"/>
                    </a:cubicBezTo>
                    <a:lnTo>
                      <a:pt x="0" y="129"/>
                    </a:lnTo>
                    <a:lnTo>
                      <a:pt x="79" y="171"/>
                    </a:lnTo>
                    <a:lnTo>
                      <a:pt x="79" y="185"/>
                    </a:lnTo>
                    <a:cubicBezTo>
                      <a:pt x="79" y="185"/>
                      <a:pt x="97" y="199"/>
                      <a:pt x="114" y="210"/>
                    </a:cubicBezTo>
                    <a:cubicBezTo>
                      <a:pt x="123" y="189"/>
                      <a:pt x="132" y="168"/>
                      <a:pt x="135" y="164"/>
                    </a:cubicBezTo>
                    <a:cubicBezTo>
                      <a:pt x="139" y="157"/>
                      <a:pt x="144" y="157"/>
                      <a:pt x="149" y="152"/>
                    </a:cubicBezTo>
                    <a:cubicBezTo>
                      <a:pt x="153" y="147"/>
                      <a:pt x="153" y="154"/>
                      <a:pt x="160" y="145"/>
                    </a:cubicBezTo>
                    <a:lnTo>
                      <a:pt x="163" y="143"/>
                    </a:lnTo>
                    <a:lnTo>
                      <a:pt x="151" y="126"/>
                    </a:lnTo>
                    <a:lnTo>
                      <a:pt x="151" y="49"/>
                    </a:lnTo>
                    <a:lnTo>
                      <a:pt x="151" y="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1" name="Freeform 451">
                <a:extLst>
                  <a:ext uri="{FF2B5EF4-FFF2-40B4-BE49-F238E27FC236}">
                    <a16:creationId xmlns:a16="http://schemas.microsoft.com/office/drawing/2014/main" id="{0B09724C-086D-32E7-B88F-C2E5B267A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6"/>
                <a:ext cx="70" cy="73"/>
              </a:xfrm>
              <a:custGeom>
                <a:avLst/>
                <a:gdLst>
                  <a:gd name="T0" fmla="*/ 107 w 116"/>
                  <a:gd name="T1" fmla="*/ 25 h 121"/>
                  <a:gd name="T2" fmla="*/ 107 w 116"/>
                  <a:gd name="T3" fmla="*/ 25 h 121"/>
                  <a:gd name="T4" fmla="*/ 104 w 116"/>
                  <a:gd name="T5" fmla="*/ 9 h 121"/>
                  <a:gd name="T6" fmla="*/ 95 w 116"/>
                  <a:gd name="T7" fmla="*/ 0 h 121"/>
                  <a:gd name="T8" fmla="*/ 88 w 116"/>
                  <a:gd name="T9" fmla="*/ 7 h 121"/>
                  <a:gd name="T10" fmla="*/ 74 w 116"/>
                  <a:gd name="T11" fmla="*/ 9 h 121"/>
                  <a:gd name="T12" fmla="*/ 58 w 116"/>
                  <a:gd name="T13" fmla="*/ 14 h 121"/>
                  <a:gd name="T14" fmla="*/ 46 w 116"/>
                  <a:gd name="T15" fmla="*/ 9 h 121"/>
                  <a:gd name="T16" fmla="*/ 30 w 116"/>
                  <a:gd name="T17" fmla="*/ 14 h 121"/>
                  <a:gd name="T18" fmla="*/ 28 w 116"/>
                  <a:gd name="T19" fmla="*/ 32 h 121"/>
                  <a:gd name="T20" fmla="*/ 35 w 116"/>
                  <a:gd name="T21" fmla="*/ 42 h 121"/>
                  <a:gd name="T22" fmla="*/ 28 w 116"/>
                  <a:gd name="T23" fmla="*/ 53 h 121"/>
                  <a:gd name="T24" fmla="*/ 21 w 116"/>
                  <a:gd name="T25" fmla="*/ 60 h 121"/>
                  <a:gd name="T26" fmla="*/ 12 w 116"/>
                  <a:gd name="T27" fmla="*/ 72 h 121"/>
                  <a:gd name="T28" fmla="*/ 7 w 116"/>
                  <a:gd name="T29" fmla="*/ 86 h 121"/>
                  <a:gd name="T30" fmla="*/ 2 w 116"/>
                  <a:gd name="T31" fmla="*/ 105 h 121"/>
                  <a:gd name="T32" fmla="*/ 0 w 116"/>
                  <a:gd name="T33" fmla="*/ 121 h 121"/>
                  <a:gd name="T34" fmla="*/ 9 w 116"/>
                  <a:gd name="T35" fmla="*/ 119 h 121"/>
                  <a:gd name="T36" fmla="*/ 32 w 116"/>
                  <a:gd name="T37" fmla="*/ 112 h 121"/>
                  <a:gd name="T38" fmla="*/ 49 w 116"/>
                  <a:gd name="T39" fmla="*/ 109 h 121"/>
                  <a:gd name="T40" fmla="*/ 65 w 116"/>
                  <a:gd name="T41" fmla="*/ 88 h 121"/>
                  <a:gd name="T42" fmla="*/ 93 w 116"/>
                  <a:gd name="T43" fmla="*/ 88 h 121"/>
                  <a:gd name="T44" fmla="*/ 100 w 116"/>
                  <a:gd name="T45" fmla="*/ 74 h 121"/>
                  <a:gd name="T46" fmla="*/ 114 w 116"/>
                  <a:gd name="T47" fmla="*/ 49 h 121"/>
                  <a:gd name="T48" fmla="*/ 116 w 116"/>
                  <a:gd name="T49" fmla="*/ 32 h 121"/>
                  <a:gd name="T50" fmla="*/ 107 w 116"/>
                  <a:gd name="T51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6" h="121">
                    <a:moveTo>
                      <a:pt x="107" y="25"/>
                    </a:moveTo>
                    <a:lnTo>
                      <a:pt x="107" y="25"/>
                    </a:lnTo>
                    <a:lnTo>
                      <a:pt x="104" y="9"/>
                    </a:lnTo>
                    <a:lnTo>
                      <a:pt x="95" y="0"/>
                    </a:lnTo>
                    <a:cubicBezTo>
                      <a:pt x="93" y="2"/>
                      <a:pt x="88" y="4"/>
                      <a:pt x="88" y="7"/>
                    </a:cubicBezTo>
                    <a:cubicBezTo>
                      <a:pt x="88" y="11"/>
                      <a:pt x="79" y="11"/>
                      <a:pt x="74" y="9"/>
                    </a:cubicBezTo>
                    <a:cubicBezTo>
                      <a:pt x="72" y="7"/>
                      <a:pt x="60" y="11"/>
                      <a:pt x="58" y="14"/>
                    </a:cubicBezTo>
                    <a:cubicBezTo>
                      <a:pt x="58" y="16"/>
                      <a:pt x="51" y="9"/>
                      <a:pt x="46" y="9"/>
                    </a:cubicBezTo>
                    <a:cubicBezTo>
                      <a:pt x="42" y="9"/>
                      <a:pt x="30" y="14"/>
                      <a:pt x="30" y="14"/>
                    </a:cubicBezTo>
                    <a:cubicBezTo>
                      <a:pt x="30" y="14"/>
                      <a:pt x="28" y="28"/>
                      <a:pt x="28" y="32"/>
                    </a:cubicBezTo>
                    <a:cubicBezTo>
                      <a:pt x="28" y="37"/>
                      <a:pt x="35" y="37"/>
                      <a:pt x="35" y="42"/>
                    </a:cubicBezTo>
                    <a:cubicBezTo>
                      <a:pt x="35" y="46"/>
                      <a:pt x="30" y="51"/>
                      <a:pt x="28" y="53"/>
                    </a:cubicBezTo>
                    <a:cubicBezTo>
                      <a:pt x="28" y="56"/>
                      <a:pt x="25" y="58"/>
                      <a:pt x="21" y="60"/>
                    </a:cubicBezTo>
                    <a:cubicBezTo>
                      <a:pt x="16" y="60"/>
                      <a:pt x="16" y="67"/>
                      <a:pt x="12" y="72"/>
                    </a:cubicBezTo>
                    <a:cubicBezTo>
                      <a:pt x="9" y="74"/>
                      <a:pt x="9" y="81"/>
                      <a:pt x="7" y="86"/>
                    </a:cubicBezTo>
                    <a:cubicBezTo>
                      <a:pt x="5" y="91"/>
                      <a:pt x="2" y="98"/>
                      <a:pt x="2" y="105"/>
                    </a:cubicBezTo>
                    <a:cubicBezTo>
                      <a:pt x="2" y="109"/>
                      <a:pt x="2" y="116"/>
                      <a:pt x="0" y="121"/>
                    </a:cubicBezTo>
                    <a:cubicBezTo>
                      <a:pt x="5" y="121"/>
                      <a:pt x="7" y="119"/>
                      <a:pt x="9" y="119"/>
                    </a:cubicBezTo>
                    <a:cubicBezTo>
                      <a:pt x="14" y="116"/>
                      <a:pt x="32" y="112"/>
                      <a:pt x="32" y="112"/>
                    </a:cubicBezTo>
                    <a:lnTo>
                      <a:pt x="49" y="109"/>
                    </a:lnTo>
                    <a:cubicBezTo>
                      <a:pt x="53" y="100"/>
                      <a:pt x="60" y="88"/>
                      <a:pt x="65" y="88"/>
                    </a:cubicBezTo>
                    <a:cubicBezTo>
                      <a:pt x="74" y="84"/>
                      <a:pt x="86" y="86"/>
                      <a:pt x="93" y="88"/>
                    </a:cubicBezTo>
                    <a:cubicBezTo>
                      <a:pt x="95" y="81"/>
                      <a:pt x="98" y="77"/>
                      <a:pt x="100" y="74"/>
                    </a:cubicBezTo>
                    <a:cubicBezTo>
                      <a:pt x="107" y="70"/>
                      <a:pt x="114" y="58"/>
                      <a:pt x="114" y="49"/>
                    </a:cubicBezTo>
                    <a:cubicBezTo>
                      <a:pt x="116" y="42"/>
                      <a:pt x="116" y="32"/>
                      <a:pt x="116" y="32"/>
                    </a:cubicBezTo>
                    <a:lnTo>
                      <a:pt x="107" y="25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2" name="Freeform 452">
                <a:extLst>
                  <a:ext uri="{FF2B5EF4-FFF2-40B4-BE49-F238E27FC236}">
                    <a16:creationId xmlns:a16="http://schemas.microsoft.com/office/drawing/2014/main" id="{2DB5B9D9-4DB4-F335-8B3C-3FF85D1E0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6"/>
                <a:ext cx="70" cy="73"/>
              </a:xfrm>
              <a:custGeom>
                <a:avLst/>
                <a:gdLst>
                  <a:gd name="T0" fmla="*/ 107 w 116"/>
                  <a:gd name="T1" fmla="*/ 25 h 121"/>
                  <a:gd name="T2" fmla="*/ 107 w 116"/>
                  <a:gd name="T3" fmla="*/ 25 h 121"/>
                  <a:gd name="T4" fmla="*/ 104 w 116"/>
                  <a:gd name="T5" fmla="*/ 9 h 121"/>
                  <a:gd name="T6" fmla="*/ 95 w 116"/>
                  <a:gd name="T7" fmla="*/ 0 h 121"/>
                  <a:gd name="T8" fmla="*/ 88 w 116"/>
                  <a:gd name="T9" fmla="*/ 7 h 121"/>
                  <a:gd name="T10" fmla="*/ 74 w 116"/>
                  <a:gd name="T11" fmla="*/ 9 h 121"/>
                  <a:gd name="T12" fmla="*/ 58 w 116"/>
                  <a:gd name="T13" fmla="*/ 14 h 121"/>
                  <a:gd name="T14" fmla="*/ 46 w 116"/>
                  <a:gd name="T15" fmla="*/ 9 h 121"/>
                  <a:gd name="T16" fmla="*/ 30 w 116"/>
                  <a:gd name="T17" fmla="*/ 14 h 121"/>
                  <a:gd name="T18" fmla="*/ 28 w 116"/>
                  <a:gd name="T19" fmla="*/ 32 h 121"/>
                  <a:gd name="T20" fmla="*/ 35 w 116"/>
                  <a:gd name="T21" fmla="*/ 42 h 121"/>
                  <a:gd name="T22" fmla="*/ 28 w 116"/>
                  <a:gd name="T23" fmla="*/ 53 h 121"/>
                  <a:gd name="T24" fmla="*/ 21 w 116"/>
                  <a:gd name="T25" fmla="*/ 60 h 121"/>
                  <a:gd name="T26" fmla="*/ 12 w 116"/>
                  <a:gd name="T27" fmla="*/ 72 h 121"/>
                  <a:gd name="T28" fmla="*/ 7 w 116"/>
                  <a:gd name="T29" fmla="*/ 86 h 121"/>
                  <a:gd name="T30" fmla="*/ 2 w 116"/>
                  <a:gd name="T31" fmla="*/ 105 h 121"/>
                  <a:gd name="T32" fmla="*/ 0 w 116"/>
                  <a:gd name="T33" fmla="*/ 121 h 121"/>
                  <a:gd name="T34" fmla="*/ 9 w 116"/>
                  <a:gd name="T35" fmla="*/ 119 h 121"/>
                  <a:gd name="T36" fmla="*/ 32 w 116"/>
                  <a:gd name="T37" fmla="*/ 112 h 121"/>
                  <a:gd name="T38" fmla="*/ 49 w 116"/>
                  <a:gd name="T39" fmla="*/ 109 h 121"/>
                  <a:gd name="T40" fmla="*/ 65 w 116"/>
                  <a:gd name="T41" fmla="*/ 88 h 121"/>
                  <a:gd name="T42" fmla="*/ 93 w 116"/>
                  <a:gd name="T43" fmla="*/ 88 h 121"/>
                  <a:gd name="T44" fmla="*/ 100 w 116"/>
                  <a:gd name="T45" fmla="*/ 74 h 121"/>
                  <a:gd name="T46" fmla="*/ 114 w 116"/>
                  <a:gd name="T47" fmla="*/ 49 h 121"/>
                  <a:gd name="T48" fmla="*/ 116 w 116"/>
                  <a:gd name="T49" fmla="*/ 32 h 121"/>
                  <a:gd name="T50" fmla="*/ 107 w 116"/>
                  <a:gd name="T51" fmla="*/ 25 h 121"/>
                  <a:gd name="T52" fmla="*/ 107 w 116"/>
                  <a:gd name="T53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1">
                    <a:moveTo>
                      <a:pt x="107" y="25"/>
                    </a:moveTo>
                    <a:lnTo>
                      <a:pt x="107" y="25"/>
                    </a:lnTo>
                    <a:lnTo>
                      <a:pt x="104" y="9"/>
                    </a:lnTo>
                    <a:lnTo>
                      <a:pt x="95" y="0"/>
                    </a:lnTo>
                    <a:cubicBezTo>
                      <a:pt x="93" y="2"/>
                      <a:pt x="88" y="4"/>
                      <a:pt x="88" y="7"/>
                    </a:cubicBezTo>
                    <a:cubicBezTo>
                      <a:pt x="88" y="11"/>
                      <a:pt x="79" y="11"/>
                      <a:pt x="74" y="9"/>
                    </a:cubicBezTo>
                    <a:cubicBezTo>
                      <a:pt x="72" y="7"/>
                      <a:pt x="60" y="11"/>
                      <a:pt x="58" y="14"/>
                    </a:cubicBezTo>
                    <a:cubicBezTo>
                      <a:pt x="58" y="16"/>
                      <a:pt x="51" y="9"/>
                      <a:pt x="46" y="9"/>
                    </a:cubicBezTo>
                    <a:cubicBezTo>
                      <a:pt x="42" y="9"/>
                      <a:pt x="30" y="14"/>
                      <a:pt x="30" y="14"/>
                    </a:cubicBezTo>
                    <a:cubicBezTo>
                      <a:pt x="30" y="14"/>
                      <a:pt x="28" y="28"/>
                      <a:pt x="28" y="32"/>
                    </a:cubicBezTo>
                    <a:cubicBezTo>
                      <a:pt x="28" y="37"/>
                      <a:pt x="35" y="37"/>
                      <a:pt x="35" y="42"/>
                    </a:cubicBezTo>
                    <a:cubicBezTo>
                      <a:pt x="35" y="46"/>
                      <a:pt x="30" y="51"/>
                      <a:pt x="28" y="53"/>
                    </a:cubicBezTo>
                    <a:cubicBezTo>
                      <a:pt x="28" y="56"/>
                      <a:pt x="25" y="58"/>
                      <a:pt x="21" y="60"/>
                    </a:cubicBezTo>
                    <a:cubicBezTo>
                      <a:pt x="16" y="60"/>
                      <a:pt x="16" y="67"/>
                      <a:pt x="12" y="72"/>
                    </a:cubicBezTo>
                    <a:cubicBezTo>
                      <a:pt x="9" y="74"/>
                      <a:pt x="9" y="81"/>
                      <a:pt x="7" y="86"/>
                    </a:cubicBezTo>
                    <a:cubicBezTo>
                      <a:pt x="5" y="91"/>
                      <a:pt x="2" y="98"/>
                      <a:pt x="2" y="105"/>
                    </a:cubicBezTo>
                    <a:cubicBezTo>
                      <a:pt x="2" y="109"/>
                      <a:pt x="2" y="116"/>
                      <a:pt x="0" y="121"/>
                    </a:cubicBezTo>
                    <a:cubicBezTo>
                      <a:pt x="5" y="121"/>
                      <a:pt x="7" y="119"/>
                      <a:pt x="9" y="119"/>
                    </a:cubicBezTo>
                    <a:cubicBezTo>
                      <a:pt x="14" y="116"/>
                      <a:pt x="32" y="112"/>
                      <a:pt x="32" y="112"/>
                    </a:cubicBezTo>
                    <a:lnTo>
                      <a:pt x="49" y="109"/>
                    </a:lnTo>
                    <a:cubicBezTo>
                      <a:pt x="53" y="100"/>
                      <a:pt x="60" y="88"/>
                      <a:pt x="65" y="88"/>
                    </a:cubicBezTo>
                    <a:cubicBezTo>
                      <a:pt x="74" y="84"/>
                      <a:pt x="86" y="86"/>
                      <a:pt x="93" y="88"/>
                    </a:cubicBezTo>
                    <a:cubicBezTo>
                      <a:pt x="95" y="81"/>
                      <a:pt x="98" y="77"/>
                      <a:pt x="100" y="74"/>
                    </a:cubicBezTo>
                    <a:cubicBezTo>
                      <a:pt x="107" y="70"/>
                      <a:pt x="114" y="58"/>
                      <a:pt x="114" y="49"/>
                    </a:cubicBezTo>
                    <a:cubicBezTo>
                      <a:pt x="116" y="42"/>
                      <a:pt x="116" y="32"/>
                      <a:pt x="116" y="32"/>
                    </a:cubicBezTo>
                    <a:lnTo>
                      <a:pt x="107" y="25"/>
                    </a:lnTo>
                    <a:lnTo>
                      <a:pt x="107" y="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3" name="Freeform 453">
                <a:extLst>
                  <a:ext uri="{FF2B5EF4-FFF2-40B4-BE49-F238E27FC236}">
                    <a16:creationId xmlns:a16="http://schemas.microsoft.com/office/drawing/2014/main" id="{1379EB5F-564A-2872-495E-6A62F7B12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6"/>
                <a:ext cx="70" cy="73"/>
              </a:xfrm>
              <a:custGeom>
                <a:avLst/>
                <a:gdLst>
                  <a:gd name="T0" fmla="*/ 107 w 116"/>
                  <a:gd name="T1" fmla="*/ 25 h 121"/>
                  <a:gd name="T2" fmla="*/ 107 w 116"/>
                  <a:gd name="T3" fmla="*/ 25 h 121"/>
                  <a:gd name="T4" fmla="*/ 104 w 116"/>
                  <a:gd name="T5" fmla="*/ 9 h 121"/>
                  <a:gd name="T6" fmla="*/ 95 w 116"/>
                  <a:gd name="T7" fmla="*/ 0 h 121"/>
                  <a:gd name="T8" fmla="*/ 88 w 116"/>
                  <a:gd name="T9" fmla="*/ 7 h 121"/>
                  <a:gd name="T10" fmla="*/ 74 w 116"/>
                  <a:gd name="T11" fmla="*/ 9 h 121"/>
                  <a:gd name="T12" fmla="*/ 58 w 116"/>
                  <a:gd name="T13" fmla="*/ 14 h 121"/>
                  <a:gd name="T14" fmla="*/ 46 w 116"/>
                  <a:gd name="T15" fmla="*/ 9 h 121"/>
                  <a:gd name="T16" fmla="*/ 30 w 116"/>
                  <a:gd name="T17" fmla="*/ 14 h 121"/>
                  <a:gd name="T18" fmla="*/ 28 w 116"/>
                  <a:gd name="T19" fmla="*/ 32 h 121"/>
                  <a:gd name="T20" fmla="*/ 35 w 116"/>
                  <a:gd name="T21" fmla="*/ 42 h 121"/>
                  <a:gd name="T22" fmla="*/ 28 w 116"/>
                  <a:gd name="T23" fmla="*/ 53 h 121"/>
                  <a:gd name="T24" fmla="*/ 21 w 116"/>
                  <a:gd name="T25" fmla="*/ 60 h 121"/>
                  <a:gd name="T26" fmla="*/ 12 w 116"/>
                  <a:gd name="T27" fmla="*/ 72 h 121"/>
                  <a:gd name="T28" fmla="*/ 7 w 116"/>
                  <a:gd name="T29" fmla="*/ 86 h 121"/>
                  <a:gd name="T30" fmla="*/ 2 w 116"/>
                  <a:gd name="T31" fmla="*/ 105 h 121"/>
                  <a:gd name="T32" fmla="*/ 0 w 116"/>
                  <a:gd name="T33" fmla="*/ 121 h 121"/>
                  <a:gd name="T34" fmla="*/ 9 w 116"/>
                  <a:gd name="T35" fmla="*/ 119 h 121"/>
                  <a:gd name="T36" fmla="*/ 32 w 116"/>
                  <a:gd name="T37" fmla="*/ 112 h 121"/>
                  <a:gd name="T38" fmla="*/ 49 w 116"/>
                  <a:gd name="T39" fmla="*/ 109 h 121"/>
                  <a:gd name="T40" fmla="*/ 65 w 116"/>
                  <a:gd name="T41" fmla="*/ 88 h 121"/>
                  <a:gd name="T42" fmla="*/ 93 w 116"/>
                  <a:gd name="T43" fmla="*/ 88 h 121"/>
                  <a:gd name="T44" fmla="*/ 100 w 116"/>
                  <a:gd name="T45" fmla="*/ 74 h 121"/>
                  <a:gd name="T46" fmla="*/ 114 w 116"/>
                  <a:gd name="T47" fmla="*/ 49 h 121"/>
                  <a:gd name="T48" fmla="*/ 116 w 116"/>
                  <a:gd name="T49" fmla="*/ 32 h 121"/>
                  <a:gd name="T50" fmla="*/ 107 w 116"/>
                  <a:gd name="T51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6" h="121">
                    <a:moveTo>
                      <a:pt x="107" y="25"/>
                    </a:moveTo>
                    <a:lnTo>
                      <a:pt x="107" y="25"/>
                    </a:lnTo>
                    <a:lnTo>
                      <a:pt x="104" y="9"/>
                    </a:lnTo>
                    <a:lnTo>
                      <a:pt x="95" y="0"/>
                    </a:lnTo>
                    <a:cubicBezTo>
                      <a:pt x="93" y="2"/>
                      <a:pt x="88" y="4"/>
                      <a:pt x="88" y="7"/>
                    </a:cubicBezTo>
                    <a:cubicBezTo>
                      <a:pt x="88" y="11"/>
                      <a:pt x="79" y="11"/>
                      <a:pt x="74" y="9"/>
                    </a:cubicBezTo>
                    <a:cubicBezTo>
                      <a:pt x="72" y="7"/>
                      <a:pt x="60" y="11"/>
                      <a:pt x="58" y="14"/>
                    </a:cubicBezTo>
                    <a:cubicBezTo>
                      <a:pt x="58" y="16"/>
                      <a:pt x="51" y="9"/>
                      <a:pt x="46" y="9"/>
                    </a:cubicBezTo>
                    <a:cubicBezTo>
                      <a:pt x="42" y="9"/>
                      <a:pt x="30" y="14"/>
                      <a:pt x="30" y="14"/>
                    </a:cubicBezTo>
                    <a:cubicBezTo>
                      <a:pt x="30" y="14"/>
                      <a:pt x="28" y="28"/>
                      <a:pt x="28" y="32"/>
                    </a:cubicBezTo>
                    <a:cubicBezTo>
                      <a:pt x="28" y="37"/>
                      <a:pt x="35" y="37"/>
                      <a:pt x="35" y="42"/>
                    </a:cubicBezTo>
                    <a:cubicBezTo>
                      <a:pt x="35" y="46"/>
                      <a:pt x="30" y="51"/>
                      <a:pt x="28" y="53"/>
                    </a:cubicBezTo>
                    <a:cubicBezTo>
                      <a:pt x="28" y="56"/>
                      <a:pt x="25" y="58"/>
                      <a:pt x="21" y="60"/>
                    </a:cubicBezTo>
                    <a:cubicBezTo>
                      <a:pt x="16" y="60"/>
                      <a:pt x="16" y="67"/>
                      <a:pt x="12" y="72"/>
                    </a:cubicBezTo>
                    <a:cubicBezTo>
                      <a:pt x="9" y="74"/>
                      <a:pt x="9" y="81"/>
                      <a:pt x="7" y="86"/>
                    </a:cubicBezTo>
                    <a:cubicBezTo>
                      <a:pt x="5" y="91"/>
                      <a:pt x="2" y="98"/>
                      <a:pt x="2" y="105"/>
                    </a:cubicBezTo>
                    <a:cubicBezTo>
                      <a:pt x="2" y="109"/>
                      <a:pt x="2" y="116"/>
                      <a:pt x="0" y="121"/>
                    </a:cubicBezTo>
                    <a:cubicBezTo>
                      <a:pt x="5" y="121"/>
                      <a:pt x="7" y="119"/>
                      <a:pt x="9" y="119"/>
                    </a:cubicBezTo>
                    <a:cubicBezTo>
                      <a:pt x="14" y="116"/>
                      <a:pt x="32" y="112"/>
                      <a:pt x="32" y="112"/>
                    </a:cubicBezTo>
                    <a:lnTo>
                      <a:pt x="49" y="109"/>
                    </a:lnTo>
                    <a:cubicBezTo>
                      <a:pt x="53" y="100"/>
                      <a:pt x="60" y="88"/>
                      <a:pt x="65" y="88"/>
                    </a:cubicBezTo>
                    <a:cubicBezTo>
                      <a:pt x="74" y="84"/>
                      <a:pt x="86" y="86"/>
                      <a:pt x="93" y="88"/>
                    </a:cubicBezTo>
                    <a:cubicBezTo>
                      <a:pt x="95" y="81"/>
                      <a:pt x="98" y="77"/>
                      <a:pt x="100" y="74"/>
                    </a:cubicBezTo>
                    <a:cubicBezTo>
                      <a:pt x="107" y="70"/>
                      <a:pt x="114" y="58"/>
                      <a:pt x="114" y="49"/>
                    </a:cubicBezTo>
                    <a:cubicBezTo>
                      <a:pt x="116" y="42"/>
                      <a:pt x="116" y="32"/>
                      <a:pt x="116" y="32"/>
                    </a:cubicBezTo>
                    <a:lnTo>
                      <a:pt x="107" y="25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4" name="Freeform 454">
                <a:extLst>
                  <a:ext uri="{FF2B5EF4-FFF2-40B4-BE49-F238E27FC236}">
                    <a16:creationId xmlns:a16="http://schemas.microsoft.com/office/drawing/2014/main" id="{BAC90D29-F15D-1E25-5248-A65BF8DF7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06"/>
                <a:ext cx="70" cy="73"/>
              </a:xfrm>
              <a:custGeom>
                <a:avLst/>
                <a:gdLst>
                  <a:gd name="T0" fmla="*/ 107 w 116"/>
                  <a:gd name="T1" fmla="*/ 25 h 121"/>
                  <a:gd name="T2" fmla="*/ 107 w 116"/>
                  <a:gd name="T3" fmla="*/ 25 h 121"/>
                  <a:gd name="T4" fmla="*/ 104 w 116"/>
                  <a:gd name="T5" fmla="*/ 9 h 121"/>
                  <a:gd name="T6" fmla="*/ 95 w 116"/>
                  <a:gd name="T7" fmla="*/ 0 h 121"/>
                  <a:gd name="T8" fmla="*/ 88 w 116"/>
                  <a:gd name="T9" fmla="*/ 7 h 121"/>
                  <a:gd name="T10" fmla="*/ 74 w 116"/>
                  <a:gd name="T11" fmla="*/ 9 h 121"/>
                  <a:gd name="T12" fmla="*/ 58 w 116"/>
                  <a:gd name="T13" fmla="*/ 14 h 121"/>
                  <a:gd name="T14" fmla="*/ 46 w 116"/>
                  <a:gd name="T15" fmla="*/ 9 h 121"/>
                  <a:gd name="T16" fmla="*/ 30 w 116"/>
                  <a:gd name="T17" fmla="*/ 14 h 121"/>
                  <a:gd name="T18" fmla="*/ 28 w 116"/>
                  <a:gd name="T19" fmla="*/ 32 h 121"/>
                  <a:gd name="T20" fmla="*/ 35 w 116"/>
                  <a:gd name="T21" fmla="*/ 42 h 121"/>
                  <a:gd name="T22" fmla="*/ 28 w 116"/>
                  <a:gd name="T23" fmla="*/ 53 h 121"/>
                  <a:gd name="T24" fmla="*/ 21 w 116"/>
                  <a:gd name="T25" fmla="*/ 60 h 121"/>
                  <a:gd name="T26" fmla="*/ 12 w 116"/>
                  <a:gd name="T27" fmla="*/ 72 h 121"/>
                  <a:gd name="T28" fmla="*/ 7 w 116"/>
                  <a:gd name="T29" fmla="*/ 86 h 121"/>
                  <a:gd name="T30" fmla="*/ 2 w 116"/>
                  <a:gd name="T31" fmla="*/ 105 h 121"/>
                  <a:gd name="T32" fmla="*/ 0 w 116"/>
                  <a:gd name="T33" fmla="*/ 121 h 121"/>
                  <a:gd name="T34" fmla="*/ 9 w 116"/>
                  <a:gd name="T35" fmla="*/ 119 h 121"/>
                  <a:gd name="T36" fmla="*/ 32 w 116"/>
                  <a:gd name="T37" fmla="*/ 112 h 121"/>
                  <a:gd name="T38" fmla="*/ 49 w 116"/>
                  <a:gd name="T39" fmla="*/ 109 h 121"/>
                  <a:gd name="T40" fmla="*/ 65 w 116"/>
                  <a:gd name="T41" fmla="*/ 88 h 121"/>
                  <a:gd name="T42" fmla="*/ 93 w 116"/>
                  <a:gd name="T43" fmla="*/ 88 h 121"/>
                  <a:gd name="T44" fmla="*/ 100 w 116"/>
                  <a:gd name="T45" fmla="*/ 74 h 121"/>
                  <a:gd name="T46" fmla="*/ 114 w 116"/>
                  <a:gd name="T47" fmla="*/ 49 h 121"/>
                  <a:gd name="T48" fmla="*/ 116 w 116"/>
                  <a:gd name="T49" fmla="*/ 32 h 121"/>
                  <a:gd name="T50" fmla="*/ 107 w 116"/>
                  <a:gd name="T51" fmla="*/ 25 h 121"/>
                  <a:gd name="T52" fmla="*/ 107 w 116"/>
                  <a:gd name="T53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1">
                    <a:moveTo>
                      <a:pt x="107" y="25"/>
                    </a:moveTo>
                    <a:lnTo>
                      <a:pt x="107" y="25"/>
                    </a:lnTo>
                    <a:lnTo>
                      <a:pt x="104" y="9"/>
                    </a:lnTo>
                    <a:lnTo>
                      <a:pt x="95" y="0"/>
                    </a:lnTo>
                    <a:cubicBezTo>
                      <a:pt x="93" y="2"/>
                      <a:pt x="88" y="4"/>
                      <a:pt x="88" y="7"/>
                    </a:cubicBezTo>
                    <a:cubicBezTo>
                      <a:pt x="88" y="11"/>
                      <a:pt x="79" y="11"/>
                      <a:pt x="74" y="9"/>
                    </a:cubicBezTo>
                    <a:cubicBezTo>
                      <a:pt x="72" y="7"/>
                      <a:pt x="60" y="11"/>
                      <a:pt x="58" y="14"/>
                    </a:cubicBezTo>
                    <a:cubicBezTo>
                      <a:pt x="58" y="16"/>
                      <a:pt x="51" y="9"/>
                      <a:pt x="46" y="9"/>
                    </a:cubicBezTo>
                    <a:cubicBezTo>
                      <a:pt x="42" y="9"/>
                      <a:pt x="30" y="14"/>
                      <a:pt x="30" y="14"/>
                    </a:cubicBezTo>
                    <a:cubicBezTo>
                      <a:pt x="30" y="14"/>
                      <a:pt x="28" y="28"/>
                      <a:pt x="28" y="32"/>
                    </a:cubicBezTo>
                    <a:cubicBezTo>
                      <a:pt x="28" y="37"/>
                      <a:pt x="35" y="37"/>
                      <a:pt x="35" y="42"/>
                    </a:cubicBezTo>
                    <a:cubicBezTo>
                      <a:pt x="35" y="46"/>
                      <a:pt x="30" y="51"/>
                      <a:pt x="28" y="53"/>
                    </a:cubicBezTo>
                    <a:cubicBezTo>
                      <a:pt x="28" y="56"/>
                      <a:pt x="25" y="58"/>
                      <a:pt x="21" y="60"/>
                    </a:cubicBezTo>
                    <a:cubicBezTo>
                      <a:pt x="16" y="60"/>
                      <a:pt x="16" y="67"/>
                      <a:pt x="12" y="72"/>
                    </a:cubicBezTo>
                    <a:cubicBezTo>
                      <a:pt x="9" y="74"/>
                      <a:pt x="9" y="81"/>
                      <a:pt x="7" y="86"/>
                    </a:cubicBezTo>
                    <a:cubicBezTo>
                      <a:pt x="5" y="91"/>
                      <a:pt x="2" y="98"/>
                      <a:pt x="2" y="105"/>
                    </a:cubicBezTo>
                    <a:cubicBezTo>
                      <a:pt x="2" y="109"/>
                      <a:pt x="2" y="116"/>
                      <a:pt x="0" y="121"/>
                    </a:cubicBezTo>
                    <a:cubicBezTo>
                      <a:pt x="5" y="121"/>
                      <a:pt x="7" y="119"/>
                      <a:pt x="9" y="119"/>
                    </a:cubicBezTo>
                    <a:cubicBezTo>
                      <a:pt x="14" y="116"/>
                      <a:pt x="32" y="112"/>
                      <a:pt x="32" y="112"/>
                    </a:cubicBezTo>
                    <a:lnTo>
                      <a:pt x="49" y="109"/>
                    </a:lnTo>
                    <a:cubicBezTo>
                      <a:pt x="53" y="100"/>
                      <a:pt x="60" y="88"/>
                      <a:pt x="65" y="88"/>
                    </a:cubicBezTo>
                    <a:cubicBezTo>
                      <a:pt x="74" y="84"/>
                      <a:pt x="86" y="86"/>
                      <a:pt x="93" y="88"/>
                    </a:cubicBezTo>
                    <a:cubicBezTo>
                      <a:pt x="95" y="81"/>
                      <a:pt x="98" y="77"/>
                      <a:pt x="100" y="74"/>
                    </a:cubicBezTo>
                    <a:cubicBezTo>
                      <a:pt x="107" y="70"/>
                      <a:pt x="114" y="58"/>
                      <a:pt x="114" y="49"/>
                    </a:cubicBezTo>
                    <a:cubicBezTo>
                      <a:pt x="116" y="42"/>
                      <a:pt x="116" y="32"/>
                      <a:pt x="116" y="32"/>
                    </a:cubicBezTo>
                    <a:lnTo>
                      <a:pt x="107" y="25"/>
                    </a:lnTo>
                    <a:lnTo>
                      <a:pt x="107" y="2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5" name="Freeform 455">
                <a:extLst>
                  <a:ext uri="{FF2B5EF4-FFF2-40B4-BE49-F238E27FC236}">
                    <a16:creationId xmlns:a16="http://schemas.microsoft.com/office/drawing/2014/main" id="{06F41C57-6619-02DB-C10E-71E85BC70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729"/>
                <a:ext cx="224" cy="132"/>
              </a:xfrm>
              <a:custGeom>
                <a:avLst/>
                <a:gdLst>
                  <a:gd name="T0" fmla="*/ 365 w 374"/>
                  <a:gd name="T1" fmla="*/ 124 h 219"/>
                  <a:gd name="T2" fmla="*/ 365 w 374"/>
                  <a:gd name="T3" fmla="*/ 124 h 219"/>
                  <a:gd name="T4" fmla="*/ 335 w 374"/>
                  <a:gd name="T5" fmla="*/ 110 h 219"/>
                  <a:gd name="T6" fmla="*/ 319 w 374"/>
                  <a:gd name="T7" fmla="*/ 110 h 219"/>
                  <a:gd name="T8" fmla="*/ 300 w 374"/>
                  <a:gd name="T9" fmla="*/ 105 h 219"/>
                  <a:gd name="T10" fmla="*/ 277 w 374"/>
                  <a:gd name="T11" fmla="*/ 121 h 219"/>
                  <a:gd name="T12" fmla="*/ 267 w 374"/>
                  <a:gd name="T13" fmla="*/ 124 h 219"/>
                  <a:gd name="T14" fmla="*/ 249 w 374"/>
                  <a:gd name="T15" fmla="*/ 114 h 219"/>
                  <a:gd name="T16" fmla="*/ 230 w 374"/>
                  <a:gd name="T17" fmla="*/ 107 h 219"/>
                  <a:gd name="T18" fmla="*/ 218 w 374"/>
                  <a:gd name="T19" fmla="*/ 86 h 219"/>
                  <a:gd name="T20" fmla="*/ 214 w 374"/>
                  <a:gd name="T21" fmla="*/ 65 h 219"/>
                  <a:gd name="T22" fmla="*/ 198 w 374"/>
                  <a:gd name="T23" fmla="*/ 53 h 219"/>
                  <a:gd name="T24" fmla="*/ 156 w 374"/>
                  <a:gd name="T25" fmla="*/ 51 h 219"/>
                  <a:gd name="T26" fmla="*/ 128 w 374"/>
                  <a:gd name="T27" fmla="*/ 53 h 219"/>
                  <a:gd name="T28" fmla="*/ 102 w 374"/>
                  <a:gd name="T29" fmla="*/ 25 h 219"/>
                  <a:gd name="T30" fmla="*/ 95 w 374"/>
                  <a:gd name="T31" fmla="*/ 35 h 219"/>
                  <a:gd name="T32" fmla="*/ 70 w 374"/>
                  <a:gd name="T33" fmla="*/ 30 h 219"/>
                  <a:gd name="T34" fmla="*/ 67 w 374"/>
                  <a:gd name="T35" fmla="*/ 0 h 219"/>
                  <a:gd name="T36" fmla="*/ 58 w 374"/>
                  <a:gd name="T37" fmla="*/ 33 h 219"/>
                  <a:gd name="T38" fmla="*/ 56 w 374"/>
                  <a:gd name="T39" fmla="*/ 0 h 219"/>
                  <a:gd name="T40" fmla="*/ 2 w 374"/>
                  <a:gd name="T41" fmla="*/ 14 h 219"/>
                  <a:gd name="T42" fmla="*/ 0 w 374"/>
                  <a:gd name="T43" fmla="*/ 107 h 219"/>
                  <a:gd name="T44" fmla="*/ 14 w 374"/>
                  <a:gd name="T45" fmla="*/ 112 h 219"/>
                  <a:gd name="T46" fmla="*/ 21 w 374"/>
                  <a:gd name="T47" fmla="*/ 100 h 219"/>
                  <a:gd name="T48" fmla="*/ 37 w 374"/>
                  <a:gd name="T49" fmla="*/ 91 h 219"/>
                  <a:gd name="T50" fmla="*/ 44 w 374"/>
                  <a:gd name="T51" fmla="*/ 81 h 219"/>
                  <a:gd name="T52" fmla="*/ 53 w 374"/>
                  <a:gd name="T53" fmla="*/ 77 h 219"/>
                  <a:gd name="T54" fmla="*/ 67 w 374"/>
                  <a:gd name="T55" fmla="*/ 81 h 219"/>
                  <a:gd name="T56" fmla="*/ 84 w 374"/>
                  <a:gd name="T57" fmla="*/ 86 h 219"/>
                  <a:gd name="T58" fmla="*/ 93 w 374"/>
                  <a:gd name="T59" fmla="*/ 110 h 219"/>
                  <a:gd name="T60" fmla="*/ 123 w 374"/>
                  <a:gd name="T61" fmla="*/ 114 h 219"/>
                  <a:gd name="T62" fmla="*/ 133 w 374"/>
                  <a:gd name="T63" fmla="*/ 126 h 219"/>
                  <a:gd name="T64" fmla="*/ 142 w 374"/>
                  <a:gd name="T65" fmla="*/ 144 h 219"/>
                  <a:gd name="T66" fmla="*/ 163 w 374"/>
                  <a:gd name="T67" fmla="*/ 161 h 219"/>
                  <a:gd name="T68" fmla="*/ 188 w 374"/>
                  <a:gd name="T69" fmla="*/ 175 h 219"/>
                  <a:gd name="T70" fmla="*/ 209 w 374"/>
                  <a:gd name="T71" fmla="*/ 189 h 219"/>
                  <a:gd name="T72" fmla="*/ 228 w 374"/>
                  <a:gd name="T73" fmla="*/ 196 h 219"/>
                  <a:gd name="T74" fmla="*/ 230 w 374"/>
                  <a:gd name="T75" fmla="*/ 210 h 219"/>
                  <a:gd name="T76" fmla="*/ 232 w 374"/>
                  <a:gd name="T77" fmla="*/ 210 h 219"/>
                  <a:gd name="T78" fmla="*/ 249 w 374"/>
                  <a:gd name="T79" fmla="*/ 215 h 219"/>
                  <a:gd name="T80" fmla="*/ 258 w 374"/>
                  <a:gd name="T81" fmla="*/ 219 h 219"/>
                  <a:gd name="T82" fmla="*/ 267 w 374"/>
                  <a:gd name="T83" fmla="*/ 196 h 219"/>
                  <a:gd name="T84" fmla="*/ 265 w 374"/>
                  <a:gd name="T85" fmla="*/ 177 h 219"/>
                  <a:gd name="T86" fmla="*/ 251 w 374"/>
                  <a:gd name="T87" fmla="*/ 161 h 219"/>
                  <a:gd name="T88" fmla="*/ 272 w 374"/>
                  <a:gd name="T89" fmla="*/ 154 h 219"/>
                  <a:gd name="T90" fmla="*/ 279 w 374"/>
                  <a:gd name="T91" fmla="*/ 142 h 219"/>
                  <a:gd name="T92" fmla="*/ 288 w 374"/>
                  <a:gd name="T93" fmla="*/ 131 h 219"/>
                  <a:gd name="T94" fmla="*/ 305 w 374"/>
                  <a:gd name="T95" fmla="*/ 126 h 219"/>
                  <a:gd name="T96" fmla="*/ 319 w 374"/>
                  <a:gd name="T97" fmla="*/ 124 h 219"/>
                  <a:gd name="T98" fmla="*/ 312 w 374"/>
                  <a:gd name="T99" fmla="*/ 142 h 219"/>
                  <a:gd name="T100" fmla="*/ 335 w 374"/>
                  <a:gd name="T101" fmla="*/ 137 h 219"/>
                  <a:gd name="T102" fmla="*/ 356 w 374"/>
                  <a:gd name="T103" fmla="*/ 133 h 219"/>
                  <a:gd name="T104" fmla="*/ 365 w 374"/>
                  <a:gd name="T105" fmla="*/ 12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4" h="219">
                    <a:moveTo>
                      <a:pt x="365" y="124"/>
                    </a:moveTo>
                    <a:lnTo>
                      <a:pt x="365" y="124"/>
                    </a:lnTo>
                    <a:cubicBezTo>
                      <a:pt x="356" y="114"/>
                      <a:pt x="337" y="105"/>
                      <a:pt x="335" y="110"/>
                    </a:cubicBezTo>
                    <a:cubicBezTo>
                      <a:pt x="335" y="114"/>
                      <a:pt x="323" y="114"/>
                      <a:pt x="319" y="110"/>
                    </a:cubicBezTo>
                    <a:cubicBezTo>
                      <a:pt x="314" y="105"/>
                      <a:pt x="312" y="98"/>
                      <a:pt x="300" y="105"/>
                    </a:cubicBezTo>
                    <a:cubicBezTo>
                      <a:pt x="286" y="110"/>
                      <a:pt x="279" y="117"/>
                      <a:pt x="277" y="121"/>
                    </a:cubicBezTo>
                    <a:cubicBezTo>
                      <a:pt x="277" y="126"/>
                      <a:pt x="267" y="131"/>
                      <a:pt x="267" y="124"/>
                    </a:cubicBezTo>
                    <a:cubicBezTo>
                      <a:pt x="267" y="117"/>
                      <a:pt x="256" y="114"/>
                      <a:pt x="249" y="114"/>
                    </a:cubicBezTo>
                    <a:cubicBezTo>
                      <a:pt x="242" y="112"/>
                      <a:pt x="232" y="114"/>
                      <a:pt x="230" y="107"/>
                    </a:cubicBezTo>
                    <a:cubicBezTo>
                      <a:pt x="230" y="103"/>
                      <a:pt x="221" y="93"/>
                      <a:pt x="218" y="86"/>
                    </a:cubicBezTo>
                    <a:cubicBezTo>
                      <a:pt x="218" y="79"/>
                      <a:pt x="221" y="67"/>
                      <a:pt x="214" y="65"/>
                    </a:cubicBezTo>
                    <a:cubicBezTo>
                      <a:pt x="207" y="65"/>
                      <a:pt x="202" y="53"/>
                      <a:pt x="198" y="53"/>
                    </a:cubicBezTo>
                    <a:cubicBezTo>
                      <a:pt x="191" y="53"/>
                      <a:pt x="158" y="53"/>
                      <a:pt x="156" y="51"/>
                    </a:cubicBezTo>
                    <a:cubicBezTo>
                      <a:pt x="151" y="51"/>
                      <a:pt x="128" y="58"/>
                      <a:pt x="128" y="53"/>
                    </a:cubicBezTo>
                    <a:cubicBezTo>
                      <a:pt x="126" y="49"/>
                      <a:pt x="112" y="33"/>
                      <a:pt x="102" y="25"/>
                    </a:cubicBezTo>
                    <a:cubicBezTo>
                      <a:pt x="102" y="30"/>
                      <a:pt x="100" y="33"/>
                      <a:pt x="95" y="35"/>
                    </a:cubicBezTo>
                    <a:cubicBezTo>
                      <a:pt x="81" y="46"/>
                      <a:pt x="65" y="44"/>
                      <a:pt x="70" y="30"/>
                    </a:cubicBezTo>
                    <a:cubicBezTo>
                      <a:pt x="74" y="16"/>
                      <a:pt x="77" y="0"/>
                      <a:pt x="67" y="0"/>
                    </a:cubicBezTo>
                    <a:cubicBezTo>
                      <a:pt x="60" y="0"/>
                      <a:pt x="65" y="30"/>
                      <a:pt x="58" y="33"/>
                    </a:cubicBezTo>
                    <a:cubicBezTo>
                      <a:pt x="53" y="33"/>
                      <a:pt x="51" y="12"/>
                      <a:pt x="56" y="0"/>
                    </a:cubicBezTo>
                    <a:lnTo>
                      <a:pt x="2" y="14"/>
                    </a:lnTo>
                    <a:lnTo>
                      <a:pt x="0" y="107"/>
                    </a:lnTo>
                    <a:cubicBezTo>
                      <a:pt x="5" y="110"/>
                      <a:pt x="9" y="112"/>
                      <a:pt x="14" y="112"/>
                    </a:cubicBezTo>
                    <a:cubicBezTo>
                      <a:pt x="23" y="112"/>
                      <a:pt x="21" y="105"/>
                      <a:pt x="21" y="100"/>
                    </a:cubicBezTo>
                    <a:cubicBezTo>
                      <a:pt x="21" y="95"/>
                      <a:pt x="30" y="88"/>
                      <a:pt x="37" y="91"/>
                    </a:cubicBezTo>
                    <a:cubicBezTo>
                      <a:pt x="44" y="91"/>
                      <a:pt x="42" y="81"/>
                      <a:pt x="44" y="81"/>
                    </a:cubicBezTo>
                    <a:cubicBezTo>
                      <a:pt x="46" y="81"/>
                      <a:pt x="51" y="79"/>
                      <a:pt x="53" y="77"/>
                    </a:cubicBezTo>
                    <a:cubicBezTo>
                      <a:pt x="56" y="74"/>
                      <a:pt x="65" y="77"/>
                      <a:pt x="67" y="81"/>
                    </a:cubicBezTo>
                    <a:cubicBezTo>
                      <a:pt x="72" y="84"/>
                      <a:pt x="79" y="86"/>
                      <a:pt x="84" y="86"/>
                    </a:cubicBezTo>
                    <a:cubicBezTo>
                      <a:pt x="91" y="88"/>
                      <a:pt x="93" y="105"/>
                      <a:pt x="93" y="110"/>
                    </a:cubicBezTo>
                    <a:cubicBezTo>
                      <a:pt x="93" y="114"/>
                      <a:pt x="119" y="112"/>
                      <a:pt x="123" y="114"/>
                    </a:cubicBezTo>
                    <a:cubicBezTo>
                      <a:pt x="128" y="114"/>
                      <a:pt x="128" y="121"/>
                      <a:pt x="133" y="126"/>
                    </a:cubicBezTo>
                    <a:cubicBezTo>
                      <a:pt x="137" y="133"/>
                      <a:pt x="139" y="140"/>
                      <a:pt x="142" y="144"/>
                    </a:cubicBezTo>
                    <a:cubicBezTo>
                      <a:pt x="144" y="149"/>
                      <a:pt x="160" y="154"/>
                      <a:pt x="163" y="161"/>
                    </a:cubicBezTo>
                    <a:cubicBezTo>
                      <a:pt x="167" y="165"/>
                      <a:pt x="179" y="172"/>
                      <a:pt x="188" y="175"/>
                    </a:cubicBezTo>
                    <a:cubicBezTo>
                      <a:pt x="195" y="177"/>
                      <a:pt x="205" y="189"/>
                      <a:pt x="209" y="189"/>
                    </a:cubicBezTo>
                    <a:cubicBezTo>
                      <a:pt x="214" y="189"/>
                      <a:pt x="228" y="196"/>
                      <a:pt x="228" y="196"/>
                    </a:cubicBezTo>
                    <a:lnTo>
                      <a:pt x="230" y="210"/>
                    </a:lnTo>
                    <a:lnTo>
                      <a:pt x="232" y="210"/>
                    </a:lnTo>
                    <a:cubicBezTo>
                      <a:pt x="239" y="208"/>
                      <a:pt x="244" y="215"/>
                      <a:pt x="249" y="215"/>
                    </a:cubicBezTo>
                    <a:cubicBezTo>
                      <a:pt x="251" y="215"/>
                      <a:pt x="256" y="217"/>
                      <a:pt x="258" y="219"/>
                    </a:cubicBezTo>
                    <a:cubicBezTo>
                      <a:pt x="258" y="208"/>
                      <a:pt x="263" y="200"/>
                      <a:pt x="267" y="196"/>
                    </a:cubicBezTo>
                    <a:cubicBezTo>
                      <a:pt x="272" y="193"/>
                      <a:pt x="263" y="184"/>
                      <a:pt x="265" y="177"/>
                    </a:cubicBezTo>
                    <a:cubicBezTo>
                      <a:pt x="265" y="170"/>
                      <a:pt x="249" y="168"/>
                      <a:pt x="251" y="161"/>
                    </a:cubicBezTo>
                    <a:cubicBezTo>
                      <a:pt x="253" y="156"/>
                      <a:pt x="265" y="156"/>
                      <a:pt x="272" y="154"/>
                    </a:cubicBezTo>
                    <a:cubicBezTo>
                      <a:pt x="277" y="151"/>
                      <a:pt x="272" y="142"/>
                      <a:pt x="279" y="142"/>
                    </a:cubicBezTo>
                    <a:cubicBezTo>
                      <a:pt x="284" y="142"/>
                      <a:pt x="286" y="135"/>
                      <a:pt x="288" y="131"/>
                    </a:cubicBezTo>
                    <a:cubicBezTo>
                      <a:pt x="291" y="126"/>
                      <a:pt x="300" y="131"/>
                      <a:pt x="305" y="126"/>
                    </a:cubicBezTo>
                    <a:cubicBezTo>
                      <a:pt x="309" y="124"/>
                      <a:pt x="316" y="121"/>
                      <a:pt x="319" y="124"/>
                    </a:cubicBezTo>
                    <a:cubicBezTo>
                      <a:pt x="321" y="126"/>
                      <a:pt x="314" y="137"/>
                      <a:pt x="312" y="142"/>
                    </a:cubicBezTo>
                    <a:cubicBezTo>
                      <a:pt x="321" y="140"/>
                      <a:pt x="333" y="140"/>
                      <a:pt x="335" y="137"/>
                    </a:cubicBezTo>
                    <a:cubicBezTo>
                      <a:pt x="339" y="133"/>
                      <a:pt x="351" y="142"/>
                      <a:pt x="356" y="133"/>
                    </a:cubicBezTo>
                    <a:cubicBezTo>
                      <a:pt x="360" y="126"/>
                      <a:pt x="374" y="131"/>
                      <a:pt x="365" y="12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6" name="Freeform 456">
                <a:extLst>
                  <a:ext uri="{FF2B5EF4-FFF2-40B4-BE49-F238E27FC236}">
                    <a16:creationId xmlns:a16="http://schemas.microsoft.com/office/drawing/2014/main" id="{367D7A9C-1951-4FB5-47C1-0A1F80750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729"/>
                <a:ext cx="224" cy="132"/>
              </a:xfrm>
              <a:custGeom>
                <a:avLst/>
                <a:gdLst>
                  <a:gd name="T0" fmla="*/ 365 w 374"/>
                  <a:gd name="T1" fmla="*/ 124 h 219"/>
                  <a:gd name="T2" fmla="*/ 365 w 374"/>
                  <a:gd name="T3" fmla="*/ 124 h 219"/>
                  <a:gd name="T4" fmla="*/ 335 w 374"/>
                  <a:gd name="T5" fmla="*/ 110 h 219"/>
                  <a:gd name="T6" fmla="*/ 319 w 374"/>
                  <a:gd name="T7" fmla="*/ 110 h 219"/>
                  <a:gd name="T8" fmla="*/ 300 w 374"/>
                  <a:gd name="T9" fmla="*/ 105 h 219"/>
                  <a:gd name="T10" fmla="*/ 277 w 374"/>
                  <a:gd name="T11" fmla="*/ 121 h 219"/>
                  <a:gd name="T12" fmla="*/ 267 w 374"/>
                  <a:gd name="T13" fmla="*/ 124 h 219"/>
                  <a:gd name="T14" fmla="*/ 249 w 374"/>
                  <a:gd name="T15" fmla="*/ 114 h 219"/>
                  <a:gd name="T16" fmla="*/ 230 w 374"/>
                  <a:gd name="T17" fmla="*/ 107 h 219"/>
                  <a:gd name="T18" fmla="*/ 218 w 374"/>
                  <a:gd name="T19" fmla="*/ 86 h 219"/>
                  <a:gd name="T20" fmla="*/ 214 w 374"/>
                  <a:gd name="T21" fmla="*/ 65 h 219"/>
                  <a:gd name="T22" fmla="*/ 198 w 374"/>
                  <a:gd name="T23" fmla="*/ 53 h 219"/>
                  <a:gd name="T24" fmla="*/ 156 w 374"/>
                  <a:gd name="T25" fmla="*/ 51 h 219"/>
                  <a:gd name="T26" fmla="*/ 128 w 374"/>
                  <a:gd name="T27" fmla="*/ 53 h 219"/>
                  <a:gd name="T28" fmla="*/ 102 w 374"/>
                  <a:gd name="T29" fmla="*/ 25 h 219"/>
                  <a:gd name="T30" fmla="*/ 95 w 374"/>
                  <a:gd name="T31" fmla="*/ 35 h 219"/>
                  <a:gd name="T32" fmla="*/ 70 w 374"/>
                  <a:gd name="T33" fmla="*/ 30 h 219"/>
                  <a:gd name="T34" fmla="*/ 67 w 374"/>
                  <a:gd name="T35" fmla="*/ 0 h 219"/>
                  <a:gd name="T36" fmla="*/ 58 w 374"/>
                  <a:gd name="T37" fmla="*/ 33 h 219"/>
                  <a:gd name="T38" fmla="*/ 56 w 374"/>
                  <a:gd name="T39" fmla="*/ 0 h 219"/>
                  <a:gd name="T40" fmla="*/ 2 w 374"/>
                  <a:gd name="T41" fmla="*/ 14 h 219"/>
                  <a:gd name="T42" fmla="*/ 0 w 374"/>
                  <a:gd name="T43" fmla="*/ 107 h 219"/>
                  <a:gd name="T44" fmla="*/ 14 w 374"/>
                  <a:gd name="T45" fmla="*/ 112 h 219"/>
                  <a:gd name="T46" fmla="*/ 21 w 374"/>
                  <a:gd name="T47" fmla="*/ 100 h 219"/>
                  <a:gd name="T48" fmla="*/ 37 w 374"/>
                  <a:gd name="T49" fmla="*/ 91 h 219"/>
                  <a:gd name="T50" fmla="*/ 44 w 374"/>
                  <a:gd name="T51" fmla="*/ 81 h 219"/>
                  <a:gd name="T52" fmla="*/ 53 w 374"/>
                  <a:gd name="T53" fmla="*/ 77 h 219"/>
                  <a:gd name="T54" fmla="*/ 67 w 374"/>
                  <a:gd name="T55" fmla="*/ 81 h 219"/>
                  <a:gd name="T56" fmla="*/ 84 w 374"/>
                  <a:gd name="T57" fmla="*/ 86 h 219"/>
                  <a:gd name="T58" fmla="*/ 93 w 374"/>
                  <a:gd name="T59" fmla="*/ 110 h 219"/>
                  <a:gd name="T60" fmla="*/ 123 w 374"/>
                  <a:gd name="T61" fmla="*/ 114 h 219"/>
                  <a:gd name="T62" fmla="*/ 133 w 374"/>
                  <a:gd name="T63" fmla="*/ 126 h 219"/>
                  <a:gd name="T64" fmla="*/ 142 w 374"/>
                  <a:gd name="T65" fmla="*/ 144 h 219"/>
                  <a:gd name="T66" fmla="*/ 163 w 374"/>
                  <a:gd name="T67" fmla="*/ 161 h 219"/>
                  <a:gd name="T68" fmla="*/ 188 w 374"/>
                  <a:gd name="T69" fmla="*/ 175 h 219"/>
                  <a:gd name="T70" fmla="*/ 209 w 374"/>
                  <a:gd name="T71" fmla="*/ 189 h 219"/>
                  <a:gd name="T72" fmla="*/ 228 w 374"/>
                  <a:gd name="T73" fmla="*/ 196 h 219"/>
                  <a:gd name="T74" fmla="*/ 230 w 374"/>
                  <a:gd name="T75" fmla="*/ 210 h 219"/>
                  <a:gd name="T76" fmla="*/ 232 w 374"/>
                  <a:gd name="T77" fmla="*/ 210 h 219"/>
                  <a:gd name="T78" fmla="*/ 249 w 374"/>
                  <a:gd name="T79" fmla="*/ 215 h 219"/>
                  <a:gd name="T80" fmla="*/ 258 w 374"/>
                  <a:gd name="T81" fmla="*/ 219 h 219"/>
                  <a:gd name="T82" fmla="*/ 267 w 374"/>
                  <a:gd name="T83" fmla="*/ 196 h 219"/>
                  <a:gd name="T84" fmla="*/ 265 w 374"/>
                  <a:gd name="T85" fmla="*/ 177 h 219"/>
                  <a:gd name="T86" fmla="*/ 251 w 374"/>
                  <a:gd name="T87" fmla="*/ 161 h 219"/>
                  <a:gd name="T88" fmla="*/ 272 w 374"/>
                  <a:gd name="T89" fmla="*/ 154 h 219"/>
                  <a:gd name="T90" fmla="*/ 279 w 374"/>
                  <a:gd name="T91" fmla="*/ 142 h 219"/>
                  <a:gd name="T92" fmla="*/ 288 w 374"/>
                  <a:gd name="T93" fmla="*/ 131 h 219"/>
                  <a:gd name="T94" fmla="*/ 305 w 374"/>
                  <a:gd name="T95" fmla="*/ 126 h 219"/>
                  <a:gd name="T96" fmla="*/ 319 w 374"/>
                  <a:gd name="T97" fmla="*/ 124 h 219"/>
                  <a:gd name="T98" fmla="*/ 312 w 374"/>
                  <a:gd name="T99" fmla="*/ 142 h 219"/>
                  <a:gd name="T100" fmla="*/ 335 w 374"/>
                  <a:gd name="T101" fmla="*/ 137 h 219"/>
                  <a:gd name="T102" fmla="*/ 356 w 374"/>
                  <a:gd name="T103" fmla="*/ 133 h 219"/>
                  <a:gd name="T104" fmla="*/ 365 w 374"/>
                  <a:gd name="T105" fmla="*/ 124 h 219"/>
                  <a:gd name="T106" fmla="*/ 365 w 374"/>
                  <a:gd name="T107" fmla="*/ 12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4" h="219">
                    <a:moveTo>
                      <a:pt x="365" y="124"/>
                    </a:moveTo>
                    <a:lnTo>
                      <a:pt x="365" y="124"/>
                    </a:lnTo>
                    <a:cubicBezTo>
                      <a:pt x="356" y="114"/>
                      <a:pt x="337" y="105"/>
                      <a:pt x="335" y="110"/>
                    </a:cubicBezTo>
                    <a:cubicBezTo>
                      <a:pt x="335" y="114"/>
                      <a:pt x="323" y="114"/>
                      <a:pt x="319" y="110"/>
                    </a:cubicBezTo>
                    <a:cubicBezTo>
                      <a:pt x="314" y="105"/>
                      <a:pt x="312" y="98"/>
                      <a:pt x="300" y="105"/>
                    </a:cubicBezTo>
                    <a:cubicBezTo>
                      <a:pt x="286" y="110"/>
                      <a:pt x="279" y="117"/>
                      <a:pt x="277" y="121"/>
                    </a:cubicBezTo>
                    <a:cubicBezTo>
                      <a:pt x="277" y="126"/>
                      <a:pt x="267" y="131"/>
                      <a:pt x="267" y="124"/>
                    </a:cubicBezTo>
                    <a:cubicBezTo>
                      <a:pt x="267" y="117"/>
                      <a:pt x="256" y="114"/>
                      <a:pt x="249" y="114"/>
                    </a:cubicBezTo>
                    <a:cubicBezTo>
                      <a:pt x="242" y="112"/>
                      <a:pt x="232" y="114"/>
                      <a:pt x="230" y="107"/>
                    </a:cubicBezTo>
                    <a:cubicBezTo>
                      <a:pt x="230" y="103"/>
                      <a:pt x="221" y="93"/>
                      <a:pt x="218" y="86"/>
                    </a:cubicBezTo>
                    <a:cubicBezTo>
                      <a:pt x="218" y="79"/>
                      <a:pt x="221" y="67"/>
                      <a:pt x="214" y="65"/>
                    </a:cubicBezTo>
                    <a:cubicBezTo>
                      <a:pt x="207" y="65"/>
                      <a:pt x="202" y="53"/>
                      <a:pt x="198" y="53"/>
                    </a:cubicBezTo>
                    <a:cubicBezTo>
                      <a:pt x="191" y="53"/>
                      <a:pt x="158" y="53"/>
                      <a:pt x="156" y="51"/>
                    </a:cubicBezTo>
                    <a:cubicBezTo>
                      <a:pt x="151" y="51"/>
                      <a:pt x="128" y="58"/>
                      <a:pt x="128" y="53"/>
                    </a:cubicBezTo>
                    <a:cubicBezTo>
                      <a:pt x="126" y="49"/>
                      <a:pt x="112" y="33"/>
                      <a:pt x="102" y="25"/>
                    </a:cubicBezTo>
                    <a:cubicBezTo>
                      <a:pt x="102" y="30"/>
                      <a:pt x="100" y="33"/>
                      <a:pt x="95" y="35"/>
                    </a:cubicBezTo>
                    <a:cubicBezTo>
                      <a:pt x="81" y="46"/>
                      <a:pt x="65" y="44"/>
                      <a:pt x="70" y="30"/>
                    </a:cubicBezTo>
                    <a:cubicBezTo>
                      <a:pt x="74" y="16"/>
                      <a:pt x="77" y="0"/>
                      <a:pt x="67" y="0"/>
                    </a:cubicBezTo>
                    <a:cubicBezTo>
                      <a:pt x="60" y="0"/>
                      <a:pt x="65" y="30"/>
                      <a:pt x="58" y="33"/>
                    </a:cubicBezTo>
                    <a:cubicBezTo>
                      <a:pt x="53" y="33"/>
                      <a:pt x="51" y="12"/>
                      <a:pt x="56" y="0"/>
                    </a:cubicBezTo>
                    <a:lnTo>
                      <a:pt x="2" y="14"/>
                    </a:lnTo>
                    <a:lnTo>
                      <a:pt x="0" y="107"/>
                    </a:lnTo>
                    <a:cubicBezTo>
                      <a:pt x="5" y="110"/>
                      <a:pt x="9" y="112"/>
                      <a:pt x="14" y="112"/>
                    </a:cubicBezTo>
                    <a:cubicBezTo>
                      <a:pt x="23" y="112"/>
                      <a:pt x="21" y="105"/>
                      <a:pt x="21" y="100"/>
                    </a:cubicBezTo>
                    <a:cubicBezTo>
                      <a:pt x="21" y="95"/>
                      <a:pt x="30" y="88"/>
                      <a:pt x="37" y="91"/>
                    </a:cubicBezTo>
                    <a:cubicBezTo>
                      <a:pt x="44" y="91"/>
                      <a:pt x="42" y="81"/>
                      <a:pt x="44" y="81"/>
                    </a:cubicBezTo>
                    <a:cubicBezTo>
                      <a:pt x="46" y="81"/>
                      <a:pt x="51" y="79"/>
                      <a:pt x="53" y="77"/>
                    </a:cubicBezTo>
                    <a:cubicBezTo>
                      <a:pt x="56" y="74"/>
                      <a:pt x="65" y="77"/>
                      <a:pt x="67" y="81"/>
                    </a:cubicBezTo>
                    <a:cubicBezTo>
                      <a:pt x="72" y="84"/>
                      <a:pt x="79" y="86"/>
                      <a:pt x="84" y="86"/>
                    </a:cubicBezTo>
                    <a:cubicBezTo>
                      <a:pt x="91" y="88"/>
                      <a:pt x="93" y="105"/>
                      <a:pt x="93" y="110"/>
                    </a:cubicBezTo>
                    <a:cubicBezTo>
                      <a:pt x="93" y="114"/>
                      <a:pt x="119" y="112"/>
                      <a:pt x="123" y="114"/>
                    </a:cubicBezTo>
                    <a:cubicBezTo>
                      <a:pt x="128" y="114"/>
                      <a:pt x="128" y="121"/>
                      <a:pt x="133" y="126"/>
                    </a:cubicBezTo>
                    <a:cubicBezTo>
                      <a:pt x="137" y="133"/>
                      <a:pt x="139" y="140"/>
                      <a:pt x="142" y="144"/>
                    </a:cubicBezTo>
                    <a:cubicBezTo>
                      <a:pt x="144" y="149"/>
                      <a:pt x="160" y="154"/>
                      <a:pt x="163" y="161"/>
                    </a:cubicBezTo>
                    <a:cubicBezTo>
                      <a:pt x="167" y="165"/>
                      <a:pt x="179" y="172"/>
                      <a:pt x="188" y="175"/>
                    </a:cubicBezTo>
                    <a:cubicBezTo>
                      <a:pt x="195" y="177"/>
                      <a:pt x="205" y="189"/>
                      <a:pt x="209" y="189"/>
                    </a:cubicBezTo>
                    <a:cubicBezTo>
                      <a:pt x="214" y="189"/>
                      <a:pt x="228" y="196"/>
                      <a:pt x="228" y="196"/>
                    </a:cubicBezTo>
                    <a:lnTo>
                      <a:pt x="230" y="210"/>
                    </a:lnTo>
                    <a:lnTo>
                      <a:pt x="232" y="210"/>
                    </a:lnTo>
                    <a:cubicBezTo>
                      <a:pt x="239" y="208"/>
                      <a:pt x="244" y="215"/>
                      <a:pt x="249" y="215"/>
                    </a:cubicBezTo>
                    <a:cubicBezTo>
                      <a:pt x="251" y="215"/>
                      <a:pt x="256" y="217"/>
                      <a:pt x="258" y="219"/>
                    </a:cubicBezTo>
                    <a:cubicBezTo>
                      <a:pt x="258" y="208"/>
                      <a:pt x="263" y="200"/>
                      <a:pt x="267" y="196"/>
                    </a:cubicBezTo>
                    <a:cubicBezTo>
                      <a:pt x="272" y="193"/>
                      <a:pt x="263" y="184"/>
                      <a:pt x="265" y="177"/>
                    </a:cubicBezTo>
                    <a:cubicBezTo>
                      <a:pt x="265" y="170"/>
                      <a:pt x="249" y="168"/>
                      <a:pt x="251" y="161"/>
                    </a:cubicBezTo>
                    <a:cubicBezTo>
                      <a:pt x="253" y="156"/>
                      <a:pt x="265" y="156"/>
                      <a:pt x="272" y="154"/>
                    </a:cubicBezTo>
                    <a:cubicBezTo>
                      <a:pt x="277" y="151"/>
                      <a:pt x="272" y="142"/>
                      <a:pt x="279" y="142"/>
                    </a:cubicBezTo>
                    <a:cubicBezTo>
                      <a:pt x="284" y="142"/>
                      <a:pt x="286" y="135"/>
                      <a:pt x="288" y="131"/>
                    </a:cubicBezTo>
                    <a:cubicBezTo>
                      <a:pt x="291" y="126"/>
                      <a:pt x="300" y="131"/>
                      <a:pt x="305" y="126"/>
                    </a:cubicBezTo>
                    <a:cubicBezTo>
                      <a:pt x="309" y="124"/>
                      <a:pt x="316" y="121"/>
                      <a:pt x="319" y="124"/>
                    </a:cubicBezTo>
                    <a:cubicBezTo>
                      <a:pt x="321" y="126"/>
                      <a:pt x="314" y="137"/>
                      <a:pt x="312" y="142"/>
                    </a:cubicBezTo>
                    <a:cubicBezTo>
                      <a:pt x="321" y="140"/>
                      <a:pt x="333" y="140"/>
                      <a:pt x="335" y="137"/>
                    </a:cubicBezTo>
                    <a:cubicBezTo>
                      <a:pt x="339" y="133"/>
                      <a:pt x="351" y="142"/>
                      <a:pt x="356" y="133"/>
                    </a:cubicBezTo>
                    <a:cubicBezTo>
                      <a:pt x="360" y="126"/>
                      <a:pt x="374" y="131"/>
                      <a:pt x="365" y="124"/>
                    </a:cubicBezTo>
                    <a:lnTo>
                      <a:pt x="365" y="12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7" name="Freeform 457">
                <a:extLst>
                  <a:ext uri="{FF2B5EF4-FFF2-40B4-BE49-F238E27FC236}">
                    <a16:creationId xmlns:a16="http://schemas.microsoft.com/office/drawing/2014/main" id="{BEC0CA58-CBE0-A2B0-7413-E57971245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729"/>
                <a:ext cx="224" cy="132"/>
              </a:xfrm>
              <a:custGeom>
                <a:avLst/>
                <a:gdLst>
                  <a:gd name="T0" fmla="*/ 365 w 374"/>
                  <a:gd name="T1" fmla="*/ 124 h 219"/>
                  <a:gd name="T2" fmla="*/ 365 w 374"/>
                  <a:gd name="T3" fmla="*/ 124 h 219"/>
                  <a:gd name="T4" fmla="*/ 335 w 374"/>
                  <a:gd name="T5" fmla="*/ 110 h 219"/>
                  <a:gd name="T6" fmla="*/ 319 w 374"/>
                  <a:gd name="T7" fmla="*/ 110 h 219"/>
                  <a:gd name="T8" fmla="*/ 300 w 374"/>
                  <a:gd name="T9" fmla="*/ 105 h 219"/>
                  <a:gd name="T10" fmla="*/ 277 w 374"/>
                  <a:gd name="T11" fmla="*/ 121 h 219"/>
                  <a:gd name="T12" fmla="*/ 267 w 374"/>
                  <a:gd name="T13" fmla="*/ 124 h 219"/>
                  <a:gd name="T14" fmla="*/ 249 w 374"/>
                  <a:gd name="T15" fmla="*/ 114 h 219"/>
                  <a:gd name="T16" fmla="*/ 230 w 374"/>
                  <a:gd name="T17" fmla="*/ 107 h 219"/>
                  <a:gd name="T18" fmla="*/ 218 w 374"/>
                  <a:gd name="T19" fmla="*/ 86 h 219"/>
                  <a:gd name="T20" fmla="*/ 214 w 374"/>
                  <a:gd name="T21" fmla="*/ 65 h 219"/>
                  <a:gd name="T22" fmla="*/ 198 w 374"/>
                  <a:gd name="T23" fmla="*/ 53 h 219"/>
                  <a:gd name="T24" fmla="*/ 156 w 374"/>
                  <a:gd name="T25" fmla="*/ 51 h 219"/>
                  <a:gd name="T26" fmla="*/ 128 w 374"/>
                  <a:gd name="T27" fmla="*/ 53 h 219"/>
                  <a:gd name="T28" fmla="*/ 102 w 374"/>
                  <a:gd name="T29" fmla="*/ 25 h 219"/>
                  <a:gd name="T30" fmla="*/ 95 w 374"/>
                  <a:gd name="T31" fmla="*/ 35 h 219"/>
                  <a:gd name="T32" fmla="*/ 70 w 374"/>
                  <a:gd name="T33" fmla="*/ 30 h 219"/>
                  <a:gd name="T34" fmla="*/ 67 w 374"/>
                  <a:gd name="T35" fmla="*/ 0 h 219"/>
                  <a:gd name="T36" fmla="*/ 58 w 374"/>
                  <a:gd name="T37" fmla="*/ 33 h 219"/>
                  <a:gd name="T38" fmla="*/ 56 w 374"/>
                  <a:gd name="T39" fmla="*/ 0 h 219"/>
                  <a:gd name="T40" fmla="*/ 2 w 374"/>
                  <a:gd name="T41" fmla="*/ 14 h 219"/>
                  <a:gd name="T42" fmla="*/ 0 w 374"/>
                  <a:gd name="T43" fmla="*/ 107 h 219"/>
                  <a:gd name="T44" fmla="*/ 14 w 374"/>
                  <a:gd name="T45" fmla="*/ 112 h 219"/>
                  <a:gd name="T46" fmla="*/ 21 w 374"/>
                  <a:gd name="T47" fmla="*/ 100 h 219"/>
                  <a:gd name="T48" fmla="*/ 37 w 374"/>
                  <a:gd name="T49" fmla="*/ 91 h 219"/>
                  <a:gd name="T50" fmla="*/ 44 w 374"/>
                  <a:gd name="T51" fmla="*/ 81 h 219"/>
                  <a:gd name="T52" fmla="*/ 53 w 374"/>
                  <a:gd name="T53" fmla="*/ 77 h 219"/>
                  <a:gd name="T54" fmla="*/ 67 w 374"/>
                  <a:gd name="T55" fmla="*/ 81 h 219"/>
                  <a:gd name="T56" fmla="*/ 84 w 374"/>
                  <a:gd name="T57" fmla="*/ 86 h 219"/>
                  <a:gd name="T58" fmla="*/ 93 w 374"/>
                  <a:gd name="T59" fmla="*/ 110 h 219"/>
                  <a:gd name="T60" fmla="*/ 123 w 374"/>
                  <a:gd name="T61" fmla="*/ 114 h 219"/>
                  <a:gd name="T62" fmla="*/ 133 w 374"/>
                  <a:gd name="T63" fmla="*/ 126 h 219"/>
                  <a:gd name="T64" fmla="*/ 142 w 374"/>
                  <a:gd name="T65" fmla="*/ 144 h 219"/>
                  <a:gd name="T66" fmla="*/ 163 w 374"/>
                  <a:gd name="T67" fmla="*/ 161 h 219"/>
                  <a:gd name="T68" fmla="*/ 188 w 374"/>
                  <a:gd name="T69" fmla="*/ 175 h 219"/>
                  <a:gd name="T70" fmla="*/ 209 w 374"/>
                  <a:gd name="T71" fmla="*/ 189 h 219"/>
                  <a:gd name="T72" fmla="*/ 228 w 374"/>
                  <a:gd name="T73" fmla="*/ 196 h 219"/>
                  <a:gd name="T74" fmla="*/ 230 w 374"/>
                  <a:gd name="T75" fmla="*/ 210 h 219"/>
                  <a:gd name="T76" fmla="*/ 232 w 374"/>
                  <a:gd name="T77" fmla="*/ 210 h 219"/>
                  <a:gd name="T78" fmla="*/ 249 w 374"/>
                  <a:gd name="T79" fmla="*/ 215 h 219"/>
                  <a:gd name="T80" fmla="*/ 258 w 374"/>
                  <a:gd name="T81" fmla="*/ 219 h 219"/>
                  <a:gd name="T82" fmla="*/ 267 w 374"/>
                  <a:gd name="T83" fmla="*/ 196 h 219"/>
                  <a:gd name="T84" fmla="*/ 265 w 374"/>
                  <a:gd name="T85" fmla="*/ 177 h 219"/>
                  <a:gd name="T86" fmla="*/ 251 w 374"/>
                  <a:gd name="T87" fmla="*/ 161 h 219"/>
                  <a:gd name="T88" fmla="*/ 272 w 374"/>
                  <a:gd name="T89" fmla="*/ 154 h 219"/>
                  <a:gd name="T90" fmla="*/ 279 w 374"/>
                  <a:gd name="T91" fmla="*/ 142 h 219"/>
                  <a:gd name="T92" fmla="*/ 288 w 374"/>
                  <a:gd name="T93" fmla="*/ 131 h 219"/>
                  <a:gd name="T94" fmla="*/ 305 w 374"/>
                  <a:gd name="T95" fmla="*/ 126 h 219"/>
                  <a:gd name="T96" fmla="*/ 319 w 374"/>
                  <a:gd name="T97" fmla="*/ 124 h 219"/>
                  <a:gd name="T98" fmla="*/ 312 w 374"/>
                  <a:gd name="T99" fmla="*/ 142 h 219"/>
                  <a:gd name="T100" fmla="*/ 335 w 374"/>
                  <a:gd name="T101" fmla="*/ 137 h 219"/>
                  <a:gd name="T102" fmla="*/ 356 w 374"/>
                  <a:gd name="T103" fmla="*/ 133 h 219"/>
                  <a:gd name="T104" fmla="*/ 365 w 374"/>
                  <a:gd name="T105" fmla="*/ 12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4" h="219">
                    <a:moveTo>
                      <a:pt x="365" y="124"/>
                    </a:moveTo>
                    <a:lnTo>
                      <a:pt x="365" y="124"/>
                    </a:lnTo>
                    <a:cubicBezTo>
                      <a:pt x="356" y="114"/>
                      <a:pt x="337" y="105"/>
                      <a:pt x="335" y="110"/>
                    </a:cubicBezTo>
                    <a:cubicBezTo>
                      <a:pt x="335" y="114"/>
                      <a:pt x="323" y="114"/>
                      <a:pt x="319" y="110"/>
                    </a:cubicBezTo>
                    <a:cubicBezTo>
                      <a:pt x="314" y="105"/>
                      <a:pt x="312" y="98"/>
                      <a:pt x="300" y="105"/>
                    </a:cubicBezTo>
                    <a:cubicBezTo>
                      <a:pt x="286" y="110"/>
                      <a:pt x="279" y="117"/>
                      <a:pt x="277" y="121"/>
                    </a:cubicBezTo>
                    <a:cubicBezTo>
                      <a:pt x="277" y="126"/>
                      <a:pt x="267" y="131"/>
                      <a:pt x="267" y="124"/>
                    </a:cubicBezTo>
                    <a:cubicBezTo>
                      <a:pt x="267" y="117"/>
                      <a:pt x="256" y="114"/>
                      <a:pt x="249" y="114"/>
                    </a:cubicBezTo>
                    <a:cubicBezTo>
                      <a:pt x="242" y="112"/>
                      <a:pt x="232" y="114"/>
                      <a:pt x="230" y="107"/>
                    </a:cubicBezTo>
                    <a:cubicBezTo>
                      <a:pt x="230" y="103"/>
                      <a:pt x="221" y="93"/>
                      <a:pt x="218" y="86"/>
                    </a:cubicBezTo>
                    <a:cubicBezTo>
                      <a:pt x="218" y="79"/>
                      <a:pt x="221" y="67"/>
                      <a:pt x="214" y="65"/>
                    </a:cubicBezTo>
                    <a:cubicBezTo>
                      <a:pt x="207" y="65"/>
                      <a:pt x="202" y="53"/>
                      <a:pt x="198" y="53"/>
                    </a:cubicBezTo>
                    <a:cubicBezTo>
                      <a:pt x="191" y="53"/>
                      <a:pt x="158" y="53"/>
                      <a:pt x="156" y="51"/>
                    </a:cubicBezTo>
                    <a:cubicBezTo>
                      <a:pt x="151" y="51"/>
                      <a:pt x="128" y="58"/>
                      <a:pt x="128" y="53"/>
                    </a:cubicBezTo>
                    <a:cubicBezTo>
                      <a:pt x="126" y="49"/>
                      <a:pt x="112" y="33"/>
                      <a:pt x="102" y="25"/>
                    </a:cubicBezTo>
                    <a:cubicBezTo>
                      <a:pt x="102" y="30"/>
                      <a:pt x="100" y="33"/>
                      <a:pt x="95" y="35"/>
                    </a:cubicBezTo>
                    <a:cubicBezTo>
                      <a:pt x="81" y="46"/>
                      <a:pt x="65" y="44"/>
                      <a:pt x="70" y="30"/>
                    </a:cubicBezTo>
                    <a:cubicBezTo>
                      <a:pt x="74" y="16"/>
                      <a:pt x="77" y="0"/>
                      <a:pt x="67" y="0"/>
                    </a:cubicBezTo>
                    <a:cubicBezTo>
                      <a:pt x="60" y="0"/>
                      <a:pt x="65" y="30"/>
                      <a:pt x="58" y="33"/>
                    </a:cubicBezTo>
                    <a:cubicBezTo>
                      <a:pt x="53" y="33"/>
                      <a:pt x="51" y="12"/>
                      <a:pt x="56" y="0"/>
                    </a:cubicBezTo>
                    <a:lnTo>
                      <a:pt x="2" y="14"/>
                    </a:lnTo>
                    <a:lnTo>
                      <a:pt x="0" y="107"/>
                    </a:lnTo>
                    <a:cubicBezTo>
                      <a:pt x="5" y="110"/>
                      <a:pt x="9" y="112"/>
                      <a:pt x="14" y="112"/>
                    </a:cubicBezTo>
                    <a:cubicBezTo>
                      <a:pt x="23" y="112"/>
                      <a:pt x="21" y="105"/>
                      <a:pt x="21" y="100"/>
                    </a:cubicBezTo>
                    <a:cubicBezTo>
                      <a:pt x="21" y="95"/>
                      <a:pt x="30" y="88"/>
                      <a:pt x="37" y="91"/>
                    </a:cubicBezTo>
                    <a:cubicBezTo>
                      <a:pt x="44" y="91"/>
                      <a:pt x="42" y="81"/>
                      <a:pt x="44" y="81"/>
                    </a:cubicBezTo>
                    <a:cubicBezTo>
                      <a:pt x="46" y="81"/>
                      <a:pt x="51" y="79"/>
                      <a:pt x="53" y="77"/>
                    </a:cubicBezTo>
                    <a:cubicBezTo>
                      <a:pt x="56" y="74"/>
                      <a:pt x="65" y="77"/>
                      <a:pt x="67" y="81"/>
                    </a:cubicBezTo>
                    <a:cubicBezTo>
                      <a:pt x="72" y="84"/>
                      <a:pt x="79" y="86"/>
                      <a:pt x="84" y="86"/>
                    </a:cubicBezTo>
                    <a:cubicBezTo>
                      <a:pt x="91" y="88"/>
                      <a:pt x="93" y="105"/>
                      <a:pt x="93" y="110"/>
                    </a:cubicBezTo>
                    <a:cubicBezTo>
                      <a:pt x="93" y="114"/>
                      <a:pt x="119" y="112"/>
                      <a:pt x="123" y="114"/>
                    </a:cubicBezTo>
                    <a:cubicBezTo>
                      <a:pt x="128" y="114"/>
                      <a:pt x="128" y="121"/>
                      <a:pt x="133" y="126"/>
                    </a:cubicBezTo>
                    <a:cubicBezTo>
                      <a:pt x="137" y="133"/>
                      <a:pt x="139" y="140"/>
                      <a:pt x="142" y="144"/>
                    </a:cubicBezTo>
                    <a:cubicBezTo>
                      <a:pt x="144" y="149"/>
                      <a:pt x="160" y="154"/>
                      <a:pt x="163" y="161"/>
                    </a:cubicBezTo>
                    <a:cubicBezTo>
                      <a:pt x="167" y="165"/>
                      <a:pt x="179" y="172"/>
                      <a:pt x="188" y="175"/>
                    </a:cubicBezTo>
                    <a:cubicBezTo>
                      <a:pt x="195" y="177"/>
                      <a:pt x="205" y="189"/>
                      <a:pt x="209" y="189"/>
                    </a:cubicBezTo>
                    <a:cubicBezTo>
                      <a:pt x="214" y="189"/>
                      <a:pt x="228" y="196"/>
                      <a:pt x="228" y="196"/>
                    </a:cubicBezTo>
                    <a:lnTo>
                      <a:pt x="230" y="210"/>
                    </a:lnTo>
                    <a:lnTo>
                      <a:pt x="232" y="210"/>
                    </a:lnTo>
                    <a:cubicBezTo>
                      <a:pt x="239" y="208"/>
                      <a:pt x="244" y="215"/>
                      <a:pt x="249" y="215"/>
                    </a:cubicBezTo>
                    <a:cubicBezTo>
                      <a:pt x="251" y="215"/>
                      <a:pt x="256" y="217"/>
                      <a:pt x="258" y="219"/>
                    </a:cubicBezTo>
                    <a:cubicBezTo>
                      <a:pt x="258" y="208"/>
                      <a:pt x="263" y="200"/>
                      <a:pt x="267" y="196"/>
                    </a:cubicBezTo>
                    <a:cubicBezTo>
                      <a:pt x="272" y="193"/>
                      <a:pt x="263" y="184"/>
                      <a:pt x="265" y="177"/>
                    </a:cubicBezTo>
                    <a:cubicBezTo>
                      <a:pt x="265" y="170"/>
                      <a:pt x="249" y="168"/>
                      <a:pt x="251" y="161"/>
                    </a:cubicBezTo>
                    <a:cubicBezTo>
                      <a:pt x="253" y="156"/>
                      <a:pt x="265" y="156"/>
                      <a:pt x="272" y="154"/>
                    </a:cubicBezTo>
                    <a:cubicBezTo>
                      <a:pt x="277" y="151"/>
                      <a:pt x="272" y="142"/>
                      <a:pt x="279" y="142"/>
                    </a:cubicBezTo>
                    <a:cubicBezTo>
                      <a:pt x="284" y="142"/>
                      <a:pt x="286" y="135"/>
                      <a:pt x="288" y="131"/>
                    </a:cubicBezTo>
                    <a:cubicBezTo>
                      <a:pt x="291" y="126"/>
                      <a:pt x="300" y="131"/>
                      <a:pt x="305" y="126"/>
                    </a:cubicBezTo>
                    <a:cubicBezTo>
                      <a:pt x="309" y="124"/>
                      <a:pt x="316" y="121"/>
                      <a:pt x="319" y="124"/>
                    </a:cubicBezTo>
                    <a:cubicBezTo>
                      <a:pt x="321" y="126"/>
                      <a:pt x="314" y="137"/>
                      <a:pt x="312" y="142"/>
                    </a:cubicBezTo>
                    <a:cubicBezTo>
                      <a:pt x="321" y="140"/>
                      <a:pt x="333" y="140"/>
                      <a:pt x="335" y="137"/>
                    </a:cubicBezTo>
                    <a:cubicBezTo>
                      <a:pt x="339" y="133"/>
                      <a:pt x="351" y="142"/>
                      <a:pt x="356" y="133"/>
                    </a:cubicBezTo>
                    <a:cubicBezTo>
                      <a:pt x="360" y="126"/>
                      <a:pt x="374" y="131"/>
                      <a:pt x="365" y="12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8" name="Freeform 458">
                <a:extLst>
                  <a:ext uri="{FF2B5EF4-FFF2-40B4-BE49-F238E27FC236}">
                    <a16:creationId xmlns:a16="http://schemas.microsoft.com/office/drawing/2014/main" id="{B5D9B6E3-DC1D-D577-D9C6-FFDE839EB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729"/>
                <a:ext cx="224" cy="132"/>
              </a:xfrm>
              <a:custGeom>
                <a:avLst/>
                <a:gdLst>
                  <a:gd name="T0" fmla="*/ 365 w 374"/>
                  <a:gd name="T1" fmla="*/ 124 h 219"/>
                  <a:gd name="T2" fmla="*/ 365 w 374"/>
                  <a:gd name="T3" fmla="*/ 124 h 219"/>
                  <a:gd name="T4" fmla="*/ 335 w 374"/>
                  <a:gd name="T5" fmla="*/ 110 h 219"/>
                  <a:gd name="T6" fmla="*/ 319 w 374"/>
                  <a:gd name="T7" fmla="*/ 110 h 219"/>
                  <a:gd name="T8" fmla="*/ 300 w 374"/>
                  <a:gd name="T9" fmla="*/ 105 h 219"/>
                  <a:gd name="T10" fmla="*/ 277 w 374"/>
                  <a:gd name="T11" fmla="*/ 121 h 219"/>
                  <a:gd name="T12" fmla="*/ 267 w 374"/>
                  <a:gd name="T13" fmla="*/ 124 h 219"/>
                  <a:gd name="T14" fmla="*/ 249 w 374"/>
                  <a:gd name="T15" fmla="*/ 114 h 219"/>
                  <a:gd name="T16" fmla="*/ 230 w 374"/>
                  <a:gd name="T17" fmla="*/ 107 h 219"/>
                  <a:gd name="T18" fmla="*/ 218 w 374"/>
                  <a:gd name="T19" fmla="*/ 86 h 219"/>
                  <a:gd name="T20" fmla="*/ 214 w 374"/>
                  <a:gd name="T21" fmla="*/ 65 h 219"/>
                  <a:gd name="T22" fmla="*/ 198 w 374"/>
                  <a:gd name="T23" fmla="*/ 53 h 219"/>
                  <a:gd name="T24" fmla="*/ 156 w 374"/>
                  <a:gd name="T25" fmla="*/ 51 h 219"/>
                  <a:gd name="T26" fmla="*/ 128 w 374"/>
                  <a:gd name="T27" fmla="*/ 53 h 219"/>
                  <a:gd name="T28" fmla="*/ 102 w 374"/>
                  <a:gd name="T29" fmla="*/ 25 h 219"/>
                  <a:gd name="T30" fmla="*/ 95 w 374"/>
                  <a:gd name="T31" fmla="*/ 35 h 219"/>
                  <a:gd name="T32" fmla="*/ 70 w 374"/>
                  <a:gd name="T33" fmla="*/ 30 h 219"/>
                  <a:gd name="T34" fmla="*/ 67 w 374"/>
                  <a:gd name="T35" fmla="*/ 0 h 219"/>
                  <a:gd name="T36" fmla="*/ 58 w 374"/>
                  <a:gd name="T37" fmla="*/ 33 h 219"/>
                  <a:gd name="T38" fmla="*/ 56 w 374"/>
                  <a:gd name="T39" fmla="*/ 0 h 219"/>
                  <a:gd name="T40" fmla="*/ 2 w 374"/>
                  <a:gd name="T41" fmla="*/ 14 h 219"/>
                  <a:gd name="T42" fmla="*/ 0 w 374"/>
                  <a:gd name="T43" fmla="*/ 107 h 219"/>
                  <a:gd name="T44" fmla="*/ 14 w 374"/>
                  <a:gd name="T45" fmla="*/ 112 h 219"/>
                  <a:gd name="T46" fmla="*/ 21 w 374"/>
                  <a:gd name="T47" fmla="*/ 100 h 219"/>
                  <a:gd name="T48" fmla="*/ 37 w 374"/>
                  <a:gd name="T49" fmla="*/ 91 h 219"/>
                  <a:gd name="T50" fmla="*/ 44 w 374"/>
                  <a:gd name="T51" fmla="*/ 81 h 219"/>
                  <a:gd name="T52" fmla="*/ 53 w 374"/>
                  <a:gd name="T53" fmla="*/ 77 h 219"/>
                  <a:gd name="T54" fmla="*/ 67 w 374"/>
                  <a:gd name="T55" fmla="*/ 81 h 219"/>
                  <a:gd name="T56" fmla="*/ 84 w 374"/>
                  <a:gd name="T57" fmla="*/ 86 h 219"/>
                  <a:gd name="T58" fmla="*/ 93 w 374"/>
                  <a:gd name="T59" fmla="*/ 110 h 219"/>
                  <a:gd name="T60" fmla="*/ 123 w 374"/>
                  <a:gd name="T61" fmla="*/ 114 h 219"/>
                  <a:gd name="T62" fmla="*/ 133 w 374"/>
                  <a:gd name="T63" fmla="*/ 126 h 219"/>
                  <a:gd name="T64" fmla="*/ 142 w 374"/>
                  <a:gd name="T65" fmla="*/ 144 h 219"/>
                  <a:gd name="T66" fmla="*/ 163 w 374"/>
                  <a:gd name="T67" fmla="*/ 161 h 219"/>
                  <a:gd name="T68" fmla="*/ 188 w 374"/>
                  <a:gd name="T69" fmla="*/ 175 h 219"/>
                  <a:gd name="T70" fmla="*/ 209 w 374"/>
                  <a:gd name="T71" fmla="*/ 189 h 219"/>
                  <a:gd name="T72" fmla="*/ 228 w 374"/>
                  <a:gd name="T73" fmla="*/ 196 h 219"/>
                  <a:gd name="T74" fmla="*/ 230 w 374"/>
                  <a:gd name="T75" fmla="*/ 210 h 219"/>
                  <a:gd name="T76" fmla="*/ 232 w 374"/>
                  <a:gd name="T77" fmla="*/ 210 h 219"/>
                  <a:gd name="T78" fmla="*/ 249 w 374"/>
                  <a:gd name="T79" fmla="*/ 215 h 219"/>
                  <a:gd name="T80" fmla="*/ 258 w 374"/>
                  <a:gd name="T81" fmla="*/ 219 h 219"/>
                  <a:gd name="T82" fmla="*/ 267 w 374"/>
                  <a:gd name="T83" fmla="*/ 196 h 219"/>
                  <a:gd name="T84" fmla="*/ 265 w 374"/>
                  <a:gd name="T85" fmla="*/ 177 h 219"/>
                  <a:gd name="T86" fmla="*/ 251 w 374"/>
                  <a:gd name="T87" fmla="*/ 161 h 219"/>
                  <a:gd name="T88" fmla="*/ 272 w 374"/>
                  <a:gd name="T89" fmla="*/ 154 h 219"/>
                  <a:gd name="T90" fmla="*/ 279 w 374"/>
                  <a:gd name="T91" fmla="*/ 142 h 219"/>
                  <a:gd name="T92" fmla="*/ 288 w 374"/>
                  <a:gd name="T93" fmla="*/ 131 h 219"/>
                  <a:gd name="T94" fmla="*/ 305 w 374"/>
                  <a:gd name="T95" fmla="*/ 126 h 219"/>
                  <a:gd name="T96" fmla="*/ 319 w 374"/>
                  <a:gd name="T97" fmla="*/ 124 h 219"/>
                  <a:gd name="T98" fmla="*/ 312 w 374"/>
                  <a:gd name="T99" fmla="*/ 142 h 219"/>
                  <a:gd name="T100" fmla="*/ 335 w 374"/>
                  <a:gd name="T101" fmla="*/ 137 h 219"/>
                  <a:gd name="T102" fmla="*/ 356 w 374"/>
                  <a:gd name="T103" fmla="*/ 133 h 219"/>
                  <a:gd name="T104" fmla="*/ 365 w 374"/>
                  <a:gd name="T105" fmla="*/ 124 h 219"/>
                  <a:gd name="T106" fmla="*/ 365 w 374"/>
                  <a:gd name="T107" fmla="*/ 12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4" h="219">
                    <a:moveTo>
                      <a:pt x="365" y="124"/>
                    </a:moveTo>
                    <a:lnTo>
                      <a:pt x="365" y="124"/>
                    </a:lnTo>
                    <a:cubicBezTo>
                      <a:pt x="356" y="114"/>
                      <a:pt x="337" y="105"/>
                      <a:pt x="335" y="110"/>
                    </a:cubicBezTo>
                    <a:cubicBezTo>
                      <a:pt x="335" y="114"/>
                      <a:pt x="323" y="114"/>
                      <a:pt x="319" y="110"/>
                    </a:cubicBezTo>
                    <a:cubicBezTo>
                      <a:pt x="314" y="105"/>
                      <a:pt x="312" y="98"/>
                      <a:pt x="300" y="105"/>
                    </a:cubicBezTo>
                    <a:cubicBezTo>
                      <a:pt x="286" y="110"/>
                      <a:pt x="279" y="117"/>
                      <a:pt x="277" y="121"/>
                    </a:cubicBezTo>
                    <a:cubicBezTo>
                      <a:pt x="277" y="126"/>
                      <a:pt x="267" y="131"/>
                      <a:pt x="267" y="124"/>
                    </a:cubicBezTo>
                    <a:cubicBezTo>
                      <a:pt x="267" y="117"/>
                      <a:pt x="256" y="114"/>
                      <a:pt x="249" y="114"/>
                    </a:cubicBezTo>
                    <a:cubicBezTo>
                      <a:pt x="242" y="112"/>
                      <a:pt x="232" y="114"/>
                      <a:pt x="230" y="107"/>
                    </a:cubicBezTo>
                    <a:cubicBezTo>
                      <a:pt x="230" y="103"/>
                      <a:pt x="221" y="93"/>
                      <a:pt x="218" y="86"/>
                    </a:cubicBezTo>
                    <a:cubicBezTo>
                      <a:pt x="218" y="79"/>
                      <a:pt x="221" y="67"/>
                      <a:pt x="214" y="65"/>
                    </a:cubicBezTo>
                    <a:cubicBezTo>
                      <a:pt x="207" y="65"/>
                      <a:pt x="202" y="53"/>
                      <a:pt x="198" y="53"/>
                    </a:cubicBezTo>
                    <a:cubicBezTo>
                      <a:pt x="191" y="53"/>
                      <a:pt x="158" y="53"/>
                      <a:pt x="156" y="51"/>
                    </a:cubicBezTo>
                    <a:cubicBezTo>
                      <a:pt x="151" y="51"/>
                      <a:pt x="128" y="58"/>
                      <a:pt x="128" y="53"/>
                    </a:cubicBezTo>
                    <a:cubicBezTo>
                      <a:pt x="126" y="49"/>
                      <a:pt x="112" y="33"/>
                      <a:pt x="102" y="25"/>
                    </a:cubicBezTo>
                    <a:cubicBezTo>
                      <a:pt x="102" y="30"/>
                      <a:pt x="100" y="33"/>
                      <a:pt x="95" y="35"/>
                    </a:cubicBezTo>
                    <a:cubicBezTo>
                      <a:pt x="81" y="46"/>
                      <a:pt x="65" y="44"/>
                      <a:pt x="70" y="30"/>
                    </a:cubicBezTo>
                    <a:cubicBezTo>
                      <a:pt x="74" y="16"/>
                      <a:pt x="77" y="0"/>
                      <a:pt x="67" y="0"/>
                    </a:cubicBezTo>
                    <a:cubicBezTo>
                      <a:pt x="60" y="0"/>
                      <a:pt x="65" y="30"/>
                      <a:pt x="58" y="33"/>
                    </a:cubicBezTo>
                    <a:cubicBezTo>
                      <a:pt x="53" y="33"/>
                      <a:pt x="51" y="12"/>
                      <a:pt x="56" y="0"/>
                    </a:cubicBezTo>
                    <a:lnTo>
                      <a:pt x="2" y="14"/>
                    </a:lnTo>
                    <a:lnTo>
                      <a:pt x="0" y="107"/>
                    </a:lnTo>
                    <a:cubicBezTo>
                      <a:pt x="5" y="110"/>
                      <a:pt x="9" y="112"/>
                      <a:pt x="14" y="112"/>
                    </a:cubicBezTo>
                    <a:cubicBezTo>
                      <a:pt x="23" y="112"/>
                      <a:pt x="21" y="105"/>
                      <a:pt x="21" y="100"/>
                    </a:cubicBezTo>
                    <a:cubicBezTo>
                      <a:pt x="21" y="95"/>
                      <a:pt x="30" y="88"/>
                      <a:pt x="37" y="91"/>
                    </a:cubicBezTo>
                    <a:cubicBezTo>
                      <a:pt x="44" y="91"/>
                      <a:pt x="42" y="81"/>
                      <a:pt x="44" y="81"/>
                    </a:cubicBezTo>
                    <a:cubicBezTo>
                      <a:pt x="46" y="81"/>
                      <a:pt x="51" y="79"/>
                      <a:pt x="53" y="77"/>
                    </a:cubicBezTo>
                    <a:cubicBezTo>
                      <a:pt x="56" y="74"/>
                      <a:pt x="65" y="77"/>
                      <a:pt x="67" y="81"/>
                    </a:cubicBezTo>
                    <a:cubicBezTo>
                      <a:pt x="72" y="84"/>
                      <a:pt x="79" y="86"/>
                      <a:pt x="84" y="86"/>
                    </a:cubicBezTo>
                    <a:cubicBezTo>
                      <a:pt x="91" y="88"/>
                      <a:pt x="93" y="105"/>
                      <a:pt x="93" y="110"/>
                    </a:cubicBezTo>
                    <a:cubicBezTo>
                      <a:pt x="93" y="114"/>
                      <a:pt x="119" y="112"/>
                      <a:pt x="123" y="114"/>
                    </a:cubicBezTo>
                    <a:cubicBezTo>
                      <a:pt x="128" y="114"/>
                      <a:pt x="128" y="121"/>
                      <a:pt x="133" y="126"/>
                    </a:cubicBezTo>
                    <a:cubicBezTo>
                      <a:pt x="137" y="133"/>
                      <a:pt x="139" y="140"/>
                      <a:pt x="142" y="144"/>
                    </a:cubicBezTo>
                    <a:cubicBezTo>
                      <a:pt x="144" y="149"/>
                      <a:pt x="160" y="154"/>
                      <a:pt x="163" y="161"/>
                    </a:cubicBezTo>
                    <a:cubicBezTo>
                      <a:pt x="167" y="165"/>
                      <a:pt x="179" y="172"/>
                      <a:pt x="188" y="175"/>
                    </a:cubicBezTo>
                    <a:cubicBezTo>
                      <a:pt x="195" y="177"/>
                      <a:pt x="205" y="189"/>
                      <a:pt x="209" y="189"/>
                    </a:cubicBezTo>
                    <a:cubicBezTo>
                      <a:pt x="214" y="189"/>
                      <a:pt x="228" y="196"/>
                      <a:pt x="228" y="196"/>
                    </a:cubicBezTo>
                    <a:lnTo>
                      <a:pt x="230" y="210"/>
                    </a:lnTo>
                    <a:lnTo>
                      <a:pt x="232" y="210"/>
                    </a:lnTo>
                    <a:cubicBezTo>
                      <a:pt x="239" y="208"/>
                      <a:pt x="244" y="215"/>
                      <a:pt x="249" y="215"/>
                    </a:cubicBezTo>
                    <a:cubicBezTo>
                      <a:pt x="251" y="215"/>
                      <a:pt x="256" y="217"/>
                      <a:pt x="258" y="219"/>
                    </a:cubicBezTo>
                    <a:cubicBezTo>
                      <a:pt x="258" y="208"/>
                      <a:pt x="263" y="200"/>
                      <a:pt x="267" y="196"/>
                    </a:cubicBezTo>
                    <a:cubicBezTo>
                      <a:pt x="272" y="193"/>
                      <a:pt x="263" y="184"/>
                      <a:pt x="265" y="177"/>
                    </a:cubicBezTo>
                    <a:cubicBezTo>
                      <a:pt x="265" y="170"/>
                      <a:pt x="249" y="168"/>
                      <a:pt x="251" y="161"/>
                    </a:cubicBezTo>
                    <a:cubicBezTo>
                      <a:pt x="253" y="156"/>
                      <a:pt x="265" y="156"/>
                      <a:pt x="272" y="154"/>
                    </a:cubicBezTo>
                    <a:cubicBezTo>
                      <a:pt x="277" y="151"/>
                      <a:pt x="272" y="142"/>
                      <a:pt x="279" y="142"/>
                    </a:cubicBezTo>
                    <a:cubicBezTo>
                      <a:pt x="284" y="142"/>
                      <a:pt x="286" y="135"/>
                      <a:pt x="288" y="131"/>
                    </a:cubicBezTo>
                    <a:cubicBezTo>
                      <a:pt x="291" y="126"/>
                      <a:pt x="300" y="131"/>
                      <a:pt x="305" y="126"/>
                    </a:cubicBezTo>
                    <a:cubicBezTo>
                      <a:pt x="309" y="124"/>
                      <a:pt x="316" y="121"/>
                      <a:pt x="319" y="124"/>
                    </a:cubicBezTo>
                    <a:cubicBezTo>
                      <a:pt x="321" y="126"/>
                      <a:pt x="314" y="137"/>
                      <a:pt x="312" y="142"/>
                    </a:cubicBezTo>
                    <a:cubicBezTo>
                      <a:pt x="321" y="140"/>
                      <a:pt x="333" y="140"/>
                      <a:pt x="335" y="137"/>
                    </a:cubicBezTo>
                    <a:cubicBezTo>
                      <a:pt x="339" y="133"/>
                      <a:pt x="351" y="142"/>
                      <a:pt x="356" y="133"/>
                    </a:cubicBezTo>
                    <a:cubicBezTo>
                      <a:pt x="360" y="126"/>
                      <a:pt x="374" y="131"/>
                      <a:pt x="365" y="124"/>
                    </a:cubicBezTo>
                    <a:lnTo>
                      <a:pt x="365" y="12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79" name="Freeform 459">
                <a:extLst>
                  <a:ext uri="{FF2B5EF4-FFF2-40B4-BE49-F238E27FC236}">
                    <a16:creationId xmlns:a16="http://schemas.microsoft.com/office/drawing/2014/main" id="{E5F58F4E-8FF0-FB32-C6D2-20BF19394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8" y="1405"/>
                <a:ext cx="42" cy="16"/>
              </a:xfrm>
              <a:custGeom>
                <a:avLst/>
                <a:gdLst>
                  <a:gd name="T0" fmla="*/ 33 w 70"/>
                  <a:gd name="T1" fmla="*/ 3 h 26"/>
                  <a:gd name="T2" fmla="*/ 33 w 70"/>
                  <a:gd name="T3" fmla="*/ 3 h 26"/>
                  <a:gd name="T4" fmla="*/ 5 w 70"/>
                  <a:gd name="T5" fmla="*/ 10 h 26"/>
                  <a:gd name="T6" fmla="*/ 45 w 70"/>
                  <a:gd name="T7" fmla="*/ 19 h 26"/>
                  <a:gd name="T8" fmla="*/ 70 w 70"/>
                  <a:gd name="T9" fmla="*/ 17 h 26"/>
                  <a:gd name="T10" fmla="*/ 33 w 70"/>
                  <a:gd name="T11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26">
                    <a:moveTo>
                      <a:pt x="33" y="3"/>
                    </a:moveTo>
                    <a:lnTo>
                      <a:pt x="33" y="3"/>
                    </a:lnTo>
                    <a:cubicBezTo>
                      <a:pt x="28" y="5"/>
                      <a:pt x="0" y="5"/>
                      <a:pt x="5" y="10"/>
                    </a:cubicBezTo>
                    <a:cubicBezTo>
                      <a:pt x="10" y="17"/>
                      <a:pt x="35" y="14"/>
                      <a:pt x="45" y="19"/>
                    </a:cubicBezTo>
                    <a:cubicBezTo>
                      <a:pt x="56" y="26"/>
                      <a:pt x="70" y="21"/>
                      <a:pt x="70" y="17"/>
                    </a:cubicBezTo>
                    <a:cubicBezTo>
                      <a:pt x="70" y="10"/>
                      <a:pt x="35" y="0"/>
                      <a:pt x="33" y="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0" name="Freeform 460">
                <a:extLst>
                  <a:ext uri="{FF2B5EF4-FFF2-40B4-BE49-F238E27FC236}">
                    <a16:creationId xmlns:a16="http://schemas.microsoft.com/office/drawing/2014/main" id="{F33CF770-802D-A948-2D50-707F7C29D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8" y="1405"/>
                <a:ext cx="42" cy="16"/>
              </a:xfrm>
              <a:custGeom>
                <a:avLst/>
                <a:gdLst>
                  <a:gd name="T0" fmla="*/ 33 w 70"/>
                  <a:gd name="T1" fmla="*/ 3 h 26"/>
                  <a:gd name="T2" fmla="*/ 33 w 70"/>
                  <a:gd name="T3" fmla="*/ 3 h 26"/>
                  <a:gd name="T4" fmla="*/ 5 w 70"/>
                  <a:gd name="T5" fmla="*/ 10 h 26"/>
                  <a:gd name="T6" fmla="*/ 45 w 70"/>
                  <a:gd name="T7" fmla="*/ 19 h 26"/>
                  <a:gd name="T8" fmla="*/ 70 w 70"/>
                  <a:gd name="T9" fmla="*/ 17 h 26"/>
                  <a:gd name="T10" fmla="*/ 33 w 70"/>
                  <a:gd name="T11" fmla="*/ 3 h 26"/>
                  <a:gd name="T12" fmla="*/ 33 w 70"/>
                  <a:gd name="T1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6">
                    <a:moveTo>
                      <a:pt x="33" y="3"/>
                    </a:moveTo>
                    <a:lnTo>
                      <a:pt x="33" y="3"/>
                    </a:lnTo>
                    <a:cubicBezTo>
                      <a:pt x="28" y="5"/>
                      <a:pt x="0" y="5"/>
                      <a:pt x="5" y="10"/>
                    </a:cubicBezTo>
                    <a:cubicBezTo>
                      <a:pt x="10" y="17"/>
                      <a:pt x="35" y="14"/>
                      <a:pt x="45" y="19"/>
                    </a:cubicBezTo>
                    <a:cubicBezTo>
                      <a:pt x="56" y="26"/>
                      <a:pt x="70" y="21"/>
                      <a:pt x="70" y="17"/>
                    </a:cubicBezTo>
                    <a:cubicBezTo>
                      <a:pt x="70" y="10"/>
                      <a:pt x="35" y="0"/>
                      <a:pt x="33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1" name="Freeform 461">
                <a:extLst>
                  <a:ext uri="{FF2B5EF4-FFF2-40B4-BE49-F238E27FC236}">
                    <a16:creationId xmlns:a16="http://schemas.microsoft.com/office/drawing/2014/main" id="{D7400E49-BB2A-1833-CCE7-D91BB4387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8" y="1405"/>
                <a:ext cx="42" cy="16"/>
              </a:xfrm>
              <a:custGeom>
                <a:avLst/>
                <a:gdLst>
                  <a:gd name="T0" fmla="*/ 33 w 70"/>
                  <a:gd name="T1" fmla="*/ 3 h 26"/>
                  <a:gd name="T2" fmla="*/ 33 w 70"/>
                  <a:gd name="T3" fmla="*/ 3 h 26"/>
                  <a:gd name="T4" fmla="*/ 5 w 70"/>
                  <a:gd name="T5" fmla="*/ 10 h 26"/>
                  <a:gd name="T6" fmla="*/ 45 w 70"/>
                  <a:gd name="T7" fmla="*/ 19 h 26"/>
                  <a:gd name="T8" fmla="*/ 70 w 70"/>
                  <a:gd name="T9" fmla="*/ 17 h 26"/>
                  <a:gd name="T10" fmla="*/ 33 w 70"/>
                  <a:gd name="T11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26">
                    <a:moveTo>
                      <a:pt x="33" y="3"/>
                    </a:moveTo>
                    <a:lnTo>
                      <a:pt x="33" y="3"/>
                    </a:lnTo>
                    <a:cubicBezTo>
                      <a:pt x="28" y="5"/>
                      <a:pt x="0" y="5"/>
                      <a:pt x="5" y="10"/>
                    </a:cubicBezTo>
                    <a:cubicBezTo>
                      <a:pt x="10" y="17"/>
                      <a:pt x="35" y="14"/>
                      <a:pt x="45" y="19"/>
                    </a:cubicBezTo>
                    <a:cubicBezTo>
                      <a:pt x="56" y="26"/>
                      <a:pt x="70" y="21"/>
                      <a:pt x="70" y="17"/>
                    </a:cubicBezTo>
                    <a:cubicBezTo>
                      <a:pt x="70" y="10"/>
                      <a:pt x="35" y="0"/>
                      <a:pt x="33" y="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2" name="Freeform 462">
                <a:extLst>
                  <a:ext uri="{FF2B5EF4-FFF2-40B4-BE49-F238E27FC236}">
                    <a16:creationId xmlns:a16="http://schemas.microsoft.com/office/drawing/2014/main" id="{C4D291AA-D661-A7FB-0FFE-7ACB02727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8" y="1405"/>
                <a:ext cx="42" cy="16"/>
              </a:xfrm>
              <a:custGeom>
                <a:avLst/>
                <a:gdLst>
                  <a:gd name="T0" fmla="*/ 33 w 70"/>
                  <a:gd name="T1" fmla="*/ 3 h 26"/>
                  <a:gd name="T2" fmla="*/ 33 w 70"/>
                  <a:gd name="T3" fmla="*/ 3 h 26"/>
                  <a:gd name="T4" fmla="*/ 5 w 70"/>
                  <a:gd name="T5" fmla="*/ 10 h 26"/>
                  <a:gd name="T6" fmla="*/ 45 w 70"/>
                  <a:gd name="T7" fmla="*/ 19 h 26"/>
                  <a:gd name="T8" fmla="*/ 70 w 70"/>
                  <a:gd name="T9" fmla="*/ 17 h 26"/>
                  <a:gd name="T10" fmla="*/ 33 w 70"/>
                  <a:gd name="T11" fmla="*/ 3 h 26"/>
                  <a:gd name="T12" fmla="*/ 33 w 70"/>
                  <a:gd name="T1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6">
                    <a:moveTo>
                      <a:pt x="33" y="3"/>
                    </a:moveTo>
                    <a:lnTo>
                      <a:pt x="33" y="3"/>
                    </a:lnTo>
                    <a:cubicBezTo>
                      <a:pt x="28" y="5"/>
                      <a:pt x="0" y="5"/>
                      <a:pt x="5" y="10"/>
                    </a:cubicBezTo>
                    <a:cubicBezTo>
                      <a:pt x="10" y="17"/>
                      <a:pt x="35" y="14"/>
                      <a:pt x="45" y="19"/>
                    </a:cubicBezTo>
                    <a:cubicBezTo>
                      <a:pt x="56" y="26"/>
                      <a:pt x="70" y="21"/>
                      <a:pt x="70" y="17"/>
                    </a:cubicBezTo>
                    <a:cubicBezTo>
                      <a:pt x="70" y="10"/>
                      <a:pt x="35" y="0"/>
                      <a:pt x="33" y="3"/>
                    </a:cubicBezTo>
                    <a:lnTo>
                      <a:pt x="33" y="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3" name="Freeform 463">
                <a:extLst>
                  <a:ext uri="{FF2B5EF4-FFF2-40B4-BE49-F238E27FC236}">
                    <a16:creationId xmlns:a16="http://schemas.microsoft.com/office/drawing/2014/main" id="{D1A5AB58-C904-3889-0749-A616E35FE7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2" y="1729"/>
                <a:ext cx="218" cy="220"/>
              </a:xfrm>
              <a:custGeom>
                <a:avLst/>
                <a:gdLst>
                  <a:gd name="T0" fmla="*/ 342 w 363"/>
                  <a:gd name="T1" fmla="*/ 40 h 366"/>
                  <a:gd name="T2" fmla="*/ 275 w 363"/>
                  <a:gd name="T3" fmla="*/ 12 h 366"/>
                  <a:gd name="T4" fmla="*/ 261 w 363"/>
                  <a:gd name="T5" fmla="*/ 40 h 366"/>
                  <a:gd name="T6" fmla="*/ 235 w 363"/>
                  <a:gd name="T7" fmla="*/ 67 h 366"/>
                  <a:gd name="T8" fmla="*/ 224 w 363"/>
                  <a:gd name="T9" fmla="*/ 91 h 366"/>
                  <a:gd name="T10" fmla="*/ 235 w 363"/>
                  <a:gd name="T11" fmla="*/ 103 h 366"/>
                  <a:gd name="T12" fmla="*/ 233 w 363"/>
                  <a:gd name="T13" fmla="*/ 86 h 366"/>
                  <a:gd name="T14" fmla="*/ 284 w 363"/>
                  <a:gd name="T15" fmla="*/ 91 h 366"/>
                  <a:gd name="T16" fmla="*/ 328 w 363"/>
                  <a:gd name="T17" fmla="*/ 72 h 366"/>
                  <a:gd name="T18" fmla="*/ 363 w 363"/>
                  <a:gd name="T19" fmla="*/ 35 h 366"/>
                  <a:gd name="T20" fmla="*/ 228 w 363"/>
                  <a:gd name="T21" fmla="*/ 126 h 366"/>
                  <a:gd name="T22" fmla="*/ 224 w 363"/>
                  <a:gd name="T23" fmla="*/ 156 h 366"/>
                  <a:gd name="T24" fmla="*/ 200 w 363"/>
                  <a:gd name="T25" fmla="*/ 205 h 366"/>
                  <a:gd name="T26" fmla="*/ 168 w 363"/>
                  <a:gd name="T27" fmla="*/ 212 h 366"/>
                  <a:gd name="T28" fmla="*/ 138 w 363"/>
                  <a:gd name="T29" fmla="*/ 252 h 366"/>
                  <a:gd name="T30" fmla="*/ 98 w 363"/>
                  <a:gd name="T31" fmla="*/ 259 h 366"/>
                  <a:gd name="T32" fmla="*/ 35 w 363"/>
                  <a:gd name="T33" fmla="*/ 284 h 366"/>
                  <a:gd name="T34" fmla="*/ 59 w 363"/>
                  <a:gd name="T35" fmla="*/ 291 h 366"/>
                  <a:gd name="T36" fmla="*/ 121 w 363"/>
                  <a:gd name="T37" fmla="*/ 298 h 366"/>
                  <a:gd name="T38" fmla="*/ 154 w 363"/>
                  <a:gd name="T39" fmla="*/ 282 h 366"/>
                  <a:gd name="T40" fmla="*/ 186 w 363"/>
                  <a:gd name="T41" fmla="*/ 277 h 366"/>
                  <a:gd name="T42" fmla="*/ 214 w 363"/>
                  <a:gd name="T43" fmla="*/ 266 h 366"/>
                  <a:gd name="T44" fmla="*/ 240 w 363"/>
                  <a:gd name="T45" fmla="*/ 233 h 366"/>
                  <a:gd name="T46" fmla="*/ 266 w 363"/>
                  <a:gd name="T47" fmla="*/ 177 h 366"/>
                  <a:gd name="T48" fmla="*/ 228 w 363"/>
                  <a:gd name="T49" fmla="*/ 126 h 366"/>
                  <a:gd name="T50" fmla="*/ 89 w 363"/>
                  <a:gd name="T51" fmla="*/ 291 h 366"/>
                  <a:gd name="T52" fmla="*/ 66 w 363"/>
                  <a:gd name="T53" fmla="*/ 324 h 366"/>
                  <a:gd name="T54" fmla="*/ 96 w 363"/>
                  <a:gd name="T55" fmla="*/ 312 h 366"/>
                  <a:gd name="T56" fmla="*/ 89 w 363"/>
                  <a:gd name="T57" fmla="*/ 291 h 366"/>
                  <a:gd name="T58" fmla="*/ 47 w 363"/>
                  <a:gd name="T59" fmla="*/ 315 h 366"/>
                  <a:gd name="T60" fmla="*/ 12 w 363"/>
                  <a:gd name="T61" fmla="*/ 308 h 366"/>
                  <a:gd name="T62" fmla="*/ 14 w 363"/>
                  <a:gd name="T63" fmla="*/ 317 h 366"/>
                  <a:gd name="T64" fmla="*/ 26 w 363"/>
                  <a:gd name="T65" fmla="*/ 366 h 366"/>
                  <a:gd name="T66" fmla="*/ 47 w 363"/>
                  <a:gd name="T67" fmla="*/ 31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3" h="366">
                    <a:moveTo>
                      <a:pt x="342" y="40"/>
                    </a:moveTo>
                    <a:lnTo>
                      <a:pt x="342" y="40"/>
                    </a:lnTo>
                    <a:cubicBezTo>
                      <a:pt x="340" y="35"/>
                      <a:pt x="331" y="44"/>
                      <a:pt x="321" y="46"/>
                    </a:cubicBezTo>
                    <a:cubicBezTo>
                      <a:pt x="312" y="46"/>
                      <a:pt x="282" y="23"/>
                      <a:pt x="275" y="12"/>
                    </a:cubicBezTo>
                    <a:cubicBezTo>
                      <a:pt x="268" y="0"/>
                      <a:pt x="256" y="9"/>
                      <a:pt x="261" y="19"/>
                    </a:cubicBezTo>
                    <a:cubicBezTo>
                      <a:pt x="268" y="25"/>
                      <a:pt x="261" y="28"/>
                      <a:pt x="261" y="40"/>
                    </a:cubicBezTo>
                    <a:cubicBezTo>
                      <a:pt x="261" y="51"/>
                      <a:pt x="254" y="51"/>
                      <a:pt x="254" y="58"/>
                    </a:cubicBezTo>
                    <a:cubicBezTo>
                      <a:pt x="256" y="67"/>
                      <a:pt x="244" y="65"/>
                      <a:pt x="235" y="67"/>
                    </a:cubicBezTo>
                    <a:cubicBezTo>
                      <a:pt x="228" y="67"/>
                      <a:pt x="238" y="74"/>
                      <a:pt x="228" y="79"/>
                    </a:cubicBezTo>
                    <a:cubicBezTo>
                      <a:pt x="219" y="84"/>
                      <a:pt x="219" y="88"/>
                      <a:pt x="224" y="91"/>
                    </a:cubicBezTo>
                    <a:cubicBezTo>
                      <a:pt x="228" y="93"/>
                      <a:pt x="226" y="103"/>
                      <a:pt x="224" y="107"/>
                    </a:cubicBezTo>
                    <a:cubicBezTo>
                      <a:pt x="224" y="114"/>
                      <a:pt x="231" y="110"/>
                      <a:pt x="235" y="103"/>
                    </a:cubicBezTo>
                    <a:cubicBezTo>
                      <a:pt x="240" y="98"/>
                      <a:pt x="244" y="107"/>
                      <a:pt x="247" y="100"/>
                    </a:cubicBezTo>
                    <a:cubicBezTo>
                      <a:pt x="247" y="95"/>
                      <a:pt x="233" y="91"/>
                      <a:pt x="233" y="86"/>
                    </a:cubicBezTo>
                    <a:cubicBezTo>
                      <a:pt x="235" y="79"/>
                      <a:pt x="244" y="86"/>
                      <a:pt x="251" y="84"/>
                    </a:cubicBezTo>
                    <a:cubicBezTo>
                      <a:pt x="259" y="79"/>
                      <a:pt x="275" y="84"/>
                      <a:pt x="284" y="91"/>
                    </a:cubicBezTo>
                    <a:cubicBezTo>
                      <a:pt x="293" y="100"/>
                      <a:pt x="296" y="95"/>
                      <a:pt x="298" y="86"/>
                    </a:cubicBezTo>
                    <a:cubicBezTo>
                      <a:pt x="300" y="77"/>
                      <a:pt x="314" y="72"/>
                      <a:pt x="328" y="72"/>
                    </a:cubicBezTo>
                    <a:cubicBezTo>
                      <a:pt x="342" y="72"/>
                      <a:pt x="345" y="65"/>
                      <a:pt x="340" y="60"/>
                    </a:cubicBezTo>
                    <a:cubicBezTo>
                      <a:pt x="335" y="58"/>
                      <a:pt x="363" y="40"/>
                      <a:pt x="363" y="35"/>
                    </a:cubicBezTo>
                    <a:cubicBezTo>
                      <a:pt x="361" y="30"/>
                      <a:pt x="347" y="46"/>
                      <a:pt x="342" y="40"/>
                    </a:cubicBezTo>
                    <a:close/>
                    <a:moveTo>
                      <a:pt x="228" y="126"/>
                    </a:moveTo>
                    <a:lnTo>
                      <a:pt x="228" y="126"/>
                    </a:lnTo>
                    <a:cubicBezTo>
                      <a:pt x="221" y="131"/>
                      <a:pt x="217" y="149"/>
                      <a:pt x="224" y="156"/>
                    </a:cubicBezTo>
                    <a:cubicBezTo>
                      <a:pt x="231" y="161"/>
                      <a:pt x="212" y="172"/>
                      <a:pt x="214" y="184"/>
                    </a:cubicBezTo>
                    <a:cubicBezTo>
                      <a:pt x="214" y="196"/>
                      <a:pt x="203" y="196"/>
                      <a:pt x="200" y="205"/>
                    </a:cubicBezTo>
                    <a:cubicBezTo>
                      <a:pt x="198" y="212"/>
                      <a:pt x="191" y="212"/>
                      <a:pt x="179" y="219"/>
                    </a:cubicBezTo>
                    <a:cubicBezTo>
                      <a:pt x="170" y="228"/>
                      <a:pt x="163" y="219"/>
                      <a:pt x="168" y="212"/>
                    </a:cubicBezTo>
                    <a:cubicBezTo>
                      <a:pt x="170" y="208"/>
                      <a:pt x="152" y="217"/>
                      <a:pt x="152" y="228"/>
                    </a:cubicBezTo>
                    <a:cubicBezTo>
                      <a:pt x="152" y="242"/>
                      <a:pt x="133" y="245"/>
                      <a:pt x="138" y="252"/>
                    </a:cubicBezTo>
                    <a:cubicBezTo>
                      <a:pt x="142" y="256"/>
                      <a:pt x="124" y="261"/>
                      <a:pt x="124" y="256"/>
                    </a:cubicBezTo>
                    <a:cubicBezTo>
                      <a:pt x="126" y="249"/>
                      <a:pt x="114" y="252"/>
                      <a:pt x="98" y="259"/>
                    </a:cubicBezTo>
                    <a:cubicBezTo>
                      <a:pt x="84" y="263"/>
                      <a:pt x="75" y="252"/>
                      <a:pt x="68" y="261"/>
                    </a:cubicBezTo>
                    <a:cubicBezTo>
                      <a:pt x="59" y="268"/>
                      <a:pt x="45" y="282"/>
                      <a:pt x="35" y="284"/>
                    </a:cubicBezTo>
                    <a:cubicBezTo>
                      <a:pt x="24" y="287"/>
                      <a:pt x="31" y="301"/>
                      <a:pt x="35" y="298"/>
                    </a:cubicBezTo>
                    <a:cubicBezTo>
                      <a:pt x="42" y="294"/>
                      <a:pt x="54" y="298"/>
                      <a:pt x="59" y="291"/>
                    </a:cubicBezTo>
                    <a:cubicBezTo>
                      <a:pt x="61" y="287"/>
                      <a:pt x="93" y="280"/>
                      <a:pt x="112" y="280"/>
                    </a:cubicBezTo>
                    <a:cubicBezTo>
                      <a:pt x="131" y="277"/>
                      <a:pt x="119" y="287"/>
                      <a:pt x="121" y="298"/>
                    </a:cubicBezTo>
                    <a:cubicBezTo>
                      <a:pt x="121" y="308"/>
                      <a:pt x="138" y="305"/>
                      <a:pt x="145" y="296"/>
                    </a:cubicBezTo>
                    <a:cubicBezTo>
                      <a:pt x="154" y="287"/>
                      <a:pt x="161" y="287"/>
                      <a:pt x="154" y="282"/>
                    </a:cubicBezTo>
                    <a:cubicBezTo>
                      <a:pt x="147" y="275"/>
                      <a:pt x="154" y="270"/>
                      <a:pt x="159" y="280"/>
                    </a:cubicBezTo>
                    <a:cubicBezTo>
                      <a:pt x="163" y="287"/>
                      <a:pt x="179" y="287"/>
                      <a:pt x="186" y="277"/>
                    </a:cubicBezTo>
                    <a:cubicBezTo>
                      <a:pt x="193" y="266"/>
                      <a:pt x="193" y="280"/>
                      <a:pt x="203" y="277"/>
                    </a:cubicBezTo>
                    <a:cubicBezTo>
                      <a:pt x="210" y="277"/>
                      <a:pt x="214" y="259"/>
                      <a:pt x="214" y="266"/>
                    </a:cubicBezTo>
                    <a:cubicBezTo>
                      <a:pt x="214" y="273"/>
                      <a:pt x="226" y="270"/>
                      <a:pt x="235" y="261"/>
                    </a:cubicBezTo>
                    <a:cubicBezTo>
                      <a:pt x="242" y="254"/>
                      <a:pt x="235" y="240"/>
                      <a:pt x="240" y="233"/>
                    </a:cubicBezTo>
                    <a:cubicBezTo>
                      <a:pt x="244" y="224"/>
                      <a:pt x="249" y="210"/>
                      <a:pt x="244" y="198"/>
                    </a:cubicBezTo>
                    <a:cubicBezTo>
                      <a:pt x="240" y="189"/>
                      <a:pt x="256" y="184"/>
                      <a:pt x="266" y="177"/>
                    </a:cubicBezTo>
                    <a:cubicBezTo>
                      <a:pt x="273" y="168"/>
                      <a:pt x="256" y="131"/>
                      <a:pt x="254" y="119"/>
                    </a:cubicBezTo>
                    <a:cubicBezTo>
                      <a:pt x="254" y="107"/>
                      <a:pt x="233" y="124"/>
                      <a:pt x="228" y="126"/>
                    </a:cubicBezTo>
                    <a:close/>
                    <a:moveTo>
                      <a:pt x="89" y="291"/>
                    </a:moveTo>
                    <a:lnTo>
                      <a:pt x="89" y="291"/>
                    </a:lnTo>
                    <a:cubicBezTo>
                      <a:pt x="86" y="298"/>
                      <a:pt x="80" y="294"/>
                      <a:pt x="70" y="296"/>
                    </a:cubicBezTo>
                    <a:cubicBezTo>
                      <a:pt x="59" y="298"/>
                      <a:pt x="59" y="322"/>
                      <a:pt x="66" y="324"/>
                    </a:cubicBezTo>
                    <a:cubicBezTo>
                      <a:pt x="73" y="327"/>
                      <a:pt x="77" y="327"/>
                      <a:pt x="77" y="320"/>
                    </a:cubicBezTo>
                    <a:cubicBezTo>
                      <a:pt x="80" y="312"/>
                      <a:pt x="91" y="308"/>
                      <a:pt x="96" y="312"/>
                    </a:cubicBezTo>
                    <a:cubicBezTo>
                      <a:pt x="103" y="315"/>
                      <a:pt x="112" y="303"/>
                      <a:pt x="112" y="294"/>
                    </a:cubicBezTo>
                    <a:cubicBezTo>
                      <a:pt x="112" y="284"/>
                      <a:pt x="91" y="284"/>
                      <a:pt x="89" y="291"/>
                    </a:cubicBezTo>
                    <a:close/>
                    <a:moveTo>
                      <a:pt x="47" y="315"/>
                    </a:moveTo>
                    <a:lnTo>
                      <a:pt x="47" y="315"/>
                    </a:lnTo>
                    <a:cubicBezTo>
                      <a:pt x="47" y="308"/>
                      <a:pt x="33" y="310"/>
                      <a:pt x="31" y="305"/>
                    </a:cubicBezTo>
                    <a:cubicBezTo>
                      <a:pt x="31" y="298"/>
                      <a:pt x="21" y="303"/>
                      <a:pt x="12" y="308"/>
                    </a:cubicBezTo>
                    <a:cubicBezTo>
                      <a:pt x="3" y="315"/>
                      <a:pt x="0" y="317"/>
                      <a:pt x="3" y="324"/>
                    </a:cubicBezTo>
                    <a:cubicBezTo>
                      <a:pt x="7" y="331"/>
                      <a:pt x="12" y="324"/>
                      <a:pt x="14" y="317"/>
                    </a:cubicBezTo>
                    <a:cubicBezTo>
                      <a:pt x="19" y="310"/>
                      <a:pt x="24" y="329"/>
                      <a:pt x="19" y="338"/>
                    </a:cubicBezTo>
                    <a:cubicBezTo>
                      <a:pt x="12" y="350"/>
                      <a:pt x="19" y="366"/>
                      <a:pt x="26" y="366"/>
                    </a:cubicBezTo>
                    <a:cubicBezTo>
                      <a:pt x="33" y="364"/>
                      <a:pt x="42" y="340"/>
                      <a:pt x="52" y="329"/>
                    </a:cubicBezTo>
                    <a:cubicBezTo>
                      <a:pt x="61" y="317"/>
                      <a:pt x="47" y="322"/>
                      <a:pt x="47" y="31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4" name="Freeform 464">
                <a:extLst>
                  <a:ext uri="{FF2B5EF4-FFF2-40B4-BE49-F238E27FC236}">
                    <a16:creationId xmlns:a16="http://schemas.microsoft.com/office/drawing/2014/main" id="{D3478FB9-A7BC-4D33-8AEC-A317C13A8D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2" y="1729"/>
                <a:ext cx="218" cy="220"/>
              </a:xfrm>
              <a:custGeom>
                <a:avLst/>
                <a:gdLst>
                  <a:gd name="T0" fmla="*/ 342 w 363"/>
                  <a:gd name="T1" fmla="*/ 40 h 366"/>
                  <a:gd name="T2" fmla="*/ 275 w 363"/>
                  <a:gd name="T3" fmla="*/ 12 h 366"/>
                  <a:gd name="T4" fmla="*/ 261 w 363"/>
                  <a:gd name="T5" fmla="*/ 40 h 366"/>
                  <a:gd name="T6" fmla="*/ 235 w 363"/>
                  <a:gd name="T7" fmla="*/ 67 h 366"/>
                  <a:gd name="T8" fmla="*/ 224 w 363"/>
                  <a:gd name="T9" fmla="*/ 91 h 366"/>
                  <a:gd name="T10" fmla="*/ 235 w 363"/>
                  <a:gd name="T11" fmla="*/ 103 h 366"/>
                  <a:gd name="T12" fmla="*/ 233 w 363"/>
                  <a:gd name="T13" fmla="*/ 86 h 366"/>
                  <a:gd name="T14" fmla="*/ 284 w 363"/>
                  <a:gd name="T15" fmla="*/ 91 h 366"/>
                  <a:gd name="T16" fmla="*/ 328 w 363"/>
                  <a:gd name="T17" fmla="*/ 72 h 366"/>
                  <a:gd name="T18" fmla="*/ 363 w 363"/>
                  <a:gd name="T19" fmla="*/ 35 h 366"/>
                  <a:gd name="T20" fmla="*/ 342 w 363"/>
                  <a:gd name="T21" fmla="*/ 40 h 366"/>
                  <a:gd name="T22" fmla="*/ 228 w 363"/>
                  <a:gd name="T23" fmla="*/ 126 h 366"/>
                  <a:gd name="T24" fmla="*/ 214 w 363"/>
                  <a:gd name="T25" fmla="*/ 184 h 366"/>
                  <a:gd name="T26" fmla="*/ 179 w 363"/>
                  <a:gd name="T27" fmla="*/ 219 h 366"/>
                  <a:gd name="T28" fmla="*/ 152 w 363"/>
                  <a:gd name="T29" fmla="*/ 228 h 366"/>
                  <a:gd name="T30" fmla="*/ 124 w 363"/>
                  <a:gd name="T31" fmla="*/ 256 h 366"/>
                  <a:gd name="T32" fmla="*/ 68 w 363"/>
                  <a:gd name="T33" fmla="*/ 261 h 366"/>
                  <a:gd name="T34" fmla="*/ 35 w 363"/>
                  <a:gd name="T35" fmla="*/ 298 h 366"/>
                  <a:gd name="T36" fmla="*/ 112 w 363"/>
                  <a:gd name="T37" fmla="*/ 280 h 366"/>
                  <a:gd name="T38" fmla="*/ 145 w 363"/>
                  <a:gd name="T39" fmla="*/ 296 h 366"/>
                  <a:gd name="T40" fmla="*/ 159 w 363"/>
                  <a:gd name="T41" fmla="*/ 280 h 366"/>
                  <a:gd name="T42" fmla="*/ 203 w 363"/>
                  <a:gd name="T43" fmla="*/ 277 h 366"/>
                  <a:gd name="T44" fmla="*/ 235 w 363"/>
                  <a:gd name="T45" fmla="*/ 261 h 366"/>
                  <a:gd name="T46" fmla="*/ 244 w 363"/>
                  <a:gd name="T47" fmla="*/ 198 h 366"/>
                  <a:gd name="T48" fmla="*/ 254 w 363"/>
                  <a:gd name="T49" fmla="*/ 119 h 366"/>
                  <a:gd name="T50" fmla="*/ 228 w 363"/>
                  <a:gd name="T51" fmla="*/ 126 h 366"/>
                  <a:gd name="T52" fmla="*/ 89 w 363"/>
                  <a:gd name="T53" fmla="*/ 291 h 366"/>
                  <a:gd name="T54" fmla="*/ 66 w 363"/>
                  <a:gd name="T55" fmla="*/ 324 h 366"/>
                  <a:gd name="T56" fmla="*/ 96 w 363"/>
                  <a:gd name="T57" fmla="*/ 312 h 366"/>
                  <a:gd name="T58" fmla="*/ 89 w 363"/>
                  <a:gd name="T59" fmla="*/ 291 h 366"/>
                  <a:gd name="T60" fmla="*/ 47 w 363"/>
                  <a:gd name="T61" fmla="*/ 315 h 366"/>
                  <a:gd name="T62" fmla="*/ 31 w 363"/>
                  <a:gd name="T63" fmla="*/ 305 h 366"/>
                  <a:gd name="T64" fmla="*/ 3 w 363"/>
                  <a:gd name="T65" fmla="*/ 324 h 366"/>
                  <a:gd name="T66" fmla="*/ 19 w 363"/>
                  <a:gd name="T67" fmla="*/ 338 h 366"/>
                  <a:gd name="T68" fmla="*/ 52 w 363"/>
                  <a:gd name="T69" fmla="*/ 329 h 366"/>
                  <a:gd name="T70" fmla="*/ 47 w 363"/>
                  <a:gd name="T71" fmla="*/ 31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366">
                    <a:moveTo>
                      <a:pt x="342" y="40"/>
                    </a:moveTo>
                    <a:lnTo>
                      <a:pt x="342" y="40"/>
                    </a:lnTo>
                    <a:cubicBezTo>
                      <a:pt x="340" y="35"/>
                      <a:pt x="331" y="44"/>
                      <a:pt x="321" y="46"/>
                    </a:cubicBezTo>
                    <a:cubicBezTo>
                      <a:pt x="312" y="46"/>
                      <a:pt x="282" y="23"/>
                      <a:pt x="275" y="12"/>
                    </a:cubicBezTo>
                    <a:cubicBezTo>
                      <a:pt x="268" y="0"/>
                      <a:pt x="256" y="9"/>
                      <a:pt x="261" y="19"/>
                    </a:cubicBezTo>
                    <a:cubicBezTo>
                      <a:pt x="268" y="25"/>
                      <a:pt x="261" y="28"/>
                      <a:pt x="261" y="40"/>
                    </a:cubicBezTo>
                    <a:cubicBezTo>
                      <a:pt x="261" y="51"/>
                      <a:pt x="254" y="51"/>
                      <a:pt x="254" y="58"/>
                    </a:cubicBezTo>
                    <a:cubicBezTo>
                      <a:pt x="256" y="67"/>
                      <a:pt x="244" y="65"/>
                      <a:pt x="235" y="67"/>
                    </a:cubicBezTo>
                    <a:cubicBezTo>
                      <a:pt x="228" y="67"/>
                      <a:pt x="238" y="74"/>
                      <a:pt x="228" y="79"/>
                    </a:cubicBezTo>
                    <a:cubicBezTo>
                      <a:pt x="219" y="84"/>
                      <a:pt x="219" y="88"/>
                      <a:pt x="224" y="91"/>
                    </a:cubicBezTo>
                    <a:cubicBezTo>
                      <a:pt x="228" y="93"/>
                      <a:pt x="226" y="103"/>
                      <a:pt x="224" y="107"/>
                    </a:cubicBezTo>
                    <a:cubicBezTo>
                      <a:pt x="224" y="114"/>
                      <a:pt x="231" y="110"/>
                      <a:pt x="235" y="103"/>
                    </a:cubicBezTo>
                    <a:cubicBezTo>
                      <a:pt x="240" y="98"/>
                      <a:pt x="244" y="107"/>
                      <a:pt x="247" y="100"/>
                    </a:cubicBezTo>
                    <a:cubicBezTo>
                      <a:pt x="247" y="95"/>
                      <a:pt x="233" y="91"/>
                      <a:pt x="233" y="86"/>
                    </a:cubicBezTo>
                    <a:cubicBezTo>
                      <a:pt x="235" y="79"/>
                      <a:pt x="244" y="86"/>
                      <a:pt x="251" y="84"/>
                    </a:cubicBezTo>
                    <a:cubicBezTo>
                      <a:pt x="259" y="79"/>
                      <a:pt x="275" y="84"/>
                      <a:pt x="284" y="91"/>
                    </a:cubicBezTo>
                    <a:cubicBezTo>
                      <a:pt x="293" y="100"/>
                      <a:pt x="296" y="95"/>
                      <a:pt x="298" y="86"/>
                    </a:cubicBezTo>
                    <a:cubicBezTo>
                      <a:pt x="300" y="77"/>
                      <a:pt x="314" y="72"/>
                      <a:pt x="328" y="72"/>
                    </a:cubicBezTo>
                    <a:cubicBezTo>
                      <a:pt x="342" y="72"/>
                      <a:pt x="345" y="65"/>
                      <a:pt x="340" y="60"/>
                    </a:cubicBezTo>
                    <a:cubicBezTo>
                      <a:pt x="335" y="58"/>
                      <a:pt x="363" y="40"/>
                      <a:pt x="363" y="35"/>
                    </a:cubicBezTo>
                    <a:cubicBezTo>
                      <a:pt x="361" y="30"/>
                      <a:pt x="347" y="46"/>
                      <a:pt x="342" y="40"/>
                    </a:cubicBezTo>
                    <a:lnTo>
                      <a:pt x="342" y="40"/>
                    </a:lnTo>
                    <a:close/>
                    <a:moveTo>
                      <a:pt x="228" y="126"/>
                    </a:moveTo>
                    <a:lnTo>
                      <a:pt x="228" y="126"/>
                    </a:lnTo>
                    <a:cubicBezTo>
                      <a:pt x="221" y="131"/>
                      <a:pt x="217" y="149"/>
                      <a:pt x="224" y="156"/>
                    </a:cubicBezTo>
                    <a:cubicBezTo>
                      <a:pt x="231" y="161"/>
                      <a:pt x="212" y="172"/>
                      <a:pt x="214" y="184"/>
                    </a:cubicBezTo>
                    <a:cubicBezTo>
                      <a:pt x="214" y="196"/>
                      <a:pt x="203" y="196"/>
                      <a:pt x="200" y="205"/>
                    </a:cubicBezTo>
                    <a:cubicBezTo>
                      <a:pt x="198" y="212"/>
                      <a:pt x="191" y="212"/>
                      <a:pt x="179" y="219"/>
                    </a:cubicBezTo>
                    <a:cubicBezTo>
                      <a:pt x="170" y="228"/>
                      <a:pt x="163" y="219"/>
                      <a:pt x="168" y="212"/>
                    </a:cubicBezTo>
                    <a:cubicBezTo>
                      <a:pt x="170" y="208"/>
                      <a:pt x="152" y="217"/>
                      <a:pt x="152" y="228"/>
                    </a:cubicBezTo>
                    <a:cubicBezTo>
                      <a:pt x="152" y="242"/>
                      <a:pt x="133" y="245"/>
                      <a:pt x="138" y="252"/>
                    </a:cubicBezTo>
                    <a:cubicBezTo>
                      <a:pt x="142" y="256"/>
                      <a:pt x="124" y="261"/>
                      <a:pt x="124" y="256"/>
                    </a:cubicBezTo>
                    <a:cubicBezTo>
                      <a:pt x="126" y="249"/>
                      <a:pt x="114" y="252"/>
                      <a:pt x="98" y="259"/>
                    </a:cubicBezTo>
                    <a:cubicBezTo>
                      <a:pt x="84" y="263"/>
                      <a:pt x="75" y="252"/>
                      <a:pt x="68" y="261"/>
                    </a:cubicBezTo>
                    <a:cubicBezTo>
                      <a:pt x="59" y="268"/>
                      <a:pt x="45" y="282"/>
                      <a:pt x="35" y="284"/>
                    </a:cubicBezTo>
                    <a:cubicBezTo>
                      <a:pt x="24" y="287"/>
                      <a:pt x="31" y="301"/>
                      <a:pt x="35" y="298"/>
                    </a:cubicBezTo>
                    <a:cubicBezTo>
                      <a:pt x="42" y="294"/>
                      <a:pt x="54" y="298"/>
                      <a:pt x="59" y="291"/>
                    </a:cubicBezTo>
                    <a:cubicBezTo>
                      <a:pt x="61" y="287"/>
                      <a:pt x="93" y="280"/>
                      <a:pt x="112" y="280"/>
                    </a:cubicBezTo>
                    <a:cubicBezTo>
                      <a:pt x="131" y="277"/>
                      <a:pt x="119" y="287"/>
                      <a:pt x="121" y="298"/>
                    </a:cubicBezTo>
                    <a:cubicBezTo>
                      <a:pt x="121" y="308"/>
                      <a:pt x="138" y="305"/>
                      <a:pt x="145" y="296"/>
                    </a:cubicBezTo>
                    <a:cubicBezTo>
                      <a:pt x="154" y="287"/>
                      <a:pt x="161" y="287"/>
                      <a:pt x="154" y="282"/>
                    </a:cubicBezTo>
                    <a:cubicBezTo>
                      <a:pt x="147" y="275"/>
                      <a:pt x="154" y="270"/>
                      <a:pt x="159" y="280"/>
                    </a:cubicBezTo>
                    <a:cubicBezTo>
                      <a:pt x="163" y="287"/>
                      <a:pt x="179" y="287"/>
                      <a:pt x="186" y="277"/>
                    </a:cubicBezTo>
                    <a:cubicBezTo>
                      <a:pt x="193" y="266"/>
                      <a:pt x="193" y="280"/>
                      <a:pt x="203" y="277"/>
                    </a:cubicBezTo>
                    <a:cubicBezTo>
                      <a:pt x="210" y="277"/>
                      <a:pt x="214" y="259"/>
                      <a:pt x="214" y="266"/>
                    </a:cubicBezTo>
                    <a:cubicBezTo>
                      <a:pt x="214" y="273"/>
                      <a:pt x="226" y="270"/>
                      <a:pt x="235" y="261"/>
                    </a:cubicBezTo>
                    <a:cubicBezTo>
                      <a:pt x="242" y="254"/>
                      <a:pt x="235" y="240"/>
                      <a:pt x="240" y="233"/>
                    </a:cubicBezTo>
                    <a:cubicBezTo>
                      <a:pt x="244" y="224"/>
                      <a:pt x="249" y="210"/>
                      <a:pt x="244" y="198"/>
                    </a:cubicBezTo>
                    <a:cubicBezTo>
                      <a:pt x="240" y="189"/>
                      <a:pt x="256" y="184"/>
                      <a:pt x="266" y="177"/>
                    </a:cubicBezTo>
                    <a:cubicBezTo>
                      <a:pt x="273" y="168"/>
                      <a:pt x="256" y="131"/>
                      <a:pt x="254" y="119"/>
                    </a:cubicBezTo>
                    <a:cubicBezTo>
                      <a:pt x="254" y="107"/>
                      <a:pt x="233" y="124"/>
                      <a:pt x="228" y="126"/>
                    </a:cubicBezTo>
                    <a:lnTo>
                      <a:pt x="228" y="126"/>
                    </a:lnTo>
                    <a:close/>
                    <a:moveTo>
                      <a:pt x="89" y="291"/>
                    </a:moveTo>
                    <a:lnTo>
                      <a:pt x="89" y="291"/>
                    </a:lnTo>
                    <a:cubicBezTo>
                      <a:pt x="86" y="298"/>
                      <a:pt x="80" y="294"/>
                      <a:pt x="70" y="296"/>
                    </a:cubicBezTo>
                    <a:cubicBezTo>
                      <a:pt x="59" y="298"/>
                      <a:pt x="59" y="322"/>
                      <a:pt x="66" y="324"/>
                    </a:cubicBezTo>
                    <a:cubicBezTo>
                      <a:pt x="73" y="327"/>
                      <a:pt x="77" y="327"/>
                      <a:pt x="77" y="320"/>
                    </a:cubicBezTo>
                    <a:cubicBezTo>
                      <a:pt x="80" y="312"/>
                      <a:pt x="91" y="308"/>
                      <a:pt x="96" y="312"/>
                    </a:cubicBezTo>
                    <a:cubicBezTo>
                      <a:pt x="103" y="315"/>
                      <a:pt x="112" y="303"/>
                      <a:pt x="112" y="294"/>
                    </a:cubicBezTo>
                    <a:cubicBezTo>
                      <a:pt x="112" y="284"/>
                      <a:pt x="91" y="284"/>
                      <a:pt x="89" y="291"/>
                    </a:cubicBezTo>
                    <a:lnTo>
                      <a:pt x="89" y="291"/>
                    </a:lnTo>
                    <a:close/>
                    <a:moveTo>
                      <a:pt x="47" y="315"/>
                    </a:moveTo>
                    <a:lnTo>
                      <a:pt x="47" y="315"/>
                    </a:lnTo>
                    <a:cubicBezTo>
                      <a:pt x="47" y="308"/>
                      <a:pt x="33" y="310"/>
                      <a:pt x="31" y="305"/>
                    </a:cubicBezTo>
                    <a:cubicBezTo>
                      <a:pt x="31" y="298"/>
                      <a:pt x="21" y="303"/>
                      <a:pt x="12" y="308"/>
                    </a:cubicBezTo>
                    <a:cubicBezTo>
                      <a:pt x="3" y="315"/>
                      <a:pt x="0" y="317"/>
                      <a:pt x="3" y="324"/>
                    </a:cubicBezTo>
                    <a:cubicBezTo>
                      <a:pt x="7" y="331"/>
                      <a:pt x="12" y="324"/>
                      <a:pt x="14" y="317"/>
                    </a:cubicBezTo>
                    <a:cubicBezTo>
                      <a:pt x="19" y="310"/>
                      <a:pt x="24" y="329"/>
                      <a:pt x="19" y="338"/>
                    </a:cubicBezTo>
                    <a:cubicBezTo>
                      <a:pt x="12" y="350"/>
                      <a:pt x="19" y="366"/>
                      <a:pt x="26" y="366"/>
                    </a:cubicBezTo>
                    <a:cubicBezTo>
                      <a:pt x="33" y="364"/>
                      <a:pt x="42" y="340"/>
                      <a:pt x="52" y="329"/>
                    </a:cubicBezTo>
                    <a:cubicBezTo>
                      <a:pt x="61" y="317"/>
                      <a:pt x="47" y="322"/>
                      <a:pt x="47" y="315"/>
                    </a:cubicBezTo>
                    <a:lnTo>
                      <a:pt x="47" y="31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5" name="Freeform 465">
                <a:extLst>
                  <a:ext uri="{FF2B5EF4-FFF2-40B4-BE49-F238E27FC236}">
                    <a16:creationId xmlns:a16="http://schemas.microsoft.com/office/drawing/2014/main" id="{80DA8527-3330-3173-AF28-06782993FF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2" y="1729"/>
                <a:ext cx="218" cy="220"/>
              </a:xfrm>
              <a:custGeom>
                <a:avLst/>
                <a:gdLst>
                  <a:gd name="T0" fmla="*/ 342 w 363"/>
                  <a:gd name="T1" fmla="*/ 40 h 366"/>
                  <a:gd name="T2" fmla="*/ 275 w 363"/>
                  <a:gd name="T3" fmla="*/ 12 h 366"/>
                  <a:gd name="T4" fmla="*/ 261 w 363"/>
                  <a:gd name="T5" fmla="*/ 40 h 366"/>
                  <a:gd name="T6" fmla="*/ 235 w 363"/>
                  <a:gd name="T7" fmla="*/ 67 h 366"/>
                  <a:gd name="T8" fmla="*/ 224 w 363"/>
                  <a:gd name="T9" fmla="*/ 91 h 366"/>
                  <a:gd name="T10" fmla="*/ 235 w 363"/>
                  <a:gd name="T11" fmla="*/ 103 h 366"/>
                  <a:gd name="T12" fmla="*/ 233 w 363"/>
                  <a:gd name="T13" fmla="*/ 86 h 366"/>
                  <a:gd name="T14" fmla="*/ 284 w 363"/>
                  <a:gd name="T15" fmla="*/ 91 h 366"/>
                  <a:gd name="T16" fmla="*/ 328 w 363"/>
                  <a:gd name="T17" fmla="*/ 72 h 366"/>
                  <a:gd name="T18" fmla="*/ 363 w 363"/>
                  <a:gd name="T19" fmla="*/ 35 h 366"/>
                  <a:gd name="T20" fmla="*/ 228 w 363"/>
                  <a:gd name="T21" fmla="*/ 126 h 366"/>
                  <a:gd name="T22" fmla="*/ 224 w 363"/>
                  <a:gd name="T23" fmla="*/ 156 h 366"/>
                  <a:gd name="T24" fmla="*/ 200 w 363"/>
                  <a:gd name="T25" fmla="*/ 205 h 366"/>
                  <a:gd name="T26" fmla="*/ 168 w 363"/>
                  <a:gd name="T27" fmla="*/ 212 h 366"/>
                  <a:gd name="T28" fmla="*/ 138 w 363"/>
                  <a:gd name="T29" fmla="*/ 252 h 366"/>
                  <a:gd name="T30" fmla="*/ 98 w 363"/>
                  <a:gd name="T31" fmla="*/ 259 h 366"/>
                  <a:gd name="T32" fmla="*/ 35 w 363"/>
                  <a:gd name="T33" fmla="*/ 284 h 366"/>
                  <a:gd name="T34" fmla="*/ 59 w 363"/>
                  <a:gd name="T35" fmla="*/ 291 h 366"/>
                  <a:gd name="T36" fmla="*/ 121 w 363"/>
                  <a:gd name="T37" fmla="*/ 298 h 366"/>
                  <a:gd name="T38" fmla="*/ 154 w 363"/>
                  <a:gd name="T39" fmla="*/ 282 h 366"/>
                  <a:gd name="T40" fmla="*/ 186 w 363"/>
                  <a:gd name="T41" fmla="*/ 277 h 366"/>
                  <a:gd name="T42" fmla="*/ 214 w 363"/>
                  <a:gd name="T43" fmla="*/ 266 h 366"/>
                  <a:gd name="T44" fmla="*/ 240 w 363"/>
                  <a:gd name="T45" fmla="*/ 233 h 366"/>
                  <a:gd name="T46" fmla="*/ 266 w 363"/>
                  <a:gd name="T47" fmla="*/ 177 h 366"/>
                  <a:gd name="T48" fmla="*/ 228 w 363"/>
                  <a:gd name="T49" fmla="*/ 126 h 366"/>
                  <a:gd name="T50" fmla="*/ 89 w 363"/>
                  <a:gd name="T51" fmla="*/ 291 h 366"/>
                  <a:gd name="T52" fmla="*/ 66 w 363"/>
                  <a:gd name="T53" fmla="*/ 324 h 366"/>
                  <a:gd name="T54" fmla="*/ 96 w 363"/>
                  <a:gd name="T55" fmla="*/ 312 h 366"/>
                  <a:gd name="T56" fmla="*/ 89 w 363"/>
                  <a:gd name="T57" fmla="*/ 291 h 366"/>
                  <a:gd name="T58" fmla="*/ 47 w 363"/>
                  <a:gd name="T59" fmla="*/ 315 h 366"/>
                  <a:gd name="T60" fmla="*/ 12 w 363"/>
                  <a:gd name="T61" fmla="*/ 308 h 366"/>
                  <a:gd name="T62" fmla="*/ 14 w 363"/>
                  <a:gd name="T63" fmla="*/ 317 h 366"/>
                  <a:gd name="T64" fmla="*/ 26 w 363"/>
                  <a:gd name="T65" fmla="*/ 366 h 366"/>
                  <a:gd name="T66" fmla="*/ 47 w 363"/>
                  <a:gd name="T67" fmla="*/ 31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3" h="366">
                    <a:moveTo>
                      <a:pt x="342" y="40"/>
                    </a:moveTo>
                    <a:lnTo>
                      <a:pt x="342" y="40"/>
                    </a:lnTo>
                    <a:cubicBezTo>
                      <a:pt x="340" y="35"/>
                      <a:pt x="331" y="44"/>
                      <a:pt x="321" y="46"/>
                    </a:cubicBezTo>
                    <a:cubicBezTo>
                      <a:pt x="312" y="46"/>
                      <a:pt x="282" y="23"/>
                      <a:pt x="275" y="12"/>
                    </a:cubicBezTo>
                    <a:cubicBezTo>
                      <a:pt x="268" y="0"/>
                      <a:pt x="256" y="9"/>
                      <a:pt x="261" y="19"/>
                    </a:cubicBezTo>
                    <a:cubicBezTo>
                      <a:pt x="268" y="25"/>
                      <a:pt x="261" y="28"/>
                      <a:pt x="261" y="40"/>
                    </a:cubicBezTo>
                    <a:cubicBezTo>
                      <a:pt x="261" y="51"/>
                      <a:pt x="254" y="51"/>
                      <a:pt x="254" y="58"/>
                    </a:cubicBezTo>
                    <a:cubicBezTo>
                      <a:pt x="256" y="67"/>
                      <a:pt x="244" y="65"/>
                      <a:pt x="235" y="67"/>
                    </a:cubicBezTo>
                    <a:cubicBezTo>
                      <a:pt x="228" y="67"/>
                      <a:pt x="238" y="74"/>
                      <a:pt x="228" y="79"/>
                    </a:cubicBezTo>
                    <a:cubicBezTo>
                      <a:pt x="219" y="84"/>
                      <a:pt x="219" y="88"/>
                      <a:pt x="224" y="91"/>
                    </a:cubicBezTo>
                    <a:cubicBezTo>
                      <a:pt x="228" y="93"/>
                      <a:pt x="226" y="103"/>
                      <a:pt x="224" y="107"/>
                    </a:cubicBezTo>
                    <a:cubicBezTo>
                      <a:pt x="224" y="114"/>
                      <a:pt x="231" y="110"/>
                      <a:pt x="235" y="103"/>
                    </a:cubicBezTo>
                    <a:cubicBezTo>
                      <a:pt x="240" y="98"/>
                      <a:pt x="244" y="107"/>
                      <a:pt x="247" y="100"/>
                    </a:cubicBezTo>
                    <a:cubicBezTo>
                      <a:pt x="247" y="95"/>
                      <a:pt x="233" y="91"/>
                      <a:pt x="233" y="86"/>
                    </a:cubicBezTo>
                    <a:cubicBezTo>
                      <a:pt x="235" y="79"/>
                      <a:pt x="244" y="86"/>
                      <a:pt x="251" y="84"/>
                    </a:cubicBezTo>
                    <a:cubicBezTo>
                      <a:pt x="259" y="79"/>
                      <a:pt x="275" y="84"/>
                      <a:pt x="284" y="91"/>
                    </a:cubicBezTo>
                    <a:cubicBezTo>
                      <a:pt x="293" y="100"/>
                      <a:pt x="296" y="95"/>
                      <a:pt x="298" y="86"/>
                    </a:cubicBezTo>
                    <a:cubicBezTo>
                      <a:pt x="300" y="77"/>
                      <a:pt x="314" y="72"/>
                      <a:pt x="328" y="72"/>
                    </a:cubicBezTo>
                    <a:cubicBezTo>
                      <a:pt x="342" y="72"/>
                      <a:pt x="345" y="65"/>
                      <a:pt x="340" y="60"/>
                    </a:cubicBezTo>
                    <a:cubicBezTo>
                      <a:pt x="335" y="58"/>
                      <a:pt x="363" y="40"/>
                      <a:pt x="363" y="35"/>
                    </a:cubicBezTo>
                    <a:cubicBezTo>
                      <a:pt x="361" y="30"/>
                      <a:pt x="347" y="46"/>
                      <a:pt x="342" y="40"/>
                    </a:cubicBezTo>
                    <a:close/>
                    <a:moveTo>
                      <a:pt x="228" y="126"/>
                    </a:moveTo>
                    <a:lnTo>
                      <a:pt x="228" y="126"/>
                    </a:lnTo>
                    <a:cubicBezTo>
                      <a:pt x="221" y="131"/>
                      <a:pt x="217" y="149"/>
                      <a:pt x="224" y="156"/>
                    </a:cubicBezTo>
                    <a:cubicBezTo>
                      <a:pt x="231" y="161"/>
                      <a:pt x="212" y="172"/>
                      <a:pt x="214" y="184"/>
                    </a:cubicBezTo>
                    <a:cubicBezTo>
                      <a:pt x="214" y="196"/>
                      <a:pt x="203" y="196"/>
                      <a:pt x="200" y="205"/>
                    </a:cubicBezTo>
                    <a:cubicBezTo>
                      <a:pt x="198" y="212"/>
                      <a:pt x="191" y="212"/>
                      <a:pt x="179" y="219"/>
                    </a:cubicBezTo>
                    <a:cubicBezTo>
                      <a:pt x="170" y="228"/>
                      <a:pt x="163" y="219"/>
                      <a:pt x="168" y="212"/>
                    </a:cubicBezTo>
                    <a:cubicBezTo>
                      <a:pt x="170" y="208"/>
                      <a:pt x="152" y="217"/>
                      <a:pt x="152" y="228"/>
                    </a:cubicBezTo>
                    <a:cubicBezTo>
                      <a:pt x="152" y="242"/>
                      <a:pt x="133" y="245"/>
                      <a:pt x="138" y="252"/>
                    </a:cubicBezTo>
                    <a:cubicBezTo>
                      <a:pt x="142" y="256"/>
                      <a:pt x="124" y="261"/>
                      <a:pt x="124" y="256"/>
                    </a:cubicBezTo>
                    <a:cubicBezTo>
                      <a:pt x="126" y="249"/>
                      <a:pt x="114" y="252"/>
                      <a:pt x="98" y="259"/>
                    </a:cubicBezTo>
                    <a:cubicBezTo>
                      <a:pt x="84" y="263"/>
                      <a:pt x="75" y="252"/>
                      <a:pt x="68" y="261"/>
                    </a:cubicBezTo>
                    <a:cubicBezTo>
                      <a:pt x="59" y="268"/>
                      <a:pt x="45" y="282"/>
                      <a:pt x="35" y="284"/>
                    </a:cubicBezTo>
                    <a:cubicBezTo>
                      <a:pt x="24" y="287"/>
                      <a:pt x="31" y="301"/>
                      <a:pt x="35" y="298"/>
                    </a:cubicBezTo>
                    <a:cubicBezTo>
                      <a:pt x="42" y="294"/>
                      <a:pt x="54" y="298"/>
                      <a:pt x="59" y="291"/>
                    </a:cubicBezTo>
                    <a:cubicBezTo>
                      <a:pt x="61" y="287"/>
                      <a:pt x="93" y="280"/>
                      <a:pt x="112" y="280"/>
                    </a:cubicBezTo>
                    <a:cubicBezTo>
                      <a:pt x="131" y="277"/>
                      <a:pt x="119" y="287"/>
                      <a:pt x="121" y="298"/>
                    </a:cubicBezTo>
                    <a:cubicBezTo>
                      <a:pt x="121" y="308"/>
                      <a:pt x="138" y="305"/>
                      <a:pt x="145" y="296"/>
                    </a:cubicBezTo>
                    <a:cubicBezTo>
                      <a:pt x="154" y="287"/>
                      <a:pt x="161" y="287"/>
                      <a:pt x="154" y="282"/>
                    </a:cubicBezTo>
                    <a:cubicBezTo>
                      <a:pt x="147" y="275"/>
                      <a:pt x="154" y="270"/>
                      <a:pt x="159" y="280"/>
                    </a:cubicBezTo>
                    <a:cubicBezTo>
                      <a:pt x="163" y="287"/>
                      <a:pt x="179" y="287"/>
                      <a:pt x="186" y="277"/>
                    </a:cubicBezTo>
                    <a:cubicBezTo>
                      <a:pt x="193" y="266"/>
                      <a:pt x="193" y="280"/>
                      <a:pt x="203" y="277"/>
                    </a:cubicBezTo>
                    <a:cubicBezTo>
                      <a:pt x="210" y="277"/>
                      <a:pt x="214" y="259"/>
                      <a:pt x="214" y="266"/>
                    </a:cubicBezTo>
                    <a:cubicBezTo>
                      <a:pt x="214" y="273"/>
                      <a:pt x="226" y="270"/>
                      <a:pt x="235" y="261"/>
                    </a:cubicBezTo>
                    <a:cubicBezTo>
                      <a:pt x="242" y="254"/>
                      <a:pt x="235" y="240"/>
                      <a:pt x="240" y="233"/>
                    </a:cubicBezTo>
                    <a:cubicBezTo>
                      <a:pt x="244" y="224"/>
                      <a:pt x="249" y="210"/>
                      <a:pt x="244" y="198"/>
                    </a:cubicBezTo>
                    <a:cubicBezTo>
                      <a:pt x="240" y="189"/>
                      <a:pt x="256" y="184"/>
                      <a:pt x="266" y="177"/>
                    </a:cubicBezTo>
                    <a:cubicBezTo>
                      <a:pt x="273" y="168"/>
                      <a:pt x="256" y="131"/>
                      <a:pt x="254" y="119"/>
                    </a:cubicBezTo>
                    <a:cubicBezTo>
                      <a:pt x="254" y="107"/>
                      <a:pt x="233" y="124"/>
                      <a:pt x="228" y="126"/>
                    </a:cubicBezTo>
                    <a:close/>
                    <a:moveTo>
                      <a:pt x="89" y="291"/>
                    </a:moveTo>
                    <a:lnTo>
                      <a:pt x="89" y="291"/>
                    </a:lnTo>
                    <a:cubicBezTo>
                      <a:pt x="86" y="298"/>
                      <a:pt x="80" y="294"/>
                      <a:pt x="70" y="296"/>
                    </a:cubicBezTo>
                    <a:cubicBezTo>
                      <a:pt x="59" y="298"/>
                      <a:pt x="59" y="322"/>
                      <a:pt x="66" y="324"/>
                    </a:cubicBezTo>
                    <a:cubicBezTo>
                      <a:pt x="73" y="327"/>
                      <a:pt x="77" y="327"/>
                      <a:pt x="77" y="320"/>
                    </a:cubicBezTo>
                    <a:cubicBezTo>
                      <a:pt x="80" y="312"/>
                      <a:pt x="91" y="308"/>
                      <a:pt x="96" y="312"/>
                    </a:cubicBezTo>
                    <a:cubicBezTo>
                      <a:pt x="103" y="315"/>
                      <a:pt x="112" y="303"/>
                      <a:pt x="112" y="294"/>
                    </a:cubicBezTo>
                    <a:cubicBezTo>
                      <a:pt x="112" y="284"/>
                      <a:pt x="91" y="284"/>
                      <a:pt x="89" y="291"/>
                    </a:cubicBezTo>
                    <a:close/>
                    <a:moveTo>
                      <a:pt x="47" y="315"/>
                    </a:moveTo>
                    <a:lnTo>
                      <a:pt x="47" y="315"/>
                    </a:lnTo>
                    <a:cubicBezTo>
                      <a:pt x="47" y="308"/>
                      <a:pt x="33" y="310"/>
                      <a:pt x="31" y="305"/>
                    </a:cubicBezTo>
                    <a:cubicBezTo>
                      <a:pt x="31" y="298"/>
                      <a:pt x="21" y="303"/>
                      <a:pt x="12" y="308"/>
                    </a:cubicBezTo>
                    <a:cubicBezTo>
                      <a:pt x="3" y="315"/>
                      <a:pt x="0" y="317"/>
                      <a:pt x="3" y="324"/>
                    </a:cubicBezTo>
                    <a:cubicBezTo>
                      <a:pt x="7" y="331"/>
                      <a:pt x="12" y="324"/>
                      <a:pt x="14" y="317"/>
                    </a:cubicBezTo>
                    <a:cubicBezTo>
                      <a:pt x="19" y="310"/>
                      <a:pt x="24" y="329"/>
                      <a:pt x="19" y="338"/>
                    </a:cubicBezTo>
                    <a:cubicBezTo>
                      <a:pt x="12" y="350"/>
                      <a:pt x="19" y="366"/>
                      <a:pt x="26" y="366"/>
                    </a:cubicBezTo>
                    <a:cubicBezTo>
                      <a:pt x="33" y="364"/>
                      <a:pt x="42" y="340"/>
                      <a:pt x="52" y="329"/>
                    </a:cubicBezTo>
                    <a:cubicBezTo>
                      <a:pt x="61" y="317"/>
                      <a:pt x="47" y="322"/>
                      <a:pt x="47" y="31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6" name="Freeform 466">
                <a:extLst>
                  <a:ext uri="{FF2B5EF4-FFF2-40B4-BE49-F238E27FC236}">
                    <a16:creationId xmlns:a16="http://schemas.microsoft.com/office/drawing/2014/main" id="{92C1FA3E-5080-2DC5-08E4-4E7871B9FC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2" y="1729"/>
                <a:ext cx="218" cy="220"/>
              </a:xfrm>
              <a:custGeom>
                <a:avLst/>
                <a:gdLst>
                  <a:gd name="T0" fmla="*/ 342 w 363"/>
                  <a:gd name="T1" fmla="*/ 40 h 366"/>
                  <a:gd name="T2" fmla="*/ 275 w 363"/>
                  <a:gd name="T3" fmla="*/ 12 h 366"/>
                  <a:gd name="T4" fmla="*/ 261 w 363"/>
                  <a:gd name="T5" fmla="*/ 40 h 366"/>
                  <a:gd name="T6" fmla="*/ 235 w 363"/>
                  <a:gd name="T7" fmla="*/ 67 h 366"/>
                  <a:gd name="T8" fmla="*/ 224 w 363"/>
                  <a:gd name="T9" fmla="*/ 91 h 366"/>
                  <a:gd name="T10" fmla="*/ 235 w 363"/>
                  <a:gd name="T11" fmla="*/ 103 h 366"/>
                  <a:gd name="T12" fmla="*/ 233 w 363"/>
                  <a:gd name="T13" fmla="*/ 86 h 366"/>
                  <a:gd name="T14" fmla="*/ 284 w 363"/>
                  <a:gd name="T15" fmla="*/ 91 h 366"/>
                  <a:gd name="T16" fmla="*/ 328 w 363"/>
                  <a:gd name="T17" fmla="*/ 72 h 366"/>
                  <a:gd name="T18" fmla="*/ 363 w 363"/>
                  <a:gd name="T19" fmla="*/ 35 h 366"/>
                  <a:gd name="T20" fmla="*/ 342 w 363"/>
                  <a:gd name="T21" fmla="*/ 40 h 366"/>
                  <a:gd name="T22" fmla="*/ 228 w 363"/>
                  <a:gd name="T23" fmla="*/ 126 h 366"/>
                  <a:gd name="T24" fmla="*/ 214 w 363"/>
                  <a:gd name="T25" fmla="*/ 184 h 366"/>
                  <a:gd name="T26" fmla="*/ 179 w 363"/>
                  <a:gd name="T27" fmla="*/ 219 h 366"/>
                  <a:gd name="T28" fmla="*/ 152 w 363"/>
                  <a:gd name="T29" fmla="*/ 228 h 366"/>
                  <a:gd name="T30" fmla="*/ 124 w 363"/>
                  <a:gd name="T31" fmla="*/ 256 h 366"/>
                  <a:gd name="T32" fmla="*/ 68 w 363"/>
                  <a:gd name="T33" fmla="*/ 261 h 366"/>
                  <a:gd name="T34" fmla="*/ 35 w 363"/>
                  <a:gd name="T35" fmla="*/ 298 h 366"/>
                  <a:gd name="T36" fmla="*/ 112 w 363"/>
                  <a:gd name="T37" fmla="*/ 280 h 366"/>
                  <a:gd name="T38" fmla="*/ 145 w 363"/>
                  <a:gd name="T39" fmla="*/ 296 h 366"/>
                  <a:gd name="T40" fmla="*/ 159 w 363"/>
                  <a:gd name="T41" fmla="*/ 280 h 366"/>
                  <a:gd name="T42" fmla="*/ 203 w 363"/>
                  <a:gd name="T43" fmla="*/ 277 h 366"/>
                  <a:gd name="T44" fmla="*/ 235 w 363"/>
                  <a:gd name="T45" fmla="*/ 261 h 366"/>
                  <a:gd name="T46" fmla="*/ 244 w 363"/>
                  <a:gd name="T47" fmla="*/ 198 h 366"/>
                  <a:gd name="T48" fmla="*/ 254 w 363"/>
                  <a:gd name="T49" fmla="*/ 119 h 366"/>
                  <a:gd name="T50" fmla="*/ 228 w 363"/>
                  <a:gd name="T51" fmla="*/ 126 h 366"/>
                  <a:gd name="T52" fmla="*/ 89 w 363"/>
                  <a:gd name="T53" fmla="*/ 291 h 366"/>
                  <a:gd name="T54" fmla="*/ 66 w 363"/>
                  <a:gd name="T55" fmla="*/ 324 h 366"/>
                  <a:gd name="T56" fmla="*/ 96 w 363"/>
                  <a:gd name="T57" fmla="*/ 312 h 366"/>
                  <a:gd name="T58" fmla="*/ 89 w 363"/>
                  <a:gd name="T59" fmla="*/ 291 h 366"/>
                  <a:gd name="T60" fmla="*/ 47 w 363"/>
                  <a:gd name="T61" fmla="*/ 315 h 366"/>
                  <a:gd name="T62" fmla="*/ 31 w 363"/>
                  <a:gd name="T63" fmla="*/ 305 h 366"/>
                  <a:gd name="T64" fmla="*/ 3 w 363"/>
                  <a:gd name="T65" fmla="*/ 324 h 366"/>
                  <a:gd name="T66" fmla="*/ 19 w 363"/>
                  <a:gd name="T67" fmla="*/ 338 h 366"/>
                  <a:gd name="T68" fmla="*/ 52 w 363"/>
                  <a:gd name="T69" fmla="*/ 329 h 366"/>
                  <a:gd name="T70" fmla="*/ 47 w 363"/>
                  <a:gd name="T71" fmla="*/ 31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366">
                    <a:moveTo>
                      <a:pt x="342" y="40"/>
                    </a:moveTo>
                    <a:lnTo>
                      <a:pt x="342" y="40"/>
                    </a:lnTo>
                    <a:cubicBezTo>
                      <a:pt x="340" y="35"/>
                      <a:pt x="331" y="44"/>
                      <a:pt x="321" y="46"/>
                    </a:cubicBezTo>
                    <a:cubicBezTo>
                      <a:pt x="312" y="46"/>
                      <a:pt x="282" y="23"/>
                      <a:pt x="275" y="12"/>
                    </a:cubicBezTo>
                    <a:cubicBezTo>
                      <a:pt x="268" y="0"/>
                      <a:pt x="256" y="9"/>
                      <a:pt x="261" y="19"/>
                    </a:cubicBezTo>
                    <a:cubicBezTo>
                      <a:pt x="268" y="25"/>
                      <a:pt x="261" y="28"/>
                      <a:pt x="261" y="40"/>
                    </a:cubicBezTo>
                    <a:cubicBezTo>
                      <a:pt x="261" y="51"/>
                      <a:pt x="254" y="51"/>
                      <a:pt x="254" y="58"/>
                    </a:cubicBezTo>
                    <a:cubicBezTo>
                      <a:pt x="256" y="67"/>
                      <a:pt x="244" y="65"/>
                      <a:pt x="235" y="67"/>
                    </a:cubicBezTo>
                    <a:cubicBezTo>
                      <a:pt x="228" y="67"/>
                      <a:pt x="238" y="74"/>
                      <a:pt x="228" y="79"/>
                    </a:cubicBezTo>
                    <a:cubicBezTo>
                      <a:pt x="219" y="84"/>
                      <a:pt x="219" y="88"/>
                      <a:pt x="224" y="91"/>
                    </a:cubicBezTo>
                    <a:cubicBezTo>
                      <a:pt x="228" y="93"/>
                      <a:pt x="226" y="103"/>
                      <a:pt x="224" y="107"/>
                    </a:cubicBezTo>
                    <a:cubicBezTo>
                      <a:pt x="224" y="114"/>
                      <a:pt x="231" y="110"/>
                      <a:pt x="235" y="103"/>
                    </a:cubicBezTo>
                    <a:cubicBezTo>
                      <a:pt x="240" y="98"/>
                      <a:pt x="244" y="107"/>
                      <a:pt x="247" y="100"/>
                    </a:cubicBezTo>
                    <a:cubicBezTo>
                      <a:pt x="247" y="95"/>
                      <a:pt x="233" y="91"/>
                      <a:pt x="233" y="86"/>
                    </a:cubicBezTo>
                    <a:cubicBezTo>
                      <a:pt x="235" y="79"/>
                      <a:pt x="244" y="86"/>
                      <a:pt x="251" y="84"/>
                    </a:cubicBezTo>
                    <a:cubicBezTo>
                      <a:pt x="259" y="79"/>
                      <a:pt x="275" y="84"/>
                      <a:pt x="284" y="91"/>
                    </a:cubicBezTo>
                    <a:cubicBezTo>
                      <a:pt x="293" y="100"/>
                      <a:pt x="296" y="95"/>
                      <a:pt x="298" y="86"/>
                    </a:cubicBezTo>
                    <a:cubicBezTo>
                      <a:pt x="300" y="77"/>
                      <a:pt x="314" y="72"/>
                      <a:pt x="328" y="72"/>
                    </a:cubicBezTo>
                    <a:cubicBezTo>
                      <a:pt x="342" y="72"/>
                      <a:pt x="345" y="65"/>
                      <a:pt x="340" y="60"/>
                    </a:cubicBezTo>
                    <a:cubicBezTo>
                      <a:pt x="335" y="58"/>
                      <a:pt x="363" y="40"/>
                      <a:pt x="363" y="35"/>
                    </a:cubicBezTo>
                    <a:cubicBezTo>
                      <a:pt x="361" y="30"/>
                      <a:pt x="347" y="46"/>
                      <a:pt x="342" y="40"/>
                    </a:cubicBezTo>
                    <a:lnTo>
                      <a:pt x="342" y="40"/>
                    </a:lnTo>
                    <a:close/>
                    <a:moveTo>
                      <a:pt x="228" y="126"/>
                    </a:moveTo>
                    <a:lnTo>
                      <a:pt x="228" y="126"/>
                    </a:lnTo>
                    <a:cubicBezTo>
                      <a:pt x="221" y="131"/>
                      <a:pt x="217" y="149"/>
                      <a:pt x="224" y="156"/>
                    </a:cubicBezTo>
                    <a:cubicBezTo>
                      <a:pt x="231" y="161"/>
                      <a:pt x="212" y="172"/>
                      <a:pt x="214" y="184"/>
                    </a:cubicBezTo>
                    <a:cubicBezTo>
                      <a:pt x="214" y="196"/>
                      <a:pt x="203" y="196"/>
                      <a:pt x="200" y="205"/>
                    </a:cubicBezTo>
                    <a:cubicBezTo>
                      <a:pt x="198" y="212"/>
                      <a:pt x="191" y="212"/>
                      <a:pt x="179" y="219"/>
                    </a:cubicBezTo>
                    <a:cubicBezTo>
                      <a:pt x="170" y="228"/>
                      <a:pt x="163" y="219"/>
                      <a:pt x="168" y="212"/>
                    </a:cubicBezTo>
                    <a:cubicBezTo>
                      <a:pt x="170" y="208"/>
                      <a:pt x="152" y="217"/>
                      <a:pt x="152" y="228"/>
                    </a:cubicBezTo>
                    <a:cubicBezTo>
                      <a:pt x="152" y="242"/>
                      <a:pt x="133" y="245"/>
                      <a:pt x="138" y="252"/>
                    </a:cubicBezTo>
                    <a:cubicBezTo>
                      <a:pt x="142" y="256"/>
                      <a:pt x="124" y="261"/>
                      <a:pt x="124" y="256"/>
                    </a:cubicBezTo>
                    <a:cubicBezTo>
                      <a:pt x="126" y="249"/>
                      <a:pt x="114" y="252"/>
                      <a:pt x="98" y="259"/>
                    </a:cubicBezTo>
                    <a:cubicBezTo>
                      <a:pt x="84" y="263"/>
                      <a:pt x="75" y="252"/>
                      <a:pt x="68" y="261"/>
                    </a:cubicBezTo>
                    <a:cubicBezTo>
                      <a:pt x="59" y="268"/>
                      <a:pt x="45" y="282"/>
                      <a:pt x="35" y="284"/>
                    </a:cubicBezTo>
                    <a:cubicBezTo>
                      <a:pt x="24" y="287"/>
                      <a:pt x="31" y="301"/>
                      <a:pt x="35" y="298"/>
                    </a:cubicBezTo>
                    <a:cubicBezTo>
                      <a:pt x="42" y="294"/>
                      <a:pt x="54" y="298"/>
                      <a:pt x="59" y="291"/>
                    </a:cubicBezTo>
                    <a:cubicBezTo>
                      <a:pt x="61" y="287"/>
                      <a:pt x="93" y="280"/>
                      <a:pt x="112" y="280"/>
                    </a:cubicBezTo>
                    <a:cubicBezTo>
                      <a:pt x="131" y="277"/>
                      <a:pt x="119" y="287"/>
                      <a:pt x="121" y="298"/>
                    </a:cubicBezTo>
                    <a:cubicBezTo>
                      <a:pt x="121" y="308"/>
                      <a:pt x="138" y="305"/>
                      <a:pt x="145" y="296"/>
                    </a:cubicBezTo>
                    <a:cubicBezTo>
                      <a:pt x="154" y="287"/>
                      <a:pt x="161" y="287"/>
                      <a:pt x="154" y="282"/>
                    </a:cubicBezTo>
                    <a:cubicBezTo>
                      <a:pt x="147" y="275"/>
                      <a:pt x="154" y="270"/>
                      <a:pt x="159" y="280"/>
                    </a:cubicBezTo>
                    <a:cubicBezTo>
                      <a:pt x="163" y="287"/>
                      <a:pt x="179" y="287"/>
                      <a:pt x="186" y="277"/>
                    </a:cubicBezTo>
                    <a:cubicBezTo>
                      <a:pt x="193" y="266"/>
                      <a:pt x="193" y="280"/>
                      <a:pt x="203" y="277"/>
                    </a:cubicBezTo>
                    <a:cubicBezTo>
                      <a:pt x="210" y="277"/>
                      <a:pt x="214" y="259"/>
                      <a:pt x="214" y="266"/>
                    </a:cubicBezTo>
                    <a:cubicBezTo>
                      <a:pt x="214" y="273"/>
                      <a:pt x="226" y="270"/>
                      <a:pt x="235" y="261"/>
                    </a:cubicBezTo>
                    <a:cubicBezTo>
                      <a:pt x="242" y="254"/>
                      <a:pt x="235" y="240"/>
                      <a:pt x="240" y="233"/>
                    </a:cubicBezTo>
                    <a:cubicBezTo>
                      <a:pt x="244" y="224"/>
                      <a:pt x="249" y="210"/>
                      <a:pt x="244" y="198"/>
                    </a:cubicBezTo>
                    <a:cubicBezTo>
                      <a:pt x="240" y="189"/>
                      <a:pt x="256" y="184"/>
                      <a:pt x="266" y="177"/>
                    </a:cubicBezTo>
                    <a:cubicBezTo>
                      <a:pt x="273" y="168"/>
                      <a:pt x="256" y="131"/>
                      <a:pt x="254" y="119"/>
                    </a:cubicBezTo>
                    <a:cubicBezTo>
                      <a:pt x="254" y="107"/>
                      <a:pt x="233" y="124"/>
                      <a:pt x="228" y="126"/>
                    </a:cubicBezTo>
                    <a:lnTo>
                      <a:pt x="228" y="126"/>
                    </a:lnTo>
                    <a:close/>
                    <a:moveTo>
                      <a:pt x="89" y="291"/>
                    </a:moveTo>
                    <a:lnTo>
                      <a:pt x="89" y="291"/>
                    </a:lnTo>
                    <a:cubicBezTo>
                      <a:pt x="86" y="298"/>
                      <a:pt x="80" y="294"/>
                      <a:pt x="70" y="296"/>
                    </a:cubicBezTo>
                    <a:cubicBezTo>
                      <a:pt x="59" y="298"/>
                      <a:pt x="59" y="322"/>
                      <a:pt x="66" y="324"/>
                    </a:cubicBezTo>
                    <a:cubicBezTo>
                      <a:pt x="73" y="327"/>
                      <a:pt x="77" y="327"/>
                      <a:pt x="77" y="320"/>
                    </a:cubicBezTo>
                    <a:cubicBezTo>
                      <a:pt x="80" y="312"/>
                      <a:pt x="91" y="308"/>
                      <a:pt x="96" y="312"/>
                    </a:cubicBezTo>
                    <a:cubicBezTo>
                      <a:pt x="103" y="315"/>
                      <a:pt x="112" y="303"/>
                      <a:pt x="112" y="294"/>
                    </a:cubicBezTo>
                    <a:cubicBezTo>
                      <a:pt x="112" y="284"/>
                      <a:pt x="91" y="284"/>
                      <a:pt x="89" y="291"/>
                    </a:cubicBezTo>
                    <a:lnTo>
                      <a:pt x="89" y="291"/>
                    </a:lnTo>
                    <a:close/>
                    <a:moveTo>
                      <a:pt x="47" y="315"/>
                    </a:moveTo>
                    <a:lnTo>
                      <a:pt x="47" y="315"/>
                    </a:lnTo>
                    <a:cubicBezTo>
                      <a:pt x="47" y="308"/>
                      <a:pt x="33" y="310"/>
                      <a:pt x="31" y="305"/>
                    </a:cubicBezTo>
                    <a:cubicBezTo>
                      <a:pt x="31" y="298"/>
                      <a:pt x="21" y="303"/>
                      <a:pt x="12" y="308"/>
                    </a:cubicBezTo>
                    <a:cubicBezTo>
                      <a:pt x="3" y="315"/>
                      <a:pt x="0" y="317"/>
                      <a:pt x="3" y="324"/>
                    </a:cubicBezTo>
                    <a:cubicBezTo>
                      <a:pt x="7" y="331"/>
                      <a:pt x="12" y="324"/>
                      <a:pt x="14" y="317"/>
                    </a:cubicBezTo>
                    <a:cubicBezTo>
                      <a:pt x="19" y="310"/>
                      <a:pt x="24" y="329"/>
                      <a:pt x="19" y="338"/>
                    </a:cubicBezTo>
                    <a:cubicBezTo>
                      <a:pt x="12" y="350"/>
                      <a:pt x="19" y="366"/>
                      <a:pt x="26" y="366"/>
                    </a:cubicBezTo>
                    <a:cubicBezTo>
                      <a:pt x="33" y="364"/>
                      <a:pt x="42" y="340"/>
                      <a:pt x="52" y="329"/>
                    </a:cubicBezTo>
                    <a:cubicBezTo>
                      <a:pt x="61" y="317"/>
                      <a:pt x="47" y="322"/>
                      <a:pt x="47" y="315"/>
                    </a:cubicBezTo>
                    <a:lnTo>
                      <a:pt x="47" y="31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8" name="Freeform 467">
                <a:extLst>
                  <a:ext uri="{FF2B5EF4-FFF2-40B4-BE49-F238E27FC236}">
                    <a16:creationId xmlns:a16="http://schemas.microsoft.com/office/drawing/2014/main" id="{801B547A-D74D-EF0F-A623-4C6F9B9800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1595"/>
                <a:ext cx="767" cy="534"/>
              </a:xfrm>
              <a:custGeom>
                <a:avLst/>
                <a:gdLst>
                  <a:gd name="T0" fmla="*/ 1232 w 1276"/>
                  <a:gd name="T1" fmla="*/ 163 h 887"/>
                  <a:gd name="T2" fmla="*/ 1172 w 1276"/>
                  <a:gd name="T3" fmla="*/ 131 h 887"/>
                  <a:gd name="T4" fmla="*/ 1111 w 1276"/>
                  <a:gd name="T5" fmla="*/ 75 h 887"/>
                  <a:gd name="T6" fmla="*/ 1048 w 1276"/>
                  <a:gd name="T7" fmla="*/ 7 h 887"/>
                  <a:gd name="T8" fmla="*/ 969 w 1276"/>
                  <a:gd name="T9" fmla="*/ 26 h 887"/>
                  <a:gd name="T10" fmla="*/ 941 w 1276"/>
                  <a:gd name="T11" fmla="*/ 93 h 887"/>
                  <a:gd name="T12" fmla="*/ 888 w 1276"/>
                  <a:gd name="T13" fmla="*/ 105 h 887"/>
                  <a:gd name="T14" fmla="*/ 888 w 1276"/>
                  <a:gd name="T15" fmla="*/ 163 h 887"/>
                  <a:gd name="T16" fmla="*/ 934 w 1276"/>
                  <a:gd name="T17" fmla="*/ 194 h 887"/>
                  <a:gd name="T18" fmla="*/ 830 w 1276"/>
                  <a:gd name="T19" fmla="*/ 238 h 887"/>
                  <a:gd name="T20" fmla="*/ 755 w 1276"/>
                  <a:gd name="T21" fmla="*/ 292 h 887"/>
                  <a:gd name="T22" fmla="*/ 616 w 1276"/>
                  <a:gd name="T23" fmla="*/ 320 h 887"/>
                  <a:gd name="T24" fmla="*/ 481 w 1276"/>
                  <a:gd name="T25" fmla="*/ 299 h 887"/>
                  <a:gd name="T26" fmla="*/ 411 w 1276"/>
                  <a:gd name="T27" fmla="*/ 247 h 887"/>
                  <a:gd name="T28" fmla="*/ 356 w 1276"/>
                  <a:gd name="T29" fmla="*/ 187 h 887"/>
                  <a:gd name="T30" fmla="*/ 290 w 1276"/>
                  <a:gd name="T31" fmla="*/ 126 h 887"/>
                  <a:gd name="T32" fmla="*/ 269 w 1276"/>
                  <a:gd name="T33" fmla="*/ 133 h 887"/>
                  <a:gd name="T34" fmla="*/ 230 w 1276"/>
                  <a:gd name="T35" fmla="*/ 184 h 887"/>
                  <a:gd name="T36" fmla="*/ 183 w 1276"/>
                  <a:gd name="T37" fmla="*/ 236 h 887"/>
                  <a:gd name="T38" fmla="*/ 139 w 1276"/>
                  <a:gd name="T39" fmla="*/ 262 h 887"/>
                  <a:gd name="T40" fmla="*/ 116 w 1276"/>
                  <a:gd name="T41" fmla="*/ 325 h 887"/>
                  <a:gd name="T42" fmla="*/ 51 w 1276"/>
                  <a:gd name="T43" fmla="*/ 357 h 887"/>
                  <a:gd name="T44" fmla="*/ 4 w 1276"/>
                  <a:gd name="T45" fmla="*/ 371 h 887"/>
                  <a:gd name="T46" fmla="*/ 30 w 1276"/>
                  <a:gd name="T47" fmla="*/ 441 h 887"/>
                  <a:gd name="T48" fmla="*/ 74 w 1276"/>
                  <a:gd name="T49" fmla="*/ 481 h 887"/>
                  <a:gd name="T50" fmla="*/ 114 w 1276"/>
                  <a:gd name="T51" fmla="*/ 469 h 887"/>
                  <a:gd name="T52" fmla="*/ 106 w 1276"/>
                  <a:gd name="T53" fmla="*/ 523 h 887"/>
                  <a:gd name="T54" fmla="*/ 106 w 1276"/>
                  <a:gd name="T55" fmla="*/ 576 h 887"/>
                  <a:gd name="T56" fmla="*/ 160 w 1276"/>
                  <a:gd name="T57" fmla="*/ 607 h 887"/>
                  <a:gd name="T58" fmla="*/ 288 w 1276"/>
                  <a:gd name="T59" fmla="*/ 663 h 887"/>
                  <a:gd name="T60" fmla="*/ 309 w 1276"/>
                  <a:gd name="T61" fmla="*/ 677 h 887"/>
                  <a:gd name="T62" fmla="*/ 369 w 1276"/>
                  <a:gd name="T63" fmla="*/ 665 h 887"/>
                  <a:gd name="T64" fmla="*/ 414 w 1276"/>
                  <a:gd name="T65" fmla="*/ 632 h 887"/>
                  <a:gd name="T66" fmla="*/ 472 w 1276"/>
                  <a:gd name="T67" fmla="*/ 651 h 887"/>
                  <a:gd name="T68" fmla="*/ 502 w 1276"/>
                  <a:gd name="T69" fmla="*/ 677 h 887"/>
                  <a:gd name="T70" fmla="*/ 502 w 1276"/>
                  <a:gd name="T71" fmla="*/ 754 h 887"/>
                  <a:gd name="T72" fmla="*/ 530 w 1276"/>
                  <a:gd name="T73" fmla="*/ 800 h 887"/>
                  <a:gd name="T74" fmla="*/ 562 w 1276"/>
                  <a:gd name="T75" fmla="*/ 798 h 887"/>
                  <a:gd name="T76" fmla="*/ 616 w 1276"/>
                  <a:gd name="T77" fmla="*/ 779 h 887"/>
                  <a:gd name="T78" fmla="*/ 669 w 1276"/>
                  <a:gd name="T79" fmla="*/ 789 h 887"/>
                  <a:gd name="T80" fmla="*/ 718 w 1276"/>
                  <a:gd name="T81" fmla="*/ 805 h 887"/>
                  <a:gd name="T82" fmla="*/ 748 w 1276"/>
                  <a:gd name="T83" fmla="*/ 824 h 887"/>
                  <a:gd name="T84" fmla="*/ 876 w 1276"/>
                  <a:gd name="T85" fmla="*/ 777 h 887"/>
                  <a:gd name="T86" fmla="*/ 927 w 1276"/>
                  <a:gd name="T87" fmla="*/ 733 h 887"/>
                  <a:gd name="T88" fmla="*/ 948 w 1276"/>
                  <a:gd name="T89" fmla="*/ 688 h 887"/>
                  <a:gd name="T90" fmla="*/ 990 w 1276"/>
                  <a:gd name="T91" fmla="*/ 635 h 887"/>
                  <a:gd name="T92" fmla="*/ 981 w 1276"/>
                  <a:gd name="T93" fmla="*/ 607 h 887"/>
                  <a:gd name="T94" fmla="*/ 965 w 1276"/>
                  <a:gd name="T95" fmla="*/ 567 h 887"/>
                  <a:gd name="T96" fmla="*/ 974 w 1276"/>
                  <a:gd name="T97" fmla="*/ 537 h 887"/>
                  <a:gd name="T98" fmla="*/ 962 w 1276"/>
                  <a:gd name="T99" fmla="*/ 467 h 887"/>
                  <a:gd name="T100" fmla="*/ 1000 w 1276"/>
                  <a:gd name="T101" fmla="*/ 432 h 887"/>
                  <a:gd name="T102" fmla="*/ 913 w 1276"/>
                  <a:gd name="T103" fmla="*/ 415 h 887"/>
                  <a:gd name="T104" fmla="*/ 1002 w 1276"/>
                  <a:gd name="T105" fmla="*/ 350 h 887"/>
                  <a:gd name="T106" fmla="*/ 1037 w 1276"/>
                  <a:gd name="T107" fmla="*/ 373 h 887"/>
                  <a:gd name="T108" fmla="*/ 1107 w 1276"/>
                  <a:gd name="T109" fmla="*/ 327 h 887"/>
                  <a:gd name="T110" fmla="*/ 1158 w 1276"/>
                  <a:gd name="T111" fmla="*/ 308 h 887"/>
                  <a:gd name="T112" fmla="*/ 1199 w 1276"/>
                  <a:gd name="T113" fmla="*/ 296 h 887"/>
                  <a:gd name="T114" fmla="*/ 1216 w 1276"/>
                  <a:gd name="T115" fmla="*/ 234 h 887"/>
                  <a:gd name="T116" fmla="*/ 1269 w 1276"/>
                  <a:gd name="T117" fmla="*/ 177 h 887"/>
                  <a:gd name="T118" fmla="*/ 972 w 1276"/>
                  <a:gd name="T119" fmla="*/ 793 h 887"/>
                  <a:gd name="T120" fmla="*/ 737 w 1276"/>
                  <a:gd name="T121" fmla="*/ 842 h 887"/>
                  <a:gd name="T122" fmla="*/ 737 w 1276"/>
                  <a:gd name="T123" fmla="*/ 842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76" h="887">
                    <a:moveTo>
                      <a:pt x="1269" y="159"/>
                    </a:moveTo>
                    <a:lnTo>
                      <a:pt x="1269" y="159"/>
                    </a:lnTo>
                    <a:cubicBezTo>
                      <a:pt x="1269" y="147"/>
                      <a:pt x="1255" y="152"/>
                      <a:pt x="1253" y="154"/>
                    </a:cubicBezTo>
                    <a:cubicBezTo>
                      <a:pt x="1248" y="159"/>
                      <a:pt x="1235" y="154"/>
                      <a:pt x="1232" y="163"/>
                    </a:cubicBezTo>
                    <a:cubicBezTo>
                      <a:pt x="1228" y="171"/>
                      <a:pt x="1221" y="166"/>
                      <a:pt x="1214" y="166"/>
                    </a:cubicBezTo>
                    <a:cubicBezTo>
                      <a:pt x="1204" y="168"/>
                      <a:pt x="1190" y="163"/>
                      <a:pt x="1192" y="159"/>
                    </a:cubicBezTo>
                    <a:cubicBezTo>
                      <a:pt x="1192" y="152"/>
                      <a:pt x="1188" y="147"/>
                      <a:pt x="1188" y="140"/>
                    </a:cubicBezTo>
                    <a:cubicBezTo>
                      <a:pt x="1188" y="133"/>
                      <a:pt x="1179" y="136"/>
                      <a:pt x="1172" y="131"/>
                    </a:cubicBezTo>
                    <a:cubicBezTo>
                      <a:pt x="1167" y="124"/>
                      <a:pt x="1153" y="119"/>
                      <a:pt x="1151" y="122"/>
                    </a:cubicBezTo>
                    <a:cubicBezTo>
                      <a:pt x="1148" y="122"/>
                      <a:pt x="1141" y="115"/>
                      <a:pt x="1130" y="112"/>
                    </a:cubicBezTo>
                    <a:cubicBezTo>
                      <a:pt x="1120" y="112"/>
                      <a:pt x="1120" y="105"/>
                      <a:pt x="1123" y="100"/>
                    </a:cubicBezTo>
                    <a:cubicBezTo>
                      <a:pt x="1123" y="96"/>
                      <a:pt x="1113" y="84"/>
                      <a:pt x="1111" y="75"/>
                    </a:cubicBezTo>
                    <a:cubicBezTo>
                      <a:pt x="1109" y="68"/>
                      <a:pt x="1102" y="65"/>
                      <a:pt x="1100" y="49"/>
                    </a:cubicBezTo>
                    <a:cubicBezTo>
                      <a:pt x="1095" y="33"/>
                      <a:pt x="1088" y="38"/>
                      <a:pt x="1088" y="31"/>
                    </a:cubicBezTo>
                    <a:cubicBezTo>
                      <a:pt x="1090" y="24"/>
                      <a:pt x="1079" y="19"/>
                      <a:pt x="1074" y="14"/>
                    </a:cubicBezTo>
                    <a:cubicBezTo>
                      <a:pt x="1072" y="10"/>
                      <a:pt x="1058" y="12"/>
                      <a:pt x="1048" y="7"/>
                    </a:cubicBezTo>
                    <a:cubicBezTo>
                      <a:pt x="1039" y="3"/>
                      <a:pt x="1034" y="7"/>
                      <a:pt x="1025" y="3"/>
                    </a:cubicBezTo>
                    <a:cubicBezTo>
                      <a:pt x="1016" y="0"/>
                      <a:pt x="997" y="7"/>
                      <a:pt x="995" y="7"/>
                    </a:cubicBezTo>
                    <a:cubicBezTo>
                      <a:pt x="993" y="7"/>
                      <a:pt x="976" y="3"/>
                      <a:pt x="967" y="14"/>
                    </a:cubicBezTo>
                    <a:cubicBezTo>
                      <a:pt x="958" y="26"/>
                      <a:pt x="965" y="26"/>
                      <a:pt x="969" y="26"/>
                    </a:cubicBezTo>
                    <a:cubicBezTo>
                      <a:pt x="972" y="26"/>
                      <a:pt x="974" y="38"/>
                      <a:pt x="976" y="42"/>
                    </a:cubicBezTo>
                    <a:cubicBezTo>
                      <a:pt x="976" y="45"/>
                      <a:pt x="969" y="51"/>
                      <a:pt x="965" y="51"/>
                    </a:cubicBezTo>
                    <a:cubicBezTo>
                      <a:pt x="962" y="54"/>
                      <a:pt x="953" y="68"/>
                      <a:pt x="953" y="72"/>
                    </a:cubicBezTo>
                    <a:cubicBezTo>
                      <a:pt x="951" y="77"/>
                      <a:pt x="941" y="89"/>
                      <a:pt x="941" y="93"/>
                    </a:cubicBezTo>
                    <a:cubicBezTo>
                      <a:pt x="944" y="98"/>
                      <a:pt x="937" y="103"/>
                      <a:pt x="932" y="103"/>
                    </a:cubicBezTo>
                    <a:cubicBezTo>
                      <a:pt x="930" y="105"/>
                      <a:pt x="916" y="112"/>
                      <a:pt x="913" y="115"/>
                    </a:cubicBezTo>
                    <a:cubicBezTo>
                      <a:pt x="909" y="117"/>
                      <a:pt x="895" y="112"/>
                      <a:pt x="893" y="110"/>
                    </a:cubicBezTo>
                    <a:cubicBezTo>
                      <a:pt x="893" y="108"/>
                      <a:pt x="890" y="105"/>
                      <a:pt x="888" y="105"/>
                    </a:cubicBezTo>
                    <a:lnTo>
                      <a:pt x="872" y="140"/>
                    </a:lnTo>
                    <a:lnTo>
                      <a:pt x="869" y="150"/>
                    </a:lnTo>
                    <a:cubicBezTo>
                      <a:pt x="869" y="150"/>
                      <a:pt x="858" y="154"/>
                      <a:pt x="867" y="161"/>
                    </a:cubicBezTo>
                    <a:cubicBezTo>
                      <a:pt x="874" y="171"/>
                      <a:pt x="876" y="163"/>
                      <a:pt x="888" y="163"/>
                    </a:cubicBezTo>
                    <a:cubicBezTo>
                      <a:pt x="900" y="163"/>
                      <a:pt x="907" y="173"/>
                      <a:pt x="909" y="166"/>
                    </a:cubicBezTo>
                    <a:cubicBezTo>
                      <a:pt x="911" y="159"/>
                      <a:pt x="923" y="154"/>
                      <a:pt x="930" y="163"/>
                    </a:cubicBezTo>
                    <a:cubicBezTo>
                      <a:pt x="937" y="171"/>
                      <a:pt x="958" y="184"/>
                      <a:pt x="958" y="191"/>
                    </a:cubicBezTo>
                    <a:cubicBezTo>
                      <a:pt x="955" y="198"/>
                      <a:pt x="944" y="196"/>
                      <a:pt x="934" y="194"/>
                    </a:cubicBezTo>
                    <a:cubicBezTo>
                      <a:pt x="927" y="191"/>
                      <a:pt x="916" y="201"/>
                      <a:pt x="907" y="201"/>
                    </a:cubicBezTo>
                    <a:cubicBezTo>
                      <a:pt x="900" y="201"/>
                      <a:pt x="890" y="203"/>
                      <a:pt x="881" y="210"/>
                    </a:cubicBezTo>
                    <a:cubicBezTo>
                      <a:pt x="874" y="220"/>
                      <a:pt x="874" y="227"/>
                      <a:pt x="862" y="229"/>
                    </a:cubicBezTo>
                    <a:cubicBezTo>
                      <a:pt x="851" y="229"/>
                      <a:pt x="844" y="229"/>
                      <a:pt x="830" y="238"/>
                    </a:cubicBezTo>
                    <a:cubicBezTo>
                      <a:pt x="818" y="247"/>
                      <a:pt x="802" y="243"/>
                      <a:pt x="797" y="241"/>
                    </a:cubicBezTo>
                    <a:cubicBezTo>
                      <a:pt x="790" y="238"/>
                      <a:pt x="781" y="236"/>
                      <a:pt x="776" y="247"/>
                    </a:cubicBezTo>
                    <a:cubicBezTo>
                      <a:pt x="772" y="257"/>
                      <a:pt x="783" y="259"/>
                      <a:pt x="781" y="271"/>
                    </a:cubicBezTo>
                    <a:cubicBezTo>
                      <a:pt x="781" y="282"/>
                      <a:pt x="767" y="280"/>
                      <a:pt x="755" y="292"/>
                    </a:cubicBezTo>
                    <a:cubicBezTo>
                      <a:pt x="744" y="303"/>
                      <a:pt x="727" y="310"/>
                      <a:pt x="718" y="308"/>
                    </a:cubicBezTo>
                    <a:cubicBezTo>
                      <a:pt x="709" y="306"/>
                      <a:pt x="688" y="301"/>
                      <a:pt x="669" y="310"/>
                    </a:cubicBezTo>
                    <a:cubicBezTo>
                      <a:pt x="651" y="317"/>
                      <a:pt x="639" y="329"/>
                      <a:pt x="632" y="329"/>
                    </a:cubicBezTo>
                    <a:cubicBezTo>
                      <a:pt x="625" y="327"/>
                      <a:pt x="625" y="320"/>
                      <a:pt x="616" y="320"/>
                    </a:cubicBezTo>
                    <a:cubicBezTo>
                      <a:pt x="607" y="322"/>
                      <a:pt x="602" y="320"/>
                      <a:pt x="595" y="315"/>
                    </a:cubicBezTo>
                    <a:cubicBezTo>
                      <a:pt x="588" y="310"/>
                      <a:pt x="581" y="317"/>
                      <a:pt x="572" y="310"/>
                    </a:cubicBezTo>
                    <a:cubicBezTo>
                      <a:pt x="560" y="301"/>
                      <a:pt x="541" y="303"/>
                      <a:pt x="532" y="301"/>
                    </a:cubicBezTo>
                    <a:cubicBezTo>
                      <a:pt x="525" y="299"/>
                      <a:pt x="493" y="301"/>
                      <a:pt x="481" y="299"/>
                    </a:cubicBezTo>
                    <a:cubicBezTo>
                      <a:pt x="472" y="299"/>
                      <a:pt x="455" y="303"/>
                      <a:pt x="455" y="296"/>
                    </a:cubicBezTo>
                    <a:cubicBezTo>
                      <a:pt x="453" y="292"/>
                      <a:pt x="446" y="287"/>
                      <a:pt x="441" y="275"/>
                    </a:cubicBezTo>
                    <a:cubicBezTo>
                      <a:pt x="439" y="264"/>
                      <a:pt x="432" y="259"/>
                      <a:pt x="425" y="257"/>
                    </a:cubicBezTo>
                    <a:cubicBezTo>
                      <a:pt x="418" y="257"/>
                      <a:pt x="418" y="250"/>
                      <a:pt x="411" y="247"/>
                    </a:cubicBezTo>
                    <a:cubicBezTo>
                      <a:pt x="409" y="247"/>
                      <a:pt x="407" y="238"/>
                      <a:pt x="397" y="238"/>
                    </a:cubicBezTo>
                    <a:cubicBezTo>
                      <a:pt x="388" y="238"/>
                      <a:pt x="353" y="234"/>
                      <a:pt x="349" y="227"/>
                    </a:cubicBezTo>
                    <a:cubicBezTo>
                      <a:pt x="344" y="220"/>
                      <a:pt x="353" y="217"/>
                      <a:pt x="353" y="208"/>
                    </a:cubicBezTo>
                    <a:cubicBezTo>
                      <a:pt x="353" y="201"/>
                      <a:pt x="358" y="191"/>
                      <a:pt x="356" y="187"/>
                    </a:cubicBezTo>
                    <a:cubicBezTo>
                      <a:pt x="351" y="184"/>
                      <a:pt x="344" y="177"/>
                      <a:pt x="344" y="171"/>
                    </a:cubicBezTo>
                    <a:cubicBezTo>
                      <a:pt x="342" y="166"/>
                      <a:pt x="332" y="156"/>
                      <a:pt x="325" y="156"/>
                    </a:cubicBezTo>
                    <a:cubicBezTo>
                      <a:pt x="318" y="156"/>
                      <a:pt x="313" y="152"/>
                      <a:pt x="306" y="147"/>
                    </a:cubicBezTo>
                    <a:cubicBezTo>
                      <a:pt x="300" y="140"/>
                      <a:pt x="293" y="140"/>
                      <a:pt x="290" y="126"/>
                    </a:cubicBezTo>
                    <a:lnTo>
                      <a:pt x="290" y="124"/>
                    </a:lnTo>
                    <a:lnTo>
                      <a:pt x="281" y="124"/>
                    </a:lnTo>
                    <a:cubicBezTo>
                      <a:pt x="281" y="124"/>
                      <a:pt x="279" y="122"/>
                      <a:pt x="276" y="119"/>
                    </a:cubicBezTo>
                    <a:cubicBezTo>
                      <a:pt x="274" y="126"/>
                      <a:pt x="269" y="129"/>
                      <a:pt x="269" y="133"/>
                    </a:cubicBezTo>
                    <a:cubicBezTo>
                      <a:pt x="269" y="138"/>
                      <a:pt x="267" y="145"/>
                      <a:pt x="260" y="145"/>
                    </a:cubicBezTo>
                    <a:cubicBezTo>
                      <a:pt x="253" y="145"/>
                      <a:pt x="246" y="150"/>
                      <a:pt x="246" y="161"/>
                    </a:cubicBezTo>
                    <a:cubicBezTo>
                      <a:pt x="246" y="173"/>
                      <a:pt x="253" y="173"/>
                      <a:pt x="248" y="177"/>
                    </a:cubicBezTo>
                    <a:cubicBezTo>
                      <a:pt x="246" y="182"/>
                      <a:pt x="234" y="187"/>
                      <a:pt x="230" y="184"/>
                    </a:cubicBezTo>
                    <a:cubicBezTo>
                      <a:pt x="225" y="182"/>
                      <a:pt x="216" y="184"/>
                      <a:pt x="209" y="184"/>
                    </a:cubicBezTo>
                    <a:cubicBezTo>
                      <a:pt x="202" y="182"/>
                      <a:pt x="197" y="175"/>
                      <a:pt x="195" y="184"/>
                    </a:cubicBezTo>
                    <a:cubicBezTo>
                      <a:pt x="193" y="194"/>
                      <a:pt x="179" y="222"/>
                      <a:pt x="183" y="224"/>
                    </a:cubicBezTo>
                    <a:cubicBezTo>
                      <a:pt x="186" y="229"/>
                      <a:pt x="188" y="236"/>
                      <a:pt x="183" y="236"/>
                    </a:cubicBezTo>
                    <a:cubicBezTo>
                      <a:pt x="176" y="236"/>
                      <a:pt x="169" y="234"/>
                      <a:pt x="167" y="231"/>
                    </a:cubicBezTo>
                    <a:cubicBezTo>
                      <a:pt x="165" y="229"/>
                      <a:pt x="153" y="236"/>
                      <a:pt x="146" y="236"/>
                    </a:cubicBezTo>
                    <a:cubicBezTo>
                      <a:pt x="144" y="234"/>
                      <a:pt x="130" y="241"/>
                      <a:pt x="135" y="243"/>
                    </a:cubicBezTo>
                    <a:cubicBezTo>
                      <a:pt x="139" y="245"/>
                      <a:pt x="139" y="257"/>
                      <a:pt x="139" y="262"/>
                    </a:cubicBezTo>
                    <a:cubicBezTo>
                      <a:pt x="139" y="266"/>
                      <a:pt x="151" y="280"/>
                      <a:pt x="148" y="285"/>
                    </a:cubicBezTo>
                    <a:cubicBezTo>
                      <a:pt x="146" y="289"/>
                      <a:pt x="137" y="294"/>
                      <a:pt x="137" y="301"/>
                    </a:cubicBezTo>
                    <a:cubicBezTo>
                      <a:pt x="137" y="308"/>
                      <a:pt x="139" y="313"/>
                      <a:pt x="135" y="315"/>
                    </a:cubicBezTo>
                    <a:cubicBezTo>
                      <a:pt x="132" y="315"/>
                      <a:pt x="121" y="320"/>
                      <a:pt x="116" y="325"/>
                    </a:cubicBezTo>
                    <a:cubicBezTo>
                      <a:pt x="111" y="327"/>
                      <a:pt x="102" y="327"/>
                      <a:pt x="100" y="334"/>
                    </a:cubicBezTo>
                    <a:cubicBezTo>
                      <a:pt x="97" y="339"/>
                      <a:pt x="93" y="343"/>
                      <a:pt x="83" y="343"/>
                    </a:cubicBezTo>
                    <a:cubicBezTo>
                      <a:pt x="74" y="341"/>
                      <a:pt x="69" y="341"/>
                      <a:pt x="65" y="348"/>
                    </a:cubicBezTo>
                    <a:cubicBezTo>
                      <a:pt x="58" y="357"/>
                      <a:pt x="55" y="353"/>
                      <a:pt x="51" y="357"/>
                    </a:cubicBezTo>
                    <a:cubicBezTo>
                      <a:pt x="46" y="362"/>
                      <a:pt x="41" y="355"/>
                      <a:pt x="37" y="353"/>
                    </a:cubicBezTo>
                    <a:cubicBezTo>
                      <a:pt x="34" y="350"/>
                      <a:pt x="30" y="357"/>
                      <a:pt x="25" y="357"/>
                    </a:cubicBezTo>
                    <a:cubicBezTo>
                      <a:pt x="21" y="357"/>
                      <a:pt x="18" y="364"/>
                      <a:pt x="14" y="364"/>
                    </a:cubicBezTo>
                    <a:cubicBezTo>
                      <a:pt x="9" y="366"/>
                      <a:pt x="4" y="364"/>
                      <a:pt x="4" y="371"/>
                    </a:cubicBezTo>
                    <a:cubicBezTo>
                      <a:pt x="4" y="373"/>
                      <a:pt x="2" y="378"/>
                      <a:pt x="0" y="380"/>
                    </a:cubicBezTo>
                    <a:lnTo>
                      <a:pt x="4" y="399"/>
                    </a:lnTo>
                    <a:cubicBezTo>
                      <a:pt x="4" y="399"/>
                      <a:pt x="23" y="406"/>
                      <a:pt x="25" y="413"/>
                    </a:cubicBezTo>
                    <a:cubicBezTo>
                      <a:pt x="25" y="420"/>
                      <a:pt x="30" y="441"/>
                      <a:pt x="30" y="441"/>
                    </a:cubicBezTo>
                    <a:lnTo>
                      <a:pt x="28" y="441"/>
                    </a:lnTo>
                    <a:cubicBezTo>
                      <a:pt x="37" y="448"/>
                      <a:pt x="48" y="455"/>
                      <a:pt x="48" y="458"/>
                    </a:cubicBezTo>
                    <a:cubicBezTo>
                      <a:pt x="48" y="460"/>
                      <a:pt x="48" y="469"/>
                      <a:pt x="58" y="474"/>
                    </a:cubicBezTo>
                    <a:cubicBezTo>
                      <a:pt x="65" y="476"/>
                      <a:pt x="72" y="478"/>
                      <a:pt x="74" y="481"/>
                    </a:cubicBezTo>
                    <a:lnTo>
                      <a:pt x="76" y="481"/>
                    </a:lnTo>
                    <a:lnTo>
                      <a:pt x="83" y="478"/>
                    </a:lnTo>
                    <a:cubicBezTo>
                      <a:pt x="83" y="478"/>
                      <a:pt x="86" y="481"/>
                      <a:pt x="88" y="483"/>
                    </a:cubicBezTo>
                    <a:cubicBezTo>
                      <a:pt x="90" y="476"/>
                      <a:pt x="106" y="469"/>
                      <a:pt x="114" y="469"/>
                    </a:cubicBezTo>
                    <a:cubicBezTo>
                      <a:pt x="121" y="469"/>
                      <a:pt x="139" y="485"/>
                      <a:pt x="137" y="490"/>
                    </a:cubicBezTo>
                    <a:cubicBezTo>
                      <a:pt x="137" y="495"/>
                      <a:pt x="123" y="513"/>
                      <a:pt x="116" y="516"/>
                    </a:cubicBezTo>
                    <a:lnTo>
                      <a:pt x="106" y="516"/>
                    </a:lnTo>
                    <a:lnTo>
                      <a:pt x="106" y="523"/>
                    </a:lnTo>
                    <a:cubicBezTo>
                      <a:pt x="106" y="527"/>
                      <a:pt x="114" y="534"/>
                      <a:pt x="118" y="542"/>
                    </a:cubicBezTo>
                    <a:cubicBezTo>
                      <a:pt x="123" y="551"/>
                      <a:pt x="111" y="555"/>
                      <a:pt x="104" y="551"/>
                    </a:cubicBezTo>
                    <a:cubicBezTo>
                      <a:pt x="100" y="544"/>
                      <a:pt x="97" y="555"/>
                      <a:pt x="100" y="560"/>
                    </a:cubicBezTo>
                    <a:cubicBezTo>
                      <a:pt x="104" y="562"/>
                      <a:pt x="102" y="574"/>
                      <a:pt x="106" y="576"/>
                    </a:cubicBezTo>
                    <a:cubicBezTo>
                      <a:pt x="114" y="576"/>
                      <a:pt x="118" y="588"/>
                      <a:pt x="125" y="588"/>
                    </a:cubicBezTo>
                    <a:cubicBezTo>
                      <a:pt x="132" y="588"/>
                      <a:pt x="137" y="600"/>
                      <a:pt x="137" y="600"/>
                    </a:cubicBezTo>
                    <a:cubicBezTo>
                      <a:pt x="137" y="600"/>
                      <a:pt x="146" y="604"/>
                      <a:pt x="146" y="609"/>
                    </a:cubicBezTo>
                    <a:cubicBezTo>
                      <a:pt x="153" y="609"/>
                      <a:pt x="158" y="609"/>
                      <a:pt x="160" y="607"/>
                    </a:cubicBezTo>
                    <a:cubicBezTo>
                      <a:pt x="160" y="602"/>
                      <a:pt x="169" y="602"/>
                      <a:pt x="176" y="609"/>
                    </a:cubicBezTo>
                    <a:cubicBezTo>
                      <a:pt x="183" y="616"/>
                      <a:pt x="211" y="632"/>
                      <a:pt x="221" y="642"/>
                    </a:cubicBezTo>
                    <a:cubicBezTo>
                      <a:pt x="230" y="649"/>
                      <a:pt x="253" y="658"/>
                      <a:pt x="260" y="658"/>
                    </a:cubicBezTo>
                    <a:cubicBezTo>
                      <a:pt x="269" y="656"/>
                      <a:pt x="276" y="663"/>
                      <a:pt x="288" y="663"/>
                    </a:cubicBezTo>
                    <a:lnTo>
                      <a:pt x="293" y="663"/>
                    </a:lnTo>
                    <a:cubicBezTo>
                      <a:pt x="295" y="661"/>
                      <a:pt x="297" y="661"/>
                      <a:pt x="300" y="658"/>
                    </a:cubicBezTo>
                    <a:cubicBezTo>
                      <a:pt x="304" y="654"/>
                      <a:pt x="309" y="661"/>
                      <a:pt x="306" y="667"/>
                    </a:cubicBezTo>
                    <a:cubicBezTo>
                      <a:pt x="306" y="672"/>
                      <a:pt x="306" y="674"/>
                      <a:pt x="309" y="677"/>
                    </a:cubicBezTo>
                    <a:cubicBezTo>
                      <a:pt x="311" y="674"/>
                      <a:pt x="311" y="672"/>
                      <a:pt x="313" y="670"/>
                    </a:cubicBezTo>
                    <a:cubicBezTo>
                      <a:pt x="318" y="658"/>
                      <a:pt x="325" y="658"/>
                      <a:pt x="327" y="656"/>
                    </a:cubicBezTo>
                    <a:cubicBezTo>
                      <a:pt x="332" y="651"/>
                      <a:pt x="337" y="654"/>
                      <a:pt x="346" y="658"/>
                    </a:cubicBezTo>
                    <a:cubicBezTo>
                      <a:pt x="353" y="663"/>
                      <a:pt x="358" y="654"/>
                      <a:pt x="369" y="665"/>
                    </a:cubicBezTo>
                    <a:cubicBezTo>
                      <a:pt x="374" y="663"/>
                      <a:pt x="376" y="663"/>
                      <a:pt x="379" y="663"/>
                    </a:cubicBezTo>
                    <a:cubicBezTo>
                      <a:pt x="381" y="663"/>
                      <a:pt x="383" y="658"/>
                      <a:pt x="388" y="654"/>
                    </a:cubicBezTo>
                    <a:cubicBezTo>
                      <a:pt x="393" y="649"/>
                      <a:pt x="390" y="644"/>
                      <a:pt x="397" y="644"/>
                    </a:cubicBezTo>
                    <a:cubicBezTo>
                      <a:pt x="402" y="646"/>
                      <a:pt x="404" y="639"/>
                      <a:pt x="414" y="632"/>
                    </a:cubicBezTo>
                    <a:cubicBezTo>
                      <a:pt x="425" y="628"/>
                      <a:pt x="435" y="637"/>
                      <a:pt x="439" y="632"/>
                    </a:cubicBezTo>
                    <a:cubicBezTo>
                      <a:pt x="444" y="628"/>
                      <a:pt x="451" y="625"/>
                      <a:pt x="451" y="630"/>
                    </a:cubicBezTo>
                    <a:cubicBezTo>
                      <a:pt x="451" y="635"/>
                      <a:pt x="458" y="639"/>
                      <a:pt x="460" y="644"/>
                    </a:cubicBezTo>
                    <a:cubicBezTo>
                      <a:pt x="460" y="649"/>
                      <a:pt x="469" y="651"/>
                      <a:pt x="472" y="651"/>
                    </a:cubicBezTo>
                    <a:lnTo>
                      <a:pt x="474" y="649"/>
                    </a:lnTo>
                    <a:cubicBezTo>
                      <a:pt x="481" y="646"/>
                      <a:pt x="488" y="649"/>
                      <a:pt x="488" y="656"/>
                    </a:cubicBezTo>
                    <a:cubicBezTo>
                      <a:pt x="488" y="661"/>
                      <a:pt x="490" y="667"/>
                      <a:pt x="493" y="667"/>
                    </a:cubicBezTo>
                    <a:cubicBezTo>
                      <a:pt x="497" y="667"/>
                      <a:pt x="502" y="667"/>
                      <a:pt x="502" y="677"/>
                    </a:cubicBezTo>
                    <a:cubicBezTo>
                      <a:pt x="502" y="688"/>
                      <a:pt x="507" y="700"/>
                      <a:pt x="497" y="709"/>
                    </a:cubicBezTo>
                    <a:cubicBezTo>
                      <a:pt x="488" y="719"/>
                      <a:pt x="479" y="733"/>
                      <a:pt x="479" y="740"/>
                    </a:cubicBezTo>
                    <a:cubicBezTo>
                      <a:pt x="481" y="744"/>
                      <a:pt x="476" y="751"/>
                      <a:pt x="483" y="749"/>
                    </a:cubicBezTo>
                    <a:cubicBezTo>
                      <a:pt x="490" y="747"/>
                      <a:pt x="504" y="749"/>
                      <a:pt x="502" y="754"/>
                    </a:cubicBezTo>
                    <a:cubicBezTo>
                      <a:pt x="500" y="756"/>
                      <a:pt x="502" y="770"/>
                      <a:pt x="509" y="770"/>
                    </a:cubicBezTo>
                    <a:cubicBezTo>
                      <a:pt x="516" y="770"/>
                      <a:pt x="518" y="775"/>
                      <a:pt x="518" y="779"/>
                    </a:cubicBezTo>
                    <a:cubicBezTo>
                      <a:pt x="516" y="786"/>
                      <a:pt x="511" y="793"/>
                      <a:pt x="518" y="793"/>
                    </a:cubicBezTo>
                    <a:cubicBezTo>
                      <a:pt x="523" y="793"/>
                      <a:pt x="530" y="793"/>
                      <a:pt x="530" y="800"/>
                    </a:cubicBezTo>
                    <a:cubicBezTo>
                      <a:pt x="527" y="805"/>
                      <a:pt x="532" y="810"/>
                      <a:pt x="541" y="807"/>
                    </a:cubicBezTo>
                    <a:cubicBezTo>
                      <a:pt x="549" y="805"/>
                      <a:pt x="551" y="803"/>
                      <a:pt x="551" y="805"/>
                    </a:cubicBezTo>
                    <a:cubicBezTo>
                      <a:pt x="556" y="805"/>
                      <a:pt x="556" y="812"/>
                      <a:pt x="562" y="814"/>
                    </a:cubicBezTo>
                    <a:cubicBezTo>
                      <a:pt x="569" y="817"/>
                      <a:pt x="565" y="800"/>
                      <a:pt x="562" y="798"/>
                    </a:cubicBezTo>
                    <a:cubicBezTo>
                      <a:pt x="560" y="796"/>
                      <a:pt x="565" y="784"/>
                      <a:pt x="567" y="786"/>
                    </a:cubicBezTo>
                    <a:cubicBezTo>
                      <a:pt x="569" y="789"/>
                      <a:pt x="576" y="786"/>
                      <a:pt x="581" y="782"/>
                    </a:cubicBezTo>
                    <a:cubicBezTo>
                      <a:pt x="586" y="777"/>
                      <a:pt x="593" y="786"/>
                      <a:pt x="597" y="779"/>
                    </a:cubicBezTo>
                    <a:cubicBezTo>
                      <a:pt x="600" y="775"/>
                      <a:pt x="607" y="784"/>
                      <a:pt x="616" y="779"/>
                    </a:cubicBezTo>
                    <a:cubicBezTo>
                      <a:pt x="623" y="777"/>
                      <a:pt x="625" y="784"/>
                      <a:pt x="630" y="777"/>
                    </a:cubicBezTo>
                    <a:cubicBezTo>
                      <a:pt x="632" y="772"/>
                      <a:pt x="644" y="763"/>
                      <a:pt x="646" y="768"/>
                    </a:cubicBezTo>
                    <a:cubicBezTo>
                      <a:pt x="648" y="770"/>
                      <a:pt x="651" y="775"/>
                      <a:pt x="665" y="777"/>
                    </a:cubicBezTo>
                    <a:cubicBezTo>
                      <a:pt x="676" y="777"/>
                      <a:pt x="669" y="784"/>
                      <a:pt x="669" y="789"/>
                    </a:cubicBezTo>
                    <a:cubicBezTo>
                      <a:pt x="669" y="793"/>
                      <a:pt x="686" y="803"/>
                      <a:pt x="690" y="805"/>
                    </a:cubicBezTo>
                    <a:cubicBezTo>
                      <a:pt x="693" y="805"/>
                      <a:pt x="693" y="805"/>
                      <a:pt x="695" y="807"/>
                    </a:cubicBezTo>
                    <a:cubicBezTo>
                      <a:pt x="700" y="805"/>
                      <a:pt x="707" y="810"/>
                      <a:pt x="709" y="805"/>
                    </a:cubicBezTo>
                    <a:cubicBezTo>
                      <a:pt x="709" y="798"/>
                      <a:pt x="716" y="800"/>
                      <a:pt x="718" y="805"/>
                    </a:cubicBezTo>
                    <a:cubicBezTo>
                      <a:pt x="723" y="810"/>
                      <a:pt x="725" y="810"/>
                      <a:pt x="732" y="805"/>
                    </a:cubicBezTo>
                    <a:cubicBezTo>
                      <a:pt x="737" y="800"/>
                      <a:pt x="741" y="810"/>
                      <a:pt x="737" y="814"/>
                    </a:cubicBezTo>
                    <a:cubicBezTo>
                      <a:pt x="734" y="817"/>
                      <a:pt x="737" y="826"/>
                      <a:pt x="741" y="833"/>
                    </a:cubicBezTo>
                    <a:cubicBezTo>
                      <a:pt x="748" y="838"/>
                      <a:pt x="748" y="828"/>
                      <a:pt x="748" y="824"/>
                    </a:cubicBezTo>
                    <a:cubicBezTo>
                      <a:pt x="746" y="817"/>
                      <a:pt x="758" y="812"/>
                      <a:pt x="776" y="805"/>
                    </a:cubicBezTo>
                    <a:cubicBezTo>
                      <a:pt x="797" y="798"/>
                      <a:pt x="818" y="784"/>
                      <a:pt x="818" y="782"/>
                    </a:cubicBezTo>
                    <a:cubicBezTo>
                      <a:pt x="818" y="777"/>
                      <a:pt x="832" y="786"/>
                      <a:pt x="839" y="782"/>
                    </a:cubicBezTo>
                    <a:cubicBezTo>
                      <a:pt x="846" y="777"/>
                      <a:pt x="869" y="777"/>
                      <a:pt x="876" y="777"/>
                    </a:cubicBezTo>
                    <a:cubicBezTo>
                      <a:pt x="883" y="775"/>
                      <a:pt x="883" y="770"/>
                      <a:pt x="888" y="765"/>
                    </a:cubicBezTo>
                    <a:cubicBezTo>
                      <a:pt x="895" y="758"/>
                      <a:pt x="895" y="756"/>
                      <a:pt x="902" y="754"/>
                    </a:cubicBezTo>
                    <a:cubicBezTo>
                      <a:pt x="909" y="754"/>
                      <a:pt x="913" y="747"/>
                      <a:pt x="913" y="742"/>
                    </a:cubicBezTo>
                    <a:cubicBezTo>
                      <a:pt x="913" y="737"/>
                      <a:pt x="927" y="737"/>
                      <a:pt x="927" y="733"/>
                    </a:cubicBezTo>
                    <a:cubicBezTo>
                      <a:pt x="927" y="728"/>
                      <a:pt x="939" y="728"/>
                      <a:pt x="939" y="723"/>
                    </a:cubicBezTo>
                    <a:cubicBezTo>
                      <a:pt x="939" y="716"/>
                      <a:pt x="946" y="719"/>
                      <a:pt x="948" y="714"/>
                    </a:cubicBezTo>
                    <a:cubicBezTo>
                      <a:pt x="951" y="712"/>
                      <a:pt x="946" y="700"/>
                      <a:pt x="951" y="698"/>
                    </a:cubicBezTo>
                    <a:cubicBezTo>
                      <a:pt x="955" y="695"/>
                      <a:pt x="948" y="691"/>
                      <a:pt x="948" y="688"/>
                    </a:cubicBezTo>
                    <a:cubicBezTo>
                      <a:pt x="946" y="684"/>
                      <a:pt x="958" y="684"/>
                      <a:pt x="962" y="681"/>
                    </a:cubicBezTo>
                    <a:cubicBezTo>
                      <a:pt x="967" y="677"/>
                      <a:pt x="972" y="672"/>
                      <a:pt x="972" y="665"/>
                    </a:cubicBezTo>
                    <a:cubicBezTo>
                      <a:pt x="974" y="661"/>
                      <a:pt x="981" y="656"/>
                      <a:pt x="986" y="654"/>
                    </a:cubicBezTo>
                    <a:cubicBezTo>
                      <a:pt x="990" y="651"/>
                      <a:pt x="993" y="644"/>
                      <a:pt x="990" y="635"/>
                    </a:cubicBezTo>
                    <a:cubicBezTo>
                      <a:pt x="990" y="628"/>
                      <a:pt x="997" y="630"/>
                      <a:pt x="995" y="628"/>
                    </a:cubicBezTo>
                    <a:cubicBezTo>
                      <a:pt x="990" y="625"/>
                      <a:pt x="995" y="616"/>
                      <a:pt x="1004" y="614"/>
                    </a:cubicBezTo>
                    <a:cubicBezTo>
                      <a:pt x="1011" y="611"/>
                      <a:pt x="1000" y="609"/>
                      <a:pt x="995" y="611"/>
                    </a:cubicBezTo>
                    <a:cubicBezTo>
                      <a:pt x="990" y="616"/>
                      <a:pt x="986" y="602"/>
                      <a:pt x="981" y="607"/>
                    </a:cubicBezTo>
                    <a:cubicBezTo>
                      <a:pt x="979" y="611"/>
                      <a:pt x="967" y="604"/>
                      <a:pt x="974" y="604"/>
                    </a:cubicBezTo>
                    <a:cubicBezTo>
                      <a:pt x="981" y="602"/>
                      <a:pt x="993" y="593"/>
                      <a:pt x="997" y="593"/>
                    </a:cubicBezTo>
                    <a:cubicBezTo>
                      <a:pt x="1002" y="590"/>
                      <a:pt x="990" y="581"/>
                      <a:pt x="983" y="581"/>
                    </a:cubicBezTo>
                    <a:cubicBezTo>
                      <a:pt x="979" y="581"/>
                      <a:pt x="972" y="567"/>
                      <a:pt x="965" y="567"/>
                    </a:cubicBezTo>
                    <a:cubicBezTo>
                      <a:pt x="958" y="567"/>
                      <a:pt x="969" y="562"/>
                      <a:pt x="976" y="567"/>
                    </a:cubicBezTo>
                    <a:cubicBezTo>
                      <a:pt x="983" y="570"/>
                      <a:pt x="993" y="574"/>
                      <a:pt x="995" y="570"/>
                    </a:cubicBezTo>
                    <a:cubicBezTo>
                      <a:pt x="1000" y="567"/>
                      <a:pt x="983" y="553"/>
                      <a:pt x="979" y="551"/>
                    </a:cubicBezTo>
                    <a:cubicBezTo>
                      <a:pt x="972" y="546"/>
                      <a:pt x="979" y="539"/>
                      <a:pt x="974" y="537"/>
                    </a:cubicBezTo>
                    <a:cubicBezTo>
                      <a:pt x="972" y="534"/>
                      <a:pt x="962" y="518"/>
                      <a:pt x="960" y="511"/>
                    </a:cubicBezTo>
                    <a:cubicBezTo>
                      <a:pt x="958" y="504"/>
                      <a:pt x="946" y="502"/>
                      <a:pt x="941" y="497"/>
                    </a:cubicBezTo>
                    <a:cubicBezTo>
                      <a:pt x="939" y="492"/>
                      <a:pt x="941" y="483"/>
                      <a:pt x="953" y="478"/>
                    </a:cubicBezTo>
                    <a:cubicBezTo>
                      <a:pt x="962" y="474"/>
                      <a:pt x="958" y="467"/>
                      <a:pt x="962" y="467"/>
                    </a:cubicBezTo>
                    <a:cubicBezTo>
                      <a:pt x="967" y="467"/>
                      <a:pt x="969" y="467"/>
                      <a:pt x="974" y="458"/>
                    </a:cubicBezTo>
                    <a:cubicBezTo>
                      <a:pt x="976" y="450"/>
                      <a:pt x="983" y="455"/>
                      <a:pt x="986" y="453"/>
                    </a:cubicBezTo>
                    <a:cubicBezTo>
                      <a:pt x="990" y="448"/>
                      <a:pt x="1004" y="448"/>
                      <a:pt x="1011" y="444"/>
                    </a:cubicBezTo>
                    <a:cubicBezTo>
                      <a:pt x="1016" y="441"/>
                      <a:pt x="1007" y="430"/>
                      <a:pt x="1000" y="432"/>
                    </a:cubicBezTo>
                    <a:cubicBezTo>
                      <a:pt x="990" y="432"/>
                      <a:pt x="983" y="430"/>
                      <a:pt x="979" y="422"/>
                    </a:cubicBezTo>
                    <a:cubicBezTo>
                      <a:pt x="972" y="415"/>
                      <a:pt x="960" y="437"/>
                      <a:pt x="948" y="441"/>
                    </a:cubicBezTo>
                    <a:cubicBezTo>
                      <a:pt x="939" y="446"/>
                      <a:pt x="932" y="432"/>
                      <a:pt x="937" y="425"/>
                    </a:cubicBezTo>
                    <a:cubicBezTo>
                      <a:pt x="939" y="415"/>
                      <a:pt x="927" y="415"/>
                      <a:pt x="913" y="415"/>
                    </a:cubicBezTo>
                    <a:cubicBezTo>
                      <a:pt x="900" y="418"/>
                      <a:pt x="907" y="392"/>
                      <a:pt x="913" y="390"/>
                    </a:cubicBezTo>
                    <a:cubicBezTo>
                      <a:pt x="923" y="390"/>
                      <a:pt x="934" y="399"/>
                      <a:pt x="941" y="383"/>
                    </a:cubicBezTo>
                    <a:cubicBezTo>
                      <a:pt x="946" y="366"/>
                      <a:pt x="953" y="378"/>
                      <a:pt x="965" y="364"/>
                    </a:cubicBezTo>
                    <a:cubicBezTo>
                      <a:pt x="976" y="350"/>
                      <a:pt x="990" y="343"/>
                      <a:pt x="1002" y="350"/>
                    </a:cubicBezTo>
                    <a:cubicBezTo>
                      <a:pt x="1011" y="359"/>
                      <a:pt x="990" y="371"/>
                      <a:pt x="988" y="380"/>
                    </a:cubicBezTo>
                    <a:cubicBezTo>
                      <a:pt x="983" y="387"/>
                      <a:pt x="990" y="390"/>
                      <a:pt x="983" y="397"/>
                    </a:cubicBezTo>
                    <a:cubicBezTo>
                      <a:pt x="976" y="401"/>
                      <a:pt x="986" y="404"/>
                      <a:pt x="1000" y="397"/>
                    </a:cubicBezTo>
                    <a:cubicBezTo>
                      <a:pt x="1011" y="387"/>
                      <a:pt x="1025" y="378"/>
                      <a:pt x="1037" y="373"/>
                    </a:cubicBezTo>
                    <a:cubicBezTo>
                      <a:pt x="1041" y="373"/>
                      <a:pt x="1044" y="371"/>
                      <a:pt x="1048" y="373"/>
                    </a:cubicBezTo>
                    <a:cubicBezTo>
                      <a:pt x="1051" y="369"/>
                      <a:pt x="1051" y="364"/>
                      <a:pt x="1053" y="364"/>
                    </a:cubicBezTo>
                    <a:cubicBezTo>
                      <a:pt x="1062" y="359"/>
                      <a:pt x="1090" y="346"/>
                      <a:pt x="1093" y="341"/>
                    </a:cubicBezTo>
                    <a:cubicBezTo>
                      <a:pt x="1097" y="336"/>
                      <a:pt x="1102" y="327"/>
                      <a:pt x="1107" y="327"/>
                    </a:cubicBezTo>
                    <a:cubicBezTo>
                      <a:pt x="1113" y="327"/>
                      <a:pt x="1113" y="332"/>
                      <a:pt x="1120" y="332"/>
                    </a:cubicBezTo>
                    <a:cubicBezTo>
                      <a:pt x="1130" y="332"/>
                      <a:pt x="1139" y="334"/>
                      <a:pt x="1134" y="327"/>
                    </a:cubicBezTo>
                    <a:cubicBezTo>
                      <a:pt x="1130" y="320"/>
                      <a:pt x="1132" y="320"/>
                      <a:pt x="1144" y="320"/>
                    </a:cubicBezTo>
                    <a:cubicBezTo>
                      <a:pt x="1153" y="317"/>
                      <a:pt x="1151" y="308"/>
                      <a:pt x="1158" y="308"/>
                    </a:cubicBezTo>
                    <a:cubicBezTo>
                      <a:pt x="1165" y="308"/>
                      <a:pt x="1162" y="292"/>
                      <a:pt x="1169" y="292"/>
                    </a:cubicBezTo>
                    <a:cubicBezTo>
                      <a:pt x="1176" y="292"/>
                      <a:pt x="1179" y="301"/>
                      <a:pt x="1188" y="299"/>
                    </a:cubicBezTo>
                    <a:lnTo>
                      <a:pt x="1195" y="299"/>
                    </a:lnTo>
                    <a:cubicBezTo>
                      <a:pt x="1195" y="299"/>
                      <a:pt x="1197" y="296"/>
                      <a:pt x="1199" y="296"/>
                    </a:cubicBezTo>
                    <a:cubicBezTo>
                      <a:pt x="1197" y="287"/>
                      <a:pt x="1199" y="280"/>
                      <a:pt x="1197" y="275"/>
                    </a:cubicBezTo>
                    <a:cubicBezTo>
                      <a:pt x="1195" y="268"/>
                      <a:pt x="1197" y="262"/>
                      <a:pt x="1197" y="257"/>
                    </a:cubicBezTo>
                    <a:cubicBezTo>
                      <a:pt x="1195" y="252"/>
                      <a:pt x="1195" y="243"/>
                      <a:pt x="1199" y="243"/>
                    </a:cubicBezTo>
                    <a:cubicBezTo>
                      <a:pt x="1204" y="243"/>
                      <a:pt x="1211" y="229"/>
                      <a:pt x="1216" y="234"/>
                    </a:cubicBezTo>
                    <a:cubicBezTo>
                      <a:pt x="1223" y="238"/>
                      <a:pt x="1237" y="241"/>
                      <a:pt x="1237" y="234"/>
                    </a:cubicBezTo>
                    <a:cubicBezTo>
                      <a:pt x="1237" y="229"/>
                      <a:pt x="1244" y="229"/>
                      <a:pt x="1246" y="220"/>
                    </a:cubicBezTo>
                    <a:cubicBezTo>
                      <a:pt x="1246" y="212"/>
                      <a:pt x="1255" y="210"/>
                      <a:pt x="1258" y="203"/>
                    </a:cubicBezTo>
                    <a:cubicBezTo>
                      <a:pt x="1260" y="196"/>
                      <a:pt x="1262" y="180"/>
                      <a:pt x="1269" y="177"/>
                    </a:cubicBezTo>
                    <a:cubicBezTo>
                      <a:pt x="1276" y="173"/>
                      <a:pt x="1269" y="171"/>
                      <a:pt x="1269" y="159"/>
                    </a:cubicBezTo>
                    <a:close/>
                    <a:moveTo>
                      <a:pt x="962" y="756"/>
                    </a:moveTo>
                    <a:lnTo>
                      <a:pt x="962" y="756"/>
                    </a:lnTo>
                    <a:cubicBezTo>
                      <a:pt x="955" y="782"/>
                      <a:pt x="972" y="793"/>
                      <a:pt x="972" y="793"/>
                    </a:cubicBezTo>
                    <a:cubicBezTo>
                      <a:pt x="979" y="789"/>
                      <a:pt x="1004" y="733"/>
                      <a:pt x="1000" y="726"/>
                    </a:cubicBezTo>
                    <a:cubicBezTo>
                      <a:pt x="993" y="719"/>
                      <a:pt x="969" y="730"/>
                      <a:pt x="962" y="756"/>
                    </a:cubicBezTo>
                    <a:close/>
                    <a:moveTo>
                      <a:pt x="737" y="842"/>
                    </a:moveTo>
                    <a:lnTo>
                      <a:pt x="737" y="842"/>
                    </a:lnTo>
                    <a:cubicBezTo>
                      <a:pt x="730" y="842"/>
                      <a:pt x="709" y="854"/>
                      <a:pt x="716" y="870"/>
                    </a:cubicBezTo>
                    <a:cubicBezTo>
                      <a:pt x="725" y="887"/>
                      <a:pt x="751" y="875"/>
                      <a:pt x="753" y="868"/>
                    </a:cubicBezTo>
                    <a:cubicBezTo>
                      <a:pt x="753" y="861"/>
                      <a:pt x="765" y="849"/>
                      <a:pt x="765" y="842"/>
                    </a:cubicBezTo>
                    <a:cubicBezTo>
                      <a:pt x="762" y="840"/>
                      <a:pt x="746" y="842"/>
                      <a:pt x="737" y="8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89" name="Freeform 468">
                <a:extLst>
                  <a:ext uri="{FF2B5EF4-FFF2-40B4-BE49-F238E27FC236}">
                    <a16:creationId xmlns:a16="http://schemas.microsoft.com/office/drawing/2014/main" id="{D2ED0AFB-B4E3-8ADB-55BF-0785B14AC7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1595"/>
                <a:ext cx="767" cy="534"/>
              </a:xfrm>
              <a:custGeom>
                <a:avLst/>
                <a:gdLst>
                  <a:gd name="T0" fmla="*/ 1232 w 1276"/>
                  <a:gd name="T1" fmla="*/ 163 h 887"/>
                  <a:gd name="T2" fmla="*/ 1172 w 1276"/>
                  <a:gd name="T3" fmla="*/ 131 h 887"/>
                  <a:gd name="T4" fmla="*/ 1111 w 1276"/>
                  <a:gd name="T5" fmla="*/ 75 h 887"/>
                  <a:gd name="T6" fmla="*/ 1048 w 1276"/>
                  <a:gd name="T7" fmla="*/ 7 h 887"/>
                  <a:gd name="T8" fmla="*/ 969 w 1276"/>
                  <a:gd name="T9" fmla="*/ 26 h 887"/>
                  <a:gd name="T10" fmla="*/ 941 w 1276"/>
                  <a:gd name="T11" fmla="*/ 93 h 887"/>
                  <a:gd name="T12" fmla="*/ 888 w 1276"/>
                  <a:gd name="T13" fmla="*/ 105 h 887"/>
                  <a:gd name="T14" fmla="*/ 888 w 1276"/>
                  <a:gd name="T15" fmla="*/ 163 h 887"/>
                  <a:gd name="T16" fmla="*/ 934 w 1276"/>
                  <a:gd name="T17" fmla="*/ 194 h 887"/>
                  <a:gd name="T18" fmla="*/ 830 w 1276"/>
                  <a:gd name="T19" fmla="*/ 238 h 887"/>
                  <a:gd name="T20" fmla="*/ 755 w 1276"/>
                  <a:gd name="T21" fmla="*/ 292 h 887"/>
                  <a:gd name="T22" fmla="*/ 616 w 1276"/>
                  <a:gd name="T23" fmla="*/ 320 h 887"/>
                  <a:gd name="T24" fmla="*/ 481 w 1276"/>
                  <a:gd name="T25" fmla="*/ 299 h 887"/>
                  <a:gd name="T26" fmla="*/ 411 w 1276"/>
                  <a:gd name="T27" fmla="*/ 247 h 887"/>
                  <a:gd name="T28" fmla="*/ 356 w 1276"/>
                  <a:gd name="T29" fmla="*/ 187 h 887"/>
                  <a:gd name="T30" fmla="*/ 290 w 1276"/>
                  <a:gd name="T31" fmla="*/ 126 h 887"/>
                  <a:gd name="T32" fmla="*/ 269 w 1276"/>
                  <a:gd name="T33" fmla="*/ 133 h 887"/>
                  <a:gd name="T34" fmla="*/ 230 w 1276"/>
                  <a:gd name="T35" fmla="*/ 184 h 887"/>
                  <a:gd name="T36" fmla="*/ 183 w 1276"/>
                  <a:gd name="T37" fmla="*/ 236 h 887"/>
                  <a:gd name="T38" fmla="*/ 139 w 1276"/>
                  <a:gd name="T39" fmla="*/ 262 h 887"/>
                  <a:gd name="T40" fmla="*/ 116 w 1276"/>
                  <a:gd name="T41" fmla="*/ 325 h 887"/>
                  <a:gd name="T42" fmla="*/ 51 w 1276"/>
                  <a:gd name="T43" fmla="*/ 357 h 887"/>
                  <a:gd name="T44" fmla="*/ 4 w 1276"/>
                  <a:gd name="T45" fmla="*/ 371 h 887"/>
                  <a:gd name="T46" fmla="*/ 30 w 1276"/>
                  <a:gd name="T47" fmla="*/ 441 h 887"/>
                  <a:gd name="T48" fmla="*/ 74 w 1276"/>
                  <a:gd name="T49" fmla="*/ 481 h 887"/>
                  <a:gd name="T50" fmla="*/ 114 w 1276"/>
                  <a:gd name="T51" fmla="*/ 469 h 887"/>
                  <a:gd name="T52" fmla="*/ 106 w 1276"/>
                  <a:gd name="T53" fmla="*/ 523 h 887"/>
                  <a:gd name="T54" fmla="*/ 106 w 1276"/>
                  <a:gd name="T55" fmla="*/ 576 h 887"/>
                  <a:gd name="T56" fmla="*/ 160 w 1276"/>
                  <a:gd name="T57" fmla="*/ 607 h 887"/>
                  <a:gd name="T58" fmla="*/ 288 w 1276"/>
                  <a:gd name="T59" fmla="*/ 663 h 887"/>
                  <a:gd name="T60" fmla="*/ 309 w 1276"/>
                  <a:gd name="T61" fmla="*/ 677 h 887"/>
                  <a:gd name="T62" fmla="*/ 369 w 1276"/>
                  <a:gd name="T63" fmla="*/ 665 h 887"/>
                  <a:gd name="T64" fmla="*/ 414 w 1276"/>
                  <a:gd name="T65" fmla="*/ 632 h 887"/>
                  <a:gd name="T66" fmla="*/ 472 w 1276"/>
                  <a:gd name="T67" fmla="*/ 651 h 887"/>
                  <a:gd name="T68" fmla="*/ 502 w 1276"/>
                  <a:gd name="T69" fmla="*/ 677 h 887"/>
                  <a:gd name="T70" fmla="*/ 502 w 1276"/>
                  <a:gd name="T71" fmla="*/ 754 h 887"/>
                  <a:gd name="T72" fmla="*/ 530 w 1276"/>
                  <a:gd name="T73" fmla="*/ 800 h 887"/>
                  <a:gd name="T74" fmla="*/ 562 w 1276"/>
                  <a:gd name="T75" fmla="*/ 798 h 887"/>
                  <a:gd name="T76" fmla="*/ 616 w 1276"/>
                  <a:gd name="T77" fmla="*/ 779 h 887"/>
                  <a:gd name="T78" fmla="*/ 669 w 1276"/>
                  <a:gd name="T79" fmla="*/ 789 h 887"/>
                  <a:gd name="T80" fmla="*/ 718 w 1276"/>
                  <a:gd name="T81" fmla="*/ 805 h 887"/>
                  <a:gd name="T82" fmla="*/ 748 w 1276"/>
                  <a:gd name="T83" fmla="*/ 824 h 887"/>
                  <a:gd name="T84" fmla="*/ 876 w 1276"/>
                  <a:gd name="T85" fmla="*/ 777 h 887"/>
                  <a:gd name="T86" fmla="*/ 927 w 1276"/>
                  <a:gd name="T87" fmla="*/ 733 h 887"/>
                  <a:gd name="T88" fmla="*/ 948 w 1276"/>
                  <a:gd name="T89" fmla="*/ 688 h 887"/>
                  <a:gd name="T90" fmla="*/ 990 w 1276"/>
                  <a:gd name="T91" fmla="*/ 635 h 887"/>
                  <a:gd name="T92" fmla="*/ 981 w 1276"/>
                  <a:gd name="T93" fmla="*/ 607 h 887"/>
                  <a:gd name="T94" fmla="*/ 965 w 1276"/>
                  <a:gd name="T95" fmla="*/ 567 h 887"/>
                  <a:gd name="T96" fmla="*/ 974 w 1276"/>
                  <a:gd name="T97" fmla="*/ 537 h 887"/>
                  <a:gd name="T98" fmla="*/ 962 w 1276"/>
                  <a:gd name="T99" fmla="*/ 467 h 887"/>
                  <a:gd name="T100" fmla="*/ 1000 w 1276"/>
                  <a:gd name="T101" fmla="*/ 432 h 887"/>
                  <a:gd name="T102" fmla="*/ 913 w 1276"/>
                  <a:gd name="T103" fmla="*/ 415 h 887"/>
                  <a:gd name="T104" fmla="*/ 1002 w 1276"/>
                  <a:gd name="T105" fmla="*/ 350 h 887"/>
                  <a:gd name="T106" fmla="*/ 1037 w 1276"/>
                  <a:gd name="T107" fmla="*/ 373 h 887"/>
                  <a:gd name="T108" fmla="*/ 1107 w 1276"/>
                  <a:gd name="T109" fmla="*/ 327 h 887"/>
                  <a:gd name="T110" fmla="*/ 1158 w 1276"/>
                  <a:gd name="T111" fmla="*/ 308 h 887"/>
                  <a:gd name="T112" fmla="*/ 1199 w 1276"/>
                  <a:gd name="T113" fmla="*/ 296 h 887"/>
                  <a:gd name="T114" fmla="*/ 1216 w 1276"/>
                  <a:gd name="T115" fmla="*/ 234 h 887"/>
                  <a:gd name="T116" fmla="*/ 1269 w 1276"/>
                  <a:gd name="T117" fmla="*/ 177 h 887"/>
                  <a:gd name="T118" fmla="*/ 962 w 1276"/>
                  <a:gd name="T119" fmla="*/ 756 h 887"/>
                  <a:gd name="T120" fmla="*/ 962 w 1276"/>
                  <a:gd name="T121" fmla="*/ 756 h 887"/>
                  <a:gd name="T122" fmla="*/ 753 w 1276"/>
                  <a:gd name="T123" fmla="*/ 868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76" h="887">
                    <a:moveTo>
                      <a:pt x="1269" y="159"/>
                    </a:moveTo>
                    <a:lnTo>
                      <a:pt x="1269" y="159"/>
                    </a:lnTo>
                    <a:cubicBezTo>
                      <a:pt x="1269" y="147"/>
                      <a:pt x="1255" y="152"/>
                      <a:pt x="1253" y="154"/>
                    </a:cubicBezTo>
                    <a:cubicBezTo>
                      <a:pt x="1248" y="159"/>
                      <a:pt x="1235" y="154"/>
                      <a:pt x="1232" y="163"/>
                    </a:cubicBezTo>
                    <a:cubicBezTo>
                      <a:pt x="1228" y="171"/>
                      <a:pt x="1221" y="166"/>
                      <a:pt x="1214" y="166"/>
                    </a:cubicBezTo>
                    <a:cubicBezTo>
                      <a:pt x="1204" y="168"/>
                      <a:pt x="1190" y="163"/>
                      <a:pt x="1192" y="159"/>
                    </a:cubicBezTo>
                    <a:cubicBezTo>
                      <a:pt x="1192" y="152"/>
                      <a:pt x="1188" y="147"/>
                      <a:pt x="1188" y="140"/>
                    </a:cubicBezTo>
                    <a:cubicBezTo>
                      <a:pt x="1188" y="133"/>
                      <a:pt x="1179" y="136"/>
                      <a:pt x="1172" y="131"/>
                    </a:cubicBezTo>
                    <a:cubicBezTo>
                      <a:pt x="1167" y="124"/>
                      <a:pt x="1153" y="119"/>
                      <a:pt x="1151" y="122"/>
                    </a:cubicBezTo>
                    <a:cubicBezTo>
                      <a:pt x="1148" y="122"/>
                      <a:pt x="1141" y="115"/>
                      <a:pt x="1130" y="112"/>
                    </a:cubicBezTo>
                    <a:cubicBezTo>
                      <a:pt x="1120" y="112"/>
                      <a:pt x="1120" y="105"/>
                      <a:pt x="1123" y="100"/>
                    </a:cubicBezTo>
                    <a:cubicBezTo>
                      <a:pt x="1123" y="96"/>
                      <a:pt x="1113" y="84"/>
                      <a:pt x="1111" y="75"/>
                    </a:cubicBezTo>
                    <a:cubicBezTo>
                      <a:pt x="1109" y="68"/>
                      <a:pt x="1102" y="65"/>
                      <a:pt x="1100" y="49"/>
                    </a:cubicBezTo>
                    <a:cubicBezTo>
                      <a:pt x="1095" y="33"/>
                      <a:pt x="1088" y="38"/>
                      <a:pt x="1088" y="31"/>
                    </a:cubicBezTo>
                    <a:cubicBezTo>
                      <a:pt x="1090" y="24"/>
                      <a:pt x="1079" y="19"/>
                      <a:pt x="1074" y="14"/>
                    </a:cubicBezTo>
                    <a:cubicBezTo>
                      <a:pt x="1072" y="10"/>
                      <a:pt x="1058" y="12"/>
                      <a:pt x="1048" y="7"/>
                    </a:cubicBezTo>
                    <a:cubicBezTo>
                      <a:pt x="1039" y="3"/>
                      <a:pt x="1034" y="7"/>
                      <a:pt x="1025" y="3"/>
                    </a:cubicBezTo>
                    <a:cubicBezTo>
                      <a:pt x="1016" y="0"/>
                      <a:pt x="997" y="7"/>
                      <a:pt x="995" y="7"/>
                    </a:cubicBezTo>
                    <a:cubicBezTo>
                      <a:pt x="993" y="7"/>
                      <a:pt x="976" y="3"/>
                      <a:pt x="967" y="14"/>
                    </a:cubicBezTo>
                    <a:cubicBezTo>
                      <a:pt x="958" y="26"/>
                      <a:pt x="965" y="26"/>
                      <a:pt x="969" y="26"/>
                    </a:cubicBezTo>
                    <a:cubicBezTo>
                      <a:pt x="972" y="26"/>
                      <a:pt x="974" y="38"/>
                      <a:pt x="976" y="42"/>
                    </a:cubicBezTo>
                    <a:cubicBezTo>
                      <a:pt x="976" y="45"/>
                      <a:pt x="969" y="51"/>
                      <a:pt x="965" y="51"/>
                    </a:cubicBezTo>
                    <a:cubicBezTo>
                      <a:pt x="962" y="54"/>
                      <a:pt x="953" y="68"/>
                      <a:pt x="953" y="72"/>
                    </a:cubicBezTo>
                    <a:cubicBezTo>
                      <a:pt x="951" y="77"/>
                      <a:pt x="941" y="89"/>
                      <a:pt x="941" y="93"/>
                    </a:cubicBezTo>
                    <a:cubicBezTo>
                      <a:pt x="944" y="98"/>
                      <a:pt x="937" y="103"/>
                      <a:pt x="932" y="103"/>
                    </a:cubicBezTo>
                    <a:cubicBezTo>
                      <a:pt x="930" y="105"/>
                      <a:pt x="916" y="112"/>
                      <a:pt x="913" y="115"/>
                    </a:cubicBezTo>
                    <a:cubicBezTo>
                      <a:pt x="909" y="117"/>
                      <a:pt x="895" y="112"/>
                      <a:pt x="893" y="110"/>
                    </a:cubicBezTo>
                    <a:cubicBezTo>
                      <a:pt x="893" y="108"/>
                      <a:pt x="890" y="105"/>
                      <a:pt x="888" y="105"/>
                    </a:cubicBezTo>
                    <a:lnTo>
                      <a:pt x="872" y="140"/>
                    </a:lnTo>
                    <a:lnTo>
                      <a:pt x="869" y="150"/>
                    </a:lnTo>
                    <a:cubicBezTo>
                      <a:pt x="869" y="150"/>
                      <a:pt x="858" y="154"/>
                      <a:pt x="867" y="161"/>
                    </a:cubicBezTo>
                    <a:cubicBezTo>
                      <a:pt x="874" y="171"/>
                      <a:pt x="876" y="163"/>
                      <a:pt x="888" y="163"/>
                    </a:cubicBezTo>
                    <a:cubicBezTo>
                      <a:pt x="900" y="163"/>
                      <a:pt x="907" y="173"/>
                      <a:pt x="909" y="166"/>
                    </a:cubicBezTo>
                    <a:cubicBezTo>
                      <a:pt x="911" y="159"/>
                      <a:pt x="923" y="154"/>
                      <a:pt x="930" y="163"/>
                    </a:cubicBezTo>
                    <a:cubicBezTo>
                      <a:pt x="937" y="171"/>
                      <a:pt x="958" y="184"/>
                      <a:pt x="958" y="191"/>
                    </a:cubicBezTo>
                    <a:cubicBezTo>
                      <a:pt x="955" y="198"/>
                      <a:pt x="944" y="196"/>
                      <a:pt x="934" y="194"/>
                    </a:cubicBezTo>
                    <a:cubicBezTo>
                      <a:pt x="927" y="191"/>
                      <a:pt x="916" y="201"/>
                      <a:pt x="907" y="201"/>
                    </a:cubicBezTo>
                    <a:cubicBezTo>
                      <a:pt x="900" y="201"/>
                      <a:pt x="890" y="203"/>
                      <a:pt x="881" y="210"/>
                    </a:cubicBezTo>
                    <a:cubicBezTo>
                      <a:pt x="874" y="220"/>
                      <a:pt x="874" y="227"/>
                      <a:pt x="862" y="229"/>
                    </a:cubicBezTo>
                    <a:cubicBezTo>
                      <a:pt x="851" y="229"/>
                      <a:pt x="844" y="229"/>
                      <a:pt x="830" y="238"/>
                    </a:cubicBezTo>
                    <a:cubicBezTo>
                      <a:pt x="818" y="247"/>
                      <a:pt x="802" y="243"/>
                      <a:pt x="797" y="241"/>
                    </a:cubicBezTo>
                    <a:cubicBezTo>
                      <a:pt x="790" y="238"/>
                      <a:pt x="781" y="236"/>
                      <a:pt x="776" y="247"/>
                    </a:cubicBezTo>
                    <a:cubicBezTo>
                      <a:pt x="772" y="257"/>
                      <a:pt x="783" y="259"/>
                      <a:pt x="781" y="271"/>
                    </a:cubicBezTo>
                    <a:cubicBezTo>
                      <a:pt x="781" y="282"/>
                      <a:pt x="767" y="280"/>
                      <a:pt x="755" y="292"/>
                    </a:cubicBezTo>
                    <a:cubicBezTo>
                      <a:pt x="744" y="303"/>
                      <a:pt x="727" y="310"/>
                      <a:pt x="718" y="308"/>
                    </a:cubicBezTo>
                    <a:cubicBezTo>
                      <a:pt x="709" y="306"/>
                      <a:pt x="688" y="301"/>
                      <a:pt x="669" y="310"/>
                    </a:cubicBezTo>
                    <a:cubicBezTo>
                      <a:pt x="651" y="317"/>
                      <a:pt x="639" y="329"/>
                      <a:pt x="632" y="329"/>
                    </a:cubicBezTo>
                    <a:cubicBezTo>
                      <a:pt x="625" y="327"/>
                      <a:pt x="625" y="320"/>
                      <a:pt x="616" y="320"/>
                    </a:cubicBezTo>
                    <a:cubicBezTo>
                      <a:pt x="607" y="322"/>
                      <a:pt x="602" y="320"/>
                      <a:pt x="595" y="315"/>
                    </a:cubicBezTo>
                    <a:cubicBezTo>
                      <a:pt x="588" y="310"/>
                      <a:pt x="581" y="317"/>
                      <a:pt x="572" y="310"/>
                    </a:cubicBezTo>
                    <a:cubicBezTo>
                      <a:pt x="560" y="301"/>
                      <a:pt x="541" y="303"/>
                      <a:pt x="532" y="301"/>
                    </a:cubicBezTo>
                    <a:cubicBezTo>
                      <a:pt x="525" y="299"/>
                      <a:pt x="493" y="301"/>
                      <a:pt x="481" y="299"/>
                    </a:cubicBezTo>
                    <a:cubicBezTo>
                      <a:pt x="472" y="299"/>
                      <a:pt x="455" y="303"/>
                      <a:pt x="455" y="296"/>
                    </a:cubicBezTo>
                    <a:cubicBezTo>
                      <a:pt x="453" y="292"/>
                      <a:pt x="446" y="287"/>
                      <a:pt x="441" y="275"/>
                    </a:cubicBezTo>
                    <a:cubicBezTo>
                      <a:pt x="439" y="264"/>
                      <a:pt x="432" y="259"/>
                      <a:pt x="425" y="257"/>
                    </a:cubicBezTo>
                    <a:cubicBezTo>
                      <a:pt x="418" y="257"/>
                      <a:pt x="418" y="250"/>
                      <a:pt x="411" y="247"/>
                    </a:cubicBezTo>
                    <a:cubicBezTo>
                      <a:pt x="409" y="247"/>
                      <a:pt x="407" y="238"/>
                      <a:pt x="397" y="238"/>
                    </a:cubicBezTo>
                    <a:cubicBezTo>
                      <a:pt x="388" y="238"/>
                      <a:pt x="353" y="234"/>
                      <a:pt x="349" y="227"/>
                    </a:cubicBezTo>
                    <a:cubicBezTo>
                      <a:pt x="344" y="220"/>
                      <a:pt x="353" y="217"/>
                      <a:pt x="353" y="208"/>
                    </a:cubicBezTo>
                    <a:cubicBezTo>
                      <a:pt x="353" y="201"/>
                      <a:pt x="358" y="191"/>
                      <a:pt x="356" y="187"/>
                    </a:cubicBezTo>
                    <a:cubicBezTo>
                      <a:pt x="351" y="184"/>
                      <a:pt x="344" y="177"/>
                      <a:pt x="344" y="171"/>
                    </a:cubicBezTo>
                    <a:cubicBezTo>
                      <a:pt x="342" y="166"/>
                      <a:pt x="332" y="156"/>
                      <a:pt x="325" y="156"/>
                    </a:cubicBezTo>
                    <a:cubicBezTo>
                      <a:pt x="318" y="156"/>
                      <a:pt x="313" y="152"/>
                      <a:pt x="306" y="147"/>
                    </a:cubicBezTo>
                    <a:cubicBezTo>
                      <a:pt x="300" y="140"/>
                      <a:pt x="293" y="140"/>
                      <a:pt x="290" y="126"/>
                    </a:cubicBezTo>
                    <a:lnTo>
                      <a:pt x="290" y="124"/>
                    </a:lnTo>
                    <a:lnTo>
                      <a:pt x="281" y="124"/>
                    </a:lnTo>
                    <a:cubicBezTo>
                      <a:pt x="281" y="124"/>
                      <a:pt x="279" y="122"/>
                      <a:pt x="276" y="119"/>
                    </a:cubicBezTo>
                    <a:cubicBezTo>
                      <a:pt x="274" y="126"/>
                      <a:pt x="269" y="129"/>
                      <a:pt x="269" y="133"/>
                    </a:cubicBezTo>
                    <a:cubicBezTo>
                      <a:pt x="269" y="138"/>
                      <a:pt x="267" y="145"/>
                      <a:pt x="260" y="145"/>
                    </a:cubicBezTo>
                    <a:cubicBezTo>
                      <a:pt x="253" y="145"/>
                      <a:pt x="246" y="150"/>
                      <a:pt x="246" y="161"/>
                    </a:cubicBezTo>
                    <a:cubicBezTo>
                      <a:pt x="246" y="173"/>
                      <a:pt x="253" y="173"/>
                      <a:pt x="248" y="177"/>
                    </a:cubicBezTo>
                    <a:cubicBezTo>
                      <a:pt x="246" y="182"/>
                      <a:pt x="234" y="187"/>
                      <a:pt x="230" y="184"/>
                    </a:cubicBezTo>
                    <a:cubicBezTo>
                      <a:pt x="225" y="182"/>
                      <a:pt x="216" y="184"/>
                      <a:pt x="209" y="184"/>
                    </a:cubicBezTo>
                    <a:cubicBezTo>
                      <a:pt x="202" y="182"/>
                      <a:pt x="197" y="175"/>
                      <a:pt x="195" y="184"/>
                    </a:cubicBezTo>
                    <a:cubicBezTo>
                      <a:pt x="193" y="194"/>
                      <a:pt x="179" y="222"/>
                      <a:pt x="183" y="224"/>
                    </a:cubicBezTo>
                    <a:cubicBezTo>
                      <a:pt x="186" y="229"/>
                      <a:pt x="188" y="236"/>
                      <a:pt x="183" y="236"/>
                    </a:cubicBezTo>
                    <a:cubicBezTo>
                      <a:pt x="176" y="236"/>
                      <a:pt x="169" y="234"/>
                      <a:pt x="167" y="231"/>
                    </a:cubicBezTo>
                    <a:cubicBezTo>
                      <a:pt x="165" y="229"/>
                      <a:pt x="153" y="236"/>
                      <a:pt x="146" y="236"/>
                    </a:cubicBezTo>
                    <a:cubicBezTo>
                      <a:pt x="144" y="234"/>
                      <a:pt x="130" y="241"/>
                      <a:pt x="135" y="243"/>
                    </a:cubicBezTo>
                    <a:cubicBezTo>
                      <a:pt x="139" y="245"/>
                      <a:pt x="139" y="257"/>
                      <a:pt x="139" y="262"/>
                    </a:cubicBezTo>
                    <a:cubicBezTo>
                      <a:pt x="139" y="266"/>
                      <a:pt x="151" y="280"/>
                      <a:pt x="148" y="285"/>
                    </a:cubicBezTo>
                    <a:cubicBezTo>
                      <a:pt x="146" y="289"/>
                      <a:pt x="137" y="294"/>
                      <a:pt x="137" y="301"/>
                    </a:cubicBezTo>
                    <a:cubicBezTo>
                      <a:pt x="137" y="308"/>
                      <a:pt x="139" y="313"/>
                      <a:pt x="135" y="315"/>
                    </a:cubicBezTo>
                    <a:cubicBezTo>
                      <a:pt x="132" y="315"/>
                      <a:pt x="121" y="320"/>
                      <a:pt x="116" y="325"/>
                    </a:cubicBezTo>
                    <a:cubicBezTo>
                      <a:pt x="111" y="327"/>
                      <a:pt x="102" y="327"/>
                      <a:pt x="100" y="334"/>
                    </a:cubicBezTo>
                    <a:cubicBezTo>
                      <a:pt x="97" y="339"/>
                      <a:pt x="93" y="343"/>
                      <a:pt x="83" y="343"/>
                    </a:cubicBezTo>
                    <a:cubicBezTo>
                      <a:pt x="74" y="341"/>
                      <a:pt x="69" y="341"/>
                      <a:pt x="65" y="348"/>
                    </a:cubicBezTo>
                    <a:cubicBezTo>
                      <a:pt x="58" y="357"/>
                      <a:pt x="55" y="353"/>
                      <a:pt x="51" y="357"/>
                    </a:cubicBezTo>
                    <a:cubicBezTo>
                      <a:pt x="46" y="362"/>
                      <a:pt x="41" y="355"/>
                      <a:pt x="37" y="353"/>
                    </a:cubicBezTo>
                    <a:cubicBezTo>
                      <a:pt x="34" y="350"/>
                      <a:pt x="30" y="357"/>
                      <a:pt x="25" y="357"/>
                    </a:cubicBezTo>
                    <a:cubicBezTo>
                      <a:pt x="21" y="357"/>
                      <a:pt x="18" y="364"/>
                      <a:pt x="14" y="364"/>
                    </a:cubicBezTo>
                    <a:cubicBezTo>
                      <a:pt x="9" y="366"/>
                      <a:pt x="4" y="364"/>
                      <a:pt x="4" y="371"/>
                    </a:cubicBezTo>
                    <a:cubicBezTo>
                      <a:pt x="4" y="373"/>
                      <a:pt x="2" y="378"/>
                      <a:pt x="0" y="380"/>
                    </a:cubicBezTo>
                    <a:lnTo>
                      <a:pt x="4" y="399"/>
                    </a:lnTo>
                    <a:cubicBezTo>
                      <a:pt x="4" y="399"/>
                      <a:pt x="23" y="406"/>
                      <a:pt x="25" y="413"/>
                    </a:cubicBezTo>
                    <a:cubicBezTo>
                      <a:pt x="25" y="420"/>
                      <a:pt x="30" y="441"/>
                      <a:pt x="30" y="441"/>
                    </a:cubicBezTo>
                    <a:lnTo>
                      <a:pt x="28" y="441"/>
                    </a:lnTo>
                    <a:cubicBezTo>
                      <a:pt x="37" y="448"/>
                      <a:pt x="48" y="455"/>
                      <a:pt x="48" y="458"/>
                    </a:cubicBezTo>
                    <a:cubicBezTo>
                      <a:pt x="48" y="460"/>
                      <a:pt x="48" y="469"/>
                      <a:pt x="58" y="474"/>
                    </a:cubicBezTo>
                    <a:cubicBezTo>
                      <a:pt x="65" y="476"/>
                      <a:pt x="72" y="478"/>
                      <a:pt x="74" y="481"/>
                    </a:cubicBezTo>
                    <a:lnTo>
                      <a:pt x="76" y="481"/>
                    </a:lnTo>
                    <a:lnTo>
                      <a:pt x="83" y="478"/>
                    </a:lnTo>
                    <a:cubicBezTo>
                      <a:pt x="83" y="478"/>
                      <a:pt x="86" y="481"/>
                      <a:pt x="88" y="483"/>
                    </a:cubicBezTo>
                    <a:cubicBezTo>
                      <a:pt x="90" y="476"/>
                      <a:pt x="106" y="469"/>
                      <a:pt x="114" y="469"/>
                    </a:cubicBezTo>
                    <a:cubicBezTo>
                      <a:pt x="121" y="469"/>
                      <a:pt x="139" y="485"/>
                      <a:pt x="137" y="490"/>
                    </a:cubicBezTo>
                    <a:cubicBezTo>
                      <a:pt x="137" y="495"/>
                      <a:pt x="123" y="513"/>
                      <a:pt x="116" y="516"/>
                    </a:cubicBezTo>
                    <a:lnTo>
                      <a:pt x="106" y="516"/>
                    </a:lnTo>
                    <a:lnTo>
                      <a:pt x="106" y="523"/>
                    </a:lnTo>
                    <a:cubicBezTo>
                      <a:pt x="106" y="527"/>
                      <a:pt x="114" y="534"/>
                      <a:pt x="118" y="542"/>
                    </a:cubicBezTo>
                    <a:cubicBezTo>
                      <a:pt x="123" y="551"/>
                      <a:pt x="111" y="555"/>
                      <a:pt x="104" y="551"/>
                    </a:cubicBezTo>
                    <a:cubicBezTo>
                      <a:pt x="100" y="544"/>
                      <a:pt x="97" y="555"/>
                      <a:pt x="100" y="560"/>
                    </a:cubicBezTo>
                    <a:cubicBezTo>
                      <a:pt x="104" y="562"/>
                      <a:pt x="102" y="574"/>
                      <a:pt x="106" y="576"/>
                    </a:cubicBezTo>
                    <a:cubicBezTo>
                      <a:pt x="114" y="576"/>
                      <a:pt x="118" y="588"/>
                      <a:pt x="125" y="588"/>
                    </a:cubicBezTo>
                    <a:cubicBezTo>
                      <a:pt x="132" y="588"/>
                      <a:pt x="137" y="600"/>
                      <a:pt x="137" y="600"/>
                    </a:cubicBezTo>
                    <a:cubicBezTo>
                      <a:pt x="137" y="600"/>
                      <a:pt x="146" y="604"/>
                      <a:pt x="146" y="609"/>
                    </a:cubicBezTo>
                    <a:cubicBezTo>
                      <a:pt x="153" y="609"/>
                      <a:pt x="158" y="609"/>
                      <a:pt x="160" y="607"/>
                    </a:cubicBezTo>
                    <a:cubicBezTo>
                      <a:pt x="160" y="602"/>
                      <a:pt x="169" y="602"/>
                      <a:pt x="176" y="609"/>
                    </a:cubicBezTo>
                    <a:cubicBezTo>
                      <a:pt x="183" y="616"/>
                      <a:pt x="211" y="632"/>
                      <a:pt x="221" y="642"/>
                    </a:cubicBezTo>
                    <a:cubicBezTo>
                      <a:pt x="230" y="649"/>
                      <a:pt x="253" y="658"/>
                      <a:pt x="260" y="658"/>
                    </a:cubicBezTo>
                    <a:cubicBezTo>
                      <a:pt x="269" y="656"/>
                      <a:pt x="276" y="663"/>
                      <a:pt x="288" y="663"/>
                    </a:cubicBezTo>
                    <a:lnTo>
                      <a:pt x="293" y="663"/>
                    </a:lnTo>
                    <a:cubicBezTo>
                      <a:pt x="295" y="661"/>
                      <a:pt x="297" y="661"/>
                      <a:pt x="300" y="658"/>
                    </a:cubicBezTo>
                    <a:cubicBezTo>
                      <a:pt x="304" y="654"/>
                      <a:pt x="309" y="661"/>
                      <a:pt x="306" y="667"/>
                    </a:cubicBezTo>
                    <a:cubicBezTo>
                      <a:pt x="306" y="672"/>
                      <a:pt x="306" y="674"/>
                      <a:pt x="309" y="677"/>
                    </a:cubicBezTo>
                    <a:cubicBezTo>
                      <a:pt x="311" y="674"/>
                      <a:pt x="311" y="672"/>
                      <a:pt x="313" y="670"/>
                    </a:cubicBezTo>
                    <a:cubicBezTo>
                      <a:pt x="318" y="658"/>
                      <a:pt x="325" y="658"/>
                      <a:pt x="327" y="656"/>
                    </a:cubicBezTo>
                    <a:cubicBezTo>
                      <a:pt x="332" y="651"/>
                      <a:pt x="337" y="654"/>
                      <a:pt x="346" y="658"/>
                    </a:cubicBezTo>
                    <a:cubicBezTo>
                      <a:pt x="353" y="663"/>
                      <a:pt x="358" y="654"/>
                      <a:pt x="369" y="665"/>
                    </a:cubicBezTo>
                    <a:cubicBezTo>
                      <a:pt x="374" y="663"/>
                      <a:pt x="376" y="663"/>
                      <a:pt x="379" y="663"/>
                    </a:cubicBezTo>
                    <a:cubicBezTo>
                      <a:pt x="381" y="663"/>
                      <a:pt x="383" y="658"/>
                      <a:pt x="388" y="654"/>
                    </a:cubicBezTo>
                    <a:cubicBezTo>
                      <a:pt x="393" y="649"/>
                      <a:pt x="390" y="644"/>
                      <a:pt x="397" y="644"/>
                    </a:cubicBezTo>
                    <a:cubicBezTo>
                      <a:pt x="402" y="646"/>
                      <a:pt x="404" y="639"/>
                      <a:pt x="414" y="632"/>
                    </a:cubicBezTo>
                    <a:cubicBezTo>
                      <a:pt x="425" y="628"/>
                      <a:pt x="435" y="637"/>
                      <a:pt x="439" y="632"/>
                    </a:cubicBezTo>
                    <a:cubicBezTo>
                      <a:pt x="444" y="628"/>
                      <a:pt x="451" y="625"/>
                      <a:pt x="451" y="630"/>
                    </a:cubicBezTo>
                    <a:cubicBezTo>
                      <a:pt x="451" y="635"/>
                      <a:pt x="458" y="639"/>
                      <a:pt x="460" y="644"/>
                    </a:cubicBezTo>
                    <a:cubicBezTo>
                      <a:pt x="460" y="649"/>
                      <a:pt x="469" y="651"/>
                      <a:pt x="472" y="651"/>
                    </a:cubicBezTo>
                    <a:lnTo>
                      <a:pt x="474" y="649"/>
                    </a:lnTo>
                    <a:cubicBezTo>
                      <a:pt x="481" y="646"/>
                      <a:pt x="488" y="649"/>
                      <a:pt x="488" y="656"/>
                    </a:cubicBezTo>
                    <a:cubicBezTo>
                      <a:pt x="488" y="661"/>
                      <a:pt x="490" y="667"/>
                      <a:pt x="493" y="667"/>
                    </a:cubicBezTo>
                    <a:cubicBezTo>
                      <a:pt x="497" y="667"/>
                      <a:pt x="502" y="667"/>
                      <a:pt x="502" y="677"/>
                    </a:cubicBezTo>
                    <a:cubicBezTo>
                      <a:pt x="502" y="688"/>
                      <a:pt x="507" y="700"/>
                      <a:pt x="497" y="709"/>
                    </a:cubicBezTo>
                    <a:cubicBezTo>
                      <a:pt x="488" y="719"/>
                      <a:pt x="479" y="733"/>
                      <a:pt x="479" y="740"/>
                    </a:cubicBezTo>
                    <a:cubicBezTo>
                      <a:pt x="481" y="744"/>
                      <a:pt x="476" y="751"/>
                      <a:pt x="483" y="749"/>
                    </a:cubicBezTo>
                    <a:cubicBezTo>
                      <a:pt x="490" y="747"/>
                      <a:pt x="504" y="749"/>
                      <a:pt x="502" y="754"/>
                    </a:cubicBezTo>
                    <a:cubicBezTo>
                      <a:pt x="500" y="756"/>
                      <a:pt x="502" y="770"/>
                      <a:pt x="509" y="770"/>
                    </a:cubicBezTo>
                    <a:cubicBezTo>
                      <a:pt x="516" y="770"/>
                      <a:pt x="518" y="775"/>
                      <a:pt x="518" y="779"/>
                    </a:cubicBezTo>
                    <a:cubicBezTo>
                      <a:pt x="516" y="786"/>
                      <a:pt x="511" y="793"/>
                      <a:pt x="518" y="793"/>
                    </a:cubicBezTo>
                    <a:cubicBezTo>
                      <a:pt x="523" y="793"/>
                      <a:pt x="530" y="793"/>
                      <a:pt x="530" y="800"/>
                    </a:cubicBezTo>
                    <a:cubicBezTo>
                      <a:pt x="527" y="805"/>
                      <a:pt x="532" y="810"/>
                      <a:pt x="541" y="807"/>
                    </a:cubicBezTo>
                    <a:cubicBezTo>
                      <a:pt x="549" y="805"/>
                      <a:pt x="551" y="803"/>
                      <a:pt x="551" y="805"/>
                    </a:cubicBezTo>
                    <a:cubicBezTo>
                      <a:pt x="556" y="805"/>
                      <a:pt x="556" y="812"/>
                      <a:pt x="562" y="814"/>
                    </a:cubicBezTo>
                    <a:cubicBezTo>
                      <a:pt x="569" y="817"/>
                      <a:pt x="565" y="800"/>
                      <a:pt x="562" y="798"/>
                    </a:cubicBezTo>
                    <a:cubicBezTo>
                      <a:pt x="560" y="796"/>
                      <a:pt x="565" y="784"/>
                      <a:pt x="567" y="786"/>
                    </a:cubicBezTo>
                    <a:cubicBezTo>
                      <a:pt x="569" y="789"/>
                      <a:pt x="576" y="786"/>
                      <a:pt x="581" y="782"/>
                    </a:cubicBezTo>
                    <a:cubicBezTo>
                      <a:pt x="586" y="777"/>
                      <a:pt x="593" y="786"/>
                      <a:pt x="597" y="779"/>
                    </a:cubicBezTo>
                    <a:cubicBezTo>
                      <a:pt x="600" y="775"/>
                      <a:pt x="607" y="784"/>
                      <a:pt x="616" y="779"/>
                    </a:cubicBezTo>
                    <a:cubicBezTo>
                      <a:pt x="623" y="777"/>
                      <a:pt x="625" y="784"/>
                      <a:pt x="630" y="777"/>
                    </a:cubicBezTo>
                    <a:cubicBezTo>
                      <a:pt x="632" y="772"/>
                      <a:pt x="644" y="763"/>
                      <a:pt x="646" y="768"/>
                    </a:cubicBezTo>
                    <a:cubicBezTo>
                      <a:pt x="648" y="770"/>
                      <a:pt x="651" y="775"/>
                      <a:pt x="665" y="777"/>
                    </a:cubicBezTo>
                    <a:cubicBezTo>
                      <a:pt x="676" y="777"/>
                      <a:pt x="669" y="784"/>
                      <a:pt x="669" y="789"/>
                    </a:cubicBezTo>
                    <a:cubicBezTo>
                      <a:pt x="669" y="793"/>
                      <a:pt x="686" y="803"/>
                      <a:pt x="690" y="805"/>
                    </a:cubicBezTo>
                    <a:cubicBezTo>
                      <a:pt x="693" y="805"/>
                      <a:pt x="693" y="805"/>
                      <a:pt x="695" y="807"/>
                    </a:cubicBezTo>
                    <a:cubicBezTo>
                      <a:pt x="700" y="805"/>
                      <a:pt x="707" y="810"/>
                      <a:pt x="709" y="805"/>
                    </a:cubicBezTo>
                    <a:cubicBezTo>
                      <a:pt x="709" y="798"/>
                      <a:pt x="716" y="800"/>
                      <a:pt x="718" y="805"/>
                    </a:cubicBezTo>
                    <a:cubicBezTo>
                      <a:pt x="723" y="810"/>
                      <a:pt x="725" y="810"/>
                      <a:pt x="732" y="805"/>
                    </a:cubicBezTo>
                    <a:cubicBezTo>
                      <a:pt x="737" y="800"/>
                      <a:pt x="741" y="810"/>
                      <a:pt x="737" y="814"/>
                    </a:cubicBezTo>
                    <a:cubicBezTo>
                      <a:pt x="734" y="817"/>
                      <a:pt x="737" y="826"/>
                      <a:pt x="741" y="833"/>
                    </a:cubicBezTo>
                    <a:cubicBezTo>
                      <a:pt x="748" y="838"/>
                      <a:pt x="748" y="828"/>
                      <a:pt x="748" y="824"/>
                    </a:cubicBezTo>
                    <a:cubicBezTo>
                      <a:pt x="746" y="817"/>
                      <a:pt x="758" y="812"/>
                      <a:pt x="776" y="805"/>
                    </a:cubicBezTo>
                    <a:cubicBezTo>
                      <a:pt x="797" y="798"/>
                      <a:pt x="818" y="784"/>
                      <a:pt x="818" y="782"/>
                    </a:cubicBezTo>
                    <a:cubicBezTo>
                      <a:pt x="818" y="777"/>
                      <a:pt x="832" y="786"/>
                      <a:pt x="839" y="782"/>
                    </a:cubicBezTo>
                    <a:cubicBezTo>
                      <a:pt x="846" y="777"/>
                      <a:pt x="869" y="777"/>
                      <a:pt x="876" y="777"/>
                    </a:cubicBezTo>
                    <a:cubicBezTo>
                      <a:pt x="883" y="775"/>
                      <a:pt x="883" y="770"/>
                      <a:pt x="888" y="765"/>
                    </a:cubicBezTo>
                    <a:cubicBezTo>
                      <a:pt x="895" y="758"/>
                      <a:pt x="895" y="756"/>
                      <a:pt x="902" y="754"/>
                    </a:cubicBezTo>
                    <a:cubicBezTo>
                      <a:pt x="909" y="754"/>
                      <a:pt x="913" y="747"/>
                      <a:pt x="913" y="742"/>
                    </a:cubicBezTo>
                    <a:cubicBezTo>
                      <a:pt x="913" y="737"/>
                      <a:pt x="927" y="737"/>
                      <a:pt x="927" y="733"/>
                    </a:cubicBezTo>
                    <a:cubicBezTo>
                      <a:pt x="927" y="728"/>
                      <a:pt x="939" y="728"/>
                      <a:pt x="939" y="723"/>
                    </a:cubicBezTo>
                    <a:cubicBezTo>
                      <a:pt x="939" y="716"/>
                      <a:pt x="946" y="719"/>
                      <a:pt x="948" y="714"/>
                    </a:cubicBezTo>
                    <a:cubicBezTo>
                      <a:pt x="951" y="712"/>
                      <a:pt x="946" y="700"/>
                      <a:pt x="951" y="698"/>
                    </a:cubicBezTo>
                    <a:cubicBezTo>
                      <a:pt x="955" y="695"/>
                      <a:pt x="948" y="691"/>
                      <a:pt x="948" y="688"/>
                    </a:cubicBezTo>
                    <a:cubicBezTo>
                      <a:pt x="946" y="684"/>
                      <a:pt x="958" y="684"/>
                      <a:pt x="962" y="681"/>
                    </a:cubicBezTo>
                    <a:cubicBezTo>
                      <a:pt x="967" y="677"/>
                      <a:pt x="972" y="672"/>
                      <a:pt x="972" y="665"/>
                    </a:cubicBezTo>
                    <a:cubicBezTo>
                      <a:pt x="974" y="661"/>
                      <a:pt x="981" y="656"/>
                      <a:pt x="986" y="654"/>
                    </a:cubicBezTo>
                    <a:cubicBezTo>
                      <a:pt x="990" y="651"/>
                      <a:pt x="993" y="644"/>
                      <a:pt x="990" y="635"/>
                    </a:cubicBezTo>
                    <a:cubicBezTo>
                      <a:pt x="990" y="628"/>
                      <a:pt x="997" y="630"/>
                      <a:pt x="995" y="628"/>
                    </a:cubicBezTo>
                    <a:cubicBezTo>
                      <a:pt x="990" y="625"/>
                      <a:pt x="995" y="616"/>
                      <a:pt x="1004" y="614"/>
                    </a:cubicBezTo>
                    <a:cubicBezTo>
                      <a:pt x="1011" y="611"/>
                      <a:pt x="1000" y="609"/>
                      <a:pt x="995" y="611"/>
                    </a:cubicBezTo>
                    <a:cubicBezTo>
                      <a:pt x="990" y="616"/>
                      <a:pt x="986" y="602"/>
                      <a:pt x="981" y="607"/>
                    </a:cubicBezTo>
                    <a:cubicBezTo>
                      <a:pt x="979" y="611"/>
                      <a:pt x="967" y="604"/>
                      <a:pt x="974" y="604"/>
                    </a:cubicBezTo>
                    <a:cubicBezTo>
                      <a:pt x="981" y="602"/>
                      <a:pt x="993" y="593"/>
                      <a:pt x="997" y="593"/>
                    </a:cubicBezTo>
                    <a:cubicBezTo>
                      <a:pt x="1002" y="590"/>
                      <a:pt x="990" y="581"/>
                      <a:pt x="983" y="581"/>
                    </a:cubicBezTo>
                    <a:cubicBezTo>
                      <a:pt x="979" y="581"/>
                      <a:pt x="972" y="567"/>
                      <a:pt x="965" y="567"/>
                    </a:cubicBezTo>
                    <a:cubicBezTo>
                      <a:pt x="958" y="567"/>
                      <a:pt x="969" y="562"/>
                      <a:pt x="976" y="567"/>
                    </a:cubicBezTo>
                    <a:cubicBezTo>
                      <a:pt x="983" y="570"/>
                      <a:pt x="993" y="574"/>
                      <a:pt x="995" y="570"/>
                    </a:cubicBezTo>
                    <a:cubicBezTo>
                      <a:pt x="1000" y="567"/>
                      <a:pt x="983" y="553"/>
                      <a:pt x="979" y="551"/>
                    </a:cubicBezTo>
                    <a:cubicBezTo>
                      <a:pt x="972" y="546"/>
                      <a:pt x="979" y="539"/>
                      <a:pt x="974" y="537"/>
                    </a:cubicBezTo>
                    <a:cubicBezTo>
                      <a:pt x="972" y="534"/>
                      <a:pt x="962" y="518"/>
                      <a:pt x="960" y="511"/>
                    </a:cubicBezTo>
                    <a:cubicBezTo>
                      <a:pt x="958" y="504"/>
                      <a:pt x="946" y="502"/>
                      <a:pt x="941" y="497"/>
                    </a:cubicBezTo>
                    <a:cubicBezTo>
                      <a:pt x="939" y="492"/>
                      <a:pt x="941" y="483"/>
                      <a:pt x="953" y="478"/>
                    </a:cubicBezTo>
                    <a:cubicBezTo>
                      <a:pt x="962" y="474"/>
                      <a:pt x="958" y="467"/>
                      <a:pt x="962" y="467"/>
                    </a:cubicBezTo>
                    <a:cubicBezTo>
                      <a:pt x="967" y="467"/>
                      <a:pt x="969" y="467"/>
                      <a:pt x="974" y="458"/>
                    </a:cubicBezTo>
                    <a:cubicBezTo>
                      <a:pt x="976" y="450"/>
                      <a:pt x="983" y="455"/>
                      <a:pt x="986" y="453"/>
                    </a:cubicBezTo>
                    <a:cubicBezTo>
                      <a:pt x="990" y="448"/>
                      <a:pt x="1004" y="448"/>
                      <a:pt x="1011" y="444"/>
                    </a:cubicBezTo>
                    <a:cubicBezTo>
                      <a:pt x="1016" y="441"/>
                      <a:pt x="1007" y="430"/>
                      <a:pt x="1000" y="432"/>
                    </a:cubicBezTo>
                    <a:cubicBezTo>
                      <a:pt x="990" y="432"/>
                      <a:pt x="983" y="430"/>
                      <a:pt x="979" y="422"/>
                    </a:cubicBezTo>
                    <a:cubicBezTo>
                      <a:pt x="972" y="415"/>
                      <a:pt x="960" y="437"/>
                      <a:pt x="948" y="441"/>
                    </a:cubicBezTo>
                    <a:cubicBezTo>
                      <a:pt x="939" y="446"/>
                      <a:pt x="932" y="432"/>
                      <a:pt x="937" y="425"/>
                    </a:cubicBezTo>
                    <a:cubicBezTo>
                      <a:pt x="939" y="415"/>
                      <a:pt x="927" y="415"/>
                      <a:pt x="913" y="415"/>
                    </a:cubicBezTo>
                    <a:cubicBezTo>
                      <a:pt x="900" y="418"/>
                      <a:pt x="907" y="392"/>
                      <a:pt x="913" y="390"/>
                    </a:cubicBezTo>
                    <a:cubicBezTo>
                      <a:pt x="923" y="390"/>
                      <a:pt x="934" y="399"/>
                      <a:pt x="941" y="383"/>
                    </a:cubicBezTo>
                    <a:cubicBezTo>
                      <a:pt x="946" y="366"/>
                      <a:pt x="953" y="378"/>
                      <a:pt x="965" y="364"/>
                    </a:cubicBezTo>
                    <a:cubicBezTo>
                      <a:pt x="976" y="350"/>
                      <a:pt x="990" y="343"/>
                      <a:pt x="1002" y="350"/>
                    </a:cubicBezTo>
                    <a:cubicBezTo>
                      <a:pt x="1011" y="359"/>
                      <a:pt x="990" y="371"/>
                      <a:pt x="988" y="380"/>
                    </a:cubicBezTo>
                    <a:cubicBezTo>
                      <a:pt x="983" y="387"/>
                      <a:pt x="990" y="390"/>
                      <a:pt x="983" y="397"/>
                    </a:cubicBezTo>
                    <a:cubicBezTo>
                      <a:pt x="976" y="401"/>
                      <a:pt x="986" y="404"/>
                      <a:pt x="1000" y="397"/>
                    </a:cubicBezTo>
                    <a:cubicBezTo>
                      <a:pt x="1011" y="387"/>
                      <a:pt x="1025" y="378"/>
                      <a:pt x="1037" y="373"/>
                    </a:cubicBezTo>
                    <a:cubicBezTo>
                      <a:pt x="1041" y="373"/>
                      <a:pt x="1044" y="371"/>
                      <a:pt x="1048" y="373"/>
                    </a:cubicBezTo>
                    <a:cubicBezTo>
                      <a:pt x="1051" y="369"/>
                      <a:pt x="1051" y="364"/>
                      <a:pt x="1053" y="364"/>
                    </a:cubicBezTo>
                    <a:cubicBezTo>
                      <a:pt x="1062" y="359"/>
                      <a:pt x="1090" y="346"/>
                      <a:pt x="1093" y="341"/>
                    </a:cubicBezTo>
                    <a:cubicBezTo>
                      <a:pt x="1097" y="336"/>
                      <a:pt x="1102" y="327"/>
                      <a:pt x="1107" y="327"/>
                    </a:cubicBezTo>
                    <a:cubicBezTo>
                      <a:pt x="1113" y="327"/>
                      <a:pt x="1113" y="332"/>
                      <a:pt x="1120" y="332"/>
                    </a:cubicBezTo>
                    <a:cubicBezTo>
                      <a:pt x="1130" y="332"/>
                      <a:pt x="1139" y="334"/>
                      <a:pt x="1134" y="327"/>
                    </a:cubicBezTo>
                    <a:cubicBezTo>
                      <a:pt x="1130" y="320"/>
                      <a:pt x="1132" y="320"/>
                      <a:pt x="1144" y="320"/>
                    </a:cubicBezTo>
                    <a:cubicBezTo>
                      <a:pt x="1153" y="317"/>
                      <a:pt x="1151" y="308"/>
                      <a:pt x="1158" y="308"/>
                    </a:cubicBezTo>
                    <a:cubicBezTo>
                      <a:pt x="1165" y="308"/>
                      <a:pt x="1162" y="292"/>
                      <a:pt x="1169" y="292"/>
                    </a:cubicBezTo>
                    <a:cubicBezTo>
                      <a:pt x="1176" y="292"/>
                      <a:pt x="1179" y="301"/>
                      <a:pt x="1188" y="299"/>
                    </a:cubicBezTo>
                    <a:lnTo>
                      <a:pt x="1195" y="299"/>
                    </a:lnTo>
                    <a:cubicBezTo>
                      <a:pt x="1195" y="299"/>
                      <a:pt x="1197" y="296"/>
                      <a:pt x="1199" y="296"/>
                    </a:cubicBezTo>
                    <a:cubicBezTo>
                      <a:pt x="1197" y="287"/>
                      <a:pt x="1199" y="280"/>
                      <a:pt x="1197" y="275"/>
                    </a:cubicBezTo>
                    <a:cubicBezTo>
                      <a:pt x="1195" y="268"/>
                      <a:pt x="1197" y="262"/>
                      <a:pt x="1197" y="257"/>
                    </a:cubicBezTo>
                    <a:cubicBezTo>
                      <a:pt x="1195" y="252"/>
                      <a:pt x="1195" y="243"/>
                      <a:pt x="1199" y="243"/>
                    </a:cubicBezTo>
                    <a:cubicBezTo>
                      <a:pt x="1204" y="243"/>
                      <a:pt x="1211" y="229"/>
                      <a:pt x="1216" y="234"/>
                    </a:cubicBezTo>
                    <a:cubicBezTo>
                      <a:pt x="1223" y="238"/>
                      <a:pt x="1237" y="241"/>
                      <a:pt x="1237" y="234"/>
                    </a:cubicBezTo>
                    <a:cubicBezTo>
                      <a:pt x="1237" y="229"/>
                      <a:pt x="1244" y="229"/>
                      <a:pt x="1246" y="220"/>
                    </a:cubicBezTo>
                    <a:cubicBezTo>
                      <a:pt x="1246" y="212"/>
                      <a:pt x="1255" y="210"/>
                      <a:pt x="1258" y="203"/>
                    </a:cubicBezTo>
                    <a:cubicBezTo>
                      <a:pt x="1260" y="196"/>
                      <a:pt x="1262" y="180"/>
                      <a:pt x="1269" y="177"/>
                    </a:cubicBezTo>
                    <a:cubicBezTo>
                      <a:pt x="1276" y="173"/>
                      <a:pt x="1269" y="171"/>
                      <a:pt x="1269" y="159"/>
                    </a:cubicBezTo>
                    <a:lnTo>
                      <a:pt x="1269" y="159"/>
                    </a:lnTo>
                    <a:close/>
                    <a:moveTo>
                      <a:pt x="962" y="756"/>
                    </a:moveTo>
                    <a:lnTo>
                      <a:pt x="962" y="756"/>
                    </a:lnTo>
                    <a:cubicBezTo>
                      <a:pt x="955" y="782"/>
                      <a:pt x="972" y="793"/>
                      <a:pt x="972" y="793"/>
                    </a:cubicBezTo>
                    <a:cubicBezTo>
                      <a:pt x="979" y="789"/>
                      <a:pt x="1004" y="733"/>
                      <a:pt x="1000" y="726"/>
                    </a:cubicBezTo>
                    <a:cubicBezTo>
                      <a:pt x="993" y="719"/>
                      <a:pt x="969" y="730"/>
                      <a:pt x="962" y="756"/>
                    </a:cubicBezTo>
                    <a:lnTo>
                      <a:pt x="962" y="756"/>
                    </a:lnTo>
                    <a:close/>
                    <a:moveTo>
                      <a:pt x="737" y="842"/>
                    </a:moveTo>
                    <a:lnTo>
                      <a:pt x="737" y="842"/>
                    </a:lnTo>
                    <a:cubicBezTo>
                      <a:pt x="730" y="842"/>
                      <a:pt x="709" y="854"/>
                      <a:pt x="716" y="870"/>
                    </a:cubicBezTo>
                    <a:cubicBezTo>
                      <a:pt x="725" y="887"/>
                      <a:pt x="751" y="875"/>
                      <a:pt x="753" y="868"/>
                    </a:cubicBezTo>
                    <a:cubicBezTo>
                      <a:pt x="753" y="861"/>
                      <a:pt x="765" y="849"/>
                      <a:pt x="765" y="842"/>
                    </a:cubicBezTo>
                    <a:cubicBezTo>
                      <a:pt x="762" y="840"/>
                      <a:pt x="746" y="842"/>
                      <a:pt x="737" y="842"/>
                    </a:cubicBezTo>
                    <a:lnTo>
                      <a:pt x="737" y="8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0" name="Freeform 469">
                <a:extLst>
                  <a:ext uri="{FF2B5EF4-FFF2-40B4-BE49-F238E27FC236}">
                    <a16:creationId xmlns:a16="http://schemas.microsoft.com/office/drawing/2014/main" id="{CBEF73F6-4221-EA58-2F1F-4B26B2F147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1595"/>
                <a:ext cx="767" cy="534"/>
              </a:xfrm>
              <a:custGeom>
                <a:avLst/>
                <a:gdLst>
                  <a:gd name="T0" fmla="*/ 1232 w 1276"/>
                  <a:gd name="T1" fmla="*/ 163 h 887"/>
                  <a:gd name="T2" fmla="*/ 1172 w 1276"/>
                  <a:gd name="T3" fmla="*/ 131 h 887"/>
                  <a:gd name="T4" fmla="*/ 1111 w 1276"/>
                  <a:gd name="T5" fmla="*/ 75 h 887"/>
                  <a:gd name="T6" fmla="*/ 1048 w 1276"/>
                  <a:gd name="T7" fmla="*/ 7 h 887"/>
                  <a:gd name="T8" fmla="*/ 969 w 1276"/>
                  <a:gd name="T9" fmla="*/ 26 h 887"/>
                  <a:gd name="T10" fmla="*/ 941 w 1276"/>
                  <a:gd name="T11" fmla="*/ 93 h 887"/>
                  <a:gd name="T12" fmla="*/ 888 w 1276"/>
                  <a:gd name="T13" fmla="*/ 105 h 887"/>
                  <a:gd name="T14" fmla="*/ 888 w 1276"/>
                  <a:gd name="T15" fmla="*/ 163 h 887"/>
                  <a:gd name="T16" fmla="*/ 934 w 1276"/>
                  <a:gd name="T17" fmla="*/ 194 h 887"/>
                  <a:gd name="T18" fmla="*/ 830 w 1276"/>
                  <a:gd name="T19" fmla="*/ 238 h 887"/>
                  <a:gd name="T20" fmla="*/ 755 w 1276"/>
                  <a:gd name="T21" fmla="*/ 292 h 887"/>
                  <a:gd name="T22" fmla="*/ 616 w 1276"/>
                  <a:gd name="T23" fmla="*/ 320 h 887"/>
                  <a:gd name="T24" fmla="*/ 481 w 1276"/>
                  <a:gd name="T25" fmla="*/ 299 h 887"/>
                  <a:gd name="T26" fmla="*/ 411 w 1276"/>
                  <a:gd name="T27" fmla="*/ 247 h 887"/>
                  <a:gd name="T28" fmla="*/ 356 w 1276"/>
                  <a:gd name="T29" fmla="*/ 187 h 887"/>
                  <a:gd name="T30" fmla="*/ 290 w 1276"/>
                  <a:gd name="T31" fmla="*/ 126 h 887"/>
                  <a:gd name="T32" fmla="*/ 269 w 1276"/>
                  <a:gd name="T33" fmla="*/ 133 h 887"/>
                  <a:gd name="T34" fmla="*/ 230 w 1276"/>
                  <a:gd name="T35" fmla="*/ 184 h 887"/>
                  <a:gd name="T36" fmla="*/ 183 w 1276"/>
                  <a:gd name="T37" fmla="*/ 236 h 887"/>
                  <a:gd name="T38" fmla="*/ 139 w 1276"/>
                  <a:gd name="T39" fmla="*/ 262 h 887"/>
                  <a:gd name="T40" fmla="*/ 116 w 1276"/>
                  <a:gd name="T41" fmla="*/ 325 h 887"/>
                  <a:gd name="T42" fmla="*/ 51 w 1276"/>
                  <a:gd name="T43" fmla="*/ 357 h 887"/>
                  <a:gd name="T44" fmla="*/ 4 w 1276"/>
                  <a:gd name="T45" fmla="*/ 371 h 887"/>
                  <a:gd name="T46" fmla="*/ 30 w 1276"/>
                  <a:gd name="T47" fmla="*/ 441 h 887"/>
                  <a:gd name="T48" fmla="*/ 74 w 1276"/>
                  <a:gd name="T49" fmla="*/ 481 h 887"/>
                  <a:gd name="T50" fmla="*/ 114 w 1276"/>
                  <a:gd name="T51" fmla="*/ 469 h 887"/>
                  <a:gd name="T52" fmla="*/ 106 w 1276"/>
                  <a:gd name="T53" fmla="*/ 523 h 887"/>
                  <a:gd name="T54" fmla="*/ 106 w 1276"/>
                  <a:gd name="T55" fmla="*/ 576 h 887"/>
                  <a:gd name="T56" fmla="*/ 160 w 1276"/>
                  <a:gd name="T57" fmla="*/ 607 h 887"/>
                  <a:gd name="T58" fmla="*/ 288 w 1276"/>
                  <a:gd name="T59" fmla="*/ 663 h 887"/>
                  <a:gd name="T60" fmla="*/ 309 w 1276"/>
                  <a:gd name="T61" fmla="*/ 677 h 887"/>
                  <a:gd name="T62" fmla="*/ 369 w 1276"/>
                  <a:gd name="T63" fmla="*/ 665 h 887"/>
                  <a:gd name="T64" fmla="*/ 414 w 1276"/>
                  <a:gd name="T65" fmla="*/ 632 h 887"/>
                  <a:gd name="T66" fmla="*/ 472 w 1276"/>
                  <a:gd name="T67" fmla="*/ 651 h 887"/>
                  <a:gd name="T68" fmla="*/ 502 w 1276"/>
                  <a:gd name="T69" fmla="*/ 677 h 887"/>
                  <a:gd name="T70" fmla="*/ 502 w 1276"/>
                  <a:gd name="T71" fmla="*/ 754 h 887"/>
                  <a:gd name="T72" fmla="*/ 530 w 1276"/>
                  <a:gd name="T73" fmla="*/ 800 h 887"/>
                  <a:gd name="T74" fmla="*/ 562 w 1276"/>
                  <a:gd name="T75" fmla="*/ 798 h 887"/>
                  <a:gd name="T76" fmla="*/ 616 w 1276"/>
                  <a:gd name="T77" fmla="*/ 779 h 887"/>
                  <a:gd name="T78" fmla="*/ 669 w 1276"/>
                  <a:gd name="T79" fmla="*/ 789 h 887"/>
                  <a:gd name="T80" fmla="*/ 718 w 1276"/>
                  <a:gd name="T81" fmla="*/ 805 h 887"/>
                  <a:gd name="T82" fmla="*/ 748 w 1276"/>
                  <a:gd name="T83" fmla="*/ 824 h 887"/>
                  <a:gd name="T84" fmla="*/ 876 w 1276"/>
                  <a:gd name="T85" fmla="*/ 777 h 887"/>
                  <a:gd name="T86" fmla="*/ 927 w 1276"/>
                  <a:gd name="T87" fmla="*/ 733 h 887"/>
                  <a:gd name="T88" fmla="*/ 948 w 1276"/>
                  <a:gd name="T89" fmla="*/ 688 h 887"/>
                  <a:gd name="T90" fmla="*/ 990 w 1276"/>
                  <a:gd name="T91" fmla="*/ 635 h 887"/>
                  <a:gd name="T92" fmla="*/ 981 w 1276"/>
                  <a:gd name="T93" fmla="*/ 607 h 887"/>
                  <a:gd name="T94" fmla="*/ 965 w 1276"/>
                  <a:gd name="T95" fmla="*/ 567 h 887"/>
                  <a:gd name="T96" fmla="*/ 974 w 1276"/>
                  <a:gd name="T97" fmla="*/ 537 h 887"/>
                  <a:gd name="T98" fmla="*/ 962 w 1276"/>
                  <a:gd name="T99" fmla="*/ 467 h 887"/>
                  <a:gd name="T100" fmla="*/ 1000 w 1276"/>
                  <a:gd name="T101" fmla="*/ 432 h 887"/>
                  <a:gd name="T102" fmla="*/ 913 w 1276"/>
                  <a:gd name="T103" fmla="*/ 415 h 887"/>
                  <a:gd name="T104" fmla="*/ 1002 w 1276"/>
                  <a:gd name="T105" fmla="*/ 350 h 887"/>
                  <a:gd name="T106" fmla="*/ 1037 w 1276"/>
                  <a:gd name="T107" fmla="*/ 373 h 887"/>
                  <a:gd name="T108" fmla="*/ 1107 w 1276"/>
                  <a:gd name="T109" fmla="*/ 327 h 887"/>
                  <a:gd name="T110" fmla="*/ 1158 w 1276"/>
                  <a:gd name="T111" fmla="*/ 308 h 887"/>
                  <a:gd name="T112" fmla="*/ 1199 w 1276"/>
                  <a:gd name="T113" fmla="*/ 296 h 887"/>
                  <a:gd name="T114" fmla="*/ 1216 w 1276"/>
                  <a:gd name="T115" fmla="*/ 234 h 887"/>
                  <a:gd name="T116" fmla="*/ 1269 w 1276"/>
                  <a:gd name="T117" fmla="*/ 177 h 887"/>
                  <a:gd name="T118" fmla="*/ 972 w 1276"/>
                  <a:gd name="T119" fmla="*/ 793 h 887"/>
                  <a:gd name="T120" fmla="*/ 737 w 1276"/>
                  <a:gd name="T121" fmla="*/ 842 h 887"/>
                  <a:gd name="T122" fmla="*/ 737 w 1276"/>
                  <a:gd name="T123" fmla="*/ 842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76" h="887">
                    <a:moveTo>
                      <a:pt x="1269" y="159"/>
                    </a:moveTo>
                    <a:lnTo>
                      <a:pt x="1269" y="159"/>
                    </a:lnTo>
                    <a:cubicBezTo>
                      <a:pt x="1269" y="147"/>
                      <a:pt x="1255" y="152"/>
                      <a:pt x="1253" y="154"/>
                    </a:cubicBezTo>
                    <a:cubicBezTo>
                      <a:pt x="1248" y="159"/>
                      <a:pt x="1235" y="154"/>
                      <a:pt x="1232" y="163"/>
                    </a:cubicBezTo>
                    <a:cubicBezTo>
                      <a:pt x="1228" y="171"/>
                      <a:pt x="1221" y="166"/>
                      <a:pt x="1214" y="166"/>
                    </a:cubicBezTo>
                    <a:cubicBezTo>
                      <a:pt x="1204" y="168"/>
                      <a:pt x="1190" y="163"/>
                      <a:pt x="1192" y="159"/>
                    </a:cubicBezTo>
                    <a:cubicBezTo>
                      <a:pt x="1192" y="152"/>
                      <a:pt x="1188" y="147"/>
                      <a:pt x="1188" y="140"/>
                    </a:cubicBezTo>
                    <a:cubicBezTo>
                      <a:pt x="1188" y="133"/>
                      <a:pt x="1179" y="136"/>
                      <a:pt x="1172" y="131"/>
                    </a:cubicBezTo>
                    <a:cubicBezTo>
                      <a:pt x="1167" y="124"/>
                      <a:pt x="1153" y="119"/>
                      <a:pt x="1151" y="122"/>
                    </a:cubicBezTo>
                    <a:cubicBezTo>
                      <a:pt x="1148" y="122"/>
                      <a:pt x="1141" y="115"/>
                      <a:pt x="1130" y="112"/>
                    </a:cubicBezTo>
                    <a:cubicBezTo>
                      <a:pt x="1120" y="112"/>
                      <a:pt x="1120" y="105"/>
                      <a:pt x="1123" y="100"/>
                    </a:cubicBezTo>
                    <a:cubicBezTo>
                      <a:pt x="1123" y="96"/>
                      <a:pt x="1113" y="84"/>
                      <a:pt x="1111" y="75"/>
                    </a:cubicBezTo>
                    <a:cubicBezTo>
                      <a:pt x="1109" y="68"/>
                      <a:pt x="1102" y="65"/>
                      <a:pt x="1100" y="49"/>
                    </a:cubicBezTo>
                    <a:cubicBezTo>
                      <a:pt x="1095" y="33"/>
                      <a:pt x="1088" y="38"/>
                      <a:pt x="1088" y="31"/>
                    </a:cubicBezTo>
                    <a:cubicBezTo>
                      <a:pt x="1090" y="24"/>
                      <a:pt x="1079" y="19"/>
                      <a:pt x="1074" y="14"/>
                    </a:cubicBezTo>
                    <a:cubicBezTo>
                      <a:pt x="1072" y="10"/>
                      <a:pt x="1058" y="12"/>
                      <a:pt x="1048" y="7"/>
                    </a:cubicBezTo>
                    <a:cubicBezTo>
                      <a:pt x="1039" y="3"/>
                      <a:pt x="1034" y="7"/>
                      <a:pt x="1025" y="3"/>
                    </a:cubicBezTo>
                    <a:cubicBezTo>
                      <a:pt x="1016" y="0"/>
                      <a:pt x="997" y="7"/>
                      <a:pt x="995" y="7"/>
                    </a:cubicBezTo>
                    <a:cubicBezTo>
                      <a:pt x="993" y="7"/>
                      <a:pt x="976" y="3"/>
                      <a:pt x="967" y="14"/>
                    </a:cubicBezTo>
                    <a:cubicBezTo>
                      <a:pt x="958" y="26"/>
                      <a:pt x="965" y="26"/>
                      <a:pt x="969" y="26"/>
                    </a:cubicBezTo>
                    <a:cubicBezTo>
                      <a:pt x="972" y="26"/>
                      <a:pt x="974" y="38"/>
                      <a:pt x="976" y="42"/>
                    </a:cubicBezTo>
                    <a:cubicBezTo>
                      <a:pt x="976" y="45"/>
                      <a:pt x="969" y="51"/>
                      <a:pt x="965" y="51"/>
                    </a:cubicBezTo>
                    <a:cubicBezTo>
                      <a:pt x="962" y="54"/>
                      <a:pt x="953" y="68"/>
                      <a:pt x="953" y="72"/>
                    </a:cubicBezTo>
                    <a:cubicBezTo>
                      <a:pt x="951" y="77"/>
                      <a:pt x="941" y="89"/>
                      <a:pt x="941" y="93"/>
                    </a:cubicBezTo>
                    <a:cubicBezTo>
                      <a:pt x="944" y="98"/>
                      <a:pt x="937" y="103"/>
                      <a:pt x="932" y="103"/>
                    </a:cubicBezTo>
                    <a:cubicBezTo>
                      <a:pt x="930" y="105"/>
                      <a:pt x="916" y="112"/>
                      <a:pt x="913" y="115"/>
                    </a:cubicBezTo>
                    <a:cubicBezTo>
                      <a:pt x="909" y="117"/>
                      <a:pt x="895" y="112"/>
                      <a:pt x="893" y="110"/>
                    </a:cubicBezTo>
                    <a:cubicBezTo>
                      <a:pt x="893" y="108"/>
                      <a:pt x="890" y="105"/>
                      <a:pt x="888" y="105"/>
                    </a:cubicBezTo>
                    <a:lnTo>
                      <a:pt x="872" y="140"/>
                    </a:lnTo>
                    <a:lnTo>
                      <a:pt x="869" y="150"/>
                    </a:lnTo>
                    <a:cubicBezTo>
                      <a:pt x="869" y="150"/>
                      <a:pt x="858" y="154"/>
                      <a:pt x="867" y="161"/>
                    </a:cubicBezTo>
                    <a:cubicBezTo>
                      <a:pt x="874" y="171"/>
                      <a:pt x="876" y="163"/>
                      <a:pt x="888" y="163"/>
                    </a:cubicBezTo>
                    <a:cubicBezTo>
                      <a:pt x="900" y="163"/>
                      <a:pt x="907" y="173"/>
                      <a:pt x="909" y="166"/>
                    </a:cubicBezTo>
                    <a:cubicBezTo>
                      <a:pt x="911" y="159"/>
                      <a:pt x="923" y="154"/>
                      <a:pt x="930" y="163"/>
                    </a:cubicBezTo>
                    <a:cubicBezTo>
                      <a:pt x="937" y="171"/>
                      <a:pt x="958" y="184"/>
                      <a:pt x="958" y="191"/>
                    </a:cubicBezTo>
                    <a:cubicBezTo>
                      <a:pt x="955" y="198"/>
                      <a:pt x="944" y="196"/>
                      <a:pt x="934" y="194"/>
                    </a:cubicBezTo>
                    <a:cubicBezTo>
                      <a:pt x="927" y="191"/>
                      <a:pt x="916" y="201"/>
                      <a:pt x="907" y="201"/>
                    </a:cubicBezTo>
                    <a:cubicBezTo>
                      <a:pt x="900" y="201"/>
                      <a:pt x="890" y="203"/>
                      <a:pt x="881" y="210"/>
                    </a:cubicBezTo>
                    <a:cubicBezTo>
                      <a:pt x="874" y="220"/>
                      <a:pt x="874" y="227"/>
                      <a:pt x="862" y="229"/>
                    </a:cubicBezTo>
                    <a:cubicBezTo>
                      <a:pt x="851" y="229"/>
                      <a:pt x="844" y="229"/>
                      <a:pt x="830" y="238"/>
                    </a:cubicBezTo>
                    <a:cubicBezTo>
                      <a:pt x="818" y="247"/>
                      <a:pt x="802" y="243"/>
                      <a:pt x="797" y="241"/>
                    </a:cubicBezTo>
                    <a:cubicBezTo>
                      <a:pt x="790" y="238"/>
                      <a:pt x="781" y="236"/>
                      <a:pt x="776" y="247"/>
                    </a:cubicBezTo>
                    <a:cubicBezTo>
                      <a:pt x="772" y="257"/>
                      <a:pt x="783" y="259"/>
                      <a:pt x="781" y="271"/>
                    </a:cubicBezTo>
                    <a:cubicBezTo>
                      <a:pt x="781" y="282"/>
                      <a:pt x="767" y="280"/>
                      <a:pt x="755" y="292"/>
                    </a:cubicBezTo>
                    <a:cubicBezTo>
                      <a:pt x="744" y="303"/>
                      <a:pt x="727" y="310"/>
                      <a:pt x="718" y="308"/>
                    </a:cubicBezTo>
                    <a:cubicBezTo>
                      <a:pt x="709" y="306"/>
                      <a:pt x="688" y="301"/>
                      <a:pt x="669" y="310"/>
                    </a:cubicBezTo>
                    <a:cubicBezTo>
                      <a:pt x="651" y="317"/>
                      <a:pt x="639" y="329"/>
                      <a:pt x="632" y="329"/>
                    </a:cubicBezTo>
                    <a:cubicBezTo>
                      <a:pt x="625" y="327"/>
                      <a:pt x="625" y="320"/>
                      <a:pt x="616" y="320"/>
                    </a:cubicBezTo>
                    <a:cubicBezTo>
                      <a:pt x="607" y="322"/>
                      <a:pt x="602" y="320"/>
                      <a:pt x="595" y="315"/>
                    </a:cubicBezTo>
                    <a:cubicBezTo>
                      <a:pt x="588" y="310"/>
                      <a:pt x="581" y="317"/>
                      <a:pt x="572" y="310"/>
                    </a:cubicBezTo>
                    <a:cubicBezTo>
                      <a:pt x="560" y="301"/>
                      <a:pt x="541" y="303"/>
                      <a:pt x="532" y="301"/>
                    </a:cubicBezTo>
                    <a:cubicBezTo>
                      <a:pt x="525" y="299"/>
                      <a:pt x="493" y="301"/>
                      <a:pt x="481" y="299"/>
                    </a:cubicBezTo>
                    <a:cubicBezTo>
                      <a:pt x="472" y="299"/>
                      <a:pt x="455" y="303"/>
                      <a:pt x="455" y="296"/>
                    </a:cubicBezTo>
                    <a:cubicBezTo>
                      <a:pt x="453" y="292"/>
                      <a:pt x="446" y="287"/>
                      <a:pt x="441" y="275"/>
                    </a:cubicBezTo>
                    <a:cubicBezTo>
                      <a:pt x="439" y="264"/>
                      <a:pt x="432" y="259"/>
                      <a:pt x="425" y="257"/>
                    </a:cubicBezTo>
                    <a:cubicBezTo>
                      <a:pt x="418" y="257"/>
                      <a:pt x="418" y="250"/>
                      <a:pt x="411" y="247"/>
                    </a:cubicBezTo>
                    <a:cubicBezTo>
                      <a:pt x="409" y="247"/>
                      <a:pt x="407" y="238"/>
                      <a:pt x="397" y="238"/>
                    </a:cubicBezTo>
                    <a:cubicBezTo>
                      <a:pt x="388" y="238"/>
                      <a:pt x="353" y="234"/>
                      <a:pt x="349" y="227"/>
                    </a:cubicBezTo>
                    <a:cubicBezTo>
                      <a:pt x="344" y="220"/>
                      <a:pt x="353" y="217"/>
                      <a:pt x="353" y="208"/>
                    </a:cubicBezTo>
                    <a:cubicBezTo>
                      <a:pt x="353" y="201"/>
                      <a:pt x="358" y="191"/>
                      <a:pt x="356" y="187"/>
                    </a:cubicBezTo>
                    <a:cubicBezTo>
                      <a:pt x="351" y="184"/>
                      <a:pt x="344" y="177"/>
                      <a:pt x="344" y="171"/>
                    </a:cubicBezTo>
                    <a:cubicBezTo>
                      <a:pt x="342" y="166"/>
                      <a:pt x="332" y="156"/>
                      <a:pt x="325" y="156"/>
                    </a:cubicBezTo>
                    <a:cubicBezTo>
                      <a:pt x="318" y="156"/>
                      <a:pt x="313" y="152"/>
                      <a:pt x="306" y="147"/>
                    </a:cubicBezTo>
                    <a:cubicBezTo>
                      <a:pt x="300" y="140"/>
                      <a:pt x="293" y="140"/>
                      <a:pt x="290" y="126"/>
                    </a:cubicBezTo>
                    <a:lnTo>
                      <a:pt x="290" y="124"/>
                    </a:lnTo>
                    <a:lnTo>
                      <a:pt x="281" y="124"/>
                    </a:lnTo>
                    <a:cubicBezTo>
                      <a:pt x="281" y="124"/>
                      <a:pt x="279" y="122"/>
                      <a:pt x="276" y="119"/>
                    </a:cubicBezTo>
                    <a:cubicBezTo>
                      <a:pt x="274" y="126"/>
                      <a:pt x="269" y="129"/>
                      <a:pt x="269" y="133"/>
                    </a:cubicBezTo>
                    <a:cubicBezTo>
                      <a:pt x="269" y="138"/>
                      <a:pt x="267" y="145"/>
                      <a:pt x="260" y="145"/>
                    </a:cubicBezTo>
                    <a:cubicBezTo>
                      <a:pt x="253" y="145"/>
                      <a:pt x="246" y="150"/>
                      <a:pt x="246" y="161"/>
                    </a:cubicBezTo>
                    <a:cubicBezTo>
                      <a:pt x="246" y="173"/>
                      <a:pt x="253" y="173"/>
                      <a:pt x="248" y="177"/>
                    </a:cubicBezTo>
                    <a:cubicBezTo>
                      <a:pt x="246" y="182"/>
                      <a:pt x="234" y="187"/>
                      <a:pt x="230" y="184"/>
                    </a:cubicBezTo>
                    <a:cubicBezTo>
                      <a:pt x="225" y="182"/>
                      <a:pt x="216" y="184"/>
                      <a:pt x="209" y="184"/>
                    </a:cubicBezTo>
                    <a:cubicBezTo>
                      <a:pt x="202" y="182"/>
                      <a:pt x="197" y="175"/>
                      <a:pt x="195" y="184"/>
                    </a:cubicBezTo>
                    <a:cubicBezTo>
                      <a:pt x="193" y="194"/>
                      <a:pt x="179" y="222"/>
                      <a:pt x="183" y="224"/>
                    </a:cubicBezTo>
                    <a:cubicBezTo>
                      <a:pt x="186" y="229"/>
                      <a:pt x="188" y="236"/>
                      <a:pt x="183" y="236"/>
                    </a:cubicBezTo>
                    <a:cubicBezTo>
                      <a:pt x="176" y="236"/>
                      <a:pt x="169" y="234"/>
                      <a:pt x="167" y="231"/>
                    </a:cubicBezTo>
                    <a:cubicBezTo>
                      <a:pt x="165" y="229"/>
                      <a:pt x="153" y="236"/>
                      <a:pt x="146" y="236"/>
                    </a:cubicBezTo>
                    <a:cubicBezTo>
                      <a:pt x="144" y="234"/>
                      <a:pt x="130" y="241"/>
                      <a:pt x="135" y="243"/>
                    </a:cubicBezTo>
                    <a:cubicBezTo>
                      <a:pt x="139" y="245"/>
                      <a:pt x="139" y="257"/>
                      <a:pt x="139" y="262"/>
                    </a:cubicBezTo>
                    <a:cubicBezTo>
                      <a:pt x="139" y="266"/>
                      <a:pt x="151" y="280"/>
                      <a:pt x="148" y="285"/>
                    </a:cubicBezTo>
                    <a:cubicBezTo>
                      <a:pt x="146" y="289"/>
                      <a:pt x="137" y="294"/>
                      <a:pt x="137" y="301"/>
                    </a:cubicBezTo>
                    <a:cubicBezTo>
                      <a:pt x="137" y="308"/>
                      <a:pt x="139" y="313"/>
                      <a:pt x="135" y="315"/>
                    </a:cubicBezTo>
                    <a:cubicBezTo>
                      <a:pt x="132" y="315"/>
                      <a:pt x="121" y="320"/>
                      <a:pt x="116" y="325"/>
                    </a:cubicBezTo>
                    <a:cubicBezTo>
                      <a:pt x="111" y="327"/>
                      <a:pt x="102" y="327"/>
                      <a:pt x="100" y="334"/>
                    </a:cubicBezTo>
                    <a:cubicBezTo>
                      <a:pt x="97" y="339"/>
                      <a:pt x="93" y="343"/>
                      <a:pt x="83" y="343"/>
                    </a:cubicBezTo>
                    <a:cubicBezTo>
                      <a:pt x="74" y="341"/>
                      <a:pt x="69" y="341"/>
                      <a:pt x="65" y="348"/>
                    </a:cubicBezTo>
                    <a:cubicBezTo>
                      <a:pt x="58" y="357"/>
                      <a:pt x="55" y="353"/>
                      <a:pt x="51" y="357"/>
                    </a:cubicBezTo>
                    <a:cubicBezTo>
                      <a:pt x="46" y="362"/>
                      <a:pt x="41" y="355"/>
                      <a:pt x="37" y="353"/>
                    </a:cubicBezTo>
                    <a:cubicBezTo>
                      <a:pt x="34" y="350"/>
                      <a:pt x="30" y="357"/>
                      <a:pt x="25" y="357"/>
                    </a:cubicBezTo>
                    <a:cubicBezTo>
                      <a:pt x="21" y="357"/>
                      <a:pt x="18" y="364"/>
                      <a:pt x="14" y="364"/>
                    </a:cubicBezTo>
                    <a:cubicBezTo>
                      <a:pt x="9" y="366"/>
                      <a:pt x="4" y="364"/>
                      <a:pt x="4" y="371"/>
                    </a:cubicBezTo>
                    <a:cubicBezTo>
                      <a:pt x="4" y="373"/>
                      <a:pt x="2" y="378"/>
                      <a:pt x="0" y="380"/>
                    </a:cubicBezTo>
                    <a:lnTo>
                      <a:pt x="4" y="399"/>
                    </a:lnTo>
                    <a:cubicBezTo>
                      <a:pt x="4" y="399"/>
                      <a:pt x="23" y="406"/>
                      <a:pt x="25" y="413"/>
                    </a:cubicBezTo>
                    <a:cubicBezTo>
                      <a:pt x="25" y="420"/>
                      <a:pt x="30" y="441"/>
                      <a:pt x="30" y="441"/>
                    </a:cubicBezTo>
                    <a:lnTo>
                      <a:pt x="28" y="441"/>
                    </a:lnTo>
                    <a:cubicBezTo>
                      <a:pt x="37" y="448"/>
                      <a:pt x="48" y="455"/>
                      <a:pt x="48" y="458"/>
                    </a:cubicBezTo>
                    <a:cubicBezTo>
                      <a:pt x="48" y="460"/>
                      <a:pt x="48" y="469"/>
                      <a:pt x="58" y="474"/>
                    </a:cubicBezTo>
                    <a:cubicBezTo>
                      <a:pt x="65" y="476"/>
                      <a:pt x="72" y="478"/>
                      <a:pt x="74" y="481"/>
                    </a:cubicBezTo>
                    <a:lnTo>
                      <a:pt x="76" y="481"/>
                    </a:lnTo>
                    <a:lnTo>
                      <a:pt x="83" y="478"/>
                    </a:lnTo>
                    <a:cubicBezTo>
                      <a:pt x="83" y="478"/>
                      <a:pt x="86" y="481"/>
                      <a:pt x="88" y="483"/>
                    </a:cubicBezTo>
                    <a:cubicBezTo>
                      <a:pt x="90" y="476"/>
                      <a:pt x="106" y="469"/>
                      <a:pt x="114" y="469"/>
                    </a:cubicBezTo>
                    <a:cubicBezTo>
                      <a:pt x="121" y="469"/>
                      <a:pt x="139" y="485"/>
                      <a:pt x="137" y="490"/>
                    </a:cubicBezTo>
                    <a:cubicBezTo>
                      <a:pt x="137" y="495"/>
                      <a:pt x="123" y="513"/>
                      <a:pt x="116" y="516"/>
                    </a:cubicBezTo>
                    <a:lnTo>
                      <a:pt x="106" y="516"/>
                    </a:lnTo>
                    <a:lnTo>
                      <a:pt x="106" y="523"/>
                    </a:lnTo>
                    <a:cubicBezTo>
                      <a:pt x="106" y="527"/>
                      <a:pt x="114" y="534"/>
                      <a:pt x="118" y="542"/>
                    </a:cubicBezTo>
                    <a:cubicBezTo>
                      <a:pt x="123" y="551"/>
                      <a:pt x="111" y="555"/>
                      <a:pt x="104" y="551"/>
                    </a:cubicBezTo>
                    <a:cubicBezTo>
                      <a:pt x="100" y="544"/>
                      <a:pt x="97" y="555"/>
                      <a:pt x="100" y="560"/>
                    </a:cubicBezTo>
                    <a:cubicBezTo>
                      <a:pt x="104" y="562"/>
                      <a:pt x="102" y="574"/>
                      <a:pt x="106" y="576"/>
                    </a:cubicBezTo>
                    <a:cubicBezTo>
                      <a:pt x="114" y="576"/>
                      <a:pt x="118" y="588"/>
                      <a:pt x="125" y="588"/>
                    </a:cubicBezTo>
                    <a:cubicBezTo>
                      <a:pt x="132" y="588"/>
                      <a:pt x="137" y="600"/>
                      <a:pt x="137" y="600"/>
                    </a:cubicBezTo>
                    <a:cubicBezTo>
                      <a:pt x="137" y="600"/>
                      <a:pt x="146" y="604"/>
                      <a:pt x="146" y="609"/>
                    </a:cubicBezTo>
                    <a:cubicBezTo>
                      <a:pt x="153" y="609"/>
                      <a:pt x="158" y="609"/>
                      <a:pt x="160" y="607"/>
                    </a:cubicBezTo>
                    <a:cubicBezTo>
                      <a:pt x="160" y="602"/>
                      <a:pt x="169" y="602"/>
                      <a:pt x="176" y="609"/>
                    </a:cubicBezTo>
                    <a:cubicBezTo>
                      <a:pt x="183" y="616"/>
                      <a:pt x="211" y="632"/>
                      <a:pt x="221" y="642"/>
                    </a:cubicBezTo>
                    <a:cubicBezTo>
                      <a:pt x="230" y="649"/>
                      <a:pt x="253" y="658"/>
                      <a:pt x="260" y="658"/>
                    </a:cubicBezTo>
                    <a:cubicBezTo>
                      <a:pt x="269" y="656"/>
                      <a:pt x="276" y="663"/>
                      <a:pt x="288" y="663"/>
                    </a:cubicBezTo>
                    <a:lnTo>
                      <a:pt x="293" y="663"/>
                    </a:lnTo>
                    <a:cubicBezTo>
                      <a:pt x="295" y="661"/>
                      <a:pt x="297" y="661"/>
                      <a:pt x="300" y="658"/>
                    </a:cubicBezTo>
                    <a:cubicBezTo>
                      <a:pt x="304" y="654"/>
                      <a:pt x="309" y="661"/>
                      <a:pt x="306" y="667"/>
                    </a:cubicBezTo>
                    <a:cubicBezTo>
                      <a:pt x="306" y="672"/>
                      <a:pt x="306" y="674"/>
                      <a:pt x="309" y="677"/>
                    </a:cubicBezTo>
                    <a:cubicBezTo>
                      <a:pt x="311" y="674"/>
                      <a:pt x="311" y="672"/>
                      <a:pt x="313" y="670"/>
                    </a:cubicBezTo>
                    <a:cubicBezTo>
                      <a:pt x="318" y="658"/>
                      <a:pt x="325" y="658"/>
                      <a:pt x="327" y="656"/>
                    </a:cubicBezTo>
                    <a:cubicBezTo>
                      <a:pt x="332" y="651"/>
                      <a:pt x="337" y="654"/>
                      <a:pt x="346" y="658"/>
                    </a:cubicBezTo>
                    <a:cubicBezTo>
                      <a:pt x="353" y="663"/>
                      <a:pt x="358" y="654"/>
                      <a:pt x="369" y="665"/>
                    </a:cubicBezTo>
                    <a:cubicBezTo>
                      <a:pt x="374" y="663"/>
                      <a:pt x="376" y="663"/>
                      <a:pt x="379" y="663"/>
                    </a:cubicBezTo>
                    <a:cubicBezTo>
                      <a:pt x="381" y="663"/>
                      <a:pt x="383" y="658"/>
                      <a:pt x="388" y="654"/>
                    </a:cubicBezTo>
                    <a:cubicBezTo>
                      <a:pt x="393" y="649"/>
                      <a:pt x="390" y="644"/>
                      <a:pt x="397" y="644"/>
                    </a:cubicBezTo>
                    <a:cubicBezTo>
                      <a:pt x="402" y="646"/>
                      <a:pt x="404" y="639"/>
                      <a:pt x="414" y="632"/>
                    </a:cubicBezTo>
                    <a:cubicBezTo>
                      <a:pt x="425" y="628"/>
                      <a:pt x="435" y="637"/>
                      <a:pt x="439" y="632"/>
                    </a:cubicBezTo>
                    <a:cubicBezTo>
                      <a:pt x="444" y="628"/>
                      <a:pt x="451" y="625"/>
                      <a:pt x="451" y="630"/>
                    </a:cubicBezTo>
                    <a:cubicBezTo>
                      <a:pt x="451" y="635"/>
                      <a:pt x="458" y="639"/>
                      <a:pt x="460" y="644"/>
                    </a:cubicBezTo>
                    <a:cubicBezTo>
                      <a:pt x="460" y="649"/>
                      <a:pt x="469" y="651"/>
                      <a:pt x="472" y="651"/>
                    </a:cubicBezTo>
                    <a:lnTo>
                      <a:pt x="474" y="649"/>
                    </a:lnTo>
                    <a:cubicBezTo>
                      <a:pt x="481" y="646"/>
                      <a:pt x="488" y="649"/>
                      <a:pt x="488" y="656"/>
                    </a:cubicBezTo>
                    <a:cubicBezTo>
                      <a:pt x="488" y="661"/>
                      <a:pt x="490" y="667"/>
                      <a:pt x="493" y="667"/>
                    </a:cubicBezTo>
                    <a:cubicBezTo>
                      <a:pt x="497" y="667"/>
                      <a:pt x="502" y="667"/>
                      <a:pt x="502" y="677"/>
                    </a:cubicBezTo>
                    <a:cubicBezTo>
                      <a:pt x="502" y="688"/>
                      <a:pt x="507" y="700"/>
                      <a:pt x="497" y="709"/>
                    </a:cubicBezTo>
                    <a:cubicBezTo>
                      <a:pt x="488" y="719"/>
                      <a:pt x="479" y="733"/>
                      <a:pt x="479" y="740"/>
                    </a:cubicBezTo>
                    <a:cubicBezTo>
                      <a:pt x="481" y="744"/>
                      <a:pt x="476" y="751"/>
                      <a:pt x="483" y="749"/>
                    </a:cubicBezTo>
                    <a:cubicBezTo>
                      <a:pt x="490" y="747"/>
                      <a:pt x="504" y="749"/>
                      <a:pt x="502" y="754"/>
                    </a:cubicBezTo>
                    <a:cubicBezTo>
                      <a:pt x="500" y="756"/>
                      <a:pt x="502" y="770"/>
                      <a:pt x="509" y="770"/>
                    </a:cubicBezTo>
                    <a:cubicBezTo>
                      <a:pt x="516" y="770"/>
                      <a:pt x="518" y="775"/>
                      <a:pt x="518" y="779"/>
                    </a:cubicBezTo>
                    <a:cubicBezTo>
                      <a:pt x="516" y="786"/>
                      <a:pt x="511" y="793"/>
                      <a:pt x="518" y="793"/>
                    </a:cubicBezTo>
                    <a:cubicBezTo>
                      <a:pt x="523" y="793"/>
                      <a:pt x="530" y="793"/>
                      <a:pt x="530" y="800"/>
                    </a:cubicBezTo>
                    <a:cubicBezTo>
                      <a:pt x="527" y="805"/>
                      <a:pt x="532" y="810"/>
                      <a:pt x="541" y="807"/>
                    </a:cubicBezTo>
                    <a:cubicBezTo>
                      <a:pt x="549" y="805"/>
                      <a:pt x="551" y="803"/>
                      <a:pt x="551" y="805"/>
                    </a:cubicBezTo>
                    <a:cubicBezTo>
                      <a:pt x="556" y="805"/>
                      <a:pt x="556" y="812"/>
                      <a:pt x="562" y="814"/>
                    </a:cubicBezTo>
                    <a:cubicBezTo>
                      <a:pt x="569" y="817"/>
                      <a:pt x="565" y="800"/>
                      <a:pt x="562" y="798"/>
                    </a:cubicBezTo>
                    <a:cubicBezTo>
                      <a:pt x="560" y="796"/>
                      <a:pt x="565" y="784"/>
                      <a:pt x="567" y="786"/>
                    </a:cubicBezTo>
                    <a:cubicBezTo>
                      <a:pt x="569" y="789"/>
                      <a:pt x="576" y="786"/>
                      <a:pt x="581" y="782"/>
                    </a:cubicBezTo>
                    <a:cubicBezTo>
                      <a:pt x="586" y="777"/>
                      <a:pt x="593" y="786"/>
                      <a:pt x="597" y="779"/>
                    </a:cubicBezTo>
                    <a:cubicBezTo>
                      <a:pt x="600" y="775"/>
                      <a:pt x="607" y="784"/>
                      <a:pt x="616" y="779"/>
                    </a:cubicBezTo>
                    <a:cubicBezTo>
                      <a:pt x="623" y="777"/>
                      <a:pt x="625" y="784"/>
                      <a:pt x="630" y="777"/>
                    </a:cubicBezTo>
                    <a:cubicBezTo>
                      <a:pt x="632" y="772"/>
                      <a:pt x="644" y="763"/>
                      <a:pt x="646" y="768"/>
                    </a:cubicBezTo>
                    <a:cubicBezTo>
                      <a:pt x="648" y="770"/>
                      <a:pt x="651" y="775"/>
                      <a:pt x="665" y="777"/>
                    </a:cubicBezTo>
                    <a:cubicBezTo>
                      <a:pt x="676" y="777"/>
                      <a:pt x="669" y="784"/>
                      <a:pt x="669" y="789"/>
                    </a:cubicBezTo>
                    <a:cubicBezTo>
                      <a:pt x="669" y="793"/>
                      <a:pt x="686" y="803"/>
                      <a:pt x="690" y="805"/>
                    </a:cubicBezTo>
                    <a:cubicBezTo>
                      <a:pt x="693" y="805"/>
                      <a:pt x="693" y="805"/>
                      <a:pt x="695" y="807"/>
                    </a:cubicBezTo>
                    <a:cubicBezTo>
                      <a:pt x="700" y="805"/>
                      <a:pt x="707" y="810"/>
                      <a:pt x="709" y="805"/>
                    </a:cubicBezTo>
                    <a:cubicBezTo>
                      <a:pt x="709" y="798"/>
                      <a:pt x="716" y="800"/>
                      <a:pt x="718" y="805"/>
                    </a:cubicBezTo>
                    <a:cubicBezTo>
                      <a:pt x="723" y="810"/>
                      <a:pt x="725" y="810"/>
                      <a:pt x="732" y="805"/>
                    </a:cubicBezTo>
                    <a:cubicBezTo>
                      <a:pt x="737" y="800"/>
                      <a:pt x="741" y="810"/>
                      <a:pt x="737" y="814"/>
                    </a:cubicBezTo>
                    <a:cubicBezTo>
                      <a:pt x="734" y="817"/>
                      <a:pt x="737" y="826"/>
                      <a:pt x="741" y="833"/>
                    </a:cubicBezTo>
                    <a:cubicBezTo>
                      <a:pt x="748" y="838"/>
                      <a:pt x="748" y="828"/>
                      <a:pt x="748" y="824"/>
                    </a:cubicBezTo>
                    <a:cubicBezTo>
                      <a:pt x="746" y="817"/>
                      <a:pt x="758" y="812"/>
                      <a:pt x="776" y="805"/>
                    </a:cubicBezTo>
                    <a:cubicBezTo>
                      <a:pt x="797" y="798"/>
                      <a:pt x="818" y="784"/>
                      <a:pt x="818" y="782"/>
                    </a:cubicBezTo>
                    <a:cubicBezTo>
                      <a:pt x="818" y="777"/>
                      <a:pt x="832" y="786"/>
                      <a:pt x="839" y="782"/>
                    </a:cubicBezTo>
                    <a:cubicBezTo>
                      <a:pt x="846" y="777"/>
                      <a:pt x="869" y="777"/>
                      <a:pt x="876" y="777"/>
                    </a:cubicBezTo>
                    <a:cubicBezTo>
                      <a:pt x="883" y="775"/>
                      <a:pt x="883" y="770"/>
                      <a:pt x="888" y="765"/>
                    </a:cubicBezTo>
                    <a:cubicBezTo>
                      <a:pt x="895" y="758"/>
                      <a:pt x="895" y="756"/>
                      <a:pt x="902" y="754"/>
                    </a:cubicBezTo>
                    <a:cubicBezTo>
                      <a:pt x="909" y="754"/>
                      <a:pt x="913" y="747"/>
                      <a:pt x="913" y="742"/>
                    </a:cubicBezTo>
                    <a:cubicBezTo>
                      <a:pt x="913" y="737"/>
                      <a:pt x="927" y="737"/>
                      <a:pt x="927" y="733"/>
                    </a:cubicBezTo>
                    <a:cubicBezTo>
                      <a:pt x="927" y="728"/>
                      <a:pt x="939" y="728"/>
                      <a:pt x="939" y="723"/>
                    </a:cubicBezTo>
                    <a:cubicBezTo>
                      <a:pt x="939" y="716"/>
                      <a:pt x="946" y="719"/>
                      <a:pt x="948" y="714"/>
                    </a:cubicBezTo>
                    <a:cubicBezTo>
                      <a:pt x="951" y="712"/>
                      <a:pt x="946" y="700"/>
                      <a:pt x="951" y="698"/>
                    </a:cubicBezTo>
                    <a:cubicBezTo>
                      <a:pt x="955" y="695"/>
                      <a:pt x="948" y="691"/>
                      <a:pt x="948" y="688"/>
                    </a:cubicBezTo>
                    <a:cubicBezTo>
                      <a:pt x="946" y="684"/>
                      <a:pt x="958" y="684"/>
                      <a:pt x="962" y="681"/>
                    </a:cubicBezTo>
                    <a:cubicBezTo>
                      <a:pt x="967" y="677"/>
                      <a:pt x="972" y="672"/>
                      <a:pt x="972" y="665"/>
                    </a:cubicBezTo>
                    <a:cubicBezTo>
                      <a:pt x="974" y="661"/>
                      <a:pt x="981" y="656"/>
                      <a:pt x="986" y="654"/>
                    </a:cubicBezTo>
                    <a:cubicBezTo>
                      <a:pt x="990" y="651"/>
                      <a:pt x="993" y="644"/>
                      <a:pt x="990" y="635"/>
                    </a:cubicBezTo>
                    <a:cubicBezTo>
                      <a:pt x="990" y="628"/>
                      <a:pt x="997" y="630"/>
                      <a:pt x="995" y="628"/>
                    </a:cubicBezTo>
                    <a:cubicBezTo>
                      <a:pt x="990" y="625"/>
                      <a:pt x="995" y="616"/>
                      <a:pt x="1004" y="614"/>
                    </a:cubicBezTo>
                    <a:cubicBezTo>
                      <a:pt x="1011" y="611"/>
                      <a:pt x="1000" y="609"/>
                      <a:pt x="995" y="611"/>
                    </a:cubicBezTo>
                    <a:cubicBezTo>
                      <a:pt x="990" y="616"/>
                      <a:pt x="986" y="602"/>
                      <a:pt x="981" y="607"/>
                    </a:cubicBezTo>
                    <a:cubicBezTo>
                      <a:pt x="979" y="611"/>
                      <a:pt x="967" y="604"/>
                      <a:pt x="974" y="604"/>
                    </a:cubicBezTo>
                    <a:cubicBezTo>
                      <a:pt x="981" y="602"/>
                      <a:pt x="993" y="593"/>
                      <a:pt x="997" y="593"/>
                    </a:cubicBezTo>
                    <a:cubicBezTo>
                      <a:pt x="1002" y="590"/>
                      <a:pt x="990" y="581"/>
                      <a:pt x="983" y="581"/>
                    </a:cubicBezTo>
                    <a:cubicBezTo>
                      <a:pt x="979" y="581"/>
                      <a:pt x="972" y="567"/>
                      <a:pt x="965" y="567"/>
                    </a:cubicBezTo>
                    <a:cubicBezTo>
                      <a:pt x="958" y="567"/>
                      <a:pt x="969" y="562"/>
                      <a:pt x="976" y="567"/>
                    </a:cubicBezTo>
                    <a:cubicBezTo>
                      <a:pt x="983" y="570"/>
                      <a:pt x="993" y="574"/>
                      <a:pt x="995" y="570"/>
                    </a:cubicBezTo>
                    <a:cubicBezTo>
                      <a:pt x="1000" y="567"/>
                      <a:pt x="983" y="553"/>
                      <a:pt x="979" y="551"/>
                    </a:cubicBezTo>
                    <a:cubicBezTo>
                      <a:pt x="972" y="546"/>
                      <a:pt x="979" y="539"/>
                      <a:pt x="974" y="537"/>
                    </a:cubicBezTo>
                    <a:cubicBezTo>
                      <a:pt x="972" y="534"/>
                      <a:pt x="962" y="518"/>
                      <a:pt x="960" y="511"/>
                    </a:cubicBezTo>
                    <a:cubicBezTo>
                      <a:pt x="958" y="504"/>
                      <a:pt x="946" y="502"/>
                      <a:pt x="941" y="497"/>
                    </a:cubicBezTo>
                    <a:cubicBezTo>
                      <a:pt x="939" y="492"/>
                      <a:pt x="941" y="483"/>
                      <a:pt x="953" y="478"/>
                    </a:cubicBezTo>
                    <a:cubicBezTo>
                      <a:pt x="962" y="474"/>
                      <a:pt x="958" y="467"/>
                      <a:pt x="962" y="467"/>
                    </a:cubicBezTo>
                    <a:cubicBezTo>
                      <a:pt x="967" y="467"/>
                      <a:pt x="969" y="467"/>
                      <a:pt x="974" y="458"/>
                    </a:cubicBezTo>
                    <a:cubicBezTo>
                      <a:pt x="976" y="450"/>
                      <a:pt x="983" y="455"/>
                      <a:pt x="986" y="453"/>
                    </a:cubicBezTo>
                    <a:cubicBezTo>
                      <a:pt x="990" y="448"/>
                      <a:pt x="1004" y="448"/>
                      <a:pt x="1011" y="444"/>
                    </a:cubicBezTo>
                    <a:cubicBezTo>
                      <a:pt x="1016" y="441"/>
                      <a:pt x="1007" y="430"/>
                      <a:pt x="1000" y="432"/>
                    </a:cubicBezTo>
                    <a:cubicBezTo>
                      <a:pt x="990" y="432"/>
                      <a:pt x="983" y="430"/>
                      <a:pt x="979" y="422"/>
                    </a:cubicBezTo>
                    <a:cubicBezTo>
                      <a:pt x="972" y="415"/>
                      <a:pt x="960" y="437"/>
                      <a:pt x="948" y="441"/>
                    </a:cubicBezTo>
                    <a:cubicBezTo>
                      <a:pt x="939" y="446"/>
                      <a:pt x="932" y="432"/>
                      <a:pt x="937" y="425"/>
                    </a:cubicBezTo>
                    <a:cubicBezTo>
                      <a:pt x="939" y="415"/>
                      <a:pt x="927" y="415"/>
                      <a:pt x="913" y="415"/>
                    </a:cubicBezTo>
                    <a:cubicBezTo>
                      <a:pt x="900" y="418"/>
                      <a:pt x="907" y="392"/>
                      <a:pt x="913" y="390"/>
                    </a:cubicBezTo>
                    <a:cubicBezTo>
                      <a:pt x="923" y="390"/>
                      <a:pt x="934" y="399"/>
                      <a:pt x="941" y="383"/>
                    </a:cubicBezTo>
                    <a:cubicBezTo>
                      <a:pt x="946" y="366"/>
                      <a:pt x="953" y="378"/>
                      <a:pt x="965" y="364"/>
                    </a:cubicBezTo>
                    <a:cubicBezTo>
                      <a:pt x="976" y="350"/>
                      <a:pt x="990" y="343"/>
                      <a:pt x="1002" y="350"/>
                    </a:cubicBezTo>
                    <a:cubicBezTo>
                      <a:pt x="1011" y="359"/>
                      <a:pt x="990" y="371"/>
                      <a:pt x="988" y="380"/>
                    </a:cubicBezTo>
                    <a:cubicBezTo>
                      <a:pt x="983" y="387"/>
                      <a:pt x="990" y="390"/>
                      <a:pt x="983" y="397"/>
                    </a:cubicBezTo>
                    <a:cubicBezTo>
                      <a:pt x="976" y="401"/>
                      <a:pt x="986" y="404"/>
                      <a:pt x="1000" y="397"/>
                    </a:cubicBezTo>
                    <a:cubicBezTo>
                      <a:pt x="1011" y="387"/>
                      <a:pt x="1025" y="378"/>
                      <a:pt x="1037" y="373"/>
                    </a:cubicBezTo>
                    <a:cubicBezTo>
                      <a:pt x="1041" y="373"/>
                      <a:pt x="1044" y="371"/>
                      <a:pt x="1048" y="373"/>
                    </a:cubicBezTo>
                    <a:cubicBezTo>
                      <a:pt x="1051" y="369"/>
                      <a:pt x="1051" y="364"/>
                      <a:pt x="1053" y="364"/>
                    </a:cubicBezTo>
                    <a:cubicBezTo>
                      <a:pt x="1062" y="359"/>
                      <a:pt x="1090" y="346"/>
                      <a:pt x="1093" y="341"/>
                    </a:cubicBezTo>
                    <a:cubicBezTo>
                      <a:pt x="1097" y="336"/>
                      <a:pt x="1102" y="327"/>
                      <a:pt x="1107" y="327"/>
                    </a:cubicBezTo>
                    <a:cubicBezTo>
                      <a:pt x="1113" y="327"/>
                      <a:pt x="1113" y="332"/>
                      <a:pt x="1120" y="332"/>
                    </a:cubicBezTo>
                    <a:cubicBezTo>
                      <a:pt x="1130" y="332"/>
                      <a:pt x="1139" y="334"/>
                      <a:pt x="1134" y="327"/>
                    </a:cubicBezTo>
                    <a:cubicBezTo>
                      <a:pt x="1130" y="320"/>
                      <a:pt x="1132" y="320"/>
                      <a:pt x="1144" y="320"/>
                    </a:cubicBezTo>
                    <a:cubicBezTo>
                      <a:pt x="1153" y="317"/>
                      <a:pt x="1151" y="308"/>
                      <a:pt x="1158" y="308"/>
                    </a:cubicBezTo>
                    <a:cubicBezTo>
                      <a:pt x="1165" y="308"/>
                      <a:pt x="1162" y="292"/>
                      <a:pt x="1169" y="292"/>
                    </a:cubicBezTo>
                    <a:cubicBezTo>
                      <a:pt x="1176" y="292"/>
                      <a:pt x="1179" y="301"/>
                      <a:pt x="1188" y="299"/>
                    </a:cubicBezTo>
                    <a:lnTo>
                      <a:pt x="1195" y="299"/>
                    </a:lnTo>
                    <a:cubicBezTo>
                      <a:pt x="1195" y="299"/>
                      <a:pt x="1197" y="296"/>
                      <a:pt x="1199" y="296"/>
                    </a:cubicBezTo>
                    <a:cubicBezTo>
                      <a:pt x="1197" y="287"/>
                      <a:pt x="1199" y="280"/>
                      <a:pt x="1197" y="275"/>
                    </a:cubicBezTo>
                    <a:cubicBezTo>
                      <a:pt x="1195" y="268"/>
                      <a:pt x="1197" y="262"/>
                      <a:pt x="1197" y="257"/>
                    </a:cubicBezTo>
                    <a:cubicBezTo>
                      <a:pt x="1195" y="252"/>
                      <a:pt x="1195" y="243"/>
                      <a:pt x="1199" y="243"/>
                    </a:cubicBezTo>
                    <a:cubicBezTo>
                      <a:pt x="1204" y="243"/>
                      <a:pt x="1211" y="229"/>
                      <a:pt x="1216" y="234"/>
                    </a:cubicBezTo>
                    <a:cubicBezTo>
                      <a:pt x="1223" y="238"/>
                      <a:pt x="1237" y="241"/>
                      <a:pt x="1237" y="234"/>
                    </a:cubicBezTo>
                    <a:cubicBezTo>
                      <a:pt x="1237" y="229"/>
                      <a:pt x="1244" y="229"/>
                      <a:pt x="1246" y="220"/>
                    </a:cubicBezTo>
                    <a:cubicBezTo>
                      <a:pt x="1246" y="212"/>
                      <a:pt x="1255" y="210"/>
                      <a:pt x="1258" y="203"/>
                    </a:cubicBezTo>
                    <a:cubicBezTo>
                      <a:pt x="1260" y="196"/>
                      <a:pt x="1262" y="180"/>
                      <a:pt x="1269" y="177"/>
                    </a:cubicBezTo>
                    <a:cubicBezTo>
                      <a:pt x="1276" y="173"/>
                      <a:pt x="1269" y="171"/>
                      <a:pt x="1269" y="159"/>
                    </a:cubicBezTo>
                    <a:close/>
                    <a:moveTo>
                      <a:pt x="962" y="756"/>
                    </a:moveTo>
                    <a:lnTo>
                      <a:pt x="962" y="756"/>
                    </a:lnTo>
                    <a:cubicBezTo>
                      <a:pt x="955" y="782"/>
                      <a:pt x="972" y="793"/>
                      <a:pt x="972" y="793"/>
                    </a:cubicBezTo>
                    <a:cubicBezTo>
                      <a:pt x="979" y="789"/>
                      <a:pt x="1004" y="733"/>
                      <a:pt x="1000" y="726"/>
                    </a:cubicBezTo>
                    <a:cubicBezTo>
                      <a:pt x="993" y="719"/>
                      <a:pt x="969" y="730"/>
                      <a:pt x="962" y="756"/>
                    </a:cubicBezTo>
                    <a:close/>
                    <a:moveTo>
                      <a:pt x="737" y="842"/>
                    </a:moveTo>
                    <a:lnTo>
                      <a:pt x="737" y="842"/>
                    </a:lnTo>
                    <a:cubicBezTo>
                      <a:pt x="730" y="842"/>
                      <a:pt x="709" y="854"/>
                      <a:pt x="716" y="870"/>
                    </a:cubicBezTo>
                    <a:cubicBezTo>
                      <a:pt x="725" y="887"/>
                      <a:pt x="751" y="875"/>
                      <a:pt x="753" y="868"/>
                    </a:cubicBezTo>
                    <a:cubicBezTo>
                      <a:pt x="753" y="861"/>
                      <a:pt x="765" y="849"/>
                      <a:pt x="765" y="842"/>
                    </a:cubicBezTo>
                    <a:cubicBezTo>
                      <a:pt x="762" y="840"/>
                      <a:pt x="746" y="842"/>
                      <a:pt x="737" y="84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1" name="Freeform 470">
                <a:extLst>
                  <a:ext uri="{FF2B5EF4-FFF2-40B4-BE49-F238E27FC236}">
                    <a16:creationId xmlns:a16="http://schemas.microsoft.com/office/drawing/2014/main" id="{32F75341-64C1-BC8E-3A31-60CCBA5205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1595"/>
                <a:ext cx="767" cy="534"/>
              </a:xfrm>
              <a:custGeom>
                <a:avLst/>
                <a:gdLst>
                  <a:gd name="T0" fmla="*/ 1232 w 1276"/>
                  <a:gd name="T1" fmla="*/ 163 h 887"/>
                  <a:gd name="T2" fmla="*/ 1172 w 1276"/>
                  <a:gd name="T3" fmla="*/ 131 h 887"/>
                  <a:gd name="T4" fmla="*/ 1111 w 1276"/>
                  <a:gd name="T5" fmla="*/ 75 h 887"/>
                  <a:gd name="T6" fmla="*/ 1048 w 1276"/>
                  <a:gd name="T7" fmla="*/ 7 h 887"/>
                  <a:gd name="T8" fmla="*/ 969 w 1276"/>
                  <a:gd name="T9" fmla="*/ 26 h 887"/>
                  <a:gd name="T10" fmla="*/ 941 w 1276"/>
                  <a:gd name="T11" fmla="*/ 93 h 887"/>
                  <a:gd name="T12" fmla="*/ 888 w 1276"/>
                  <a:gd name="T13" fmla="*/ 105 h 887"/>
                  <a:gd name="T14" fmla="*/ 888 w 1276"/>
                  <a:gd name="T15" fmla="*/ 163 h 887"/>
                  <a:gd name="T16" fmla="*/ 934 w 1276"/>
                  <a:gd name="T17" fmla="*/ 194 h 887"/>
                  <a:gd name="T18" fmla="*/ 830 w 1276"/>
                  <a:gd name="T19" fmla="*/ 238 h 887"/>
                  <a:gd name="T20" fmla="*/ 755 w 1276"/>
                  <a:gd name="T21" fmla="*/ 292 h 887"/>
                  <a:gd name="T22" fmla="*/ 616 w 1276"/>
                  <a:gd name="T23" fmla="*/ 320 h 887"/>
                  <a:gd name="T24" fmla="*/ 481 w 1276"/>
                  <a:gd name="T25" fmla="*/ 299 h 887"/>
                  <a:gd name="T26" fmla="*/ 411 w 1276"/>
                  <a:gd name="T27" fmla="*/ 247 h 887"/>
                  <a:gd name="T28" fmla="*/ 356 w 1276"/>
                  <a:gd name="T29" fmla="*/ 187 h 887"/>
                  <a:gd name="T30" fmla="*/ 290 w 1276"/>
                  <a:gd name="T31" fmla="*/ 126 h 887"/>
                  <a:gd name="T32" fmla="*/ 269 w 1276"/>
                  <a:gd name="T33" fmla="*/ 133 h 887"/>
                  <a:gd name="T34" fmla="*/ 230 w 1276"/>
                  <a:gd name="T35" fmla="*/ 184 h 887"/>
                  <a:gd name="T36" fmla="*/ 183 w 1276"/>
                  <a:gd name="T37" fmla="*/ 236 h 887"/>
                  <a:gd name="T38" fmla="*/ 139 w 1276"/>
                  <a:gd name="T39" fmla="*/ 262 h 887"/>
                  <a:gd name="T40" fmla="*/ 116 w 1276"/>
                  <a:gd name="T41" fmla="*/ 325 h 887"/>
                  <a:gd name="T42" fmla="*/ 51 w 1276"/>
                  <a:gd name="T43" fmla="*/ 357 h 887"/>
                  <a:gd name="T44" fmla="*/ 4 w 1276"/>
                  <a:gd name="T45" fmla="*/ 371 h 887"/>
                  <a:gd name="T46" fmla="*/ 30 w 1276"/>
                  <a:gd name="T47" fmla="*/ 441 h 887"/>
                  <a:gd name="T48" fmla="*/ 74 w 1276"/>
                  <a:gd name="T49" fmla="*/ 481 h 887"/>
                  <a:gd name="T50" fmla="*/ 114 w 1276"/>
                  <a:gd name="T51" fmla="*/ 469 h 887"/>
                  <a:gd name="T52" fmla="*/ 106 w 1276"/>
                  <a:gd name="T53" fmla="*/ 523 h 887"/>
                  <a:gd name="T54" fmla="*/ 106 w 1276"/>
                  <a:gd name="T55" fmla="*/ 576 h 887"/>
                  <a:gd name="T56" fmla="*/ 160 w 1276"/>
                  <a:gd name="T57" fmla="*/ 607 h 887"/>
                  <a:gd name="T58" fmla="*/ 288 w 1276"/>
                  <a:gd name="T59" fmla="*/ 663 h 887"/>
                  <a:gd name="T60" fmla="*/ 309 w 1276"/>
                  <a:gd name="T61" fmla="*/ 677 h 887"/>
                  <a:gd name="T62" fmla="*/ 369 w 1276"/>
                  <a:gd name="T63" fmla="*/ 665 h 887"/>
                  <a:gd name="T64" fmla="*/ 414 w 1276"/>
                  <a:gd name="T65" fmla="*/ 632 h 887"/>
                  <a:gd name="T66" fmla="*/ 472 w 1276"/>
                  <a:gd name="T67" fmla="*/ 651 h 887"/>
                  <a:gd name="T68" fmla="*/ 502 w 1276"/>
                  <a:gd name="T69" fmla="*/ 677 h 887"/>
                  <a:gd name="T70" fmla="*/ 502 w 1276"/>
                  <a:gd name="T71" fmla="*/ 754 h 887"/>
                  <a:gd name="T72" fmla="*/ 530 w 1276"/>
                  <a:gd name="T73" fmla="*/ 800 h 887"/>
                  <a:gd name="T74" fmla="*/ 562 w 1276"/>
                  <a:gd name="T75" fmla="*/ 798 h 887"/>
                  <a:gd name="T76" fmla="*/ 616 w 1276"/>
                  <a:gd name="T77" fmla="*/ 779 h 887"/>
                  <a:gd name="T78" fmla="*/ 669 w 1276"/>
                  <a:gd name="T79" fmla="*/ 789 h 887"/>
                  <a:gd name="T80" fmla="*/ 718 w 1276"/>
                  <a:gd name="T81" fmla="*/ 805 h 887"/>
                  <a:gd name="T82" fmla="*/ 748 w 1276"/>
                  <a:gd name="T83" fmla="*/ 824 h 887"/>
                  <a:gd name="T84" fmla="*/ 876 w 1276"/>
                  <a:gd name="T85" fmla="*/ 777 h 887"/>
                  <a:gd name="T86" fmla="*/ 927 w 1276"/>
                  <a:gd name="T87" fmla="*/ 733 h 887"/>
                  <a:gd name="T88" fmla="*/ 948 w 1276"/>
                  <a:gd name="T89" fmla="*/ 688 h 887"/>
                  <a:gd name="T90" fmla="*/ 990 w 1276"/>
                  <a:gd name="T91" fmla="*/ 635 h 887"/>
                  <a:gd name="T92" fmla="*/ 981 w 1276"/>
                  <a:gd name="T93" fmla="*/ 607 h 887"/>
                  <a:gd name="T94" fmla="*/ 965 w 1276"/>
                  <a:gd name="T95" fmla="*/ 567 h 887"/>
                  <a:gd name="T96" fmla="*/ 974 w 1276"/>
                  <a:gd name="T97" fmla="*/ 537 h 887"/>
                  <a:gd name="T98" fmla="*/ 962 w 1276"/>
                  <a:gd name="T99" fmla="*/ 467 h 887"/>
                  <a:gd name="T100" fmla="*/ 1000 w 1276"/>
                  <a:gd name="T101" fmla="*/ 432 h 887"/>
                  <a:gd name="T102" fmla="*/ 913 w 1276"/>
                  <a:gd name="T103" fmla="*/ 415 h 887"/>
                  <a:gd name="T104" fmla="*/ 1002 w 1276"/>
                  <a:gd name="T105" fmla="*/ 350 h 887"/>
                  <a:gd name="T106" fmla="*/ 1037 w 1276"/>
                  <a:gd name="T107" fmla="*/ 373 h 887"/>
                  <a:gd name="T108" fmla="*/ 1107 w 1276"/>
                  <a:gd name="T109" fmla="*/ 327 h 887"/>
                  <a:gd name="T110" fmla="*/ 1158 w 1276"/>
                  <a:gd name="T111" fmla="*/ 308 h 887"/>
                  <a:gd name="T112" fmla="*/ 1199 w 1276"/>
                  <a:gd name="T113" fmla="*/ 296 h 887"/>
                  <a:gd name="T114" fmla="*/ 1216 w 1276"/>
                  <a:gd name="T115" fmla="*/ 234 h 887"/>
                  <a:gd name="T116" fmla="*/ 1269 w 1276"/>
                  <a:gd name="T117" fmla="*/ 177 h 887"/>
                  <a:gd name="T118" fmla="*/ 962 w 1276"/>
                  <a:gd name="T119" fmla="*/ 756 h 887"/>
                  <a:gd name="T120" fmla="*/ 962 w 1276"/>
                  <a:gd name="T121" fmla="*/ 756 h 887"/>
                  <a:gd name="T122" fmla="*/ 753 w 1276"/>
                  <a:gd name="T123" fmla="*/ 868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76" h="887">
                    <a:moveTo>
                      <a:pt x="1269" y="159"/>
                    </a:moveTo>
                    <a:lnTo>
                      <a:pt x="1269" y="159"/>
                    </a:lnTo>
                    <a:cubicBezTo>
                      <a:pt x="1269" y="147"/>
                      <a:pt x="1255" y="152"/>
                      <a:pt x="1253" y="154"/>
                    </a:cubicBezTo>
                    <a:cubicBezTo>
                      <a:pt x="1248" y="159"/>
                      <a:pt x="1235" y="154"/>
                      <a:pt x="1232" y="163"/>
                    </a:cubicBezTo>
                    <a:cubicBezTo>
                      <a:pt x="1228" y="171"/>
                      <a:pt x="1221" y="166"/>
                      <a:pt x="1214" y="166"/>
                    </a:cubicBezTo>
                    <a:cubicBezTo>
                      <a:pt x="1204" y="168"/>
                      <a:pt x="1190" y="163"/>
                      <a:pt x="1192" y="159"/>
                    </a:cubicBezTo>
                    <a:cubicBezTo>
                      <a:pt x="1192" y="152"/>
                      <a:pt x="1188" y="147"/>
                      <a:pt x="1188" y="140"/>
                    </a:cubicBezTo>
                    <a:cubicBezTo>
                      <a:pt x="1188" y="133"/>
                      <a:pt x="1179" y="136"/>
                      <a:pt x="1172" y="131"/>
                    </a:cubicBezTo>
                    <a:cubicBezTo>
                      <a:pt x="1167" y="124"/>
                      <a:pt x="1153" y="119"/>
                      <a:pt x="1151" y="122"/>
                    </a:cubicBezTo>
                    <a:cubicBezTo>
                      <a:pt x="1148" y="122"/>
                      <a:pt x="1141" y="115"/>
                      <a:pt x="1130" y="112"/>
                    </a:cubicBezTo>
                    <a:cubicBezTo>
                      <a:pt x="1120" y="112"/>
                      <a:pt x="1120" y="105"/>
                      <a:pt x="1123" y="100"/>
                    </a:cubicBezTo>
                    <a:cubicBezTo>
                      <a:pt x="1123" y="96"/>
                      <a:pt x="1113" y="84"/>
                      <a:pt x="1111" y="75"/>
                    </a:cubicBezTo>
                    <a:cubicBezTo>
                      <a:pt x="1109" y="68"/>
                      <a:pt x="1102" y="65"/>
                      <a:pt x="1100" y="49"/>
                    </a:cubicBezTo>
                    <a:cubicBezTo>
                      <a:pt x="1095" y="33"/>
                      <a:pt x="1088" y="38"/>
                      <a:pt x="1088" y="31"/>
                    </a:cubicBezTo>
                    <a:cubicBezTo>
                      <a:pt x="1090" y="24"/>
                      <a:pt x="1079" y="19"/>
                      <a:pt x="1074" y="14"/>
                    </a:cubicBezTo>
                    <a:cubicBezTo>
                      <a:pt x="1072" y="10"/>
                      <a:pt x="1058" y="12"/>
                      <a:pt x="1048" y="7"/>
                    </a:cubicBezTo>
                    <a:cubicBezTo>
                      <a:pt x="1039" y="3"/>
                      <a:pt x="1034" y="7"/>
                      <a:pt x="1025" y="3"/>
                    </a:cubicBezTo>
                    <a:cubicBezTo>
                      <a:pt x="1016" y="0"/>
                      <a:pt x="997" y="7"/>
                      <a:pt x="995" y="7"/>
                    </a:cubicBezTo>
                    <a:cubicBezTo>
                      <a:pt x="993" y="7"/>
                      <a:pt x="976" y="3"/>
                      <a:pt x="967" y="14"/>
                    </a:cubicBezTo>
                    <a:cubicBezTo>
                      <a:pt x="958" y="26"/>
                      <a:pt x="965" y="26"/>
                      <a:pt x="969" y="26"/>
                    </a:cubicBezTo>
                    <a:cubicBezTo>
                      <a:pt x="972" y="26"/>
                      <a:pt x="974" y="38"/>
                      <a:pt x="976" y="42"/>
                    </a:cubicBezTo>
                    <a:cubicBezTo>
                      <a:pt x="976" y="45"/>
                      <a:pt x="969" y="51"/>
                      <a:pt x="965" y="51"/>
                    </a:cubicBezTo>
                    <a:cubicBezTo>
                      <a:pt x="962" y="54"/>
                      <a:pt x="953" y="68"/>
                      <a:pt x="953" y="72"/>
                    </a:cubicBezTo>
                    <a:cubicBezTo>
                      <a:pt x="951" y="77"/>
                      <a:pt x="941" y="89"/>
                      <a:pt x="941" y="93"/>
                    </a:cubicBezTo>
                    <a:cubicBezTo>
                      <a:pt x="944" y="98"/>
                      <a:pt x="937" y="103"/>
                      <a:pt x="932" y="103"/>
                    </a:cubicBezTo>
                    <a:cubicBezTo>
                      <a:pt x="930" y="105"/>
                      <a:pt x="916" y="112"/>
                      <a:pt x="913" y="115"/>
                    </a:cubicBezTo>
                    <a:cubicBezTo>
                      <a:pt x="909" y="117"/>
                      <a:pt x="895" y="112"/>
                      <a:pt x="893" y="110"/>
                    </a:cubicBezTo>
                    <a:cubicBezTo>
                      <a:pt x="893" y="108"/>
                      <a:pt x="890" y="105"/>
                      <a:pt x="888" y="105"/>
                    </a:cubicBezTo>
                    <a:lnTo>
                      <a:pt x="872" y="140"/>
                    </a:lnTo>
                    <a:lnTo>
                      <a:pt x="869" y="150"/>
                    </a:lnTo>
                    <a:cubicBezTo>
                      <a:pt x="869" y="150"/>
                      <a:pt x="858" y="154"/>
                      <a:pt x="867" y="161"/>
                    </a:cubicBezTo>
                    <a:cubicBezTo>
                      <a:pt x="874" y="171"/>
                      <a:pt x="876" y="163"/>
                      <a:pt x="888" y="163"/>
                    </a:cubicBezTo>
                    <a:cubicBezTo>
                      <a:pt x="900" y="163"/>
                      <a:pt x="907" y="173"/>
                      <a:pt x="909" y="166"/>
                    </a:cubicBezTo>
                    <a:cubicBezTo>
                      <a:pt x="911" y="159"/>
                      <a:pt x="923" y="154"/>
                      <a:pt x="930" y="163"/>
                    </a:cubicBezTo>
                    <a:cubicBezTo>
                      <a:pt x="937" y="171"/>
                      <a:pt x="958" y="184"/>
                      <a:pt x="958" y="191"/>
                    </a:cubicBezTo>
                    <a:cubicBezTo>
                      <a:pt x="955" y="198"/>
                      <a:pt x="944" y="196"/>
                      <a:pt x="934" y="194"/>
                    </a:cubicBezTo>
                    <a:cubicBezTo>
                      <a:pt x="927" y="191"/>
                      <a:pt x="916" y="201"/>
                      <a:pt x="907" y="201"/>
                    </a:cubicBezTo>
                    <a:cubicBezTo>
                      <a:pt x="900" y="201"/>
                      <a:pt x="890" y="203"/>
                      <a:pt x="881" y="210"/>
                    </a:cubicBezTo>
                    <a:cubicBezTo>
                      <a:pt x="874" y="220"/>
                      <a:pt x="874" y="227"/>
                      <a:pt x="862" y="229"/>
                    </a:cubicBezTo>
                    <a:cubicBezTo>
                      <a:pt x="851" y="229"/>
                      <a:pt x="844" y="229"/>
                      <a:pt x="830" y="238"/>
                    </a:cubicBezTo>
                    <a:cubicBezTo>
                      <a:pt x="818" y="247"/>
                      <a:pt x="802" y="243"/>
                      <a:pt x="797" y="241"/>
                    </a:cubicBezTo>
                    <a:cubicBezTo>
                      <a:pt x="790" y="238"/>
                      <a:pt x="781" y="236"/>
                      <a:pt x="776" y="247"/>
                    </a:cubicBezTo>
                    <a:cubicBezTo>
                      <a:pt x="772" y="257"/>
                      <a:pt x="783" y="259"/>
                      <a:pt x="781" y="271"/>
                    </a:cubicBezTo>
                    <a:cubicBezTo>
                      <a:pt x="781" y="282"/>
                      <a:pt x="767" y="280"/>
                      <a:pt x="755" y="292"/>
                    </a:cubicBezTo>
                    <a:cubicBezTo>
                      <a:pt x="744" y="303"/>
                      <a:pt x="727" y="310"/>
                      <a:pt x="718" y="308"/>
                    </a:cubicBezTo>
                    <a:cubicBezTo>
                      <a:pt x="709" y="306"/>
                      <a:pt x="688" y="301"/>
                      <a:pt x="669" y="310"/>
                    </a:cubicBezTo>
                    <a:cubicBezTo>
                      <a:pt x="651" y="317"/>
                      <a:pt x="639" y="329"/>
                      <a:pt x="632" y="329"/>
                    </a:cubicBezTo>
                    <a:cubicBezTo>
                      <a:pt x="625" y="327"/>
                      <a:pt x="625" y="320"/>
                      <a:pt x="616" y="320"/>
                    </a:cubicBezTo>
                    <a:cubicBezTo>
                      <a:pt x="607" y="322"/>
                      <a:pt x="602" y="320"/>
                      <a:pt x="595" y="315"/>
                    </a:cubicBezTo>
                    <a:cubicBezTo>
                      <a:pt x="588" y="310"/>
                      <a:pt x="581" y="317"/>
                      <a:pt x="572" y="310"/>
                    </a:cubicBezTo>
                    <a:cubicBezTo>
                      <a:pt x="560" y="301"/>
                      <a:pt x="541" y="303"/>
                      <a:pt x="532" y="301"/>
                    </a:cubicBezTo>
                    <a:cubicBezTo>
                      <a:pt x="525" y="299"/>
                      <a:pt x="493" y="301"/>
                      <a:pt x="481" y="299"/>
                    </a:cubicBezTo>
                    <a:cubicBezTo>
                      <a:pt x="472" y="299"/>
                      <a:pt x="455" y="303"/>
                      <a:pt x="455" y="296"/>
                    </a:cubicBezTo>
                    <a:cubicBezTo>
                      <a:pt x="453" y="292"/>
                      <a:pt x="446" y="287"/>
                      <a:pt x="441" y="275"/>
                    </a:cubicBezTo>
                    <a:cubicBezTo>
                      <a:pt x="439" y="264"/>
                      <a:pt x="432" y="259"/>
                      <a:pt x="425" y="257"/>
                    </a:cubicBezTo>
                    <a:cubicBezTo>
                      <a:pt x="418" y="257"/>
                      <a:pt x="418" y="250"/>
                      <a:pt x="411" y="247"/>
                    </a:cubicBezTo>
                    <a:cubicBezTo>
                      <a:pt x="409" y="247"/>
                      <a:pt x="407" y="238"/>
                      <a:pt x="397" y="238"/>
                    </a:cubicBezTo>
                    <a:cubicBezTo>
                      <a:pt x="388" y="238"/>
                      <a:pt x="353" y="234"/>
                      <a:pt x="349" y="227"/>
                    </a:cubicBezTo>
                    <a:cubicBezTo>
                      <a:pt x="344" y="220"/>
                      <a:pt x="353" y="217"/>
                      <a:pt x="353" y="208"/>
                    </a:cubicBezTo>
                    <a:cubicBezTo>
                      <a:pt x="353" y="201"/>
                      <a:pt x="358" y="191"/>
                      <a:pt x="356" y="187"/>
                    </a:cubicBezTo>
                    <a:cubicBezTo>
                      <a:pt x="351" y="184"/>
                      <a:pt x="344" y="177"/>
                      <a:pt x="344" y="171"/>
                    </a:cubicBezTo>
                    <a:cubicBezTo>
                      <a:pt x="342" y="166"/>
                      <a:pt x="332" y="156"/>
                      <a:pt x="325" y="156"/>
                    </a:cubicBezTo>
                    <a:cubicBezTo>
                      <a:pt x="318" y="156"/>
                      <a:pt x="313" y="152"/>
                      <a:pt x="306" y="147"/>
                    </a:cubicBezTo>
                    <a:cubicBezTo>
                      <a:pt x="300" y="140"/>
                      <a:pt x="293" y="140"/>
                      <a:pt x="290" y="126"/>
                    </a:cubicBezTo>
                    <a:lnTo>
                      <a:pt x="290" y="124"/>
                    </a:lnTo>
                    <a:lnTo>
                      <a:pt x="281" y="124"/>
                    </a:lnTo>
                    <a:cubicBezTo>
                      <a:pt x="281" y="124"/>
                      <a:pt x="279" y="122"/>
                      <a:pt x="276" y="119"/>
                    </a:cubicBezTo>
                    <a:cubicBezTo>
                      <a:pt x="274" y="126"/>
                      <a:pt x="269" y="129"/>
                      <a:pt x="269" y="133"/>
                    </a:cubicBezTo>
                    <a:cubicBezTo>
                      <a:pt x="269" y="138"/>
                      <a:pt x="267" y="145"/>
                      <a:pt x="260" y="145"/>
                    </a:cubicBezTo>
                    <a:cubicBezTo>
                      <a:pt x="253" y="145"/>
                      <a:pt x="246" y="150"/>
                      <a:pt x="246" y="161"/>
                    </a:cubicBezTo>
                    <a:cubicBezTo>
                      <a:pt x="246" y="173"/>
                      <a:pt x="253" y="173"/>
                      <a:pt x="248" y="177"/>
                    </a:cubicBezTo>
                    <a:cubicBezTo>
                      <a:pt x="246" y="182"/>
                      <a:pt x="234" y="187"/>
                      <a:pt x="230" y="184"/>
                    </a:cubicBezTo>
                    <a:cubicBezTo>
                      <a:pt x="225" y="182"/>
                      <a:pt x="216" y="184"/>
                      <a:pt x="209" y="184"/>
                    </a:cubicBezTo>
                    <a:cubicBezTo>
                      <a:pt x="202" y="182"/>
                      <a:pt x="197" y="175"/>
                      <a:pt x="195" y="184"/>
                    </a:cubicBezTo>
                    <a:cubicBezTo>
                      <a:pt x="193" y="194"/>
                      <a:pt x="179" y="222"/>
                      <a:pt x="183" y="224"/>
                    </a:cubicBezTo>
                    <a:cubicBezTo>
                      <a:pt x="186" y="229"/>
                      <a:pt x="188" y="236"/>
                      <a:pt x="183" y="236"/>
                    </a:cubicBezTo>
                    <a:cubicBezTo>
                      <a:pt x="176" y="236"/>
                      <a:pt x="169" y="234"/>
                      <a:pt x="167" y="231"/>
                    </a:cubicBezTo>
                    <a:cubicBezTo>
                      <a:pt x="165" y="229"/>
                      <a:pt x="153" y="236"/>
                      <a:pt x="146" y="236"/>
                    </a:cubicBezTo>
                    <a:cubicBezTo>
                      <a:pt x="144" y="234"/>
                      <a:pt x="130" y="241"/>
                      <a:pt x="135" y="243"/>
                    </a:cubicBezTo>
                    <a:cubicBezTo>
                      <a:pt x="139" y="245"/>
                      <a:pt x="139" y="257"/>
                      <a:pt x="139" y="262"/>
                    </a:cubicBezTo>
                    <a:cubicBezTo>
                      <a:pt x="139" y="266"/>
                      <a:pt x="151" y="280"/>
                      <a:pt x="148" y="285"/>
                    </a:cubicBezTo>
                    <a:cubicBezTo>
                      <a:pt x="146" y="289"/>
                      <a:pt x="137" y="294"/>
                      <a:pt x="137" y="301"/>
                    </a:cubicBezTo>
                    <a:cubicBezTo>
                      <a:pt x="137" y="308"/>
                      <a:pt x="139" y="313"/>
                      <a:pt x="135" y="315"/>
                    </a:cubicBezTo>
                    <a:cubicBezTo>
                      <a:pt x="132" y="315"/>
                      <a:pt x="121" y="320"/>
                      <a:pt x="116" y="325"/>
                    </a:cubicBezTo>
                    <a:cubicBezTo>
                      <a:pt x="111" y="327"/>
                      <a:pt x="102" y="327"/>
                      <a:pt x="100" y="334"/>
                    </a:cubicBezTo>
                    <a:cubicBezTo>
                      <a:pt x="97" y="339"/>
                      <a:pt x="93" y="343"/>
                      <a:pt x="83" y="343"/>
                    </a:cubicBezTo>
                    <a:cubicBezTo>
                      <a:pt x="74" y="341"/>
                      <a:pt x="69" y="341"/>
                      <a:pt x="65" y="348"/>
                    </a:cubicBezTo>
                    <a:cubicBezTo>
                      <a:pt x="58" y="357"/>
                      <a:pt x="55" y="353"/>
                      <a:pt x="51" y="357"/>
                    </a:cubicBezTo>
                    <a:cubicBezTo>
                      <a:pt x="46" y="362"/>
                      <a:pt x="41" y="355"/>
                      <a:pt x="37" y="353"/>
                    </a:cubicBezTo>
                    <a:cubicBezTo>
                      <a:pt x="34" y="350"/>
                      <a:pt x="30" y="357"/>
                      <a:pt x="25" y="357"/>
                    </a:cubicBezTo>
                    <a:cubicBezTo>
                      <a:pt x="21" y="357"/>
                      <a:pt x="18" y="364"/>
                      <a:pt x="14" y="364"/>
                    </a:cubicBezTo>
                    <a:cubicBezTo>
                      <a:pt x="9" y="366"/>
                      <a:pt x="4" y="364"/>
                      <a:pt x="4" y="371"/>
                    </a:cubicBezTo>
                    <a:cubicBezTo>
                      <a:pt x="4" y="373"/>
                      <a:pt x="2" y="378"/>
                      <a:pt x="0" y="380"/>
                    </a:cubicBezTo>
                    <a:lnTo>
                      <a:pt x="4" y="399"/>
                    </a:lnTo>
                    <a:cubicBezTo>
                      <a:pt x="4" y="399"/>
                      <a:pt x="23" y="406"/>
                      <a:pt x="25" y="413"/>
                    </a:cubicBezTo>
                    <a:cubicBezTo>
                      <a:pt x="25" y="420"/>
                      <a:pt x="30" y="441"/>
                      <a:pt x="30" y="441"/>
                    </a:cubicBezTo>
                    <a:lnTo>
                      <a:pt x="28" y="441"/>
                    </a:lnTo>
                    <a:cubicBezTo>
                      <a:pt x="37" y="448"/>
                      <a:pt x="48" y="455"/>
                      <a:pt x="48" y="458"/>
                    </a:cubicBezTo>
                    <a:cubicBezTo>
                      <a:pt x="48" y="460"/>
                      <a:pt x="48" y="469"/>
                      <a:pt x="58" y="474"/>
                    </a:cubicBezTo>
                    <a:cubicBezTo>
                      <a:pt x="65" y="476"/>
                      <a:pt x="72" y="478"/>
                      <a:pt x="74" y="481"/>
                    </a:cubicBezTo>
                    <a:lnTo>
                      <a:pt x="76" y="481"/>
                    </a:lnTo>
                    <a:lnTo>
                      <a:pt x="83" y="478"/>
                    </a:lnTo>
                    <a:cubicBezTo>
                      <a:pt x="83" y="478"/>
                      <a:pt x="86" y="481"/>
                      <a:pt x="88" y="483"/>
                    </a:cubicBezTo>
                    <a:cubicBezTo>
                      <a:pt x="90" y="476"/>
                      <a:pt x="106" y="469"/>
                      <a:pt x="114" y="469"/>
                    </a:cubicBezTo>
                    <a:cubicBezTo>
                      <a:pt x="121" y="469"/>
                      <a:pt x="139" y="485"/>
                      <a:pt x="137" y="490"/>
                    </a:cubicBezTo>
                    <a:cubicBezTo>
                      <a:pt x="137" y="495"/>
                      <a:pt x="123" y="513"/>
                      <a:pt x="116" y="516"/>
                    </a:cubicBezTo>
                    <a:lnTo>
                      <a:pt x="106" y="516"/>
                    </a:lnTo>
                    <a:lnTo>
                      <a:pt x="106" y="523"/>
                    </a:lnTo>
                    <a:cubicBezTo>
                      <a:pt x="106" y="527"/>
                      <a:pt x="114" y="534"/>
                      <a:pt x="118" y="542"/>
                    </a:cubicBezTo>
                    <a:cubicBezTo>
                      <a:pt x="123" y="551"/>
                      <a:pt x="111" y="555"/>
                      <a:pt x="104" y="551"/>
                    </a:cubicBezTo>
                    <a:cubicBezTo>
                      <a:pt x="100" y="544"/>
                      <a:pt x="97" y="555"/>
                      <a:pt x="100" y="560"/>
                    </a:cubicBezTo>
                    <a:cubicBezTo>
                      <a:pt x="104" y="562"/>
                      <a:pt x="102" y="574"/>
                      <a:pt x="106" y="576"/>
                    </a:cubicBezTo>
                    <a:cubicBezTo>
                      <a:pt x="114" y="576"/>
                      <a:pt x="118" y="588"/>
                      <a:pt x="125" y="588"/>
                    </a:cubicBezTo>
                    <a:cubicBezTo>
                      <a:pt x="132" y="588"/>
                      <a:pt x="137" y="600"/>
                      <a:pt x="137" y="600"/>
                    </a:cubicBezTo>
                    <a:cubicBezTo>
                      <a:pt x="137" y="600"/>
                      <a:pt x="146" y="604"/>
                      <a:pt x="146" y="609"/>
                    </a:cubicBezTo>
                    <a:cubicBezTo>
                      <a:pt x="153" y="609"/>
                      <a:pt x="158" y="609"/>
                      <a:pt x="160" y="607"/>
                    </a:cubicBezTo>
                    <a:cubicBezTo>
                      <a:pt x="160" y="602"/>
                      <a:pt x="169" y="602"/>
                      <a:pt x="176" y="609"/>
                    </a:cubicBezTo>
                    <a:cubicBezTo>
                      <a:pt x="183" y="616"/>
                      <a:pt x="211" y="632"/>
                      <a:pt x="221" y="642"/>
                    </a:cubicBezTo>
                    <a:cubicBezTo>
                      <a:pt x="230" y="649"/>
                      <a:pt x="253" y="658"/>
                      <a:pt x="260" y="658"/>
                    </a:cubicBezTo>
                    <a:cubicBezTo>
                      <a:pt x="269" y="656"/>
                      <a:pt x="276" y="663"/>
                      <a:pt x="288" y="663"/>
                    </a:cubicBezTo>
                    <a:lnTo>
                      <a:pt x="293" y="663"/>
                    </a:lnTo>
                    <a:cubicBezTo>
                      <a:pt x="295" y="661"/>
                      <a:pt x="297" y="661"/>
                      <a:pt x="300" y="658"/>
                    </a:cubicBezTo>
                    <a:cubicBezTo>
                      <a:pt x="304" y="654"/>
                      <a:pt x="309" y="661"/>
                      <a:pt x="306" y="667"/>
                    </a:cubicBezTo>
                    <a:cubicBezTo>
                      <a:pt x="306" y="672"/>
                      <a:pt x="306" y="674"/>
                      <a:pt x="309" y="677"/>
                    </a:cubicBezTo>
                    <a:cubicBezTo>
                      <a:pt x="311" y="674"/>
                      <a:pt x="311" y="672"/>
                      <a:pt x="313" y="670"/>
                    </a:cubicBezTo>
                    <a:cubicBezTo>
                      <a:pt x="318" y="658"/>
                      <a:pt x="325" y="658"/>
                      <a:pt x="327" y="656"/>
                    </a:cubicBezTo>
                    <a:cubicBezTo>
                      <a:pt x="332" y="651"/>
                      <a:pt x="337" y="654"/>
                      <a:pt x="346" y="658"/>
                    </a:cubicBezTo>
                    <a:cubicBezTo>
                      <a:pt x="353" y="663"/>
                      <a:pt x="358" y="654"/>
                      <a:pt x="369" y="665"/>
                    </a:cubicBezTo>
                    <a:cubicBezTo>
                      <a:pt x="374" y="663"/>
                      <a:pt x="376" y="663"/>
                      <a:pt x="379" y="663"/>
                    </a:cubicBezTo>
                    <a:cubicBezTo>
                      <a:pt x="381" y="663"/>
                      <a:pt x="383" y="658"/>
                      <a:pt x="388" y="654"/>
                    </a:cubicBezTo>
                    <a:cubicBezTo>
                      <a:pt x="393" y="649"/>
                      <a:pt x="390" y="644"/>
                      <a:pt x="397" y="644"/>
                    </a:cubicBezTo>
                    <a:cubicBezTo>
                      <a:pt x="402" y="646"/>
                      <a:pt x="404" y="639"/>
                      <a:pt x="414" y="632"/>
                    </a:cubicBezTo>
                    <a:cubicBezTo>
                      <a:pt x="425" y="628"/>
                      <a:pt x="435" y="637"/>
                      <a:pt x="439" y="632"/>
                    </a:cubicBezTo>
                    <a:cubicBezTo>
                      <a:pt x="444" y="628"/>
                      <a:pt x="451" y="625"/>
                      <a:pt x="451" y="630"/>
                    </a:cubicBezTo>
                    <a:cubicBezTo>
                      <a:pt x="451" y="635"/>
                      <a:pt x="458" y="639"/>
                      <a:pt x="460" y="644"/>
                    </a:cubicBezTo>
                    <a:cubicBezTo>
                      <a:pt x="460" y="649"/>
                      <a:pt x="469" y="651"/>
                      <a:pt x="472" y="651"/>
                    </a:cubicBezTo>
                    <a:lnTo>
                      <a:pt x="474" y="649"/>
                    </a:lnTo>
                    <a:cubicBezTo>
                      <a:pt x="481" y="646"/>
                      <a:pt x="488" y="649"/>
                      <a:pt x="488" y="656"/>
                    </a:cubicBezTo>
                    <a:cubicBezTo>
                      <a:pt x="488" y="661"/>
                      <a:pt x="490" y="667"/>
                      <a:pt x="493" y="667"/>
                    </a:cubicBezTo>
                    <a:cubicBezTo>
                      <a:pt x="497" y="667"/>
                      <a:pt x="502" y="667"/>
                      <a:pt x="502" y="677"/>
                    </a:cubicBezTo>
                    <a:cubicBezTo>
                      <a:pt x="502" y="688"/>
                      <a:pt x="507" y="700"/>
                      <a:pt x="497" y="709"/>
                    </a:cubicBezTo>
                    <a:cubicBezTo>
                      <a:pt x="488" y="719"/>
                      <a:pt x="479" y="733"/>
                      <a:pt x="479" y="740"/>
                    </a:cubicBezTo>
                    <a:cubicBezTo>
                      <a:pt x="481" y="744"/>
                      <a:pt x="476" y="751"/>
                      <a:pt x="483" y="749"/>
                    </a:cubicBezTo>
                    <a:cubicBezTo>
                      <a:pt x="490" y="747"/>
                      <a:pt x="504" y="749"/>
                      <a:pt x="502" y="754"/>
                    </a:cubicBezTo>
                    <a:cubicBezTo>
                      <a:pt x="500" y="756"/>
                      <a:pt x="502" y="770"/>
                      <a:pt x="509" y="770"/>
                    </a:cubicBezTo>
                    <a:cubicBezTo>
                      <a:pt x="516" y="770"/>
                      <a:pt x="518" y="775"/>
                      <a:pt x="518" y="779"/>
                    </a:cubicBezTo>
                    <a:cubicBezTo>
                      <a:pt x="516" y="786"/>
                      <a:pt x="511" y="793"/>
                      <a:pt x="518" y="793"/>
                    </a:cubicBezTo>
                    <a:cubicBezTo>
                      <a:pt x="523" y="793"/>
                      <a:pt x="530" y="793"/>
                      <a:pt x="530" y="800"/>
                    </a:cubicBezTo>
                    <a:cubicBezTo>
                      <a:pt x="527" y="805"/>
                      <a:pt x="532" y="810"/>
                      <a:pt x="541" y="807"/>
                    </a:cubicBezTo>
                    <a:cubicBezTo>
                      <a:pt x="549" y="805"/>
                      <a:pt x="551" y="803"/>
                      <a:pt x="551" y="805"/>
                    </a:cubicBezTo>
                    <a:cubicBezTo>
                      <a:pt x="556" y="805"/>
                      <a:pt x="556" y="812"/>
                      <a:pt x="562" y="814"/>
                    </a:cubicBezTo>
                    <a:cubicBezTo>
                      <a:pt x="569" y="817"/>
                      <a:pt x="565" y="800"/>
                      <a:pt x="562" y="798"/>
                    </a:cubicBezTo>
                    <a:cubicBezTo>
                      <a:pt x="560" y="796"/>
                      <a:pt x="565" y="784"/>
                      <a:pt x="567" y="786"/>
                    </a:cubicBezTo>
                    <a:cubicBezTo>
                      <a:pt x="569" y="789"/>
                      <a:pt x="576" y="786"/>
                      <a:pt x="581" y="782"/>
                    </a:cubicBezTo>
                    <a:cubicBezTo>
                      <a:pt x="586" y="777"/>
                      <a:pt x="593" y="786"/>
                      <a:pt x="597" y="779"/>
                    </a:cubicBezTo>
                    <a:cubicBezTo>
                      <a:pt x="600" y="775"/>
                      <a:pt x="607" y="784"/>
                      <a:pt x="616" y="779"/>
                    </a:cubicBezTo>
                    <a:cubicBezTo>
                      <a:pt x="623" y="777"/>
                      <a:pt x="625" y="784"/>
                      <a:pt x="630" y="777"/>
                    </a:cubicBezTo>
                    <a:cubicBezTo>
                      <a:pt x="632" y="772"/>
                      <a:pt x="644" y="763"/>
                      <a:pt x="646" y="768"/>
                    </a:cubicBezTo>
                    <a:cubicBezTo>
                      <a:pt x="648" y="770"/>
                      <a:pt x="651" y="775"/>
                      <a:pt x="665" y="777"/>
                    </a:cubicBezTo>
                    <a:cubicBezTo>
                      <a:pt x="676" y="777"/>
                      <a:pt x="669" y="784"/>
                      <a:pt x="669" y="789"/>
                    </a:cubicBezTo>
                    <a:cubicBezTo>
                      <a:pt x="669" y="793"/>
                      <a:pt x="686" y="803"/>
                      <a:pt x="690" y="805"/>
                    </a:cubicBezTo>
                    <a:cubicBezTo>
                      <a:pt x="693" y="805"/>
                      <a:pt x="693" y="805"/>
                      <a:pt x="695" y="807"/>
                    </a:cubicBezTo>
                    <a:cubicBezTo>
                      <a:pt x="700" y="805"/>
                      <a:pt x="707" y="810"/>
                      <a:pt x="709" y="805"/>
                    </a:cubicBezTo>
                    <a:cubicBezTo>
                      <a:pt x="709" y="798"/>
                      <a:pt x="716" y="800"/>
                      <a:pt x="718" y="805"/>
                    </a:cubicBezTo>
                    <a:cubicBezTo>
                      <a:pt x="723" y="810"/>
                      <a:pt x="725" y="810"/>
                      <a:pt x="732" y="805"/>
                    </a:cubicBezTo>
                    <a:cubicBezTo>
                      <a:pt x="737" y="800"/>
                      <a:pt x="741" y="810"/>
                      <a:pt x="737" y="814"/>
                    </a:cubicBezTo>
                    <a:cubicBezTo>
                      <a:pt x="734" y="817"/>
                      <a:pt x="737" y="826"/>
                      <a:pt x="741" y="833"/>
                    </a:cubicBezTo>
                    <a:cubicBezTo>
                      <a:pt x="748" y="838"/>
                      <a:pt x="748" y="828"/>
                      <a:pt x="748" y="824"/>
                    </a:cubicBezTo>
                    <a:cubicBezTo>
                      <a:pt x="746" y="817"/>
                      <a:pt x="758" y="812"/>
                      <a:pt x="776" y="805"/>
                    </a:cubicBezTo>
                    <a:cubicBezTo>
                      <a:pt x="797" y="798"/>
                      <a:pt x="818" y="784"/>
                      <a:pt x="818" y="782"/>
                    </a:cubicBezTo>
                    <a:cubicBezTo>
                      <a:pt x="818" y="777"/>
                      <a:pt x="832" y="786"/>
                      <a:pt x="839" y="782"/>
                    </a:cubicBezTo>
                    <a:cubicBezTo>
                      <a:pt x="846" y="777"/>
                      <a:pt x="869" y="777"/>
                      <a:pt x="876" y="777"/>
                    </a:cubicBezTo>
                    <a:cubicBezTo>
                      <a:pt x="883" y="775"/>
                      <a:pt x="883" y="770"/>
                      <a:pt x="888" y="765"/>
                    </a:cubicBezTo>
                    <a:cubicBezTo>
                      <a:pt x="895" y="758"/>
                      <a:pt x="895" y="756"/>
                      <a:pt x="902" y="754"/>
                    </a:cubicBezTo>
                    <a:cubicBezTo>
                      <a:pt x="909" y="754"/>
                      <a:pt x="913" y="747"/>
                      <a:pt x="913" y="742"/>
                    </a:cubicBezTo>
                    <a:cubicBezTo>
                      <a:pt x="913" y="737"/>
                      <a:pt x="927" y="737"/>
                      <a:pt x="927" y="733"/>
                    </a:cubicBezTo>
                    <a:cubicBezTo>
                      <a:pt x="927" y="728"/>
                      <a:pt x="939" y="728"/>
                      <a:pt x="939" y="723"/>
                    </a:cubicBezTo>
                    <a:cubicBezTo>
                      <a:pt x="939" y="716"/>
                      <a:pt x="946" y="719"/>
                      <a:pt x="948" y="714"/>
                    </a:cubicBezTo>
                    <a:cubicBezTo>
                      <a:pt x="951" y="712"/>
                      <a:pt x="946" y="700"/>
                      <a:pt x="951" y="698"/>
                    </a:cubicBezTo>
                    <a:cubicBezTo>
                      <a:pt x="955" y="695"/>
                      <a:pt x="948" y="691"/>
                      <a:pt x="948" y="688"/>
                    </a:cubicBezTo>
                    <a:cubicBezTo>
                      <a:pt x="946" y="684"/>
                      <a:pt x="958" y="684"/>
                      <a:pt x="962" y="681"/>
                    </a:cubicBezTo>
                    <a:cubicBezTo>
                      <a:pt x="967" y="677"/>
                      <a:pt x="972" y="672"/>
                      <a:pt x="972" y="665"/>
                    </a:cubicBezTo>
                    <a:cubicBezTo>
                      <a:pt x="974" y="661"/>
                      <a:pt x="981" y="656"/>
                      <a:pt x="986" y="654"/>
                    </a:cubicBezTo>
                    <a:cubicBezTo>
                      <a:pt x="990" y="651"/>
                      <a:pt x="993" y="644"/>
                      <a:pt x="990" y="635"/>
                    </a:cubicBezTo>
                    <a:cubicBezTo>
                      <a:pt x="990" y="628"/>
                      <a:pt x="997" y="630"/>
                      <a:pt x="995" y="628"/>
                    </a:cubicBezTo>
                    <a:cubicBezTo>
                      <a:pt x="990" y="625"/>
                      <a:pt x="995" y="616"/>
                      <a:pt x="1004" y="614"/>
                    </a:cubicBezTo>
                    <a:cubicBezTo>
                      <a:pt x="1011" y="611"/>
                      <a:pt x="1000" y="609"/>
                      <a:pt x="995" y="611"/>
                    </a:cubicBezTo>
                    <a:cubicBezTo>
                      <a:pt x="990" y="616"/>
                      <a:pt x="986" y="602"/>
                      <a:pt x="981" y="607"/>
                    </a:cubicBezTo>
                    <a:cubicBezTo>
                      <a:pt x="979" y="611"/>
                      <a:pt x="967" y="604"/>
                      <a:pt x="974" y="604"/>
                    </a:cubicBezTo>
                    <a:cubicBezTo>
                      <a:pt x="981" y="602"/>
                      <a:pt x="993" y="593"/>
                      <a:pt x="997" y="593"/>
                    </a:cubicBezTo>
                    <a:cubicBezTo>
                      <a:pt x="1002" y="590"/>
                      <a:pt x="990" y="581"/>
                      <a:pt x="983" y="581"/>
                    </a:cubicBezTo>
                    <a:cubicBezTo>
                      <a:pt x="979" y="581"/>
                      <a:pt x="972" y="567"/>
                      <a:pt x="965" y="567"/>
                    </a:cubicBezTo>
                    <a:cubicBezTo>
                      <a:pt x="958" y="567"/>
                      <a:pt x="969" y="562"/>
                      <a:pt x="976" y="567"/>
                    </a:cubicBezTo>
                    <a:cubicBezTo>
                      <a:pt x="983" y="570"/>
                      <a:pt x="993" y="574"/>
                      <a:pt x="995" y="570"/>
                    </a:cubicBezTo>
                    <a:cubicBezTo>
                      <a:pt x="1000" y="567"/>
                      <a:pt x="983" y="553"/>
                      <a:pt x="979" y="551"/>
                    </a:cubicBezTo>
                    <a:cubicBezTo>
                      <a:pt x="972" y="546"/>
                      <a:pt x="979" y="539"/>
                      <a:pt x="974" y="537"/>
                    </a:cubicBezTo>
                    <a:cubicBezTo>
                      <a:pt x="972" y="534"/>
                      <a:pt x="962" y="518"/>
                      <a:pt x="960" y="511"/>
                    </a:cubicBezTo>
                    <a:cubicBezTo>
                      <a:pt x="958" y="504"/>
                      <a:pt x="946" y="502"/>
                      <a:pt x="941" y="497"/>
                    </a:cubicBezTo>
                    <a:cubicBezTo>
                      <a:pt x="939" y="492"/>
                      <a:pt x="941" y="483"/>
                      <a:pt x="953" y="478"/>
                    </a:cubicBezTo>
                    <a:cubicBezTo>
                      <a:pt x="962" y="474"/>
                      <a:pt x="958" y="467"/>
                      <a:pt x="962" y="467"/>
                    </a:cubicBezTo>
                    <a:cubicBezTo>
                      <a:pt x="967" y="467"/>
                      <a:pt x="969" y="467"/>
                      <a:pt x="974" y="458"/>
                    </a:cubicBezTo>
                    <a:cubicBezTo>
                      <a:pt x="976" y="450"/>
                      <a:pt x="983" y="455"/>
                      <a:pt x="986" y="453"/>
                    </a:cubicBezTo>
                    <a:cubicBezTo>
                      <a:pt x="990" y="448"/>
                      <a:pt x="1004" y="448"/>
                      <a:pt x="1011" y="444"/>
                    </a:cubicBezTo>
                    <a:cubicBezTo>
                      <a:pt x="1016" y="441"/>
                      <a:pt x="1007" y="430"/>
                      <a:pt x="1000" y="432"/>
                    </a:cubicBezTo>
                    <a:cubicBezTo>
                      <a:pt x="990" y="432"/>
                      <a:pt x="983" y="430"/>
                      <a:pt x="979" y="422"/>
                    </a:cubicBezTo>
                    <a:cubicBezTo>
                      <a:pt x="972" y="415"/>
                      <a:pt x="960" y="437"/>
                      <a:pt x="948" y="441"/>
                    </a:cubicBezTo>
                    <a:cubicBezTo>
                      <a:pt x="939" y="446"/>
                      <a:pt x="932" y="432"/>
                      <a:pt x="937" y="425"/>
                    </a:cubicBezTo>
                    <a:cubicBezTo>
                      <a:pt x="939" y="415"/>
                      <a:pt x="927" y="415"/>
                      <a:pt x="913" y="415"/>
                    </a:cubicBezTo>
                    <a:cubicBezTo>
                      <a:pt x="900" y="418"/>
                      <a:pt x="907" y="392"/>
                      <a:pt x="913" y="390"/>
                    </a:cubicBezTo>
                    <a:cubicBezTo>
                      <a:pt x="923" y="390"/>
                      <a:pt x="934" y="399"/>
                      <a:pt x="941" y="383"/>
                    </a:cubicBezTo>
                    <a:cubicBezTo>
                      <a:pt x="946" y="366"/>
                      <a:pt x="953" y="378"/>
                      <a:pt x="965" y="364"/>
                    </a:cubicBezTo>
                    <a:cubicBezTo>
                      <a:pt x="976" y="350"/>
                      <a:pt x="990" y="343"/>
                      <a:pt x="1002" y="350"/>
                    </a:cubicBezTo>
                    <a:cubicBezTo>
                      <a:pt x="1011" y="359"/>
                      <a:pt x="990" y="371"/>
                      <a:pt x="988" y="380"/>
                    </a:cubicBezTo>
                    <a:cubicBezTo>
                      <a:pt x="983" y="387"/>
                      <a:pt x="990" y="390"/>
                      <a:pt x="983" y="397"/>
                    </a:cubicBezTo>
                    <a:cubicBezTo>
                      <a:pt x="976" y="401"/>
                      <a:pt x="986" y="404"/>
                      <a:pt x="1000" y="397"/>
                    </a:cubicBezTo>
                    <a:cubicBezTo>
                      <a:pt x="1011" y="387"/>
                      <a:pt x="1025" y="378"/>
                      <a:pt x="1037" y="373"/>
                    </a:cubicBezTo>
                    <a:cubicBezTo>
                      <a:pt x="1041" y="373"/>
                      <a:pt x="1044" y="371"/>
                      <a:pt x="1048" y="373"/>
                    </a:cubicBezTo>
                    <a:cubicBezTo>
                      <a:pt x="1051" y="369"/>
                      <a:pt x="1051" y="364"/>
                      <a:pt x="1053" y="364"/>
                    </a:cubicBezTo>
                    <a:cubicBezTo>
                      <a:pt x="1062" y="359"/>
                      <a:pt x="1090" y="346"/>
                      <a:pt x="1093" y="341"/>
                    </a:cubicBezTo>
                    <a:cubicBezTo>
                      <a:pt x="1097" y="336"/>
                      <a:pt x="1102" y="327"/>
                      <a:pt x="1107" y="327"/>
                    </a:cubicBezTo>
                    <a:cubicBezTo>
                      <a:pt x="1113" y="327"/>
                      <a:pt x="1113" y="332"/>
                      <a:pt x="1120" y="332"/>
                    </a:cubicBezTo>
                    <a:cubicBezTo>
                      <a:pt x="1130" y="332"/>
                      <a:pt x="1139" y="334"/>
                      <a:pt x="1134" y="327"/>
                    </a:cubicBezTo>
                    <a:cubicBezTo>
                      <a:pt x="1130" y="320"/>
                      <a:pt x="1132" y="320"/>
                      <a:pt x="1144" y="320"/>
                    </a:cubicBezTo>
                    <a:cubicBezTo>
                      <a:pt x="1153" y="317"/>
                      <a:pt x="1151" y="308"/>
                      <a:pt x="1158" y="308"/>
                    </a:cubicBezTo>
                    <a:cubicBezTo>
                      <a:pt x="1165" y="308"/>
                      <a:pt x="1162" y="292"/>
                      <a:pt x="1169" y="292"/>
                    </a:cubicBezTo>
                    <a:cubicBezTo>
                      <a:pt x="1176" y="292"/>
                      <a:pt x="1179" y="301"/>
                      <a:pt x="1188" y="299"/>
                    </a:cubicBezTo>
                    <a:lnTo>
                      <a:pt x="1195" y="299"/>
                    </a:lnTo>
                    <a:cubicBezTo>
                      <a:pt x="1195" y="299"/>
                      <a:pt x="1197" y="296"/>
                      <a:pt x="1199" y="296"/>
                    </a:cubicBezTo>
                    <a:cubicBezTo>
                      <a:pt x="1197" y="287"/>
                      <a:pt x="1199" y="280"/>
                      <a:pt x="1197" y="275"/>
                    </a:cubicBezTo>
                    <a:cubicBezTo>
                      <a:pt x="1195" y="268"/>
                      <a:pt x="1197" y="262"/>
                      <a:pt x="1197" y="257"/>
                    </a:cubicBezTo>
                    <a:cubicBezTo>
                      <a:pt x="1195" y="252"/>
                      <a:pt x="1195" y="243"/>
                      <a:pt x="1199" y="243"/>
                    </a:cubicBezTo>
                    <a:cubicBezTo>
                      <a:pt x="1204" y="243"/>
                      <a:pt x="1211" y="229"/>
                      <a:pt x="1216" y="234"/>
                    </a:cubicBezTo>
                    <a:cubicBezTo>
                      <a:pt x="1223" y="238"/>
                      <a:pt x="1237" y="241"/>
                      <a:pt x="1237" y="234"/>
                    </a:cubicBezTo>
                    <a:cubicBezTo>
                      <a:pt x="1237" y="229"/>
                      <a:pt x="1244" y="229"/>
                      <a:pt x="1246" y="220"/>
                    </a:cubicBezTo>
                    <a:cubicBezTo>
                      <a:pt x="1246" y="212"/>
                      <a:pt x="1255" y="210"/>
                      <a:pt x="1258" y="203"/>
                    </a:cubicBezTo>
                    <a:cubicBezTo>
                      <a:pt x="1260" y="196"/>
                      <a:pt x="1262" y="180"/>
                      <a:pt x="1269" y="177"/>
                    </a:cubicBezTo>
                    <a:cubicBezTo>
                      <a:pt x="1276" y="173"/>
                      <a:pt x="1269" y="171"/>
                      <a:pt x="1269" y="159"/>
                    </a:cubicBezTo>
                    <a:lnTo>
                      <a:pt x="1269" y="159"/>
                    </a:lnTo>
                    <a:close/>
                    <a:moveTo>
                      <a:pt x="962" y="756"/>
                    </a:moveTo>
                    <a:lnTo>
                      <a:pt x="962" y="756"/>
                    </a:lnTo>
                    <a:cubicBezTo>
                      <a:pt x="955" y="782"/>
                      <a:pt x="972" y="793"/>
                      <a:pt x="972" y="793"/>
                    </a:cubicBezTo>
                    <a:cubicBezTo>
                      <a:pt x="979" y="789"/>
                      <a:pt x="1004" y="733"/>
                      <a:pt x="1000" y="726"/>
                    </a:cubicBezTo>
                    <a:cubicBezTo>
                      <a:pt x="993" y="719"/>
                      <a:pt x="969" y="730"/>
                      <a:pt x="962" y="756"/>
                    </a:cubicBezTo>
                    <a:lnTo>
                      <a:pt x="962" y="756"/>
                    </a:lnTo>
                    <a:close/>
                    <a:moveTo>
                      <a:pt x="737" y="842"/>
                    </a:moveTo>
                    <a:lnTo>
                      <a:pt x="737" y="842"/>
                    </a:lnTo>
                    <a:cubicBezTo>
                      <a:pt x="730" y="842"/>
                      <a:pt x="709" y="854"/>
                      <a:pt x="716" y="870"/>
                    </a:cubicBezTo>
                    <a:cubicBezTo>
                      <a:pt x="725" y="887"/>
                      <a:pt x="751" y="875"/>
                      <a:pt x="753" y="868"/>
                    </a:cubicBezTo>
                    <a:cubicBezTo>
                      <a:pt x="753" y="861"/>
                      <a:pt x="765" y="849"/>
                      <a:pt x="765" y="842"/>
                    </a:cubicBezTo>
                    <a:cubicBezTo>
                      <a:pt x="762" y="840"/>
                      <a:pt x="746" y="842"/>
                      <a:pt x="737" y="842"/>
                    </a:cubicBezTo>
                    <a:lnTo>
                      <a:pt x="737" y="84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2" name="Freeform 471">
                <a:extLst>
                  <a:ext uri="{FF2B5EF4-FFF2-40B4-BE49-F238E27FC236}">
                    <a16:creationId xmlns:a16="http://schemas.microsoft.com/office/drawing/2014/main" id="{C2EABB5F-405E-9291-A969-D8C9F10E46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3" y="2121"/>
                <a:ext cx="123" cy="173"/>
              </a:xfrm>
              <a:custGeom>
                <a:avLst/>
                <a:gdLst>
                  <a:gd name="T0" fmla="*/ 107 w 205"/>
                  <a:gd name="T1" fmla="*/ 109 h 287"/>
                  <a:gd name="T2" fmla="*/ 107 w 205"/>
                  <a:gd name="T3" fmla="*/ 109 h 287"/>
                  <a:gd name="T4" fmla="*/ 135 w 205"/>
                  <a:gd name="T5" fmla="*/ 128 h 287"/>
                  <a:gd name="T6" fmla="*/ 140 w 205"/>
                  <a:gd name="T7" fmla="*/ 147 h 287"/>
                  <a:gd name="T8" fmla="*/ 149 w 205"/>
                  <a:gd name="T9" fmla="*/ 156 h 287"/>
                  <a:gd name="T10" fmla="*/ 161 w 205"/>
                  <a:gd name="T11" fmla="*/ 184 h 287"/>
                  <a:gd name="T12" fmla="*/ 168 w 205"/>
                  <a:gd name="T13" fmla="*/ 177 h 287"/>
                  <a:gd name="T14" fmla="*/ 177 w 205"/>
                  <a:gd name="T15" fmla="*/ 165 h 287"/>
                  <a:gd name="T16" fmla="*/ 170 w 205"/>
                  <a:gd name="T17" fmla="*/ 140 h 287"/>
                  <a:gd name="T18" fmla="*/ 147 w 205"/>
                  <a:gd name="T19" fmla="*/ 121 h 287"/>
                  <a:gd name="T20" fmla="*/ 133 w 205"/>
                  <a:gd name="T21" fmla="*/ 102 h 287"/>
                  <a:gd name="T22" fmla="*/ 103 w 205"/>
                  <a:gd name="T23" fmla="*/ 98 h 287"/>
                  <a:gd name="T24" fmla="*/ 91 w 205"/>
                  <a:gd name="T25" fmla="*/ 79 h 287"/>
                  <a:gd name="T26" fmla="*/ 107 w 205"/>
                  <a:gd name="T27" fmla="*/ 49 h 287"/>
                  <a:gd name="T28" fmla="*/ 105 w 205"/>
                  <a:gd name="T29" fmla="*/ 14 h 287"/>
                  <a:gd name="T30" fmla="*/ 103 w 205"/>
                  <a:gd name="T31" fmla="*/ 7 h 287"/>
                  <a:gd name="T32" fmla="*/ 70 w 205"/>
                  <a:gd name="T33" fmla="*/ 4 h 287"/>
                  <a:gd name="T34" fmla="*/ 65 w 205"/>
                  <a:gd name="T35" fmla="*/ 53 h 287"/>
                  <a:gd name="T36" fmla="*/ 56 w 205"/>
                  <a:gd name="T37" fmla="*/ 51 h 287"/>
                  <a:gd name="T38" fmla="*/ 61 w 205"/>
                  <a:gd name="T39" fmla="*/ 79 h 287"/>
                  <a:gd name="T40" fmla="*/ 68 w 205"/>
                  <a:gd name="T41" fmla="*/ 95 h 287"/>
                  <a:gd name="T42" fmla="*/ 89 w 205"/>
                  <a:gd name="T43" fmla="*/ 102 h 287"/>
                  <a:gd name="T44" fmla="*/ 107 w 205"/>
                  <a:gd name="T45" fmla="*/ 109 h 287"/>
                  <a:gd name="T46" fmla="*/ 68 w 205"/>
                  <a:gd name="T47" fmla="*/ 114 h 287"/>
                  <a:gd name="T48" fmla="*/ 68 w 205"/>
                  <a:gd name="T49" fmla="*/ 114 h 287"/>
                  <a:gd name="T50" fmla="*/ 89 w 205"/>
                  <a:gd name="T51" fmla="*/ 137 h 287"/>
                  <a:gd name="T52" fmla="*/ 68 w 205"/>
                  <a:gd name="T53" fmla="*/ 114 h 287"/>
                  <a:gd name="T54" fmla="*/ 103 w 205"/>
                  <a:gd name="T55" fmla="*/ 177 h 287"/>
                  <a:gd name="T56" fmla="*/ 103 w 205"/>
                  <a:gd name="T57" fmla="*/ 177 h 287"/>
                  <a:gd name="T58" fmla="*/ 114 w 205"/>
                  <a:gd name="T59" fmla="*/ 170 h 287"/>
                  <a:gd name="T60" fmla="*/ 117 w 205"/>
                  <a:gd name="T61" fmla="*/ 186 h 287"/>
                  <a:gd name="T62" fmla="*/ 119 w 205"/>
                  <a:gd name="T63" fmla="*/ 210 h 287"/>
                  <a:gd name="T64" fmla="*/ 142 w 205"/>
                  <a:gd name="T65" fmla="*/ 177 h 287"/>
                  <a:gd name="T66" fmla="*/ 135 w 205"/>
                  <a:gd name="T67" fmla="*/ 172 h 287"/>
                  <a:gd name="T68" fmla="*/ 103 w 205"/>
                  <a:gd name="T69" fmla="*/ 147 h 287"/>
                  <a:gd name="T70" fmla="*/ 103 w 205"/>
                  <a:gd name="T71" fmla="*/ 177 h 287"/>
                  <a:gd name="T72" fmla="*/ 28 w 205"/>
                  <a:gd name="T73" fmla="*/ 189 h 287"/>
                  <a:gd name="T74" fmla="*/ 28 w 205"/>
                  <a:gd name="T75" fmla="*/ 189 h 287"/>
                  <a:gd name="T76" fmla="*/ 3 w 205"/>
                  <a:gd name="T77" fmla="*/ 224 h 287"/>
                  <a:gd name="T78" fmla="*/ 40 w 205"/>
                  <a:gd name="T79" fmla="*/ 189 h 287"/>
                  <a:gd name="T80" fmla="*/ 47 w 205"/>
                  <a:gd name="T81" fmla="*/ 165 h 287"/>
                  <a:gd name="T82" fmla="*/ 28 w 205"/>
                  <a:gd name="T83" fmla="*/ 189 h 287"/>
                  <a:gd name="T84" fmla="*/ 142 w 205"/>
                  <a:gd name="T85" fmla="*/ 200 h 287"/>
                  <a:gd name="T86" fmla="*/ 142 w 205"/>
                  <a:gd name="T87" fmla="*/ 200 h 287"/>
                  <a:gd name="T88" fmla="*/ 156 w 205"/>
                  <a:gd name="T89" fmla="*/ 191 h 287"/>
                  <a:gd name="T90" fmla="*/ 142 w 205"/>
                  <a:gd name="T91" fmla="*/ 200 h 287"/>
                  <a:gd name="T92" fmla="*/ 198 w 205"/>
                  <a:gd name="T93" fmla="*/ 249 h 287"/>
                  <a:gd name="T94" fmla="*/ 198 w 205"/>
                  <a:gd name="T95" fmla="*/ 249 h 287"/>
                  <a:gd name="T96" fmla="*/ 193 w 205"/>
                  <a:gd name="T97" fmla="*/ 203 h 287"/>
                  <a:gd name="T98" fmla="*/ 177 w 205"/>
                  <a:gd name="T99" fmla="*/ 200 h 287"/>
                  <a:gd name="T100" fmla="*/ 165 w 205"/>
                  <a:gd name="T101" fmla="*/ 212 h 287"/>
                  <a:gd name="T102" fmla="*/ 154 w 205"/>
                  <a:gd name="T103" fmla="*/ 221 h 287"/>
                  <a:gd name="T104" fmla="*/ 135 w 205"/>
                  <a:gd name="T105" fmla="*/ 219 h 287"/>
                  <a:gd name="T106" fmla="*/ 110 w 205"/>
                  <a:gd name="T107" fmla="*/ 233 h 287"/>
                  <a:gd name="T108" fmla="*/ 103 w 205"/>
                  <a:gd name="T109" fmla="*/ 254 h 287"/>
                  <a:gd name="T110" fmla="*/ 121 w 205"/>
                  <a:gd name="T111" fmla="*/ 245 h 287"/>
                  <a:gd name="T112" fmla="*/ 135 w 205"/>
                  <a:gd name="T113" fmla="*/ 238 h 287"/>
                  <a:gd name="T114" fmla="*/ 154 w 205"/>
                  <a:gd name="T115" fmla="*/ 275 h 287"/>
                  <a:gd name="T116" fmla="*/ 175 w 205"/>
                  <a:gd name="T117" fmla="*/ 287 h 287"/>
                  <a:gd name="T118" fmla="*/ 175 w 205"/>
                  <a:gd name="T119" fmla="*/ 259 h 287"/>
                  <a:gd name="T120" fmla="*/ 198 w 205"/>
                  <a:gd name="T121" fmla="*/ 249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5" h="287">
                    <a:moveTo>
                      <a:pt x="107" y="109"/>
                    </a:moveTo>
                    <a:lnTo>
                      <a:pt x="107" y="109"/>
                    </a:lnTo>
                    <a:cubicBezTo>
                      <a:pt x="121" y="107"/>
                      <a:pt x="138" y="123"/>
                      <a:pt x="135" y="128"/>
                    </a:cubicBezTo>
                    <a:cubicBezTo>
                      <a:pt x="131" y="135"/>
                      <a:pt x="135" y="151"/>
                      <a:pt x="140" y="147"/>
                    </a:cubicBezTo>
                    <a:cubicBezTo>
                      <a:pt x="147" y="142"/>
                      <a:pt x="154" y="149"/>
                      <a:pt x="149" y="156"/>
                    </a:cubicBezTo>
                    <a:cubicBezTo>
                      <a:pt x="145" y="165"/>
                      <a:pt x="158" y="172"/>
                      <a:pt x="161" y="184"/>
                    </a:cubicBezTo>
                    <a:cubicBezTo>
                      <a:pt x="161" y="193"/>
                      <a:pt x="168" y="184"/>
                      <a:pt x="168" y="177"/>
                    </a:cubicBezTo>
                    <a:cubicBezTo>
                      <a:pt x="165" y="170"/>
                      <a:pt x="168" y="170"/>
                      <a:pt x="177" y="165"/>
                    </a:cubicBezTo>
                    <a:cubicBezTo>
                      <a:pt x="184" y="158"/>
                      <a:pt x="175" y="149"/>
                      <a:pt x="170" y="140"/>
                    </a:cubicBezTo>
                    <a:cubicBezTo>
                      <a:pt x="165" y="128"/>
                      <a:pt x="147" y="133"/>
                      <a:pt x="147" y="121"/>
                    </a:cubicBezTo>
                    <a:cubicBezTo>
                      <a:pt x="147" y="112"/>
                      <a:pt x="133" y="109"/>
                      <a:pt x="133" y="102"/>
                    </a:cubicBezTo>
                    <a:cubicBezTo>
                      <a:pt x="131" y="98"/>
                      <a:pt x="114" y="93"/>
                      <a:pt x="103" y="98"/>
                    </a:cubicBezTo>
                    <a:cubicBezTo>
                      <a:pt x="91" y="105"/>
                      <a:pt x="100" y="86"/>
                      <a:pt x="91" y="79"/>
                    </a:cubicBezTo>
                    <a:cubicBezTo>
                      <a:pt x="84" y="70"/>
                      <a:pt x="98" y="58"/>
                      <a:pt x="107" y="49"/>
                    </a:cubicBezTo>
                    <a:cubicBezTo>
                      <a:pt x="114" y="39"/>
                      <a:pt x="105" y="21"/>
                      <a:pt x="105" y="14"/>
                    </a:cubicBezTo>
                    <a:cubicBezTo>
                      <a:pt x="107" y="7"/>
                      <a:pt x="105" y="4"/>
                      <a:pt x="103" y="7"/>
                    </a:cubicBezTo>
                    <a:cubicBezTo>
                      <a:pt x="98" y="9"/>
                      <a:pt x="79" y="0"/>
                      <a:pt x="70" y="4"/>
                    </a:cubicBezTo>
                    <a:cubicBezTo>
                      <a:pt x="63" y="9"/>
                      <a:pt x="70" y="51"/>
                      <a:pt x="65" y="53"/>
                    </a:cubicBezTo>
                    <a:cubicBezTo>
                      <a:pt x="63" y="56"/>
                      <a:pt x="58" y="46"/>
                      <a:pt x="56" y="51"/>
                    </a:cubicBezTo>
                    <a:cubicBezTo>
                      <a:pt x="54" y="56"/>
                      <a:pt x="56" y="79"/>
                      <a:pt x="61" y="79"/>
                    </a:cubicBezTo>
                    <a:cubicBezTo>
                      <a:pt x="68" y="79"/>
                      <a:pt x="70" y="86"/>
                      <a:pt x="68" y="95"/>
                    </a:cubicBezTo>
                    <a:cubicBezTo>
                      <a:pt x="65" y="107"/>
                      <a:pt x="77" y="107"/>
                      <a:pt x="89" y="102"/>
                    </a:cubicBezTo>
                    <a:cubicBezTo>
                      <a:pt x="100" y="98"/>
                      <a:pt x="96" y="112"/>
                      <a:pt x="107" y="109"/>
                    </a:cubicBezTo>
                    <a:close/>
                    <a:moveTo>
                      <a:pt x="68" y="114"/>
                    </a:moveTo>
                    <a:lnTo>
                      <a:pt x="68" y="114"/>
                    </a:lnTo>
                    <a:cubicBezTo>
                      <a:pt x="70" y="123"/>
                      <a:pt x="75" y="142"/>
                      <a:pt x="89" y="137"/>
                    </a:cubicBezTo>
                    <a:cubicBezTo>
                      <a:pt x="103" y="133"/>
                      <a:pt x="68" y="109"/>
                      <a:pt x="68" y="114"/>
                    </a:cubicBezTo>
                    <a:close/>
                    <a:moveTo>
                      <a:pt x="103" y="177"/>
                    </a:moveTo>
                    <a:lnTo>
                      <a:pt x="103" y="177"/>
                    </a:lnTo>
                    <a:cubicBezTo>
                      <a:pt x="107" y="175"/>
                      <a:pt x="114" y="177"/>
                      <a:pt x="114" y="170"/>
                    </a:cubicBezTo>
                    <a:cubicBezTo>
                      <a:pt x="114" y="163"/>
                      <a:pt x="121" y="182"/>
                      <a:pt x="117" y="186"/>
                    </a:cubicBezTo>
                    <a:cubicBezTo>
                      <a:pt x="112" y="193"/>
                      <a:pt x="112" y="207"/>
                      <a:pt x="119" y="210"/>
                    </a:cubicBezTo>
                    <a:cubicBezTo>
                      <a:pt x="128" y="212"/>
                      <a:pt x="145" y="182"/>
                      <a:pt x="142" y="177"/>
                    </a:cubicBezTo>
                    <a:cubicBezTo>
                      <a:pt x="140" y="170"/>
                      <a:pt x="133" y="179"/>
                      <a:pt x="135" y="172"/>
                    </a:cubicBezTo>
                    <a:cubicBezTo>
                      <a:pt x="135" y="165"/>
                      <a:pt x="112" y="144"/>
                      <a:pt x="103" y="147"/>
                    </a:cubicBezTo>
                    <a:cubicBezTo>
                      <a:pt x="93" y="149"/>
                      <a:pt x="96" y="177"/>
                      <a:pt x="103" y="177"/>
                    </a:cubicBezTo>
                    <a:close/>
                    <a:moveTo>
                      <a:pt x="28" y="189"/>
                    </a:moveTo>
                    <a:lnTo>
                      <a:pt x="28" y="189"/>
                    </a:lnTo>
                    <a:cubicBezTo>
                      <a:pt x="21" y="200"/>
                      <a:pt x="0" y="219"/>
                      <a:pt x="3" y="224"/>
                    </a:cubicBezTo>
                    <a:cubicBezTo>
                      <a:pt x="5" y="231"/>
                      <a:pt x="28" y="196"/>
                      <a:pt x="40" y="189"/>
                    </a:cubicBezTo>
                    <a:cubicBezTo>
                      <a:pt x="51" y="179"/>
                      <a:pt x="49" y="172"/>
                      <a:pt x="47" y="165"/>
                    </a:cubicBezTo>
                    <a:cubicBezTo>
                      <a:pt x="42" y="158"/>
                      <a:pt x="37" y="177"/>
                      <a:pt x="28" y="189"/>
                    </a:cubicBezTo>
                    <a:close/>
                    <a:moveTo>
                      <a:pt x="142" y="200"/>
                    </a:moveTo>
                    <a:lnTo>
                      <a:pt x="142" y="200"/>
                    </a:lnTo>
                    <a:cubicBezTo>
                      <a:pt x="145" y="207"/>
                      <a:pt x="161" y="198"/>
                      <a:pt x="156" y="191"/>
                    </a:cubicBezTo>
                    <a:cubicBezTo>
                      <a:pt x="151" y="184"/>
                      <a:pt x="140" y="196"/>
                      <a:pt x="142" y="200"/>
                    </a:cubicBezTo>
                    <a:close/>
                    <a:moveTo>
                      <a:pt x="198" y="249"/>
                    </a:moveTo>
                    <a:lnTo>
                      <a:pt x="198" y="249"/>
                    </a:lnTo>
                    <a:cubicBezTo>
                      <a:pt x="205" y="240"/>
                      <a:pt x="193" y="219"/>
                      <a:pt x="193" y="203"/>
                    </a:cubicBezTo>
                    <a:cubicBezTo>
                      <a:pt x="193" y="189"/>
                      <a:pt x="172" y="191"/>
                      <a:pt x="177" y="200"/>
                    </a:cubicBezTo>
                    <a:cubicBezTo>
                      <a:pt x="184" y="212"/>
                      <a:pt x="168" y="203"/>
                      <a:pt x="165" y="212"/>
                    </a:cubicBezTo>
                    <a:cubicBezTo>
                      <a:pt x="165" y="221"/>
                      <a:pt x="151" y="214"/>
                      <a:pt x="154" y="221"/>
                    </a:cubicBezTo>
                    <a:cubicBezTo>
                      <a:pt x="154" y="231"/>
                      <a:pt x="140" y="221"/>
                      <a:pt x="135" y="219"/>
                    </a:cubicBezTo>
                    <a:cubicBezTo>
                      <a:pt x="128" y="214"/>
                      <a:pt x="119" y="231"/>
                      <a:pt x="110" y="233"/>
                    </a:cubicBezTo>
                    <a:cubicBezTo>
                      <a:pt x="100" y="235"/>
                      <a:pt x="96" y="254"/>
                      <a:pt x="103" y="254"/>
                    </a:cubicBezTo>
                    <a:cubicBezTo>
                      <a:pt x="110" y="254"/>
                      <a:pt x="112" y="245"/>
                      <a:pt x="121" y="245"/>
                    </a:cubicBezTo>
                    <a:cubicBezTo>
                      <a:pt x="128" y="245"/>
                      <a:pt x="126" y="238"/>
                      <a:pt x="135" y="238"/>
                    </a:cubicBezTo>
                    <a:cubicBezTo>
                      <a:pt x="147" y="240"/>
                      <a:pt x="140" y="273"/>
                      <a:pt x="154" y="275"/>
                    </a:cubicBezTo>
                    <a:cubicBezTo>
                      <a:pt x="168" y="277"/>
                      <a:pt x="168" y="287"/>
                      <a:pt x="175" y="287"/>
                    </a:cubicBezTo>
                    <a:cubicBezTo>
                      <a:pt x="182" y="287"/>
                      <a:pt x="175" y="266"/>
                      <a:pt x="175" y="259"/>
                    </a:cubicBezTo>
                    <a:cubicBezTo>
                      <a:pt x="175" y="252"/>
                      <a:pt x="191" y="259"/>
                      <a:pt x="198" y="2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3" name="Freeform 472">
                <a:extLst>
                  <a:ext uri="{FF2B5EF4-FFF2-40B4-BE49-F238E27FC236}">
                    <a16:creationId xmlns:a16="http://schemas.microsoft.com/office/drawing/2014/main" id="{9175B2DF-5D1E-B6C2-53CC-574E6753DF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3" y="2121"/>
                <a:ext cx="123" cy="173"/>
              </a:xfrm>
              <a:custGeom>
                <a:avLst/>
                <a:gdLst>
                  <a:gd name="T0" fmla="*/ 107 w 205"/>
                  <a:gd name="T1" fmla="*/ 109 h 287"/>
                  <a:gd name="T2" fmla="*/ 140 w 205"/>
                  <a:gd name="T3" fmla="*/ 147 h 287"/>
                  <a:gd name="T4" fmla="*/ 161 w 205"/>
                  <a:gd name="T5" fmla="*/ 184 h 287"/>
                  <a:gd name="T6" fmla="*/ 177 w 205"/>
                  <a:gd name="T7" fmla="*/ 165 h 287"/>
                  <a:gd name="T8" fmla="*/ 147 w 205"/>
                  <a:gd name="T9" fmla="*/ 121 h 287"/>
                  <a:gd name="T10" fmla="*/ 103 w 205"/>
                  <a:gd name="T11" fmla="*/ 98 h 287"/>
                  <a:gd name="T12" fmla="*/ 107 w 205"/>
                  <a:gd name="T13" fmla="*/ 49 h 287"/>
                  <a:gd name="T14" fmla="*/ 103 w 205"/>
                  <a:gd name="T15" fmla="*/ 7 h 287"/>
                  <a:gd name="T16" fmla="*/ 65 w 205"/>
                  <a:gd name="T17" fmla="*/ 53 h 287"/>
                  <a:gd name="T18" fmla="*/ 61 w 205"/>
                  <a:gd name="T19" fmla="*/ 79 h 287"/>
                  <a:gd name="T20" fmla="*/ 89 w 205"/>
                  <a:gd name="T21" fmla="*/ 102 h 287"/>
                  <a:gd name="T22" fmla="*/ 107 w 205"/>
                  <a:gd name="T23" fmla="*/ 109 h 287"/>
                  <a:gd name="T24" fmla="*/ 68 w 205"/>
                  <a:gd name="T25" fmla="*/ 114 h 287"/>
                  <a:gd name="T26" fmla="*/ 68 w 205"/>
                  <a:gd name="T27" fmla="*/ 114 h 287"/>
                  <a:gd name="T28" fmla="*/ 103 w 205"/>
                  <a:gd name="T29" fmla="*/ 177 h 287"/>
                  <a:gd name="T30" fmla="*/ 114 w 205"/>
                  <a:gd name="T31" fmla="*/ 170 h 287"/>
                  <a:gd name="T32" fmla="*/ 119 w 205"/>
                  <a:gd name="T33" fmla="*/ 210 h 287"/>
                  <a:gd name="T34" fmla="*/ 135 w 205"/>
                  <a:gd name="T35" fmla="*/ 172 h 287"/>
                  <a:gd name="T36" fmla="*/ 103 w 205"/>
                  <a:gd name="T37" fmla="*/ 177 h 287"/>
                  <a:gd name="T38" fmla="*/ 28 w 205"/>
                  <a:gd name="T39" fmla="*/ 189 h 287"/>
                  <a:gd name="T40" fmla="*/ 3 w 205"/>
                  <a:gd name="T41" fmla="*/ 224 h 287"/>
                  <a:gd name="T42" fmla="*/ 47 w 205"/>
                  <a:gd name="T43" fmla="*/ 165 h 287"/>
                  <a:gd name="T44" fmla="*/ 28 w 205"/>
                  <a:gd name="T45" fmla="*/ 189 h 287"/>
                  <a:gd name="T46" fmla="*/ 142 w 205"/>
                  <a:gd name="T47" fmla="*/ 200 h 287"/>
                  <a:gd name="T48" fmla="*/ 142 w 205"/>
                  <a:gd name="T49" fmla="*/ 200 h 287"/>
                  <a:gd name="T50" fmla="*/ 198 w 205"/>
                  <a:gd name="T51" fmla="*/ 249 h 287"/>
                  <a:gd name="T52" fmla="*/ 193 w 205"/>
                  <a:gd name="T53" fmla="*/ 203 h 287"/>
                  <a:gd name="T54" fmla="*/ 165 w 205"/>
                  <a:gd name="T55" fmla="*/ 212 h 287"/>
                  <a:gd name="T56" fmla="*/ 135 w 205"/>
                  <a:gd name="T57" fmla="*/ 219 h 287"/>
                  <a:gd name="T58" fmla="*/ 103 w 205"/>
                  <a:gd name="T59" fmla="*/ 254 h 287"/>
                  <a:gd name="T60" fmla="*/ 135 w 205"/>
                  <a:gd name="T61" fmla="*/ 238 h 287"/>
                  <a:gd name="T62" fmla="*/ 175 w 205"/>
                  <a:gd name="T63" fmla="*/ 287 h 287"/>
                  <a:gd name="T64" fmla="*/ 198 w 205"/>
                  <a:gd name="T65" fmla="*/ 249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5" h="287">
                    <a:moveTo>
                      <a:pt x="107" y="109"/>
                    </a:moveTo>
                    <a:lnTo>
                      <a:pt x="107" y="109"/>
                    </a:lnTo>
                    <a:cubicBezTo>
                      <a:pt x="121" y="107"/>
                      <a:pt x="138" y="123"/>
                      <a:pt x="135" y="128"/>
                    </a:cubicBezTo>
                    <a:cubicBezTo>
                      <a:pt x="131" y="135"/>
                      <a:pt x="135" y="151"/>
                      <a:pt x="140" y="147"/>
                    </a:cubicBezTo>
                    <a:cubicBezTo>
                      <a:pt x="147" y="142"/>
                      <a:pt x="154" y="149"/>
                      <a:pt x="149" y="156"/>
                    </a:cubicBezTo>
                    <a:cubicBezTo>
                      <a:pt x="145" y="165"/>
                      <a:pt x="158" y="172"/>
                      <a:pt x="161" y="184"/>
                    </a:cubicBezTo>
                    <a:cubicBezTo>
                      <a:pt x="161" y="193"/>
                      <a:pt x="168" y="184"/>
                      <a:pt x="168" y="177"/>
                    </a:cubicBezTo>
                    <a:cubicBezTo>
                      <a:pt x="165" y="170"/>
                      <a:pt x="168" y="170"/>
                      <a:pt x="177" y="165"/>
                    </a:cubicBezTo>
                    <a:cubicBezTo>
                      <a:pt x="184" y="158"/>
                      <a:pt x="175" y="149"/>
                      <a:pt x="170" y="140"/>
                    </a:cubicBezTo>
                    <a:cubicBezTo>
                      <a:pt x="165" y="128"/>
                      <a:pt x="147" y="133"/>
                      <a:pt x="147" y="121"/>
                    </a:cubicBezTo>
                    <a:cubicBezTo>
                      <a:pt x="147" y="112"/>
                      <a:pt x="133" y="109"/>
                      <a:pt x="133" y="102"/>
                    </a:cubicBezTo>
                    <a:cubicBezTo>
                      <a:pt x="131" y="98"/>
                      <a:pt x="114" y="93"/>
                      <a:pt x="103" y="98"/>
                    </a:cubicBezTo>
                    <a:cubicBezTo>
                      <a:pt x="91" y="105"/>
                      <a:pt x="100" y="86"/>
                      <a:pt x="91" y="79"/>
                    </a:cubicBezTo>
                    <a:cubicBezTo>
                      <a:pt x="84" y="70"/>
                      <a:pt x="98" y="58"/>
                      <a:pt x="107" y="49"/>
                    </a:cubicBezTo>
                    <a:cubicBezTo>
                      <a:pt x="114" y="39"/>
                      <a:pt x="105" y="21"/>
                      <a:pt x="105" y="14"/>
                    </a:cubicBezTo>
                    <a:cubicBezTo>
                      <a:pt x="107" y="7"/>
                      <a:pt x="105" y="4"/>
                      <a:pt x="103" y="7"/>
                    </a:cubicBezTo>
                    <a:cubicBezTo>
                      <a:pt x="98" y="9"/>
                      <a:pt x="79" y="0"/>
                      <a:pt x="70" y="4"/>
                    </a:cubicBezTo>
                    <a:cubicBezTo>
                      <a:pt x="63" y="9"/>
                      <a:pt x="70" y="51"/>
                      <a:pt x="65" y="53"/>
                    </a:cubicBezTo>
                    <a:cubicBezTo>
                      <a:pt x="63" y="56"/>
                      <a:pt x="58" y="46"/>
                      <a:pt x="56" y="51"/>
                    </a:cubicBezTo>
                    <a:cubicBezTo>
                      <a:pt x="54" y="56"/>
                      <a:pt x="56" y="79"/>
                      <a:pt x="61" y="79"/>
                    </a:cubicBezTo>
                    <a:cubicBezTo>
                      <a:pt x="68" y="79"/>
                      <a:pt x="70" y="86"/>
                      <a:pt x="68" y="95"/>
                    </a:cubicBezTo>
                    <a:cubicBezTo>
                      <a:pt x="65" y="107"/>
                      <a:pt x="77" y="107"/>
                      <a:pt x="89" y="102"/>
                    </a:cubicBezTo>
                    <a:cubicBezTo>
                      <a:pt x="100" y="98"/>
                      <a:pt x="96" y="112"/>
                      <a:pt x="107" y="109"/>
                    </a:cubicBezTo>
                    <a:lnTo>
                      <a:pt x="107" y="109"/>
                    </a:lnTo>
                    <a:close/>
                    <a:moveTo>
                      <a:pt x="68" y="114"/>
                    </a:moveTo>
                    <a:lnTo>
                      <a:pt x="68" y="114"/>
                    </a:lnTo>
                    <a:cubicBezTo>
                      <a:pt x="70" y="123"/>
                      <a:pt x="75" y="142"/>
                      <a:pt x="89" y="137"/>
                    </a:cubicBezTo>
                    <a:cubicBezTo>
                      <a:pt x="103" y="133"/>
                      <a:pt x="68" y="109"/>
                      <a:pt x="68" y="114"/>
                    </a:cubicBezTo>
                    <a:lnTo>
                      <a:pt x="68" y="114"/>
                    </a:lnTo>
                    <a:close/>
                    <a:moveTo>
                      <a:pt x="103" y="177"/>
                    </a:moveTo>
                    <a:lnTo>
                      <a:pt x="103" y="177"/>
                    </a:lnTo>
                    <a:cubicBezTo>
                      <a:pt x="107" y="175"/>
                      <a:pt x="114" y="177"/>
                      <a:pt x="114" y="170"/>
                    </a:cubicBezTo>
                    <a:cubicBezTo>
                      <a:pt x="114" y="163"/>
                      <a:pt x="121" y="182"/>
                      <a:pt x="117" y="186"/>
                    </a:cubicBezTo>
                    <a:cubicBezTo>
                      <a:pt x="112" y="193"/>
                      <a:pt x="112" y="207"/>
                      <a:pt x="119" y="210"/>
                    </a:cubicBezTo>
                    <a:cubicBezTo>
                      <a:pt x="128" y="212"/>
                      <a:pt x="145" y="182"/>
                      <a:pt x="142" y="177"/>
                    </a:cubicBezTo>
                    <a:cubicBezTo>
                      <a:pt x="140" y="170"/>
                      <a:pt x="133" y="179"/>
                      <a:pt x="135" y="172"/>
                    </a:cubicBezTo>
                    <a:cubicBezTo>
                      <a:pt x="135" y="165"/>
                      <a:pt x="112" y="144"/>
                      <a:pt x="103" y="147"/>
                    </a:cubicBezTo>
                    <a:cubicBezTo>
                      <a:pt x="93" y="149"/>
                      <a:pt x="96" y="177"/>
                      <a:pt x="103" y="177"/>
                    </a:cubicBezTo>
                    <a:lnTo>
                      <a:pt x="103" y="177"/>
                    </a:lnTo>
                    <a:close/>
                    <a:moveTo>
                      <a:pt x="28" y="189"/>
                    </a:moveTo>
                    <a:lnTo>
                      <a:pt x="28" y="189"/>
                    </a:lnTo>
                    <a:cubicBezTo>
                      <a:pt x="21" y="200"/>
                      <a:pt x="0" y="219"/>
                      <a:pt x="3" y="224"/>
                    </a:cubicBezTo>
                    <a:cubicBezTo>
                      <a:pt x="5" y="231"/>
                      <a:pt x="28" y="196"/>
                      <a:pt x="40" y="189"/>
                    </a:cubicBezTo>
                    <a:cubicBezTo>
                      <a:pt x="51" y="179"/>
                      <a:pt x="49" y="172"/>
                      <a:pt x="47" y="165"/>
                    </a:cubicBezTo>
                    <a:cubicBezTo>
                      <a:pt x="42" y="158"/>
                      <a:pt x="37" y="177"/>
                      <a:pt x="28" y="189"/>
                    </a:cubicBezTo>
                    <a:lnTo>
                      <a:pt x="28" y="189"/>
                    </a:lnTo>
                    <a:close/>
                    <a:moveTo>
                      <a:pt x="142" y="200"/>
                    </a:moveTo>
                    <a:lnTo>
                      <a:pt x="142" y="200"/>
                    </a:lnTo>
                    <a:cubicBezTo>
                      <a:pt x="145" y="207"/>
                      <a:pt x="161" y="198"/>
                      <a:pt x="156" y="191"/>
                    </a:cubicBezTo>
                    <a:cubicBezTo>
                      <a:pt x="151" y="184"/>
                      <a:pt x="140" y="196"/>
                      <a:pt x="142" y="200"/>
                    </a:cubicBezTo>
                    <a:lnTo>
                      <a:pt x="142" y="200"/>
                    </a:lnTo>
                    <a:close/>
                    <a:moveTo>
                      <a:pt x="198" y="249"/>
                    </a:moveTo>
                    <a:lnTo>
                      <a:pt x="198" y="249"/>
                    </a:lnTo>
                    <a:cubicBezTo>
                      <a:pt x="205" y="240"/>
                      <a:pt x="193" y="219"/>
                      <a:pt x="193" y="203"/>
                    </a:cubicBezTo>
                    <a:cubicBezTo>
                      <a:pt x="193" y="189"/>
                      <a:pt x="172" y="191"/>
                      <a:pt x="177" y="200"/>
                    </a:cubicBezTo>
                    <a:cubicBezTo>
                      <a:pt x="184" y="212"/>
                      <a:pt x="168" y="203"/>
                      <a:pt x="165" y="212"/>
                    </a:cubicBezTo>
                    <a:cubicBezTo>
                      <a:pt x="165" y="221"/>
                      <a:pt x="151" y="214"/>
                      <a:pt x="154" y="221"/>
                    </a:cubicBezTo>
                    <a:cubicBezTo>
                      <a:pt x="154" y="231"/>
                      <a:pt x="140" y="221"/>
                      <a:pt x="135" y="219"/>
                    </a:cubicBezTo>
                    <a:cubicBezTo>
                      <a:pt x="128" y="214"/>
                      <a:pt x="119" y="231"/>
                      <a:pt x="110" y="233"/>
                    </a:cubicBezTo>
                    <a:cubicBezTo>
                      <a:pt x="100" y="235"/>
                      <a:pt x="96" y="254"/>
                      <a:pt x="103" y="254"/>
                    </a:cubicBezTo>
                    <a:cubicBezTo>
                      <a:pt x="110" y="254"/>
                      <a:pt x="112" y="245"/>
                      <a:pt x="121" y="245"/>
                    </a:cubicBezTo>
                    <a:cubicBezTo>
                      <a:pt x="128" y="245"/>
                      <a:pt x="126" y="238"/>
                      <a:pt x="135" y="238"/>
                    </a:cubicBezTo>
                    <a:cubicBezTo>
                      <a:pt x="147" y="240"/>
                      <a:pt x="140" y="273"/>
                      <a:pt x="154" y="275"/>
                    </a:cubicBezTo>
                    <a:cubicBezTo>
                      <a:pt x="168" y="277"/>
                      <a:pt x="168" y="287"/>
                      <a:pt x="175" y="287"/>
                    </a:cubicBezTo>
                    <a:cubicBezTo>
                      <a:pt x="182" y="287"/>
                      <a:pt x="175" y="266"/>
                      <a:pt x="175" y="259"/>
                    </a:cubicBezTo>
                    <a:cubicBezTo>
                      <a:pt x="175" y="252"/>
                      <a:pt x="191" y="259"/>
                      <a:pt x="198" y="249"/>
                    </a:cubicBezTo>
                    <a:lnTo>
                      <a:pt x="198" y="2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4" name="Freeform 473">
                <a:extLst>
                  <a:ext uri="{FF2B5EF4-FFF2-40B4-BE49-F238E27FC236}">
                    <a16:creationId xmlns:a16="http://schemas.microsoft.com/office/drawing/2014/main" id="{8C7350FF-5FD9-F268-9DE7-B9E9CAC660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3" y="2121"/>
                <a:ext cx="123" cy="173"/>
              </a:xfrm>
              <a:custGeom>
                <a:avLst/>
                <a:gdLst>
                  <a:gd name="T0" fmla="*/ 107 w 205"/>
                  <a:gd name="T1" fmla="*/ 109 h 287"/>
                  <a:gd name="T2" fmla="*/ 107 w 205"/>
                  <a:gd name="T3" fmla="*/ 109 h 287"/>
                  <a:gd name="T4" fmla="*/ 135 w 205"/>
                  <a:gd name="T5" fmla="*/ 128 h 287"/>
                  <a:gd name="T6" fmla="*/ 140 w 205"/>
                  <a:gd name="T7" fmla="*/ 147 h 287"/>
                  <a:gd name="T8" fmla="*/ 149 w 205"/>
                  <a:gd name="T9" fmla="*/ 156 h 287"/>
                  <a:gd name="T10" fmla="*/ 161 w 205"/>
                  <a:gd name="T11" fmla="*/ 184 h 287"/>
                  <a:gd name="T12" fmla="*/ 168 w 205"/>
                  <a:gd name="T13" fmla="*/ 177 h 287"/>
                  <a:gd name="T14" fmla="*/ 177 w 205"/>
                  <a:gd name="T15" fmla="*/ 165 h 287"/>
                  <a:gd name="T16" fmla="*/ 170 w 205"/>
                  <a:gd name="T17" fmla="*/ 140 h 287"/>
                  <a:gd name="T18" fmla="*/ 147 w 205"/>
                  <a:gd name="T19" fmla="*/ 121 h 287"/>
                  <a:gd name="T20" fmla="*/ 133 w 205"/>
                  <a:gd name="T21" fmla="*/ 102 h 287"/>
                  <a:gd name="T22" fmla="*/ 103 w 205"/>
                  <a:gd name="T23" fmla="*/ 98 h 287"/>
                  <a:gd name="T24" fmla="*/ 91 w 205"/>
                  <a:gd name="T25" fmla="*/ 79 h 287"/>
                  <a:gd name="T26" fmla="*/ 107 w 205"/>
                  <a:gd name="T27" fmla="*/ 49 h 287"/>
                  <a:gd name="T28" fmla="*/ 105 w 205"/>
                  <a:gd name="T29" fmla="*/ 14 h 287"/>
                  <a:gd name="T30" fmla="*/ 103 w 205"/>
                  <a:gd name="T31" fmla="*/ 7 h 287"/>
                  <a:gd name="T32" fmla="*/ 70 w 205"/>
                  <a:gd name="T33" fmla="*/ 4 h 287"/>
                  <a:gd name="T34" fmla="*/ 65 w 205"/>
                  <a:gd name="T35" fmla="*/ 53 h 287"/>
                  <a:gd name="T36" fmla="*/ 56 w 205"/>
                  <a:gd name="T37" fmla="*/ 51 h 287"/>
                  <a:gd name="T38" fmla="*/ 61 w 205"/>
                  <a:gd name="T39" fmla="*/ 79 h 287"/>
                  <a:gd name="T40" fmla="*/ 68 w 205"/>
                  <a:gd name="T41" fmla="*/ 95 h 287"/>
                  <a:gd name="T42" fmla="*/ 89 w 205"/>
                  <a:gd name="T43" fmla="*/ 102 h 287"/>
                  <a:gd name="T44" fmla="*/ 107 w 205"/>
                  <a:gd name="T45" fmla="*/ 109 h 287"/>
                  <a:gd name="T46" fmla="*/ 68 w 205"/>
                  <a:gd name="T47" fmla="*/ 114 h 287"/>
                  <a:gd name="T48" fmla="*/ 68 w 205"/>
                  <a:gd name="T49" fmla="*/ 114 h 287"/>
                  <a:gd name="T50" fmla="*/ 89 w 205"/>
                  <a:gd name="T51" fmla="*/ 137 h 287"/>
                  <a:gd name="T52" fmla="*/ 68 w 205"/>
                  <a:gd name="T53" fmla="*/ 114 h 287"/>
                  <a:gd name="T54" fmla="*/ 103 w 205"/>
                  <a:gd name="T55" fmla="*/ 177 h 287"/>
                  <a:gd name="T56" fmla="*/ 103 w 205"/>
                  <a:gd name="T57" fmla="*/ 177 h 287"/>
                  <a:gd name="T58" fmla="*/ 114 w 205"/>
                  <a:gd name="T59" fmla="*/ 170 h 287"/>
                  <a:gd name="T60" fmla="*/ 117 w 205"/>
                  <a:gd name="T61" fmla="*/ 186 h 287"/>
                  <a:gd name="T62" fmla="*/ 119 w 205"/>
                  <a:gd name="T63" fmla="*/ 210 h 287"/>
                  <a:gd name="T64" fmla="*/ 142 w 205"/>
                  <a:gd name="T65" fmla="*/ 177 h 287"/>
                  <a:gd name="T66" fmla="*/ 135 w 205"/>
                  <a:gd name="T67" fmla="*/ 172 h 287"/>
                  <a:gd name="T68" fmla="*/ 103 w 205"/>
                  <a:gd name="T69" fmla="*/ 147 h 287"/>
                  <a:gd name="T70" fmla="*/ 103 w 205"/>
                  <a:gd name="T71" fmla="*/ 177 h 287"/>
                  <a:gd name="T72" fmla="*/ 28 w 205"/>
                  <a:gd name="T73" fmla="*/ 189 h 287"/>
                  <a:gd name="T74" fmla="*/ 28 w 205"/>
                  <a:gd name="T75" fmla="*/ 189 h 287"/>
                  <a:gd name="T76" fmla="*/ 3 w 205"/>
                  <a:gd name="T77" fmla="*/ 224 h 287"/>
                  <a:gd name="T78" fmla="*/ 40 w 205"/>
                  <a:gd name="T79" fmla="*/ 189 h 287"/>
                  <a:gd name="T80" fmla="*/ 47 w 205"/>
                  <a:gd name="T81" fmla="*/ 165 h 287"/>
                  <a:gd name="T82" fmla="*/ 28 w 205"/>
                  <a:gd name="T83" fmla="*/ 189 h 287"/>
                  <a:gd name="T84" fmla="*/ 142 w 205"/>
                  <a:gd name="T85" fmla="*/ 200 h 287"/>
                  <a:gd name="T86" fmla="*/ 142 w 205"/>
                  <a:gd name="T87" fmla="*/ 200 h 287"/>
                  <a:gd name="T88" fmla="*/ 156 w 205"/>
                  <a:gd name="T89" fmla="*/ 191 h 287"/>
                  <a:gd name="T90" fmla="*/ 142 w 205"/>
                  <a:gd name="T91" fmla="*/ 200 h 287"/>
                  <a:gd name="T92" fmla="*/ 198 w 205"/>
                  <a:gd name="T93" fmla="*/ 249 h 287"/>
                  <a:gd name="T94" fmla="*/ 198 w 205"/>
                  <a:gd name="T95" fmla="*/ 249 h 287"/>
                  <a:gd name="T96" fmla="*/ 193 w 205"/>
                  <a:gd name="T97" fmla="*/ 203 h 287"/>
                  <a:gd name="T98" fmla="*/ 177 w 205"/>
                  <a:gd name="T99" fmla="*/ 200 h 287"/>
                  <a:gd name="T100" fmla="*/ 165 w 205"/>
                  <a:gd name="T101" fmla="*/ 212 h 287"/>
                  <a:gd name="T102" fmla="*/ 154 w 205"/>
                  <a:gd name="T103" fmla="*/ 221 h 287"/>
                  <a:gd name="T104" fmla="*/ 135 w 205"/>
                  <a:gd name="T105" fmla="*/ 219 h 287"/>
                  <a:gd name="T106" fmla="*/ 110 w 205"/>
                  <a:gd name="T107" fmla="*/ 233 h 287"/>
                  <a:gd name="T108" fmla="*/ 103 w 205"/>
                  <a:gd name="T109" fmla="*/ 254 h 287"/>
                  <a:gd name="T110" fmla="*/ 121 w 205"/>
                  <a:gd name="T111" fmla="*/ 245 h 287"/>
                  <a:gd name="T112" fmla="*/ 135 w 205"/>
                  <a:gd name="T113" fmla="*/ 238 h 287"/>
                  <a:gd name="T114" fmla="*/ 154 w 205"/>
                  <a:gd name="T115" fmla="*/ 275 h 287"/>
                  <a:gd name="T116" fmla="*/ 175 w 205"/>
                  <a:gd name="T117" fmla="*/ 287 h 287"/>
                  <a:gd name="T118" fmla="*/ 175 w 205"/>
                  <a:gd name="T119" fmla="*/ 259 h 287"/>
                  <a:gd name="T120" fmla="*/ 198 w 205"/>
                  <a:gd name="T121" fmla="*/ 249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5" h="287">
                    <a:moveTo>
                      <a:pt x="107" y="109"/>
                    </a:moveTo>
                    <a:lnTo>
                      <a:pt x="107" y="109"/>
                    </a:lnTo>
                    <a:cubicBezTo>
                      <a:pt x="121" y="107"/>
                      <a:pt x="138" y="123"/>
                      <a:pt x="135" y="128"/>
                    </a:cubicBezTo>
                    <a:cubicBezTo>
                      <a:pt x="131" y="135"/>
                      <a:pt x="135" y="151"/>
                      <a:pt x="140" y="147"/>
                    </a:cubicBezTo>
                    <a:cubicBezTo>
                      <a:pt x="147" y="142"/>
                      <a:pt x="154" y="149"/>
                      <a:pt x="149" y="156"/>
                    </a:cubicBezTo>
                    <a:cubicBezTo>
                      <a:pt x="145" y="165"/>
                      <a:pt x="158" y="172"/>
                      <a:pt x="161" y="184"/>
                    </a:cubicBezTo>
                    <a:cubicBezTo>
                      <a:pt x="161" y="193"/>
                      <a:pt x="168" y="184"/>
                      <a:pt x="168" y="177"/>
                    </a:cubicBezTo>
                    <a:cubicBezTo>
                      <a:pt x="165" y="170"/>
                      <a:pt x="168" y="170"/>
                      <a:pt x="177" y="165"/>
                    </a:cubicBezTo>
                    <a:cubicBezTo>
                      <a:pt x="184" y="158"/>
                      <a:pt x="175" y="149"/>
                      <a:pt x="170" y="140"/>
                    </a:cubicBezTo>
                    <a:cubicBezTo>
                      <a:pt x="165" y="128"/>
                      <a:pt x="147" y="133"/>
                      <a:pt x="147" y="121"/>
                    </a:cubicBezTo>
                    <a:cubicBezTo>
                      <a:pt x="147" y="112"/>
                      <a:pt x="133" y="109"/>
                      <a:pt x="133" y="102"/>
                    </a:cubicBezTo>
                    <a:cubicBezTo>
                      <a:pt x="131" y="98"/>
                      <a:pt x="114" y="93"/>
                      <a:pt x="103" y="98"/>
                    </a:cubicBezTo>
                    <a:cubicBezTo>
                      <a:pt x="91" y="105"/>
                      <a:pt x="100" y="86"/>
                      <a:pt x="91" y="79"/>
                    </a:cubicBezTo>
                    <a:cubicBezTo>
                      <a:pt x="84" y="70"/>
                      <a:pt x="98" y="58"/>
                      <a:pt x="107" y="49"/>
                    </a:cubicBezTo>
                    <a:cubicBezTo>
                      <a:pt x="114" y="39"/>
                      <a:pt x="105" y="21"/>
                      <a:pt x="105" y="14"/>
                    </a:cubicBezTo>
                    <a:cubicBezTo>
                      <a:pt x="107" y="7"/>
                      <a:pt x="105" y="4"/>
                      <a:pt x="103" y="7"/>
                    </a:cubicBezTo>
                    <a:cubicBezTo>
                      <a:pt x="98" y="9"/>
                      <a:pt x="79" y="0"/>
                      <a:pt x="70" y="4"/>
                    </a:cubicBezTo>
                    <a:cubicBezTo>
                      <a:pt x="63" y="9"/>
                      <a:pt x="70" y="51"/>
                      <a:pt x="65" y="53"/>
                    </a:cubicBezTo>
                    <a:cubicBezTo>
                      <a:pt x="63" y="56"/>
                      <a:pt x="58" y="46"/>
                      <a:pt x="56" y="51"/>
                    </a:cubicBezTo>
                    <a:cubicBezTo>
                      <a:pt x="54" y="56"/>
                      <a:pt x="56" y="79"/>
                      <a:pt x="61" y="79"/>
                    </a:cubicBezTo>
                    <a:cubicBezTo>
                      <a:pt x="68" y="79"/>
                      <a:pt x="70" y="86"/>
                      <a:pt x="68" y="95"/>
                    </a:cubicBezTo>
                    <a:cubicBezTo>
                      <a:pt x="65" y="107"/>
                      <a:pt x="77" y="107"/>
                      <a:pt x="89" y="102"/>
                    </a:cubicBezTo>
                    <a:cubicBezTo>
                      <a:pt x="100" y="98"/>
                      <a:pt x="96" y="112"/>
                      <a:pt x="107" y="109"/>
                    </a:cubicBezTo>
                    <a:close/>
                    <a:moveTo>
                      <a:pt x="68" y="114"/>
                    </a:moveTo>
                    <a:lnTo>
                      <a:pt x="68" y="114"/>
                    </a:lnTo>
                    <a:cubicBezTo>
                      <a:pt x="70" y="123"/>
                      <a:pt x="75" y="142"/>
                      <a:pt x="89" y="137"/>
                    </a:cubicBezTo>
                    <a:cubicBezTo>
                      <a:pt x="103" y="133"/>
                      <a:pt x="68" y="109"/>
                      <a:pt x="68" y="114"/>
                    </a:cubicBezTo>
                    <a:close/>
                    <a:moveTo>
                      <a:pt x="103" y="177"/>
                    </a:moveTo>
                    <a:lnTo>
                      <a:pt x="103" y="177"/>
                    </a:lnTo>
                    <a:cubicBezTo>
                      <a:pt x="107" y="175"/>
                      <a:pt x="114" y="177"/>
                      <a:pt x="114" y="170"/>
                    </a:cubicBezTo>
                    <a:cubicBezTo>
                      <a:pt x="114" y="163"/>
                      <a:pt x="121" y="182"/>
                      <a:pt x="117" y="186"/>
                    </a:cubicBezTo>
                    <a:cubicBezTo>
                      <a:pt x="112" y="193"/>
                      <a:pt x="112" y="207"/>
                      <a:pt x="119" y="210"/>
                    </a:cubicBezTo>
                    <a:cubicBezTo>
                      <a:pt x="128" y="212"/>
                      <a:pt x="145" y="182"/>
                      <a:pt x="142" y="177"/>
                    </a:cubicBezTo>
                    <a:cubicBezTo>
                      <a:pt x="140" y="170"/>
                      <a:pt x="133" y="179"/>
                      <a:pt x="135" y="172"/>
                    </a:cubicBezTo>
                    <a:cubicBezTo>
                      <a:pt x="135" y="165"/>
                      <a:pt x="112" y="144"/>
                      <a:pt x="103" y="147"/>
                    </a:cubicBezTo>
                    <a:cubicBezTo>
                      <a:pt x="93" y="149"/>
                      <a:pt x="96" y="177"/>
                      <a:pt x="103" y="177"/>
                    </a:cubicBezTo>
                    <a:close/>
                    <a:moveTo>
                      <a:pt x="28" y="189"/>
                    </a:moveTo>
                    <a:lnTo>
                      <a:pt x="28" y="189"/>
                    </a:lnTo>
                    <a:cubicBezTo>
                      <a:pt x="21" y="200"/>
                      <a:pt x="0" y="219"/>
                      <a:pt x="3" y="224"/>
                    </a:cubicBezTo>
                    <a:cubicBezTo>
                      <a:pt x="5" y="231"/>
                      <a:pt x="28" y="196"/>
                      <a:pt x="40" y="189"/>
                    </a:cubicBezTo>
                    <a:cubicBezTo>
                      <a:pt x="51" y="179"/>
                      <a:pt x="49" y="172"/>
                      <a:pt x="47" y="165"/>
                    </a:cubicBezTo>
                    <a:cubicBezTo>
                      <a:pt x="42" y="158"/>
                      <a:pt x="37" y="177"/>
                      <a:pt x="28" y="189"/>
                    </a:cubicBezTo>
                    <a:close/>
                    <a:moveTo>
                      <a:pt x="142" y="200"/>
                    </a:moveTo>
                    <a:lnTo>
                      <a:pt x="142" y="200"/>
                    </a:lnTo>
                    <a:cubicBezTo>
                      <a:pt x="145" y="207"/>
                      <a:pt x="161" y="198"/>
                      <a:pt x="156" y="191"/>
                    </a:cubicBezTo>
                    <a:cubicBezTo>
                      <a:pt x="151" y="184"/>
                      <a:pt x="140" y="196"/>
                      <a:pt x="142" y="200"/>
                    </a:cubicBezTo>
                    <a:close/>
                    <a:moveTo>
                      <a:pt x="198" y="249"/>
                    </a:moveTo>
                    <a:lnTo>
                      <a:pt x="198" y="249"/>
                    </a:lnTo>
                    <a:cubicBezTo>
                      <a:pt x="205" y="240"/>
                      <a:pt x="193" y="219"/>
                      <a:pt x="193" y="203"/>
                    </a:cubicBezTo>
                    <a:cubicBezTo>
                      <a:pt x="193" y="189"/>
                      <a:pt x="172" y="191"/>
                      <a:pt x="177" y="200"/>
                    </a:cubicBezTo>
                    <a:cubicBezTo>
                      <a:pt x="184" y="212"/>
                      <a:pt x="168" y="203"/>
                      <a:pt x="165" y="212"/>
                    </a:cubicBezTo>
                    <a:cubicBezTo>
                      <a:pt x="165" y="221"/>
                      <a:pt x="151" y="214"/>
                      <a:pt x="154" y="221"/>
                    </a:cubicBezTo>
                    <a:cubicBezTo>
                      <a:pt x="154" y="231"/>
                      <a:pt x="140" y="221"/>
                      <a:pt x="135" y="219"/>
                    </a:cubicBezTo>
                    <a:cubicBezTo>
                      <a:pt x="128" y="214"/>
                      <a:pt x="119" y="231"/>
                      <a:pt x="110" y="233"/>
                    </a:cubicBezTo>
                    <a:cubicBezTo>
                      <a:pt x="100" y="235"/>
                      <a:pt x="96" y="254"/>
                      <a:pt x="103" y="254"/>
                    </a:cubicBezTo>
                    <a:cubicBezTo>
                      <a:pt x="110" y="254"/>
                      <a:pt x="112" y="245"/>
                      <a:pt x="121" y="245"/>
                    </a:cubicBezTo>
                    <a:cubicBezTo>
                      <a:pt x="128" y="245"/>
                      <a:pt x="126" y="238"/>
                      <a:pt x="135" y="238"/>
                    </a:cubicBezTo>
                    <a:cubicBezTo>
                      <a:pt x="147" y="240"/>
                      <a:pt x="140" y="273"/>
                      <a:pt x="154" y="275"/>
                    </a:cubicBezTo>
                    <a:cubicBezTo>
                      <a:pt x="168" y="277"/>
                      <a:pt x="168" y="287"/>
                      <a:pt x="175" y="287"/>
                    </a:cubicBezTo>
                    <a:cubicBezTo>
                      <a:pt x="182" y="287"/>
                      <a:pt x="175" y="266"/>
                      <a:pt x="175" y="259"/>
                    </a:cubicBezTo>
                    <a:cubicBezTo>
                      <a:pt x="175" y="252"/>
                      <a:pt x="191" y="259"/>
                      <a:pt x="198" y="2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5" name="Freeform 474">
                <a:extLst>
                  <a:ext uri="{FF2B5EF4-FFF2-40B4-BE49-F238E27FC236}">
                    <a16:creationId xmlns:a16="http://schemas.microsoft.com/office/drawing/2014/main" id="{19EBAA05-7B4E-C0B2-C740-09F081F1B7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3" y="2121"/>
                <a:ext cx="123" cy="173"/>
              </a:xfrm>
              <a:custGeom>
                <a:avLst/>
                <a:gdLst>
                  <a:gd name="T0" fmla="*/ 107 w 205"/>
                  <a:gd name="T1" fmla="*/ 109 h 287"/>
                  <a:gd name="T2" fmla="*/ 140 w 205"/>
                  <a:gd name="T3" fmla="*/ 147 h 287"/>
                  <a:gd name="T4" fmla="*/ 161 w 205"/>
                  <a:gd name="T5" fmla="*/ 184 h 287"/>
                  <a:gd name="T6" fmla="*/ 177 w 205"/>
                  <a:gd name="T7" fmla="*/ 165 h 287"/>
                  <a:gd name="T8" fmla="*/ 147 w 205"/>
                  <a:gd name="T9" fmla="*/ 121 h 287"/>
                  <a:gd name="T10" fmla="*/ 103 w 205"/>
                  <a:gd name="T11" fmla="*/ 98 h 287"/>
                  <a:gd name="T12" fmla="*/ 107 w 205"/>
                  <a:gd name="T13" fmla="*/ 49 h 287"/>
                  <a:gd name="T14" fmla="*/ 103 w 205"/>
                  <a:gd name="T15" fmla="*/ 7 h 287"/>
                  <a:gd name="T16" fmla="*/ 65 w 205"/>
                  <a:gd name="T17" fmla="*/ 53 h 287"/>
                  <a:gd name="T18" fmla="*/ 61 w 205"/>
                  <a:gd name="T19" fmla="*/ 79 h 287"/>
                  <a:gd name="T20" fmla="*/ 89 w 205"/>
                  <a:gd name="T21" fmla="*/ 102 h 287"/>
                  <a:gd name="T22" fmla="*/ 107 w 205"/>
                  <a:gd name="T23" fmla="*/ 109 h 287"/>
                  <a:gd name="T24" fmla="*/ 68 w 205"/>
                  <a:gd name="T25" fmla="*/ 114 h 287"/>
                  <a:gd name="T26" fmla="*/ 68 w 205"/>
                  <a:gd name="T27" fmla="*/ 114 h 287"/>
                  <a:gd name="T28" fmla="*/ 103 w 205"/>
                  <a:gd name="T29" fmla="*/ 177 h 287"/>
                  <a:gd name="T30" fmla="*/ 114 w 205"/>
                  <a:gd name="T31" fmla="*/ 170 h 287"/>
                  <a:gd name="T32" fmla="*/ 119 w 205"/>
                  <a:gd name="T33" fmla="*/ 210 h 287"/>
                  <a:gd name="T34" fmla="*/ 135 w 205"/>
                  <a:gd name="T35" fmla="*/ 172 h 287"/>
                  <a:gd name="T36" fmla="*/ 103 w 205"/>
                  <a:gd name="T37" fmla="*/ 177 h 287"/>
                  <a:gd name="T38" fmla="*/ 28 w 205"/>
                  <a:gd name="T39" fmla="*/ 189 h 287"/>
                  <a:gd name="T40" fmla="*/ 3 w 205"/>
                  <a:gd name="T41" fmla="*/ 224 h 287"/>
                  <a:gd name="T42" fmla="*/ 47 w 205"/>
                  <a:gd name="T43" fmla="*/ 165 h 287"/>
                  <a:gd name="T44" fmla="*/ 28 w 205"/>
                  <a:gd name="T45" fmla="*/ 189 h 287"/>
                  <a:gd name="T46" fmla="*/ 142 w 205"/>
                  <a:gd name="T47" fmla="*/ 200 h 287"/>
                  <a:gd name="T48" fmla="*/ 142 w 205"/>
                  <a:gd name="T49" fmla="*/ 200 h 287"/>
                  <a:gd name="T50" fmla="*/ 198 w 205"/>
                  <a:gd name="T51" fmla="*/ 249 h 287"/>
                  <a:gd name="T52" fmla="*/ 193 w 205"/>
                  <a:gd name="T53" fmla="*/ 203 h 287"/>
                  <a:gd name="T54" fmla="*/ 165 w 205"/>
                  <a:gd name="T55" fmla="*/ 212 h 287"/>
                  <a:gd name="T56" fmla="*/ 135 w 205"/>
                  <a:gd name="T57" fmla="*/ 219 h 287"/>
                  <a:gd name="T58" fmla="*/ 103 w 205"/>
                  <a:gd name="T59" fmla="*/ 254 h 287"/>
                  <a:gd name="T60" fmla="*/ 135 w 205"/>
                  <a:gd name="T61" fmla="*/ 238 h 287"/>
                  <a:gd name="T62" fmla="*/ 175 w 205"/>
                  <a:gd name="T63" fmla="*/ 287 h 287"/>
                  <a:gd name="T64" fmla="*/ 198 w 205"/>
                  <a:gd name="T65" fmla="*/ 249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5" h="287">
                    <a:moveTo>
                      <a:pt x="107" y="109"/>
                    </a:moveTo>
                    <a:lnTo>
                      <a:pt x="107" y="109"/>
                    </a:lnTo>
                    <a:cubicBezTo>
                      <a:pt x="121" y="107"/>
                      <a:pt x="138" y="123"/>
                      <a:pt x="135" y="128"/>
                    </a:cubicBezTo>
                    <a:cubicBezTo>
                      <a:pt x="131" y="135"/>
                      <a:pt x="135" y="151"/>
                      <a:pt x="140" y="147"/>
                    </a:cubicBezTo>
                    <a:cubicBezTo>
                      <a:pt x="147" y="142"/>
                      <a:pt x="154" y="149"/>
                      <a:pt x="149" y="156"/>
                    </a:cubicBezTo>
                    <a:cubicBezTo>
                      <a:pt x="145" y="165"/>
                      <a:pt x="158" y="172"/>
                      <a:pt x="161" y="184"/>
                    </a:cubicBezTo>
                    <a:cubicBezTo>
                      <a:pt x="161" y="193"/>
                      <a:pt x="168" y="184"/>
                      <a:pt x="168" y="177"/>
                    </a:cubicBezTo>
                    <a:cubicBezTo>
                      <a:pt x="165" y="170"/>
                      <a:pt x="168" y="170"/>
                      <a:pt x="177" y="165"/>
                    </a:cubicBezTo>
                    <a:cubicBezTo>
                      <a:pt x="184" y="158"/>
                      <a:pt x="175" y="149"/>
                      <a:pt x="170" y="140"/>
                    </a:cubicBezTo>
                    <a:cubicBezTo>
                      <a:pt x="165" y="128"/>
                      <a:pt x="147" y="133"/>
                      <a:pt x="147" y="121"/>
                    </a:cubicBezTo>
                    <a:cubicBezTo>
                      <a:pt x="147" y="112"/>
                      <a:pt x="133" y="109"/>
                      <a:pt x="133" y="102"/>
                    </a:cubicBezTo>
                    <a:cubicBezTo>
                      <a:pt x="131" y="98"/>
                      <a:pt x="114" y="93"/>
                      <a:pt x="103" y="98"/>
                    </a:cubicBezTo>
                    <a:cubicBezTo>
                      <a:pt x="91" y="105"/>
                      <a:pt x="100" y="86"/>
                      <a:pt x="91" y="79"/>
                    </a:cubicBezTo>
                    <a:cubicBezTo>
                      <a:pt x="84" y="70"/>
                      <a:pt x="98" y="58"/>
                      <a:pt x="107" y="49"/>
                    </a:cubicBezTo>
                    <a:cubicBezTo>
                      <a:pt x="114" y="39"/>
                      <a:pt x="105" y="21"/>
                      <a:pt x="105" y="14"/>
                    </a:cubicBezTo>
                    <a:cubicBezTo>
                      <a:pt x="107" y="7"/>
                      <a:pt x="105" y="4"/>
                      <a:pt x="103" y="7"/>
                    </a:cubicBezTo>
                    <a:cubicBezTo>
                      <a:pt x="98" y="9"/>
                      <a:pt x="79" y="0"/>
                      <a:pt x="70" y="4"/>
                    </a:cubicBezTo>
                    <a:cubicBezTo>
                      <a:pt x="63" y="9"/>
                      <a:pt x="70" y="51"/>
                      <a:pt x="65" y="53"/>
                    </a:cubicBezTo>
                    <a:cubicBezTo>
                      <a:pt x="63" y="56"/>
                      <a:pt x="58" y="46"/>
                      <a:pt x="56" y="51"/>
                    </a:cubicBezTo>
                    <a:cubicBezTo>
                      <a:pt x="54" y="56"/>
                      <a:pt x="56" y="79"/>
                      <a:pt x="61" y="79"/>
                    </a:cubicBezTo>
                    <a:cubicBezTo>
                      <a:pt x="68" y="79"/>
                      <a:pt x="70" y="86"/>
                      <a:pt x="68" y="95"/>
                    </a:cubicBezTo>
                    <a:cubicBezTo>
                      <a:pt x="65" y="107"/>
                      <a:pt x="77" y="107"/>
                      <a:pt x="89" y="102"/>
                    </a:cubicBezTo>
                    <a:cubicBezTo>
                      <a:pt x="100" y="98"/>
                      <a:pt x="96" y="112"/>
                      <a:pt x="107" y="109"/>
                    </a:cubicBezTo>
                    <a:lnTo>
                      <a:pt x="107" y="109"/>
                    </a:lnTo>
                    <a:close/>
                    <a:moveTo>
                      <a:pt x="68" y="114"/>
                    </a:moveTo>
                    <a:lnTo>
                      <a:pt x="68" y="114"/>
                    </a:lnTo>
                    <a:cubicBezTo>
                      <a:pt x="70" y="123"/>
                      <a:pt x="75" y="142"/>
                      <a:pt x="89" y="137"/>
                    </a:cubicBezTo>
                    <a:cubicBezTo>
                      <a:pt x="103" y="133"/>
                      <a:pt x="68" y="109"/>
                      <a:pt x="68" y="114"/>
                    </a:cubicBezTo>
                    <a:lnTo>
                      <a:pt x="68" y="114"/>
                    </a:lnTo>
                    <a:close/>
                    <a:moveTo>
                      <a:pt x="103" y="177"/>
                    </a:moveTo>
                    <a:lnTo>
                      <a:pt x="103" y="177"/>
                    </a:lnTo>
                    <a:cubicBezTo>
                      <a:pt x="107" y="175"/>
                      <a:pt x="114" y="177"/>
                      <a:pt x="114" y="170"/>
                    </a:cubicBezTo>
                    <a:cubicBezTo>
                      <a:pt x="114" y="163"/>
                      <a:pt x="121" y="182"/>
                      <a:pt x="117" y="186"/>
                    </a:cubicBezTo>
                    <a:cubicBezTo>
                      <a:pt x="112" y="193"/>
                      <a:pt x="112" y="207"/>
                      <a:pt x="119" y="210"/>
                    </a:cubicBezTo>
                    <a:cubicBezTo>
                      <a:pt x="128" y="212"/>
                      <a:pt x="145" y="182"/>
                      <a:pt x="142" y="177"/>
                    </a:cubicBezTo>
                    <a:cubicBezTo>
                      <a:pt x="140" y="170"/>
                      <a:pt x="133" y="179"/>
                      <a:pt x="135" y="172"/>
                    </a:cubicBezTo>
                    <a:cubicBezTo>
                      <a:pt x="135" y="165"/>
                      <a:pt x="112" y="144"/>
                      <a:pt x="103" y="147"/>
                    </a:cubicBezTo>
                    <a:cubicBezTo>
                      <a:pt x="93" y="149"/>
                      <a:pt x="96" y="177"/>
                      <a:pt x="103" y="177"/>
                    </a:cubicBezTo>
                    <a:lnTo>
                      <a:pt x="103" y="177"/>
                    </a:lnTo>
                    <a:close/>
                    <a:moveTo>
                      <a:pt x="28" y="189"/>
                    </a:moveTo>
                    <a:lnTo>
                      <a:pt x="28" y="189"/>
                    </a:lnTo>
                    <a:cubicBezTo>
                      <a:pt x="21" y="200"/>
                      <a:pt x="0" y="219"/>
                      <a:pt x="3" y="224"/>
                    </a:cubicBezTo>
                    <a:cubicBezTo>
                      <a:pt x="5" y="231"/>
                      <a:pt x="28" y="196"/>
                      <a:pt x="40" y="189"/>
                    </a:cubicBezTo>
                    <a:cubicBezTo>
                      <a:pt x="51" y="179"/>
                      <a:pt x="49" y="172"/>
                      <a:pt x="47" y="165"/>
                    </a:cubicBezTo>
                    <a:cubicBezTo>
                      <a:pt x="42" y="158"/>
                      <a:pt x="37" y="177"/>
                      <a:pt x="28" y="189"/>
                    </a:cubicBezTo>
                    <a:lnTo>
                      <a:pt x="28" y="189"/>
                    </a:lnTo>
                    <a:close/>
                    <a:moveTo>
                      <a:pt x="142" y="200"/>
                    </a:moveTo>
                    <a:lnTo>
                      <a:pt x="142" y="200"/>
                    </a:lnTo>
                    <a:cubicBezTo>
                      <a:pt x="145" y="207"/>
                      <a:pt x="161" y="198"/>
                      <a:pt x="156" y="191"/>
                    </a:cubicBezTo>
                    <a:cubicBezTo>
                      <a:pt x="151" y="184"/>
                      <a:pt x="140" y="196"/>
                      <a:pt x="142" y="200"/>
                    </a:cubicBezTo>
                    <a:lnTo>
                      <a:pt x="142" y="200"/>
                    </a:lnTo>
                    <a:close/>
                    <a:moveTo>
                      <a:pt x="198" y="249"/>
                    </a:moveTo>
                    <a:lnTo>
                      <a:pt x="198" y="249"/>
                    </a:lnTo>
                    <a:cubicBezTo>
                      <a:pt x="205" y="240"/>
                      <a:pt x="193" y="219"/>
                      <a:pt x="193" y="203"/>
                    </a:cubicBezTo>
                    <a:cubicBezTo>
                      <a:pt x="193" y="189"/>
                      <a:pt x="172" y="191"/>
                      <a:pt x="177" y="200"/>
                    </a:cubicBezTo>
                    <a:cubicBezTo>
                      <a:pt x="184" y="212"/>
                      <a:pt x="168" y="203"/>
                      <a:pt x="165" y="212"/>
                    </a:cubicBezTo>
                    <a:cubicBezTo>
                      <a:pt x="165" y="221"/>
                      <a:pt x="151" y="214"/>
                      <a:pt x="154" y="221"/>
                    </a:cubicBezTo>
                    <a:cubicBezTo>
                      <a:pt x="154" y="231"/>
                      <a:pt x="140" y="221"/>
                      <a:pt x="135" y="219"/>
                    </a:cubicBezTo>
                    <a:cubicBezTo>
                      <a:pt x="128" y="214"/>
                      <a:pt x="119" y="231"/>
                      <a:pt x="110" y="233"/>
                    </a:cubicBezTo>
                    <a:cubicBezTo>
                      <a:pt x="100" y="235"/>
                      <a:pt x="96" y="254"/>
                      <a:pt x="103" y="254"/>
                    </a:cubicBezTo>
                    <a:cubicBezTo>
                      <a:pt x="110" y="254"/>
                      <a:pt x="112" y="245"/>
                      <a:pt x="121" y="245"/>
                    </a:cubicBezTo>
                    <a:cubicBezTo>
                      <a:pt x="128" y="245"/>
                      <a:pt x="126" y="238"/>
                      <a:pt x="135" y="238"/>
                    </a:cubicBezTo>
                    <a:cubicBezTo>
                      <a:pt x="147" y="240"/>
                      <a:pt x="140" y="273"/>
                      <a:pt x="154" y="275"/>
                    </a:cubicBezTo>
                    <a:cubicBezTo>
                      <a:pt x="168" y="277"/>
                      <a:pt x="168" y="287"/>
                      <a:pt x="175" y="287"/>
                    </a:cubicBezTo>
                    <a:cubicBezTo>
                      <a:pt x="182" y="287"/>
                      <a:pt x="175" y="266"/>
                      <a:pt x="175" y="259"/>
                    </a:cubicBezTo>
                    <a:cubicBezTo>
                      <a:pt x="175" y="252"/>
                      <a:pt x="191" y="259"/>
                      <a:pt x="198" y="249"/>
                    </a:cubicBezTo>
                    <a:lnTo>
                      <a:pt x="198" y="2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6" name="Freeform 475">
                <a:extLst>
                  <a:ext uri="{FF2B5EF4-FFF2-40B4-BE49-F238E27FC236}">
                    <a16:creationId xmlns:a16="http://schemas.microsoft.com/office/drawing/2014/main" id="{0C77F4AC-445A-E09B-7ABF-9A25B9D391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7" y="2400"/>
                <a:ext cx="163" cy="105"/>
              </a:xfrm>
              <a:custGeom>
                <a:avLst/>
                <a:gdLst>
                  <a:gd name="T0" fmla="*/ 193 w 270"/>
                  <a:gd name="T1" fmla="*/ 159 h 173"/>
                  <a:gd name="T2" fmla="*/ 193 w 270"/>
                  <a:gd name="T3" fmla="*/ 159 h 173"/>
                  <a:gd name="T4" fmla="*/ 179 w 270"/>
                  <a:gd name="T5" fmla="*/ 142 h 173"/>
                  <a:gd name="T6" fmla="*/ 156 w 270"/>
                  <a:gd name="T7" fmla="*/ 133 h 173"/>
                  <a:gd name="T8" fmla="*/ 142 w 270"/>
                  <a:gd name="T9" fmla="*/ 105 h 173"/>
                  <a:gd name="T10" fmla="*/ 137 w 270"/>
                  <a:gd name="T11" fmla="*/ 86 h 173"/>
                  <a:gd name="T12" fmla="*/ 142 w 270"/>
                  <a:gd name="T13" fmla="*/ 72 h 173"/>
                  <a:gd name="T14" fmla="*/ 100 w 270"/>
                  <a:gd name="T15" fmla="*/ 49 h 173"/>
                  <a:gd name="T16" fmla="*/ 17 w 270"/>
                  <a:gd name="T17" fmla="*/ 5 h 173"/>
                  <a:gd name="T18" fmla="*/ 0 w 270"/>
                  <a:gd name="T19" fmla="*/ 0 h 173"/>
                  <a:gd name="T20" fmla="*/ 0 w 270"/>
                  <a:gd name="T21" fmla="*/ 133 h 173"/>
                  <a:gd name="T22" fmla="*/ 24 w 270"/>
                  <a:gd name="T23" fmla="*/ 142 h 173"/>
                  <a:gd name="T24" fmla="*/ 49 w 270"/>
                  <a:gd name="T25" fmla="*/ 126 h 173"/>
                  <a:gd name="T26" fmla="*/ 61 w 270"/>
                  <a:gd name="T27" fmla="*/ 112 h 173"/>
                  <a:gd name="T28" fmla="*/ 105 w 270"/>
                  <a:gd name="T29" fmla="*/ 121 h 173"/>
                  <a:gd name="T30" fmla="*/ 151 w 270"/>
                  <a:gd name="T31" fmla="*/ 163 h 173"/>
                  <a:gd name="T32" fmla="*/ 195 w 270"/>
                  <a:gd name="T33" fmla="*/ 170 h 173"/>
                  <a:gd name="T34" fmla="*/ 193 w 270"/>
                  <a:gd name="T35" fmla="*/ 159 h 173"/>
                  <a:gd name="T36" fmla="*/ 228 w 270"/>
                  <a:gd name="T37" fmla="*/ 47 h 173"/>
                  <a:gd name="T38" fmla="*/ 228 w 270"/>
                  <a:gd name="T39" fmla="*/ 47 h 173"/>
                  <a:gd name="T40" fmla="*/ 202 w 270"/>
                  <a:gd name="T41" fmla="*/ 61 h 173"/>
                  <a:gd name="T42" fmla="*/ 158 w 270"/>
                  <a:gd name="T43" fmla="*/ 63 h 173"/>
                  <a:gd name="T44" fmla="*/ 193 w 270"/>
                  <a:gd name="T45" fmla="*/ 79 h 173"/>
                  <a:gd name="T46" fmla="*/ 237 w 270"/>
                  <a:gd name="T47" fmla="*/ 56 h 173"/>
                  <a:gd name="T48" fmla="*/ 242 w 270"/>
                  <a:gd name="T49" fmla="*/ 37 h 173"/>
                  <a:gd name="T50" fmla="*/ 228 w 270"/>
                  <a:gd name="T51" fmla="*/ 47 h 173"/>
                  <a:gd name="T52" fmla="*/ 251 w 270"/>
                  <a:gd name="T53" fmla="*/ 21 h 173"/>
                  <a:gd name="T54" fmla="*/ 251 w 270"/>
                  <a:gd name="T55" fmla="*/ 21 h 173"/>
                  <a:gd name="T56" fmla="*/ 244 w 270"/>
                  <a:gd name="T57" fmla="*/ 23 h 173"/>
                  <a:gd name="T58" fmla="*/ 258 w 270"/>
                  <a:gd name="T59" fmla="*/ 42 h 173"/>
                  <a:gd name="T60" fmla="*/ 251 w 270"/>
                  <a:gd name="T61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173">
                    <a:moveTo>
                      <a:pt x="193" y="159"/>
                    </a:moveTo>
                    <a:lnTo>
                      <a:pt x="193" y="159"/>
                    </a:lnTo>
                    <a:cubicBezTo>
                      <a:pt x="189" y="156"/>
                      <a:pt x="177" y="149"/>
                      <a:pt x="179" y="142"/>
                    </a:cubicBezTo>
                    <a:cubicBezTo>
                      <a:pt x="179" y="138"/>
                      <a:pt x="165" y="138"/>
                      <a:pt x="156" y="133"/>
                    </a:cubicBezTo>
                    <a:cubicBezTo>
                      <a:pt x="149" y="128"/>
                      <a:pt x="151" y="110"/>
                      <a:pt x="142" y="105"/>
                    </a:cubicBezTo>
                    <a:cubicBezTo>
                      <a:pt x="133" y="100"/>
                      <a:pt x="126" y="86"/>
                      <a:pt x="137" y="86"/>
                    </a:cubicBezTo>
                    <a:cubicBezTo>
                      <a:pt x="149" y="89"/>
                      <a:pt x="149" y="82"/>
                      <a:pt x="142" y="72"/>
                    </a:cubicBezTo>
                    <a:cubicBezTo>
                      <a:pt x="133" y="65"/>
                      <a:pt x="100" y="63"/>
                      <a:pt x="100" y="49"/>
                    </a:cubicBezTo>
                    <a:cubicBezTo>
                      <a:pt x="98" y="37"/>
                      <a:pt x="40" y="9"/>
                      <a:pt x="17" y="5"/>
                    </a:cubicBezTo>
                    <a:cubicBezTo>
                      <a:pt x="12" y="2"/>
                      <a:pt x="5" y="2"/>
                      <a:pt x="0" y="0"/>
                    </a:cubicBezTo>
                    <a:lnTo>
                      <a:pt x="0" y="133"/>
                    </a:lnTo>
                    <a:cubicBezTo>
                      <a:pt x="5" y="138"/>
                      <a:pt x="14" y="140"/>
                      <a:pt x="24" y="142"/>
                    </a:cubicBezTo>
                    <a:cubicBezTo>
                      <a:pt x="51" y="142"/>
                      <a:pt x="44" y="126"/>
                      <a:pt x="49" y="126"/>
                    </a:cubicBezTo>
                    <a:cubicBezTo>
                      <a:pt x="54" y="126"/>
                      <a:pt x="56" y="119"/>
                      <a:pt x="61" y="112"/>
                    </a:cubicBezTo>
                    <a:cubicBezTo>
                      <a:pt x="68" y="105"/>
                      <a:pt x="91" y="110"/>
                      <a:pt x="105" y="121"/>
                    </a:cubicBezTo>
                    <a:cubicBezTo>
                      <a:pt x="119" y="133"/>
                      <a:pt x="137" y="166"/>
                      <a:pt x="151" y="163"/>
                    </a:cubicBezTo>
                    <a:cubicBezTo>
                      <a:pt x="168" y="159"/>
                      <a:pt x="182" y="173"/>
                      <a:pt x="195" y="170"/>
                    </a:cubicBezTo>
                    <a:cubicBezTo>
                      <a:pt x="209" y="170"/>
                      <a:pt x="198" y="159"/>
                      <a:pt x="193" y="159"/>
                    </a:cubicBezTo>
                    <a:close/>
                    <a:moveTo>
                      <a:pt x="228" y="47"/>
                    </a:moveTo>
                    <a:lnTo>
                      <a:pt x="228" y="47"/>
                    </a:lnTo>
                    <a:cubicBezTo>
                      <a:pt x="228" y="51"/>
                      <a:pt x="219" y="54"/>
                      <a:pt x="202" y="61"/>
                    </a:cubicBezTo>
                    <a:cubicBezTo>
                      <a:pt x="189" y="68"/>
                      <a:pt x="158" y="54"/>
                      <a:pt x="158" y="63"/>
                    </a:cubicBezTo>
                    <a:cubicBezTo>
                      <a:pt x="158" y="68"/>
                      <a:pt x="177" y="79"/>
                      <a:pt x="193" y="79"/>
                    </a:cubicBezTo>
                    <a:cubicBezTo>
                      <a:pt x="209" y="79"/>
                      <a:pt x="237" y="61"/>
                      <a:pt x="237" y="56"/>
                    </a:cubicBezTo>
                    <a:cubicBezTo>
                      <a:pt x="237" y="51"/>
                      <a:pt x="247" y="42"/>
                      <a:pt x="242" y="37"/>
                    </a:cubicBezTo>
                    <a:cubicBezTo>
                      <a:pt x="240" y="33"/>
                      <a:pt x="228" y="40"/>
                      <a:pt x="228" y="47"/>
                    </a:cubicBezTo>
                    <a:close/>
                    <a:moveTo>
                      <a:pt x="251" y="21"/>
                    </a:moveTo>
                    <a:lnTo>
                      <a:pt x="251" y="21"/>
                    </a:lnTo>
                    <a:cubicBezTo>
                      <a:pt x="240" y="16"/>
                      <a:pt x="233" y="12"/>
                      <a:pt x="244" y="23"/>
                    </a:cubicBezTo>
                    <a:cubicBezTo>
                      <a:pt x="256" y="35"/>
                      <a:pt x="249" y="44"/>
                      <a:pt x="258" y="42"/>
                    </a:cubicBezTo>
                    <a:cubicBezTo>
                      <a:pt x="270" y="40"/>
                      <a:pt x="261" y="28"/>
                      <a:pt x="251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7" name="Freeform 476">
                <a:extLst>
                  <a:ext uri="{FF2B5EF4-FFF2-40B4-BE49-F238E27FC236}">
                    <a16:creationId xmlns:a16="http://schemas.microsoft.com/office/drawing/2014/main" id="{E86172A0-1B49-982F-019A-D841370A60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7" y="2400"/>
                <a:ext cx="163" cy="105"/>
              </a:xfrm>
              <a:custGeom>
                <a:avLst/>
                <a:gdLst>
                  <a:gd name="T0" fmla="*/ 193 w 270"/>
                  <a:gd name="T1" fmla="*/ 159 h 173"/>
                  <a:gd name="T2" fmla="*/ 193 w 270"/>
                  <a:gd name="T3" fmla="*/ 159 h 173"/>
                  <a:gd name="T4" fmla="*/ 179 w 270"/>
                  <a:gd name="T5" fmla="*/ 142 h 173"/>
                  <a:gd name="T6" fmla="*/ 156 w 270"/>
                  <a:gd name="T7" fmla="*/ 133 h 173"/>
                  <a:gd name="T8" fmla="*/ 142 w 270"/>
                  <a:gd name="T9" fmla="*/ 105 h 173"/>
                  <a:gd name="T10" fmla="*/ 137 w 270"/>
                  <a:gd name="T11" fmla="*/ 86 h 173"/>
                  <a:gd name="T12" fmla="*/ 142 w 270"/>
                  <a:gd name="T13" fmla="*/ 72 h 173"/>
                  <a:gd name="T14" fmla="*/ 100 w 270"/>
                  <a:gd name="T15" fmla="*/ 49 h 173"/>
                  <a:gd name="T16" fmla="*/ 17 w 270"/>
                  <a:gd name="T17" fmla="*/ 5 h 173"/>
                  <a:gd name="T18" fmla="*/ 0 w 270"/>
                  <a:gd name="T19" fmla="*/ 0 h 173"/>
                  <a:gd name="T20" fmla="*/ 0 w 270"/>
                  <a:gd name="T21" fmla="*/ 133 h 173"/>
                  <a:gd name="T22" fmla="*/ 24 w 270"/>
                  <a:gd name="T23" fmla="*/ 142 h 173"/>
                  <a:gd name="T24" fmla="*/ 49 w 270"/>
                  <a:gd name="T25" fmla="*/ 126 h 173"/>
                  <a:gd name="T26" fmla="*/ 61 w 270"/>
                  <a:gd name="T27" fmla="*/ 112 h 173"/>
                  <a:gd name="T28" fmla="*/ 105 w 270"/>
                  <a:gd name="T29" fmla="*/ 121 h 173"/>
                  <a:gd name="T30" fmla="*/ 151 w 270"/>
                  <a:gd name="T31" fmla="*/ 163 h 173"/>
                  <a:gd name="T32" fmla="*/ 195 w 270"/>
                  <a:gd name="T33" fmla="*/ 170 h 173"/>
                  <a:gd name="T34" fmla="*/ 193 w 270"/>
                  <a:gd name="T35" fmla="*/ 159 h 173"/>
                  <a:gd name="T36" fmla="*/ 193 w 270"/>
                  <a:gd name="T37" fmla="*/ 159 h 173"/>
                  <a:gd name="T38" fmla="*/ 228 w 270"/>
                  <a:gd name="T39" fmla="*/ 47 h 173"/>
                  <a:gd name="T40" fmla="*/ 228 w 270"/>
                  <a:gd name="T41" fmla="*/ 47 h 173"/>
                  <a:gd name="T42" fmla="*/ 202 w 270"/>
                  <a:gd name="T43" fmla="*/ 61 h 173"/>
                  <a:gd name="T44" fmla="*/ 158 w 270"/>
                  <a:gd name="T45" fmla="*/ 63 h 173"/>
                  <a:gd name="T46" fmla="*/ 193 w 270"/>
                  <a:gd name="T47" fmla="*/ 79 h 173"/>
                  <a:gd name="T48" fmla="*/ 237 w 270"/>
                  <a:gd name="T49" fmla="*/ 56 h 173"/>
                  <a:gd name="T50" fmla="*/ 242 w 270"/>
                  <a:gd name="T51" fmla="*/ 37 h 173"/>
                  <a:gd name="T52" fmla="*/ 228 w 270"/>
                  <a:gd name="T53" fmla="*/ 47 h 173"/>
                  <a:gd name="T54" fmla="*/ 228 w 270"/>
                  <a:gd name="T55" fmla="*/ 47 h 173"/>
                  <a:gd name="T56" fmla="*/ 251 w 270"/>
                  <a:gd name="T57" fmla="*/ 21 h 173"/>
                  <a:gd name="T58" fmla="*/ 251 w 270"/>
                  <a:gd name="T59" fmla="*/ 21 h 173"/>
                  <a:gd name="T60" fmla="*/ 244 w 270"/>
                  <a:gd name="T61" fmla="*/ 23 h 173"/>
                  <a:gd name="T62" fmla="*/ 258 w 270"/>
                  <a:gd name="T63" fmla="*/ 42 h 173"/>
                  <a:gd name="T64" fmla="*/ 251 w 270"/>
                  <a:gd name="T65" fmla="*/ 21 h 173"/>
                  <a:gd name="T66" fmla="*/ 251 w 270"/>
                  <a:gd name="T67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0" h="173">
                    <a:moveTo>
                      <a:pt x="193" y="159"/>
                    </a:moveTo>
                    <a:lnTo>
                      <a:pt x="193" y="159"/>
                    </a:lnTo>
                    <a:cubicBezTo>
                      <a:pt x="189" y="156"/>
                      <a:pt x="177" y="149"/>
                      <a:pt x="179" y="142"/>
                    </a:cubicBezTo>
                    <a:cubicBezTo>
                      <a:pt x="179" y="138"/>
                      <a:pt x="165" y="138"/>
                      <a:pt x="156" y="133"/>
                    </a:cubicBezTo>
                    <a:cubicBezTo>
                      <a:pt x="149" y="128"/>
                      <a:pt x="151" y="110"/>
                      <a:pt x="142" y="105"/>
                    </a:cubicBezTo>
                    <a:cubicBezTo>
                      <a:pt x="133" y="100"/>
                      <a:pt x="126" y="86"/>
                      <a:pt x="137" y="86"/>
                    </a:cubicBezTo>
                    <a:cubicBezTo>
                      <a:pt x="149" y="89"/>
                      <a:pt x="149" y="82"/>
                      <a:pt x="142" y="72"/>
                    </a:cubicBezTo>
                    <a:cubicBezTo>
                      <a:pt x="133" y="65"/>
                      <a:pt x="100" y="63"/>
                      <a:pt x="100" y="49"/>
                    </a:cubicBezTo>
                    <a:cubicBezTo>
                      <a:pt x="98" y="37"/>
                      <a:pt x="40" y="9"/>
                      <a:pt x="17" y="5"/>
                    </a:cubicBezTo>
                    <a:cubicBezTo>
                      <a:pt x="12" y="2"/>
                      <a:pt x="5" y="2"/>
                      <a:pt x="0" y="0"/>
                    </a:cubicBezTo>
                    <a:lnTo>
                      <a:pt x="0" y="133"/>
                    </a:lnTo>
                    <a:cubicBezTo>
                      <a:pt x="5" y="138"/>
                      <a:pt x="14" y="140"/>
                      <a:pt x="24" y="142"/>
                    </a:cubicBezTo>
                    <a:cubicBezTo>
                      <a:pt x="51" y="142"/>
                      <a:pt x="44" y="126"/>
                      <a:pt x="49" y="126"/>
                    </a:cubicBezTo>
                    <a:cubicBezTo>
                      <a:pt x="54" y="126"/>
                      <a:pt x="56" y="119"/>
                      <a:pt x="61" y="112"/>
                    </a:cubicBezTo>
                    <a:cubicBezTo>
                      <a:pt x="68" y="105"/>
                      <a:pt x="91" y="110"/>
                      <a:pt x="105" y="121"/>
                    </a:cubicBezTo>
                    <a:cubicBezTo>
                      <a:pt x="119" y="133"/>
                      <a:pt x="137" y="166"/>
                      <a:pt x="151" y="163"/>
                    </a:cubicBezTo>
                    <a:cubicBezTo>
                      <a:pt x="168" y="159"/>
                      <a:pt x="182" y="173"/>
                      <a:pt x="195" y="170"/>
                    </a:cubicBezTo>
                    <a:cubicBezTo>
                      <a:pt x="209" y="170"/>
                      <a:pt x="198" y="159"/>
                      <a:pt x="193" y="159"/>
                    </a:cubicBezTo>
                    <a:lnTo>
                      <a:pt x="193" y="159"/>
                    </a:lnTo>
                    <a:close/>
                    <a:moveTo>
                      <a:pt x="228" y="47"/>
                    </a:moveTo>
                    <a:lnTo>
                      <a:pt x="228" y="47"/>
                    </a:lnTo>
                    <a:cubicBezTo>
                      <a:pt x="228" y="51"/>
                      <a:pt x="219" y="54"/>
                      <a:pt x="202" y="61"/>
                    </a:cubicBezTo>
                    <a:cubicBezTo>
                      <a:pt x="189" y="68"/>
                      <a:pt x="158" y="54"/>
                      <a:pt x="158" y="63"/>
                    </a:cubicBezTo>
                    <a:cubicBezTo>
                      <a:pt x="158" y="68"/>
                      <a:pt x="177" y="79"/>
                      <a:pt x="193" y="79"/>
                    </a:cubicBezTo>
                    <a:cubicBezTo>
                      <a:pt x="209" y="79"/>
                      <a:pt x="237" y="61"/>
                      <a:pt x="237" y="56"/>
                    </a:cubicBezTo>
                    <a:cubicBezTo>
                      <a:pt x="237" y="51"/>
                      <a:pt x="247" y="42"/>
                      <a:pt x="242" y="37"/>
                    </a:cubicBezTo>
                    <a:cubicBezTo>
                      <a:pt x="240" y="33"/>
                      <a:pt x="228" y="40"/>
                      <a:pt x="228" y="47"/>
                    </a:cubicBezTo>
                    <a:lnTo>
                      <a:pt x="228" y="47"/>
                    </a:lnTo>
                    <a:close/>
                    <a:moveTo>
                      <a:pt x="251" y="21"/>
                    </a:moveTo>
                    <a:lnTo>
                      <a:pt x="251" y="21"/>
                    </a:lnTo>
                    <a:cubicBezTo>
                      <a:pt x="240" y="16"/>
                      <a:pt x="233" y="12"/>
                      <a:pt x="244" y="23"/>
                    </a:cubicBezTo>
                    <a:cubicBezTo>
                      <a:pt x="256" y="35"/>
                      <a:pt x="249" y="44"/>
                      <a:pt x="258" y="42"/>
                    </a:cubicBezTo>
                    <a:cubicBezTo>
                      <a:pt x="270" y="40"/>
                      <a:pt x="261" y="28"/>
                      <a:pt x="251" y="21"/>
                    </a:cubicBezTo>
                    <a:lnTo>
                      <a:pt x="251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8" name="Freeform 477">
                <a:extLst>
                  <a:ext uri="{FF2B5EF4-FFF2-40B4-BE49-F238E27FC236}">
                    <a16:creationId xmlns:a16="http://schemas.microsoft.com/office/drawing/2014/main" id="{6E93EF6C-A3F3-0149-BAB4-03CA3B757D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7" y="2400"/>
                <a:ext cx="163" cy="105"/>
              </a:xfrm>
              <a:custGeom>
                <a:avLst/>
                <a:gdLst>
                  <a:gd name="T0" fmla="*/ 193 w 270"/>
                  <a:gd name="T1" fmla="*/ 159 h 173"/>
                  <a:gd name="T2" fmla="*/ 193 w 270"/>
                  <a:gd name="T3" fmla="*/ 159 h 173"/>
                  <a:gd name="T4" fmla="*/ 179 w 270"/>
                  <a:gd name="T5" fmla="*/ 142 h 173"/>
                  <a:gd name="T6" fmla="*/ 156 w 270"/>
                  <a:gd name="T7" fmla="*/ 133 h 173"/>
                  <a:gd name="T8" fmla="*/ 142 w 270"/>
                  <a:gd name="T9" fmla="*/ 105 h 173"/>
                  <a:gd name="T10" fmla="*/ 137 w 270"/>
                  <a:gd name="T11" fmla="*/ 86 h 173"/>
                  <a:gd name="T12" fmla="*/ 142 w 270"/>
                  <a:gd name="T13" fmla="*/ 72 h 173"/>
                  <a:gd name="T14" fmla="*/ 100 w 270"/>
                  <a:gd name="T15" fmla="*/ 49 h 173"/>
                  <a:gd name="T16" fmla="*/ 17 w 270"/>
                  <a:gd name="T17" fmla="*/ 5 h 173"/>
                  <a:gd name="T18" fmla="*/ 0 w 270"/>
                  <a:gd name="T19" fmla="*/ 0 h 173"/>
                  <a:gd name="T20" fmla="*/ 0 w 270"/>
                  <a:gd name="T21" fmla="*/ 133 h 173"/>
                  <a:gd name="T22" fmla="*/ 24 w 270"/>
                  <a:gd name="T23" fmla="*/ 142 h 173"/>
                  <a:gd name="T24" fmla="*/ 49 w 270"/>
                  <a:gd name="T25" fmla="*/ 126 h 173"/>
                  <a:gd name="T26" fmla="*/ 61 w 270"/>
                  <a:gd name="T27" fmla="*/ 112 h 173"/>
                  <a:gd name="T28" fmla="*/ 105 w 270"/>
                  <a:gd name="T29" fmla="*/ 121 h 173"/>
                  <a:gd name="T30" fmla="*/ 151 w 270"/>
                  <a:gd name="T31" fmla="*/ 163 h 173"/>
                  <a:gd name="T32" fmla="*/ 195 w 270"/>
                  <a:gd name="T33" fmla="*/ 170 h 173"/>
                  <a:gd name="T34" fmla="*/ 193 w 270"/>
                  <a:gd name="T35" fmla="*/ 159 h 173"/>
                  <a:gd name="T36" fmla="*/ 228 w 270"/>
                  <a:gd name="T37" fmla="*/ 47 h 173"/>
                  <a:gd name="T38" fmla="*/ 228 w 270"/>
                  <a:gd name="T39" fmla="*/ 47 h 173"/>
                  <a:gd name="T40" fmla="*/ 202 w 270"/>
                  <a:gd name="T41" fmla="*/ 61 h 173"/>
                  <a:gd name="T42" fmla="*/ 158 w 270"/>
                  <a:gd name="T43" fmla="*/ 63 h 173"/>
                  <a:gd name="T44" fmla="*/ 193 w 270"/>
                  <a:gd name="T45" fmla="*/ 79 h 173"/>
                  <a:gd name="T46" fmla="*/ 237 w 270"/>
                  <a:gd name="T47" fmla="*/ 56 h 173"/>
                  <a:gd name="T48" fmla="*/ 242 w 270"/>
                  <a:gd name="T49" fmla="*/ 37 h 173"/>
                  <a:gd name="T50" fmla="*/ 228 w 270"/>
                  <a:gd name="T51" fmla="*/ 47 h 173"/>
                  <a:gd name="T52" fmla="*/ 251 w 270"/>
                  <a:gd name="T53" fmla="*/ 21 h 173"/>
                  <a:gd name="T54" fmla="*/ 251 w 270"/>
                  <a:gd name="T55" fmla="*/ 21 h 173"/>
                  <a:gd name="T56" fmla="*/ 244 w 270"/>
                  <a:gd name="T57" fmla="*/ 23 h 173"/>
                  <a:gd name="T58" fmla="*/ 258 w 270"/>
                  <a:gd name="T59" fmla="*/ 42 h 173"/>
                  <a:gd name="T60" fmla="*/ 251 w 270"/>
                  <a:gd name="T61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0" h="173">
                    <a:moveTo>
                      <a:pt x="193" y="159"/>
                    </a:moveTo>
                    <a:lnTo>
                      <a:pt x="193" y="159"/>
                    </a:lnTo>
                    <a:cubicBezTo>
                      <a:pt x="189" y="156"/>
                      <a:pt x="177" y="149"/>
                      <a:pt x="179" y="142"/>
                    </a:cubicBezTo>
                    <a:cubicBezTo>
                      <a:pt x="179" y="138"/>
                      <a:pt x="165" y="138"/>
                      <a:pt x="156" y="133"/>
                    </a:cubicBezTo>
                    <a:cubicBezTo>
                      <a:pt x="149" y="128"/>
                      <a:pt x="151" y="110"/>
                      <a:pt x="142" y="105"/>
                    </a:cubicBezTo>
                    <a:cubicBezTo>
                      <a:pt x="133" y="100"/>
                      <a:pt x="126" y="86"/>
                      <a:pt x="137" y="86"/>
                    </a:cubicBezTo>
                    <a:cubicBezTo>
                      <a:pt x="149" y="89"/>
                      <a:pt x="149" y="82"/>
                      <a:pt x="142" y="72"/>
                    </a:cubicBezTo>
                    <a:cubicBezTo>
                      <a:pt x="133" y="65"/>
                      <a:pt x="100" y="63"/>
                      <a:pt x="100" y="49"/>
                    </a:cubicBezTo>
                    <a:cubicBezTo>
                      <a:pt x="98" y="37"/>
                      <a:pt x="40" y="9"/>
                      <a:pt x="17" y="5"/>
                    </a:cubicBezTo>
                    <a:cubicBezTo>
                      <a:pt x="12" y="2"/>
                      <a:pt x="5" y="2"/>
                      <a:pt x="0" y="0"/>
                    </a:cubicBezTo>
                    <a:lnTo>
                      <a:pt x="0" y="133"/>
                    </a:lnTo>
                    <a:cubicBezTo>
                      <a:pt x="5" y="138"/>
                      <a:pt x="14" y="140"/>
                      <a:pt x="24" y="142"/>
                    </a:cubicBezTo>
                    <a:cubicBezTo>
                      <a:pt x="51" y="142"/>
                      <a:pt x="44" y="126"/>
                      <a:pt x="49" y="126"/>
                    </a:cubicBezTo>
                    <a:cubicBezTo>
                      <a:pt x="54" y="126"/>
                      <a:pt x="56" y="119"/>
                      <a:pt x="61" y="112"/>
                    </a:cubicBezTo>
                    <a:cubicBezTo>
                      <a:pt x="68" y="105"/>
                      <a:pt x="91" y="110"/>
                      <a:pt x="105" y="121"/>
                    </a:cubicBezTo>
                    <a:cubicBezTo>
                      <a:pt x="119" y="133"/>
                      <a:pt x="137" y="166"/>
                      <a:pt x="151" y="163"/>
                    </a:cubicBezTo>
                    <a:cubicBezTo>
                      <a:pt x="168" y="159"/>
                      <a:pt x="182" y="173"/>
                      <a:pt x="195" y="170"/>
                    </a:cubicBezTo>
                    <a:cubicBezTo>
                      <a:pt x="209" y="170"/>
                      <a:pt x="198" y="159"/>
                      <a:pt x="193" y="159"/>
                    </a:cubicBezTo>
                    <a:close/>
                    <a:moveTo>
                      <a:pt x="228" y="47"/>
                    </a:moveTo>
                    <a:lnTo>
                      <a:pt x="228" y="47"/>
                    </a:lnTo>
                    <a:cubicBezTo>
                      <a:pt x="228" y="51"/>
                      <a:pt x="219" y="54"/>
                      <a:pt x="202" y="61"/>
                    </a:cubicBezTo>
                    <a:cubicBezTo>
                      <a:pt x="189" y="68"/>
                      <a:pt x="158" y="54"/>
                      <a:pt x="158" y="63"/>
                    </a:cubicBezTo>
                    <a:cubicBezTo>
                      <a:pt x="158" y="68"/>
                      <a:pt x="177" y="79"/>
                      <a:pt x="193" y="79"/>
                    </a:cubicBezTo>
                    <a:cubicBezTo>
                      <a:pt x="209" y="79"/>
                      <a:pt x="237" y="61"/>
                      <a:pt x="237" y="56"/>
                    </a:cubicBezTo>
                    <a:cubicBezTo>
                      <a:pt x="237" y="51"/>
                      <a:pt x="247" y="42"/>
                      <a:pt x="242" y="37"/>
                    </a:cubicBezTo>
                    <a:cubicBezTo>
                      <a:pt x="240" y="33"/>
                      <a:pt x="228" y="40"/>
                      <a:pt x="228" y="47"/>
                    </a:cubicBezTo>
                    <a:close/>
                    <a:moveTo>
                      <a:pt x="251" y="21"/>
                    </a:moveTo>
                    <a:lnTo>
                      <a:pt x="251" y="21"/>
                    </a:lnTo>
                    <a:cubicBezTo>
                      <a:pt x="240" y="16"/>
                      <a:pt x="233" y="12"/>
                      <a:pt x="244" y="23"/>
                    </a:cubicBezTo>
                    <a:cubicBezTo>
                      <a:pt x="256" y="35"/>
                      <a:pt x="249" y="44"/>
                      <a:pt x="258" y="42"/>
                    </a:cubicBezTo>
                    <a:cubicBezTo>
                      <a:pt x="270" y="40"/>
                      <a:pt x="261" y="28"/>
                      <a:pt x="251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99" name="Freeform 478">
                <a:extLst>
                  <a:ext uri="{FF2B5EF4-FFF2-40B4-BE49-F238E27FC236}">
                    <a16:creationId xmlns:a16="http://schemas.microsoft.com/office/drawing/2014/main" id="{7A4C0CF2-5E07-35C4-8EAC-E5C8DFE29F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7" y="2400"/>
                <a:ext cx="163" cy="105"/>
              </a:xfrm>
              <a:custGeom>
                <a:avLst/>
                <a:gdLst>
                  <a:gd name="T0" fmla="*/ 193 w 270"/>
                  <a:gd name="T1" fmla="*/ 159 h 173"/>
                  <a:gd name="T2" fmla="*/ 193 w 270"/>
                  <a:gd name="T3" fmla="*/ 159 h 173"/>
                  <a:gd name="T4" fmla="*/ 179 w 270"/>
                  <a:gd name="T5" fmla="*/ 142 h 173"/>
                  <a:gd name="T6" fmla="*/ 156 w 270"/>
                  <a:gd name="T7" fmla="*/ 133 h 173"/>
                  <a:gd name="T8" fmla="*/ 142 w 270"/>
                  <a:gd name="T9" fmla="*/ 105 h 173"/>
                  <a:gd name="T10" fmla="*/ 137 w 270"/>
                  <a:gd name="T11" fmla="*/ 86 h 173"/>
                  <a:gd name="T12" fmla="*/ 142 w 270"/>
                  <a:gd name="T13" fmla="*/ 72 h 173"/>
                  <a:gd name="T14" fmla="*/ 100 w 270"/>
                  <a:gd name="T15" fmla="*/ 49 h 173"/>
                  <a:gd name="T16" fmla="*/ 17 w 270"/>
                  <a:gd name="T17" fmla="*/ 5 h 173"/>
                  <a:gd name="T18" fmla="*/ 0 w 270"/>
                  <a:gd name="T19" fmla="*/ 0 h 173"/>
                  <a:gd name="T20" fmla="*/ 0 w 270"/>
                  <a:gd name="T21" fmla="*/ 133 h 173"/>
                  <a:gd name="T22" fmla="*/ 24 w 270"/>
                  <a:gd name="T23" fmla="*/ 142 h 173"/>
                  <a:gd name="T24" fmla="*/ 49 w 270"/>
                  <a:gd name="T25" fmla="*/ 126 h 173"/>
                  <a:gd name="T26" fmla="*/ 61 w 270"/>
                  <a:gd name="T27" fmla="*/ 112 h 173"/>
                  <a:gd name="T28" fmla="*/ 105 w 270"/>
                  <a:gd name="T29" fmla="*/ 121 h 173"/>
                  <a:gd name="T30" fmla="*/ 151 w 270"/>
                  <a:gd name="T31" fmla="*/ 163 h 173"/>
                  <a:gd name="T32" fmla="*/ 195 w 270"/>
                  <a:gd name="T33" fmla="*/ 170 h 173"/>
                  <a:gd name="T34" fmla="*/ 193 w 270"/>
                  <a:gd name="T35" fmla="*/ 159 h 173"/>
                  <a:gd name="T36" fmla="*/ 193 w 270"/>
                  <a:gd name="T37" fmla="*/ 159 h 173"/>
                  <a:gd name="T38" fmla="*/ 228 w 270"/>
                  <a:gd name="T39" fmla="*/ 47 h 173"/>
                  <a:gd name="T40" fmla="*/ 228 w 270"/>
                  <a:gd name="T41" fmla="*/ 47 h 173"/>
                  <a:gd name="T42" fmla="*/ 202 w 270"/>
                  <a:gd name="T43" fmla="*/ 61 h 173"/>
                  <a:gd name="T44" fmla="*/ 158 w 270"/>
                  <a:gd name="T45" fmla="*/ 63 h 173"/>
                  <a:gd name="T46" fmla="*/ 193 w 270"/>
                  <a:gd name="T47" fmla="*/ 79 h 173"/>
                  <a:gd name="T48" fmla="*/ 237 w 270"/>
                  <a:gd name="T49" fmla="*/ 56 h 173"/>
                  <a:gd name="T50" fmla="*/ 242 w 270"/>
                  <a:gd name="T51" fmla="*/ 37 h 173"/>
                  <a:gd name="T52" fmla="*/ 228 w 270"/>
                  <a:gd name="T53" fmla="*/ 47 h 173"/>
                  <a:gd name="T54" fmla="*/ 228 w 270"/>
                  <a:gd name="T55" fmla="*/ 47 h 173"/>
                  <a:gd name="T56" fmla="*/ 251 w 270"/>
                  <a:gd name="T57" fmla="*/ 21 h 173"/>
                  <a:gd name="T58" fmla="*/ 251 w 270"/>
                  <a:gd name="T59" fmla="*/ 21 h 173"/>
                  <a:gd name="T60" fmla="*/ 244 w 270"/>
                  <a:gd name="T61" fmla="*/ 23 h 173"/>
                  <a:gd name="T62" fmla="*/ 258 w 270"/>
                  <a:gd name="T63" fmla="*/ 42 h 173"/>
                  <a:gd name="T64" fmla="*/ 251 w 270"/>
                  <a:gd name="T65" fmla="*/ 21 h 173"/>
                  <a:gd name="T66" fmla="*/ 251 w 270"/>
                  <a:gd name="T67" fmla="*/ 2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0" h="173">
                    <a:moveTo>
                      <a:pt x="193" y="159"/>
                    </a:moveTo>
                    <a:lnTo>
                      <a:pt x="193" y="159"/>
                    </a:lnTo>
                    <a:cubicBezTo>
                      <a:pt x="189" y="156"/>
                      <a:pt x="177" y="149"/>
                      <a:pt x="179" y="142"/>
                    </a:cubicBezTo>
                    <a:cubicBezTo>
                      <a:pt x="179" y="138"/>
                      <a:pt x="165" y="138"/>
                      <a:pt x="156" y="133"/>
                    </a:cubicBezTo>
                    <a:cubicBezTo>
                      <a:pt x="149" y="128"/>
                      <a:pt x="151" y="110"/>
                      <a:pt x="142" y="105"/>
                    </a:cubicBezTo>
                    <a:cubicBezTo>
                      <a:pt x="133" y="100"/>
                      <a:pt x="126" y="86"/>
                      <a:pt x="137" y="86"/>
                    </a:cubicBezTo>
                    <a:cubicBezTo>
                      <a:pt x="149" y="89"/>
                      <a:pt x="149" y="82"/>
                      <a:pt x="142" y="72"/>
                    </a:cubicBezTo>
                    <a:cubicBezTo>
                      <a:pt x="133" y="65"/>
                      <a:pt x="100" y="63"/>
                      <a:pt x="100" y="49"/>
                    </a:cubicBezTo>
                    <a:cubicBezTo>
                      <a:pt x="98" y="37"/>
                      <a:pt x="40" y="9"/>
                      <a:pt x="17" y="5"/>
                    </a:cubicBezTo>
                    <a:cubicBezTo>
                      <a:pt x="12" y="2"/>
                      <a:pt x="5" y="2"/>
                      <a:pt x="0" y="0"/>
                    </a:cubicBezTo>
                    <a:lnTo>
                      <a:pt x="0" y="133"/>
                    </a:lnTo>
                    <a:cubicBezTo>
                      <a:pt x="5" y="138"/>
                      <a:pt x="14" y="140"/>
                      <a:pt x="24" y="142"/>
                    </a:cubicBezTo>
                    <a:cubicBezTo>
                      <a:pt x="51" y="142"/>
                      <a:pt x="44" y="126"/>
                      <a:pt x="49" y="126"/>
                    </a:cubicBezTo>
                    <a:cubicBezTo>
                      <a:pt x="54" y="126"/>
                      <a:pt x="56" y="119"/>
                      <a:pt x="61" y="112"/>
                    </a:cubicBezTo>
                    <a:cubicBezTo>
                      <a:pt x="68" y="105"/>
                      <a:pt x="91" y="110"/>
                      <a:pt x="105" y="121"/>
                    </a:cubicBezTo>
                    <a:cubicBezTo>
                      <a:pt x="119" y="133"/>
                      <a:pt x="137" y="166"/>
                      <a:pt x="151" y="163"/>
                    </a:cubicBezTo>
                    <a:cubicBezTo>
                      <a:pt x="168" y="159"/>
                      <a:pt x="182" y="173"/>
                      <a:pt x="195" y="170"/>
                    </a:cubicBezTo>
                    <a:cubicBezTo>
                      <a:pt x="209" y="170"/>
                      <a:pt x="198" y="159"/>
                      <a:pt x="193" y="159"/>
                    </a:cubicBezTo>
                    <a:lnTo>
                      <a:pt x="193" y="159"/>
                    </a:lnTo>
                    <a:close/>
                    <a:moveTo>
                      <a:pt x="228" y="47"/>
                    </a:moveTo>
                    <a:lnTo>
                      <a:pt x="228" y="47"/>
                    </a:lnTo>
                    <a:cubicBezTo>
                      <a:pt x="228" y="51"/>
                      <a:pt x="219" y="54"/>
                      <a:pt x="202" y="61"/>
                    </a:cubicBezTo>
                    <a:cubicBezTo>
                      <a:pt x="189" y="68"/>
                      <a:pt x="158" y="54"/>
                      <a:pt x="158" y="63"/>
                    </a:cubicBezTo>
                    <a:cubicBezTo>
                      <a:pt x="158" y="68"/>
                      <a:pt x="177" y="79"/>
                      <a:pt x="193" y="79"/>
                    </a:cubicBezTo>
                    <a:cubicBezTo>
                      <a:pt x="209" y="79"/>
                      <a:pt x="237" y="61"/>
                      <a:pt x="237" y="56"/>
                    </a:cubicBezTo>
                    <a:cubicBezTo>
                      <a:pt x="237" y="51"/>
                      <a:pt x="247" y="42"/>
                      <a:pt x="242" y="37"/>
                    </a:cubicBezTo>
                    <a:cubicBezTo>
                      <a:pt x="240" y="33"/>
                      <a:pt x="228" y="40"/>
                      <a:pt x="228" y="47"/>
                    </a:cubicBezTo>
                    <a:lnTo>
                      <a:pt x="228" y="47"/>
                    </a:lnTo>
                    <a:close/>
                    <a:moveTo>
                      <a:pt x="251" y="21"/>
                    </a:moveTo>
                    <a:lnTo>
                      <a:pt x="251" y="21"/>
                    </a:lnTo>
                    <a:cubicBezTo>
                      <a:pt x="240" y="16"/>
                      <a:pt x="233" y="12"/>
                      <a:pt x="244" y="23"/>
                    </a:cubicBezTo>
                    <a:cubicBezTo>
                      <a:pt x="256" y="35"/>
                      <a:pt x="249" y="44"/>
                      <a:pt x="258" y="42"/>
                    </a:cubicBezTo>
                    <a:cubicBezTo>
                      <a:pt x="270" y="40"/>
                      <a:pt x="261" y="28"/>
                      <a:pt x="251" y="21"/>
                    </a:cubicBezTo>
                    <a:lnTo>
                      <a:pt x="251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0" name="Freeform 479">
                <a:extLst>
                  <a:ext uri="{FF2B5EF4-FFF2-40B4-BE49-F238E27FC236}">
                    <a16:creationId xmlns:a16="http://schemas.microsoft.com/office/drawing/2014/main" id="{31484327-4CD2-14AF-DA77-DDCFC073A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239"/>
                <a:ext cx="28" cy="52"/>
              </a:xfrm>
              <a:custGeom>
                <a:avLst/>
                <a:gdLst>
                  <a:gd name="T0" fmla="*/ 11 w 46"/>
                  <a:gd name="T1" fmla="*/ 0 h 86"/>
                  <a:gd name="T2" fmla="*/ 11 w 46"/>
                  <a:gd name="T3" fmla="*/ 0 h 86"/>
                  <a:gd name="T4" fmla="*/ 4 w 46"/>
                  <a:gd name="T5" fmla="*/ 18 h 86"/>
                  <a:gd name="T6" fmla="*/ 2 w 46"/>
                  <a:gd name="T7" fmla="*/ 49 h 86"/>
                  <a:gd name="T8" fmla="*/ 14 w 46"/>
                  <a:gd name="T9" fmla="*/ 79 h 86"/>
                  <a:gd name="T10" fmla="*/ 46 w 46"/>
                  <a:gd name="T11" fmla="*/ 49 h 86"/>
                  <a:gd name="T12" fmla="*/ 11 w 46"/>
                  <a:gd name="T1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86">
                    <a:moveTo>
                      <a:pt x="11" y="0"/>
                    </a:moveTo>
                    <a:lnTo>
                      <a:pt x="11" y="0"/>
                    </a:lnTo>
                    <a:cubicBezTo>
                      <a:pt x="4" y="0"/>
                      <a:pt x="7" y="11"/>
                      <a:pt x="4" y="18"/>
                    </a:cubicBezTo>
                    <a:cubicBezTo>
                      <a:pt x="0" y="28"/>
                      <a:pt x="2" y="35"/>
                      <a:pt x="2" y="49"/>
                    </a:cubicBezTo>
                    <a:cubicBezTo>
                      <a:pt x="4" y="60"/>
                      <a:pt x="2" y="72"/>
                      <a:pt x="14" y="79"/>
                    </a:cubicBezTo>
                    <a:cubicBezTo>
                      <a:pt x="25" y="86"/>
                      <a:pt x="44" y="67"/>
                      <a:pt x="46" y="49"/>
                    </a:cubicBezTo>
                    <a:cubicBezTo>
                      <a:pt x="46" y="32"/>
                      <a:pt x="16" y="0"/>
                      <a:pt x="11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1" name="Freeform 480">
                <a:extLst>
                  <a:ext uri="{FF2B5EF4-FFF2-40B4-BE49-F238E27FC236}">
                    <a16:creationId xmlns:a16="http://schemas.microsoft.com/office/drawing/2014/main" id="{C8E5F773-9130-7953-D9D8-EB8F6E2DD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239"/>
                <a:ext cx="28" cy="52"/>
              </a:xfrm>
              <a:custGeom>
                <a:avLst/>
                <a:gdLst>
                  <a:gd name="T0" fmla="*/ 11 w 46"/>
                  <a:gd name="T1" fmla="*/ 0 h 86"/>
                  <a:gd name="T2" fmla="*/ 11 w 46"/>
                  <a:gd name="T3" fmla="*/ 0 h 86"/>
                  <a:gd name="T4" fmla="*/ 4 w 46"/>
                  <a:gd name="T5" fmla="*/ 18 h 86"/>
                  <a:gd name="T6" fmla="*/ 2 w 46"/>
                  <a:gd name="T7" fmla="*/ 49 h 86"/>
                  <a:gd name="T8" fmla="*/ 14 w 46"/>
                  <a:gd name="T9" fmla="*/ 79 h 86"/>
                  <a:gd name="T10" fmla="*/ 46 w 46"/>
                  <a:gd name="T11" fmla="*/ 49 h 86"/>
                  <a:gd name="T12" fmla="*/ 11 w 46"/>
                  <a:gd name="T13" fmla="*/ 0 h 86"/>
                  <a:gd name="T14" fmla="*/ 11 w 46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86">
                    <a:moveTo>
                      <a:pt x="11" y="0"/>
                    </a:moveTo>
                    <a:lnTo>
                      <a:pt x="11" y="0"/>
                    </a:lnTo>
                    <a:cubicBezTo>
                      <a:pt x="4" y="0"/>
                      <a:pt x="7" y="11"/>
                      <a:pt x="4" y="18"/>
                    </a:cubicBezTo>
                    <a:cubicBezTo>
                      <a:pt x="0" y="28"/>
                      <a:pt x="2" y="35"/>
                      <a:pt x="2" y="49"/>
                    </a:cubicBezTo>
                    <a:cubicBezTo>
                      <a:pt x="4" y="60"/>
                      <a:pt x="2" y="72"/>
                      <a:pt x="14" y="79"/>
                    </a:cubicBezTo>
                    <a:cubicBezTo>
                      <a:pt x="25" y="86"/>
                      <a:pt x="44" y="67"/>
                      <a:pt x="46" y="49"/>
                    </a:cubicBezTo>
                    <a:cubicBezTo>
                      <a:pt x="46" y="32"/>
                      <a:pt x="16" y="0"/>
                      <a:pt x="11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2" name="Freeform 481">
                <a:extLst>
                  <a:ext uri="{FF2B5EF4-FFF2-40B4-BE49-F238E27FC236}">
                    <a16:creationId xmlns:a16="http://schemas.microsoft.com/office/drawing/2014/main" id="{2E67F49C-F4F0-EF42-E973-B6C427D91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239"/>
                <a:ext cx="28" cy="52"/>
              </a:xfrm>
              <a:custGeom>
                <a:avLst/>
                <a:gdLst>
                  <a:gd name="T0" fmla="*/ 11 w 46"/>
                  <a:gd name="T1" fmla="*/ 0 h 86"/>
                  <a:gd name="T2" fmla="*/ 11 w 46"/>
                  <a:gd name="T3" fmla="*/ 0 h 86"/>
                  <a:gd name="T4" fmla="*/ 4 w 46"/>
                  <a:gd name="T5" fmla="*/ 18 h 86"/>
                  <a:gd name="T6" fmla="*/ 2 w 46"/>
                  <a:gd name="T7" fmla="*/ 49 h 86"/>
                  <a:gd name="T8" fmla="*/ 14 w 46"/>
                  <a:gd name="T9" fmla="*/ 79 h 86"/>
                  <a:gd name="T10" fmla="*/ 46 w 46"/>
                  <a:gd name="T11" fmla="*/ 49 h 86"/>
                  <a:gd name="T12" fmla="*/ 11 w 46"/>
                  <a:gd name="T1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86">
                    <a:moveTo>
                      <a:pt x="11" y="0"/>
                    </a:moveTo>
                    <a:lnTo>
                      <a:pt x="11" y="0"/>
                    </a:lnTo>
                    <a:cubicBezTo>
                      <a:pt x="4" y="0"/>
                      <a:pt x="7" y="11"/>
                      <a:pt x="4" y="18"/>
                    </a:cubicBezTo>
                    <a:cubicBezTo>
                      <a:pt x="0" y="28"/>
                      <a:pt x="2" y="35"/>
                      <a:pt x="2" y="49"/>
                    </a:cubicBezTo>
                    <a:cubicBezTo>
                      <a:pt x="4" y="60"/>
                      <a:pt x="2" y="72"/>
                      <a:pt x="14" y="79"/>
                    </a:cubicBezTo>
                    <a:cubicBezTo>
                      <a:pt x="25" y="86"/>
                      <a:pt x="44" y="67"/>
                      <a:pt x="46" y="49"/>
                    </a:cubicBezTo>
                    <a:cubicBezTo>
                      <a:pt x="46" y="32"/>
                      <a:pt x="16" y="0"/>
                      <a:pt x="11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3" name="Freeform 482">
                <a:extLst>
                  <a:ext uri="{FF2B5EF4-FFF2-40B4-BE49-F238E27FC236}">
                    <a16:creationId xmlns:a16="http://schemas.microsoft.com/office/drawing/2014/main" id="{9CB28544-0B14-D464-3547-53A8E1D01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239"/>
                <a:ext cx="28" cy="52"/>
              </a:xfrm>
              <a:custGeom>
                <a:avLst/>
                <a:gdLst>
                  <a:gd name="T0" fmla="*/ 11 w 46"/>
                  <a:gd name="T1" fmla="*/ 0 h 86"/>
                  <a:gd name="T2" fmla="*/ 11 w 46"/>
                  <a:gd name="T3" fmla="*/ 0 h 86"/>
                  <a:gd name="T4" fmla="*/ 4 w 46"/>
                  <a:gd name="T5" fmla="*/ 18 h 86"/>
                  <a:gd name="T6" fmla="*/ 2 w 46"/>
                  <a:gd name="T7" fmla="*/ 49 h 86"/>
                  <a:gd name="T8" fmla="*/ 14 w 46"/>
                  <a:gd name="T9" fmla="*/ 79 h 86"/>
                  <a:gd name="T10" fmla="*/ 46 w 46"/>
                  <a:gd name="T11" fmla="*/ 49 h 86"/>
                  <a:gd name="T12" fmla="*/ 11 w 46"/>
                  <a:gd name="T13" fmla="*/ 0 h 86"/>
                  <a:gd name="T14" fmla="*/ 11 w 46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86">
                    <a:moveTo>
                      <a:pt x="11" y="0"/>
                    </a:moveTo>
                    <a:lnTo>
                      <a:pt x="11" y="0"/>
                    </a:lnTo>
                    <a:cubicBezTo>
                      <a:pt x="4" y="0"/>
                      <a:pt x="7" y="11"/>
                      <a:pt x="4" y="18"/>
                    </a:cubicBezTo>
                    <a:cubicBezTo>
                      <a:pt x="0" y="28"/>
                      <a:pt x="2" y="35"/>
                      <a:pt x="2" y="49"/>
                    </a:cubicBezTo>
                    <a:cubicBezTo>
                      <a:pt x="4" y="60"/>
                      <a:pt x="2" y="72"/>
                      <a:pt x="14" y="79"/>
                    </a:cubicBezTo>
                    <a:cubicBezTo>
                      <a:pt x="25" y="86"/>
                      <a:pt x="44" y="67"/>
                      <a:pt x="46" y="49"/>
                    </a:cubicBezTo>
                    <a:cubicBezTo>
                      <a:pt x="46" y="32"/>
                      <a:pt x="16" y="0"/>
                      <a:pt x="11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4" name="Freeform 483">
                <a:extLst>
                  <a:ext uri="{FF2B5EF4-FFF2-40B4-BE49-F238E27FC236}">
                    <a16:creationId xmlns:a16="http://schemas.microsoft.com/office/drawing/2014/main" id="{A8B1696B-A4A9-18F4-6133-8EFC54A2F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513"/>
                <a:ext cx="95" cy="188"/>
              </a:xfrm>
              <a:custGeom>
                <a:avLst/>
                <a:gdLst>
                  <a:gd name="T0" fmla="*/ 133 w 158"/>
                  <a:gd name="T1" fmla="*/ 9 h 312"/>
                  <a:gd name="T2" fmla="*/ 133 w 158"/>
                  <a:gd name="T3" fmla="*/ 9 h 312"/>
                  <a:gd name="T4" fmla="*/ 126 w 158"/>
                  <a:gd name="T5" fmla="*/ 16 h 312"/>
                  <a:gd name="T6" fmla="*/ 121 w 158"/>
                  <a:gd name="T7" fmla="*/ 30 h 312"/>
                  <a:gd name="T8" fmla="*/ 109 w 158"/>
                  <a:gd name="T9" fmla="*/ 39 h 312"/>
                  <a:gd name="T10" fmla="*/ 98 w 158"/>
                  <a:gd name="T11" fmla="*/ 49 h 312"/>
                  <a:gd name="T12" fmla="*/ 98 w 158"/>
                  <a:gd name="T13" fmla="*/ 60 h 312"/>
                  <a:gd name="T14" fmla="*/ 82 w 158"/>
                  <a:gd name="T15" fmla="*/ 74 h 312"/>
                  <a:gd name="T16" fmla="*/ 54 w 158"/>
                  <a:gd name="T17" fmla="*/ 88 h 312"/>
                  <a:gd name="T18" fmla="*/ 26 w 158"/>
                  <a:gd name="T19" fmla="*/ 93 h 312"/>
                  <a:gd name="T20" fmla="*/ 16 w 158"/>
                  <a:gd name="T21" fmla="*/ 123 h 312"/>
                  <a:gd name="T22" fmla="*/ 19 w 158"/>
                  <a:gd name="T23" fmla="*/ 161 h 312"/>
                  <a:gd name="T24" fmla="*/ 14 w 158"/>
                  <a:gd name="T25" fmla="*/ 205 h 312"/>
                  <a:gd name="T26" fmla="*/ 7 w 158"/>
                  <a:gd name="T27" fmla="*/ 256 h 312"/>
                  <a:gd name="T28" fmla="*/ 21 w 158"/>
                  <a:gd name="T29" fmla="*/ 296 h 312"/>
                  <a:gd name="T30" fmla="*/ 58 w 158"/>
                  <a:gd name="T31" fmla="*/ 305 h 312"/>
                  <a:gd name="T32" fmla="*/ 79 w 158"/>
                  <a:gd name="T33" fmla="*/ 296 h 312"/>
                  <a:gd name="T34" fmla="*/ 109 w 158"/>
                  <a:gd name="T35" fmla="*/ 207 h 312"/>
                  <a:gd name="T36" fmla="*/ 133 w 158"/>
                  <a:gd name="T37" fmla="*/ 123 h 312"/>
                  <a:gd name="T38" fmla="*/ 138 w 158"/>
                  <a:gd name="T39" fmla="*/ 100 h 312"/>
                  <a:gd name="T40" fmla="*/ 142 w 158"/>
                  <a:gd name="T41" fmla="*/ 88 h 312"/>
                  <a:gd name="T42" fmla="*/ 156 w 158"/>
                  <a:gd name="T43" fmla="*/ 83 h 312"/>
                  <a:gd name="T44" fmla="*/ 147 w 158"/>
                  <a:gd name="T45" fmla="*/ 44 h 312"/>
                  <a:gd name="T46" fmla="*/ 133 w 158"/>
                  <a:gd name="T47" fmla="*/ 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8" h="312">
                    <a:moveTo>
                      <a:pt x="133" y="9"/>
                    </a:moveTo>
                    <a:lnTo>
                      <a:pt x="133" y="9"/>
                    </a:lnTo>
                    <a:cubicBezTo>
                      <a:pt x="131" y="0"/>
                      <a:pt x="128" y="14"/>
                      <a:pt x="126" y="16"/>
                    </a:cubicBezTo>
                    <a:cubicBezTo>
                      <a:pt x="123" y="18"/>
                      <a:pt x="121" y="25"/>
                      <a:pt x="121" y="30"/>
                    </a:cubicBezTo>
                    <a:cubicBezTo>
                      <a:pt x="123" y="35"/>
                      <a:pt x="114" y="42"/>
                      <a:pt x="109" y="39"/>
                    </a:cubicBezTo>
                    <a:cubicBezTo>
                      <a:pt x="105" y="39"/>
                      <a:pt x="95" y="42"/>
                      <a:pt x="98" y="49"/>
                    </a:cubicBezTo>
                    <a:cubicBezTo>
                      <a:pt x="100" y="56"/>
                      <a:pt x="95" y="56"/>
                      <a:pt x="98" y="60"/>
                    </a:cubicBezTo>
                    <a:cubicBezTo>
                      <a:pt x="100" y="67"/>
                      <a:pt x="91" y="74"/>
                      <a:pt x="82" y="74"/>
                    </a:cubicBezTo>
                    <a:cubicBezTo>
                      <a:pt x="75" y="74"/>
                      <a:pt x="63" y="91"/>
                      <a:pt x="54" y="88"/>
                    </a:cubicBezTo>
                    <a:cubicBezTo>
                      <a:pt x="44" y="88"/>
                      <a:pt x="35" y="95"/>
                      <a:pt x="26" y="93"/>
                    </a:cubicBezTo>
                    <a:cubicBezTo>
                      <a:pt x="16" y="93"/>
                      <a:pt x="23" y="112"/>
                      <a:pt x="16" y="123"/>
                    </a:cubicBezTo>
                    <a:cubicBezTo>
                      <a:pt x="12" y="135"/>
                      <a:pt x="14" y="147"/>
                      <a:pt x="19" y="161"/>
                    </a:cubicBezTo>
                    <a:cubicBezTo>
                      <a:pt x="26" y="175"/>
                      <a:pt x="30" y="186"/>
                      <a:pt x="14" y="205"/>
                    </a:cubicBezTo>
                    <a:cubicBezTo>
                      <a:pt x="0" y="224"/>
                      <a:pt x="0" y="242"/>
                      <a:pt x="7" y="256"/>
                    </a:cubicBezTo>
                    <a:cubicBezTo>
                      <a:pt x="12" y="268"/>
                      <a:pt x="12" y="287"/>
                      <a:pt x="21" y="296"/>
                    </a:cubicBezTo>
                    <a:cubicBezTo>
                      <a:pt x="28" y="305"/>
                      <a:pt x="51" y="312"/>
                      <a:pt x="58" y="305"/>
                    </a:cubicBezTo>
                    <a:cubicBezTo>
                      <a:pt x="65" y="298"/>
                      <a:pt x="72" y="305"/>
                      <a:pt x="79" y="296"/>
                    </a:cubicBezTo>
                    <a:cubicBezTo>
                      <a:pt x="86" y="289"/>
                      <a:pt x="100" y="240"/>
                      <a:pt x="109" y="207"/>
                    </a:cubicBezTo>
                    <a:cubicBezTo>
                      <a:pt x="121" y="175"/>
                      <a:pt x="135" y="133"/>
                      <a:pt x="133" y="123"/>
                    </a:cubicBezTo>
                    <a:cubicBezTo>
                      <a:pt x="133" y="116"/>
                      <a:pt x="142" y="109"/>
                      <a:pt x="138" y="100"/>
                    </a:cubicBezTo>
                    <a:cubicBezTo>
                      <a:pt x="133" y="91"/>
                      <a:pt x="140" y="79"/>
                      <a:pt x="142" y="88"/>
                    </a:cubicBezTo>
                    <a:cubicBezTo>
                      <a:pt x="147" y="95"/>
                      <a:pt x="154" y="95"/>
                      <a:pt x="156" y="83"/>
                    </a:cubicBezTo>
                    <a:cubicBezTo>
                      <a:pt x="158" y="74"/>
                      <a:pt x="149" y="58"/>
                      <a:pt x="147" y="44"/>
                    </a:cubicBezTo>
                    <a:cubicBezTo>
                      <a:pt x="147" y="30"/>
                      <a:pt x="135" y="16"/>
                      <a:pt x="133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5" name="Freeform 484">
                <a:extLst>
                  <a:ext uri="{FF2B5EF4-FFF2-40B4-BE49-F238E27FC236}">
                    <a16:creationId xmlns:a16="http://schemas.microsoft.com/office/drawing/2014/main" id="{8D872CC2-EE81-28D1-16FC-9C3AD1DF9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513"/>
                <a:ext cx="95" cy="188"/>
              </a:xfrm>
              <a:custGeom>
                <a:avLst/>
                <a:gdLst>
                  <a:gd name="T0" fmla="*/ 133 w 158"/>
                  <a:gd name="T1" fmla="*/ 9 h 312"/>
                  <a:gd name="T2" fmla="*/ 133 w 158"/>
                  <a:gd name="T3" fmla="*/ 9 h 312"/>
                  <a:gd name="T4" fmla="*/ 126 w 158"/>
                  <a:gd name="T5" fmla="*/ 16 h 312"/>
                  <a:gd name="T6" fmla="*/ 121 w 158"/>
                  <a:gd name="T7" fmla="*/ 30 h 312"/>
                  <a:gd name="T8" fmla="*/ 109 w 158"/>
                  <a:gd name="T9" fmla="*/ 39 h 312"/>
                  <a:gd name="T10" fmla="*/ 98 w 158"/>
                  <a:gd name="T11" fmla="*/ 49 h 312"/>
                  <a:gd name="T12" fmla="*/ 98 w 158"/>
                  <a:gd name="T13" fmla="*/ 60 h 312"/>
                  <a:gd name="T14" fmla="*/ 82 w 158"/>
                  <a:gd name="T15" fmla="*/ 74 h 312"/>
                  <a:gd name="T16" fmla="*/ 54 w 158"/>
                  <a:gd name="T17" fmla="*/ 88 h 312"/>
                  <a:gd name="T18" fmla="*/ 26 w 158"/>
                  <a:gd name="T19" fmla="*/ 93 h 312"/>
                  <a:gd name="T20" fmla="*/ 16 w 158"/>
                  <a:gd name="T21" fmla="*/ 123 h 312"/>
                  <a:gd name="T22" fmla="*/ 19 w 158"/>
                  <a:gd name="T23" fmla="*/ 161 h 312"/>
                  <a:gd name="T24" fmla="*/ 14 w 158"/>
                  <a:gd name="T25" fmla="*/ 205 h 312"/>
                  <a:gd name="T26" fmla="*/ 7 w 158"/>
                  <a:gd name="T27" fmla="*/ 256 h 312"/>
                  <a:gd name="T28" fmla="*/ 21 w 158"/>
                  <a:gd name="T29" fmla="*/ 296 h 312"/>
                  <a:gd name="T30" fmla="*/ 58 w 158"/>
                  <a:gd name="T31" fmla="*/ 305 h 312"/>
                  <a:gd name="T32" fmla="*/ 79 w 158"/>
                  <a:gd name="T33" fmla="*/ 296 h 312"/>
                  <a:gd name="T34" fmla="*/ 109 w 158"/>
                  <a:gd name="T35" fmla="*/ 207 h 312"/>
                  <a:gd name="T36" fmla="*/ 133 w 158"/>
                  <a:gd name="T37" fmla="*/ 123 h 312"/>
                  <a:gd name="T38" fmla="*/ 138 w 158"/>
                  <a:gd name="T39" fmla="*/ 100 h 312"/>
                  <a:gd name="T40" fmla="*/ 142 w 158"/>
                  <a:gd name="T41" fmla="*/ 88 h 312"/>
                  <a:gd name="T42" fmla="*/ 156 w 158"/>
                  <a:gd name="T43" fmla="*/ 83 h 312"/>
                  <a:gd name="T44" fmla="*/ 147 w 158"/>
                  <a:gd name="T45" fmla="*/ 44 h 312"/>
                  <a:gd name="T46" fmla="*/ 133 w 158"/>
                  <a:gd name="T47" fmla="*/ 9 h 312"/>
                  <a:gd name="T48" fmla="*/ 133 w 158"/>
                  <a:gd name="T49" fmla="*/ 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" h="312">
                    <a:moveTo>
                      <a:pt x="133" y="9"/>
                    </a:moveTo>
                    <a:lnTo>
                      <a:pt x="133" y="9"/>
                    </a:lnTo>
                    <a:cubicBezTo>
                      <a:pt x="131" y="0"/>
                      <a:pt x="128" y="14"/>
                      <a:pt x="126" y="16"/>
                    </a:cubicBezTo>
                    <a:cubicBezTo>
                      <a:pt x="123" y="18"/>
                      <a:pt x="121" y="25"/>
                      <a:pt x="121" y="30"/>
                    </a:cubicBezTo>
                    <a:cubicBezTo>
                      <a:pt x="123" y="35"/>
                      <a:pt x="114" y="42"/>
                      <a:pt x="109" y="39"/>
                    </a:cubicBezTo>
                    <a:cubicBezTo>
                      <a:pt x="105" y="39"/>
                      <a:pt x="95" y="42"/>
                      <a:pt x="98" y="49"/>
                    </a:cubicBezTo>
                    <a:cubicBezTo>
                      <a:pt x="100" y="56"/>
                      <a:pt x="95" y="56"/>
                      <a:pt x="98" y="60"/>
                    </a:cubicBezTo>
                    <a:cubicBezTo>
                      <a:pt x="100" y="67"/>
                      <a:pt x="91" y="74"/>
                      <a:pt x="82" y="74"/>
                    </a:cubicBezTo>
                    <a:cubicBezTo>
                      <a:pt x="75" y="74"/>
                      <a:pt x="63" y="91"/>
                      <a:pt x="54" y="88"/>
                    </a:cubicBezTo>
                    <a:cubicBezTo>
                      <a:pt x="44" y="88"/>
                      <a:pt x="35" y="95"/>
                      <a:pt x="26" y="93"/>
                    </a:cubicBezTo>
                    <a:cubicBezTo>
                      <a:pt x="16" y="93"/>
                      <a:pt x="23" y="112"/>
                      <a:pt x="16" y="123"/>
                    </a:cubicBezTo>
                    <a:cubicBezTo>
                      <a:pt x="12" y="135"/>
                      <a:pt x="14" y="147"/>
                      <a:pt x="19" y="161"/>
                    </a:cubicBezTo>
                    <a:cubicBezTo>
                      <a:pt x="26" y="175"/>
                      <a:pt x="30" y="186"/>
                      <a:pt x="14" y="205"/>
                    </a:cubicBezTo>
                    <a:cubicBezTo>
                      <a:pt x="0" y="224"/>
                      <a:pt x="0" y="242"/>
                      <a:pt x="7" y="256"/>
                    </a:cubicBezTo>
                    <a:cubicBezTo>
                      <a:pt x="12" y="268"/>
                      <a:pt x="12" y="287"/>
                      <a:pt x="21" y="296"/>
                    </a:cubicBezTo>
                    <a:cubicBezTo>
                      <a:pt x="28" y="305"/>
                      <a:pt x="51" y="312"/>
                      <a:pt x="58" y="305"/>
                    </a:cubicBezTo>
                    <a:cubicBezTo>
                      <a:pt x="65" y="298"/>
                      <a:pt x="72" y="305"/>
                      <a:pt x="79" y="296"/>
                    </a:cubicBezTo>
                    <a:cubicBezTo>
                      <a:pt x="86" y="289"/>
                      <a:pt x="100" y="240"/>
                      <a:pt x="109" y="207"/>
                    </a:cubicBezTo>
                    <a:cubicBezTo>
                      <a:pt x="121" y="175"/>
                      <a:pt x="135" y="133"/>
                      <a:pt x="133" y="123"/>
                    </a:cubicBezTo>
                    <a:cubicBezTo>
                      <a:pt x="133" y="116"/>
                      <a:pt x="142" y="109"/>
                      <a:pt x="138" y="100"/>
                    </a:cubicBezTo>
                    <a:cubicBezTo>
                      <a:pt x="133" y="91"/>
                      <a:pt x="140" y="79"/>
                      <a:pt x="142" y="88"/>
                    </a:cubicBezTo>
                    <a:cubicBezTo>
                      <a:pt x="147" y="95"/>
                      <a:pt x="154" y="95"/>
                      <a:pt x="156" y="83"/>
                    </a:cubicBezTo>
                    <a:cubicBezTo>
                      <a:pt x="158" y="74"/>
                      <a:pt x="149" y="58"/>
                      <a:pt x="147" y="44"/>
                    </a:cubicBezTo>
                    <a:cubicBezTo>
                      <a:pt x="147" y="30"/>
                      <a:pt x="135" y="16"/>
                      <a:pt x="133" y="9"/>
                    </a:cubicBezTo>
                    <a:lnTo>
                      <a:pt x="133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6" name="Freeform 485">
                <a:extLst>
                  <a:ext uri="{FF2B5EF4-FFF2-40B4-BE49-F238E27FC236}">
                    <a16:creationId xmlns:a16="http://schemas.microsoft.com/office/drawing/2014/main" id="{C9D564FF-4D7F-3FB6-7242-337599ABC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513"/>
                <a:ext cx="95" cy="188"/>
              </a:xfrm>
              <a:custGeom>
                <a:avLst/>
                <a:gdLst>
                  <a:gd name="T0" fmla="*/ 133 w 158"/>
                  <a:gd name="T1" fmla="*/ 9 h 312"/>
                  <a:gd name="T2" fmla="*/ 133 w 158"/>
                  <a:gd name="T3" fmla="*/ 9 h 312"/>
                  <a:gd name="T4" fmla="*/ 126 w 158"/>
                  <a:gd name="T5" fmla="*/ 16 h 312"/>
                  <a:gd name="T6" fmla="*/ 121 w 158"/>
                  <a:gd name="T7" fmla="*/ 30 h 312"/>
                  <a:gd name="T8" fmla="*/ 109 w 158"/>
                  <a:gd name="T9" fmla="*/ 39 h 312"/>
                  <a:gd name="T10" fmla="*/ 98 w 158"/>
                  <a:gd name="T11" fmla="*/ 49 h 312"/>
                  <a:gd name="T12" fmla="*/ 98 w 158"/>
                  <a:gd name="T13" fmla="*/ 60 h 312"/>
                  <a:gd name="T14" fmla="*/ 82 w 158"/>
                  <a:gd name="T15" fmla="*/ 74 h 312"/>
                  <a:gd name="T16" fmla="*/ 54 w 158"/>
                  <a:gd name="T17" fmla="*/ 88 h 312"/>
                  <a:gd name="T18" fmla="*/ 26 w 158"/>
                  <a:gd name="T19" fmla="*/ 93 h 312"/>
                  <a:gd name="T20" fmla="*/ 16 w 158"/>
                  <a:gd name="T21" fmla="*/ 123 h 312"/>
                  <a:gd name="T22" fmla="*/ 19 w 158"/>
                  <a:gd name="T23" fmla="*/ 161 h 312"/>
                  <a:gd name="T24" fmla="*/ 14 w 158"/>
                  <a:gd name="T25" fmla="*/ 205 h 312"/>
                  <a:gd name="T26" fmla="*/ 7 w 158"/>
                  <a:gd name="T27" fmla="*/ 256 h 312"/>
                  <a:gd name="T28" fmla="*/ 21 w 158"/>
                  <a:gd name="T29" fmla="*/ 296 h 312"/>
                  <a:gd name="T30" fmla="*/ 58 w 158"/>
                  <a:gd name="T31" fmla="*/ 305 h 312"/>
                  <a:gd name="T32" fmla="*/ 79 w 158"/>
                  <a:gd name="T33" fmla="*/ 296 h 312"/>
                  <a:gd name="T34" fmla="*/ 109 w 158"/>
                  <a:gd name="T35" fmla="*/ 207 h 312"/>
                  <a:gd name="T36" fmla="*/ 133 w 158"/>
                  <a:gd name="T37" fmla="*/ 123 h 312"/>
                  <a:gd name="T38" fmla="*/ 138 w 158"/>
                  <a:gd name="T39" fmla="*/ 100 h 312"/>
                  <a:gd name="T40" fmla="*/ 142 w 158"/>
                  <a:gd name="T41" fmla="*/ 88 h 312"/>
                  <a:gd name="T42" fmla="*/ 156 w 158"/>
                  <a:gd name="T43" fmla="*/ 83 h 312"/>
                  <a:gd name="T44" fmla="*/ 147 w 158"/>
                  <a:gd name="T45" fmla="*/ 44 h 312"/>
                  <a:gd name="T46" fmla="*/ 133 w 158"/>
                  <a:gd name="T47" fmla="*/ 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8" h="312">
                    <a:moveTo>
                      <a:pt x="133" y="9"/>
                    </a:moveTo>
                    <a:lnTo>
                      <a:pt x="133" y="9"/>
                    </a:lnTo>
                    <a:cubicBezTo>
                      <a:pt x="131" y="0"/>
                      <a:pt x="128" y="14"/>
                      <a:pt x="126" y="16"/>
                    </a:cubicBezTo>
                    <a:cubicBezTo>
                      <a:pt x="123" y="18"/>
                      <a:pt x="121" y="25"/>
                      <a:pt x="121" y="30"/>
                    </a:cubicBezTo>
                    <a:cubicBezTo>
                      <a:pt x="123" y="35"/>
                      <a:pt x="114" y="42"/>
                      <a:pt x="109" y="39"/>
                    </a:cubicBezTo>
                    <a:cubicBezTo>
                      <a:pt x="105" y="39"/>
                      <a:pt x="95" y="42"/>
                      <a:pt x="98" y="49"/>
                    </a:cubicBezTo>
                    <a:cubicBezTo>
                      <a:pt x="100" y="56"/>
                      <a:pt x="95" y="56"/>
                      <a:pt x="98" y="60"/>
                    </a:cubicBezTo>
                    <a:cubicBezTo>
                      <a:pt x="100" y="67"/>
                      <a:pt x="91" y="74"/>
                      <a:pt x="82" y="74"/>
                    </a:cubicBezTo>
                    <a:cubicBezTo>
                      <a:pt x="75" y="74"/>
                      <a:pt x="63" y="91"/>
                      <a:pt x="54" y="88"/>
                    </a:cubicBezTo>
                    <a:cubicBezTo>
                      <a:pt x="44" y="88"/>
                      <a:pt x="35" y="95"/>
                      <a:pt x="26" y="93"/>
                    </a:cubicBezTo>
                    <a:cubicBezTo>
                      <a:pt x="16" y="93"/>
                      <a:pt x="23" y="112"/>
                      <a:pt x="16" y="123"/>
                    </a:cubicBezTo>
                    <a:cubicBezTo>
                      <a:pt x="12" y="135"/>
                      <a:pt x="14" y="147"/>
                      <a:pt x="19" y="161"/>
                    </a:cubicBezTo>
                    <a:cubicBezTo>
                      <a:pt x="26" y="175"/>
                      <a:pt x="30" y="186"/>
                      <a:pt x="14" y="205"/>
                    </a:cubicBezTo>
                    <a:cubicBezTo>
                      <a:pt x="0" y="224"/>
                      <a:pt x="0" y="242"/>
                      <a:pt x="7" y="256"/>
                    </a:cubicBezTo>
                    <a:cubicBezTo>
                      <a:pt x="12" y="268"/>
                      <a:pt x="12" y="287"/>
                      <a:pt x="21" y="296"/>
                    </a:cubicBezTo>
                    <a:cubicBezTo>
                      <a:pt x="28" y="305"/>
                      <a:pt x="51" y="312"/>
                      <a:pt x="58" y="305"/>
                    </a:cubicBezTo>
                    <a:cubicBezTo>
                      <a:pt x="65" y="298"/>
                      <a:pt x="72" y="305"/>
                      <a:pt x="79" y="296"/>
                    </a:cubicBezTo>
                    <a:cubicBezTo>
                      <a:pt x="86" y="289"/>
                      <a:pt x="100" y="240"/>
                      <a:pt x="109" y="207"/>
                    </a:cubicBezTo>
                    <a:cubicBezTo>
                      <a:pt x="121" y="175"/>
                      <a:pt x="135" y="133"/>
                      <a:pt x="133" y="123"/>
                    </a:cubicBezTo>
                    <a:cubicBezTo>
                      <a:pt x="133" y="116"/>
                      <a:pt x="142" y="109"/>
                      <a:pt x="138" y="100"/>
                    </a:cubicBezTo>
                    <a:cubicBezTo>
                      <a:pt x="133" y="91"/>
                      <a:pt x="140" y="79"/>
                      <a:pt x="142" y="88"/>
                    </a:cubicBezTo>
                    <a:cubicBezTo>
                      <a:pt x="147" y="95"/>
                      <a:pt x="154" y="95"/>
                      <a:pt x="156" y="83"/>
                    </a:cubicBezTo>
                    <a:cubicBezTo>
                      <a:pt x="158" y="74"/>
                      <a:pt x="149" y="58"/>
                      <a:pt x="147" y="44"/>
                    </a:cubicBezTo>
                    <a:cubicBezTo>
                      <a:pt x="147" y="30"/>
                      <a:pt x="135" y="16"/>
                      <a:pt x="133" y="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7" name="Freeform 486">
                <a:extLst>
                  <a:ext uri="{FF2B5EF4-FFF2-40B4-BE49-F238E27FC236}">
                    <a16:creationId xmlns:a16="http://schemas.microsoft.com/office/drawing/2014/main" id="{D33B884F-76D8-FA4B-4068-9D60376F9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513"/>
                <a:ext cx="95" cy="188"/>
              </a:xfrm>
              <a:custGeom>
                <a:avLst/>
                <a:gdLst>
                  <a:gd name="T0" fmla="*/ 133 w 158"/>
                  <a:gd name="T1" fmla="*/ 9 h 312"/>
                  <a:gd name="T2" fmla="*/ 133 w 158"/>
                  <a:gd name="T3" fmla="*/ 9 h 312"/>
                  <a:gd name="T4" fmla="*/ 126 w 158"/>
                  <a:gd name="T5" fmla="*/ 16 h 312"/>
                  <a:gd name="T6" fmla="*/ 121 w 158"/>
                  <a:gd name="T7" fmla="*/ 30 h 312"/>
                  <a:gd name="T8" fmla="*/ 109 w 158"/>
                  <a:gd name="T9" fmla="*/ 39 h 312"/>
                  <a:gd name="T10" fmla="*/ 98 w 158"/>
                  <a:gd name="T11" fmla="*/ 49 h 312"/>
                  <a:gd name="T12" fmla="*/ 98 w 158"/>
                  <a:gd name="T13" fmla="*/ 60 h 312"/>
                  <a:gd name="T14" fmla="*/ 82 w 158"/>
                  <a:gd name="T15" fmla="*/ 74 h 312"/>
                  <a:gd name="T16" fmla="*/ 54 w 158"/>
                  <a:gd name="T17" fmla="*/ 88 h 312"/>
                  <a:gd name="T18" fmla="*/ 26 w 158"/>
                  <a:gd name="T19" fmla="*/ 93 h 312"/>
                  <a:gd name="T20" fmla="*/ 16 w 158"/>
                  <a:gd name="T21" fmla="*/ 123 h 312"/>
                  <a:gd name="T22" fmla="*/ 19 w 158"/>
                  <a:gd name="T23" fmla="*/ 161 h 312"/>
                  <a:gd name="T24" fmla="*/ 14 w 158"/>
                  <a:gd name="T25" fmla="*/ 205 h 312"/>
                  <a:gd name="T26" fmla="*/ 7 w 158"/>
                  <a:gd name="T27" fmla="*/ 256 h 312"/>
                  <a:gd name="T28" fmla="*/ 21 w 158"/>
                  <a:gd name="T29" fmla="*/ 296 h 312"/>
                  <a:gd name="T30" fmla="*/ 58 w 158"/>
                  <a:gd name="T31" fmla="*/ 305 h 312"/>
                  <a:gd name="T32" fmla="*/ 79 w 158"/>
                  <a:gd name="T33" fmla="*/ 296 h 312"/>
                  <a:gd name="T34" fmla="*/ 109 w 158"/>
                  <a:gd name="T35" fmla="*/ 207 h 312"/>
                  <a:gd name="T36" fmla="*/ 133 w 158"/>
                  <a:gd name="T37" fmla="*/ 123 h 312"/>
                  <a:gd name="T38" fmla="*/ 138 w 158"/>
                  <a:gd name="T39" fmla="*/ 100 h 312"/>
                  <a:gd name="T40" fmla="*/ 142 w 158"/>
                  <a:gd name="T41" fmla="*/ 88 h 312"/>
                  <a:gd name="T42" fmla="*/ 156 w 158"/>
                  <a:gd name="T43" fmla="*/ 83 h 312"/>
                  <a:gd name="T44" fmla="*/ 147 w 158"/>
                  <a:gd name="T45" fmla="*/ 44 h 312"/>
                  <a:gd name="T46" fmla="*/ 133 w 158"/>
                  <a:gd name="T47" fmla="*/ 9 h 312"/>
                  <a:gd name="T48" fmla="*/ 133 w 158"/>
                  <a:gd name="T49" fmla="*/ 9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" h="312">
                    <a:moveTo>
                      <a:pt x="133" y="9"/>
                    </a:moveTo>
                    <a:lnTo>
                      <a:pt x="133" y="9"/>
                    </a:lnTo>
                    <a:cubicBezTo>
                      <a:pt x="131" y="0"/>
                      <a:pt x="128" y="14"/>
                      <a:pt x="126" y="16"/>
                    </a:cubicBezTo>
                    <a:cubicBezTo>
                      <a:pt x="123" y="18"/>
                      <a:pt x="121" y="25"/>
                      <a:pt x="121" y="30"/>
                    </a:cubicBezTo>
                    <a:cubicBezTo>
                      <a:pt x="123" y="35"/>
                      <a:pt x="114" y="42"/>
                      <a:pt x="109" y="39"/>
                    </a:cubicBezTo>
                    <a:cubicBezTo>
                      <a:pt x="105" y="39"/>
                      <a:pt x="95" y="42"/>
                      <a:pt x="98" y="49"/>
                    </a:cubicBezTo>
                    <a:cubicBezTo>
                      <a:pt x="100" y="56"/>
                      <a:pt x="95" y="56"/>
                      <a:pt x="98" y="60"/>
                    </a:cubicBezTo>
                    <a:cubicBezTo>
                      <a:pt x="100" y="67"/>
                      <a:pt x="91" y="74"/>
                      <a:pt x="82" y="74"/>
                    </a:cubicBezTo>
                    <a:cubicBezTo>
                      <a:pt x="75" y="74"/>
                      <a:pt x="63" y="91"/>
                      <a:pt x="54" y="88"/>
                    </a:cubicBezTo>
                    <a:cubicBezTo>
                      <a:pt x="44" y="88"/>
                      <a:pt x="35" y="95"/>
                      <a:pt x="26" y="93"/>
                    </a:cubicBezTo>
                    <a:cubicBezTo>
                      <a:pt x="16" y="93"/>
                      <a:pt x="23" y="112"/>
                      <a:pt x="16" y="123"/>
                    </a:cubicBezTo>
                    <a:cubicBezTo>
                      <a:pt x="12" y="135"/>
                      <a:pt x="14" y="147"/>
                      <a:pt x="19" y="161"/>
                    </a:cubicBezTo>
                    <a:cubicBezTo>
                      <a:pt x="26" y="175"/>
                      <a:pt x="30" y="186"/>
                      <a:pt x="14" y="205"/>
                    </a:cubicBezTo>
                    <a:cubicBezTo>
                      <a:pt x="0" y="224"/>
                      <a:pt x="0" y="242"/>
                      <a:pt x="7" y="256"/>
                    </a:cubicBezTo>
                    <a:cubicBezTo>
                      <a:pt x="12" y="268"/>
                      <a:pt x="12" y="287"/>
                      <a:pt x="21" y="296"/>
                    </a:cubicBezTo>
                    <a:cubicBezTo>
                      <a:pt x="28" y="305"/>
                      <a:pt x="51" y="312"/>
                      <a:pt x="58" y="305"/>
                    </a:cubicBezTo>
                    <a:cubicBezTo>
                      <a:pt x="65" y="298"/>
                      <a:pt x="72" y="305"/>
                      <a:pt x="79" y="296"/>
                    </a:cubicBezTo>
                    <a:cubicBezTo>
                      <a:pt x="86" y="289"/>
                      <a:pt x="100" y="240"/>
                      <a:pt x="109" y="207"/>
                    </a:cubicBezTo>
                    <a:cubicBezTo>
                      <a:pt x="121" y="175"/>
                      <a:pt x="135" y="133"/>
                      <a:pt x="133" y="123"/>
                    </a:cubicBezTo>
                    <a:cubicBezTo>
                      <a:pt x="133" y="116"/>
                      <a:pt x="142" y="109"/>
                      <a:pt x="138" y="100"/>
                    </a:cubicBezTo>
                    <a:cubicBezTo>
                      <a:pt x="133" y="91"/>
                      <a:pt x="140" y="79"/>
                      <a:pt x="142" y="88"/>
                    </a:cubicBezTo>
                    <a:cubicBezTo>
                      <a:pt x="147" y="95"/>
                      <a:pt x="154" y="95"/>
                      <a:pt x="156" y="83"/>
                    </a:cubicBezTo>
                    <a:cubicBezTo>
                      <a:pt x="158" y="74"/>
                      <a:pt x="149" y="58"/>
                      <a:pt x="147" y="44"/>
                    </a:cubicBezTo>
                    <a:cubicBezTo>
                      <a:pt x="147" y="30"/>
                      <a:pt x="135" y="16"/>
                      <a:pt x="133" y="9"/>
                    </a:cubicBezTo>
                    <a:lnTo>
                      <a:pt x="133" y="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8" name="Freeform 487">
                <a:extLst>
                  <a:ext uri="{FF2B5EF4-FFF2-40B4-BE49-F238E27FC236}">
                    <a16:creationId xmlns:a16="http://schemas.microsoft.com/office/drawing/2014/main" id="{900AC882-678B-D668-CF41-0E7849A46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8" y="2112"/>
                <a:ext cx="152" cy="94"/>
              </a:xfrm>
              <a:custGeom>
                <a:avLst/>
                <a:gdLst>
                  <a:gd name="T0" fmla="*/ 179 w 254"/>
                  <a:gd name="T1" fmla="*/ 7 h 156"/>
                  <a:gd name="T2" fmla="*/ 179 w 254"/>
                  <a:gd name="T3" fmla="*/ 7 h 156"/>
                  <a:gd name="T4" fmla="*/ 138 w 254"/>
                  <a:gd name="T5" fmla="*/ 9 h 156"/>
                  <a:gd name="T6" fmla="*/ 105 w 254"/>
                  <a:gd name="T7" fmla="*/ 37 h 156"/>
                  <a:gd name="T8" fmla="*/ 91 w 254"/>
                  <a:gd name="T9" fmla="*/ 44 h 156"/>
                  <a:gd name="T10" fmla="*/ 61 w 254"/>
                  <a:gd name="T11" fmla="*/ 39 h 156"/>
                  <a:gd name="T12" fmla="*/ 35 w 254"/>
                  <a:gd name="T13" fmla="*/ 37 h 156"/>
                  <a:gd name="T14" fmla="*/ 19 w 254"/>
                  <a:gd name="T15" fmla="*/ 35 h 156"/>
                  <a:gd name="T16" fmla="*/ 10 w 254"/>
                  <a:gd name="T17" fmla="*/ 42 h 156"/>
                  <a:gd name="T18" fmla="*/ 10 w 254"/>
                  <a:gd name="T19" fmla="*/ 53 h 156"/>
                  <a:gd name="T20" fmla="*/ 0 w 254"/>
                  <a:gd name="T21" fmla="*/ 58 h 156"/>
                  <a:gd name="T22" fmla="*/ 3 w 254"/>
                  <a:gd name="T23" fmla="*/ 72 h 156"/>
                  <a:gd name="T24" fmla="*/ 10 w 254"/>
                  <a:gd name="T25" fmla="*/ 105 h 156"/>
                  <a:gd name="T26" fmla="*/ 17 w 254"/>
                  <a:gd name="T27" fmla="*/ 137 h 156"/>
                  <a:gd name="T28" fmla="*/ 54 w 254"/>
                  <a:gd name="T29" fmla="*/ 133 h 156"/>
                  <a:gd name="T30" fmla="*/ 82 w 254"/>
                  <a:gd name="T31" fmla="*/ 123 h 156"/>
                  <a:gd name="T32" fmla="*/ 105 w 254"/>
                  <a:gd name="T33" fmla="*/ 112 h 156"/>
                  <a:gd name="T34" fmla="*/ 126 w 254"/>
                  <a:gd name="T35" fmla="*/ 109 h 156"/>
                  <a:gd name="T36" fmla="*/ 142 w 254"/>
                  <a:gd name="T37" fmla="*/ 98 h 156"/>
                  <a:gd name="T38" fmla="*/ 189 w 254"/>
                  <a:gd name="T39" fmla="*/ 84 h 156"/>
                  <a:gd name="T40" fmla="*/ 207 w 254"/>
                  <a:gd name="T41" fmla="*/ 60 h 156"/>
                  <a:gd name="T42" fmla="*/ 226 w 254"/>
                  <a:gd name="T43" fmla="*/ 56 h 156"/>
                  <a:gd name="T44" fmla="*/ 200 w 254"/>
                  <a:gd name="T45" fmla="*/ 0 h 156"/>
                  <a:gd name="T46" fmla="*/ 179 w 254"/>
                  <a:gd name="T47" fmla="*/ 7 h 156"/>
                  <a:gd name="T48" fmla="*/ 233 w 254"/>
                  <a:gd name="T49" fmla="*/ 149 h 156"/>
                  <a:gd name="T50" fmla="*/ 233 w 254"/>
                  <a:gd name="T51" fmla="*/ 149 h 156"/>
                  <a:gd name="T52" fmla="*/ 254 w 254"/>
                  <a:gd name="T53" fmla="*/ 144 h 156"/>
                  <a:gd name="T54" fmla="*/ 233 w 254"/>
                  <a:gd name="T55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4" h="156">
                    <a:moveTo>
                      <a:pt x="179" y="7"/>
                    </a:moveTo>
                    <a:lnTo>
                      <a:pt x="179" y="7"/>
                    </a:lnTo>
                    <a:cubicBezTo>
                      <a:pt x="170" y="9"/>
                      <a:pt x="142" y="7"/>
                      <a:pt x="138" y="9"/>
                    </a:cubicBezTo>
                    <a:cubicBezTo>
                      <a:pt x="135" y="11"/>
                      <a:pt x="110" y="30"/>
                      <a:pt x="105" y="37"/>
                    </a:cubicBezTo>
                    <a:cubicBezTo>
                      <a:pt x="102" y="46"/>
                      <a:pt x="95" y="49"/>
                      <a:pt x="91" y="44"/>
                    </a:cubicBezTo>
                    <a:cubicBezTo>
                      <a:pt x="86" y="39"/>
                      <a:pt x="63" y="39"/>
                      <a:pt x="61" y="39"/>
                    </a:cubicBezTo>
                    <a:cubicBezTo>
                      <a:pt x="58" y="37"/>
                      <a:pt x="42" y="35"/>
                      <a:pt x="35" y="37"/>
                    </a:cubicBezTo>
                    <a:cubicBezTo>
                      <a:pt x="28" y="37"/>
                      <a:pt x="24" y="32"/>
                      <a:pt x="19" y="35"/>
                    </a:cubicBezTo>
                    <a:cubicBezTo>
                      <a:pt x="17" y="35"/>
                      <a:pt x="12" y="39"/>
                      <a:pt x="10" y="42"/>
                    </a:cubicBezTo>
                    <a:cubicBezTo>
                      <a:pt x="7" y="44"/>
                      <a:pt x="12" y="51"/>
                      <a:pt x="10" y="53"/>
                    </a:cubicBezTo>
                    <a:cubicBezTo>
                      <a:pt x="10" y="53"/>
                      <a:pt x="7" y="56"/>
                      <a:pt x="0" y="58"/>
                    </a:cubicBezTo>
                    <a:cubicBezTo>
                      <a:pt x="3" y="63"/>
                      <a:pt x="5" y="67"/>
                      <a:pt x="3" y="72"/>
                    </a:cubicBezTo>
                    <a:cubicBezTo>
                      <a:pt x="0" y="79"/>
                      <a:pt x="3" y="95"/>
                      <a:pt x="10" y="105"/>
                    </a:cubicBezTo>
                    <a:cubicBezTo>
                      <a:pt x="17" y="116"/>
                      <a:pt x="12" y="133"/>
                      <a:pt x="17" y="137"/>
                    </a:cubicBezTo>
                    <a:cubicBezTo>
                      <a:pt x="19" y="140"/>
                      <a:pt x="44" y="140"/>
                      <a:pt x="54" y="133"/>
                    </a:cubicBezTo>
                    <a:cubicBezTo>
                      <a:pt x="65" y="126"/>
                      <a:pt x="72" y="123"/>
                      <a:pt x="82" y="123"/>
                    </a:cubicBezTo>
                    <a:cubicBezTo>
                      <a:pt x="91" y="123"/>
                      <a:pt x="102" y="116"/>
                      <a:pt x="105" y="112"/>
                    </a:cubicBezTo>
                    <a:cubicBezTo>
                      <a:pt x="107" y="109"/>
                      <a:pt x="121" y="109"/>
                      <a:pt x="126" y="109"/>
                    </a:cubicBezTo>
                    <a:cubicBezTo>
                      <a:pt x="133" y="109"/>
                      <a:pt x="138" y="105"/>
                      <a:pt x="142" y="98"/>
                    </a:cubicBezTo>
                    <a:cubicBezTo>
                      <a:pt x="149" y="91"/>
                      <a:pt x="168" y="88"/>
                      <a:pt x="189" y="84"/>
                    </a:cubicBezTo>
                    <a:cubicBezTo>
                      <a:pt x="207" y="77"/>
                      <a:pt x="203" y="67"/>
                      <a:pt x="207" y="60"/>
                    </a:cubicBezTo>
                    <a:cubicBezTo>
                      <a:pt x="212" y="56"/>
                      <a:pt x="219" y="58"/>
                      <a:pt x="226" y="56"/>
                    </a:cubicBezTo>
                    <a:cubicBezTo>
                      <a:pt x="217" y="35"/>
                      <a:pt x="205" y="11"/>
                      <a:pt x="200" y="0"/>
                    </a:cubicBezTo>
                    <a:cubicBezTo>
                      <a:pt x="191" y="4"/>
                      <a:pt x="184" y="7"/>
                      <a:pt x="179" y="7"/>
                    </a:cubicBezTo>
                    <a:close/>
                    <a:moveTo>
                      <a:pt x="233" y="149"/>
                    </a:moveTo>
                    <a:lnTo>
                      <a:pt x="233" y="149"/>
                    </a:lnTo>
                    <a:cubicBezTo>
                      <a:pt x="240" y="156"/>
                      <a:pt x="251" y="147"/>
                      <a:pt x="254" y="144"/>
                    </a:cubicBezTo>
                    <a:cubicBezTo>
                      <a:pt x="254" y="140"/>
                      <a:pt x="224" y="140"/>
                      <a:pt x="233" y="1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09" name="Freeform 488">
                <a:extLst>
                  <a:ext uri="{FF2B5EF4-FFF2-40B4-BE49-F238E27FC236}">
                    <a16:creationId xmlns:a16="http://schemas.microsoft.com/office/drawing/2014/main" id="{C52F3C5F-9D53-49F1-79A5-758B6EA78C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8" y="2112"/>
                <a:ext cx="152" cy="94"/>
              </a:xfrm>
              <a:custGeom>
                <a:avLst/>
                <a:gdLst>
                  <a:gd name="T0" fmla="*/ 179 w 254"/>
                  <a:gd name="T1" fmla="*/ 7 h 156"/>
                  <a:gd name="T2" fmla="*/ 179 w 254"/>
                  <a:gd name="T3" fmla="*/ 7 h 156"/>
                  <a:gd name="T4" fmla="*/ 138 w 254"/>
                  <a:gd name="T5" fmla="*/ 9 h 156"/>
                  <a:gd name="T6" fmla="*/ 105 w 254"/>
                  <a:gd name="T7" fmla="*/ 37 h 156"/>
                  <a:gd name="T8" fmla="*/ 91 w 254"/>
                  <a:gd name="T9" fmla="*/ 44 h 156"/>
                  <a:gd name="T10" fmla="*/ 61 w 254"/>
                  <a:gd name="T11" fmla="*/ 39 h 156"/>
                  <a:gd name="T12" fmla="*/ 35 w 254"/>
                  <a:gd name="T13" fmla="*/ 37 h 156"/>
                  <a:gd name="T14" fmla="*/ 19 w 254"/>
                  <a:gd name="T15" fmla="*/ 35 h 156"/>
                  <a:gd name="T16" fmla="*/ 10 w 254"/>
                  <a:gd name="T17" fmla="*/ 42 h 156"/>
                  <a:gd name="T18" fmla="*/ 10 w 254"/>
                  <a:gd name="T19" fmla="*/ 53 h 156"/>
                  <a:gd name="T20" fmla="*/ 0 w 254"/>
                  <a:gd name="T21" fmla="*/ 58 h 156"/>
                  <a:gd name="T22" fmla="*/ 3 w 254"/>
                  <a:gd name="T23" fmla="*/ 72 h 156"/>
                  <a:gd name="T24" fmla="*/ 10 w 254"/>
                  <a:gd name="T25" fmla="*/ 105 h 156"/>
                  <a:gd name="T26" fmla="*/ 17 w 254"/>
                  <a:gd name="T27" fmla="*/ 137 h 156"/>
                  <a:gd name="T28" fmla="*/ 54 w 254"/>
                  <a:gd name="T29" fmla="*/ 133 h 156"/>
                  <a:gd name="T30" fmla="*/ 82 w 254"/>
                  <a:gd name="T31" fmla="*/ 123 h 156"/>
                  <a:gd name="T32" fmla="*/ 105 w 254"/>
                  <a:gd name="T33" fmla="*/ 112 h 156"/>
                  <a:gd name="T34" fmla="*/ 126 w 254"/>
                  <a:gd name="T35" fmla="*/ 109 h 156"/>
                  <a:gd name="T36" fmla="*/ 142 w 254"/>
                  <a:gd name="T37" fmla="*/ 98 h 156"/>
                  <a:gd name="T38" fmla="*/ 189 w 254"/>
                  <a:gd name="T39" fmla="*/ 84 h 156"/>
                  <a:gd name="T40" fmla="*/ 207 w 254"/>
                  <a:gd name="T41" fmla="*/ 60 h 156"/>
                  <a:gd name="T42" fmla="*/ 226 w 254"/>
                  <a:gd name="T43" fmla="*/ 56 h 156"/>
                  <a:gd name="T44" fmla="*/ 200 w 254"/>
                  <a:gd name="T45" fmla="*/ 0 h 156"/>
                  <a:gd name="T46" fmla="*/ 179 w 254"/>
                  <a:gd name="T47" fmla="*/ 7 h 156"/>
                  <a:gd name="T48" fmla="*/ 179 w 254"/>
                  <a:gd name="T49" fmla="*/ 7 h 156"/>
                  <a:gd name="T50" fmla="*/ 233 w 254"/>
                  <a:gd name="T51" fmla="*/ 149 h 156"/>
                  <a:gd name="T52" fmla="*/ 233 w 254"/>
                  <a:gd name="T53" fmla="*/ 149 h 156"/>
                  <a:gd name="T54" fmla="*/ 254 w 254"/>
                  <a:gd name="T55" fmla="*/ 144 h 156"/>
                  <a:gd name="T56" fmla="*/ 233 w 254"/>
                  <a:gd name="T57" fmla="*/ 149 h 156"/>
                  <a:gd name="T58" fmla="*/ 233 w 254"/>
                  <a:gd name="T59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4" h="156">
                    <a:moveTo>
                      <a:pt x="179" y="7"/>
                    </a:moveTo>
                    <a:lnTo>
                      <a:pt x="179" y="7"/>
                    </a:lnTo>
                    <a:cubicBezTo>
                      <a:pt x="170" y="9"/>
                      <a:pt x="142" y="7"/>
                      <a:pt x="138" y="9"/>
                    </a:cubicBezTo>
                    <a:cubicBezTo>
                      <a:pt x="135" y="11"/>
                      <a:pt x="110" y="30"/>
                      <a:pt x="105" y="37"/>
                    </a:cubicBezTo>
                    <a:cubicBezTo>
                      <a:pt x="102" y="46"/>
                      <a:pt x="95" y="49"/>
                      <a:pt x="91" y="44"/>
                    </a:cubicBezTo>
                    <a:cubicBezTo>
                      <a:pt x="86" y="39"/>
                      <a:pt x="63" y="39"/>
                      <a:pt x="61" y="39"/>
                    </a:cubicBezTo>
                    <a:cubicBezTo>
                      <a:pt x="58" y="37"/>
                      <a:pt x="42" y="35"/>
                      <a:pt x="35" y="37"/>
                    </a:cubicBezTo>
                    <a:cubicBezTo>
                      <a:pt x="28" y="37"/>
                      <a:pt x="24" y="32"/>
                      <a:pt x="19" y="35"/>
                    </a:cubicBezTo>
                    <a:cubicBezTo>
                      <a:pt x="17" y="35"/>
                      <a:pt x="12" y="39"/>
                      <a:pt x="10" y="42"/>
                    </a:cubicBezTo>
                    <a:cubicBezTo>
                      <a:pt x="7" y="44"/>
                      <a:pt x="12" y="51"/>
                      <a:pt x="10" y="53"/>
                    </a:cubicBezTo>
                    <a:cubicBezTo>
                      <a:pt x="10" y="53"/>
                      <a:pt x="7" y="56"/>
                      <a:pt x="0" y="58"/>
                    </a:cubicBezTo>
                    <a:cubicBezTo>
                      <a:pt x="3" y="63"/>
                      <a:pt x="5" y="67"/>
                      <a:pt x="3" y="72"/>
                    </a:cubicBezTo>
                    <a:cubicBezTo>
                      <a:pt x="0" y="79"/>
                      <a:pt x="3" y="95"/>
                      <a:pt x="10" y="105"/>
                    </a:cubicBezTo>
                    <a:cubicBezTo>
                      <a:pt x="17" y="116"/>
                      <a:pt x="12" y="133"/>
                      <a:pt x="17" y="137"/>
                    </a:cubicBezTo>
                    <a:cubicBezTo>
                      <a:pt x="19" y="140"/>
                      <a:pt x="44" y="140"/>
                      <a:pt x="54" y="133"/>
                    </a:cubicBezTo>
                    <a:cubicBezTo>
                      <a:pt x="65" y="126"/>
                      <a:pt x="72" y="123"/>
                      <a:pt x="82" y="123"/>
                    </a:cubicBezTo>
                    <a:cubicBezTo>
                      <a:pt x="91" y="123"/>
                      <a:pt x="102" y="116"/>
                      <a:pt x="105" y="112"/>
                    </a:cubicBezTo>
                    <a:cubicBezTo>
                      <a:pt x="107" y="109"/>
                      <a:pt x="121" y="109"/>
                      <a:pt x="126" y="109"/>
                    </a:cubicBezTo>
                    <a:cubicBezTo>
                      <a:pt x="133" y="109"/>
                      <a:pt x="138" y="105"/>
                      <a:pt x="142" y="98"/>
                    </a:cubicBezTo>
                    <a:cubicBezTo>
                      <a:pt x="149" y="91"/>
                      <a:pt x="168" y="88"/>
                      <a:pt x="189" y="84"/>
                    </a:cubicBezTo>
                    <a:cubicBezTo>
                      <a:pt x="207" y="77"/>
                      <a:pt x="203" y="67"/>
                      <a:pt x="207" y="60"/>
                    </a:cubicBezTo>
                    <a:cubicBezTo>
                      <a:pt x="212" y="56"/>
                      <a:pt x="219" y="58"/>
                      <a:pt x="226" y="56"/>
                    </a:cubicBezTo>
                    <a:cubicBezTo>
                      <a:pt x="217" y="35"/>
                      <a:pt x="205" y="11"/>
                      <a:pt x="200" y="0"/>
                    </a:cubicBezTo>
                    <a:cubicBezTo>
                      <a:pt x="191" y="4"/>
                      <a:pt x="184" y="7"/>
                      <a:pt x="179" y="7"/>
                    </a:cubicBezTo>
                    <a:lnTo>
                      <a:pt x="179" y="7"/>
                    </a:lnTo>
                    <a:close/>
                    <a:moveTo>
                      <a:pt x="233" y="149"/>
                    </a:moveTo>
                    <a:lnTo>
                      <a:pt x="233" y="149"/>
                    </a:lnTo>
                    <a:cubicBezTo>
                      <a:pt x="240" y="156"/>
                      <a:pt x="251" y="147"/>
                      <a:pt x="254" y="144"/>
                    </a:cubicBezTo>
                    <a:cubicBezTo>
                      <a:pt x="254" y="140"/>
                      <a:pt x="224" y="140"/>
                      <a:pt x="233" y="149"/>
                    </a:cubicBezTo>
                    <a:lnTo>
                      <a:pt x="233" y="1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0" name="Freeform 489">
                <a:extLst>
                  <a:ext uri="{FF2B5EF4-FFF2-40B4-BE49-F238E27FC236}">
                    <a16:creationId xmlns:a16="http://schemas.microsoft.com/office/drawing/2014/main" id="{DC0707B7-00EA-3119-617E-370022F3F1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8" y="2112"/>
                <a:ext cx="152" cy="94"/>
              </a:xfrm>
              <a:custGeom>
                <a:avLst/>
                <a:gdLst>
                  <a:gd name="T0" fmla="*/ 179 w 254"/>
                  <a:gd name="T1" fmla="*/ 7 h 156"/>
                  <a:gd name="T2" fmla="*/ 179 w 254"/>
                  <a:gd name="T3" fmla="*/ 7 h 156"/>
                  <a:gd name="T4" fmla="*/ 138 w 254"/>
                  <a:gd name="T5" fmla="*/ 9 h 156"/>
                  <a:gd name="T6" fmla="*/ 105 w 254"/>
                  <a:gd name="T7" fmla="*/ 37 h 156"/>
                  <a:gd name="T8" fmla="*/ 91 w 254"/>
                  <a:gd name="T9" fmla="*/ 44 h 156"/>
                  <a:gd name="T10" fmla="*/ 61 w 254"/>
                  <a:gd name="T11" fmla="*/ 39 h 156"/>
                  <a:gd name="T12" fmla="*/ 35 w 254"/>
                  <a:gd name="T13" fmla="*/ 37 h 156"/>
                  <a:gd name="T14" fmla="*/ 19 w 254"/>
                  <a:gd name="T15" fmla="*/ 35 h 156"/>
                  <a:gd name="T16" fmla="*/ 10 w 254"/>
                  <a:gd name="T17" fmla="*/ 42 h 156"/>
                  <a:gd name="T18" fmla="*/ 10 w 254"/>
                  <a:gd name="T19" fmla="*/ 53 h 156"/>
                  <a:gd name="T20" fmla="*/ 0 w 254"/>
                  <a:gd name="T21" fmla="*/ 58 h 156"/>
                  <a:gd name="T22" fmla="*/ 3 w 254"/>
                  <a:gd name="T23" fmla="*/ 72 h 156"/>
                  <a:gd name="T24" fmla="*/ 10 w 254"/>
                  <a:gd name="T25" fmla="*/ 105 h 156"/>
                  <a:gd name="T26" fmla="*/ 17 w 254"/>
                  <a:gd name="T27" fmla="*/ 137 h 156"/>
                  <a:gd name="T28" fmla="*/ 54 w 254"/>
                  <a:gd name="T29" fmla="*/ 133 h 156"/>
                  <a:gd name="T30" fmla="*/ 82 w 254"/>
                  <a:gd name="T31" fmla="*/ 123 h 156"/>
                  <a:gd name="T32" fmla="*/ 105 w 254"/>
                  <a:gd name="T33" fmla="*/ 112 h 156"/>
                  <a:gd name="T34" fmla="*/ 126 w 254"/>
                  <a:gd name="T35" fmla="*/ 109 h 156"/>
                  <a:gd name="T36" fmla="*/ 142 w 254"/>
                  <a:gd name="T37" fmla="*/ 98 h 156"/>
                  <a:gd name="T38" fmla="*/ 189 w 254"/>
                  <a:gd name="T39" fmla="*/ 84 h 156"/>
                  <a:gd name="T40" fmla="*/ 207 w 254"/>
                  <a:gd name="T41" fmla="*/ 60 h 156"/>
                  <a:gd name="T42" fmla="*/ 226 w 254"/>
                  <a:gd name="T43" fmla="*/ 56 h 156"/>
                  <a:gd name="T44" fmla="*/ 200 w 254"/>
                  <a:gd name="T45" fmla="*/ 0 h 156"/>
                  <a:gd name="T46" fmla="*/ 179 w 254"/>
                  <a:gd name="T47" fmla="*/ 7 h 156"/>
                  <a:gd name="T48" fmla="*/ 233 w 254"/>
                  <a:gd name="T49" fmla="*/ 149 h 156"/>
                  <a:gd name="T50" fmla="*/ 233 w 254"/>
                  <a:gd name="T51" fmla="*/ 149 h 156"/>
                  <a:gd name="T52" fmla="*/ 254 w 254"/>
                  <a:gd name="T53" fmla="*/ 144 h 156"/>
                  <a:gd name="T54" fmla="*/ 233 w 254"/>
                  <a:gd name="T55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4" h="156">
                    <a:moveTo>
                      <a:pt x="179" y="7"/>
                    </a:moveTo>
                    <a:lnTo>
                      <a:pt x="179" y="7"/>
                    </a:lnTo>
                    <a:cubicBezTo>
                      <a:pt x="170" y="9"/>
                      <a:pt x="142" y="7"/>
                      <a:pt x="138" y="9"/>
                    </a:cubicBezTo>
                    <a:cubicBezTo>
                      <a:pt x="135" y="11"/>
                      <a:pt x="110" y="30"/>
                      <a:pt x="105" y="37"/>
                    </a:cubicBezTo>
                    <a:cubicBezTo>
                      <a:pt x="102" y="46"/>
                      <a:pt x="95" y="49"/>
                      <a:pt x="91" y="44"/>
                    </a:cubicBezTo>
                    <a:cubicBezTo>
                      <a:pt x="86" y="39"/>
                      <a:pt x="63" y="39"/>
                      <a:pt x="61" y="39"/>
                    </a:cubicBezTo>
                    <a:cubicBezTo>
                      <a:pt x="58" y="37"/>
                      <a:pt x="42" y="35"/>
                      <a:pt x="35" y="37"/>
                    </a:cubicBezTo>
                    <a:cubicBezTo>
                      <a:pt x="28" y="37"/>
                      <a:pt x="24" y="32"/>
                      <a:pt x="19" y="35"/>
                    </a:cubicBezTo>
                    <a:cubicBezTo>
                      <a:pt x="17" y="35"/>
                      <a:pt x="12" y="39"/>
                      <a:pt x="10" y="42"/>
                    </a:cubicBezTo>
                    <a:cubicBezTo>
                      <a:pt x="7" y="44"/>
                      <a:pt x="12" y="51"/>
                      <a:pt x="10" y="53"/>
                    </a:cubicBezTo>
                    <a:cubicBezTo>
                      <a:pt x="10" y="53"/>
                      <a:pt x="7" y="56"/>
                      <a:pt x="0" y="58"/>
                    </a:cubicBezTo>
                    <a:cubicBezTo>
                      <a:pt x="3" y="63"/>
                      <a:pt x="5" y="67"/>
                      <a:pt x="3" y="72"/>
                    </a:cubicBezTo>
                    <a:cubicBezTo>
                      <a:pt x="0" y="79"/>
                      <a:pt x="3" y="95"/>
                      <a:pt x="10" y="105"/>
                    </a:cubicBezTo>
                    <a:cubicBezTo>
                      <a:pt x="17" y="116"/>
                      <a:pt x="12" y="133"/>
                      <a:pt x="17" y="137"/>
                    </a:cubicBezTo>
                    <a:cubicBezTo>
                      <a:pt x="19" y="140"/>
                      <a:pt x="44" y="140"/>
                      <a:pt x="54" y="133"/>
                    </a:cubicBezTo>
                    <a:cubicBezTo>
                      <a:pt x="65" y="126"/>
                      <a:pt x="72" y="123"/>
                      <a:pt x="82" y="123"/>
                    </a:cubicBezTo>
                    <a:cubicBezTo>
                      <a:pt x="91" y="123"/>
                      <a:pt x="102" y="116"/>
                      <a:pt x="105" y="112"/>
                    </a:cubicBezTo>
                    <a:cubicBezTo>
                      <a:pt x="107" y="109"/>
                      <a:pt x="121" y="109"/>
                      <a:pt x="126" y="109"/>
                    </a:cubicBezTo>
                    <a:cubicBezTo>
                      <a:pt x="133" y="109"/>
                      <a:pt x="138" y="105"/>
                      <a:pt x="142" y="98"/>
                    </a:cubicBezTo>
                    <a:cubicBezTo>
                      <a:pt x="149" y="91"/>
                      <a:pt x="168" y="88"/>
                      <a:pt x="189" y="84"/>
                    </a:cubicBezTo>
                    <a:cubicBezTo>
                      <a:pt x="207" y="77"/>
                      <a:pt x="203" y="67"/>
                      <a:pt x="207" y="60"/>
                    </a:cubicBezTo>
                    <a:cubicBezTo>
                      <a:pt x="212" y="56"/>
                      <a:pt x="219" y="58"/>
                      <a:pt x="226" y="56"/>
                    </a:cubicBezTo>
                    <a:cubicBezTo>
                      <a:pt x="217" y="35"/>
                      <a:pt x="205" y="11"/>
                      <a:pt x="200" y="0"/>
                    </a:cubicBezTo>
                    <a:cubicBezTo>
                      <a:pt x="191" y="4"/>
                      <a:pt x="184" y="7"/>
                      <a:pt x="179" y="7"/>
                    </a:cubicBezTo>
                    <a:close/>
                    <a:moveTo>
                      <a:pt x="233" y="149"/>
                    </a:moveTo>
                    <a:lnTo>
                      <a:pt x="233" y="149"/>
                    </a:lnTo>
                    <a:cubicBezTo>
                      <a:pt x="240" y="156"/>
                      <a:pt x="251" y="147"/>
                      <a:pt x="254" y="144"/>
                    </a:cubicBezTo>
                    <a:cubicBezTo>
                      <a:pt x="254" y="140"/>
                      <a:pt x="224" y="140"/>
                      <a:pt x="233" y="14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1" name="Freeform 490">
                <a:extLst>
                  <a:ext uri="{FF2B5EF4-FFF2-40B4-BE49-F238E27FC236}">
                    <a16:creationId xmlns:a16="http://schemas.microsoft.com/office/drawing/2014/main" id="{5B27E58D-4EC7-B5ED-1927-A117D12781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78" y="2112"/>
                <a:ext cx="152" cy="94"/>
              </a:xfrm>
              <a:custGeom>
                <a:avLst/>
                <a:gdLst>
                  <a:gd name="T0" fmla="*/ 179 w 254"/>
                  <a:gd name="T1" fmla="*/ 7 h 156"/>
                  <a:gd name="T2" fmla="*/ 179 w 254"/>
                  <a:gd name="T3" fmla="*/ 7 h 156"/>
                  <a:gd name="T4" fmla="*/ 138 w 254"/>
                  <a:gd name="T5" fmla="*/ 9 h 156"/>
                  <a:gd name="T6" fmla="*/ 105 w 254"/>
                  <a:gd name="T7" fmla="*/ 37 h 156"/>
                  <a:gd name="T8" fmla="*/ 91 w 254"/>
                  <a:gd name="T9" fmla="*/ 44 h 156"/>
                  <a:gd name="T10" fmla="*/ 61 w 254"/>
                  <a:gd name="T11" fmla="*/ 39 h 156"/>
                  <a:gd name="T12" fmla="*/ 35 w 254"/>
                  <a:gd name="T13" fmla="*/ 37 h 156"/>
                  <a:gd name="T14" fmla="*/ 19 w 254"/>
                  <a:gd name="T15" fmla="*/ 35 h 156"/>
                  <a:gd name="T16" fmla="*/ 10 w 254"/>
                  <a:gd name="T17" fmla="*/ 42 h 156"/>
                  <a:gd name="T18" fmla="*/ 10 w 254"/>
                  <a:gd name="T19" fmla="*/ 53 h 156"/>
                  <a:gd name="T20" fmla="*/ 0 w 254"/>
                  <a:gd name="T21" fmla="*/ 58 h 156"/>
                  <a:gd name="T22" fmla="*/ 3 w 254"/>
                  <a:gd name="T23" fmla="*/ 72 h 156"/>
                  <a:gd name="T24" fmla="*/ 10 w 254"/>
                  <a:gd name="T25" fmla="*/ 105 h 156"/>
                  <a:gd name="T26" fmla="*/ 17 w 254"/>
                  <a:gd name="T27" fmla="*/ 137 h 156"/>
                  <a:gd name="T28" fmla="*/ 54 w 254"/>
                  <a:gd name="T29" fmla="*/ 133 h 156"/>
                  <a:gd name="T30" fmla="*/ 82 w 254"/>
                  <a:gd name="T31" fmla="*/ 123 h 156"/>
                  <a:gd name="T32" fmla="*/ 105 w 254"/>
                  <a:gd name="T33" fmla="*/ 112 h 156"/>
                  <a:gd name="T34" fmla="*/ 126 w 254"/>
                  <a:gd name="T35" fmla="*/ 109 h 156"/>
                  <a:gd name="T36" fmla="*/ 142 w 254"/>
                  <a:gd name="T37" fmla="*/ 98 h 156"/>
                  <a:gd name="T38" fmla="*/ 189 w 254"/>
                  <a:gd name="T39" fmla="*/ 84 h 156"/>
                  <a:gd name="T40" fmla="*/ 207 w 254"/>
                  <a:gd name="T41" fmla="*/ 60 h 156"/>
                  <a:gd name="T42" fmla="*/ 226 w 254"/>
                  <a:gd name="T43" fmla="*/ 56 h 156"/>
                  <a:gd name="T44" fmla="*/ 200 w 254"/>
                  <a:gd name="T45" fmla="*/ 0 h 156"/>
                  <a:gd name="T46" fmla="*/ 179 w 254"/>
                  <a:gd name="T47" fmla="*/ 7 h 156"/>
                  <a:gd name="T48" fmla="*/ 179 w 254"/>
                  <a:gd name="T49" fmla="*/ 7 h 156"/>
                  <a:gd name="T50" fmla="*/ 233 w 254"/>
                  <a:gd name="T51" fmla="*/ 149 h 156"/>
                  <a:gd name="T52" fmla="*/ 233 w 254"/>
                  <a:gd name="T53" fmla="*/ 149 h 156"/>
                  <a:gd name="T54" fmla="*/ 254 w 254"/>
                  <a:gd name="T55" fmla="*/ 144 h 156"/>
                  <a:gd name="T56" fmla="*/ 233 w 254"/>
                  <a:gd name="T57" fmla="*/ 149 h 156"/>
                  <a:gd name="T58" fmla="*/ 233 w 254"/>
                  <a:gd name="T59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4" h="156">
                    <a:moveTo>
                      <a:pt x="179" y="7"/>
                    </a:moveTo>
                    <a:lnTo>
                      <a:pt x="179" y="7"/>
                    </a:lnTo>
                    <a:cubicBezTo>
                      <a:pt x="170" y="9"/>
                      <a:pt x="142" y="7"/>
                      <a:pt x="138" y="9"/>
                    </a:cubicBezTo>
                    <a:cubicBezTo>
                      <a:pt x="135" y="11"/>
                      <a:pt x="110" y="30"/>
                      <a:pt x="105" y="37"/>
                    </a:cubicBezTo>
                    <a:cubicBezTo>
                      <a:pt x="102" y="46"/>
                      <a:pt x="95" y="49"/>
                      <a:pt x="91" y="44"/>
                    </a:cubicBezTo>
                    <a:cubicBezTo>
                      <a:pt x="86" y="39"/>
                      <a:pt x="63" y="39"/>
                      <a:pt x="61" y="39"/>
                    </a:cubicBezTo>
                    <a:cubicBezTo>
                      <a:pt x="58" y="37"/>
                      <a:pt x="42" y="35"/>
                      <a:pt x="35" y="37"/>
                    </a:cubicBezTo>
                    <a:cubicBezTo>
                      <a:pt x="28" y="37"/>
                      <a:pt x="24" y="32"/>
                      <a:pt x="19" y="35"/>
                    </a:cubicBezTo>
                    <a:cubicBezTo>
                      <a:pt x="17" y="35"/>
                      <a:pt x="12" y="39"/>
                      <a:pt x="10" y="42"/>
                    </a:cubicBezTo>
                    <a:cubicBezTo>
                      <a:pt x="7" y="44"/>
                      <a:pt x="12" y="51"/>
                      <a:pt x="10" y="53"/>
                    </a:cubicBezTo>
                    <a:cubicBezTo>
                      <a:pt x="10" y="53"/>
                      <a:pt x="7" y="56"/>
                      <a:pt x="0" y="58"/>
                    </a:cubicBezTo>
                    <a:cubicBezTo>
                      <a:pt x="3" y="63"/>
                      <a:pt x="5" y="67"/>
                      <a:pt x="3" y="72"/>
                    </a:cubicBezTo>
                    <a:cubicBezTo>
                      <a:pt x="0" y="79"/>
                      <a:pt x="3" y="95"/>
                      <a:pt x="10" y="105"/>
                    </a:cubicBezTo>
                    <a:cubicBezTo>
                      <a:pt x="17" y="116"/>
                      <a:pt x="12" y="133"/>
                      <a:pt x="17" y="137"/>
                    </a:cubicBezTo>
                    <a:cubicBezTo>
                      <a:pt x="19" y="140"/>
                      <a:pt x="44" y="140"/>
                      <a:pt x="54" y="133"/>
                    </a:cubicBezTo>
                    <a:cubicBezTo>
                      <a:pt x="65" y="126"/>
                      <a:pt x="72" y="123"/>
                      <a:pt x="82" y="123"/>
                    </a:cubicBezTo>
                    <a:cubicBezTo>
                      <a:pt x="91" y="123"/>
                      <a:pt x="102" y="116"/>
                      <a:pt x="105" y="112"/>
                    </a:cubicBezTo>
                    <a:cubicBezTo>
                      <a:pt x="107" y="109"/>
                      <a:pt x="121" y="109"/>
                      <a:pt x="126" y="109"/>
                    </a:cubicBezTo>
                    <a:cubicBezTo>
                      <a:pt x="133" y="109"/>
                      <a:pt x="138" y="105"/>
                      <a:pt x="142" y="98"/>
                    </a:cubicBezTo>
                    <a:cubicBezTo>
                      <a:pt x="149" y="91"/>
                      <a:pt x="168" y="88"/>
                      <a:pt x="189" y="84"/>
                    </a:cubicBezTo>
                    <a:cubicBezTo>
                      <a:pt x="207" y="77"/>
                      <a:pt x="203" y="67"/>
                      <a:pt x="207" y="60"/>
                    </a:cubicBezTo>
                    <a:cubicBezTo>
                      <a:pt x="212" y="56"/>
                      <a:pt x="219" y="58"/>
                      <a:pt x="226" y="56"/>
                    </a:cubicBezTo>
                    <a:cubicBezTo>
                      <a:pt x="217" y="35"/>
                      <a:pt x="205" y="11"/>
                      <a:pt x="200" y="0"/>
                    </a:cubicBezTo>
                    <a:cubicBezTo>
                      <a:pt x="191" y="4"/>
                      <a:pt x="184" y="7"/>
                      <a:pt x="179" y="7"/>
                    </a:cubicBezTo>
                    <a:lnTo>
                      <a:pt x="179" y="7"/>
                    </a:lnTo>
                    <a:close/>
                    <a:moveTo>
                      <a:pt x="233" y="149"/>
                    </a:moveTo>
                    <a:lnTo>
                      <a:pt x="233" y="149"/>
                    </a:lnTo>
                    <a:cubicBezTo>
                      <a:pt x="240" y="156"/>
                      <a:pt x="251" y="147"/>
                      <a:pt x="254" y="144"/>
                    </a:cubicBezTo>
                    <a:cubicBezTo>
                      <a:pt x="254" y="140"/>
                      <a:pt x="224" y="140"/>
                      <a:pt x="233" y="149"/>
                    </a:cubicBezTo>
                    <a:lnTo>
                      <a:pt x="233" y="14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2" name="Freeform 491">
                <a:extLst>
                  <a:ext uri="{FF2B5EF4-FFF2-40B4-BE49-F238E27FC236}">
                    <a16:creationId xmlns:a16="http://schemas.microsoft.com/office/drawing/2014/main" id="{1A4F5170-6550-9063-E9EE-B204699D9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049"/>
                <a:ext cx="36" cy="20"/>
              </a:xfrm>
              <a:custGeom>
                <a:avLst/>
                <a:gdLst>
                  <a:gd name="T0" fmla="*/ 28 w 59"/>
                  <a:gd name="T1" fmla="*/ 7 h 34"/>
                  <a:gd name="T2" fmla="*/ 28 w 59"/>
                  <a:gd name="T3" fmla="*/ 7 h 34"/>
                  <a:gd name="T4" fmla="*/ 19 w 59"/>
                  <a:gd name="T5" fmla="*/ 30 h 34"/>
                  <a:gd name="T6" fmla="*/ 38 w 59"/>
                  <a:gd name="T7" fmla="*/ 30 h 34"/>
                  <a:gd name="T8" fmla="*/ 56 w 59"/>
                  <a:gd name="T9" fmla="*/ 20 h 34"/>
                  <a:gd name="T10" fmla="*/ 28 w 59"/>
                  <a:gd name="T11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34">
                    <a:moveTo>
                      <a:pt x="28" y="7"/>
                    </a:moveTo>
                    <a:lnTo>
                      <a:pt x="28" y="7"/>
                    </a:lnTo>
                    <a:cubicBezTo>
                      <a:pt x="24" y="0"/>
                      <a:pt x="0" y="20"/>
                      <a:pt x="19" y="30"/>
                    </a:cubicBezTo>
                    <a:cubicBezTo>
                      <a:pt x="28" y="32"/>
                      <a:pt x="33" y="25"/>
                      <a:pt x="38" y="30"/>
                    </a:cubicBezTo>
                    <a:cubicBezTo>
                      <a:pt x="42" y="34"/>
                      <a:pt x="54" y="32"/>
                      <a:pt x="56" y="20"/>
                    </a:cubicBezTo>
                    <a:cubicBezTo>
                      <a:pt x="59" y="11"/>
                      <a:pt x="31" y="11"/>
                      <a:pt x="28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3" name="Freeform 492">
                <a:extLst>
                  <a:ext uri="{FF2B5EF4-FFF2-40B4-BE49-F238E27FC236}">
                    <a16:creationId xmlns:a16="http://schemas.microsoft.com/office/drawing/2014/main" id="{A856D830-3397-483D-8AA0-22522B7DC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049"/>
                <a:ext cx="36" cy="20"/>
              </a:xfrm>
              <a:custGeom>
                <a:avLst/>
                <a:gdLst>
                  <a:gd name="T0" fmla="*/ 28 w 59"/>
                  <a:gd name="T1" fmla="*/ 7 h 34"/>
                  <a:gd name="T2" fmla="*/ 28 w 59"/>
                  <a:gd name="T3" fmla="*/ 7 h 34"/>
                  <a:gd name="T4" fmla="*/ 19 w 59"/>
                  <a:gd name="T5" fmla="*/ 30 h 34"/>
                  <a:gd name="T6" fmla="*/ 38 w 59"/>
                  <a:gd name="T7" fmla="*/ 30 h 34"/>
                  <a:gd name="T8" fmla="*/ 56 w 59"/>
                  <a:gd name="T9" fmla="*/ 20 h 34"/>
                  <a:gd name="T10" fmla="*/ 28 w 59"/>
                  <a:gd name="T11" fmla="*/ 7 h 34"/>
                  <a:gd name="T12" fmla="*/ 28 w 59"/>
                  <a:gd name="T13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4">
                    <a:moveTo>
                      <a:pt x="28" y="7"/>
                    </a:moveTo>
                    <a:lnTo>
                      <a:pt x="28" y="7"/>
                    </a:lnTo>
                    <a:cubicBezTo>
                      <a:pt x="24" y="0"/>
                      <a:pt x="0" y="20"/>
                      <a:pt x="19" y="30"/>
                    </a:cubicBezTo>
                    <a:cubicBezTo>
                      <a:pt x="28" y="32"/>
                      <a:pt x="33" y="25"/>
                      <a:pt x="38" y="30"/>
                    </a:cubicBezTo>
                    <a:cubicBezTo>
                      <a:pt x="42" y="34"/>
                      <a:pt x="54" y="32"/>
                      <a:pt x="56" y="20"/>
                    </a:cubicBezTo>
                    <a:cubicBezTo>
                      <a:pt x="59" y="11"/>
                      <a:pt x="31" y="11"/>
                      <a:pt x="28" y="7"/>
                    </a:cubicBezTo>
                    <a:lnTo>
                      <a:pt x="28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4" name="Freeform 493">
                <a:extLst>
                  <a:ext uri="{FF2B5EF4-FFF2-40B4-BE49-F238E27FC236}">
                    <a16:creationId xmlns:a16="http://schemas.microsoft.com/office/drawing/2014/main" id="{95BB1697-259A-CC2E-368A-0EE3E105F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049"/>
                <a:ext cx="36" cy="20"/>
              </a:xfrm>
              <a:custGeom>
                <a:avLst/>
                <a:gdLst>
                  <a:gd name="T0" fmla="*/ 28 w 59"/>
                  <a:gd name="T1" fmla="*/ 7 h 34"/>
                  <a:gd name="T2" fmla="*/ 28 w 59"/>
                  <a:gd name="T3" fmla="*/ 7 h 34"/>
                  <a:gd name="T4" fmla="*/ 19 w 59"/>
                  <a:gd name="T5" fmla="*/ 30 h 34"/>
                  <a:gd name="T6" fmla="*/ 38 w 59"/>
                  <a:gd name="T7" fmla="*/ 30 h 34"/>
                  <a:gd name="T8" fmla="*/ 56 w 59"/>
                  <a:gd name="T9" fmla="*/ 20 h 34"/>
                  <a:gd name="T10" fmla="*/ 28 w 59"/>
                  <a:gd name="T11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34">
                    <a:moveTo>
                      <a:pt x="28" y="7"/>
                    </a:moveTo>
                    <a:lnTo>
                      <a:pt x="28" y="7"/>
                    </a:lnTo>
                    <a:cubicBezTo>
                      <a:pt x="24" y="0"/>
                      <a:pt x="0" y="20"/>
                      <a:pt x="19" y="30"/>
                    </a:cubicBezTo>
                    <a:cubicBezTo>
                      <a:pt x="28" y="32"/>
                      <a:pt x="33" y="25"/>
                      <a:pt x="38" y="30"/>
                    </a:cubicBezTo>
                    <a:cubicBezTo>
                      <a:pt x="42" y="34"/>
                      <a:pt x="54" y="32"/>
                      <a:pt x="56" y="20"/>
                    </a:cubicBezTo>
                    <a:cubicBezTo>
                      <a:pt x="59" y="11"/>
                      <a:pt x="31" y="11"/>
                      <a:pt x="28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5" name="Freeform 494">
                <a:extLst>
                  <a:ext uri="{FF2B5EF4-FFF2-40B4-BE49-F238E27FC236}">
                    <a16:creationId xmlns:a16="http://schemas.microsoft.com/office/drawing/2014/main" id="{3AB4005D-19E7-5B35-9A60-6ACCB4B35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049"/>
                <a:ext cx="36" cy="20"/>
              </a:xfrm>
              <a:custGeom>
                <a:avLst/>
                <a:gdLst>
                  <a:gd name="T0" fmla="*/ 28 w 59"/>
                  <a:gd name="T1" fmla="*/ 7 h 34"/>
                  <a:gd name="T2" fmla="*/ 28 w 59"/>
                  <a:gd name="T3" fmla="*/ 7 h 34"/>
                  <a:gd name="T4" fmla="*/ 19 w 59"/>
                  <a:gd name="T5" fmla="*/ 30 h 34"/>
                  <a:gd name="T6" fmla="*/ 38 w 59"/>
                  <a:gd name="T7" fmla="*/ 30 h 34"/>
                  <a:gd name="T8" fmla="*/ 56 w 59"/>
                  <a:gd name="T9" fmla="*/ 20 h 34"/>
                  <a:gd name="T10" fmla="*/ 28 w 59"/>
                  <a:gd name="T11" fmla="*/ 7 h 34"/>
                  <a:gd name="T12" fmla="*/ 28 w 59"/>
                  <a:gd name="T13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34">
                    <a:moveTo>
                      <a:pt x="28" y="7"/>
                    </a:moveTo>
                    <a:lnTo>
                      <a:pt x="28" y="7"/>
                    </a:lnTo>
                    <a:cubicBezTo>
                      <a:pt x="24" y="0"/>
                      <a:pt x="0" y="20"/>
                      <a:pt x="19" y="30"/>
                    </a:cubicBezTo>
                    <a:cubicBezTo>
                      <a:pt x="28" y="32"/>
                      <a:pt x="33" y="25"/>
                      <a:pt x="38" y="30"/>
                    </a:cubicBezTo>
                    <a:cubicBezTo>
                      <a:pt x="42" y="34"/>
                      <a:pt x="54" y="32"/>
                      <a:pt x="56" y="20"/>
                    </a:cubicBezTo>
                    <a:cubicBezTo>
                      <a:pt x="59" y="11"/>
                      <a:pt x="31" y="11"/>
                      <a:pt x="28" y="7"/>
                    </a:cubicBezTo>
                    <a:lnTo>
                      <a:pt x="28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6" name="Freeform 495">
                <a:extLst>
                  <a:ext uri="{FF2B5EF4-FFF2-40B4-BE49-F238E27FC236}">
                    <a16:creationId xmlns:a16="http://schemas.microsoft.com/office/drawing/2014/main" id="{FD74350F-34AB-92B7-E361-541CD1CC01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42 w 172"/>
                  <a:gd name="T9" fmla="*/ 30 h 124"/>
                  <a:gd name="T10" fmla="*/ 42 w 172"/>
                  <a:gd name="T11" fmla="*/ 30 h 124"/>
                  <a:gd name="T12" fmla="*/ 61 w 172"/>
                  <a:gd name="T13" fmla="*/ 47 h 124"/>
                  <a:gd name="T14" fmla="*/ 42 w 172"/>
                  <a:gd name="T15" fmla="*/ 30 h 124"/>
                  <a:gd name="T16" fmla="*/ 112 w 172"/>
                  <a:gd name="T17" fmla="*/ 70 h 124"/>
                  <a:gd name="T18" fmla="*/ 112 w 172"/>
                  <a:gd name="T19" fmla="*/ 70 h 124"/>
                  <a:gd name="T20" fmla="*/ 82 w 172"/>
                  <a:gd name="T21" fmla="*/ 54 h 124"/>
                  <a:gd name="T22" fmla="*/ 112 w 172"/>
                  <a:gd name="T23" fmla="*/ 70 h 124"/>
                  <a:gd name="T24" fmla="*/ 109 w 172"/>
                  <a:gd name="T25" fmla="*/ 89 h 124"/>
                  <a:gd name="T26" fmla="*/ 109 w 172"/>
                  <a:gd name="T27" fmla="*/ 89 h 124"/>
                  <a:gd name="T28" fmla="*/ 130 w 172"/>
                  <a:gd name="T29" fmla="*/ 100 h 124"/>
                  <a:gd name="T30" fmla="*/ 109 w 172"/>
                  <a:gd name="T31" fmla="*/ 89 h 124"/>
                  <a:gd name="T32" fmla="*/ 147 w 172"/>
                  <a:gd name="T33" fmla="*/ 110 h 124"/>
                  <a:gd name="T34" fmla="*/ 147 w 172"/>
                  <a:gd name="T35" fmla="*/ 110 h 124"/>
                  <a:gd name="T36" fmla="*/ 165 w 172"/>
                  <a:gd name="T37" fmla="*/ 119 h 124"/>
                  <a:gd name="T38" fmla="*/ 147 w 172"/>
                  <a:gd name="T39" fmla="*/ 110 h 124"/>
                  <a:gd name="T40" fmla="*/ 130 w 172"/>
                  <a:gd name="T41" fmla="*/ 68 h 124"/>
                  <a:gd name="T42" fmla="*/ 130 w 172"/>
                  <a:gd name="T43" fmla="*/ 68 h 124"/>
                  <a:gd name="T44" fmla="*/ 147 w 172"/>
                  <a:gd name="T45" fmla="*/ 96 h 124"/>
                  <a:gd name="T46" fmla="*/ 130 w 172"/>
                  <a:gd name="T47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7" name="Freeform 496">
                <a:extLst>
                  <a:ext uri="{FF2B5EF4-FFF2-40B4-BE49-F238E27FC236}">
                    <a16:creationId xmlns:a16="http://schemas.microsoft.com/office/drawing/2014/main" id="{5B75B699-CAC0-6817-A2EA-3CC24709DE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3 w 172"/>
                  <a:gd name="T9" fmla="*/ 5 h 124"/>
                  <a:gd name="T10" fmla="*/ 42 w 172"/>
                  <a:gd name="T11" fmla="*/ 30 h 124"/>
                  <a:gd name="T12" fmla="*/ 42 w 172"/>
                  <a:gd name="T13" fmla="*/ 30 h 124"/>
                  <a:gd name="T14" fmla="*/ 61 w 172"/>
                  <a:gd name="T15" fmla="*/ 47 h 124"/>
                  <a:gd name="T16" fmla="*/ 42 w 172"/>
                  <a:gd name="T17" fmla="*/ 30 h 124"/>
                  <a:gd name="T18" fmla="*/ 42 w 172"/>
                  <a:gd name="T19" fmla="*/ 30 h 124"/>
                  <a:gd name="T20" fmla="*/ 112 w 172"/>
                  <a:gd name="T21" fmla="*/ 70 h 124"/>
                  <a:gd name="T22" fmla="*/ 112 w 172"/>
                  <a:gd name="T23" fmla="*/ 70 h 124"/>
                  <a:gd name="T24" fmla="*/ 82 w 172"/>
                  <a:gd name="T25" fmla="*/ 54 h 124"/>
                  <a:gd name="T26" fmla="*/ 112 w 172"/>
                  <a:gd name="T27" fmla="*/ 70 h 124"/>
                  <a:gd name="T28" fmla="*/ 112 w 172"/>
                  <a:gd name="T29" fmla="*/ 70 h 124"/>
                  <a:gd name="T30" fmla="*/ 109 w 172"/>
                  <a:gd name="T31" fmla="*/ 89 h 124"/>
                  <a:gd name="T32" fmla="*/ 109 w 172"/>
                  <a:gd name="T33" fmla="*/ 89 h 124"/>
                  <a:gd name="T34" fmla="*/ 130 w 172"/>
                  <a:gd name="T35" fmla="*/ 100 h 124"/>
                  <a:gd name="T36" fmla="*/ 109 w 172"/>
                  <a:gd name="T37" fmla="*/ 89 h 124"/>
                  <a:gd name="T38" fmla="*/ 109 w 172"/>
                  <a:gd name="T39" fmla="*/ 89 h 124"/>
                  <a:gd name="T40" fmla="*/ 147 w 172"/>
                  <a:gd name="T41" fmla="*/ 110 h 124"/>
                  <a:gd name="T42" fmla="*/ 147 w 172"/>
                  <a:gd name="T43" fmla="*/ 110 h 124"/>
                  <a:gd name="T44" fmla="*/ 165 w 172"/>
                  <a:gd name="T45" fmla="*/ 119 h 124"/>
                  <a:gd name="T46" fmla="*/ 147 w 172"/>
                  <a:gd name="T47" fmla="*/ 110 h 124"/>
                  <a:gd name="T48" fmla="*/ 147 w 172"/>
                  <a:gd name="T49" fmla="*/ 110 h 124"/>
                  <a:gd name="T50" fmla="*/ 130 w 172"/>
                  <a:gd name="T51" fmla="*/ 68 h 124"/>
                  <a:gd name="T52" fmla="*/ 130 w 172"/>
                  <a:gd name="T53" fmla="*/ 68 h 124"/>
                  <a:gd name="T54" fmla="*/ 147 w 172"/>
                  <a:gd name="T55" fmla="*/ 96 h 124"/>
                  <a:gd name="T56" fmla="*/ 130 w 172"/>
                  <a:gd name="T57" fmla="*/ 68 h 124"/>
                  <a:gd name="T58" fmla="*/ 130 w 172"/>
                  <a:gd name="T59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lnTo>
                      <a:pt x="3" y="5"/>
                    </a:ln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lnTo>
                      <a:pt x="42" y="30"/>
                    </a:ln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lnTo>
                      <a:pt x="112" y="70"/>
                    </a:ln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lnTo>
                      <a:pt x="109" y="89"/>
                    </a:ln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lnTo>
                      <a:pt x="147" y="110"/>
                    </a:ln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lnTo>
                      <a:pt x="130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8" name="Freeform 497">
                <a:extLst>
                  <a:ext uri="{FF2B5EF4-FFF2-40B4-BE49-F238E27FC236}">
                    <a16:creationId xmlns:a16="http://schemas.microsoft.com/office/drawing/2014/main" id="{6BEE797D-3A64-8AD2-3FBC-1241BA385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42 w 172"/>
                  <a:gd name="T9" fmla="*/ 30 h 124"/>
                  <a:gd name="T10" fmla="*/ 42 w 172"/>
                  <a:gd name="T11" fmla="*/ 30 h 124"/>
                  <a:gd name="T12" fmla="*/ 61 w 172"/>
                  <a:gd name="T13" fmla="*/ 47 h 124"/>
                  <a:gd name="T14" fmla="*/ 42 w 172"/>
                  <a:gd name="T15" fmla="*/ 30 h 124"/>
                  <a:gd name="T16" fmla="*/ 112 w 172"/>
                  <a:gd name="T17" fmla="*/ 70 h 124"/>
                  <a:gd name="T18" fmla="*/ 112 w 172"/>
                  <a:gd name="T19" fmla="*/ 70 h 124"/>
                  <a:gd name="T20" fmla="*/ 82 w 172"/>
                  <a:gd name="T21" fmla="*/ 54 h 124"/>
                  <a:gd name="T22" fmla="*/ 112 w 172"/>
                  <a:gd name="T23" fmla="*/ 70 h 124"/>
                  <a:gd name="T24" fmla="*/ 109 w 172"/>
                  <a:gd name="T25" fmla="*/ 89 h 124"/>
                  <a:gd name="T26" fmla="*/ 109 w 172"/>
                  <a:gd name="T27" fmla="*/ 89 h 124"/>
                  <a:gd name="T28" fmla="*/ 130 w 172"/>
                  <a:gd name="T29" fmla="*/ 100 h 124"/>
                  <a:gd name="T30" fmla="*/ 109 w 172"/>
                  <a:gd name="T31" fmla="*/ 89 h 124"/>
                  <a:gd name="T32" fmla="*/ 147 w 172"/>
                  <a:gd name="T33" fmla="*/ 110 h 124"/>
                  <a:gd name="T34" fmla="*/ 147 w 172"/>
                  <a:gd name="T35" fmla="*/ 110 h 124"/>
                  <a:gd name="T36" fmla="*/ 165 w 172"/>
                  <a:gd name="T37" fmla="*/ 119 h 124"/>
                  <a:gd name="T38" fmla="*/ 147 w 172"/>
                  <a:gd name="T39" fmla="*/ 110 h 124"/>
                  <a:gd name="T40" fmla="*/ 130 w 172"/>
                  <a:gd name="T41" fmla="*/ 68 h 124"/>
                  <a:gd name="T42" fmla="*/ 130 w 172"/>
                  <a:gd name="T43" fmla="*/ 68 h 124"/>
                  <a:gd name="T44" fmla="*/ 147 w 172"/>
                  <a:gd name="T45" fmla="*/ 96 h 124"/>
                  <a:gd name="T46" fmla="*/ 130 w 172"/>
                  <a:gd name="T47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19" name="Freeform 498">
                <a:extLst>
                  <a:ext uri="{FF2B5EF4-FFF2-40B4-BE49-F238E27FC236}">
                    <a16:creationId xmlns:a16="http://schemas.microsoft.com/office/drawing/2014/main" id="{5618B716-A91D-5DE2-F4A4-E9C6F138DA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3 w 172"/>
                  <a:gd name="T9" fmla="*/ 5 h 124"/>
                  <a:gd name="T10" fmla="*/ 42 w 172"/>
                  <a:gd name="T11" fmla="*/ 30 h 124"/>
                  <a:gd name="T12" fmla="*/ 42 w 172"/>
                  <a:gd name="T13" fmla="*/ 30 h 124"/>
                  <a:gd name="T14" fmla="*/ 61 w 172"/>
                  <a:gd name="T15" fmla="*/ 47 h 124"/>
                  <a:gd name="T16" fmla="*/ 42 w 172"/>
                  <a:gd name="T17" fmla="*/ 30 h 124"/>
                  <a:gd name="T18" fmla="*/ 42 w 172"/>
                  <a:gd name="T19" fmla="*/ 30 h 124"/>
                  <a:gd name="T20" fmla="*/ 112 w 172"/>
                  <a:gd name="T21" fmla="*/ 70 h 124"/>
                  <a:gd name="T22" fmla="*/ 112 w 172"/>
                  <a:gd name="T23" fmla="*/ 70 h 124"/>
                  <a:gd name="T24" fmla="*/ 82 w 172"/>
                  <a:gd name="T25" fmla="*/ 54 h 124"/>
                  <a:gd name="T26" fmla="*/ 112 w 172"/>
                  <a:gd name="T27" fmla="*/ 70 h 124"/>
                  <a:gd name="T28" fmla="*/ 112 w 172"/>
                  <a:gd name="T29" fmla="*/ 70 h 124"/>
                  <a:gd name="T30" fmla="*/ 109 w 172"/>
                  <a:gd name="T31" fmla="*/ 89 h 124"/>
                  <a:gd name="T32" fmla="*/ 109 w 172"/>
                  <a:gd name="T33" fmla="*/ 89 h 124"/>
                  <a:gd name="T34" fmla="*/ 130 w 172"/>
                  <a:gd name="T35" fmla="*/ 100 h 124"/>
                  <a:gd name="T36" fmla="*/ 109 w 172"/>
                  <a:gd name="T37" fmla="*/ 89 h 124"/>
                  <a:gd name="T38" fmla="*/ 109 w 172"/>
                  <a:gd name="T39" fmla="*/ 89 h 124"/>
                  <a:gd name="T40" fmla="*/ 147 w 172"/>
                  <a:gd name="T41" fmla="*/ 110 h 124"/>
                  <a:gd name="T42" fmla="*/ 147 w 172"/>
                  <a:gd name="T43" fmla="*/ 110 h 124"/>
                  <a:gd name="T44" fmla="*/ 165 w 172"/>
                  <a:gd name="T45" fmla="*/ 119 h 124"/>
                  <a:gd name="T46" fmla="*/ 147 w 172"/>
                  <a:gd name="T47" fmla="*/ 110 h 124"/>
                  <a:gd name="T48" fmla="*/ 147 w 172"/>
                  <a:gd name="T49" fmla="*/ 110 h 124"/>
                  <a:gd name="T50" fmla="*/ 130 w 172"/>
                  <a:gd name="T51" fmla="*/ 68 h 124"/>
                  <a:gd name="T52" fmla="*/ 130 w 172"/>
                  <a:gd name="T53" fmla="*/ 68 h 124"/>
                  <a:gd name="T54" fmla="*/ 147 w 172"/>
                  <a:gd name="T55" fmla="*/ 96 h 124"/>
                  <a:gd name="T56" fmla="*/ 130 w 172"/>
                  <a:gd name="T57" fmla="*/ 68 h 124"/>
                  <a:gd name="T58" fmla="*/ 130 w 172"/>
                  <a:gd name="T59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lnTo>
                      <a:pt x="3" y="5"/>
                    </a:ln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lnTo>
                      <a:pt x="42" y="30"/>
                    </a:ln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lnTo>
                      <a:pt x="112" y="70"/>
                    </a:ln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lnTo>
                      <a:pt x="109" y="89"/>
                    </a:ln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lnTo>
                      <a:pt x="147" y="110"/>
                    </a:ln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lnTo>
                      <a:pt x="130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0" name="Freeform 499">
                <a:extLst>
                  <a:ext uri="{FF2B5EF4-FFF2-40B4-BE49-F238E27FC236}">
                    <a16:creationId xmlns:a16="http://schemas.microsoft.com/office/drawing/2014/main" id="{7F1749FF-26D5-5C3C-1AAB-5FDA747AF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42 w 172"/>
                  <a:gd name="T9" fmla="*/ 30 h 124"/>
                  <a:gd name="T10" fmla="*/ 42 w 172"/>
                  <a:gd name="T11" fmla="*/ 30 h 124"/>
                  <a:gd name="T12" fmla="*/ 61 w 172"/>
                  <a:gd name="T13" fmla="*/ 47 h 124"/>
                  <a:gd name="T14" fmla="*/ 42 w 172"/>
                  <a:gd name="T15" fmla="*/ 30 h 124"/>
                  <a:gd name="T16" fmla="*/ 112 w 172"/>
                  <a:gd name="T17" fmla="*/ 70 h 124"/>
                  <a:gd name="T18" fmla="*/ 112 w 172"/>
                  <a:gd name="T19" fmla="*/ 70 h 124"/>
                  <a:gd name="T20" fmla="*/ 82 w 172"/>
                  <a:gd name="T21" fmla="*/ 54 h 124"/>
                  <a:gd name="T22" fmla="*/ 112 w 172"/>
                  <a:gd name="T23" fmla="*/ 70 h 124"/>
                  <a:gd name="T24" fmla="*/ 109 w 172"/>
                  <a:gd name="T25" fmla="*/ 89 h 124"/>
                  <a:gd name="T26" fmla="*/ 109 w 172"/>
                  <a:gd name="T27" fmla="*/ 89 h 124"/>
                  <a:gd name="T28" fmla="*/ 130 w 172"/>
                  <a:gd name="T29" fmla="*/ 100 h 124"/>
                  <a:gd name="T30" fmla="*/ 109 w 172"/>
                  <a:gd name="T31" fmla="*/ 89 h 124"/>
                  <a:gd name="T32" fmla="*/ 147 w 172"/>
                  <a:gd name="T33" fmla="*/ 110 h 124"/>
                  <a:gd name="T34" fmla="*/ 147 w 172"/>
                  <a:gd name="T35" fmla="*/ 110 h 124"/>
                  <a:gd name="T36" fmla="*/ 165 w 172"/>
                  <a:gd name="T37" fmla="*/ 119 h 124"/>
                  <a:gd name="T38" fmla="*/ 147 w 172"/>
                  <a:gd name="T39" fmla="*/ 110 h 124"/>
                  <a:gd name="T40" fmla="*/ 130 w 172"/>
                  <a:gd name="T41" fmla="*/ 68 h 124"/>
                  <a:gd name="T42" fmla="*/ 130 w 172"/>
                  <a:gd name="T43" fmla="*/ 68 h 124"/>
                  <a:gd name="T44" fmla="*/ 147 w 172"/>
                  <a:gd name="T45" fmla="*/ 96 h 124"/>
                  <a:gd name="T46" fmla="*/ 130 w 172"/>
                  <a:gd name="T47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1" name="Freeform 500">
                <a:extLst>
                  <a:ext uri="{FF2B5EF4-FFF2-40B4-BE49-F238E27FC236}">
                    <a16:creationId xmlns:a16="http://schemas.microsoft.com/office/drawing/2014/main" id="{A7ECE1CE-DCA9-4FBF-D804-61540BBBD8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3 w 172"/>
                  <a:gd name="T9" fmla="*/ 5 h 124"/>
                  <a:gd name="T10" fmla="*/ 42 w 172"/>
                  <a:gd name="T11" fmla="*/ 30 h 124"/>
                  <a:gd name="T12" fmla="*/ 42 w 172"/>
                  <a:gd name="T13" fmla="*/ 30 h 124"/>
                  <a:gd name="T14" fmla="*/ 61 w 172"/>
                  <a:gd name="T15" fmla="*/ 47 h 124"/>
                  <a:gd name="T16" fmla="*/ 42 w 172"/>
                  <a:gd name="T17" fmla="*/ 30 h 124"/>
                  <a:gd name="T18" fmla="*/ 42 w 172"/>
                  <a:gd name="T19" fmla="*/ 30 h 124"/>
                  <a:gd name="T20" fmla="*/ 112 w 172"/>
                  <a:gd name="T21" fmla="*/ 70 h 124"/>
                  <a:gd name="T22" fmla="*/ 112 w 172"/>
                  <a:gd name="T23" fmla="*/ 70 h 124"/>
                  <a:gd name="T24" fmla="*/ 82 w 172"/>
                  <a:gd name="T25" fmla="*/ 54 h 124"/>
                  <a:gd name="T26" fmla="*/ 112 w 172"/>
                  <a:gd name="T27" fmla="*/ 70 h 124"/>
                  <a:gd name="T28" fmla="*/ 112 w 172"/>
                  <a:gd name="T29" fmla="*/ 70 h 124"/>
                  <a:gd name="T30" fmla="*/ 109 w 172"/>
                  <a:gd name="T31" fmla="*/ 89 h 124"/>
                  <a:gd name="T32" fmla="*/ 109 w 172"/>
                  <a:gd name="T33" fmla="*/ 89 h 124"/>
                  <a:gd name="T34" fmla="*/ 130 w 172"/>
                  <a:gd name="T35" fmla="*/ 100 h 124"/>
                  <a:gd name="T36" fmla="*/ 109 w 172"/>
                  <a:gd name="T37" fmla="*/ 89 h 124"/>
                  <a:gd name="T38" fmla="*/ 109 w 172"/>
                  <a:gd name="T39" fmla="*/ 89 h 124"/>
                  <a:gd name="T40" fmla="*/ 147 w 172"/>
                  <a:gd name="T41" fmla="*/ 110 h 124"/>
                  <a:gd name="T42" fmla="*/ 147 w 172"/>
                  <a:gd name="T43" fmla="*/ 110 h 124"/>
                  <a:gd name="T44" fmla="*/ 165 w 172"/>
                  <a:gd name="T45" fmla="*/ 119 h 124"/>
                  <a:gd name="T46" fmla="*/ 147 w 172"/>
                  <a:gd name="T47" fmla="*/ 110 h 124"/>
                  <a:gd name="T48" fmla="*/ 147 w 172"/>
                  <a:gd name="T49" fmla="*/ 110 h 124"/>
                  <a:gd name="T50" fmla="*/ 130 w 172"/>
                  <a:gd name="T51" fmla="*/ 68 h 124"/>
                  <a:gd name="T52" fmla="*/ 130 w 172"/>
                  <a:gd name="T53" fmla="*/ 68 h 124"/>
                  <a:gd name="T54" fmla="*/ 147 w 172"/>
                  <a:gd name="T55" fmla="*/ 96 h 124"/>
                  <a:gd name="T56" fmla="*/ 130 w 172"/>
                  <a:gd name="T57" fmla="*/ 68 h 124"/>
                  <a:gd name="T58" fmla="*/ 130 w 172"/>
                  <a:gd name="T59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lnTo>
                      <a:pt x="3" y="5"/>
                    </a:ln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lnTo>
                      <a:pt x="42" y="30"/>
                    </a:ln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lnTo>
                      <a:pt x="112" y="70"/>
                    </a:ln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lnTo>
                      <a:pt x="109" y="89"/>
                    </a:ln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lnTo>
                      <a:pt x="147" y="110"/>
                    </a:ln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lnTo>
                      <a:pt x="130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2" name="Freeform 501">
                <a:extLst>
                  <a:ext uri="{FF2B5EF4-FFF2-40B4-BE49-F238E27FC236}">
                    <a16:creationId xmlns:a16="http://schemas.microsoft.com/office/drawing/2014/main" id="{33E196CD-ABFE-72FF-9F81-52638BB105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42 w 172"/>
                  <a:gd name="T9" fmla="*/ 30 h 124"/>
                  <a:gd name="T10" fmla="*/ 42 w 172"/>
                  <a:gd name="T11" fmla="*/ 30 h 124"/>
                  <a:gd name="T12" fmla="*/ 61 w 172"/>
                  <a:gd name="T13" fmla="*/ 47 h 124"/>
                  <a:gd name="T14" fmla="*/ 42 w 172"/>
                  <a:gd name="T15" fmla="*/ 30 h 124"/>
                  <a:gd name="T16" fmla="*/ 112 w 172"/>
                  <a:gd name="T17" fmla="*/ 70 h 124"/>
                  <a:gd name="T18" fmla="*/ 112 w 172"/>
                  <a:gd name="T19" fmla="*/ 70 h 124"/>
                  <a:gd name="T20" fmla="*/ 82 w 172"/>
                  <a:gd name="T21" fmla="*/ 54 h 124"/>
                  <a:gd name="T22" fmla="*/ 112 w 172"/>
                  <a:gd name="T23" fmla="*/ 70 h 124"/>
                  <a:gd name="T24" fmla="*/ 109 w 172"/>
                  <a:gd name="T25" fmla="*/ 89 h 124"/>
                  <a:gd name="T26" fmla="*/ 109 w 172"/>
                  <a:gd name="T27" fmla="*/ 89 h 124"/>
                  <a:gd name="T28" fmla="*/ 130 w 172"/>
                  <a:gd name="T29" fmla="*/ 100 h 124"/>
                  <a:gd name="T30" fmla="*/ 109 w 172"/>
                  <a:gd name="T31" fmla="*/ 89 h 124"/>
                  <a:gd name="T32" fmla="*/ 147 w 172"/>
                  <a:gd name="T33" fmla="*/ 110 h 124"/>
                  <a:gd name="T34" fmla="*/ 147 w 172"/>
                  <a:gd name="T35" fmla="*/ 110 h 124"/>
                  <a:gd name="T36" fmla="*/ 165 w 172"/>
                  <a:gd name="T37" fmla="*/ 119 h 124"/>
                  <a:gd name="T38" fmla="*/ 147 w 172"/>
                  <a:gd name="T39" fmla="*/ 110 h 124"/>
                  <a:gd name="T40" fmla="*/ 130 w 172"/>
                  <a:gd name="T41" fmla="*/ 68 h 124"/>
                  <a:gd name="T42" fmla="*/ 130 w 172"/>
                  <a:gd name="T43" fmla="*/ 68 h 124"/>
                  <a:gd name="T44" fmla="*/ 147 w 172"/>
                  <a:gd name="T45" fmla="*/ 96 h 124"/>
                  <a:gd name="T46" fmla="*/ 130 w 172"/>
                  <a:gd name="T47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3" name="Freeform 502">
                <a:extLst>
                  <a:ext uri="{FF2B5EF4-FFF2-40B4-BE49-F238E27FC236}">
                    <a16:creationId xmlns:a16="http://schemas.microsoft.com/office/drawing/2014/main" id="{84B821DB-D1F5-5C8C-5E79-7F6C7B561B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3" y="2434"/>
                <a:ext cx="104" cy="75"/>
              </a:xfrm>
              <a:custGeom>
                <a:avLst/>
                <a:gdLst>
                  <a:gd name="T0" fmla="*/ 3 w 172"/>
                  <a:gd name="T1" fmla="*/ 5 h 124"/>
                  <a:gd name="T2" fmla="*/ 3 w 172"/>
                  <a:gd name="T3" fmla="*/ 5 h 124"/>
                  <a:gd name="T4" fmla="*/ 28 w 172"/>
                  <a:gd name="T5" fmla="*/ 35 h 124"/>
                  <a:gd name="T6" fmla="*/ 3 w 172"/>
                  <a:gd name="T7" fmla="*/ 5 h 124"/>
                  <a:gd name="T8" fmla="*/ 3 w 172"/>
                  <a:gd name="T9" fmla="*/ 5 h 124"/>
                  <a:gd name="T10" fmla="*/ 42 w 172"/>
                  <a:gd name="T11" fmla="*/ 30 h 124"/>
                  <a:gd name="T12" fmla="*/ 42 w 172"/>
                  <a:gd name="T13" fmla="*/ 30 h 124"/>
                  <a:gd name="T14" fmla="*/ 61 w 172"/>
                  <a:gd name="T15" fmla="*/ 47 h 124"/>
                  <a:gd name="T16" fmla="*/ 42 w 172"/>
                  <a:gd name="T17" fmla="*/ 30 h 124"/>
                  <a:gd name="T18" fmla="*/ 42 w 172"/>
                  <a:gd name="T19" fmla="*/ 30 h 124"/>
                  <a:gd name="T20" fmla="*/ 112 w 172"/>
                  <a:gd name="T21" fmla="*/ 70 h 124"/>
                  <a:gd name="T22" fmla="*/ 112 w 172"/>
                  <a:gd name="T23" fmla="*/ 70 h 124"/>
                  <a:gd name="T24" fmla="*/ 82 w 172"/>
                  <a:gd name="T25" fmla="*/ 54 h 124"/>
                  <a:gd name="T26" fmla="*/ 112 w 172"/>
                  <a:gd name="T27" fmla="*/ 70 h 124"/>
                  <a:gd name="T28" fmla="*/ 112 w 172"/>
                  <a:gd name="T29" fmla="*/ 70 h 124"/>
                  <a:gd name="T30" fmla="*/ 109 w 172"/>
                  <a:gd name="T31" fmla="*/ 89 h 124"/>
                  <a:gd name="T32" fmla="*/ 109 w 172"/>
                  <a:gd name="T33" fmla="*/ 89 h 124"/>
                  <a:gd name="T34" fmla="*/ 130 w 172"/>
                  <a:gd name="T35" fmla="*/ 100 h 124"/>
                  <a:gd name="T36" fmla="*/ 109 w 172"/>
                  <a:gd name="T37" fmla="*/ 89 h 124"/>
                  <a:gd name="T38" fmla="*/ 109 w 172"/>
                  <a:gd name="T39" fmla="*/ 89 h 124"/>
                  <a:gd name="T40" fmla="*/ 147 w 172"/>
                  <a:gd name="T41" fmla="*/ 110 h 124"/>
                  <a:gd name="T42" fmla="*/ 147 w 172"/>
                  <a:gd name="T43" fmla="*/ 110 h 124"/>
                  <a:gd name="T44" fmla="*/ 165 w 172"/>
                  <a:gd name="T45" fmla="*/ 119 h 124"/>
                  <a:gd name="T46" fmla="*/ 147 w 172"/>
                  <a:gd name="T47" fmla="*/ 110 h 124"/>
                  <a:gd name="T48" fmla="*/ 147 w 172"/>
                  <a:gd name="T49" fmla="*/ 110 h 124"/>
                  <a:gd name="T50" fmla="*/ 130 w 172"/>
                  <a:gd name="T51" fmla="*/ 68 h 124"/>
                  <a:gd name="T52" fmla="*/ 130 w 172"/>
                  <a:gd name="T53" fmla="*/ 68 h 124"/>
                  <a:gd name="T54" fmla="*/ 147 w 172"/>
                  <a:gd name="T55" fmla="*/ 96 h 124"/>
                  <a:gd name="T56" fmla="*/ 130 w 172"/>
                  <a:gd name="T57" fmla="*/ 68 h 124"/>
                  <a:gd name="T58" fmla="*/ 130 w 172"/>
                  <a:gd name="T59" fmla="*/ 6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72" h="124">
                    <a:moveTo>
                      <a:pt x="3" y="5"/>
                    </a:moveTo>
                    <a:lnTo>
                      <a:pt x="3" y="5"/>
                    </a:lnTo>
                    <a:cubicBezTo>
                      <a:pt x="0" y="9"/>
                      <a:pt x="21" y="40"/>
                      <a:pt x="28" y="35"/>
                    </a:cubicBezTo>
                    <a:cubicBezTo>
                      <a:pt x="42" y="26"/>
                      <a:pt x="3" y="0"/>
                      <a:pt x="3" y="5"/>
                    </a:cubicBezTo>
                    <a:lnTo>
                      <a:pt x="3" y="5"/>
                    </a:lnTo>
                    <a:close/>
                    <a:moveTo>
                      <a:pt x="42" y="30"/>
                    </a:moveTo>
                    <a:lnTo>
                      <a:pt x="42" y="30"/>
                    </a:lnTo>
                    <a:cubicBezTo>
                      <a:pt x="42" y="33"/>
                      <a:pt x="56" y="49"/>
                      <a:pt x="61" y="47"/>
                    </a:cubicBezTo>
                    <a:cubicBezTo>
                      <a:pt x="63" y="44"/>
                      <a:pt x="42" y="28"/>
                      <a:pt x="42" y="30"/>
                    </a:cubicBezTo>
                    <a:lnTo>
                      <a:pt x="42" y="30"/>
                    </a:lnTo>
                    <a:close/>
                    <a:moveTo>
                      <a:pt x="112" y="70"/>
                    </a:moveTo>
                    <a:lnTo>
                      <a:pt x="112" y="70"/>
                    </a:lnTo>
                    <a:cubicBezTo>
                      <a:pt x="116" y="65"/>
                      <a:pt x="84" y="47"/>
                      <a:pt x="82" y="54"/>
                    </a:cubicBezTo>
                    <a:cubicBezTo>
                      <a:pt x="82" y="58"/>
                      <a:pt x="107" y="72"/>
                      <a:pt x="112" y="70"/>
                    </a:cubicBezTo>
                    <a:lnTo>
                      <a:pt x="112" y="70"/>
                    </a:lnTo>
                    <a:close/>
                    <a:moveTo>
                      <a:pt x="109" y="89"/>
                    </a:moveTo>
                    <a:lnTo>
                      <a:pt x="109" y="89"/>
                    </a:lnTo>
                    <a:cubicBezTo>
                      <a:pt x="109" y="98"/>
                      <a:pt x="123" y="105"/>
                      <a:pt x="130" y="100"/>
                    </a:cubicBezTo>
                    <a:cubicBezTo>
                      <a:pt x="135" y="98"/>
                      <a:pt x="107" y="79"/>
                      <a:pt x="109" y="89"/>
                    </a:cubicBezTo>
                    <a:lnTo>
                      <a:pt x="109" y="89"/>
                    </a:lnTo>
                    <a:close/>
                    <a:moveTo>
                      <a:pt x="147" y="110"/>
                    </a:moveTo>
                    <a:lnTo>
                      <a:pt x="147" y="110"/>
                    </a:lnTo>
                    <a:cubicBezTo>
                      <a:pt x="149" y="112"/>
                      <a:pt x="161" y="124"/>
                      <a:pt x="165" y="119"/>
                    </a:cubicBezTo>
                    <a:cubicBezTo>
                      <a:pt x="172" y="114"/>
                      <a:pt x="147" y="105"/>
                      <a:pt x="147" y="110"/>
                    </a:cubicBezTo>
                    <a:lnTo>
                      <a:pt x="147" y="110"/>
                    </a:lnTo>
                    <a:close/>
                    <a:moveTo>
                      <a:pt x="130" y="68"/>
                    </a:moveTo>
                    <a:lnTo>
                      <a:pt x="130" y="68"/>
                    </a:lnTo>
                    <a:cubicBezTo>
                      <a:pt x="126" y="79"/>
                      <a:pt x="144" y="96"/>
                      <a:pt x="147" y="96"/>
                    </a:cubicBezTo>
                    <a:cubicBezTo>
                      <a:pt x="151" y="98"/>
                      <a:pt x="135" y="61"/>
                      <a:pt x="130" y="68"/>
                    </a:cubicBezTo>
                    <a:lnTo>
                      <a:pt x="130" y="6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4" name="Freeform 503">
                <a:extLst>
                  <a:ext uri="{FF2B5EF4-FFF2-40B4-BE49-F238E27FC236}">
                    <a16:creationId xmlns:a16="http://schemas.microsoft.com/office/drawing/2014/main" id="{61E57E6D-A43F-C5D9-6C71-A4A52BF4C4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2503"/>
                <a:ext cx="526" cy="468"/>
              </a:xfrm>
              <a:custGeom>
                <a:avLst/>
                <a:gdLst>
                  <a:gd name="T0" fmla="*/ 863 w 874"/>
                  <a:gd name="T1" fmla="*/ 374 h 777"/>
                  <a:gd name="T2" fmla="*/ 844 w 874"/>
                  <a:gd name="T3" fmla="*/ 317 h 777"/>
                  <a:gd name="T4" fmla="*/ 809 w 874"/>
                  <a:gd name="T5" fmla="*/ 269 h 777"/>
                  <a:gd name="T6" fmla="*/ 784 w 874"/>
                  <a:gd name="T7" fmla="*/ 248 h 777"/>
                  <a:gd name="T8" fmla="*/ 718 w 874"/>
                  <a:gd name="T9" fmla="*/ 189 h 777"/>
                  <a:gd name="T10" fmla="*/ 695 w 874"/>
                  <a:gd name="T11" fmla="*/ 126 h 777"/>
                  <a:gd name="T12" fmla="*/ 663 w 874"/>
                  <a:gd name="T13" fmla="*/ 84 h 777"/>
                  <a:gd name="T14" fmla="*/ 635 w 874"/>
                  <a:gd name="T15" fmla="*/ 3 h 777"/>
                  <a:gd name="T16" fmla="*/ 614 w 874"/>
                  <a:gd name="T17" fmla="*/ 59 h 777"/>
                  <a:gd name="T18" fmla="*/ 588 w 874"/>
                  <a:gd name="T19" fmla="*/ 154 h 777"/>
                  <a:gd name="T20" fmla="*/ 521 w 874"/>
                  <a:gd name="T21" fmla="*/ 117 h 777"/>
                  <a:gd name="T22" fmla="*/ 488 w 874"/>
                  <a:gd name="T23" fmla="*/ 84 h 777"/>
                  <a:gd name="T24" fmla="*/ 512 w 874"/>
                  <a:gd name="T25" fmla="*/ 42 h 777"/>
                  <a:gd name="T26" fmla="*/ 491 w 874"/>
                  <a:gd name="T27" fmla="*/ 28 h 777"/>
                  <a:gd name="T28" fmla="*/ 412 w 874"/>
                  <a:gd name="T29" fmla="*/ 10 h 777"/>
                  <a:gd name="T30" fmla="*/ 381 w 874"/>
                  <a:gd name="T31" fmla="*/ 40 h 777"/>
                  <a:gd name="T32" fmla="*/ 360 w 874"/>
                  <a:gd name="T33" fmla="*/ 94 h 777"/>
                  <a:gd name="T34" fmla="*/ 328 w 874"/>
                  <a:gd name="T35" fmla="*/ 91 h 777"/>
                  <a:gd name="T36" fmla="*/ 286 w 874"/>
                  <a:gd name="T37" fmla="*/ 75 h 777"/>
                  <a:gd name="T38" fmla="*/ 258 w 874"/>
                  <a:gd name="T39" fmla="*/ 96 h 777"/>
                  <a:gd name="T40" fmla="*/ 230 w 874"/>
                  <a:gd name="T41" fmla="*/ 122 h 777"/>
                  <a:gd name="T42" fmla="*/ 219 w 874"/>
                  <a:gd name="T43" fmla="*/ 133 h 777"/>
                  <a:gd name="T44" fmla="*/ 170 w 874"/>
                  <a:gd name="T45" fmla="*/ 196 h 777"/>
                  <a:gd name="T46" fmla="*/ 91 w 874"/>
                  <a:gd name="T47" fmla="*/ 222 h 777"/>
                  <a:gd name="T48" fmla="*/ 28 w 874"/>
                  <a:gd name="T49" fmla="*/ 259 h 777"/>
                  <a:gd name="T50" fmla="*/ 16 w 874"/>
                  <a:gd name="T51" fmla="*/ 285 h 777"/>
                  <a:gd name="T52" fmla="*/ 12 w 874"/>
                  <a:gd name="T53" fmla="*/ 336 h 777"/>
                  <a:gd name="T54" fmla="*/ 26 w 874"/>
                  <a:gd name="T55" fmla="*/ 388 h 777"/>
                  <a:gd name="T56" fmla="*/ 56 w 874"/>
                  <a:gd name="T57" fmla="*/ 507 h 777"/>
                  <a:gd name="T58" fmla="*/ 65 w 874"/>
                  <a:gd name="T59" fmla="*/ 551 h 777"/>
                  <a:gd name="T60" fmla="*/ 144 w 874"/>
                  <a:gd name="T61" fmla="*/ 532 h 777"/>
                  <a:gd name="T62" fmla="*/ 265 w 874"/>
                  <a:gd name="T63" fmla="*/ 497 h 777"/>
                  <a:gd name="T64" fmla="*/ 388 w 874"/>
                  <a:gd name="T65" fmla="*/ 472 h 777"/>
                  <a:gd name="T66" fmla="*/ 451 w 874"/>
                  <a:gd name="T67" fmla="*/ 493 h 777"/>
                  <a:gd name="T68" fmla="*/ 477 w 874"/>
                  <a:gd name="T69" fmla="*/ 549 h 777"/>
                  <a:gd name="T70" fmla="*/ 535 w 874"/>
                  <a:gd name="T71" fmla="*/ 507 h 777"/>
                  <a:gd name="T72" fmla="*/ 532 w 874"/>
                  <a:gd name="T73" fmla="*/ 551 h 777"/>
                  <a:gd name="T74" fmla="*/ 556 w 874"/>
                  <a:gd name="T75" fmla="*/ 567 h 777"/>
                  <a:gd name="T76" fmla="*/ 607 w 874"/>
                  <a:gd name="T77" fmla="*/ 635 h 777"/>
                  <a:gd name="T78" fmla="*/ 686 w 874"/>
                  <a:gd name="T79" fmla="*/ 637 h 777"/>
                  <a:gd name="T80" fmla="*/ 709 w 874"/>
                  <a:gd name="T81" fmla="*/ 651 h 777"/>
                  <a:gd name="T82" fmla="*/ 746 w 874"/>
                  <a:gd name="T83" fmla="*/ 630 h 777"/>
                  <a:gd name="T84" fmla="*/ 814 w 874"/>
                  <a:gd name="T85" fmla="*/ 546 h 777"/>
                  <a:gd name="T86" fmla="*/ 860 w 874"/>
                  <a:gd name="T87" fmla="*/ 458 h 777"/>
                  <a:gd name="T88" fmla="*/ 867 w 874"/>
                  <a:gd name="T89" fmla="*/ 390 h 777"/>
                  <a:gd name="T90" fmla="*/ 370 w 874"/>
                  <a:gd name="T91" fmla="*/ 26 h 777"/>
                  <a:gd name="T92" fmla="*/ 502 w 874"/>
                  <a:gd name="T93" fmla="*/ 579 h 777"/>
                  <a:gd name="T94" fmla="*/ 716 w 874"/>
                  <a:gd name="T95" fmla="*/ 710 h 777"/>
                  <a:gd name="T96" fmla="*/ 688 w 874"/>
                  <a:gd name="T97" fmla="*/ 742 h 777"/>
                  <a:gd name="T98" fmla="*/ 735 w 874"/>
                  <a:gd name="T99" fmla="*/ 756 h 777"/>
                  <a:gd name="T100" fmla="*/ 751 w 874"/>
                  <a:gd name="T101" fmla="*/ 703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4" h="777">
                    <a:moveTo>
                      <a:pt x="867" y="390"/>
                    </a:moveTo>
                    <a:lnTo>
                      <a:pt x="867" y="390"/>
                    </a:lnTo>
                    <a:cubicBezTo>
                      <a:pt x="872" y="388"/>
                      <a:pt x="867" y="371"/>
                      <a:pt x="863" y="374"/>
                    </a:cubicBezTo>
                    <a:cubicBezTo>
                      <a:pt x="860" y="376"/>
                      <a:pt x="860" y="350"/>
                      <a:pt x="863" y="339"/>
                    </a:cubicBezTo>
                    <a:cubicBezTo>
                      <a:pt x="865" y="327"/>
                      <a:pt x="863" y="329"/>
                      <a:pt x="858" y="334"/>
                    </a:cubicBezTo>
                    <a:cubicBezTo>
                      <a:pt x="851" y="341"/>
                      <a:pt x="844" y="322"/>
                      <a:pt x="844" y="317"/>
                    </a:cubicBezTo>
                    <a:cubicBezTo>
                      <a:pt x="842" y="313"/>
                      <a:pt x="835" y="299"/>
                      <a:pt x="825" y="301"/>
                    </a:cubicBezTo>
                    <a:cubicBezTo>
                      <a:pt x="818" y="304"/>
                      <a:pt x="823" y="290"/>
                      <a:pt x="816" y="292"/>
                    </a:cubicBezTo>
                    <a:cubicBezTo>
                      <a:pt x="809" y="294"/>
                      <a:pt x="807" y="280"/>
                      <a:pt x="809" y="269"/>
                    </a:cubicBezTo>
                    <a:cubicBezTo>
                      <a:pt x="809" y="259"/>
                      <a:pt x="804" y="266"/>
                      <a:pt x="800" y="262"/>
                    </a:cubicBezTo>
                    <a:cubicBezTo>
                      <a:pt x="797" y="257"/>
                      <a:pt x="793" y="262"/>
                      <a:pt x="788" y="264"/>
                    </a:cubicBezTo>
                    <a:cubicBezTo>
                      <a:pt x="784" y="266"/>
                      <a:pt x="781" y="255"/>
                      <a:pt x="784" y="248"/>
                    </a:cubicBezTo>
                    <a:cubicBezTo>
                      <a:pt x="784" y="243"/>
                      <a:pt x="781" y="238"/>
                      <a:pt x="774" y="234"/>
                    </a:cubicBezTo>
                    <a:cubicBezTo>
                      <a:pt x="767" y="229"/>
                      <a:pt x="767" y="224"/>
                      <a:pt x="767" y="217"/>
                    </a:cubicBezTo>
                    <a:cubicBezTo>
                      <a:pt x="767" y="210"/>
                      <a:pt x="728" y="192"/>
                      <a:pt x="718" y="189"/>
                    </a:cubicBezTo>
                    <a:cubicBezTo>
                      <a:pt x="709" y="187"/>
                      <a:pt x="716" y="178"/>
                      <a:pt x="714" y="173"/>
                    </a:cubicBezTo>
                    <a:cubicBezTo>
                      <a:pt x="709" y="171"/>
                      <a:pt x="709" y="159"/>
                      <a:pt x="709" y="147"/>
                    </a:cubicBezTo>
                    <a:cubicBezTo>
                      <a:pt x="709" y="138"/>
                      <a:pt x="695" y="133"/>
                      <a:pt x="695" y="126"/>
                    </a:cubicBezTo>
                    <a:cubicBezTo>
                      <a:pt x="695" y="117"/>
                      <a:pt x="693" y="110"/>
                      <a:pt x="693" y="100"/>
                    </a:cubicBezTo>
                    <a:cubicBezTo>
                      <a:pt x="693" y="91"/>
                      <a:pt x="679" y="89"/>
                      <a:pt x="679" y="82"/>
                    </a:cubicBezTo>
                    <a:cubicBezTo>
                      <a:pt x="679" y="77"/>
                      <a:pt x="670" y="82"/>
                      <a:pt x="663" y="84"/>
                    </a:cubicBezTo>
                    <a:cubicBezTo>
                      <a:pt x="653" y="84"/>
                      <a:pt x="656" y="73"/>
                      <a:pt x="656" y="63"/>
                    </a:cubicBezTo>
                    <a:cubicBezTo>
                      <a:pt x="656" y="52"/>
                      <a:pt x="653" y="33"/>
                      <a:pt x="646" y="28"/>
                    </a:cubicBezTo>
                    <a:cubicBezTo>
                      <a:pt x="639" y="24"/>
                      <a:pt x="639" y="5"/>
                      <a:pt x="635" y="3"/>
                    </a:cubicBezTo>
                    <a:cubicBezTo>
                      <a:pt x="633" y="0"/>
                      <a:pt x="621" y="12"/>
                      <a:pt x="621" y="17"/>
                    </a:cubicBezTo>
                    <a:cubicBezTo>
                      <a:pt x="623" y="24"/>
                      <a:pt x="621" y="31"/>
                      <a:pt x="616" y="35"/>
                    </a:cubicBezTo>
                    <a:cubicBezTo>
                      <a:pt x="611" y="38"/>
                      <a:pt x="619" y="54"/>
                      <a:pt x="614" y="59"/>
                    </a:cubicBezTo>
                    <a:cubicBezTo>
                      <a:pt x="607" y="63"/>
                      <a:pt x="614" y="84"/>
                      <a:pt x="611" y="96"/>
                    </a:cubicBezTo>
                    <a:cubicBezTo>
                      <a:pt x="611" y="108"/>
                      <a:pt x="611" y="122"/>
                      <a:pt x="604" y="129"/>
                    </a:cubicBezTo>
                    <a:cubicBezTo>
                      <a:pt x="600" y="136"/>
                      <a:pt x="598" y="150"/>
                      <a:pt x="588" y="154"/>
                    </a:cubicBezTo>
                    <a:cubicBezTo>
                      <a:pt x="577" y="159"/>
                      <a:pt x="560" y="150"/>
                      <a:pt x="560" y="143"/>
                    </a:cubicBezTo>
                    <a:cubicBezTo>
                      <a:pt x="563" y="136"/>
                      <a:pt x="549" y="133"/>
                      <a:pt x="542" y="133"/>
                    </a:cubicBezTo>
                    <a:cubicBezTo>
                      <a:pt x="537" y="136"/>
                      <a:pt x="532" y="126"/>
                      <a:pt x="521" y="117"/>
                    </a:cubicBezTo>
                    <a:cubicBezTo>
                      <a:pt x="512" y="110"/>
                      <a:pt x="505" y="119"/>
                      <a:pt x="500" y="110"/>
                    </a:cubicBezTo>
                    <a:cubicBezTo>
                      <a:pt x="498" y="100"/>
                      <a:pt x="493" y="98"/>
                      <a:pt x="486" y="94"/>
                    </a:cubicBezTo>
                    <a:cubicBezTo>
                      <a:pt x="479" y="89"/>
                      <a:pt x="481" y="89"/>
                      <a:pt x="488" y="84"/>
                    </a:cubicBezTo>
                    <a:cubicBezTo>
                      <a:pt x="495" y="77"/>
                      <a:pt x="493" y="73"/>
                      <a:pt x="491" y="66"/>
                    </a:cubicBezTo>
                    <a:cubicBezTo>
                      <a:pt x="486" y="59"/>
                      <a:pt x="493" y="61"/>
                      <a:pt x="505" y="56"/>
                    </a:cubicBezTo>
                    <a:cubicBezTo>
                      <a:pt x="514" y="49"/>
                      <a:pt x="505" y="45"/>
                      <a:pt x="512" y="42"/>
                    </a:cubicBezTo>
                    <a:cubicBezTo>
                      <a:pt x="519" y="38"/>
                      <a:pt x="514" y="33"/>
                      <a:pt x="507" y="31"/>
                    </a:cubicBezTo>
                    <a:cubicBezTo>
                      <a:pt x="498" y="31"/>
                      <a:pt x="500" y="38"/>
                      <a:pt x="498" y="40"/>
                    </a:cubicBezTo>
                    <a:cubicBezTo>
                      <a:pt x="495" y="40"/>
                      <a:pt x="493" y="28"/>
                      <a:pt x="491" y="28"/>
                    </a:cubicBezTo>
                    <a:cubicBezTo>
                      <a:pt x="488" y="28"/>
                      <a:pt x="479" y="40"/>
                      <a:pt x="474" y="35"/>
                    </a:cubicBezTo>
                    <a:cubicBezTo>
                      <a:pt x="470" y="28"/>
                      <a:pt x="442" y="24"/>
                      <a:pt x="433" y="21"/>
                    </a:cubicBezTo>
                    <a:cubicBezTo>
                      <a:pt x="423" y="21"/>
                      <a:pt x="419" y="7"/>
                      <a:pt x="412" y="10"/>
                    </a:cubicBezTo>
                    <a:cubicBezTo>
                      <a:pt x="407" y="12"/>
                      <a:pt x="414" y="17"/>
                      <a:pt x="421" y="24"/>
                    </a:cubicBezTo>
                    <a:cubicBezTo>
                      <a:pt x="428" y="31"/>
                      <a:pt x="397" y="38"/>
                      <a:pt x="388" y="33"/>
                    </a:cubicBezTo>
                    <a:cubicBezTo>
                      <a:pt x="379" y="31"/>
                      <a:pt x="390" y="40"/>
                      <a:pt x="381" y="40"/>
                    </a:cubicBezTo>
                    <a:cubicBezTo>
                      <a:pt x="374" y="40"/>
                      <a:pt x="372" y="52"/>
                      <a:pt x="367" y="59"/>
                    </a:cubicBezTo>
                    <a:cubicBezTo>
                      <a:pt x="360" y="66"/>
                      <a:pt x="365" y="70"/>
                      <a:pt x="358" y="75"/>
                    </a:cubicBezTo>
                    <a:cubicBezTo>
                      <a:pt x="351" y="80"/>
                      <a:pt x="351" y="84"/>
                      <a:pt x="360" y="94"/>
                    </a:cubicBezTo>
                    <a:cubicBezTo>
                      <a:pt x="367" y="103"/>
                      <a:pt x="356" y="103"/>
                      <a:pt x="349" y="96"/>
                    </a:cubicBezTo>
                    <a:cubicBezTo>
                      <a:pt x="342" y="89"/>
                      <a:pt x="335" y="89"/>
                      <a:pt x="335" y="96"/>
                    </a:cubicBezTo>
                    <a:cubicBezTo>
                      <a:pt x="335" y="105"/>
                      <a:pt x="325" y="100"/>
                      <a:pt x="328" y="91"/>
                    </a:cubicBezTo>
                    <a:cubicBezTo>
                      <a:pt x="330" y="82"/>
                      <a:pt x="319" y="87"/>
                      <a:pt x="316" y="82"/>
                    </a:cubicBezTo>
                    <a:cubicBezTo>
                      <a:pt x="314" y="77"/>
                      <a:pt x="305" y="68"/>
                      <a:pt x="298" y="68"/>
                    </a:cubicBezTo>
                    <a:cubicBezTo>
                      <a:pt x="293" y="68"/>
                      <a:pt x="293" y="75"/>
                      <a:pt x="286" y="75"/>
                    </a:cubicBezTo>
                    <a:cubicBezTo>
                      <a:pt x="279" y="75"/>
                      <a:pt x="279" y="80"/>
                      <a:pt x="279" y="84"/>
                    </a:cubicBezTo>
                    <a:cubicBezTo>
                      <a:pt x="281" y="91"/>
                      <a:pt x="270" y="84"/>
                      <a:pt x="263" y="87"/>
                    </a:cubicBezTo>
                    <a:cubicBezTo>
                      <a:pt x="256" y="87"/>
                      <a:pt x="263" y="94"/>
                      <a:pt x="258" y="96"/>
                    </a:cubicBezTo>
                    <a:cubicBezTo>
                      <a:pt x="256" y="96"/>
                      <a:pt x="256" y="103"/>
                      <a:pt x="249" y="103"/>
                    </a:cubicBezTo>
                    <a:cubicBezTo>
                      <a:pt x="244" y="103"/>
                      <a:pt x="244" y="117"/>
                      <a:pt x="244" y="124"/>
                    </a:cubicBezTo>
                    <a:cubicBezTo>
                      <a:pt x="246" y="131"/>
                      <a:pt x="235" y="119"/>
                      <a:pt x="230" y="122"/>
                    </a:cubicBezTo>
                    <a:cubicBezTo>
                      <a:pt x="223" y="124"/>
                      <a:pt x="230" y="129"/>
                      <a:pt x="232" y="138"/>
                    </a:cubicBezTo>
                    <a:cubicBezTo>
                      <a:pt x="235" y="145"/>
                      <a:pt x="230" y="145"/>
                      <a:pt x="226" y="150"/>
                    </a:cubicBezTo>
                    <a:cubicBezTo>
                      <a:pt x="223" y="152"/>
                      <a:pt x="219" y="140"/>
                      <a:pt x="219" y="133"/>
                    </a:cubicBezTo>
                    <a:cubicBezTo>
                      <a:pt x="219" y="126"/>
                      <a:pt x="209" y="131"/>
                      <a:pt x="202" y="140"/>
                    </a:cubicBezTo>
                    <a:cubicBezTo>
                      <a:pt x="193" y="150"/>
                      <a:pt x="205" y="164"/>
                      <a:pt x="200" y="166"/>
                    </a:cubicBezTo>
                    <a:cubicBezTo>
                      <a:pt x="198" y="168"/>
                      <a:pt x="179" y="185"/>
                      <a:pt x="170" y="196"/>
                    </a:cubicBezTo>
                    <a:cubicBezTo>
                      <a:pt x="160" y="208"/>
                      <a:pt x="139" y="201"/>
                      <a:pt x="132" y="206"/>
                    </a:cubicBezTo>
                    <a:cubicBezTo>
                      <a:pt x="125" y="212"/>
                      <a:pt x="118" y="208"/>
                      <a:pt x="111" y="212"/>
                    </a:cubicBezTo>
                    <a:cubicBezTo>
                      <a:pt x="105" y="220"/>
                      <a:pt x="93" y="229"/>
                      <a:pt x="91" y="222"/>
                    </a:cubicBezTo>
                    <a:cubicBezTo>
                      <a:pt x="91" y="217"/>
                      <a:pt x="72" y="222"/>
                      <a:pt x="65" y="229"/>
                    </a:cubicBezTo>
                    <a:cubicBezTo>
                      <a:pt x="58" y="236"/>
                      <a:pt x="49" y="243"/>
                      <a:pt x="39" y="243"/>
                    </a:cubicBezTo>
                    <a:cubicBezTo>
                      <a:pt x="32" y="243"/>
                      <a:pt x="32" y="257"/>
                      <a:pt x="28" y="259"/>
                    </a:cubicBezTo>
                    <a:cubicBezTo>
                      <a:pt x="26" y="262"/>
                      <a:pt x="26" y="248"/>
                      <a:pt x="26" y="245"/>
                    </a:cubicBezTo>
                    <a:cubicBezTo>
                      <a:pt x="26" y="243"/>
                      <a:pt x="19" y="252"/>
                      <a:pt x="16" y="262"/>
                    </a:cubicBezTo>
                    <a:cubicBezTo>
                      <a:pt x="12" y="271"/>
                      <a:pt x="23" y="276"/>
                      <a:pt x="16" y="285"/>
                    </a:cubicBezTo>
                    <a:cubicBezTo>
                      <a:pt x="9" y="297"/>
                      <a:pt x="2" y="306"/>
                      <a:pt x="12" y="320"/>
                    </a:cubicBezTo>
                    <a:cubicBezTo>
                      <a:pt x="23" y="332"/>
                      <a:pt x="28" y="341"/>
                      <a:pt x="26" y="348"/>
                    </a:cubicBezTo>
                    <a:cubicBezTo>
                      <a:pt x="21" y="355"/>
                      <a:pt x="14" y="334"/>
                      <a:pt x="12" y="336"/>
                    </a:cubicBezTo>
                    <a:cubicBezTo>
                      <a:pt x="9" y="339"/>
                      <a:pt x="21" y="348"/>
                      <a:pt x="19" y="353"/>
                    </a:cubicBezTo>
                    <a:cubicBezTo>
                      <a:pt x="16" y="355"/>
                      <a:pt x="5" y="336"/>
                      <a:pt x="2" y="341"/>
                    </a:cubicBezTo>
                    <a:cubicBezTo>
                      <a:pt x="0" y="346"/>
                      <a:pt x="23" y="376"/>
                      <a:pt x="26" y="388"/>
                    </a:cubicBezTo>
                    <a:cubicBezTo>
                      <a:pt x="26" y="399"/>
                      <a:pt x="44" y="411"/>
                      <a:pt x="42" y="429"/>
                    </a:cubicBezTo>
                    <a:cubicBezTo>
                      <a:pt x="42" y="446"/>
                      <a:pt x="58" y="474"/>
                      <a:pt x="60" y="476"/>
                    </a:cubicBezTo>
                    <a:cubicBezTo>
                      <a:pt x="65" y="481"/>
                      <a:pt x="56" y="493"/>
                      <a:pt x="56" y="507"/>
                    </a:cubicBezTo>
                    <a:cubicBezTo>
                      <a:pt x="58" y="518"/>
                      <a:pt x="53" y="523"/>
                      <a:pt x="44" y="523"/>
                    </a:cubicBezTo>
                    <a:cubicBezTo>
                      <a:pt x="37" y="523"/>
                      <a:pt x="42" y="537"/>
                      <a:pt x="51" y="537"/>
                    </a:cubicBezTo>
                    <a:cubicBezTo>
                      <a:pt x="58" y="539"/>
                      <a:pt x="56" y="544"/>
                      <a:pt x="65" y="551"/>
                    </a:cubicBezTo>
                    <a:cubicBezTo>
                      <a:pt x="74" y="558"/>
                      <a:pt x="100" y="556"/>
                      <a:pt x="107" y="556"/>
                    </a:cubicBezTo>
                    <a:cubicBezTo>
                      <a:pt x="114" y="556"/>
                      <a:pt x="116" y="544"/>
                      <a:pt x="128" y="542"/>
                    </a:cubicBezTo>
                    <a:cubicBezTo>
                      <a:pt x="139" y="542"/>
                      <a:pt x="137" y="539"/>
                      <a:pt x="144" y="532"/>
                    </a:cubicBezTo>
                    <a:cubicBezTo>
                      <a:pt x="149" y="525"/>
                      <a:pt x="172" y="527"/>
                      <a:pt x="198" y="530"/>
                    </a:cubicBezTo>
                    <a:cubicBezTo>
                      <a:pt x="223" y="530"/>
                      <a:pt x="235" y="523"/>
                      <a:pt x="237" y="511"/>
                    </a:cubicBezTo>
                    <a:cubicBezTo>
                      <a:pt x="242" y="504"/>
                      <a:pt x="258" y="502"/>
                      <a:pt x="265" y="497"/>
                    </a:cubicBezTo>
                    <a:cubicBezTo>
                      <a:pt x="272" y="490"/>
                      <a:pt x="279" y="490"/>
                      <a:pt x="298" y="490"/>
                    </a:cubicBezTo>
                    <a:cubicBezTo>
                      <a:pt x="316" y="490"/>
                      <a:pt x="332" y="481"/>
                      <a:pt x="344" y="476"/>
                    </a:cubicBezTo>
                    <a:cubicBezTo>
                      <a:pt x="356" y="472"/>
                      <a:pt x="377" y="474"/>
                      <a:pt x="388" y="472"/>
                    </a:cubicBezTo>
                    <a:cubicBezTo>
                      <a:pt x="400" y="467"/>
                      <a:pt x="402" y="486"/>
                      <a:pt x="414" y="483"/>
                    </a:cubicBezTo>
                    <a:cubicBezTo>
                      <a:pt x="428" y="483"/>
                      <a:pt x="433" y="488"/>
                      <a:pt x="440" y="488"/>
                    </a:cubicBezTo>
                    <a:cubicBezTo>
                      <a:pt x="446" y="486"/>
                      <a:pt x="446" y="493"/>
                      <a:pt x="451" y="493"/>
                    </a:cubicBezTo>
                    <a:cubicBezTo>
                      <a:pt x="458" y="495"/>
                      <a:pt x="458" y="500"/>
                      <a:pt x="453" y="507"/>
                    </a:cubicBezTo>
                    <a:cubicBezTo>
                      <a:pt x="449" y="511"/>
                      <a:pt x="463" y="511"/>
                      <a:pt x="472" y="525"/>
                    </a:cubicBezTo>
                    <a:cubicBezTo>
                      <a:pt x="481" y="537"/>
                      <a:pt x="472" y="539"/>
                      <a:pt x="477" y="549"/>
                    </a:cubicBezTo>
                    <a:cubicBezTo>
                      <a:pt x="481" y="558"/>
                      <a:pt x="486" y="556"/>
                      <a:pt x="495" y="542"/>
                    </a:cubicBezTo>
                    <a:cubicBezTo>
                      <a:pt x="505" y="527"/>
                      <a:pt x="514" y="537"/>
                      <a:pt x="516" y="525"/>
                    </a:cubicBezTo>
                    <a:cubicBezTo>
                      <a:pt x="519" y="514"/>
                      <a:pt x="528" y="502"/>
                      <a:pt x="535" y="507"/>
                    </a:cubicBezTo>
                    <a:cubicBezTo>
                      <a:pt x="542" y="511"/>
                      <a:pt x="530" y="516"/>
                      <a:pt x="525" y="537"/>
                    </a:cubicBezTo>
                    <a:cubicBezTo>
                      <a:pt x="521" y="558"/>
                      <a:pt x="514" y="546"/>
                      <a:pt x="512" y="553"/>
                    </a:cubicBezTo>
                    <a:cubicBezTo>
                      <a:pt x="512" y="560"/>
                      <a:pt x="532" y="563"/>
                      <a:pt x="532" y="551"/>
                    </a:cubicBezTo>
                    <a:cubicBezTo>
                      <a:pt x="532" y="539"/>
                      <a:pt x="535" y="534"/>
                      <a:pt x="544" y="546"/>
                    </a:cubicBezTo>
                    <a:cubicBezTo>
                      <a:pt x="551" y="556"/>
                      <a:pt x="539" y="565"/>
                      <a:pt x="542" y="570"/>
                    </a:cubicBezTo>
                    <a:cubicBezTo>
                      <a:pt x="542" y="574"/>
                      <a:pt x="551" y="567"/>
                      <a:pt x="556" y="567"/>
                    </a:cubicBezTo>
                    <a:cubicBezTo>
                      <a:pt x="565" y="570"/>
                      <a:pt x="577" y="588"/>
                      <a:pt x="574" y="598"/>
                    </a:cubicBezTo>
                    <a:cubicBezTo>
                      <a:pt x="572" y="607"/>
                      <a:pt x="570" y="616"/>
                      <a:pt x="586" y="625"/>
                    </a:cubicBezTo>
                    <a:cubicBezTo>
                      <a:pt x="602" y="632"/>
                      <a:pt x="595" y="635"/>
                      <a:pt x="607" y="635"/>
                    </a:cubicBezTo>
                    <a:cubicBezTo>
                      <a:pt x="619" y="635"/>
                      <a:pt x="644" y="644"/>
                      <a:pt x="651" y="649"/>
                    </a:cubicBezTo>
                    <a:cubicBezTo>
                      <a:pt x="656" y="656"/>
                      <a:pt x="674" y="644"/>
                      <a:pt x="677" y="635"/>
                    </a:cubicBezTo>
                    <a:cubicBezTo>
                      <a:pt x="679" y="623"/>
                      <a:pt x="693" y="632"/>
                      <a:pt x="686" y="637"/>
                    </a:cubicBezTo>
                    <a:cubicBezTo>
                      <a:pt x="679" y="642"/>
                      <a:pt x="688" y="649"/>
                      <a:pt x="691" y="644"/>
                    </a:cubicBezTo>
                    <a:cubicBezTo>
                      <a:pt x="691" y="637"/>
                      <a:pt x="693" y="632"/>
                      <a:pt x="695" y="639"/>
                    </a:cubicBezTo>
                    <a:cubicBezTo>
                      <a:pt x="698" y="647"/>
                      <a:pt x="707" y="647"/>
                      <a:pt x="709" y="651"/>
                    </a:cubicBezTo>
                    <a:cubicBezTo>
                      <a:pt x="712" y="658"/>
                      <a:pt x="716" y="663"/>
                      <a:pt x="716" y="658"/>
                    </a:cubicBezTo>
                    <a:cubicBezTo>
                      <a:pt x="716" y="654"/>
                      <a:pt x="718" y="649"/>
                      <a:pt x="725" y="647"/>
                    </a:cubicBezTo>
                    <a:cubicBezTo>
                      <a:pt x="732" y="642"/>
                      <a:pt x="737" y="637"/>
                      <a:pt x="746" y="630"/>
                    </a:cubicBezTo>
                    <a:cubicBezTo>
                      <a:pt x="753" y="623"/>
                      <a:pt x="786" y="623"/>
                      <a:pt x="791" y="623"/>
                    </a:cubicBezTo>
                    <a:cubicBezTo>
                      <a:pt x="793" y="623"/>
                      <a:pt x="795" y="595"/>
                      <a:pt x="797" y="579"/>
                    </a:cubicBezTo>
                    <a:cubicBezTo>
                      <a:pt x="800" y="565"/>
                      <a:pt x="811" y="563"/>
                      <a:pt x="814" y="546"/>
                    </a:cubicBezTo>
                    <a:cubicBezTo>
                      <a:pt x="816" y="532"/>
                      <a:pt x="832" y="502"/>
                      <a:pt x="837" y="502"/>
                    </a:cubicBezTo>
                    <a:cubicBezTo>
                      <a:pt x="839" y="500"/>
                      <a:pt x="849" y="495"/>
                      <a:pt x="849" y="488"/>
                    </a:cubicBezTo>
                    <a:cubicBezTo>
                      <a:pt x="849" y="479"/>
                      <a:pt x="860" y="467"/>
                      <a:pt x="860" y="458"/>
                    </a:cubicBezTo>
                    <a:cubicBezTo>
                      <a:pt x="860" y="446"/>
                      <a:pt x="865" y="434"/>
                      <a:pt x="865" y="429"/>
                    </a:cubicBezTo>
                    <a:cubicBezTo>
                      <a:pt x="865" y="427"/>
                      <a:pt x="860" y="416"/>
                      <a:pt x="867" y="409"/>
                    </a:cubicBezTo>
                    <a:cubicBezTo>
                      <a:pt x="874" y="402"/>
                      <a:pt x="865" y="392"/>
                      <a:pt x="867" y="390"/>
                    </a:cubicBezTo>
                    <a:close/>
                    <a:moveTo>
                      <a:pt x="397" y="19"/>
                    </a:moveTo>
                    <a:lnTo>
                      <a:pt x="397" y="19"/>
                    </a:lnTo>
                    <a:cubicBezTo>
                      <a:pt x="395" y="14"/>
                      <a:pt x="363" y="21"/>
                      <a:pt x="370" y="26"/>
                    </a:cubicBezTo>
                    <a:cubicBezTo>
                      <a:pt x="374" y="31"/>
                      <a:pt x="397" y="26"/>
                      <a:pt x="397" y="19"/>
                    </a:cubicBezTo>
                    <a:close/>
                    <a:moveTo>
                      <a:pt x="502" y="579"/>
                    </a:moveTo>
                    <a:lnTo>
                      <a:pt x="502" y="579"/>
                    </a:lnTo>
                    <a:cubicBezTo>
                      <a:pt x="507" y="584"/>
                      <a:pt x="525" y="581"/>
                      <a:pt x="528" y="577"/>
                    </a:cubicBezTo>
                    <a:cubicBezTo>
                      <a:pt x="530" y="570"/>
                      <a:pt x="498" y="574"/>
                      <a:pt x="502" y="579"/>
                    </a:cubicBezTo>
                    <a:close/>
                    <a:moveTo>
                      <a:pt x="716" y="710"/>
                    </a:moveTo>
                    <a:lnTo>
                      <a:pt x="716" y="710"/>
                    </a:lnTo>
                    <a:cubicBezTo>
                      <a:pt x="702" y="712"/>
                      <a:pt x="684" y="698"/>
                      <a:pt x="679" y="700"/>
                    </a:cubicBezTo>
                    <a:cubicBezTo>
                      <a:pt x="674" y="700"/>
                      <a:pt x="695" y="733"/>
                      <a:pt x="688" y="742"/>
                    </a:cubicBezTo>
                    <a:cubicBezTo>
                      <a:pt x="681" y="751"/>
                      <a:pt x="709" y="775"/>
                      <a:pt x="716" y="775"/>
                    </a:cubicBezTo>
                    <a:cubicBezTo>
                      <a:pt x="725" y="777"/>
                      <a:pt x="723" y="766"/>
                      <a:pt x="730" y="768"/>
                    </a:cubicBezTo>
                    <a:cubicBezTo>
                      <a:pt x="735" y="768"/>
                      <a:pt x="732" y="761"/>
                      <a:pt x="735" y="756"/>
                    </a:cubicBezTo>
                    <a:cubicBezTo>
                      <a:pt x="735" y="751"/>
                      <a:pt x="742" y="761"/>
                      <a:pt x="746" y="759"/>
                    </a:cubicBezTo>
                    <a:cubicBezTo>
                      <a:pt x="751" y="756"/>
                      <a:pt x="744" y="735"/>
                      <a:pt x="751" y="735"/>
                    </a:cubicBezTo>
                    <a:cubicBezTo>
                      <a:pt x="760" y="735"/>
                      <a:pt x="753" y="712"/>
                      <a:pt x="751" y="703"/>
                    </a:cubicBezTo>
                    <a:cubicBezTo>
                      <a:pt x="749" y="696"/>
                      <a:pt x="728" y="710"/>
                      <a:pt x="716" y="71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5" name="Freeform 504">
                <a:extLst>
                  <a:ext uri="{FF2B5EF4-FFF2-40B4-BE49-F238E27FC236}">
                    <a16:creationId xmlns:a16="http://schemas.microsoft.com/office/drawing/2014/main" id="{71AAD90D-CC7A-7E3F-8383-B8AEDACAC3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2503"/>
                <a:ext cx="526" cy="468"/>
              </a:xfrm>
              <a:custGeom>
                <a:avLst/>
                <a:gdLst>
                  <a:gd name="T0" fmla="*/ 863 w 874"/>
                  <a:gd name="T1" fmla="*/ 374 h 777"/>
                  <a:gd name="T2" fmla="*/ 844 w 874"/>
                  <a:gd name="T3" fmla="*/ 317 h 777"/>
                  <a:gd name="T4" fmla="*/ 809 w 874"/>
                  <a:gd name="T5" fmla="*/ 269 h 777"/>
                  <a:gd name="T6" fmla="*/ 784 w 874"/>
                  <a:gd name="T7" fmla="*/ 248 h 777"/>
                  <a:gd name="T8" fmla="*/ 718 w 874"/>
                  <a:gd name="T9" fmla="*/ 189 h 777"/>
                  <a:gd name="T10" fmla="*/ 695 w 874"/>
                  <a:gd name="T11" fmla="*/ 126 h 777"/>
                  <a:gd name="T12" fmla="*/ 663 w 874"/>
                  <a:gd name="T13" fmla="*/ 84 h 777"/>
                  <a:gd name="T14" fmla="*/ 635 w 874"/>
                  <a:gd name="T15" fmla="*/ 3 h 777"/>
                  <a:gd name="T16" fmla="*/ 614 w 874"/>
                  <a:gd name="T17" fmla="*/ 59 h 777"/>
                  <a:gd name="T18" fmla="*/ 588 w 874"/>
                  <a:gd name="T19" fmla="*/ 154 h 777"/>
                  <a:gd name="T20" fmla="*/ 521 w 874"/>
                  <a:gd name="T21" fmla="*/ 117 h 777"/>
                  <a:gd name="T22" fmla="*/ 488 w 874"/>
                  <a:gd name="T23" fmla="*/ 84 h 777"/>
                  <a:gd name="T24" fmla="*/ 512 w 874"/>
                  <a:gd name="T25" fmla="*/ 42 h 777"/>
                  <a:gd name="T26" fmla="*/ 491 w 874"/>
                  <a:gd name="T27" fmla="*/ 28 h 777"/>
                  <a:gd name="T28" fmla="*/ 412 w 874"/>
                  <a:gd name="T29" fmla="*/ 10 h 777"/>
                  <a:gd name="T30" fmla="*/ 381 w 874"/>
                  <a:gd name="T31" fmla="*/ 40 h 777"/>
                  <a:gd name="T32" fmla="*/ 360 w 874"/>
                  <a:gd name="T33" fmla="*/ 94 h 777"/>
                  <a:gd name="T34" fmla="*/ 328 w 874"/>
                  <a:gd name="T35" fmla="*/ 91 h 777"/>
                  <a:gd name="T36" fmla="*/ 286 w 874"/>
                  <a:gd name="T37" fmla="*/ 75 h 777"/>
                  <a:gd name="T38" fmla="*/ 258 w 874"/>
                  <a:gd name="T39" fmla="*/ 96 h 777"/>
                  <a:gd name="T40" fmla="*/ 230 w 874"/>
                  <a:gd name="T41" fmla="*/ 122 h 777"/>
                  <a:gd name="T42" fmla="*/ 219 w 874"/>
                  <a:gd name="T43" fmla="*/ 133 h 777"/>
                  <a:gd name="T44" fmla="*/ 170 w 874"/>
                  <a:gd name="T45" fmla="*/ 196 h 777"/>
                  <a:gd name="T46" fmla="*/ 91 w 874"/>
                  <a:gd name="T47" fmla="*/ 222 h 777"/>
                  <a:gd name="T48" fmla="*/ 28 w 874"/>
                  <a:gd name="T49" fmla="*/ 259 h 777"/>
                  <a:gd name="T50" fmla="*/ 16 w 874"/>
                  <a:gd name="T51" fmla="*/ 285 h 777"/>
                  <a:gd name="T52" fmla="*/ 12 w 874"/>
                  <a:gd name="T53" fmla="*/ 336 h 777"/>
                  <a:gd name="T54" fmla="*/ 26 w 874"/>
                  <a:gd name="T55" fmla="*/ 388 h 777"/>
                  <a:gd name="T56" fmla="*/ 56 w 874"/>
                  <a:gd name="T57" fmla="*/ 507 h 777"/>
                  <a:gd name="T58" fmla="*/ 65 w 874"/>
                  <a:gd name="T59" fmla="*/ 551 h 777"/>
                  <a:gd name="T60" fmla="*/ 144 w 874"/>
                  <a:gd name="T61" fmla="*/ 532 h 777"/>
                  <a:gd name="T62" fmla="*/ 265 w 874"/>
                  <a:gd name="T63" fmla="*/ 497 h 777"/>
                  <a:gd name="T64" fmla="*/ 388 w 874"/>
                  <a:gd name="T65" fmla="*/ 472 h 777"/>
                  <a:gd name="T66" fmla="*/ 451 w 874"/>
                  <a:gd name="T67" fmla="*/ 493 h 777"/>
                  <a:gd name="T68" fmla="*/ 477 w 874"/>
                  <a:gd name="T69" fmla="*/ 549 h 777"/>
                  <a:gd name="T70" fmla="*/ 535 w 874"/>
                  <a:gd name="T71" fmla="*/ 507 h 777"/>
                  <a:gd name="T72" fmla="*/ 532 w 874"/>
                  <a:gd name="T73" fmla="*/ 551 h 777"/>
                  <a:gd name="T74" fmla="*/ 556 w 874"/>
                  <a:gd name="T75" fmla="*/ 567 h 777"/>
                  <a:gd name="T76" fmla="*/ 607 w 874"/>
                  <a:gd name="T77" fmla="*/ 635 h 777"/>
                  <a:gd name="T78" fmla="*/ 686 w 874"/>
                  <a:gd name="T79" fmla="*/ 637 h 777"/>
                  <a:gd name="T80" fmla="*/ 709 w 874"/>
                  <a:gd name="T81" fmla="*/ 651 h 777"/>
                  <a:gd name="T82" fmla="*/ 746 w 874"/>
                  <a:gd name="T83" fmla="*/ 630 h 777"/>
                  <a:gd name="T84" fmla="*/ 814 w 874"/>
                  <a:gd name="T85" fmla="*/ 546 h 777"/>
                  <a:gd name="T86" fmla="*/ 860 w 874"/>
                  <a:gd name="T87" fmla="*/ 458 h 777"/>
                  <a:gd name="T88" fmla="*/ 867 w 874"/>
                  <a:gd name="T89" fmla="*/ 390 h 777"/>
                  <a:gd name="T90" fmla="*/ 397 w 874"/>
                  <a:gd name="T91" fmla="*/ 19 h 777"/>
                  <a:gd name="T92" fmla="*/ 397 w 874"/>
                  <a:gd name="T93" fmla="*/ 19 h 777"/>
                  <a:gd name="T94" fmla="*/ 528 w 874"/>
                  <a:gd name="T95" fmla="*/ 577 h 777"/>
                  <a:gd name="T96" fmla="*/ 716 w 874"/>
                  <a:gd name="T97" fmla="*/ 710 h 777"/>
                  <a:gd name="T98" fmla="*/ 688 w 874"/>
                  <a:gd name="T99" fmla="*/ 742 h 777"/>
                  <a:gd name="T100" fmla="*/ 735 w 874"/>
                  <a:gd name="T101" fmla="*/ 756 h 777"/>
                  <a:gd name="T102" fmla="*/ 751 w 874"/>
                  <a:gd name="T103" fmla="*/ 703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74" h="777">
                    <a:moveTo>
                      <a:pt x="867" y="390"/>
                    </a:moveTo>
                    <a:lnTo>
                      <a:pt x="867" y="390"/>
                    </a:lnTo>
                    <a:cubicBezTo>
                      <a:pt x="872" y="388"/>
                      <a:pt x="867" y="371"/>
                      <a:pt x="863" y="374"/>
                    </a:cubicBezTo>
                    <a:cubicBezTo>
                      <a:pt x="860" y="376"/>
                      <a:pt x="860" y="350"/>
                      <a:pt x="863" y="339"/>
                    </a:cubicBezTo>
                    <a:cubicBezTo>
                      <a:pt x="865" y="327"/>
                      <a:pt x="863" y="329"/>
                      <a:pt x="858" y="334"/>
                    </a:cubicBezTo>
                    <a:cubicBezTo>
                      <a:pt x="851" y="341"/>
                      <a:pt x="844" y="322"/>
                      <a:pt x="844" y="317"/>
                    </a:cubicBezTo>
                    <a:cubicBezTo>
                      <a:pt x="842" y="313"/>
                      <a:pt x="835" y="299"/>
                      <a:pt x="825" y="301"/>
                    </a:cubicBezTo>
                    <a:cubicBezTo>
                      <a:pt x="818" y="304"/>
                      <a:pt x="823" y="290"/>
                      <a:pt x="816" y="292"/>
                    </a:cubicBezTo>
                    <a:cubicBezTo>
                      <a:pt x="809" y="294"/>
                      <a:pt x="807" y="280"/>
                      <a:pt x="809" y="269"/>
                    </a:cubicBezTo>
                    <a:cubicBezTo>
                      <a:pt x="809" y="259"/>
                      <a:pt x="804" y="266"/>
                      <a:pt x="800" y="262"/>
                    </a:cubicBezTo>
                    <a:cubicBezTo>
                      <a:pt x="797" y="257"/>
                      <a:pt x="793" y="262"/>
                      <a:pt x="788" y="264"/>
                    </a:cubicBezTo>
                    <a:cubicBezTo>
                      <a:pt x="784" y="266"/>
                      <a:pt x="781" y="255"/>
                      <a:pt x="784" y="248"/>
                    </a:cubicBezTo>
                    <a:cubicBezTo>
                      <a:pt x="784" y="243"/>
                      <a:pt x="781" y="238"/>
                      <a:pt x="774" y="234"/>
                    </a:cubicBezTo>
                    <a:cubicBezTo>
                      <a:pt x="767" y="229"/>
                      <a:pt x="767" y="224"/>
                      <a:pt x="767" y="217"/>
                    </a:cubicBezTo>
                    <a:cubicBezTo>
                      <a:pt x="767" y="210"/>
                      <a:pt x="728" y="192"/>
                      <a:pt x="718" y="189"/>
                    </a:cubicBezTo>
                    <a:cubicBezTo>
                      <a:pt x="709" y="187"/>
                      <a:pt x="716" y="178"/>
                      <a:pt x="714" y="173"/>
                    </a:cubicBezTo>
                    <a:cubicBezTo>
                      <a:pt x="709" y="171"/>
                      <a:pt x="709" y="159"/>
                      <a:pt x="709" y="147"/>
                    </a:cubicBezTo>
                    <a:cubicBezTo>
                      <a:pt x="709" y="138"/>
                      <a:pt x="695" y="133"/>
                      <a:pt x="695" y="126"/>
                    </a:cubicBezTo>
                    <a:cubicBezTo>
                      <a:pt x="695" y="117"/>
                      <a:pt x="693" y="110"/>
                      <a:pt x="693" y="100"/>
                    </a:cubicBezTo>
                    <a:cubicBezTo>
                      <a:pt x="693" y="91"/>
                      <a:pt x="679" y="89"/>
                      <a:pt x="679" y="82"/>
                    </a:cubicBezTo>
                    <a:cubicBezTo>
                      <a:pt x="679" y="77"/>
                      <a:pt x="670" y="82"/>
                      <a:pt x="663" y="84"/>
                    </a:cubicBezTo>
                    <a:cubicBezTo>
                      <a:pt x="653" y="84"/>
                      <a:pt x="656" y="73"/>
                      <a:pt x="656" y="63"/>
                    </a:cubicBezTo>
                    <a:cubicBezTo>
                      <a:pt x="656" y="52"/>
                      <a:pt x="653" y="33"/>
                      <a:pt x="646" y="28"/>
                    </a:cubicBezTo>
                    <a:cubicBezTo>
                      <a:pt x="639" y="24"/>
                      <a:pt x="639" y="5"/>
                      <a:pt x="635" y="3"/>
                    </a:cubicBezTo>
                    <a:cubicBezTo>
                      <a:pt x="633" y="0"/>
                      <a:pt x="621" y="12"/>
                      <a:pt x="621" y="17"/>
                    </a:cubicBezTo>
                    <a:cubicBezTo>
                      <a:pt x="623" y="24"/>
                      <a:pt x="621" y="31"/>
                      <a:pt x="616" y="35"/>
                    </a:cubicBezTo>
                    <a:cubicBezTo>
                      <a:pt x="611" y="38"/>
                      <a:pt x="619" y="54"/>
                      <a:pt x="614" y="59"/>
                    </a:cubicBezTo>
                    <a:cubicBezTo>
                      <a:pt x="607" y="63"/>
                      <a:pt x="614" y="84"/>
                      <a:pt x="611" y="96"/>
                    </a:cubicBezTo>
                    <a:cubicBezTo>
                      <a:pt x="611" y="108"/>
                      <a:pt x="611" y="122"/>
                      <a:pt x="604" y="129"/>
                    </a:cubicBezTo>
                    <a:cubicBezTo>
                      <a:pt x="600" y="136"/>
                      <a:pt x="598" y="150"/>
                      <a:pt x="588" y="154"/>
                    </a:cubicBezTo>
                    <a:cubicBezTo>
                      <a:pt x="577" y="159"/>
                      <a:pt x="560" y="150"/>
                      <a:pt x="560" y="143"/>
                    </a:cubicBezTo>
                    <a:cubicBezTo>
                      <a:pt x="563" y="136"/>
                      <a:pt x="549" y="133"/>
                      <a:pt x="542" y="133"/>
                    </a:cubicBezTo>
                    <a:cubicBezTo>
                      <a:pt x="537" y="136"/>
                      <a:pt x="532" y="126"/>
                      <a:pt x="521" y="117"/>
                    </a:cubicBezTo>
                    <a:cubicBezTo>
                      <a:pt x="512" y="110"/>
                      <a:pt x="505" y="119"/>
                      <a:pt x="500" y="110"/>
                    </a:cubicBezTo>
                    <a:cubicBezTo>
                      <a:pt x="498" y="100"/>
                      <a:pt x="493" y="98"/>
                      <a:pt x="486" y="94"/>
                    </a:cubicBezTo>
                    <a:cubicBezTo>
                      <a:pt x="479" y="89"/>
                      <a:pt x="481" y="89"/>
                      <a:pt x="488" y="84"/>
                    </a:cubicBezTo>
                    <a:cubicBezTo>
                      <a:pt x="495" y="77"/>
                      <a:pt x="493" y="73"/>
                      <a:pt x="491" y="66"/>
                    </a:cubicBezTo>
                    <a:cubicBezTo>
                      <a:pt x="486" y="59"/>
                      <a:pt x="493" y="61"/>
                      <a:pt x="505" y="56"/>
                    </a:cubicBezTo>
                    <a:cubicBezTo>
                      <a:pt x="514" y="49"/>
                      <a:pt x="505" y="45"/>
                      <a:pt x="512" y="42"/>
                    </a:cubicBezTo>
                    <a:cubicBezTo>
                      <a:pt x="519" y="38"/>
                      <a:pt x="514" y="33"/>
                      <a:pt x="507" y="31"/>
                    </a:cubicBezTo>
                    <a:cubicBezTo>
                      <a:pt x="498" y="31"/>
                      <a:pt x="500" y="38"/>
                      <a:pt x="498" y="40"/>
                    </a:cubicBezTo>
                    <a:cubicBezTo>
                      <a:pt x="495" y="40"/>
                      <a:pt x="493" y="28"/>
                      <a:pt x="491" y="28"/>
                    </a:cubicBezTo>
                    <a:cubicBezTo>
                      <a:pt x="488" y="28"/>
                      <a:pt x="479" y="40"/>
                      <a:pt x="474" y="35"/>
                    </a:cubicBezTo>
                    <a:cubicBezTo>
                      <a:pt x="470" y="28"/>
                      <a:pt x="442" y="24"/>
                      <a:pt x="433" y="21"/>
                    </a:cubicBezTo>
                    <a:cubicBezTo>
                      <a:pt x="423" y="21"/>
                      <a:pt x="419" y="7"/>
                      <a:pt x="412" y="10"/>
                    </a:cubicBezTo>
                    <a:cubicBezTo>
                      <a:pt x="407" y="12"/>
                      <a:pt x="414" y="17"/>
                      <a:pt x="421" y="24"/>
                    </a:cubicBezTo>
                    <a:cubicBezTo>
                      <a:pt x="428" y="31"/>
                      <a:pt x="397" y="38"/>
                      <a:pt x="388" y="33"/>
                    </a:cubicBezTo>
                    <a:cubicBezTo>
                      <a:pt x="379" y="31"/>
                      <a:pt x="390" y="40"/>
                      <a:pt x="381" y="40"/>
                    </a:cubicBezTo>
                    <a:cubicBezTo>
                      <a:pt x="374" y="40"/>
                      <a:pt x="372" y="52"/>
                      <a:pt x="367" y="59"/>
                    </a:cubicBezTo>
                    <a:cubicBezTo>
                      <a:pt x="360" y="66"/>
                      <a:pt x="365" y="70"/>
                      <a:pt x="358" y="75"/>
                    </a:cubicBezTo>
                    <a:cubicBezTo>
                      <a:pt x="351" y="80"/>
                      <a:pt x="351" y="84"/>
                      <a:pt x="360" y="94"/>
                    </a:cubicBezTo>
                    <a:cubicBezTo>
                      <a:pt x="367" y="103"/>
                      <a:pt x="356" y="103"/>
                      <a:pt x="349" y="96"/>
                    </a:cubicBezTo>
                    <a:cubicBezTo>
                      <a:pt x="342" y="89"/>
                      <a:pt x="335" y="89"/>
                      <a:pt x="335" y="96"/>
                    </a:cubicBezTo>
                    <a:cubicBezTo>
                      <a:pt x="335" y="105"/>
                      <a:pt x="325" y="100"/>
                      <a:pt x="328" y="91"/>
                    </a:cubicBezTo>
                    <a:cubicBezTo>
                      <a:pt x="330" y="82"/>
                      <a:pt x="319" y="87"/>
                      <a:pt x="316" y="82"/>
                    </a:cubicBezTo>
                    <a:cubicBezTo>
                      <a:pt x="314" y="77"/>
                      <a:pt x="305" y="68"/>
                      <a:pt x="298" y="68"/>
                    </a:cubicBezTo>
                    <a:cubicBezTo>
                      <a:pt x="293" y="68"/>
                      <a:pt x="293" y="75"/>
                      <a:pt x="286" y="75"/>
                    </a:cubicBezTo>
                    <a:cubicBezTo>
                      <a:pt x="279" y="75"/>
                      <a:pt x="279" y="80"/>
                      <a:pt x="279" y="84"/>
                    </a:cubicBezTo>
                    <a:cubicBezTo>
                      <a:pt x="281" y="91"/>
                      <a:pt x="270" y="84"/>
                      <a:pt x="263" y="87"/>
                    </a:cubicBezTo>
                    <a:cubicBezTo>
                      <a:pt x="256" y="87"/>
                      <a:pt x="263" y="94"/>
                      <a:pt x="258" y="96"/>
                    </a:cubicBezTo>
                    <a:cubicBezTo>
                      <a:pt x="256" y="96"/>
                      <a:pt x="256" y="103"/>
                      <a:pt x="249" y="103"/>
                    </a:cubicBezTo>
                    <a:cubicBezTo>
                      <a:pt x="244" y="103"/>
                      <a:pt x="244" y="117"/>
                      <a:pt x="244" y="124"/>
                    </a:cubicBezTo>
                    <a:cubicBezTo>
                      <a:pt x="246" y="131"/>
                      <a:pt x="235" y="119"/>
                      <a:pt x="230" y="122"/>
                    </a:cubicBezTo>
                    <a:cubicBezTo>
                      <a:pt x="223" y="124"/>
                      <a:pt x="230" y="129"/>
                      <a:pt x="232" y="138"/>
                    </a:cubicBezTo>
                    <a:cubicBezTo>
                      <a:pt x="235" y="145"/>
                      <a:pt x="230" y="145"/>
                      <a:pt x="226" y="150"/>
                    </a:cubicBezTo>
                    <a:cubicBezTo>
                      <a:pt x="223" y="152"/>
                      <a:pt x="219" y="140"/>
                      <a:pt x="219" y="133"/>
                    </a:cubicBezTo>
                    <a:cubicBezTo>
                      <a:pt x="219" y="126"/>
                      <a:pt x="209" y="131"/>
                      <a:pt x="202" y="140"/>
                    </a:cubicBezTo>
                    <a:cubicBezTo>
                      <a:pt x="193" y="150"/>
                      <a:pt x="205" y="164"/>
                      <a:pt x="200" y="166"/>
                    </a:cubicBezTo>
                    <a:cubicBezTo>
                      <a:pt x="198" y="168"/>
                      <a:pt x="179" y="185"/>
                      <a:pt x="170" y="196"/>
                    </a:cubicBezTo>
                    <a:cubicBezTo>
                      <a:pt x="160" y="208"/>
                      <a:pt x="139" y="201"/>
                      <a:pt x="132" y="206"/>
                    </a:cubicBezTo>
                    <a:cubicBezTo>
                      <a:pt x="125" y="212"/>
                      <a:pt x="118" y="208"/>
                      <a:pt x="111" y="212"/>
                    </a:cubicBezTo>
                    <a:cubicBezTo>
                      <a:pt x="105" y="220"/>
                      <a:pt x="93" y="229"/>
                      <a:pt x="91" y="222"/>
                    </a:cubicBezTo>
                    <a:cubicBezTo>
                      <a:pt x="91" y="217"/>
                      <a:pt x="72" y="222"/>
                      <a:pt x="65" y="229"/>
                    </a:cubicBezTo>
                    <a:cubicBezTo>
                      <a:pt x="58" y="236"/>
                      <a:pt x="49" y="243"/>
                      <a:pt x="39" y="243"/>
                    </a:cubicBezTo>
                    <a:cubicBezTo>
                      <a:pt x="32" y="243"/>
                      <a:pt x="32" y="257"/>
                      <a:pt x="28" y="259"/>
                    </a:cubicBezTo>
                    <a:cubicBezTo>
                      <a:pt x="26" y="262"/>
                      <a:pt x="26" y="248"/>
                      <a:pt x="26" y="245"/>
                    </a:cubicBezTo>
                    <a:cubicBezTo>
                      <a:pt x="26" y="243"/>
                      <a:pt x="19" y="252"/>
                      <a:pt x="16" y="262"/>
                    </a:cubicBezTo>
                    <a:cubicBezTo>
                      <a:pt x="12" y="271"/>
                      <a:pt x="23" y="276"/>
                      <a:pt x="16" y="285"/>
                    </a:cubicBezTo>
                    <a:cubicBezTo>
                      <a:pt x="9" y="297"/>
                      <a:pt x="2" y="306"/>
                      <a:pt x="12" y="320"/>
                    </a:cubicBezTo>
                    <a:cubicBezTo>
                      <a:pt x="23" y="332"/>
                      <a:pt x="28" y="341"/>
                      <a:pt x="26" y="348"/>
                    </a:cubicBezTo>
                    <a:cubicBezTo>
                      <a:pt x="21" y="355"/>
                      <a:pt x="14" y="334"/>
                      <a:pt x="12" y="336"/>
                    </a:cubicBezTo>
                    <a:cubicBezTo>
                      <a:pt x="9" y="339"/>
                      <a:pt x="21" y="348"/>
                      <a:pt x="19" y="353"/>
                    </a:cubicBezTo>
                    <a:cubicBezTo>
                      <a:pt x="16" y="355"/>
                      <a:pt x="5" y="336"/>
                      <a:pt x="2" y="341"/>
                    </a:cubicBezTo>
                    <a:cubicBezTo>
                      <a:pt x="0" y="346"/>
                      <a:pt x="23" y="376"/>
                      <a:pt x="26" y="388"/>
                    </a:cubicBezTo>
                    <a:cubicBezTo>
                      <a:pt x="26" y="399"/>
                      <a:pt x="44" y="411"/>
                      <a:pt x="42" y="429"/>
                    </a:cubicBezTo>
                    <a:cubicBezTo>
                      <a:pt x="42" y="446"/>
                      <a:pt x="58" y="474"/>
                      <a:pt x="60" y="476"/>
                    </a:cubicBezTo>
                    <a:cubicBezTo>
                      <a:pt x="65" y="481"/>
                      <a:pt x="56" y="493"/>
                      <a:pt x="56" y="507"/>
                    </a:cubicBezTo>
                    <a:cubicBezTo>
                      <a:pt x="58" y="518"/>
                      <a:pt x="53" y="523"/>
                      <a:pt x="44" y="523"/>
                    </a:cubicBezTo>
                    <a:cubicBezTo>
                      <a:pt x="37" y="523"/>
                      <a:pt x="42" y="537"/>
                      <a:pt x="51" y="537"/>
                    </a:cubicBezTo>
                    <a:cubicBezTo>
                      <a:pt x="58" y="539"/>
                      <a:pt x="56" y="544"/>
                      <a:pt x="65" y="551"/>
                    </a:cubicBezTo>
                    <a:cubicBezTo>
                      <a:pt x="74" y="558"/>
                      <a:pt x="100" y="556"/>
                      <a:pt x="107" y="556"/>
                    </a:cubicBezTo>
                    <a:cubicBezTo>
                      <a:pt x="114" y="556"/>
                      <a:pt x="116" y="544"/>
                      <a:pt x="128" y="542"/>
                    </a:cubicBezTo>
                    <a:cubicBezTo>
                      <a:pt x="139" y="542"/>
                      <a:pt x="137" y="539"/>
                      <a:pt x="144" y="532"/>
                    </a:cubicBezTo>
                    <a:cubicBezTo>
                      <a:pt x="149" y="525"/>
                      <a:pt x="172" y="527"/>
                      <a:pt x="198" y="530"/>
                    </a:cubicBezTo>
                    <a:cubicBezTo>
                      <a:pt x="223" y="530"/>
                      <a:pt x="235" y="523"/>
                      <a:pt x="237" y="511"/>
                    </a:cubicBezTo>
                    <a:cubicBezTo>
                      <a:pt x="242" y="504"/>
                      <a:pt x="258" y="502"/>
                      <a:pt x="265" y="497"/>
                    </a:cubicBezTo>
                    <a:cubicBezTo>
                      <a:pt x="272" y="490"/>
                      <a:pt x="279" y="490"/>
                      <a:pt x="298" y="490"/>
                    </a:cubicBezTo>
                    <a:cubicBezTo>
                      <a:pt x="316" y="490"/>
                      <a:pt x="332" y="481"/>
                      <a:pt x="344" y="476"/>
                    </a:cubicBezTo>
                    <a:cubicBezTo>
                      <a:pt x="356" y="472"/>
                      <a:pt x="377" y="474"/>
                      <a:pt x="388" y="472"/>
                    </a:cubicBezTo>
                    <a:cubicBezTo>
                      <a:pt x="400" y="467"/>
                      <a:pt x="402" y="486"/>
                      <a:pt x="414" y="483"/>
                    </a:cubicBezTo>
                    <a:cubicBezTo>
                      <a:pt x="428" y="483"/>
                      <a:pt x="433" y="488"/>
                      <a:pt x="440" y="488"/>
                    </a:cubicBezTo>
                    <a:cubicBezTo>
                      <a:pt x="446" y="486"/>
                      <a:pt x="446" y="493"/>
                      <a:pt x="451" y="493"/>
                    </a:cubicBezTo>
                    <a:cubicBezTo>
                      <a:pt x="458" y="495"/>
                      <a:pt x="458" y="500"/>
                      <a:pt x="453" y="507"/>
                    </a:cubicBezTo>
                    <a:cubicBezTo>
                      <a:pt x="449" y="511"/>
                      <a:pt x="463" y="511"/>
                      <a:pt x="472" y="525"/>
                    </a:cubicBezTo>
                    <a:cubicBezTo>
                      <a:pt x="481" y="537"/>
                      <a:pt x="472" y="539"/>
                      <a:pt x="477" y="549"/>
                    </a:cubicBezTo>
                    <a:cubicBezTo>
                      <a:pt x="481" y="558"/>
                      <a:pt x="486" y="556"/>
                      <a:pt x="495" y="542"/>
                    </a:cubicBezTo>
                    <a:cubicBezTo>
                      <a:pt x="505" y="527"/>
                      <a:pt x="514" y="537"/>
                      <a:pt x="516" y="525"/>
                    </a:cubicBezTo>
                    <a:cubicBezTo>
                      <a:pt x="519" y="514"/>
                      <a:pt x="528" y="502"/>
                      <a:pt x="535" y="507"/>
                    </a:cubicBezTo>
                    <a:cubicBezTo>
                      <a:pt x="542" y="511"/>
                      <a:pt x="530" y="516"/>
                      <a:pt x="525" y="537"/>
                    </a:cubicBezTo>
                    <a:cubicBezTo>
                      <a:pt x="521" y="558"/>
                      <a:pt x="514" y="546"/>
                      <a:pt x="512" y="553"/>
                    </a:cubicBezTo>
                    <a:cubicBezTo>
                      <a:pt x="512" y="560"/>
                      <a:pt x="532" y="563"/>
                      <a:pt x="532" y="551"/>
                    </a:cubicBezTo>
                    <a:cubicBezTo>
                      <a:pt x="532" y="539"/>
                      <a:pt x="535" y="534"/>
                      <a:pt x="544" y="546"/>
                    </a:cubicBezTo>
                    <a:cubicBezTo>
                      <a:pt x="551" y="556"/>
                      <a:pt x="539" y="565"/>
                      <a:pt x="542" y="570"/>
                    </a:cubicBezTo>
                    <a:cubicBezTo>
                      <a:pt x="542" y="574"/>
                      <a:pt x="551" y="567"/>
                      <a:pt x="556" y="567"/>
                    </a:cubicBezTo>
                    <a:cubicBezTo>
                      <a:pt x="565" y="570"/>
                      <a:pt x="577" y="588"/>
                      <a:pt x="574" y="598"/>
                    </a:cubicBezTo>
                    <a:cubicBezTo>
                      <a:pt x="572" y="607"/>
                      <a:pt x="570" y="616"/>
                      <a:pt x="586" y="625"/>
                    </a:cubicBezTo>
                    <a:cubicBezTo>
                      <a:pt x="602" y="632"/>
                      <a:pt x="595" y="635"/>
                      <a:pt x="607" y="635"/>
                    </a:cubicBezTo>
                    <a:cubicBezTo>
                      <a:pt x="619" y="635"/>
                      <a:pt x="644" y="644"/>
                      <a:pt x="651" y="649"/>
                    </a:cubicBezTo>
                    <a:cubicBezTo>
                      <a:pt x="656" y="656"/>
                      <a:pt x="674" y="644"/>
                      <a:pt x="677" y="635"/>
                    </a:cubicBezTo>
                    <a:cubicBezTo>
                      <a:pt x="679" y="623"/>
                      <a:pt x="693" y="632"/>
                      <a:pt x="686" y="637"/>
                    </a:cubicBezTo>
                    <a:cubicBezTo>
                      <a:pt x="679" y="642"/>
                      <a:pt x="688" y="649"/>
                      <a:pt x="691" y="644"/>
                    </a:cubicBezTo>
                    <a:cubicBezTo>
                      <a:pt x="691" y="637"/>
                      <a:pt x="693" y="632"/>
                      <a:pt x="695" y="639"/>
                    </a:cubicBezTo>
                    <a:cubicBezTo>
                      <a:pt x="698" y="647"/>
                      <a:pt x="707" y="647"/>
                      <a:pt x="709" y="651"/>
                    </a:cubicBezTo>
                    <a:cubicBezTo>
                      <a:pt x="712" y="658"/>
                      <a:pt x="716" y="663"/>
                      <a:pt x="716" y="658"/>
                    </a:cubicBezTo>
                    <a:cubicBezTo>
                      <a:pt x="716" y="654"/>
                      <a:pt x="718" y="649"/>
                      <a:pt x="725" y="647"/>
                    </a:cubicBezTo>
                    <a:cubicBezTo>
                      <a:pt x="732" y="642"/>
                      <a:pt x="737" y="637"/>
                      <a:pt x="746" y="630"/>
                    </a:cubicBezTo>
                    <a:cubicBezTo>
                      <a:pt x="753" y="623"/>
                      <a:pt x="786" y="623"/>
                      <a:pt x="791" y="623"/>
                    </a:cubicBezTo>
                    <a:cubicBezTo>
                      <a:pt x="793" y="623"/>
                      <a:pt x="795" y="595"/>
                      <a:pt x="797" y="579"/>
                    </a:cubicBezTo>
                    <a:cubicBezTo>
                      <a:pt x="800" y="565"/>
                      <a:pt x="811" y="563"/>
                      <a:pt x="814" y="546"/>
                    </a:cubicBezTo>
                    <a:cubicBezTo>
                      <a:pt x="816" y="532"/>
                      <a:pt x="832" y="502"/>
                      <a:pt x="837" y="502"/>
                    </a:cubicBezTo>
                    <a:cubicBezTo>
                      <a:pt x="839" y="500"/>
                      <a:pt x="849" y="495"/>
                      <a:pt x="849" y="488"/>
                    </a:cubicBezTo>
                    <a:cubicBezTo>
                      <a:pt x="849" y="479"/>
                      <a:pt x="860" y="467"/>
                      <a:pt x="860" y="458"/>
                    </a:cubicBezTo>
                    <a:cubicBezTo>
                      <a:pt x="860" y="446"/>
                      <a:pt x="865" y="434"/>
                      <a:pt x="865" y="429"/>
                    </a:cubicBezTo>
                    <a:cubicBezTo>
                      <a:pt x="865" y="427"/>
                      <a:pt x="860" y="416"/>
                      <a:pt x="867" y="409"/>
                    </a:cubicBezTo>
                    <a:cubicBezTo>
                      <a:pt x="874" y="402"/>
                      <a:pt x="865" y="392"/>
                      <a:pt x="867" y="390"/>
                    </a:cubicBezTo>
                    <a:lnTo>
                      <a:pt x="867" y="390"/>
                    </a:lnTo>
                    <a:close/>
                    <a:moveTo>
                      <a:pt x="397" y="19"/>
                    </a:moveTo>
                    <a:lnTo>
                      <a:pt x="397" y="19"/>
                    </a:lnTo>
                    <a:cubicBezTo>
                      <a:pt x="395" y="14"/>
                      <a:pt x="363" y="21"/>
                      <a:pt x="370" y="26"/>
                    </a:cubicBezTo>
                    <a:cubicBezTo>
                      <a:pt x="374" y="31"/>
                      <a:pt x="397" y="26"/>
                      <a:pt x="397" y="19"/>
                    </a:cubicBezTo>
                    <a:lnTo>
                      <a:pt x="397" y="19"/>
                    </a:lnTo>
                    <a:close/>
                    <a:moveTo>
                      <a:pt x="502" y="579"/>
                    </a:moveTo>
                    <a:lnTo>
                      <a:pt x="502" y="579"/>
                    </a:lnTo>
                    <a:cubicBezTo>
                      <a:pt x="507" y="584"/>
                      <a:pt x="525" y="581"/>
                      <a:pt x="528" y="577"/>
                    </a:cubicBezTo>
                    <a:cubicBezTo>
                      <a:pt x="530" y="570"/>
                      <a:pt x="498" y="574"/>
                      <a:pt x="502" y="579"/>
                    </a:cubicBezTo>
                    <a:lnTo>
                      <a:pt x="502" y="579"/>
                    </a:lnTo>
                    <a:close/>
                    <a:moveTo>
                      <a:pt x="716" y="710"/>
                    </a:moveTo>
                    <a:lnTo>
                      <a:pt x="716" y="710"/>
                    </a:lnTo>
                    <a:cubicBezTo>
                      <a:pt x="702" y="712"/>
                      <a:pt x="684" y="698"/>
                      <a:pt x="679" y="700"/>
                    </a:cubicBezTo>
                    <a:cubicBezTo>
                      <a:pt x="674" y="700"/>
                      <a:pt x="695" y="733"/>
                      <a:pt x="688" y="742"/>
                    </a:cubicBezTo>
                    <a:cubicBezTo>
                      <a:pt x="681" y="751"/>
                      <a:pt x="709" y="775"/>
                      <a:pt x="716" y="775"/>
                    </a:cubicBezTo>
                    <a:cubicBezTo>
                      <a:pt x="725" y="777"/>
                      <a:pt x="723" y="766"/>
                      <a:pt x="730" y="768"/>
                    </a:cubicBezTo>
                    <a:cubicBezTo>
                      <a:pt x="735" y="768"/>
                      <a:pt x="732" y="761"/>
                      <a:pt x="735" y="756"/>
                    </a:cubicBezTo>
                    <a:cubicBezTo>
                      <a:pt x="735" y="751"/>
                      <a:pt x="742" y="761"/>
                      <a:pt x="746" y="759"/>
                    </a:cubicBezTo>
                    <a:cubicBezTo>
                      <a:pt x="751" y="756"/>
                      <a:pt x="744" y="735"/>
                      <a:pt x="751" y="735"/>
                    </a:cubicBezTo>
                    <a:cubicBezTo>
                      <a:pt x="760" y="735"/>
                      <a:pt x="753" y="712"/>
                      <a:pt x="751" y="703"/>
                    </a:cubicBezTo>
                    <a:cubicBezTo>
                      <a:pt x="749" y="696"/>
                      <a:pt x="728" y="710"/>
                      <a:pt x="716" y="710"/>
                    </a:cubicBezTo>
                    <a:lnTo>
                      <a:pt x="716" y="71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6" name="Freeform 505">
                <a:extLst>
                  <a:ext uri="{FF2B5EF4-FFF2-40B4-BE49-F238E27FC236}">
                    <a16:creationId xmlns:a16="http://schemas.microsoft.com/office/drawing/2014/main" id="{A99622A5-75F7-FF1F-E40B-F8BAF0C894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2503"/>
                <a:ext cx="526" cy="468"/>
              </a:xfrm>
              <a:custGeom>
                <a:avLst/>
                <a:gdLst>
                  <a:gd name="T0" fmla="*/ 863 w 874"/>
                  <a:gd name="T1" fmla="*/ 374 h 777"/>
                  <a:gd name="T2" fmla="*/ 844 w 874"/>
                  <a:gd name="T3" fmla="*/ 317 h 777"/>
                  <a:gd name="T4" fmla="*/ 809 w 874"/>
                  <a:gd name="T5" fmla="*/ 269 h 777"/>
                  <a:gd name="T6" fmla="*/ 784 w 874"/>
                  <a:gd name="T7" fmla="*/ 248 h 777"/>
                  <a:gd name="T8" fmla="*/ 718 w 874"/>
                  <a:gd name="T9" fmla="*/ 189 h 777"/>
                  <a:gd name="T10" fmla="*/ 695 w 874"/>
                  <a:gd name="T11" fmla="*/ 126 h 777"/>
                  <a:gd name="T12" fmla="*/ 663 w 874"/>
                  <a:gd name="T13" fmla="*/ 84 h 777"/>
                  <a:gd name="T14" fmla="*/ 635 w 874"/>
                  <a:gd name="T15" fmla="*/ 3 h 777"/>
                  <a:gd name="T16" fmla="*/ 614 w 874"/>
                  <a:gd name="T17" fmla="*/ 59 h 777"/>
                  <a:gd name="T18" fmla="*/ 588 w 874"/>
                  <a:gd name="T19" fmla="*/ 154 h 777"/>
                  <a:gd name="T20" fmla="*/ 521 w 874"/>
                  <a:gd name="T21" fmla="*/ 117 h 777"/>
                  <a:gd name="T22" fmla="*/ 488 w 874"/>
                  <a:gd name="T23" fmla="*/ 84 h 777"/>
                  <a:gd name="T24" fmla="*/ 512 w 874"/>
                  <a:gd name="T25" fmla="*/ 42 h 777"/>
                  <a:gd name="T26" fmla="*/ 491 w 874"/>
                  <a:gd name="T27" fmla="*/ 28 h 777"/>
                  <a:gd name="T28" fmla="*/ 412 w 874"/>
                  <a:gd name="T29" fmla="*/ 10 h 777"/>
                  <a:gd name="T30" fmla="*/ 381 w 874"/>
                  <a:gd name="T31" fmla="*/ 40 h 777"/>
                  <a:gd name="T32" fmla="*/ 360 w 874"/>
                  <a:gd name="T33" fmla="*/ 94 h 777"/>
                  <a:gd name="T34" fmla="*/ 328 w 874"/>
                  <a:gd name="T35" fmla="*/ 91 h 777"/>
                  <a:gd name="T36" fmla="*/ 286 w 874"/>
                  <a:gd name="T37" fmla="*/ 75 h 777"/>
                  <a:gd name="T38" fmla="*/ 258 w 874"/>
                  <a:gd name="T39" fmla="*/ 96 h 777"/>
                  <a:gd name="T40" fmla="*/ 230 w 874"/>
                  <a:gd name="T41" fmla="*/ 122 h 777"/>
                  <a:gd name="T42" fmla="*/ 219 w 874"/>
                  <a:gd name="T43" fmla="*/ 133 h 777"/>
                  <a:gd name="T44" fmla="*/ 170 w 874"/>
                  <a:gd name="T45" fmla="*/ 196 h 777"/>
                  <a:gd name="T46" fmla="*/ 91 w 874"/>
                  <a:gd name="T47" fmla="*/ 222 h 777"/>
                  <a:gd name="T48" fmla="*/ 28 w 874"/>
                  <a:gd name="T49" fmla="*/ 259 h 777"/>
                  <a:gd name="T50" fmla="*/ 16 w 874"/>
                  <a:gd name="T51" fmla="*/ 285 h 777"/>
                  <a:gd name="T52" fmla="*/ 12 w 874"/>
                  <a:gd name="T53" fmla="*/ 336 h 777"/>
                  <a:gd name="T54" fmla="*/ 26 w 874"/>
                  <a:gd name="T55" fmla="*/ 388 h 777"/>
                  <a:gd name="T56" fmla="*/ 56 w 874"/>
                  <a:gd name="T57" fmla="*/ 507 h 777"/>
                  <a:gd name="T58" fmla="*/ 65 w 874"/>
                  <a:gd name="T59" fmla="*/ 551 h 777"/>
                  <a:gd name="T60" fmla="*/ 144 w 874"/>
                  <a:gd name="T61" fmla="*/ 532 h 777"/>
                  <a:gd name="T62" fmla="*/ 265 w 874"/>
                  <a:gd name="T63" fmla="*/ 497 h 777"/>
                  <a:gd name="T64" fmla="*/ 388 w 874"/>
                  <a:gd name="T65" fmla="*/ 472 h 777"/>
                  <a:gd name="T66" fmla="*/ 451 w 874"/>
                  <a:gd name="T67" fmla="*/ 493 h 777"/>
                  <a:gd name="T68" fmla="*/ 477 w 874"/>
                  <a:gd name="T69" fmla="*/ 549 h 777"/>
                  <a:gd name="T70" fmla="*/ 535 w 874"/>
                  <a:gd name="T71" fmla="*/ 507 h 777"/>
                  <a:gd name="T72" fmla="*/ 532 w 874"/>
                  <a:gd name="T73" fmla="*/ 551 h 777"/>
                  <a:gd name="T74" fmla="*/ 556 w 874"/>
                  <a:gd name="T75" fmla="*/ 567 h 777"/>
                  <a:gd name="T76" fmla="*/ 607 w 874"/>
                  <a:gd name="T77" fmla="*/ 635 h 777"/>
                  <a:gd name="T78" fmla="*/ 686 w 874"/>
                  <a:gd name="T79" fmla="*/ 637 h 777"/>
                  <a:gd name="T80" fmla="*/ 709 w 874"/>
                  <a:gd name="T81" fmla="*/ 651 h 777"/>
                  <a:gd name="T82" fmla="*/ 746 w 874"/>
                  <a:gd name="T83" fmla="*/ 630 h 777"/>
                  <a:gd name="T84" fmla="*/ 814 w 874"/>
                  <a:gd name="T85" fmla="*/ 546 h 777"/>
                  <a:gd name="T86" fmla="*/ 860 w 874"/>
                  <a:gd name="T87" fmla="*/ 458 h 777"/>
                  <a:gd name="T88" fmla="*/ 867 w 874"/>
                  <a:gd name="T89" fmla="*/ 390 h 777"/>
                  <a:gd name="T90" fmla="*/ 370 w 874"/>
                  <a:gd name="T91" fmla="*/ 26 h 777"/>
                  <a:gd name="T92" fmla="*/ 502 w 874"/>
                  <a:gd name="T93" fmla="*/ 579 h 777"/>
                  <a:gd name="T94" fmla="*/ 716 w 874"/>
                  <a:gd name="T95" fmla="*/ 710 h 777"/>
                  <a:gd name="T96" fmla="*/ 688 w 874"/>
                  <a:gd name="T97" fmla="*/ 742 h 777"/>
                  <a:gd name="T98" fmla="*/ 735 w 874"/>
                  <a:gd name="T99" fmla="*/ 756 h 777"/>
                  <a:gd name="T100" fmla="*/ 751 w 874"/>
                  <a:gd name="T101" fmla="*/ 703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4" h="777">
                    <a:moveTo>
                      <a:pt x="867" y="390"/>
                    </a:moveTo>
                    <a:lnTo>
                      <a:pt x="867" y="390"/>
                    </a:lnTo>
                    <a:cubicBezTo>
                      <a:pt x="872" y="388"/>
                      <a:pt x="867" y="371"/>
                      <a:pt x="863" y="374"/>
                    </a:cubicBezTo>
                    <a:cubicBezTo>
                      <a:pt x="860" y="376"/>
                      <a:pt x="860" y="350"/>
                      <a:pt x="863" y="339"/>
                    </a:cubicBezTo>
                    <a:cubicBezTo>
                      <a:pt x="865" y="327"/>
                      <a:pt x="863" y="329"/>
                      <a:pt x="858" y="334"/>
                    </a:cubicBezTo>
                    <a:cubicBezTo>
                      <a:pt x="851" y="341"/>
                      <a:pt x="844" y="322"/>
                      <a:pt x="844" y="317"/>
                    </a:cubicBezTo>
                    <a:cubicBezTo>
                      <a:pt x="842" y="313"/>
                      <a:pt x="835" y="299"/>
                      <a:pt x="825" y="301"/>
                    </a:cubicBezTo>
                    <a:cubicBezTo>
                      <a:pt x="818" y="304"/>
                      <a:pt x="823" y="290"/>
                      <a:pt x="816" y="292"/>
                    </a:cubicBezTo>
                    <a:cubicBezTo>
                      <a:pt x="809" y="294"/>
                      <a:pt x="807" y="280"/>
                      <a:pt x="809" y="269"/>
                    </a:cubicBezTo>
                    <a:cubicBezTo>
                      <a:pt x="809" y="259"/>
                      <a:pt x="804" y="266"/>
                      <a:pt x="800" y="262"/>
                    </a:cubicBezTo>
                    <a:cubicBezTo>
                      <a:pt x="797" y="257"/>
                      <a:pt x="793" y="262"/>
                      <a:pt x="788" y="264"/>
                    </a:cubicBezTo>
                    <a:cubicBezTo>
                      <a:pt x="784" y="266"/>
                      <a:pt x="781" y="255"/>
                      <a:pt x="784" y="248"/>
                    </a:cubicBezTo>
                    <a:cubicBezTo>
                      <a:pt x="784" y="243"/>
                      <a:pt x="781" y="238"/>
                      <a:pt x="774" y="234"/>
                    </a:cubicBezTo>
                    <a:cubicBezTo>
                      <a:pt x="767" y="229"/>
                      <a:pt x="767" y="224"/>
                      <a:pt x="767" y="217"/>
                    </a:cubicBezTo>
                    <a:cubicBezTo>
                      <a:pt x="767" y="210"/>
                      <a:pt x="728" y="192"/>
                      <a:pt x="718" y="189"/>
                    </a:cubicBezTo>
                    <a:cubicBezTo>
                      <a:pt x="709" y="187"/>
                      <a:pt x="716" y="178"/>
                      <a:pt x="714" y="173"/>
                    </a:cubicBezTo>
                    <a:cubicBezTo>
                      <a:pt x="709" y="171"/>
                      <a:pt x="709" y="159"/>
                      <a:pt x="709" y="147"/>
                    </a:cubicBezTo>
                    <a:cubicBezTo>
                      <a:pt x="709" y="138"/>
                      <a:pt x="695" y="133"/>
                      <a:pt x="695" y="126"/>
                    </a:cubicBezTo>
                    <a:cubicBezTo>
                      <a:pt x="695" y="117"/>
                      <a:pt x="693" y="110"/>
                      <a:pt x="693" y="100"/>
                    </a:cubicBezTo>
                    <a:cubicBezTo>
                      <a:pt x="693" y="91"/>
                      <a:pt x="679" y="89"/>
                      <a:pt x="679" y="82"/>
                    </a:cubicBezTo>
                    <a:cubicBezTo>
                      <a:pt x="679" y="77"/>
                      <a:pt x="670" y="82"/>
                      <a:pt x="663" y="84"/>
                    </a:cubicBezTo>
                    <a:cubicBezTo>
                      <a:pt x="653" y="84"/>
                      <a:pt x="656" y="73"/>
                      <a:pt x="656" y="63"/>
                    </a:cubicBezTo>
                    <a:cubicBezTo>
                      <a:pt x="656" y="52"/>
                      <a:pt x="653" y="33"/>
                      <a:pt x="646" y="28"/>
                    </a:cubicBezTo>
                    <a:cubicBezTo>
                      <a:pt x="639" y="24"/>
                      <a:pt x="639" y="5"/>
                      <a:pt x="635" y="3"/>
                    </a:cubicBezTo>
                    <a:cubicBezTo>
                      <a:pt x="633" y="0"/>
                      <a:pt x="621" y="12"/>
                      <a:pt x="621" y="17"/>
                    </a:cubicBezTo>
                    <a:cubicBezTo>
                      <a:pt x="623" y="24"/>
                      <a:pt x="621" y="31"/>
                      <a:pt x="616" y="35"/>
                    </a:cubicBezTo>
                    <a:cubicBezTo>
                      <a:pt x="611" y="38"/>
                      <a:pt x="619" y="54"/>
                      <a:pt x="614" y="59"/>
                    </a:cubicBezTo>
                    <a:cubicBezTo>
                      <a:pt x="607" y="63"/>
                      <a:pt x="614" y="84"/>
                      <a:pt x="611" y="96"/>
                    </a:cubicBezTo>
                    <a:cubicBezTo>
                      <a:pt x="611" y="108"/>
                      <a:pt x="611" y="122"/>
                      <a:pt x="604" y="129"/>
                    </a:cubicBezTo>
                    <a:cubicBezTo>
                      <a:pt x="600" y="136"/>
                      <a:pt x="598" y="150"/>
                      <a:pt x="588" y="154"/>
                    </a:cubicBezTo>
                    <a:cubicBezTo>
                      <a:pt x="577" y="159"/>
                      <a:pt x="560" y="150"/>
                      <a:pt x="560" y="143"/>
                    </a:cubicBezTo>
                    <a:cubicBezTo>
                      <a:pt x="563" y="136"/>
                      <a:pt x="549" y="133"/>
                      <a:pt x="542" y="133"/>
                    </a:cubicBezTo>
                    <a:cubicBezTo>
                      <a:pt x="537" y="136"/>
                      <a:pt x="532" y="126"/>
                      <a:pt x="521" y="117"/>
                    </a:cubicBezTo>
                    <a:cubicBezTo>
                      <a:pt x="512" y="110"/>
                      <a:pt x="505" y="119"/>
                      <a:pt x="500" y="110"/>
                    </a:cubicBezTo>
                    <a:cubicBezTo>
                      <a:pt x="498" y="100"/>
                      <a:pt x="493" y="98"/>
                      <a:pt x="486" y="94"/>
                    </a:cubicBezTo>
                    <a:cubicBezTo>
                      <a:pt x="479" y="89"/>
                      <a:pt x="481" y="89"/>
                      <a:pt x="488" y="84"/>
                    </a:cubicBezTo>
                    <a:cubicBezTo>
                      <a:pt x="495" y="77"/>
                      <a:pt x="493" y="73"/>
                      <a:pt x="491" y="66"/>
                    </a:cubicBezTo>
                    <a:cubicBezTo>
                      <a:pt x="486" y="59"/>
                      <a:pt x="493" y="61"/>
                      <a:pt x="505" y="56"/>
                    </a:cubicBezTo>
                    <a:cubicBezTo>
                      <a:pt x="514" y="49"/>
                      <a:pt x="505" y="45"/>
                      <a:pt x="512" y="42"/>
                    </a:cubicBezTo>
                    <a:cubicBezTo>
                      <a:pt x="519" y="38"/>
                      <a:pt x="514" y="33"/>
                      <a:pt x="507" y="31"/>
                    </a:cubicBezTo>
                    <a:cubicBezTo>
                      <a:pt x="498" y="31"/>
                      <a:pt x="500" y="38"/>
                      <a:pt x="498" y="40"/>
                    </a:cubicBezTo>
                    <a:cubicBezTo>
                      <a:pt x="495" y="40"/>
                      <a:pt x="493" y="28"/>
                      <a:pt x="491" y="28"/>
                    </a:cubicBezTo>
                    <a:cubicBezTo>
                      <a:pt x="488" y="28"/>
                      <a:pt x="479" y="40"/>
                      <a:pt x="474" y="35"/>
                    </a:cubicBezTo>
                    <a:cubicBezTo>
                      <a:pt x="470" y="28"/>
                      <a:pt x="442" y="24"/>
                      <a:pt x="433" y="21"/>
                    </a:cubicBezTo>
                    <a:cubicBezTo>
                      <a:pt x="423" y="21"/>
                      <a:pt x="419" y="7"/>
                      <a:pt x="412" y="10"/>
                    </a:cubicBezTo>
                    <a:cubicBezTo>
                      <a:pt x="407" y="12"/>
                      <a:pt x="414" y="17"/>
                      <a:pt x="421" y="24"/>
                    </a:cubicBezTo>
                    <a:cubicBezTo>
                      <a:pt x="428" y="31"/>
                      <a:pt x="397" y="38"/>
                      <a:pt x="388" y="33"/>
                    </a:cubicBezTo>
                    <a:cubicBezTo>
                      <a:pt x="379" y="31"/>
                      <a:pt x="390" y="40"/>
                      <a:pt x="381" y="40"/>
                    </a:cubicBezTo>
                    <a:cubicBezTo>
                      <a:pt x="374" y="40"/>
                      <a:pt x="372" y="52"/>
                      <a:pt x="367" y="59"/>
                    </a:cubicBezTo>
                    <a:cubicBezTo>
                      <a:pt x="360" y="66"/>
                      <a:pt x="365" y="70"/>
                      <a:pt x="358" y="75"/>
                    </a:cubicBezTo>
                    <a:cubicBezTo>
                      <a:pt x="351" y="80"/>
                      <a:pt x="351" y="84"/>
                      <a:pt x="360" y="94"/>
                    </a:cubicBezTo>
                    <a:cubicBezTo>
                      <a:pt x="367" y="103"/>
                      <a:pt x="356" y="103"/>
                      <a:pt x="349" y="96"/>
                    </a:cubicBezTo>
                    <a:cubicBezTo>
                      <a:pt x="342" y="89"/>
                      <a:pt x="335" y="89"/>
                      <a:pt x="335" y="96"/>
                    </a:cubicBezTo>
                    <a:cubicBezTo>
                      <a:pt x="335" y="105"/>
                      <a:pt x="325" y="100"/>
                      <a:pt x="328" y="91"/>
                    </a:cubicBezTo>
                    <a:cubicBezTo>
                      <a:pt x="330" y="82"/>
                      <a:pt x="319" y="87"/>
                      <a:pt x="316" y="82"/>
                    </a:cubicBezTo>
                    <a:cubicBezTo>
                      <a:pt x="314" y="77"/>
                      <a:pt x="305" y="68"/>
                      <a:pt x="298" y="68"/>
                    </a:cubicBezTo>
                    <a:cubicBezTo>
                      <a:pt x="293" y="68"/>
                      <a:pt x="293" y="75"/>
                      <a:pt x="286" y="75"/>
                    </a:cubicBezTo>
                    <a:cubicBezTo>
                      <a:pt x="279" y="75"/>
                      <a:pt x="279" y="80"/>
                      <a:pt x="279" y="84"/>
                    </a:cubicBezTo>
                    <a:cubicBezTo>
                      <a:pt x="281" y="91"/>
                      <a:pt x="270" y="84"/>
                      <a:pt x="263" y="87"/>
                    </a:cubicBezTo>
                    <a:cubicBezTo>
                      <a:pt x="256" y="87"/>
                      <a:pt x="263" y="94"/>
                      <a:pt x="258" y="96"/>
                    </a:cubicBezTo>
                    <a:cubicBezTo>
                      <a:pt x="256" y="96"/>
                      <a:pt x="256" y="103"/>
                      <a:pt x="249" y="103"/>
                    </a:cubicBezTo>
                    <a:cubicBezTo>
                      <a:pt x="244" y="103"/>
                      <a:pt x="244" y="117"/>
                      <a:pt x="244" y="124"/>
                    </a:cubicBezTo>
                    <a:cubicBezTo>
                      <a:pt x="246" y="131"/>
                      <a:pt x="235" y="119"/>
                      <a:pt x="230" y="122"/>
                    </a:cubicBezTo>
                    <a:cubicBezTo>
                      <a:pt x="223" y="124"/>
                      <a:pt x="230" y="129"/>
                      <a:pt x="232" y="138"/>
                    </a:cubicBezTo>
                    <a:cubicBezTo>
                      <a:pt x="235" y="145"/>
                      <a:pt x="230" y="145"/>
                      <a:pt x="226" y="150"/>
                    </a:cubicBezTo>
                    <a:cubicBezTo>
                      <a:pt x="223" y="152"/>
                      <a:pt x="219" y="140"/>
                      <a:pt x="219" y="133"/>
                    </a:cubicBezTo>
                    <a:cubicBezTo>
                      <a:pt x="219" y="126"/>
                      <a:pt x="209" y="131"/>
                      <a:pt x="202" y="140"/>
                    </a:cubicBezTo>
                    <a:cubicBezTo>
                      <a:pt x="193" y="150"/>
                      <a:pt x="205" y="164"/>
                      <a:pt x="200" y="166"/>
                    </a:cubicBezTo>
                    <a:cubicBezTo>
                      <a:pt x="198" y="168"/>
                      <a:pt x="179" y="185"/>
                      <a:pt x="170" y="196"/>
                    </a:cubicBezTo>
                    <a:cubicBezTo>
                      <a:pt x="160" y="208"/>
                      <a:pt x="139" y="201"/>
                      <a:pt x="132" y="206"/>
                    </a:cubicBezTo>
                    <a:cubicBezTo>
                      <a:pt x="125" y="212"/>
                      <a:pt x="118" y="208"/>
                      <a:pt x="111" y="212"/>
                    </a:cubicBezTo>
                    <a:cubicBezTo>
                      <a:pt x="105" y="220"/>
                      <a:pt x="93" y="229"/>
                      <a:pt x="91" y="222"/>
                    </a:cubicBezTo>
                    <a:cubicBezTo>
                      <a:pt x="91" y="217"/>
                      <a:pt x="72" y="222"/>
                      <a:pt x="65" y="229"/>
                    </a:cubicBezTo>
                    <a:cubicBezTo>
                      <a:pt x="58" y="236"/>
                      <a:pt x="49" y="243"/>
                      <a:pt x="39" y="243"/>
                    </a:cubicBezTo>
                    <a:cubicBezTo>
                      <a:pt x="32" y="243"/>
                      <a:pt x="32" y="257"/>
                      <a:pt x="28" y="259"/>
                    </a:cubicBezTo>
                    <a:cubicBezTo>
                      <a:pt x="26" y="262"/>
                      <a:pt x="26" y="248"/>
                      <a:pt x="26" y="245"/>
                    </a:cubicBezTo>
                    <a:cubicBezTo>
                      <a:pt x="26" y="243"/>
                      <a:pt x="19" y="252"/>
                      <a:pt x="16" y="262"/>
                    </a:cubicBezTo>
                    <a:cubicBezTo>
                      <a:pt x="12" y="271"/>
                      <a:pt x="23" y="276"/>
                      <a:pt x="16" y="285"/>
                    </a:cubicBezTo>
                    <a:cubicBezTo>
                      <a:pt x="9" y="297"/>
                      <a:pt x="2" y="306"/>
                      <a:pt x="12" y="320"/>
                    </a:cubicBezTo>
                    <a:cubicBezTo>
                      <a:pt x="23" y="332"/>
                      <a:pt x="28" y="341"/>
                      <a:pt x="26" y="348"/>
                    </a:cubicBezTo>
                    <a:cubicBezTo>
                      <a:pt x="21" y="355"/>
                      <a:pt x="14" y="334"/>
                      <a:pt x="12" y="336"/>
                    </a:cubicBezTo>
                    <a:cubicBezTo>
                      <a:pt x="9" y="339"/>
                      <a:pt x="21" y="348"/>
                      <a:pt x="19" y="353"/>
                    </a:cubicBezTo>
                    <a:cubicBezTo>
                      <a:pt x="16" y="355"/>
                      <a:pt x="5" y="336"/>
                      <a:pt x="2" y="341"/>
                    </a:cubicBezTo>
                    <a:cubicBezTo>
                      <a:pt x="0" y="346"/>
                      <a:pt x="23" y="376"/>
                      <a:pt x="26" y="388"/>
                    </a:cubicBezTo>
                    <a:cubicBezTo>
                      <a:pt x="26" y="399"/>
                      <a:pt x="44" y="411"/>
                      <a:pt x="42" y="429"/>
                    </a:cubicBezTo>
                    <a:cubicBezTo>
                      <a:pt x="42" y="446"/>
                      <a:pt x="58" y="474"/>
                      <a:pt x="60" y="476"/>
                    </a:cubicBezTo>
                    <a:cubicBezTo>
                      <a:pt x="65" y="481"/>
                      <a:pt x="56" y="493"/>
                      <a:pt x="56" y="507"/>
                    </a:cubicBezTo>
                    <a:cubicBezTo>
                      <a:pt x="58" y="518"/>
                      <a:pt x="53" y="523"/>
                      <a:pt x="44" y="523"/>
                    </a:cubicBezTo>
                    <a:cubicBezTo>
                      <a:pt x="37" y="523"/>
                      <a:pt x="42" y="537"/>
                      <a:pt x="51" y="537"/>
                    </a:cubicBezTo>
                    <a:cubicBezTo>
                      <a:pt x="58" y="539"/>
                      <a:pt x="56" y="544"/>
                      <a:pt x="65" y="551"/>
                    </a:cubicBezTo>
                    <a:cubicBezTo>
                      <a:pt x="74" y="558"/>
                      <a:pt x="100" y="556"/>
                      <a:pt x="107" y="556"/>
                    </a:cubicBezTo>
                    <a:cubicBezTo>
                      <a:pt x="114" y="556"/>
                      <a:pt x="116" y="544"/>
                      <a:pt x="128" y="542"/>
                    </a:cubicBezTo>
                    <a:cubicBezTo>
                      <a:pt x="139" y="542"/>
                      <a:pt x="137" y="539"/>
                      <a:pt x="144" y="532"/>
                    </a:cubicBezTo>
                    <a:cubicBezTo>
                      <a:pt x="149" y="525"/>
                      <a:pt x="172" y="527"/>
                      <a:pt x="198" y="530"/>
                    </a:cubicBezTo>
                    <a:cubicBezTo>
                      <a:pt x="223" y="530"/>
                      <a:pt x="235" y="523"/>
                      <a:pt x="237" y="511"/>
                    </a:cubicBezTo>
                    <a:cubicBezTo>
                      <a:pt x="242" y="504"/>
                      <a:pt x="258" y="502"/>
                      <a:pt x="265" y="497"/>
                    </a:cubicBezTo>
                    <a:cubicBezTo>
                      <a:pt x="272" y="490"/>
                      <a:pt x="279" y="490"/>
                      <a:pt x="298" y="490"/>
                    </a:cubicBezTo>
                    <a:cubicBezTo>
                      <a:pt x="316" y="490"/>
                      <a:pt x="332" y="481"/>
                      <a:pt x="344" y="476"/>
                    </a:cubicBezTo>
                    <a:cubicBezTo>
                      <a:pt x="356" y="472"/>
                      <a:pt x="377" y="474"/>
                      <a:pt x="388" y="472"/>
                    </a:cubicBezTo>
                    <a:cubicBezTo>
                      <a:pt x="400" y="467"/>
                      <a:pt x="402" y="486"/>
                      <a:pt x="414" y="483"/>
                    </a:cubicBezTo>
                    <a:cubicBezTo>
                      <a:pt x="428" y="483"/>
                      <a:pt x="433" y="488"/>
                      <a:pt x="440" y="488"/>
                    </a:cubicBezTo>
                    <a:cubicBezTo>
                      <a:pt x="446" y="486"/>
                      <a:pt x="446" y="493"/>
                      <a:pt x="451" y="493"/>
                    </a:cubicBezTo>
                    <a:cubicBezTo>
                      <a:pt x="458" y="495"/>
                      <a:pt x="458" y="500"/>
                      <a:pt x="453" y="507"/>
                    </a:cubicBezTo>
                    <a:cubicBezTo>
                      <a:pt x="449" y="511"/>
                      <a:pt x="463" y="511"/>
                      <a:pt x="472" y="525"/>
                    </a:cubicBezTo>
                    <a:cubicBezTo>
                      <a:pt x="481" y="537"/>
                      <a:pt x="472" y="539"/>
                      <a:pt x="477" y="549"/>
                    </a:cubicBezTo>
                    <a:cubicBezTo>
                      <a:pt x="481" y="558"/>
                      <a:pt x="486" y="556"/>
                      <a:pt x="495" y="542"/>
                    </a:cubicBezTo>
                    <a:cubicBezTo>
                      <a:pt x="505" y="527"/>
                      <a:pt x="514" y="537"/>
                      <a:pt x="516" y="525"/>
                    </a:cubicBezTo>
                    <a:cubicBezTo>
                      <a:pt x="519" y="514"/>
                      <a:pt x="528" y="502"/>
                      <a:pt x="535" y="507"/>
                    </a:cubicBezTo>
                    <a:cubicBezTo>
                      <a:pt x="542" y="511"/>
                      <a:pt x="530" y="516"/>
                      <a:pt x="525" y="537"/>
                    </a:cubicBezTo>
                    <a:cubicBezTo>
                      <a:pt x="521" y="558"/>
                      <a:pt x="514" y="546"/>
                      <a:pt x="512" y="553"/>
                    </a:cubicBezTo>
                    <a:cubicBezTo>
                      <a:pt x="512" y="560"/>
                      <a:pt x="532" y="563"/>
                      <a:pt x="532" y="551"/>
                    </a:cubicBezTo>
                    <a:cubicBezTo>
                      <a:pt x="532" y="539"/>
                      <a:pt x="535" y="534"/>
                      <a:pt x="544" y="546"/>
                    </a:cubicBezTo>
                    <a:cubicBezTo>
                      <a:pt x="551" y="556"/>
                      <a:pt x="539" y="565"/>
                      <a:pt x="542" y="570"/>
                    </a:cubicBezTo>
                    <a:cubicBezTo>
                      <a:pt x="542" y="574"/>
                      <a:pt x="551" y="567"/>
                      <a:pt x="556" y="567"/>
                    </a:cubicBezTo>
                    <a:cubicBezTo>
                      <a:pt x="565" y="570"/>
                      <a:pt x="577" y="588"/>
                      <a:pt x="574" y="598"/>
                    </a:cubicBezTo>
                    <a:cubicBezTo>
                      <a:pt x="572" y="607"/>
                      <a:pt x="570" y="616"/>
                      <a:pt x="586" y="625"/>
                    </a:cubicBezTo>
                    <a:cubicBezTo>
                      <a:pt x="602" y="632"/>
                      <a:pt x="595" y="635"/>
                      <a:pt x="607" y="635"/>
                    </a:cubicBezTo>
                    <a:cubicBezTo>
                      <a:pt x="619" y="635"/>
                      <a:pt x="644" y="644"/>
                      <a:pt x="651" y="649"/>
                    </a:cubicBezTo>
                    <a:cubicBezTo>
                      <a:pt x="656" y="656"/>
                      <a:pt x="674" y="644"/>
                      <a:pt x="677" y="635"/>
                    </a:cubicBezTo>
                    <a:cubicBezTo>
                      <a:pt x="679" y="623"/>
                      <a:pt x="693" y="632"/>
                      <a:pt x="686" y="637"/>
                    </a:cubicBezTo>
                    <a:cubicBezTo>
                      <a:pt x="679" y="642"/>
                      <a:pt x="688" y="649"/>
                      <a:pt x="691" y="644"/>
                    </a:cubicBezTo>
                    <a:cubicBezTo>
                      <a:pt x="691" y="637"/>
                      <a:pt x="693" y="632"/>
                      <a:pt x="695" y="639"/>
                    </a:cubicBezTo>
                    <a:cubicBezTo>
                      <a:pt x="698" y="647"/>
                      <a:pt x="707" y="647"/>
                      <a:pt x="709" y="651"/>
                    </a:cubicBezTo>
                    <a:cubicBezTo>
                      <a:pt x="712" y="658"/>
                      <a:pt x="716" y="663"/>
                      <a:pt x="716" y="658"/>
                    </a:cubicBezTo>
                    <a:cubicBezTo>
                      <a:pt x="716" y="654"/>
                      <a:pt x="718" y="649"/>
                      <a:pt x="725" y="647"/>
                    </a:cubicBezTo>
                    <a:cubicBezTo>
                      <a:pt x="732" y="642"/>
                      <a:pt x="737" y="637"/>
                      <a:pt x="746" y="630"/>
                    </a:cubicBezTo>
                    <a:cubicBezTo>
                      <a:pt x="753" y="623"/>
                      <a:pt x="786" y="623"/>
                      <a:pt x="791" y="623"/>
                    </a:cubicBezTo>
                    <a:cubicBezTo>
                      <a:pt x="793" y="623"/>
                      <a:pt x="795" y="595"/>
                      <a:pt x="797" y="579"/>
                    </a:cubicBezTo>
                    <a:cubicBezTo>
                      <a:pt x="800" y="565"/>
                      <a:pt x="811" y="563"/>
                      <a:pt x="814" y="546"/>
                    </a:cubicBezTo>
                    <a:cubicBezTo>
                      <a:pt x="816" y="532"/>
                      <a:pt x="832" y="502"/>
                      <a:pt x="837" y="502"/>
                    </a:cubicBezTo>
                    <a:cubicBezTo>
                      <a:pt x="839" y="500"/>
                      <a:pt x="849" y="495"/>
                      <a:pt x="849" y="488"/>
                    </a:cubicBezTo>
                    <a:cubicBezTo>
                      <a:pt x="849" y="479"/>
                      <a:pt x="860" y="467"/>
                      <a:pt x="860" y="458"/>
                    </a:cubicBezTo>
                    <a:cubicBezTo>
                      <a:pt x="860" y="446"/>
                      <a:pt x="865" y="434"/>
                      <a:pt x="865" y="429"/>
                    </a:cubicBezTo>
                    <a:cubicBezTo>
                      <a:pt x="865" y="427"/>
                      <a:pt x="860" y="416"/>
                      <a:pt x="867" y="409"/>
                    </a:cubicBezTo>
                    <a:cubicBezTo>
                      <a:pt x="874" y="402"/>
                      <a:pt x="865" y="392"/>
                      <a:pt x="867" y="390"/>
                    </a:cubicBezTo>
                    <a:close/>
                    <a:moveTo>
                      <a:pt x="397" y="19"/>
                    </a:moveTo>
                    <a:lnTo>
                      <a:pt x="397" y="19"/>
                    </a:lnTo>
                    <a:cubicBezTo>
                      <a:pt x="395" y="14"/>
                      <a:pt x="363" y="21"/>
                      <a:pt x="370" y="26"/>
                    </a:cubicBezTo>
                    <a:cubicBezTo>
                      <a:pt x="374" y="31"/>
                      <a:pt x="397" y="26"/>
                      <a:pt x="397" y="19"/>
                    </a:cubicBezTo>
                    <a:close/>
                    <a:moveTo>
                      <a:pt x="502" y="579"/>
                    </a:moveTo>
                    <a:lnTo>
                      <a:pt x="502" y="579"/>
                    </a:lnTo>
                    <a:cubicBezTo>
                      <a:pt x="507" y="584"/>
                      <a:pt x="525" y="581"/>
                      <a:pt x="528" y="577"/>
                    </a:cubicBezTo>
                    <a:cubicBezTo>
                      <a:pt x="530" y="570"/>
                      <a:pt x="498" y="574"/>
                      <a:pt x="502" y="579"/>
                    </a:cubicBezTo>
                    <a:close/>
                    <a:moveTo>
                      <a:pt x="716" y="710"/>
                    </a:moveTo>
                    <a:lnTo>
                      <a:pt x="716" y="710"/>
                    </a:lnTo>
                    <a:cubicBezTo>
                      <a:pt x="702" y="712"/>
                      <a:pt x="684" y="698"/>
                      <a:pt x="679" y="700"/>
                    </a:cubicBezTo>
                    <a:cubicBezTo>
                      <a:pt x="674" y="700"/>
                      <a:pt x="695" y="733"/>
                      <a:pt x="688" y="742"/>
                    </a:cubicBezTo>
                    <a:cubicBezTo>
                      <a:pt x="681" y="751"/>
                      <a:pt x="709" y="775"/>
                      <a:pt x="716" y="775"/>
                    </a:cubicBezTo>
                    <a:cubicBezTo>
                      <a:pt x="725" y="777"/>
                      <a:pt x="723" y="766"/>
                      <a:pt x="730" y="768"/>
                    </a:cubicBezTo>
                    <a:cubicBezTo>
                      <a:pt x="735" y="768"/>
                      <a:pt x="732" y="761"/>
                      <a:pt x="735" y="756"/>
                    </a:cubicBezTo>
                    <a:cubicBezTo>
                      <a:pt x="735" y="751"/>
                      <a:pt x="742" y="761"/>
                      <a:pt x="746" y="759"/>
                    </a:cubicBezTo>
                    <a:cubicBezTo>
                      <a:pt x="751" y="756"/>
                      <a:pt x="744" y="735"/>
                      <a:pt x="751" y="735"/>
                    </a:cubicBezTo>
                    <a:cubicBezTo>
                      <a:pt x="760" y="735"/>
                      <a:pt x="753" y="712"/>
                      <a:pt x="751" y="703"/>
                    </a:cubicBezTo>
                    <a:cubicBezTo>
                      <a:pt x="749" y="696"/>
                      <a:pt x="728" y="710"/>
                      <a:pt x="716" y="71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27" name="Freeform 506">
                <a:extLst>
                  <a:ext uri="{FF2B5EF4-FFF2-40B4-BE49-F238E27FC236}">
                    <a16:creationId xmlns:a16="http://schemas.microsoft.com/office/drawing/2014/main" id="{74E15C3F-1DEB-6B62-F4B7-33AB7251AF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2503"/>
                <a:ext cx="526" cy="468"/>
              </a:xfrm>
              <a:custGeom>
                <a:avLst/>
                <a:gdLst>
                  <a:gd name="T0" fmla="*/ 863 w 874"/>
                  <a:gd name="T1" fmla="*/ 374 h 777"/>
                  <a:gd name="T2" fmla="*/ 844 w 874"/>
                  <a:gd name="T3" fmla="*/ 317 h 777"/>
                  <a:gd name="T4" fmla="*/ 809 w 874"/>
                  <a:gd name="T5" fmla="*/ 269 h 777"/>
                  <a:gd name="T6" fmla="*/ 784 w 874"/>
                  <a:gd name="T7" fmla="*/ 248 h 777"/>
                  <a:gd name="T8" fmla="*/ 718 w 874"/>
                  <a:gd name="T9" fmla="*/ 189 h 777"/>
                  <a:gd name="T10" fmla="*/ 695 w 874"/>
                  <a:gd name="T11" fmla="*/ 126 h 777"/>
                  <a:gd name="T12" fmla="*/ 663 w 874"/>
                  <a:gd name="T13" fmla="*/ 84 h 777"/>
                  <a:gd name="T14" fmla="*/ 635 w 874"/>
                  <a:gd name="T15" fmla="*/ 3 h 777"/>
                  <a:gd name="T16" fmla="*/ 614 w 874"/>
                  <a:gd name="T17" fmla="*/ 59 h 777"/>
                  <a:gd name="T18" fmla="*/ 588 w 874"/>
                  <a:gd name="T19" fmla="*/ 154 h 777"/>
                  <a:gd name="T20" fmla="*/ 521 w 874"/>
                  <a:gd name="T21" fmla="*/ 117 h 777"/>
                  <a:gd name="T22" fmla="*/ 488 w 874"/>
                  <a:gd name="T23" fmla="*/ 84 h 777"/>
                  <a:gd name="T24" fmla="*/ 512 w 874"/>
                  <a:gd name="T25" fmla="*/ 42 h 777"/>
                  <a:gd name="T26" fmla="*/ 491 w 874"/>
                  <a:gd name="T27" fmla="*/ 28 h 777"/>
                  <a:gd name="T28" fmla="*/ 412 w 874"/>
                  <a:gd name="T29" fmla="*/ 10 h 777"/>
                  <a:gd name="T30" fmla="*/ 381 w 874"/>
                  <a:gd name="T31" fmla="*/ 40 h 777"/>
                  <a:gd name="T32" fmla="*/ 360 w 874"/>
                  <a:gd name="T33" fmla="*/ 94 h 777"/>
                  <a:gd name="T34" fmla="*/ 328 w 874"/>
                  <a:gd name="T35" fmla="*/ 91 h 777"/>
                  <a:gd name="T36" fmla="*/ 286 w 874"/>
                  <a:gd name="T37" fmla="*/ 75 h 777"/>
                  <a:gd name="T38" fmla="*/ 258 w 874"/>
                  <a:gd name="T39" fmla="*/ 96 h 777"/>
                  <a:gd name="T40" fmla="*/ 230 w 874"/>
                  <a:gd name="T41" fmla="*/ 122 h 777"/>
                  <a:gd name="T42" fmla="*/ 219 w 874"/>
                  <a:gd name="T43" fmla="*/ 133 h 777"/>
                  <a:gd name="T44" fmla="*/ 170 w 874"/>
                  <a:gd name="T45" fmla="*/ 196 h 777"/>
                  <a:gd name="T46" fmla="*/ 91 w 874"/>
                  <a:gd name="T47" fmla="*/ 222 h 777"/>
                  <a:gd name="T48" fmla="*/ 28 w 874"/>
                  <a:gd name="T49" fmla="*/ 259 h 777"/>
                  <a:gd name="T50" fmla="*/ 16 w 874"/>
                  <a:gd name="T51" fmla="*/ 285 h 777"/>
                  <a:gd name="T52" fmla="*/ 12 w 874"/>
                  <a:gd name="T53" fmla="*/ 336 h 777"/>
                  <a:gd name="T54" fmla="*/ 26 w 874"/>
                  <a:gd name="T55" fmla="*/ 388 h 777"/>
                  <a:gd name="T56" fmla="*/ 56 w 874"/>
                  <a:gd name="T57" fmla="*/ 507 h 777"/>
                  <a:gd name="T58" fmla="*/ 65 w 874"/>
                  <a:gd name="T59" fmla="*/ 551 h 777"/>
                  <a:gd name="T60" fmla="*/ 144 w 874"/>
                  <a:gd name="T61" fmla="*/ 532 h 777"/>
                  <a:gd name="T62" fmla="*/ 265 w 874"/>
                  <a:gd name="T63" fmla="*/ 497 h 777"/>
                  <a:gd name="T64" fmla="*/ 388 w 874"/>
                  <a:gd name="T65" fmla="*/ 472 h 777"/>
                  <a:gd name="T66" fmla="*/ 451 w 874"/>
                  <a:gd name="T67" fmla="*/ 493 h 777"/>
                  <a:gd name="T68" fmla="*/ 477 w 874"/>
                  <a:gd name="T69" fmla="*/ 549 h 777"/>
                  <a:gd name="T70" fmla="*/ 535 w 874"/>
                  <a:gd name="T71" fmla="*/ 507 h 777"/>
                  <a:gd name="T72" fmla="*/ 532 w 874"/>
                  <a:gd name="T73" fmla="*/ 551 h 777"/>
                  <a:gd name="T74" fmla="*/ 556 w 874"/>
                  <a:gd name="T75" fmla="*/ 567 h 777"/>
                  <a:gd name="T76" fmla="*/ 607 w 874"/>
                  <a:gd name="T77" fmla="*/ 635 h 777"/>
                  <a:gd name="T78" fmla="*/ 686 w 874"/>
                  <a:gd name="T79" fmla="*/ 637 h 777"/>
                  <a:gd name="T80" fmla="*/ 709 w 874"/>
                  <a:gd name="T81" fmla="*/ 651 h 777"/>
                  <a:gd name="T82" fmla="*/ 746 w 874"/>
                  <a:gd name="T83" fmla="*/ 630 h 777"/>
                  <a:gd name="T84" fmla="*/ 814 w 874"/>
                  <a:gd name="T85" fmla="*/ 546 h 777"/>
                  <a:gd name="T86" fmla="*/ 860 w 874"/>
                  <a:gd name="T87" fmla="*/ 458 h 777"/>
                  <a:gd name="T88" fmla="*/ 867 w 874"/>
                  <a:gd name="T89" fmla="*/ 390 h 777"/>
                  <a:gd name="T90" fmla="*/ 397 w 874"/>
                  <a:gd name="T91" fmla="*/ 19 h 777"/>
                  <a:gd name="T92" fmla="*/ 397 w 874"/>
                  <a:gd name="T93" fmla="*/ 19 h 777"/>
                  <a:gd name="T94" fmla="*/ 528 w 874"/>
                  <a:gd name="T95" fmla="*/ 577 h 777"/>
                  <a:gd name="T96" fmla="*/ 716 w 874"/>
                  <a:gd name="T97" fmla="*/ 710 h 777"/>
                  <a:gd name="T98" fmla="*/ 688 w 874"/>
                  <a:gd name="T99" fmla="*/ 742 h 777"/>
                  <a:gd name="T100" fmla="*/ 735 w 874"/>
                  <a:gd name="T101" fmla="*/ 756 h 777"/>
                  <a:gd name="T102" fmla="*/ 751 w 874"/>
                  <a:gd name="T103" fmla="*/ 703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74" h="777">
                    <a:moveTo>
                      <a:pt x="867" y="390"/>
                    </a:moveTo>
                    <a:lnTo>
                      <a:pt x="867" y="390"/>
                    </a:lnTo>
                    <a:cubicBezTo>
                      <a:pt x="872" y="388"/>
                      <a:pt x="867" y="371"/>
                      <a:pt x="863" y="374"/>
                    </a:cubicBezTo>
                    <a:cubicBezTo>
                      <a:pt x="860" y="376"/>
                      <a:pt x="860" y="350"/>
                      <a:pt x="863" y="339"/>
                    </a:cubicBezTo>
                    <a:cubicBezTo>
                      <a:pt x="865" y="327"/>
                      <a:pt x="863" y="329"/>
                      <a:pt x="858" y="334"/>
                    </a:cubicBezTo>
                    <a:cubicBezTo>
                      <a:pt x="851" y="341"/>
                      <a:pt x="844" y="322"/>
                      <a:pt x="844" y="317"/>
                    </a:cubicBezTo>
                    <a:cubicBezTo>
                      <a:pt x="842" y="313"/>
                      <a:pt x="835" y="299"/>
                      <a:pt x="825" y="301"/>
                    </a:cubicBezTo>
                    <a:cubicBezTo>
                      <a:pt x="818" y="304"/>
                      <a:pt x="823" y="290"/>
                      <a:pt x="816" y="292"/>
                    </a:cubicBezTo>
                    <a:cubicBezTo>
                      <a:pt x="809" y="294"/>
                      <a:pt x="807" y="280"/>
                      <a:pt x="809" y="269"/>
                    </a:cubicBezTo>
                    <a:cubicBezTo>
                      <a:pt x="809" y="259"/>
                      <a:pt x="804" y="266"/>
                      <a:pt x="800" y="262"/>
                    </a:cubicBezTo>
                    <a:cubicBezTo>
                      <a:pt x="797" y="257"/>
                      <a:pt x="793" y="262"/>
                      <a:pt x="788" y="264"/>
                    </a:cubicBezTo>
                    <a:cubicBezTo>
                      <a:pt x="784" y="266"/>
                      <a:pt x="781" y="255"/>
                      <a:pt x="784" y="248"/>
                    </a:cubicBezTo>
                    <a:cubicBezTo>
                      <a:pt x="784" y="243"/>
                      <a:pt x="781" y="238"/>
                      <a:pt x="774" y="234"/>
                    </a:cubicBezTo>
                    <a:cubicBezTo>
                      <a:pt x="767" y="229"/>
                      <a:pt x="767" y="224"/>
                      <a:pt x="767" y="217"/>
                    </a:cubicBezTo>
                    <a:cubicBezTo>
                      <a:pt x="767" y="210"/>
                      <a:pt x="728" y="192"/>
                      <a:pt x="718" y="189"/>
                    </a:cubicBezTo>
                    <a:cubicBezTo>
                      <a:pt x="709" y="187"/>
                      <a:pt x="716" y="178"/>
                      <a:pt x="714" y="173"/>
                    </a:cubicBezTo>
                    <a:cubicBezTo>
                      <a:pt x="709" y="171"/>
                      <a:pt x="709" y="159"/>
                      <a:pt x="709" y="147"/>
                    </a:cubicBezTo>
                    <a:cubicBezTo>
                      <a:pt x="709" y="138"/>
                      <a:pt x="695" y="133"/>
                      <a:pt x="695" y="126"/>
                    </a:cubicBezTo>
                    <a:cubicBezTo>
                      <a:pt x="695" y="117"/>
                      <a:pt x="693" y="110"/>
                      <a:pt x="693" y="100"/>
                    </a:cubicBezTo>
                    <a:cubicBezTo>
                      <a:pt x="693" y="91"/>
                      <a:pt x="679" y="89"/>
                      <a:pt x="679" y="82"/>
                    </a:cubicBezTo>
                    <a:cubicBezTo>
                      <a:pt x="679" y="77"/>
                      <a:pt x="670" y="82"/>
                      <a:pt x="663" y="84"/>
                    </a:cubicBezTo>
                    <a:cubicBezTo>
                      <a:pt x="653" y="84"/>
                      <a:pt x="656" y="73"/>
                      <a:pt x="656" y="63"/>
                    </a:cubicBezTo>
                    <a:cubicBezTo>
                      <a:pt x="656" y="52"/>
                      <a:pt x="653" y="33"/>
                      <a:pt x="646" y="28"/>
                    </a:cubicBezTo>
                    <a:cubicBezTo>
                      <a:pt x="639" y="24"/>
                      <a:pt x="639" y="5"/>
                      <a:pt x="635" y="3"/>
                    </a:cubicBezTo>
                    <a:cubicBezTo>
                      <a:pt x="633" y="0"/>
                      <a:pt x="621" y="12"/>
                      <a:pt x="621" y="17"/>
                    </a:cubicBezTo>
                    <a:cubicBezTo>
                      <a:pt x="623" y="24"/>
                      <a:pt x="621" y="31"/>
                      <a:pt x="616" y="35"/>
                    </a:cubicBezTo>
                    <a:cubicBezTo>
                      <a:pt x="611" y="38"/>
                      <a:pt x="619" y="54"/>
                      <a:pt x="614" y="59"/>
                    </a:cubicBezTo>
                    <a:cubicBezTo>
                      <a:pt x="607" y="63"/>
                      <a:pt x="614" y="84"/>
                      <a:pt x="611" y="96"/>
                    </a:cubicBezTo>
                    <a:cubicBezTo>
                      <a:pt x="611" y="108"/>
                      <a:pt x="611" y="122"/>
                      <a:pt x="604" y="129"/>
                    </a:cubicBezTo>
                    <a:cubicBezTo>
                      <a:pt x="600" y="136"/>
                      <a:pt x="598" y="150"/>
                      <a:pt x="588" y="154"/>
                    </a:cubicBezTo>
                    <a:cubicBezTo>
                      <a:pt x="577" y="159"/>
                      <a:pt x="560" y="150"/>
                      <a:pt x="560" y="143"/>
                    </a:cubicBezTo>
                    <a:cubicBezTo>
                      <a:pt x="563" y="136"/>
                      <a:pt x="549" y="133"/>
                      <a:pt x="542" y="133"/>
                    </a:cubicBezTo>
                    <a:cubicBezTo>
                      <a:pt x="537" y="136"/>
                      <a:pt x="532" y="126"/>
                      <a:pt x="521" y="117"/>
                    </a:cubicBezTo>
                    <a:cubicBezTo>
                      <a:pt x="512" y="110"/>
                      <a:pt x="505" y="119"/>
                      <a:pt x="500" y="110"/>
                    </a:cubicBezTo>
                    <a:cubicBezTo>
                      <a:pt x="498" y="100"/>
                      <a:pt x="493" y="98"/>
                      <a:pt x="486" y="94"/>
                    </a:cubicBezTo>
                    <a:cubicBezTo>
                      <a:pt x="479" y="89"/>
                      <a:pt x="481" y="89"/>
                      <a:pt x="488" y="84"/>
                    </a:cubicBezTo>
                    <a:cubicBezTo>
                      <a:pt x="495" y="77"/>
                      <a:pt x="493" y="73"/>
                      <a:pt x="491" y="66"/>
                    </a:cubicBezTo>
                    <a:cubicBezTo>
                      <a:pt x="486" y="59"/>
                      <a:pt x="493" y="61"/>
                      <a:pt x="505" y="56"/>
                    </a:cubicBezTo>
                    <a:cubicBezTo>
                      <a:pt x="514" y="49"/>
                      <a:pt x="505" y="45"/>
                      <a:pt x="512" y="42"/>
                    </a:cubicBezTo>
                    <a:cubicBezTo>
                      <a:pt x="519" y="38"/>
                      <a:pt x="514" y="33"/>
                      <a:pt x="507" y="31"/>
                    </a:cubicBezTo>
                    <a:cubicBezTo>
                      <a:pt x="498" y="31"/>
                      <a:pt x="500" y="38"/>
                      <a:pt x="498" y="40"/>
                    </a:cubicBezTo>
                    <a:cubicBezTo>
                      <a:pt x="495" y="40"/>
                      <a:pt x="493" y="28"/>
                      <a:pt x="491" y="28"/>
                    </a:cubicBezTo>
                    <a:cubicBezTo>
                      <a:pt x="488" y="28"/>
                      <a:pt x="479" y="40"/>
                      <a:pt x="474" y="35"/>
                    </a:cubicBezTo>
                    <a:cubicBezTo>
                      <a:pt x="470" y="28"/>
                      <a:pt x="442" y="24"/>
                      <a:pt x="433" y="21"/>
                    </a:cubicBezTo>
                    <a:cubicBezTo>
                      <a:pt x="423" y="21"/>
                      <a:pt x="419" y="7"/>
                      <a:pt x="412" y="10"/>
                    </a:cubicBezTo>
                    <a:cubicBezTo>
                      <a:pt x="407" y="12"/>
                      <a:pt x="414" y="17"/>
                      <a:pt x="421" y="24"/>
                    </a:cubicBezTo>
                    <a:cubicBezTo>
                      <a:pt x="428" y="31"/>
                      <a:pt x="397" y="38"/>
                      <a:pt x="388" y="33"/>
                    </a:cubicBezTo>
                    <a:cubicBezTo>
                      <a:pt x="379" y="31"/>
                      <a:pt x="390" y="40"/>
                      <a:pt x="381" y="40"/>
                    </a:cubicBezTo>
                    <a:cubicBezTo>
                      <a:pt x="374" y="40"/>
                      <a:pt x="372" y="52"/>
                      <a:pt x="367" y="59"/>
                    </a:cubicBezTo>
                    <a:cubicBezTo>
                      <a:pt x="360" y="66"/>
                      <a:pt x="365" y="70"/>
                      <a:pt x="358" y="75"/>
                    </a:cubicBezTo>
                    <a:cubicBezTo>
                      <a:pt x="351" y="80"/>
                      <a:pt x="351" y="84"/>
                      <a:pt x="360" y="94"/>
                    </a:cubicBezTo>
                    <a:cubicBezTo>
                      <a:pt x="367" y="103"/>
                      <a:pt x="356" y="103"/>
                      <a:pt x="349" y="96"/>
                    </a:cubicBezTo>
                    <a:cubicBezTo>
                      <a:pt x="342" y="89"/>
                      <a:pt x="335" y="89"/>
                      <a:pt x="335" y="96"/>
                    </a:cubicBezTo>
                    <a:cubicBezTo>
                      <a:pt x="335" y="105"/>
                      <a:pt x="325" y="100"/>
                      <a:pt x="328" y="91"/>
                    </a:cubicBezTo>
                    <a:cubicBezTo>
                      <a:pt x="330" y="82"/>
                      <a:pt x="319" y="87"/>
                      <a:pt x="316" y="82"/>
                    </a:cubicBezTo>
                    <a:cubicBezTo>
                      <a:pt x="314" y="77"/>
                      <a:pt x="305" y="68"/>
                      <a:pt x="298" y="68"/>
                    </a:cubicBezTo>
                    <a:cubicBezTo>
                      <a:pt x="293" y="68"/>
                      <a:pt x="293" y="75"/>
                      <a:pt x="286" y="75"/>
                    </a:cubicBezTo>
                    <a:cubicBezTo>
                      <a:pt x="279" y="75"/>
                      <a:pt x="279" y="80"/>
                      <a:pt x="279" y="84"/>
                    </a:cubicBezTo>
                    <a:cubicBezTo>
                      <a:pt x="281" y="91"/>
                      <a:pt x="270" y="84"/>
                      <a:pt x="263" y="87"/>
                    </a:cubicBezTo>
                    <a:cubicBezTo>
                      <a:pt x="256" y="87"/>
                      <a:pt x="263" y="94"/>
                      <a:pt x="258" y="96"/>
                    </a:cubicBezTo>
                    <a:cubicBezTo>
                      <a:pt x="256" y="96"/>
                      <a:pt x="256" y="103"/>
                      <a:pt x="249" y="103"/>
                    </a:cubicBezTo>
                    <a:cubicBezTo>
                      <a:pt x="244" y="103"/>
                      <a:pt x="244" y="117"/>
                      <a:pt x="244" y="124"/>
                    </a:cubicBezTo>
                    <a:cubicBezTo>
                      <a:pt x="246" y="131"/>
                      <a:pt x="235" y="119"/>
                      <a:pt x="230" y="122"/>
                    </a:cubicBezTo>
                    <a:cubicBezTo>
                      <a:pt x="223" y="124"/>
                      <a:pt x="230" y="129"/>
                      <a:pt x="232" y="138"/>
                    </a:cubicBezTo>
                    <a:cubicBezTo>
                      <a:pt x="235" y="145"/>
                      <a:pt x="230" y="145"/>
                      <a:pt x="226" y="150"/>
                    </a:cubicBezTo>
                    <a:cubicBezTo>
                      <a:pt x="223" y="152"/>
                      <a:pt x="219" y="140"/>
                      <a:pt x="219" y="133"/>
                    </a:cubicBezTo>
                    <a:cubicBezTo>
                      <a:pt x="219" y="126"/>
                      <a:pt x="209" y="131"/>
                      <a:pt x="202" y="140"/>
                    </a:cubicBezTo>
                    <a:cubicBezTo>
                      <a:pt x="193" y="150"/>
                      <a:pt x="205" y="164"/>
                      <a:pt x="200" y="166"/>
                    </a:cubicBezTo>
                    <a:cubicBezTo>
                      <a:pt x="198" y="168"/>
                      <a:pt x="179" y="185"/>
                      <a:pt x="170" y="196"/>
                    </a:cubicBezTo>
                    <a:cubicBezTo>
                      <a:pt x="160" y="208"/>
                      <a:pt x="139" y="201"/>
                      <a:pt x="132" y="206"/>
                    </a:cubicBezTo>
                    <a:cubicBezTo>
                      <a:pt x="125" y="212"/>
                      <a:pt x="118" y="208"/>
                      <a:pt x="111" y="212"/>
                    </a:cubicBezTo>
                    <a:cubicBezTo>
                      <a:pt x="105" y="220"/>
                      <a:pt x="93" y="229"/>
                      <a:pt x="91" y="222"/>
                    </a:cubicBezTo>
                    <a:cubicBezTo>
                      <a:pt x="91" y="217"/>
                      <a:pt x="72" y="222"/>
                      <a:pt x="65" y="229"/>
                    </a:cubicBezTo>
                    <a:cubicBezTo>
                      <a:pt x="58" y="236"/>
                      <a:pt x="49" y="243"/>
                      <a:pt x="39" y="243"/>
                    </a:cubicBezTo>
                    <a:cubicBezTo>
                      <a:pt x="32" y="243"/>
                      <a:pt x="32" y="257"/>
                      <a:pt x="28" y="259"/>
                    </a:cubicBezTo>
                    <a:cubicBezTo>
                      <a:pt x="26" y="262"/>
                      <a:pt x="26" y="248"/>
                      <a:pt x="26" y="245"/>
                    </a:cubicBezTo>
                    <a:cubicBezTo>
                      <a:pt x="26" y="243"/>
                      <a:pt x="19" y="252"/>
                      <a:pt x="16" y="262"/>
                    </a:cubicBezTo>
                    <a:cubicBezTo>
                      <a:pt x="12" y="271"/>
                      <a:pt x="23" y="276"/>
                      <a:pt x="16" y="285"/>
                    </a:cubicBezTo>
                    <a:cubicBezTo>
                      <a:pt x="9" y="297"/>
                      <a:pt x="2" y="306"/>
                      <a:pt x="12" y="320"/>
                    </a:cubicBezTo>
                    <a:cubicBezTo>
                      <a:pt x="23" y="332"/>
                      <a:pt x="28" y="341"/>
                      <a:pt x="26" y="348"/>
                    </a:cubicBezTo>
                    <a:cubicBezTo>
                      <a:pt x="21" y="355"/>
                      <a:pt x="14" y="334"/>
                      <a:pt x="12" y="336"/>
                    </a:cubicBezTo>
                    <a:cubicBezTo>
                      <a:pt x="9" y="339"/>
                      <a:pt x="21" y="348"/>
                      <a:pt x="19" y="353"/>
                    </a:cubicBezTo>
                    <a:cubicBezTo>
                      <a:pt x="16" y="355"/>
                      <a:pt x="5" y="336"/>
                      <a:pt x="2" y="341"/>
                    </a:cubicBezTo>
                    <a:cubicBezTo>
                      <a:pt x="0" y="346"/>
                      <a:pt x="23" y="376"/>
                      <a:pt x="26" y="388"/>
                    </a:cubicBezTo>
                    <a:cubicBezTo>
                      <a:pt x="26" y="399"/>
                      <a:pt x="44" y="411"/>
                      <a:pt x="42" y="429"/>
                    </a:cubicBezTo>
                    <a:cubicBezTo>
                      <a:pt x="42" y="446"/>
                      <a:pt x="58" y="474"/>
                      <a:pt x="60" y="476"/>
                    </a:cubicBezTo>
                    <a:cubicBezTo>
                      <a:pt x="65" y="481"/>
                      <a:pt x="56" y="493"/>
                      <a:pt x="56" y="507"/>
                    </a:cubicBezTo>
                    <a:cubicBezTo>
                      <a:pt x="58" y="518"/>
                      <a:pt x="53" y="523"/>
                      <a:pt x="44" y="523"/>
                    </a:cubicBezTo>
                    <a:cubicBezTo>
                      <a:pt x="37" y="523"/>
                      <a:pt x="42" y="537"/>
                      <a:pt x="51" y="537"/>
                    </a:cubicBezTo>
                    <a:cubicBezTo>
                      <a:pt x="58" y="539"/>
                      <a:pt x="56" y="544"/>
                      <a:pt x="65" y="551"/>
                    </a:cubicBezTo>
                    <a:cubicBezTo>
                      <a:pt x="74" y="558"/>
                      <a:pt x="100" y="556"/>
                      <a:pt x="107" y="556"/>
                    </a:cubicBezTo>
                    <a:cubicBezTo>
                      <a:pt x="114" y="556"/>
                      <a:pt x="116" y="544"/>
                      <a:pt x="128" y="542"/>
                    </a:cubicBezTo>
                    <a:cubicBezTo>
                      <a:pt x="139" y="542"/>
                      <a:pt x="137" y="539"/>
                      <a:pt x="144" y="532"/>
                    </a:cubicBezTo>
                    <a:cubicBezTo>
                      <a:pt x="149" y="525"/>
                      <a:pt x="172" y="527"/>
                      <a:pt x="198" y="530"/>
                    </a:cubicBezTo>
                    <a:cubicBezTo>
                      <a:pt x="223" y="530"/>
                      <a:pt x="235" y="523"/>
                      <a:pt x="237" y="511"/>
                    </a:cubicBezTo>
                    <a:cubicBezTo>
                      <a:pt x="242" y="504"/>
                      <a:pt x="258" y="502"/>
                      <a:pt x="265" y="497"/>
                    </a:cubicBezTo>
                    <a:cubicBezTo>
                      <a:pt x="272" y="490"/>
                      <a:pt x="279" y="490"/>
                      <a:pt x="298" y="490"/>
                    </a:cubicBezTo>
                    <a:cubicBezTo>
                      <a:pt x="316" y="490"/>
                      <a:pt x="332" y="481"/>
                      <a:pt x="344" y="476"/>
                    </a:cubicBezTo>
                    <a:cubicBezTo>
                      <a:pt x="356" y="472"/>
                      <a:pt x="377" y="474"/>
                      <a:pt x="388" y="472"/>
                    </a:cubicBezTo>
                    <a:cubicBezTo>
                      <a:pt x="400" y="467"/>
                      <a:pt x="402" y="486"/>
                      <a:pt x="414" y="483"/>
                    </a:cubicBezTo>
                    <a:cubicBezTo>
                      <a:pt x="428" y="483"/>
                      <a:pt x="433" y="488"/>
                      <a:pt x="440" y="488"/>
                    </a:cubicBezTo>
                    <a:cubicBezTo>
                      <a:pt x="446" y="486"/>
                      <a:pt x="446" y="493"/>
                      <a:pt x="451" y="493"/>
                    </a:cubicBezTo>
                    <a:cubicBezTo>
                      <a:pt x="458" y="495"/>
                      <a:pt x="458" y="500"/>
                      <a:pt x="453" y="507"/>
                    </a:cubicBezTo>
                    <a:cubicBezTo>
                      <a:pt x="449" y="511"/>
                      <a:pt x="463" y="511"/>
                      <a:pt x="472" y="525"/>
                    </a:cubicBezTo>
                    <a:cubicBezTo>
                      <a:pt x="481" y="537"/>
                      <a:pt x="472" y="539"/>
                      <a:pt x="477" y="549"/>
                    </a:cubicBezTo>
                    <a:cubicBezTo>
                      <a:pt x="481" y="558"/>
                      <a:pt x="486" y="556"/>
                      <a:pt x="495" y="542"/>
                    </a:cubicBezTo>
                    <a:cubicBezTo>
                      <a:pt x="505" y="527"/>
                      <a:pt x="514" y="537"/>
                      <a:pt x="516" y="525"/>
                    </a:cubicBezTo>
                    <a:cubicBezTo>
                      <a:pt x="519" y="514"/>
                      <a:pt x="528" y="502"/>
                      <a:pt x="535" y="507"/>
                    </a:cubicBezTo>
                    <a:cubicBezTo>
                      <a:pt x="542" y="511"/>
                      <a:pt x="530" y="516"/>
                      <a:pt x="525" y="537"/>
                    </a:cubicBezTo>
                    <a:cubicBezTo>
                      <a:pt x="521" y="558"/>
                      <a:pt x="514" y="546"/>
                      <a:pt x="512" y="553"/>
                    </a:cubicBezTo>
                    <a:cubicBezTo>
                      <a:pt x="512" y="560"/>
                      <a:pt x="532" y="563"/>
                      <a:pt x="532" y="551"/>
                    </a:cubicBezTo>
                    <a:cubicBezTo>
                      <a:pt x="532" y="539"/>
                      <a:pt x="535" y="534"/>
                      <a:pt x="544" y="546"/>
                    </a:cubicBezTo>
                    <a:cubicBezTo>
                      <a:pt x="551" y="556"/>
                      <a:pt x="539" y="565"/>
                      <a:pt x="542" y="570"/>
                    </a:cubicBezTo>
                    <a:cubicBezTo>
                      <a:pt x="542" y="574"/>
                      <a:pt x="551" y="567"/>
                      <a:pt x="556" y="567"/>
                    </a:cubicBezTo>
                    <a:cubicBezTo>
                      <a:pt x="565" y="570"/>
                      <a:pt x="577" y="588"/>
                      <a:pt x="574" y="598"/>
                    </a:cubicBezTo>
                    <a:cubicBezTo>
                      <a:pt x="572" y="607"/>
                      <a:pt x="570" y="616"/>
                      <a:pt x="586" y="625"/>
                    </a:cubicBezTo>
                    <a:cubicBezTo>
                      <a:pt x="602" y="632"/>
                      <a:pt x="595" y="635"/>
                      <a:pt x="607" y="635"/>
                    </a:cubicBezTo>
                    <a:cubicBezTo>
                      <a:pt x="619" y="635"/>
                      <a:pt x="644" y="644"/>
                      <a:pt x="651" y="649"/>
                    </a:cubicBezTo>
                    <a:cubicBezTo>
                      <a:pt x="656" y="656"/>
                      <a:pt x="674" y="644"/>
                      <a:pt x="677" y="635"/>
                    </a:cubicBezTo>
                    <a:cubicBezTo>
                      <a:pt x="679" y="623"/>
                      <a:pt x="693" y="632"/>
                      <a:pt x="686" y="637"/>
                    </a:cubicBezTo>
                    <a:cubicBezTo>
                      <a:pt x="679" y="642"/>
                      <a:pt x="688" y="649"/>
                      <a:pt x="691" y="644"/>
                    </a:cubicBezTo>
                    <a:cubicBezTo>
                      <a:pt x="691" y="637"/>
                      <a:pt x="693" y="632"/>
                      <a:pt x="695" y="639"/>
                    </a:cubicBezTo>
                    <a:cubicBezTo>
                      <a:pt x="698" y="647"/>
                      <a:pt x="707" y="647"/>
                      <a:pt x="709" y="651"/>
                    </a:cubicBezTo>
                    <a:cubicBezTo>
                      <a:pt x="712" y="658"/>
                      <a:pt x="716" y="663"/>
                      <a:pt x="716" y="658"/>
                    </a:cubicBezTo>
                    <a:cubicBezTo>
                      <a:pt x="716" y="654"/>
                      <a:pt x="718" y="649"/>
                      <a:pt x="725" y="647"/>
                    </a:cubicBezTo>
                    <a:cubicBezTo>
                      <a:pt x="732" y="642"/>
                      <a:pt x="737" y="637"/>
                      <a:pt x="746" y="630"/>
                    </a:cubicBezTo>
                    <a:cubicBezTo>
                      <a:pt x="753" y="623"/>
                      <a:pt x="786" y="623"/>
                      <a:pt x="791" y="623"/>
                    </a:cubicBezTo>
                    <a:cubicBezTo>
                      <a:pt x="793" y="623"/>
                      <a:pt x="795" y="595"/>
                      <a:pt x="797" y="579"/>
                    </a:cubicBezTo>
                    <a:cubicBezTo>
                      <a:pt x="800" y="565"/>
                      <a:pt x="811" y="563"/>
                      <a:pt x="814" y="546"/>
                    </a:cubicBezTo>
                    <a:cubicBezTo>
                      <a:pt x="816" y="532"/>
                      <a:pt x="832" y="502"/>
                      <a:pt x="837" y="502"/>
                    </a:cubicBezTo>
                    <a:cubicBezTo>
                      <a:pt x="839" y="500"/>
                      <a:pt x="849" y="495"/>
                      <a:pt x="849" y="488"/>
                    </a:cubicBezTo>
                    <a:cubicBezTo>
                      <a:pt x="849" y="479"/>
                      <a:pt x="860" y="467"/>
                      <a:pt x="860" y="458"/>
                    </a:cubicBezTo>
                    <a:cubicBezTo>
                      <a:pt x="860" y="446"/>
                      <a:pt x="865" y="434"/>
                      <a:pt x="865" y="429"/>
                    </a:cubicBezTo>
                    <a:cubicBezTo>
                      <a:pt x="865" y="427"/>
                      <a:pt x="860" y="416"/>
                      <a:pt x="867" y="409"/>
                    </a:cubicBezTo>
                    <a:cubicBezTo>
                      <a:pt x="874" y="402"/>
                      <a:pt x="865" y="392"/>
                      <a:pt x="867" y="390"/>
                    </a:cubicBezTo>
                    <a:lnTo>
                      <a:pt x="867" y="390"/>
                    </a:lnTo>
                    <a:close/>
                    <a:moveTo>
                      <a:pt x="397" y="19"/>
                    </a:moveTo>
                    <a:lnTo>
                      <a:pt x="397" y="19"/>
                    </a:lnTo>
                    <a:cubicBezTo>
                      <a:pt x="395" y="14"/>
                      <a:pt x="363" y="21"/>
                      <a:pt x="370" y="26"/>
                    </a:cubicBezTo>
                    <a:cubicBezTo>
                      <a:pt x="374" y="31"/>
                      <a:pt x="397" y="26"/>
                      <a:pt x="397" y="19"/>
                    </a:cubicBezTo>
                    <a:lnTo>
                      <a:pt x="397" y="19"/>
                    </a:lnTo>
                    <a:close/>
                    <a:moveTo>
                      <a:pt x="502" y="579"/>
                    </a:moveTo>
                    <a:lnTo>
                      <a:pt x="502" y="579"/>
                    </a:lnTo>
                    <a:cubicBezTo>
                      <a:pt x="507" y="584"/>
                      <a:pt x="525" y="581"/>
                      <a:pt x="528" y="577"/>
                    </a:cubicBezTo>
                    <a:cubicBezTo>
                      <a:pt x="530" y="570"/>
                      <a:pt x="498" y="574"/>
                      <a:pt x="502" y="579"/>
                    </a:cubicBezTo>
                    <a:lnTo>
                      <a:pt x="502" y="579"/>
                    </a:lnTo>
                    <a:close/>
                    <a:moveTo>
                      <a:pt x="716" y="710"/>
                    </a:moveTo>
                    <a:lnTo>
                      <a:pt x="716" y="710"/>
                    </a:lnTo>
                    <a:cubicBezTo>
                      <a:pt x="702" y="712"/>
                      <a:pt x="684" y="698"/>
                      <a:pt x="679" y="700"/>
                    </a:cubicBezTo>
                    <a:cubicBezTo>
                      <a:pt x="674" y="700"/>
                      <a:pt x="695" y="733"/>
                      <a:pt x="688" y="742"/>
                    </a:cubicBezTo>
                    <a:cubicBezTo>
                      <a:pt x="681" y="751"/>
                      <a:pt x="709" y="775"/>
                      <a:pt x="716" y="775"/>
                    </a:cubicBezTo>
                    <a:cubicBezTo>
                      <a:pt x="725" y="777"/>
                      <a:pt x="723" y="766"/>
                      <a:pt x="730" y="768"/>
                    </a:cubicBezTo>
                    <a:cubicBezTo>
                      <a:pt x="735" y="768"/>
                      <a:pt x="732" y="761"/>
                      <a:pt x="735" y="756"/>
                    </a:cubicBezTo>
                    <a:cubicBezTo>
                      <a:pt x="735" y="751"/>
                      <a:pt x="742" y="761"/>
                      <a:pt x="746" y="759"/>
                    </a:cubicBezTo>
                    <a:cubicBezTo>
                      <a:pt x="751" y="756"/>
                      <a:pt x="744" y="735"/>
                      <a:pt x="751" y="735"/>
                    </a:cubicBezTo>
                    <a:cubicBezTo>
                      <a:pt x="760" y="735"/>
                      <a:pt x="753" y="712"/>
                      <a:pt x="751" y="703"/>
                    </a:cubicBezTo>
                    <a:cubicBezTo>
                      <a:pt x="749" y="696"/>
                      <a:pt x="728" y="710"/>
                      <a:pt x="716" y="710"/>
                    </a:cubicBezTo>
                    <a:lnTo>
                      <a:pt x="716" y="71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6" name="Freeform 507">
                <a:extLst>
                  <a:ext uri="{FF2B5EF4-FFF2-40B4-BE49-F238E27FC236}">
                    <a16:creationId xmlns:a16="http://schemas.microsoft.com/office/drawing/2014/main" id="{8364CFF5-EAF4-8E71-B058-00F3668B98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3" y="2836"/>
                <a:ext cx="159" cy="192"/>
              </a:xfrm>
              <a:custGeom>
                <a:avLst/>
                <a:gdLst>
                  <a:gd name="T0" fmla="*/ 163 w 265"/>
                  <a:gd name="T1" fmla="*/ 154 h 318"/>
                  <a:gd name="T2" fmla="*/ 163 w 265"/>
                  <a:gd name="T3" fmla="*/ 154 h 318"/>
                  <a:gd name="T4" fmla="*/ 147 w 265"/>
                  <a:gd name="T5" fmla="*/ 159 h 318"/>
                  <a:gd name="T6" fmla="*/ 126 w 265"/>
                  <a:gd name="T7" fmla="*/ 150 h 318"/>
                  <a:gd name="T8" fmla="*/ 114 w 265"/>
                  <a:gd name="T9" fmla="*/ 168 h 318"/>
                  <a:gd name="T10" fmla="*/ 98 w 265"/>
                  <a:gd name="T11" fmla="*/ 198 h 318"/>
                  <a:gd name="T12" fmla="*/ 40 w 265"/>
                  <a:gd name="T13" fmla="*/ 236 h 318"/>
                  <a:gd name="T14" fmla="*/ 12 w 265"/>
                  <a:gd name="T15" fmla="*/ 262 h 318"/>
                  <a:gd name="T16" fmla="*/ 7 w 265"/>
                  <a:gd name="T17" fmla="*/ 285 h 318"/>
                  <a:gd name="T18" fmla="*/ 26 w 265"/>
                  <a:gd name="T19" fmla="*/ 294 h 318"/>
                  <a:gd name="T20" fmla="*/ 42 w 265"/>
                  <a:gd name="T21" fmla="*/ 299 h 318"/>
                  <a:gd name="T22" fmla="*/ 79 w 265"/>
                  <a:gd name="T23" fmla="*/ 292 h 318"/>
                  <a:gd name="T24" fmla="*/ 93 w 265"/>
                  <a:gd name="T25" fmla="*/ 266 h 318"/>
                  <a:gd name="T26" fmla="*/ 105 w 265"/>
                  <a:gd name="T27" fmla="*/ 245 h 318"/>
                  <a:gd name="T28" fmla="*/ 128 w 265"/>
                  <a:gd name="T29" fmla="*/ 229 h 318"/>
                  <a:gd name="T30" fmla="*/ 135 w 265"/>
                  <a:gd name="T31" fmla="*/ 217 h 318"/>
                  <a:gd name="T32" fmla="*/ 149 w 265"/>
                  <a:gd name="T33" fmla="*/ 198 h 318"/>
                  <a:gd name="T34" fmla="*/ 165 w 265"/>
                  <a:gd name="T35" fmla="*/ 170 h 318"/>
                  <a:gd name="T36" fmla="*/ 163 w 265"/>
                  <a:gd name="T37" fmla="*/ 154 h 318"/>
                  <a:gd name="T38" fmla="*/ 28 w 265"/>
                  <a:gd name="T39" fmla="*/ 315 h 318"/>
                  <a:gd name="T40" fmla="*/ 28 w 265"/>
                  <a:gd name="T41" fmla="*/ 315 h 318"/>
                  <a:gd name="T42" fmla="*/ 35 w 265"/>
                  <a:gd name="T43" fmla="*/ 306 h 318"/>
                  <a:gd name="T44" fmla="*/ 28 w 265"/>
                  <a:gd name="T45" fmla="*/ 315 h 318"/>
                  <a:gd name="T46" fmla="*/ 240 w 265"/>
                  <a:gd name="T47" fmla="*/ 77 h 318"/>
                  <a:gd name="T48" fmla="*/ 240 w 265"/>
                  <a:gd name="T49" fmla="*/ 77 h 318"/>
                  <a:gd name="T50" fmla="*/ 219 w 265"/>
                  <a:gd name="T51" fmla="*/ 75 h 318"/>
                  <a:gd name="T52" fmla="*/ 207 w 265"/>
                  <a:gd name="T53" fmla="*/ 63 h 318"/>
                  <a:gd name="T54" fmla="*/ 198 w 265"/>
                  <a:gd name="T55" fmla="*/ 45 h 318"/>
                  <a:gd name="T56" fmla="*/ 198 w 265"/>
                  <a:gd name="T57" fmla="*/ 56 h 318"/>
                  <a:gd name="T58" fmla="*/ 188 w 265"/>
                  <a:gd name="T59" fmla="*/ 54 h 318"/>
                  <a:gd name="T60" fmla="*/ 179 w 265"/>
                  <a:gd name="T61" fmla="*/ 38 h 318"/>
                  <a:gd name="T62" fmla="*/ 172 w 265"/>
                  <a:gd name="T63" fmla="*/ 19 h 318"/>
                  <a:gd name="T64" fmla="*/ 147 w 265"/>
                  <a:gd name="T65" fmla="*/ 0 h 318"/>
                  <a:gd name="T66" fmla="*/ 154 w 265"/>
                  <a:gd name="T67" fmla="*/ 21 h 318"/>
                  <a:gd name="T68" fmla="*/ 168 w 265"/>
                  <a:gd name="T69" fmla="*/ 38 h 318"/>
                  <a:gd name="T70" fmla="*/ 179 w 265"/>
                  <a:gd name="T71" fmla="*/ 54 h 318"/>
                  <a:gd name="T72" fmla="*/ 177 w 265"/>
                  <a:gd name="T73" fmla="*/ 86 h 318"/>
                  <a:gd name="T74" fmla="*/ 158 w 265"/>
                  <a:gd name="T75" fmla="*/ 105 h 318"/>
                  <a:gd name="T76" fmla="*/ 188 w 265"/>
                  <a:gd name="T77" fmla="*/ 131 h 318"/>
                  <a:gd name="T78" fmla="*/ 182 w 265"/>
                  <a:gd name="T79" fmla="*/ 166 h 318"/>
                  <a:gd name="T80" fmla="*/ 200 w 265"/>
                  <a:gd name="T81" fmla="*/ 168 h 318"/>
                  <a:gd name="T82" fmla="*/ 223 w 265"/>
                  <a:gd name="T83" fmla="*/ 136 h 318"/>
                  <a:gd name="T84" fmla="*/ 230 w 265"/>
                  <a:gd name="T85" fmla="*/ 112 h 318"/>
                  <a:gd name="T86" fmla="*/ 244 w 265"/>
                  <a:gd name="T87" fmla="*/ 108 h 318"/>
                  <a:gd name="T88" fmla="*/ 254 w 265"/>
                  <a:gd name="T89" fmla="*/ 96 h 318"/>
                  <a:gd name="T90" fmla="*/ 260 w 265"/>
                  <a:gd name="T91" fmla="*/ 77 h 318"/>
                  <a:gd name="T92" fmla="*/ 240 w 265"/>
                  <a:gd name="T93" fmla="*/ 7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5" h="318">
                    <a:moveTo>
                      <a:pt x="163" y="154"/>
                    </a:moveTo>
                    <a:lnTo>
                      <a:pt x="163" y="154"/>
                    </a:lnTo>
                    <a:cubicBezTo>
                      <a:pt x="156" y="147"/>
                      <a:pt x="154" y="154"/>
                      <a:pt x="147" y="159"/>
                    </a:cubicBezTo>
                    <a:cubicBezTo>
                      <a:pt x="140" y="161"/>
                      <a:pt x="135" y="143"/>
                      <a:pt x="126" y="150"/>
                    </a:cubicBezTo>
                    <a:cubicBezTo>
                      <a:pt x="116" y="157"/>
                      <a:pt x="126" y="159"/>
                      <a:pt x="114" y="168"/>
                    </a:cubicBezTo>
                    <a:cubicBezTo>
                      <a:pt x="105" y="177"/>
                      <a:pt x="109" y="180"/>
                      <a:pt x="98" y="198"/>
                    </a:cubicBezTo>
                    <a:cubicBezTo>
                      <a:pt x="86" y="217"/>
                      <a:pt x="44" y="227"/>
                      <a:pt x="40" y="236"/>
                    </a:cubicBezTo>
                    <a:cubicBezTo>
                      <a:pt x="33" y="248"/>
                      <a:pt x="12" y="255"/>
                      <a:pt x="12" y="262"/>
                    </a:cubicBezTo>
                    <a:cubicBezTo>
                      <a:pt x="12" y="271"/>
                      <a:pt x="0" y="275"/>
                      <a:pt x="7" y="285"/>
                    </a:cubicBezTo>
                    <a:cubicBezTo>
                      <a:pt x="12" y="294"/>
                      <a:pt x="19" y="287"/>
                      <a:pt x="26" y="294"/>
                    </a:cubicBezTo>
                    <a:cubicBezTo>
                      <a:pt x="33" y="299"/>
                      <a:pt x="37" y="294"/>
                      <a:pt x="42" y="299"/>
                    </a:cubicBezTo>
                    <a:cubicBezTo>
                      <a:pt x="44" y="306"/>
                      <a:pt x="65" y="306"/>
                      <a:pt x="79" y="292"/>
                    </a:cubicBezTo>
                    <a:cubicBezTo>
                      <a:pt x="95" y="278"/>
                      <a:pt x="88" y="271"/>
                      <a:pt x="93" y="266"/>
                    </a:cubicBezTo>
                    <a:cubicBezTo>
                      <a:pt x="100" y="262"/>
                      <a:pt x="100" y="252"/>
                      <a:pt x="105" y="245"/>
                    </a:cubicBezTo>
                    <a:cubicBezTo>
                      <a:pt x="109" y="238"/>
                      <a:pt x="112" y="229"/>
                      <a:pt x="128" y="229"/>
                    </a:cubicBezTo>
                    <a:cubicBezTo>
                      <a:pt x="147" y="229"/>
                      <a:pt x="137" y="227"/>
                      <a:pt x="135" y="217"/>
                    </a:cubicBezTo>
                    <a:cubicBezTo>
                      <a:pt x="135" y="210"/>
                      <a:pt x="149" y="208"/>
                      <a:pt x="149" y="198"/>
                    </a:cubicBezTo>
                    <a:cubicBezTo>
                      <a:pt x="149" y="187"/>
                      <a:pt x="170" y="177"/>
                      <a:pt x="165" y="170"/>
                    </a:cubicBezTo>
                    <a:cubicBezTo>
                      <a:pt x="163" y="164"/>
                      <a:pt x="170" y="159"/>
                      <a:pt x="163" y="154"/>
                    </a:cubicBezTo>
                    <a:close/>
                    <a:moveTo>
                      <a:pt x="28" y="315"/>
                    </a:moveTo>
                    <a:lnTo>
                      <a:pt x="28" y="315"/>
                    </a:lnTo>
                    <a:cubicBezTo>
                      <a:pt x="30" y="318"/>
                      <a:pt x="42" y="315"/>
                      <a:pt x="35" y="306"/>
                    </a:cubicBezTo>
                    <a:cubicBezTo>
                      <a:pt x="28" y="299"/>
                      <a:pt x="19" y="313"/>
                      <a:pt x="28" y="315"/>
                    </a:cubicBezTo>
                    <a:close/>
                    <a:moveTo>
                      <a:pt x="240" y="77"/>
                    </a:moveTo>
                    <a:lnTo>
                      <a:pt x="240" y="77"/>
                    </a:lnTo>
                    <a:cubicBezTo>
                      <a:pt x="235" y="84"/>
                      <a:pt x="228" y="75"/>
                      <a:pt x="219" y="75"/>
                    </a:cubicBezTo>
                    <a:cubicBezTo>
                      <a:pt x="212" y="75"/>
                      <a:pt x="207" y="70"/>
                      <a:pt x="207" y="63"/>
                    </a:cubicBezTo>
                    <a:cubicBezTo>
                      <a:pt x="207" y="56"/>
                      <a:pt x="205" y="45"/>
                      <a:pt x="198" y="45"/>
                    </a:cubicBezTo>
                    <a:cubicBezTo>
                      <a:pt x="191" y="47"/>
                      <a:pt x="200" y="54"/>
                      <a:pt x="198" y="56"/>
                    </a:cubicBezTo>
                    <a:cubicBezTo>
                      <a:pt x="193" y="61"/>
                      <a:pt x="193" y="54"/>
                      <a:pt x="188" y="54"/>
                    </a:cubicBezTo>
                    <a:cubicBezTo>
                      <a:pt x="184" y="54"/>
                      <a:pt x="179" y="47"/>
                      <a:pt x="179" y="38"/>
                    </a:cubicBezTo>
                    <a:cubicBezTo>
                      <a:pt x="179" y="28"/>
                      <a:pt x="172" y="31"/>
                      <a:pt x="172" y="19"/>
                    </a:cubicBezTo>
                    <a:cubicBezTo>
                      <a:pt x="172" y="7"/>
                      <a:pt x="156" y="0"/>
                      <a:pt x="147" y="0"/>
                    </a:cubicBezTo>
                    <a:cubicBezTo>
                      <a:pt x="137" y="0"/>
                      <a:pt x="149" y="17"/>
                      <a:pt x="154" y="21"/>
                    </a:cubicBezTo>
                    <a:cubicBezTo>
                      <a:pt x="158" y="28"/>
                      <a:pt x="168" y="33"/>
                      <a:pt x="168" y="38"/>
                    </a:cubicBezTo>
                    <a:cubicBezTo>
                      <a:pt x="168" y="42"/>
                      <a:pt x="175" y="52"/>
                      <a:pt x="179" y="54"/>
                    </a:cubicBezTo>
                    <a:cubicBezTo>
                      <a:pt x="186" y="56"/>
                      <a:pt x="177" y="72"/>
                      <a:pt x="177" y="86"/>
                    </a:cubicBezTo>
                    <a:cubicBezTo>
                      <a:pt x="177" y="98"/>
                      <a:pt x="165" y="96"/>
                      <a:pt x="158" y="105"/>
                    </a:cubicBezTo>
                    <a:cubicBezTo>
                      <a:pt x="151" y="115"/>
                      <a:pt x="177" y="122"/>
                      <a:pt x="188" y="131"/>
                    </a:cubicBezTo>
                    <a:cubicBezTo>
                      <a:pt x="198" y="140"/>
                      <a:pt x="179" y="161"/>
                      <a:pt x="182" y="166"/>
                    </a:cubicBezTo>
                    <a:cubicBezTo>
                      <a:pt x="184" y="168"/>
                      <a:pt x="191" y="170"/>
                      <a:pt x="200" y="168"/>
                    </a:cubicBezTo>
                    <a:cubicBezTo>
                      <a:pt x="212" y="166"/>
                      <a:pt x="216" y="140"/>
                      <a:pt x="223" y="136"/>
                    </a:cubicBezTo>
                    <a:cubicBezTo>
                      <a:pt x="233" y="129"/>
                      <a:pt x="228" y="117"/>
                      <a:pt x="230" y="112"/>
                    </a:cubicBezTo>
                    <a:cubicBezTo>
                      <a:pt x="235" y="108"/>
                      <a:pt x="240" y="108"/>
                      <a:pt x="244" y="108"/>
                    </a:cubicBezTo>
                    <a:cubicBezTo>
                      <a:pt x="249" y="108"/>
                      <a:pt x="247" y="96"/>
                      <a:pt x="254" y="96"/>
                    </a:cubicBezTo>
                    <a:cubicBezTo>
                      <a:pt x="260" y="96"/>
                      <a:pt x="258" y="86"/>
                      <a:pt x="260" y="77"/>
                    </a:cubicBezTo>
                    <a:cubicBezTo>
                      <a:pt x="265" y="66"/>
                      <a:pt x="244" y="70"/>
                      <a:pt x="240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7" name="Freeform 508">
                <a:extLst>
                  <a:ext uri="{FF2B5EF4-FFF2-40B4-BE49-F238E27FC236}">
                    <a16:creationId xmlns:a16="http://schemas.microsoft.com/office/drawing/2014/main" id="{9FE4F236-E799-9447-A1A5-B486F1D237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3" y="2836"/>
                <a:ext cx="159" cy="192"/>
              </a:xfrm>
              <a:custGeom>
                <a:avLst/>
                <a:gdLst>
                  <a:gd name="T0" fmla="*/ 163 w 265"/>
                  <a:gd name="T1" fmla="*/ 154 h 318"/>
                  <a:gd name="T2" fmla="*/ 163 w 265"/>
                  <a:gd name="T3" fmla="*/ 154 h 318"/>
                  <a:gd name="T4" fmla="*/ 147 w 265"/>
                  <a:gd name="T5" fmla="*/ 159 h 318"/>
                  <a:gd name="T6" fmla="*/ 126 w 265"/>
                  <a:gd name="T7" fmla="*/ 150 h 318"/>
                  <a:gd name="T8" fmla="*/ 114 w 265"/>
                  <a:gd name="T9" fmla="*/ 168 h 318"/>
                  <a:gd name="T10" fmla="*/ 98 w 265"/>
                  <a:gd name="T11" fmla="*/ 198 h 318"/>
                  <a:gd name="T12" fmla="*/ 40 w 265"/>
                  <a:gd name="T13" fmla="*/ 236 h 318"/>
                  <a:gd name="T14" fmla="*/ 12 w 265"/>
                  <a:gd name="T15" fmla="*/ 262 h 318"/>
                  <a:gd name="T16" fmla="*/ 7 w 265"/>
                  <a:gd name="T17" fmla="*/ 285 h 318"/>
                  <a:gd name="T18" fmla="*/ 26 w 265"/>
                  <a:gd name="T19" fmla="*/ 294 h 318"/>
                  <a:gd name="T20" fmla="*/ 42 w 265"/>
                  <a:gd name="T21" fmla="*/ 299 h 318"/>
                  <a:gd name="T22" fmla="*/ 79 w 265"/>
                  <a:gd name="T23" fmla="*/ 292 h 318"/>
                  <a:gd name="T24" fmla="*/ 93 w 265"/>
                  <a:gd name="T25" fmla="*/ 266 h 318"/>
                  <a:gd name="T26" fmla="*/ 105 w 265"/>
                  <a:gd name="T27" fmla="*/ 245 h 318"/>
                  <a:gd name="T28" fmla="*/ 128 w 265"/>
                  <a:gd name="T29" fmla="*/ 229 h 318"/>
                  <a:gd name="T30" fmla="*/ 135 w 265"/>
                  <a:gd name="T31" fmla="*/ 217 h 318"/>
                  <a:gd name="T32" fmla="*/ 149 w 265"/>
                  <a:gd name="T33" fmla="*/ 198 h 318"/>
                  <a:gd name="T34" fmla="*/ 165 w 265"/>
                  <a:gd name="T35" fmla="*/ 170 h 318"/>
                  <a:gd name="T36" fmla="*/ 163 w 265"/>
                  <a:gd name="T37" fmla="*/ 154 h 318"/>
                  <a:gd name="T38" fmla="*/ 163 w 265"/>
                  <a:gd name="T39" fmla="*/ 154 h 318"/>
                  <a:gd name="T40" fmla="*/ 28 w 265"/>
                  <a:gd name="T41" fmla="*/ 315 h 318"/>
                  <a:gd name="T42" fmla="*/ 28 w 265"/>
                  <a:gd name="T43" fmla="*/ 315 h 318"/>
                  <a:gd name="T44" fmla="*/ 35 w 265"/>
                  <a:gd name="T45" fmla="*/ 306 h 318"/>
                  <a:gd name="T46" fmla="*/ 28 w 265"/>
                  <a:gd name="T47" fmla="*/ 315 h 318"/>
                  <a:gd name="T48" fmla="*/ 28 w 265"/>
                  <a:gd name="T49" fmla="*/ 315 h 318"/>
                  <a:gd name="T50" fmla="*/ 240 w 265"/>
                  <a:gd name="T51" fmla="*/ 77 h 318"/>
                  <a:gd name="T52" fmla="*/ 240 w 265"/>
                  <a:gd name="T53" fmla="*/ 77 h 318"/>
                  <a:gd name="T54" fmla="*/ 219 w 265"/>
                  <a:gd name="T55" fmla="*/ 75 h 318"/>
                  <a:gd name="T56" fmla="*/ 207 w 265"/>
                  <a:gd name="T57" fmla="*/ 63 h 318"/>
                  <a:gd name="T58" fmla="*/ 198 w 265"/>
                  <a:gd name="T59" fmla="*/ 45 h 318"/>
                  <a:gd name="T60" fmla="*/ 198 w 265"/>
                  <a:gd name="T61" fmla="*/ 56 h 318"/>
                  <a:gd name="T62" fmla="*/ 188 w 265"/>
                  <a:gd name="T63" fmla="*/ 54 h 318"/>
                  <a:gd name="T64" fmla="*/ 179 w 265"/>
                  <a:gd name="T65" fmla="*/ 38 h 318"/>
                  <a:gd name="T66" fmla="*/ 172 w 265"/>
                  <a:gd name="T67" fmla="*/ 19 h 318"/>
                  <a:gd name="T68" fmla="*/ 147 w 265"/>
                  <a:gd name="T69" fmla="*/ 0 h 318"/>
                  <a:gd name="T70" fmla="*/ 154 w 265"/>
                  <a:gd name="T71" fmla="*/ 21 h 318"/>
                  <a:gd name="T72" fmla="*/ 168 w 265"/>
                  <a:gd name="T73" fmla="*/ 38 h 318"/>
                  <a:gd name="T74" fmla="*/ 179 w 265"/>
                  <a:gd name="T75" fmla="*/ 54 h 318"/>
                  <a:gd name="T76" fmla="*/ 177 w 265"/>
                  <a:gd name="T77" fmla="*/ 86 h 318"/>
                  <a:gd name="T78" fmla="*/ 158 w 265"/>
                  <a:gd name="T79" fmla="*/ 105 h 318"/>
                  <a:gd name="T80" fmla="*/ 188 w 265"/>
                  <a:gd name="T81" fmla="*/ 131 h 318"/>
                  <a:gd name="T82" fmla="*/ 182 w 265"/>
                  <a:gd name="T83" fmla="*/ 166 h 318"/>
                  <a:gd name="T84" fmla="*/ 200 w 265"/>
                  <a:gd name="T85" fmla="*/ 168 h 318"/>
                  <a:gd name="T86" fmla="*/ 223 w 265"/>
                  <a:gd name="T87" fmla="*/ 136 h 318"/>
                  <a:gd name="T88" fmla="*/ 230 w 265"/>
                  <a:gd name="T89" fmla="*/ 112 h 318"/>
                  <a:gd name="T90" fmla="*/ 244 w 265"/>
                  <a:gd name="T91" fmla="*/ 108 h 318"/>
                  <a:gd name="T92" fmla="*/ 254 w 265"/>
                  <a:gd name="T93" fmla="*/ 96 h 318"/>
                  <a:gd name="T94" fmla="*/ 260 w 265"/>
                  <a:gd name="T95" fmla="*/ 77 h 318"/>
                  <a:gd name="T96" fmla="*/ 240 w 265"/>
                  <a:gd name="T97" fmla="*/ 77 h 318"/>
                  <a:gd name="T98" fmla="*/ 240 w 265"/>
                  <a:gd name="T99" fmla="*/ 7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5" h="318">
                    <a:moveTo>
                      <a:pt x="163" y="154"/>
                    </a:moveTo>
                    <a:lnTo>
                      <a:pt x="163" y="154"/>
                    </a:lnTo>
                    <a:cubicBezTo>
                      <a:pt x="156" y="147"/>
                      <a:pt x="154" y="154"/>
                      <a:pt x="147" y="159"/>
                    </a:cubicBezTo>
                    <a:cubicBezTo>
                      <a:pt x="140" y="161"/>
                      <a:pt x="135" y="143"/>
                      <a:pt x="126" y="150"/>
                    </a:cubicBezTo>
                    <a:cubicBezTo>
                      <a:pt x="116" y="157"/>
                      <a:pt x="126" y="159"/>
                      <a:pt x="114" y="168"/>
                    </a:cubicBezTo>
                    <a:cubicBezTo>
                      <a:pt x="105" y="177"/>
                      <a:pt x="109" y="180"/>
                      <a:pt x="98" y="198"/>
                    </a:cubicBezTo>
                    <a:cubicBezTo>
                      <a:pt x="86" y="217"/>
                      <a:pt x="44" y="227"/>
                      <a:pt x="40" y="236"/>
                    </a:cubicBezTo>
                    <a:cubicBezTo>
                      <a:pt x="33" y="248"/>
                      <a:pt x="12" y="255"/>
                      <a:pt x="12" y="262"/>
                    </a:cubicBezTo>
                    <a:cubicBezTo>
                      <a:pt x="12" y="271"/>
                      <a:pt x="0" y="275"/>
                      <a:pt x="7" y="285"/>
                    </a:cubicBezTo>
                    <a:cubicBezTo>
                      <a:pt x="12" y="294"/>
                      <a:pt x="19" y="287"/>
                      <a:pt x="26" y="294"/>
                    </a:cubicBezTo>
                    <a:cubicBezTo>
                      <a:pt x="33" y="299"/>
                      <a:pt x="37" y="294"/>
                      <a:pt x="42" y="299"/>
                    </a:cubicBezTo>
                    <a:cubicBezTo>
                      <a:pt x="44" y="306"/>
                      <a:pt x="65" y="306"/>
                      <a:pt x="79" y="292"/>
                    </a:cubicBezTo>
                    <a:cubicBezTo>
                      <a:pt x="95" y="278"/>
                      <a:pt x="88" y="271"/>
                      <a:pt x="93" y="266"/>
                    </a:cubicBezTo>
                    <a:cubicBezTo>
                      <a:pt x="100" y="262"/>
                      <a:pt x="100" y="252"/>
                      <a:pt x="105" y="245"/>
                    </a:cubicBezTo>
                    <a:cubicBezTo>
                      <a:pt x="109" y="238"/>
                      <a:pt x="112" y="229"/>
                      <a:pt x="128" y="229"/>
                    </a:cubicBezTo>
                    <a:cubicBezTo>
                      <a:pt x="147" y="229"/>
                      <a:pt x="137" y="227"/>
                      <a:pt x="135" y="217"/>
                    </a:cubicBezTo>
                    <a:cubicBezTo>
                      <a:pt x="135" y="210"/>
                      <a:pt x="149" y="208"/>
                      <a:pt x="149" y="198"/>
                    </a:cubicBezTo>
                    <a:cubicBezTo>
                      <a:pt x="149" y="187"/>
                      <a:pt x="170" y="177"/>
                      <a:pt x="165" y="170"/>
                    </a:cubicBezTo>
                    <a:cubicBezTo>
                      <a:pt x="163" y="164"/>
                      <a:pt x="170" y="159"/>
                      <a:pt x="163" y="154"/>
                    </a:cubicBezTo>
                    <a:lnTo>
                      <a:pt x="163" y="154"/>
                    </a:lnTo>
                    <a:close/>
                    <a:moveTo>
                      <a:pt x="28" y="315"/>
                    </a:moveTo>
                    <a:lnTo>
                      <a:pt x="28" y="315"/>
                    </a:lnTo>
                    <a:cubicBezTo>
                      <a:pt x="30" y="318"/>
                      <a:pt x="42" y="315"/>
                      <a:pt x="35" y="306"/>
                    </a:cubicBezTo>
                    <a:cubicBezTo>
                      <a:pt x="28" y="299"/>
                      <a:pt x="19" y="313"/>
                      <a:pt x="28" y="315"/>
                    </a:cubicBezTo>
                    <a:lnTo>
                      <a:pt x="28" y="315"/>
                    </a:lnTo>
                    <a:close/>
                    <a:moveTo>
                      <a:pt x="240" y="77"/>
                    </a:moveTo>
                    <a:lnTo>
                      <a:pt x="240" y="77"/>
                    </a:lnTo>
                    <a:cubicBezTo>
                      <a:pt x="235" y="84"/>
                      <a:pt x="228" y="75"/>
                      <a:pt x="219" y="75"/>
                    </a:cubicBezTo>
                    <a:cubicBezTo>
                      <a:pt x="212" y="75"/>
                      <a:pt x="207" y="70"/>
                      <a:pt x="207" y="63"/>
                    </a:cubicBezTo>
                    <a:cubicBezTo>
                      <a:pt x="207" y="56"/>
                      <a:pt x="205" y="45"/>
                      <a:pt x="198" y="45"/>
                    </a:cubicBezTo>
                    <a:cubicBezTo>
                      <a:pt x="191" y="47"/>
                      <a:pt x="200" y="54"/>
                      <a:pt x="198" y="56"/>
                    </a:cubicBezTo>
                    <a:cubicBezTo>
                      <a:pt x="193" y="61"/>
                      <a:pt x="193" y="54"/>
                      <a:pt x="188" y="54"/>
                    </a:cubicBezTo>
                    <a:cubicBezTo>
                      <a:pt x="184" y="54"/>
                      <a:pt x="179" y="47"/>
                      <a:pt x="179" y="38"/>
                    </a:cubicBezTo>
                    <a:cubicBezTo>
                      <a:pt x="179" y="28"/>
                      <a:pt x="172" y="31"/>
                      <a:pt x="172" y="19"/>
                    </a:cubicBezTo>
                    <a:cubicBezTo>
                      <a:pt x="172" y="7"/>
                      <a:pt x="156" y="0"/>
                      <a:pt x="147" y="0"/>
                    </a:cubicBezTo>
                    <a:cubicBezTo>
                      <a:pt x="137" y="0"/>
                      <a:pt x="149" y="17"/>
                      <a:pt x="154" y="21"/>
                    </a:cubicBezTo>
                    <a:cubicBezTo>
                      <a:pt x="158" y="28"/>
                      <a:pt x="168" y="33"/>
                      <a:pt x="168" y="38"/>
                    </a:cubicBezTo>
                    <a:cubicBezTo>
                      <a:pt x="168" y="42"/>
                      <a:pt x="175" y="52"/>
                      <a:pt x="179" y="54"/>
                    </a:cubicBezTo>
                    <a:cubicBezTo>
                      <a:pt x="186" y="56"/>
                      <a:pt x="177" y="72"/>
                      <a:pt x="177" y="86"/>
                    </a:cubicBezTo>
                    <a:cubicBezTo>
                      <a:pt x="177" y="98"/>
                      <a:pt x="165" y="96"/>
                      <a:pt x="158" y="105"/>
                    </a:cubicBezTo>
                    <a:cubicBezTo>
                      <a:pt x="151" y="115"/>
                      <a:pt x="177" y="122"/>
                      <a:pt x="188" y="131"/>
                    </a:cubicBezTo>
                    <a:cubicBezTo>
                      <a:pt x="198" y="140"/>
                      <a:pt x="179" y="161"/>
                      <a:pt x="182" y="166"/>
                    </a:cubicBezTo>
                    <a:cubicBezTo>
                      <a:pt x="184" y="168"/>
                      <a:pt x="191" y="170"/>
                      <a:pt x="200" y="168"/>
                    </a:cubicBezTo>
                    <a:cubicBezTo>
                      <a:pt x="212" y="166"/>
                      <a:pt x="216" y="140"/>
                      <a:pt x="223" y="136"/>
                    </a:cubicBezTo>
                    <a:cubicBezTo>
                      <a:pt x="233" y="129"/>
                      <a:pt x="228" y="117"/>
                      <a:pt x="230" y="112"/>
                    </a:cubicBezTo>
                    <a:cubicBezTo>
                      <a:pt x="235" y="108"/>
                      <a:pt x="240" y="108"/>
                      <a:pt x="244" y="108"/>
                    </a:cubicBezTo>
                    <a:cubicBezTo>
                      <a:pt x="249" y="108"/>
                      <a:pt x="247" y="96"/>
                      <a:pt x="254" y="96"/>
                    </a:cubicBezTo>
                    <a:cubicBezTo>
                      <a:pt x="260" y="96"/>
                      <a:pt x="258" y="86"/>
                      <a:pt x="260" y="77"/>
                    </a:cubicBezTo>
                    <a:cubicBezTo>
                      <a:pt x="265" y="66"/>
                      <a:pt x="244" y="70"/>
                      <a:pt x="240" y="77"/>
                    </a:cubicBezTo>
                    <a:lnTo>
                      <a:pt x="240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8" name="Freeform 509">
                <a:extLst>
                  <a:ext uri="{FF2B5EF4-FFF2-40B4-BE49-F238E27FC236}">
                    <a16:creationId xmlns:a16="http://schemas.microsoft.com/office/drawing/2014/main" id="{64499273-E425-7E1A-30DF-74C2A6B7C1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3" y="2836"/>
                <a:ext cx="159" cy="192"/>
              </a:xfrm>
              <a:custGeom>
                <a:avLst/>
                <a:gdLst>
                  <a:gd name="T0" fmla="*/ 163 w 265"/>
                  <a:gd name="T1" fmla="*/ 154 h 318"/>
                  <a:gd name="T2" fmla="*/ 163 w 265"/>
                  <a:gd name="T3" fmla="*/ 154 h 318"/>
                  <a:gd name="T4" fmla="*/ 147 w 265"/>
                  <a:gd name="T5" fmla="*/ 159 h 318"/>
                  <a:gd name="T6" fmla="*/ 126 w 265"/>
                  <a:gd name="T7" fmla="*/ 150 h 318"/>
                  <a:gd name="T8" fmla="*/ 114 w 265"/>
                  <a:gd name="T9" fmla="*/ 168 h 318"/>
                  <a:gd name="T10" fmla="*/ 98 w 265"/>
                  <a:gd name="T11" fmla="*/ 198 h 318"/>
                  <a:gd name="T12" fmla="*/ 40 w 265"/>
                  <a:gd name="T13" fmla="*/ 236 h 318"/>
                  <a:gd name="T14" fmla="*/ 12 w 265"/>
                  <a:gd name="T15" fmla="*/ 262 h 318"/>
                  <a:gd name="T16" fmla="*/ 7 w 265"/>
                  <a:gd name="T17" fmla="*/ 285 h 318"/>
                  <a:gd name="T18" fmla="*/ 26 w 265"/>
                  <a:gd name="T19" fmla="*/ 294 h 318"/>
                  <a:gd name="T20" fmla="*/ 42 w 265"/>
                  <a:gd name="T21" fmla="*/ 299 h 318"/>
                  <a:gd name="T22" fmla="*/ 79 w 265"/>
                  <a:gd name="T23" fmla="*/ 292 h 318"/>
                  <a:gd name="T24" fmla="*/ 93 w 265"/>
                  <a:gd name="T25" fmla="*/ 266 h 318"/>
                  <a:gd name="T26" fmla="*/ 105 w 265"/>
                  <a:gd name="T27" fmla="*/ 245 h 318"/>
                  <a:gd name="T28" fmla="*/ 128 w 265"/>
                  <a:gd name="T29" fmla="*/ 229 h 318"/>
                  <a:gd name="T30" fmla="*/ 135 w 265"/>
                  <a:gd name="T31" fmla="*/ 217 h 318"/>
                  <a:gd name="T32" fmla="*/ 149 w 265"/>
                  <a:gd name="T33" fmla="*/ 198 h 318"/>
                  <a:gd name="T34" fmla="*/ 165 w 265"/>
                  <a:gd name="T35" fmla="*/ 170 h 318"/>
                  <a:gd name="T36" fmla="*/ 163 w 265"/>
                  <a:gd name="T37" fmla="*/ 154 h 318"/>
                  <a:gd name="T38" fmla="*/ 28 w 265"/>
                  <a:gd name="T39" fmla="*/ 315 h 318"/>
                  <a:gd name="T40" fmla="*/ 28 w 265"/>
                  <a:gd name="T41" fmla="*/ 315 h 318"/>
                  <a:gd name="T42" fmla="*/ 35 w 265"/>
                  <a:gd name="T43" fmla="*/ 306 h 318"/>
                  <a:gd name="T44" fmla="*/ 28 w 265"/>
                  <a:gd name="T45" fmla="*/ 315 h 318"/>
                  <a:gd name="T46" fmla="*/ 240 w 265"/>
                  <a:gd name="T47" fmla="*/ 77 h 318"/>
                  <a:gd name="T48" fmla="*/ 240 w 265"/>
                  <a:gd name="T49" fmla="*/ 77 h 318"/>
                  <a:gd name="T50" fmla="*/ 219 w 265"/>
                  <a:gd name="T51" fmla="*/ 75 h 318"/>
                  <a:gd name="T52" fmla="*/ 207 w 265"/>
                  <a:gd name="T53" fmla="*/ 63 h 318"/>
                  <a:gd name="T54" fmla="*/ 198 w 265"/>
                  <a:gd name="T55" fmla="*/ 45 h 318"/>
                  <a:gd name="T56" fmla="*/ 198 w 265"/>
                  <a:gd name="T57" fmla="*/ 56 h 318"/>
                  <a:gd name="T58" fmla="*/ 188 w 265"/>
                  <a:gd name="T59" fmla="*/ 54 h 318"/>
                  <a:gd name="T60" fmla="*/ 179 w 265"/>
                  <a:gd name="T61" fmla="*/ 38 h 318"/>
                  <a:gd name="T62" fmla="*/ 172 w 265"/>
                  <a:gd name="T63" fmla="*/ 19 h 318"/>
                  <a:gd name="T64" fmla="*/ 147 w 265"/>
                  <a:gd name="T65" fmla="*/ 0 h 318"/>
                  <a:gd name="T66" fmla="*/ 154 w 265"/>
                  <a:gd name="T67" fmla="*/ 21 h 318"/>
                  <a:gd name="T68" fmla="*/ 168 w 265"/>
                  <a:gd name="T69" fmla="*/ 38 h 318"/>
                  <a:gd name="T70" fmla="*/ 179 w 265"/>
                  <a:gd name="T71" fmla="*/ 54 h 318"/>
                  <a:gd name="T72" fmla="*/ 177 w 265"/>
                  <a:gd name="T73" fmla="*/ 86 h 318"/>
                  <a:gd name="T74" fmla="*/ 158 w 265"/>
                  <a:gd name="T75" fmla="*/ 105 h 318"/>
                  <a:gd name="T76" fmla="*/ 188 w 265"/>
                  <a:gd name="T77" fmla="*/ 131 h 318"/>
                  <a:gd name="T78" fmla="*/ 182 w 265"/>
                  <a:gd name="T79" fmla="*/ 166 h 318"/>
                  <a:gd name="T80" fmla="*/ 200 w 265"/>
                  <a:gd name="T81" fmla="*/ 168 h 318"/>
                  <a:gd name="T82" fmla="*/ 223 w 265"/>
                  <a:gd name="T83" fmla="*/ 136 h 318"/>
                  <a:gd name="T84" fmla="*/ 230 w 265"/>
                  <a:gd name="T85" fmla="*/ 112 h 318"/>
                  <a:gd name="T86" fmla="*/ 244 w 265"/>
                  <a:gd name="T87" fmla="*/ 108 h 318"/>
                  <a:gd name="T88" fmla="*/ 254 w 265"/>
                  <a:gd name="T89" fmla="*/ 96 h 318"/>
                  <a:gd name="T90" fmla="*/ 260 w 265"/>
                  <a:gd name="T91" fmla="*/ 77 h 318"/>
                  <a:gd name="T92" fmla="*/ 240 w 265"/>
                  <a:gd name="T93" fmla="*/ 7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5" h="318">
                    <a:moveTo>
                      <a:pt x="163" y="154"/>
                    </a:moveTo>
                    <a:lnTo>
                      <a:pt x="163" y="154"/>
                    </a:lnTo>
                    <a:cubicBezTo>
                      <a:pt x="156" y="147"/>
                      <a:pt x="154" y="154"/>
                      <a:pt x="147" y="159"/>
                    </a:cubicBezTo>
                    <a:cubicBezTo>
                      <a:pt x="140" y="161"/>
                      <a:pt x="135" y="143"/>
                      <a:pt x="126" y="150"/>
                    </a:cubicBezTo>
                    <a:cubicBezTo>
                      <a:pt x="116" y="157"/>
                      <a:pt x="126" y="159"/>
                      <a:pt x="114" y="168"/>
                    </a:cubicBezTo>
                    <a:cubicBezTo>
                      <a:pt x="105" y="177"/>
                      <a:pt x="109" y="180"/>
                      <a:pt x="98" y="198"/>
                    </a:cubicBezTo>
                    <a:cubicBezTo>
                      <a:pt x="86" y="217"/>
                      <a:pt x="44" y="227"/>
                      <a:pt x="40" y="236"/>
                    </a:cubicBezTo>
                    <a:cubicBezTo>
                      <a:pt x="33" y="248"/>
                      <a:pt x="12" y="255"/>
                      <a:pt x="12" y="262"/>
                    </a:cubicBezTo>
                    <a:cubicBezTo>
                      <a:pt x="12" y="271"/>
                      <a:pt x="0" y="275"/>
                      <a:pt x="7" y="285"/>
                    </a:cubicBezTo>
                    <a:cubicBezTo>
                      <a:pt x="12" y="294"/>
                      <a:pt x="19" y="287"/>
                      <a:pt x="26" y="294"/>
                    </a:cubicBezTo>
                    <a:cubicBezTo>
                      <a:pt x="33" y="299"/>
                      <a:pt x="37" y="294"/>
                      <a:pt x="42" y="299"/>
                    </a:cubicBezTo>
                    <a:cubicBezTo>
                      <a:pt x="44" y="306"/>
                      <a:pt x="65" y="306"/>
                      <a:pt x="79" y="292"/>
                    </a:cubicBezTo>
                    <a:cubicBezTo>
                      <a:pt x="95" y="278"/>
                      <a:pt x="88" y="271"/>
                      <a:pt x="93" y="266"/>
                    </a:cubicBezTo>
                    <a:cubicBezTo>
                      <a:pt x="100" y="262"/>
                      <a:pt x="100" y="252"/>
                      <a:pt x="105" y="245"/>
                    </a:cubicBezTo>
                    <a:cubicBezTo>
                      <a:pt x="109" y="238"/>
                      <a:pt x="112" y="229"/>
                      <a:pt x="128" y="229"/>
                    </a:cubicBezTo>
                    <a:cubicBezTo>
                      <a:pt x="147" y="229"/>
                      <a:pt x="137" y="227"/>
                      <a:pt x="135" y="217"/>
                    </a:cubicBezTo>
                    <a:cubicBezTo>
                      <a:pt x="135" y="210"/>
                      <a:pt x="149" y="208"/>
                      <a:pt x="149" y="198"/>
                    </a:cubicBezTo>
                    <a:cubicBezTo>
                      <a:pt x="149" y="187"/>
                      <a:pt x="170" y="177"/>
                      <a:pt x="165" y="170"/>
                    </a:cubicBezTo>
                    <a:cubicBezTo>
                      <a:pt x="163" y="164"/>
                      <a:pt x="170" y="159"/>
                      <a:pt x="163" y="154"/>
                    </a:cubicBezTo>
                    <a:close/>
                    <a:moveTo>
                      <a:pt x="28" y="315"/>
                    </a:moveTo>
                    <a:lnTo>
                      <a:pt x="28" y="315"/>
                    </a:lnTo>
                    <a:cubicBezTo>
                      <a:pt x="30" y="318"/>
                      <a:pt x="42" y="315"/>
                      <a:pt x="35" y="306"/>
                    </a:cubicBezTo>
                    <a:cubicBezTo>
                      <a:pt x="28" y="299"/>
                      <a:pt x="19" y="313"/>
                      <a:pt x="28" y="315"/>
                    </a:cubicBezTo>
                    <a:close/>
                    <a:moveTo>
                      <a:pt x="240" y="77"/>
                    </a:moveTo>
                    <a:lnTo>
                      <a:pt x="240" y="77"/>
                    </a:lnTo>
                    <a:cubicBezTo>
                      <a:pt x="235" y="84"/>
                      <a:pt x="228" y="75"/>
                      <a:pt x="219" y="75"/>
                    </a:cubicBezTo>
                    <a:cubicBezTo>
                      <a:pt x="212" y="75"/>
                      <a:pt x="207" y="70"/>
                      <a:pt x="207" y="63"/>
                    </a:cubicBezTo>
                    <a:cubicBezTo>
                      <a:pt x="207" y="56"/>
                      <a:pt x="205" y="45"/>
                      <a:pt x="198" y="45"/>
                    </a:cubicBezTo>
                    <a:cubicBezTo>
                      <a:pt x="191" y="47"/>
                      <a:pt x="200" y="54"/>
                      <a:pt x="198" y="56"/>
                    </a:cubicBezTo>
                    <a:cubicBezTo>
                      <a:pt x="193" y="61"/>
                      <a:pt x="193" y="54"/>
                      <a:pt x="188" y="54"/>
                    </a:cubicBezTo>
                    <a:cubicBezTo>
                      <a:pt x="184" y="54"/>
                      <a:pt x="179" y="47"/>
                      <a:pt x="179" y="38"/>
                    </a:cubicBezTo>
                    <a:cubicBezTo>
                      <a:pt x="179" y="28"/>
                      <a:pt x="172" y="31"/>
                      <a:pt x="172" y="19"/>
                    </a:cubicBezTo>
                    <a:cubicBezTo>
                      <a:pt x="172" y="7"/>
                      <a:pt x="156" y="0"/>
                      <a:pt x="147" y="0"/>
                    </a:cubicBezTo>
                    <a:cubicBezTo>
                      <a:pt x="137" y="0"/>
                      <a:pt x="149" y="17"/>
                      <a:pt x="154" y="21"/>
                    </a:cubicBezTo>
                    <a:cubicBezTo>
                      <a:pt x="158" y="28"/>
                      <a:pt x="168" y="33"/>
                      <a:pt x="168" y="38"/>
                    </a:cubicBezTo>
                    <a:cubicBezTo>
                      <a:pt x="168" y="42"/>
                      <a:pt x="175" y="52"/>
                      <a:pt x="179" y="54"/>
                    </a:cubicBezTo>
                    <a:cubicBezTo>
                      <a:pt x="186" y="56"/>
                      <a:pt x="177" y="72"/>
                      <a:pt x="177" y="86"/>
                    </a:cubicBezTo>
                    <a:cubicBezTo>
                      <a:pt x="177" y="98"/>
                      <a:pt x="165" y="96"/>
                      <a:pt x="158" y="105"/>
                    </a:cubicBezTo>
                    <a:cubicBezTo>
                      <a:pt x="151" y="115"/>
                      <a:pt x="177" y="122"/>
                      <a:pt x="188" y="131"/>
                    </a:cubicBezTo>
                    <a:cubicBezTo>
                      <a:pt x="198" y="140"/>
                      <a:pt x="179" y="161"/>
                      <a:pt x="182" y="166"/>
                    </a:cubicBezTo>
                    <a:cubicBezTo>
                      <a:pt x="184" y="168"/>
                      <a:pt x="191" y="170"/>
                      <a:pt x="200" y="168"/>
                    </a:cubicBezTo>
                    <a:cubicBezTo>
                      <a:pt x="212" y="166"/>
                      <a:pt x="216" y="140"/>
                      <a:pt x="223" y="136"/>
                    </a:cubicBezTo>
                    <a:cubicBezTo>
                      <a:pt x="233" y="129"/>
                      <a:pt x="228" y="117"/>
                      <a:pt x="230" y="112"/>
                    </a:cubicBezTo>
                    <a:cubicBezTo>
                      <a:pt x="235" y="108"/>
                      <a:pt x="240" y="108"/>
                      <a:pt x="244" y="108"/>
                    </a:cubicBezTo>
                    <a:cubicBezTo>
                      <a:pt x="249" y="108"/>
                      <a:pt x="247" y="96"/>
                      <a:pt x="254" y="96"/>
                    </a:cubicBezTo>
                    <a:cubicBezTo>
                      <a:pt x="260" y="96"/>
                      <a:pt x="258" y="86"/>
                      <a:pt x="260" y="77"/>
                    </a:cubicBezTo>
                    <a:cubicBezTo>
                      <a:pt x="265" y="66"/>
                      <a:pt x="244" y="70"/>
                      <a:pt x="240" y="7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79" name="Freeform 510">
                <a:extLst>
                  <a:ext uri="{FF2B5EF4-FFF2-40B4-BE49-F238E27FC236}">
                    <a16:creationId xmlns:a16="http://schemas.microsoft.com/office/drawing/2014/main" id="{E8EF5D9B-F70A-B900-CA36-F86FDD6C35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3" y="2836"/>
                <a:ext cx="159" cy="192"/>
              </a:xfrm>
              <a:custGeom>
                <a:avLst/>
                <a:gdLst>
                  <a:gd name="T0" fmla="*/ 163 w 265"/>
                  <a:gd name="T1" fmla="*/ 154 h 318"/>
                  <a:gd name="T2" fmla="*/ 163 w 265"/>
                  <a:gd name="T3" fmla="*/ 154 h 318"/>
                  <a:gd name="T4" fmla="*/ 147 w 265"/>
                  <a:gd name="T5" fmla="*/ 159 h 318"/>
                  <a:gd name="T6" fmla="*/ 126 w 265"/>
                  <a:gd name="T7" fmla="*/ 150 h 318"/>
                  <a:gd name="T8" fmla="*/ 114 w 265"/>
                  <a:gd name="T9" fmla="*/ 168 h 318"/>
                  <a:gd name="T10" fmla="*/ 98 w 265"/>
                  <a:gd name="T11" fmla="*/ 198 h 318"/>
                  <a:gd name="T12" fmla="*/ 40 w 265"/>
                  <a:gd name="T13" fmla="*/ 236 h 318"/>
                  <a:gd name="T14" fmla="*/ 12 w 265"/>
                  <a:gd name="T15" fmla="*/ 262 h 318"/>
                  <a:gd name="T16" fmla="*/ 7 w 265"/>
                  <a:gd name="T17" fmla="*/ 285 h 318"/>
                  <a:gd name="T18" fmla="*/ 26 w 265"/>
                  <a:gd name="T19" fmla="*/ 294 h 318"/>
                  <a:gd name="T20" fmla="*/ 42 w 265"/>
                  <a:gd name="T21" fmla="*/ 299 h 318"/>
                  <a:gd name="T22" fmla="*/ 79 w 265"/>
                  <a:gd name="T23" fmla="*/ 292 h 318"/>
                  <a:gd name="T24" fmla="*/ 93 w 265"/>
                  <a:gd name="T25" fmla="*/ 266 h 318"/>
                  <a:gd name="T26" fmla="*/ 105 w 265"/>
                  <a:gd name="T27" fmla="*/ 245 h 318"/>
                  <a:gd name="T28" fmla="*/ 128 w 265"/>
                  <a:gd name="T29" fmla="*/ 229 h 318"/>
                  <a:gd name="T30" fmla="*/ 135 w 265"/>
                  <a:gd name="T31" fmla="*/ 217 h 318"/>
                  <a:gd name="T32" fmla="*/ 149 w 265"/>
                  <a:gd name="T33" fmla="*/ 198 h 318"/>
                  <a:gd name="T34" fmla="*/ 165 w 265"/>
                  <a:gd name="T35" fmla="*/ 170 h 318"/>
                  <a:gd name="T36" fmla="*/ 163 w 265"/>
                  <a:gd name="T37" fmla="*/ 154 h 318"/>
                  <a:gd name="T38" fmla="*/ 163 w 265"/>
                  <a:gd name="T39" fmla="*/ 154 h 318"/>
                  <a:gd name="T40" fmla="*/ 28 w 265"/>
                  <a:gd name="T41" fmla="*/ 315 h 318"/>
                  <a:gd name="T42" fmla="*/ 28 w 265"/>
                  <a:gd name="T43" fmla="*/ 315 h 318"/>
                  <a:gd name="T44" fmla="*/ 35 w 265"/>
                  <a:gd name="T45" fmla="*/ 306 h 318"/>
                  <a:gd name="T46" fmla="*/ 28 w 265"/>
                  <a:gd name="T47" fmla="*/ 315 h 318"/>
                  <a:gd name="T48" fmla="*/ 28 w 265"/>
                  <a:gd name="T49" fmla="*/ 315 h 318"/>
                  <a:gd name="T50" fmla="*/ 240 w 265"/>
                  <a:gd name="T51" fmla="*/ 77 h 318"/>
                  <a:gd name="T52" fmla="*/ 240 w 265"/>
                  <a:gd name="T53" fmla="*/ 77 h 318"/>
                  <a:gd name="T54" fmla="*/ 219 w 265"/>
                  <a:gd name="T55" fmla="*/ 75 h 318"/>
                  <a:gd name="T56" fmla="*/ 207 w 265"/>
                  <a:gd name="T57" fmla="*/ 63 h 318"/>
                  <a:gd name="T58" fmla="*/ 198 w 265"/>
                  <a:gd name="T59" fmla="*/ 45 h 318"/>
                  <a:gd name="T60" fmla="*/ 198 w 265"/>
                  <a:gd name="T61" fmla="*/ 56 h 318"/>
                  <a:gd name="T62" fmla="*/ 188 w 265"/>
                  <a:gd name="T63" fmla="*/ 54 h 318"/>
                  <a:gd name="T64" fmla="*/ 179 w 265"/>
                  <a:gd name="T65" fmla="*/ 38 h 318"/>
                  <a:gd name="T66" fmla="*/ 172 w 265"/>
                  <a:gd name="T67" fmla="*/ 19 h 318"/>
                  <a:gd name="T68" fmla="*/ 147 w 265"/>
                  <a:gd name="T69" fmla="*/ 0 h 318"/>
                  <a:gd name="T70" fmla="*/ 154 w 265"/>
                  <a:gd name="T71" fmla="*/ 21 h 318"/>
                  <a:gd name="T72" fmla="*/ 168 w 265"/>
                  <a:gd name="T73" fmla="*/ 38 h 318"/>
                  <a:gd name="T74" fmla="*/ 179 w 265"/>
                  <a:gd name="T75" fmla="*/ 54 h 318"/>
                  <a:gd name="T76" fmla="*/ 177 w 265"/>
                  <a:gd name="T77" fmla="*/ 86 h 318"/>
                  <a:gd name="T78" fmla="*/ 158 w 265"/>
                  <a:gd name="T79" fmla="*/ 105 h 318"/>
                  <a:gd name="T80" fmla="*/ 188 w 265"/>
                  <a:gd name="T81" fmla="*/ 131 h 318"/>
                  <a:gd name="T82" fmla="*/ 182 w 265"/>
                  <a:gd name="T83" fmla="*/ 166 h 318"/>
                  <a:gd name="T84" fmla="*/ 200 w 265"/>
                  <a:gd name="T85" fmla="*/ 168 h 318"/>
                  <a:gd name="T86" fmla="*/ 223 w 265"/>
                  <a:gd name="T87" fmla="*/ 136 h 318"/>
                  <a:gd name="T88" fmla="*/ 230 w 265"/>
                  <a:gd name="T89" fmla="*/ 112 h 318"/>
                  <a:gd name="T90" fmla="*/ 244 w 265"/>
                  <a:gd name="T91" fmla="*/ 108 h 318"/>
                  <a:gd name="T92" fmla="*/ 254 w 265"/>
                  <a:gd name="T93" fmla="*/ 96 h 318"/>
                  <a:gd name="T94" fmla="*/ 260 w 265"/>
                  <a:gd name="T95" fmla="*/ 77 h 318"/>
                  <a:gd name="T96" fmla="*/ 240 w 265"/>
                  <a:gd name="T97" fmla="*/ 77 h 318"/>
                  <a:gd name="T98" fmla="*/ 240 w 265"/>
                  <a:gd name="T99" fmla="*/ 7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5" h="318">
                    <a:moveTo>
                      <a:pt x="163" y="154"/>
                    </a:moveTo>
                    <a:lnTo>
                      <a:pt x="163" y="154"/>
                    </a:lnTo>
                    <a:cubicBezTo>
                      <a:pt x="156" y="147"/>
                      <a:pt x="154" y="154"/>
                      <a:pt x="147" y="159"/>
                    </a:cubicBezTo>
                    <a:cubicBezTo>
                      <a:pt x="140" y="161"/>
                      <a:pt x="135" y="143"/>
                      <a:pt x="126" y="150"/>
                    </a:cubicBezTo>
                    <a:cubicBezTo>
                      <a:pt x="116" y="157"/>
                      <a:pt x="126" y="159"/>
                      <a:pt x="114" y="168"/>
                    </a:cubicBezTo>
                    <a:cubicBezTo>
                      <a:pt x="105" y="177"/>
                      <a:pt x="109" y="180"/>
                      <a:pt x="98" y="198"/>
                    </a:cubicBezTo>
                    <a:cubicBezTo>
                      <a:pt x="86" y="217"/>
                      <a:pt x="44" y="227"/>
                      <a:pt x="40" y="236"/>
                    </a:cubicBezTo>
                    <a:cubicBezTo>
                      <a:pt x="33" y="248"/>
                      <a:pt x="12" y="255"/>
                      <a:pt x="12" y="262"/>
                    </a:cubicBezTo>
                    <a:cubicBezTo>
                      <a:pt x="12" y="271"/>
                      <a:pt x="0" y="275"/>
                      <a:pt x="7" y="285"/>
                    </a:cubicBezTo>
                    <a:cubicBezTo>
                      <a:pt x="12" y="294"/>
                      <a:pt x="19" y="287"/>
                      <a:pt x="26" y="294"/>
                    </a:cubicBezTo>
                    <a:cubicBezTo>
                      <a:pt x="33" y="299"/>
                      <a:pt x="37" y="294"/>
                      <a:pt x="42" y="299"/>
                    </a:cubicBezTo>
                    <a:cubicBezTo>
                      <a:pt x="44" y="306"/>
                      <a:pt x="65" y="306"/>
                      <a:pt x="79" y="292"/>
                    </a:cubicBezTo>
                    <a:cubicBezTo>
                      <a:pt x="95" y="278"/>
                      <a:pt x="88" y="271"/>
                      <a:pt x="93" y="266"/>
                    </a:cubicBezTo>
                    <a:cubicBezTo>
                      <a:pt x="100" y="262"/>
                      <a:pt x="100" y="252"/>
                      <a:pt x="105" y="245"/>
                    </a:cubicBezTo>
                    <a:cubicBezTo>
                      <a:pt x="109" y="238"/>
                      <a:pt x="112" y="229"/>
                      <a:pt x="128" y="229"/>
                    </a:cubicBezTo>
                    <a:cubicBezTo>
                      <a:pt x="147" y="229"/>
                      <a:pt x="137" y="227"/>
                      <a:pt x="135" y="217"/>
                    </a:cubicBezTo>
                    <a:cubicBezTo>
                      <a:pt x="135" y="210"/>
                      <a:pt x="149" y="208"/>
                      <a:pt x="149" y="198"/>
                    </a:cubicBezTo>
                    <a:cubicBezTo>
                      <a:pt x="149" y="187"/>
                      <a:pt x="170" y="177"/>
                      <a:pt x="165" y="170"/>
                    </a:cubicBezTo>
                    <a:cubicBezTo>
                      <a:pt x="163" y="164"/>
                      <a:pt x="170" y="159"/>
                      <a:pt x="163" y="154"/>
                    </a:cubicBezTo>
                    <a:lnTo>
                      <a:pt x="163" y="154"/>
                    </a:lnTo>
                    <a:close/>
                    <a:moveTo>
                      <a:pt x="28" y="315"/>
                    </a:moveTo>
                    <a:lnTo>
                      <a:pt x="28" y="315"/>
                    </a:lnTo>
                    <a:cubicBezTo>
                      <a:pt x="30" y="318"/>
                      <a:pt x="42" y="315"/>
                      <a:pt x="35" y="306"/>
                    </a:cubicBezTo>
                    <a:cubicBezTo>
                      <a:pt x="28" y="299"/>
                      <a:pt x="19" y="313"/>
                      <a:pt x="28" y="315"/>
                    </a:cubicBezTo>
                    <a:lnTo>
                      <a:pt x="28" y="315"/>
                    </a:lnTo>
                    <a:close/>
                    <a:moveTo>
                      <a:pt x="240" y="77"/>
                    </a:moveTo>
                    <a:lnTo>
                      <a:pt x="240" y="77"/>
                    </a:lnTo>
                    <a:cubicBezTo>
                      <a:pt x="235" y="84"/>
                      <a:pt x="228" y="75"/>
                      <a:pt x="219" y="75"/>
                    </a:cubicBezTo>
                    <a:cubicBezTo>
                      <a:pt x="212" y="75"/>
                      <a:pt x="207" y="70"/>
                      <a:pt x="207" y="63"/>
                    </a:cubicBezTo>
                    <a:cubicBezTo>
                      <a:pt x="207" y="56"/>
                      <a:pt x="205" y="45"/>
                      <a:pt x="198" y="45"/>
                    </a:cubicBezTo>
                    <a:cubicBezTo>
                      <a:pt x="191" y="47"/>
                      <a:pt x="200" y="54"/>
                      <a:pt x="198" y="56"/>
                    </a:cubicBezTo>
                    <a:cubicBezTo>
                      <a:pt x="193" y="61"/>
                      <a:pt x="193" y="54"/>
                      <a:pt x="188" y="54"/>
                    </a:cubicBezTo>
                    <a:cubicBezTo>
                      <a:pt x="184" y="54"/>
                      <a:pt x="179" y="47"/>
                      <a:pt x="179" y="38"/>
                    </a:cubicBezTo>
                    <a:cubicBezTo>
                      <a:pt x="179" y="28"/>
                      <a:pt x="172" y="31"/>
                      <a:pt x="172" y="19"/>
                    </a:cubicBezTo>
                    <a:cubicBezTo>
                      <a:pt x="172" y="7"/>
                      <a:pt x="156" y="0"/>
                      <a:pt x="147" y="0"/>
                    </a:cubicBezTo>
                    <a:cubicBezTo>
                      <a:pt x="137" y="0"/>
                      <a:pt x="149" y="17"/>
                      <a:pt x="154" y="21"/>
                    </a:cubicBezTo>
                    <a:cubicBezTo>
                      <a:pt x="158" y="28"/>
                      <a:pt x="168" y="33"/>
                      <a:pt x="168" y="38"/>
                    </a:cubicBezTo>
                    <a:cubicBezTo>
                      <a:pt x="168" y="42"/>
                      <a:pt x="175" y="52"/>
                      <a:pt x="179" y="54"/>
                    </a:cubicBezTo>
                    <a:cubicBezTo>
                      <a:pt x="186" y="56"/>
                      <a:pt x="177" y="72"/>
                      <a:pt x="177" y="86"/>
                    </a:cubicBezTo>
                    <a:cubicBezTo>
                      <a:pt x="177" y="98"/>
                      <a:pt x="165" y="96"/>
                      <a:pt x="158" y="105"/>
                    </a:cubicBezTo>
                    <a:cubicBezTo>
                      <a:pt x="151" y="115"/>
                      <a:pt x="177" y="122"/>
                      <a:pt x="188" y="131"/>
                    </a:cubicBezTo>
                    <a:cubicBezTo>
                      <a:pt x="198" y="140"/>
                      <a:pt x="179" y="161"/>
                      <a:pt x="182" y="166"/>
                    </a:cubicBezTo>
                    <a:cubicBezTo>
                      <a:pt x="184" y="168"/>
                      <a:pt x="191" y="170"/>
                      <a:pt x="200" y="168"/>
                    </a:cubicBezTo>
                    <a:cubicBezTo>
                      <a:pt x="212" y="166"/>
                      <a:pt x="216" y="140"/>
                      <a:pt x="223" y="136"/>
                    </a:cubicBezTo>
                    <a:cubicBezTo>
                      <a:pt x="233" y="129"/>
                      <a:pt x="228" y="117"/>
                      <a:pt x="230" y="112"/>
                    </a:cubicBezTo>
                    <a:cubicBezTo>
                      <a:pt x="235" y="108"/>
                      <a:pt x="240" y="108"/>
                      <a:pt x="244" y="108"/>
                    </a:cubicBezTo>
                    <a:cubicBezTo>
                      <a:pt x="249" y="108"/>
                      <a:pt x="247" y="96"/>
                      <a:pt x="254" y="96"/>
                    </a:cubicBezTo>
                    <a:cubicBezTo>
                      <a:pt x="260" y="96"/>
                      <a:pt x="258" y="86"/>
                      <a:pt x="260" y="77"/>
                    </a:cubicBezTo>
                    <a:cubicBezTo>
                      <a:pt x="265" y="66"/>
                      <a:pt x="244" y="70"/>
                      <a:pt x="240" y="77"/>
                    </a:cubicBezTo>
                    <a:lnTo>
                      <a:pt x="240" y="7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80" name="Freeform 511">
                <a:extLst>
                  <a:ext uri="{FF2B5EF4-FFF2-40B4-BE49-F238E27FC236}">
                    <a16:creationId xmlns:a16="http://schemas.microsoft.com/office/drawing/2014/main" id="{A1CDB42B-324B-7539-8989-23A8989CC3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3" y="2576"/>
                <a:ext cx="35" cy="31"/>
              </a:xfrm>
              <a:custGeom>
                <a:avLst/>
                <a:gdLst>
                  <a:gd name="T0" fmla="*/ 7 w 58"/>
                  <a:gd name="T1" fmla="*/ 44 h 51"/>
                  <a:gd name="T2" fmla="*/ 7 w 58"/>
                  <a:gd name="T3" fmla="*/ 44 h 51"/>
                  <a:gd name="T4" fmla="*/ 30 w 58"/>
                  <a:gd name="T5" fmla="*/ 37 h 51"/>
                  <a:gd name="T6" fmla="*/ 7 w 58"/>
                  <a:gd name="T7" fmla="*/ 44 h 51"/>
                  <a:gd name="T8" fmla="*/ 34 w 58"/>
                  <a:gd name="T9" fmla="*/ 21 h 51"/>
                  <a:gd name="T10" fmla="*/ 34 w 58"/>
                  <a:gd name="T11" fmla="*/ 21 h 51"/>
                  <a:gd name="T12" fmla="*/ 58 w 58"/>
                  <a:gd name="T13" fmla="*/ 7 h 51"/>
                  <a:gd name="T14" fmla="*/ 34 w 58"/>
                  <a:gd name="T1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51">
                    <a:moveTo>
                      <a:pt x="7" y="44"/>
                    </a:moveTo>
                    <a:lnTo>
                      <a:pt x="7" y="44"/>
                    </a:lnTo>
                    <a:cubicBezTo>
                      <a:pt x="14" y="51"/>
                      <a:pt x="30" y="51"/>
                      <a:pt x="30" y="37"/>
                    </a:cubicBezTo>
                    <a:cubicBezTo>
                      <a:pt x="30" y="25"/>
                      <a:pt x="0" y="37"/>
                      <a:pt x="7" y="44"/>
                    </a:cubicBezTo>
                    <a:close/>
                    <a:moveTo>
                      <a:pt x="34" y="21"/>
                    </a:moveTo>
                    <a:lnTo>
                      <a:pt x="34" y="21"/>
                    </a:lnTo>
                    <a:cubicBezTo>
                      <a:pt x="39" y="21"/>
                      <a:pt x="58" y="16"/>
                      <a:pt x="58" y="7"/>
                    </a:cubicBezTo>
                    <a:cubicBezTo>
                      <a:pt x="58" y="0"/>
                      <a:pt x="27" y="16"/>
                      <a:pt x="34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81" name="Freeform 512">
                <a:extLst>
                  <a:ext uri="{FF2B5EF4-FFF2-40B4-BE49-F238E27FC236}">
                    <a16:creationId xmlns:a16="http://schemas.microsoft.com/office/drawing/2014/main" id="{131F9FED-D98E-BB69-14BA-CBC0D95F1D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3" y="2576"/>
                <a:ext cx="35" cy="31"/>
              </a:xfrm>
              <a:custGeom>
                <a:avLst/>
                <a:gdLst>
                  <a:gd name="T0" fmla="*/ 7 w 58"/>
                  <a:gd name="T1" fmla="*/ 44 h 51"/>
                  <a:gd name="T2" fmla="*/ 7 w 58"/>
                  <a:gd name="T3" fmla="*/ 44 h 51"/>
                  <a:gd name="T4" fmla="*/ 30 w 58"/>
                  <a:gd name="T5" fmla="*/ 37 h 51"/>
                  <a:gd name="T6" fmla="*/ 7 w 58"/>
                  <a:gd name="T7" fmla="*/ 44 h 51"/>
                  <a:gd name="T8" fmla="*/ 7 w 58"/>
                  <a:gd name="T9" fmla="*/ 44 h 51"/>
                  <a:gd name="T10" fmla="*/ 34 w 58"/>
                  <a:gd name="T11" fmla="*/ 21 h 51"/>
                  <a:gd name="T12" fmla="*/ 34 w 58"/>
                  <a:gd name="T13" fmla="*/ 21 h 51"/>
                  <a:gd name="T14" fmla="*/ 58 w 58"/>
                  <a:gd name="T15" fmla="*/ 7 h 51"/>
                  <a:gd name="T16" fmla="*/ 34 w 58"/>
                  <a:gd name="T17" fmla="*/ 21 h 51"/>
                  <a:gd name="T18" fmla="*/ 34 w 58"/>
                  <a:gd name="T19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1">
                    <a:moveTo>
                      <a:pt x="7" y="44"/>
                    </a:moveTo>
                    <a:lnTo>
                      <a:pt x="7" y="44"/>
                    </a:lnTo>
                    <a:cubicBezTo>
                      <a:pt x="14" y="51"/>
                      <a:pt x="30" y="51"/>
                      <a:pt x="30" y="37"/>
                    </a:cubicBezTo>
                    <a:cubicBezTo>
                      <a:pt x="30" y="25"/>
                      <a:pt x="0" y="37"/>
                      <a:pt x="7" y="44"/>
                    </a:cubicBezTo>
                    <a:lnTo>
                      <a:pt x="7" y="44"/>
                    </a:lnTo>
                    <a:close/>
                    <a:moveTo>
                      <a:pt x="34" y="21"/>
                    </a:moveTo>
                    <a:lnTo>
                      <a:pt x="34" y="21"/>
                    </a:lnTo>
                    <a:cubicBezTo>
                      <a:pt x="39" y="21"/>
                      <a:pt x="58" y="16"/>
                      <a:pt x="58" y="7"/>
                    </a:cubicBezTo>
                    <a:cubicBezTo>
                      <a:pt x="58" y="0"/>
                      <a:pt x="27" y="16"/>
                      <a:pt x="34" y="21"/>
                    </a:cubicBezTo>
                    <a:lnTo>
                      <a:pt x="34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82" name="Freeform 513">
                <a:extLst>
                  <a:ext uri="{FF2B5EF4-FFF2-40B4-BE49-F238E27FC236}">
                    <a16:creationId xmlns:a16="http://schemas.microsoft.com/office/drawing/2014/main" id="{E043C348-ECA9-7050-901D-9E4B3EDD4C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3" y="2576"/>
                <a:ext cx="35" cy="31"/>
              </a:xfrm>
              <a:custGeom>
                <a:avLst/>
                <a:gdLst>
                  <a:gd name="T0" fmla="*/ 7 w 58"/>
                  <a:gd name="T1" fmla="*/ 44 h 51"/>
                  <a:gd name="T2" fmla="*/ 7 w 58"/>
                  <a:gd name="T3" fmla="*/ 44 h 51"/>
                  <a:gd name="T4" fmla="*/ 30 w 58"/>
                  <a:gd name="T5" fmla="*/ 37 h 51"/>
                  <a:gd name="T6" fmla="*/ 7 w 58"/>
                  <a:gd name="T7" fmla="*/ 44 h 51"/>
                  <a:gd name="T8" fmla="*/ 34 w 58"/>
                  <a:gd name="T9" fmla="*/ 21 h 51"/>
                  <a:gd name="T10" fmla="*/ 34 w 58"/>
                  <a:gd name="T11" fmla="*/ 21 h 51"/>
                  <a:gd name="T12" fmla="*/ 58 w 58"/>
                  <a:gd name="T13" fmla="*/ 7 h 51"/>
                  <a:gd name="T14" fmla="*/ 34 w 58"/>
                  <a:gd name="T1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51">
                    <a:moveTo>
                      <a:pt x="7" y="44"/>
                    </a:moveTo>
                    <a:lnTo>
                      <a:pt x="7" y="44"/>
                    </a:lnTo>
                    <a:cubicBezTo>
                      <a:pt x="14" y="51"/>
                      <a:pt x="30" y="51"/>
                      <a:pt x="30" y="37"/>
                    </a:cubicBezTo>
                    <a:cubicBezTo>
                      <a:pt x="30" y="25"/>
                      <a:pt x="0" y="37"/>
                      <a:pt x="7" y="44"/>
                    </a:cubicBezTo>
                    <a:close/>
                    <a:moveTo>
                      <a:pt x="34" y="21"/>
                    </a:moveTo>
                    <a:lnTo>
                      <a:pt x="34" y="21"/>
                    </a:lnTo>
                    <a:cubicBezTo>
                      <a:pt x="39" y="21"/>
                      <a:pt x="58" y="16"/>
                      <a:pt x="58" y="7"/>
                    </a:cubicBezTo>
                    <a:cubicBezTo>
                      <a:pt x="58" y="0"/>
                      <a:pt x="27" y="16"/>
                      <a:pt x="34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83" name="Freeform 514">
                <a:extLst>
                  <a:ext uri="{FF2B5EF4-FFF2-40B4-BE49-F238E27FC236}">
                    <a16:creationId xmlns:a16="http://schemas.microsoft.com/office/drawing/2014/main" id="{A668BCA3-CFEE-3D30-A35F-F60C91DE36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93" y="2576"/>
                <a:ext cx="35" cy="31"/>
              </a:xfrm>
              <a:custGeom>
                <a:avLst/>
                <a:gdLst>
                  <a:gd name="T0" fmla="*/ 7 w 58"/>
                  <a:gd name="T1" fmla="*/ 44 h 51"/>
                  <a:gd name="T2" fmla="*/ 7 w 58"/>
                  <a:gd name="T3" fmla="*/ 44 h 51"/>
                  <a:gd name="T4" fmla="*/ 30 w 58"/>
                  <a:gd name="T5" fmla="*/ 37 h 51"/>
                  <a:gd name="T6" fmla="*/ 7 w 58"/>
                  <a:gd name="T7" fmla="*/ 44 h 51"/>
                  <a:gd name="T8" fmla="*/ 7 w 58"/>
                  <a:gd name="T9" fmla="*/ 44 h 51"/>
                  <a:gd name="T10" fmla="*/ 34 w 58"/>
                  <a:gd name="T11" fmla="*/ 21 h 51"/>
                  <a:gd name="T12" fmla="*/ 34 w 58"/>
                  <a:gd name="T13" fmla="*/ 21 h 51"/>
                  <a:gd name="T14" fmla="*/ 58 w 58"/>
                  <a:gd name="T15" fmla="*/ 7 h 51"/>
                  <a:gd name="T16" fmla="*/ 34 w 58"/>
                  <a:gd name="T17" fmla="*/ 21 h 51"/>
                  <a:gd name="T18" fmla="*/ 34 w 58"/>
                  <a:gd name="T19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1">
                    <a:moveTo>
                      <a:pt x="7" y="44"/>
                    </a:moveTo>
                    <a:lnTo>
                      <a:pt x="7" y="44"/>
                    </a:lnTo>
                    <a:cubicBezTo>
                      <a:pt x="14" y="51"/>
                      <a:pt x="30" y="51"/>
                      <a:pt x="30" y="37"/>
                    </a:cubicBezTo>
                    <a:cubicBezTo>
                      <a:pt x="30" y="25"/>
                      <a:pt x="0" y="37"/>
                      <a:pt x="7" y="44"/>
                    </a:cubicBezTo>
                    <a:lnTo>
                      <a:pt x="7" y="44"/>
                    </a:lnTo>
                    <a:close/>
                    <a:moveTo>
                      <a:pt x="34" y="21"/>
                    </a:moveTo>
                    <a:lnTo>
                      <a:pt x="34" y="21"/>
                    </a:lnTo>
                    <a:cubicBezTo>
                      <a:pt x="39" y="21"/>
                      <a:pt x="58" y="16"/>
                      <a:pt x="58" y="7"/>
                    </a:cubicBezTo>
                    <a:cubicBezTo>
                      <a:pt x="58" y="0"/>
                      <a:pt x="27" y="16"/>
                      <a:pt x="34" y="21"/>
                    </a:cubicBezTo>
                    <a:lnTo>
                      <a:pt x="34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84" name="Freeform 515">
                <a:extLst>
                  <a:ext uri="{FF2B5EF4-FFF2-40B4-BE49-F238E27FC236}">
                    <a16:creationId xmlns:a16="http://schemas.microsoft.com/office/drawing/2014/main" id="{5F4707B0-0C95-26D1-3EB6-174FF820F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773"/>
                <a:ext cx="183" cy="117"/>
              </a:xfrm>
              <a:custGeom>
                <a:avLst/>
                <a:gdLst>
                  <a:gd name="T0" fmla="*/ 302 w 304"/>
                  <a:gd name="T1" fmla="*/ 122 h 194"/>
                  <a:gd name="T2" fmla="*/ 302 w 304"/>
                  <a:gd name="T3" fmla="*/ 122 h 194"/>
                  <a:gd name="T4" fmla="*/ 283 w 304"/>
                  <a:gd name="T5" fmla="*/ 115 h 194"/>
                  <a:gd name="T6" fmla="*/ 262 w 304"/>
                  <a:gd name="T7" fmla="*/ 101 h 194"/>
                  <a:gd name="T8" fmla="*/ 237 w 304"/>
                  <a:gd name="T9" fmla="*/ 87 h 194"/>
                  <a:gd name="T10" fmla="*/ 216 w 304"/>
                  <a:gd name="T11" fmla="*/ 70 h 194"/>
                  <a:gd name="T12" fmla="*/ 207 w 304"/>
                  <a:gd name="T13" fmla="*/ 52 h 194"/>
                  <a:gd name="T14" fmla="*/ 197 w 304"/>
                  <a:gd name="T15" fmla="*/ 40 h 194"/>
                  <a:gd name="T16" fmla="*/ 167 w 304"/>
                  <a:gd name="T17" fmla="*/ 36 h 194"/>
                  <a:gd name="T18" fmla="*/ 158 w 304"/>
                  <a:gd name="T19" fmla="*/ 12 h 194"/>
                  <a:gd name="T20" fmla="*/ 141 w 304"/>
                  <a:gd name="T21" fmla="*/ 7 h 194"/>
                  <a:gd name="T22" fmla="*/ 127 w 304"/>
                  <a:gd name="T23" fmla="*/ 3 h 194"/>
                  <a:gd name="T24" fmla="*/ 118 w 304"/>
                  <a:gd name="T25" fmla="*/ 7 h 194"/>
                  <a:gd name="T26" fmla="*/ 111 w 304"/>
                  <a:gd name="T27" fmla="*/ 17 h 194"/>
                  <a:gd name="T28" fmla="*/ 95 w 304"/>
                  <a:gd name="T29" fmla="*/ 26 h 194"/>
                  <a:gd name="T30" fmla="*/ 88 w 304"/>
                  <a:gd name="T31" fmla="*/ 38 h 194"/>
                  <a:gd name="T32" fmla="*/ 74 w 304"/>
                  <a:gd name="T33" fmla="*/ 33 h 194"/>
                  <a:gd name="T34" fmla="*/ 58 w 304"/>
                  <a:gd name="T35" fmla="*/ 31 h 194"/>
                  <a:gd name="T36" fmla="*/ 32 w 304"/>
                  <a:gd name="T37" fmla="*/ 10 h 194"/>
                  <a:gd name="T38" fmla="*/ 11 w 304"/>
                  <a:gd name="T39" fmla="*/ 21 h 194"/>
                  <a:gd name="T40" fmla="*/ 20 w 304"/>
                  <a:gd name="T41" fmla="*/ 17 h 194"/>
                  <a:gd name="T42" fmla="*/ 37 w 304"/>
                  <a:gd name="T43" fmla="*/ 38 h 194"/>
                  <a:gd name="T44" fmla="*/ 46 w 304"/>
                  <a:gd name="T45" fmla="*/ 50 h 194"/>
                  <a:gd name="T46" fmla="*/ 25 w 304"/>
                  <a:gd name="T47" fmla="*/ 54 h 194"/>
                  <a:gd name="T48" fmla="*/ 7 w 304"/>
                  <a:gd name="T49" fmla="*/ 54 h 194"/>
                  <a:gd name="T50" fmla="*/ 11 w 304"/>
                  <a:gd name="T51" fmla="*/ 73 h 194"/>
                  <a:gd name="T52" fmla="*/ 11 w 304"/>
                  <a:gd name="T53" fmla="*/ 84 h 194"/>
                  <a:gd name="T54" fmla="*/ 23 w 304"/>
                  <a:gd name="T55" fmla="*/ 89 h 194"/>
                  <a:gd name="T56" fmla="*/ 27 w 304"/>
                  <a:gd name="T57" fmla="*/ 108 h 194"/>
                  <a:gd name="T58" fmla="*/ 27 w 304"/>
                  <a:gd name="T59" fmla="*/ 136 h 194"/>
                  <a:gd name="T60" fmla="*/ 46 w 304"/>
                  <a:gd name="T61" fmla="*/ 131 h 194"/>
                  <a:gd name="T62" fmla="*/ 65 w 304"/>
                  <a:gd name="T63" fmla="*/ 119 h 194"/>
                  <a:gd name="T64" fmla="*/ 79 w 304"/>
                  <a:gd name="T65" fmla="*/ 117 h 194"/>
                  <a:gd name="T66" fmla="*/ 104 w 304"/>
                  <a:gd name="T67" fmla="*/ 117 h 194"/>
                  <a:gd name="T68" fmla="*/ 120 w 304"/>
                  <a:gd name="T69" fmla="*/ 124 h 194"/>
                  <a:gd name="T70" fmla="*/ 130 w 304"/>
                  <a:gd name="T71" fmla="*/ 129 h 194"/>
                  <a:gd name="T72" fmla="*/ 148 w 304"/>
                  <a:gd name="T73" fmla="*/ 136 h 194"/>
                  <a:gd name="T74" fmla="*/ 158 w 304"/>
                  <a:gd name="T75" fmla="*/ 143 h 194"/>
                  <a:gd name="T76" fmla="*/ 172 w 304"/>
                  <a:gd name="T77" fmla="*/ 154 h 194"/>
                  <a:gd name="T78" fmla="*/ 188 w 304"/>
                  <a:gd name="T79" fmla="*/ 157 h 194"/>
                  <a:gd name="T80" fmla="*/ 190 w 304"/>
                  <a:gd name="T81" fmla="*/ 182 h 194"/>
                  <a:gd name="T82" fmla="*/ 195 w 304"/>
                  <a:gd name="T83" fmla="*/ 182 h 194"/>
                  <a:gd name="T84" fmla="*/ 211 w 304"/>
                  <a:gd name="T85" fmla="*/ 187 h 194"/>
                  <a:gd name="T86" fmla="*/ 230 w 304"/>
                  <a:gd name="T87" fmla="*/ 180 h 194"/>
                  <a:gd name="T88" fmla="*/ 260 w 304"/>
                  <a:gd name="T89" fmla="*/ 164 h 194"/>
                  <a:gd name="T90" fmla="*/ 272 w 304"/>
                  <a:gd name="T91" fmla="*/ 143 h 194"/>
                  <a:gd name="T92" fmla="*/ 288 w 304"/>
                  <a:gd name="T93" fmla="*/ 131 h 194"/>
                  <a:gd name="T94" fmla="*/ 304 w 304"/>
                  <a:gd name="T95" fmla="*/ 136 h 194"/>
                  <a:gd name="T96" fmla="*/ 302 w 304"/>
                  <a:gd name="T97" fmla="*/ 12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4" h="194">
                    <a:moveTo>
                      <a:pt x="302" y="122"/>
                    </a:moveTo>
                    <a:lnTo>
                      <a:pt x="302" y="122"/>
                    </a:lnTo>
                    <a:cubicBezTo>
                      <a:pt x="302" y="122"/>
                      <a:pt x="288" y="115"/>
                      <a:pt x="283" y="115"/>
                    </a:cubicBezTo>
                    <a:cubicBezTo>
                      <a:pt x="279" y="115"/>
                      <a:pt x="269" y="103"/>
                      <a:pt x="262" y="101"/>
                    </a:cubicBezTo>
                    <a:cubicBezTo>
                      <a:pt x="253" y="98"/>
                      <a:pt x="241" y="91"/>
                      <a:pt x="237" y="87"/>
                    </a:cubicBezTo>
                    <a:cubicBezTo>
                      <a:pt x="234" y="80"/>
                      <a:pt x="218" y="75"/>
                      <a:pt x="216" y="70"/>
                    </a:cubicBezTo>
                    <a:cubicBezTo>
                      <a:pt x="213" y="66"/>
                      <a:pt x="211" y="59"/>
                      <a:pt x="207" y="52"/>
                    </a:cubicBezTo>
                    <a:cubicBezTo>
                      <a:pt x="202" y="47"/>
                      <a:pt x="202" y="40"/>
                      <a:pt x="197" y="40"/>
                    </a:cubicBezTo>
                    <a:cubicBezTo>
                      <a:pt x="193" y="38"/>
                      <a:pt x="167" y="40"/>
                      <a:pt x="167" y="36"/>
                    </a:cubicBezTo>
                    <a:cubicBezTo>
                      <a:pt x="167" y="31"/>
                      <a:pt x="165" y="14"/>
                      <a:pt x="158" y="12"/>
                    </a:cubicBezTo>
                    <a:cubicBezTo>
                      <a:pt x="153" y="12"/>
                      <a:pt x="146" y="10"/>
                      <a:pt x="141" y="7"/>
                    </a:cubicBezTo>
                    <a:cubicBezTo>
                      <a:pt x="139" y="3"/>
                      <a:pt x="130" y="0"/>
                      <a:pt x="127" y="3"/>
                    </a:cubicBezTo>
                    <a:cubicBezTo>
                      <a:pt x="125" y="5"/>
                      <a:pt x="120" y="7"/>
                      <a:pt x="118" y="7"/>
                    </a:cubicBezTo>
                    <a:cubicBezTo>
                      <a:pt x="116" y="7"/>
                      <a:pt x="118" y="17"/>
                      <a:pt x="111" y="17"/>
                    </a:cubicBezTo>
                    <a:cubicBezTo>
                      <a:pt x="104" y="14"/>
                      <a:pt x="95" y="21"/>
                      <a:pt x="95" y="26"/>
                    </a:cubicBezTo>
                    <a:cubicBezTo>
                      <a:pt x="95" y="31"/>
                      <a:pt x="97" y="38"/>
                      <a:pt x="88" y="38"/>
                    </a:cubicBezTo>
                    <a:cubicBezTo>
                      <a:pt x="83" y="38"/>
                      <a:pt x="79" y="36"/>
                      <a:pt x="74" y="33"/>
                    </a:cubicBezTo>
                    <a:cubicBezTo>
                      <a:pt x="72" y="36"/>
                      <a:pt x="65" y="40"/>
                      <a:pt x="58" y="31"/>
                    </a:cubicBezTo>
                    <a:cubicBezTo>
                      <a:pt x="51" y="19"/>
                      <a:pt x="39" y="10"/>
                      <a:pt x="32" y="10"/>
                    </a:cubicBezTo>
                    <a:cubicBezTo>
                      <a:pt x="27" y="10"/>
                      <a:pt x="7" y="10"/>
                      <a:pt x="11" y="21"/>
                    </a:cubicBezTo>
                    <a:cubicBezTo>
                      <a:pt x="11" y="19"/>
                      <a:pt x="16" y="17"/>
                      <a:pt x="20" y="17"/>
                    </a:cubicBezTo>
                    <a:cubicBezTo>
                      <a:pt x="37" y="19"/>
                      <a:pt x="30" y="36"/>
                      <a:pt x="37" y="38"/>
                    </a:cubicBezTo>
                    <a:cubicBezTo>
                      <a:pt x="46" y="38"/>
                      <a:pt x="55" y="50"/>
                      <a:pt x="46" y="50"/>
                    </a:cubicBezTo>
                    <a:cubicBezTo>
                      <a:pt x="39" y="50"/>
                      <a:pt x="32" y="57"/>
                      <a:pt x="25" y="54"/>
                    </a:cubicBezTo>
                    <a:cubicBezTo>
                      <a:pt x="18" y="52"/>
                      <a:pt x="9" y="45"/>
                      <a:pt x="7" y="54"/>
                    </a:cubicBezTo>
                    <a:cubicBezTo>
                      <a:pt x="4" y="63"/>
                      <a:pt x="0" y="73"/>
                      <a:pt x="11" y="73"/>
                    </a:cubicBezTo>
                    <a:cubicBezTo>
                      <a:pt x="20" y="70"/>
                      <a:pt x="18" y="77"/>
                      <a:pt x="11" y="84"/>
                    </a:cubicBezTo>
                    <a:cubicBezTo>
                      <a:pt x="4" y="91"/>
                      <a:pt x="23" y="84"/>
                      <a:pt x="23" y="89"/>
                    </a:cubicBezTo>
                    <a:cubicBezTo>
                      <a:pt x="25" y="96"/>
                      <a:pt x="30" y="96"/>
                      <a:pt x="27" y="108"/>
                    </a:cubicBezTo>
                    <a:lnTo>
                      <a:pt x="27" y="136"/>
                    </a:lnTo>
                    <a:cubicBezTo>
                      <a:pt x="34" y="136"/>
                      <a:pt x="44" y="136"/>
                      <a:pt x="46" y="131"/>
                    </a:cubicBezTo>
                    <a:cubicBezTo>
                      <a:pt x="48" y="129"/>
                      <a:pt x="58" y="119"/>
                      <a:pt x="65" y="119"/>
                    </a:cubicBezTo>
                    <a:cubicBezTo>
                      <a:pt x="69" y="119"/>
                      <a:pt x="76" y="122"/>
                      <a:pt x="79" y="117"/>
                    </a:cubicBezTo>
                    <a:cubicBezTo>
                      <a:pt x="83" y="112"/>
                      <a:pt x="102" y="115"/>
                      <a:pt x="104" y="117"/>
                    </a:cubicBezTo>
                    <a:cubicBezTo>
                      <a:pt x="106" y="122"/>
                      <a:pt x="118" y="124"/>
                      <a:pt x="120" y="124"/>
                    </a:cubicBezTo>
                    <a:cubicBezTo>
                      <a:pt x="123" y="124"/>
                      <a:pt x="123" y="131"/>
                      <a:pt x="130" y="129"/>
                    </a:cubicBezTo>
                    <a:cubicBezTo>
                      <a:pt x="137" y="129"/>
                      <a:pt x="148" y="131"/>
                      <a:pt x="148" y="136"/>
                    </a:cubicBezTo>
                    <a:cubicBezTo>
                      <a:pt x="148" y="138"/>
                      <a:pt x="153" y="143"/>
                      <a:pt x="158" y="143"/>
                    </a:cubicBezTo>
                    <a:cubicBezTo>
                      <a:pt x="162" y="143"/>
                      <a:pt x="167" y="154"/>
                      <a:pt x="172" y="154"/>
                    </a:cubicBezTo>
                    <a:cubicBezTo>
                      <a:pt x="176" y="154"/>
                      <a:pt x="188" y="154"/>
                      <a:pt x="188" y="157"/>
                    </a:cubicBezTo>
                    <a:cubicBezTo>
                      <a:pt x="188" y="159"/>
                      <a:pt x="188" y="175"/>
                      <a:pt x="190" y="182"/>
                    </a:cubicBezTo>
                    <a:lnTo>
                      <a:pt x="195" y="182"/>
                    </a:lnTo>
                    <a:cubicBezTo>
                      <a:pt x="197" y="185"/>
                      <a:pt x="209" y="182"/>
                      <a:pt x="211" y="187"/>
                    </a:cubicBezTo>
                    <a:cubicBezTo>
                      <a:pt x="211" y="194"/>
                      <a:pt x="230" y="189"/>
                      <a:pt x="230" y="180"/>
                    </a:cubicBezTo>
                    <a:cubicBezTo>
                      <a:pt x="227" y="171"/>
                      <a:pt x="255" y="171"/>
                      <a:pt x="260" y="164"/>
                    </a:cubicBezTo>
                    <a:cubicBezTo>
                      <a:pt x="262" y="154"/>
                      <a:pt x="265" y="141"/>
                      <a:pt x="272" y="143"/>
                    </a:cubicBezTo>
                    <a:cubicBezTo>
                      <a:pt x="279" y="145"/>
                      <a:pt x="283" y="131"/>
                      <a:pt x="288" y="131"/>
                    </a:cubicBezTo>
                    <a:cubicBezTo>
                      <a:pt x="292" y="134"/>
                      <a:pt x="297" y="136"/>
                      <a:pt x="304" y="136"/>
                    </a:cubicBezTo>
                    <a:lnTo>
                      <a:pt x="302" y="12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85" name="Freeform 516">
                <a:extLst>
                  <a:ext uri="{FF2B5EF4-FFF2-40B4-BE49-F238E27FC236}">
                    <a16:creationId xmlns:a16="http://schemas.microsoft.com/office/drawing/2014/main" id="{6AA84ADA-32D9-27FE-CEBC-9B202E76A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773"/>
                <a:ext cx="183" cy="117"/>
              </a:xfrm>
              <a:custGeom>
                <a:avLst/>
                <a:gdLst>
                  <a:gd name="T0" fmla="*/ 302 w 304"/>
                  <a:gd name="T1" fmla="*/ 122 h 194"/>
                  <a:gd name="T2" fmla="*/ 302 w 304"/>
                  <a:gd name="T3" fmla="*/ 122 h 194"/>
                  <a:gd name="T4" fmla="*/ 283 w 304"/>
                  <a:gd name="T5" fmla="*/ 115 h 194"/>
                  <a:gd name="T6" fmla="*/ 262 w 304"/>
                  <a:gd name="T7" fmla="*/ 101 h 194"/>
                  <a:gd name="T8" fmla="*/ 237 w 304"/>
                  <a:gd name="T9" fmla="*/ 87 h 194"/>
                  <a:gd name="T10" fmla="*/ 216 w 304"/>
                  <a:gd name="T11" fmla="*/ 70 h 194"/>
                  <a:gd name="T12" fmla="*/ 207 w 304"/>
                  <a:gd name="T13" fmla="*/ 52 h 194"/>
                  <a:gd name="T14" fmla="*/ 197 w 304"/>
                  <a:gd name="T15" fmla="*/ 40 h 194"/>
                  <a:gd name="T16" fmla="*/ 167 w 304"/>
                  <a:gd name="T17" fmla="*/ 36 h 194"/>
                  <a:gd name="T18" fmla="*/ 158 w 304"/>
                  <a:gd name="T19" fmla="*/ 12 h 194"/>
                  <a:gd name="T20" fmla="*/ 141 w 304"/>
                  <a:gd name="T21" fmla="*/ 7 h 194"/>
                  <a:gd name="T22" fmla="*/ 127 w 304"/>
                  <a:gd name="T23" fmla="*/ 3 h 194"/>
                  <a:gd name="T24" fmla="*/ 118 w 304"/>
                  <a:gd name="T25" fmla="*/ 7 h 194"/>
                  <a:gd name="T26" fmla="*/ 111 w 304"/>
                  <a:gd name="T27" fmla="*/ 17 h 194"/>
                  <a:gd name="T28" fmla="*/ 95 w 304"/>
                  <a:gd name="T29" fmla="*/ 26 h 194"/>
                  <a:gd name="T30" fmla="*/ 88 w 304"/>
                  <a:gd name="T31" fmla="*/ 38 h 194"/>
                  <a:gd name="T32" fmla="*/ 74 w 304"/>
                  <a:gd name="T33" fmla="*/ 33 h 194"/>
                  <a:gd name="T34" fmla="*/ 58 w 304"/>
                  <a:gd name="T35" fmla="*/ 31 h 194"/>
                  <a:gd name="T36" fmla="*/ 32 w 304"/>
                  <a:gd name="T37" fmla="*/ 10 h 194"/>
                  <a:gd name="T38" fmla="*/ 11 w 304"/>
                  <a:gd name="T39" fmla="*/ 21 h 194"/>
                  <a:gd name="T40" fmla="*/ 20 w 304"/>
                  <a:gd name="T41" fmla="*/ 17 h 194"/>
                  <a:gd name="T42" fmla="*/ 37 w 304"/>
                  <a:gd name="T43" fmla="*/ 38 h 194"/>
                  <a:gd name="T44" fmla="*/ 46 w 304"/>
                  <a:gd name="T45" fmla="*/ 50 h 194"/>
                  <a:gd name="T46" fmla="*/ 25 w 304"/>
                  <a:gd name="T47" fmla="*/ 54 h 194"/>
                  <a:gd name="T48" fmla="*/ 7 w 304"/>
                  <a:gd name="T49" fmla="*/ 54 h 194"/>
                  <a:gd name="T50" fmla="*/ 11 w 304"/>
                  <a:gd name="T51" fmla="*/ 73 h 194"/>
                  <a:gd name="T52" fmla="*/ 11 w 304"/>
                  <a:gd name="T53" fmla="*/ 84 h 194"/>
                  <a:gd name="T54" fmla="*/ 23 w 304"/>
                  <a:gd name="T55" fmla="*/ 89 h 194"/>
                  <a:gd name="T56" fmla="*/ 27 w 304"/>
                  <a:gd name="T57" fmla="*/ 108 h 194"/>
                  <a:gd name="T58" fmla="*/ 27 w 304"/>
                  <a:gd name="T59" fmla="*/ 136 h 194"/>
                  <a:gd name="T60" fmla="*/ 46 w 304"/>
                  <a:gd name="T61" fmla="*/ 131 h 194"/>
                  <a:gd name="T62" fmla="*/ 65 w 304"/>
                  <a:gd name="T63" fmla="*/ 119 h 194"/>
                  <a:gd name="T64" fmla="*/ 79 w 304"/>
                  <a:gd name="T65" fmla="*/ 117 h 194"/>
                  <a:gd name="T66" fmla="*/ 104 w 304"/>
                  <a:gd name="T67" fmla="*/ 117 h 194"/>
                  <a:gd name="T68" fmla="*/ 120 w 304"/>
                  <a:gd name="T69" fmla="*/ 124 h 194"/>
                  <a:gd name="T70" fmla="*/ 130 w 304"/>
                  <a:gd name="T71" fmla="*/ 129 h 194"/>
                  <a:gd name="T72" fmla="*/ 148 w 304"/>
                  <a:gd name="T73" fmla="*/ 136 h 194"/>
                  <a:gd name="T74" fmla="*/ 158 w 304"/>
                  <a:gd name="T75" fmla="*/ 143 h 194"/>
                  <a:gd name="T76" fmla="*/ 172 w 304"/>
                  <a:gd name="T77" fmla="*/ 154 h 194"/>
                  <a:gd name="T78" fmla="*/ 188 w 304"/>
                  <a:gd name="T79" fmla="*/ 157 h 194"/>
                  <a:gd name="T80" fmla="*/ 190 w 304"/>
                  <a:gd name="T81" fmla="*/ 182 h 194"/>
                  <a:gd name="T82" fmla="*/ 195 w 304"/>
                  <a:gd name="T83" fmla="*/ 182 h 194"/>
                  <a:gd name="T84" fmla="*/ 211 w 304"/>
                  <a:gd name="T85" fmla="*/ 187 h 194"/>
                  <a:gd name="T86" fmla="*/ 230 w 304"/>
                  <a:gd name="T87" fmla="*/ 180 h 194"/>
                  <a:gd name="T88" fmla="*/ 260 w 304"/>
                  <a:gd name="T89" fmla="*/ 164 h 194"/>
                  <a:gd name="T90" fmla="*/ 272 w 304"/>
                  <a:gd name="T91" fmla="*/ 143 h 194"/>
                  <a:gd name="T92" fmla="*/ 288 w 304"/>
                  <a:gd name="T93" fmla="*/ 131 h 194"/>
                  <a:gd name="T94" fmla="*/ 304 w 304"/>
                  <a:gd name="T95" fmla="*/ 136 h 194"/>
                  <a:gd name="T96" fmla="*/ 302 w 304"/>
                  <a:gd name="T97" fmla="*/ 122 h 194"/>
                  <a:gd name="T98" fmla="*/ 302 w 304"/>
                  <a:gd name="T99" fmla="*/ 12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4" h="194">
                    <a:moveTo>
                      <a:pt x="302" y="122"/>
                    </a:moveTo>
                    <a:lnTo>
                      <a:pt x="302" y="122"/>
                    </a:lnTo>
                    <a:cubicBezTo>
                      <a:pt x="302" y="122"/>
                      <a:pt x="288" y="115"/>
                      <a:pt x="283" y="115"/>
                    </a:cubicBezTo>
                    <a:cubicBezTo>
                      <a:pt x="279" y="115"/>
                      <a:pt x="269" y="103"/>
                      <a:pt x="262" y="101"/>
                    </a:cubicBezTo>
                    <a:cubicBezTo>
                      <a:pt x="253" y="98"/>
                      <a:pt x="241" y="91"/>
                      <a:pt x="237" y="87"/>
                    </a:cubicBezTo>
                    <a:cubicBezTo>
                      <a:pt x="234" y="80"/>
                      <a:pt x="218" y="75"/>
                      <a:pt x="216" y="70"/>
                    </a:cubicBezTo>
                    <a:cubicBezTo>
                      <a:pt x="213" y="66"/>
                      <a:pt x="211" y="59"/>
                      <a:pt x="207" y="52"/>
                    </a:cubicBezTo>
                    <a:cubicBezTo>
                      <a:pt x="202" y="47"/>
                      <a:pt x="202" y="40"/>
                      <a:pt x="197" y="40"/>
                    </a:cubicBezTo>
                    <a:cubicBezTo>
                      <a:pt x="193" y="38"/>
                      <a:pt x="167" y="40"/>
                      <a:pt x="167" y="36"/>
                    </a:cubicBezTo>
                    <a:cubicBezTo>
                      <a:pt x="167" y="31"/>
                      <a:pt x="165" y="14"/>
                      <a:pt x="158" y="12"/>
                    </a:cubicBezTo>
                    <a:cubicBezTo>
                      <a:pt x="153" y="12"/>
                      <a:pt x="146" y="10"/>
                      <a:pt x="141" y="7"/>
                    </a:cubicBezTo>
                    <a:cubicBezTo>
                      <a:pt x="139" y="3"/>
                      <a:pt x="130" y="0"/>
                      <a:pt x="127" y="3"/>
                    </a:cubicBezTo>
                    <a:cubicBezTo>
                      <a:pt x="125" y="5"/>
                      <a:pt x="120" y="7"/>
                      <a:pt x="118" y="7"/>
                    </a:cubicBezTo>
                    <a:cubicBezTo>
                      <a:pt x="116" y="7"/>
                      <a:pt x="118" y="17"/>
                      <a:pt x="111" y="17"/>
                    </a:cubicBezTo>
                    <a:cubicBezTo>
                      <a:pt x="104" y="14"/>
                      <a:pt x="95" y="21"/>
                      <a:pt x="95" y="26"/>
                    </a:cubicBezTo>
                    <a:cubicBezTo>
                      <a:pt x="95" y="31"/>
                      <a:pt x="97" y="38"/>
                      <a:pt x="88" y="38"/>
                    </a:cubicBezTo>
                    <a:cubicBezTo>
                      <a:pt x="83" y="38"/>
                      <a:pt x="79" y="36"/>
                      <a:pt x="74" y="33"/>
                    </a:cubicBezTo>
                    <a:cubicBezTo>
                      <a:pt x="72" y="36"/>
                      <a:pt x="65" y="40"/>
                      <a:pt x="58" y="31"/>
                    </a:cubicBezTo>
                    <a:cubicBezTo>
                      <a:pt x="51" y="19"/>
                      <a:pt x="39" y="10"/>
                      <a:pt x="32" y="10"/>
                    </a:cubicBezTo>
                    <a:cubicBezTo>
                      <a:pt x="27" y="10"/>
                      <a:pt x="7" y="10"/>
                      <a:pt x="11" y="21"/>
                    </a:cubicBezTo>
                    <a:cubicBezTo>
                      <a:pt x="11" y="19"/>
                      <a:pt x="16" y="17"/>
                      <a:pt x="20" y="17"/>
                    </a:cubicBezTo>
                    <a:cubicBezTo>
                      <a:pt x="37" y="19"/>
                      <a:pt x="30" y="36"/>
                      <a:pt x="37" y="38"/>
                    </a:cubicBezTo>
                    <a:cubicBezTo>
                      <a:pt x="46" y="38"/>
                      <a:pt x="55" y="50"/>
                      <a:pt x="46" y="50"/>
                    </a:cubicBezTo>
                    <a:cubicBezTo>
                      <a:pt x="39" y="50"/>
                      <a:pt x="32" y="57"/>
                      <a:pt x="25" y="54"/>
                    </a:cubicBezTo>
                    <a:cubicBezTo>
                      <a:pt x="18" y="52"/>
                      <a:pt x="9" y="45"/>
                      <a:pt x="7" y="54"/>
                    </a:cubicBezTo>
                    <a:cubicBezTo>
                      <a:pt x="4" y="63"/>
                      <a:pt x="0" y="73"/>
                      <a:pt x="11" y="73"/>
                    </a:cubicBezTo>
                    <a:cubicBezTo>
                      <a:pt x="20" y="70"/>
                      <a:pt x="18" y="77"/>
                      <a:pt x="11" y="84"/>
                    </a:cubicBezTo>
                    <a:cubicBezTo>
                      <a:pt x="4" y="91"/>
                      <a:pt x="23" y="84"/>
                      <a:pt x="23" y="89"/>
                    </a:cubicBezTo>
                    <a:cubicBezTo>
                      <a:pt x="25" y="96"/>
                      <a:pt x="30" y="96"/>
                      <a:pt x="27" y="108"/>
                    </a:cubicBezTo>
                    <a:lnTo>
                      <a:pt x="27" y="136"/>
                    </a:lnTo>
                    <a:cubicBezTo>
                      <a:pt x="34" y="136"/>
                      <a:pt x="44" y="136"/>
                      <a:pt x="46" y="131"/>
                    </a:cubicBezTo>
                    <a:cubicBezTo>
                      <a:pt x="48" y="129"/>
                      <a:pt x="58" y="119"/>
                      <a:pt x="65" y="119"/>
                    </a:cubicBezTo>
                    <a:cubicBezTo>
                      <a:pt x="69" y="119"/>
                      <a:pt x="76" y="122"/>
                      <a:pt x="79" y="117"/>
                    </a:cubicBezTo>
                    <a:cubicBezTo>
                      <a:pt x="83" y="112"/>
                      <a:pt x="102" y="115"/>
                      <a:pt x="104" y="117"/>
                    </a:cubicBezTo>
                    <a:cubicBezTo>
                      <a:pt x="106" y="122"/>
                      <a:pt x="118" y="124"/>
                      <a:pt x="120" y="124"/>
                    </a:cubicBezTo>
                    <a:cubicBezTo>
                      <a:pt x="123" y="124"/>
                      <a:pt x="123" y="131"/>
                      <a:pt x="130" y="129"/>
                    </a:cubicBezTo>
                    <a:cubicBezTo>
                      <a:pt x="137" y="129"/>
                      <a:pt x="148" y="131"/>
                      <a:pt x="148" y="136"/>
                    </a:cubicBezTo>
                    <a:cubicBezTo>
                      <a:pt x="148" y="138"/>
                      <a:pt x="153" y="143"/>
                      <a:pt x="158" y="143"/>
                    </a:cubicBezTo>
                    <a:cubicBezTo>
                      <a:pt x="162" y="143"/>
                      <a:pt x="167" y="154"/>
                      <a:pt x="172" y="154"/>
                    </a:cubicBezTo>
                    <a:cubicBezTo>
                      <a:pt x="176" y="154"/>
                      <a:pt x="188" y="154"/>
                      <a:pt x="188" y="157"/>
                    </a:cubicBezTo>
                    <a:cubicBezTo>
                      <a:pt x="188" y="159"/>
                      <a:pt x="188" y="175"/>
                      <a:pt x="190" y="182"/>
                    </a:cubicBezTo>
                    <a:lnTo>
                      <a:pt x="195" y="182"/>
                    </a:lnTo>
                    <a:cubicBezTo>
                      <a:pt x="197" y="185"/>
                      <a:pt x="209" y="182"/>
                      <a:pt x="211" y="187"/>
                    </a:cubicBezTo>
                    <a:cubicBezTo>
                      <a:pt x="211" y="194"/>
                      <a:pt x="230" y="189"/>
                      <a:pt x="230" y="180"/>
                    </a:cubicBezTo>
                    <a:cubicBezTo>
                      <a:pt x="227" y="171"/>
                      <a:pt x="255" y="171"/>
                      <a:pt x="260" y="164"/>
                    </a:cubicBezTo>
                    <a:cubicBezTo>
                      <a:pt x="262" y="154"/>
                      <a:pt x="265" y="141"/>
                      <a:pt x="272" y="143"/>
                    </a:cubicBezTo>
                    <a:cubicBezTo>
                      <a:pt x="279" y="145"/>
                      <a:pt x="283" y="131"/>
                      <a:pt x="288" y="131"/>
                    </a:cubicBezTo>
                    <a:cubicBezTo>
                      <a:pt x="292" y="134"/>
                      <a:pt x="297" y="136"/>
                      <a:pt x="304" y="136"/>
                    </a:cubicBezTo>
                    <a:lnTo>
                      <a:pt x="302" y="122"/>
                    </a:lnTo>
                    <a:lnTo>
                      <a:pt x="302" y="12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86" name="Freeform 517">
                <a:extLst>
                  <a:ext uri="{FF2B5EF4-FFF2-40B4-BE49-F238E27FC236}">
                    <a16:creationId xmlns:a16="http://schemas.microsoft.com/office/drawing/2014/main" id="{FFDC64BB-7588-2E26-46AF-8202F7CB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773"/>
                <a:ext cx="183" cy="117"/>
              </a:xfrm>
              <a:custGeom>
                <a:avLst/>
                <a:gdLst>
                  <a:gd name="T0" fmla="*/ 302 w 304"/>
                  <a:gd name="T1" fmla="*/ 122 h 194"/>
                  <a:gd name="T2" fmla="*/ 302 w 304"/>
                  <a:gd name="T3" fmla="*/ 122 h 194"/>
                  <a:gd name="T4" fmla="*/ 283 w 304"/>
                  <a:gd name="T5" fmla="*/ 115 h 194"/>
                  <a:gd name="T6" fmla="*/ 262 w 304"/>
                  <a:gd name="T7" fmla="*/ 101 h 194"/>
                  <a:gd name="T8" fmla="*/ 237 w 304"/>
                  <a:gd name="T9" fmla="*/ 87 h 194"/>
                  <a:gd name="T10" fmla="*/ 216 w 304"/>
                  <a:gd name="T11" fmla="*/ 70 h 194"/>
                  <a:gd name="T12" fmla="*/ 207 w 304"/>
                  <a:gd name="T13" fmla="*/ 52 h 194"/>
                  <a:gd name="T14" fmla="*/ 197 w 304"/>
                  <a:gd name="T15" fmla="*/ 40 h 194"/>
                  <a:gd name="T16" fmla="*/ 167 w 304"/>
                  <a:gd name="T17" fmla="*/ 36 h 194"/>
                  <a:gd name="T18" fmla="*/ 158 w 304"/>
                  <a:gd name="T19" fmla="*/ 12 h 194"/>
                  <a:gd name="T20" fmla="*/ 141 w 304"/>
                  <a:gd name="T21" fmla="*/ 7 h 194"/>
                  <a:gd name="T22" fmla="*/ 127 w 304"/>
                  <a:gd name="T23" fmla="*/ 3 h 194"/>
                  <a:gd name="T24" fmla="*/ 118 w 304"/>
                  <a:gd name="T25" fmla="*/ 7 h 194"/>
                  <a:gd name="T26" fmla="*/ 111 w 304"/>
                  <a:gd name="T27" fmla="*/ 17 h 194"/>
                  <a:gd name="T28" fmla="*/ 95 w 304"/>
                  <a:gd name="T29" fmla="*/ 26 h 194"/>
                  <a:gd name="T30" fmla="*/ 88 w 304"/>
                  <a:gd name="T31" fmla="*/ 38 h 194"/>
                  <a:gd name="T32" fmla="*/ 74 w 304"/>
                  <a:gd name="T33" fmla="*/ 33 h 194"/>
                  <a:gd name="T34" fmla="*/ 58 w 304"/>
                  <a:gd name="T35" fmla="*/ 31 h 194"/>
                  <a:gd name="T36" fmla="*/ 32 w 304"/>
                  <a:gd name="T37" fmla="*/ 10 h 194"/>
                  <a:gd name="T38" fmla="*/ 11 w 304"/>
                  <a:gd name="T39" fmla="*/ 21 h 194"/>
                  <a:gd name="T40" fmla="*/ 20 w 304"/>
                  <a:gd name="T41" fmla="*/ 17 h 194"/>
                  <a:gd name="T42" fmla="*/ 37 w 304"/>
                  <a:gd name="T43" fmla="*/ 38 h 194"/>
                  <a:gd name="T44" fmla="*/ 46 w 304"/>
                  <a:gd name="T45" fmla="*/ 50 h 194"/>
                  <a:gd name="T46" fmla="*/ 25 w 304"/>
                  <a:gd name="T47" fmla="*/ 54 h 194"/>
                  <a:gd name="T48" fmla="*/ 7 w 304"/>
                  <a:gd name="T49" fmla="*/ 54 h 194"/>
                  <a:gd name="T50" fmla="*/ 11 w 304"/>
                  <a:gd name="T51" fmla="*/ 73 h 194"/>
                  <a:gd name="T52" fmla="*/ 11 w 304"/>
                  <a:gd name="T53" fmla="*/ 84 h 194"/>
                  <a:gd name="T54" fmla="*/ 23 w 304"/>
                  <a:gd name="T55" fmla="*/ 89 h 194"/>
                  <a:gd name="T56" fmla="*/ 27 w 304"/>
                  <a:gd name="T57" fmla="*/ 108 h 194"/>
                  <a:gd name="T58" fmla="*/ 27 w 304"/>
                  <a:gd name="T59" fmla="*/ 136 h 194"/>
                  <a:gd name="T60" fmla="*/ 46 w 304"/>
                  <a:gd name="T61" fmla="*/ 131 h 194"/>
                  <a:gd name="T62" fmla="*/ 65 w 304"/>
                  <a:gd name="T63" fmla="*/ 119 h 194"/>
                  <a:gd name="T64" fmla="*/ 79 w 304"/>
                  <a:gd name="T65" fmla="*/ 117 h 194"/>
                  <a:gd name="T66" fmla="*/ 104 w 304"/>
                  <a:gd name="T67" fmla="*/ 117 h 194"/>
                  <a:gd name="T68" fmla="*/ 120 w 304"/>
                  <a:gd name="T69" fmla="*/ 124 h 194"/>
                  <a:gd name="T70" fmla="*/ 130 w 304"/>
                  <a:gd name="T71" fmla="*/ 129 h 194"/>
                  <a:gd name="T72" fmla="*/ 148 w 304"/>
                  <a:gd name="T73" fmla="*/ 136 h 194"/>
                  <a:gd name="T74" fmla="*/ 158 w 304"/>
                  <a:gd name="T75" fmla="*/ 143 h 194"/>
                  <a:gd name="T76" fmla="*/ 172 w 304"/>
                  <a:gd name="T77" fmla="*/ 154 h 194"/>
                  <a:gd name="T78" fmla="*/ 188 w 304"/>
                  <a:gd name="T79" fmla="*/ 157 h 194"/>
                  <a:gd name="T80" fmla="*/ 190 w 304"/>
                  <a:gd name="T81" fmla="*/ 182 h 194"/>
                  <a:gd name="T82" fmla="*/ 195 w 304"/>
                  <a:gd name="T83" fmla="*/ 182 h 194"/>
                  <a:gd name="T84" fmla="*/ 211 w 304"/>
                  <a:gd name="T85" fmla="*/ 187 h 194"/>
                  <a:gd name="T86" fmla="*/ 230 w 304"/>
                  <a:gd name="T87" fmla="*/ 180 h 194"/>
                  <a:gd name="T88" fmla="*/ 260 w 304"/>
                  <a:gd name="T89" fmla="*/ 164 h 194"/>
                  <a:gd name="T90" fmla="*/ 272 w 304"/>
                  <a:gd name="T91" fmla="*/ 143 h 194"/>
                  <a:gd name="T92" fmla="*/ 288 w 304"/>
                  <a:gd name="T93" fmla="*/ 131 h 194"/>
                  <a:gd name="T94" fmla="*/ 304 w 304"/>
                  <a:gd name="T95" fmla="*/ 136 h 194"/>
                  <a:gd name="T96" fmla="*/ 302 w 304"/>
                  <a:gd name="T97" fmla="*/ 12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4" h="194">
                    <a:moveTo>
                      <a:pt x="302" y="122"/>
                    </a:moveTo>
                    <a:lnTo>
                      <a:pt x="302" y="122"/>
                    </a:lnTo>
                    <a:cubicBezTo>
                      <a:pt x="302" y="122"/>
                      <a:pt x="288" y="115"/>
                      <a:pt x="283" y="115"/>
                    </a:cubicBezTo>
                    <a:cubicBezTo>
                      <a:pt x="279" y="115"/>
                      <a:pt x="269" y="103"/>
                      <a:pt x="262" y="101"/>
                    </a:cubicBezTo>
                    <a:cubicBezTo>
                      <a:pt x="253" y="98"/>
                      <a:pt x="241" y="91"/>
                      <a:pt x="237" y="87"/>
                    </a:cubicBezTo>
                    <a:cubicBezTo>
                      <a:pt x="234" y="80"/>
                      <a:pt x="218" y="75"/>
                      <a:pt x="216" y="70"/>
                    </a:cubicBezTo>
                    <a:cubicBezTo>
                      <a:pt x="213" y="66"/>
                      <a:pt x="211" y="59"/>
                      <a:pt x="207" y="52"/>
                    </a:cubicBezTo>
                    <a:cubicBezTo>
                      <a:pt x="202" y="47"/>
                      <a:pt x="202" y="40"/>
                      <a:pt x="197" y="40"/>
                    </a:cubicBezTo>
                    <a:cubicBezTo>
                      <a:pt x="193" y="38"/>
                      <a:pt x="167" y="40"/>
                      <a:pt x="167" y="36"/>
                    </a:cubicBezTo>
                    <a:cubicBezTo>
                      <a:pt x="167" y="31"/>
                      <a:pt x="165" y="14"/>
                      <a:pt x="158" y="12"/>
                    </a:cubicBezTo>
                    <a:cubicBezTo>
                      <a:pt x="153" y="12"/>
                      <a:pt x="146" y="10"/>
                      <a:pt x="141" y="7"/>
                    </a:cubicBezTo>
                    <a:cubicBezTo>
                      <a:pt x="139" y="3"/>
                      <a:pt x="130" y="0"/>
                      <a:pt x="127" y="3"/>
                    </a:cubicBezTo>
                    <a:cubicBezTo>
                      <a:pt x="125" y="5"/>
                      <a:pt x="120" y="7"/>
                      <a:pt x="118" y="7"/>
                    </a:cubicBezTo>
                    <a:cubicBezTo>
                      <a:pt x="116" y="7"/>
                      <a:pt x="118" y="17"/>
                      <a:pt x="111" y="17"/>
                    </a:cubicBezTo>
                    <a:cubicBezTo>
                      <a:pt x="104" y="14"/>
                      <a:pt x="95" y="21"/>
                      <a:pt x="95" y="26"/>
                    </a:cubicBezTo>
                    <a:cubicBezTo>
                      <a:pt x="95" y="31"/>
                      <a:pt x="97" y="38"/>
                      <a:pt x="88" y="38"/>
                    </a:cubicBezTo>
                    <a:cubicBezTo>
                      <a:pt x="83" y="38"/>
                      <a:pt x="79" y="36"/>
                      <a:pt x="74" y="33"/>
                    </a:cubicBezTo>
                    <a:cubicBezTo>
                      <a:pt x="72" y="36"/>
                      <a:pt x="65" y="40"/>
                      <a:pt x="58" y="31"/>
                    </a:cubicBezTo>
                    <a:cubicBezTo>
                      <a:pt x="51" y="19"/>
                      <a:pt x="39" y="10"/>
                      <a:pt x="32" y="10"/>
                    </a:cubicBezTo>
                    <a:cubicBezTo>
                      <a:pt x="27" y="10"/>
                      <a:pt x="7" y="10"/>
                      <a:pt x="11" y="21"/>
                    </a:cubicBezTo>
                    <a:cubicBezTo>
                      <a:pt x="11" y="19"/>
                      <a:pt x="16" y="17"/>
                      <a:pt x="20" y="17"/>
                    </a:cubicBezTo>
                    <a:cubicBezTo>
                      <a:pt x="37" y="19"/>
                      <a:pt x="30" y="36"/>
                      <a:pt x="37" y="38"/>
                    </a:cubicBezTo>
                    <a:cubicBezTo>
                      <a:pt x="46" y="38"/>
                      <a:pt x="55" y="50"/>
                      <a:pt x="46" y="50"/>
                    </a:cubicBezTo>
                    <a:cubicBezTo>
                      <a:pt x="39" y="50"/>
                      <a:pt x="32" y="57"/>
                      <a:pt x="25" y="54"/>
                    </a:cubicBezTo>
                    <a:cubicBezTo>
                      <a:pt x="18" y="52"/>
                      <a:pt x="9" y="45"/>
                      <a:pt x="7" y="54"/>
                    </a:cubicBezTo>
                    <a:cubicBezTo>
                      <a:pt x="4" y="63"/>
                      <a:pt x="0" y="73"/>
                      <a:pt x="11" y="73"/>
                    </a:cubicBezTo>
                    <a:cubicBezTo>
                      <a:pt x="20" y="70"/>
                      <a:pt x="18" y="77"/>
                      <a:pt x="11" y="84"/>
                    </a:cubicBezTo>
                    <a:cubicBezTo>
                      <a:pt x="4" y="91"/>
                      <a:pt x="23" y="84"/>
                      <a:pt x="23" y="89"/>
                    </a:cubicBezTo>
                    <a:cubicBezTo>
                      <a:pt x="25" y="96"/>
                      <a:pt x="30" y="96"/>
                      <a:pt x="27" y="108"/>
                    </a:cubicBezTo>
                    <a:lnTo>
                      <a:pt x="27" y="136"/>
                    </a:lnTo>
                    <a:cubicBezTo>
                      <a:pt x="34" y="136"/>
                      <a:pt x="44" y="136"/>
                      <a:pt x="46" y="131"/>
                    </a:cubicBezTo>
                    <a:cubicBezTo>
                      <a:pt x="48" y="129"/>
                      <a:pt x="58" y="119"/>
                      <a:pt x="65" y="119"/>
                    </a:cubicBezTo>
                    <a:cubicBezTo>
                      <a:pt x="69" y="119"/>
                      <a:pt x="76" y="122"/>
                      <a:pt x="79" y="117"/>
                    </a:cubicBezTo>
                    <a:cubicBezTo>
                      <a:pt x="83" y="112"/>
                      <a:pt x="102" y="115"/>
                      <a:pt x="104" y="117"/>
                    </a:cubicBezTo>
                    <a:cubicBezTo>
                      <a:pt x="106" y="122"/>
                      <a:pt x="118" y="124"/>
                      <a:pt x="120" y="124"/>
                    </a:cubicBezTo>
                    <a:cubicBezTo>
                      <a:pt x="123" y="124"/>
                      <a:pt x="123" y="131"/>
                      <a:pt x="130" y="129"/>
                    </a:cubicBezTo>
                    <a:cubicBezTo>
                      <a:pt x="137" y="129"/>
                      <a:pt x="148" y="131"/>
                      <a:pt x="148" y="136"/>
                    </a:cubicBezTo>
                    <a:cubicBezTo>
                      <a:pt x="148" y="138"/>
                      <a:pt x="153" y="143"/>
                      <a:pt x="158" y="143"/>
                    </a:cubicBezTo>
                    <a:cubicBezTo>
                      <a:pt x="162" y="143"/>
                      <a:pt x="167" y="154"/>
                      <a:pt x="172" y="154"/>
                    </a:cubicBezTo>
                    <a:cubicBezTo>
                      <a:pt x="176" y="154"/>
                      <a:pt x="188" y="154"/>
                      <a:pt x="188" y="157"/>
                    </a:cubicBezTo>
                    <a:cubicBezTo>
                      <a:pt x="188" y="159"/>
                      <a:pt x="188" y="175"/>
                      <a:pt x="190" y="182"/>
                    </a:cubicBezTo>
                    <a:lnTo>
                      <a:pt x="195" y="182"/>
                    </a:lnTo>
                    <a:cubicBezTo>
                      <a:pt x="197" y="185"/>
                      <a:pt x="209" y="182"/>
                      <a:pt x="211" y="187"/>
                    </a:cubicBezTo>
                    <a:cubicBezTo>
                      <a:pt x="211" y="194"/>
                      <a:pt x="230" y="189"/>
                      <a:pt x="230" y="180"/>
                    </a:cubicBezTo>
                    <a:cubicBezTo>
                      <a:pt x="227" y="171"/>
                      <a:pt x="255" y="171"/>
                      <a:pt x="260" y="164"/>
                    </a:cubicBezTo>
                    <a:cubicBezTo>
                      <a:pt x="262" y="154"/>
                      <a:pt x="265" y="141"/>
                      <a:pt x="272" y="143"/>
                    </a:cubicBezTo>
                    <a:cubicBezTo>
                      <a:pt x="279" y="145"/>
                      <a:pt x="283" y="131"/>
                      <a:pt x="288" y="131"/>
                    </a:cubicBezTo>
                    <a:cubicBezTo>
                      <a:pt x="292" y="134"/>
                      <a:pt x="297" y="136"/>
                      <a:pt x="304" y="136"/>
                    </a:cubicBezTo>
                    <a:lnTo>
                      <a:pt x="302" y="122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87" name="Freeform 518">
                <a:extLst>
                  <a:ext uri="{FF2B5EF4-FFF2-40B4-BE49-F238E27FC236}">
                    <a16:creationId xmlns:a16="http://schemas.microsoft.com/office/drawing/2014/main" id="{F15DEA5C-1EE2-0B62-542C-B1D07ACC7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773"/>
                <a:ext cx="183" cy="117"/>
              </a:xfrm>
              <a:custGeom>
                <a:avLst/>
                <a:gdLst>
                  <a:gd name="T0" fmla="*/ 302 w 304"/>
                  <a:gd name="T1" fmla="*/ 122 h 194"/>
                  <a:gd name="T2" fmla="*/ 302 w 304"/>
                  <a:gd name="T3" fmla="*/ 122 h 194"/>
                  <a:gd name="T4" fmla="*/ 283 w 304"/>
                  <a:gd name="T5" fmla="*/ 115 h 194"/>
                  <a:gd name="T6" fmla="*/ 262 w 304"/>
                  <a:gd name="T7" fmla="*/ 101 h 194"/>
                  <a:gd name="T8" fmla="*/ 237 w 304"/>
                  <a:gd name="T9" fmla="*/ 87 h 194"/>
                  <a:gd name="T10" fmla="*/ 216 w 304"/>
                  <a:gd name="T11" fmla="*/ 70 h 194"/>
                  <a:gd name="T12" fmla="*/ 207 w 304"/>
                  <a:gd name="T13" fmla="*/ 52 h 194"/>
                  <a:gd name="T14" fmla="*/ 197 w 304"/>
                  <a:gd name="T15" fmla="*/ 40 h 194"/>
                  <a:gd name="T16" fmla="*/ 167 w 304"/>
                  <a:gd name="T17" fmla="*/ 36 h 194"/>
                  <a:gd name="T18" fmla="*/ 158 w 304"/>
                  <a:gd name="T19" fmla="*/ 12 h 194"/>
                  <a:gd name="T20" fmla="*/ 141 w 304"/>
                  <a:gd name="T21" fmla="*/ 7 h 194"/>
                  <a:gd name="T22" fmla="*/ 127 w 304"/>
                  <a:gd name="T23" fmla="*/ 3 h 194"/>
                  <a:gd name="T24" fmla="*/ 118 w 304"/>
                  <a:gd name="T25" fmla="*/ 7 h 194"/>
                  <a:gd name="T26" fmla="*/ 111 w 304"/>
                  <a:gd name="T27" fmla="*/ 17 h 194"/>
                  <a:gd name="T28" fmla="*/ 95 w 304"/>
                  <a:gd name="T29" fmla="*/ 26 h 194"/>
                  <a:gd name="T30" fmla="*/ 88 w 304"/>
                  <a:gd name="T31" fmla="*/ 38 h 194"/>
                  <a:gd name="T32" fmla="*/ 74 w 304"/>
                  <a:gd name="T33" fmla="*/ 33 h 194"/>
                  <a:gd name="T34" fmla="*/ 58 w 304"/>
                  <a:gd name="T35" fmla="*/ 31 h 194"/>
                  <a:gd name="T36" fmla="*/ 32 w 304"/>
                  <a:gd name="T37" fmla="*/ 10 h 194"/>
                  <a:gd name="T38" fmla="*/ 11 w 304"/>
                  <a:gd name="T39" fmla="*/ 21 h 194"/>
                  <a:gd name="T40" fmla="*/ 20 w 304"/>
                  <a:gd name="T41" fmla="*/ 17 h 194"/>
                  <a:gd name="T42" fmla="*/ 37 w 304"/>
                  <a:gd name="T43" fmla="*/ 38 h 194"/>
                  <a:gd name="T44" fmla="*/ 46 w 304"/>
                  <a:gd name="T45" fmla="*/ 50 h 194"/>
                  <a:gd name="T46" fmla="*/ 25 w 304"/>
                  <a:gd name="T47" fmla="*/ 54 h 194"/>
                  <a:gd name="T48" fmla="*/ 7 w 304"/>
                  <a:gd name="T49" fmla="*/ 54 h 194"/>
                  <a:gd name="T50" fmla="*/ 11 w 304"/>
                  <a:gd name="T51" fmla="*/ 73 h 194"/>
                  <a:gd name="T52" fmla="*/ 11 w 304"/>
                  <a:gd name="T53" fmla="*/ 84 h 194"/>
                  <a:gd name="T54" fmla="*/ 23 w 304"/>
                  <a:gd name="T55" fmla="*/ 89 h 194"/>
                  <a:gd name="T56" fmla="*/ 27 w 304"/>
                  <a:gd name="T57" fmla="*/ 108 h 194"/>
                  <a:gd name="T58" fmla="*/ 27 w 304"/>
                  <a:gd name="T59" fmla="*/ 136 h 194"/>
                  <a:gd name="T60" fmla="*/ 46 w 304"/>
                  <a:gd name="T61" fmla="*/ 131 h 194"/>
                  <a:gd name="T62" fmla="*/ 65 w 304"/>
                  <a:gd name="T63" fmla="*/ 119 h 194"/>
                  <a:gd name="T64" fmla="*/ 79 w 304"/>
                  <a:gd name="T65" fmla="*/ 117 h 194"/>
                  <a:gd name="T66" fmla="*/ 104 w 304"/>
                  <a:gd name="T67" fmla="*/ 117 h 194"/>
                  <a:gd name="T68" fmla="*/ 120 w 304"/>
                  <a:gd name="T69" fmla="*/ 124 h 194"/>
                  <a:gd name="T70" fmla="*/ 130 w 304"/>
                  <a:gd name="T71" fmla="*/ 129 h 194"/>
                  <a:gd name="T72" fmla="*/ 148 w 304"/>
                  <a:gd name="T73" fmla="*/ 136 h 194"/>
                  <a:gd name="T74" fmla="*/ 158 w 304"/>
                  <a:gd name="T75" fmla="*/ 143 h 194"/>
                  <a:gd name="T76" fmla="*/ 172 w 304"/>
                  <a:gd name="T77" fmla="*/ 154 h 194"/>
                  <a:gd name="T78" fmla="*/ 188 w 304"/>
                  <a:gd name="T79" fmla="*/ 157 h 194"/>
                  <a:gd name="T80" fmla="*/ 190 w 304"/>
                  <a:gd name="T81" fmla="*/ 182 h 194"/>
                  <a:gd name="T82" fmla="*/ 195 w 304"/>
                  <a:gd name="T83" fmla="*/ 182 h 194"/>
                  <a:gd name="T84" fmla="*/ 211 w 304"/>
                  <a:gd name="T85" fmla="*/ 187 h 194"/>
                  <a:gd name="T86" fmla="*/ 230 w 304"/>
                  <a:gd name="T87" fmla="*/ 180 h 194"/>
                  <a:gd name="T88" fmla="*/ 260 w 304"/>
                  <a:gd name="T89" fmla="*/ 164 h 194"/>
                  <a:gd name="T90" fmla="*/ 272 w 304"/>
                  <a:gd name="T91" fmla="*/ 143 h 194"/>
                  <a:gd name="T92" fmla="*/ 288 w 304"/>
                  <a:gd name="T93" fmla="*/ 131 h 194"/>
                  <a:gd name="T94" fmla="*/ 304 w 304"/>
                  <a:gd name="T95" fmla="*/ 136 h 194"/>
                  <a:gd name="T96" fmla="*/ 302 w 304"/>
                  <a:gd name="T97" fmla="*/ 122 h 194"/>
                  <a:gd name="T98" fmla="*/ 302 w 304"/>
                  <a:gd name="T99" fmla="*/ 12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4" h="194">
                    <a:moveTo>
                      <a:pt x="302" y="122"/>
                    </a:moveTo>
                    <a:lnTo>
                      <a:pt x="302" y="122"/>
                    </a:lnTo>
                    <a:cubicBezTo>
                      <a:pt x="302" y="122"/>
                      <a:pt x="288" y="115"/>
                      <a:pt x="283" y="115"/>
                    </a:cubicBezTo>
                    <a:cubicBezTo>
                      <a:pt x="279" y="115"/>
                      <a:pt x="269" y="103"/>
                      <a:pt x="262" y="101"/>
                    </a:cubicBezTo>
                    <a:cubicBezTo>
                      <a:pt x="253" y="98"/>
                      <a:pt x="241" y="91"/>
                      <a:pt x="237" y="87"/>
                    </a:cubicBezTo>
                    <a:cubicBezTo>
                      <a:pt x="234" y="80"/>
                      <a:pt x="218" y="75"/>
                      <a:pt x="216" y="70"/>
                    </a:cubicBezTo>
                    <a:cubicBezTo>
                      <a:pt x="213" y="66"/>
                      <a:pt x="211" y="59"/>
                      <a:pt x="207" y="52"/>
                    </a:cubicBezTo>
                    <a:cubicBezTo>
                      <a:pt x="202" y="47"/>
                      <a:pt x="202" y="40"/>
                      <a:pt x="197" y="40"/>
                    </a:cubicBezTo>
                    <a:cubicBezTo>
                      <a:pt x="193" y="38"/>
                      <a:pt x="167" y="40"/>
                      <a:pt x="167" y="36"/>
                    </a:cubicBezTo>
                    <a:cubicBezTo>
                      <a:pt x="167" y="31"/>
                      <a:pt x="165" y="14"/>
                      <a:pt x="158" y="12"/>
                    </a:cubicBezTo>
                    <a:cubicBezTo>
                      <a:pt x="153" y="12"/>
                      <a:pt x="146" y="10"/>
                      <a:pt x="141" y="7"/>
                    </a:cubicBezTo>
                    <a:cubicBezTo>
                      <a:pt x="139" y="3"/>
                      <a:pt x="130" y="0"/>
                      <a:pt x="127" y="3"/>
                    </a:cubicBezTo>
                    <a:cubicBezTo>
                      <a:pt x="125" y="5"/>
                      <a:pt x="120" y="7"/>
                      <a:pt x="118" y="7"/>
                    </a:cubicBezTo>
                    <a:cubicBezTo>
                      <a:pt x="116" y="7"/>
                      <a:pt x="118" y="17"/>
                      <a:pt x="111" y="17"/>
                    </a:cubicBezTo>
                    <a:cubicBezTo>
                      <a:pt x="104" y="14"/>
                      <a:pt x="95" y="21"/>
                      <a:pt x="95" y="26"/>
                    </a:cubicBezTo>
                    <a:cubicBezTo>
                      <a:pt x="95" y="31"/>
                      <a:pt x="97" y="38"/>
                      <a:pt x="88" y="38"/>
                    </a:cubicBezTo>
                    <a:cubicBezTo>
                      <a:pt x="83" y="38"/>
                      <a:pt x="79" y="36"/>
                      <a:pt x="74" y="33"/>
                    </a:cubicBezTo>
                    <a:cubicBezTo>
                      <a:pt x="72" y="36"/>
                      <a:pt x="65" y="40"/>
                      <a:pt x="58" y="31"/>
                    </a:cubicBezTo>
                    <a:cubicBezTo>
                      <a:pt x="51" y="19"/>
                      <a:pt x="39" y="10"/>
                      <a:pt x="32" y="10"/>
                    </a:cubicBezTo>
                    <a:cubicBezTo>
                      <a:pt x="27" y="10"/>
                      <a:pt x="7" y="10"/>
                      <a:pt x="11" y="21"/>
                    </a:cubicBezTo>
                    <a:cubicBezTo>
                      <a:pt x="11" y="19"/>
                      <a:pt x="16" y="17"/>
                      <a:pt x="20" y="17"/>
                    </a:cubicBezTo>
                    <a:cubicBezTo>
                      <a:pt x="37" y="19"/>
                      <a:pt x="30" y="36"/>
                      <a:pt x="37" y="38"/>
                    </a:cubicBezTo>
                    <a:cubicBezTo>
                      <a:pt x="46" y="38"/>
                      <a:pt x="55" y="50"/>
                      <a:pt x="46" y="50"/>
                    </a:cubicBezTo>
                    <a:cubicBezTo>
                      <a:pt x="39" y="50"/>
                      <a:pt x="32" y="57"/>
                      <a:pt x="25" y="54"/>
                    </a:cubicBezTo>
                    <a:cubicBezTo>
                      <a:pt x="18" y="52"/>
                      <a:pt x="9" y="45"/>
                      <a:pt x="7" y="54"/>
                    </a:cubicBezTo>
                    <a:cubicBezTo>
                      <a:pt x="4" y="63"/>
                      <a:pt x="0" y="73"/>
                      <a:pt x="11" y="73"/>
                    </a:cubicBezTo>
                    <a:cubicBezTo>
                      <a:pt x="20" y="70"/>
                      <a:pt x="18" y="77"/>
                      <a:pt x="11" y="84"/>
                    </a:cubicBezTo>
                    <a:cubicBezTo>
                      <a:pt x="4" y="91"/>
                      <a:pt x="23" y="84"/>
                      <a:pt x="23" y="89"/>
                    </a:cubicBezTo>
                    <a:cubicBezTo>
                      <a:pt x="25" y="96"/>
                      <a:pt x="30" y="96"/>
                      <a:pt x="27" y="108"/>
                    </a:cubicBezTo>
                    <a:lnTo>
                      <a:pt x="27" y="136"/>
                    </a:lnTo>
                    <a:cubicBezTo>
                      <a:pt x="34" y="136"/>
                      <a:pt x="44" y="136"/>
                      <a:pt x="46" y="131"/>
                    </a:cubicBezTo>
                    <a:cubicBezTo>
                      <a:pt x="48" y="129"/>
                      <a:pt x="58" y="119"/>
                      <a:pt x="65" y="119"/>
                    </a:cubicBezTo>
                    <a:cubicBezTo>
                      <a:pt x="69" y="119"/>
                      <a:pt x="76" y="122"/>
                      <a:pt x="79" y="117"/>
                    </a:cubicBezTo>
                    <a:cubicBezTo>
                      <a:pt x="83" y="112"/>
                      <a:pt x="102" y="115"/>
                      <a:pt x="104" y="117"/>
                    </a:cubicBezTo>
                    <a:cubicBezTo>
                      <a:pt x="106" y="122"/>
                      <a:pt x="118" y="124"/>
                      <a:pt x="120" y="124"/>
                    </a:cubicBezTo>
                    <a:cubicBezTo>
                      <a:pt x="123" y="124"/>
                      <a:pt x="123" y="131"/>
                      <a:pt x="130" y="129"/>
                    </a:cubicBezTo>
                    <a:cubicBezTo>
                      <a:pt x="137" y="129"/>
                      <a:pt x="148" y="131"/>
                      <a:pt x="148" y="136"/>
                    </a:cubicBezTo>
                    <a:cubicBezTo>
                      <a:pt x="148" y="138"/>
                      <a:pt x="153" y="143"/>
                      <a:pt x="158" y="143"/>
                    </a:cubicBezTo>
                    <a:cubicBezTo>
                      <a:pt x="162" y="143"/>
                      <a:pt x="167" y="154"/>
                      <a:pt x="172" y="154"/>
                    </a:cubicBezTo>
                    <a:cubicBezTo>
                      <a:pt x="176" y="154"/>
                      <a:pt x="188" y="154"/>
                      <a:pt x="188" y="157"/>
                    </a:cubicBezTo>
                    <a:cubicBezTo>
                      <a:pt x="188" y="159"/>
                      <a:pt x="188" y="175"/>
                      <a:pt x="190" y="182"/>
                    </a:cubicBezTo>
                    <a:lnTo>
                      <a:pt x="195" y="182"/>
                    </a:lnTo>
                    <a:cubicBezTo>
                      <a:pt x="197" y="185"/>
                      <a:pt x="209" y="182"/>
                      <a:pt x="211" y="187"/>
                    </a:cubicBezTo>
                    <a:cubicBezTo>
                      <a:pt x="211" y="194"/>
                      <a:pt x="230" y="189"/>
                      <a:pt x="230" y="180"/>
                    </a:cubicBezTo>
                    <a:cubicBezTo>
                      <a:pt x="227" y="171"/>
                      <a:pt x="255" y="171"/>
                      <a:pt x="260" y="164"/>
                    </a:cubicBezTo>
                    <a:cubicBezTo>
                      <a:pt x="262" y="154"/>
                      <a:pt x="265" y="141"/>
                      <a:pt x="272" y="143"/>
                    </a:cubicBezTo>
                    <a:cubicBezTo>
                      <a:pt x="279" y="145"/>
                      <a:pt x="283" y="131"/>
                      <a:pt x="288" y="131"/>
                    </a:cubicBezTo>
                    <a:cubicBezTo>
                      <a:pt x="292" y="134"/>
                      <a:pt x="297" y="136"/>
                      <a:pt x="304" y="136"/>
                    </a:cubicBezTo>
                    <a:lnTo>
                      <a:pt x="302" y="122"/>
                    </a:lnTo>
                    <a:lnTo>
                      <a:pt x="302" y="12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88" name="Freeform 519">
                <a:extLst>
                  <a:ext uri="{FF2B5EF4-FFF2-40B4-BE49-F238E27FC236}">
                    <a16:creationId xmlns:a16="http://schemas.microsoft.com/office/drawing/2014/main" id="{44FDBA2A-DF3F-E9FE-76E1-2DA229B82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815"/>
                <a:ext cx="251" cy="216"/>
              </a:xfrm>
              <a:custGeom>
                <a:avLst/>
                <a:gdLst>
                  <a:gd name="T0" fmla="*/ 407 w 418"/>
                  <a:gd name="T1" fmla="*/ 308 h 357"/>
                  <a:gd name="T2" fmla="*/ 407 w 418"/>
                  <a:gd name="T3" fmla="*/ 308 h 357"/>
                  <a:gd name="T4" fmla="*/ 397 w 418"/>
                  <a:gd name="T5" fmla="*/ 283 h 357"/>
                  <a:gd name="T6" fmla="*/ 377 w 418"/>
                  <a:gd name="T7" fmla="*/ 266 h 357"/>
                  <a:gd name="T8" fmla="*/ 363 w 418"/>
                  <a:gd name="T9" fmla="*/ 248 h 357"/>
                  <a:gd name="T10" fmla="*/ 384 w 418"/>
                  <a:gd name="T11" fmla="*/ 217 h 357"/>
                  <a:gd name="T12" fmla="*/ 363 w 418"/>
                  <a:gd name="T13" fmla="*/ 206 h 357"/>
                  <a:gd name="T14" fmla="*/ 358 w 418"/>
                  <a:gd name="T15" fmla="*/ 180 h 357"/>
                  <a:gd name="T16" fmla="*/ 358 w 418"/>
                  <a:gd name="T17" fmla="*/ 159 h 357"/>
                  <a:gd name="T18" fmla="*/ 363 w 418"/>
                  <a:gd name="T19" fmla="*/ 140 h 357"/>
                  <a:gd name="T20" fmla="*/ 370 w 418"/>
                  <a:gd name="T21" fmla="*/ 124 h 357"/>
                  <a:gd name="T22" fmla="*/ 374 w 418"/>
                  <a:gd name="T23" fmla="*/ 112 h 357"/>
                  <a:gd name="T24" fmla="*/ 372 w 418"/>
                  <a:gd name="T25" fmla="*/ 87 h 357"/>
                  <a:gd name="T26" fmla="*/ 356 w 418"/>
                  <a:gd name="T27" fmla="*/ 84 h 357"/>
                  <a:gd name="T28" fmla="*/ 342 w 418"/>
                  <a:gd name="T29" fmla="*/ 73 h 357"/>
                  <a:gd name="T30" fmla="*/ 332 w 418"/>
                  <a:gd name="T31" fmla="*/ 66 h 357"/>
                  <a:gd name="T32" fmla="*/ 314 w 418"/>
                  <a:gd name="T33" fmla="*/ 59 h 357"/>
                  <a:gd name="T34" fmla="*/ 304 w 418"/>
                  <a:gd name="T35" fmla="*/ 54 h 357"/>
                  <a:gd name="T36" fmla="*/ 288 w 418"/>
                  <a:gd name="T37" fmla="*/ 47 h 357"/>
                  <a:gd name="T38" fmla="*/ 263 w 418"/>
                  <a:gd name="T39" fmla="*/ 47 h 357"/>
                  <a:gd name="T40" fmla="*/ 249 w 418"/>
                  <a:gd name="T41" fmla="*/ 49 h 357"/>
                  <a:gd name="T42" fmla="*/ 230 w 418"/>
                  <a:gd name="T43" fmla="*/ 61 h 357"/>
                  <a:gd name="T44" fmla="*/ 211 w 418"/>
                  <a:gd name="T45" fmla="*/ 66 h 357"/>
                  <a:gd name="T46" fmla="*/ 211 w 418"/>
                  <a:gd name="T47" fmla="*/ 78 h 357"/>
                  <a:gd name="T48" fmla="*/ 165 w 418"/>
                  <a:gd name="T49" fmla="*/ 87 h 357"/>
                  <a:gd name="T50" fmla="*/ 128 w 418"/>
                  <a:gd name="T51" fmla="*/ 64 h 357"/>
                  <a:gd name="T52" fmla="*/ 100 w 418"/>
                  <a:gd name="T53" fmla="*/ 38 h 357"/>
                  <a:gd name="T54" fmla="*/ 86 w 418"/>
                  <a:gd name="T55" fmla="*/ 26 h 357"/>
                  <a:gd name="T56" fmla="*/ 81 w 418"/>
                  <a:gd name="T57" fmla="*/ 7 h 357"/>
                  <a:gd name="T58" fmla="*/ 39 w 418"/>
                  <a:gd name="T59" fmla="*/ 26 h 357"/>
                  <a:gd name="T60" fmla="*/ 25 w 418"/>
                  <a:gd name="T61" fmla="*/ 19 h 357"/>
                  <a:gd name="T62" fmla="*/ 11 w 418"/>
                  <a:gd name="T63" fmla="*/ 3 h 357"/>
                  <a:gd name="T64" fmla="*/ 4 w 418"/>
                  <a:gd name="T65" fmla="*/ 12 h 357"/>
                  <a:gd name="T66" fmla="*/ 4 w 418"/>
                  <a:gd name="T67" fmla="*/ 31 h 357"/>
                  <a:gd name="T68" fmla="*/ 4 w 418"/>
                  <a:gd name="T69" fmla="*/ 54 h 357"/>
                  <a:gd name="T70" fmla="*/ 16 w 418"/>
                  <a:gd name="T71" fmla="*/ 71 h 357"/>
                  <a:gd name="T72" fmla="*/ 23 w 418"/>
                  <a:gd name="T73" fmla="*/ 87 h 357"/>
                  <a:gd name="T74" fmla="*/ 35 w 418"/>
                  <a:gd name="T75" fmla="*/ 98 h 357"/>
                  <a:gd name="T76" fmla="*/ 44 w 418"/>
                  <a:gd name="T77" fmla="*/ 108 h 357"/>
                  <a:gd name="T78" fmla="*/ 39 w 418"/>
                  <a:gd name="T79" fmla="*/ 119 h 357"/>
                  <a:gd name="T80" fmla="*/ 32 w 418"/>
                  <a:gd name="T81" fmla="*/ 136 h 357"/>
                  <a:gd name="T82" fmla="*/ 35 w 418"/>
                  <a:gd name="T83" fmla="*/ 157 h 357"/>
                  <a:gd name="T84" fmla="*/ 44 w 418"/>
                  <a:gd name="T85" fmla="*/ 168 h 357"/>
                  <a:gd name="T86" fmla="*/ 67 w 418"/>
                  <a:gd name="T87" fmla="*/ 185 h 357"/>
                  <a:gd name="T88" fmla="*/ 79 w 418"/>
                  <a:gd name="T89" fmla="*/ 196 h 357"/>
                  <a:gd name="T90" fmla="*/ 76 w 418"/>
                  <a:gd name="T91" fmla="*/ 210 h 357"/>
                  <a:gd name="T92" fmla="*/ 83 w 418"/>
                  <a:gd name="T93" fmla="*/ 224 h 357"/>
                  <a:gd name="T94" fmla="*/ 95 w 418"/>
                  <a:gd name="T95" fmla="*/ 241 h 357"/>
                  <a:gd name="T96" fmla="*/ 102 w 418"/>
                  <a:gd name="T97" fmla="*/ 241 h 357"/>
                  <a:gd name="T98" fmla="*/ 112 w 418"/>
                  <a:gd name="T99" fmla="*/ 238 h 357"/>
                  <a:gd name="T100" fmla="*/ 125 w 418"/>
                  <a:gd name="T101" fmla="*/ 238 h 357"/>
                  <a:gd name="T102" fmla="*/ 146 w 418"/>
                  <a:gd name="T103" fmla="*/ 271 h 357"/>
                  <a:gd name="T104" fmla="*/ 160 w 418"/>
                  <a:gd name="T105" fmla="*/ 290 h 357"/>
                  <a:gd name="T106" fmla="*/ 186 w 418"/>
                  <a:gd name="T107" fmla="*/ 304 h 357"/>
                  <a:gd name="T108" fmla="*/ 235 w 418"/>
                  <a:gd name="T109" fmla="*/ 322 h 357"/>
                  <a:gd name="T110" fmla="*/ 267 w 418"/>
                  <a:gd name="T111" fmla="*/ 313 h 357"/>
                  <a:gd name="T112" fmla="*/ 283 w 418"/>
                  <a:gd name="T113" fmla="*/ 341 h 357"/>
                  <a:gd name="T114" fmla="*/ 358 w 418"/>
                  <a:gd name="T115" fmla="*/ 355 h 357"/>
                  <a:gd name="T116" fmla="*/ 381 w 418"/>
                  <a:gd name="T117" fmla="*/ 357 h 357"/>
                  <a:gd name="T118" fmla="*/ 379 w 418"/>
                  <a:gd name="T119" fmla="*/ 350 h 357"/>
                  <a:gd name="T120" fmla="*/ 393 w 418"/>
                  <a:gd name="T121" fmla="*/ 329 h 357"/>
                  <a:gd name="T122" fmla="*/ 414 w 418"/>
                  <a:gd name="T123" fmla="*/ 322 h 357"/>
                  <a:gd name="T124" fmla="*/ 407 w 418"/>
                  <a:gd name="T125" fmla="*/ 308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8" h="357">
                    <a:moveTo>
                      <a:pt x="407" y="308"/>
                    </a:moveTo>
                    <a:lnTo>
                      <a:pt x="407" y="308"/>
                    </a:lnTo>
                    <a:cubicBezTo>
                      <a:pt x="402" y="306"/>
                      <a:pt x="407" y="288"/>
                      <a:pt x="397" y="283"/>
                    </a:cubicBezTo>
                    <a:cubicBezTo>
                      <a:pt x="388" y="280"/>
                      <a:pt x="379" y="273"/>
                      <a:pt x="377" y="266"/>
                    </a:cubicBezTo>
                    <a:cubicBezTo>
                      <a:pt x="374" y="259"/>
                      <a:pt x="360" y="252"/>
                      <a:pt x="363" y="248"/>
                    </a:cubicBezTo>
                    <a:cubicBezTo>
                      <a:pt x="363" y="241"/>
                      <a:pt x="386" y="227"/>
                      <a:pt x="384" y="217"/>
                    </a:cubicBezTo>
                    <a:cubicBezTo>
                      <a:pt x="379" y="208"/>
                      <a:pt x="365" y="208"/>
                      <a:pt x="363" y="206"/>
                    </a:cubicBezTo>
                    <a:cubicBezTo>
                      <a:pt x="360" y="201"/>
                      <a:pt x="363" y="189"/>
                      <a:pt x="358" y="180"/>
                    </a:cubicBezTo>
                    <a:cubicBezTo>
                      <a:pt x="356" y="171"/>
                      <a:pt x="363" y="164"/>
                      <a:pt x="358" y="159"/>
                    </a:cubicBezTo>
                    <a:cubicBezTo>
                      <a:pt x="356" y="154"/>
                      <a:pt x="360" y="143"/>
                      <a:pt x="363" y="140"/>
                    </a:cubicBezTo>
                    <a:cubicBezTo>
                      <a:pt x="363" y="136"/>
                      <a:pt x="372" y="131"/>
                      <a:pt x="370" y="124"/>
                    </a:cubicBezTo>
                    <a:cubicBezTo>
                      <a:pt x="370" y="117"/>
                      <a:pt x="372" y="115"/>
                      <a:pt x="374" y="112"/>
                    </a:cubicBezTo>
                    <a:cubicBezTo>
                      <a:pt x="372" y="105"/>
                      <a:pt x="372" y="89"/>
                      <a:pt x="372" y="87"/>
                    </a:cubicBezTo>
                    <a:cubicBezTo>
                      <a:pt x="372" y="84"/>
                      <a:pt x="360" y="84"/>
                      <a:pt x="356" y="84"/>
                    </a:cubicBezTo>
                    <a:cubicBezTo>
                      <a:pt x="351" y="84"/>
                      <a:pt x="346" y="73"/>
                      <a:pt x="342" y="73"/>
                    </a:cubicBezTo>
                    <a:cubicBezTo>
                      <a:pt x="337" y="73"/>
                      <a:pt x="332" y="68"/>
                      <a:pt x="332" y="66"/>
                    </a:cubicBezTo>
                    <a:cubicBezTo>
                      <a:pt x="332" y="61"/>
                      <a:pt x="321" y="59"/>
                      <a:pt x="314" y="59"/>
                    </a:cubicBezTo>
                    <a:cubicBezTo>
                      <a:pt x="307" y="61"/>
                      <a:pt x="307" y="54"/>
                      <a:pt x="304" y="54"/>
                    </a:cubicBezTo>
                    <a:cubicBezTo>
                      <a:pt x="302" y="54"/>
                      <a:pt x="290" y="52"/>
                      <a:pt x="288" y="47"/>
                    </a:cubicBezTo>
                    <a:cubicBezTo>
                      <a:pt x="286" y="45"/>
                      <a:pt x="267" y="42"/>
                      <a:pt x="263" y="47"/>
                    </a:cubicBezTo>
                    <a:cubicBezTo>
                      <a:pt x="260" y="52"/>
                      <a:pt x="253" y="49"/>
                      <a:pt x="249" y="49"/>
                    </a:cubicBezTo>
                    <a:cubicBezTo>
                      <a:pt x="242" y="49"/>
                      <a:pt x="232" y="59"/>
                      <a:pt x="230" y="61"/>
                    </a:cubicBezTo>
                    <a:cubicBezTo>
                      <a:pt x="228" y="66"/>
                      <a:pt x="218" y="66"/>
                      <a:pt x="211" y="66"/>
                    </a:cubicBezTo>
                    <a:lnTo>
                      <a:pt x="211" y="78"/>
                    </a:lnTo>
                    <a:cubicBezTo>
                      <a:pt x="209" y="82"/>
                      <a:pt x="184" y="87"/>
                      <a:pt x="165" y="87"/>
                    </a:cubicBezTo>
                    <a:cubicBezTo>
                      <a:pt x="146" y="87"/>
                      <a:pt x="146" y="64"/>
                      <a:pt x="128" y="64"/>
                    </a:cubicBezTo>
                    <a:cubicBezTo>
                      <a:pt x="112" y="64"/>
                      <a:pt x="102" y="49"/>
                      <a:pt x="100" y="38"/>
                    </a:cubicBezTo>
                    <a:cubicBezTo>
                      <a:pt x="93" y="35"/>
                      <a:pt x="83" y="28"/>
                      <a:pt x="86" y="26"/>
                    </a:cubicBezTo>
                    <a:cubicBezTo>
                      <a:pt x="88" y="24"/>
                      <a:pt x="90" y="3"/>
                      <a:pt x="81" y="7"/>
                    </a:cubicBezTo>
                    <a:cubicBezTo>
                      <a:pt x="72" y="12"/>
                      <a:pt x="58" y="28"/>
                      <a:pt x="39" y="26"/>
                    </a:cubicBezTo>
                    <a:cubicBezTo>
                      <a:pt x="21" y="24"/>
                      <a:pt x="35" y="21"/>
                      <a:pt x="25" y="19"/>
                    </a:cubicBezTo>
                    <a:cubicBezTo>
                      <a:pt x="16" y="14"/>
                      <a:pt x="21" y="3"/>
                      <a:pt x="11" y="3"/>
                    </a:cubicBezTo>
                    <a:cubicBezTo>
                      <a:pt x="2" y="0"/>
                      <a:pt x="9" y="12"/>
                      <a:pt x="4" y="12"/>
                    </a:cubicBezTo>
                    <a:cubicBezTo>
                      <a:pt x="0" y="12"/>
                      <a:pt x="4" y="26"/>
                      <a:pt x="4" y="31"/>
                    </a:cubicBezTo>
                    <a:cubicBezTo>
                      <a:pt x="7" y="33"/>
                      <a:pt x="2" y="52"/>
                      <a:pt x="4" y="54"/>
                    </a:cubicBezTo>
                    <a:cubicBezTo>
                      <a:pt x="9" y="54"/>
                      <a:pt x="16" y="68"/>
                      <a:pt x="16" y="71"/>
                    </a:cubicBezTo>
                    <a:cubicBezTo>
                      <a:pt x="14" y="73"/>
                      <a:pt x="23" y="82"/>
                      <a:pt x="23" y="87"/>
                    </a:cubicBezTo>
                    <a:cubicBezTo>
                      <a:pt x="23" y="94"/>
                      <a:pt x="30" y="98"/>
                      <a:pt x="35" y="98"/>
                    </a:cubicBezTo>
                    <a:cubicBezTo>
                      <a:pt x="39" y="98"/>
                      <a:pt x="44" y="103"/>
                      <a:pt x="44" y="108"/>
                    </a:cubicBezTo>
                    <a:cubicBezTo>
                      <a:pt x="42" y="112"/>
                      <a:pt x="46" y="119"/>
                      <a:pt x="39" y="119"/>
                    </a:cubicBezTo>
                    <a:cubicBezTo>
                      <a:pt x="35" y="119"/>
                      <a:pt x="37" y="133"/>
                      <a:pt x="32" y="136"/>
                    </a:cubicBezTo>
                    <a:cubicBezTo>
                      <a:pt x="28" y="138"/>
                      <a:pt x="32" y="154"/>
                      <a:pt x="35" y="157"/>
                    </a:cubicBezTo>
                    <a:cubicBezTo>
                      <a:pt x="37" y="157"/>
                      <a:pt x="46" y="161"/>
                      <a:pt x="44" y="168"/>
                    </a:cubicBezTo>
                    <a:cubicBezTo>
                      <a:pt x="44" y="173"/>
                      <a:pt x="62" y="183"/>
                      <a:pt x="67" y="185"/>
                    </a:cubicBezTo>
                    <a:cubicBezTo>
                      <a:pt x="74" y="185"/>
                      <a:pt x="74" y="194"/>
                      <a:pt x="79" y="196"/>
                    </a:cubicBezTo>
                    <a:cubicBezTo>
                      <a:pt x="81" y="199"/>
                      <a:pt x="76" y="206"/>
                      <a:pt x="76" y="210"/>
                    </a:cubicBezTo>
                    <a:cubicBezTo>
                      <a:pt x="76" y="215"/>
                      <a:pt x="86" y="217"/>
                      <a:pt x="83" y="224"/>
                    </a:cubicBezTo>
                    <a:cubicBezTo>
                      <a:pt x="83" y="229"/>
                      <a:pt x="90" y="236"/>
                      <a:pt x="95" y="241"/>
                    </a:cubicBezTo>
                    <a:lnTo>
                      <a:pt x="102" y="241"/>
                    </a:lnTo>
                    <a:cubicBezTo>
                      <a:pt x="107" y="241"/>
                      <a:pt x="107" y="234"/>
                      <a:pt x="112" y="238"/>
                    </a:cubicBezTo>
                    <a:cubicBezTo>
                      <a:pt x="116" y="243"/>
                      <a:pt x="121" y="238"/>
                      <a:pt x="125" y="238"/>
                    </a:cubicBezTo>
                    <a:cubicBezTo>
                      <a:pt x="130" y="238"/>
                      <a:pt x="142" y="259"/>
                      <a:pt x="146" y="271"/>
                    </a:cubicBezTo>
                    <a:cubicBezTo>
                      <a:pt x="153" y="283"/>
                      <a:pt x="153" y="285"/>
                      <a:pt x="160" y="290"/>
                    </a:cubicBezTo>
                    <a:cubicBezTo>
                      <a:pt x="167" y="295"/>
                      <a:pt x="174" y="292"/>
                      <a:pt x="186" y="304"/>
                    </a:cubicBezTo>
                    <a:cubicBezTo>
                      <a:pt x="195" y="313"/>
                      <a:pt x="223" y="322"/>
                      <a:pt x="235" y="322"/>
                    </a:cubicBezTo>
                    <a:cubicBezTo>
                      <a:pt x="244" y="322"/>
                      <a:pt x="253" y="311"/>
                      <a:pt x="267" y="313"/>
                    </a:cubicBezTo>
                    <a:cubicBezTo>
                      <a:pt x="281" y="315"/>
                      <a:pt x="279" y="334"/>
                      <a:pt x="283" y="341"/>
                    </a:cubicBezTo>
                    <a:cubicBezTo>
                      <a:pt x="290" y="348"/>
                      <a:pt x="349" y="353"/>
                      <a:pt x="358" y="355"/>
                    </a:cubicBezTo>
                    <a:cubicBezTo>
                      <a:pt x="363" y="355"/>
                      <a:pt x="372" y="355"/>
                      <a:pt x="381" y="357"/>
                    </a:cubicBezTo>
                    <a:cubicBezTo>
                      <a:pt x="381" y="355"/>
                      <a:pt x="381" y="353"/>
                      <a:pt x="379" y="350"/>
                    </a:cubicBezTo>
                    <a:cubicBezTo>
                      <a:pt x="379" y="341"/>
                      <a:pt x="386" y="332"/>
                      <a:pt x="393" y="329"/>
                    </a:cubicBezTo>
                    <a:cubicBezTo>
                      <a:pt x="400" y="325"/>
                      <a:pt x="407" y="325"/>
                      <a:pt x="414" y="322"/>
                    </a:cubicBezTo>
                    <a:cubicBezTo>
                      <a:pt x="418" y="322"/>
                      <a:pt x="414" y="308"/>
                      <a:pt x="407" y="30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89" name="Freeform 520">
                <a:extLst>
                  <a:ext uri="{FF2B5EF4-FFF2-40B4-BE49-F238E27FC236}">
                    <a16:creationId xmlns:a16="http://schemas.microsoft.com/office/drawing/2014/main" id="{1FD721FD-0001-FD48-D720-8B12312B9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815"/>
                <a:ext cx="251" cy="216"/>
              </a:xfrm>
              <a:custGeom>
                <a:avLst/>
                <a:gdLst>
                  <a:gd name="T0" fmla="*/ 407 w 418"/>
                  <a:gd name="T1" fmla="*/ 308 h 357"/>
                  <a:gd name="T2" fmla="*/ 377 w 418"/>
                  <a:gd name="T3" fmla="*/ 266 h 357"/>
                  <a:gd name="T4" fmla="*/ 384 w 418"/>
                  <a:gd name="T5" fmla="*/ 217 h 357"/>
                  <a:gd name="T6" fmla="*/ 358 w 418"/>
                  <a:gd name="T7" fmla="*/ 180 h 357"/>
                  <a:gd name="T8" fmla="*/ 363 w 418"/>
                  <a:gd name="T9" fmla="*/ 140 h 357"/>
                  <a:gd name="T10" fmla="*/ 374 w 418"/>
                  <a:gd name="T11" fmla="*/ 112 h 357"/>
                  <a:gd name="T12" fmla="*/ 356 w 418"/>
                  <a:gd name="T13" fmla="*/ 84 h 357"/>
                  <a:gd name="T14" fmla="*/ 332 w 418"/>
                  <a:gd name="T15" fmla="*/ 66 h 357"/>
                  <a:gd name="T16" fmla="*/ 304 w 418"/>
                  <a:gd name="T17" fmla="*/ 54 h 357"/>
                  <a:gd name="T18" fmla="*/ 263 w 418"/>
                  <a:gd name="T19" fmla="*/ 47 h 357"/>
                  <a:gd name="T20" fmla="*/ 230 w 418"/>
                  <a:gd name="T21" fmla="*/ 61 h 357"/>
                  <a:gd name="T22" fmla="*/ 211 w 418"/>
                  <a:gd name="T23" fmla="*/ 78 h 357"/>
                  <a:gd name="T24" fmla="*/ 128 w 418"/>
                  <a:gd name="T25" fmla="*/ 64 h 357"/>
                  <a:gd name="T26" fmla="*/ 86 w 418"/>
                  <a:gd name="T27" fmla="*/ 26 h 357"/>
                  <a:gd name="T28" fmla="*/ 39 w 418"/>
                  <a:gd name="T29" fmla="*/ 26 h 357"/>
                  <a:gd name="T30" fmla="*/ 11 w 418"/>
                  <a:gd name="T31" fmla="*/ 3 h 357"/>
                  <a:gd name="T32" fmla="*/ 4 w 418"/>
                  <a:gd name="T33" fmla="*/ 31 h 357"/>
                  <a:gd name="T34" fmla="*/ 16 w 418"/>
                  <a:gd name="T35" fmla="*/ 71 h 357"/>
                  <a:gd name="T36" fmla="*/ 35 w 418"/>
                  <a:gd name="T37" fmla="*/ 98 h 357"/>
                  <a:gd name="T38" fmla="*/ 39 w 418"/>
                  <a:gd name="T39" fmla="*/ 119 h 357"/>
                  <a:gd name="T40" fmla="*/ 35 w 418"/>
                  <a:gd name="T41" fmla="*/ 157 h 357"/>
                  <a:gd name="T42" fmla="*/ 67 w 418"/>
                  <a:gd name="T43" fmla="*/ 185 h 357"/>
                  <a:gd name="T44" fmla="*/ 76 w 418"/>
                  <a:gd name="T45" fmla="*/ 210 h 357"/>
                  <a:gd name="T46" fmla="*/ 95 w 418"/>
                  <a:gd name="T47" fmla="*/ 241 h 357"/>
                  <a:gd name="T48" fmla="*/ 112 w 418"/>
                  <a:gd name="T49" fmla="*/ 238 h 357"/>
                  <a:gd name="T50" fmla="*/ 146 w 418"/>
                  <a:gd name="T51" fmla="*/ 271 h 357"/>
                  <a:gd name="T52" fmla="*/ 186 w 418"/>
                  <a:gd name="T53" fmla="*/ 304 h 357"/>
                  <a:gd name="T54" fmla="*/ 267 w 418"/>
                  <a:gd name="T55" fmla="*/ 313 h 357"/>
                  <a:gd name="T56" fmla="*/ 358 w 418"/>
                  <a:gd name="T57" fmla="*/ 355 h 357"/>
                  <a:gd name="T58" fmla="*/ 379 w 418"/>
                  <a:gd name="T59" fmla="*/ 350 h 357"/>
                  <a:gd name="T60" fmla="*/ 414 w 418"/>
                  <a:gd name="T61" fmla="*/ 322 h 357"/>
                  <a:gd name="T62" fmla="*/ 407 w 418"/>
                  <a:gd name="T63" fmla="*/ 308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8" h="357">
                    <a:moveTo>
                      <a:pt x="407" y="308"/>
                    </a:moveTo>
                    <a:lnTo>
                      <a:pt x="407" y="308"/>
                    </a:lnTo>
                    <a:cubicBezTo>
                      <a:pt x="402" y="306"/>
                      <a:pt x="407" y="288"/>
                      <a:pt x="397" y="283"/>
                    </a:cubicBezTo>
                    <a:cubicBezTo>
                      <a:pt x="388" y="280"/>
                      <a:pt x="379" y="273"/>
                      <a:pt x="377" y="266"/>
                    </a:cubicBezTo>
                    <a:cubicBezTo>
                      <a:pt x="374" y="259"/>
                      <a:pt x="360" y="252"/>
                      <a:pt x="363" y="248"/>
                    </a:cubicBezTo>
                    <a:cubicBezTo>
                      <a:pt x="363" y="241"/>
                      <a:pt x="386" y="227"/>
                      <a:pt x="384" y="217"/>
                    </a:cubicBezTo>
                    <a:cubicBezTo>
                      <a:pt x="379" y="208"/>
                      <a:pt x="365" y="208"/>
                      <a:pt x="363" y="206"/>
                    </a:cubicBezTo>
                    <a:cubicBezTo>
                      <a:pt x="360" y="201"/>
                      <a:pt x="363" y="189"/>
                      <a:pt x="358" y="180"/>
                    </a:cubicBezTo>
                    <a:cubicBezTo>
                      <a:pt x="356" y="171"/>
                      <a:pt x="363" y="164"/>
                      <a:pt x="358" y="159"/>
                    </a:cubicBezTo>
                    <a:cubicBezTo>
                      <a:pt x="356" y="154"/>
                      <a:pt x="360" y="143"/>
                      <a:pt x="363" y="140"/>
                    </a:cubicBezTo>
                    <a:cubicBezTo>
                      <a:pt x="363" y="136"/>
                      <a:pt x="372" y="131"/>
                      <a:pt x="370" y="124"/>
                    </a:cubicBezTo>
                    <a:cubicBezTo>
                      <a:pt x="370" y="117"/>
                      <a:pt x="372" y="115"/>
                      <a:pt x="374" y="112"/>
                    </a:cubicBezTo>
                    <a:cubicBezTo>
                      <a:pt x="372" y="105"/>
                      <a:pt x="372" y="89"/>
                      <a:pt x="372" y="87"/>
                    </a:cubicBezTo>
                    <a:cubicBezTo>
                      <a:pt x="372" y="84"/>
                      <a:pt x="360" y="84"/>
                      <a:pt x="356" y="84"/>
                    </a:cubicBezTo>
                    <a:cubicBezTo>
                      <a:pt x="351" y="84"/>
                      <a:pt x="346" y="73"/>
                      <a:pt x="342" y="73"/>
                    </a:cubicBezTo>
                    <a:cubicBezTo>
                      <a:pt x="337" y="73"/>
                      <a:pt x="332" y="68"/>
                      <a:pt x="332" y="66"/>
                    </a:cubicBezTo>
                    <a:cubicBezTo>
                      <a:pt x="332" y="61"/>
                      <a:pt x="321" y="59"/>
                      <a:pt x="314" y="59"/>
                    </a:cubicBezTo>
                    <a:cubicBezTo>
                      <a:pt x="307" y="61"/>
                      <a:pt x="307" y="54"/>
                      <a:pt x="304" y="54"/>
                    </a:cubicBezTo>
                    <a:cubicBezTo>
                      <a:pt x="302" y="54"/>
                      <a:pt x="290" y="52"/>
                      <a:pt x="288" y="47"/>
                    </a:cubicBezTo>
                    <a:cubicBezTo>
                      <a:pt x="286" y="45"/>
                      <a:pt x="267" y="42"/>
                      <a:pt x="263" y="47"/>
                    </a:cubicBezTo>
                    <a:cubicBezTo>
                      <a:pt x="260" y="52"/>
                      <a:pt x="253" y="49"/>
                      <a:pt x="249" y="49"/>
                    </a:cubicBezTo>
                    <a:cubicBezTo>
                      <a:pt x="242" y="49"/>
                      <a:pt x="232" y="59"/>
                      <a:pt x="230" y="61"/>
                    </a:cubicBezTo>
                    <a:cubicBezTo>
                      <a:pt x="228" y="66"/>
                      <a:pt x="218" y="66"/>
                      <a:pt x="211" y="66"/>
                    </a:cubicBezTo>
                    <a:lnTo>
                      <a:pt x="211" y="78"/>
                    </a:lnTo>
                    <a:cubicBezTo>
                      <a:pt x="209" y="82"/>
                      <a:pt x="184" y="87"/>
                      <a:pt x="165" y="87"/>
                    </a:cubicBezTo>
                    <a:cubicBezTo>
                      <a:pt x="146" y="87"/>
                      <a:pt x="146" y="64"/>
                      <a:pt x="128" y="64"/>
                    </a:cubicBezTo>
                    <a:cubicBezTo>
                      <a:pt x="112" y="64"/>
                      <a:pt x="102" y="49"/>
                      <a:pt x="100" y="38"/>
                    </a:cubicBezTo>
                    <a:cubicBezTo>
                      <a:pt x="93" y="35"/>
                      <a:pt x="83" y="28"/>
                      <a:pt x="86" y="26"/>
                    </a:cubicBezTo>
                    <a:cubicBezTo>
                      <a:pt x="88" y="24"/>
                      <a:pt x="90" y="3"/>
                      <a:pt x="81" y="7"/>
                    </a:cubicBezTo>
                    <a:cubicBezTo>
                      <a:pt x="72" y="12"/>
                      <a:pt x="58" y="28"/>
                      <a:pt x="39" y="26"/>
                    </a:cubicBezTo>
                    <a:cubicBezTo>
                      <a:pt x="21" y="24"/>
                      <a:pt x="35" y="21"/>
                      <a:pt x="25" y="19"/>
                    </a:cubicBezTo>
                    <a:cubicBezTo>
                      <a:pt x="16" y="14"/>
                      <a:pt x="21" y="3"/>
                      <a:pt x="11" y="3"/>
                    </a:cubicBezTo>
                    <a:cubicBezTo>
                      <a:pt x="2" y="0"/>
                      <a:pt x="9" y="12"/>
                      <a:pt x="4" y="12"/>
                    </a:cubicBezTo>
                    <a:cubicBezTo>
                      <a:pt x="0" y="12"/>
                      <a:pt x="4" y="26"/>
                      <a:pt x="4" y="31"/>
                    </a:cubicBezTo>
                    <a:cubicBezTo>
                      <a:pt x="7" y="33"/>
                      <a:pt x="2" y="52"/>
                      <a:pt x="4" y="54"/>
                    </a:cubicBezTo>
                    <a:cubicBezTo>
                      <a:pt x="9" y="54"/>
                      <a:pt x="16" y="68"/>
                      <a:pt x="16" y="71"/>
                    </a:cubicBezTo>
                    <a:cubicBezTo>
                      <a:pt x="14" y="73"/>
                      <a:pt x="23" y="82"/>
                      <a:pt x="23" y="87"/>
                    </a:cubicBezTo>
                    <a:cubicBezTo>
                      <a:pt x="23" y="94"/>
                      <a:pt x="30" y="98"/>
                      <a:pt x="35" y="98"/>
                    </a:cubicBezTo>
                    <a:cubicBezTo>
                      <a:pt x="39" y="98"/>
                      <a:pt x="44" y="103"/>
                      <a:pt x="44" y="108"/>
                    </a:cubicBezTo>
                    <a:cubicBezTo>
                      <a:pt x="42" y="112"/>
                      <a:pt x="46" y="119"/>
                      <a:pt x="39" y="119"/>
                    </a:cubicBezTo>
                    <a:cubicBezTo>
                      <a:pt x="35" y="119"/>
                      <a:pt x="37" y="133"/>
                      <a:pt x="32" y="136"/>
                    </a:cubicBezTo>
                    <a:cubicBezTo>
                      <a:pt x="28" y="138"/>
                      <a:pt x="32" y="154"/>
                      <a:pt x="35" y="157"/>
                    </a:cubicBezTo>
                    <a:cubicBezTo>
                      <a:pt x="37" y="157"/>
                      <a:pt x="46" y="161"/>
                      <a:pt x="44" y="168"/>
                    </a:cubicBezTo>
                    <a:cubicBezTo>
                      <a:pt x="44" y="173"/>
                      <a:pt x="62" y="183"/>
                      <a:pt x="67" y="185"/>
                    </a:cubicBezTo>
                    <a:cubicBezTo>
                      <a:pt x="74" y="185"/>
                      <a:pt x="74" y="194"/>
                      <a:pt x="79" y="196"/>
                    </a:cubicBezTo>
                    <a:cubicBezTo>
                      <a:pt x="81" y="199"/>
                      <a:pt x="76" y="206"/>
                      <a:pt x="76" y="210"/>
                    </a:cubicBezTo>
                    <a:cubicBezTo>
                      <a:pt x="76" y="215"/>
                      <a:pt x="86" y="217"/>
                      <a:pt x="83" y="224"/>
                    </a:cubicBezTo>
                    <a:cubicBezTo>
                      <a:pt x="83" y="229"/>
                      <a:pt x="90" y="236"/>
                      <a:pt x="95" y="241"/>
                    </a:cubicBezTo>
                    <a:lnTo>
                      <a:pt x="102" y="241"/>
                    </a:lnTo>
                    <a:cubicBezTo>
                      <a:pt x="107" y="241"/>
                      <a:pt x="107" y="234"/>
                      <a:pt x="112" y="238"/>
                    </a:cubicBezTo>
                    <a:cubicBezTo>
                      <a:pt x="116" y="243"/>
                      <a:pt x="121" y="238"/>
                      <a:pt x="125" y="238"/>
                    </a:cubicBezTo>
                    <a:cubicBezTo>
                      <a:pt x="130" y="238"/>
                      <a:pt x="142" y="259"/>
                      <a:pt x="146" y="271"/>
                    </a:cubicBezTo>
                    <a:cubicBezTo>
                      <a:pt x="153" y="283"/>
                      <a:pt x="153" y="285"/>
                      <a:pt x="160" y="290"/>
                    </a:cubicBezTo>
                    <a:cubicBezTo>
                      <a:pt x="167" y="295"/>
                      <a:pt x="174" y="292"/>
                      <a:pt x="186" y="304"/>
                    </a:cubicBezTo>
                    <a:cubicBezTo>
                      <a:pt x="195" y="313"/>
                      <a:pt x="223" y="322"/>
                      <a:pt x="235" y="322"/>
                    </a:cubicBezTo>
                    <a:cubicBezTo>
                      <a:pt x="244" y="322"/>
                      <a:pt x="253" y="311"/>
                      <a:pt x="267" y="313"/>
                    </a:cubicBezTo>
                    <a:cubicBezTo>
                      <a:pt x="281" y="315"/>
                      <a:pt x="279" y="334"/>
                      <a:pt x="283" y="341"/>
                    </a:cubicBezTo>
                    <a:cubicBezTo>
                      <a:pt x="290" y="348"/>
                      <a:pt x="349" y="353"/>
                      <a:pt x="358" y="355"/>
                    </a:cubicBezTo>
                    <a:cubicBezTo>
                      <a:pt x="363" y="355"/>
                      <a:pt x="372" y="355"/>
                      <a:pt x="381" y="357"/>
                    </a:cubicBezTo>
                    <a:cubicBezTo>
                      <a:pt x="381" y="355"/>
                      <a:pt x="381" y="353"/>
                      <a:pt x="379" y="350"/>
                    </a:cubicBezTo>
                    <a:cubicBezTo>
                      <a:pt x="379" y="341"/>
                      <a:pt x="386" y="332"/>
                      <a:pt x="393" y="329"/>
                    </a:cubicBezTo>
                    <a:cubicBezTo>
                      <a:pt x="400" y="325"/>
                      <a:pt x="407" y="325"/>
                      <a:pt x="414" y="322"/>
                    </a:cubicBezTo>
                    <a:cubicBezTo>
                      <a:pt x="418" y="322"/>
                      <a:pt x="414" y="308"/>
                      <a:pt x="407" y="308"/>
                    </a:cubicBezTo>
                    <a:lnTo>
                      <a:pt x="407" y="30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0" name="Freeform 521">
                <a:extLst>
                  <a:ext uri="{FF2B5EF4-FFF2-40B4-BE49-F238E27FC236}">
                    <a16:creationId xmlns:a16="http://schemas.microsoft.com/office/drawing/2014/main" id="{CB6A6767-76D1-3327-24FE-2AFB35206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815"/>
                <a:ext cx="251" cy="216"/>
              </a:xfrm>
              <a:custGeom>
                <a:avLst/>
                <a:gdLst>
                  <a:gd name="T0" fmla="*/ 407 w 418"/>
                  <a:gd name="T1" fmla="*/ 308 h 357"/>
                  <a:gd name="T2" fmla="*/ 407 w 418"/>
                  <a:gd name="T3" fmla="*/ 308 h 357"/>
                  <a:gd name="T4" fmla="*/ 397 w 418"/>
                  <a:gd name="T5" fmla="*/ 283 h 357"/>
                  <a:gd name="T6" fmla="*/ 377 w 418"/>
                  <a:gd name="T7" fmla="*/ 266 h 357"/>
                  <a:gd name="T8" fmla="*/ 363 w 418"/>
                  <a:gd name="T9" fmla="*/ 248 h 357"/>
                  <a:gd name="T10" fmla="*/ 384 w 418"/>
                  <a:gd name="T11" fmla="*/ 217 h 357"/>
                  <a:gd name="T12" fmla="*/ 363 w 418"/>
                  <a:gd name="T13" fmla="*/ 206 h 357"/>
                  <a:gd name="T14" fmla="*/ 358 w 418"/>
                  <a:gd name="T15" fmla="*/ 180 h 357"/>
                  <a:gd name="T16" fmla="*/ 358 w 418"/>
                  <a:gd name="T17" fmla="*/ 159 h 357"/>
                  <a:gd name="T18" fmla="*/ 363 w 418"/>
                  <a:gd name="T19" fmla="*/ 140 h 357"/>
                  <a:gd name="T20" fmla="*/ 370 w 418"/>
                  <a:gd name="T21" fmla="*/ 124 h 357"/>
                  <a:gd name="T22" fmla="*/ 374 w 418"/>
                  <a:gd name="T23" fmla="*/ 112 h 357"/>
                  <a:gd name="T24" fmla="*/ 372 w 418"/>
                  <a:gd name="T25" fmla="*/ 87 h 357"/>
                  <a:gd name="T26" fmla="*/ 356 w 418"/>
                  <a:gd name="T27" fmla="*/ 84 h 357"/>
                  <a:gd name="T28" fmla="*/ 342 w 418"/>
                  <a:gd name="T29" fmla="*/ 73 h 357"/>
                  <a:gd name="T30" fmla="*/ 332 w 418"/>
                  <a:gd name="T31" fmla="*/ 66 h 357"/>
                  <a:gd name="T32" fmla="*/ 314 w 418"/>
                  <a:gd name="T33" fmla="*/ 59 h 357"/>
                  <a:gd name="T34" fmla="*/ 304 w 418"/>
                  <a:gd name="T35" fmla="*/ 54 h 357"/>
                  <a:gd name="T36" fmla="*/ 288 w 418"/>
                  <a:gd name="T37" fmla="*/ 47 h 357"/>
                  <a:gd name="T38" fmla="*/ 263 w 418"/>
                  <a:gd name="T39" fmla="*/ 47 h 357"/>
                  <a:gd name="T40" fmla="*/ 249 w 418"/>
                  <a:gd name="T41" fmla="*/ 49 h 357"/>
                  <a:gd name="T42" fmla="*/ 230 w 418"/>
                  <a:gd name="T43" fmla="*/ 61 h 357"/>
                  <a:gd name="T44" fmla="*/ 211 w 418"/>
                  <a:gd name="T45" fmla="*/ 66 h 357"/>
                  <a:gd name="T46" fmla="*/ 211 w 418"/>
                  <a:gd name="T47" fmla="*/ 78 h 357"/>
                  <a:gd name="T48" fmla="*/ 165 w 418"/>
                  <a:gd name="T49" fmla="*/ 87 h 357"/>
                  <a:gd name="T50" fmla="*/ 128 w 418"/>
                  <a:gd name="T51" fmla="*/ 64 h 357"/>
                  <a:gd name="T52" fmla="*/ 100 w 418"/>
                  <a:gd name="T53" fmla="*/ 38 h 357"/>
                  <a:gd name="T54" fmla="*/ 86 w 418"/>
                  <a:gd name="T55" fmla="*/ 26 h 357"/>
                  <a:gd name="T56" fmla="*/ 81 w 418"/>
                  <a:gd name="T57" fmla="*/ 7 h 357"/>
                  <a:gd name="T58" fmla="*/ 39 w 418"/>
                  <a:gd name="T59" fmla="*/ 26 h 357"/>
                  <a:gd name="T60" fmla="*/ 25 w 418"/>
                  <a:gd name="T61" fmla="*/ 19 h 357"/>
                  <a:gd name="T62" fmla="*/ 11 w 418"/>
                  <a:gd name="T63" fmla="*/ 3 h 357"/>
                  <a:gd name="T64" fmla="*/ 4 w 418"/>
                  <a:gd name="T65" fmla="*/ 12 h 357"/>
                  <a:gd name="T66" fmla="*/ 4 w 418"/>
                  <a:gd name="T67" fmla="*/ 31 h 357"/>
                  <a:gd name="T68" fmla="*/ 4 w 418"/>
                  <a:gd name="T69" fmla="*/ 54 h 357"/>
                  <a:gd name="T70" fmla="*/ 16 w 418"/>
                  <a:gd name="T71" fmla="*/ 71 h 357"/>
                  <a:gd name="T72" fmla="*/ 23 w 418"/>
                  <a:gd name="T73" fmla="*/ 87 h 357"/>
                  <a:gd name="T74" fmla="*/ 35 w 418"/>
                  <a:gd name="T75" fmla="*/ 98 h 357"/>
                  <a:gd name="T76" fmla="*/ 44 w 418"/>
                  <a:gd name="T77" fmla="*/ 108 h 357"/>
                  <a:gd name="T78" fmla="*/ 39 w 418"/>
                  <a:gd name="T79" fmla="*/ 119 h 357"/>
                  <a:gd name="T80" fmla="*/ 32 w 418"/>
                  <a:gd name="T81" fmla="*/ 136 h 357"/>
                  <a:gd name="T82" fmla="*/ 35 w 418"/>
                  <a:gd name="T83" fmla="*/ 157 h 357"/>
                  <a:gd name="T84" fmla="*/ 44 w 418"/>
                  <a:gd name="T85" fmla="*/ 168 h 357"/>
                  <a:gd name="T86" fmla="*/ 67 w 418"/>
                  <a:gd name="T87" fmla="*/ 185 h 357"/>
                  <a:gd name="T88" fmla="*/ 79 w 418"/>
                  <a:gd name="T89" fmla="*/ 196 h 357"/>
                  <a:gd name="T90" fmla="*/ 76 w 418"/>
                  <a:gd name="T91" fmla="*/ 210 h 357"/>
                  <a:gd name="T92" fmla="*/ 83 w 418"/>
                  <a:gd name="T93" fmla="*/ 224 h 357"/>
                  <a:gd name="T94" fmla="*/ 95 w 418"/>
                  <a:gd name="T95" fmla="*/ 241 h 357"/>
                  <a:gd name="T96" fmla="*/ 102 w 418"/>
                  <a:gd name="T97" fmla="*/ 241 h 357"/>
                  <a:gd name="T98" fmla="*/ 112 w 418"/>
                  <a:gd name="T99" fmla="*/ 238 h 357"/>
                  <a:gd name="T100" fmla="*/ 125 w 418"/>
                  <a:gd name="T101" fmla="*/ 238 h 357"/>
                  <a:gd name="T102" fmla="*/ 146 w 418"/>
                  <a:gd name="T103" fmla="*/ 271 h 357"/>
                  <a:gd name="T104" fmla="*/ 160 w 418"/>
                  <a:gd name="T105" fmla="*/ 290 h 357"/>
                  <a:gd name="T106" fmla="*/ 186 w 418"/>
                  <a:gd name="T107" fmla="*/ 304 h 357"/>
                  <a:gd name="T108" fmla="*/ 235 w 418"/>
                  <a:gd name="T109" fmla="*/ 322 h 357"/>
                  <a:gd name="T110" fmla="*/ 267 w 418"/>
                  <a:gd name="T111" fmla="*/ 313 h 357"/>
                  <a:gd name="T112" fmla="*/ 283 w 418"/>
                  <a:gd name="T113" fmla="*/ 341 h 357"/>
                  <a:gd name="T114" fmla="*/ 358 w 418"/>
                  <a:gd name="T115" fmla="*/ 355 h 357"/>
                  <a:gd name="T116" fmla="*/ 381 w 418"/>
                  <a:gd name="T117" fmla="*/ 357 h 357"/>
                  <a:gd name="T118" fmla="*/ 379 w 418"/>
                  <a:gd name="T119" fmla="*/ 350 h 357"/>
                  <a:gd name="T120" fmla="*/ 393 w 418"/>
                  <a:gd name="T121" fmla="*/ 329 h 357"/>
                  <a:gd name="T122" fmla="*/ 414 w 418"/>
                  <a:gd name="T123" fmla="*/ 322 h 357"/>
                  <a:gd name="T124" fmla="*/ 407 w 418"/>
                  <a:gd name="T125" fmla="*/ 308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8" h="357">
                    <a:moveTo>
                      <a:pt x="407" y="308"/>
                    </a:moveTo>
                    <a:lnTo>
                      <a:pt x="407" y="308"/>
                    </a:lnTo>
                    <a:cubicBezTo>
                      <a:pt x="402" y="306"/>
                      <a:pt x="407" y="288"/>
                      <a:pt x="397" y="283"/>
                    </a:cubicBezTo>
                    <a:cubicBezTo>
                      <a:pt x="388" y="280"/>
                      <a:pt x="379" y="273"/>
                      <a:pt x="377" y="266"/>
                    </a:cubicBezTo>
                    <a:cubicBezTo>
                      <a:pt x="374" y="259"/>
                      <a:pt x="360" y="252"/>
                      <a:pt x="363" y="248"/>
                    </a:cubicBezTo>
                    <a:cubicBezTo>
                      <a:pt x="363" y="241"/>
                      <a:pt x="386" y="227"/>
                      <a:pt x="384" y="217"/>
                    </a:cubicBezTo>
                    <a:cubicBezTo>
                      <a:pt x="379" y="208"/>
                      <a:pt x="365" y="208"/>
                      <a:pt x="363" y="206"/>
                    </a:cubicBezTo>
                    <a:cubicBezTo>
                      <a:pt x="360" y="201"/>
                      <a:pt x="363" y="189"/>
                      <a:pt x="358" y="180"/>
                    </a:cubicBezTo>
                    <a:cubicBezTo>
                      <a:pt x="356" y="171"/>
                      <a:pt x="363" y="164"/>
                      <a:pt x="358" y="159"/>
                    </a:cubicBezTo>
                    <a:cubicBezTo>
                      <a:pt x="356" y="154"/>
                      <a:pt x="360" y="143"/>
                      <a:pt x="363" y="140"/>
                    </a:cubicBezTo>
                    <a:cubicBezTo>
                      <a:pt x="363" y="136"/>
                      <a:pt x="372" y="131"/>
                      <a:pt x="370" y="124"/>
                    </a:cubicBezTo>
                    <a:cubicBezTo>
                      <a:pt x="370" y="117"/>
                      <a:pt x="372" y="115"/>
                      <a:pt x="374" y="112"/>
                    </a:cubicBezTo>
                    <a:cubicBezTo>
                      <a:pt x="372" y="105"/>
                      <a:pt x="372" y="89"/>
                      <a:pt x="372" y="87"/>
                    </a:cubicBezTo>
                    <a:cubicBezTo>
                      <a:pt x="372" y="84"/>
                      <a:pt x="360" y="84"/>
                      <a:pt x="356" y="84"/>
                    </a:cubicBezTo>
                    <a:cubicBezTo>
                      <a:pt x="351" y="84"/>
                      <a:pt x="346" y="73"/>
                      <a:pt x="342" y="73"/>
                    </a:cubicBezTo>
                    <a:cubicBezTo>
                      <a:pt x="337" y="73"/>
                      <a:pt x="332" y="68"/>
                      <a:pt x="332" y="66"/>
                    </a:cubicBezTo>
                    <a:cubicBezTo>
                      <a:pt x="332" y="61"/>
                      <a:pt x="321" y="59"/>
                      <a:pt x="314" y="59"/>
                    </a:cubicBezTo>
                    <a:cubicBezTo>
                      <a:pt x="307" y="61"/>
                      <a:pt x="307" y="54"/>
                      <a:pt x="304" y="54"/>
                    </a:cubicBezTo>
                    <a:cubicBezTo>
                      <a:pt x="302" y="54"/>
                      <a:pt x="290" y="52"/>
                      <a:pt x="288" y="47"/>
                    </a:cubicBezTo>
                    <a:cubicBezTo>
                      <a:pt x="286" y="45"/>
                      <a:pt x="267" y="42"/>
                      <a:pt x="263" y="47"/>
                    </a:cubicBezTo>
                    <a:cubicBezTo>
                      <a:pt x="260" y="52"/>
                      <a:pt x="253" y="49"/>
                      <a:pt x="249" y="49"/>
                    </a:cubicBezTo>
                    <a:cubicBezTo>
                      <a:pt x="242" y="49"/>
                      <a:pt x="232" y="59"/>
                      <a:pt x="230" y="61"/>
                    </a:cubicBezTo>
                    <a:cubicBezTo>
                      <a:pt x="228" y="66"/>
                      <a:pt x="218" y="66"/>
                      <a:pt x="211" y="66"/>
                    </a:cubicBezTo>
                    <a:lnTo>
                      <a:pt x="211" y="78"/>
                    </a:lnTo>
                    <a:cubicBezTo>
                      <a:pt x="209" y="82"/>
                      <a:pt x="184" y="87"/>
                      <a:pt x="165" y="87"/>
                    </a:cubicBezTo>
                    <a:cubicBezTo>
                      <a:pt x="146" y="87"/>
                      <a:pt x="146" y="64"/>
                      <a:pt x="128" y="64"/>
                    </a:cubicBezTo>
                    <a:cubicBezTo>
                      <a:pt x="112" y="64"/>
                      <a:pt x="102" y="49"/>
                      <a:pt x="100" y="38"/>
                    </a:cubicBezTo>
                    <a:cubicBezTo>
                      <a:pt x="93" y="35"/>
                      <a:pt x="83" y="28"/>
                      <a:pt x="86" y="26"/>
                    </a:cubicBezTo>
                    <a:cubicBezTo>
                      <a:pt x="88" y="24"/>
                      <a:pt x="90" y="3"/>
                      <a:pt x="81" y="7"/>
                    </a:cubicBezTo>
                    <a:cubicBezTo>
                      <a:pt x="72" y="12"/>
                      <a:pt x="58" y="28"/>
                      <a:pt x="39" y="26"/>
                    </a:cubicBezTo>
                    <a:cubicBezTo>
                      <a:pt x="21" y="24"/>
                      <a:pt x="35" y="21"/>
                      <a:pt x="25" y="19"/>
                    </a:cubicBezTo>
                    <a:cubicBezTo>
                      <a:pt x="16" y="14"/>
                      <a:pt x="21" y="3"/>
                      <a:pt x="11" y="3"/>
                    </a:cubicBezTo>
                    <a:cubicBezTo>
                      <a:pt x="2" y="0"/>
                      <a:pt x="9" y="12"/>
                      <a:pt x="4" y="12"/>
                    </a:cubicBezTo>
                    <a:cubicBezTo>
                      <a:pt x="0" y="12"/>
                      <a:pt x="4" y="26"/>
                      <a:pt x="4" y="31"/>
                    </a:cubicBezTo>
                    <a:cubicBezTo>
                      <a:pt x="7" y="33"/>
                      <a:pt x="2" y="52"/>
                      <a:pt x="4" y="54"/>
                    </a:cubicBezTo>
                    <a:cubicBezTo>
                      <a:pt x="9" y="54"/>
                      <a:pt x="16" y="68"/>
                      <a:pt x="16" y="71"/>
                    </a:cubicBezTo>
                    <a:cubicBezTo>
                      <a:pt x="14" y="73"/>
                      <a:pt x="23" y="82"/>
                      <a:pt x="23" y="87"/>
                    </a:cubicBezTo>
                    <a:cubicBezTo>
                      <a:pt x="23" y="94"/>
                      <a:pt x="30" y="98"/>
                      <a:pt x="35" y="98"/>
                    </a:cubicBezTo>
                    <a:cubicBezTo>
                      <a:pt x="39" y="98"/>
                      <a:pt x="44" y="103"/>
                      <a:pt x="44" y="108"/>
                    </a:cubicBezTo>
                    <a:cubicBezTo>
                      <a:pt x="42" y="112"/>
                      <a:pt x="46" y="119"/>
                      <a:pt x="39" y="119"/>
                    </a:cubicBezTo>
                    <a:cubicBezTo>
                      <a:pt x="35" y="119"/>
                      <a:pt x="37" y="133"/>
                      <a:pt x="32" y="136"/>
                    </a:cubicBezTo>
                    <a:cubicBezTo>
                      <a:pt x="28" y="138"/>
                      <a:pt x="32" y="154"/>
                      <a:pt x="35" y="157"/>
                    </a:cubicBezTo>
                    <a:cubicBezTo>
                      <a:pt x="37" y="157"/>
                      <a:pt x="46" y="161"/>
                      <a:pt x="44" y="168"/>
                    </a:cubicBezTo>
                    <a:cubicBezTo>
                      <a:pt x="44" y="173"/>
                      <a:pt x="62" y="183"/>
                      <a:pt x="67" y="185"/>
                    </a:cubicBezTo>
                    <a:cubicBezTo>
                      <a:pt x="74" y="185"/>
                      <a:pt x="74" y="194"/>
                      <a:pt x="79" y="196"/>
                    </a:cubicBezTo>
                    <a:cubicBezTo>
                      <a:pt x="81" y="199"/>
                      <a:pt x="76" y="206"/>
                      <a:pt x="76" y="210"/>
                    </a:cubicBezTo>
                    <a:cubicBezTo>
                      <a:pt x="76" y="215"/>
                      <a:pt x="86" y="217"/>
                      <a:pt x="83" y="224"/>
                    </a:cubicBezTo>
                    <a:cubicBezTo>
                      <a:pt x="83" y="229"/>
                      <a:pt x="90" y="236"/>
                      <a:pt x="95" y="241"/>
                    </a:cubicBezTo>
                    <a:lnTo>
                      <a:pt x="102" y="241"/>
                    </a:lnTo>
                    <a:cubicBezTo>
                      <a:pt x="107" y="241"/>
                      <a:pt x="107" y="234"/>
                      <a:pt x="112" y="238"/>
                    </a:cubicBezTo>
                    <a:cubicBezTo>
                      <a:pt x="116" y="243"/>
                      <a:pt x="121" y="238"/>
                      <a:pt x="125" y="238"/>
                    </a:cubicBezTo>
                    <a:cubicBezTo>
                      <a:pt x="130" y="238"/>
                      <a:pt x="142" y="259"/>
                      <a:pt x="146" y="271"/>
                    </a:cubicBezTo>
                    <a:cubicBezTo>
                      <a:pt x="153" y="283"/>
                      <a:pt x="153" y="285"/>
                      <a:pt x="160" y="290"/>
                    </a:cubicBezTo>
                    <a:cubicBezTo>
                      <a:pt x="167" y="295"/>
                      <a:pt x="174" y="292"/>
                      <a:pt x="186" y="304"/>
                    </a:cubicBezTo>
                    <a:cubicBezTo>
                      <a:pt x="195" y="313"/>
                      <a:pt x="223" y="322"/>
                      <a:pt x="235" y="322"/>
                    </a:cubicBezTo>
                    <a:cubicBezTo>
                      <a:pt x="244" y="322"/>
                      <a:pt x="253" y="311"/>
                      <a:pt x="267" y="313"/>
                    </a:cubicBezTo>
                    <a:cubicBezTo>
                      <a:pt x="281" y="315"/>
                      <a:pt x="279" y="334"/>
                      <a:pt x="283" y="341"/>
                    </a:cubicBezTo>
                    <a:cubicBezTo>
                      <a:pt x="290" y="348"/>
                      <a:pt x="349" y="353"/>
                      <a:pt x="358" y="355"/>
                    </a:cubicBezTo>
                    <a:cubicBezTo>
                      <a:pt x="363" y="355"/>
                      <a:pt x="372" y="355"/>
                      <a:pt x="381" y="357"/>
                    </a:cubicBezTo>
                    <a:cubicBezTo>
                      <a:pt x="381" y="355"/>
                      <a:pt x="381" y="353"/>
                      <a:pt x="379" y="350"/>
                    </a:cubicBezTo>
                    <a:cubicBezTo>
                      <a:pt x="379" y="341"/>
                      <a:pt x="386" y="332"/>
                      <a:pt x="393" y="329"/>
                    </a:cubicBezTo>
                    <a:cubicBezTo>
                      <a:pt x="400" y="325"/>
                      <a:pt x="407" y="325"/>
                      <a:pt x="414" y="322"/>
                    </a:cubicBezTo>
                    <a:cubicBezTo>
                      <a:pt x="418" y="322"/>
                      <a:pt x="414" y="308"/>
                      <a:pt x="407" y="30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1" name="Freeform 522">
                <a:extLst>
                  <a:ext uri="{FF2B5EF4-FFF2-40B4-BE49-F238E27FC236}">
                    <a16:creationId xmlns:a16="http://schemas.microsoft.com/office/drawing/2014/main" id="{B0B03FB0-360A-C0E9-CB4B-C5DA9EE96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815"/>
                <a:ext cx="251" cy="216"/>
              </a:xfrm>
              <a:custGeom>
                <a:avLst/>
                <a:gdLst>
                  <a:gd name="T0" fmla="*/ 407 w 418"/>
                  <a:gd name="T1" fmla="*/ 308 h 357"/>
                  <a:gd name="T2" fmla="*/ 377 w 418"/>
                  <a:gd name="T3" fmla="*/ 266 h 357"/>
                  <a:gd name="T4" fmla="*/ 384 w 418"/>
                  <a:gd name="T5" fmla="*/ 217 h 357"/>
                  <a:gd name="T6" fmla="*/ 358 w 418"/>
                  <a:gd name="T7" fmla="*/ 180 h 357"/>
                  <a:gd name="T8" fmla="*/ 363 w 418"/>
                  <a:gd name="T9" fmla="*/ 140 h 357"/>
                  <a:gd name="T10" fmla="*/ 374 w 418"/>
                  <a:gd name="T11" fmla="*/ 112 h 357"/>
                  <a:gd name="T12" fmla="*/ 356 w 418"/>
                  <a:gd name="T13" fmla="*/ 84 h 357"/>
                  <a:gd name="T14" fmla="*/ 332 w 418"/>
                  <a:gd name="T15" fmla="*/ 66 h 357"/>
                  <a:gd name="T16" fmla="*/ 304 w 418"/>
                  <a:gd name="T17" fmla="*/ 54 h 357"/>
                  <a:gd name="T18" fmla="*/ 263 w 418"/>
                  <a:gd name="T19" fmla="*/ 47 h 357"/>
                  <a:gd name="T20" fmla="*/ 230 w 418"/>
                  <a:gd name="T21" fmla="*/ 61 h 357"/>
                  <a:gd name="T22" fmla="*/ 211 w 418"/>
                  <a:gd name="T23" fmla="*/ 78 h 357"/>
                  <a:gd name="T24" fmla="*/ 128 w 418"/>
                  <a:gd name="T25" fmla="*/ 64 h 357"/>
                  <a:gd name="T26" fmla="*/ 86 w 418"/>
                  <a:gd name="T27" fmla="*/ 26 h 357"/>
                  <a:gd name="T28" fmla="*/ 39 w 418"/>
                  <a:gd name="T29" fmla="*/ 26 h 357"/>
                  <a:gd name="T30" fmla="*/ 11 w 418"/>
                  <a:gd name="T31" fmla="*/ 3 h 357"/>
                  <a:gd name="T32" fmla="*/ 4 w 418"/>
                  <a:gd name="T33" fmla="*/ 31 h 357"/>
                  <a:gd name="T34" fmla="*/ 16 w 418"/>
                  <a:gd name="T35" fmla="*/ 71 h 357"/>
                  <a:gd name="T36" fmla="*/ 35 w 418"/>
                  <a:gd name="T37" fmla="*/ 98 h 357"/>
                  <a:gd name="T38" fmla="*/ 39 w 418"/>
                  <a:gd name="T39" fmla="*/ 119 h 357"/>
                  <a:gd name="T40" fmla="*/ 35 w 418"/>
                  <a:gd name="T41" fmla="*/ 157 h 357"/>
                  <a:gd name="T42" fmla="*/ 67 w 418"/>
                  <a:gd name="T43" fmla="*/ 185 h 357"/>
                  <a:gd name="T44" fmla="*/ 76 w 418"/>
                  <a:gd name="T45" fmla="*/ 210 h 357"/>
                  <a:gd name="T46" fmla="*/ 95 w 418"/>
                  <a:gd name="T47" fmla="*/ 241 h 357"/>
                  <a:gd name="T48" fmla="*/ 112 w 418"/>
                  <a:gd name="T49" fmla="*/ 238 h 357"/>
                  <a:gd name="T50" fmla="*/ 146 w 418"/>
                  <a:gd name="T51" fmla="*/ 271 h 357"/>
                  <a:gd name="T52" fmla="*/ 186 w 418"/>
                  <a:gd name="T53" fmla="*/ 304 h 357"/>
                  <a:gd name="T54" fmla="*/ 267 w 418"/>
                  <a:gd name="T55" fmla="*/ 313 h 357"/>
                  <a:gd name="T56" fmla="*/ 358 w 418"/>
                  <a:gd name="T57" fmla="*/ 355 h 357"/>
                  <a:gd name="T58" fmla="*/ 379 w 418"/>
                  <a:gd name="T59" fmla="*/ 350 h 357"/>
                  <a:gd name="T60" fmla="*/ 414 w 418"/>
                  <a:gd name="T61" fmla="*/ 322 h 357"/>
                  <a:gd name="T62" fmla="*/ 407 w 418"/>
                  <a:gd name="T63" fmla="*/ 308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8" h="357">
                    <a:moveTo>
                      <a:pt x="407" y="308"/>
                    </a:moveTo>
                    <a:lnTo>
                      <a:pt x="407" y="308"/>
                    </a:lnTo>
                    <a:cubicBezTo>
                      <a:pt x="402" y="306"/>
                      <a:pt x="407" y="288"/>
                      <a:pt x="397" y="283"/>
                    </a:cubicBezTo>
                    <a:cubicBezTo>
                      <a:pt x="388" y="280"/>
                      <a:pt x="379" y="273"/>
                      <a:pt x="377" y="266"/>
                    </a:cubicBezTo>
                    <a:cubicBezTo>
                      <a:pt x="374" y="259"/>
                      <a:pt x="360" y="252"/>
                      <a:pt x="363" y="248"/>
                    </a:cubicBezTo>
                    <a:cubicBezTo>
                      <a:pt x="363" y="241"/>
                      <a:pt x="386" y="227"/>
                      <a:pt x="384" y="217"/>
                    </a:cubicBezTo>
                    <a:cubicBezTo>
                      <a:pt x="379" y="208"/>
                      <a:pt x="365" y="208"/>
                      <a:pt x="363" y="206"/>
                    </a:cubicBezTo>
                    <a:cubicBezTo>
                      <a:pt x="360" y="201"/>
                      <a:pt x="363" y="189"/>
                      <a:pt x="358" y="180"/>
                    </a:cubicBezTo>
                    <a:cubicBezTo>
                      <a:pt x="356" y="171"/>
                      <a:pt x="363" y="164"/>
                      <a:pt x="358" y="159"/>
                    </a:cubicBezTo>
                    <a:cubicBezTo>
                      <a:pt x="356" y="154"/>
                      <a:pt x="360" y="143"/>
                      <a:pt x="363" y="140"/>
                    </a:cubicBezTo>
                    <a:cubicBezTo>
                      <a:pt x="363" y="136"/>
                      <a:pt x="372" y="131"/>
                      <a:pt x="370" y="124"/>
                    </a:cubicBezTo>
                    <a:cubicBezTo>
                      <a:pt x="370" y="117"/>
                      <a:pt x="372" y="115"/>
                      <a:pt x="374" y="112"/>
                    </a:cubicBezTo>
                    <a:cubicBezTo>
                      <a:pt x="372" y="105"/>
                      <a:pt x="372" y="89"/>
                      <a:pt x="372" y="87"/>
                    </a:cubicBezTo>
                    <a:cubicBezTo>
                      <a:pt x="372" y="84"/>
                      <a:pt x="360" y="84"/>
                      <a:pt x="356" y="84"/>
                    </a:cubicBezTo>
                    <a:cubicBezTo>
                      <a:pt x="351" y="84"/>
                      <a:pt x="346" y="73"/>
                      <a:pt x="342" y="73"/>
                    </a:cubicBezTo>
                    <a:cubicBezTo>
                      <a:pt x="337" y="73"/>
                      <a:pt x="332" y="68"/>
                      <a:pt x="332" y="66"/>
                    </a:cubicBezTo>
                    <a:cubicBezTo>
                      <a:pt x="332" y="61"/>
                      <a:pt x="321" y="59"/>
                      <a:pt x="314" y="59"/>
                    </a:cubicBezTo>
                    <a:cubicBezTo>
                      <a:pt x="307" y="61"/>
                      <a:pt x="307" y="54"/>
                      <a:pt x="304" y="54"/>
                    </a:cubicBezTo>
                    <a:cubicBezTo>
                      <a:pt x="302" y="54"/>
                      <a:pt x="290" y="52"/>
                      <a:pt x="288" y="47"/>
                    </a:cubicBezTo>
                    <a:cubicBezTo>
                      <a:pt x="286" y="45"/>
                      <a:pt x="267" y="42"/>
                      <a:pt x="263" y="47"/>
                    </a:cubicBezTo>
                    <a:cubicBezTo>
                      <a:pt x="260" y="52"/>
                      <a:pt x="253" y="49"/>
                      <a:pt x="249" y="49"/>
                    </a:cubicBezTo>
                    <a:cubicBezTo>
                      <a:pt x="242" y="49"/>
                      <a:pt x="232" y="59"/>
                      <a:pt x="230" y="61"/>
                    </a:cubicBezTo>
                    <a:cubicBezTo>
                      <a:pt x="228" y="66"/>
                      <a:pt x="218" y="66"/>
                      <a:pt x="211" y="66"/>
                    </a:cubicBezTo>
                    <a:lnTo>
                      <a:pt x="211" y="78"/>
                    </a:lnTo>
                    <a:cubicBezTo>
                      <a:pt x="209" y="82"/>
                      <a:pt x="184" y="87"/>
                      <a:pt x="165" y="87"/>
                    </a:cubicBezTo>
                    <a:cubicBezTo>
                      <a:pt x="146" y="87"/>
                      <a:pt x="146" y="64"/>
                      <a:pt x="128" y="64"/>
                    </a:cubicBezTo>
                    <a:cubicBezTo>
                      <a:pt x="112" y="64"/>
                      <a:pt x="102" y="49"/>
                      <a:pt x="100" y="38"/>
                    </a:cubicBezTo>
                    <a:cubicBezTo>
                      <a:pt x="93" y="35"/>
                      <a:pt x="83" y="28"/>
                      <a:pt x="86" y="26"/>
                    </a:cubicBezTo>
                    <a:cubicBezTo>
                      <a:pt x="88" y="24"/>
                      <a:pt x="90" y="3"/>
                      <a:pt x="81" y="7"/>
                    </a:cubicBezTo>
                    <a:cubicBezTo>
                      <a:pt x="72" y="12"/>
                      <a:pt x="58" y="28"/>
                      <a:pt x="39" y="26"/>
                    </a:cubicBezTo>
                    <a:cubicBezTo>
                      <a:pt x="21" y="24"/>
                      <a:pt x="35" y="21"/>
                      <a:pt x="25" y="19"/>
                    </a:cubicBezTo>
                    <a:cubicBezTo>
                      <a:pt x="16" y="14"/>
                      <a:pt x="21" y="3"/>
                      <a:pt x="11" y="3"/>
                    </a:cubicBezTo>
                    <a:cubicBezTo>
                      <a:pt x="2" y="0"/>
                      <a:pt x="9" y="12"/>
                      <a:pt x="4" y="12"/>
                    </a:cubicBezTo>
                    <a:cubicBezTo>
                      <a:pt x="0" y="12"/>
                      <a:pt x="4" y="26"/>
                      <a:pt x="4" y="31"/>
                    </a:cubicBezTo>
                    <a:cubicBezTo>
                      <a:pt x="7" y="33"/>
                      <a:pt x="2" y="52"/>
                      <a:pt x="4" y="54"/>
                    </a:cubicBezTo>
                    <a:cubicBezTo>
                      <a:pt x="9" y="54"/>
                      <a:pt x="16" y="68"/>
                      <a:pt x="16" y="71"/>
                    </a:cubicBezTo>
                    <a:cubicBezTo>
                      <a:pt x="14" y="73"/>
                      <a:pt x="23" y="82"/>
                      <a:pt x="23" y="87"/>
                    </a:cubicBezTo>
                    <a:cubicBezTo>
                      <a:pt x="23" y="94"/>
                      <a:pt x="30" y="98"/>
                      <a:pt x="35" y="98"/>
                    </a:cubicBezTo>
                    <a:cubicBezTo>
                      <a:pt x="39" y="98"/>
                      <a:pt x="44" y="103"/>
                      <a:pt x="44" y="108"/>
                    </a:cubicBezTo>
                    <a:cubicBezTo>
                      <a:pt x="42" y="112"/>
                      <a:pt x="46" y="119"/>
                      <a:pt x="39" y="119"/>
                    </a:cubicBezTo>
                    <a:cubicBezTo>
                      <a:pt x="35" y="119"/>
                      <a:pt x="37" y="133"/>
                      <a:pt x="32" y="136"/>
                    </a:cubicBezTo>
                    <a:cubicBezTo>
                      <a:pt x="28" y="138"/>
                      <a:pt x="32" y="154"/>
                      <a:pt x="35" y="157"/>
                    </a:cubicBezTo>
                    <a:cubicBezTo>
                      <a:pt x="37" y="157"/>
                      <a:pt x="46" y="161"/>
                      <a:pt x="44" y="168"/>
                    </a:cubicBezTo>
                    <a:cubicBezTo>
                      <a:pt x="44" y="173"/>
                      <a:pt x="62" y="183"/>
                      <a:pt x="67" y="185"/>
                    </a:cubicBezTo>
                    <a:cubicBezTo>
                      <a:pt x="74" y="185"/>
                      <a:pt x="74" y="194"/>
                      <a:pt x="79" y="196"/>
                    </a:cubicBezTo>
                    <a:cubicBezTo>
                      <a:pt x="81" y="199"/>
                      <a:pt x="76" y="206"/>
                      <a:pt x="76" y="210"/>
                    </a:cubicBezTo>
                    <a:cubicBezTo>
                      <a:pt x="76" y="215"/>
                      <a:pt x="86" y="217"/>
                      <a:pt x="83" y="224"/>
                    </a:cubicBezTo>
                    <a:cubicBezTo>
                      <a:pt x="83" y="229"/>
                      <a:pt x="90" y="236"/>
                      <a:pt x="95" y="241"/>
                    </a:cubicBezTo>
                    <a:lnTo>
                      <a:pt x="102" y="241"/>
                    </a:lnTo>
                    <a:cubicBezTo>
                      <a:pt x="107" y="241"/>
                      <a:pt x="107" y="234"/>
                      <a:pt x="112" y="238"/>
                    </a:cubicBezTo>
                    <a:cubicBezTo>
                      <a:pt x="116" y="243"/>
                      <a:pt x="121" y="238"/>
                      <a:pt x="125" y="238"/>
                    </a:cubicBezTo>
                    <a:cubicBezTo>
                      <a:pt x="130" y="238"/>
                      <a:pt x="142" y="259"/>
                      <a:pt x="146" y="271"/>
                    </a:cubicBezTo>
                    <a:cubicBezTo>
                      <a:pt x="153" y="283"/>
                      <a:pt x="153" y="285"/>
                      <a:pt x="160" y="290"/>
                    </a:cubicBezTo>
                    <a:cubicBezTo>
                      <a:pt x="167" y="295"/>
                      <a:pt x="174" y="292"/>
                      <a:pt x="186" y="304"/>
                    </a:cubicBezTo>
                    <a:cubicBezTo>
                      <a:pt x="195" y="313"/>
                      <a:pt x="223" y="322"/>
                      <a:pt x="235" y="322"/>
                    </a:cubicBezTo>
                    <a:cubicBezTo>
                      <a:pt x="244" y="322"/>
                      <a:pt x="253" y="311"/>
                      <a:pt x="267" y="313"/>
                    </a:cubicBezTo>
                    <a:cubicBezTo>
                      <a:pt x="281" y="315"/>
                      <a:pt x="279" y="334"/>
                      <a:pt x="283" y="341"/>
                    </a:cubicBezTo>
                    <a:cubicBezTo>
                      <a:pt x="290" y="348"/>
                      <a:pt x="349" y="353"/>
                      <a:pt x="358" y="355"/>
                    </a:cubicBezTo>
                    <a:cubicBezTo>
                      <a:pt x="363" y="355"/>
                      <a:pt x="372" y="355"/>
                      <a:pt x="381" y="357"/>
                    </a:cubicBezTo>
                    <a:cubicBezTo>
                      <a:pt x="381" y="355"/>
                      <a:pt x="381" y="353"/>
                      <a:pt x="379" y="350"/>
                    </a:cubicBezTo>
                    <a:cubicBezTo>
                      <a:pt x="379" y="341"/>
                      <a:pt x="386" y="332"/>
                      <a:pt x="393" y="329"/>
                    </a:cubicBezTo>
                    <a:cubicBezTo>
                      <a:pt x="400" y="325"/>
                      <a:pt x="407" y="325"/>
                      <a:pt x="414" y="322"/>
                    </a:cubicBezTo>
                    <a:cubicBezTo>
                      <a:pt x="418" y="322"/>
                      <a:pt x="414" y="308"/>
                      <a:pt x="407" y="308"/>
                    </a:cubicBezTo>
                    <a:lnTo>
                      <a:pt x="407" y="30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2" name="Freeform 523">
                <a:extLst>
                  <a:ext uri="{FF2B5EF4-FFF2-40B4-BE49-F238E27FC236}">
                    <a16:creationId xmlns:a16="http://schemas.microsoft.com/office/drawing/2014/main" id="{70E2BA35-983C-C54A-E957-1314207F9E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9" y="1561"/>
                <a:ext cx="520" cy="247"/>
              </a:xfrm>
              <a:custGeom>
                <a:avLst/>
                <a:gdLst>
                  <a:gd name="T0" fmla="*/ 854 w 865"/>
                  <a:gd name="T1" fmla="*/ 166 h 409"/>
                  <a:gd name="T2" fmla="*/ 821 w 865"/>
                  <a:gd name="T3" fmla="*/ 154 h 409"/>
                  <a:gd name="T4" fmla="*/ 772 w 865"/>
                  <a:gd name="T5" fmla="*/ 138 h 409"/>
                  <a:gd name="T6" fmla="*/ 724 w 865"/>
                  <a:gd name="T7" fmla="*/ 135 h 409"/>
                  <a:gd name="T8" fmla="*/ 656 w 865"/>
                  <a:gd name="T9" fmla="*/ 35 h 409"/>
                  <a:gd name="T10" fmla="*/ 600 w 865"/>
                  <a:gd name="T11" fmla="*/ 54 h 409"/>
                  <a:gd name="T12" fmla="*/ 579 w 865"/>
                  <a:gd name="T13" fmla="*/ 42 h 409"/>
                  <a:gd name="T14" fmla="*/ 556 w 865"/>
                  <a:gd name="T15" fmla="*/ 35 h 409"/>
                  <a:gd name="T16" fmla="*/ 535 w 865"/>
                  <a:gd name="T17" fmla="*/ 14 h 409"/>
                  <a:gd name="T18" fmla="*/ 479 w 865"/>
                  <a:gd name="T19" fmla="*/ 10 h 409"/>
                  <a:gd name="T20" fmla="*/ 396 w 865"/>
                  <a:gd name="T21" fmla="*/ 30 h 409"/>
                  <a:gd name="T22" fmla="*/ 321 w 865"/>
                  <a:gd name="T23" fmla="*/ 42 h 409"/>
                  <a:gd name="T24" fmla="*/ 319 w 865"/>
                  <a:gd name="T25" fmla="*/ 73 h 409"/>
                  <a:gd name="T26" fmla="*/ 307 w 865"/>
                  <a:gd name="T27" fmla="*/ 110 h 409"/>
                  <a:gd name="T28" fmla="*/ 314 w 865"/>
                  <a:gd name="T29" fmla="*/ 138 h 409"/>
                  <a:gd name="T30" fmla="*/ 279 w 865"/>
                  <a:gd name="T31" fmla="*/ 135 h 409"/>
                  <a:gd name="T32" fmla="*/ 233 w 865"/>
                  <a:gd name="T33" fmla="*/ 126 h 409"/>
                  <a:gd name="T34" fmla="*/ 179 w 865"/>
                  <a:gd name="T35" fmla="*/ 135 h 409"/>
                  <a:gd name="T36" fmla="*/ 133 w 865"/>
                  <a:gd name="T37" fmla="*/ 110 h 409"/>
                  <a:gd name="T38" fmla="*/ 91 w 865"/>
                  <a:gd name="T39" fmla="*/ 115 h 409"/>
                  <a:gd name="T40" fmla="*/ 52 w 865"/>
                  <a:gd name="T41" fmla="*/ 147 h 409"/>
                  <a:gd name="T42" fmla="*/ 19 w 865"/>
                  <a:gd name="T43" fmla="*/ 154 h 409"/>
                  <a:gd name="T44" fmla="*/ 7 w 865"/>
                  <a:gd name="T45" fmla="*/ 185 h 409"/>
                  <a:gd name="T46" fmla="*/ 19 w 865"/>
                  <a:gd name="T47" fmla="*/ 217 h 409"/>
                  <a:gd name="T48" fmla="*/ 49 w 865"/>
                  <a:gd name="T49" fmla="*/ 245 h 409"/>
                  <a:gd name="T50" fmla="*/ 66 w 865"/>
                  <a:gd name="T51" fmla="*/ 254 h 409"/>
                  <a:gd name="T52" fmla="*/ 144 w 865"/>
                  <a:gd name="T53" fmla="*/ 278 h 409"/>
                  <a:gd name="T54" fmla="*/ 93 w 865"/>
                  <a:gd name="T55" fmla="*/ 306 h 409"/>
                  <a:gd name="T56" fmla="*/ 107 w 865"/>
                  <a:gd name="T57" fmla="*/ 343 h 409"/>
                  <a:gd name="T58" fmla="*/ 140 w 865"/>
                  <a:gd name="T59" fmla="*/ 388 h 409"/>
                  <a:gd name="T60" fmla="*/ 189 w 865"/>
                  <a:gd name="T61" fmla="*/ 383 h 409"/>
                  <a:gd name="T62" fmla="*/ 261 w 865"/>
                  <a:gd name="T63" fmla="*/ 278 h 409"/>
                  <a:gd name="T64" fmla="*/ 291 w 865"/>
                  <a:gd name="T65" fmla="*/ 264 h 409"/>
                  <a:gd name="T66" fmla="*/ 333 w 865"/>
                  <a:gd name="T67" fmla="*/ 331 h 409"/>
                  <a:gd name="T68" fmla="*/ 419 w 865"/>
                  <a:gd name="T69" fmla="*/ 343 h 409"/>
                  <a:gd name="T70" fmla="*/ 454 w 865"/>
                  <a:gd name="T71" fmla="*/ 392 h 409"/>
                  <a:gd name="T72" fmla="*/ 505 w 865"/>
                  <a:gd name="T73" fmla="*/ 383 h 409"/>
                  <a:gd name="T74" fmla="*/ 535 w 865"/>
                  <a:gd name="T75" fmla="*/ 355 h 409"/>
                  <a:gd name="T76" fmla="*/ 605 w 865"/>
                  <a:gd name="T77" fmla="*/ 341 h 409"/>
                  <a:gd name="T78" fmla="*/ 710 w 865"/>
                  <a:gd name="T79" fmla="*/ 359 h 409"/>
                  <a:gd name="T80" fmla="*/ 737 w 865"/>
                  <a:gd name="T81" fmla="*/ 341 h 409"/>
                  <a:gd name="T82" fmla="*/ 735 w 865"/>
                  <a:gd name="T83" fmla="*/ 292 h 409"/>
                  <a:gd name="T84" fmla="*/ 772 w 865"/>
                  <a:gd name="T85" fmla="*/ 280 h 409"/>
                  <a:gd name="T86" fmla="*/ 819 w 865"/>
                  <a:gd name="T87" fmla="*/ 240 h 409"/>
                  <a:gd name="T88" fmla="*/ 849 w 865"/>
                  <a:gd name="T89" fmla="*/ 201 h 409"/>
                  <a:gd name="T90" fmla="*/ 861 w 865"/>
                  <a:gd name="T91" fmla="*/ 168 h 409"/>
                  <a:gd name="T92" fmla="*/ 293 w 865"/>
                  <a:gd name="T93" fmla="*/ 252 h 409"/>
                  <a:gd name="T94" fmla="*/ 679 w 865"/>
                  <a:gd name="T95" fmla="*/ 257 h 409"/>
                  <a:gd name="T96" fmla="*/ 593 w 865"/>
                  <a:gd name="T97" fmla="*/ 259 h 409"/>
                  <a:gd name="T98" fmla="*/ 679 w 865"/>
                  <a:gd name="T99" fmla="*/ 2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5" h="409">
                    <a:moveTo>
                      <a:pt x="861" y="168"/>
                    </a:moveTo>
                    <a:lnTo>
                      <a:pt x="861" y="168"/>
                    </a:lnTo>
                    <a:cubicBezTo>
                      <a:pt x="861" y="164"/>
                      <a:pt x="856" y="166"/>
                      <a:pt x="854" y="166"/>
                    </a:cubicBezTo>
                    <a:cubicBezTo>
                      <a:pt x="851" y="168"/>
                      <a:pt x="840" y="171"/>
                      <a:pt x="837" y="171"/>
                    </a:cubicBezTo>
                    <a:cubicBezTo>
                      <a:pt x="833" y="171"/>
                      <a:pt x="826" y="166"/>
                      <a:pt x="826" y="161"/>
                    </a:cubicBezTo>
                    <a:cubicBezTo>
                      <a:pt x="826" y="156"/>
                      <a:pt x="826" y="154"/>
                      <a:pt x="821" y="154"/>
                    </a:cubicBezTo>
                    <a:cubicBezTo>
                      <a:pt x="816" y="154"/>
                      <a:pt x="812" y="152"/>
                      <a:pt x="807" y="142"/>
                    </a:cubicBezTo>
                    <a:cubicBezTo>
                      <a:pt x="805" y="133"/>
                      <a:pt x="798" y="133"/>
                      <a:pt x="793" y="131"/>
                    </a:cubicBezTo>
                    <a:cubicBezTo>
                      <a:pt x="791" y="128"/>
                      <a:pt x="779" y="135"/>
                      <a:pt x="772" y="138"/>
                    </a:cubicBezTo>
                    <a:cubicBezTo>
                      <a:pt x="768" y="138"/>
                      <a:pt x="758" y="135"/>
                      <a:pt x="751" y="133"/>
                    </a:cubicBezTo>
                    <a:cubicBezTo>
                      <a:pt x="747" y="133"/>
                      <a:pt x="742" y="121"/>
                      <a:pt x="735" y="121"/>
                    </a:cubicBezTo>
                    <a:cubicBezTo>
                      <a:pt x="731" y="124"/>
                      <a:pt x="728" y="135"/>
                      <a:pt x="724" y="135"/>
                    </a:cubicBezTo>
                    <a:cubicBezTo>
                      <a:pt x="719" y="135"/>
                      <a:pt x="710" y="110"/>
                      <a:pt x="703" y="98"/>
                    </a:cubicBezTo>
                    <a:cubicBezTo>
                      <a:pt x="693" y="84"/>
                      <a:pt x="677" y="56"/>
                      <a:pt x="663" y="51"/>
                    </a:cubicBezTo>
                    <a:cubicBezTo>
                      <a:pt x="649" y="47"/>
                      <a:pt x="654" y="40"/>
                      <a:pt x="656" y="35"/>
                    </a:cubicBezTo>
                    <a:cubicBezTo>
                      <a:pt x="661" y="30"/>
                      <a:pt x="649" y="30"/>
                      <a:pt x="642" y="33"/>
                    </a:cubicBezTo>
                    <a:cubicBezTo>
                      <a:pt x="637" y="37"/>
                      <a:pt x="630" y="42"/>
                      <a:pt x="623" y="44"/>
                    </a:cubicBezTo>
                    <a:cubicBezTo>
                      <a:pt x="617" y="47"/>
                      <a:pt x="607" y="56"/>
                      <a:pt x="600" y="54"/>
                    </a:cubicBezTo>
                    <a:cubicBezTo>
                      <a:pt x="593" y="51"/>
                      <a:pt x="589" y="63"/>
                      <a:pt x="584" y="59"/>
                    </a:cubicBezTo>
                    <a:cubicBezTo>
                      <a:pt x="579" y="51"/>
                      <a:pt x="591" y="49"/>
                      <a:pt x="591" y="44"/>
                    </a:cubicBezTo>
                    <a:cubicBezTo>
                      <a:pt x="591" y="40"/>
                      <a:pt x="582" y="44"/>
                      <a:pt x="579" y="42"/>
                    </a:cubicBezTo>
                    <a:cubicBezTo>
                      <a:pt x="577" y="40"/>
                      <a:pt x="570" y="37"/>
                      <a:pt x="570" y="42"/>
                    </a:cubicBezTo>
                    <a:cubicBezTo>
                      <a:pt x="570" y="44"/>
                      <a:pt x="563" y="42"/>
                      <a:pt x="563" y="40"/>
                    </a:cubicBezTo>
                    <a:cubicBezTo>
                      <a:pt x="563" y="35"/>
                      <a:pt x="561" y="30"/>
                      <a:pt x="556" y="35"/>
                    </a:cubicBezTo>
                    <a:cubicBezTo>
                      <a:pt x="551" y="40"/>
                      <a:pt x="540" y="42"/>
                      <a:pt x="538" y="37"/>
                    </a:cubicBezTo>
                    <a:cubicBezTo>
                      <a:pt x="535" y="35"/>
                      <a:pt x="540" y="33"/>
                      <a:pt x="540" y="28"/>
                    </a:cubicBezTo>
                    <a:cubicBezTo>
                      <a:pt x="540" y="24"/>
                      <a:pt x="535" y="19"/>
                      <a:pt x="535" y="14"/>
                    </a:cubicBezTo>
                    <a:cubicBezTo>
                      <a:pt x="538" y="10"/>
                      <a:pt x="526" y="3"/>
                      <a:pt x="521" y="5"/>
                    </a:cubicBezTo>
                    <a:cubicBezTo>
                      <a:pt x="517" y="7"/>
                      <a:pt x="510" y="5"/>
                      <a:pt x="505" y="3"/>
                    </a:cubicBezTo>
                    <a:cubicBezTo>
                      <a:pt x="500" y="0"/>
                      <a:pt x="479" y="5"/>
                      <a:pt x="479" y="10"/>
                    </a:cubicBezTo>
                    <a:cubicBezTo>
                      <a:pt x="477" y="14"/>
                      <a:pt x="451" y="16"/>
                      <a:pt x="447" y="19"/>
                    </a:cubicBezTo>
                    <a:cubicBezTo>
                      <a:pt x="442" y="21"/>
                      <a:pt x="423" y="24"/>
                      <a:pt x="417" y="26"/>
                    </a:cubicBezTo>
                    <a:cubicBezTo>
                      <a:pt x="412" y="26"/>
                      <a:pt x="405" y="30"/>
                      <a:pt x="396" y="30"/>
                    </a:cubicBezTo>
                    <a:cubicBezTo>
                      <a:pt x="389" y="30"/>
                      <a:pt x="372" y="33"/>
                      <a:pt x="363" y="37"/>
                    </a:cubicBezTo>
                    <a:cubicBezTo>
                      <a:pt x="356" y="44"/>
                      <a:pt x="344" y="40"/>
                      <a:pt x="338" y="42"/>
                    </a:cubicBezTo>
                    <a:cubicBezTo>
                      <a:pt x="333" y="42"/>
                      <a:pt x="324" y="40"/>
                      <a:pt x="321" y="42"/>
                    </a:cubicBezTo>
                    <a:cubicBezTo>
                      <a:pt x="319" y="44"/>
                      <a:pt x="319" y="56"/>
                      <a:pt x="321" y="61"/>
                    </a:cubicBezTo>
                    <a:cubicBezTo>
                      <a:pt x="324" y="66"/>
                      <a:pt x="340" y="66"/>
                      <a:pt x="340" y="70"/>
                    </a:cubicBezTo>
                    <a:cubicBezTo>
                      <a:pt x="342" y="73"/>
                      <a:pt x="326" y="73"/>
                      <a:pt x="319" y="73"/>
                    </a:cubicBezTo>
                    <a:cubicBezTo>
                      <a:pt x="310" y="75"/>
                      <a:pt x="312" y="84"/>
                      <a:pt x="314" y="89"/>
                    </a:cubicBezTo>
                    <a:cubicBezTo>
                      <a:pt x="317" y="94"/>
                      <a:pt x="307" y="98"/>
                      <a:pt x="300" y="101"/>
                    </a:cubicBezTo>
                    <a:cubicBezTo>
                      <a:pt x="296" y="101"/>
                      <a:pt x="300" y="110"/>
                      <a:pt x="307" y="110"/>
                    </a:cubicBezTo>
                    <a:cubicBezTo>
                      <a:pt x="312" y="110"/>
                      <a:pt x="317" y="117"/>
                      <a:pt x="321" y="117"/>
                    </a:cubicBezTo>
                    <a:cubicBezTo>
                      <a:pt x="326" y="117"/>
                      <a:pt x="328" y="126"/>
                      <a:pt x="328" y="131"/>
                    </a:cubicBezTo>
                    <a:cubicBezTo>
                      <a:pt x="328" y="135"/>
                      <a:pt x="321" y="138"/>
                      <a:pt x="314" y="138"/>
                    </a:cubicBezTo>
                    <a:cubicBezTo>
                      <a:pt x="307" y="138"/>
                      <a:pt x="303" y="133"/>
                      <a:pt x="298" y="131"/>
                    </a:cubicBezTo>
                    <a:cubicBezTo>
                      <a:pt x="293" y="131"/>
                      <a:pt x="293" y="140"/>
                      <a:pt x="291" y="142"/>
                    </a:cubicBezTo>
                    <a:cubicBezTo>
                      <a:pt x="286" y="145"/>
                      <a:pt x="286" y="135"/>
                      <a:pt x="279" y="135"/>
                    </a:cubicBezTo>
                    <a:cubicBezTo>
                      <a:pt x="275" y="135"/>
                      <a:pt x="268" y="135"/>
                      <a:pt x="265" y="128"/>
                    </a:cubicBezTo>
                    <a:cubicBezTo>
                      <a:pt x="263" y="124"/>
                      <a:pt x="251" y="121"/>
                      <a:pt x="244" y="128"/>
                    </a:cubicBezTo>
                    <a:cubicBezTo>
                      <a:pt x="240" y="133"/>
                      <a:pt x="237" y="131"/>
                      <a:pt x="233" y="126"/>
                    </a:cubicBezTo>
                    <a:cubicBezTo>
                      <a:pt x="228" y="124"/>
                      <a:pt x="214" y="128"/>
                      <a:pt x="212" y="133"/>
                    </a:cubicBezTo>
                    <a:cubicBezTo>
                      <a:pt x="210" y="138"/>
                      <a:pt x="200" y="140"/>
                      <a:pt x="193" y="135"/>
                    </a:cubicBezTo>
                    <a:cubicBezTo>
                      <a:pt x="184" y="131"/>
                      <a:pt x="179" y="128"/>
                      <a:pt x="179" y="135"/>
                    </a:cubicBezTo>
                    <a:cubicBezTo>
                      <a:pt x="179" y="142"/>
                      <a:pt x="175" y="135"/>
                      <a:pt x="175" y="133"/>
                    </a:cubicBezTo>
                    <a:cubicBezTo>
                      <a:pt x="175" y="128"/>
                      <a:pt x="163" y="121"/>
                      <a:pt x="156" y="117"/>
                    </a:cubicBezTo>
                    <a:cubicBezTo>
                      <a:pt x="151" y="115"/>
                      <a:pt x="133" y="115"/>
                      <a:pt x="133" y="110"/>
                    </a:cubicBezTo>
                    <a:cubicBezTo>
                      <a:pt x="131" y="105"/>
                      <a:pt x="121" y="103"/>
                      <a:pt x="117" y="110"/>
                    </a:cubicBezTo>
                    <a:cubicBezTo>
                      <a:pt x="114" y="117"/>
                      <a:pt x="110" y="112"/>
                      <a:pt x="105" y="110"/>
                    </a:cubicBezTo>
                    <a:cubicBezTo>
                      <a:pt x="103" y="107"/>
                      <a:pt x="93" y="112"/>
                      <a:pt x="91" y="115"/>
                    </a:cubicBezTo>
                    <a:cubicBezTo>
                      <a:pt x="86" y="117"/>
                      <a:pt x="75" y="126"/>
                      <a:pt x="68" y="126"/>
                    </a:cubicBezTo>
                    <a:cubicBezTo>
                      <a:pt x="61" y="126"/>
                      <a:pt x="66" y="133"/>
                      <a:pt x="56" y="135"/>
                    </a:cubicBezTo>
                    <a:cubicBezTo>
                      <a:pt x="47" y="138"/>
                      <a:pt x="49" y="142"/>
                      <a:pt x="52" y="147"/>
                    </a:cubicBezTo>
                    <a:cubicBezTo>
                      <a:pt x="52" y="149"/>
                      <a:pt x="56" y="156"/>
                      <a:pt x="49" y="161"/>
                    </a:cubicBezTo>
                    <a:cubicBezTo>
                      <a:pt x="40" y="164"/>
                      <a:pt x="37" y="149"/>
                      <a:pt x="30" y="145"/>
                    </a:cubicBezTo>
                    <a:cubicBezTo>
                      <a:pt x="26" y="140"/>
                      <a:pt x="19" y="147"/>
                      <a:pt x="19" y="154"/>
                    </a:cubicBezTo>
                    <a:cubicBezTo>
                      <a:pt x="19" y="161"/>
                      <a:pt x="12" y="161"/>
                      <a:pt x="7" y="166"/>
                    </a:cubicBezTo>
                    <a:cubicBezTo>
                      <a:pt x="5" y="173"/>
                      <a:pt x="14" y="175"/>
                      <a:pt x="14" y="178"/>
                    </a:cubicBezTo>
                    <a:cubicBezTo>
                      <a:pt x="14" y="180"/>
                      <a:pt x="9" y="182"/>
                      <a:pt x="7" y="185"/>
                    </a:cubicBezTo>
                    <a:cubicBezTo>
                      <a:pt x="5" y="185"/>
                      <a:pt x="0" y="194"/>
                      <a:pt x="3" y="196"/>
                    </a:cubicBezTo>
                    <a:cubicBezTo>
                      <a:pt x="5" y="201"/>
                      <a:pt x="16" y="199"/>
                      <a:pt x="14" y="206"/>
                    </a:cubicBezTo>
                    <a:cubicBezTo>
                      <a:pt x="14" y="212"/>
                      <a:pt x="12" y="219"/>
                      <a:pt x="19" y="217"/>
                    </a:cubicBezTo>
                    <a:cubicBezTo>
                      <a:pt x="23" y="215"/>
                      <a:pt x="30" y="215"/>
                      <a:pt x="33" y="215"/>
                    </a:cubicBezTo>
                    <a:cubicBezTo>
                      <a:pt x="37" y="215"/>
                      <a:pt x="40" y="224"/>
                      <a:pt x="47" y="231"/>
                    </a:cubicBezTo>
                    <a:cubicBezTo>
                      <a:pt x="54" y="238"/>
                      <a:pt x="56" y="243"/>
                      <a:pt x="49" y="245"/>
                    </a:cubicBezTo>
                    <a:cubicBezTo>
                      <a:pt x="42" y="245"/>
                      <a:pt x="47" y="250"/>
                      <a:pt x="54" y="254"/>
                    </a:cubicBezTo>
                    <a:cubicBezTo>
                      <a:pt x="56" y="254"/>
                      <a:pt x="59" y="257"/>
                      <a:pt x="61" y="257"/>
                    </a:cubicBezTo>
                    <a:cubicBezTo>
                      <a:pt x="63" y="257"/>
                      <a:pt x="63" y="257"/>
                      <a:pt x="66" y="254"/>
                    </a:cubicBezTo>
                    <a:cubicBezTo>
                      <a:pt x="75" y="245"/>
                      <a:pt x="96" y="236"/>
                      <a:pt x="110" y="240"/>
                    </a:cubicBezTo>
                    <a:cubicBezTo>
                      <a:pt x="124" y="245"/>
                      <a:pt x="135" y="238"/>
                      <a:pt x="142" y="247"/>
                    </a:cubicBezTo>
                    <a:cubicBezTo>
                      <a:pt x="149" y="254"/>
                      <a:pt x="142" y="271"/>
                      <a:pt x="144" y="278"/>
                    </a:cubicBezTo>
                    <a:cubicBezTo>
                      <a:pt x="147" y="285"/>
                      <a:pt x="133" y="285"/>
                      <a:pt x="124" y="285"/>
                    </a:cubicBezTo>
                    <a:cubicBezTo>
                      <a:pt x="114" y="283"/>
                      <a:pt x="96" y="287"/>
                      <a:pt x="98" y="294"/>
                    </a:cubicBezTo>
                    <a:cubicBezTo>
                      <a:pt x="100" y="299"/>
                      <a:pt x="107" y="313"/>
                      <a:pt x="93" y="306"/>
                    </a:cubicBezTo>
                    <a:cubicBezTo>
                      <a:pt x="82" y="299"/>
                      <a:pt x="77" y="313"/>
                      <a:pt x="84" y="313"/>
                    </a:cubicBezTo>
                    <a:cubicBezTo>
                      <a:pt x="91" y="313"/>
                      <a:pt x="100" y="320"/>
                      <a:pt x="100" y="327"/>
                    </a:cubicBezTo>
                    <a:cubicBezTo>
                      <a:pt x="100" y="331"/>
                      <a:pt x="100" y="345"/>
                      <a:pt x="107" y="343"/>
                    </a:cubicBezTo>
                    <a:cubicBezTo>
                      <a:pt x="114" y="341"/>
                      <a:pt x="114" y="352"/>
                      <a:pt x="121" y="350"/>
                    </a:cubicBezTo>
                    <a:cubicBezTo>
                      <a:pt x="131" y="350"/>
                      <a:pt x="140" y="355"/>
                      <a:pt x="133" y="362"/>
                    </a:cubicBezTo>
                    <a:cubicBezTo>
                      <a:pt x="126" y="371"/>
                      <a:pt x="138" y="392"/>
                      <a:pt x="140" y="388"/>
                    </a:cubicBezTo>
                    <a:cubicBezTo>
                      <a:pt x="140" y="385"/>
                      <a:pt x="140" y="378"/>
                      <a:pt x="142" y="373"/>
                    </a:cubicBezTo>
                    <a:cubicBezTo>
                      <a:pt x="138" y="362"/>
                      <a:pt x="158" y="362"/>
                      <a:pt x="163" y="362"/>
                    </a:cubicBezTo>
                    <a:cubicBezTo>
                      <a:pt x="170" y="362"/>
                      <a:pt x="182" y="371"/>
                      <a:pt x="189" y="383"/>
                    </a:cubicBezTo>
                    <a:cubicBezTo>
                      <a:pt x="198" y="392"/>
                      <a:pt x="205" y="385"/>
                      <a:pt x="205" y="385"/>
                    </a:cubicBezTo>
                    <a:lnTo>
                      <a:pt x="207" y="292"/>
                    </a:lnTo>
                    <a:lnTo>
                      <a:pt x="261" y="278"/>
                    </a:lnTo>
                    <a:cubicBezTo>
                      <a:pt x="261" y="276"/>
                      <a:pt x="263" y="273"/>
                      <a:pt x="263" y="273"/>
                    </a:cubicBezTo>
                    <a:cubicBezTo>
                      <a:pt x="270" y="264"/>
                      <a:pt x="279" y="271"/>
                      <a:pt x="282" y="273"/>
                    </a:cubicBezTo>
                    <a:cubicBezTo>
                      <a:pt x="284" y="276"/>
                      <a:pt x="284" y="264"/>
                      <a:pt x="291" y="264"/>
                    </a:cubicBezTo>
                    <a:cubicBezTo>
                      <a:pt x="298" y="264"/>
                      <a:pt x="291" y="276"/>
                      <a:pt x="296" y="276"/>
                    </a:cubicBezTo>
                    <a:cubicBezTo>
                      <a:pt x="300" y="276"/>
                      <a:pt x="310" y="292"/>
                      <a:pt x="307" y="303"/>
                    </a:cubicBezTo>
                    <a:cubicBezTo>
                      <a:pt x="317" y="311"/>
                      <a:pt x="331" y="327"/>
                      <a:pt x="333" y="331"/>
                    </a:cubicBezTo>
                    <a:cubicBezTo>
                      <a:pt x="333" y="336"/>
                      <a:pt x="356" y="329"/>
                      <a:pt x="361" y="329"/>
                    </a:cubicBezTo>
                    <a:cubicBezTo>
                      <a:pt x="363" y="331"/>
                      <a:pt x="396" y="331"/>
                      <a:pt x="403" y="331"/>
                    </a:cubicBezTo>
                    <a:cubicBezTo>
                      <a:pt x="407" y="331"/>
                      <a:pt x="412" y="343"/>
                      <a:pt x="419" y="343"/>
                    </a:cubicBezTo>
                    <a:cubicBezTo>
                      <a:pt x="426" y="345"/>
                      <a:pt x="423" y="357"/>
                      <a:pt x="423" y="364"/>
                    </a:cubicBezTo>
                    <a:cubicBezTo>
                      <a:pt x="426" y="371"/>
                      <a:pt x="435" y="381"/>
                      <a:pt x="435" y="385"/>
                    </a:cubicBezTo>
                    <a:cubicBezTo>
                      <a:pt x="437" y="392"/>
                      <a:pt x="447" y="390"/>
                      <a:pt x="454" y="392"/>
                    </a:cubicBezTo>
                    <a:cubicBezTo>
                      <a:pt x="461" y="392"/>
                      <a:pt x="472" y="395"/>
                      <a:pt x="472" y="402"/>
                    </a:cubicBezTo>
                    <a:cubicBezTo>
                      <a:pt x="472" y="409"/>
                      <a:pt x="482" y="404"/>
                      <a:pt x="482" y="399"/>
                    </a:cubicBezTo>
                    <a:cubicBezTo>
                      <a:pt x="484" y="395"/>
                      <a:pt x="491" y="388"/>
                      <a:pt x="505" y="383"/>
                    </a:cubicBezTo>
                    <a:cubicBezTo>
                      <a:pt x="510" y="381"/>
                      <a:pt x="514" y="381"/>
                      <a:pt x="517" y="381"/>
                    </a:cubicBezTo>
                    <a:cubicBezTo>
                      <a:pt x="519" y="376"/>
                      <a:pt x="521" y="369"/>
                      <a:pt x="524" y="369"/>
                    </a:cubicBezTo>
                    <a:cubicBezTo>
                      <a:pt x="526" y="366"/>
                      <a:pt x="535" y="362"/>
                      <a:pt x="535" y="355"/>
                    </a:cubicBezTo>
                    <a:cubicBezTo>
                      <a:pt x="538" y="348"/>
                      <a:pt x="554" y="348"/>
                      <a:pt x="565" y="355"/>
                    </a:cubicBezTo>
                    <a:cubicBezTo>
                      <a:pt x="577" y="359"/>
                      <a:pt x="584" y="359"/>
                      <a:pt x="584" y="350"/>
                    </a:cubicBezTo>
                    <a:cubicBezTo>
                      <a:pt x="584" y="341"/>
                      <a:pt x="600" y="338"/>
                      <a:pt x="605" y="341"/>
                    </a:cubicBezTo>
                    <a:cubicBezTo>
                      <a:pt x="610" y="345"/>
                      <a:pt x="626" y="352"/>
                      <a:pt x="633" y="350"/>
                    </a:cubicBezTo>
                    <a:cubicBezTo>
                      <a:pt x="642" y="348"/>
                      <a:pt x="679" y="350"/>
                      <a:pt x="689" y="352"/>
                    </a:cubicBezTo>
                    <a:cubicBezTo>
                      <a:pt x="698" y="355"/>
                      <a:pt x="700" y="350"/>
                      <a:pt x="710" y="359"/>
                    </a:cubicBezTo>
                    <a:cubicBezTo>
                      <a:pt x="714" y="366"/>
                      <a:pt x="719" y="359"/>
                      <a:pt x="726" y="366"/>
                    </a:cubicBezTo>
                    <a:lnTo>
                      <a:pt x="726" y="357"/>
                    </a:lnTo>
                    <a:cubicBezTo>
                      <a:pt x="726" y="350"/>
                      <a:pt x="735" y="345"/>
                      <a:pt x="737" y="341"/>
                    </a:cubicBezTo>
                    <a:cubicBezTo>
                      <a:pt x="740" y="336"/>
                      <a:pt x="728" y="322"/>
                      <a:pt x="728" y="318"/>
                    </a:cubicBezTo>
                    <a:cubicBezTo>
                      <a:pt x="728" y="313"/>
                      <a:pt x="728" y="301"/>
                      <a:pt x="724" y="299"/>
                    </a:cubicBezTo>
                    <a:cubicBezTo>
                      <a:pt x="719" y="297"/>
                      <a:pt x="733" y="290"/>
                      <a:pt x="735" y="292"/>
                    </a:cubicBezTo>
                    <a:cubicBezTo>
                      <a:pt x="742" y="292"/>
                      <a:pt x="754" y="285"/>
                      <a:pt x="756" y="287"/>
                    </a:cubicBezTo>
                    <a:cubicBezTo>
                      <a:pt x="758" y="290"/>
                      <a:pt x="765" y="292"/>
                      <a:pt x="772" y="292"/>
                    </a:cubicBezTo>
                    <a:cubicBezTo>
                      <a:pt x="777" y="292"/>
                      <a:pt x="775" y="285"/>
                      <a:pt x="772" y="280"/>
                    </a:cubicBezTo>
                    <a:cubicBezTo>
                      <a:pt x="768" y="278"/>
                      <a:pt x="782" y="250"/>
                      <a:pt x="784" y="240"/>
                    </a:cubicBezTo>
                    <a:cubicBezTo>
                      <a:pt x="786" y="231"/>
                      <a:pt x="791" y="238"/>
                      <a:pt x="798" y="240"/>
                    </a:cubicBezTo>
                    <a:cubicBezTo>
                      <a:pt x="805" y="240"/>
                      <a:pt x="814" y="238"/>
                      <a:pt x="819" y="240"/>
                    </a:cubicBezTo>
                    <a:cubicBezTo>
                      <a:pt x="823" y="243"/>
                      <a:pt x="835" y="238"/>
                      <a:pt x="837" y="233"/>
                    </a:cubicBezTo>
                    <a:cubicBezTo>
                      <a:pt x="842" y="229"/>
                      <a:pt x="835" y="229"/>
                      <a:pt x="835" y="217"/>
                    </a:cubicBezTo>
                    <a:cubicBezTo>
                      <a:pt x="835" y="206"/>
                      <a:pt x="842" y="201"/>
                      <a:pt x="849" y="201"/>
                    </a:cubicBezTo>
                    <a:cubicBezTo>
                      <a:pt x="856" y="201"/>
                      <a:pt x="858" y="194"/>
                      <a:pt x="858" y="189"/>
                    </a:cubicBezTo>
                    <a:cubicBezTo>
                      <a:pt x="858" y="185"/>
                      <a:pt x="863" y="182"/>
                      <a:pt x="865" y="175"/>
                    </a:cubicBezTo>
                    <a:cubicBezTo>
                      <a:pt x="863" y="173"/>
                      <a:pt x="861" y="171"/>
                      <a:pt x="861" y="168"/>
                    </a:cubicBezTo>
                    <a:close/>
                    <a:moveTo>
                      <a:pt x="324" y="259"/>
                    </a:moveTo>
                    <a:lnTo>
                      <a:pt x="324" y="259"/>
                    </a:lnTo>
                    <a:cubicBezTo>
                      <a:pt x="321" y="264"/>
                      <a:pt x="296" y="257"/>
                      <a:pt x="293" y="252"/>
                    </a:cubicBezTo>
                    <a:cubicBezTo>
                      <a:pt x="291" y="245"/>
                      <a:pt x="328" y="252"/>
                      <a:pt x="324" y="259"/>
                    </a:cubicBezTo>
                    <a:close/>
                    <a:moveTo>
                      <a:pt x="679" y="257"/>
                    </a:moveTo>
                    <a:lnTo>
                      <a:pt x="679" y="257"/>
                    </a:lnTo>
                    <a:cubicBezTo>
                      <a:pt x="663" y="257"/>
                      <a:pt x="623" y="247"/>
                      <a:pt x="607" y="266"/>
                    </a:cubicBezTo>
                    <a:cubicBezTo>
                      <a:pt x="593" y="283"/>
                      <a:pt x="603" y="292"/>
                      <a:pt x="596" y="292"/>
                    </a:cubicBezTo>
                    <a:cubicBezTo>
                      <a:pt x="589" y="294"/>
                      <a:pt x="586" y="266"/>
                      <a:pt x="593" y="259"/>
                    </a:cubicBezTo>
                    <a:cubicBezTo>
                      <a:pt x="603" y="250"/>
                      <a:pt x="630" y="245"/>
                      <a:pt x="649" y="250"/>
                    </a:cubicBezTo>
                    <a:cubicBezTo>
                      <a:pt x="665" y="254"/>
                      <a:pt x="698" y="245"/>
                      <a:pt x="703" y="247"/>
                    </a:cubicBezTo>
                    <a:cubicBezTo>
                      <a:pt x="707" y="247"/>
                      <a:pt x="698" y="257"/>
                      <a:pt x="679" y="25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3" name="Freeform 524">
                <a:extLst>
                  <a:ext uri="{FF2B5EF4-FFF2-40B4-BE49-F238E27FC236}">
                    <a16:creationId xmlns:a16="http://schemas.microsoft.com/office/drawing/2014/main" id="{63E4D93F-6A9C-2CF2-2272-11323A0A81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9" y="1561"/>
                <a:ext cx="520" cy="247"/>
              </a:xfrm>
              <a:custGeom>
                <a:avLst/>
                <a:gdLst>
                  <a:gd name="T0" fmla="*/ 854 w 865"/>
                  <a:gd name="T1" fmla="*/ 166 h 409"/>
                  <a:gd name="T2" fmla="*/ 821 w 865"/>
                  <a:gd name="T3" fmla="*/ 154 h 409"/>
                  <a:gd name="T4" fmla="*/ 772 w 865"/>
                  <a:gd name="T5" fmla="*/ 138 h 409"/>
                  <a:gd name="T6" fmla="*/ 724 w 865"/>
                  <a:gd name="T7" fmla="*/ 135 h 409"/>
                  <a:gd name="T8" fmla="*/ 656 w 865"/>
                  <a:gd name="T9" fmla="*/ 35 h 409"/>
                  <a:gd name="T10" fmla="*/ 600 w 865"/>
                  <a:gd name="T11" fmla="*/ 54 h 409"/>
                  <a:gd name="T12" fmla="*/ 579 w 865"/>
                  <a:gd name="T13" fmla="*/ 42 h 409"/>
                  <a:gd name="T14" fmla="*/ 556 w 865"/>
                  <a:gd name="T15" fmla="*/ 35 h 409"/>
                  <a:gd name="T16" fmla="*/ 535 w 865"/>
                  <a:gd name="T17" fmla="*/ 14 h 409"/>
                  <a:gd name="T18" fmla="*/ 479 w 865"/>
                  <a:gd name="T19" fmla="*/ 10 h 409"/>
                  <a:gd name="T20" fmla="*/ 396 w 865"/>
                  <a:gd name="T21" fmla="*/ 30 h 409"/>
                  <a:gd name="T22" fmla="*/ 321 w 865"/>
                  <a:gd name="T23" fmla="*/ 42 h 409"/>
                  <a:gd name="T24" fmla="*/ 319 w 865"/>
                  <a:gd name="T25" fmla="*/ 73 h 409"/>
                  <a:gd name="T26" fmla="*/ 307 w 865"/>
                  <a:gd name="T27" fmla="*/ 110 h 409"/>
                  <a:gd name="T28" fmla="*/ 314 w 865"/>
                  <a:gd name="T29" fmla="*/ 138 h 409"/>
                  <a:gd name="T30" fmla="*/ 279 w 865"/>
                  <a:gd name="T31" fmla="*/ 135 h 409"/>
                  <a:gd name="T32" fmla="*/ 233 w 865"/>
                  <a:gd name="T33" fmla="*/ 126 h 409"/>
                  <a:gd name="T34" fmla="*/ 179 w 865"/>
                  <a:gd name="T35" fmla="*/ 135 h 409"/>
                  <a:gd name="T36" fmla="*/ 133 w 865"/>
                  <a:gd name="T37" fmla="*/ 110 h 409"/>
                  <a:gd name="T38" fmla="*/ 91 w 865"/>
                  <a:gd name="T39" fmla="*/ 115 h 409"/>
                  <a:gd name="T40" fmla="*/ 52 w 865"/>
                  <a:gd name="T41" fmla="*/ 147 h 409"/>
                  <a:gd name="T42" fmla="*/ 19 w 865"/>
                  <a:gd name="T43" fmla="*/ 154 h 409"/>
                  <a:gd name="T44" fmla="*/ 7 w 865"/>
                  <a:gd name="T45" fmla="*/ 185 h 409"/>
                  <a:gd name="T46" fmla="*/ 19 w 865"/>
                  <a:gd name="T47" fmla="*/ 217 h 409"/>
                  <a:gd name="T48" fmla="*/ 49 w 865"/>
                  <a:gd name="T49" fmla="*/ 245 h 409"/>
                  <a:gd name="T50" fmla="*/ 66 w 865"/>
                  <a:gd name="T51" fmla="*/ 254 h 409"/>
                  <a:gd name="T52" fmla="*/ 144 w 865"/>
                  <a:gd name="T53" fmla="*/ 278 h 409"/>
                  <a:gd name="T54" fmla="*/ 93 w 865"/>
                  <a:gd name="T55" fmla="*/ 306 h 409"/>
                  <a:gd name="T56" fmla="*/ 107 w 865"/>
                  <a:gd name="T57" fmla="*/ 343 h 409"/>
                  <a:gd name="T58" fmla="*/ 140 w 865"/>
                  <a:gd name="T59" fmla="*/ 388 h 409"/>
                  <a:gd name="T60" fmla="*/ 189 w 865"/>
                  <a:gd name="T61" fmla="*/ 383 h 409"/>
                  <a:gd name="T62" fmla="*/ 261 w 865"/>
                  <a:gd name="T63" fmla="*/ 278 h 409"/>
                  <a:gd name="T64" fmla="*/ 291 w 865"/>
                  <a:gd name="T65" fmla="*/ 264 h 409"/>
                  <a:gd name="T66" fmla="*/ 333 w 865"/>
                  <a:gd name="T67" fmla="*/ 331 h 409"/>
                  <a:gd name="T68" fmla="*/ 419 w 865"/>
                  <a:gd name="T69" fmla="*/ 343 h 409"/>
                  <a:gd name="T70" fmla="*/ 454 w 865"/>
                  <a:gd name="T71" fmla="*/ 392 h 409"/>
                  <a:gd name="T72" fmla="*/ 505 w 865"/>
                  <a:gd name="T73" fmla="*/ 383 h 409"/>
                  <a:gd name="T74" fmla="*/ 535 w 865"/>
                  <a:gd name="T75" fmla="*/ 355 h 409"/>
                  <a:gd name="T76" fmla="*/ 605 w 865"/>
                  <a:gd name="T77" fmla="*/ 341 h 409"/>
                  <a:gd name="T78" fmla="*/ 710 w 865"/>
                  <a:gd name="T79" fmla="*/ 359 h 409"/>
                  <a:gd name="T80" fmla="*/ 737 w 865"/>
                  <a:gd name="T81" fmla="*/ 341 h 409"/>
                  <a:gd name="T82" fmla="*/ 735 w 865"/>
                  <a:gd name="T83" fmla="*/ 292 h 409"/>
                  <a:gd name="T84" fmla="*/ 772 w 865"/>
                  <a:gd name="T85" fmla="*/ 280 h 409"/>
                  <a:gd name="T86" fmla="*/ 819 w 865"/>
                  <a:gd name="T87" fmla="*/ 240 h 409"/>
                  <a:gd name="T88" fmla="*/ 849 w 865"/>
                  <a:gd name="T89" fmla="*/ 201 h 409"/>
                  <a:gd name="T90" fmla="*/ 861 w 865"/>
                  <a:gd name="T91" fmla="*/ 168 h 409"/>
                  <a:gd name="T92" fmla="*/ 324 w 865"/>
                  <a:gd name="T93" fmla="*/ 259 h 409"/>
                  <a:gd name="T94" fmla="*/ 324 w 865"/>
                  <a:gd name="T95" fmla="*/ 259 h 409"/>
                  <a:gd name="T96" fmla="*/ 607 w 865"/>
                  <a:gd name="T97" fmla="*/ 266 h 409"/>
                  <a:gd name="T98" fmla="*/ 649 w 865"/>
                  <a:gd name="T99" fmla="*/ 250 h 409"/>
                  <a:gd name="T100" fmla="*/ 679 w 865"/>
                  <a:gd name="T101" fmla="*/ 2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5" h="409">
                    <a:moveTo>
                      <a:pt x="861" y="168"/>
                    </a:moveTo>
                    <a:lnTo>
                      <a:pt x="861" y="168"/>
                    </a:lnTo>
                    <a:cubicBezTo>
                      <a:pt x="861" y="164"/>
                      <a:pt x="856" y="166"/>
                      <a:pt x="854" y="166"/>
                    </a:cubicBezTo>
                    <a:cubicBezTo>
                      <a:pt x="851" y="168"/>
                      <a:pt x="840" y="171"/>
                      <a:pt x="837" y="171"/>
                    </a:cubicBezTo>
                    <a:cubicBezTo>
                      <a:pt x="833" y="171"/>
                      <a:pt x="826" y="166"/>
                      <a:pt x="826" y="161"/>
                    </a:cubicBezTo>
                    <a:cubicBezTo>
                      <a:pt x="826" y="156"/>
                      <a:pt x="826" y="154"/>
                      <a:pt x="821" y="154"/>
                    </a:cubicBezTo>
                    <a:cubicBezTo>
                      <a:pt x="816" y="154"/>
                      <a:pt x="812" y="152"/>
                      <a:pt x="807" y="142"/>
                    </a:cubicBezTo>
                    <a:cubicBezTo>
                      <a:pt x="805" y="133"/>
                      <a:pt x="798" y="133"/>
                      <a:pt x="793" y="131"/>
                    </a:cubicBezTo>
                    <a:cubicBezTo>
                      <a:pt x="791" y="128"/>
                      <a:pt x="779" y="135"/>
                      <a:pt x="772" y="138"/>
                    </a:cubicBezTo>
                    <a:cubicBezTo>
                      <a:pt x="768" y="138"/>
                      <a:pt x="758" y="135"/>
                      <a:pt x="751" y="133"/>
                    </a:cubicBezTo>
                    <a:cubicBezTo>
                      <a:pt x="747" y="133"/>
                      <a:pt x="742" y="121"/>
                      <a:pt x="735" y="121"/>
                    </a:cubicBezTo>
                    <a:cubicBezTo>
                      <a:pt x="731" y="124"/>
                      <a:pt x="728" y="135"/>
                      <a:pt x="724" y="135"/>
                    </a:cubicBezTo>
                    <a:cubicBezTo>
                      <a:pt x="719" y="135"/>
                      <a:pt x="710" y="110"/>
                      <a:pt x="703" y="98"/>
                    </a:cubicBezTo>
                    <a:cubicBezTo>
                      <a:pt x="693" y="84"/>
                      <a:pt x="677" y="56"/>
                      <a:pt x="663" y="51"/>
                    </a:cubicBezTo>
                    <a:cubicBezTo>
                      <a:pt x="649" y="47"/>
                      <a:pt x="654" y="40"/>
                      <a:pt x="656" y="35"/>
                    </a:cubicBezTo>
                    <a:cubicBezTo>
                      <a:pt x="661" y="30"/>
                      <a:pt x="649" y="30"/>
                      <a:pt x="642" y="33"/>
                    </a:cubicBezTo>
                    <a:cubicBezTo>
                      <a:pt x="637" y="37"/>
                      <a:pt x="630" y="42"/>
                      <a:pt x="623" y="44"/>
                    </a:cubicBezTo>
                    <a:cubicBezTo>
                      <a:pt x="617" y="47"/>
                      <a:pt x="607" y="56"/>
                      <a:pt x="600" y="54"/>
                    </a:cubicBezTo>
                    <a:cubicBezTo>
                      <a:pt x="593" y="51"/>
                      <a:pt x="589" y="63"/>
                      <a:pt x="584" y="59"/>
                    </a:cubicBezTo>
                    <a:cubicBezTo>
                      <a:pt x="579" y="51"/>
                      <a:pt x="591" y="49"/>
                      <a:pt x="591" y="44"/>
                    </a:cubicBezTo>
                    <a:cubicBezTo>
                      <a:pt x="591" y="40"/>
                      <a:pt x="582" y="44"/>
                      <a:pt x="579" y="42"/>
                    </a:cubicBezTo>
                    <a:cubicBezTo>
                      <a:pt x="577" y="40"/>
                      <a:pt x="570" y="37"/>
                      <a:pt x="570" y="42"/>
                    </a:cubicBezTo>
                    <a:cubicBezTo>
                      <a:pt x="570" y="44"/>
                      <a:pt x="563" y="42"/>
                      <a:pt x="563" y="40"/>
                    </a:cubicBezTo>
                    <a:cubicBezTo>
                      <a:pt x="563" y="35"/>
                      <a:pt x="561" y="30"/>
                      <a:pt x="556" y="35"/>
                    </a:cubicBezTo>
                    <a:cubicBezTo>
                      <a:pt x="551" y="40"/>
                      <a:pt x="540" y="42"/>
                      <a:pt x="538" y="37"/>
                    </a:cubicBezTo>
                    <a:cubicBezTo>
                      <a:pt x="535" y="35"/>
                      <a:pt x="540" y="33"/>
                      <a:pt x="540" y="28"/>
                    </a:cubicBezTo>
                    <a:cubicBezTo>
                      <a:pt x="540" y="24"/>
                      <a:pt x="535" y="19"/>
                      <a:pt x="535" y="14"/>
                    </a:cubicBezTo>
                    <a:cubicBezTo>
                      <a:pt x="538" y="10"/>
                      <a:pt x="526" y="3"/>
                      <a:pt x="521" y="5"/>
                    </a:cubicBezTo>
                    <a:cubicBezTo>
                      <a:pt x="517" y="7"/>
                      <a:pt x="510" y="5"/>
                      <a:pt x="505" y="3"/>
                    </a:cubicBezTo>
                    <a:cubicBezTo>
                      <a:pt x="500" y="0"/>
                      <a:pt x="479" y="5"/>
                      <a:pt x="479" y="10"/>
                    </a:cubicBezTo>
                    <a:cubicBezTo>
                      <a:pt x="477" y="14"/>
                      <a:pt x="451" y="16"/>
                      <a:pt x="447" y="19"/>
                    </a:cubicBezTo>
                    <a:cubicBezTo>
                      <a:pt x="442" y="21"/>
                      <a:pt x="423" y="24"/>
                      <a:pt x="417" y="26"/>
                    </a:cubicBezTo>
                    <a:cubicBezTo>
                      <a:pt x="412" y="26"/>
                      <a:pt x="405" y="30"/>
                      <a:pt x="396" y="30"/>
                    </a:cubicBezTo>
                    <a:cubicBezTo>
                      <a:pt x="389" y="30"/>
                      <a:pt x="372" y="33"/>
                      <a:pt x="363" y="37"/>
                    </a:cubicBezTo>
                    <a:cubicBezTo>
                      <a:pt x="356" y="44"/>
                      <a:pt x="344" y="40"/>
                      <a:pt x="338" y="42"/>
                    </a:cubicBezTo>
                    <a:cubicBezTo>
                      <a:pt x="333" y="42"/>
                      <a:pt x="324" y="40"/>
                      <a:pt x="321" y="42"/>
                    </a:cubicBezTo>
                    <a:cubicBezTo>
                      <a:pt x="319" y="44"/>
                      <a:pt x="319" y="56"/>
                      <a:pt x="321" y="61"/>
                    </a:cubicBezTo>
                    <a:cubicBezTo>
                      <a:pt x="324" y="66"/>
                      <a:pt x="340" y="66"/>
                      <a:pt x="340" y="70"/>
                    </a:cubicBezTo>
                    <a:cubicBezTo>
                      <a:pt x="342" y="73"/>
                      <a:pt x="326" y="73"/>
                      <a:pt x="319" y="73"/>
                    </a:cubicBezTo>
                    <a:cubicBezTo>
                      <a:pt x="310" y="75"/>
                      <a:pt x="312" y="84"/>
                      <a:pt x="314" y="89"/>
                    </a:cubicBezTo>
                    <a:cubicBezTo>
                      <a:pt x="317" y="94"/>
                      <a:pt x="307" y="98"/>
                      <a:pt x="300" y="101"/>
                    </a:cubicBezTo>
                    <a:cubicBezTo>
                      <a:pt x="296" y="101"/>
                      <a:pt x="300" y="110"/>
                      <a:pt x="307" y="110"/>
                    </a:cubicBezTo>
                    <a:cubicBezTo>
                      <a:pt x="312" y="110"/>
                      <a:pt x="317" y="117"/>
                      <a:pt x="321" y="117"/>
                    </a:cubicBezTo>
                    <a:cubicBezTo>
                      <a:pt x="326" y="117"/>
                      <a:pt x="328" y="126"/>
                      <a:pt x="328" y="131"/>
                    </a:cubicBezTo>
                    <a:cubicBezTo>
                      <a:pt x="328" y="135"/>
                      <a:pt x="321" y="138"/>
                      <a:pt x="314" y="138"/>
                    </a:cubicBezTo>
                    <a:cubicBezTo>
                      <a:pt x="307" y="138"/>
                      <a:pt x="303" y="133"/>
                      <a:pt x="298" y="131"/>
                    </a:cubicBezTo>
                    <a:cubicBezTo>
                      <a:pt x="293" y="131"/>
                      <a:pt x="293" y="140"/>
                      <a:pt x="291" y="142"/>
                    </a:cubicBezTo>
                    <a:cubicBezTo>
                      <a:pt x="286" y="145"/>
                      <a:pt x="286" y="135"/>
                      <a:pt x="279" y="135"/>
                    </a:cubicBezTo>
                    <a:cubicBezTo>
                      <a:pt x="275" y="135"/>
                      <a:pt x="268" y="135"/>
                      <a:pt x="265" y="128"/>
                    </a:cubicBezTo>
                    <a:cubicBezTo>
                      <a:pt x="263" y="124"/>
                      <a:pt x="251" y="121"/>
                      <a:pt x="244" y="128"/>
                    </a:cubicBezTo>
                    <a:cubicBezTo>
                      <a:pt x="240" y="133"/>
                      <a:pt x="237" y="131"/>
                      <a:pt x="233" y="126"/>
                    </a:cubicBezTo>
                    <a:cubicBezTo>
                      <a:pt x="228" y="124"/>
                      <a:pt x="214" y="128"/>
                      <a:pt x="212" y="133"/>
                    </a:cubicBezTo>
                    <a:cubicBezTo>
                      <a:pt x="210" y="138"/>
                      <a:pt x="200" y="140"/>
                      <a:pt x="193" y="135"/>
                    </a:cubicBezTo>
                    <a:cubicBezTo>
                      <a:pt x="184" y="131"/>
                      <a:pt x="179" y="128"/>
                      <a:pt x="179" y="135"/>
                    </a:cubicBezTo>
                    <a:cubicBezTo>
                      <a:pt x="179" y="142"/>
                      <a:pt x="175" y="135"/>
                      <a:pt x="175" y="133"/>
                    </a:cubicBezTo>
                    <a:cubicBezTo>
                      <a:pt x="175" y="128"/>
                      <a:pt x="163" y="121"/>
                      <a:pt x="156" y="117"/>
                    </a:cubicBezTo>
                    <a:cubicBezTo>
                      <a:pt x="151" y="115"/>
                      <a:pt x="133" y="115"/>
                      <a:pt x="133" y="110"/>
                    </a:cubicBezTo>
                    <a:cubicBezTo>
                      <a:pt x="131" y="105"/>
                      <a:pt x="121" y="103"/>
                      <a:pt x="117" y="110"/>
                    </a:cubicBezTo>
                    <a:cubicBezTo>
                      <a:pt x="114" y="117"/>
                      <a:pt x="110" y="112"/>
                      <a:pt x="105" y="110"/>
                    </a:cubicBezTo>
                    <a:cubicBezTo>
                      <a:pt x="103" y="107"/>
                      <a:pt x="93" y="112"/>
                      <a:pt x="91" y="115"/>
                    </a:cubicBezTo>
                    <a:cubicBezTo>
                      <a:pt x="86" y="117"/>
                      <a:pt x="75" y="126"/>
                      <a:pt x="68" y="126"/>
                    </a:cubicBezTo>
                    <a:cubicBezTo>
                      <a:pt x="61" y="126"/>
                      <a:pt x="66" y="133"/>
                      <a:pt x="56" y="135"/>
                    </a:cubicBezTo>
                    <a:cubicBezTo>
                      <a:pt x="47" y="138"/>
                      <a:pt x="49" y="142"/>
                      <a:pt x="52" y="147"/>
                    </a:cubicBezTo>
                    <a:cubicBezTo>
                      <a:pt x="52" y="149"/>
                      <a:pt x="56" y="156"/>
                      <a:pt x="49" y="161"/>
                    </a:cubicBezTo>
                    <a:cubicBezTo>
                      <a:pt x="40" y="164"/>
                      <a:pt x="37" y="149"/>
                      <a:pt x="30" y="145"/>
                    </a:cubicBezTo>
                    <a:cubicBezTo>
                      <a:pt x="26" y="140"/>
                      <a:pt x="19" y="147"/>
                      <a:pt x="19" y="154"/>
                    </a:cubicBezTo>
                    <a:cubicBezTo>
                      <a:pt x="19" y="161"/>
                      <a:pt x="12" y="161"/>
                      <a:pt x="7" y="166"/>
                    </a:cubicBezTo>
                    <a:cubicBezTo>
                      <a:pt x="5" y="173"/>
                      <a:pt x="14" y="175"/>
                      <a:pt x="14" y="178"/>
                    </a:cubicBezTo>
                    <a:cubicBezTo>
                      <a:pt x="14" y="180"/>
                      <a:pt x="9" y="182"/>
                      <a:pt x="7" y="185"/>
                    </a:cubicBezTo>
                    <a:cubicBezTo>
                      <a:pt x="5" y="185"/>
                      <a:pt x="0" y="194"/>
                      <a:pt x="3" y="196"/>
                    </a:cubicBezTo>
                    <a:cubicBezTo>
                      <a:pt x="5" y="201"/>
                      <a:pt x="16" y="199"/>
                      <a:pt x="14" y="206"/>
                    </a:cubicBezTo>
                    <a:cubicBezTo>
                      <a:pt x="14" y="212"/>
                      <a:pt x="12" y="219"/>
                      <a:pt x="19" y="217"/>
                    </a:cubicBezTo>
                    <a:cubicBezTo>
                      <a:pt x="23" y="215"/>
                      <a:pt x="30" y="215"/>
                      <a:pt x="33" y="215"/>
                    </a:cubicBezTo>
                    <a:cubicBezTo>
                      <a:pt x="37" y="215"/>
                      <a:pt x="40" y="224"/>
                      <a:pt x="47" y="231"/>
                    </a:cubicBezTo>
                    <a:cubicBezTo>
                      <a:pt x="54" y="238"/>
                      <a:pt x="56" y="243"/>
                      <a:pt x="49" y="245"/>
                    </a:cubicBezTo>
                    <a:cubicBezTo>
                      <a:pt x="42" y="245"/>
                      <a:pt x="47" y="250"/>
                      <a:pt x="54" y="254"/>
                    </a:cubicBezTo>
                    <a:cubicBezTo>
                      <a:pt x="56" y="254"/>
                      <a:pt x="59" y="257"/>
                      <a:pt x="61" y="257"/>
                    </a:cubicBezTo>
                    <a:cubicBezTo>
                      <a:pt x="63" y="257"/>
                      <a:pt x="63" y="257"/>
                      <a:pt x="66" y="254"/>
                    </a:cubicBezTo>
                    <a:cubicBezTo>
                      <a:pt x="75" y="245"/>
                      <a:pt x="96" y="236"/>
                      <a:pt x="110" y="240"/>
                    </a:cubicBezTo>
                    <a:cubicBezTo>
                      <a:pt x="124" y="245"/>
                      <a:pt x="135" y="238"/>
                      <a:pt x="142" y="247"/>
                    </a:cubicBezTo>
                    <a:cubicBezTo>
                      <a:pt x="149" y="254"/>
                      <a:pt x="142" y="271"/>
                      <a:pt x="144" y="278"/>
                    </a:cubicBezTo>
                    <a:cubicBezTo>
                      <a:pt x="147" y="285"/>
                      <a:pt x="133" y="285"/>
                      <a:pt x="124" y="285"/>
                    </a:cubicBezTo>
                    <a:cubicBezTo>
                      <a:pt x="114" y="283"/>
                      <a:pt x="96" y="287"/>
                      <a:pt x="98" y="294"/>
                    </a:cubicBezTo>
                    <a:cubicBezTo>
                      <a:pt x="100" y="299"/>
                      <a:pt x="107" y="313"/>
                      <a:pt x="93" y="306"/>
                    </a:cubicBezTo>
                    <a:cubicBezTo>
                      <a:pt x="82" y="299"/>
                      <a:pt x="77" y="313"/>
                      <a:pt x="84" y="313"/>
                    </a:cubicBezTo>
                    <a:cubicBezTo>
                      <a:pt x="91" y="313"/>
                      <a:pt x="100" y="320"/>
                      <a:pt x="100" y="327"/>
                    </a:cubicBezTo>
                    <a:cubicBezTo>
                      <a:pt x="100" y="331"/>
                      <a:pt x="100" y="345"/>
                      <a:pt x="107" y="343"/>
                    </a:cubicBezTo>
                    <a:cubicBezTo>
                      <a:pt x="114" y="341"/>
                      <a:pt x="114" y="352"/>
                      <a:pt x="121" y="350"/>
                    </a:cubicBezTo>
                    <a:cubicBezTo>
                      <a:pt x="131" y="350"/>
                      <a:pt x="140" y="355"/>
                      <a:pt x="133" y="362"/>
                    </a:cubicBezTo>
                    <a:cubicBezTo>
                      <a:pt x="126" y="371"/>
                      <a:pt x="138" y="392"/>
                      <a:pt x="140" y="388"/>
                    </a:cubicBezTo>
                    <a:cubicBezTo>
                      <a:pt x="140" y="385"/>
                      <a:pt x="140" y="378"/>
                      <a:pt x="142" y="373"/>
                    </a:cubicBezTo>
                    <a:cubicBezTo>
                      <a:pt x="138" y="362"/>
                      <a:pt x="158" y="362"/>
                      <a:pt x="163" y="362"/>
                    </a:cubicBezTo>
                    <a:cubicBezTo>
                      <a:pt x="170" y="362"/>
                      <a:pt x="182" y="371"/>
                      <a:pt x="189" y="383"/>
                    </a:cubicBezTo>
                    <a:cubicBezTo>
                      <a:pt x="198" y="392"/>
                      <a:pt x="205" y="385"/>
                      <a:pt x="205" y="385"/>
                    </a:cubicBezTo>
                    <a:lnTo>
                      <a:pt x="207" y="292"/>
                    </a:lnTo>
                    <a:lnTo>
                      <a:pt x="261" y="278"/>
                    </a:lnTo>
                    <a:cubicBezTo>
                      <a:pt x="261" y="276"/>
                      <a:pt x="263" y="273"/>
                      <a:pt x="263" y="273"/>
                    </a:cubicBezTo>
                    <a:cubicBezTo>
                      <a:pt x="270" y="264"/>
                      <a:pt x="279" y="271"/>
                      <a:pt x="282" y="273"/>
                    </a:cubicBezTo>
                    <a:cubicBezTo>
                      <a:pt x="284" y="276"/>
                      <a:pt x="284" y="264"/>
                      <a:pt x="291" y="264"/>
                    </a:cubicBezTo>
                    <a:cubicBezTo>
                      <a:pt x="298" y="264"/>
                      <a:pt x="291" y="276"/>
                      <a:pt x="296" y="276"/>
                    </a:cubicBezTo>
                    <a:cubicBezTo>
                      <a:pt x="300" y="276"/>
                      <a:pt x="310" y="292"/>
                      <a:pt x="307" y="303"/>
                    </a:cubicBezTo>
                    <a:cubicBezTo>
                      <a:pt x="317" y="311"/>
                      <a:pt x="331" y="327"/>
                      <a:pt x="333" y="331"/>
                    </a:cubicBezTo>
                    <a:cubicBezTo>
                      <a:pt x="333" y="336"/>
                      <a:pt x="356" y="329"/>
                      <a:pt x="361" y="329"/>
                    </a:cubicBezTo>
                    <a:cubicBezTo>
                      <a:pt x="363" y="331"/>
                      <a:pt x="396" y="331"/>
                      <a:pt x="403" y="331"/>
                    </a:cubicBezTo>
                    <a:cubicBezTo>
                      <a:pt x="407" y="331"/>
                      <a:pt x="412" y="343"/>
                      <a:pt x="419" y="343"/>
                    </a:cubicBezTo>
                    <a:cubicBezTo>
                      <a:pt x="426" y="345"/>
                      <a:pt x="423" y="357"/>
                      <a:pt x="423" y="364"/>
                    </a:cubicBezTo>
                    <a:cubicBezTo>
                      <a:pt x="426" y="371"/>
                      <a:pt x="435" y="381"/>
                      <a:pt x="435" y="385"/>
                    </a:cubicBezTo>
                    <a:cubicBezTo>
                      <a:pt x="437" y="392"/>
                      <a:pt x="447" y="390"/>
                      <a:pt x="454" y="392"/>
                    </a:cubicBezTo>
                    <a:cubicBezTo>
                      <a:pt x="461" y="392"/>
                      <a:pt x="472" y="395"/>
                      <a:pt x="472" y="402"/>
                    </a:cubicBezTo>
                    <a:cubicBezTo>
                      <a:pt x="472" y="409"/>
                      <a:pt x="482" y="404"/>
                      <a:pt x="482" y="399"/>
                    </a:cubicBezTo>
                    <a:cubicBezTo>
                      <a:pt x="484" y="395"/>
                      <a:pt x="491" y="388"/>
                      <a:pt x="505" y="383"/>
                    </a:cubicBezTo>
                    <a:cubicBezTo>
                      <a:pt x="510" y="381"/>
                      <a:pt x="514" y="381"/>
                      <a:pt x="517" y="381"/>
                    </a:cubicBezTo>
                    <a:cubicBezTo>
                      <a:pt x="519" y="376"/>
                      <a:pt x="521" y="369"/>
                      <a:pt x="524" y="369"/>
                    </a:cubicBezTo>
                    <a:cubicBezTo>
                      <a:pt x="526" y="366"/>
                      <a:pt x="535" y="362"/>
                      <a:pt x="535" y="355"/>
                    </a:cubicBezTo>
                    <a:cubicBezTo>
                      <a:pt x="538" y="348"/>
                      <a:pt x="554" y="348"/>
                      <a:pt x="565" y="355"/>
                    </a:cubicBezTo>
                    <a:cubicBezTo>
                      <a:pt x="577" y="359"/>
                      <a:pt x="584" y="359"/>
                      <a:pt x="584" y="350"/>
                    </a:cubicBezTo>
                    <a:cubicBezTo>
                      <a:pt x="584" y="341"/>
                      <a:pt x="600" y="338"/>
                      <a:pt x="605" y="341"/>
                    </a:cubicBezTo>
                    <a:cubicBezTo>
                      <a:pt x="610" y="345"/>
                      <a:pt x="626" y="352"/>
                      <a:pt x="633" y="350"/>
                    </a:cubicBezTo>
                    <a:cubicBezTo>
                      <a:pt x="642" y="348"/>
                      <a:pt x="679" y="350"/>
                      <a:pt x="689" y="352"/>
                    </a:cubicBezTo>
                    <a:cubicBezTo>
                      <a:pt x="698" y="355"/>
                      <a:pt x="700" y="350"/>
                      <a:pt x="710" y="359"/>
                    </a:cubicBezTo>
                    <a:cubicBezTo>
                      <a:pt x="714" y="366"/>
                      <a:pt x="719" y="359"/>
                      <a:pt x="726" y="366"/>
                    </a:cubicBezTo>
                    <a:lnTo>
                      <a:pt x="726" y="357"/>
                    </a:lnTo>
                    <a:cubicBezTo>
                      <a:pt x="726" y="350"/>
                      <a:pt x="735" y="345"/>
                      <a:pt x="737" y="341"/>
                    </a:cubicBezTo>
                    <a:cubicBezTo>
                      <a:pt x="740" y="336"/>
                      <a:pt x="728" y="322"/>
                      <a:pt x="728" y="318"/>
                    </a:cubicBezTo>
                    <a:cubicBezTo>
                      <a:pt x="728" y="313"/>
                      <a:pt x="728" y="301"/>
                      <a:pt x="724" y="299"/>
                    </a:cubicBezTo>
                    <a:cubicBezTo>
                      <a:pt x="719" y="297"/>
                      <a:pt x="733" y="290"/>
                      <a:pt x="735" y="292"/>
                    </a:cubicBezTo>
                    <a:cubicBezTo>
                      <a:pt x="742" y="292"/>
                      <a:pt x="754" y="285"/>
                      <a:pt x="756" y="287"/>
                    </a:cubicBezTo>
                    <a:cubicBezTo>
                      <a:pt x="758" y="290"/>
                      <a:pt x="765" y="292"/>
                      <a:pt x="772" y="292"/>
                    </a:cubicBezTo>
                    <a:cubicBezTo>
                      <a:pt x="777" y="292"/>
                      <a:pt x="775" y="285"/>
                      <a:pt x="772" y="280"/>
                    </a:cubicBezTo>
                    <a:cubicBezTo>
                      <a:pt x="768" y="278"/>
                      <a:pt x="782" y="250"/>
                      <a:pt x="784" y="240"/>
                    </a:cubicBezTo>
                    <a:cubicBezTo>
                      <a:pt x="786" y="231"/>
                      <a:pt x="791" y="238"/>
                      <a:pt x="798" y="240"/>
                    </a:cubicBezTo>
                    <a:cubicBezTo>
                      <a:pt x="805" y="240"/>
                      <a:pt x="814" y="238"/>
                      <a:pt x="819" y="240"/>
                    </a:cubicBezTo>
                    <a:cubicBezTo>
                      <a:pt x="823" y="243"/>
                      <a:pt x="835" y="238"/>
                      <a:pt x="837" y="233"/>
                    </a:cubicBezTo>
                    <a:cubicBezTo>
                      <a:pt x="842" y="229"/>
                      <a:pt x="835" y="229"/>
                      <a:pt x="835" y="217"/>
                    </a:cubicBezTo>
                    <a:cubicBezTo>
                      <a:pt x="835" y="206"/>
                      <a:pt x="842" y="201"/>
                      <a:pt x="849" y="201"/>
                    </a:cubicBezTo>
                    <a:cubicBezTo>
                      <a:pt x="856" y="201"/>
                      <a:pt x="858" y="194"/>
                      <a:pt x="858" y="189"/>
                    </a:cubicBezTo>
                    <a:cubicBezTo>
                      <a:pt x="858" y="185"/>
                      <a:pt x="863" y="182"/>
                      <a:pt x="865" y="175"/>
                    </a:cubicBezTo>
                    <a:cubicBezTo>
                      <a:pt x="863" y="173"/>
                      <a:pt x="861" y="171"/>
                      <a:pt x="861" y="168"/>
                    </a:cubicBezTo>
                    <a:lnTo>
                      <a:pt x="861" y="168"/>
                    </a:lnTo>
                    <a:close/>
                    <a:moveTo>
                      <a:pt x="324" y="259"/>
                    </a:moveTo>
                    <a:lnTo>
                      <a:pt x="324" y="259"/>
                    </a:lnTo>
                    <a:cubicBezTo>
                      <a:pt x="321" y="264"/>
                      <a:pt x="296" y="257"/>
                      <a:pt x="293" y="252"/>
                    </a:cubicBezTo>
                    <a:cubicBezTo>
                      <a:pt x="291" y="245"/>
                      <a:pt x="328" y="252"/>
                      <a:pt x="324" y="259"/>
                    </a:cubicBezTo>
                    <a:lnTo>
                      <a:pt x="324" y="259"/>
                    </a:lnTo>
                    <a:close/>
                    <a:moveTo>
                      <a:pt x="679" y="257"/>
                    </a:moveTo>
                    <a:lnTo>
                      <a:pt x="679" y="257"/>
                    </a:lnTo>
                    <a:cubicBezTo>
                      <a:pt x="663" y="257"/>
                      <a:pt x="623" y="247"/>
                      <a:pt x="607" y="266"/>
                    </a:cubicBezTo>
                    <a:cubicBezTo>
                      <a:pt x="593" y="283"/>
                      <a:pt x="603" y="292"/>
                      <a:pt x="596" y="292"/>
                    </a:cubicBezTo>
                    <a:cubicBezTo>
                      <a:pt x="589" y="294"/>
                      <a:pt x="586" y="266"/>
                      <a:pt x="593" y="259"/>
                    </a:cubicBezTo>
                    <a:cubicBezTo>
                      <a:pt x="603" y="250"/>
                      <a:pt x="630" y="245"/>
                      <a:pt x="649" y="250"/>
                    </a:cubicBezTo>
                    <a:cubicBezTo>
                      <a:pt x="665" y="254"/>
                      <a:pt x="698" y="245"/>
                      <a:pt x="703" y="247"/>
                    </a:cubicBezTo>
                    <a:cubicBezTo>
                      <a:pt x="707" y="247"/>
                      <a:pt x="698" y="257"/>
                      <a:pt x="679" y="257"/>
                    </a:cubicBezTo>
                    <a:lnTo>
                      <a:pt x="679" y="25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4" name="Freeform 525">
                <a:extLst>
                  <a:ext uri="{FF2B5EF4-FFF2-40B4-BE49-F238E27FC236}">
                    <a16:creationId xmlns:a16="http://schemas.microsoft.com/office/drawing/2014/main" id="{9F2ED323-405F-721D-CD35-664E668CF7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9" y="1561"/>
                <a:ext cx="520" cy="247"/>
              </a:xfrm>
              <a:custGeom>
                <a:avLst/>
                <a:gdLst>
                  <a:gd name="T0" fmla="*/ 854 w 865"/>
                  <a:gd name="T1" fmla="*/ 166 h 409"/>
                  <a:gd name="T2" fmla="*/ 821 w 865"/>
                  <a:gd name="T3" fmla="*/ 154 h 409"/>
                  <a:gd name="T4" fmla="*/ 772 w 865"/>
                  <a:gd name="T5" fmla="*/ 138 h 409"/>
                  <a:gd name="T6" fmla="*/ 724 w 865"/>
                  <a:gd name="T7" fmla="*/ 135 h 409"/>
                  <a:gd name="T8" fmla="*/ 656 w 865"/>
                  <a:gd name="T9" fmla="*/ 35 h 409"/>
                  <a:gd name="T10" fmla="*/ 600 w 865"/>
                  <a:gd name="T11" fmla="*/ 54 h 409"/>
                  <a:gd name="T12" fmla="*/ 579 w 865"/>
                  <a:gd name="T13" fmla="*/ 42 h 409"/>
                  <a:gd name="T14" fmla="*/ 556 w 865"/>
                  <a:gd name="T15" fmla="*/ 35 h 409"/>
                  <a:gd name="T16" fmla="*/ 535 w 865"/>
                  <a:gd name="T17" fmla="*/ 14 h 409"/>
                  <a:gd name="T18" fmla="*/ 479 w 865"/>
                  <a:gd name="T19" fmla="*/ 10 h 409"/>
                  <a:gd name="T20" fmla="*/ 396 w 865"/>
                  <a:gd name="T21" fmla="*/ 30 h 409"/>
                  <a:gd name="T22" fmla="*/ 321 w 865"/>
                  <a:gd name="T23" fmla="*/ 42 h 409"/>
                  <a:gd name="T24" fmla="*/ 319 w 865"/>
                  <a:gd name="T25" fmla="*/ 73 h 409"/>
                  <a:gd name="T26" fmla="*/ 307 w 865"/>
                  <a:gd name="T27" fmla="*/ 110 h 409"/>
                  <a:gd name="T28" fmla="*/ 314 w 865"/>
                  <a:gd name="T29" fmla="*/ 138 h 409"/>
                  <a:gd name="T30" fmla="*/ 279 w 865"/>
                  <a:gd name="T31" fmla="*/ 135 h 409"/>
                  <a:gd name="T32" fmla="*/ 233 w 865"/>
                  <a:gd name="T33" fmla="*/ 126 h 409"/>
                  <a:gd name="T34" fmla="*/ 179 w 865"/>
                  <a:gd name="T35" fmla="*/ 135 h 409"/>
                  <a:gd name="T36" fmla="*/ 133 w 865"/>
                  <a:gd name="T37" fmla="*/ 110 h 409"/>
                  <a:gd name="T38" fmla="*/ 91 w 865"/>
                  <a:gd name="T39" fmla="*/ 115 h 409"/>
                  <a:gd name="T40" fmla="*/ 52 w 865"/>
                  <a:gd name="T41" fmla="*/ 147 h 409"/>
                  <a:gd name="T42" fmla="*/ 19 w 865"/>
                  <a:gd name="T43" fmla="*/ 154 h 409"/>
                  <a:gd name="T44" fmla="*/ 7 w 865"/>
                  <a:gd name="T45" fmla="*/ 185 h 409"/>
                  <a:gd name="T46" fmla="*/ 19 w 865"/>
                  <a:gd name="T47" fmla="*/ 217 h 409"/>
                  <a:gd name="T48" fmla="*/ 49 w 865"/>
                  <a:gd name="T49" fmla="*/ 245 h 409"/>
                  <a:gd name="T50" fmla="*/ 66 w 865"/>
                  <a:gd name="T51" fmla="*/ 254 h 409"/>
                  <a:gd name="T52" fmla="*/ 144 w 865"/>
                  <a:gd name="T53" fmla="*/ 278 h 409"/>
                  <a:gd name="T54" fmla="*/ 93 w 865"/>
                  <a:gd name="T55" fmla="*/ 306 h 409"/>
                  <a:gd name="T56" fmla="*/ 107 w 865"/>
                  <a:gd name="T57" fmla="*/ 343 h 409"/>
                  <a:gd name="T58" fmla="*/ 140 w 865"/>
                  <a:gd name="T59" fmla="*/ 388 h 409"/>
                  <a:gd name="T60" fmla="*/ 189 w 865"/>
                  <a:gd name="T61" fmla="*/ 383 h 409"/>
                  <a:gd name="T62" fmla="*/ 261 w 865"/>
                  <a:gd name="T63" fmla="*/ 278 h 409"/>
                  <a:gd name="T64" fmla="*/ 291 w 865"/>
                  <a:gd name="T65" fmla="*/ 264 h 409"/>
                  <a:gd name="T66" fmla="*/ 333 w 865"/>
                  <a:gd name="T67" fmla="*/ 331 h 409"/>
                  <a:gd name="T68" fmla="*/ 419 w 865"/>
                  <a:gd name="T69" fmla="*/ 343 h 409"/>
                  <a:gd name="T70" fmla="*/ 454 w 865"/>
                  <a:gd name="T71" fmla="*/ 392 h 409"/>
                  <a:gd name="T72" fmla="*/ 505 w 865"/>
                  <a:gd name="T73" fmla="*/ 383 h 409"/>
                  <a:gd name="T74" fmla="*/ 535 w 865"/>
                  <a:gd name="T75" fmla="*/ 355 h 409"/>
                  <a:gd name="T76" fmla="*/ 605 w 865"/>
                  <a:gd name="T77" fmla="*/ 341 h 409"/>
                  <a:gd name="T78" fmla="*/ 710 w 865"/>
                  <a:gd name="T79" fmla="*/ 359 h 409"/>
                  <a:gd name="T80" fmla="*/ 737 w 865"/>
                  <a:gd name="T81" fmla="*/ 341 h 409"/>
                  <a:gd name="T82" fmla="*/ 735 w 865"/>
                  <a:gd name="T83" fmla="*/ 292 h 409"/>
                  <a:gd name="T84" fmla="*/ 772 w 865"/>
                  <a:gd name="T85" fmla="*/ 280 h 409"/>
                  <a:gd name="T86" fmla="*/ 819 w 865"/>
                  <a:gd name="T87" fmla="*/ 240 h 409"/>
                  <a:gd name="T88" fmla="*/ 849 w 865"/>
                  <a:gd name="T89" fmla="*/ 201 h 409"/>
                  <a:gd name="T90" fmla="*/ 861 w 865"/>
                  <a:gd name="T91" fmla="*/ 168 h 409"/>
                  <a:gd name="T92" fmla="*/ 293 w 865"/>
                  <a:gd name="T93" fmla="*/ 252 h 409"/>
                  <a:gd name="T94" fmla="*/ 679 w 865"/>
                  <a:gd name="T95" fmla="*/ 257 h 409"/>
                  <a:gd name="T96" fmla="*/ 593 w 865"/>
                  <a:gd name="T97" fmla="*/ 259 h 409"/>
                  <a:gd name="T98" fmla="*/ 679 w 865"/>
                  <a:gd name="T99" fmla="*/ 2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65" h="409">
                    <a:moveTo>
                      <a:pt x="861" y="168"/>
                    </a:moveTo>
                    <a:lnTo>
                      <a:pt x="861" y="168"/>
                    </a:lnTo>
                    <a:cubicBezTo>
                      <a:pt x="861" y="164"/>
                      <a:pt x="856" y="166"/>
                      <a:pt x="854" y="166"/>
                    </a:cubicBezTo>
                    <a:cubicBezTo>
                      <a:pt x="851" y="168"/>
                      <a:pt x="840" y="171"/>
                      <a:pt x="837" y="171"/>
                    </a:cubicBezTo>
                    <a:cubicBezTo>
                      <a:pt x="833" y="171"/>
                      <a:pt x="826" y="166"/>
                      <a:pt x="826" y="161"/>
                    </a:cubicBezTo>
                    <a:cubicBezTo>
                      <a:pt x="826" y="156"/>
                      <a:pt x="826" y="154"/>
                      <a:pt x="821" y="154"/>
                    </a:cubicBezTo>
                    <a:cubicBezTo>
                      <a:pt x="816" y="154"/>
                      <a:pt x="812" y="152"/>
                      <a:pt x="807" y="142"/>
                    </a:cubicBezTo>
                    <a:cubicBezTo>
                      <a:pt x="805" y="133"/>
                      <a:pt x="798" y="133"/>
                      <a:pt x="793" y="131"/>
                    </a:cubicBezTo>
                    <a:cubicBezTo>
                      <a:pt x="791" y="128"/>
                      <a:pt x="779" y="135"/>
                      <a:pt x="772" y="138"/>
                    </a:cubicBezTo>
                    <a:cubicBezTo>
                      <a:pt x="768" y="138"/>
                      <a:pt x="758" y="135"/>
                      <a:pt x="751" y="133"/>
                    </a:cubicBezTo>
                    <a:cubicBezTo>
                      <a:pt x="747" y="133"/>
                      <a:pt x="742" y="121"/>
                      <a:pt x="735" y="121"/>
                    </a:cubicBezTo>
                    <a:cubicBezTo>
                      <a:pt x="731" y="124"/>
                      <a:pt x="728" y="135"/>
                      <a:pt x="724" y="135"/>
                    </a:cubicBezTo>
                    <a:cubicBezTo>
                      <a:pt x="719" y="135"/>
                      <a:pt x="710" y="110"/>
                      <a:pt x="703" y="98"/>
                    </a:cubicBezTo>
                    <a:cubicBezTo>
                      <a:pt x="693" y="84"/>
                      <a:pt x="677" y="56"/>
                      <a:pt x="663" y="51"/>
                    </a:cubicBezTo>
                    <a:cubicBezTo>
                      <a:pt x="649" y="47"/>
                      <a:pt x="654" y="40"/>
                      <a:pt x="656" y="35"/>
                    </a:cubicBezTo>
                    <a:cubicBezTo>
                      <a:pt x="661" y="30"/>
                      <a:pt x="649" y="30"/>
                      <a:pt x="642" y="33"/>
                    </a:cubicBezTo>
                    <a:cubicBezTo>
                      <a:pt x="637" y="37"/>
                      <a:pt x="630" y="42"/>
                      <a:pt x="623" y="44"/>
                    </a:cubicBezTo>
                    <a:cubicBezTo>
                      <a:pt x="617" y="47"/>
                      <a:pt x="607" y="56"/>
                      <a:pt x="600" y="54"/>
                    </a:cubicBezTo>
                    <a:cubicBezTo>
                      <a:pt x="593" y="51"/>
                      <a:pt x="589" y="63"/>
                      <a:pt x="584" y="59"/>
                    </a:cubicBezTo>
                    <a:cubicBezTo>
                      <a:pt x="579" y="51"/>
                      <a:pt x="591" y="49"/>
                      <a:pt x="591" y="44"/>
                    </a:cubicBezTo>
                    <a:cubicBezTo>
                      <a:pt x="591" y="40"/>
                      <a:pt x="582" y="44"/>
                      <a:pt x="579" y="42"/>
                    </a:cubicBezTo>
                    <a:cubicBezTo>
                      <a:pt x="577" y="40"/>
                      <a:pt x="570" y="37"/>
                      <a:pt x="570" y="42"/>
                    </a:cubicBezTo>
                    <a:cubicBezTo>
                      <a:pt x="570" y="44"/>
                      <a:pt x="563" y="42"/>
                      <a:pt x="563" y="40"/>
                    </a:cubicBezTo>
                    <a:cubicBezTo>
                      <a:pt x="563" y="35"/>
                      <a:pt x="561" y="30"/>
                      <a:pt x="556" y="35"/>
                    </a:cubicBezTo>
                    <a:cubicBezTo>
                      <a:pt x="551" y="40"/>
                      <a:pt x="540" y="42"/>
                      <a:pt x="538" y="37"/>
                    </a:cubicBezTo>
                    <a:cubicBezTo>
                      <a:pt x="535" y="35"/>
                      <a:pt x="540" y="33"/>
                      <a:pt x="540" y="28"/>
                    </a:cubicBezTo>
                    <a:cubicBezTo>
                      <a:pt x="540" y="24"/>
                      <a:pt x="535" y="19"/>
                      <a:pt x="535" y="14"/>
                    </a:cubicBezTo>
                    <a:cubicBezTo>
                      <a:pt x="538" y="10"/>
                      <a:pt x="526" y="3"/>
                      <a:pt x="521" y="5"/>
                    </a:cubicBezTo>
                    <a:cubicBezTo>
                      <a:pt x="517" y="7"/>
                      <a:pt x="510" y="5"/>
                      <a:pt x="505" y="3"/>
                    </a:cubicBezTo>
                    <a:cubicBezTo>
                      <a:pt x="500" y="0"/>
                      <a:pt x="479" y="5"/>
                      <a:pt x="479" y="10"/>
                    </a:cubicBezTo>
                    <a:cubicBezTo>
                      <a:pt x="477" y="14"/>
                      <a:pt x="451" y="16"/>
                      <a:pt x="447" y="19"/>
                    </a:cubicBezTo>
                    <a:cubicBezTo>
                      <a:pt x="442" y="21"/>
                      <a:pt x="423" y="24"/>
                      <a:pt x="417" y="26"/>
                    </a:cubicBezTo>
                    <a:cubicBezTo>
                      <a:pt x="412" y="26"/>
                      <a:pt x="405" y="30"/>
                      <a:pt x="396" y="30"/>
                    </a:cubicBezTo>
                    <a:cubicBezTo>
                      <a:pt x="389" y="30"/>
                      <a:pt x="372" y="33"/>
                      <a:pt x="363" y="37"/>
                    </a:cubicBezTo>
                    <a:cubicBezTo>
                      <a:pt x="356" y="44"/>
                      <a:pt x="344" y="40"/>
                      <a:pt x="338" y="42"/>
                    </a:cubicBezTo>
                    <a:cubicBezTo>
                      <a:pt x="333" y="42"/>
                      <a:pt x="324" y="40"/>
                      <a:pt x="321" y="42"/>
                    </a:cubicBezTo>
                    <a:cubicBezTo>
                      <a:pt x="319" y="44"/>
                      <a:pt x="319" y="56"/>
                      <a:pt x="321" y="61"/>
                    </a:cubicBezTo>
                    <a:cubicBezTo>
                      <a:pt x="324" y="66"/>
                      <a:pt x="340" y="66"/>
                      <a:pt x="340" y="70"/>
                    </a:cubicBezTo>
                    <a:cubicBezTo>
                      <a:pt x="342" y="73"/>
                      <a:pt x="326" y="73"/>
                      <a:pt x="319" y="73"/>
                    </a:cubicBezTo>
                    <a:cubicBezTo>
                      <a:pt x="310" y="75"/>
                      <a:pt x="312" y="84"/>
                      <a:pt x="314" y="89"/>
                    </a:cubicBezTo>
                    <a:cubicBezTo>
                      <a:pt x="317" y="94"/>
                      <a:pt x="307" y="98"/>
                      <a:pt x="300" y="101"/>
                    </a:cubicBezTo>
                    <a:cubicBezTo>
                      <a:pt x="296" y="101"/>
                      <a:pt x="300" y="110"/>
                      <a:pt x="307" y="110"/>
                    </a:cubicBezTo>
                    <a:cubicBezTo>
                      <a:pt x="312" y="110"/>
                      <a:pt x="317" y="117"/>
                      <a:pt x="321" y="117"/>
                    </a:cubicBezTo>
                    <a:cubicBezTo>
                      <a:pt x="326" y="117"/>
                      <a:pt x="328" y="126"/>
                      <a:pt x="328" y="131"/>
                    </a:cubicBezTo>
                    <a:cubicBezTo>
                      <a:pt x="328" y="135"/>
                      <a:pt x="321" y="138"/>
                      <a:pt x="314" y="138"/>
                    </a:cubicBezTo>
                    <a:cubicBezTo>
                      <a:pt x="307" y="138"/>
                      <a:pt x="303" y="133"/>
                      <a:pt x="298" y="131"/>
                    </a:cubicBezTo>
                    <a:cubicBezTo>
                      <a:pt x="293" y="131"/>
                      <a:pt x="293" y="140"/>
                      <a:pt x="291" y="142"/>
                    </a:cubicBezTo>
                    <a:cubicBezTo>
                      <a:pt x="286" y="145"/>
                      <a:pt x="286" y="135"/>
                      <a:pt x="279" y="135"/>
                    </a:cubicBezTo>
                    <a:cubicBezTo>
                      <a:pt x="275" y="135"/>
                      <a:pt x="268" y="135"/>
                      <a:pt x="265" y="128"/>
                    </a:cubicBezTo>
                    <a:cubicBezTo>
                      <a:pt x="263" y="124"/>
                      <a:pt x="251" y="121"/>
                      <a:pt x="244" y="128"/>
                    </a:cubicBezTo>
                    <a:cubicBezTo>
                      <a:pt x="240" y="133"/>
                      <a:pt x="237" y="131"/>
                      <a:pt x="233" y="126"/>
                    </a:cubicBezTo>
                    <a:cubicBezTo>
                      <a:pt x="228" y="124"/>
                      <a:pt x="214" y="128"/>
                      <a:pt x="212" y="133"/>
                    </a:cubicBezTo>
                    <a:cubicBezTo>
                      <a:pt x="210" y="138"/>
                      <a:pt x="200" y="140"/>
                      <a:pt x="193" y="135"/>
                    </a:cubicBezTo>
                    <a:cubicBezTo>
                      <a:pt x="184" y="131"/>
                      <a:pt x="179" y="128"/>
                      <a:pt x="179" y="135"/>
                    </a:cubicBezTo>
                    <a:cubicBezTo>
                      <a:pt x="179" y="142"/>
                      <a:pt x="175" y="135"/>
                      <a:pt x="175" y="133"/>
                    </a:cubicBezTo>
                    <a:cubicBezTo>
                      <a:pt x="175" y="128"/>
                      <a:pt x="163" y="121"/>
                      <a:pt x="156" y="117"/>
                    </a:cubicBezTo>
                    <a:cubicBezTo>
                      <a:pt x="151" y="115"/>
                      <a:pt x="133" y="115"/>
                      <a:pt x="133" y="110"/>
                    </a:cubicBezTo>
                    <a:cubicBezTo>
                      <a:pt x="131" y="105"/>
                      <a:pt x="121" y="103"/>
                      <a:pt x="117" y="110"/>
                    </a:cubicBezTo>
                    <a:cubicBezTo>
                      <a:pt x="114" y="117"/>
                      <a:pt x="110" y="112"/>
                      <a:pt x="105" y="110"/>
                    </a:cubicBezTo>
                    <a:cubicBezTo>
                      <a:pt x="103" y="107"/>
                      <a:pt x="93" y="112"/>
                      <a:pt x="91" y="115"/>
                    </a:cubicBezTo>
                    <a:cubicBezTo>
                      <a:pt x="86" y="117"/>
                      <a:pt x="75" y="126"/>
                      <a:pt x="68" y="126"/>
                    </a:cubicBezTo>
                    <a:cubicBezTo>
                      <a:pt x="61" y="126"/>
                      <a:pt x="66" y="133"/>
                      <a:pt x="56" y="135"/>
                    </a:cubicBezTo>
                    <a:cubicBezTo>
                      <a:pt x="47" y="138"/>
                      <a:pt x="49" y="142"/>
                      <a:pt x="52" y="147"/>
                    </a:cubicBezTo>
                    <a:cubicBezTo>
                      <a:pt x="52" y="149"/>
                      <a:pt x="56" y="156"/>
                      <a:pt x="49" y="161"/>
                    </a:cubicBezTo>
                    <a:cubicBezTo>
                      <a:pt x="40" y="164"/>
                      <a:pt x="37" y="149"/>
                      <a:pt x="30" y="145"/>
                    </a:cubicBezTo>
                    <a:cubicBezTo>
                      <a:pt x="26" y="140"/>
                      <a:pt x="19" y="147"/>
                      <a:pt x="19" y="154"/>
                    </a:cubicBezTo>
                    <a:cubicBezTo>
                      <a:pt x="19" y="161"/>
                      <a:pt x="12" y="161"/>
                      <a:pt x="7" y="166"/>
                    </a:cubicBezTo>
                    <a:cubicBezTo>
                      <a:pt x="5" y="173"/>
                      <a:pt x="14" y="175"/>
                      <a:pt x="14" y="178"/>
                    </a:cubicBezTo>
                    <a:cubicBezTo>
                      <a:pt x="14" y="180"/>
                      <a:pt x="9" y="182"/>
                      <a:pt x="7" y="185"/>
                    </a:cubicBezTo>
                    <a:cubicBezTo>
                      <a:pt x="5" y="185"/>
                      <a:pt x="0" y="194"/>
                      <a:pt x="3" y="196"/>
                    </a:cubicBezTo>
                    <a:cubicBezTo>
                      <a:pt x="5" y="201"/>
                      <a:pt x="16" y="199"/>
                      <a:pt x="14" y="206"/>
                    </a:cubicBezTo>
                    <a:cubicBezTo>
                      <a:pt x="14" y="212"/>
                      <a:pt x="12" y="219"/>
                      <a:pt x="19" y="217"/>
                    </a:cubicBezTo>
                    <a:cubicBezTo>
                      <a:pt x="23" y="215"/>
                      <a:pt x="30" y="215"/>
                      <a:pt x="33" y="215"/>
                    </a:cubicBezTo>
                    <a:cubicBezTo>
                      <a:pt x="37" y="215"/>
                      <a:pt x="40" y="224"/>
                      <a:pt x="47" y="231"/>
                    </a:cubicBezTo>
                    <a:cubicBezTo>
                      <a:pt x="54" y="238"/>
                      <a:pt x="56" y="243"/>
                      <a:pt x="49" y="245"/>
                    </a:cubicBezTo>
                    <a:cubicBezTo>
                      <a:pt x="42" y="245"/>
                      <a:pt x="47" y="250"/>
                      <a:pt x="54" y="254"/>
                    </a:cubicBezTo>
                    <a:cubicBezTo>
                      <a:pt x="56" y="254"/>
                      <a:pt x="59" y="257"/>
                      <a:pt x="61" y="257"/>
                    </a:cubicBezTo>
                    <a:cubicBezTo>
                      <a:pt x="63" y="257"/>
                      <a:pt x="63" y="257"/>
                      <a:pt x="66" y="254"/>
                    </a:cubicBezTo>
                    <a:cubicBezTo>
                      <a:pt x="75" y="245"/>
                      <a:pt x="96" y="236"/>
                      <a:pt x="110" y="240"/>
                    </a:cubicBezTo>
                    <a:cubicBezTo>
                      <a:pt x="124" y="245"/>
                      <a:pt x="135" y="238"/>
                      <a:pt x="142" y="247"/>
                    </a:cubicBezTo>
                    <a:cubicBezTo>
                      <a:pt x="149" y="254"/>
                      <a:pt x="142" y="271"/>
                      <a:pt x="144" y="278"/>
                    </a:cubicBezTo>
                    <a:cubicBezTo>
                      <a:pt x="147" y="285"/>
                      <a:pt x="133" y="285"/>
                      <a:pt x="124" y="285"/>
                    </a:cubicBezTo>
                    <a:cubicBezTo>
                      <a:pt x="114" y="283"/>
                      <a:pt x="96" y="287"/>
                      <a:pt x="98" y="294"/>
                    </a:cubicBezTo>
                    <a:cubicBezTo>
                      <a:pt x="100" y="299"/>
                      <a:pt x="107" y="313"/>
                      <a:pt x="93" y="306"/>
                    </a:cubicBezTo>
                    <a:cubicBezTo>
                      <a:pt x="82" y="299"/>
                      <a:pt x="77" y="313"/>
                      <a:pt x="84" y="313"/>
                    </a:cubicBezTo>
                    <a:cubicBezTo>
                      <a:pt x="91" y="313"/>
                      <a:pt x="100" y="320"/>
                      <a:pt x="100" y="327"/>
                    </a:cubicBezTo>
                    <a:cubicBezTo>
                      <a:pt x="100" y="331"/>
                      <a:pt x="100" y="345"/>
                      <a:pt x="107" y="343"/>
                    </a:cubicBezTo>
                    <a:cubicBezTo>
                      <a:pt x="114" y="341"/>
                      <a:pt x="114" y="352"/>
                      <a:pt x="121" y="350"/>
                    </a:cubicBezTo>
                    <a:cubicBezTo>
                      <a:pt x="131" y="350"/>
                      <a:pt x="140" y="355"/>
                      <a:pt x="133" y="362"/>
                    </a:cubicBezTo>
                    <a:cubicBezTo>
                      <a:pt x="126" y="371"/>
                      <a:pt x="138" y="392"/>
                      <a:pt x="140" y="388"/>
                    </a:cubicBezTo>
                    <a:cubicBezTo>
                      <a:pt x="140" y="385"/>
                      <a:pt x="140" y="378"/>
                      <a:pt x="142" y="373"/>
                    </a:cubicBezTo>
                    <a:cubicBezTo>
                      <a:pt x="138" y="362"/>
                      <a:pt x="158" y="362"/>
                      <a:pt x="163" y="362"/>
                    </a:cubicBezTo>
                    <a:cubicBezTo>
                      <a:pt x="170" y="362"/>
                      <a:pt x="182" y="371"/>
                      <a:pt x="189" y="383"/>
                    </a:cubicBezTo>
                    <a:cubicBezTo>
                      <a:pt x="198" y="392"/>
                      <a:pt x="205" y="385"/>
                      <a:pt x="205" y="385"/>
                    </a:cubicBezTo>
                    <a:lnTo>
                      <a:pt x="207" y="292"/>
                    </a:lnTo>
                    <a:lnTo>
                      <a:pt x="261" y="278"/>
                    </a:lnTo>
                    <a:cubicBezTo>
                      <a:pt x="261" y="276"/>
                      <a:pt x="263" y="273"/>
                      <a:pt x="263" y="273"/>
                    </a:cubicBezTo>
                    <a:cubicBezTo>
                      <a:pt x="270" y="264"/>
                      <a:pt x="279" y="271"/>
                      <a:pt x="282" y="273"/>
                    </a:cubicBezTo>
                    <a:cubicBezTo>
                      <a:pt x="284" y="276"/>
                      <a:pt x="284" y="264"/>
                      <a:pt x="291" y="264"/>
                    </a:cubicBezTo>
                    <a:cubicBezTo>
                      <a:pt x="298" y="264"/>
                      <a:pt x="291" y="276"/>
                      <a:pt x="296" y="276"/>
                    </a:cubicBezTo>
                    <a:cubicBezTo>
                      <a:pt x="300" y="276"/>
                      <a:pt x="310" y="292"/>
                      <a:pt x="307" y="303"/>
                    </a:cubicBezTo>
                    <a:cubicBezTo>
                      <a:pt x="317" y="311"/>
                      <a:pt x="331" y="327"/>
                      <a:pt x="333" y="331"/>
                    </a:cubicBezTo>
                    <a:cubicBezTo>
                      <a:pt x="333" y="336"/>
                      <a:pt x="356" y="329"/>
                      <a:pt x="361" y="329"/>
                    </a:cubicBezTo>
                    <a:cubicBezTo>
                      <a:pt x="363" y="331"/>
                      <a:pt x="396" y="331"/>
                      <a:pt x="403" y="331"/>
                    </a:cubicBezTo>
                    <a:cubicBezTo>
                      <a:pt x="407" y="331"/>
                      <a:pt x="412" y="343"/>
                      <a:pt x="419" y="343"/>
                    </a:cubicBezTo>
                    <a:cubicBezTo>
                      <a:pt x="426" y="345"/>
                      <a:pt x="423" y="357"/>
                      <a:pt x="423" y="364"/>
                    </a:cubicBezTo>
                    <a:cubicBezTo>
                      <a:pt x="426" y="371"/>
                      <a:pt x="435" y="381"/>
                      <a:pt x="435" y="385"/>
                    </a:cubicBezTo>
                    <a:cubicBezTo>
                      <a:pt x="437" y="392"/>
                      <a:pt x="447" y="390"/>
                      <a:pt x="454" y="392"/>
                    </a:cubicBezTo>
                    <a:cubicBezTo>
                      <a:pt x="461" y="392"/>
                      <a:pt x="472" y="395"/>
                      <a:pt x="472" y="402"/>
                    </a:cubicBezTo>
                    <a:cubicBezTo>
                      <a:pt x="472" y="409"/>
                      <a:pt x="482" y="404"/>
                      <a:pt x="482" y="399"/>
                    </a:cubicBezTo>
                    <a:cubicBezTo>
                      <a:pt x="484" y="395"/>
                      <a:pt x="491" y="388"/>
                      <a:pt x="505" y="383"/>
                    </a:cubicBezTo>
                    <a:cubicBezTo>
                      <a:pt x="510" y="381"/>
                      <a:pt x="514" y="381"/>
                      <a:pt x="517" y="381"/>
                    </a:cubicBezTo>
                    <a:cubicBezTo>
                      <a:pt x="519" y="376"/>
                      <a:pt x="521" y="369"/>
                      <a:pt x="524" y="369"/>
                    </a:cubicBezTo>
                    <a:cubicBezTo>
                      <a:pt x="526" y="366"/>
                      <a:pt x="535" y="362"/>
                      <a:pt x="535" y="355"/>
                    </a:cubicBezTo>
                    <a:cubicBezTo>
                      <a:pt x="538" y="348"/>
                      <a:pt x="554" y="348"/>
                      <a:pt x="565" y="355"/>
                    </a:cubicBezTo>
                    <a:cubicBezTo>
                      <a:pt x="577" y="359"/>
                      <a:pt x="584" y="359"/>
                      <a:pt x="584" y="350"/>
                    </a:cubicBezTo>
                    <a:cubicBezTo>
                      <a:pt x="584" y="341"/>
                      <a:pt x="600" y="338"/>
                      <a:pt x="605" y="341"/>
                    </a:cubicBezTo>
                    <a:cubicBezTo>
                      <a:pt x="610" y="345"/>
                      <a:pt x="626" y="352"/>
                      <a:pt x="633" y="350"/>
                    </a:cubicBezTo>
                    <a:cubicBezTo>
                      <a:pt x="642" y="348"/>
                      <a:pt x="679" y="350"/>
                      <a:pt x="689" y="352"/>
                    </a:cubicBezTo>
                    <a:cubicBezTo>
                      <a:pt x="698" y="355"/>
                      <a:pt x="700" y="350"/>
                      <a:pt x="710" y="359"/>
                    </a:cubicBezTo>
                    <a:cubicBezTo>
                      <a:pt x="714" y="366"/>
                      <a:pt x="719" y="359"/>
                      <a:pt x="726" y="366"/>
                    </a:cubicBezTo>
                    <a:lnTo>
                      <a:pt x="726" y="357"/>
                    </a:lnTo>
                    <a:cubicBezTo>
                      <a:pt x="726" y="350"/>
                      <a:pt x="735" y="345"/>
                      <a:pt x="737" y="341"/>
                    </a:cubicBezTo>
                    <a:cubicBezTo>
                      <a:pt x="740" y="336"/>
                      <a:pt x="728" y="322"/>
                      <a:pt x="728" y="318"/>
                    </a:cubicBezTo>
                    <a:cubicBezTo>
                      <a:pt x="728" y="313"/>
                      <a:pt x="728" y="301"/>
                      <a:pt x="724" y="299"/>
                    </a:cubicBezTo>
                    <a:cubicBezTo>
                      <a:pt x="719" y="297"/>
                      <a:pt x="733" y="290"/>
                      <a:pt x="735" y="292"/>
                    </a:cubicBezTo>
                    <a:cubicBezTo>
                      <a:pt x="742" y="292"/>
                      <a:pt x="754" y="285"/>
                      <a:pt x="756" y="287"/>
                    </a:cubicBezTo>
                    <a:cubicBezTo>
                      <a:pt x="758" y="290"/>
                      <a:pt x="765" y="292"/>
                      <a:pt x="772" y="292"/>
                    </a:cubicBezTo>
                    <a:cubicBezTo>
                      <a:pt x="777" y="292"/>
                      <a:pt x="775" y="285"/>
                      <a:pt x="772" y="280"/>
                    </a:cubicBezTo>
                    <a:cubicBezTo>
                      <a:pt x="768" y="278"/>
                      <a:pt x="782" y="250"/>
                      <a:pt x="784" y="240"/>
                    </a:cubicBezTo>
                    <a:cubicBezTo>
                      <a:pt x="786" y="231"/>
                      <a:pt x="791" y="238"/>
                      <a:pt x="798" y="240"/>
                    </a:cubicBezTo>
                    <a:cubicBezTo>
                      <a:pt x="805" y="240"/>
                      <a:pt x="814" y="238"/>
                      <a:pt x="819" y="240"/>
                    </a:cubicBezTo>
                    <a:cubicBezTo>
                      <a:pt x="823" y="243"/>
                      <a:pt x="835" y="238"/>
                      <a:pt x="837" y="233"/>
                    </a:cubicBezTo>
                    <a:cubicBezTo>
                      <a:pt x="842" y="229"/>
                      <a:pt x="835" y="229"/>
                      <a:pt x="835" y="217"/>
                    </a:cubicBezTo>
                    <a:cubicBezTo>
                      <a:pt x="835" y="206"/>
                      <a:pt x="842" y="201"/>
                      <a:pt x="849" y="201"/>
                    </a:cubicBezTo>
                    <a:cubicBezTo>
                      <a:pt x="856" y="201"/>
                      <a:pt x="858" y="194"/>
                      <a:pt x="858" y="189"/>
                    </a:cubicBezTo>
                    <a:cubicBezTo>
                      <a:pt x="858" y="185"/>
                      <a:pt x="863" y="182"/>
                      <a:pt x="865" y="175"/>
                    </a:cubicBezTo>
                    <a:cubicBezTo>
                      <a:pt x="863" y="173"/>
                      <a:pt x="861" y="171"/>
                      <a:pt x="861" y="168"/>
                    </a:cubicBezTo>
                    <a:close/>
                    <a:moveTo>
                      <a:pt x="324" y="259"/>
                    </a:moveTo>
                    <a:lnTo>
                      <a:pt x="324" y="259"/>
                    </a:lnTo>
                    <a:cubicBezTo>
                      <a:pt x="321" y="264"/>
                      <a:pt x="296" y="257"/>
                      <a:pt x="293" y="252"/>
                    </a:cubicBezTo>
                    <a:cubicBezTo>
                      <a:pt x="291" y="245"/>
                      <a:pt x="328" y="252"/>
                      <a:pt x="324" y="259"/>
                    </a:cubicBezTo>
                    <a:close/>
                    <a:moveTo>
                      <a:pt x="679" y="257"/>
                    </a:moveTo>
                    <a:lnTo>
                      <a:pt x="679" y="257"/>
                    </a:lnTo>
                    <a:cubicBezTo>
                      <a:pt x="663" y="257"/>
                      <a:pt x="623" y="247"/>
                      <a:pt x="607" y="266"/>
                    </a:cubicBezTo>
                    <a:cubicBezTo>
                      <a:pt x="593" y="283"/>
                      <a:pt x="603" y="292"/>
                      <a:pt x="596" y="292"/>
                    </a:cubicBezTo>
                    <a:cubicBezTo>
                      <a:pt x="589" y="294"/>
                      <a:pt x="586" y="266"/>
                      <a:pt x="593" y="259"/>
                    </a:cubicBezTo>
                    <a:cubicBezTo>
                      <a:pt x="603" y="250"/>
                      <a:pt x="630" y="245"/>
                      <a:pt x="649" y="250"/>
                    </a:cubicBezTo>
                    <a:cubicBezTo>
                      <a:pt x="665" y="254"/>
                      <a:pt x="698" y="245"/>
                      <a:pt x="703" y="247"/>
                    </a:cubicBezTo>
                    <a:cubicBezTo>
                      <a:pt x="707" y="247"/>
                      <a:pt x="698" y="257"/>
                      <a:pt x="679" y="25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5" name="Freeform 526">
                <a:extLst>
                  <a:ext uri="{FF2B5EF4-FFF2-40B4-BE49-F238E27FC236}">
                    <a16:creationId xmlns:a16="http://schemas.microsoft.com/office/drawing/2014/main" id="{A97E600C-4550-05D7-7EEF-9F16E2AF4B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9" y="1561"/>
                <a:ext cx="520" cy="247"/>
              </a:xfrm>
              <a:custGeom>
                <a:avLst/>
                <a:gdLst>
                  <a:gd name="T0" fmla="*/ 854 w 865"/>
                  <a:gd name="T1" fmla="*/ 166 h 409"/>
                  <a:gd name="T2" fmla="*/ 821 w 865"/>
                  <a:gd name="T3" fmla="*/ 154 h 409"/>
                  <a:gd name="T4" fmla="*/ 772 w 865"/>
                  <a:gd name="T5" fmla="*/ 138 h 409"/>
                  <a:gd name="T6" fmla="*/ 724 w 865"/>
                  <a:gd name="T7" fmla="*/ 135 h 409"/>
                  <a:gd name="T8" fmla="*/ 656 w 865"/>
                  <a:gd name="T9" fmla="*/ 35 h 409"/>
                  <a:gd name="T10" fmla="*/ 600 w 865"/>
                  <a:gd name="T11" fmla="*/ 54 h 409"/>
                  <a:gd name="T12" fmla="*/ 579 w 865"/>
                  <a:gd name="T13" fmla="*/ 42 h 409"/>
                  <a:gd name="T14" fmla="*/ 556 w 865"/>
                  <a:gd name="T15" fmla="*/ 35 h 409"/>
                  <a:gd name="T16" fmla="*/ 535 w 865"/>
                  <a:gd name="T17" fmla="*/ 14 h 409"/>
                  <a:gd name="T18" fmla="*/ 479 w 865"/>
                  <a:gd name="T19" fmla="*/ 10 h 409"/>
                  <a:gd name="T20" fmla="*/ 396 w 865"/>
                  <a:gd name="T21" fmla="*/ 30 h 409"/>
                  <a:gd name="T22" fmla="*/ 321 w 865"/>
                  <a:gd name="T23" fmla="*/ 42 h 409"/>
                  <a:gd name="T24" fmla="*/ 319 w 865"/>
                  <a:gd name="T25" fmla="*/ 73 h 409"/>
                  <a:gd name="T26" fmla="*/ 307 w 865"/>
                  <a:gd name="T27" fmla="*/ 110 h 409"/>
                  <a:gd name="T28" fmla="*/ 314 w 865"/>
                  <a:gd name="T29" fmla="*/ 138 h 409"/>
                  <a:gd name="T30" fmla="*/ 279 w 865"/>
                  <a:gd name="T31" fmla="*/ 135 h 409"/>
                  <a:gd name="T32" fmla="*/ 233 w 865"/>
                  <a:gd name="T33" fmla="*/ 126 h 409"/>
                  <a:gd name="T34" fmla="*/ 179 w 865"/>
                  <a:gd name="T35" fmla="*/ 135 h 409"/>
                  <a:gd name="T36" fmla="*/ 133 w 865"/>
                  <a:gd name="T37" fmla="*/ 110 h 409"/>
                  <a:gd name="T38" fmla="*/ 91 w 865"/>
                  <a:gd name="T39" fmla="*/ 115 h 409"/>
                  <a:gd name="T40" fmla="*/ 52 w 865"/>
                  <a:gd name="T41" fmla="*/ 147 h 409"/>
                  <a:gd name="T42" fmla="*/ 19 w 865"/>
                  <a:gd name="T43" fmla="*/ 154 h 409"/>
                  <a:gd name="T44" fmla="*/ 7 w 865"/>
                  <a:gd name="T45" fmla="*/ 185 h 409"/>
                  <a:gd name="T46" fmla="*/ 19 w 865"/>
                  <a:gd name="T47" fmla="*/ 217 h 409"/>
                  <a:gd name="T48" fmla="*/ 49 w 865"/>
                  <a:gd name="T49" fmla="*/ 245 h 409"/>
                  <a:gd name="T50" fmla="*/ 66 w 865"/>
                  <a:gd name="T51" fmla="*/ 254 h 409"/>
                  <a:gd name="T52" fmla="*/ 144 w 865"/>
                  <a:gd name="T53" fmla="*/ 278 h 409"/>
                  <a:gd name="T54" fmla="*/ 93 w 865"/>
                  <a:gd name="T55" fmla="*/ 306 h 409"/>
                  <a:gd name="T56" fmla="*/ 107 w 865"/>
                  <a:gd name="T57" fmla="*/ 343 h 409"/>
                  <a:gd name="T58" fmla="*/ 140 w 865"/>
                  <a:gd name="T59" fmla="*/ 388 h 409"/>
                  <a:gd name="T60" fmla="*/ 189 w 865"/>
                  <a:gd name="T61" fmla="*/ 383 h 409"/>
                  <a:gd name="T62" fmla="*/ 261 w 865"/>
                  <a:gd name="T63" fmla="*/ 278 h 409"/>
                  <a:gd name="T64" fmla="*/ 291 w 865"/>
                  <a:gd name="T65" fmla="*/ 264 h 409"/>
                  <a:gd name="T66" fmla="*/ 333 w 865"/>
                  <a:gd name="T67" fmla="*/ 331 h 409"/>
                  <a:gd name="T68" fmla="*/ 419 w 865"/>
                  <a:gd name="T69" fmla="*/ 343 h 409"/>
                  <a:gd name="T70" fmla="*/ 454 w 865"/>
                  <a:gd name="T71" fmla="*/ 392 h 409"/>
                  <a:gd name="T72" fmla="*/ 505 w 865"/>
                  <a:gd name="T73" fmla="*/ 383 h 409"/>
                  <a:gd name="T74" fmla="*/ 535 w 865"/>
                  <a:gd name="T75" fmla="*/ 355 h 409"/>
                  <a:gd name="T76" fmla="*/ 605 w 865"/>
                  <a:gd name="T77" fmla="*/ 341 h 409"/>
                  <a:gd name="T78" fmla="*/ 710 w 865"/>
                  <a:gd name="T79" fmla="*/ 359 h 409"/>
                  <a:gd name="T80" fmla="*/ 737 w 865"/>
                  <a:gd name="T81" fmla="*/ 341 h 409"/>
                  <a:gd name="T82" fmla="*/ 735 w 865"/>
                  <a:gd name="T83" fmla="*/ 292 h 409"/>
                  <a:gd name="T84" fmla="*/ 772 w 865"/>
                  <a:gd name="T85" fmla="*/ 280 h 409"/>
                  <a:gd name="T86" fmla="*/ 819 w 865"/>
                  <a:gd name="T87" fmla="*/ 240 h 409"/>
                  <a:gd name="T88" fmla="*/ 849 w 865"/>
                  <a:gd name="T89" fmla="*/ 201 h 409"/>
                  <a:gd name="T90" fmla="*/ 861 w 865"/>
                  <a:gd name="T91" fmla="*/ 168 h 409"/>
                  <a:gd name="T92" fmla="*/ 324 w 865"/>
                  <a:gd name="T93" fmla="*/ 259 h 409"/>
                  <a:gd name="T94" fmla="*/ 324 w 865"/>
                  <a:gd name="T95" fmla="*/ 259 h 409"/>
                  <a:gd name="T96" fmla="*/ 607 w 865"/>
                  <a:gd name="T97" fmla="*/ 266 h 409"/>
                  <a:gd name="T98" fmla="*/ 649 w 865"/>
                  <a:gd name="T99" fmla="*/ 250 h 409"/>
                  <a:gd name="T100" fmla="*/ 679 w 865"/>
                  <a:gd name="T101" fmla="*/ 2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65" h="409">
                    <a:moveTo>
                      <a:pt x="861" y="168"/>
                    </a:moveTo>
                    <a:lnTo>
                      <a:pt x="861" y="168"/>
                    </a:lnTo>
                    <a:cubicBezTo>
                      <a:pt x="861" y="164"/>
                      <a:pt x="856" y="166"/>
                      <a:pt x="854" y="166"/>
                    </a:cubicBezTo>
                    <a:cubicBezTo>
                      <a:pt x="851" y="168"/>
                      <a:pt x="840" y="171"/>
                      <a:pt x="837" y="171"/>
                    </a:cubicBezTo>
                    <a:cubicBezTo>
                      <a:pt x="833" y="171"/>
                      <a:pt x="826" y="166"/>
                      <a:pt x="826" y="161"/>
                    </a:cubicBezTo>
                    <a:cubicBezTo>
                      <a:pt x="826" y="156"/>
                      <a:pt x="826" y="154"/>
                      <a:pt x="821" y="154"/>
                    </a:cubicBezTo>
                    <a:cubicBezTo>
                      <a:pt x="816" y="154"/>
                      <a:pt x="812" y="152"/>
                      <a:pt x="807" y="142"/>
                    </a:cubicBezTo>
                    <a:cubicBezTo>
                      <a:pt x="805" y="133"/>
                      <a:pt x="798" y="133"/>
                      <a:pt x="793" y="131"/>
                    </a:cubicBezTo>
                    <a:cubicBezTo>
                      <a:pt x="791" y="128"/>
                      <a:pt x="779" y="135"/>
                      <a:pt x="772" y="138"/>
                    </a:cubicBezTo>
                    <a:cubicBezTo>
                      <a:pt x="768" y="138"/>
                      <a:pt x="758" y="135"/>
                      <a:pt x="751" y="133"/>
                    </a:cubicBezTo>
                    <a:cubicBezTo>
                      <a:pt x="747" y="133"/>
                      <a:pt x="742" y="121"/>
                      <a:pt x="735" y="121"/>
                    </a:cubicBezTo>
                    <a:cubicBezTo>
                      <a:pt x="731" y="124"/>
                      <a:pt x="728" y="135"/>
                      <a:pt x="724" y="135"/>
                    </a:cubicBezTo>
                    <a:cubicBezTo>
                      <a:pt x="719" y="135"/>
                      <a:pt x="710" y="110"/>
                      <a:pt x="703" y="98"/>
                    </a:cubicBezTo>
                    <a:cubicBezTo>
                      <a:pt x="693" y="84"/>
                      <a:pt x="677" y="56"/>
                      <a:pt x="663" y="51"/>
                    </a:cubicBezTo>
                    <a:cubicBezTo>
                      <a:pt x="649" y="47"/>
                      <a:pt x="654" y="40"/>
                      <a:pt x="656" y="35"/>
                    </a:cubicBezTo>
                    <a:cubicBezTo>
                      <a:pt x="661" y="30"/>
                      <a:pt x="649" y="30"/>
                      <a:pt x="642" y="33"/>
                    </a:cubicBezTo>
                    <a:cubicBezTo>
                      <a:pt x="637" y="37"/>
                      <a:pt x="630" y="42"/>
                      <a:pt x="623" y="44"/>
                    </a:cubicBezTo>
                    <a:cubicBezTo>
                      <a:pt x="617" y="47"/>
                      <a:pt x="607" y="56"/>
                      <a:pt x="600" y="54"/>
                    </a:cubicBezTo>
                    <a:cubicBezTo>
                      <a:pt x="593" y="51"/>
                      <a:pt x="589" y="63"/>
                      <a:pt x="584" y="59"/>
                    </a:cubicBezTo>
                    <a:cubicBezTo>
                      <a:pt x="579" y="51"/>
                      <a:pt x="591" y="49"/>
                      <a:pt x="591" y="44"/>
                    </a:cubicBezTo>
                    <a:cubicBezTo>
                      <a:pt x="591" y="40"/>
                      <a:pt x="582" y="44"/>
                      <a:pt x="579" y="42"/>
                    </a:cubicBezTo>
                    <a:cubicBezTo>
                      <a:pt x="577" y="40"/>
                      <a:pt x="570" y="37"/>
                      <a:pt x="570" y="42"/>
                    </a:cubicBezTo>
                    <a:cubicBezTo>
                      <a:pt x="570" y="44"/>
                      <a:pt x="563" y="42"/>
                      <a:pt x="563" y="40"/>
                    </a:cubicBezTo>
                    <a:cubicBezTo>
                      <a:pt x="563" y="35"/>
                      <a:pt x="561" y="30"/>
                      <a:pt x="556" y="35"/>
                    </a:cubicBezTo>
                    <a:cubicBezTo>
                      <a:pt x="551" y="40"/>
                      <a:pt x="540" y="42"/>
                      <a:pt x="538" y="37"/>
                    </a:cubicBezTo>
                    <a:cubicBezTo>
                      <a:pt x="535" y="35"/>
                      <a:pt x="540" y="33"/>
                      <a:pt x="540" y="28"/>
                    </a:cubicBezTo>
                    <a:cubicBezTo>
                      <a:pt x="540" y="24"/>
                      <a:pt x="535" y="19"/>
                      <a:pt x="535" y="14"/>
                    </a:cubicBezTo>
                    <a:cubicBezTo>
                      <a:pt x="538" y="10"/>
                      <a:pt x="526" y="3"/>
                      <a:pt x="521" y="5"/>
                    </a:cubicBezTo>
                    <a:cubicBezTo>
                      <a:pt x="517" y="7"/>
                      <a:pt x="510" y="5"/>
                      <a:pt x="505" y="3"/>
                    </a:cubicBezTo>
                    <a:cubicBezTo>
                      <a:pt x="500" y="0"/>
                      <a:pt x="479" y="5"/>
                      <a:pt x="479" y="10"/>
                    </a:cubicBezTo>
                    <a:cubicBezTo>
                      <a:pt x="477" y="14"/>
                      <a:pt x="451" y="16"/>
                      <a:pt x="447" y="19"/>
                    </a:cubicBezTo>
                    <a:cubicBezTo>
                      <a:pt x="442" y="21"/>
                      <a:pt x="423" y="24"/>
                      <a:pt x="417" y="26"/>
                    </a:cubicBezTo>
                    <a:cubicBezTo>
                      <a:pt x="412" y="26"/>
                      <a:pt x="405" y="30"/>
                      <a:pt x="396" y="30"/>
                    </a:cubicBezTo>
                    <a:cubicBezTo>
                      <a:pt x="389" y="30"/>
                      <a:pt x="372" y="33"/>
                      <a:pt x="363" y="37"/>
                    </a:cubicBezTo>
                    <a:cubicBezTo>
                      <a:pt x="356" y="44"/>
                      <a:pt x="344" y="40"/>
                      <a:pt x="338" y="42"/>
                    </a:cubicBezTo>
                    <a:cubicBezTo>
                      <a:pt x="333" y="42"/>
                      <a:pt x="324" y="40"/>
                      <a:pt x="321" y="42"/>
                    </a:cubicBezTo>
                    <a:cubicBezTo>
                      <a:pt x="319" y="44"/>
                      <a:pt x="319" y="56"/>
                      <a:pt x="321" y="61"/>
                    </a:cubicBezTo>
                    <a:cubicBezTo>
                      <a:pt x="324" y="66"/>
                      <a:pt x="340" y="66"/>
                      <a:pt x="340" y="70"/>
                    </a:cubicBezTo>
                    <a:cubicBezTo>
                      <a:pt x="342" y="73"/>
                      <a:pt x="326" y="73"/>
                      <a:pt x="319" y="73"/>
                    </a:cubicBezTo>
                    <a:cubicBezTo>
                      <a:pt x="310" y="75"/>
                      <a:pt x="312" y="84"/>
                      <a:pt x="314" y="89"/>
                    </a:cubicBezTo>
                    <a:cubicBezTo>
                      <a:pt x="317" y="94"/>
                      <a:pt x="307" y="98"/>
                      <a:pt x="300" y="101"/>
                    </a:cubicBezTo>
                    <a:cubicBezTo>
                      <a:pt x="296" y="101"/>
                      <a:pt x="300" y="110"/>
                      <a:pt x="307" y="110"/>
                    </a:cubicBezTo>
                    <a:cubicBezTo>
                      <a:pt x="312" y="110"/>
                      <a:pt x="317" y="117"/>
                      <a:pt x="321" y="117"/>
                    </a:cubicBezTo>
                    <a:cubicBezTo>
                      <a:pt x="326" y="117"/>
                      <a:pt x="328" y="126"/>
                      <a:pt x="328" y="131"/>
                    </a:cubicBezTo>
                    <a:cubicBezTo>
                      <a:pt x="328" y="135"/>
                      <a:pt x="321" y="138"/>
                      <a:pt x="314" y="138"/>
                    </a:cubicBezTo>
                    <a:cubicBezTo>
                      <a:pt x="307" y="138"/>
                      <a:pt x="303" y="133"/>
                      <a:pt x="298" y="131"/>
                    </a:cubicBezTo>
                    <a:cubicBezTo>
                      <a:pt x="293" y="131"/>
                      <a:pt x="293" y="140"/>
                      <a:pt x="291" y="142"/>
                    </a:cubicBezTo>
                    <a:cubicBezTo>
                      <a:pt x="286" y="145"/>
                      <a:pt x="286" y="135"/>
                      <a:pt x="279" y="135"/>
                    </a:cubicBezTo>
                    <a:cubicBezTo>
                      <a:pt x="275" y="135"/>
                      <a:pt x="268" y="135"/>
                      <a:pt x="265" y="128"/>
                    </a:cubicBezTo>
                    <a:cubicBezTo>
                      <a:pt x="263" y="124"/>
                      <a:pt x="251" y="121"/>
                      <a:pt x="244" y="128"/>
                    </a:cubicBezTo>
                    <a:cubicBezTo>
                      <a:pt x="240" y="133"/>
                      <a:pt x="237" y="131"/>
                      <a:pt x="233" y="126"/>
                    </a:cubicBezTo>
                    <a:cubicBezTo>
                      <a:pt x="228" y="124"/>
                      <a:pt x="214" y="128"/>
                      <a:pt x="212" y="133"/>
                    </a:cubicBezTo>
                    <a:cubicBezTo>
                      <a:pt x="210" y="138"/>
                      <a:pt x="200" y="140"/>
                      <a:pt x="193" y="135"/>
                    </a:cubicBezTo>
                    <a:cubicBezTo>
                      <a:pt x="184" y="131"/>
                      <a:pt x="179" y="128"/>
                      <a:pt x="179" y="135"/>
                    </a:cubicBezTo>
                    <a:cubicBezTo>
                      <a:pt x="179" y="142"/>
                      <a:pt x="175" y="135"/>
                      <a:pt x="175" y="133"/>
                    </a:cubicBezTo>
                    <a:cubicBezTo>
                      <a:pt x="175" y="128"/>
                      <a:pt x="163" y="121"/>
                      <a:pt x="156" y="117"/>
                    </a:cubicBezTo>
                    <a:cubicBezTo>
                      <a:pt x="151" y="115"/>
                      <a:pt x="133" y="115"/>
                      <a:pt x="133" y="110"/>
                    </a:cubicBezTo>
                    <a:cubicBezTo>
                      <a:pt x="131" y="105"/>
                      <a:pt x="121" y="103"/>
                      <a:pt x="117" y="110"/>
                    </a:cubicBezTo>
                    <a:cubicBezTo>
                      <a:pt x="114" y="117"/>
                      <a:pt x="110" y="112"/>
                      <a:pt x="105" y="110"/>
                    </a:cubicBezTo>
                    <a:cubicBezTo>
                      <a:pt x="103" y="107"/>
                      <a:pt x="93" y="112"/>
                      <a:pt x="91" y="115"/>
                    </a:cubicBezTo>
                    <a:cubicBezTo>
                      <a:pt x="86" y="117"/>
                      <a:pt x="75" y="126"/>
                      <a:pt x="68" y="126"/>
                    </a:cubicBezTo>
                    <a:cubicBezTo>
                      <a:pt x="61" y="126"/>
                      <a:pt x="66" y="133"/>
                      <a:pt x="56" y="135"/>
                    </a:cubicBezTo>
                    <a:cubicBezTo>
                      <a:pt x="47" y="138"/>
                      <a:pt x="49" y="142"/>
                      <a:pt x="52" y="147"/>
                    </a:cubicBezTo>
                    <a:cubicBezTo>
                      <a:pt x="52" y="149"/>
                      <a:pt x="56" y="156"/>
                      <a:pt x="49" y="161"/>
                    </a:cubicBezTo>
                    <a:cubicBezTo>
                      <a:pt x="40" y="164"/>
                      <a:pt x="37" y="149"/>
                      <a:pt x="30" y="145"/>
                    </a:cubicBezTo>
                    <a:cubicBezTo>
                      <a:pt x="26" y="140"/>
                      <a:pt x="19" y="147"/>
                      <a:pt x="19" y="154"/>
                    </a:cubicBezTo>
                    <a:cubicBezTo>
                      <a:pt x="19" y="161"/>
                      <a:pt x="12" y="161"/>
                      <a:pt x="7" y="166"/>
                    </a:cubicBezTo>
                    <a:cubicBezTo>
                      <a:pt x="5" y="173"/>
                      <a:pt x="14" y="175"/>
                      <a:pt x="14" y="178"/>
                    </a:cubicBezTo>
                    <a:cubicBezTo>
                      <a:pt x="14" y="180"/>
                      <a:pt x="9" y="182"/>
                      <a:pt x="7" y="185"/>
                    </a:cubicBezTo>
                    <a:cubicBezTo>
                      <a:pt x="5" y="185"/>
                      <a:pt x="0" y="194"/>
                      <a:pt x="3" y="196"/>
                    </a:cubicBezTo>
                    <a:cubicBezTo>
                      <a:pt x="5" y="201"/>
                      <a:pt x="16" y="199"/>
                      <a:pt x="14" y="206"/>
                    </a:cubicBezTo>
                    <a:cubicBezTo>
                      <a:pt x="14" y="212"/>
                      <a:pt x="12" y="219"/>
                      <a:pt x="19" y="217"/>
                    </a:cubicBezTo>
                    <a:cubicBezTo>
                      <a:pt x="23" y="215"/>
                      <a:pt x="30" y="215"/>
                      <a:pt x="33" y="215"/>
                    </a:cubicBezTo>
                    <a:cubicBezTo>
                      <a:pt x="37" y="215"/>
                      <a:pt x="40" y="224"/>
                      <a:pt x="47" y="231"/>
                    </a:cubicBezTo>
                    <a:cubicBezTo>
                      <a:pt x="54" y="238"/>
                      <a:pt x="56" y="243"/>
                      <a:pt x="49" y="245"/>
                    </a:cubicBezTo>
                    <a:cubicBezTo>
                      <a:pt x="42" y="245"/>
                      <a:pt x="47" y="250"/>
                      <a:pt x="54" y="254"/>
                    </a:cubicBezTo>
                    <a:cubicBezTo>
                      <a:pt x="56" y="254"/>
                      <a:pt x="59" y="257"/>
                      <a:pt x="61" y="257"/>
                    </a:cubicBezTo>
                    <a:cubicBezTo>
                      <a:pt x="63" y="257"/>
                      <a:pt x="63" y="257"/>
                      <a:pt x="66" y="254"/>
                    </a:cubicBezTo>
                    <a:cubicBezTo>
                      <a:pt x="75" y="245"/>
                      <a:pt x="96" y="236"/>
                      <a:pt x="110" y="240"/>
                    </a:cubicBezTo>
                    <a:cubicBezTo>
                      <a:pt x="124" y="245"/>
                      <a:pt x="135" y="238"/>
                      <a:pt x="142" y="247"/>
                    </a:cubicBezTo>
                    <a:cubicBezTo>
                      <a:pt x="149" y="254"/>
                      <a:pt x="142" y="271"/>
                      <a:pt x="144" y="278"/>
                    </a:cubicBezTo>
                    <a:cubicBezTo>
                      <a:pt x="147" y="285"/>
                      <a:pt x="133" y="285"/>
                      <a:pt x="124" y="285"/>
                    </a:cubicBezTo>
                    <a:cubicBezTo>
                      <a:pt x="114" y="283"/>
                      <a:pt x="96" y="287"/>
                      <a:pt x="98" y="294"/>
                    </a:cubicBezTo>
                    <a:cubicBezTo>
                      <a:pt x="100" y="299"/>
                      <a:pt x="107" y="313"/>
                      <a:pt x="93" y="306"/>
                    </a:cubicBezTo>
                    <a:cubicBezTo>
                      <a:pt x="82" y="299"/>
                      <a:pt x="77" y="313"/>
                      <a:pt x="84" y="313"/>
                    </a:cubicBezTo>
                    <a:cubicBezTo>
                      <a:pt x="91" y="313"/>
                      <a:pt x="100" y="320"/>
                      <a:pt x="100" y="327"/>
                    </a:cubicBezTo>
                    <a:cubicBezTo>
                      <a:pt x="100" y="331"/>
                      <a:pt x="100" y="345"/>
                      <a:pt x="107" y="343"/>
                    </a:cubicBezTo>
                    <a:cubicBezTo>
                      <a:pt x="114" y="341"/>
                      <a:pt x="114" y="352"/>
                      <a:pt x="121" y="350"/>
                    </a:cubicBezTo>
                    <a:cubicBezTo>
                      <a:pt x="131" y="350"/>
                      <a:pt x="140" y="355"/>
                      <a:pt x="133" y="362"/>
                    </a:cubicBezTo>
                    <a:cubicBezTo>
                      <a:pt x="126" y="371"/>
                      <a:pt x="138" y="392"/>
                      <a:pt x="140" y="388"/>
                    </a:cubicBezTo>
                    <a:cubicBezTo>
                      <a:pt x="140" y="385"/>
                      <a:pt x="140" y="378"/>
                      <a:pt x="142" y="373"/>
                    </a:cubicBezTo>
                    <a:cubicBezTo>
                      <a:pt x="138" y="362"/>
                      <a:pt x="158" y="362"/>
                      <a:pt x="163" y="362"/>
                    </a:cubicBezTo>
                    <a:cubicBezTo>
                      <a:pt x="170" y="362"/>
                      <a:pt x="182" y="371"/>
                      <a:pt x="189" y="383"/>
                    </a:cubicBezTo>
                    <a:cubicBezTo>
                      <a:pt x="198" y="392"/>
                      <a:pt x="205" y="385"/>
                      <a:pt x="205" y="385"/>
                    </a:cubicBezTo>
                    <a:lnTo>
                      <a:pt x="207" y="292"/>
                    </a:lnTo>
                    <a:lnTo>
                      <a:pt x="261" y="278"/>
                    </a:lnTo>
                    <a:cubicBezTo>
                      <a:pt x="261" y="276"/>
                      <a:pt x="263" y="273"/>
                      <a:pt x="263" y="273"/>
                    </a:cubicBezTo>
                    <a:cubicBezTo>
                      <a:pt x="270" y="264"/>
                      <a:pt x="279" y="271"/>
                      <a:pt x="282" y="273"/>
                    </a:cubicBezTo>
                    <a:cubicBezTo>
                      <a:pt x="284" y="276"/>
                      <a:pt x="284" y="264"/>
                      <a:pt x="291" y="264"/>
                    </a:cubicBezTo>
                    <a:cubicBezTo>
                      <a:pt x="298" y="264"/>
                      <a:pt x="291" y="276"/>
                      <a:pt x="296" y="276"/>
                    </a:cubicBezTo>
                    <a:cubicBezTo>
                      <a:pt x="300" y="276"/>
                      <a:pt x="310" y="292"/>
                      <a:pt x="307" y="303"/>
                    </a:cubicBezTo>
                    <a:cubicBezTo>
                      <a:pt x="317" y="311"/>
                      <a:pt x="331" y="327"/>
                      <a:pt x="333" y="331"/>
                    </a:cubicBezTo>
                    <a:cubicBezTo>
                      <a:pt x="333" y="336"/>
                      <a:pt x="356" y="329"/>
                      <a:pt x="361" y="329"/>
                    </a:cubicBezTo>
                    <a:cubicBezTo>
                      <a:pt x="363" y="331"/>
                      <a:pt x="396" y="331"/>
                      <a:pt x="403" y="331"/>
                    </a:cubicBezTo>
                    <a:cubicBezTo>
                      <a:pt x="407" y="331"/>
                      <a:pt x="412" y="343"/>
                      <a:pt x="419" y="343"/>
                    </a:cubicBezTo>
                    <a:cubicBezTo>
                      <a:pt x="426" y="345"/>
                      <a:pt x="423" y="357"/>
                      <a:pt x="423" y="364"/>
                    </a:cubicBezTo>
                    <a:cubicBezTo>
                      <a:pt x="426" y="371"/>
                      <a:pt x="435" y="381"/>
                      <a:pt x="435" y="385"/>
                    </a:cubicBezTo>
                    <a:cubicBezTo>
                      <a:pt x="437" y="392"/>
                      <a:pt x="447" y="390"/>
                      <a:pt x="454" y="392"/>
                    </a:cubicBezTo>
                    <a:cubicBezTo>
                      <a:pt x="461" y="392"/>
                      <a:pt x="472" y="395"/>
                      <a:pt x="472" y="402"/>
                    </a:cubicBezTo>
                    <a:cubicBezTo>
                      <a:pt x="472" y="409"/>
                      <a:pt x="482" y="404"/>
                      <a:pt x="482" y="399"/>
                    </a:cubicBezTo>
                    <a:cubicBezTo>
                      <a:pt x="484" y="395"/>
                      <a:pt x="491" y="388"/>
                      <a:pt x="505" y="383"/>
                    </a:cubicBezTo>
                    <a:cubicBezTo>
                      <a:pt x="510" y="381"/>
                      <a:pt x="514" y="381"/>
                      <a:pt x="517" y="381"/>
                    </a:cubicBezTo>
                    <a:cubicBezTo>
                      <a:pt x="519" y="376"/>
                      <a:pt x="521" y="369"/>
                      <a:pt x="524" y="369"/>
                    </a:cubicBezTo>
                    <a:cubicBezTo>
                      <a:pt x="526" y="366"/>
                      <a:pt x="535" y="362"/>
                      <a:pt x="535" y="355"/>
                    </a:cubicBezTo>
                    <a:cubicBezTo>
                      <a:pt x="538" y="348"/>
                      <a:pt x="554" y="348"/>
                      <a:pt x="565" y="355"/>
                    </a:cubicBezTo>
                    <a:cubicBezTo>
                      <a:pt x="577" y="359"/>
                      <a:pt x="584" y="359"/>
                      <a:pt x="584" y="350"/>
                    </a:cubicBezTo>
                    <a:cubicBezTo>
                      <a:pt x="584" y="341"/>
                      <a:pt x="600" y="338"/>
                      <a:pt x="605" y="341"/>
                    </a:cubicBezTo>
                    <a:cubicBezTo>
                      <a:pt x="610" y="345"/>
                      <a:pt x="626" y="352"/>
                      <a:pt x="633" y="350"/>
                    </a:cubicBezTo>
                    <a:cubicBezTo>
                      <a:pt x="642" y="348"/>
                      <a:pt x="679" y="350"/>
                      <a:pt x="689" y="352"/>
                    </a:cubicBezTo>
                    <a:cubicBezTo>
                      <a:pt x="698" y="355"/>
                      <a:pt x="700" y="350"/>
                      <a:pt x="710" y="359"/>
                    </a:cubicBezTo>
                    <a:cubicBezTo>
                      <a:pt x="714" y="366"/>
                      <a:pt x="719" y="359"/>
                      <a:pt x="726" y="366"/>
                    </a:cubicBezTo>
                    <a:lnTo>
                      <a:pt x="726" y="357"/>
                    </a:lnTo>
                    <a:cubicBezTo>
                      <a:pt x="726" y="350"/>
                      <a:pt x="735" y="345"/>
                      <a:pt x="737" y="341"/>
                    </a:cubicBezTo>
                    <a:cubicBezTo>
                      <a:pt x="740" y="336"/>
                      <a:pt x="728" y="322"/>
                      <a:pt x="728" y="318"/>
                    </a:cubicBezTo>
                    <a:cubicBezTo>
                      <a:pt x="728" y="313"/>
                      <a:pt x="728" y="301"/>
                      <a:pt x="724" y="299"/>
                    </a:cubicBezTo>
                    <a:cubicBezTo>
                      <a:pt x="719" y="297"/>
                      <a:pt x="733" y="290"/>
                      <a:pt x="735" y="292"/>
                    </a:cubicBezTo>
                    <a:cubicBezTo>
                      <a:pt x="742" y="292"/>
                      <a:pt x="754" y="285"/>
                      <a:pt x="756" y="287"/>
                    </a:cubicBezTo>
                    <a:cubicBezTo>
                      <a:pt x="758" y="290"/>
                      <a:pt x="765" y="292"/>
                      <a:pt x="772" y="292"/>
                    </a:cubicBezTo>
                    <a:cubicBezTo>
                      <a:pt x="777" y="292"/>
                      <a:pt x="775" y="285"/>
                      <a:pt x="772" y="280"/>
                    </a:cubicBezTo>
                    <a:cubicBezTo>
                      <a:pt x="768" y="278"/>
                      <a:pt x="782" y="250"/>
                      <a:pt x="784" y="240"/>
                    </a:cubicBezTo>
                    <a:cubicBezTo>
                      <a:pt x="786" y="231"/>
                      <a:pt x="791" y="238"/>
                      <a:pt x="798" y="240"/>
                    </a:cubicBezTo>
                    <a:cubicBezTo>
                      <a:pt x="805" y="240"/>
                      <a:pt x="814" y="238"/>
                      <a:pt x="819" y="240"/>
                    </a:cubicBezTo>
                    <a:cubicBezTo>
                      <a:pt x="823" y="243"/>
                      <a:pt x="835" y="238"/>
                      <a:pt x="837" y="233"/>
                    </a:cubicBezTo>
                    <a:cubicBezTo>
                      <a:pt x="842" y="229"/>
                      <a:pt x="835" y="229"/>
                      <a:pt x="835" y="217"/>
                    </a:cubicBezTo>
                    <a:cubicBezTo>
                      <a:pt x="835" y="206"/>
                      <a:pt x="842" y="201"/>
                      <a:pt x="849" y="201"/>
                    </a:cubicBezTo>
                    <a:cubicBezTo>
                      <a:pt x="856" y="201"/>
                      <a:pt x="858" y="194"/>
                      <a:pt x="858" y="189"/>
                    </a:cubicBezTo>
                    <a:cubicBezTo>
                      <a:pt x="858" y="185"/>
                      <a:pt x="863" y="182"/>
                      <a:pt x="865" y="175"/>
                    </a:cubicBezTo>
                    <a:cubicBezTo>
                      <a:pt x="863" y="173"/>
                      <a:pt x="861" y="171"/>
                      <a:pt x="861" y="168"/>
                    </a:cubicBezTo>
                    <a:lnTo>
                      <a:pt x="861" y="168"/>
                    </a:lnTo>
                    <a:close/>
                    <a:moveTo>
                      <a:pt x="324" y="259"/>
                    </a:moveTo>
                    <a:lnTo>
                      <a:pt x="324" y="259"/>
                    </a:lnTo>
                    <a:cubicBezTo>
                      <a:pt x="321" y="264"/>
                      <a:pt x="296" y="257"/>
                      <a:pt x="293" y="252"/>
                    </a:cubicBezTo>
                    <a:cubicBezTo>
                      <a:pt x="291" y="245"/>
                      <a:pt x="328" y="252"/>
                      <a:pt x="324" y="259"/>
                    </a:cubicBezTo>
                    <a:lnTo>
                      <a:pt x="324" y="259"/>
                    </a:lnTo>
                    <a:close/>
                    <a:moveTo>
                      <a:pt x="679" y="257"/>
                    </a:moveTo>
                    <a:lnTo>
                      <a:pt x="679" y="257"/>
                    </a:lnTo>
                    <a:cubicBezTo>
                      <a:pt x="663" y="257"/>
                      <a:pt x="623" y="247"/>
                      <a:pt x="607" y="266"/>
                    </a:cubicBezTo>
                    <a:cubicBezTo>
                      <a:pt x="593" y="283"/>
                      <a:pt x="603" y="292"/>
                      <a:pt x="596" y="292"/>
                    </a:cubicBezTo>
                    <a:cubicBezTo>
                      <a:pt x="589" y="294"/>
                      <a:pt x="586" y="266"/>
                      <a:pt x="593" y="259"/>
                    </a:cubicBezTo>
                    <a:cubicBezTo>
                      <a:pt x="603" y="250"/>
                      <a:pt x="630" y="245"/>
                      <a:pt x="649" y="250"/>
                    </a:cubicBezTo>
                    <a:cubicBezTo>
                      <a:pt x="665" y="254"/>
                      <a:pt x="698" y="245"/>
                      <a:pt x="703" y="247"/>
                    </a:cubicBezTo>
                    <a:cubicBezTo>
                      <a:pt x="707" y="247"/>
                      <a:pt x="698" y="257"/>
                      <a:pt x="679" y="257"/>
                    </a:cubicBezTo>
                    <a:lnTo>
                      <a:pt x="679" y="25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6" name="Freeform 527">
                <a:extLst>
                  <a:ext uri="{FF2B5EF4-FFF2-40B4-BE49-F238E27FC236}">
                    <a16:creationId xmlns:a16="http://schemas.microsoft.com/office/drawing/2014/main" id="{597DD875-1F7C-7B20-4920-83B266C3F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9" y="957"/>
                <a:ext cx="2180" cy="840"/>
              </a:xfrm>
              <a:custGeom>
                <a:avLst/>
                <a:gdLst>
                  <a:gd name="T0" fmla="*/ 1505 w 3628"/>
                  <a:gd name="T1" fmla="*/ 26 h 1395"/>
                  <a:gd name="T2" fmla="*/ 1656 w 3628"/>
                  <a:gd name="T3" fmla="*/ 82 h 1395"/>
                  <a:gd name="T4" fmla="*/ 1546 w 3628"/>
                  <a:gd name="T5" fmla="*/ 96 h 1395"/>
                  <a:gd name="T6" fmla="*/ 2593 w 3628"/>
                  <a:gd name="T7" fmla="*/ 287 h 1395"/>
                  <a:gd name="T8" fmla="*/ 2679 w 3628"/>
                  <a:gd name="T9" fmla="*/ 303 h 1395"/>
                  <a:gd name="T10" fmla="*/ 1751 w 3628"/>
                  <a:gd name="T11" fmla="*/ 119 h 1395"/>
                  <a:gd name="T12" fmla="*/ 546 w 3628"/>
                  <a:gd name="T13" fmla="*/ 44 h 1395"/>
                  <a:gd name="T14" fmla="*/ 2600 w 3628"/>
                  <a:gd name="T15" fmla="*/ 1255 h 1395"/>
                  <a:gd name="T16" fmla="*/ 3516 w 3628"/>
                  <a:gd name="T17" fmla="*/ 639 h 1395"/>
                  <a:gd name="T18" fmla="*/ 3163 w 3628"/>
                  <a:gd name="T19" fmla="*/ 530 h 1395"/>
                  <a:gd name="T20" fmla="*/ 2769 w 3628"/>
                  <a:gd name="T21" fmla="*/ 457 h 1395"/>
                  <a:gd name="T22" fmla="*/ 2525 w 3628"/>
                  <a:gd name="T23" fmla="*/ 427 h 1395"/>
                  <a:gd name="T24" fmla="*/ 2314 w 3628"/>
                  <a:gd name="T25" fmla="*/ 450 h 1395"/>
                  <a:gd name="T26" fmla="*/ 2177 w 3628"/>
                  <a:gd name="T27" fmla="*/ 392 h 1395"/>
                  <a:gd name="T28" fmla="*/ 1879 w 3628"/>
                  <a:gd name="T29" fmla="*/ 373 h 1395"/>
                  <a:gd name="T30" fmla="*/ 1963 w 3628"/>
                  <a:gd name="T31" fmla="*/ 254 h 1395"/>
                  <a:gd name="T32" fmla="*/ 1744 w 3628"/>
                  <a:gd name="T33" fmla="*/ 191 h 1395"/>
                  <a:gd name="T34" fmla="*/ 1567 w 3628"/>
                  <a:gd name="T35" fmla="*/ 271 h 1395"/>
                  <a:gd name="T36" fmla="*/ 1437 w 3628"/>
                  <a:gd name="T37" fmla="*/ 357 h 1395"/>
                  <a:gd name="T38" fmla="*/ 1237 w 3628"/>
                  <a:gd name="T39" fmla="*/ 432 h 1395"/>
                  <a:gd name="T40" fmla="*/ 1160 w 3628"/>
                  <a:gd name="T41" fmla="*/ 544 h 1395"/>
                  <a:gd name="T42" fmla="*/ 1132 w 3628"/>
                  <a:gd name="T43" fmla="*/ 644 h 1395"/>
                  <a:gd name="T44" fmla="*/ 1156 w 3628"/>
                  <a:gd name="T45" fmla="*/ 565 h 1395"/>
                  <a:gd name="T46" fmla="*/ 1018 w 3628"/>
                  <a:gd name="T47" fmla="*/ 506 h 1395"/>
                  <a:gd name="T48" fmla="*/ 884 w 3628"/>
                  <a:gd name="T49" fmla="*/ 546 h 1395"/>
                  <a:gd name="T50" fmla="*/ 646 w 3628"/>
                  <a:gd name="T51" fmla="*/ 579 h 1395"/>
                  <a:gd name="T52" fmla="*/ 528 w 3628"/>
                  <a:gd name="T53" fmla="*/ 632 h 1395"/>
                  <a:gd name="T54" fmla="*/ 386 w 3628"/>
                  <a:gd name="T55" fmla="*/ 725 h 1395"/>
                  <a:gd name="T56" fmla="*/ 458 w 3628"/>
                  <a:gd name="T57" fmla="*/ 623 h 1395"/>
                  <a:gd name="T58" fmla="*/ 230 w 3628"/>
                  <a:gd name="T59" fmla="*/ 520 h 1395"/>
                  <a:gd name="T60" fmla="*/ 230 w 3628"/>
                  <a:gd name="T61" fmla="*/ 719 h 1395"/>
                  <a:gd name="T62" fmla="*/ 170 w 3628"/>
                  <a:gd name="T63" fmla="*/ 919 h 1395"/>
                  <a:gd name="T64" fmla="*/ 246 w 3628"/>
                  <a:gd name="T65" fmla="*/ 1064 h 1395"/>
                  <a:gd name="T66" fmla="*/ 419 w 3628"/>
                  <a:gd name="T67" fmla="*/ 1167 h 1395"/>
                  <a:gd name="T68" fmla="*/ 379 w 3628"/>
                  <a:gd name="T69" fmla="*/ 1302 h 1395"/>
                  <a:gd name="T70" fmla="*/ 579 w 3628"/>
                  <a:gd name="T71" fmla="*/ 1314 h 1395"/>
                  <a:gd name="T72" fmla="*/ 619 w 3628"/>
                  <a:gd name="T73" fmla="*/ 1150 h 1395"/>
                  <a:gd name="T74" fmla="*/ 858 w 3628"/>
                  <a:gd name="T75" fmla="*/ 1145 h 1395"/>
                  <a:gd name="T76" fmla="*/ 1014 w 3628"/>
                  <a:gd name="T77" fmla="*/ 1022 h 1395"/>
                  <a:gd name="T78" fmla="*/ 1223 w 3628"/>
                  <a:gd name="T79" fmla="*/ 1038 h 1395"/>
                  <a:gd name="T80" fmla="*/ 1465 w 3628"/>
                  <a:gd name="T81" fmla="*/ 1176 h 1395"/>
                  <a:gd name="T82" fmla="*/ 1667 w 3628"/>
                  <a:gd name="T83" fmla="*/ 1101 h 1395"/>
                  <a:gd name="T84" fmla="*/ 1949 w 3628"/>
                  <a:gd name="T85" fmla="*/ 1176 h 1395"/>
                  <a:gd name="T86" fmla="*/ 2204 w 3628"/>
                  <a:gd name="T87" fmla="*/ 1066 h 1395"/>
                  <a:gd name="T88" fmla="*/ 2414 w 3628"/>
                  <a:gd name="T89" fmla="*/ 1262 h 1395"/>
                  <a:gd name="T90" fmla="*/ 2560 w 3628"/>
                  <a:gd name="T91" fmla="*/ 1127 h 1395"/>
                  <a:gd name="T92" fmla="*/ 2451 w 3628"/>
                  <a:gd name="T93" fmla="*/ 1029 h 1395"/>
                  <a:gd name="T94" fmla="*/ 2797 w 3628"/>
                  <a:gd name="T95" fmla="*/ 887 h 1395"/>
                  <a:gd name="T96" fmla="*/ 2981 w 3628"/>
                  <a:gd name="T97" fmla="*/ 830 h 1395"/>
                  <a:gd name="T98" fmla="*/ 2900 w 3628"/>
                  <a:gd name="T99" fmla="*/ 959 h 1395"/>
                  <a:gd name="T100" fmla="*/ 3032 w 3628"/>
                  <a:gd name="T101" fmla="*/ 968 h 1395"/>
                  <a:gd name="T102" fmla="*/ 3249 w 3628"/>
                  <a:gd name="T103" fmla="*/ 826 h 1395"/>
                  <a:gd name="T104" fmla="*/ 3411 w 3628"/>
                  <a:gd name="T105" fmla="*/ 693 h 1395"/>
                  <a:gd name="T106" fmla="*/ 3567 w 3628"/>
                  <a:gd name="T107" fmla="*/ 709 h 1395"/>
                  <a:gd name="T108" fmla="*/ 1893 w 3628"/>
                  <a:gd name="T109" fmla="*/ 994 h 1395"/>
                  <a:gd name="T110" fmla="*/ 807 w 3628"/>
                  <a:gd name="T111" fmla="*/ 19 h 1395"/>
                  <a:gd name="T112" fmla="*/ 907 w 3628"/>
                  <a:gd name="T113" fmla="*/ 30 h 1395"/>
                  <a:gd name="T114" fmla="*/ 779 w 3628"/>
                  <a:gd name="T115" fmla="*/ 455 h 1395"/>
                  <a:gd name="T116" fmla="*/ 809 w 3628"/>
                  <a:gd name="T117" fmla="*/ 287 h 1395"/>
                  <a:gd name="T118" fmla="*/ 765 w 3628"/>
                  <a:gd name="T119" fmla="*/ 26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28" h="1395">
                    <a:moveTo>
                      <a:pt x="53" y="1008"/>
                    </a:moveTo>
                    <a:lnTo>
                      <a:pt x="53" y="1008"/>
                    </a:lnTo>
                    <a:cubicBezTo>
                      <a:pt x="51" y="1010"/>
                      <a:pt x="44" y="1008"/>
                      <a:pt x="42" y="1003"/>
                    </a:cubicBezTo>
                    <a:cubicBezTo>
                      <a:pt x="39" y="1001"/>
                      <a:pt x="35" y="1003"/>
                      <a:pt x="28" y="1003"/>
                    </a:cubicBezTo>
                    <a:cubicBezTo>
                      <a:pt x="30" y="1003"/>
                      <a:pt x="30" y="1006"/>
                      <a:pt x="32" y="1006"/>
                    </a:cubicBezTo>
                    <a:cubicBezTo>
                      <a:pt x="35" y="1010"/>
                      <a:pt x="21" y="1013"/>
                      <a:pt x="25" y="1017"/>
                    </a:cubicBezTo>
                    <a:cubicBezTo>
                      <a:pt x="30" y="1024"/>
                      <a:pt x="14" y="1024"/>
                      <a:pt x="14" y="1017"/>
                    </a:cubicBezTo>
                    <a:cubicBezTo>
                      <a:pt x="14" y="1010"/>
                      <a:pt x="0" y="1015"/>
                      <a:pt x="0" y="1019"/>
                    </a:cubicBezTo>
                    <a:lnTo>
                      <a:pt x="0" y="1024"/>
                    </a:lnTo>
                    <a:cubicBezTo>
                      <a:pt x="2" y="1024"/>
                      <a:pt x="9" y="1026"/>
                      <a:pt x="9" y="1026"/>
                    </a:cubicBezTo>
                    <a:cubicBezTo>
                      <a:pt x="14" y="1029"/>
                      <a:pt x="51" y="1033"/>
                      <a:pt x="65" y="1029"/>
                    </a:cubicBezTo>
                    <a:lnTo>
                      <a:pt x="65" y="1015"/>
                    </a:lnTo>
                    <a:cubicBezTo>
                      <a:pt x="65" y="1013"/>
                      <a:pt x="58" y="1008"/>
                      <a:pt x="53" y="1008"/>
                    </a:cubicBezTo>
                    <a:close/>
                    <a:moveTo>
                      <a:pt x="1532" y="21"/>
                    </a:moveTo>
                    <a:lnTo>
                      <a:pt x="1532" y="21"/>
                    </a:lnTo>
                    <a:cubicBezTo>
                      <a:pt x="1535" y="12"/>
                      <a:pt x="1493" y="16"/>
                      <a:pt x="1505" y="26"/>
                    </a:cubicBezTo>
                    <a:cubicBezTo>
                      <a:pt x="1507" y="28"/>
                      <a:pt x="1530" y="30"/>
                      <a:pt x="1532" y="21"/>
                    </a:cubicBezTo>
                    <a:close/>
                    <a:moveTo>
                      <a:pt x="963" y="37"/>
                    </a:moveTo>
                    <a:lnTo>
                      <a:pt x="963" y="37"/>
                    </a:lnTo>
                    <a:cubicBezTo>
                      <a:pt x="986" y="35"/>
                      <a:pt x="986" y="23"/>
                      <a:pt x="974" y="21"/>
                    </a:cubicBezTo>
                    <a:cubicBezTo>
                      <a:pt x="960" y="19"/>
                      <a:pt x="958" y="28"/>
                      <a:pt x="953" y="28"/>
                    </a:cubicBezTo>
                    <a:cubicBezTo>
                      <a:pt x="946" y="26"/>
                      <a:pt x="923" y="30"/>
                      <a:pt x="928" y="37"/>
                    </a:cubicBezTo>
                    <a:cubicBezTo>
                      <a:pt x="932" y="42"/>
                      <a:pt x="951" y="40"/>
                      <a:pt x="963" y="37"/>
                    </a:cubicBezTo>
                    <a:close/>
                    <a:moveTo>
                      <a:pt x="1581" y="84"/>
                    </a:moveTo>
                    <a:lnTo>
                      <a:pt x="1581" y="84"/>
                    </a:lnTo>
                    <a:cubicBezTo>
                      <a:pt x="1581" y="91"/>
                      <a:pt x="1560" y="98"/>
                      <a:pt x="1567" y="103"/>
                    </a:cubicBezTo>
                    <a:cubicBezTo>
                      <a:pt x="1572" y="107"/>
                      <a:pt x="1577" y="107"/>
                      <a:pt x="1584" y="107"/>
                    </a:cubicBezTo>
                    <a:cubicBezTo>
                      <a:pt x="1588" y="110"/>
                      <a:pt x="1593" y="124"/>
                      <a:pt x="1602" y="121"/>
                    </a:cubicBezTo>
                    <a:cubicBezTo>
                      <a:pt x="1614" y="119"/>
                      <a:pt x="1646" y="135"/>
                      <a:pt x="1663" y="135"/>
                    </a:cubicBezTo>
                    <a:cubicBezTo>
                      <a:pt x="1681" y="135"/>
                      <a:pt x="1683" y="119"/>
                      <a:pt x="1679" y="119"/>
                    </a:cubicBezTo>
                    <a:cubicBezTo>
                      <a:pt x="1672" y="119"/>
                      <a:pt x="1676" y="110"/>
                      <a:pt x="1688" y="96"/>
                    </a:cubicBezTo>
                    <a:cubicBezTo>
                      <a:pt x="1697" y="82"/>
                      <a:pt x="1656" y="70"/>
                      <a:pt x="1656" y="82"/>
                    </a:cubicBezTo>
                    <a:cubicBezTo>
                      <a:pt x="1656" y="93"/>
                      <a:pt x="1644" y="79"/>
                      <a:pt x="1639" y="72"/>
                    </a:cubicBezTo>
                    <a:cubicBezTo>
                      <a:pt x="1637" y="65"/>
                      <a:pt x="1581" y="77"/>
                      <a:pt x="1581" y="84"/>
                    </a:cubicBezTo>
                    <a:close/>
                    <a:moveTo>
                      <a:pt x="1084" y="390"/>
                    </a:moveTo>
                    <a:lnTo>
                      <a:pt x="1084" y="390"/>
                    </a:lnTo>
                    <a:cubicBezTo>
                      <a:pt x="1093" y="390"/>
                      <a:pt x="1114" y="385"/>
                      <a:pt x="1116" y="380"/>
                    </a:cubicBezTo>
                    <a:cubicBezTo>
                      <a:pt x="1118" y="376"/>
                      <a:pt x="1107" y="371"/>
                      <a:pt x="1093" y="371"/>
                    </a:cubicBezTo>
                    <a:cubicBezTo>
                      <a:pt x="1079" y="371"/>
                      <a:pt x="1077" y="387"/>
                      <a:pt x="1084" y="390"/>
                    </a:cubicBezTo>
                    <a:close/>
                    <a:moveTo>
                      <a:pt x="1267" y="399"/>
                    </a:moveTo>
                    <a:lnTo>
                      <a:pt x="1267" y="399"/>
                    </a:lnTo>
                    <a:cubicBezTo>
                      <a:pt x="1277" y="404"/>
                      <a:pt x="1286" y="401"/>
                      <a:pt x="1284" y="392"/>
                    </a:cubicBezTo>
                    <a:cubicBezTo>
                      <a:pt x="1281" y="380"/>
                      <a:pt x="1260" y="394"/>
                      <a:pt x="1267" y="399"/>
                    </a:cubicBezTo>
                    <a:close/>
                    <a:moveTo>
                      <a:pt x="1549" y="68"/>
                    </a:moveTo>
                    <a:lnTo>
                      <a:pt x="1549" y="68"/>
                    </a:lnTo>
                    <a:cubicBezTo>
                      <a:pt x="1560" y="72"/>
                      <a:pt x="1556" y="75"/>
                      <a:pt x="1544" y="75"/>
                    </a:cubicBezTo>
                    <a:cubicBezTo>
                      <a:pt x="1530" y="75"/>
                      <a:pt x="1518" y="79"/>
                      <a:pt x="1528" y="82"/>
                    </a:cubicBezTo>
                    <a:cubicBezTo>
                      <a:pt x="1535" y="84"/>
                      <a:pt x="1532" y="91"/>
                      <a:pt x="1546" y="96"/>
                    </a:cubicBezTo>
                    <a:cubicBezTo>
                      <a:pt x="1560" y="98"/>
                      <a:pt x="1572" y="89"/>
                      <a:pt x="1572" y="79"/>
                    </a:cubicBezTo>
                    <a:cubicBezTo>
                      <a:pt x="1570" y="72"/>
                      <a:pt x="1618" y="65"/>
                      <a:pt x="1630" y="63"/>
                    </a:cubicBezTo>
                    <a:cubicBezTo>
                      <a:pt x="1642" y="58"/>
                      <a:pt x="1623" y="47"/>
                      <a:pt x="1635" y="44"/>
                    </a:cubicBezTo>
                    <a:cubicBezTo>
                      <a:pt x="1649" y="44"/>
                      <a:pt x="1644" y="37"/>
                      <a:pt x="1628" y="35"/>
                    </a:cubicBezTo>
                    <a:cubicBezTo>
                      <a:pt x="1609" y="33"/>
                      <a:pt x="1616" y="19"/>
                      <a:pt x="1611" y="12"/>
                    </a:cubicBezTo>
                    <a:cubicBezTo>
                      <a:pt x="1607" y="7"/>
                      <a:pt x="1602" y="19"/>
                      <a:pt x="1581" y="23"/>
                    </a:cubicBezTo>
                    <a:cubicBezTo>
                      <a:pt x="1558" y="28"/>
                      <a:pt x="1549" y="33"/>
                      <a:pt x="1556" y="37"/>
                    </a:cubicBezTo>
                    <a:cubicBezTo>
                      <a:pt x="1565" y="42"/>
                      <a:pt x="1556" y="54"/>
                      <a:pt x="1546" y="51"/>
                    </a:cubicBezTo>
                    <a:cubicBezTo>
                      <a:pt x="1537" y="51"/>
                      <a:pt x="1537" y="61"/>
                      <a:pt x="1549" y="68"/>
                    </a:cubicBezTo>
                    <a:close/>
                    <a:moveTo>
                      <a:pt x="2488" y="303"/>
                    </a:moveTo>
                    <a:lnTo>
                      <a:pt x="2488" y="303"/>
                    </a:lnTo>
                    <a:cubicBezTo>
                      <a:pt x="2497" y="308"/>
                      <a:pt x="2500" y="313"/>
                      <a:pt x="2504" y="317"/>
                    </a:cubicBezTo>
                    <a:cubicBezTo>
                      <a:pt x="2511" y="322"/>
                      <a:pt x="2530" y="315"/>
                      <a:pt x="2537" y="313"/>
                    </a:cubicBezTo>
                    <a:cubicBezTo>
                      <a:pt x="2544" y="310"/>
                      <a:pt x="2544" y="324"/>
                      <a:pt x="2558" y="315"/>
                    </a:cubicBezTo>
                    <a:cubicBezTo>
                      <a:pt x="2569" y="308"/>
                      <a:pt x="2581" y="313"/>
                      <a:pt x="2595" y="313"/>
                    </a:cubicBezTo>
                    <a:cubicBezTo>
                      <a:pt x="2609" y="313"/>
                      <a:pt x="2593" y="294"/>
                      <a:pt x="2593" y="287"/>
                    </a:cubicBezTo>
                    <a:cubicBezTo>
                      <a:pt x="2593" y="280"/>
                      <a:pt x="2609" y="285"/>
                      <a:pt x="2604" y="292"/>
                    </a:cubicBezTo>
                    <a:cubicBezTo>
                      <a:pt x="2600" y="296"/>
                      <a:pt x="2611" y="313"/>
                      <a:pt x="2632" y="310"/>
                    </a:cubicBezTo>
                    <a:cubicBezTo>
                      <a:pt x="2651" y="310"/>
                      <a:pt x="2637" y="296"/>
                      <a:pt x="2646" y="292"/>
                    </a:cubicBezTo>
                    <a:cubicBezTo>
                      <a:pt x="2658" y="287"/>
                      <a:pt x="2656" y="282"/>
                      <a:pt x="2642" y="273"/>
                    </a:cubicBezTo>
                    <a:cubicBezTo>
                      <a:pt x="2628" y="266"/>
                      <a:pt x="2607" y="271"/>
                      <a:pt x="2595" y="266"/>
                    </a:cubicBezTo>
                    <a:cubicBezTo>
                      <a:pt x="2581" y="259"/>
                      <a:pt x="2565" y="259"/>
                      <a:pt x="2565" y="273"/>
                    </a:cubicBezTo>
                    <a:cubicBezTo>
                      <a:pt x="2565" y="287"/>
                      <a:pt x="2537" y="257"/>
                      <a:pt x="2525" y="254"/>
                    </a:cubicBezTo>
                    <a:cubicBezTo>
                      <a:pt x="2511" y="250"/>
                      <a:pt x="2467" y="292"/>
                      <a:pt x="2488" y="303"/>
                    </a:cubicBezTo>
                    <a:close/>
                    <a:moveTo>
                      <a:pt x="2679" y="303"/>
                    </a:moveTo>
                    <a:lnTo>
                      <a:pt x="2679" y="303"/>
                    </a:lnTo>
                    <a:cubicBezTo>
                      <a:pt x="2693" y="303"/>
                      <a:pt x="2702" y="317"/>
                      <a:pt x="2730" y="320"/>
                    </a:cubicBezTo>
                    <a:cubicBezTo>
                      <a:pt x="2760" y="322"/>
                      <a:pt x="2781" y="317"/>
                      <a:pt x="2781" y="310"/>
                    </a:cubicBezTo>
                    <a:cubicBezTo>
                      <a:pt x="2781" y="303"/>
                      <a:pt x="2755" y="294"/>
                      <a:pt x="2746" y="299"/>
                    </a:cubicBezTo>
                    <a:cubicBezTo>
                      <a:pt x="2739" y="303"/>
                      <a:pt x="2732" y="292"/>
                      <a:pt x="2723" y="294"/>
                    </a:cubicBezTo>
                    <a:cubicBezTo>
                      <a:pt x="2711" y="296"/>
                      <a:pt x="2697" y="296"/>
                      <a:pt x="2693" y="287"/>
                    </a:cubicBezTo>
                    <a:cubicBezTo>
                      <a:pt x="2688" y="280"/>
                      <a:pt x="2672" y="301"/>
                      <a:pt x="2679" y="303"/>
                    </a:cubicBezTo>
                    <a:close/>
                    <a:moveTo>
                      <a:pt x="2621" y="383"/>
                    </a:moveTo>
                    <a:lnTo>
                      <a:pt x="2621" y="383"/>
                    </a:lnTo>
                    <a:cubicBezTo>
                      <a:pt x="2630" y="380"/>
                      <a:pt x="2611" y="359"/>
                      <a:pt x="2593" y="357"/>
                    </a:cubicBezTo>
                    <a:cubicBezTo>
                      <a:pt x="2572" y="355"/>
                      <a:pt x="2556" y="371"/>
                      <a:pt x="2558" y="373"/>
                    </a:cubicBezTo>
                    <a:cubicBezTo>
                      <a:pt x="2562" y="383"/>
                      <a:pt x="2609" y="387"/>
                      <a:pt x="2621" y="383"/>
                    </a:cubicBezTo>
                    <a:close/>
                    <a:moveTo>
                      <a:pt x="2569" y="343"/>
                    </a:moveTo>
                    <a:lnTo>
                      <a:pt x="2569" y="343"/>
                    </a:lnTo>
                    <a:cubicBezTo>
                      <a:pt x="2569" y="334"/>
                      <a:pt x="2535" y="345"/>
                      <a:pt x="2549" y="350"/>
                    </a:cubicBezTo>
                    <a:cubicBezTo>
                      <a:pt x="2558" y="352"/>
                      <a:pt x="2569" y="352"/>
                      <a:pt x="2569" y="343"/>
                    </a:cubicBezTo>
                    <a:close/>
                    <a:moveTo>
                      <a:pt x="1679" y="173"/>
                    </a:moveTo>
                    <a:lnTo>
                      <a:pt x="1679" y="173"/>
                    </a:lnTo>
                    <a:cubicBezTo>
                      <a:pt x="1688" y="177"/>
                      <a:pt x="1716" y="168"/>
                      <a:pt x="1735" y="168"/>
                    </a:cubicBezTo>
                    <a:cubicBezTo>
                      <a:pt x="1753" y="168"/>
                      <a:pt x="1807" y="154"/>
                      <a:pt x="1807" y="142"/>
                    </a:cubicBezTo>
                    <a:cubicBezTo>
                      <a:pt x="1809" y="133"/>
                      <a:pt x="1788" y="133"/>
                      <a:pt x="1781" y="124"/>
                    </a:cubicBezTo>
                    <a:cubicBezTo>
                      <a:pt x="1772" y="117"/>
                      <a:pt x="1753" y="124"/>
                      <a:pt x="1749" y="131"/>
                    </a:cubicBezTo>
                    <a:cubicBezTo>
                      <a:pt x="1744" y="138"/>
                      <a:pt x="1739" y="131"/>
                      <a:pt x="1751" y="119"/>
                    </a:cubicBezTo>
                    <a:cubicBezTo>
                      <a:pt x="1765" y="107"/>
                      <a:pt x="1739" y="98"/>
                      <a:pt x="1739" y="105"/>
                    </a:cubicBezTo>
                    <a:cubicBezTo>
                      <a:pt x="1739" y="114"/>
                      <a:pt x="1716" y="107"/>
                      <a:pt x="1716" y="114"/>
                    </a:cubicBezTo>
                    <a:cubicBezTo>
                      <a:pt x="1716" y="121"/>
                      <a:pt x="1709" y="124"/>
                      <a:pt x="1709" y="131"/>
                    </a:cubicBezTo>
                    <a:cubicBezTo>
                      <a:pt x="1709" y="138"/>
                      <a:pt x="1695" y="128"/>
                      <a:pt x="1693" y="142"/>
                    </a:cubicBezTo>
                    <a:cubicBezTo>
                      <a:pt x="1693" y="159"/>
                      <a:pt x="1670" y="168"/>
                      <a:pt x="1679" y="173"/>
                    </a:cubicBezTo>
                    <a:close/>
                    <a:moveTo>
                      <a:pt x="3379" y="478"/>
                    </a:moveTo>
                    <a:lnTo>
                      <a:pt x="3379" y="478"/>
                    </a:lnTo>
                    <a:cubicBezTo>
                      <a:pt x="3393" y="485"/>
                      <a:pt x="3400" y="471"/>
                      <a:pt x="3409" y="478"/>
                    </a:cubicBezTo>
                    <a:cubicBezTo>
                      <a:pt x="3421" y="485"/>
                      <a:pt x="3444" y="476"/>
                      <a:pt x="3453" y="474"/>
                    </a:cubicBezTo>
                    <a:cubicBezTo>
                      <a:pt x="3465" y="471"/>
                      <a:pt x="3460" y="460"/>
                      <a:pt x="3430" y="455"/>
                    </a:cubicBezTo>
                    <a:cubicBezTo>
                      <a:pt x="3402" y="450"/>
                      <a:pt x="3365" y="471"/>
                      <a:pt x="3379" y="478"/>
                    </a:cubicBezTo>
                    <a:close/>
                    <a:moveTo>
                      <a:pt x="581" y="47"/>
                    </a:moveTo>
                    <a:lnTo>
                      <a:pt x="581" y="47"/>
                    </a:lnTo>
                    <a:cubicBezTo>
                      <a:pt x="595" y="33"/>
                      <a:pt x="614" y="47"/>
                      <a:pt x="616" y="40"/>
                    </a:cubicBezTo>
                    <a:cubicBezTo>
                      <a:pt x="619" y="33"/>
                      <a:pt x="591" y="30"/>
                      <a:pt x="579" y="37"/>
                    </a:cubicBezTo>
                    <a:cubicBezTo>
                      <a:pt x="567" y="42"/>
                      <a:pt x="544" y="37"/>
                      <a:pt x="546" y="44"/>
                    </a:cubicBezTo>
                    <a:cubicBezTo>
                      <a:pt x="549" y="49"/>
                      <a:pt x="567" y="61"/>
                      <a:pt x="581" y="47"/>
                    </a:cubicBezTo>
                    <a:close/>
                    <a:moveTo>
                      <a:pt x="614" y="551"/>
                    </a:moveTo>
                    <a:lnTo>
                      <a:pt x="614" y="551"/>
                    </a:lnTo>
                    <a:cubicBezTo>
                      <a:pt x="630" y="565"/>
                      <a:pt x="644" y="544"/>
                      <a:pt x="653" y="541"/>
                    </a:cubicBezTo>
                    <a:cubicBezTo>
                      <a:pt x="660" y="541"/>
                      <a:pt x="649" y="532"/>
                      <a:pt x="635" y="527"/>
                    </a:cubicBezTo>
                    <a:cubicBezTo>
                      <a:pt x="621" y="525"/>
                      <a:pt x="600" y="539"/>
                      <a:pt x="614" y="551"/>
                    </a:cubicBezTo>
                    <a:close/>
                    <a:moveTo>
                      <a:pt x="2614" y="1110"/>
                    </a:moveTo>
                    <a:lnTo>
                      <a:pt x="2614" y="1110"/>
                    </a:lnTo>
                    <a:cubicBezTo>
                      <a:pt x="2607" y="1092"/>
                      <a:pt x="2625" y="1076"/>
                      <a:pt x="2611" y="1066"/>
                    </a:cubicBezTo>
                    <a:cubicBezTo>
                      <a:pt x="2600" y="1057"/>
                      <a:pt x="2604" y="1036"/>
                      <a:pt x="2597" y="1040"/>
                    </a:cubicBezTo>
                    <a:cubicBezTo>
                      <a:pt x="2593" y="1045"/>
                      <a:pt x="2597" y="1062"/>
                      <a:pt x="2588" y="1062"/>
                    </a:cubicBezTo>
                    <a:cubicBezTo>
                      <a:pt x="2579" y="1064"/>
                      <a:pt x="2588" y="1073"/>
                      <a:pt x="2584" y="1085"/>
                    </a:cubicBezTo>
                    <a:cubicBezTo>
                      <a:pt x="2581" y="1099"/>
                      <a:pt x="2586" y="1118"/>
                      <a:pt x="2591" y="1129"/>
                    </a:cubicBezTo>
                    <a:cubicBezTo>
                      <a:pt x="2595" y="1138"/>
                      <a:pt x="2584" y="1199"/>
                      <a:pt x="2588" y="1211"/>
                    </a:cubicBezTo>
                    <a:cubicBezTo>
                      <a:pt x="2595" y="1220"/>
                      <a:pt x="2581" y="1264"/>
                      <a:pt x="2586" y="1269"/>
                    </a:cubicBezTo>
                    <a:cubicBezTo>
                      <a:pt x="2593" y="1279"/>
                      <a:pt x="2588" y="1257"/>
                      <a:pt x="2600" y="1255"/>
                    </a:cubicBezTo>
                    <a:cubicBezTo>
                      <a:pt x="2611" y="1255"/>
                      <a:pt x="2611" y="1269"/>
                      <a:pt x="2618" y="1271"/>
                    </a:cubicBezTo>
                    <a:cubicBezTo>
                      <a:pt x="2623" y="1274"/>
                      <a:pt x="2621" y="1250"/>
                      <a:pt x="2614" y="1253"/>
                    </a:cubicBezTo>
                    <a:cubicBezTo>
                      <a:pt x="2607" y="1255"/>
                      <a:pt x="2602" y="1239"/>
                      <a:pt x="2600" y="1227"/>
                    </a:cubicBezTo>
                    <a:cubicBezTo>
                      <a:pt x="2595" y="1218"/>
                      <a:pt x="2604" y="1206"/>
                      <a:pt x="2604" y="1192"/>
                    </a:cubicBezTo>
                    <a:cubicBezTo>
                      <a:pt x="2604" y="1181"/>
                      <a:pt x="2621" y="1181"/>
                      <a:pt x="2630" y="1190"/>
                    </a:cubicBezTo>
                    <a:cubicBezTo>
                      <a:pt x="2639" y="1199"/>
                      <a:pt x="2642" y="1195"/>
                      <a:pt x="2637" y="1188"/>
                    </a:cubicBezTo>
                    <a:cubicBezTo>
                      <a:pt x="2635" y="1181"/>
                      <a:pt x="2621" y="1129"/>
                      <a:pt x="2614" y="1110"/>
                    </a:cubicBezTo>
                    <a:close/>
                    <a:moveTo>
                      <a:pt x="3621" y="658"/>
                    </a:moveTo>
                    <a:lnTo>
                      <a:pt x="3621" y="658"/>
                    </a:lnTo>
                    <a:cubicBezTo>
                      <a:pt x="3614" y="656"/>
                      <a:pt x="3595" y="642"/>
                      <a:pt x="3590" y="635"/>
                    </a:cubicBezTo>
                    <a:cubicBezTo>
                      <a:pt x="3583" y="628"/>
                      <a:pt x="3560" y="625"/>
                      <a:pt x="3560" y="628"/>
                    </a:cubicBezTo>
                    <a:cubicBezTo>
                      <a:pt x="3560" y="632"/>
                      <a:pt x="3553" y="628"/>
                      <a:pt x="3551" y="623"/>
                    </a:cubicBezTo>
                    <a:cubicBezTo>
                      <a:pt x="3549" y="618"/>
                      <a:pt x="3523" y="618"/>
                      <a:pt x="3523" y="623"/>
                    </a:cubicBezTo>
                    <a:cubicBezTo>
                      <a:pt x="3523" y="628"/>
                      <a:pt x="3530" y="628"/>
                      <a:pt x="3532" y="632"/>
                    </a:cubicBezTo>
                    <a:cubicBezTo>
                      <a:pt x="3537" y="637"/>
                      <a:pt x="3528" y="639"/>
                      <a:pt x="3530" y="646"/>
                    </a:cubicBezTo>
                    <a:cubicBezTo>
                      <a:pt x="3532" y="651"/>
                      <a:pt x="3521" y="644"/>
                      <a:pt x="3516" y="639"/>
                    </a:cubicBezTo>
                    <a:cubicBezTo>
                      <a:pt x="3511" y="637"/>
                      <a:pt x="3514" y="625"/>
                      <a:pt x="3516" y="618"/>
                    </a:cubicBezTo>
                    <a:cubicBezTo>
                      <a:pt x="3516" y="611"/>
                      <a:pt x="3507" y="613"/>
                      <a:pt x="3507" y="607"/>
                    </a:cubicBezTo>
                    <a:cubicBezTo>
                      <a:pt x="3507" y="599"/>
                      <a:pt x="3479" y="588"/>
                      <a:pt x="3465" y="583"/>
                    </a:cubicBezTo>
                    <a:cubicBezTo>
                      <a:pt x="3453" y="579"/>
                      <a:pt x="3439" y="574"/>
                      <a:pt x="3435" y="567"/>
                    </a:cubicBezTo>
                    <a:cubicBezTo>
                      <a:pt x="3430" y="560"/>
                      <a:pt x="3409" y="560"/>
                      <a:pt x="3400" y="551"/>
                    </a:cubicBezTo>
                    <a:cubicBezTo>
                      <a:pt x="3393" y="544"/>
                      <a:pt x="3358" y="527"/>
                      <a:pt x="3342" y="527"/>
                    </a:cubicBezTo>
                    <a:cubicBezTo>
                      <a:pt x="3325" y="525"/>
                      <a:pt x="3330" y="518"/>
                      <a:pt x="3323" y="518"/>
                    </a:cubicBezTo>
                    <a:cubicBezTo>
                      <a:pt x="3314" y="520"/>
                      <a:pt x="3281" y="518"/>
                      <a:pt x="3272" y="518"/>
                    </a:cubicBezTo>
                    <a:cubicBezTo>
                      <a:pt x="3263" y="516"/>
                      <a:pt x="3260" y="523"/>
                      <a:pt x="3253" y="520"/>
                    </a:cubicBezTo>
                    <a:cubicBezTo>
                      <a:pt x="3246" y="518"/>
                      <a:pt x="3209" y="504"/>
                      <a:pt x="3204" y="508"/>
                    </a:cubicBezTo>
                    <a:cubicBezTo>
                      <a:pt x="3200" y="513"/>
                      <a:pt x="3202" y="520"/>
                      <a:pt x="3197" y="523"/>
                    </a:cubicBezTo>
                    <a:cubicBezTo>
                      <a:pt x="3193" y="523"/>
                      <a:pt x="3197" y="530"/>
                      <a:pt x="3207" y="539"/>
                    </a:cubicBezTo>
                    <a:cubicBezTo>
                      <a:pt x="3218" y="548"/>
                      <a:pt x="3211" y="555"/>
                      <a:pt x="3202" y="560"/>
                    </a:cubicBezTo>
                    <a:cubicBezTo>
                      <a:pt x="3193" y="565"/>
                      <a:pt x="3176" y="555"/>
                      <a:pt x="3172" y="548"/>
                    </a:cubicBezTo>
                    <a:cubicBezTo>
                      <a:pt x="3167" y="541"/>
                      <a:pt x="3156" y="546"/>
                      <a:pt x="3151" y="534"/>
                    </a:cubicBezTo>
                    <a:cubicBezTo>
                      <a:pt x="3149" y="525"/>
                      <a:pt x="3156" y="525"/>
                      <a:pt x="3163" y="530"/>
                    </a:cubicBezTo>
                    <a:cubicBezTo>
                      <a:pt x="3167" y="534"/>
                      <a:pt x="3176" y="530"/>
                      <a:pt x="3176" y="525"/>
                    </a:cubicBezTo>
                    <a:cubicBezTo>
                      <a:pt x="3179" y="518"/>
                      <a:pt x="3160" y="513"/>
                      <a:pt x="3151" y="513"/>
                    </a:cubicBezTo>
                    <a:cubicBezTo>
                      <a:pt x="3142" y="513"/>
                      <a:pt x="3137" y="527"/>
                      <a:pt x="3125" y="532"/>
                    </a:cubicBezTo>
                    <a:cubicBezTo>
                      <a:pt x="3116" y="539"/>
                      <a:pt x="3077" y="530"/>
                      <a:pt x="3072" y="527"/>
                    </a:cubicBezTo>
                    <a:cubicBezTo>
                      <a:pt x="3070" y="523"/>
                      <a:pt x="3014" y="527"/>
                      <a:pt x="3009" y="530"/>
                    </a:cubicBezTo>
                    <a:cubicBezTo>
                      <a:pt x="3002" y="534"/>
                      <a:pt x="3007" y="548"/>
                      <a:pt x="3004" y="551"/>
                    </a:cubicBezTo>
                    <a:cubicBezTo>
                      <a:pt x="3002" y="551"/>
                      <a:pt x="3000" y="534"/>
                      <a:pt x="3000" y="530"/>
                    </a:cubicBezTo>
                    <a:cubicBezTo>
                      <a:pt x="3000" y="527"/>
                      <a:pt x="2993" y="525"/>
                      <a:pt x="2983" y="525"/>
                    </a:cubicBezTo>
                    <a:cubicBezTo>
                      <a:pt x="2972" y="525"/>
                      <a:pt x="2967" y="523"/>
                      <a:pt x="2972" y="520"/>
                    </a:cubicBezTo>
                    <a:cubicBezTo>
                      <a:pt x="2974" y="516"/>
                      <a:pt x="2967" y="511"/>
                      <a:pt x="2974" y="506"/>
                    </a:cubicBezTo>
                    <a:cubicBezTo>
                      <a:pt x="2983" y="502"/>
                      <a:pt x="2960" y="483"/>
                      <a:pt x="2939" y="476"/>
                    </a:cubicBezTo>
                    <a:cubicBezTo>
                      <a:pt x="2921" y="467"/>
                      <a:pt x="2872" y="471"/>
                      <a:pt x="2860" y="476"/>
                    </a:cubicBezTo>
                    <a:cubicBezTo>
                      <a:pt x="2846" y="481"/>
                      <a:pt x="2823" y="478"/>
                      <a:pt x="2811" y="478"/>
                    </a:cubicBezTo>
                    <a:cubicBezTo>
                      <a:pt x="2797" y="478"/>
                      <a:pt x="2809" y="474"/>
                      <a:pt x="2804" y="469"/>
                    </a:cubicBezTo>
                    <a:cubicBezTo>
                      <a:pt x="2802" y="462"/>
                      <a:pt x="2781" y="455"/>
                      <a:pt x="2779" y="460"/>
                    </a:cubicBezTo>
                    <a:cubicBezTo>
                      <a:pt x="2774" y="464"/>
                      <a:pt x="2769" y="460"/>
                      <a:pt x="2769" y="457"/>
                    </a:cubicBezTo>
                    <a:cubicBezTo>
                      <a:pt x="2769" y="453"/>
                      <a:pt x="2751" y="446"/>
                      <a:pt x="2744" y="448"/>
                    </a:cubicBezTo>
                    <a:cubicBezTo>
                      <a:pt x="2735" y="450"/>
                      <a:pt x="2732" y="441"/>
                      <a:pt x="2742" y="441"/>
                    </a:cubicBezTo>
                    <a:cubicBezTo>
                      <a:pt x="2749" y="441"/>
                      <a:pt x="2765" y="443"/>
                      <a:pt x="2758" y="434"/>
                    </a:cubicBezTo>
                    <a:cubicBezTo>
                      <a:pt x="2751" y="422"/>
                      <a:pt x="2695" y="420"/>
                      <a:pt x="2690" y="422"/>
                    </a:cubicBezTo>
                    <a:cubicBezTo>
                      <a:pt x="2683" y="425"/>
                      <a:pt x="2690" y="432"/>
                      <a:pt x="2676" y="443"/>
                    </a:cubicBezTo>
                    <a:cubicBezTo>
                      <a:pt x="2665" y="455"/>
                      <a:pt x="2653" y="446"/>
                      <a:pt x="2656" y="441"/>
                    </a:cubicBezTo>
                    <a:cubicBezTo>
                      <a:pt x="2656" y="434"/>
                      <a:pt x="2672" y="436"/>
                      <a:pt x="2672" y="429"/>
                    </a:cubicBezTo>
                    <a:cubicBezTo>
                      <a:pt x="2672" y="425"/>
                      <a:pt x="2651" y="427"/>
                      <a:pt x="2646" y="422"/>
                    </a:cubicBezTo>
                    <a:cubicBezTo>
                      <a:pt x="2644" y="418"/>
                      <a:pt x="2651" y="415"/>
                      <a:pt x="2660" y="418"/>
                    </a:cubicBezTo>
                    <a:cubicBezTo>
                      <a:pt x="2667" y="420"/>
                      <a:pt x="2679" y="420"/>
                      <a:pt x="2681" y="418"/>
                    </a:cubicBezTo>
                    <a:cubicBezTo>
                      <a:pt x="2681" y="413"/>
                      <a:pt x="2672" y="413"/>
                      <a:pt x="2660" y="411"/>
                    </a:cubicBezTo>
                    <a:cubicBezTo>
                      <a:pt x="2649" y="408"/>
                      <a:pt x="2618" y="401"/>
                      <a:pt x="2602" y="404"/>
                    </a:cubicBezTo>
                    <a:cubicBezTo>
                      <a:pt x="2586" y="404"/>
                      <a:pt x="2579" y="396"/>
                      <a:pt x="2569" y="396"/>
                    </a:cubicBezTo>
                    <a:cubicBezTo>
                      <a:pt x="2560" y="396"/>
                      <a:pt x="2560" y="401"/>
                      <a:pt x="2565" y="406"/>
                    </a:cubicBezTo>
                    <a:cubicBezTo>
                      <a:pt x="2569" y="411"/>
                      <a:pt x="2556" y="415"/>
                      <a:pt x="2546" y="413"/>
                    </a:cubicBezTo>
                    <a:cubicBezTo>
                      <a:pt x="2535" y="411"/>
                      <a:pt x="2521" y="418"/>
                      <a:pt x="2525" y="427"/>
                    </a:cubicBezTo>
                    <a:cubicBezTo>
                      <a:pt x="2532" y="434"/>
                      <a:pt x="2537" y="425"/>
                      <a:pt x="2544" y="427"/>
                    </a:cubicBezTo>
                    <a:cubicBezTo>
                      <a:pt x="2549" y="429"/>
                      <a:pt x="2530" y="434"/>
                      <a:pt x="2537" y="439"/>
                    </a:cubicBezTo>
                    <a:cubicBezTo>
                      <a:pt x="2544" y="441"/>
                      <a:pt x="2544" y="448"/>
                      <a:pt x="2544" y="453"/>
                    </a:cubicBezTo>
                    <a:cubicBezTo>
                      <a:pt x="2544" y="455"/>
                      <a:pt x="2532" y="457"/>
                      <a:pt x="2528" y="453"/>
                    </a:cubicBezTo>
                    <a:cubicBezTo>
                      <a:pt x="2523" y="446"/>
                      <a:pt x="2516" y="453"/>
                      <a:pt x="2507" y="450"/>
                    </a:cubicBezTo>
                    <a:cubicBezTo>
                      <a:pt x="2497" y="450"/>
                      <a:pt x="2490" y="455"/>
                      <a:pt x="2500" y="455"/>
                    </a:cubicBezTo>
                    <a:cubicBezTo>
                      <a:pt x="2509" y="457"/>
                      <a:pt x="2514" y="462"/>
                      <a:pt x="2500" y="464"/>
                    </a:cubicBezTo>
                    <a:cubicBezTo>
                      <a:pt x="2488" y="467"/>
                      <a:pt x="2490" y="453"/>
                      <a:pt x="2483" y="455"/>
                    </a:cubicBezTo>
                    <a:cubicBezTo>
                      <a:pt x="2477" y="455"/>
                      <a:pt x="2460" y="448"/>
                      <a:pt x="2451" y="448"/>
                    </a:cubicBezTo>
                    <a:cubicBezTo>
                      <a:pt x="2442" y="448"/>
                      <a:pt x="2439" y="455"/>
                      <a:pt x="2428" y="457"/>
                    </a:cubicBezTo>
                    <a:cubicBezTo>
                      <a:pt x="2416" y="457"/>
                      <a:pt x="2400" y="450"/>
                      <a:pt x="2395" y="443"/>
                    </a:cubicBezTo>
                    <a:cubicBezTo>
                      <a:pt x="2391" y="439"/>
                      <a:pt x="2388" y="436"/>
                      <a:pt x="2384" y="443"/>
                    </a:cubicBezTo>
                    <a:cubicBezTo>
                      <a:pt x="2377" y="450"/>
                      <a:pt x="2377" y="464"/>
                      <a:pt x="2372" y="467"/>
                    </a:cubicBezTo>
                    <a:cubicBezTo>
                      <a:pt x="2365" y="467"/>
                      <a:pt x="2363" y="478"/>
                      <a:pt x="2358" y="483"/>
                    </a:cubicBezTo>
                    <a:cubicBezTo>
                      <a:pt x="2351" y="485"/>
                      <a:pt x="2351" y="478"/>
                      <a:pt x="2344" y="478"/>
                    </a:cubicBezTo>
                    <a:cubicBezTo>
                      <a:pt x="2337" y="478"/>
                      <a:pt x="2314" y="455"/>
                      <a:pt x="2314" y="450"/>
                    </a:cubicBezTo>
                    <a:cubicBezTo>
                      <a:pt x="2311" y="443"/>
                      <a:pt x="2297" y="429"/>
                      <a:pt x="2293" y="427"/>
                    </a:cubicBezTo>
                    <a:cubicBezTo>
                      <a:pt x="2290" y="425"/>
                      <a:pt x="2297" y="425"/>
                      <a:pt x="2302" y="427"/>
                    </a:cubicBezTo>
                    <a:cubicBezTo>
                      <a:pt x="2307" y="432"/>
                      <a:pt x="2311" y="432"/>
                      <a:pt x="2316" y="429"/>
                    </a:cubicBezTo>
                    <a:cubicBezTo>
                      <a:pt x="2321" y="427"/>
                      <a:pt x="2321" y="415"/>
                      <a:pt x="2314" y="415"/>
                    </a:cubicBezTo>
                    <a:cubicBezTo>
                      <a:pt x="2304" y="415"/>
                      <a:pt x="2309" y="408"/>
                      <a:pt x="2311" y="406"/>
                    </a:cubicBezTo>
                    <a:cubicBezTo>
                      <a:pt x="2316" y="406"/>
                      <a:pt x="2302" y="392"/>
                      <a:pt x="2307" y="392"/>
                    </a:cubicBezTo>
                    <a:cubicBezTo>
                      <a:pt x="2314" y="390"/>
                      <a:pt x="2311" y="385"/>
                      <a:pt x="2304" y="385"/>
                    </a:cubicBezTo>
                    <a:cubicBezTo>
                      <a:pt x="2297" y="383"/>
                      <a:pt x="2290" y="378"/>
                      <a:pt x="2288" y="373"/>
                    </a:cubicBezTo>
                    <a:cubicBezTo>
                      <a:pt x="2288" y="371"/>
                      <a:pt x="2260" y="369"/>
                      <a:pt x="2260" y="373"/>
                    </a:cubicBezTo>
                    <a:cubicBezTo>
                      <a:pt x="2263" y="380"/>
                      <a:pt x="2251" y="378"/>
                      <a:pt x="2253" y="373"/>
                    </a:cubicBezTo>
                    <a:cubicBezTo>
                      <a:pt x="2256" y="369"/>
                      <a:pt x="2242" y="371"/>
                      <a:pt x="2230" y="366"/>
                    </a:cubicBezTo>
                    <a:cubicBezTo>
                      <a:pt x="2216" y="364"/>
                      <a:pt x="2214" y="352"/>
                      <a:pt x="2209" y="352"/>
                    </a:cubicBezTo>
                    <a:cubicBezTo>
                      <a:pt x="2204" y="352"/>
                      <a:pt x="2207" y="366"/>
                      <a:pt x="2200" y="364"/>
                    </a:cubicBezTo>
                    <a:cubicBezTo>
                      <a:pt x="2193" y="359"/>
                      <a:pt x="2186" y="366"/>
                      <a:pt x="2188" y="373"/>
                    </a:cubicBezTo>
                    <a:cubicBezTo>
                      <a:pt x="2193" y="383"/>
                      <a:pt x="2191" y="383"/>
                      <a:pt x="2188" y="390"/>
                    </a:cubicBezTo>
                    <a:cubicBezTo>
                      <a:pt x="2188" y="396"/>
                      <a:pt x="2184" y="394"/>
                      <a:pt x="2177" y="392"/>
                    </a:cubicBezTo>
                    <a:cubicBezTo>
                      <a:pt x="2167" y="387"/>
                      <a:pt x="2167" y="399"/>
                      <a:pt x="2151" y="394"/>
                    </a:cubicBezTo>
                    <a:cubicBezTo>
                      <a:pt x="2132" y="390"/>
                      <a:pt x="2125" y="394"/>
                      <a:pt x="2123" y="387"/>
                    </a:cubicBezTo>
                    <a:cubicBezTo>
                      <a:pt x="2118" y="383"/>
                      <a:pt x="2114" y="383"/>
                      <a:pt x="2114" y="387"/>
                    </a:cubicBezTo>
                    <a:cubicBezTo>
                      <a:pt x="2111" y="392"/>
                      <a:pt x="2086" y="390"/>
                      <a:pt x="2083" y="383"/>
                    </a:cubicBezTo>
                    <a:cubicBezTo>
                      <a:pt x="2081" y="376"/>
                      <a:pt x="2088" y="376"/>
                      <a:pt x="2093" y="373"/>
                    </a:cubicBezTo>
                    <a:cubicBezTo>
                      <a:pt x="2095" y="371"/>
                      <a:pt x="2088" y="369"/>
                      <a:pt x="2072" y="369"/>
                    </a:cubicBezTo>
                    <a:cubicBezTo>
                      <a:pt x="2058" y="369"/>
                      <a:pt x="2049" y="362"/>
                      <a:pt x="2035" y="364"/>
                    </a:cubicBezTo>
                    <a:cubicBezTo>
                      <a:pt x="2018" y="364"/>
                      <a:pt x="1986" y="369"/>
                      <a:pt x="1981" y="369"/>
                    </a:cubicBezTo>
                    <a:cubicBezTo>
                      <a:pt x="1977" y="371"/>
                      <a:pt x="1984" y="380"/>
                      <a:pt x="1977" y="380"/>
                    </a:cubicBezTo>
                    <a:cubicBezTo>
                      <a:pt x="1970" y="383"/>
                      <a:pt x="1974" y="366"/>
                      <a:pt x="1974" y="359"/>
                    </a:cubicBezTo>
                    <a:cubicBezTo>
                      <a:pt x="1972" y="352"/>
                      <a:pt x="1963" y="352"/>
                      <a:pt x="1963" y="357"/>
                    </a:cubicBezTo>
                    <a:cubicBezTo>
                      <a:pt x="1965" y="364"/>
                      <a:pt x="1946" y="364"/>
                      <a:pt x="1942" y="362"/>
                    </a:cubicBezTo>
                    <a:cubicBezTo>
                      <a:pt x="1937" y="357"/>
                      <a:pt x="1930" y="352"/>
                      <a:pt x="1916" y="348"/>
                    </a:cubicBezTo>
                    <a:cubicBezTo>
                      <a:pt x="1904" y="345"/>
                      <a:pt x="1890" y="359"/>
                      <a:pt x="1893" y="362"/>
                    </a:cubicBezTo>
                    <a:cubicBezTo>
                      <a:pt x="1897" y="366"/>
                      <a:pt x="1904" y="364"/>
                      <a:pt x="1907" y="366"/>
                    </a:cubicBezTo>
                    <a:cubicBezTo>
                      <a:pt x="1907" y="371"/>
                      <a:pt x="1879" y="369"/>
                      <a:pt x="1879" y="373"/>
                    </a:cubicBezTo>
                    <a:cubicBezTo>
                      <a:pt x="1879" y="378"/>
                      <a:pt x="1856" y="383"/>
                      <a:pt x="1846" y="385"/>
                    </a:cubicBezTo>
                    <a:cubicBezTo>
                      <a:pt x="1828" y="387"/>
                      <a:pt x="1823" y="387"/>
                      <a:pt x="1811" y="394"/>
                    </a:cubicBezTo>
                    <a:cubicBezTo>
                      <a:pt x="1802" y="404"/>
                      <a:pt x="1811" y="387"/>
                      <a:pt x="1818" y="380"/>
                    </a:cubicBezTo>
                    <a:cubicBezTo>
                      <a:pt x="1825" y="373"/>
                      <a:pt x="1832" y="376"/>
                      <a:pt x="1837" y="371"/>
                    </a:cubicBezTo>
                    <a:cubicBezTo>
                      <a:pt x="1842" y="364"/>
                      <a:pt x="1849" y="364"/>
                      <a:pt x="1860" y="364"/>
                    </a:cubicBezTo>
                    <a:cubicBezTo>
                      <a:pt x="1872" y="362"/>
                      <a:pt x="1872" y="355"/>
                      <a:pt x="1879" y="352"/>
                    </a:cubicBezTo>
                    <a:cubicBezTo>
                      <a:pt x="1883" y="350"/>
                      <a:pt x="1897" y="343"/>
                      <a:pt x="1900" y="338"/>
                    </a:cubicBezTo>
                    <a:cubicBezTo>
                      <a:pt x="1902" y="331"/>
                      <a:pt x="1930" y="322"/>
                      <a:pt x="1937" y="324"/>
                    </a:cubicBezTo>
                    <a:cubicBezTo>
                      <a:pt x="1942" y="324"/>
                      <a:pt x="1944" y="313"/>
                      <a:pt x="1946" y="313"/>
                    </a:cubicBezTo>
                    <a:cubicBezTo>
                      <a:pt x="1949" y="313"/>
                      <a:pt x="1965" y="306"/>
                      <a:pt x="1972" y="301"/>
                    </a:cubicBezTo>
                    <a:cubicBezTo>
                      <a:pt x="1979" y="299"/>
                      <a:pt x="1981" y="294"/>
                      <a:pt x="1981" y="289"/>
                    </a:cubicBezTo>
                    <a:cubicBezTo>
                      <a:pt x="1981" y="285"/>
                      <a:pt x="1974" y="285"/>
                      <a:pt x="1972" y="282"/>
                    </a:cubicBezTo>
                    <a:cubicBezTo>
                      <a:pt x="1972" y="278"/>
                      <a:pt x="1977" y="280"/>
                      <a:pt x="1984" y="278"/>
                    </a:cubicBezTo>
                    <a:cubicBezTo>
                      <a:pt x="1990" y="275"/>
                      <a:pt x="1984" y="266"/>
                      <a:pt x="1979" y="268"/>
                    </a:cubicBezTo>
                    <a:cubicBezTo>
                      <a:pt x="1972" y="271"/>
                      <a:pt x="1981" y="264"/>
                      <a:pt x="1977" y="257"/>
                    </a:cubicBezTo>
                    <a:cubicBezTo>
                      <a:pt x="1972" y="252"/>
                      <a:pt x="1963" y="261"/>
                      <a:pt x="1963" y="254"/>
                    </a:cubicBezTo>
                    <a:cubicBezTo>
                      <a:pt x="1963" y="250"/>
                      <a:pt x="1960" y="243"/>
                      <a:pt x="1958" y="238"/>
                    </a:cubicBezTo>
                    <a:cubicBezTo>
                      <a:pt x="1953" y="233"/>
                      <a:pt x="1946" y="245"/>
                      <a:pt x="1939" y="238"/>
                    </a:cubicBezTo>
                    <a:cubicBezTo>
                      <a:pt x="1932" y="233"/>
                      <a:pt x="1909" y="229"/>
                      <a:pt x="1909" y="231"/>
                    </a:cubicBezTo>
                    <a:cubicBezTo>
                      <a:pt x="1909" y="233"/>
                      <a:pt x="1897" y="226"/>
                      <a:pt x="1895" y="231"/>
                    </a:cubicBezTo>
                    <a:cubicBezTo>
                      <a:pt x="1893" y="233"/>
                      <a:pt x="1874" y="231"/>
                      <a:pt x="1870" y="231"/>
                    </a:cubicBezTo>
                    <a:cubicBezTo>
                      <a:pt x="1863" y="229"/>
                      <a:pt x="1856" y="233"/>
                      <a:pt x="1856" y="238"/>
                    </a:cubicBezTo>
                    <a:cubicBezTo>
                      <a:pt x="1856" y="245"/>
                      <a:pt x="1832" y="243"/>
                      <a:pt x="1828" y="240"/>
                    </a:cubicBezTo>
                    <a:cubicBezTo>
                      <a:pt x="1825" y="240"/>
                      <a:pt x="1844" y="224"/>
                      <a:pt x="1844" y="222"/>
                    </a:cubicBezTo>
                    <a:cubicBezTo>
                      <a:pt x="1844" y="219"/>
                      <a:pt x="1811" y="222"/>
                      <a:pt x="1809" y="219"/>
                    </a:cubicBezTo>
                    <a:cubicBezTo>
                      <a:pt x="1807" y="215"/>
                      <a:pt x="1791" y="215"/>
                      <a:pt x="1784" y="215"/>
                    </a:cubicBezTo>
                    <a:cubicBezTo>
                      <a:pt x="1777" y="215"/>
                      <a:pt x="1784" y="212"/>
                      <a:pt x="1791" y="212"/>
                    </a:cubicBezTo>
                    <a:cubicBezTo>
                      <a:pt x="1797" y="212"/>
                      <a:pt x="1802" y="205"/>
                      <a:pt x="1809" y="205"/>
                    </a:cubicBezTo>
                    <a:cubicBezTo>
                      <a:pt x="1818" y="203"/>
                      <a:pt x="1816" y="201"/>
                      <a:pt x="1811" y="196"/>
                    </a:cubicBezTo>
                    <a:cubicBezTo>
                      <a:pt x="1809" y="191"/>
                      <a:pt x="1802" y="194"/>
                      <a:pt x="1795" y="191"/>
                    </a:cubicBezTo>
                    <a:cubicBezTo>
                      <a:pt x="1788" y="189"/>
                      <a:pt x="1779" y="187"/>
                      <a:pt x="1772" y="187"/>
                    </a:cubicBezTo>
                    <a:cubicBezTo>
                      <a:pt x="1767" y="187"/>
                      <a:pt x="1760" y="189"/>
                      <a:pt x="1744" y="191"/>
                    </a:cubicBezTo>
                    <a:cubicBezTo>
                      <a:pt x="1730" y="196"/>
                      <a:pt x="1728" y="208"/>
                      <a:pt x="1721" y="210"/>
                    </a:cubicBezTo>
                    <a:cubicBezTo>
                      <a:pt x="1714" y="215"/>
                      <a:pt x="1700" y="226"/>
                      <a:pt x="1707" y="229"/>
                    </a:cubicBezTo>
                    <a:cubicBezTo>
                      <a:pt x="1714" y="231"/>
                      <a:pt x="1709" y="233"/>
                      <a:pt x="1712" y="238"/>
                    </a:cubicBezTo>
                    <a:cubicBezTo>
                      <a:pt x="1712" y="243"/>
                      <a:pt x="1707" y="243"/>
                      <a:pt x="1697" y="243"/>
                    </a:cubicBezTo>
                    <a:cubicBezTo>
                      <a:pt x="1690" y="240"/>
                      <a:pt x="1665" y="240"/>
                      <a:pt x="1667" y="245"/>
                    </a:cubicBezTo>
                    <a:cubicBezTo>
                      <a:pt x="1667" y="252"/>
                      <a:pt x="1681" y="254"/>
                      <a:pt x="1681" y="257"/>
                    </a:cubicBezTo>
                    <a:cubicBezTo>
                      <a:pt x="1679" y="259"/>
                      <a:pt x="1670" y="257"/>
                      <a:pt x="1665" y="254"/>
                    </a:cubicBezTo>
                    <a:cubicBezTo>
                      <a:pt x="1658" y="250"/>
                      <a:pt x="1649" y="252"/>
                      <a:pt x="1646" y="257"/>
                    </a:cubicBezTo>
                    <a:cubicBezTo>
                      <a:pt x="1644" y="264"/>
                      <a:pt x="1635" y="261"/>
                      <a:pt x="1632" y="261"/>
                    </a:cubicBezTo>
                    <a:cubicBezTo>
                      <a:pt x="1630" y="259"/>
                      <a:pt x="1623" y="264"/>
                      <a:pt x="1618" y="261"/>
                    </a:cubicBezTo>
                    <a:cubicBezTo>
                      <a:pt x="1614" y="259"/>
                      <a:pt x="1628" y="252"/>
                      <a:pt x="1623" y="250"/>
                    </a:cubicBezTo>
                    <a:cubicBezTo>
                      <a:pt x="1621" y="245"/>
                      <a:pt x="1604" y="250"/>
                      <a:pt x="1604" y="254"/>
                    </a:cubicBezTo>
                    <a:cubicBezTo>
                      <a:pt x="1602" y="261"/>
                      <a:pt x="1593" y="250"/>
                      <a:pt x="1591" y="252"/>
                    </a:cubicBezTo>
                    <a:cubicBezTo>
                      <a:pt x="1586" y="254"/>
                      <a:pt x="1584" y="257"/>
                      <a:pt x="1577" y="259"/>
                    </a:cubicBezTo>
                    <a:cubicBezTo>
                      <a:pt x="1570" y="261"/>
                      <a:pt x="1558" y="257"/>
                      <a:pt x="1556" y="261"/>
                    </a:cubicBezTo>
                    <a:cubicBezTo>
                      <a:pt x="1553" y="266"/>
                      <a:pt x="1567" y="268"/>
                      <a:pt x="1567" y="271"/>
                    </a:cubicBezTo>
                    <a:cubicBezTo>
                      <a:pt x="1570" y="273"/>
                      <a:pt x="1535" y="273"/>
                      <a:pt x="1532" y="275"/>
                    </a:cubicBezTo>
                    <a:cubicBezTo>
                      <a:pt x="1532" y="280"/>
                      <a:pt x="1521" y="280"/>
                      <a:pt x="1507" y="280"/>
                    </a:cubicBezTo>
                    <a:cubicBezTo>
                      <a:pt x="1493" y="280"/>
                      <a:pt x="1498" y="287"/>
                      <a:pt x="1486" y="289"/>
                    </a:cubicBezTo>
                    <a:cubicBezTo>
                      <a:pt x="1476" y="292"/>
                      <a:pt x="1470" y="292"/>
                      <a:pt x="1467" y="296"/>
                    </a:cubicBezTo>
                    <a:cubicBezTo>
                      <a:pt x="1463" y="303"/>
                      <a:pt x="1453" y="303"/>
                      <a:pt x="1451" y="299"/>
                    </a:cubicBezTo>
                    <a:cubicBezTo>
                      <a:pt x="1446" y="294"/>
                      <a:pt x="1437" y="301"/>
                      <a:pt x="1442" y="301"/>
                    </a:cubicBezTo>
                    <a:cubicBezTo>
                      <a:pt x="1446" y="303"/>
                      <a:pt x="1442" y="308"/>
                      <a:pt x="1439" y="308"/>
                    </a:cubicBezTo>
                    <a:cubicBezTo>
                      <a:pt x="1435" y="306"/>
                      <a:pt x="1425" y="313"/>
                      <a:pt x="1430" y="313"/>
                    </a:cubicBezTo>
                    <a:cubicBezTo>
                      <a:pt x="1437" y="313"/>
                      <a:pt x="1439" y="317"/>
                      <a:pt x="1437" y="320"/>
                    </a:cubicBezTo>
                    <a:cubicBezTo>
                      <a:pt x="1435" y="324"/>
                      <a:pt x="1421" y="315"/>
                      <a:pt x="1418" y="320"/>
                    </a:cubicBezTo>
                    <a:cubicBezTo>
                      <a:pt x="1416" y="322"/>
                      <a:pt x="1423" y="327"/>
                      <a:pt x="1430" y="327"/>
                    </a:cubicBezTo>
                    <a:cubicBezTo>
                      <a:pt x="1435" y="324"/>
                      <a:pt x="1439" y="329"/>
                      <a:pt x="1439" y="334"/>
                    </a:cubicBezTo>
                    <a:cubicBezTo>
                      <a:pt x="1439" y="336"/>
                      <a:pt x="1425" y="331"/>
                      <a:pt x="1423" y="334"/>
                    </a:cubicBezTo>
                    <a:cubicBezTo>
                      <a:pt x="1421" y="338"/>
                      <a:pt x="1425" y="338"/>
                      <a:pt x="1432" y="341"/>
                    </a:cubicBezTo>
                    <a:cubicBezTo>
                      <a:pt x="1437" y="341"/>
                      <a:pt x="1432" y="343"/>
                      <a:pt x="1439" y="348"/>
                    </a:cubicBezTo>
                    <a:cubicBezTo>
                      <a:pt x="1442" y="352"/>
                      <a:pt x="1437" y="352"/>
                      <a:pt x="1437" y="357"/>
                    </a:cubicBezTo>
                    <a:cubicBezTo>
                      <a:pt x="1437" y="362"/>
                      <a:pt x="1430" y="364"/>
                      <a:pt x="1430" y="359"/>
                    </a:cubicBezTo>
                    <a:cubicBezTo>
                      <a:pt x="1430" y="355"/>
                      <a:pt x="1414" y="355"/>
                      <a:pt x="1411" y="357"/>
                    </a:cubicBezTo>
                    <a:cubicBezTo>
                      <a:pt x="1407" y="362"/>
                      <a:pt x="1404" y="366"/>
                      <a:pt x="1402" y="362"/>
                    </a:cubicBezTo>
                    <a:cubicBezTo>
                      <a:pt x="1398" y="357"/>
                      <a:pt x="1386" y="362"/>
                      <a:pt x="1370" y="364"/>
                    </a:cubicBezTo>
                    <a:cubicBezTo>
                      <a:pt x="1353" y="364"/>
                      <a:pt x="1323" y="364"/>
                      <a:pt x="1314" y="369"/>
                    </a:cubicBezTo>
                    <a:cubicBezTo>
                      <a:pt x="1307" y="371"/>
                      <a:pt x="1300" y="383"/>
                      <a:pt x="1307" y="390"/>
                    </a:cubicBezTo>
                    <a:cubicBezTo>
                      <a:pt x="1314" y="396"/>
                      <a:pt x="1307" y="399"/>
                      <a:pt x="1307" y="404"/>
                    </a:cubicBezTo>
                    <a:cubicBezTo>
                      <a:pt x="1307" y="408"/>
                      <a:pt x="1328" y="418"/>
                      <a:pt x="1337" y="420"/>
                    </a:cubicBezTo>
                    <a:cubicBezTo>
                      <a:pt x="1346" y="420"/>
                      <a:pt x="1356" y="432"/>
                      <a:pt x="1349" y="441"/>
                    </a:cubicBezTo>
                    <a:cubicBezTo>
                      <a:pt x="1344" y="448"/>
                      <a:pt x="1325" y="439"/>
                      <a:pt x="1314" y="429"/>
                    </a:cubicBezTo>
                    <a:cubicBezTo>
                      <a:pt x="1300" y="420"/>
                      <a:pt x="1274" y="415"/>
                      <a:pt x="1265" y="415"/>
                    </a:cubicBezTo>
                    <a:cubicBezTo>
                      <a:pt x="1256" y="418"/>
                      <a:pt x="1260" y="408"/>
                      <a:pt x="1249" y="408"/>
                    </a:cubicBezTo>
                    <a:cubicBezTo>
                      <a:pt x="1237" y="408"/>
                      <a:pt x="1228" y="420"/>
                      <a:pt x="1235" y="420"/>
                    </a:cubicBezTo>
                    <a:cubicBezTo>
                      <a:pt x="1244" y="420"/>
                      <a:pt x="1249" y="418"/>
                      <a:pt x="1244" y="422"/>
                    </a:cubicBezTo>
                    <a:cubicBezTo>
                      <a:pt x="1239" y="427"/>
                      <a:pt x="1246" y="425"/>
                      <a:pt x="1256" y="429"/>
                    </a:cubicBezTo>
                    <a:cubicBezTo>
                      <a:pt x="1265" y="434"/>
                      <a:pt x="1249" y="439"/>
                      <a:pt x="1237" y="432"/>
                    </a:cubicBezTo>
                    <a:cubicBezTo>
                      <a:pt x="1228" y="425"/>
                      <a:pt x="1218" y="432"/>
                      <a:pt x="1216" y="436"/>
                    </a:cubicBezTo>
                    <a:cubicBezTo>
                      <a:pt x="1211" y="441"/>
                      <a:pt x="1225" y="457"/>
                      <a:pt x="1244" y="460"/>
                    </a:cubicBezTo>
                    <a:cubicBezTo>
                      <a:pt x="1260" y="462"/>
                      <a:pt x="1256" y="467"/>
                      <a:pt x="1262" y="469"/>
                    </a:cubicBezTo>
                    <a:cubicBezTo>
                      <a:pt x="1270" y="471"/>
                      <a:pt x="1265" y="476"/>
                      <a:pt x="1260" y="476"/>
                    </a:cubicBezTo>
                    <a:cubicBezTo>
                      <a:pt x="1253" y="476"/>
                      <a:pt x="1244" y="467"/>
                      <a:pt x="1235" y="464"/>
                    </a:cubicBezTo>
                    <a:cubicBezTo>
                      <a:pt x="1225" y="460"/>
                      <a:pt x="1204" y="464"/>
                      <a:pt x="1200" y="460"/>
                    </a:cubicBezTo>
                    <a:cubicBezTo>
                      <a:pt x="1195" y="455"/>
                      <a:pt x="1202" y="450"/>
                      <a:pt x="1197" y="446"/>
                    </a:cubicBezTo>
                    <a:cubicBezTo>
                      <a:pt x="1193" y="443"/>
                      <a:pt x="1197" y="434"/>
                      <a:pt x="1202" y="425"/>
                    </a:cubicBezTo>
                    <a:cubicBezTo>
                      <a:pt x="1209" y="415"/>
                      <a:pt x="1202" y="401"/>
                      <a:pt x="1193" y="399"/>
                    </a:cubicBezTo>
                    <a:cubicBezTo>
                      <a:pt x="1186" y="396"/>
                      <a:pt x="1186" y="404"/>
                      <a:pt x="1188" y="408"/>
                    </a:cubicBezTo>
                    <a:cubicBezTo>
                      <a:pt x="1190" y="411"/>
                      <a:pt x="1188" y="422"/>
                      <a:pt x="1184" y="429"/>
                    </a:cubicBezTo>
                    <a:cubicBezTo>
                      <a:pt x="1177" y="439"/>
                      <a:pt x="1158" y="439"/>
                      <a:pt x="1158" y="443"/>
                    </a:cubicBezTo>
                    <a:cubicBezTo>
                      <a:pt x="1158" y="448"/>
                      <a:pt x="1144" y="453"/>
                      <a:pt x="1149" y="455"/>
                    </a:cubicBezTo>
                    <a:cubicBezTo>
                      <a:pt x="1153" y="460"/>
                      <a:pt x="1170" y="478"/>
                      <a:pt x="1172" y="485"/>
                    </a:cubicBezTo>
                    <a:cubicBezTo>
                      <a:pt x="1174" y="492"/>
                      <a:pt x="1158" y="511"/>
                      <a:pt x="1160" y="520"/>
                    </a:cubicBezTo>
                    <a:cubicBezTo>
                      <a:pt x="1163" y="532"/>
                      <a:pt x="1158" y="537"/>
                      <a:pt x="1160" y="544"/>
                    </a:cubicBezTo>
                    <a:cubicBezTo>
                      <a:pt x="1165" y="548"/>
                      <a:pt x="1172" y="544"/>
                      <a:pt x="1177" y="546"/>
                    </a:cubicBezTo>
                    <a:cubicBezTo>
                      <a:pt x="1184" y="548"/>
                      <a:pt x="1190" y="541"/>
                      <a:pt x="1202" y="541"/>
                    </a:cubicBezTo>
                    <a:cubicBezTo>
                      <a:pt x="1214" y="539"/>
                      <a:pt x="1235" y="551"/>
                      <a:pt x="1244" y="553"/>
                    </a:cubicBezTo>
                    <a:cubicBezTo>
                      <a:pt x="1251" y="558"/>
                      <a:pt x="1246" y="565"/>
                      <a:pt x="1251" y="569"/>
                    </a:cubicBezTo>
                    <a:cubicBezTo>
                      <a:pt x="1256" y="576"/>
                      <a:pt x="1242" y="576"/>
                      <a:pt x="1242" y="586"/>
                    </a:cubicBezTo>
                    <a:cubicBezTo>
                      <a:pt x="1242" y="595"/>
                      <a:pt x="1265" y="599"/>
                      <a:pt x="1265" y="602"/>
                    </a:cubicBezTo>
                    <a:cubicBezTo>
                      <a:pt x="1267" y="604"/>
                      <a:pt x="1249" y="604"/>
                      <a:pt x="1242" y="599"/>
                    </a:cubicBezTo>
                    <a:cubicBezTo>
                      <a:pt x="1235" y="597"/>
                      <a:pt x="1235" y="588"/>
                      <a:pt x="1232" y="588"/>
                    </a:cubicBezTo>
                    <a:cubicBezTo>
                      <a:pt x="1230" y="586"/>
                      <a:pt x="1237" y="579"/>
                      <a:pt x="1237" y="572"/>
                    </a:cubicBezTo>
                    <a:cubicBezTo>
                      <a:pt x="1237" y="565"/>
                      <a:pt x="1230" y="562"/>
                      <a:pt x="1228" y="558"/>
                    </a:cubicBezTo>
                    <a:cubicBezTo>
                      <a:pt x="1223" y="553"/>
                      <a:pt x="1218" y="548"/>
                      <a:pt x="1214" y="548"/>
                    </a:cubicBezTo>
                    <a:cubicBezTo>
                      <a:pt x="1207" y="551"/>
                      <a:pt x="1186" y="553"/>
                      <a:pt x="1181" y="558"/>
                    </a:cubicBezTo>
                    <a:cubicBezTo>
                      <a:pt x="1174" y="565"/>
                      <a:pt x="1181" y="581"/>
                      <a:pt x="1186" y="588"/>
                    </a:cubicBezTo>
                    <a:cubicBezTo>
                      <a:pt x="1188" y="595"/>
                      <a:pt x="1167" y="607"/>
                      <a:pt x="1167" y="613"/>
                    </a:cubicBezTo>
                    <a:cubicBezTo>
                      <a:pt x="1167" y="618"/>
                      <a:pt x="1160" y="623"/>
                      <a:pt x="1151" y="628"/>
                    </a:cubicBezTo>
                    <a:cubicBezTo>
                      <a:pt x="1142" y="632"/>
                      <a:pt x="1132" y="637"/>
                      <a:pt x="1132" y="644"/>
                    </a:cubicBezTo>
                    <a:cubicBezTo>
                      <a:pt x="1132" y="653"/>
                      <a:pt x="1118" y="649"/>
                      <a:pt x="1114" y="644"/>
                    </a:cubicBezTo>
                    <a:cubicBezTo>
                      <a:pt x="1107" y="639"/>
                      <a:pt x="1098" y="646"/>
                      <a:pt x="1088" y="646"/>
                    </a:cubicBezTo>
                    <a:cubicBezTo>
                      <a:pt x="1079" y="646"/>
                      <a:pt x="1079" y="637"/>
                      <a:pt x="1072" y="642"/>
                    </a:cubicBezTo>
                    <a:cubicBezTo>
                      <a:pt x="1065" y="644"/>
                      <a:pt x="1058" y="637"/>
                      <a:pt x="1060" y="632"/>
                    </a:cubicBezTo>
                    <a:cubicBezTo>
                      <a:pt x="1063" y="625"/>
                      <a:pt x="1072" y="630"/>
                      <a:pt x="1072" y="635"/>
                    </a:cubicBezTo>
                    <a:cubicBezTo>
                      <a:pt x="1072" y="639"/>
                      <a:pt x="1079" y="637"/>
                      <a:pt x="1084" y="632"/>
                    </a:cubicBezTo>
                    <a:cubicBezTo>
                      <a:pt x="1091" y="630"/>
                      <a:pt x="1088" y="637"/>
                      <a:pt x="1098" y="639"/>
                    </a:cubicBezTo>
                    <a:cubicBezTo>
                      <a:pt x="1107" y="639"/>
                      <a:pt x="1100" y="632"/>
                      <a:pt x="1107" y="635"/>
                    </a:cubicBezTo>
                    <a:cubicBezTo>
                      <a:pt x="1114" y="635"/>
                      <a:pt x="1116" y="632"/>
                      <a:pt x="1114" y="630"/>
                    </a:cubicBezTo>
                    <a:cubicBezTo>
                      <a:pt x="1111" y="625"/>
                      <a:pt x="1118" y="623"/>
                      <a:pt x="1123" y="620"/>
                    </a:cubicBezTo>
                    <a:cubicBezTo>
                      <a:pt x="1128" y="618"/>
                      <a:pt x="1125" y="611"/>
                      <a:pt x="1128" y="609"/>
                    </a:cubicBezTo>
                    <a:cubicBezTo>
                      <a:pt x="1132" y="607"/>
                      <a:pt x="1130" y="604"/>
                      <a:pt x="1135" y="602"/>
                    </a:cubicBezTo>
                    <a:cubicBezTo>
                      <a:pt x="1139" y="602"/>
                      <a:pt x="1142" y="595"/>
                      <a:pt x="1144" y="595"/>
                    </a:cubicBezTo>
                    <a:cubicBezTo>
                      <a:pt x="1149" y="595"/>
                      <a:pt x="1151" y="590"/>
                      <a:pt x="1149" y="586"/>
                    </a:cubicBezTo>
                    <a:cubicBezTo>
                      <a:pt x="1146" y="583"/>
                      <a:pt x="1151" y="574"/>
                      <a:pt x="1153" y="572"/>
                    </a:cubicBezTo>
                    <a:cubicBezTo>
                      <a:pt x="1158" y="569"/>
                      <a:pt x="1158" y="567"/>
                      <a:pt x="1156" y="565"/>
                    </a:cubicBezTo>
                    <a:cubicBezTo>
                      <a:pt x="1151" y="560"/>
                      <a:pt x="1137" y="551"/>
                      <a:pt x="1139" y="546"/>
                    </a:cubicBezTo>
                    <a:cubicBezTo>
                      <a:pt x="1139" y="539"/>
                      <a:pt x="1135" y="530"/>
                      <a:pt x="1137" y="525"/>
                    </a:cubicBezTo>
                    <a:cubicBezTo>
                      <a:pt x="1139" y="518"/>
                      <a:pt x="1137" y="508"/>
                      <a:pt x="1137" y="504"/>
                    </a:cubicBezTo>
                    <a:cubicBezTo>
                      <a:pt x="1137" y="497"/>
                      <a:pt x="1142" y="492"/>
                      <a:pt x="1142" y="481"/>
                    </a:cubicBezTo>
                    <a:cubicBezTo>
                      <a:pt x="1144" y="471"/>
                      <a:pt x="1132" y="460"/>
                      <a:pt x="1125" y="457"/>
                    </a:cubicBezTo>
                    <a:cubicBezTo>
                      <a:pt x="1118" y="455"/>
                      <a:pt x="1123" y="448"/>
                      <a:pt x="1132" y="441"/>
                    </a:cubicBezTo>
                    <a:cubicBezTo>
                      <a:pt x="1142" y="434"/>
                      <a:pt x="1142" y="411"/>
                      <a:pt x="1142" y="404"/>
                    </a:cubicBezTo>
                    <a:cubicBezTo>
                      <a:pt x="1142" y="399"/>
                      <a:pt x="1123" y="394"/>
                      <a:pt x="1116" y="396"/>
                    </a:cubicBezTo>
                    <a:cubicBezTo>
                      <a:pt x="1107" y="396"/>
                      <a:pt x="1081" y="394"/>
                      <a:pt x="1074" y="394"/>
                    </a:cubicBezTo>
                    <a:cubicBezTo>
                      <a:pt x="1067" y="392"/>
                      <a:pt x="1065" y="399"/>
                      <a:pt x="1063" y="406"/>
                    </a:cubicBezTo>
                    <a:cubicBezTo>
                      <a:pt x="1060" y="413"/>
                      <a:pt x="1053" y="422"/>
                      <a:pt x="1049" y="436"/>
                    </a:cubicBezTo>
                    <a:cubicBezTo>
                      <a:pt x="1044" y="450"/>
                      <a:pt x="1028" y="455"/>
                      <a:pt x="1021" y="457"/>
                    </a:cubicBezTo>
                    <a:cubicBezTo>
                      <a:pt x="1014" y="462"/>
                      <a:pt x="1007" y="471"/>
                      <a:pt x="1011" y="476"/>
                    </a:cubicBezTo>
                    <a:cubicBezTo>
                      <a:pt x="1014" y="481"/>
                      <a:pt x="1021" y="478"/>
                      <a:pt x="1023" y="478"/>
                    </a:cubicBezTo>
                    <a:cubicBezTo>
                      <a:pt x="1028" y="481"/>
                      <a:pt x="1023" y="495"/>
                      <a:pt x="1021" y="497"/>
                    </a:cubicBezTo>
                    <a:cubicBezTo>
                      <a:pt x="1018" y="499"/>
                      <a:pt x="1025" y="504"/>
                      <a:pt x="1018" y="506"/>
                    </a:cubicBezTo>
                    <a:cubicBezTo>
                      <a:pt x="1014" y="511"/>
                      <a:pt x="1009" y="518"/>
                      <a:pt x="1011" y="520"/>
                    </a:cubicBezTo>
                    <a:cubicBezTo>
                      <a:pt x="1016" y="525"/>
                      <a:pt x="1030" y="527"/>
                      <a:pt x="1037" y="530"/>
                    </a:cubicBezTo>
                    <a:cubicBezTo>
                      <a:pt x="1044" y="534"/>
                      <a:pt x="1042" y="541"/>
                      <a:pt x="1046" y="548"/>
                    </a:cubicBezTo>
                    <a:cubicBezTo>
                      <a:pt x="1051" y="555"/>
                      <a:pt x="1058" y="551"/>
                      <a:pt x="1060" y="555"/>
                    </a:cubicBezTo>
                    <a:cubicBezTo>
                      <a:pt x="1063" y="558"/>
                      <a:pt x="1051" y="574"/>
                      <a:pt x="1046" y="576"/>
                    </a:cubicBezTo>
                    <a:cubicBezTo>
                      <a:pt x="1042" y="576"/>
                      <a:pt x="1025" y="558"/>
                      <a:pt x="1021" y="555"/>
                    </a:cubicBezTo>
                    <a:cubicBezTo>
                      <a:pt x="1016" y="551"/>
                      <a:pt x="995" y="546"/>
                      <a:pt x="986" y="541"/>
                    </a:cubicBezTo>
                    <a:cubicBezTo>
                      <a:pt x="977" y="534"/>
                      <a:pt x="970" y="537"/>
                      <a:pt x="958" y="530"/>
                    </a:cubicBezTo>
                    <a:cubicBezTo>
                      <a:pt x="946" y="520"/>
                      <a:pt x="939" y="518"/>
                      <a:pt x="918" y="518"/>
                    </a:cubicBezTo>
                    <a:cubicBezTo>
                      <a:pt x="900" y="518"/>
                      <a:pt x="886" y="513"/>
                      <a:pt x="881" y="516"/>
                    </a:cubicBezTo>
                    <a:cubicBezTo>
                      <a:pt x="874" y="516"/>
                      <a:pt x="877" y="508"/>
                      <a:pt x="865" y="504"/>
                    </a:cubicBezTo>
                    <a:cubicBezTo>
                      <a:pt x="853" y="497"/>
                      <a:pt x="846" y="490"/>
                      <a:pt x="839" y="495"/>
                    </a:cubicBezTo>
                    <a:cubicBezTo>
                      <a:pt x="832" y="497"/>
                      <a:pt x="835" y="511"/>
                      <a:pt x="844" y="513"/>
                    </a:cubicBezTo>
                    <a:cubicBezTo>
                      <a:pt x="856" y="513"/>
                      <a:pt x="849" y="518"/>
                      <a:pt x="860" y="518"/>
                    </a:cubicBezTo>
                    <a:cubicBezTo>
                      <a:pt x="872" y="518"/>
                      <a:pt x="874" y="523"/>
                      <a:pt x="874" y="527"/>
                    </a:cubicBezTo>
                    <a:cubicBezTo>
                      <a:pt x="874" y="534"/>
                      <a:pt x="879" y="541"/>
                      <a:pt x="884" y="546"/>
                    </a:cubicBezTo>
                    <a:cubicBezTo>
                      <a:pt x="888" y="551"/>
                      <a:pt x="886" y="558"/>
                      <a:pt x="877" y="558"/>
                    </a:cubicBezTo>
                    <a:cubicBezTo>
                      <a:pt x="870" y="558"/>
                      <a:pt x="858" y="558"/>
                      <a:pt x="863" y="565"/>
                    </a:cubicBezTo>
                    <a:cubicBezTo>
                      <a:pt x="867" y="572"/>
                      <a:pt x="860" y="572"/>
                      <a:pt x="851" y="569"/>
                    </a:cubicBezTo>
                    <a:cubicBezTo>
                      <a:pt x="844" y="567"/>
                      <a:pt x="849" y="560"/>
                      <a:pt x="851" y="558"/>
                    </a:cubicBezTo>
                    <a:cubicBezTo>
                      <a:pt x="856" y="553"/>
                      <a:pt x="844" y="548"/>
                      <a:pt x="839" y="546"/>
                    </a:cubicBezTo>
                    <a:cubicBezTo>
                      <a:pt x="832" y="546"/>
                      <a:pt x="811" y="560"/>
                      <a:pt x="807" y="562"/>
                    </a:cubicBezTo>
                    <a:cubicBezTo>
                      <a:pt x="800" y="565"/>
                      <a:pt x="786" y="560"/>
                      <a:pt x="770" y="562"/>
                    </a:cubicBezTo>
                    <a:cubicBezTo>
                      <a:pt x="756" y="567"/>
                      <a:pt x="756" y="579"/>
                      <a:pt x="751" y="579"/>
                    </a:cubicBezTo>
                    <a:cubicBezTo>
                      <a:pt x="744" y="576"/>
                      <a:pt x="728" y="579"/>
                      <a:pt x="723" y="576"/>
                    </a:cubicBezTo>
                    <a:cubicBezTo>
                      <a:pt x="716" y="572"/>
                      <a:pt x="721" y="569"/>
                      <a:pt x="728" y="569"/>
                    </a:cubicBezTo>
                    <a:cubicBezTo>
                      <a:pt x="735" y="569"/>
                      <a:pt x="737" y="567"/>
                      <a:pt x="732" y="565"/>
                    </a:cubicBezTo>
                    <a:cubicBezTo>
                      <a:pt x="728" y="560"/>
                      <a:pt x="737" y="553"/>
                      <a:pt x="737" y="548"/>
                    </a:cubicBezTo>
                    <a:cubicBezTo>
                      <a:pt x="737" y="546"/>
                      <a:pt x="711" y="553"/>
                      <a:pt x="709" y="558"/>
                    </a:cubicBezTo>
                    <a:cubicBezTo>
                      <a:pt x="705" y="560"/>
                      <a:pt x="709" y="567"/>
                      <a:pt x="705" y="569"/>
                    </a:cubicBezTo>
                    <a:cubicBezTo>
                      <a:pt x="700" y="572"/>
                      <a:pt x="700" y="565"/>
                      <a:pt x="695" y="565"/>
                    </a:cubicBezTo>
                    <a:cubicBezTo>
                      <a:pt x="691" y="562"/>
                      <a:pt x="653" y="569"/>
                      <a:pt x="646" y="579"/>
                    </a:cubicBezTo>
                    <a:cubicBezTo>
                      <a:pt x="639" y="586"/>
                      <a:pt x="626" y="586"/>
                      <a:pt x="626" y="590"/>
                    </a:cubicBezTo>
                    <a:cubicBezTo>
                      <a:pt x="626" y="595"/>
                      <a:pt x="609" y="595"/>
                      <a:pt x="602" y="597"/>
                    </a:cubicBezTo>
                    <a:cubicBezTo>
                      <a:pt x="595" y="602"/>
                      <a:pt x="600" y="613"/>
                      <a:pt x="597" y="620"/>
                    </a:cubicBezTo>
                    <a:cubicBezTo>
                      <a:pt x="595" y="628"/>
                      <a:pt x="570" y="625"/>
                      <a:pt x="563" y="625"/>
                    </a:cubicBezTo>
                    <a:cubicBezTo>
                      <a:pt x="553" y="625"/>
                      <a:pt x="551" y="609"/>
                      <a:pt x="544" y="609"/>
                    </a:cubicBezTo>
                    <a:cubicBezTo>
                      <a:pt x="539" y="609"/>
                      <a:pt x="542" y="599"/>
                      <a:pt x="544" y="595"/>
                    </a:cubicBezTo>
                    <a:cubicBezTo>
                      <a:pt x="546" y="593"/>
                      <a:pt x="551" y="595"/>
                      <a:pt x="558" y="590"/>
                    </a:cubicBezTo>
                    <a:cubicBezTo>
                      <a:pt x="567" y="586"/>
                      <a:pt x="574" y="593"/>
                      <a:pt x="576" y="588"/>
                    </a:cubicBezTo>
                    <a:cubicBezTo>
                      <a:pt x="581" y="586"/>
                      <a:pt x="565" y="576"/>
                      <a:pt x="565" y="569"/>
                    </a:cubicBezTo>
                    <a:cubicBezTo>
                      <a:pt x="563" y="560"/>
                      <a:pt x="546" y="558"/>
                      <a:pt x="537" y="560"/>
                    </a:cubicBezTo>
                    <a:cubicBezTo>
                      <a:pt x="528" y="565"/>
                      <a:pt x="518" y="562"/>
                      <a:pt x="511" y="558"/>
                    </a:cubicBezTo>
                    <a:cubicBezTo>
                      <a:pt x="504" y="555"/>
                      <a:pt x="504" y="565"/>
                      <a:pt x="516" y="567"/>
                    </a:cubicBezTo>
                    <a:cubicBezTo>
                      <a:pt x="525" y="569"/>
                      <a:pt x="521" y="576"/>
                      <a:pt x="521" y="581"/>
                    </a:cubicBezTo>
                    <a:cubicBezTo>
                      <a:pt x="523" y="586"/>
                      <a:pt x="518" y="597"/>
                      <a:pt x="514" y="604"/>
                    </a:cubicBezTo>
                    <a:cubicBezTo>
                      <a:pt x="507" y="613"/>
                      <a:pt x="511" y="613"/>
                      <a:pt x="521" y="611"/>
                    </a:cubicBezTo>
                    <a:cubicBezTo>
                      <a:pt x="528" y="611"/>
                      <a:pt x="528" y="623"/>
                      <a:pt x="528" y="632"/>
                    </a:cubicBezTo>
                    <a:cubicBezTo>
                      <a:pt x="528" y="639"/>
                      <a:pt x="521" y="642"/>
                      <a:pt x="521" y="649"/>
                    </a:cubicBezTo>
                    <a:cubicBezTo>
                      <a:pt x="521" y="653"/>
                      <a:pt x="514" y="644"/>
                      <a:pt x="511" y="646"/>
                    </a:cubicBezTo>
                    <a:cubicBezTo>
                      <a:pt x="509" y="649"/>
                      <a:pt x="507" y="646"/>
                      <a:pt x="507" y="642"/>
                    </a:cubicBezTo>
                    <a:cubicBezTo>
                      <a:pt x="504" y="637"/>
                      <a:pt x="493" y="639"/>
                      <a:pt x="484" y="637"/>
                    </a:cubicBezTo>
                    <a:cubicBezTo>
                      <a:pt x="477" y="635"/>
                      <a:pt x="474" y="639"/>
                      <a:pt x="472" y="644"/>
                    </a:cubicBezTo>
                    <a:cubicBezTo>
                      <a:pt x="467" y="649"/>
                      <a:pt x="458" y="651"/>
                      <a:pt x="453" y="651"/>
                    </a:cubicBezTo>
                    <a:cubicBezTo>
                      <a:pt x="446" y="653"/>
                      <a:pt x="437" y="663"/>
                      <a:pt x="433" y="667"/>
                    </a:cubicBezTo>
                    <a:cubicBezTo>
                      <a:pt x="425" y="670"/>
                      <a:pt x="425" y="677"/>
                      <a:pt x="433" y="686"/>
                    </a:cubicBezTo>
                    <a:cubicBezTo>
                      <a:pt x="442" y="693"/>
                      <a:pt x="442" y="698"/>
                      <a:pt x="442" y="702"/>
                    </a:cubicBezTo>
                    <a:cubicBezTo>
                      <a:pt x="442" y="707"/>
                      <a:pt x="421" y="705"/>
                      <a:pt x="416" y="700"/>
                    </a:cubicBezTo>
                    <a:cubicBezTo>
                      <a:pt x="414" y="695"/>
                      <a:pt x="400" y="695"/>
                      <a:pt x="395" y="695"/>
                    </a:cubicBezTo>
                    <a:cubicBezTo>
                      <a:pt x="390" y="695"/>
                      <a:pt x="377" y="681"/>
                      <a:pt x="370" y="681"/>
                    </a:cubicBezTo>
                    <a:cubicBezTo>
                      <a:pt x="363" y="681"/>
                      <a:pt x="360" y="688"/>
                      <a:pt x="358" y="693"/>
                    </a:cubicBezTo>
                    <a:cubicBezTo>
                      <a:pt x="356" y="698"/>
                      <a:pt x="360" y="698"/>
                      <a:pt x="363" y="705"/>
                    </a:cubicBezTo>
                    <a:cubicBezTo>
                      <a:pt x="367" y="711"/>
                      <a:pt x="379" y="711"/>
                      <a:pt x="383" y="711"/>
                    </a:cubicBezTo>
                    <a:cubicBezTo>
                      <a:pt x="390" y="711"/>
                      <a:pt x="388" y="721"/>
                      <a:pt x="386" y="725"/>
                    </a:cubicBezTo>
                    <a:cubicBezTo>
                      <a:pt x="383" y="728"/>
                      <a:pt x="374" y="732"/>
                      <a:pt x="370" y="728"/>
                    </a:cubicBezTo>
                    <a:cubicBezTo>
                      <a:pt x="367" y="723"/>
                      <a:pt x="353" y="728"/>
                      <a:pt x="353" y="723"/>
                    </a:cubicBezTo>
                    <a:cubicBezTo>
                      <a:pt x="353" y="719"/>
                      <a:pt x="344" y="709"/>
                      <a:pt x="335" y="711"/>
                    </a:cubicBezTo>
                    <a:cubicBezTo>
                      <a:pt x="325" y="714"/>
                      <a:pt x="323" y="707"/>
                      <a:pt x="323" y="700"/>
                    </a:cubicBezTo>
                    <a:cubicBezTo>
                      <a:pt x="323" y="691"/>
                      <a:pt x="318" y="688"/>
                      <a:pt x="318" y="684"/>
                    </a:cubicBezTo>
                    <a:cubicBezTo>
                      <a:pt x="318" y="681"/>
                      <a:pt x="314" y="674"/>
                      <a:pt x="318" y="670"/>
                    </a:cubicBezTo>
                    <a:cubicBezTo>
                      <a:pt x="323" y="667"/>
                      <a:pt x="321" y="660"/>
                      <a:pt x="321" y="656"/>
                    </a:cubicBezTo>
                    <a:cubicBezTo>
                      <a:pt x="321" y="651"/>
                      <a:pt x="311" y="644"/>
                      <a:pt x="304" y="644"/>
                    </a:cubicBezTo>
                    <a:cubicBezTo>
                      <a:pt x="295" y="644"/>
                      <a:pt x="298" y="637"/>
                      <a:pt x="291" y="635"/>
                    </a:cubicBezTo>
                    <a:cubicBezTo>
                      <a:pt x="284" y="632"/>
                      <a:pt x="272" y="623"/>
                      <a:pt x="270" y="618"/>
                    </a:cubicBezTo>
                    <a:cubicBezTo>
                      <a:pt x="270" y="613"/>
                      <a:pt x="260" y="611"/>
                      <a:pt x="263" y="611"/>
                    </a:cubicBezTo>
                    <a:cubicBezTo>
                      <a:pt x="267" y="609"/>
                      <a:pt x="274" y="611"/>
                      <a:pt x="279" y="616"/>
                    </a:cubicBezTo>
                    <a:cubicBezTo>
                      <a:pt x="286" y="623"/>
                      <a:pt x="295" y="628"/>
                      <a:pt x="309" y="630"/>
                    </a:cubicBezTo>
                    <a:cubicBezTo>
                      <a:pt x="323" y="632"/>
                      <a:pt x="330" y="639"/>
                      <a:pt x="346" y="642"/>
                    </a:cubicBezTo>
                    <a:cubicBezTo>
                      <a:pt x="363" y="644"/>
                      <a:pt x="372" y="646"/>
                      <a:pt x="395" y="649"/>
                    </a:cubicBezTo>
                    <a:cubicBezTo>
                      <a:pt x="419" y="653"/>
                      <a:pt x="451" y="630"/>
                      <a:pt x="458" y="623"/>
                    </a:cubicBezTo>
                    <a:cubicBezTo>
                      <a:pt x="465" y="616"/>
                      <a:pt x="456" y="602"/>
                      <a:pt x="456" y="597"/>
                    </a:cubicBezTo>
                    <a:cubicBezTo>
                      <a:pt x="456" y="593"/>
                      <a:pt x="444" y="593"/>
                      <a:pt x="444" y="588"/>
                    </a:cubicBezTo>
                    <a:cubicBezTo>
                      <a:pt x="442" y="583"/>
                      <a:pt x="435" y="576"/>
                      <a:pt x="425" y="576"/>
                    </a:cubicBezTo>
                    <a:cubicBezTo>
                      <a:pt x="416" y="576"/>
                      <a:pt x="416" y="567"/>
                      <a:pt x="409" y="567"/>
                    </a:cubicBezTo>
                    <a:cubicBezTo>
                      <a:pt x="402" y="567"/>
                      <a:pt x="395" y="565"/>
                      <a:pt x="377" y="551"/>
                    </a:cubicBezTo>
                    <a:cubicBezTo>
                      <a:pt x="358" y="539"/>
                      <a:pt x="332" y="530"/>
                      <a:pt x="328" y="532"/>
                    </a:cubicBezTo>
                    <a:cubicBezTo>
                      <a:pt x="323" y="534"/>
                      <a:pt x="321" y="534"/>
                      <a:pt x="316" y="530"/>
                    </a:cubicBezTo>
                    <a:cubicBezTo>
                      <a:pt x="314" y="525"/>
                      <a:pt x="307" y="527"/>
                      <a:pt x="302" y="530"/>
                    </a:cubicBezTo>
                    <a:cubicBezTo>
                      <a:pt x="295" y="534"/>
                      <a:pt x="291" y="527"/>
                      <a:pt x="281" y="530"/>
                    </a:cubicBezTo>
                    <a:cubicBezTo>
                      <a:pt x="272" y="532"/>
                      <a:pt x="267" y="525"/>
                      <a:pt x="270" y="523"/>
                    </a:cubicBezTo>
                    <a:cubicBezTo>
                      <a:pt x="272" y="520"/>
                      <a:pt x="286" y="523"/>
                      <a:pt x="286" y="518"/>
                    </a:cubicBezTo>
                    <a:cubicBezTo>
                      <a:pt x="286" y="513"/>
                      <a:pt x="279" y="518"/>
                      <a:pt x="272" y="511"/>
                    </a:cubicBezTo>
                    <a:cubicBezTo>
                      <a:pt x="263" y="506"/>
                      <a:pt x="258" y="508"/>
                      <a:pt x="256" y="513"/>
                    </a:cubicBezTo>
                    <a:cubicBezTo>
                      <a:pt x="253" y="518"/>
                      <a:pt x="249" y="518"/>
                      <a:pt x="244" y="513"/>
                    </a:cubicBezTo>
                    <a:lnTo>
                      <a:pt x="242" y="513"/>
                    </a:lnTo>
                    <a:cubicBezTo>
                      <a:pt x="242" y="520"/>
                      <a:pt x="237" y="520"/>
                      <a:pt x="230" y="520"/>
                    </a:cubicBezTo>
                    <a:cubicBezTo>
                      <a:pt x="225" y="518"/>
                      <a:pt x="221" y="530"/>
                      <a:pt x="214" y="530"/>
                    </a:cubicBezTo>
                    <a:cubicBezTo>
                      <a:pt x="207" y="530"/>
                      <a:pt x="200" y="534"/>
                      <a:pt x="200" y="541"/>
                    </a:cubicBezTo>
                    <a:cubicBezTo>
                      <a:pt x="198" y="546"/>
                      <a:pt x="191" y="544"/>
                      <a:pt x="191" y="548"/>
                    </a:cubicBezTo>
                    <a:cubicBezTo>
                      <a:pt x="191" y="551"/>
                      <a:pt x="191" y="555"/>
                      <a:pt x="188" y="558"/>
                    </a:cubicBezTo>
                    <a:cubicBezTo>
                      <a:pt x="186" y="562"/>
                      <a:pt x="188" y="565"/>
                      <a:pt x="191" y="572"/>
                    </a:cubicBezTo>
                    <a:cubicBezTo>
                      <a:pt x="195" y="576"/>
                      <a:pt x="202" y="576"/>
                      <a:pt x="205" y="579"/>
                    </a:cubicBezTo>
                    <a:cubicBezTo>
                      <a:pt x="207" y="581"/>
                      <a:pt x="219" y="590"/>
                      <a:pt x="219" y="595"/>
                    </a:cubicBezTo>
                    <a:cubicBezTo>
                      <a:pt x="219" y="597"/>
                      <a:pt x="209" y="607"/>
                      <a:pt x="207" y="609"/>
                    </a:cubicBezTo>
                    <a:cubicBezTo>
                      <a:pt x="202" y="611"/>
                      <a:pt x="198" y="618"/>
                      <a:pt x="200" y="623"/>
                    </a:cubicBezTo>
                    <a:cubicBezTo>
                      <a:pt x="202" y="625"/>
                      <a:pt x="214" y="642"/>
                      <a:pt x="221" y="656"/>
                    </a:cubicBezTo>
                    <a:cubicBezTo>
                      <a:pt x="228" y="667"/>
                      <a:pt x="219" y="660"/>
                      <a:pt x="214" y="667"/>
                    </a:cubicBezTo>
                    <a:cubicBezTo>
                      <a:pt x="209" y="672"/>
                      <a:pt x="214" y="679"/>
                      <a:pt x="216" y="684"/>
                    </a:cubicBezTo>
                    <a:cubicBezTo>
                      <a:pt x="219" y="688"/>
                      <a:pt x="212" y="686"/>
                      <a:pt x="212" y="691"/>
                    </a:cubicBezTo>
                    <a:cubicBezTo>
                      <a:pt x="212" y="693"/>
                      <a:pt x="221" y="695"/>
                      <a:pt x="221" y="698"/>
                    </a:cubicBezTo>
                    <a:cubicBezTo>
                      <a:pt x="223" y="700"/>
                      <a:pt x="216" y="702"/>
                      <a:pt x="219" y="707"/>
                    </a:cubicBezTo>
                    <a:cubicBezTo>
                      <a:pt x="221" y="711"/>
                      <a:pt x="230" y="711"/>
                      <a:pt x="230" y="719"/>
                    </a:cubicBezTo>
                    <a:cubicBezTo>
                      <a:pt x="230" y="725"/>
                      <a:pt x="216" y="725"/>
                      <a:pt x="216" y="730"/>
                    </a:cubicBezTo>
                    <a:cubicBezTo>
                      <a:pt x="219" y="735"/>
                      <a:pt x="235" y="742"/>
                      <a:pt x="244" y="751"/>
                    </a:cubicBezTo>
                    <a:cubicBezTo>
                      <a:pt x="251" y="761"/>
                      <a:pt x="251" y="763"/>
                      <a:pt x="249" y="768"/>
                    </a:cubicBezTo>
                    <a:cubicBezTo>
                      <a:pt x="246" y="779"/>
                      <a:pt x="223" y="786"/>
                      <a:pt x="219" y="798"/>
                    </a:cubicBezTo>
                    <a:cubicBezTo>
                      <a:pt x="214" y="810"/>
                      <a:pt x="195" y="816"/>
                      <a:pt x="186" y="826"/>
                    </a:cubicBezTo>
                    <a:cubicBezTo>
                      <a:pt x="181" y="828"/>
                      <a:pt x="179" y="833"/>
                      <a:pt x="174" y="837"/>
                    </a:cubicBezTo>
                    <a:cubicBezTo>
                      <a:pt x="179" y="837"/>
                      <a:pt x="181" y="835"/>
                      <a:pt x="184" y="835"/>
                    </a:cubicBezTo>
                    <a:cubicBezTo>
                      <a:pt x="188" y="833"/>
                      <a:pt x="193" y="845"/>
                      <a:pt x="198" y="849"/>
                    </a:cubicBezTo>
                    <a:cubicBezTo>
                      <a:pt x="202" y="854"/>
                      <a:pt x="214" y="849"/>
                      <a:pt x="216" y="854"/>
                    </a:cubicBezTo>
                    <a:cubicBezTo>
                      <a:pt x="221" y="856"/>
                      <a:pt x="214" y="856"/>
                      <a:pt x="207" y="856"/>
                    </a:cubicBezTo>
                    <a:cubicBezTo>
                      <a:pt x="200" y="854"/>
                      <a:pt x="198" y="859"/>
                      <a:pt x="186" y="863"/>
                    </a:cubicBezTo>
                    <a:cubicBezTo>
                      <a:pt x="177" y="866"/>
                      <a:pt x="179" y="868"/>
                      <a:pt x="174" y="870"/>
                    </a:cubicBezTo>
                    <a:cubicBezTo>
                      <a:pt x="181" y="877"/>
                      <a:pt x="174" y="880"/>
                      <a:pt x="172" y="884"/>
                    </a:cubicBezTo>
                    <a:cubicBezTo>
                      <a:pt x="167" y="891"/>
                      <a:pt x="165" y="891"/>
                      <a:pt x="165" y="896"/>
                    </a:cubicBezTo>
                    <a:cubicBezTo>
                      <a:pt x="163" y="901"/>
                      <a:pt x="165" y="903"/>
                      <a:pt x="165" y="907"/>
                    </a:cubicBezTo>
                    <a:cubicBezTo>
                      <a:pt x="165" y="915"/>
                      <a:pt x="167" y="915"/>
                      <a:pt x="170" y="919"/>
                    </a:cubicBezTo>
                    <a:cubicBezTo>
                      <a:pt x="174" y="924"/>
                      <a:pt x="167" y="924"/>
                      <a:pt x="165" y="926"/>
                    </a:cubicBezTo>
                    <a:cubicBezTo>
                      <a:pt x="163" y="928"/>
                      <a:pt x="163" y="933"/>
                      <a:pt x="167" y="938"/>
                    </a:cubicBezTo>
                    <a:cubicBezTo>
                      <a:pt x="172" y="942"/>
                      <a:pt x="172" y="947"/>
                      <a:pt x="170" y="950"/>
                    </a:cubicBezTo>
                    <a:cubicBezTo>
                      <a:pt x="167" y="952"/>
                      <a:pt x="172" y="959"/>
                      <a:pt x="177" y="961"/>
                    </a:cubicBezTo>
                    <a:cubicBezTo>
                      <a:pt x="179" y="966"/>
                      <a:pt x="179" y="975"/>
                      <a:pt x="181" y="978"/>
                    </a:cubicBezTo>
                    <a:cubicBezTo>
                      <a:pt x="184" y="980"/>
                      <a:pt x="188" y="982"/>
                      <a:pt x="193" y="980"/>
                    </a:cubicBezTo>
                    <a:cubicBezTo>
                      <a:pt x="198" y="978"/>
                      <a:pt x="202" y="980"/>
                      <a:pt x="205" y="985"/>
                    </a:cubicBezTo>
                    <a:cubicBezTo>
                      <a:pt x="207" y="989"/>
                      <a:pt x="209" y="987"/>
                      <a:pt x="216" y="985"/>
                    </a:cubicBezTo>
                    <a:cubicBezTo>
                      <a:pt x="221" y="982"/>
                      <a:pt x="232" y="989"/>
                      <a:pt x="235" y="992"/>
                    </a:cubicBezTo>
                    <a:cubicBezTo>
                      <a:pt x="237" y="992"/>
                      <a:pt x="237" y="1001"/>
                      <a:pt x="237" y="1006"/>
                    </a:cubicBezTo>
                    <a:cubicBezTo>
                      <a:pt x="237" y="1010"/>
                      <a:pt x="235" y="1017"/>
                      <a:pt x="239" y="1019"/>
                    </a:cubicBezTo>
                    <a:cubicBezTo>
                      <a:pt x="244" y="1024"/>
                      <a:pt x="244" y="1031"/>
                      <a:pt x="249" y="1033"/>
                    </a:cubicBezTo>
                    <a:cubicBezTo>
                      <a:pt x="256" y="1036"/>
                      <a:pt x="258" y="1045"/>
                      <a:pt x="260" y="1045"/>
                    </a:cubicBezTo>
                    <a:cubicBezTo>
                      <a:pt x="265" y="1047"/>
                      <a:pt x="272" y="1052"/>
                      <a:pt x="274" y="1057"/>
                    </a:cubicBezTo>
                    <a:cubicBezTo>
                      <a:pt x="274" y="1062"/>
                      <a:pt x="267" y="1064"/>
                      <a:pt x="263" y="1066"/>
                    </a:cubicBezTo>
                    <a:cubicBezTo>
                      <a:pt x="258" y="1069"/>
                      <a:pt x="251" y="1062"/>
                      <a:pt x="246" y="1064"/>
                    </a:cubicBezTo>
                    <a:cubicBezTo>
                      <a:pt x="244" y="1066"/>
                      <a:pt x="249" y="1073"/>
                      <a:pt x="251" y="1085"/>
                    </a:cubicBezTo>
                    <a:cubicBezTo>
                      <a:pt x="253" y="1094"/>
                      <a:pt x="256" y="1094"/>
                      <a:pt x="260" y="1094"/>
                    </a:cubicBezTo>
                    <a:cubicBezTo>
                      <a:pt x="265" y="1094"/>
                      <a:pt x="265" y="1092"/>
                      <a:pt x="270" y="1090"/>
                    </a:cubicBezTo>
                    <a:cubicBezTo>
                      <a:pt x="272" y="1087"/>
                      <a:pt x="281" y="1092"/>
                      <a:pt x="284" y="1090"/>
                    </a:cubicBezTo>
                    <a:cubicBezTo>
                      <a:pt x="286" y="1087"/>
                      <a:pt x="298" y="1087"/>
                      <a:pt x="300" y="1092"/>
                    </a:cubicBezTo>
                    <a:cubicBezTo>
                      <a:pt x="302" y="1094"/>
                      <a:pt x="304" y="1104"/>
                      <a:pt x="304" y="1108"/>
                    </a:cubicBezTo>
                    <a:cubicBezTo>
                      <a:pt x="302" y="1110"/>
                      <a:pt x="307" y="1115"/>
                      <a:pt x="309" y="1120"/>
                    </a:cubicBezTo>
                    <a:cubicBezTo>
                      <a:pt x="311" y="1124"/>
                      <a:pt x="321" y="1122"/>
                      <a:pt x="323" y="1122"/>
                    </a:cubicBezTo>
                    <a:cubicBezTo>
                      <a:pt x="328" y="1124"/>
                      <a:pt x="335" y="1134"/>
                      <a:pt x="332" y="1138"/>
                    </a:cubicBezTo>
                    <a:cubicBezTo>
                      <a:pt x="332" y="1143"/>
                      <a:pt x="337" y="1145"/>
                      <a:pt x="342" y="1143"/>
                    </a:cubicBezTo>
                    <a:cubicBezTo>
                      <a:pt x="344" y="1143"/>
                      <a:pt x="349" y="1145"/>
                      <a:pt x="351" y="1148"/>
                    </a:cubicBezTo>
                    <a:cubicBezTo>
                      <a:pt x="356" y="1150"/>
                      <a:pt x="358" y="1150"/>
                      <a:pt x="363" y="1148"/>
                    </a:cubicBezTo>
                    <a:cubicBezTo>
                      <a:pt x="367" y="1145"/>
                      <a:pt x="372" y="1143"/>
                      <a:pt x="374" y="1145"/>
                    </a:cubicBezTo>
                    <a:cubicBezTo>
                      <a:pt x="377" y="1150"/>
                      <a:pt x="383" y="1157"/>
                      <a:pt x="383" y="1157"/>
                    </a:cubicBezTo>
                    <a:cubicBezTo>
                      <a:pt x="383" y="1159"/>
                      <a:pt x="395" y="1157"/>
                      <a:pt x="402" y="1162"/>
                    </a:cubicBezTo>
                    <a:cubicBezTo>
                      <a:pt x="407" y="1164"/>
                      <a:pt x="414" y="1162"/>
                      <a:pt x="419" y="1167"/>
                    </a:cubicBezTo>
                    <a:cubicBezTo>
                      <a:pt x="425" y="1169"/>
                      <a:pt x="430" y="1169"/>
                      <a:pt x="433" y="1174"/>
                    </a:cubicBezTo>
                    <a:cubicBezTo>
                      <a:pt x="433" y="1176"/>
                      <a:pt x="425" y="1181"/>
                      <a:pt x="425" y="1183"/>
                    </a:cubicBezTo>
                    <a:cubicBezTo>
                      <a:pt x="425" y="1183"/>
                      <a:pt x="430" y="1185"/>
                      <a:pt x="430" y="1188"/>
                    </a:cubicBezTo>
                    <a:cubicBezTo>
                      <a:pt x="430" y="1190"/>
                      <a:pt x="423" y="1190"/>
                      <a:pt x="423" y="1195"/>
                    </a:cubicBezTo>
                    <a:cubicBezTo>
                      <a:pt x="423" y="1197"/>
                      <a:pt x="428" y="1199"/>
                      <a:pt x="428" y="1202"/>
                    </a:cubicBezTo>
                    <a:cubicBezTo>
                      <a:pt x="428" y="1204"/>
                      <a:pt x="423" y="1211"/>
                      <a:pt x="423" y="1213"/>
                    </a:cubicBezTo>
                    <a:cubicBezTo>
                      <a:pt x="423" y="1215"/>
                      <a:pt x="409" y="1213"/>
                      <a:pt x="407" y="1213"/>
                    </a:cubicBezTo>
                    <a:cubicBezTo>
                      <a:pt x="402" y="1213"/>
                      <a:pt x="393" y="1225"/>
                      <a:pt x="390" y="1225"/>
                    </a:cubicBezTo>
                    <a:cubicBezTo>
                      <a:pt x="388" y="1225"/>
                      <a:pt x="388" y="1230"/>
                      <a:pt x="390" y="1234"/>
                    </a:cubicBezTo>
                    <a:cubicBezTo>
                      <a:pt x="400" y="1234"/>
                      <a:pt x="409" y="1232"/>
                      <a:pt x="412" y="1234"/>
                    </a:cubicBezTo>
                    <a:cubicBezTo>
                      <a:pt x="414" y="1239"/>
                      <a:pt x="388" y="1248"/>
                      <a:pt x="386" y="1250"/>
                    </a:cubicBezTo>
                    <a:cubicBezTo>
                      <a:pt x="381" y="1250"/>
                      <a:pt x="393" y="1257"/>
                      <a:pt x="393" y="1262"/>
                    </a:cubicBezTo>
                    <a:cubicBezTo>
                      <a:pt x="393" y="1267"/>
                      <a:pt x="379" y="1267"/>
                      <a:pt x="381" y="1274"/>
                    </a:cubicBezTo>
                    <a:cubicBezTo>
                      <a:pt x="381" y="1281"/>
                      <a:pt x="377" y="1283"/>
                      <a:pt x="370" y="1283"/>
                    </a:cubicBezTo>
                    <a:cubicBezTo>
                      <a:pt x="363" y="1283"/>
                      <a:pt x="360" y="1288"/>
                      <a:pt x="363" y="1288"/>
                    </a:cubicBezTo>
                    <a:cubicBezTo>
                      <a:pt x="367" y="1290"/>
                      <a:pt x="367" y="1300"/>
                      <a:pt x="379" y="1302"/>
                    </a:cubicBezTo>
                    <a:cubicBezTo>
                      <a:pt x="393" y="1306"/>
                      <a:pt x="407" y="1318"/>
                      <a:pt x="419" y="1330"/>
                    </a:cubicBezTo>
                    <a:cubicBezTo>
                      <a:pt x="421" y="1332"/>
                      <a:pt x="423" y="1334"/>
                      <a:pt x="425" y="1334"/>
                    </a:cubicBezTo>
                    <a:cubicBezTo>
                      <a:pt x="428" y="1332"/>
                      <a:pt x="430" y="1332"/>
                      <a:pt x="433" y="1332"/>
                    </a:cubicBezTo>
                    <a:cubicBezTo>
                      <a:pt x="439" y="1330"/>
                      <a:pt x="451" y="1334"/>
                      <a:pt x="458" y="1339"/>
                    </a:cubicBezTo>
                    <a:cubicBezTo>
                      <a:pt x="465" y="1344"/>
                      <a:pt x="488" y="1337"/>
                      <a:pt x="491" y="1341"/>
                    </a:cubicBezTo>
                    <a:cubicBezTo>
                      <a:pt x="493" y="1346"/>
                      <a:pt x="500" y="1351"/>
                      <a:pt x="504" y="1351"/>
                    </a:cubicBezTo>
                    <a:cubicBezTo>
                      <a:pt x="509" y="1351"/>
                      <a:pt x="514" y="1360"/>
                      <a:pt x="518" y="1358"/>
                    </a:cubicBezTo>
                    <a:cubicBezTo>
                      <a:pt x="521" y="1353"/>
                      <a:pt x="535" y="1353"/>
                      <a:pt x="539" y="1353"/>
                    </a:cubicBezTo>
                    <a:cubicBezTo>
                      <a:pt x="544" y="1353"/>
                      <a:pt x="544" y="1358"/>
                      <a:pt x="546" y="1358"/>
                    </a:cubicBezTo>
                    <a:cubicBezTo>
                      <a:pt x="551" y="1358"/>
                      <a:pt x="551" y="1372"/>
                      <a:pt x="553" y="1369"/>
                    </a:cubicBezTo>
                    <a:cubicBezTo>
                      <a:pt x="556" y="1369"/>
                      <a:pt x="567" y="1379"/>
                      <a:pt x="574" y="1379"/>
                    </a:cubicBezTo>
                    <a:cubicBezTo>
                      <a:pt x="579" y="1381"/>
                      <a:pt x="586" y="1393"/>
                      <a:pt x="588" y="1391"/>
                    </a:cubicBezTo>
                    <a:cubicBezTo>
                      <a:pt x="593" y="1391"/>
                      <a:pt x="597" y="1395"/>
                      <a:pt x="597" y="1391"/>
                    </a:cubicBezTo>
                    <a:cubicBezTo>
                      <a:pt x="600" y="1386"/>
                      <a:pt x="609" y="1388"/>
                      <a:pt x="611" y="1381"/>
                    </a:cubicBezTo>
                    <a:cubicBezTo>
                      <a:pt x="600" y="1367"/>
                      <a:pt x="588" y="1351"/>
                      <a:pt x="588" y="1344"/>
                    </a:cubicBezTo>
                    <a:cubicBezTo>
                      <a:pt x="588" y="1332"/>
                      <a:pt x="593" y="1325"/>
                      <a:pt x="579" y="1314"/>
                    </a:cubicBezTo>
                    <a:cubicBezTo>
                      <a:pt x="567" y="1304"/>
                      <a:pt x="581" y="1295"/>
                      <a:pt x="591" y="1283"/>
                    </a:cubicBezTo>
                    <a:cubicBezTo>
                      <a:pt x="600" y="1274"/>
                      <a:pt x="616" y="1269"/>
                      <a:pt x="628" y="1260"/>
                    </a:cubicBezTo>
                    <a:cubicBezTo>
                      <a:pt x="626" y="1260"/>
                      <a:pt x="623" y="1257"/>
                      <a:pt x="621" y="1257"/>
                    </a:cubicBezTo>
                    <a:cubicBezTo>
                      <a:pt x="614" y="1253"/>
                      <a:pt x="609" y="1248"/>
                      <a:pt x="616" y="1248"/>
                    </a:cubicBezTo>
                    <a:cubicBezTo>
                      <a:pt x="623" y="1246"/>
                      <a:pt x="621" y="1241"/>
                      <a:pt x="614" y="1234"/>
                    </a:cubicBezTo>
                    <a:cubicBezTo>
                      <a:pt x="607" y="1227"/>
                      <a:pt x="604" y="1218"/>
                      <a:pt x="600" y="1218"/>
                    </a:cubicBezTo>
                    <a:cubicBezTo>
                      <a:pt x="597" y="1218"/>
                      <a:pt x="591" y="1218"/>
                      <a:pt x="586" y="1220"/>
                    </a:cubicBezTo>
                    <a:cubicBezTo>
                      <a:pt x="579" y="1222"/>
                      <a:pt x="581" y="1215"/>
                      <a:pt x="581" y="1209"/>
                    </a:cubicBezTo>
                    <a:cubicBezTo>
                      <a:pt x="583" y="1202"/>
                      <a:pt x="572" y="1204"/>
                      <a:pt x="570" y="1199"/>
                    </a:cubicBezTo>
                    <a:cubicBezTo>
                      <a:pt x="567" y="1197"/>
                      <a:pt x="572" y="1188"/>
                      <a:pt x="574" y="1188"/>
                    </a:cubicBezTo>
                    <a:cubicBezTo>
                      <a:pt x="576" y="1185"/>
                      <a:pt x="581" y="1183"/>
                      <a:pt x="581" y="1181"/>
                    </a:cubicBezTo>
                    <a:cubicBezTo>
                      <a:pt x="581" y="1178"/>
                      <a:pt x="572" y="1176"/>
                      <a:pt x="574" y="1169"/>
                    </a:cubicBezTo>
                    <a:cubicBezTo>
                      <a:pt x="579" y="1164"/>
                      <a:pt x="586" y="1164"/>
                      <a:pt x="586" y="1157"/>
                    </a:cubicBezTo>
                    <a:cubicBezTo>
                      <a:pt x="586" y="1150"/>
                      <a:pt x="593" y="1143"/>
                      <a:pt x="597" y="1148"/>
                    </a:cubicBezTo>
                    <a:cubicBezTo>
                      <a:pt x="604" y="1152"/>
                      <a:pt x="607" y="1167"/>
                      <a:pt x="616" y="1164"/>
                    </a:cubicBezTo>
                    <a:cubicBezTo>
                      <a:pt x="623" y="1159"/>
                      <a:pt x="619" y="1152"/>
                      <a:pt x="619" y="1150"/>
                    </a:cubicBezTo>
                    <a:cubicBezTo>
                      <a:pt x="616" y="1145"/>
                      <a:pt x="614" y="1141"/>
                      <a:pt x="623" y="1138"/>
                    </a:cubicBezTo>
                    <a:cubicBezTo>
                      <a:pt x="633" y="1136"/>
                      <a:pt x="628" y="1129"/>
                      <a:pt x="635" y="1129"/>
                    </a:cubicBezTo>
                    <a:cubicBezTo>
                      <a:pt x="642" y="1129"/>
                      <a:pt x="653" y="1120"/>
                      <a:pt x="658" y="1118"/>
                    </a:cubicBezTo>
                    <a:cubicBezTo>
                      <a:pt x="660" y="1115"/>
                      <a:pt x="670" y="1110"/>
                      <a:pt x="672" y="1113"/>
                    </a:cubicBezTo>
                    <a:cubicBezTo>
                      <a:pt x="677" y="1115"/>
                      <a:pt x="681" y="1120"/>
                      <a:pt x="684" y="1113"/>
                    </a:cubicBezTo>
                    <a:cubicBezTo>
                      <a:pt x="688" y="1106"/>
                      <a:pt x="698" y="1108"/>
                      <a:pt x="700" y="1113"/>
                    </a:cubicBezTo>
                    <a:cubicBezTo>
                      <a:pt x="700" y="1118"/>
                      <a:pt x="718" y="1118"/>
                      <a:pt x="723" y="1120"/>
                    </a:cubicBezTo>
                    <a:cubicBezTo>
                      <a:pt x="730" y="1124"/>
                      <a:pt x="742" y="1131"/>
                      <a:pt x="742" y="1136"/>
                    </a:cubicBezTo>
                    <a:cubicBezTo>
                      <a:pt x="742" y="1138"/>
                      <a:pt x="746" y="1145"/>
                      <a:pt x="746" y="1138"/>
                    </a:cubicBezTo>
                    <a:cubicBezTo>
                      <a:pt x="746" y="1131"/>
                      <a:pt x="751" y="1134"/>
                      <a:pt x="760" y="1138"/>
                    </a:cubicBezTo>
                    <a:cubicBezTo>
                      <a:pt x="767" y="1143"/>
                      <a:pt x="777" y="1141"/>
                      <a:pt x="779" y="1136"/>
                    </a:cubicBezTo>
                    <a:cubicBezTo>
                      <a:pt x="781" y="1131"/>
                      <a:pt x="795" y="1127"/>
                      <a:pt x="800" y="1129"/>
                    </a:cubicBezTo>
                    <a:cubicBezTo>
                      <a:pt x="804" y="1134"/>
                      <a:pt x="807" y="1136"/>
                      <a:pt x="811" y="1131"/>
                    </a:cubicBezTo>
                    <a:cubicBezTo>
                      <a:pt x="818" y="1124"/>
                      <a:pt x="830" y="1127"/>
                      <a:pt x="832" y="1131"/>
                    </a:cubicBezTo>
                    <a:cubicBezTo>
                      <a:pt x="835" y="1138"/>
                      <a:pt x="842" y="1138"/>
                      <a:pt x="846" y="1138"/>
                    </a:cubicBezTo>
                    <a:cubicBezTo>
                      <a:pt x="853" y="1138"/>
                      <a:pt x="853" y="1148"/>
                      <a:pt x="858" y="1145"/>
                    </a:cubicBezTo>
                    <a:cubicBezTo>
                      <a:pt x="860" y="1143"/>
                      <a:pt x="860" y="1134"/>
                      <a:pt x="865" y="1134"/>
                    </a:cubicBezTo>
                    <a:cubicBezTo>
                      <a:pt x="870" y="1136"/>
                      <a:pt x="874" y="1141"/>
                      <a:pt x="881" y="1141"/>
                    </a:cubicBezTo>
                    <a:cubicBezTo>
                      <a:pt x="888" y="1141"/>
                      <a:pt x="895" y="1138"/>
                      <a:pt x="895" y="1134"/>
                    </a:cubicBezTo>
                    <a:cubicBezTo>
                      <a:pt x="895" y="1129"/>
                      <a:pt x="893" y="1120"/>
                      <a:pt x="888" y="1120"/>
                    </a:cubicBezTo>
                    <a:cubicBezTo>
                      <a:pt x="884" y="1120"/>
                      <a:pt x="879" y="1113"/>
                      <a:pt x="874" y="1113"/>
                    </a:cubicBezTo>
                    <a:cubicBezTo>
                      <a:pt x="867" y="1113"/>
                      <a:pt x="863" y="1104"/>
                      <a:pt x="867" y="1104"/>
                    </a:cubicBezTo>
                    <a:cubicBezTo>
                      <a:pt x="874" y="1101"/>
                      <a:pt x="884" y="1097"/>
                      <a:pt x="881" y="1092"/>
                    </a:cubicBezTo>
                    <a:cubicBezTo>
                      <a:pt x="879" y="1087"/>
                      <a:pt x="877" y="1078"/>
                      <a:pt x="886" y="1076"/>
                    </a:cubicBezTo>
                    <a:cubicBezTo>
                      <a:pt x="893" y="1076"/>
                      <a:pt x="909" y="1076"/>
                      <a:pt x="907" y="1073"/>
                    </a:cubicBezTo>
                    <a:cubicBezTo>
                      <a:pt x="907" y="1069"/>
                      <a:pt x="891" y="1069"/>
                      <a:pt x="888" y="1064"/>
                    </a:cubicBezTo>
                    <a:cubicBezTo>
                      <a:pt x="886" y="1059"/>
                      <a:pt x="886" y="1047"/>
                      <a:pt x="888" y="1045"/>
                    </a:cubicBezTo>
                    <a:cubicBezTo>
                      <a:pt x="891" y="1043"/>
                      <a:pt x="900" y="1045"/>
                      <a:pt x="905" y="1045"/>
                    </a:cubicBezTo>
                    <a:cubicBezTo>
                      <a:pt x="911" y="1043"/>
                      <a:pt x="923" y="1047"/>
                      <a:pt x="930" y="1040"/>
                    </a:cubicBezTo>
                    <a:cubicBezTo>
                      <a:pt x="939" y="1036"/>
                      <a:pt x="956" y="1033"/>
                      <a:pt x="963" y="1033"/>
                    </a:cubicBezTo>
                    <a:cubicBezTo>
                      <a:pt x="972" y="1033"/>
                      <a:pt x="979" y="1029"/>
                      <a:pt x="984" y="1029"/>
                    </a:cubicBezTo>
                    <a:cubicBezTo>
                      <a:pt x="990" y="1026"/>
                      <a:pt x="1009" y="1024"/>
                      <a:pt x="1014" y="1022"/>
                    </a:cubicBezTo>
                    <a:cubicBezTo>
                      <a:pt x="1018" y="1019"/>
                      <a:pt x="1044" y="1017"/>
                      <a:pt x="1046" y="1013"/>
                    </a:cubicBezTo>
                    <a:cubicBezTo>
                      <a:pt x="1046" y="1008"/>
                      <a:pt x="1067" y="1003"/>
                      <a:pt x="1072" y="1006"/>
                    </a:cubicBezTo>
                    <a:cubicBezTo>
                      <a:pt x="1077" y="1008"/>
                      <a:pt x="1084" y="1010"/>
                      <a:pt x="1088" y="1008"/>
                    </a:cubicBezTo>
                    <a:cubicBezTo>
                      <a:pt x="1093" y="1006"/>
                      <a:pt x="1105" y="1013"/>
                      <a:pt x="1102" y="1017"/>
                    </a:cubicBezTo>
                    <a:cubicBezTo>
                      <a:pt x="1102" y="1022"/>
                      <a:pt x="1107" y="1026"/>
                      <a:pt x="1107" y="1031"/>
                    </a:cubicBezTo>
                    <a:cubicBezTo>
                      <a:pt x="1107" y="1036"/>
                      <a:pt x="1102" y="1038"/>
                      <a:pt x="1105" y="1040"/>
                    </a:cubicBezTo>
                    <a:cubicBezTo>
                      <a:pt x="1107" y="1045"/>
                      <a:pt x="1118" y="1043"/>
                      <a:pt x="1123" y="1038"/>
                    </a:cubicBezTo>
                    <a:cubicBezTo>
                      <a:pt x="1128" y="1033"/>
                      <a:pt x="1130" y="1038"/>
                      <a:pt x="1130" y="1043"/>
                    </a:cubicBezTo>
                    <a:cubicBezTo>
                      <a:pt x="1130" y="1045"/>
                      <a:pt x="1137" y="1047"/>
                      <a:pt x="1137" y="1045"/>
                    </a:cubicBezTo>
                    <a:cubicBezTo>
                      <a:pt x="1137" y="1040"/>
                      <a:pt x="1144" y="1043"/>
                      <a:pt x="1146" y="1045"/>
                    </a:cubicBezTo>
                    <a:cubicBezTo>
                      <a:pt x="1149" y="1047"/>
                      <a:pt x="1158" y="1043"/>
                      <a:pt x="1158" y="1047"/>
                    </a:cubicBezTo>
                    <a:cubicBezTo>
                      <a:pt x="1158" y="1052"/>
                      <a:pt x="1146" y="1054"/>
                      <a:pt x="1151" y="1062"/>
                    </a:cubicBezTo>
                    <a:cubicBezTo>
                      <a:pt x="1156" y="1066"/>
                      <a:pt x="1160" y="1054"/>
                      <a:pt x="1167" y="1057"/>
                    </a:cubicBezTo>
                    <a:cubicBezTo>
                      <a:pt x="1174" y="1059"/>
                      <a:pt x="1184" y="1050"/>
                      <a:pt x="1190" y="1047"/>
                    </a:cubicBezTo>
                    <a:cubicBezTo>
                      <a:pt x="1197" y="1045"/>
                      <a:pt x="1204" y="1040"/>
                      <a:pt x="1209" y="1036"/>
                    </a:cubicBezTo>
                    <a:cubicBezTo>
                      <a:pt x="1216" y="1033"/>
                      <a:pt x="1228" y="1033"/>
                      <a:pt x="1223" y="1038"/>
                    </a:cubicBezTo>
                    <a:cubicBezTo>
                      <a:pt x="1221" y="1043"/>
                      <a:pt x="1216" y="1050"/>
                      <a:pt x="1230" y="1054"/>
                    </a:cubicBezTo>
                    <a:cubicBezTo>
                      <a:pt x="1244" y="1059"/>
                      <a:pt x="1260" y="1087"/>
                      <a:pt x="1270" y="1101"/>
                    </a:cubicBezTo>
                    <a:cubicBezTo>
                      <a:pt x="1277" y="1113"/>
                      <a:pt x="1286" y="1138"/>
                      <a:pt x="1291" y="1138"/>
                    </a:cubicBezTo>
                    <a:cubicBezTo>
                      <a:pt x="1295" y="1138"/>
                      <a:pt x="1298" y="1127"/>
                      <a:pt x="1302" y="1124"/>
                    </a:cubicBezTo>
                    <a:cubicBezTo>
                      <a:pt x="1309" y="1124"/>
                      <a:pt x="1314" y="1136"/>
                      <a:pt x="1319" y="1136"/>
                    </a:cubicBezTo>
                    <a:cubicBezTo>
                      <a:pt x="1325" y="1138"/>
                      <a:pt x="1335" y="1141"/>
                      <a:pt x="1339" y="1141"/>
                    </a:cubicBezTo>
                    <a:cubicBezTo>
                      <a:pt x="1346" y="1138"/>
                      <a:pt x="1358" y="1131"/>
                      <a:pt x="1360" y="1134"/>
                    </a:cubicBezTo>
                    <a:cubicBezTo>
                      <a:pt x="1365" y="1136"/>
                      <a:pt x="1372" y="1136"/>
                      <a:pt x="1374" y="1145"/>
                    </a:cubicBezTo>
                    <a:cubicBezTo>
                      <a:pt x="1379" y="1155"/>
                      <a:pt x="1384" y="1157"/>
                      <a:pt x="1388" y="1157"/>
                    </a:cubicBezTo>
                    <a:cubicBezTo>
                      <a:pt x="1393" y="1157"/>
                      <a:pt x="1393" y="1159"/>
                      <a:pt x="1393" y="1164"/>
                    </a:cubicBezTo>
                    <a:cubicBezTo>
                      <a:pt x="1393" y="1169"/>
                      <a:pt x="1400" y="1174"/>
                      <a:pt x="1404" y="1174"/>
                    </a:cubicBezTo>
                    <a:cubicBezTo>
                      <a:pt x="1407" y="1174"/>
                      <a:pt x="1418" y="1171"/>
                      <a:pt x="1421" y="1169"/>
                    </a:cubicBezTo>
                    <a:cubicBezTo>
                      <a:pt x="1423" y="1169"/>
                      <a:pt x="1428" y="1167"/>
                      <a:pt x="1428" y="1171"/>
                    </a:cubicBezTo>
                    <a:cubicBezTo>
                      <a:pt x="1428" y="1176"/>
                      <a:pt x="1435" y="1183"/>
                      <a:pt x="1437" y="1183"/>
                    </a:cubicBezTo>
                    <a:cubicBezTo>
                      <a:pt x="1442" y="1183"/>
                      <a:pt x="1449" y="1185"/>
                      <a:pt x="1451" y="1183"/>
                    </a:cubicBezTo>
                    <a:cubicBezTo>
                      <a:pt x="1451" y="1178"/>
                      <a:pt x="1460" y="1176"/>
                      <a:pt x="1465" y="1176"/>
                    </a:cubicBezTo>
                    <a:cubicBezTo>
                      <a:pt x="1467" y="1176"/>
                      <a:pt x="1481" y="1174"/>
                      <a:pt x="1483" y="1167"/>
                    </a:cubicBezTo>
                    <a:cubicBezTo>
                      <a:pt x="1486" y="1162"/>
                      <a:pt x="1498" y="1162"/>
                      <a:pt x="1500" y="1157"/>
                    </a:cubicBezTo>
                    <a:cubicBezTo>
                      <a:pt x="1505" y="1155"/>
                      <a:pt x="1512" y="1152"/>
                      <a:pt x="1514" y="1148"/>
                    </a:cubicBezTo>
                    <a:cubicBezTo>
                      <a:pt x="1516" y="1145"/>
                      <a:pt x="1528" y="1145"/>
                      <a:pt x="1528" y="1143"/>
                    </a:cubicBezTo>
                    <a:cubicBezTo>
                      <a:pt x="1530" y="1138"/>
                      <a:pt x="1539" y="1138"/>
                      <a:pt x="1544" y="1138"/>
                    </a:cubicBezTo>
                    <a:cubicBezTo>
                      <a:pt x="1549" y="1141"/>
                      <a:pt x="1570" y="1145"/>
                      <a:pt x="1572" y="1145"/>
                    </a:cubicBezTo>
                    <a:cubicBezTo>
                      <a:pt x="1577" y="1143"/>
                      <a:pt x="1577" y="1155"/>
                      <a:pt x="1579" y="1157"/>
                    </a:cubicBezTo>
                    <a:cubicBezTo>
                      <a:pt x="1584" y="1157"/>
                      <a:pt x="1595" y="1167"/>
                      <a:pt x="1597" y="1164"/>
                    </a:cubicBezTo>
                    <a:cubicBezTo>
                      <a:pt x="1600" y="1162"/>
                      <a:pt x="1609" y="1159"/>
                      <a:pt x="1614" y="1162"/>
                    </a:cubicBezTo>
                    <a:cubicBezTo>
                      <a:pt x="1621" y="1167"/>
                      <a:pt x="1628" y="1171"/>
                      <a:pt x="1630" y="1167"/>
                    </a:cubicBezTo>
                    <a:cubicBezTo>
                      <a:pt x="1632" y="1162"/>
                      <a:pt x="1646" y="1159"/>
                      <a:pt x="1646" y="1157"/>
                    </a:cubicBezTo>
                    <a:cubicBezTo>
                      <a:pt x="1649" y="1155"/>
                      <a:pt x="1651" y="1148"/>
                      <a:pt x="1649" y="1145"/>
                    </a:cubicBezTo>
                    <a:cubicBezTo>
                      <a:pt x="1644" y="1143"/>
                      <a:pt x="1642" y="1131"/>
                      <a:pt x="1639" y="1127"/>
                    </a:cubicBezTo>
                    <a:cubicBezTo>
                      <a:pt x="1639" y="1122"/>
                      <a:pt x="1649" y="1122"/>
                      <a:pt x="1649" y="1118"/>
                    </a:cubicBezTo>
                    <a:cubicBezTo>
                      <a:pt x="1651" y="1113"/>
                      <a:pt x="1658" y="1113"/>
                      <a:pt x="1660" y="1108"/>
                    </a:cubicBezTo>
                    <a:cubicBezTo>
                      <a:pt x="1663" y="1106"/>
                      <a:pt x="1663" y="1101"/>
                      <a:pt x="1667" y="1101"/>
                    </a:cubicBezTo>
                    <a:cubicBezTo>
                      <a:pt x="1672" y="1104"/>
                      <a:pt x="1681" y="1106"/>
                      <a:pt x="1683" y="1108"/>
                    </a:cubicBezTo>
                    <a:cubicBezTo>
                      <a:pt x="1686" y="1110"/>
                      <a:pt x="1693" y="1113"/>
                      <a:pt x="1697" y="1113"/>
                    </a:cubicBezTo>
                    <a:cubicBezTo>
                      <a:pt x="1702" y="1113"/>
                      <a:pt x="1709" y="1115"/>
                      <a:pt x="1712" y="1118"/>
                    </a:cubicBezTo>
                    <a:cubicBezTo>
                      <a:pt x="1716" y="1120"/>
                      <a:pt x="1730" y="1120"/>
                      <a:pt x="1732" y="1124"/>
                    </a:cubicBezTo>
                    <a:cubicBezTo>
                      <a:pt x="1735" y="1129"/>
                      <a:pt x="1732" y="1138"/>
                      <a:pt x="1735" y="1143"/>
                    </a:cubicBezTo>
                    <a:cubicBezTo>
                      <a:pt x="1739" y="1145"/>
                      <a:pt x="1746" y="1155"/>
                      <a:pt x="1749" y="1152"/>
                    </a:cubicBezTo>
                    <a:cubicBezTo>
                      <a:pt x="1751" y="1150"/>
                      <a:pt x="1763" y="1159"/>
                      <a:pt x="1767" y="1159"/>
                    </a:cubicBezTo>
                    <a:cubicBezTo>
                      <a:pt x="1772" y="1157"/>
                      <a:pt x="1779" y="1150"/>
                      <a:pt x="1784" y="1150"/>
                    </a:cubicBezTo>
                    <a:cubicBezTo>
                      <a:pt x="1786" y="1150"/>
                      <a:pt x="1797" y="1148"/>
                      <a:pt x="1802" y="1148"/>
                    </a:cubicBezTo>
                    <a:cubicBezTo>
                      <a:pt x="1807" y="1148"/>
                      <a:pt x="1821" y="1155"/>
                      <a:pt x="1821" y="1152"/>
                    </a:cubicBezTo>
                    <a:cubicBezTo>
                      <a:pt x="1823" y="1152"/>
                      <a:pt x="1837" y="1152"/>
                      <a:pt x="1837" y="1157"/>
                    </a:cubicBezTo>
                    <a:cubicBezTo>
                      <a:pt x="1839" y="1162"/>
                      <a:pt x="1856" y="1162"/>
                      <a:pt x="1856" y="1164"/>
                    </a:cubicBezTo>
                    <a:cubicBezTo>
                      <a:pt x="1856" y="1169"/>
                      <a:pt x="1865" y="1171"/>
                      <a:pt x="1867" y="1178"/>
                    </a:cubicBezTo>
                    <a:cubicBezTo>
                      <a:pt x="1870" y="1183"/>
                      <a:pt x="1890" y="1178"/>
                      <a:pt x="1893" y="1183"/>
                    </a:cubicBezTo>
                    <a:cubicBezTo>
                      <a:pt x="1897" y="1185"/>
                      <a:pt x="1921" y="1185"/>
                      <a:pt x="1923" y="1183"/>
                    </a:cubicBezTo>
                    <a:cubicBezTo>
                      <a:pt x="1923" y="1181"/>
                      <a:pt x="1946" y="1178"/>
                      <a:pt x="1949" y="1176"/>
                    </a:cubicBezTo>
                    <a:cubicBezTo>
                      <a:pt x="1953" y="1171"/>
                      <a:pt x="1967" y="1174"/>
                      <a:pt x="1967" y="1169"/>
                    </a:cubicBezTo>
                    <a:cubicBezTo>
                      <a:pt x="1967" y="1164"/>
                      <a:pt x="1979" y="1162"/>
                      <a:pt x="1984" y="1157"/>
                    </a:cubicBezTo>
                    <a:cubicBezTo>
                      <a:pt x="1988" y="1155"/>
                      <a:pt x="2009" y="1155"/>
                      <a:pt x="2009" y="1159"/>
                    </a:cubicBezTo>
                    <a:cubicBezTo>
                      <a:pt x="2011" y="1164"/>
                      <a:pt x="2023" y="1164"/>
                      <a:pt x="2028" y="1162"/>
                    </a:cubicBezTo>
                    <a:cubicBezTo>
                      <a:pt x="2032" y="1162"/>
                      <a:pt x="2046" y="1164"/>
                      <a:pt x="2049" y="1169"/>
                    </a:cubicBezTo>
                    <a:cubicBezTo>
                      <a:pt x="2051" y="1171"/>
                      <a:pt x="2065" y="1176"/>
                      <a:pt x="2069" y="1174"/>
                    </a:cubicBezTo>
                    <a:cubicBezTo>
                      <a:pt x="2072" y="1171"/>
                      <a:pt x="2086" y="1164"/>
                      <a:pt x="2088" y="1162"/>
                    </a:cubicBezTo>
                    <a:cubicBezTo>
                      <a:pt x="2093" y="1162"/>
                      <a:pt x="2100" y="1157"/>
                      <a:pt x="2097" y="1152"/>
                    </a:cubicBezTo>
                    <a:cubicBezTo>
                      <a:pt x="2097" y="1148"/>
                      <a:pt x="2107" y="1136"/>
                      <a:pt x="2109" y="1131"/>
                    </a:cubicBezTo>
                    <a:cubicBezTo>
                      <a:pt x="2109" y="1127"/>
                      <a:pt x="2118" y="1113"/>
                      <a:pt x="2121" y="1110"/>
                    </a:cubicBezTo>
                    <a:cubicBezTo>
                      <a:pt x="2125" y="1110"/>
                      <a:pt x="2132" y="1104"/>
                      <a:pt x="2132" y="1101"/>
                    </a:cubicBezTo>
                    <a:cubicBezTo>
                      <a:pt x="2130" y="1097"/>
                      <a:pt x="2128" y="1085"/>
                      <a:pt x="2125" y="1085"/>
                    </a:cubicBezTo>
                    <a:cubicBezTo>
                      <a:pt x="2121" y="1085"/>
                      <a:pt x="2114" y="1085"/>
                      <a:pt x="2123" y="1073"/>
                    </a:cubicBezTo>
                    <a:cubicBezTo>
                      <a:pt x="2132" y="1062"/>
                      <a:pt x="2149" y="1066"/>
                      <a:pt x="2151" y="1066"/>
                    </a:cubicBezTo>
                    <a:cubicBezTo>
                      <a:pt x="2153" y="1066"/>
                      <a:pt x="2172" y="1059"/>
                      <a:pt x="2181" y="1062"/>
                    </a:cubicBezTo>
                    <a:cubicBezTo>
                      <a:pt x="2191" y="1066"/>
                      <a:pt x="2195" y="1062"/>
                      <a:pt x="2204" y="1066"/>
                    </a:cubicBezTo>
                    <a:cubicBezTo>
                      <a:pt x="2214" y="1071"/>
                      <a:pt x="2228" y="1069"/>
                      <a:pt x="2230" y="1073"/>
                    </a:cubicBezTo>
                    <a:cubicBezTo>
                      <a:pt x="2235" y="1078"/>
                      <a:pt x="2246" y="1083"/>
                      <a:pt x="2244" y="1090"/>
                    </a:cubicBezTo>
                    <a:cubicBezTo>
                      <a:pt x="2244" y="1097"/>
                      <a:pt x="2251" y="1092"/>
                      <a:pt x="2256" y="1108"/>
                    </a:cubicBezTo>
                    <a:cubicBezTo>
                      <a:pt x="2258" y="1124"/>
                      <a:pt x="2265" y="1127"/>
                      <a:pt x="2267" y="1134"/>
                    </a:cubicBezTo>
                    <a:cubicBezTo>
                      <a:pt x="2270" y="1143"/>
                      <a:pt x="2279" y="1155"/>
                      <a:pt x="2279" y="1159"/>
                    </a:cubicBezTo>
                    <a:cubicBezTo>
                      <a:pt x="2277" y="1164"/>
                      <a:pt x="2277" y="1171"/>
                      <a:pt x="2286" y="1171"/>
                    </a:cubicBezTo>
                    <a:cubicBezTo>
                      <a:pt x="2297" y="1174"/>
                      <a:pt x="2304" y="1181"/>
                      <a:pt x="2307" y="1181"/>
                    </a:cubicBezTo>
                    <a:cubicBezTo>
                      <a:pt x="2309" y="1178"/>
                      <a:pt x="2323" y="1183"/>
                      <a:pt x="2328" y="1190"/>
                    </a:cubicBezTo>
                    <a:cubicBezTo>
                      <a:pt x="2335" y="1195"/>
                      <a:pt x="2344" y="1192"/>
                      <a:pt x="2344" y="1199"/>
                    </a:cubicBezTo>
                    <a:cubicBezTo>
                      <a:pt x="2344" y="1206"/>
                      <a:pt x="2349" y="1211"/>
                      <a:pt x="2349" y="1218"/>
                    </a:cubicBezTo>
                    <a:cubicBezTo>
                      <a:pt x="2346" y="1222"/>
                      <a:pt x="2360" y="1227"/>
                      <a:pt x="2370" y="1225"/>
                    </a:cubicBezTo>
                    <a:cubicBezTo>
                      <a:pt x="2377" y="1225"/>
                      <a:pt x="2384" y="1230"/>
                      <a:pt x="2388" y="1222"/>
                    </a:cubicBezTo>
                    <a:cubicBezTo>
                      <a:pt x="2391" y="1213"/>
                      <a:pt x="2404" y="1218"/>
                      <a:pt x="2409" y="1213"/>
                    </a:cubicBezTo>
                    <a:cubicBezTo>
                      <a:pt x="2411" y="1211"/>
                      <a:pt x="2425" y="1206"/>
                      <a:pt x="2425" y="1218"/>
                    </a:cubicBezTo>
                    <a:cubicBezTo>
                      <a:pt x="2425" y="1230"/>
                      <a:pt x="2432" y="1232"/>
                      <a:pt x="2425" y="1236"/>
                    </a:cubicBezTo>
                    <a:cubicBezTo>
                      <a:pt x="2418" y="1239"/>
                      <a:pt x="2416" y="1255"/>
                      <a:pt x="2414" y="1262"/>
                    </a:cubicBezTo>
                    <a:cubicBezTo>
                      <a:pt x="2411" y="1269"/>
                      <a:pt x="2402" y="1271"/>
                      <a:pt x="2402" y="1279"/>
                    </a:cubicBezTo>
                    <a:cubicBezTo>
                      <a:pt x="2400" y="1288"/>
                      <a:pt x="2393" y="1288"/>
                      <a:pt x="2393" y="1293"/>
                    </a:cubicBezTo>
                    <a:cubicBezTo>
                      <a:pt x="2393" y="1300"/>
                      <a:pt x="2379" y="1297"/>
                      <a:pt x="2372" y="1293"/>
                    </a:cubicBezTo>
                    <a:cubicBezTo>
                      <a:pt x="2367" y="1288"/>
                      <a:pt x="2360" y="1302"/>
                      <a:pt x="2356" y="1302"/>
                    </a:cubicBezTo>
                    <a:cubicBezTo>
                      <a:pt x="2351" y="1302"/>
                      <a:pt x="2351" y="1311"/>
                      <a:pt x="2353" y="1316"/>
                    </a:cubicBezTo>
                    <a:cubicBezTo>
                      <a:pt x="2353" y="1321"/>
                      <a:pt x="2351" y="1327"/>
                      <a:pt x="2353" y="1334"/>
                    </a:cubicBezTo>
                    <a:cubicBezTo>
                      <a:pt x="2356" y="1339"/>
                      <a:pt x="2353" y="1346"/>
                      <a:pt x="2356" y="1355"/>
                    </a:cubicBezTo>
                    <a:cubicBezTo>
                      <a:pt x="2363" y="1348"/>
                      <a:pt x="2370" y="1344"/>
                      <a:pt x="2372" y="1344"/>
                    </a:cubicBezTo>
                    <a:cubicBezTo>
                      <a:pt x="2381" y="1344"/>
                      <a:pt x="2388" y="1358"/>
                      <a:pt x="2398" y="1358"/>
                    </a:cubicBezTo>
                    <a:cubicBezTo>
                      <a:pt x="2407" y="1360"/>
                      <a:pt x="2446" y="1332"/>
                      <a:pt x="2446" y="1327"/>
                    </a:cubicBezTo>
                    <a:cubicBezTo>
                      <a:pt x="2446" y="1323"/>
                      <a:pt x="2470" y="1302"/>
                      <a:pt x="2481" y="1290"/>
                    </a:cubicBezTo>
                    <a:cubicBezTo>
                      <a:pt x="2490" y="1279"/>
                      <a:pt x="2507" y="1260"/>
                      <a:pt x="2511" y="1248"/>
                    </a:cubicBezTo>
                    <a:cubicBezTo>
                      <a:pt x="2516" y="1239"/>
                      <a:pt x="2530" y="1222"/>
                      <a:pt x="2535" y="1218"/>
                    </a:cubicBezTo>
                    <a:cubicBezTo>
                      <a:pt x="2537" y="1211"/>
                      <a:pt x="2542" y="1211"/>
                      <a:pt x="2549" y="1195"/>
                    </a:cubicBezTo>
                    <a:cubicBezTo>
                      <a:pt x="2553" y="1181"/>
                      <a:pt x="2553" y="1143"/>
                      <a:pt x="2556" y="1138"/>
                    </a:cubicBezTo>
                    <a:cubicBezTo>
                      <a:pt x="2558" y="1136"/>
                      <a:pt x="2558" y="1131"/>
                      <a:pt x="2560" y="1127"/>
                    </a:cubicBezTo>
                    <a:cubicBezTo>
                      <a:pt x="2565" y="1122"/>
                      <a:pt x="2562" y="1118"/>
                      <a:pt x="2569" y="1110"/>
                    </a:cubicBezTo>
                    <a:cubicBezTo>
                      <a:pt x="2574" y="1106"/>
                      <a:pt x="2574" y="1101"/>
                      <a:pt x="2572" y="1097"/>
                    </a:cubicBezTo>
                    <a:cubicBezTo>
                      <a:pt x="2569" y="1092"/>
                      <a:pt x="2572" y="1085"/>
                      <a:pt x="2572" y="1080"/>
                    </a:cubicBezTo>
                    <a:cubicBezTo>
                      <a:pt x="2569" y="1078"/>
                      <a:pt x="2569" y="1078"/>
                      <a:pt x="2574" y="1076"/>
                    </a:cubicBezTo>
                    <a:cubicBezTo>
                      <a:pt x="2577" y="1073"/>
                      <a:pt x="2572" y="1066"/>
                      <a:pt x="2565" y="1064"/>
                    </a:cubicBezTo>
                    <a:cubicBezTo>
                      <a:pt x="2560" y="1062"/>
                      <a:pt x="2553" y="1059"/>
                      <a:pt x="2553" y="1054"/>
                    </a:cubicBezTo>
                    <a:cubicBezTo>
                      <a:pt x="2551" y="1047"/>
                      <a:pt x="2544" y="1040"/>
                      <a:pt x="2537" y="1040"/>
                    </a:cubicBezTo>
                    <a:cubicBezTo>
                      <a:pt x="2530" y="1040"/>
                      <a:pt x="2516" y="1038"/>
                      <a:pt x="2518" y="1040"/>
                    </a:cubicBezTo>
                    <a:cubicBezTo>
                      <a:pt x="2518" y="1045"/>
                      <a:pt x="2516" y="1050"/>
                      <a:pt x="2514" y="1050"/>
                    </a:cubicBezTo>
                    <a:cubicBezTo>
                      <a:pt x="2509" y="1047"/>
                      <a:pt x="2509" y="1050"/>
                      <a:pt x="2504" y="1057"/>
                    </a:cubicBezTo>
                    <a:cubicBezTo>
                      <a:pt x="2500" y="1064"/>
                      <a:pt x="2486" y="1064"/>
                      <a:pt x="2493" y="1057"/>
                    </a:cubicBezTo>
                    <a:cubicBezTo>
                      <a:pt x="2500" y="1052"/>
                      <a:pt x="2490" y="1052"/>
                      <a:pt x="2490" y="1045"/>
                    </a:cubicBezTo>
                    <a:cubicBezTo>
                      <a:pt x="2493" y="1038"/>
                      <a:pt x="2497" y="1033"/>
                      <a:pt x="2490" y="1036"/>
                    </a:cubicBezTo>
                    <a:cubicBezTo>
                      <a:pt x="2483" y="1040"/>
                      <a:pt x="2483" y="1050"/>
                      <a:pt x="2479" y="1052"/>
                    </a:cubicBezTo>
                    <a:cubicBezTo>
                      <a:pt x="2472" y="1052"/>
                      <a:pt x="2474" y="1036"/>
                      <a:pt x="2474" y="1031"/>
                    </a:cubicBezTo>
                    <a:cubicBezTo>
                      <a:pt x="2477" y="1026"/>
                      <a:pt x="2465" y="1031"/>
                      <a:pt x="2451" y="1029"/>
                    </a:cubicBezTo>
                    <a:cubicBezTo>
                      <a:pt x="2437" y="1029"/>
                      <a:pt x="2442" y="1019"/>
                      <a:pt x="2451" y="1015"/>
                    </a:cubicBezTo>
                    <a:cubicBezTo>
                      <a:pt x="2463" y="1008"/>
                      <a:pt x="2460" y="1003"/>
                      <a:pt x="2467" y="1001"/>
                    </a:cubicBezTo>
                    <a:cubicBezTo>
                      <a:pt x="2472" y="999"/>
                      <a:pt x="2486" y="989"/>
                      <a:pt x="2493" y="985"/>
                    </a:cubicBezTo>
                    <a:cubicBezTo>
                      <a:pt x="2502" y="980"/>
                      <a:pt x="2502" y="975"/>
                      <a:pt x="2504" y="968"/>
                    </a:cubicBezTo>
                    <a:cubicBezTo>
                      <a:pt x="2507" y="964"/>
                      <a:pt x="2523" y="957"/>
                      <a:pt x="2535" y="947"/>
                    </a:cubicBezTo>
                    <a:cubicBezTo>
                      <a:pt x="2549" y="935"/>
                      <a:pt x="2556" y="928"/>
                      <a:pt x="2558" y="922"/>
                    </a:cubicBezTo>
                    <a:cubicBezTo>
                      <a:pt x="2562" y="915"/>
                      <a:pt x="2581" y="907"/>
                      <a:pt x="2584" y="903"/>
                    </a:cubicBezTo>
                    <a:cubicBezTo>
                      <a:pt x="2584" y="898"/>
                      <a:pt x="2607" y="884"/>
                      <a:pt x="2623" y="882"/>
                    </a:cubicBezTo>
                    <a:cubicBezTo>
                      <a:pt x="2639" y="880"/>
                      <a:pt x="2663" y="882"/>
                      <a:pt x="2670" y="887"/>
                    </a:cubicBezTo>
                    <a:cubicBezTo>
                      <a:pt x="2674" y="891"/>
                      <a:pt x="2676" y="891"/>
                      <a:pt x="2679" y="887"/>
                    </a:cubicBezTo>
                    <a:cubicBezTo>
                      <a:pt x="2681" y="884"/>
                      <a:pt x="2688" y="884"/>
                      <a:pt x="2700" y="887"/>
                    </a:cubicBezTo>
                    <a:cubicBezTo>
                      <a:pt x="2709" y="889"/>
                      <a:pt x="2711" y="882"/>
                      <a:pt x="2721" y="884"/>
                    </a:cubicBezTo>
                    <a:cubicBezTo>
                      <a:pt x="2728" y="887"/>
                      <a:pt x="2732" y="887"/>
                      <a:pt x="2737" y="880"/>
                    </a:cubicBezTo>
                    <a:cubicBezTo>
                      <a:pt x="2742" y="870"/>
                      <a:pt x="2762" y="873"/>
                      <a:pt x="2767" y="875"/>
                    </a:cubicBezTo>
                    <a:cubicBezTo>
                      <a:pt x="2772" y="880"/>
                      <a:pt x="2776" y="884"/>
                      <a:pt x="2783" y="880"/>
                    </a:cubicBezTo>
                    <a:cubicBezTo>
                      <a:pt x="2790" y="873"/>
                      <a:pt x="2790" y="884"/>
                      <a:pt x="2797" y="887"/>
                    </a:cubicBezTo>
                    <a:cubicBezTo>
                      <a:pt x="2804" y="887"/>
                      <a:pt x="2800" y="894"/>
                      <a:pt x="2795" y="894"/>
                    </a:cubicBezTo>
                    <a:cubicBezTo>
                      <a:pt x="2788" y="891"/>
                      <a:pt x="2779" y="896"/>
                      <a:pt x="2788" y="901"/>
                    </a:cubicBezTo>
                    <a:cubicBezTo>
                      <a:pt x="2795" y="903"/>
                      <a:pt x="2802" y="896"/>
                      <a:pt x="2809" y="896"/>
                    </a:cubicBezTo>
                    <a:cubicBezTo>
                      <a:pt x="2814" y="898"/>
                      <a:pt x="2823" y="898"/>
                      <a:pt x="2830" y="894"/>
                    </a:cubicBezTo>
                    <a:cubicBezTo>
                      <a:pt x="2839" y="889"/>
                      <a:pt x="2842" y="896"/>
                      <a:pt x="2846" y="894"/>
                    </a:cubicBezTo>
                    <a:cubicBezTo>
                      <a:pt x="2851" y="889"/>
                      <a:pt x="2863" y="887"/>
                      <a:pt x="2867" y="887"/>
                    </a:cubicBezTo>
                    <a:cubicBezTo>
                      <a:pt x="2874" y="887"/>
                      <a:pt x="2870" y="880"/>
                      <a:pt x="2860" y="880"/>
                    </a:cubicBezTo>
                    <a:cubicBezTo>
                      <a:pt x="2851" y="880"/>
                      <a:pt x="2851" y="875"/>
                      <a:pt x="2858" y="863"/>
                    </a:cubicBezTo>
                    <a:cubicBezTo>
                      <a:pt x="2865" y="849"/>
                      <a:pt x="2879" y="842"/>
                      <a:pt x="2888" y="835"/>
                    </a:cubicBezTo>
                    <a:cubicBezTo>
                      <a:pt x="2897" y="828"/>
                      <a:pt x="2904" y="830"/>
                      <a:pt x="2904" y="826"/>
                    </a:cubicBezTo>
                    <a:cubicBezTo>
                      <a:pt x="2904" y="821"/>
                      <a:pt x="2909" y="807"/>
                      <a:pt x="2916" y="807"/>
                    </a:cubicBezTo>
                    <a:cubicBezTo>
                      <a:pt x="2923" y="805"/>
                      <a:pt x="2939" y="810"/>
                      <a:pt x="2951" y="803"/>
                    </a:cubicBezTo>
                    <a:cubicBezTo>
                      <a:pt x="2960" y="798"/>
                      <a:pt x="2960" y="807"/>
                      <a:pt x="2965" y="810"/>
                    </a:cubicBezTo>
                    <a:cubicBezTo>
                      <a:pt x="2969" y="810"/>
                      <a:pt x="2974" y="800"/>
                      <a:pt x="2981" y="803"/>
                    </a:cubicBezTo>
                    <a:cubicBezTo>
                      <a:pt x="2986" y="807"/>
                      <a:pt x="2972" y="814"/>
                      <a:pt x="2969" y="823"/>
                    </a:cubicBezTo>
                    <a:cubicBezTo>
                      <a:pt x="2967" y="833"/>
                      <a:pt x="2976" y="828"/>
                      <a:pt x="2981" y="830"/>
                    </a:cubicBezTo>
                    <a:cubicBezTo>
                      <a:pt x="2988" y="833"/>
                      <a:pt x="2974" y="837"/>
                      <a:pt x="2976" y="840"/>
                    </a:cubicBezTo>
                    <a:cubicBezTo>
                      <a:pt x="2976" y="842"/>
                      <a:pt x="2988" y="842"/>
                      <a:pt x="3002" y="828"/>
                    </a:cubicBezTo>
                    <a:cubicBezTo>
                      <a:pt x="3016" y="814"/>
                      <a:pt x="3028" y="812"/>
                      <a:pt x="3037" y="812"/>
                    </a:cubicBezTo>
                    <a:cubicBezTo>
                      <a:pt x="3046" y="812"/>
                      <a:pt x="3042" y="805"/>
                      <a:pt x="3042" y="791"/>
                    </a:cubicBezTo>
                    <a:cubicBezTo>
                      <a:pt x="3042" y="779"/>
                      <a:pt x="3070" y="775"/>
                      <a:pt x="3079" y="779"/>
                    </a:cubicBezTo>
                    <a:cubicBezTo>
                      <a:pt x="3086" y="782"/>
                      <a:pt x="3086" y="786"/>
                      <a:pt x="3077" y="784"/>
                    </a:cubicBezTo>
                    <a:cubicBezTo>
                      <a:pt x="3070" y="782"/>
                      <a:pt x="3060" y="789"/>
                      <a:pt x="3063" y="800"/>
                    </a:cubicBezTo>
                    <a:cubicBezTo>
                      <a:pt x="3063" y="810"/>
                      <a:pt x="3053" y="814"/>
                      <a:pt x="3058" y="816"/>
                    </a:cubicBezTo>
                    <a:cubicBezTo>
                      <a:pt x="3063" y="821"/>
                      <a:pt x="3051" y="823"/>
                      <a:pt x="3051" y="828"/>
                    </a:cubicBezTo>
                    <a:cubicBezTo>
                      <a:pt x="3051" y="830"/>
                      <a:pt x="3051" y="835"/>
                      <a:pt x="3046" y="837"/>
                    </a:cubicBezTo>
                    <a:cubicBezTo>
                      <a:pt x="3039" y="837"/>
                      <a:pt x="3018" y="840"/>
                      <a:pt x="3018" y="849"/>
                    </a:cubicBezTo>
                    <a:cubicBezTo>
                      <a:pt x="3016" y="856"/>
                      <a:pt x="3004" y="859"/>
                      <a:pt x="3000" y="868"/>
                    </a:cubicBezTo>
                    <a:cubicBezTo>
                      <a:pt x="2995" y="880"/>
                      <a:pt x="2974" y="884"/>
                      <a:pt x="2960" y="905"/>
                    </a:cubicBezTo>
                    <a:cubicBezTo>
                      <a:pt x="2949" y="924"/>
                      <a:pt x="2925" y="924"/>
                      <a:pt x="2925" y="928"/>
                    </a:cubicBezTo>
                    <a:cubicBezTo>
                      <a:pt x="2925" y="933"/>
                      <a:pt x="2911" y="931"/>
                      <a:pt x="2907" y="933"/>
                    </a:cubicBezTo>
                    <a:cubicBezTo>
                      <a:pt x="2902" y="933"/>
                      <a:pt x="2911" y="945"/>
                      <a:pt x="2900" y="959"/>
                    </a:cubicBezTo>
                    <a:cubicBezTo>
                      <a:pt x="2888" y="971"/>
                      <a:pt x="2879" y="989"/>
                      <a:pt x="2879" y="1008"/>
                    </a:cubicBezTo>
                    <a:cubicBezTo>
                      <a:pt x="2879" y="1024"/>
                      <a:pt x="2886" y="1078"/>
                      <a:pt x="2890" y="1085"/>
                    </a:cubicBezTo>
                    <a:cubicBezTo>
                      <a:pt x="2897" y="1094"/>
                      <a:pt x="2893" y="1118"/>
                      <a:pt x="2897" y="1122"/>
                    </a:cubicBezTo>
                    <a:cubicBezTo>
                      <a:pt x="2902" y="1127"/>
                      <a:pt x="2900" y="1134"/>
                      <a:pt x="2904" y="1138"/>
                    </a:cubicBezTo>
                    <a:cubicBezTo>
                      <a:pt x="2907" y="1141"/>
                      <a:pt x="2918" y="1124"/>
                      <a:pt x="2925" y="1118"/>
                    </a:cubicBezTo>
                    <a:cubicBezTo>
                      <a:pt x="2935" y="1113"/>
                      <a:pt x="2930" y="1110"/>
                      <a:pt x="2937" y="1106"/>
                    </a:cubicBezTo>
                    <a:cubicBezTo>
                      <a:pt x="2942" y="1104"/>
                      <a:pt x="2939" y="1087"/>
                      <a:pt x="2942" y="1085"/>
                    </a:cubicBezTo>
                    <a:cubicBezTo>
                      <a:pt x="2942" y="1080"/>
                      <a:pt x="2953" y="1078"/>
                      <a:pt x="2955" y="1076"/>
                    </a:cubicBezTo>
                    <a:cubicBezTo>
                      <a:pt x="2958" y="1071"/>
                      <a:pt x="2967" y="1073"/>
                      <a:pt x="2972" y="1071"/>
                    </a:cubicBezTo>
                    <a:cubicBezTo>
                      <a:pt x="2976" y="1071"/>
                      <a:pt x="2972" y="1059"/>
                      <a:pt x="2969" y="1054"/>
                    </a:cubicBezTo>
                    <a:cubicBezTo>
                      <a:pt x="2967" y="1047"/>
                      <a:pt x="2983" y="1038"/>
                      <a:pt x="2990" y="1033"/>
                    </a:cubicBezTo>
                    <a:cubicBezTo>
                      <a:pt x="2997" y="1029"/>
                      <a:pt x="3007" y="1038"/>
                      <a:pt x="3016" y="1029"/>
                    </a:cubicBezTo>
                    <a:cubicBezTo>
                      <a:pt x="3023" y="1022"/>
                      <a:pt x="3014" y="1013"/>
                      <a:pt x="3011" y="1008"/>
                    </a:cubicBezTo>
                    <a:cubicBezTo>
                      <a:pt x="3009" y="1006"/>
                      <a:pt x="3021" y="985"/>
                      <a:pt x="3028" y="982"/>
                    </a:cubicBezTo>
                    <a:cubicBezTo>
                      <a:pt x="3032" y="980"/>
                      <a:pt x="3037" y="987"/>
                      <a:pt x="3044" y="982"/>
                    </a:cubicBezTo>
                    <a:cubicBezTo>
                      <a:pt x="3049" y="975"/>
                      <a:pt x="3037" y="966"/>
                      <a:pt x="3032" y="968"/>
                    </a:cubicBezTo>
                    <a:cubicBezTo>
                      <a:pt x="3028" y="968"/>
                      <a:pt x="3028" y="952"/>
                      <a:pt x="3037" y="942"/>
                    </a:cubicBezTo>
                    <a:cubicBezTo>
                      <a:pt x="3049" y="935"/>
                      <a:pt x="3044" y="933"/>
                      <a:pt x="3037" y="933"/>
                    </a:cubicBezTo>
                    <a:cubicBezTo>
                      <a:pt x="3030" y="931"/>
                      <a:pt x="3028" y="933"/>
                      <a:pt x="3023" y="933"/>
                    </a:cubicBezTo>
                    <a:cubicBezTo>
                      <a:pt x="3018" y="933"/>
                      <a:pt x="3011" y="922"/>
                      <a:pt x="3021" y="912"/>
                    </a:cubicBezTo>
                    <a:cubicBezTo>
                      <a:pt x="3028" y="901"/>
                      <a:pt x="3037" y="901"/>
                      <a:pt x="3039" y="891"/>
                    </a:cubicBezTo>
                    <a:cubicBezTo>
                      <a:pt x="3039" y="884"/>
                      <a:pt x="3051" y="870"/>
                      <a:pt x="3056" y="866"/>
                    </a:cubicBezTo>
                    <a:cubicBezTo>
                      <a:pt x="3058" y="861"/>
                      <a:pt x="3070" y="866"/>
                      <a:pt x="3074" y="866"/>
                    </a:cubicBezTo>
                    <a:cubicBezTo>
                      <a:pt x="3077" y="863"/>
                      <a:pt x="3077" y="873"/>
                      <a:pt x="3081" y="868"/>
                    </a:cubicBezTo>
                    <a:cubicBezTo>
                      <a:pt x="3086" y="863"/>
                      <a:pt x="3095" y="847"/>
                      <a:pt x="3102" y="847"/>
                    </a:cubicBezTo>
                    <a:cubicBezTo>
                      <a:pt x="3109" y="847"/>
                      <a:pt x="3104" y="859"/>
                      <a:pt x="3107" y="866"/>
                    </a:cubicBezTo>
                    <a:cubicBezTo>
                      <a:pt x="3109" y="873"/>
                      <a:pt x="3114" y="866"/>
                      <a:pt x="3128" y="856"/>
                    </a:cubicBezTo>
                    <a:cubicBezTo>
                      <a:pt x="3142" y="845"/>
                      <a:pt x="3172" y="847"/>
                      <a:pt x="3179" y="852"/>
                    </a:cubicBezTo>
                    <a:cubicBezTo>
                      <a:pt x="3188" y="856"/>
                      <a:pt x="3190" y="866"/>
                      <a:pt x="3195" y="866"/>
                    </a:cubicBezTo>
                    <a:cubicBezTo>
                      <a:pt x="3202" y="863"/>
                      <a:pt x="3197" y="854"/>
                      <a:pt x="3204" y="852"/>
                    </a:cubicBezTo>
                    <a:cubicBezTo>
                      <a:pt x="3211" y="849"/>
                      <a:pt x="3225" y="842"/>
                      <a:pt x="3235" y="835"/>
                    </a:cubicBezTo>
                    <a:cubicBezTo>
                      <a:pt x="3246" y="828"/>
                      <a:pt x="3242" y="833"/>
                      <a:pt x="3249" y="826"/>
                    </a:cubicBezTo>
                    <a:cubicBezTo>
                      <a:pt x="3253" y="819"/>
                      <a:pt x="3258" y="821"/>
                      <a:pt x="3260" y="819"/>
                    </a:cubicBezTo>
                    <a:cubicBezTo>
                      <a:pt x="3263" y="814"/>
                      <a:pt x="3277" y="807"/>
                      <a:pt x="3295" y="803"/>
                    </a:cubicBezTo>
                    <a:cubicBezTo>
                      <a:pt x="3316" y="798"/>
                      <a:pt x="3342" y="784"/>
                      <a:pt x="3339" y="779"/>
                    </a:cubicBezTo>
                    <a:cubicBezTo>
                      <a:pt x="3339" y="777"/>
                      <a:pt x="3349" y="775"/>
                      <a:pt x="3349" y="779"/>
                    </a:cubicBezTo>
                    <a:cubicBezTo>
                      <a:pt x="3349" y="782"/>
                      <a:pt x="3358" y="782"/>
                      <a:pt x="3367" y="784"/>
                    </a:cubicBezTo>
                    <a:cubicBezTo>
                      <a:pt x="3376" y="786"/>
                      <a:pt x="3381" y="789"/>
                      <a:pt x="3390" y="782"/>
                    </a:cubicBezTo>
                    <a:cubicBezTo>
                      <a:pt x="3400" y="772"/>
                      <a:pt x="3390" y="770"/>
                      <a:pt x="3390" y="763"/>
                    </a:cubicBezTo>
                    <a:cubicBezTo>
                      <a:pt x="3390" y="758"/>
                      <a:pt x="3376" y="751"/>
                      <a:pt x="3376" y="744"/>
                    </a:cubicBezTo>
                    <a:cubicBezTo>
                      <a:pt x="3379" y="737"/>
                      <a:pt x="3367" y="721"/>
                      <a:pt x="3362" y="723"/>
                    </a:cubicBezTo>
                    <a:cubicBezTo>
                      <a:pt x="3360" y="728"/>
                      <a:pt x="3351" y="721"/>
                      <a:pt x="3351" y="716"/>
                    </a:cubicBezTo>
                    <a:cubicBezTo>
                      <a:pt x="3351" y="711"/>
                      <a:pt x="3351" y="705"/>
                      <a:pt x="3344" y="709"/>
                    </a:cubicBezTo>
                    <a:cubicBezTo>
                      <a:pt x="3337" y="711"/>
                      <a:pt x="3328" y="709"/>
                      <a:pt x="3325" y="705"/>
                    </a:cubicBezTo>
                    <a:cubicBezTo>
                      <a:pt x="3325" y="700"/>
                      <a:pt x="3337" y="695"/>
                      <a:pt x="3346" y="698"/>
                    </a:cubicBezTo>
                    <a:cubicBezTo>
                      <a:pt x="3356" y="702"/>
                      <a:pt x="3353" y="707"/>
                      <a:pt x="3358" y="709"/>
                    </a:cubicBezTo>
                    <a:cubicBezTo>
                      <a:pt x="3362" y="711"/>
                      <a:pt x="3376" y="711"/>
                      <a:pt x="3383" y="707"/>
                    </a:cubicBezTo>
                    <a:cubicBezTo>
                      <a:pt x="3388" y="705"/>
                      <a:pt x="3407" y="698"/>
                      <a:pt x="3411" y="693"/>
                    </a:cubicBezTo>
                    <a:cubicBezTo>
                      <a:pt x="3414" y="688"/>
                      <a:pt x="3411" y="686"/>
                      <a:pt x="3416" y="681"/>
                    </a:cubicBezTo>
                    <a:cubicBezTo>
                      <a:pt x="3423" y="679"/>
                      <a:pt x="3418" y="672"/>
                      <a:pt x="3414" y="670"/>
                    </a:cubicBezTo>
                    <a:cubicBezTo>
                      <a:pt x="3407" y="667"/>
                      <a:pt x="3409" y="658"/>
                      <a:pt x="3414" y="658"/>
                    </a:cubicBezTo>
                    <a:cubicBezTo>
                      <a:pt x="3421" y="658"/>
                      <a:pt x="3418" y="653"/>
                      <a:pt x="3423" y="651"/>
                    </a:cubicBezTo>
                    <a:cubicBezTo>
                      <a:pt x="3425" y="651"/>
                      <a:pt x="3428" y="656"/>
                      <a:pt x="3435" y="651"/>
                    </a:cubicBezTo>
                    <a:cubicBezTo>
                      <a:pt x="3441" y="649"/>
                      <a:pt x="3435" y="656"/>
                      <a:pt x="3430" y="663"/>
                    </a:cubicBezTo>
                    <a:cubicBezTo>
                      <a:pt x="3428" y="670"/>
                      <a:pt x="3437" y="674"/>
                      <a:pt x="3439" y="677"/>
                    </a:cubicBezTo>
                    <a:cubicBezTo>
                      <a:pt x="3439" y="681"/>
                      <a:pt x="3453" y="681"/>
                      <a:pt x="3460" y="679"/>
                    </a:cubicBezTo>
                    <a:cubicBezTo>
                      <a:pt x="3467" y="674"/>
                      <a:pt x="3493" y="684"/>
                      <a:pt x="3493" y="688"/>
                    </a:cubicBezTo>
                    <a:cubicBezTo>
                      <a:pt x="3495" y="695"/>
                      <a:pt x="3500" y="702"/>
                      <a:pt x="3509" y="707"/>
                    </a:cubicBezTo>
                    <a:cubicBezTo>
                      <a:pt x="3518" y="711"/>
                      <a:pt x="3528" y="709"/>
                      <a:pt x="3530" y="714"/>
                    </a:cubicBezTo>
                    <a:cubicBezTo>
                      <a:pt x="3532" y="719"/>
                      <a:pt x="3535" y="721"/>
                      <a:pt x="3542" y="721"/>
                    </a:cubicBezTo>
                    <a:cubicBezTo>
                      <a:pt x="3546" y="719"/>
                      <a:pt x="3551" y="725"/>
                      <a:pt x="3553" y="721"/>
                    </a:cubicBezTo>
                    <a:cubicBezTo>
                      <a:pt x="3558" y="719"/>
                      <a:pt x="3560" y="723"/>
                      <a:pt x="3565" y="719"/>
                    </a:cubicBezTo>
                    <a:cubicBezTo>
                      <a:pt x="3572" y="714"/>
                      <a:pt x="3553" y="711"/>
                      <a:pt x="3556" y="707"/>
                    </a:cubicBezTo>
                    <a:cubicBezTo>
                      <a:pt x="3558" y="705"/>
                      <a:pt x="3562" y="711"/>
                      <a:pt x="3567" y="709"/>
                    </a:cubicBezTo>
                    <a:cubicBezTo>
                      <a:pt x="3572" y="709"/>
                      <a:pt x="3565" y="700"/>
                      <a:pt x="3569" y="700"/>
                    </a:cubicBezTo>
                    <a:cubicBezTo>
                      <a:pt x="3572" y="700"/>
                      <a:pt x="3569" y="679"/>
                      <a:pt x="3565" y="679"/>
                    </a:cubicBezTo>
                    <a:cubicBezTo>
                      <a:pt x="3562" y="677"/>
                      <a:pt x="3565" y="672"/>
                      <a:pt x="3572" y="677"/>
                    </a:cubicBezTo>
                    <a:cubicBezTo>
                      <a:pt x="3579" y="681"/>
                      <a:pt x="3590" y="681"/>
                      <a:pt x="3595" y="681"/>
                    </a:cubicBezTo>
                    <a:cubicBezTo>
                      <a:pt x="3602" y="681"/>
                      <a:pt x="3597" y="677"/>
                      <a:pt x="3590" y="674"/>
                    </a:cubicBezTo>
                    <a:cubicBezTo>
                      <a:pt x="3586" y="674"/>
                      <a:pt x="3593" y="670"/>
                      <a:pt x="3595" y="674"/>
                    </a:cubicBezTo>
                    <a:cubicBezTo>
                      <a:pt x="3600" y="677"/>
                      <a:pt x="3607" y="679"/>
                      <a:pt x="3607" y="674"/>
                    </a:cubicBezTo>
                    <a:cubicBezTo>
                      <a:pt x="3609" y="672"/>
                      <a:pt x="3611" y="663"/>
                      <a:pt x="3618" y="663"/>
                    </a:cubicBezTo>
                    <a:cubicBezTo>
                      <a:pt x="3625" y="663"/>
                      <a:pt x="3628" y="660"/>
                      <a:pt x="3621" y="658"/>
                    </a:cubicBezTo>
                    <a:close/>
                    <a:moveTo>
                      <a:pt x="1870" y="1071"/>
                    </a:moveTo>
                    <a:lnTo>
                      <a:pt x="1870" y="1071"/>
                    </a:lnTo>
                    <a:cubicBezTo>
                      <a:pt x="1853" y="1087"/>
                      <a:pt x="1816" y="1090"/>
                      <a:pt x="1816" y="1104"/>
                    </a:cubicBezTo>
                    <a:cubicBezTo>
                      <a:pt x="1816" y="1118"/>
                      <a:pt x="1772" y="1124"/>
                      <a:pt x="1770" y="1118"/>
                    </a:cubicBezTo>
                    <a:cubicBezTo>
                      <a:pt x="1765" y="1113"/>
                      <a:pt x="1802" y="1110"/>
                      <a:pt x="1809" y="1092"/>
                    </a:cubicBezTo>
                    <a:cubicBezTo>
                      <a:pt x="1818" y="1073"/>
                      <a:pt x="1851" y="1064"/>
                      <a:pt x="1867" y="1038"/>
                    </a:cubicBezTo>
                    <a:cubicBezTo>
                      <a:pt x="1876" y="1019"/>
                      <a:pt x="1886" y="994"/>
                      <a:pt x="1893" y="994"/>
                    </a:cubicBezTo>
                    <a:cubicBezTo>
                      <a:pt x="1900" y="996"/>
                      <a:pt x="1888" y="1054"/>
                      <a:pt x="1870" y="1071"/>
                    </a:cubicBezTo>
                    <a:close/>
                    <a:moveTo>
                      <a:pt x="1949" y="331"/>
                    </a:moveTo>
                    <a:lnTo>
                      <a:pt x="1949" y="331"/>
                    </a:lnTo>
                    <a:cubicBezTo>
                      <a:pt x="1946" y="336"/>
                      <a:pt x="1935" y="336"/>
                      <a:pt x="1937" y="341"/>
                    </a:cubicBezTo>
                    <a:cubicBezTo>
                      <a:pt x="1944" y="350"/>
                      <a:pt x="1974" y="345"/>
                      <a:pt x="1977" y="334"/>
                    </a:cubicBezTo>
                    <a:cubicBezTo>
                      <a:pt x="1977" y="324"/>
                      <a:pt x="1953" y="327"/>
                      <a:pt x="1949" y="331"/>
                    </a:cubicBezTo>
                    <a:close/>
                    <a:moveTo>
                      <a:pt x="639" y="42"/>
                    </a:moveTo>
                    <a:lnTo>
                      <a:pt x="639" y="42"/>
                    </a:lnTo>
                    <a:cubicBezTo>
                      <a:pt x="649" y="47"/>
                      <a:pt x="616" y="44"/>
                      <a:pt x="611" y="51"/>
                    </a:cubicBezTo>
                    <a:cubicBezTo>
                      <a:pt x="607" y="58"/>
                      <a:pt x="588" y="56"/>
                      <a:pt x="591" y="63"/>
                    </a:cubicBezTo>
                    <a:cubicBezTo>
                      <a:pt x="595" y="70"/>
                      <a:pt x="626" y="72"/>
                      <a:pt x="626" y="65"/>
                    </a:cubicBezTo>
                    <a:cubicBezTo>
                      <a:pt x="626" y="58"/>
                      <a:pt x="642" y="65"/>
                      <a:pt x="644" y="58"/>
                    </a:cubicBezTo>
                    <a:cubicBezTo>
                      <a:pt x="644" y="54"/>
                      <a:pt x="651" y="47"/>
                      <a:pt x="667" y="44"/>
                    </a:cubicBezTo>
                    <a:cubicBezTo>
                      <a:pt x="686" y="44"/>
                      <a:pt x="686" y="37"/>
                      <a:pt x="670" y="30"/>
                    </a:cubicBezTo>
                    <a:cubicBezTo>
                      <a:pt x="653" y="23"/>
                      <a:pt x="630" y="35"/>
                      <a:pt x="639" y="42"/>
                    </a:cubicBezTo>
                    <a:close/>
                    <a:moveTo>
                      <a:pt x="807" y="19"/>
                    </a:moveTo>
                    <a:lnTo>
                      <a:pt x="807" y="19"/>
                    </a:lnTo>
                    <a:cubicBezTo>
                      <a:pt x="821" y="19"/>
                      <a:pt x="816" y="9"/>
                      <a:pt x="828" y="12"/>
                    </a:cubicBezTo>
                    <a:cubicBezTo>
                      <a:pt x="837" y="12"/>
                      <a:pt x="851" y="12"/>
                      <a:pt x="846" y="5"/>
                    </a:cubicBezTo>
                    <a:cubicBezTo>
                      <a:pt x="839" y="0"/>
                      <a:pt x="804" y="2"/>
                      <a:pt x="807" y="7"/>
                    </a:cubicBezTo>
                    <a:cubicBezTo>
                      <a:pt x="811" y="12"/>
                      <a:pt x="779" y="9"/>
                      <a:pt x="779" y="12"/>
                    </a:cubicBezTo>
                    <a:cubicBezTo>
                      <a:pt x="779" y="16"/>
                      <a:pt x="790" y="19"/>
                      <a:pt x="807" y="19"/>
                    </a:cubicBezTo>
                    <a:close/>
                    <a:moveTo>
                      <a:pt x="809" y="54"/>
                    </a:moveTo>
                    <a:lnTo>
                      <a:pt x="809" y="54"/>
                    </a:lnTo>
                    <a:cubicBezTo>
                      <a:pt x="811" y="58"/>
                      <a:pt x="807" y="58"/>
                      <a:pt x="793" y="58"/>
                    </a:cubicBezTo>
                    <a:cubicBezTo>
                      <a:pt x="781" y="58"/>
                      <a:pt x="774" y="65"/>
                      <a:pt x="781" y="72"/>
                    </a:cubicBezTo>
                    <a:cubicBezTo>
                      <a:pt x="788" y="77"/>
                      <a:pt x="823" y="75"/>
                      <a:pt x="828" y="68"/>
                    </a:cubicBezTo>
                    <a:cubicBezTo>
                      <a:pt x="832" y="61"/>
                      <a:pt x="849" y="68"/>
                      <a:pt x="851" y="58"/>
                    </a:cubicBezTo>
                    <a:cubicBezTo>
                      <a:pt x="853" y="51"/>
                      <a:pt x="807" y="49"/>
                      <a:pt x="809" y="54"/>
                    </a:cubicBezTo>
                    <a:close/>
                    <a:moveTo>
                      <a:pt x="916" y="42"/>
                    </a:moveTo>
                    <a:lnTo>
                      <a:pt x="916" y="42"/>
                    </a:lnTo>
                    <a:cubicBezTo>
                      <a:pt x="921" y="35"/>
                      <a:pt x="909" y="35"/>
                      <a:pt x="907" y="30"/>
                    </a:cubicBezTo>
                    <a:cubicBezTo>
                      <a:pt x="907" y="26"/>
                      <a:pt x="872" y="23"/>
                      <a:pt x="872" y="30"/>
                    </a:cubicBezTo>
                    <a:cubicBezTo>
                      <a:pt x="874" y="35"/>
                      <a:pt x="849" y="42"/>
                      <a:pt x="856" y="49"/>
                    </a:cubicBezTo>
                    <a:cubicBezTo>
                      <a:pt x="872" y="61"/>
                      <a:pt x="911" y="47"/>
                      <a:pt x="916" y="42"/>
                    </a:cubicBezTo>
                    <a:close/>
                    <a:moveTo>
                      <a:pt x="723" y="380"/>
                    </a:moveTo>
                    <a:lnTo>
                      <a:pt x="723" y="380"/>
                    </a:lnTo>
                    <a:cubicBezTo>
                      <a:pt x="723" y="387"/>
                      <a:pt x="721" y="392"/>
                      <a:pt x="709" y="392"/>
                    </a:cubicBezTo>
                    <a:cubicBezTo>
                      <a:pt x="698" y="392"/>
                      <a:pt x="714" y="399"/>
                      <a:pt x="716" y="406"/>
                    </a:cubicBezTo>
                    <a:cubicBezTo>
                      <a:pt x="716" y="413"/>
                      <a:pt x="705" y="408"/>
                      <a:pt x="702" y="420"/>
                    </a:cubicBezTo>
                    <a:cubicBezTo>
                      <a:pt x="702" y="429"/>
                      <a:pt x="679" y="420"/>
                      <a:pt x="677" y="432"/>
                    </a:cubicBezTo>
                    <a:cubicBezTo>
                      <a:pt x="674" y="446"/>
                      <a:pt x="688" y="446"/>
                      <a:pt x="698" y="446"/>
                    </a:cubicBezTo>
                    <a:cubicBezTo>
                      <a:pt x="707" y="446"/>
                      <a:pt x="693" y="455"/>
                      <a:pt x="702" y="462"/>
                    </a:cubicBezTo>
                    <a:cubicBezTo>
                      <a:pt x="709" y="467"/>
                      <a:pt x="714" y="464"/>
                      <a:pt x="709" y="455"/>
                    </a:cubicBezTo>
                    <a:cubicBezTo>
                      <a:pt x="705" y="443"/>
                      <a:pt x="737" y="457"/>
                      <a:pt x="728" y="467"/>
                    </a:cubicBezTo>
                    <a:cubicBezTo>
                      <a:pt x="716" y="474"/>
                      <a:pt x="742" y="481"/>
                      <a:pt x="753" y="481"/>
                    </a:cubicBezTo>
                    <a:cubicBezTo>
                      <a:pt x="765" y="483"/>
                      <a:pt x="807" y="492"/>
                      <a:pt x="809" y="481"/>
                    </a:cubicBezTo>
                    <a:cubicBezTo>
                      <a:pt x="809" y="476"/>
                      <a:pt x="793" y="469"/>
                      <a:pt x="779" y="455"/>
                    </a:cubicBezTo>
                    <a:cubicBezTo>
                      <a:pt x="767" y="441"/>
                      <a:pt x="758" y="420"/>
                      <a:pt x="772" y="408"/>
                    </a:cubicBezTo>
                    <a:cubicBezTo>
                      <a:pt x="788" y="399"/>
                      <a:pt x="774" y="396"/>
                      <a:pt x="790" y="385"/>
                    </a:cubicBezTo>
                    <a:cubicBezTo>
                      <a:pt x="804" y="373"/>
                      <a:pt x="795" y="364"/>
                      <a:pt x="809" y="364"/>
                    </a:cubicBezTo>
                    <a:cubicBezTo>
                      <a:pt x="821" y="362"/>
                      <a:pt x="807" y="350"/>
                      <a:pt x="818" y="348"/>
                    </a:cubicBezTo>
                    <a:cubicBezTo>
                      <a:pt x="832" y="345"/>
                      <a:pt x="835" y="334"/>
                      <a:pt x="832" y="327"/>
                    </a:cubicBezTo>
                    <a:cubicBezTo>
                      <a:pt x="830" y="322"/>
                      <a:pt x="846" y="329"/>
                      <a:pt x="853" y="320"/>
                    </a:cubicBezTo>
                    <a:cubicBezTo>
                      <a:pt x="860" y="313"/>
                      <a:pt x="877" y="317"/>
                      <a:pt x="881" y="308"/>
                    </a:cubicBezTo>
                    <a:cubicBezTo>
                      <a:pt x="886" y="296"/>
                      <a:pt x="958" y="273"/>
                      <a:pt x="1000" y="264"/>
                    </a:cubicBezTo>
                    <a:cubicBezTo>
                      <a:pt x="1039" y="254"/>
                      <a:pt x="1067" y="236"/>
                      <a:pt x="1053" y="224"/>
                    </a:cubicBezTo>
                    <a:cubicBezTo>
                      <a:pt x="1039" y="215"/>
                      <a:pt x="997" y="229"/>
                      <a:pt x="988" y="238"/>
                    </a:cubicBezTo>
                    <a:cubicBezTo>
                      <a:pt x="979" y="245"/>
                      <a:pt x="965" y="240"/>
                      <a:pt x="953" y="245"/>
                    </a:cubicBezTo>
                    <a:cubicBezTo>
                      <a:pt x="944" y="252"/>
                      <a:pt x="923" y="257"/>
                      <a:pt x="911" y="250"/>
                    </a:cubicBezTo>
                    <a:cubicBezTo>
                      <a:pt x="902" y="243"/>
                      <a:pt x="888" y="257"/>
                      <a:pt x="881" y="257"/>
                    </a:cubicBezTo>
                    <a:cubicBezTo>
                      <a:pt x="872" y="257"/>
                      <a:pt x="863" y="266"/>
                      <a:pt x="853" y="264"/>
                    </a:cubicBezTo>
                    <a:cubicBezTo>
                      <a:pt x="846" y="264"/>
                      <a:pt x="828" y="271"/>
                      <a:pt x="825" y="278"/>
                    </a:cubicBezTo>
                    <a:cubicBezTo>
                      <a:pt x="825" y="282"/>
                      <a:pt x="809" y="280"/>
                      <a:pt x="809" y="287"/>
                    </a:cubicBezTo>
                    <a:cubicBezTo>
                      <a:pt x="809" y="294"/>
                      <a:pt x="797" y="299"/>
                      <a:pt x="793" y="294"/>
                    </a:cubicBezTo>
                    <a:cubicBezTo>
                      <a:pt x="786" y="287"/>
                      <a:pt x="779" y="299"/>
                      <a:pt x="786" y="308"/>
                    </a:cubicBezTo>
                    <a:cubicBezTo>
                      <a:pt x="795" y="315"/>
                      <a:pt x="770" y="317"/>
                      <a:pt x="774" y="322"/>
                    </a:cubicBezTo>
                    <a:cubicBezTo>
                      <a:pt x="779" y="327"/>
                      <a:pt x="765" y="329"/>
                      <a:pt x="770" y="336"/>
                    </a:cubicBezTo>
                    <a:cubicBezTo>
                      <a:pt x="772" y="341"/>
                      <a:pt x="760" y="343"/>
                      <a:pt x="751" y="345"/>
                    </a:cubicBezTo>
                    <a:cubicBezTo>
                      <a:pt x="742" y="345"/>
                      <a:pt x="737" y="359"/>
                      <a:pt x="749" y="359"/>
                    </a:cubicBezTo>
                    <a:cubicBezTo>
                      <a:pt x="760" y="359"/>
                      <a:pt x="742" y="362"/>
                      <a:pt x="742" y="371"/>
                    </a:cubicBezTo>
                    <a:cubicBezTo>
                      <a:pt x="744" y="380"/>
                      <a:pt x="723" y="376"/>
                      <a:pt x="723" y="380"/>
                    </a:cubicBezTo>
                    <a:close/>
                    <a:moveTo>
                      <a:pt x="728" y="61"/>
                    </a:moveTo>
                    <a:lnTo>
                      <a:pt x="728" y="61"/>
                    </a:lnTo>
                    <a:cubicBezTo>
                      <a:pt x="728" y="51"/>
                      <a:pt x="695" y="63"/>
                      <a:pt x="702" y="65"/>
                    </a:cubicBezTo>
                    <a:cubicBezTo>
                      <a:pt x="707" y="68"/>
                      <a:pt x="728" y="72"/>
                      <a:pt x="728" y="61"/>
                    </a:cubicBezTo>
                    <a:close/>
                    <a:moveTo>
                      <a:pt x="816" y="30"/>
                    </a:moveTo>
                    <a:lnTo>
                      <a:pt x="816" y="30"/>
                    </a:lnTo>
                    <a:cubicBezTo>
                      <a:pt x="818" y="19"/>
                      <a:pt x="797" y="28"/>
                      <a:pt x="781" y="21"/>
                    </a:cubicBezTo>
                    <a:cubicBezTo>
                      <a:pt x="765" y="14"/>
                      <a:pt x="756" y="16"/>
                      <a:pt x="765" y="26"/>
                    </a:cubicBezTo>
                    <a:cubicBezTo>
                      <a:pt x="770" y="30"/>
                      <a:pt x="737" y="33"/>
                      <a:pt x="744" y="37"/>
                    </a:cubicBezTo>
                    <a:cubicBezTo>
                      <a:pt x="756" y="51"/>
                      <a:pt x="816" y="44"/>
                      <a:pt x="816" y="3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7" name="Freeform 528">
                <a:extLst>
                  <a:ext uri="{FF2B5EF4-FFF2-40B4-BE49-F238E27FC236}">
                    <a16:creationId xmlns:a16="http://schemas.microsoft.com/office/drawing/2014/main" id="{D93C4706-7AAF-AEA6-2D12-CE62CE09A0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9" y="957"/>
                <a:ext cx="2180" cy="840"/>
              </a:xfrm>
              <a:custGeom>
                <a:avLst/>
                <a:gdLst>
                  <a:gd name="T0" fmla="*/ 1532 w 3628"/>
                  <a:gd name="T1" fmla="*/ 21 h 1395"/>
                  <a:gd name="T2" fmla="*/ 1663 w 3628"/>
                  <a:gd name="T3" fmla="*/ 135 h 1395"/>
                  <a:gd name="T4" fmla="*/ 1267 w 3628"/>
                  <a:gd name="T5" fmla="*/ 399 h 1395"/>
                  <a:gd name="T6" fmla="*/ 1549 w 3628"/>
                  <a:gd name="T7" fmla="*/ 68 h 1395"/>
                  <a:gd name="T8" fmla="*/ 2488 w 3628"/>
                  <a:gd name="T9" fmla="*/ 303 h 1395"/>
                  <a:gd name="T10" fmla="*/ 2569 w 3628"/>
                  <a:gd name="T11" fmla="*/ 343 h 1395"/>
                  <a:gd name="T12" fmla="*/ 1679 w 3628"/>
                  <a:gd name="T13" fmla="*/ 173 h 1395"/>
                  <a:gd name="T14" fmla="*/ 614 w 3628"/>
                  <a:gd name="T15" fmla="*/ 551 h 1395"/>
                  <a:gd name="T16" fmla="*/ 2618 w 3628"/>
                  <a:gd name="T17" fmla="*/ 1271 h 1395"/>
                  <a:gd name="T18" fmla="*/ 3516 w 3628"/>
                  <a:gd name="T19" fmla="*/ 639 h 1395"/>
                  <a:gd name="T20" fmla="*/ 3163 w 3628"/>
                  <a:gd name="T21" fmla="*/ 530 h 1395"/>
                  <a:gd name="T22" fmla="*/ 2769 w 3628"/>
                  <a:gd name="T23" fmla="*/ 457 h 1395"/>
                  <a:gd name="T24" fmla="*/ 2525 w 3628"/>
                  <a:gd name="T25" fmla="*/ 427 h 1395"/>
                  <a:gd name="T26" fmla="*/ 2314 w 3628"/>
                  <a:gd name="T27" fmla="*/ 450 h 1395"/>
                  <a:gd name="T28" fmla="*/ 2177 w 3628"/>
                  <a:gd name="T29" fmla="*/ 392 h 1395"/>
                  <a:gd name="T30" fmla="*/ 1879 w 3628"/>
                  <a:gd name="T31" fmla="*/ 373 h 1395"/>
                  <a:gd name="T32" fmla="*/ 1963 w 3628"/>
                  <a:gd name="T33" fmla="*/ 254 h 1395"/>
                  <a:gd name="T34" fmla="*/ 1744 w 3628"/>
                  <a:gd name="T35" fmla="*/ 191 h 1395"/>
                  <a:gd name="T36" fmla="*/ 1567 w 3628"/>
                  <a:gd name="T37" fmla="*/ 271 h 1395"/>
                  <a:gd name="T38" fmla="*/ 1437 w 3628"/>
                  <a:gd name="T39" fmla="*/ 357 h 1395"/>
                  <a:gd name="T40" fmla="*/ 1237 w 3628"/>
                  <a:gd name="T41" fmla="*/ 432 h 1395"/>
                  <a:gd name="T42" fmla="*/ 1160 w 3628"/>
                  <a:gd name="T43" fmla="*/ 544 h 1395"/>
                  <a:gd name="T44" fmla="*/ 1132 w 3628"/>
                  <a:gd name="T45" fmla="*/ 644 h 1395"/>
                  <a:gd name="T46" fmla="*/ 1156 w 3628"/>
                  <a:gd name="T47" fmla="*/ 565 h 1395"/>
                  <a:gd name="T48" fmla="*/ 1018 w 3628"/>
                  <a:gd name="T49" fmla="*/ 506 h 1395"/>
                  <a:gd name="T50" fmla="*/ 884 w 3628"/>
                  <a:gd name="T51" fmla="*/ 546 h 1395"/>
                  <a:gd name="T52" fmla="*/ 646 w 3628"/>
                  <a:gd name="T53" fmla="*/ 579 h 1395"/>
                  <a:gd name="T54" fmla="*/ 528 w 3628"/>
                  <a:gd name="T55" fmla="*/ 632 h 1395"/>
                  <a:gd name="T56" fmla="*/ 386 w 3628"/>
                  <a:gd name="T57" fmla="*/ 725 h 1395"/>
                  <a:gd name="T58" fmla="*/ 458 w 3628"/>
                  <a:gd name="T59" fmla="*/ 623 h 1395"/>
                  <a:gd name="T60" fmla="*/ 230 w 3628"/>
                  <a:gd name="T61" fmla="*/ 520 h 1395"/>
                  <a:gd name="T62" fmla="*/ 230 w 3628"/>
                  <a:gd name="T63" fmla="*/ 719 h 1395"/>
                  <a:gd name="T64" fmla="*/ 170 w 3628"/>
                  <a:gd name="T65" fmla="*/ 919 h 1395"/>
                  <a:gd name="T66" fmla="*/ 246 w 3628"/>
                  <a:gd name="T67" fmla="*/ 1064 h 1395"/>
                  <a:gd name="T68" fmla="*/ 419 w 3628"/>
                  <a:gd name="T69" fmla="*/ 1167 h 1395"/>
                  <a:gd name="T70" fmla="*/ 379 w 3628"/>
                  <a:gd name="T71" fmla="*/ 1302 h 1395"/>
                  <a:gd name="T72" fmla="*/ 579 w 3628"/>
                  <a:gd name="T73" fmla="*/ 1314 h 1395"/>
                  <a:gd name="T74" fmla="*/ 619 w 3628"/>
                  <a:gd name="T75" fmla="*/ 1150 h 1395"/>
                  <a:gd name="T76" fmla="*/ 858 w 3628"/>
                  <a:gd name="T77" fmla="*/ 1145 h 1395"/>
                  <a:gd name="T78" fmla="*/ 1014 w 3628"/>
                  <a:gd name="T79" fmla="*/ 1022 h 1395"/>
                  <a:gd name="T80" fmla="*/ 1223 w 3628"/>
                  <a:gd name="T81" fmla="*/ 1038 h 1395"/>
                  <a:gd name="T82" fmla="*/ 1465 w 3628"/>
                  <a:gd name="T83" fmla="*/ 1176 h 1395"/>
                  <a:gd name="T84" fmla="*/ 1667 w 3628"/>
                  <a:gd name="T85" fmla="*/ 1101 h 1395"/>
                  <a:gd name="T86" fmla="*/ 1949 w 3628"/>
                  <a:gd name="T87" fmla="*/ 1176 h 1395"/>
                  <a:gd name="T88" fmla="*/ 2204 w 3628"/>
                  <a:gd name="T89" fmla="*/ 1066 h 1395"/>
                  <a:gd name="T90" fmla="*/ 2414 w 3628"/>
                  <a:gd name="T91" fmla="*/ 1262 h 1395"/>
                  <a:gd name="T92" fmla="*/ 2560 w 3628"/>
                  <a:gd name="T93" fmla="*/ 1127 h 1395"/>
                  <a:gd name="T94" fmla="*/ 2451 w 3628"/>
                  <a:gd name="T95" fmla="*/ 1029 h 1395"/>
                  <a:gd name="T96" fmla="*/ 2797 w 3628"/>
                  <a:gd name="T97" fmla="*/ 887 h 1395"/>
                  <a:gd name="T98" fmla="*/ 2981 w 3628"/>
                  <a:gd name="T99" fmla="*/ 830 h 1395"/>
                  <a:gd name="T100" fmla="*/ 2900 w 3628"/>
                  <a:gd name="T101" fmla="*/ 959 h 1395"/>
                  <a:gd name="T102" fmla="*/ 3032 w 3628"/>
                  <a:gd name="T103" fmla="*/ 968 h 1395"/>
                  <a:gd name="T104" fmla="*/ 3249 w 3628"/>
                  <a:gd name="T105" fmla="*/ 826 h 1395"/>
                  <a:gd name="T106" fmla="*/ 3411 w 3628"/>
                  <a:gd name="T107" fmla="*/ 693 h 1395"/>
                  <a:gd name="T108" fmla="*/ 3567 w 3628"/>
                  <a:gd name="T109" fmla="*/ 709 h 1395"/>
                  <a:gd name="T110" fmla="*/ 1867 w 3628"/>
                  <a:gd name="T111" fmla="*/ 1038 h 1395"/>
                  <a:gd name="T112" fmla="*/ 667 w 3628"/>
                  <a:gd name="T113" fmla="*/ 44 h 1395"/>
                  <a:gd name="T114" fmla="*/ 828 w 3628"/>
                  <a:gd name="T115" fmla="*/ 68 h 1395"/>
                  <a:gd name="T116" fmla="*/ 677 w 3628"/>
                  <a:gd name="T117" fmla="*/ 432 h 1395"/>
                  <a:gd name="T118" fmla="*/ 1053 w 3628"/>
                  <a:gd name="T119" fmla="*/ 224 h 1395"/>
                  <a:gd name="T120" fmla="*/ 723 w 3628"/>
                  <a:gd name="T121" fmla="*/ 38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8" h="1395">
                    <a:moveTo>
                      <a:pt x="53" y="1008"/>
                    </a:moveTo>
                    <a:lnTo>
                      <a:pt x="53" y="1008"/>
                    </a:lnTo>
                    <a:cubicBezTo>
                      <a:pt x="51" y="1010"/>
                      <a:pt x="44" y="1008"/>
                      <a:pt x="42" y="1003"/>
                    </a:cubicBezTo>
                    <a:cubicBezTo>
                      <a:pt x="39" y="1001"/>
                      <a:pt x="35" y="1003"/>
                      <a:pt x="28" y="1003"/>
                    </a:cubicBezTo>
                    <a:cubicBezTo>
                      <a:pt x="30" y="1003"/>
                      <a:pt x="30" y="1006"/>
                      <a:pt x="32" y="1006"/>
                    </a:cubicBezTo>
                    <a:cubicBezTo>
                      <a:pt x="35" y="1010"/>
                      <a:pt x="21" y="1013"/>
                      <a:pt x="25" y="1017"/>
                    </a:cubicBezTo>
                    <a:cubicBezTo>
                      <a:pt x="30" y="1024"/>
                      <a:pt x="14" y="1024"/>
                      <a:pt x="14" y="1017"/>
                    </a:cubicBezTo>
                    <a:cubicBezTo>
                      <a:pt x="14" y="1010"/>
                      <a:pt x="0" y="1015"/>
                      <a:pt x="0" y="1019"/>
                    </a:cubicBezTo>
                    <a:lnTo>
                      <a:pt x="0" y="1024"/>
                    </a:lnTo>
                    <a:cubicBezTo>
                      <a:pt x="2" y="1024"/>
                      <a:pt x="9" y="1026"/>
                      <a:pt x="9" y="1026"/>
                    </a:cubicBezTo>
                    <a:cubicBezTo>
                      <a:pt x="14" y="1029"/>
                      <a:pt x="51" y="1033"/>
                      <a:pt x="65" y="1029"/>
                    </a:cubicBezTo>
                    <a:lnTo>
                      <a:pt x="65" y="1015"/>
                    </a:lnTo>
                    <a:cubicBezTo>
                      <a:pt x="65" y="1013"/>
                      <a:pt x="58" y="1008"/>
                      <a:pt x="53" y="1008"/>
                    </a:cubicBezTo>
                    <a:lnTo>
                      <a:pt x="53" y="1008"/>
                    </a:lnTo>
                    <a:close/>
                    <a:moveTo>
                      <a:pt x="1532" y="21"/>
                    </a:moveTo>
                    <a:lnTo>
                      <a:pt x="1532" y="21"/>
                    </a:lnTo>
                    <a:cubicBezTo>
                      <a:pt x="1535" y="12"/>
                      <a:pt x="1493" y="16"/>
                      <a:pt x="1505" y="26"/>
                    </a:cubicBezTo>
                    <a:cubicBezTo>
                      <a:pt x="1507" y="28"/>
                      <a:pt x="1530" y="30"/>
                      <a:pt x="1532" y="21"/>
                    </a:cubicBezTo>
                    <a:lnTo>
                      <a:pt x="1532" y="21"/>
                    </a:lnTo>
                    <a:close/>
                    <a:moveTo>
                      <a:pt x="963" y="37"/>
                    </a:moveTo>
                    <a:lnTo>
                      <a:pt x="963" y="37"/>
                    </a:lnTo>
                    <a:cubicBezTo>
                      <a:pt x="986" y="35"/>
                      <a:pt x="986" y="23"/>
                      <a:pt x="974" y="21"/>
                    </a:cubicBezTo>
                    <a:cubicBezTo>
                      <a:pt x="960" y="19"/>
                      <a:pt x="958" y="28"/>
                      <a:pt x="953" y="28"/>
                    </a:cubicBezTo>
                    <a:cubicBezTo>
                      <a:pt x="946" y="26"/>
                      <a:pt x="923" y="30"/>
                      <a:pt x="928" y="37"/>
                    </a:cubicBezTo>
                    <a:cubicBezTo>
                      <a:pt x="932" y="42"/>
                      <a:pt x="951" y="40"/>
                      <a:pt x="963" y="37"/>
                    </a:cubicBezTo>
                    <a:lnTo>
                      <a:pt x="963" y="37"/>
                    </a:lnTo>
                    <a:close/>
                    <a:moveTo>
                      <a:pt x="1581" y="84"/>
                    </a:moveTo>
                    <a:lnTo>
                      <a:pt x="1581" y="84"/>
                    </a:lnTo>
                    <a:cubicBezTo>
                      <a:pt x="1581" y="91"/>
                      <a:pt x="1560" y="98"/>
                      <a:pt x="1567" y="103"/>
                    </a:cubicBezTo>
                    <a:cubicBezTo>
                      <a:pt x="1572" y="107"/>
                      <a:pt x="1577" y="107"/>
                      <a:pt x="1584" y="107"/>
                    </a:cubicBezTo>
                    <a:cubicBezTo>
                      <a:pt x="1588" y="110"/>
                      <a:pt x="1593" y="124"/>
                      <a:pt x="1602" y="121"/>
                    </a:cubicBezTo>
                    <a:cubicBezTo>
                      <a:pt x="1614" y="119"/>
                      <a:pt x="1646" y="135"/>
                      <a:pt x="1663" y="135"/>
                    </a:cubicBezTo>
                    <a:cubicBezTo>
                      <a:pt x="1681" y="135"/>
                      <a:pt x="1683" y="119"/>
                      <a:pt x="1679" y="119"/>
                    </a:cubicBezTo>
                    <a:cubicBezTo>
                      <a:pt x="1672" y="119"/>
                      <a:pt x="1676" y="110"/>
                      <a:pt x="1688" y="96"/>
                    </a:cubicBezTo>
                    <a:cubicBezTo>
                      <a:pt x="1697" y="82"/>
                      <a:pt x="1656" y="70"/>
                      <a:pt x="1656" y="82"/>
                    </a:cubicBezTo>
                    <a:cubicBezTo>
                      <a:pt x="1656" y="93"/>
                      <a:pt x="1644" y="79"/>
                      <a:pt x="1639" y="72"/>
                    </a:cubicBezTo>
                    <a:cubicBezTo>
                      <a:pt x="1637" y="65"/>
                      <a:pt x="1581" y="77"/>
                      <a:pt x="1581" y="84"/>
                    </a:cubicBezTo>
                    <a:lnTo>
                      <a:pt x="1581" y="84"/>
                    </a:lnTo>
                    <a:close/>
                    <a:moveTo>
                      <a:pt x="1084" y="390"/>
                    </a:moveTo>
                    <a:lnTo>
                      <a:pt x="1084" y="390"/>
                    </a:lnTo>
                    <a:cubicBezTo>
                      <a:pt x="1093" y="390"/>
                      <a:pt x="1114" y="385"/>
                      <a:pt x="1116" y="380"/>
                    </a:cubicBezTo>
                    <a:cubicBezTo>
                      <a:pt x="1118" y="376"/>
                      <a:pt x="1107" y="371"/>
                      <a:pt x="1093" y="371"/>
                    </a:cubicBezTo>
                    <a:cubicBezTo>
                      <a:pt x="1079" y="371"/>
                      <a:pt x="1077" y="387"/>
                      <a:pt x="1084" y="390"/>
                    </a:cubicBezTo>
                    <a:lnTo>
                      <a:pt x="1084" y="390"/>
                    </a:lnTo>
                    <a:close/>
                    <a:moveTo>
                      <a:pt x="1267" y="399"/>
                    </a:moveTo>
                    <a:lnTo>
                      <a:pt x="1267" y="399"/>
                    </a:lnTo>
                    <a:cubicBezTo>
                      <a:pt x="1277" y="404"/>
                      <a:pt x="1286" y="401"/>
                      <a:pt x="1284" y="392"/>
                    </a:cubicBezTo>
                    <a:cubicBezTo>
                      <a:pt x="1281" y="380"/>
                      <a:pt x="1260" y="394"/>
                      <a:pt x="1267" y="399"/>
                    </a:cubicBezTo>
                    <a:lnTo>
                      <a:pt x="1267" y="399"/>
                    </a:lnTo>
                    <a:close/>
                    <a:moveTo>
                      <a:pt x="1549" y="68"/>
                    </a:moveTo>
                    <a:lnTo>
                      <a:pt x="1549" y="68"/>
                    </a:lnTo>
                    <a:cubicBezTo>
                      <a:pt x="1560" y="72"/>
                      <a:pt x="1556" y="75"/>
                      <a:pt x="1544" y="75"/>
                    </a:cubicBezTo>
                    <a:cubicBezTo>
                      <a:pt x="1530" y="75"/>
                      <a:pt x="1518" y="79"/>
                      <a:pt x="1528" y="82"/>
                    </a:cubicBezTo>
                    <a:cubicBezTo>
                      <a:pt x="1535" y="84"/>
                      <a:pt x="1532" y="91"/>
                      <a:pt x="1546" y="96"/>
                    </a:cubicBezTo>
                    <a:cubicBezTo>
                      <a:pt x="1560" y="98"/>
                      <a:pt x="1572" y="89"/>
                      <a:pt x="1572" y="79"/>
                    </a:cubicBezTo>
                    <a:cubicBezTo>
                      <a:pt x="1570" y="72"/>
                      <a:pt x="1618" y="65"/>
                      <a:pt x="1630" y="63"/>
                    </a:cubicBezTo>
                    <a:cubicBezTo>
                      <a:pt x="1642" y="58"/>
                      <a:pt x="1623" y="47"/>
                      <a:pt x="1635" y="44"/>
                    </a:cubicBezTo>
                    <a:cubicBezTo>
                      <a:pt x="1649" y="44"/>
                      <a:pt x="1644" y="37"/>
                      <a:pt x="1628" y="35"/>
                    </a:cubicBezTo>
                    <a:cubicBezTo>
                      <a:pt x="1609" y="33"/>
                      <a:pt x="1616" y="19"/>
                      <a:pt x="1611" y="12"/>
                    </a:cubicBezTo>
                    <a:cubicBezTo>
                      <a:pt x="1607" y="7"/>
                      <a:pt x="1602" y="19"/>
                      <a:pt x="1581" y="23"/>
                    </a:cubicBezTo>
                    <a:cubicBezTo>
                      <a:pt x="1558" y="28"/>
                      <a:pt x="1549" y="33"/>
                      <a:pt x="1556" y="37"/>
                    </a:cubicBezTo>
                    <a:cubicBezTo>
                      <a:pt x="1565" y="42"/>
                      <a:pt x="1556" y="54"/>
                      <a:pt x="1546" y="51"/>
                    </a:cubicBezTo>
                    <a:cubicBezTo>
                      <a:pt x="1537" y="51"/>
                      <a:pt x="1537" y="61"/>
                      <a:pt x="1549" y="68"/>
                    </a:cubicBezTo>
                    <a:lnTo>
                      <a:pt x="1549" y="68"/>
                    </a:lnTo>
                    <a:close/>
                    <a:moveTo>
                      <a:pt x="2488" y="303"/>
                    </a:moveTo>
                    <a:lnTo>
                      <a:pt x="2488" y="303"/>
                    </a:lnTo>
                    <a:cubicBezTo>
                      <a:pt x="2497" y="308"/>
                      <a:pt x="2500" y="313"/>
                      <a:pt x="2504" y="317"/>
                    </a:cubicBezTo>
                    <a:cubicBezTo>
                      <a:pt x="2511" y="322"/>
                      <a:pt x="2530" y="315"/>
                      <a:pt x="2537" y="313"/>
                    </a:cubicBezTo>
                    <a:cubicBezTo>
                      <a:pt x="2544" y="310"/>
                      <a:pt x="2544" y="324"/>
                      <a:pt x="2558" y="315"/>
                    </a:cubicBezTo>
                    <a:cubicBezTo>
                      <a:pt x="2569" y="308"/>
                      <a:pt x="2581" y="313"/>
                      <a:pt x="2595" y="313"/>
                    </a:cubicBezTo>
                    <a:cubicBezTo>
                      <a:pt x="2609" y="313"/>
                      <a:pt x="2593" y="294"/>
                      <a:pt x="2593" y="287"/>
                    </a:cubicBezTo>
                    <a:cubicBezTo>
                      <a:pt x="2593" y="280"/>
                      <a:pt x="2609" y="285"/>
                      <a:pt x="2604" y="292"/>
                    </a:cubicBezTo>
                    <a:cubicBezTo>
                      <a:pt x="2600" y="296"/>
                      <a:pt x="2611" y="313"/>
                      <a:pt x="2632" y="310"/>
                    </a:cubicBezTo>
                    <a:cubicBezTo>
                      <a:pt x="2651" y="310"/>
                      <a:pt x="2637" y="296"/>
                      <a:pt x="2646" y="292"/>
                    </a:cubicBezTo>
                    <a:cubicBezTo>
                      <a:pt x="2658" y="287"/>
                      <a:pt x="2656" y="282"/>
                      <a:pt x="2642" y="273"/>
                    </a:cubicBezTo>
                    <a:cubicBezTo>
                      <a:pt x="2628" y="266"/>
                      <a:pt x="2607" y="271"/>
                      <a:pt x="2595" y="266"/>
                    </a:cubicBezTo>
                    <a:cubicBezTo>
                      <a:pt x="2581" y="259"/>
                      <a:pt x="2565" y="259"/>
                      <a:pt x="2565" y="273"/>
                    </a:cubicBezTo>
                    <a:cubicBezTo>
                      <a:pt x="2565" y="287"/>
                      <a:pt x="2537" y="257"/>
                      <a:pt x="2525" y="254"/>
                    </a:cubicBezTo>
                    <a:cubicBezTo>
                      <a:pt x="2511" y="250"/>
                      <a:pt x="2467" y="292"/>
                      <a:pt x="2488" y="303"/>
                    </a:cubicBezTo>
                    <a:lnTo>
                      <a:pt x="2488" y="303"/>
                    </a:lnTo>
                    <a:close/>
                    <a:moveTo>
                      <a:pt x="2679" y="303"/>
                    </a:moveTo>
                    <a:lnTo>
                      <a:pt x="2679" y="303"/>
                    </a:lnTo>
                    <a:cubicBezTo>
                      <a:pt x="2693" y="303"/>
                      <a:pt x="2702" y="317"/>
                      <a:pt x="2730" y="320"/>
                    </a:cubicBezTo>
                    <a:cubicBezTo>
                      <a:pt x="2760" y="322"/>
                      <a:pt x="2781" y="317"/>
                      <a:pt x="2781" y="310"/>
                    </a:cubicBezTo>
                    <a:cubicBezTo>
                      <a:pt x="2781" y="303"/>
                      <a:pt x="2755" y="294"/>
                      <a:pt x="2746" y="299"/>
                    </a:cubicBezTo>
                    <a:cubicBezTo>
                      <a:pt x="2739" y="303"/>
                      <a:pt x="2732" y="292"/>
                      <a:pt x="2723" y="294"/>
                    </a:cubicBezTo>
                    <a:cubicBezTo>
                      <a:pt x="2711" y="296"/>
                      <a:pt x="2697" y="296"/>
                      <a:pt x="2693" y="287"/>
                    </a:cubicBezTo>
                    <a:cubicBezTo>
                      <a:pt x="2688" y="280"/>
                      <a:pt x="2672" y="301"/>
                      <a:pt x="2679" y="303"/>
                    </a:cubicBezTo>
                    <a:lnTo>
                      <a:pt x="2679" y="303"/>
                    </a:lnTo>
                    <a:close/>
                    <a:moveTo>
                      <a:pt x="2621" y="383"/>
                    </a:moveTo>
                    <a:lnTo>
                      <a:pt x="2621" y="383"/>
                    </a:lnTo>
                    <a:cubicBezTo>
                      <a:pt x="2630" y="380"/>
                      <a:pt x="2611" y="359"/>
                      <a:pt x="2593" y="357"/>
                    </a:cubicBezTo>
                    <a:cubicBezTo>
                      <a:pt x="2572" y="355"/>
                      <a:pt x="2556" y="371"/>
                      <a:pt x="2558" y="373"/>
                    </a:cubicBezTo>
                    <a:cubicBezTo>
                      <a:pt x="2562" y="383"/>
                      <a:pt x="2609" y="387"/>
                      <a:pt x="2621" y="383"/>
                    </a:cubicBezTo>
                    <a:lnTo>
                      <a:pt x="2621" y="383"/>
                    </a:lnTo>
                    <a:close/>
                    <a:moveTo>
                      <a:pt x="2569" y="343"/>
                    </a:moveTo>
                    <a:lnTo>
                      <a:pt x="2569" y="343"/>
                    </a:lnTo>
                    <a:cubicBezTo>
                      <a:pt x="2569" y="334"/>
                      <a:pt x="2535" y="345"/>
                      <a:pt x="2549" y="350"/>
                    </a:cubicBezTo>
                    <a:cubicBezTo>
                      <a:pt x="2558" y="352"/>
                      <a:pt x="2569" y="352"/>
                      <a:pt x="2569" y="343"/>
                    </a:cubicBezTo>
                    <a:lnTo>
                      <a:pt x="2569" y="343"/>
                    </a:lnTo>
                    <a:close/>
                    <a:moveTo>
                      <a:pt x="1679" y="173"/>
                    </a:moveTo>
                    <a:lnTo>
                      <a:pt x="1679" y="173"/>
                    </a:lnTo>
                    <a:cubicBezTo>
                      <a:pt x="1688" y="177"/>
                      <a:pt x="1716" y="168"/>
                      <a:pt x="1735" y="168"/>
                    </a:cubicBezTo>
                    <a:cubicBezTo>
                      <a:pt x="1753" y="168"/>
                      <a:pt x="1807" y="154"/>
                      <a:pt x="1807" y="142"/>
                    </a:cubicBezTo>
                    <a:cubicBezTo>
                      <a:pt x="1809" y="133"/>
                      <a:pt x="1788" y="133"/>
                      <a:pt x="1781" y="124"/>
                    </a:cubicBezTo>
                    <a:cubicBezTo>
                      <a:pt x="1772" y="117"/>
                      <a:pt x="1753" y="124"/>
                      <a:pt x="1749" y="131"/>
                    </a:cubicBezTo>
                    <a:cubicBezTo>
                      <a:pt x="1744" y="138"/>
                      <a:pt x="1739" y="131"/>
                      <a:pt x="1751" y="119"/>
                    </a:cubicBezTo>
                    <a:cubicBezTo>
                      <a:pt x="1765" y="107"/>
                      <a:pt x="1739" y="98"/>
                      <a:pt x="1739" y="105"/>
                    </a:cubicBezTo>
                    <a:cubicBezTo>
                      <a:pt x="1739" y="114"/>
                      <a:pt x="1716" y="107"/>
                      <a:pt x="1716" y="114"/>
                    </a:cubicBezTo>
                    <a:cubicBezTo>
                      <a:pt x="1716" y="121"/>
                      <a:pt x="1709" y="124"/>
                      <a:pt x="1709" y="131"/>
                    </a:cubicBezTo>
                    <a:cubicBezTo>
                      <a:pt x="1709" y="138"/>
                      <a:pt x="1695" y="128"/>
                      <a:pt x="1693" y="142"/>
                    </a:cubicBezTo>
                    <a:cubicBezTo>
                      <a:pt x="1693" y="159"/>
                      <a:pt x="1670" y="168"/>
                      <a:pt x="1679" y="173"/>
                    </a:cubicBezTo>
                    <a:lnTo>
                      <a:pt x="1679" y="173"/>
                    </a:lnTo>
                    <a:close/>
                    <a:moveTo>
                      <a:pt x="3379" y="478"/>
                    </a:moveTo>
                    <a:lnTo>
                      <a:pt x="3379" y="478"/>
                    </a:lnTo>
                    <a:cubicBezTo>
                      <a:pt x="3393" y="485"/>
                      <a:pt x="3400" y="471"/>
                      <a:pt x="3409" y="478"/>
                    </a:cubicBezTo>
                    <a:cubicBezTo>
                      <a:pt x="3421" y="485"/>
                      <a:pt x="3444" y="476"/>
                      <a:pt x="3453" y="474"/>
                    </a:cubicBezTo>
                    <a:cubicBezTo>
                      <a:pt x="3465" y="471"/>
                      <a:pt x="3460" y="460"/>
                      <a:pt x="3430" y="455"/>
                    </a:cubicBezTo>
                    <a:cubicBezTo>
                      <a:pt x="3402" y="450"/>
                      <a:pt x="3365" y="471"/>
                      <a:pt x="3379" y="478"/>
                    </a:cubicBezTo>
                    <a:lnTo>
                      <a:pt x="3379" y="478"/>
                    </a:lnTo>
                    <a:close/>
                    <a:moveTo>
                      <a:pt x="581" y="47"/>
                    </a:moveTo>
                    <a:lnTo>
                      <a:pt x="581" y="47"/>
                    </a:lnTo>
                    <a:cubicBezTo>
                      <a:pt x="595" y="33"/>
                      <a:pt x="614" y="47"/>
                      <a:pt x="616" y="40"/>
                    </a:cubicBezTo>
                    <a:cubicBezTo>
                      <a:pt x="619" y="33"/>
                      <a:pt x="591" y="30"/>
                      <a:pt x="579" y="37"/>
                    </a:cubicBezTo>
                    <a:cubicBezTo>
                      <a:pt x="567" y="42"/>
                      <a:pt x="544" y="37"/>
                      <a:pt x="546" y="44"/>
                    </a:cubicBezTo>
                    <a:cubicBezTo>
                      <a:pt x="549" y="49"/>
                      <a:pt x="567" y="61"/>
                      <a:pt x="581" y="47"/>
                    </a:cubicBezTo>
                    <a:lnTo>
                      <a:pt x="581" y="47"/>
                    </a:lnTo>
                    <a:close/>
                    <a:moveTo>
                      <a:pt x="614" y="551"/>
                    </a:moveTo>
                    <a:lnTo>
                      <a:pt x="614" y="551"/>
                    </a:lnTo>
                    <a:cubicBezTo>
                      <a:pt x="630" y="565"/>
                      <a:pt x="644" y="544"/>
                      <a:pt x="653" y="541"/>
                    </a:cubicBezTo>
                    <a:cubicBezTo>
                      <a:pt x="660" y="541"/>
                      <a:pt x="649" y="532"/>
                      <a:pt x="635" y="527"/>
                    </a:cubicBezTo>
                    <a:cubicBezTo>
                      <a:pt x="621" y="525"/>
                      <a:pt x="600" y="539"/>
                      <a:pt x="614" y="551"/>
                    </a:cubicBezTo>
                    <a:lnTo>
                      <a:pt x="614" y="551"/>
                    </a:lnTo>
                    <a:close/>
                    <a:moveTo>
                      <a:pt x="2614" y="1110"/>
                    </a:moveTo>
                    <a:lnTo>
                      <a:pt x="2614" y="1110"/>
                    </a:lnTo>
                    <a:cubicBezTo>
                      <a:pt x="2607" y="1092"/>
                      <a:pt x="2625" y="1076"/>
                      <a:pt x="2611" y="1066"/>
                    </a:cubicBezTo>
                    <a:cubicBezTo>
                      <a:pt x="2600" y="1057"/>
                      <a:pt x="2604" y="1036"/>
                      <a:pt x="2597" y="1040"/>
                    </a:cubicBezTo>
                    <a:cubicBezTo>
                      <a:pt x="2593" y="1045"/>
                      <a:pt x="2597" y="1062"/>
                      <a:pt x="2588" y="1062"/>
                    </a:cubicBezTo>
                    <a:cubicBezTo>
                      <a:pt x="2579" y="1064"/>
                      <a:pt x="2588" y="1073"/>
                      <a:pt x="2584" y="1085"/>
                    </a:cubicBezTo>
                    <a:cubicBezTo>
                      <a:pt x="2581" y="1099"/>
                      <a:pt x="2586" y="1118"/>
                      <a:pt x="2591" y="1129"/>
                    </a:cubicBezTo>
                    <a:cubicBezTo>
                      <a:pt x="2595" y="1138"/>
                      <a:pt x="2584" y="1199"/>
                      <a:pt x="2588" y="1211"/>
                    </a:cubicBezTo>
                    <a:cubicBezTo>
                      <a:pt x="2595" y="1220"/>
                      <a:pt x="2581" y="1264"/>
                      <a:pt x="2586" y="1269"/>
                    </a:cubicBezTo>
                    <a:cubicBezTo>
                      <a:pt x="2593" y="1279"/>
                      <a:pt x="2588" y="1257"/>
                      <a:pt x="2600" y="1255"/>
                    </a:cubicBezTo>
                    <a:cubicBezTo>
                      <a:pt x="2611" y="1255"/>
                      <a:pt x="2611" y="1269"/>
                      <a:pt x="2618" y="1271"/>
                    </a:cubicBezTo>
                    <a:cubicBezTo>
                      <a:pt x="2623" y="1274"/>
                      <a:pt x="2621" y="1250"/>
                      <a:pt x="2614" y="1253"/>
                    </a:cubicBezTo>
                    <a:cubicBezTo>
                      <a:pt x="2607" y="1255"/>
                      <a:pt x="2602" y="1239"/>
                      <a:pt x="2600" y="1227"/>
                    </a:cubicBezTo>
                    <a:cubicBezTo>
                      <a:pt x="2595" y="1218"/>
                      <a:pt x="2604" y="1206"/>
                      <a:pt x="2604" y="1192"/>
                    </a:cubicBezTo>
                    <a:cubicBezTo>
                      <a:pt x="2604" y="1181"/>
                      <a:pt x="2621" y="1181"/>
                      <a:pt x="2630" y="1190"/>
                    </a:cubicBezTo>
                    <a:cubicBezTo>
                      <a:pt x="2639" y="1199"/>
                      <a:pt x="2642" y="1195"/>
                      <a:pt x="2637" y="1188"/>
                    </a:cubicBezTo>
                    <a:cubicBezTo>
                      <a:pt x="2635" y="1181"/>
                      <a:pt x="2621" y="1129"/>
                      <a:pt x="2614" y="1110"/>
                    </a:cubicBezTo>
                    <a:lnTo>
                      <a:pt x="2614" y="1110"/>
                    </a:lnTo>
                    <a:close/>
                    <a:moveTo>
                      <a:pt x="3621" y="658"/>
                    </a:moveTo>
                    <a:lnTo>
                      <a:pt x="3621" y="658"/>
                    </a:lnTo>
                    <a:cubicBezTo>
                      <a:pt x="3614" y="656"/>
                      <a:pt x="3595" y="642"/>
                      <a:pt x="3590" y="635"/>
                    </a:cubicBezTo>
                    <a:cubicBezTo>
                      <a:pt x="3583" y="628"/>
                      <a:pt x="3560" y="625"/>
                      <a:pt x="3560" y="628"/>
                    </a:cubicBezTo>
                    <a:cubicBezTo>
                      <a:pt x="3560" y="632"/>
                      <a:pt x="3553" y="628"/>
                      <a:pt x="3551" y="623"/>
                    </a:cubicBezTo>
                    <a:cubicBezTo>
                      <a:pt x="3549" y="618"/>
                      <a:pt x="3523" y="618"/>
                      <a:pt x="3523" y="623"/>
                    </a:cubicBezTo>
                    <a:cubicBezTo>
                      <a:pt x="3523" y="628"/>
                      <a:pt x="3530" y="628"/>
                      <a:pt x="3532" y="632"/>
                    </a:cubicBezTo>
                    <a:cubicBezTo>
                      <a:pt x="3537" y="637"/>
                      <a:pt x="3528" y="639"/>
                      <a:pt x="3530" y="646"/>
                    </a:cubicBezTo>
                    <a:cubicBezTo>
                      <a:pt x="3532" y="651"/>
                      <a:pt x="3521" y="644"/>
                      <a:pt x="3516" y="639"/>
                    </a:cubicBezTo>
                    <a:cubicBezTo>
                      <a:pt x="3511" y="637"/>
                      <a:pt x="3514" y="625"/>
                      <a:pt x="3516" y="618"/>
                    </a:cubicBezTo>
                    <a:cubicBezTo>
                      <a:pt x="3516" y="611"/>
                      <a:pt x="3507" y="613"/>
                      <a:pt x="3507" y="607"/>
                    </a:cubicBezTo>
                    <a:cubicBezTo>
                      <a:pt x="3507" y="599"/>
                      <a:pt x="3479" y="588"/>
                      <a:pt x="3465" y="583"/>
                    </a:cubicBezTo>
                    <a:cubicBezTo>
                      <a:pt x="3453" y="579"/>
                      <a:pt x="3439" y="574"/>
                      <a:pt x="3435" y="567"/>
                    </a:cubicBezTo>
                    <a:cubicBezTo>
                      <a:pt x="3430" y="560"/>
                      <a:pt x="3409" y="560"/>
                      <a:pt x="3400" y="551"/>
                    </a:cubicBezTo>
                    <a:cubicBezTo>
                      <a:pt x="3393" y="544"/>
                      <a:pt x="3358" y="527"/>
                      <a:pt x="3342" y="527"/>
                    </a:cubicBezTo>
                    <a:cubicBezTo>
                      <a:pt x="3325" y="525"/>
                      <a:pt x="3330" y="518"/>
                      <a:pt x="3323" y="518"/>
                    </a:cubicBezTo>
                    <a:cubicBezTo>
                      <a:pt x="3314" y="520"/>
                      <a:pt x="3281" y="518"/>
                      <a:pt x="3272" y="518"/>
                    </a:cubicBezTo>
                    <a:cubicBezTo>
                      <a:pt x="3263" y="516"/>
                      <a:pt x="3260" y="523"/>
                      <a:pt x="3253" y="520"/>
                    </a:cubicBezTo>
                    <a:cubicBezTo>
                      <a:pt x="3246" y="518"/>
                      <a:pt x="3209" y="504"/>
                      <a:pt x="3204" y="508"/>
                    </a:cubicBezTo>
                    <a:cubicBezTo>
                      <a:pt x="3200" y="513"/>
                      <a:pt x="3202" y="520"/>
                      <a:pt x="3197" y="523"/>
                    </a:cubicBezTo>
                    <a:cubicBezTo>
                      <a:pt x="3193" y="523"/>
                      <a:pt x="3197" y="530"/>
                      <a:pt x="3207" y="539"/>
                    </a:cubicBezTo>
                    <a:cubicBezTo>
                      <a:pt x="3218" y="548"/>
                      <a:pt x="3211" y="555"/>
                      <a:pt x="3202" y="560"/>
                    </a:cubicBezTo>
                    <a:cubicBezTo>
                      <a:pt x="3193" y="565"/>
                      <a:pt x="3176" y="555"/>
                      <a:pt x="3172" y="548"/>
                    </a:cubicBezTo>
                    <a:cubicBezTo>
                      <a:pt x="3167" y="541"/>
                      <a:pt x="3156" y="546"/>
                      <a:pt x="3151" y="534"/>
                    </a:cubicBezTo>
                    <a:cubicBezTo>
                      <a:pt x="3149" y="525"/>
                      <a:pt x="3156" y="525"/>
                      <a:pt x="3163" y="530"/>
                    </a:cubicBezTo>
                    <a:cubicBezTo>
                      <a:pt x="3167" y="534"/>
                      <a:pt x="3176" y="530"/>
                      <a:pt x="3176" y="525"/>
                    </a:cubicBezTo>
                    <a:cubicBezTo>
                      <a:pt x="3179" y="518"/>
                      <a:pt x="3160" y="513"/>
                      <a:pt x="3151" y="513"/>
                    </a:cubicBezTo>
                    <a:cubicBezTo>
                      <a:pt x="3142" y="513"/>
                      <a:pt x="3137" y="527"/>
                      <a:pt x="3125" y="532"/>
                    </a:cubicBezTo>
                    <a:cubicBezTo>
                      <a:pt x="3116" y="539"/>
                      <a:pt x="3077" y="530"/>
                      <a:pt x="3072" y="527"/>
                    </a:cubicBezTo>
                    <a:cubicBezTo>
                      <a:pt x="3070" y="523"/>
                      <a:pt x="3014" y="527"/>
                      <a:pt x="3009" y="530"/>
                    </a:cubicBezTo>
                    <a:cubicBezTo>
                      <a:pt x="3002" y="534"/>
                      <a:pt x="3007" y="548"/>
                      <a:pt x="3004" y="551"/>
                    </a:cubicBezTo>
                    <a:cubicBezTo>
                      <a:pt x="3002" y="551"/>
                      <a:pt x="3000" y="534"/>
                      <a:pt x="3000" y="530"/>
                    </a:cubicBezTo>
                    <a:cubicBezTo>
                      <a:pt x="3000" y="527"/>
                      <a:pt x="2993" y="525"/>
                      <a:pt x="2983" y="525"/>
                    </a:cubicBezTo>
                    <a:cubicBezTo>
                      <a:pt x="2972" y="525"/>
                      <a:pt x="2967" y="523"/>
                      <a:pt x="2972" y="520"/>
                    </a:cubicBezTo>
                    <a:cubicBezTo>
                      <a:pt x="2974" y="516"/>
                      <a:pt x="2967" y="511"/>
                      <a:pt x="2974" y="506"/>
                    </a:cubicBezTo>
                    <a:cubicBezTo>
                      <a:pt x="2983" y="502"/>
                      <a:pt x="2960" y="483"/>
                      <a:pt x="2939" y="476"/>
                    </a:cubicBezTo>
                    <a:cubicBezTo>
                      <a:pt x="2921" y="467"/>
                      <a:pt x="2872" y="471"/>
                      <a:pt x="2860" y="476"/>
                    </a:cubicBezTo>
                    <a:cubicBezTo>
                      <a:pt x="2846" y="481"/>
                      <a:pt x="2823" y="478"/>
                      <a:pt x="2811" y="478"/>
                    </a:cubicBezTo>
                    <a:cubicBezTo>
                      <a:pt x="2797" y="478"/>
                      <a:pt x="2809" y="474"/>
                      <a:pt x="2804" y="469"/>
                    </a:cubicBezTo>
                    <a:cubicBezTo>
                      <a:pt x="2802" y="462"/>
                      <a:pt x="2781" y="455"/>
                      <a:pt x="2779" y="460"/>
                    </a:cubicBezTo>
                    <a:cubicBezTo>
                      <a:pt x="2774" y="464"/>
                      <a:pt x="2769" y="460"/>
                      <a:pt x="2769" y="457"/>
                    </a:cubicBezTo>
                    <a:cubicBezTo>
                      <a:pt x="2769" y="453"/>
                      <a:pt x="2751" y="446"/>
                      <a:pt x="2744" y="448"/>
                    </a:cubicBezTo>
                    <a:cubicBezTo>
                      <a:pt x="2735" y="450"/>
                      <a:pt x="2732" y="441"/>
                      <a:pt x="2742" y="441"/>
                    </a:cubicBezTo>
                    <a:cubicBezTo>
                      <a:pt x="2749" y="441"/>
                      <a:pt x="2765" y="443"/>
                      <a:pt x="2758" y="434"/>
                    </a:cubicBezTo>
                    <a:cubicBezTo>
                      <a:pt x="2751" y="422"/>
                      <a:pt x="2695" y="420"/>
                      <a:pt x="2690" y="422"/>
                    </a:cubicBezTo>
                    <a:cubicBezTo>
                      <a:pt x="2683" y="425"/>
                      <a:pt x="2690" y="432"/>
                      <a:pt x="2676" y="443"/>
                    </a:cubicBezTo>
                    <a:cubicBezTo>
                      <a:pt x="2665" y="455"/>
                      <a:pt x="2653" y="446"/>
                      <a:pt x="2656" y="441"/>
                    </a:cubicBezTo>
                    <a:cubicBezTo>
                      <a:pt x="2656" y="434"/>
                      <a:pt x="2672" y="436"/>
                      <a:pt x="2672" y="429"/>
                    </a:cubicBezTo>
                    <a:cubicBezTo>
                      <a:pt x="2672" y="425"/>
                      <a:pt x="2651" y="427"/>
                      <a:pt x="2646" y="422"/>
                    </a:cubicBezTo>
                    <a:cubicBezTo>
                      <a:pt x="2644" y="418"/>
                      <a:pt x="2651" y="415"/>
                      <a:pt x="2660" y="418"/>
                    </a:cubicBezTo>
                    <a:cubicBezTo>
                      <a:pt x="2667" y="420"/>
                      <a:pt x="2679" y="420"/>
                      <a:pt x="2681" y="418"/>
                    </a:cubicBezTo>
                    <a:cubicBezTo>
                      <a:pt x="2681" y="413"/>
                      <a:pt x="2672" y="413"/>
                      <a:pt x="2660" y="411"/>
                    </a:cubicBezTo>
                    <a:cubicBezTo>
                      <a:pt x="2649" y="408"/>
                      <a:pt x="2618" y="401"/>
                      <a:pt x="2602" y="404"/>
                    </a:cubicBezTo>
                    <a:cubicBezTo>
                      <a:pt x="2586" y="404"/>
                      <a:pt x="2579" y="396"/>
                      <a:pt x="2569" y="396"/>
                    </a:cubicBezTo>
                    <a:cubicBezTo>
                      <a:pt x="2560" y="396"/>
                      <a:pt x="2560" y="401"/>
                      <a:pt x="2565" y="406"/>
                    </a:cubicBezTo>
                    <a:cubicBezTo>
                      <a:pt x="2569" y="411"/>
                      <a:pt x="2556" y="415"/>
                      <a:pt x="2546" y="413"/>
                    </a:cubicBezTo>
                    <a:cubicBezTo>
                      <a:pt x="2535" y="411"/>
                      <a:pt x="2521" y="418"/>
                      <a:pt x="2525" y="427"/>
                    </a:cubicBezTo>
                    <a:cubicBezTo>
                      <a:pt x="2532" y="434"/>
                      <a:pt x="2537" y="425"/>
                      <a:pt x="2544" y="427"/>
                    </a:cubicBezTo>
                    <a:cubicBezTo>
                      <a:pt x="2549" y="429"/>
                      <a:pt x="2530" y="434"/>
                      <a:pt x="2537" y="439"/>
                    </a:cubicBezTo>
                    <a:cubicBezTo>
                      <a:pt x="2544" y="441"/>
                      <a:pt x="2544" y="448"/>
                      <a:pt x="2544" y="453"/>
                    </a:cubicBezTo>
                    <a:cubicBezTo>
                      <a:pt x="2544" y="455"/>
                      <a:pt x="2532" y="457"/>
                      <a:pt x="2528" y="453"/>
                    </a:cubicBezTo>
                    <a:cubicBezTo>
                      <a:pt x="2523" y="446"/>
                      <a:pt x="2516" y="453"/>
                      <a:pt x="2507" y="450"/>
                    </a:cubicBezTo>
                    <a:cubicBezTo>
                      <a:pt x="2497" y="450"/>
                      <a:pt x="2490" y="455"/>
                      <a:pt x="2500" y="455"/>
                    </a:cubicBezTo>
                    <a:cubicBezTo>
                      <a:pt x="2509" y="457"/>
                      <a:pt x="2514" y="462"/>
                      <a:pt x="2500" y="464"/>
                    </a:cubicBezTo>
                    <a:cubicBezTo>
                      <a:pt x="2488" y="467"/>
                      <a:pt x="2490" y="453"/>
                      <a:pt x="2483" y="455"/>
                    </a:cubicBezTo>
                    <a:cubicBezTo>
                      <a:pt x="2477" y="455"/>
                      <a:pt x="2460" y="448"/>
                      <a:pt x="2451" y="448"/>
                    </a:cubicBezTo>
                    <a:cubicBezTo>
                      <a:pt x="2442" y="448"/>
                      <a:pt x="2439" y="455"/>
                      <a:pt x="2428" y="457"/>
                    </a:cubicBezTo>
                    <a:cubicBezTo>
                      <a:pt x="2416" y="457"/>
                      <a:pt x="2400" y="450"/>
                      <a:pt x="2395" y="443"/>
                    </a:cubicBezTo>
                    <a:cubicBezTo>
                      <a:pt x="2391" y="439"/>
                      <a:pt x="2388" y="436"/>
                      <a:pt x="2384" y="443"/>
                    </a:cubicBezTo>
                    <a:cubicBezTo>
                      <a:pt x="2377" y="450"/>
                      <a:pt x="2377" y="464"/>
                      <a:pt x="2372" y="467"/>
                    </a:cubicBezTo>
                    <a:cubicBezTo>
                      <a:pt x="2365" y="467"/>
                      <a:pt x="2363" y="478"/>
                      <a:pt x="2358" y="483"/>
                    </a:cubicBezTo>
                    <a:cubicBezTo>
                      <a:pt x="2351" y="485"/>
                      <a:pt x="2351" y="478"/>
                      <a:pt x="2344" y="478"/>
                    </a:cubicBezTo>
                    <a:cubicBezTo>
                      <a:pt x="2337" y="478"/>
                      <a:pt x="2314" y="455"/>
                      <a:pt x="2314" y="450"/>
                    </a:cubicBezTo>
                    <a:cubicBezTo>
                      <a:pt x="2311" y="443"/>
                      <a:pt x="2297" y="429"/>
                      <a:pt x="2293" y="427"/>
                    </a:cubicBezTo>
                    <a:cubicBezTo>
                      <a:pt x="2290" y="425"/>
                      <a:pt x="2297" y="425"/>
                      <a:pt x="2302" y="427"/>
                    </a:cubicBezTo>
                    <a:cubicBezTo>
                      <a:pt x="2307" y="432"/>
                      <a:pt x="2311" y="432"/>
                      <a:pt x="2316" y="429"/>
                    </a:cubicBezTo>
                    <a:cubicBezTo>
                      <a:pt x="2321" y="427"/>
                      <a:pt x="2321" y="415"/>
                      <a:pt x="2314" y="415"/>
                    </a:cubicBezTo>
                    <a:cubicBezTo>
                      <a:pt x="2304" y="415"/>
                      <a:pt x="2309" y="408"/>
                      <a:pt x="2311" y="406"/>
                    </a:cubicBezTo>
                    <a:cubicBezTo>
                      <a:pt x="2316" y="406"/>
                      <a:pt x="2302" y="392"/>
                      <a:pt x="2307" y="392"/>
                    </a:cubicBezTo>
                    <a:cubicBezTo>
                      <a:pt x="2314" y="390"/>
                      <a:pt x="2311" y="385"/>
                      <a:pt x="2304" y="385"/>
                    </a:cubicBezTo>
                    <a:cubicBezTo>
                      <a:pt x="2297" y="383"/>
                      <a:pt x="2290" y="378"/>
                      <a:pt x="2288" y="373"/>
                    </a:cubicBezTo>
                    <a:cubicBezTo>
                      <a:pt x="2288" y="371"/>
                      <a:pt x="2260" y="369"/>
                      <a:pt x="2260" y="373"/>
                    </a:cubicBezTo>
                    <a:cubicBezTo>
                      <a:pt x="2263" y="380"/>
                      <a:pt x="2251" y="378"/>
                      <a:pt x="2253" y="373"/>
                    </a:cubicBezTo>
                    <a:cubicBezTo>
                      <a:pt x="2256" y="369"/>
                      <a:pt x="2242" y="371"/>
                      <a:pt x="2230" y="366"/>
                    </a:cubicBezTo>
                    <a:cubicBezTo>
                      <a:pt x="2216" y="364"/>
                      <a:pt x="2214" y="352"/>
                      <a:pt x="2209" y="352"/>
                    </a:cubicBezTo>
                    <a:cubicBezTo>
                      <a:pt x="2204" y="352"/>
                      <a:pt x="2207" y="366"/>
                      <a:pt x="2200" y="364"/>
                    </a:cubicBezTo>
                    <a:cubicBezTo>
                      <a:pt x="2193" y="359"/>
                      <a:pt x="2186" y="366"/>
                      <a:pt x="2188" y="373"/>
                    </a:cubicBezTo>
                    <a:cubicBezTo>
                      <a:pt x="2193" y="383"/>
                      <a:pt x="2191" y="383"/>
                      <a:pt x="2188" y="390"/>
                    </a:cubicBezTo>
                    <a:cubicBezTo>
                      <a:pt x="2188" y="396"/>
                      <a:pt x="2184" y="394"/>
                      <a:pt x="2177" y="392"/>
                    </a:cubicBezTo>
                    <a:cubicBezTo>
                      <a:pt x="2167" y="387"/>
                      <a:pt x="2167" y="399"/>
                      <a:pt x="2151" y="394"/>
                    </a:cubicBezTo>
                    <a:cubicBezTo>
                      <a:pt x="2132" y="390"/>
                      <a:pt x="2125" y="394"/>
                      <a:pt x="2123" y="387"/>
                    </a:cubicBezTo>
                    <a:cubicBezTo>
                      <a:pt x="2118" y="383"/>
                      <a:pt x="2114" y="383"/>
                      <a:pt x="2114" y="387"/>
                    </a:cubicBezTo>
                    <a:cubicBezTo>
                      <a:pt x="2111" y="392"/>
                      <a:pt x="2086" y="390"/>
                      <a:pt x="2083" y="383"/>
                    </a:cubicBezTo>
                    <a:cubicBezTo>
                      <a:pt x="2081" y="376"/>
                      <a:pt x="2088" y="376"/>
                      <a:pt x="2093" y="373"/>
                    </a:cubicBezTo>
                    <a:cubicBezTo>
                      <a:pt x="2095" y="371"/>
                      <a:pt x="2088" y="369"/>
                      <a:pt x="2072" y="369"/>
                    </a:cubicBezTo>
                    <a:cubicBezTo>
                      <a:pt x="2058" y="369"/>
                      <a:pt x="2049" y="362"/>
                      <a:pt x="2035" y="364"/>
                    </a:cubicBezTo>
                    <a:cubicBezTo>
                      <a:pt x="2018" y="364"/>
                      <a:pt x="1986" y="369"/>
                      <a:pt x="1981" y="369"/>
                    </a:cubicBezTo>
                    <a:cubicBezTo>
                      <a:pt x="1977" y="371"/>
                      <a:pt x="1984" y="380"/>
                      <a:pt x="1977" y="380"/>
                    </a:cubicBezTo>
                    <a:cubicBezTo>
                      <a:pt x="1970" y="383"/>
                      <a:pt x="1974" y="366"/>
                      <a:pt x="1974" y="359"/>
                    </a:cubicBezTo>
                    <a:cubicBezTo>
                      <a:pt x="1972" y="352"/>
                      <a:pt x="1963" y="352"/>
                      <a:pt x="1963" y="357"/>
                    </a:cubicBezTo>
                    <a:cubicBezTo>
                      <a:pt x="1965" y="364"/>
                      <a:pt x="1946" y="364"/>
                      <a:pt x="1942" y="362"/>
                    </a:cubicBezTo>
                    <a:cubicBezTo>
                      <a:pt x="1937" y="357"/>
                      <a:pt x="1930" y="352"/>
                      <a:pt x="1916" y="348"/>
                    </a:cubicBezTo>
                    <a:cubicBezTo>
                      <a:pt x="1904" y="345"/>
                      <a:pt x="1890" y="359"/>
                      <a:pt x="1893" y="362"/>
                    </a:cubicBezTo>
                    <a:cubicBezTo>
                      <a:pt x="1897" y="366"/>
                      <a:pt x="1904" y="364"/>
                      <a:pt x="1907" y="366"/>
                    </a:cubicBezTo>
                    <a:cubicBezTo>
                      <a:pt x="1907" y="371"/>
                      <a:pt x="1879" y="369"/>
                      <a:pt x="1879" y="373"/>
                    </a:cubicBezTo>
                    <a:cubicBezTo>
                      <a:pt x="1879" y="378"/>
                      <a:pt x="1856" y="383"/>
                      <a:pt x="1846" y="385"/>
                    </a:cubicBezTo>
                    <a:cubicBezTo>
                      <a:pt x="1828" y="387"/>
                      <a:pt x="1823" y="387"/>
                      <a:pt x="1811" y="394"/>
                    </a:cubicBezTo>
                    <a:cubicBezTo>
                      <a:pt x="1802" y="404"/>
                      <a:pt x="1811" y="387"/>
                      <a:pt x="1818" y="380"/>
                    </a:cubicBezTo>
                    <a:cubicBezTo>
                      <a:pt x="1825" y="373"/>
                      <a:pt x="1832" y="376"/>
                      <a:pt x="1837" y="371"/>
                    </a:cubicBezTo>
                    <a:cubicBezTo>
                      <a:pt x="1842" y="364"/>
                      <a:pt x="1849" y="364"/>
                      <a:pt x="1860" y="364"/>
                    </a:cubicBezTo>
                    <a:cubicBezTo>
                      <a:pt x="1872" y="362"/>
                      <a:pt x="1872" y="355"/>
                      <a:pt x="1879" y="352"/>
                    </a:cubicBezTo>
                    <a:cubicBezTo>
                      <a:pt x="1883" y="350"/>
                      <a:pt x="1897" y="343"/>
                      <a:pt x="1900" y="338"/>
                    </a:cubicBezTo>
                    <a:cubicBezTo>
                      <a:pt x="1902" y="331"/>
                      <a:pt x="1930" y="322"/>
                      <a:pt x="1937" y="324"/>
                    </a:cubicBezTo>
                    <a:cubicBezTo>
                      <a:pt x="1942" y="324"/>
                      <a:pt x="1944" y="313"/>
                      <a:pt x="1946" y="313"/>
                    </a:cubicBezTo>
                    <a:cubicBezTo>
                      <a:pt x="1949" y="313"/>
                      <a:pt x="1965" y="306"/>
                      <a:pt x="1972" y="301"/>
                    </a:cubicBezTo>
                    <a:cubicBezTo>
                      <a:pt x="1979" y="299"/>
                      <a:pt x="1981" y="294"/>
                      <a:pt x="1981" y="289"/>
                    </a:cubicBezTo>
                    <a:cubicBezTo>
                      <a:pt x="1981" y="285"/>
                      <a:pt x="1974" y="285"/>
                      <a:pt x="1972" y="282"/>
                    </a:cubicBezTo>
                    <a:cubicBezTo>
                      <a:pt x="1972" y="278"/>
                      <a:pt x="1977" y="280"/>
                      <a:pt x="1984" y="278"/>
                    </a:cubicBezTo>
                    <a:cubicBezTo>
                      <a:pt x="1990" y="275"/>
                      <a:pt x="1984" y="266"/>
                      <a:pt x="1979" y="268"/>
                    </a:cubicBezTo>
                    <a:cubicBezTo>
                      <a:pt x="1972" y="271"/>
                      <a:pt x="1981" y="264"/>
                      <a:pt x="1977" y="257"/>
                    </a:cubicBezTo>
                    <a:cubicBezTo>
                      <a:pt x="1972" y="252"/>
                      <a:pt x="1963" y="261"/>
                      <a:pt x="1963" y="254"/>
                    </a:cubicBezTo>
                    <a:cubicBezTo>
                      <a:pt x="1963" y="250"/>
                      <a:pt x="1960" y="243"/>
                      <a:pt x="1958" y="238"/>
                    </a:cubicBezTo>
                    <a:cubicBezTo>
                      <a:pt x="1953" y="233"/>
                      <a:pt x="1946" y="245"/>
                      <a:pt x="1939" y="238"/>
                    </a:cubicBezTo>
                    <a:cubicBezTo>
                      <a:pt x="1932" y="233"/>
                      <a:pt x="1909" y="229"/>
                      <a:pt x="1909" y="231"/>
                    </a:cubicBezTo>
                    <a:cubicBezTo>
                      <a:pt x="1909" y="233"/>
                      <a:pt x="1897" y="226"/>
                      <a:pt x="1895" y="231"/>
                    </a:cubicBezTo>
                    <a:cubicBezTo>
                      <a:pt x="1893" y="233"/>
                      <a:pt x="1874" y="231"/>
                      <a:pt x="1870" y="231"/>
                    </a:cubicBezTo>
                    <a:cubicBezTo>
                      <a:pt x="1863" y="229"/>
                      <a:pt x="1856" y="233"/>
                      <a:pt x="1856" y="238"/>
                    </a:cubicBezTo>
                    <a:cubicBezTo>
                      <a:pt x="1856" y="245"/>
                      <a:pt x="1832" y="243"/>
                      <a:pt x="1828" y="240"/>
                    </a:cubicBezTo>
                    <a:cubicBezTo>
                      <a:pt x="1825" y="240"/>
                      <a:pt x="1844" y="224"/>
                      <a:pt x="1844" y="222"/>
                    </a:cubicBezTo>
                    <a:cubicBezTo>
                      <a:pt x="1844" y="219"/>
                      <a:pt x="1811" y="222"/>
                      <a:pt x="1809" y="219"/>
                    </a:cubicBezTo>
                    <a:cubicBezTo>
                      <a:pt x="1807" y="215"/>
                      <a:pt x="1791" y="215"/>
                      <a:pt x="1784" y="215"/>
                    </a:cubicBezTo>
                    <a:cubicBezTo>
                      <a:pt x="1777" y="215"/>
                      <a:pt x="1784" y="212"/>
                      <a:pt x="1791" y="212"/>
                    </a:cubicBezTo>
                    <a:cubicBezTo>
                      <a:pt x="1797" y="212"/>
                      <a:pt x="1802" y="205"/>
                      <a:pt x="1809" y="205"/>
                    </a:cubicBezTo>
                    <a:cubicBezTo>
                      <a:pt x="1818" y="203"/>
                      <a:pt x="1816" y="201"/>
                      <a:pt x="1811" y="196"/>
                    </a:cubicBezTo>
                    <a:cubicBezTo>
                      <a:pt x="1809" y="191"/>
                      <a:pt x="1802" y="194"/>
                      <a:pt x="1795" y="191"/>
                    </a:cubicBezTo>
                    <a:cubicBezTo>
                      <a:pt x="1788" y="189"/>
                      <a:pt x="1779" y="187"/>
                      <a:pt x="1772" y="187"/>
                    </a:cubicBezTo>
                    <a:cubicBezTo>
                      <a:pt x="1767" y="187"/>
                      <a:pt x="1760" y="189"/>
                      <a:pt x="1744" y="191"/>
                    </a:cubicBezTo>
                    <a:cubicBezTo>
                      <a:pt x="1730" y="196"/>
                      <a:pt x="1728" y="208"/>
                      <a:pt x="1721" y="210"/>
                    </a:cubicBezTo>
                    <a:cubicBezTo>
                      <a:pt x="1714" y="215"/>
                      <a:pt x="1700" y="226"/>
                      <a:pt x="1707" y="229"/>
                    </a:cubicBezTo>
                    <a:cubicBezTo>
                      <a:pt x="1714" y="231"/>
                      <a:pt x="1709" y="233"/>
                      <a:pt x="1712" y="238"/>
                    </a:cubicBezTo>
                    <a:cubicBezTo>
                      <a:pt x="1712" y="243"/>
                      <a:pt x="1707" y="243"/>
                      <a:pt x="1697" y="243"/>
                    </a:cubicBezTo>
                    <a:cubicBezTo>
                      <a:pt x="1690" y="240"/>
                      <a:pt x="1665" y="240"/>
                      <a:pt x="1667" y="245"/>
                    </a:cubicBezTo>
                    <a:cubicBezTo>
                      <a:pt x="1667" y="252"/>
                      <a:pt x="1681" y="254"/>
                      <a:pt x="1681" y="257"/>
                    </a:cubicBezTo>
                    <a:cubicBezTo>
                      <a:pt x="1679" y="259"/>
                      <a:pt x="1670" y="257"/>
                      <a:pt x="1665" y="254"/>
                    </a:cubicBezTo>
                    <a:cubicBezTo>
                      <a:pt x="1658" y="250"/>
                      <a:pt x="1649" y="252"/>
                      <a:pt x="1646" y="257"/>
                    </a:cubicBezTo>
                    <a:cubicBezTo>
                      <a:pt x="1644" y="264"/>
                      <a:pt x="1635" y="261"/>
                      <a:pt x="1632" y="261"/>
                    </a:cubicBezTo>
                    <a:cubicBezTo>
                      <a:pt x="1630" y="259"/>
                      <a:pt x="1623" y="264"/>
                      <a:pt x="1618" y="261"/>
                    </a:cubicBezTo>
                    <a:cubicBezTo>
                      <a:pt x="1614" y="259"/>
                      <a:pt x="1628" y="252"/>
                      <a:pt x="1623" y="250"/>
                    </a:cubicBezTo>
                    <a:cubicBezTo>
                      <a:pt x="1621" y="245"/>
                      <a:pt x="1604" y="250"/>
                      <a:pt x="1604" y="254"/>
                    </a:cubicBezTo>
                    <a:cubicBezTo>
                      <a:pt x="1602" y="261"/>
                      <a:pt x="1593" y="250"/>
                      <a:pt x="1591" y="252"/>
                    </a:cubicBezTo>
                    <a:cubicBezTo>
                      <a:pt x="1586" y="254"/>
                      <a:pt x="1584" y="257"/>
                      <a:pt x="1577" y="259"/>
                    </a:cubicBezTo>
                    <a:cubicBezTo>
                      <a:pt x="1570" y="261"/>
                      <a:pt x="1558" y="257"/>
                      <a:pt x="1556" y="261"/>
                    </a:cubicBezTo>
                    <a:cubicBezTo>
                      <a:pt x="1553" y="266"/>
                      <a:pt x="1567" y="268"/>
                      <a:pt x="1567" y="271"/>
                    </a:cubicBezTo>
                    <a:cubicBezTo>
                      <a:pt x="1570" y="273"/>
                      <a:pt x="1535" y="273"/>
                      <a:pt x="1532" y="275"/>
                    </a:cubicBezTo>
                    <a:cubicBezTo>
                      <a:pt x="1532" y="280"/>
                      <a:pt x="1521" y="280"/>
                      <a:pt x="1507" y="280"/>
                    </a:cubicBezTo>
                    <a:cubicBezTo>
                      <a:pt x="1493" y="280"/>
                      <a:pt x="1498" y="287"/>
                      <a:pt x="1486" y="289"/>
                    </a:cubicBezTo>
                    <a:cubicBezTo>
                      <a:pt x="1476" y="292"/>
                      <a:pt x="1470" y="292"/>
                      <a:pt x="1467" y="296"/>
                    </a:cubicBezTo>
                    <a:cubicBezTo>
                      <a:pt x="1463" y="303"/>
                      <a:pt x="1453" y="303"/>
                      <a:pt x="1451" y="299"/>
                    </a:cubicBezTo>
                    <a:cubicBezTo>
                      <a:pt x="1446" y="294"/>
                      <a:pt x="1437" y="301"/>
                      <a:pt x="1442" y="301"/>
                    </a:cubicBezTo>
                    <a:cubicBezTo>
                      <a:pt x="1446" y="303"/>
                      <a:pt x="1442" y="308"/>
                      <a:pt x="1439" y="308"/>
                    </a:cubicBezTo>
                    <a:cubicBezTo>
                      <a:pt x="1435" y="306"/>
                      <a:pt x="1425" y="313"/>
                      <a:pt x="1430" y="313"/>
                    </a:cubicBezTo>
                    <a:cubicBezTo>
                      <a:pt x="1437" y="313"/>
                      <a:pt x="1439" y="317"/>
                      <a:pt x="1437" y="320"/>
                    </a:cubicBezTo>
                    <a:cubicBezTo>
                      <a:pt x="1435" y="324"/>
                      <a:pt x="1421" y="315"/>
                      <a:pt x="1418" y="320"/>
                    </a:cubicBezTo>
                    <a:cubicBezTo>
                      <a:pt x="1416" y="322"/>
                      <a:pt x="1423" y="327"/>
                      <a:pt x="1430" y="327"/>
                    </a:cubicBezTo>
                    <a:cubicBezTo>
                      <a:pt x="1435" y="324"/>
                      <a:pt x="1439" y="329"/>
                      <a:pt x="1439" y="334"/>
                    </a:cubicBezTo>
                    <a:cubicBezTo>
                      <a:pt x="1439" y="336"/>
                      <a:pt x="1425" y="331"/>
                      <a:pt x="1423" y="334"/>
                    </a:cubicBezTo>
                    <a:cubicBezTo>
                      <a:pt x="1421" y="338"/>
                      <a:pt x="1425" y="338"/>
                      <a:pt x="1432" y="341"/>
                    </a:cubicBezTo>
                    <a:cubicBezTo>
                      <a:pt x="1437" y="341"/>
                      <a:pt x="1432" y="343"/>
                      <a:pt x="1439" y="348"/>
                    </a:cubicBezTo>
                    <a:cubicBezTo>
                      <a:pt x="1442" y="352"/>
                      <a:pt x="1437" y="352"/>
                      <a:pt x="1437" y="357"/>
                    </a:cubicBezTo>
                    <a:cubicBezTo>
                      <a:pt x="1437" y="362"/>
                      <a:pt x="1430" y="364"/>
                      <a:pt x="1430" y="359"/>
                    </a:cubicBezTo>
                    <a:cubicBezTo>
                      <a:pt x="1430" y="355"/>
                      <a:pt x="1414" y="355"/>
                      <a:pt x="1411" y="357"/>
                    </a:cubicBezTo>
                    <a:cubicBezTo>
                      <a:pt x="1407" y="362"/>
                      <a:pt x="1404" y="366"/>
                      <a:pt x="1402" y="362"/>
                    </a:cubicBezTo>
                    <a:cubicBezTo>
                      <a:pt x="1398" y="357"/>
                      <a:pt x="1386" y="362"/>
                      <a:pt x="1370" y="364"/>
                    </a:cubicBezTo>
                    <a:cubicBezTo>
                      <a:pt x="1353" y="364"/>
                      <a:pt x="1323" y="364"/>
                      <a:pt x="1314" y="369"/>
                    </a:cubicBezTo>
                    <a:cubicBezTo>
                      <a:pt x="1307" y="371"/>
                      <a:pt x="1300" y="383"/>
                      <a:pt x="1307" y="390"/>
                    </a:cubicBezTo>
                    <a:cubicBezTo>
                      <a:pt x="1314" y="396"/>
                      <a:pt x="1307" y="399"/>
                      <a:pt x="1307" y="404"/>
                    </a:cubicBezTo>
                    <a:cubicBezTo>
                      <a:pt x="1307" y="408"/>
                      <a:pt x="1328" y="418"/>
                      <a:pt x="1337" y="420"/>
                    </a:cubicBezTo>
                    <a:cubicBezTo>
                      <a:pt x="1346" y="420"/>
                      <a:pt x="1356" y="432"/>
                      <a:pt x="1349" y="441"/>
                    </a:cubicBezTo>
                    <a:cubicBezTo>
                      <a:pt x="1344" y="448"/>
                      <a:pt x="1325" y="439"/>
                      <a:pt x="1314" y="429"/>
                    </a:cubicBezTo>
                    <a:cubicBezTo>
                      <a:pt x="1300" y="420"/>
                      <a:pt x="1274" y="415"/>
                      <a:pt x="1265" y="415"/>
                    </a:cubicBezTo>
                    <a:cubicBezTo>
                      <a:pt x="1256" y="418"/>
                      <a:pt x="1260" y="408"/>
                      <a:pt x="1249" y="408"/>
                    </a:cubicBezTo>
                    <a:cubicBezTo>
                      <a:pt x="1237" y="408"/>
                      <a:pt x="1228" y="420"/>
                      <a:pt x="1235" y="420"/>
                    </a:cubicBezTo>
                    <a:cubicBezTo>
                      <a:pt x="1244" y="420"/>
                      <a:pt x="1249" y="418"/>
                      <a:pt x="1244" y="422"/>
                    </a:cubicBezTo>
                    <a:cubicBezTo>
                      <a:pt x="1239" y="427"/>
                      <a:pt x="1246" y="425"/>
                      <a:pt x="1256" y="429"/>
                    </a:cubicBezTo>
                    <a:cubicBezTo>
                      <a:pt x="1265" y="434"/>
                      <a:pt x="1249" y="439"/>
                      <a:pt x="1237" y="432"/>
                    </a:cubicBezTo>
                    <a:cubicBezTo>
                      <a:pt x="1228" y="425"/>
                      <a:pt x="1218" y="432"/>
                      <a:pt x="1216" y="436"/>
                    </a:cubicBezTo>
                    <a:cubicBezTo>
                      <a:pt x="1211" y="441"/>
                      <a:pt x="1225" y="457"/>
                      <a:pt x="1244" y="460"/>
                    </a:cubicBezTo>
                    <a:cubicBezTo>
                      <a:pt x="1260" y="462"/>
                      <a:pt x="1256" y="467"/>
                      <a:pt x="1262" y="469"/>
                    </a:cubicBezTo>
                    <a:cubicBezTo>
                      <a:pt x="1270" y="471"/>
                      <a:pt x="1265" y="476"/>
                      <a:pt x="1260" y="476"/>
                    </a:cubicBezTo>
                    <a:cubicBezTo>
                      <a:pt x="1253" y="476"/>
                      <a:pt x="1244" y="467"/>
                      <a:pt x="1235" y="464"/>
                    </a:cubicBezTo>
                    <a:cubicBezTo>
                      <a:pt x="1225" y="460"/>
                      <a:pt x="1204" y="464"/>
                      <a:pt x="1200" y="460"/>
                    </a:cubicBezTo>
                    <a:cubicBezTo>
                      <a:pt x="1195" y="455"/>
                      <a:pt x="1202" y="450"/>
                      <a:pt x="1197" y="446"/>
                    </a:cubicBezTo>
                    <a:cubicBezTo>
                      <a:pt x="1193" y="443"/>
                      <a:pt x="1197" y="434"/>
                      <a:pt x="1202" y="425"/>
                    </a:cubicBezTo>
                    <a:cubicBezTo>
                      <a:pt x="1209" y="415"/>
                      <a:pt x="1202" y="401"/>
                      <a:pt x="1193" y="399"/>
                    </a:cubicBezTo>
                    <a:cubicBezTo>
                      <a:pt x="1186" y="396"/>
                      <a:pt x="1186" y="404"/>
                      <a:pt x="1188" y="408"/>
                    </a:cubicBezTo>
                    <a:cubicBezTo>
                      <a:pt x="1190" y="411"/>
                      <a:pt x="1188" y="422"/>
                      <a:pt x="1184" y="429"/>
                    </a:cubicBezTo>
                    <a:cubicBezTo>
                      <a:pt x="1177" y="439"/>
                      <a:pt x="1158" y="439"/>
                      <a:pt x="1158" y="443"/>
                    </a:cubicBezTo>
                    <a:cubicBezTo>
                      <a:pt x="1158" y="448"/>
                      <a:pt x="1144" y="453"/>
                      <a:pt x="1149" y="455"/>
                    </a:cubicBezTo>
                    <a:cubicBezTo>
                      <a:pt x="1153" y="460"/>
                      <a:pt x="1170" y="478"/>
                      <a:pt x="1172" y="485"/>
                    </a:cubicBezTo>
                    <a:cubicBezTo>
                      <a:pt x="1174" y="492"/>
                      <a:pt x="1158" y="511"/>
                      <a:pt x="1160" y="520"/>
                    </a:cubicBezTo>
                    <a:cubicBezTo>
                      <a:pt x="1163" y="532"/>
                      <a:pt x="1158" y="537"/>
                      <a:pt x="1160" y="544"/>
                    </a:cubicBezTo>
                    <a:cubicBezTo>
                      <a:pt x="1165" y="548"/>
                      <a:pt x="1172" y="544"/>
                      <a:pt x="1177" y="546"/>
                    </a:cubicBezTo>
                    <a:cubicBezTo>
                      <a:pt x="1184" y="548"/>
                      <a:pt x="1190" y="541"/>
                      <a:pt x="1202" y="541"/>
                    </a:cubicBezTo>
                    <a:cubicBezTo>
                      <a:pt x="1214" y="539"/>
                      <a:pt x="1235" y="551"/>
                      <a:pt x="1244" y="553"/>
                    </a:cubicBezTo>
                    <a:cubicBezTo>
                      <a:pt x="1251" y="558"/>
                      <a:pt x="1246" y="565"/>
                      <a:pt x="1251" y="569"/>
                    </a:cubicBezTo>
                    <a:cubicBezTo>
                      <a:pt x="1256" y="576"/>
                      <a:pt x="1242" y="576"/>
                      <a:pt x="1242" y="586"/>
                    </a:cubicBezTo>
                    <a:cubicBezTo>
                      <a:pt x="1242" y="595"/>
                      <a:pt x="1265" y="599"/>
                      <a:pt x="1265" y="602"/>
                    </a:cubicBezTo>
                    <a:cubicBezTo>
                      <a:pt x="1267" y="604"/>
                      <a:pt x="1249" y="604"/>
                      <a:pt x="1242" y="599"/>
                    </a:cubicBezTo>
                    <a:cubicBezTo>
                      <a:pt x="1235" y="597"/>
                      <a:pt x="1235" y="588"/>
                      <a:pt x="1232" y="588"/>
                    </a:cubicBezTo>
                    <a:cubicBezTo>
                      <a:pt x="1230" y="586"/>
                      <a:pt x="1237" y="579"/>
                      <a:pt x="1237" y="572"/>
                    </a:cubicBezTo>
                    <a:cubicBezTo>
                      <a:pt x="1237" y="565"/>
                      <a:pt x="1230" y="562"/>
                      <a:pt x="1228" y="558"/>
                    </a:cubicBezTo>
                    <a:cubicBezTo>
                      <a:pt x="1223" y="553"/>
                      <a:pt x="1218" y="548"/>
                      <a:pt x="1214" y="548"/>
                    </a:cubicBezTo>
                    <a:cubicBezTo>
                      <a:pt x="1207" y="551"/>
                      <a:pt x="1186" y="553"/>
                      <a:pt x="1181" y="558"/>
                    </a:cubicBezTo>
                    <a:cubicBezTo>
                      <a:pt x="1174" y="565"/>
                      <a:pt x="1181" y="581"/>
                      <a:pt x="1186" y="588"/>
                    </a:cubicBezTo>
                    <a:cubicBezTo>
                      <a:pt x="1188" y="595"/>
                      <a:pt x="1167" y="607"/>
                      <a:pt x="1167" y="613"/>
                    </a:cubicBezTo>
                    <a:cubicBezTo>
                      <a:pt x="1167" y="618"/>
                      <a:pt x="1160" y="623"/>
                      <a:pt x="1151" y="628"/>
                    </a:cubicBezTo>
                    <a:cubicBezTo>
                      <a:pt x="1142" y="632"/>
                      <a:pt x="1132" y="637"/>
                      <a:pt x="1132" y="644"/>
                    </a:cubicBezTo>
                    <a:cubicBezTo>
                      <a:pt x="1132" y="653"/>
                      <a:pt x="1118" y="649"/>
                      <a:pt x="1114" y="644"/>
                    </a:cubicBezTo>
                    <a:cubicBezTo>
                      <a:pt x="1107" y="639"/>
                      <a:pt x="1098" y="646"/>
                      <a:pt x="1088" y="646"/>
                    </a:cubicBezTo>
                    <a:cubicBezTo>
                      <a:pt x="1079" y="646"/>
                      <a:pt x="1079" y="637"/>
                      <a:pt x="1072" y="642"/>
                    </a:cubicBezTo>
                    <a:cubicBezTo>
                      <a:pt x="1065" y="644"/>
                      <a:pt x="1058" y="637"/>
                      <a:pt x="1060" y="632"/>
                    </a:cubicBezTo>
                    <a:cubicBezTo>
                      <a:pt x="1063" y="625"/>
                      <a:pt x="1072" y="630"/>
                      <a:pt x="1072" y="635"/>
                    </a:cubicBezTo>
                    <a:cubicBezTo>
                      <a:pt x="1072" y="639"/>
                      <a:pt x="1079" y="637"/>
                      <a:pt x="1084" y="632"/>
                    </a:cubicBezTo>
                    <a:cubicBezTo>
                      <a:pt x="1091" y="630"/>
                      <a:pt x="1088" y="637"/>
                      <a:pt x="1098" y="639"/>
                    </a:cubicBezTo>
                    <a:cubicBezTo>
                      <a:pt x="1107" y="639"/>
                      <a:pt x="1100" y="632"/>
                      <a:pt x="1107" y="635"/>
                    </a:cubicBezTo>
                    <a:cubicBezTo>
                      <a:pt x="1114" y="635"/>
                      <a:pt x="1116" y="632"/>
                      <a:pt x="1114" y="630"/>
                    </a:cubicBezTo>
                    <a:cubicBezTo>
                      <a:pt x="1111" y="625"/>
                      <a:pt x="1118" y="623"/>
                      <a:pt x="1123" y="620"/>
                    </a:cubicBezTo>
                    <a:cubicBezTo>
                      <a:pt x="1128" y="618"/>
                      <a:pt x="1125" y="611"/>
                      <a:pt x="1128" y="609"/>
                    </a:cubicBezTo>
                    <a:cubicBezTo>
                      <a:pt x="1132" y="607"/>
                      <a:pt x="1130" y="604"/>
                      <a:pt x="1135" y="602"/>
                    </a:cubicBezTo>
                    <a:cubicBezTo>
                      <a:pt x="1139" y="602"/>
                      <a:pt x="1142" y="595"/>
                      <a:pt x="1144" y="595"/>
                    </a:cubicBezTo>
                    <a:cubicBezTo>
                      <a:pt x="1149" y="595"/>
                      <a:pt x="1151" y="590"/>
                      <a:pt x="1149" y="586"/>
                    </a:cubicBezTo>
                    <a:cubicBezTo>
                      <a:pt x="1146" y="583"/>
                      <a:pt x="1151" y="574"/>
                      <a:pt x="1153" y="572"/>
                    </a:cubicBezTo>
                    <a:cubicBezTo>
                      <a:pt x="1158" y="569"/>
                      <a:pt x="1158" y="567"/>
                      <a:pt x="1156" y="565"/>
                    </a:cubicBezTo>
                    <a:cubicBezTo>
                      <a:pt x="1151" y="560"/>
                      <a:pt x="1137" y="551"/>
                      <a:pt x="1139" y="546"/>
                    </a:cubicBezTo>
                    <a:cubicBezTo>
                      <a:pt x="1139" y="539"/>
                      <a:pt x="1135" y="530"/>
                      <a:pt x="1137" y="525"/>
                    </a:cubicBezTo>
                    <a:cubicBezTo>
                      <a:pt x="1139" y="518"/>
                      <a:pt x="1137" y="508"/>
                      <a:pt x="1137" y="504"/>
                    </a:cubicBezTo>
                    <a:cubicBezTo>
                      <a:pt x="1137" y="497"/>
                      <a:pt x="1142" y="492"/>
                      <a:pt x="1142" y="481"/>
                    </a:cubicBezTo>
                    <a:cubicBezTo>
                      <a:pt x="1144" y="471"/>
                      <a:pt x="1132" y="460"/>
                      <a:pt x="1125" y="457"/>
                    </a:cubicBezTo>
                    <a:cubicBezTo>
                      <a:pt x="1118" y="455"/>
                      <a:pt x="1123" y="448"/>
                      <a:pt x="1132" y="441"/>
                    </a:cubicBezTo>
                    <a:cubicBezTo>
                      <a:pt x="1142" y="434"/>
                      <a:pt x="1142" y="411"/>
                      <a:pt x="1142" y="404"/>
                    </a:cubicBezTo>
                    <a:cubicBezTo>
                      <a:pt x="1142" y="399"/>
                      <a:pt x="1123" y="394"/>
                      <a:pt x="1116" y="396"/>
                    </a:cubicBezTo>
                    <a:cubicBezTo>
                      <a:pt x="1107" y="396"/>
                      <a:pt x="1081" y="394"/>
                      <a:pt x="1074" y="394"/>
                    </a:cubicBezTo>
                    <a:cubicBezTo>
                      <a:pt x="1067" y="392"/>
                      <a:pt x="1065" y="399"/>
                      <a:pt x="1063" y="406"/>
                    </a:cubicBezTo>
                    <a:cubicBezTo>
                      <a:pt x="1060" y="413"/>
                      <a:pt x="1053" y="422"/>
                      <a:pt x="1049" y="436"/>
                    </a:cubicBezTo>
                    <a:cubicBezTo>
                      <a:pt x="1044" y="450"/>
                      <a:pt x="1028" y="455"/>
                      <a:pt x="1021" y="457"/>
                    </a:cubicBezTo>
                    <a:cubicBezTo>
                      <a:pt x="1014" y="462"/>
                      <a:pt x="1007" y="471"/>
                      <a:pt x="1011" y="476"/>
                    </a:cubicBezTo>
                    <a:cubicBezTo>
                      <a:pt x="1014" y="481"/>
                      <a:pt x="1021" y="478"/>
                      <a:pt x="1023" y="478"/>
                    </a:cubicBezTo>
                    <a:cubicBezTo>
                      <a:pt x="1028" y="481"/>
                      <a:pt x="1023" y="495"/>
                      <a:pt x="1021" y="497"/>
                    </a:cubicBezTo>
                    <a:cubicBezTo>
                      <a:pt x="1018" y="499"/>
                      <a:pt x="1025" y="504"/>
                      <a:pt x="1018" y="506"/>
                    </a:cubicBezTo>
                    <a:cubicBezTo>
                      <a:pt x="1014" y="511"/>
                      <a:pt x="1009" y="518"/>
                      <a:pt x="1011" y="520"/>
                    </a:cubicBezTo>
                    <a:cubicBezTo>
                      <a:pt x="1016" y="525"/>
                      <a:pt x="1030" y="527"/>
                      <a:pt x="1037" y="530"/>
                    </a:cubicBezTo>
                    <a:cubicBezTo>
                      <a:pt x="1044" y="534"/>
                      <a:pt x="1042" y="541"/>
                      <a:pt x="1046" y="548"/>
                    </a:cubicBezTo>
                    <a:cubicBezTo>
                      <a:pt x="1051" y="555"/>
                      <a:pt x="1058" y="551"/>
                      <a:pt x="1060" y="555"/>
                    </a:cubicBezTo>
                    <a:cubicBezTo>
                      <a:pt x="1063" y="558"/>
                      <a:pt x="1051" y="574"/>
                      <a:pt x="1046" y="576"/>
                    </a:cubicBezTo>
                    <a:cubicBezTo>
                      <a:pt x="1042" y="576"/>
                      <a:pt x="1025" y="558"/>
                      <a:pt x="1021" y="555"/>
                    </a:cubicBezTo>
                    <a:cubicBezTo>
                      <a:pt x="1016" y="551"/>
                      <a:pt x="995" y="546"/>
                      <a:pt x="986" y="541"/>
                    </a:cubicBezTo>
                    <a:cubicBezTo>
                      <a:pt x="977" y="534"/>
                      <a:pt x="970" y="537"/>
                      <a:pt x="958" y="530"/>
                    </a:cubicBezTo>
                    <a:cubicBezTo>
                      <a:pt x="946" y="520"/>
                      <a:pt x="939" y="518"/>
                      <a:pt x="918" y="518"/>
                    </a:cubicBezTo>
                    <a:cubicBezTo>
                      <a:pt x="900" y="518"/>
                      <a:pt x="886" y="513"/>
                      <a:pt x="881" y="516"/>
                    </a:cubicBezTo>
                    <a:cubicBezTo>
                      <a:pt x="874" y="516"/>
                      <a:pt x="877" y="508"/>
                      <a:pt x="865" y="504"/>
                    </a:cubicBezTo>
                    <a:cubicBezTo>
                      <a:pt x="853" y="497"/>
                      <a:pt x="846" y="490"/>
                      <a:pt x="839" y="495"/>
                    </a:cubicBezTo>
                    <a:cubicBezTo>
                      <a:pt x="832" y="497"/>
                      <a:pt x="835" y="511"/>
                      <a:pt x="844" y="513"/>
                    </a:cubicBezTo>
                    <a:cubicBezTo>
                      <a:pt x="856" y="513"/>
                      <a:pt x="849" y="518"/>
                      <a:pt x="860" y="518"/>
                    </a:cubicBezTo>
                    <a:cubicBezTo>
                      <a:pt x="872" y="518"/>
                      <a:pt x="874" y="523"/>
                      <a:pt x="874" y="527"/>
                    </a:cubicBezTo>
                    <a:cubicBezTo>
                      <a:pt x="874" y="534"/>
                      <a:pt x="879" y="541"/>
                      <a:pt x="884" y="546"/>
                    </a:cubicBezTo>
                    <a:cubicBezTo>
                      <a:pt x="888" y="551"/>
                      <a:pt x="886" y="558"/>
                      <a:pt x="877" y="558"/>
                    </a:cubicBezTo>
                    <a:cubicBezTo>
                      <a:pt x="870" y="558"/>
                      <a:pt x="858" y="558"/>
                      <a:pt x="863" y="565"/>
                    </a:cubicBezTo>
                    <a:cubicBezTo>
                      <a:pt x="867" y="572"/>
                      <a:pt x="860" y="572"/>
                      <a:pt x="851" y="569"/>
                    </a:cubicBezTo>
                    <a:cubicBezTo>
                      <a:pt x="844" y="567"/>
                      <a:pt x="849" y="560"/>
                      <a:pt x="851" y="558"/>
                    </a:cubicBezTo>
                    <a:cubicBezTo>
                      <a:pt x="856" y="553"/>
                      <a:pt x="844" y="548"/>
                      <a:pt x="839" y="546"/>
                    </a:cubicBezTo>
                    <a:cubicBezTo>
                      <a:pt x="832" y="546"/>
                      <a:pt x="811" y="560"/>
                      <a:pt x="807" y="562"/>
                    </a:cubicBezTo>
                    <a:cubicBezTo>
                      <a:pt x="800" y="565"/>
                      <a:pt x="786" y="560"/>
                      <a:pt x="770" y="562"/>
                    </a:cubicBezTo>
                    <a:cubicBezTo>
                      <a:pt x="756" y="567"/>
                      <a:pt x="756" y="579"/>
                      <a:pt x="751" y="579"/>
                    </a:cubicBezTo>
                    <a:cubicBezTo>
                      <a:pt x="744" y="576"/>
                      <a:pt x="728" y="579"/>
                      <a:pt x="723" y="576"/>
                    </a:cubicBezTo>
                    <a:cubicBezTo>
                      <a:pt x="716" y="572"/>
                      <a:pt x="721" y="569"/>
                      <a:pt x="728" y="569"/>
                    </a:cubicBezTo>
                    <a:cubicBezTo>
                      <a:pt x="735" y="569"/>
                      <a:pt x="737" y="567"/>
                      <a:pt x="732" y="565"/>
                    </a:cubicBezTo>
                    <a:cubicBezTo>
                      <a:pt x="728" y="560"/>
                      <a:pt x="737" y="553"/>
                      <a:pt x="737" y="548"/>
                    </a:cubicBezTo>
                    <a:cubicBezTo>
                      <a:pt x="737" y="546"/>
                      <a:pt x="711" y="553"/>
                      <a:pt x="709" y="558"/>
                    </a:cubicBezTo>
                    <a:cubicBezTo>
                      <a:pt x="705" y="560"/>
                      <a:pt x="709" y="567"/>
                      <a:pt x="705" y="569"/>
                    </a:cubicBezTo>
                    <a:cubicBezTo>
                      <a:pt x="700" y="572"/>
                      <a:pt x="700" y="565"/>
                      <a:pt x="695" y="565"/>
                    </a:cubicBezTo>
                    <a:cubicBezTo>
                      <a:pt x="691" y="562"/>
                      <a:pt x="653" y="569"/>
                      <a:pt x="646" y="579"/>
                    </a:cubicBezTo>
                    <a:cubicBezTo>
                      <a:pt x="639" y="586"/>
                      <a:pt x="626" y="586"/>
                      <a:pt x="626" y="590"/>
                    </a:cubicBezTo>
                    <a:cubicBezTo>
                      <a:pt x="626" y="595"/>
                      <a:pt x="609" y="595"/>
                      <a:pt x="602" y="597"/>
                    </a:cubicBezTo>
                    <a:cubicBezTo>
                      <a:pt x="595" y="602"/>
                      <a:pt x="600" y="613"/>
                      <a:pt x="597" y="620"/>
                    </a:cubicBezTo>
                    <a:cubicBezTo>
                      <a:pt x="595" y="628"/>
                      <a:pt x="570" y="625"/>
                      <a:pt x="563" y="625"/>
                    </a:cubicBezTo>
                    <a:cubicBezTo>
                      <a:pt x="553" y="625"/>
                      <a:pt x="551" y="609"/>
                      <a:pt x="544" y="609"/>
                    </a:cubicBezTo>
                    <a:cubicBezTo>
                      <a:pt x="539" y="609"/>
                      <a:pt x="542" y="599"/>
                      <a:pt x="544" y="595"/>
                    </a:cubicBezTo>
                    <a:cubicBezTo>
                      <a:pt x="546" y="593"/>
                      <a:pt x="551" y="595"/>
                      <a:pt x="558" y="590"/>
                    </a:cubicBezTo>
                    <a:cubicBezTo>
                      <a:pt x="567" y="586"/>
                      <a:pt x="574" y="593"/>
                      <a:pt x="576" y="588"/>
                    </a:cubicBezTo>
                    <a:cubicBezTo>
                      <a:pt x="581" y="586"/>
                      <a:pt x="565" y="576"/>
                      <a:pt x="565" y="569"/>
                    </a:cubicBezTo>
                    <a:cubicBezTo>
                      <a:pt x="563" y="560"/>
                      <a:pt x="546" y="558"/>
                      <a:pt x="537" y="560"/>
                    </a:cubicBezTo>
                    <a:cubicBezTo>
                      <a:pt x="528" y="565"/>
                      <a:pt x="518" y="562"/>
                      <a:pt x="511" y="558"/>
                    </a:cubicBezTo>
                    <a:cubicBezTo>
                      <a:pt x="504" y="555"/>
                      <a:pt x="504" y="565"/>
                      <a:pt x="516" y="567"/>
                    </a:cubicBezTo>
                    <a:cubicBezTo>
                      <a:pt x="525" y="569"/>
                      <a:pt x="521" y="576"/>
                      <a:pt x="521" y="581"/>
                    </a:cubicBezTo>
                    <a:cubicBezTo>
                      <a:pt x="523" y="586"/>
                      <a:pt x="518" y="597"/>
                      <a:pt x="514" y="604"/>
                    </a:cubicBezTo>
                    <a:cubicBezTo>
                      <a:pt x="507" y="613"/>
                      <a:pt x="511" y="613"/>
                      <a:pt x="521" y="611"/>
                    </a:cubicBezTo>
                    <a:cubicBezTo>
                      <a:pt x="528" y="611"/>
                      <a:pt x="528" y="623"/>
                      <a:pt x="528" y="632"/>
                    </a:cubicBezTo>
                    <a:cubicBezTo>
                      <a:pt x="528" y="639"/>
                      <a:pt x="521" y="642"/>
                      <a:pt x="521" y="649"/>
                    </a:cubicBezTo>
                    <a:cubicBezTo>
                      <a:pt x="521" y="653"/>
                      <a:pt x="514" y="644"/>
                      <a:pt x="511" y="646"/>
                    </a:cubicBezTo>
                    <a:cubicBezTo>
                      <a:pt x="509" y="649"/>
                      <a:pt x="507" y="646"/>
                      <a:pt x="507" y="642"/>
                    </a:cubicBezTo>
                    <a:cubicBezTo>
                      <a:pt x="504" y="637"/>
                      <a:pt x="493" y="639"/>
                      <a:pt x="484" y="637"/>
                    </a:cubicBezTo>
                    <a:cubicBezTo>
                      <a:pt x="477" y="635"/>
                      <a:pt x="474" y="639"/>
                      <a:pt x="472" y="644"/>
                    </a:cubicBezTo>
                    <a:cubicBezTo>
                      <a:pt x="467" y="649"/>
                      <a:pt x="458" y="651"/>
                      <a:pt x="453" y="651"/>
                    </a:cubicBezTo>
                    <a:cubicBezTo>
                      <a:pt x="446" y="653"/>
                      <a:pt x="437" y="663"/>
                      <a:pt x="433" y="667"/>
                    </a:cubicBezTo>
                    <a:cubicBezTo>
                      <a:pt x="425" y="670"/>
                      <a:pt x="425" y="677"/>
                      <a:pt x="433" y="686"/>
                    </a:cubicBezTo>
                    <a:cubicBezTo>
                      <a:pt x="442" y="693"/>
                      <a:pt x="442" y="698"/>
                      <a:pt x="442" y="702"/>
                    </a:cubicBezTo>
                    <a:cubicBezTo>
                      <a:pt x="442" y="707"/>
                      <a:pt x="421" y="705"/>
                      <a:pt x="416" y="700"/>
                    </a:cubicBezTo>
                    <a:cubicBezTo>
                      <a:pt x="414" y="695"/>
                      <a:pt x="400" y="695"/>
                      <a:pt x="395" y="695"/>
                    </a:cubicBezTo>
                    <a:cubicBezTo>
                      <a:pt x="390" y="695"/>
                      <a:pt x="377" y="681"/>
                      <a:pt x="370" y="681"/>
                    </a:cubicBezTo>
                    <a:cubicBezTo>
                      <a:pt x="363" y="681"/>
                      <a:pt x="360" y="688"/>
                      <a:pt x="358" y="693"/>
                    </a:cubicBezTo>
                    <a:cubicBezTo>
                      <a:pt x="356" y="698"/>
                      <a:pt x="360" y="698"/>
                      <a:pt x="363" y="705"/>
                    </a:cubicBezTo>
                    <a:cubicBezTo>
                      <a:pt x="367" y="711"/>
                      <a:pt x="379" y="711"/>
                      <a:pt x="383" y="711"/>
                    </a:cubicBezTo>
                    <a:cubicBezTo>
                      <a:pt x="390" y="711"/>
                      <a:pt x="388" y="721"/>
                      <a:pt x="386" y="725"/>
                    </a:cubicBezTo>
                    <a:cubicBezTo>
                      <a:pt x="383" y="728"/>
                      <a:pt x="374" y="732"/>
                      <a:pt x="370" y="728"/>
                    </a:cubicBezTo>
                    <a:cubicBezTo>
                      <a:pt x="367" y="723"/>
                      <a:pt x="353" y="728"/>
                      <a:pt x="353" y="723"/>
                    </a:cubicBezTo>
                    <a:cubicBezTo>
                      <a:pt x="353" y="719"/>
                      <a:pt x="344" y="709"/>
                      <a:pt x="335" y="711"/>
                    </a:cubicBezTo>
                    <a:cubicBezTo>
                      <a:pt x="325" y="714"/>
                      <a:pt x="323" y="707"/>
                      <a:pt x="323" y="700"/>
                    </a:cubicBezTo>
                    <a:cubicBezTo>
                      <a:pt x="323" y="691"/>
                      <a:pt x="318" y="688"/>
                      <a:pt x="318" y="684"/>
                    </a:cubicBezTo>
                    <a:cubicBezTo>
                      <a:pt x="318" y="681"/>
                      <a:pt x="314" y="674"/>
                      <a:pt x="318" y="670"/>
                    </a:cubicBezTo>
                    <a:cubicBezTo>
                      <a:pt x="323" y="667"/>
                      <a:pt x="321" y="660"/>
                      <a:pt x="321" y="656"/>
                    </a:cubicBezTo>
                    <a:cubicBezTo>
                      <a:pt x="321" y="651"/>
                      <a:pt x="311" y="644"/>
                      <a:pt x="304" y="644"/>
                    </a:cubicBezTo>
                    <a:cubicBezTo>
                      <a:pt x="295" y="644"/>
                      <a:pt x="298" y="637"/>
                      <a:pt x="291" y="635"/>
                    </a:cubicBezTo>
                    <a:cubicBezTo>
                      <a:pt x="284" y="632"/>
                      <a:pt x="272" y="623"/>
                      <a:pt x="270" y="618"/>
                    </a:cubicBezTo>
                    <a:cubicBezTo>
                      <a:pt x="270" y="613"/>
                      <a:pt x="260" y="611"/>
                      <a:pt x="263" y="611"/>
                    </a:cubicBezTo>
                    <a:cubicBezTo>
                      <a:pt x="267" y="609"/>
                      <a:pt x="274" y="611"/>
                      <a:pt x="279" y="616"/>
                    </a:cubicBezTo>
                    <a:cubicBezTo>
                      <a:pt x="286" y="623"/>
                      <a:pt x="295" y="628"/>
                      <a:pt x="309" y="630"/>
                    </a:cubicBezTo>
                    <a:cubicBezTo>
                      <a:pt x="323" y="632"/>
                      <a:pt x="330" y="639"/>
                      <a:pt x="346" y="642"/>
                    </a:cubicBezTo>
                    <a:cubicBezTo>
                      <a:pt x="363" y="644"/>
                      <a:pt x="372" y="646"/>
                      <a:pt x="395" y="649"/>
                    </a:cubicBezTo>
                    <a:cubicBezTo>
                      <a:pt x="419" y="653"/>
                      <a:pt x="451" y="630"/>
                      <a:pt x="458" y="623"/>
                    </a:cubicBezTo>
                    <a:cubicBezTo>
                      <a:pt x="465" y="616"/>
                      <a:pt x="456" y="602"/>
                      <a:pt x="456" y="597"/>
                    </a:cubicBezTo>
                    <a:cubicBezTo>
                      <a:pt x="456" y="593"/>
                      <a:pt x="444" y="593"/>
                      <a:pt x="444" y="588"/>
                    </a:cubicBezTo>
                    <a:cubicBezTo>
                      <a:pt x="442" y="583"/>
                      <a:pt x="435" y="576"/>
                      <a:pt x="425" y="576"/>
                    </a:cubicBezTo>
                    <a:cubicBezTo>
                      <a:pt x="416" y="576"/>
                      <a:pt x="416" y="567"/>
                      <a:pt x="409" y="567"/>
                    </a:cubicBezTo>
                    <a:cubicBezTo>
                      <a:pt x="402" y="567"/>
                      <a:pt x="395" y="565"/>
                      <a:pt x="377" y="551"/>
                    </a:cubicBezTo>
                    <a:cubicBezTo>
                      <a:pt x="358" y="539"/>
                      <a:pt x="332" y="530"/>
                      <a:pt x="328" y="532"/>
                    </a:cubicBezTo>
                    <a:cubicBezTo>
                      <a:pt x="323" y="534"/>
                      <a:pt x="321" y="534"/>
                      <a:pt x="316" y="530"/>
                    </a:cubicBezTo>
                    <a:cubicBezTo>
                      <a:pt x="314" y="525"/>
                      <a:pt x="307" y="527"/>
                      <a:pt x="302" y="530"/>
                    </a:cubicBezTo>
                    <a:cubicBezTo>
                      <a:pt x="295" y="534"/>
                      <a:pt x="291" y="527"/>
                      <a:pt x="281" y="530"/>
                    </a:cubicBezTo>
                    <a:cubicBezTo>
                      <a:pt x="272" y="532"/>
                      <a:pt x="267" y="525"/>
                      <a:pt x="270" y="523"/>
                    </a:cubicBezTo>
                    <a:cubicBezTo>
                      <a:pt x="272" y="520"/>
                      <a:pt x="286" y="523"/>
                      <a:pt x="286" y="518"/>
                    </a:cubicBezTo>
                    <a:cubicBezTo>
                      <a:pt x="286" y="513"/>
                      <a:pt x="279" y="518"/>
                      <a:pt x="272" y="511"/>
                    </a:cubicBezTo>
                    <a:cubicBezTo>
                      <a:pt x="263" y="506"/>
                      <a:pt x="258" y="508"/>
                      <a:pt x="256" y="513"/>
                    </a:cubicBezTo>
                    <a:cubicBezTo>
                      <a:pt x="253" y="518"/>
                      <a:pt x="249" y="518"/>
                      <a:pt x="244" y="513"/>
                    </a:cubicBezTo>
                    <a:lnTo>
                      <a:pt x="242" y="513"/>
                    </a:lnTo>
                    <a:cubicBezTo>
                      <a:pt x="242" y="520"/>
                      <a:pt x="237" y="520"/>
                      <a:pt x="230" y="520"/>
                    </a:cubicBezTo>
                    <a:cubicBezTo>
                      <a:pt x="225" y="518"/>
                      <a:pt x="221" y="530"/>
                      <a:pt x="214" y="530"/>
                    </a:cubicBezTo>
                    <a:cubicBezTo>
                      <a:pt x="207" y="530"/>
                      <a:pt x="200" y="534"/>
                      <a:pt x="200" y="541"/>
                    </a:cubicBezTo>
                    <a:cubicBezTo>
                      <a:pt x="198" y="546"/>
                      <a:pt x="191" y="544"/>
                      <a:pt x="191" y="548"/>
                    </a:cubicBezTo>
                    <a:cubicBezTo>
                      <a:pt x="191" y="551"/>
                      <a:pt x="191" y="555"/>
                      <a:pt x="188" y="558"/>
                    </a:cubicBezTo>
                    <a:cubicBezTo>
                      <a:pt x="186" y="562"/>
                      <a:pt x="188" y="565"/>
                      <a:pt x="191" y="572"/>
                    </a:cubicBezTo>
                    <a:cubicBezTo>
                      <a:pt x="195" y="576"/>
                      <a:pt x="202" y="576"/>
                      <a:pt x="205" y="579"/>
                    </a:cubicBezTo>
                    <a:cubicBezTo>
                      <a:pt x="207" y="581"/>
                      <a:pt x="219" y="590"/>
                      <a:pt x="219" y="595"/>
                    </a:cubicBezTo>
                    <a:cubicBezTo>
                      <a:pt x="219" y="597"/>
                      <a:pt x="209" y="607"/>
                      <a:pt x="207" y="609"/>
                    </a:cubicBezTo>
                    <a:cubicBezTo>
                      <a:pt x="202" y="611"/>
                      <a:pt x="198" y="618"/>
                      <a:pt x="200" y="623"/>
                    </a:cubicBezTo>
                    <a:cubicBezTo>
                      <a:pt x="202" y="625"/>
                      <a:pt x="214" y="642"/>
                      <a:pt x="221" y="656"/>
                    </a:cubicBezTo>
                    <a:cubicBezTo>
                      <a:pt x="228" y="667"/>
                      <a:pt x="219" y="660"/>
                      <a:pt x="214" y="667"/>
                    </a:cubicBezTo>
                    <a:cubicBezTo>
                      <a:pt x="209" y="672"/>
                      <a:pt x="214" y="679"/>
                      <a:pt x="216" y="684"/>
                    </a:cubicBezTo>
                    <a:cubicBezTo>
                      <a:pt x="219" y="688"/>
                      <a:pt x="212" y="686"/>
                      <a:pt x="212" y="691"/>
                    </a:cubicBezTo>
                    <a:cubicBezTo>
                      <a:pt x="212" y="693"/>
                      <a:pt x="221" y="695"/>
                      <a:pt x="221" y="698"/>
                    </a:cubicBezTo>
                    <a:cubicBezTo>
                      <a:pt x="223" y="700"/>
                      <a:pt x="216" y="702"/>
                      <a:pt x="219" y="707"/>
                    </a:cubicBezTo>
                    <a:cubicBezTo>
                      <a:pt x="221" y="711"/>
                      <a:pt x="230" y="711"/>
                      <a:pt x="230" y="719"/>
                    </a:cubicBezTo>
                    <a:cubicBezTo>
                      <a:pt x="230" y="725"/>
                      <a:pt x="216" y="725"/>
                      <a:pt x="216" y="730"/>
                    </a:cubicBezTo>
                    <a:cubicBezTo>
                      <a:pt x="219" y="735"/>
                      <a:pt x="235" y="742"/>
                      <a:pt x="244" y="751"/>
                    </a:cubicBezTo>
                    <a:cubicBezTo>
                      <a:pt x="251" y="761"/>
                      <a:pt x="251" y="763"/>
                      <a:pt x="249" y="768"/>
                    </a:cubicBezTo>
                    <a:cubicBezTo>
                      <a:pt x="246" y="779"/>
                      <a:pt x="223" y="786"/>
                      <a:pt x="219" y="798"/>
                    </a:cubicBezTo>
                    <a:cubicBezTo>
                      <a:pt x="214" y="810"/>
                      <a:pt x="195" y="816"/>
                      <a:pt x="186" y="826"/>
                    </a:cubicBezTo>
                    <a:cubicBezTo>
                      <a:pt x="181" y="828"/>
                      <a:pt x="179" y="833"/>
                      <a:pt x="174" y="837"/>
                    </a:cubicBezTo>
                    <a:cubicBezTo>
                      <a:pt x="179" y="837"/>
                      <a:pt x="181" y="835"/>
                      <a:pt x="184" y="835"/>
                    </a:cubicBezTo>
                    <a:cubicBezTo>
                      <a:pt x="188" y="833"/>
                      <a:pt x="193" y="845"/>
                      <a:pt x="198" y="849"/>
                    </a:cubicBezTo>
                    <a:cubicBezTo>
                      <a:pt x="202" y="854"/>
                      <a:pt x="214" y="849"/>
                      <a:pt x="216" y="854"/>
                    </a:cubicBezTo>
                    <a:cubicBezTo>
                      <a:pt x="221" y="856"/>
                      <a:pt x="214" y="856"/>
                      <a:pt x="207" y="856"/>
                    </a:cubicBezTo>
                    <a:cubicBezTo>
                      <a:pt x="200" y="854"/>
                      <a:pt x="198" y="859"/>
                      <a:pt x="186" y="863"/>
                    </a:cubicBezTo>
                    <a:cubicBezTo>
                      <a:pt x="177" y="866"/>
                      <a:pt x="179" y="868"/>
                      <a:pt x="174" y="870"/>
                    </a:cubicBezTo>
                    <a:cubicBezTo>
                      <a:pt x="181" y="877"/>
                      <a:pt x="174" y="880"/>
                      <a:pt x="172" y="884"/>
                    </a:cubicBezTo>
                    <a:cubicBezTo>
                      <a:pt x="167" y="891"/>
                      <a:pt x="165" y="891"/>
                      <a:pt x="165" y="896"/>
                    </a:cubicBezTo>
                    <a:cubicBezTo>
                      <a:pt x="163" y="901"/>
                      <a:pt x="165" y="903"/>
                      <a:pt x="165" y="907"/>
                    </a:cubicBezTo>
                    <a:cubicBezTo>
                      <a:pt x="165" y="915"/>
                      <a:pt x="167" y="915"/>
                      <a:pt x="170" y="919"/>
                    </a:cubicBezTo>
                    <a:cubicBezTo>
                      <a:pt x="174" y="924"/>
                      <a:pt x="167" y="924"/>
                      <a:pt x="165" y="926"/>
                    </a:cubicBezTo>
                    <a:cubicBezTo>
                      <a:pt x="163" y="928"/>
                      <a:pt x="163" y="933"/>
                      <a:pt x="167" y="938"/>
                    </a:cubicBezTo>
                    <a:cubicBezTo>
                      <a:pt x="172" y="942"/>
                      <a:pt x="172" y="947"/>
                      <a:pt x="170" y="950"/>
                    </a:cubicBezTo>
                    <a:cubicBezTo>
                      <a:pt x="167" y="952"/>
                      <a:pt x="172" y="959"/>
                      <a:pt x="177" y="961"/>
                    </a:cubicBezTo>
                    <a:cubicBezTo>
                      <a:pt x="179" y="966"/>
                      <a:pt x="179" y="975"/>
                      <a:pt x="181" y="978"/>
                    </a:cubicBezTo>
                    <a:cubicBezTo>
                      <a:pt x="184" y="980"/>
                      <a:pt x="188" y="982"/>
                      <a:pt x="193" y="980"/>
                    </a:cubicBezTo>
                    <a:cubicBezTo>
                      <a:pt x="198" y="978"/>
                      <a:pt x="202" y="980"/>
                      <a:pt x="205" y="985"/>
                    </a:cubicBezTo>
                    <a:cubicBezTo>
                      <a:pt x="207" y="989"/>
                      <a:pt x="209" y="987"/>
                      <a:pt x="216" y="985"/>
                    </a:cubicBezTo>
                    <a:cubicBezTo>
                      <a:pt x="221" y="982"/>
                      <a:pt x="232" y="989"/>
                      <a:pt x="235" y="992"/>
                    </a:cubicBezTo>
                    <a:cubicBezTo>
                      <a:pt x="237" y="992"/>
                      <a:pt x="237" y="1001"/>
                      <a:pt x="237" y="1006"/>
                    </a:cubicBezTo>
                    <a:cubicBezTo>
                      <a:pt x="237" y="1010"/>
                      <a:pt x="235" y="1017"/>
                      <a:pt x="239" y="1019"/>
                    </a:cubicBezTo>
                    <a:cubicBezTo>
                      <a:pt x="244" y="1024"/>
                      <a:pt x="244" y="1031"/>
                      <a:pt x="249" y="1033"/>
                    </a:cubicBezTo>
                    <a:cubicBezTo>
                      <a:pt x="256" y="1036"/>
                      <a:pt x="258" y="1045"/>
                      <a:pt x="260" y="1045"/>
                    </a:cubicBezTo>
                    <a:cubicBezTo>
                      <a:pt x="265" y="1047"/>
                      <a:pt x="272" y="1052"/>
                      <a:pt x="274" y="1057"/>
                    </a:cubicBezTo>
                    <a:cubicBezTo>
                      <a:pt x="274" y="1062"/>
                      <a:pt x="267" y="1064"/>
                      <a:pt x="263" y="1066"/>
                    </a:cubicBezTo>
                    <a:cubicBezTo>
                      <a:pt x="258" y="1069"/>
                      <a:pt x="251" y="1062"/>
                      <a:pt x="246" y="1064"/>
                    </a:cubicBezTo>
                    <a:cubicBezTo>
                      <a:pt x="244" y="1066"/>
                      <a:pt x="249" y="1073"/>
                      <a:pt x="251" y="1085"/>
                    </a:cubicBezTo>
                    <a:cubicBezTo>
                      <a:pt x="253" y="1094"/>
                      <a:pt x="256" y="1094"/>
                      <a:pt x="260" y="1094"/>
                    </a:cubicBezTo>
                    <a:cubicBezTo>
                      <a:pt x="265" y="1094"/>
                      <a:pt x="265" y="1092"/>
                      <a:pt x="270" y="1090"/>
                    </a:cubicBezTo>
                    <a:cubicBezTo>
                      <a:pt x="272" y="1087"/>
                      <a:pt x="281" y="1092"/>
                      <a:pt x="284" y="1090"/>
                    </a:cubicBezTo>
                    <a:cubicBezTo>
                      <a:pt x="286" y="1087"/>
                      <a:pt x="298" y="1087"/>
                      <a:pt x="300" y="1092"/>
                    </a:cubicBezTo>
                    <a:cubicBezTo>
                      <a:pt x="302" y="1094"/>
                      <a:pt x="304" y="1104"/>
                      <a:pt x="304" y="1108"/>
                    </a:cubicBezTo>
                    <a:cubicBezTo>
                      <a:pt x="302" y="1110"/>
                      <a:pt x="307" y="1115"/>
                      <a:pt x="309" y="1120"/>
                    </a:cubicBezTo>
                    <a:cubicBezTo>
                      <a:pt x="311" y="1124"/>
                      <a:pt x="321" y="1122"/>
                      <a:pt x="323" y="1122"/>
                    </a:cubicBezTo>
                    <a:cubicBezTo>
                      <a:pt x="328" y="1124"/>
                      <a:pt x="335" y="1134"/>
                      <a:pt x="332" y="1138"/>
                    </a:cubicBezTo>
                    <a:cubicBezTo>
                      <a:pt x="332" y="1143"/>
                      <a:pt x="337" y="1145"/>
                      <a:pt x="342" y="1143"/>
                    </a:cubicBezTo>
                    <a:cubicBezTo>
                      <a:pt x="344" y="1143"/>
                      <a:pt x="349" y="1145"/>
                      <a:pt x="351" y="1148"/>
                    </a:cubicBezTo>
                    <a:cubicBezTo>
                      <a:pt x="356" y="1150"/>
                      <a:pt x="358" y="1150"/>
                      <a:pt x="363" y="1148"/>
                    </a:cubicBezTo>
                    <a:cubicBezTo>
                      <a:pt x="367" y="1145"/>
                      <a:pt x="372" y="1143"/>
                      <a:pt x="374" y="1145"/>
                    </a:cubicBezTo>
                    <a:cubicBezTo>
                      <a:pt x="377" y="1150"/>
                      <a:pt x="383" y="1157"/>
                      <a:pt x="383" y="1157"/>
                    </a:cubicBezTo>
                    <a:cubicBezTo>
                      <a:pt x="383" y="1159"/>
                      <a:pt x="395" y="1157"/>
                      <a:pt x="402" y="1162"/>
                    </a:cubicBezTo>
                    <a:cubicBezTo>
                      <a:pt x="407" y="1164"/>
                      <a:pt x="414" y="1162"/>
                      <a:pt x="419" y="1167"/>
                    </a:cubicBezTo>
                    <a:cubicBezTo>
                      <a:pt x="425" y="1169"/>
                      <a:pt x="430" y="1169"/>
                      <a:pt x="433" y="1174"/>
                    </a:cubicBezTo>
                    <a:cubicBezTo>
                      <a:pt x="433" y="1176"/>
                      <a:pt x="425" y="1181"/>
                      <a:pt x="425" y="1183"/>
                    </a:cubicBezTo>
                    <a:cubicBezTo>
                      <a:pt x="425" y="1183"/>
                      <a:pt x="430" y="1185"/>
                      <a:pt x="430" y="1188"/>
                    </a:cubicBezTo>
                    <a:cubicBezTo>
                      <a:pt x="430" y="1190"/>
                      <a:pt x="423" y="1190"/>
                      <a:pt x="423" y="1195"/>
                    </a:cubicBezTo>
                    <a:cubicBezTo>
                      <a:pt x="423" y="1197"/>
                      <a:pt x="428" y="1199"/>
                      <a:pt x="428" y="1202"/>
                    </a:cubicBezTo>
                    <a:cubicBezTo>
                      <a:pt x="428" y="1204"/>
                      <a:pt x="423" y="1211"/>
                      <a:pt x="423" y="1213"/>
                    </a:cubicBezTo>
                    <a:cubicBezTo>
                      <a:pt x="423" y="1215"/>
                      <a:pt x="409" y="1213"/>
                      <a:pt x="407" y="1213"/>
                    </a:cubicBezTo>
                    <a:cubicBezTo>
                      <a:pt x="402" y="1213"/>
                      <a:pt x="393" y="1225"/>
                      <a:pt x="390" y="1225"/>
                    </a:cubicBezTo>
                    <a:cubicBezTo>
                      <a:pt x="388" y="1225"/>
                      <a:pt x="388" y="1230"/>
                      <a:pt x="390" y="1234"/>
                    </a:cubicBezTo>
                    <a:cubicBezTo>
                      <a:pt x="400" y="1234"/>
                      <a:pt x="409" y="1232"/>
                      <a:pt x="412" y="1234"/>
                    </a:cubicBezTo>
                    <a:cubicBezTo>
                      <a:pt x="414" y="1239"/>
                      <a:pt x="388" y="1248"/>
                      <a:pt x="386" y="1250"/>
                    </a:cubicBezTo>
                    <a:cubicBezTo>
                      <a:pt x="381" y="1250"/>
                      <a:pt x="393" y="1257"/>
                      <a:pt x="393" y="1262"/>
                    </a:cubicBezTo>
                    <a:cubicBezTo>
                      <a:pt x="393" y="1267"/>
                      <a:pt x="379" y="1267"/>
                      <a:pt x="381" y="1274"/>
                    </a:cubicBezTo>
                    <a:cubicBezTo>
                      <a:pt x="381" y="1281"/>
                      <a:pt x="377" y="1283"/>
                      <a:pt x="370" y="1283"/>
                    </a:cubicBezTo>
                    <a:cubicBezTo>
                      <a:pt x="363" y="1283"/>
                      <a:pt x="360" y="1288"/>
                      <a:pt x="363" y="1288"/>
                    </a:cubicBezTo>
                    <a:cubicBezTo>
                      <a:pt x="367" y="1290"/>
                      <a:pt x="367" y="1300"/>
                      <a:pt x="379" y="1302"/>
                    </a:cubicBezTo>
                    <a:cubicBezTo>
                      <a:pt x="393" y="1306"/>
                      <a:pt x="407" y="1318"/>
                      <a:pt x="419" y="1330"/>
                    </a:cubicBezTo>
                    <a:cubicBezTo>
                      <a:pt x="421" y="1332"/>
                      <a:pt x="423" y="1334"/>
                      <a:pt x="425" y="1334"/>
                    </a:cubicBezTo>
                    <a:cubicBezTo>
                      <a:pt x="428" y="1332"/>
                      <a:pt x="430" y="1332"/>
                      <a:pt x="433" y="1332"/>
                    </a:cubicBezTo>
                    <a:cubicBezTo>
                      <a:pt x="439" y="1330"/>
                      <a:pt x="451" y="1334"/>
                      <a:pt x="458" y="1339"/>
                    </a:cubicBezTo>
                    <a:cubicBezTo>
                      <a:pt x="465" y="1344"/>
                      <a:pt x="488" y="1337"/>
                      <a:pt x="491" y="1341"/>
                    </a:cubicBezTo>
                    <a:cubicBezTo>
                      <a:pt x="493" y="1346"/>
                      <a:pt x="500" y="1351"/>
                      <a:pt x="504" y="1351"/>
                    </a:cubicBezTo>
                    <a:cubicBezTo>
                      <a:pt x="509" y="1351"/>
                      <a:pt x="514" y="1360"/>
                      <a:pt x="518" y="1358"/>
                    </a:cubicBezTo>
                    <a:cubicBezTo>
                      <a:pt x="521" y="1353"/>
                      <a:pt x="535" y="1353"/>
                      <a:pt x="539" y="1353"/>
                    </a:cubicBezTo>
                    <a:cubicBezTo>
                      <a:pt x="544" y="1353"/>
                      <a:pt x="544" y="1358"/>
                      <a:pt x="546" y="1358"/>
                    </a:cubicBezTo>
                    <a:cubicBezTo>
                      <a:pt x="551" y="1358"/>
                      <a:pt x="551" y="1372"/>
                      <a:pt x="553" y="1369"/>
                    </a:cubicBezTo>
                    <a:cubicBezTo>
                      <a:pt x="556" y="1369"/>
                      <a:pt x="567" y="1379"/>
                      <a:pt x="574" y="1379"/>
                    </a:cubicBezTo>
                    <a:cubicBezTo>
                      <a:pt x="579" y="1381"/>
                      <a:pt x="586" y="1393"/>
                      <a:pt x="588" y="1391"/>
                    </a:cubicBezTo>
                    <a:cubicBezTo>
                      <a:pt x="593" y="1391"/>
                      <a:pt x="597" y="1395"/>
                      <a:pt x="597" y="1391"/>
                    </a:cubicBezTo>
                    <a:cubicBezTo>
                      <a:pt x="600" y="1386"/>
                      <a:pt x="609" y="1388"/>
                      <a:pt x="611" y="1381"/>
                    </a:cubicBezTo>
                    <a:cubicBezTo>
                      <a:pt x="600" y="1367"/>
                      <a:pt x="588" y="1351"/>
                      <a:pt x="588" y="1344"/>
                    </a:cubicBezTo>
                    <a:cubicBezTo>
                      <a:pt x="588" y="1332"/>
                      <a:pt x="593" y="1325"/>
                      <a:pt x="579" y="1314"/>
                    </a:cubicBezTo>
                    <a:cubicBezTo>
                      <a:pt x="567" y="1304"/>
                      <a:pt x="581" y="1295"/>
                      <a:pt x="591" y="1283"/>
                    </a:cubicBezTo>
                    <a:cubicBezTo>
                      <a:pt x="600" y="1274"/>
                      <a:pt x="616" y="1269"/>
                      <a:pt x="628" y="1260"/>
                    </a:cubicBezTo>
                    <a:cubicBezTo>
                      <a:pt x="626" y="1260"/>
                      <a:pt x="623" y="1257"/>
                      <a:pt x="621" y="1257"/>
                    </a:cubicBezTo>
                    <a:cubicBezTo>
                      <a:pt x="614" y="1253"/>
                      <a:pt x="609" y="1248"/>
                      <a:pt x="616" y="1248"/>
                    </a:cubicBezTo>
                    <a:cubicBezTo>
                      <a:pt x="623" y="1246"/>
                      <a:pt x="621" y="1241"/>
                      <a:pt x="614" y="1234"/>
                    </a:cubicBezTo>
                    <a:cubicBezTo>
                      <a:pt x="607" y="1227"/>
                      <a:pt x="604" y="1218"/>
                      <a:pt x="600" y="1218"/>
                    </a:cubicBezTo>
                    <a:cubicBezTo>
                      <a:pt x="597" y="1218"/>
                      <a:pt x="591" y="1218"/>
                      <a:pt x="586" y="1220"/>
                    </a:cubicBezTo>
                    <a:cubicBezTo>
                      <a:pt x="579" y="1222"/>
                      <a:pt x="581" y="1215"/>
                      <a:pt x="581" y="1209"/>
                    </a:cubicBezTo>
                    <a:cubicBezTo>
                      <a:pt x="583" y="1202"/>
                      <a:pt x="572" y="1204"/>
                      <a:pt x="570" y="1199"/>
                    </a:cubicBezTo>
                    <a:cubicBezTo>
                      <a:pt x="567" y="1197"/>
                      <a:pt x="572" y="1188"/>
                      <a:pt x="574" y="1188"/>
                    </a:cubicBezTo>
                    <a:cubicBezTo>
                      <a:pt x="576" y="1185"/>
                      <a:pt x="581" y="1183"/>
                      <a:pt x="581" y="1181"/>
                    </a:cubicBezTo>
                    <a:cubicBezTo>
                      <a:pt x="581" y="1178"/>
                      <a:pt x="572" y="1176"/>
                      <a:pt x="574" y="1169"/>
                    </a:cubicBezTo>
                    <a:cubicBezTo>
                      <a:pt x="579" y="1164"/>
                      <a:pt x="586" y="1164"/>
                      <a:pt x="586" y="1157"/>
                    </a:cubicBezTo>
                    <a:cubicBezTo>
                      <a:pt x="586" y="1150"/>
                      <a:pt x="593" y="1143"/>
                      <a:pt x="597" y="1148"/>
                    </a:cubicBezTo>
                    <a:cubicBezTo>
                      <a:pt x="604" y="1152"/>
                      <a:pt x="607" y="1167"/>
                      <a:pt x="616" y="1164"/>
                    </a:cubicBezTo>
                    <a:cubicBezTo>
                      <a:pt x="623" y="1159"/>
                      <a:pt x="619" y="1152"/>
                      <a:pt x="619" y="1150"/>
                    </a:cubicBezTo>
                    <a:cubicBezTo>
                      <a:pt x="616" y="1145"/>
                      <a:pt x="614" y="1141"/>
                      <a:pt x="623" y="1138"/>
                    </a:cubicBezTo>
                    <a:cubicBezTo>
                      <a:pt x="633" y="1136"/>
                      <a:pt x="628" y="1129"/>
                      <a:pt x="635" y="1129"/>
                    </a:cubicBezTo>
                    <a:cubicBezTo>
                      <a:pt x="642" y="1129"/>
                      <a:pt x="653" y="1120"/>
                      <a:pt x="658" y="1118"/>
                    </a:cubicBezTo>
                    <a:cubicBezTo>
                      <a:pt x="660" y="1115"/>
                      <a:pt x="670" y="1110"/>
                      <a:pt x="672" y="1113"/>
                    </a:cubicBezTo>
                    <a:cubicBezTo>
                      <a:pt x="677" y="1115"/>
                      <a:pt x="681" y="1120"/>
                      <a:pt x="684" y="1113"/>
                    </a:cubicBezTo>
                    <a:cubicBezTo>
                      <a:pt x="688" y="1106"/>
                      <a:pt x="698" y="1108"/>
                      <a:pt x="700" y="1113"/>
                    </a:cubicBezTo>
                    <a:cubicBezTo>
                      <a:pt x="700" y="1118"/>
                      <a:pt x="718" y="1118"/>
                      <a:pt x="723" y="1120"/>
                    </a:cubicBezTo>
                    <a:cubicBezTo>
                      <a:pt x="730" y="1124"/>
                      <a:pt x="742" y="1131"/>
                      <a:pt x="742" y="1136"/>
                    </a:cubicBezTo>
                    <a:cubicBezTo>
                      <a:pt x="742" y="1138"/>
                      <a:pt x="746" y="1145"/>
                      <a:pt x="746" y="1138"/>
                    </a:cubicBezTo>
                    <a:cubicBezTo>
                      <a:pt x="746" y="1131"/>
                      <a:pt x="751" y="1134"/>
                      <a:pt x="760" y="1138"/>
                    </a:cubicBezTo>
                    <a:cubicBezTo>
                      <a:pt x="767" y="1143"/>
                      <a:pt x="777" y="1141"/>
                      <a:pt x="779" y="1136"/>
                    </a:cubicBezTo>
                    <a:cubicBezTo>
                      <a:pt x="781" y="1131"/>
                      <a:pt x="795" y="1127"/>
                      <a:pt x="800" y="1129"/>
                    </a:cubicBezTo>
                    <a:cubicBezTo>
                      <a:pt x="804" y="1134"/>
                      <a:pt x="807" y="1136"/>
                      <a:pt x="811" y="1131"/>
                    </a:cubicBezTo>
                    <a:cubicBezTo>
                      <a:pt x="818" y="1124"/>
                      <a:pt x="830" y="1127"/>
                      <a:pt x="832" y="1131"/>
                    </a:cubicBezTo>
                    <a:cubicBezTo>
                      <a:pt x="835" y="1138"/>
                      <a:pt x="842" y="1138"/>
                      <a:pt x="846" y="1138"/>
                    </a:cubicBezTo>
                    <a:cubicBezTo>
                      <a:pt x="853" y="1138"/>
                      <a:pt x="853" y="1148"/>
                      <a:pt x="858" y="1145"/>
                    </a:cubicBezTo>
                    <a:cubicBezTo>
                      <a:pt x="860" y="1143"/>
                      <a:pt x="860" y="1134"/>
                      <a:pt x="865" y="1134"/>
                    </a:cubicBezTo>
                    <a:cubicBezTo>
                      <a:pt x="870" y="1136"/>
                      <a:pt x="874" y="1141"/>
                      <a:pt x="881" y="1141"/>
                    </a:cubicBezTo>
                    <a:cubicBezTo>
                      <a:pt x="888" y="1141"/>
                      <a:pt x="895" y="1138"/>
                      <a:pt x="895" y="1134"/>
                    </a:cubicBezTo>
                    <a:cubicBezTo>
                      <a:pt x="895" y="1129"/>
                      <a:pt x="893" y="1120"/>
                      <a:pt x="888" y="1120"/>
                    </a:cubicBezTo>
                    <a:cubicBezTo>
                      <a:pt x="884" y="1120"/>
                      <a:pt x="879" y="1113"/>
                      <a:pt x="874" y="1113"/>
                    </a:cubicBezTo>
                    <a:cubicBezTo>
                      <a:pt x="867" y="1113"/>
                      <a:pt x="863" y="1104"/>
                      <a:pt x="867" y="1104"/>
                    </a:cubicBezTo>
                    <a:cubicBezTo>
                      <a:pt x="874" y="1101"/>
                      <a:pt x="884" y="1097"/>
                      <a:pt x="881" y="1092"/>
                    </a:cubicBezTo>
                    <a:cubicBezTo>
                      <a:pt x="879" y="1087"/>
                      <a:pt x="877" y="1078"/>
                      <a:pt x="886" y="1076"/>
                    </a:cubicBezTo>
                    <a:cubicBezTo>
                      <a:pt x="893" y="1076"/>
                      <a:pt x="909" y="1076"/>
                      <a:pt x="907" y="1073"/>
                    </a:cubicBezTo>
                    <a:cubicBezTo>
                      <a:pt x="907" y="1069"/>
                      <a:pt x="891" y="1069"/>
                      <a:pt x="888" y="1064"/>
                    </a:cubicBezTo>
                    <a:cubicBezTo>
                      <a:pt x="886" y="1059"/>
                      <a:pt x="886" y="1047"/>
                      <a:pt x="888" y="1045"/>
                    </a:cubicBezTo>
                    <a:cubicBezTo>
                      <a:pt x="891" y="1043"/>
                      <a:pt x="900" y="1045"/>
                      <a:pt x="905" y="1045"/>
                    </a:cubicBezTo>
                    <a:cubicBezTo>
                      <a:pt x="911" y="1043"/>
                      <a:pt x="923" y="1047"/>
                      <a:pt x="930" y="1040"/>
                    </a:cubicBezTo>
                    <a:cubicBezTo>
                      <a:pt x="939" y="1036"/>
                      <a:pt x="956" y="1033"/>
                      <a:pt x="963" y="1033"/>
                    </a:cubicBezTo>
                    <a:cubicBezTo>
                      <a:pt x="972" y="1033"/>
                      <a:pt x="979" y="1029"/>
                      <a:pt x="984" y="1029"/>
                    </a:cubicBezTo>
                    <a:cubicBezTo>
                      <a:pt x="990" y="1026"/>
                      <a:pt x="1009" y="1024"/>
                      <a:pt x="1014" y="1022"/>
                    </a:cubicBezTo>
                    <a:cubicBezTo>
                      <a:pt x="1018" y="1019"/>
                      <a:pt x="1044" y="1017"/>
                      <a:pt x="1046" y="1013"/>
                    </a:cubicBezTo>
                    <a:cubicBezTo>
                      <a:pt x="1046" y="1008"/>
                      <a:pt x="1067" y="1003"/>
                      <a:pt x="1072" y="1006"/>
                    </a:cubicBezTo>
                    <a:cubicBezTo>
                      <a:pt x="1077" y="1008"/>
                      <a:pt x="1084" y="1010"/>
                      <a:pt x="1088" y="1008"/>
                    </a:cubicBezTo>
                    <a:cubicBezTo>
                      <a:pt x="1093" y="1006"/>
                      <a:pt x="1105" y="1013"/>
                      <a:pt x="1102" y="1017"/>
                    </a:cubicBezTo>
                    <a:cubicBezTo>
                      <a:pt x="1102" y="1022"/>
                      <a:pt x="1107" y="1026"/>
                      <a:pt x="1107" y="1031"/>
                    </a:cubicBezTo>
                    <a:cubicBezTo>
                      <a:pt x="1107" y="1036"/>
                      <a:pt x="1102" y="1038"/>
                      <a:pt x="1105" y="1040"/>
                    </a:cubicBezTo>
                    <a:cubicBezTo>
                      <a:pt x="1107" y="1045"/>
                      <a:pt x="1118" y="1043"/>
                      <a:pt x="1123" y="1038"/>
                    </a:cubicBezTo>
                    <a:cubicBezTo>
                      <a:pt x="1128" y="1033"/>
                      <a:pt x="1130" y="1038"/>
                      <a:pt x="1130" y="1043"/>
                    </a:cubicBezTo>
                    <a:cubicBezTo>
                      <a:pt x="1130" y="1045"/>
                      <a:pt x="1137" y="1047"/>
                      <a:pt x="1137" y="1045"/>
                    </a:cubicBezTo>
                    <a:cubicBezTo>
                      <a:pt x="1137" y="1040"/>
                      <a:pt x="1144" y="1043"/>
                      <a:pt x="1146" y="1045"/>
                    </a:cubicBezTo>
                    <a:cubicBezTo>
                      <a:pt x="1149" y="1047"/>
                      <a:pt x="1158" y="1043"/>
                      <a:pt x="1158" y="1047"/>
                    </a:cubicBezTo>
                    <a:cubicBezTo>
                      <a:pt x="1158" y="1052"/>
                      <a:pt x="1146" y="1054"/>
                      <a:pt x="1151" y="1062"/>
                    </a:cubicBezTo>
                    <a:cubicBezTo>
                      <a:pt x="1156" y="1066"/>
                      <a:pt x="1160" y="1054"/>
                      <a:pt x="1167" y="1057"/>
                    </a:cubicBezTo>
                    <a:cubicBezTo>
                      <a:pt x="1174" y="1059"/>
                      <a:pt x="1184" y="1050"/>
                      <a:pt x="1190" y="1047"/>
                    </a:cubicBezTo>
                    <a:cubicBezTo>
                      <a:pt x="1197" y="1045"/>
                      <a:pt x="1204" y="1040"/>
                      <a:pt x="1209" y="1036"/>
                    </a:cubicBezTo>
                    <a:cubicBezTo>
                      <a:pt x="1216" y="1033"/>
                      <a:pt x="1228" y="1033"/>
                      <a:pt x="1223" y="1038"/>
                    </a:cubicBezTo>
                    <a:cubicBezTo>
                      <a:pt x="1221" y="1043"/>
                      <a:pt x="1216" y="1050"/>
                      <a:pt x="1230" y="1054"/>
                    </a:cubicBezTo>
                    <a:cubicBezTo>
                      <a:pt x="1244" y="1059"/>
                      <a:pt x="1260" y="1087"/>
                      <a:pt x="1270" y="1101"/>
                    </a:cubicBezTo>
                    <a:cubicBezTo>
                      <a:pt x="1277" y="1113"/>
                      <a:pt x="1286" y="1138"/>
                      <a:pt x="1291" y="1138"/>
                    </a:cubicBezTo>
                    <a:cubicBezTo>
                      <a:pt x="1295" y="1138"/>
                      <a:pt x="1298" y="1127"/>
                      <a:pt x="1302" y="1124"/>
                    </a:cubicBezTo>
                    <a:cubicBezTo>
                      <a:pt x="1309" y="1124"/>
                      <a:pt x="1314" y="1136"/>
                      <a:pt x="1319" y="1136"/>
                    </a:cubicBezTo>
                    <a:cubicBezTo>
                      <a:pt x="1325" y="1138"/>
                      <a:pt x="1335" y="1141"/>
                      <a:pt x="1339" y="1141"/>
                    </a:cubicBezTo>
                    <a:cubicBezTo>
                      <a:pt x="1346" y="1138"/>
                      <a:pt x="1358" y="1131"/>
                      <a:pt x="1360" y="1134"/>
                    </a:cubicBezTo>
                    <a:cubicBezTo>
                      <a:pt x="1365" y="1136"/>
                      <a:pt x="1372" y="1136"/>
                      <a:pt x="1374" y="1145"/>
                    </a:cubicBezTo>
                    <a:cubicBezTo>
                      <a:pt x="1379" y="1155"/>
                      <a:pt x="1384" y="1157"/>
                      <a:pt x="1388" y="1157"/>
                    </a:cubicBezTo>
                    <a:cubicBezTo>
                      <a:pt x="1393" y="1157"/>
                      <a:pt x="1393" y="1159"/>
                      <a:pt x="1393" y="1164"/>
                    </a:cubicBezTo>
                    <a:cubicBezTo>
                      <a:pt x="1393" y="1169"/>
                      <a:pt x="1400" y="1174"/>
                      <a:pt x="1404" y="1174"/>
                    </a:cubicBezTo>
                    <a:cubicBezTo>
                      <a:pt x="1407" y="1174"/>
                      <a:pt x="1418" y="1171"/>
                      <a:pt x="1421" y="1169"/>
                    </a:cubicBezTo>
                    <a:cubicBezTo>
                      <a:pt x="1423" y="1169"/>
                      <a:pt x="1428" y="1167"/>
                      <a:pt x="1428" y="1171"/>
                    </a:cubicBezTo>
                    <a:cubicBezTo>
                      <a:pt x="1428" y="1176"/>
                      <a:pt x="1435" y="1183"/>
                      <a:pt x="1437" y="1183"/>
                    </a:cubicBezTo>
                    <a:cubicBezTo>
                      <a:pt x="1442" y="1183"/>
                      <a:pt x="1449" y="1185"/>
                      <a:pt x="1451" y="1183"/>
                    </a:cubicBezTo>
                    <a:cubicBezTo>
                      <a:pt x="1451" y="1178"/>
                      <a:pt x="1460" y="1176"/>
                      <a:pt x="1465" y="1176"/>
                    </a:cubicBezTo>
                    <a:cubicBezTo>
                      <a:pt x="1467" y="1176"/>
                      <a:pt x="1481" y="1174"/>
                      <a:pt x="1483" y="1167"/>
                    </a:cubicBezTo>
                    <a:cubicBezTo>
                      <a:pt x="1486" y="1162"/>
                      <a:pt x="1498" y="1162"/>
                      <a:pt x="1500" y="1157"/>
                    </a:cubicBezTo>
                    <a:cubicBezTo>
                      <a:pt x="1505" y="1155"/>
                      <a:pt x="1512" y="1152"/>
                      <a:pt x="1514" y="1148"/>
                    </a:cubicBezTo>
                    <a:cubicBezTo>
                      <a:pt x="1516" y="1145"/>
                      <a:pt x="1528" y="1145"/>
                      <a:pt x="1528" y="1143"/>
                    </a:cubicBezTo>
                    <a:cubicBezTo>
                      <a:pt x="1530" y="1138"/>
                      <a:pt x="1539" y="1138"/>
                      <a:pt x="1544" y="1138"/>
                    </a:cubicBezTo>
                    <a:cubicBezTo>
                      <a:pt x="1549" y="1141"/>
                      <a:pt x="1570" y="1145"/>
                      <a:pt x="1572" y="1145"/>
                    </a:cubicBezTo>
                    <a:cubicBezTo>
                      <a:pt x="1577" y="1143"/>
                      <a:pt x="1577" y="1155"/>
                      <a:pt x="1579" y="1157"/>
                    </a:cubicBezTo>
                    <a:cubicBezTo>
                      <a:pt x="1584" y="1157"/>
                      <a:pt x="1595" y="1167"/>
                      <a:pt x="1597" y="1164"/>
                    </a:cubicBezTo>
                    <a:cubicBezTo>
                      <a:pt x="1600" y="1162"/>
                      <a:pt x="1609" y="1159"/>
                      <a:pt x="1614" y="1162"/>
                    </a:cubicBezTo>
                    <a:cubicBezTo>
                      <a:pt x="1621" y="1167"/>
                      <a:pt x="1628" y="1171"/>
                      <a:pt x="1630" y="1167"/>
                    </a:cubicBezTo>
                    <a:cubicBezTo>
                      <a:pt x="1632" y="1162"/>
                      <a:pt x="1646" y="1159"/>
                      <a:pt x="1646" y="1157"/>
                    </a:cubicBezTo>
                    <a:cubicBezTo>
                      <a:pt x="1649" y="1155"/>
                      <a:pt x="1651" y="1148"/>
                      <a:pt x="1649" y="1145"/>
                    </a:cubicBezTo>
                    <a:cubicBezTo>
                      <a:pt x="1644" y="1143"/>
                      <a:pt x="1642" y="1131"/>
                      <a:pt x="1639" y="1127"/>
                    </a:cubicBezTo>
                    <a:cubicBezTo>
                      <a:pt x="1639" y="1122"/>
                      <a:pt x="1649" y="1122"/>
                      <a:pt x="1649" y="1118"/>
                    </a:cubicBezTo>
                    <a:cubicBezTo>
                      <a:pt x="1651" y="1113"/>
                      <a:pt x="1658" y="1113"/>
                      <a:pt x="1660" y="1108"/>
                    </a:cubicBezTo>
                    <a:cubicBezTo>
                      <a:pt x="1663" y="1106"/>
                      <a:pt x="1663" y="1101"/>
                      <a:pt x="1667" y="1101"/>
                    </a:cubicBezTo>
                    <a:cubicBezTo>
                      <a:pt x="1672" y="1104"/>
                      <a:pt x="1681" y="1106"/>
                      <a:pt x="1683" y="1108"/>
                    </a:cubicBezTo>
                    <a:cubicBezTo>
                      <a:pt x="1686" y="1110"/>
                      <a:pt x="1693" y="1113"/>
                      <a:pt x="1697" y="1113"/>
                    </a:cubicBezTo>
                    <a:cubicBezTo>
                      <a:pt x="1702" y="1113"/>
                      <a:pt x="1709" y="1115"/>
                      <a:pt x="1712" y="1118"/>
                    </a:cubicBezTo>
                    <a:cubicBezTo>
                      <a:pt x="1716" y="1120"/>
                      <a:pt x="1730" y="1120"/>
                      <a:pt x="1732" y="1124"/>
                    </a:cubicBezTo>
                    <a:cubicBezTo>
                      <a:pt x="1735" y="1129"/>
                      <a:pt x="1732" y="1138"/>
                      <a:pt x="1735" y="1143"/>
                    </a:cubicBezTo>
                    <a:cubicBezTo>
                      <a:pt x="1739" y="1145"/>
                      <a:pt x="1746" y="1155"/>
                      <a:pt x="1749" y="1152"/>
                    </a:cubicBezTo>
                    <a:cubicBezTo>
                      <a:pt x="1751" y="1150"/>
                      <a:pt x="1763" y="1159"/>
                      <a:pt x="1767" y="1159"/>
                    </a:cubicBezTo>
                    <a:cubicBezTo>
                      <a:pt x="1772" y="1157"/>
                      <a:pt x="1779" y="1150"/>
                      <a:pt x="1784" y="1150"/>
                    </a:cubicBezTo>
                    <a:cubicBezTo>
                      <a:pt x="1786" y="1150"/>
                      <a:pt x="1797" y="1148"/>
                      <a:pt x="1802" y="1148"/>
                    </a:cubicBezTo>
                    <a:cubicBezTo>
                      <a:pt x="1807" y="1148"/>
                      <a:pt x="1821" y="1155"/>
                      <a:pt x="1821" y="1152"/>
                    </a:cubicBezTo>
                    <a:cubicBezTo>
                      <a:pt x="1823" y="1152"/>
                      <a:pt x="1837" y="1152"/>
                      <a:pt x="1837" y="1157"/>
                    </a:cubicBezTo>
                    <a:cubicBezTo>
                      <a:pt x="1839" y="1162"/>
                      <a:pt x="1856" y="1162"/>
                      <a:pt x="1856" y="1164"/>
                    </a:cubicBezTo>
                    <a:cubicBezTo>
                      <a:pt x="1856" y="1169"/>
                      <a:pt x="1865" y="1171"/>
                      <a:pt x="1867" y="1178"/>
                    </a:cubicBezTo>
                    <a:cubicBezTo>
                      <a:pt x="1870" y="1183"/>
                      <a:pt x="1890" y="1178"/>
                      <a:pt x="1893" y="1183"/>
                    </a:cubicBezTo>
                    <a:cubicBezTo>
                      <a:pt x="1897" y="1185"/>
                      <a:pt x="1921" y="1185"/>
                      <a:pt x="1923" y="1183"/>
                    </a:cubicBezTo>
                    <a:cubicBezTo>
                      <a:pt x="1923" y="1181"/>
                      <a:pt x="1946" y="1178"/>
                      <a:pt x="1949" y="1176"/>
                    </a:cubicBezTo>
                    <a:cubicBezTo>
                      <a:pt x="1953" y="1171"/>
                      <a:pt x="1967" y="1174"/>
                      <a:pt x="1967" y="1169"/>
                    </a:cubicBezTo>
                    <a:cubicBezTo>
                      <a:pt x="1967" y="1164"/>
                      <a:pt x="1979" y="1162"/>
                      <a:pt x="1984" y="1157"/>
                    </a:cubicBezTo>
                    <a:cubicBezTo>
                      <a:pt x="1988" y="1155"/>
                      <a:pt x="2009" y="1155"/>
                      <a:pt x="2009" y="1159"/>
                    </a:cubicBezTo>
                    <a:cubicBezTo>
                      <a:pt x="2011" y="1164"/>
                      <a:pt x="2023" y="1164"/>
                      <a:pt x="2028" y="1162"/>
                    </a:cubicBezTo>
                    <a:cubicBezTo>
                      <a:pt x="2032" y="1162"/>
                      <a:pt x="2046" y="1164"/>
                      <a:pt x="2049" y="1169"/>
                    </a:cubicBezTo>
                    <a:cubicBezTo>
                      <a:pt x="2051" y="1171"/>
                      <a:pt x="2065" y="1176"/>
                      <a:pt x="2069" y="1174"/>
                    </a:cubicBezTo>
                    <a:cubicBezTo>
                      <a:pt x="2072" y="1171"/>
                      <a:pt x="2086" y="1164"/>
                      <a:pt x="2088" y="1162"/>
                    </a:cubicBezTo>
                    <a:cubicBezTo>
                      <a:pt x="2093" y="1162"/>
                      <a:pt x="2100" y="1157"/>
                      <a:pt x="2097" y="1152"/>
                    </a:cubicBezTo>
                    <a:cubicBezTo>
                      <a:pt x="2097" y="1148"/>
                      <a:pt x="2107" y="1136"/>
                      <a:pt x="2109" y="1131"/>
                    </a:cubicBezTo>
                    <a:cubicBezTo>
                      <a:pt x="2109" y="1127"/>
                      <a:pt x="2118" y="1113"/>
                      <a:pt x="2121" y="1110"/>
                    </a:cubicBezTo>
                    <a:cubicBezTo>
                      <a:pt x="2125" y="1110"/>
                      <a:pt x="2132" y="1104"/>
                      <a:pt x="2132" y="1101"/>
                    </a:cubicBezTo>
                    <a:cubicBezTo>
                      <a:pt x="2130" y="1097"/>
                      <a:pt x="2128" y="1085"/>
                      <a:pt x="2125" y="1085"/>
                    </a:cubicBezTo>
                    <a:cubicBezTo>
                      <a:pt x="2121" y="1085"/>
                      <a:pt x="2114" y="1085"/>
                      <a:pt x="2123" y="1073"/>
                    </a:cubicBezTo>
                    <a:cubicBezTo>
                      <a:pt x="2132" y="1062"/>
                      <a:pt x="2149" y="1066"/>
                      <a:pt x="2151" y="1066"/>
                    </a:cubicBezTo>
                    <a:cubicBezTo>
                      <a:pt x="2153" y="1066"/>
                      <a:pt x="2172" y="1059"/>
                      <a:pt x="2181" y="1062"/>
                    </a:cubicBezTo>
                    <a:cubicBezTo>
                      <a:pt x="2191" y="1066"/>
                      <a:pt x="2195" y="1062"/>
                      <a:pt x="2204" y="1066"/>
                    </a:cubicBezTo>
                    <a:cubicBezTo>
                      <a:pt x="2214" y="1071"/>
                      <a:pt x="2228" y="1069"/>
                      <a:pt x="2230" y="1073"/>
                    </a:cubicBezTo>
                    <a:cubicBezTo>
                      <a:pt x="2235" y="1078"/>
                      <a:pt x="2246" y="1083"/>
                      <a:pt x="2244" y="1090"/>
                    </a:cubicBezTo>
                    <a:cubicBezTo>
                      <a:pt x="2244" y="1097"/>
                      <a:pt x="2251" y="1092"/>
                      <a:pt x="2256" y="1108"/>
                    </a:cubicBezTo>
                    <a:cubicBezTo>
                      <a:pt x="2258" y="1124"/>
                      <a:pt x="2265" y="1127"/>
                      <a:pt x="2267" y="1134"/>
                    </a:cubicBezTo>
                    <a:cubicBezTo>
                      <a:pt x="2270" y="1143"/>
                      <a:pt x="2279" y="1155"/>
                      <a:pt x="2279" y="1159"/>
                    </a:cubicBezTo>
                    <a:cubicBezTo>
                      <a:pt x="2277" y="1164"/>
                      <a:pt x="2277" y="1171"/>
                      <a:pt x="2286" y="1171"/>
                    </a:cubicBezTo>
                    <a:cubicBezTo>
                      <a:pt x="2297" y="1174"/>
                      <a:pt x="2304" y="1181"/>
                      <a:pt x="2307" y="1181"/>
                    </a:cubicBezTo>
                    <a:cubicBezTo>
                      <a:pt x="2309" y="1178"/>
                      <a:pt x="2323" y="1183"/>
                      <a:pt x="2328" y="1190"/>
                    </a:cubicBezTo>
                    <a:cubicBezTo>
                      <a:pt x="2335" y="1195"/>
                      <a:pt x="2344" y="1192"/>
                      <a:pt x="2344" y="1199"/>
                    </a:cubicBezTo>
                    <a:cubicBezTo>
                      <a:pt x="2344" y="1206"/>
                      <a:pt x="2349" y="1211"/>
                      <a:pt x="2349" y="1218"/>
                    </a:cubicBezTo>
                    <a:cubicBezTo>
                      <a:pt x="2346" y="1222"/>
                      <a:pt x="2360" y="1227"/>
                      <a:pt x="2370" y="1225"/>
                    </a:cubicBezTo>
                    <a:cubicBezTo>
                      <a:pt x="2377" y="1225"/>
                      <a:pt x="2384" y="1230"/>
                      <a:pt x="2388" y="1222"/>
                    </a:cubicBezTo>
                    <a:cubicBezTo>
                      <a:pt x="2391" y="1213"/>
                      <a:pt x="2404" y="1218"/>
                      <a:pt x="2409" y="1213"/>
                    </a:cubicBezTo>
                    <a:cubicBezTo>
                      <a:pt x="2411" y="1211"/>
                      <a:pt x="2425" y="1206"/>
                      <a:pt x="2425" y="1218"/>
                    </a:cubicBezTo>
                    <a:cubicBezTo>
                      <a:pt x="2425" y="1230"/>
                      <a:pt x="2432" y="1232"/>
                      <a:pt x="2425" y="1236"/>
                    </a:cubicBezTo>
                    <a:cubicBezTo>
                      <a:pt x="2418" y="1239"/>
                      <a:pt x="2416" y="1255"/>
                      <a:pt x="2414" y="1262"/>
                    </a:cubicBezTo>
                    <a:cubicBezTo>
                      <a:pt x="2411" y="1269"/>
                      <a:pt x="2402" y="1271"/>
                      <a:pt x="2402" y="1279"/>
                    </a:cubicBezTo>
                    <a:cubicBezTo>
                      <a:pt x="2400" y="1288"/>
                      <a:pt x="2393" y="1288"/>
                      <a:pt x="2393" y="1293"/>
                    </a:cubicBezTo>
                    <a:cubicBezTo>
                      <a:pt x="2393" y="1300"/>
                      <a:pt x="2379" y="1297"/>
                      <a:pt x="2372" y="1293"/>
                    </a:cubicBezTo>
                    <a:cubicBezTo>
                      <a:pt x="2367" y="1288"/>
                      <a:pt x="2360" y="1302"/>
                      <a:pt x="2356" y="1302"/>
                    </a:cubicBezTo>
                    <a:cubicBezTo>
                      <a:pt x="2351" y="1302"/>
                      <a:pt x="2351" y="1311"/>
                      <a:pt x="2353" y="1316"/>
                    </a:cubicBezTo>
                    <a:cubicBezTo>
                      <a:pt x="2353" y="1321"/>
                      <a:pt x="2351" y="1327"/>
                      <a:pt x="2353" y="1334"/>
                    </a:cubicBezTo>
                    <a:cubicBezTo>
                      <a:pt x="2356" y="1339"/>
                      <a:pt x="2353" y="1346"/>
                      <a:pt x="2356" y="1355"/>
                    </a:cubicBezTo>
                    <a:cubicBezTo>
                      <a:pt x="2363" y="1348"/>
                      <a:pt x="2370" y="1344"/>
                      <a:pt x="2372" y="1344"/>
                    </a:cubicBezTo>
                    <a:cubicBezTo>
                      <a:pt x="2381" y="1344"/>
                      <a:pt x="2388" y="1358"/>
                      <a:pt x="2398" y="1358"/>
                    </a:cubicBezTo>
                    <a:cubicBezTo>
                      <a:pt x="2407" y="1360"/>
                      <a:pt x="2446" y="1332"/>
                      <a:pt x="2446" y="1327"/>
                    </a:cubicBezTo>
                    <a:cubicBezTo>
                      <a:pt x="2446" y="1323"/>
                      <a:pt x="2470" y="1302"/>
                      <a:pt x="2481" y="1290"/>
                    </a:cubicBezTo>
                    <a:cubicBezTo>
                      <a:pt x="2490" y="1279"/>
                      <a:pt x="2507" y="1260"/>
                      <a:pt x="2511" y="1248"/>
                    </a:cubicBezTo>
                    <a:cubicBezTo>
                      <a:pt x="2516" y="1239"/>
                      <a:pt x="2530" y="1222"/>
                      <a:pt x="2535" y="1218"/>
                    </a:cubicBezTo>
                    <a:cubicBezTo>
                      <a:pt x="2537" y="1211"/>
                      <a:pt x="2542" y="1211"/>
                      <a:pt x="2549" y="1195"/>
                    </a:cubicBezTo>
                    <a:cubicBezTo>
                      <a:pt x="2553" y="1181"/>
                      <a:pt x="2553" y="1143"/>
                      <a:pt x="2556" y="1138"/>
                    </a:cubicBezTo>
                    <a:cubicBezTo>
                      <a:pt x="2558" y="1136"/>
                      <a:pt x="2558" y="1131"/>
                      <a:pt x="2560" y="1127"/>
                    </a:cubicBezTo>
                    <a:cubicBezTo>
                      <a:pt x="2565" y="1122"/>
                      <a:pt x="2562" y="1118"/>
                      <a:pt x="2569" y="1110"/>
                    </a:cubicBezTo>
                    <a:cubicBezTo>
                      <a:pt x="2574" y="1106"/>
                      <a:pt x="2574" y="1101"/>
                      <a:pt x="2572" y="1097"/>
                    </a:cubicBezTo>
                    <a:cubicBezTo>
                      <a:pt x="2569" y="1092"/>
                      <a:pt x="2572" y="1085"/>
                      <a:pt x="2572" y="1080"/>
                    </a:cubicBezTo>
                    <a:cubicBezTo>
                      <a:pt x="2569" y="1078"/>
                      <a:pt x="2569" y="1078"/>
                      <a:pt x="2574" y="1076"/>
                    </a:cubicBezTo>
                    <a:cubicBezTo>
                      <a:pt x="2577" y="1073"/>
                      <a:pt x="2572" y="1066"/>
                      <a:pt x="2565" y="1064"/>
                    </a:cubicBezTo>
                    <a:cubicBezTo>
                      <a:pt x="2560" y="1062"/>
                      <a:pt x="2553" y="1059"/>
                      <a:pt x="2553" y="1054"/>
                    </a:cubicBezTo>
                    <a:cubicBezTo>
                      <a:pt x="2551" y="1047"/>
                      <a:pt x="2544" y="1040"/>
                      <a:pt x="2537" y="1040"/>
                    </a:cubicBezTo>
                    <a:cubicBezTo>
                      <a:pt x="2530" y="1040"/>
                      <a:pt x="2516" y="1038"/>
                      <a:pt x="2518" y="1040"/>
                    </a:cubicBezTo>
                    <a:cubicBezTo>
                      <a:pt x="2518" y="1045"/>
                      <a:pt x="2516" y="1050"/>
                      <a:pt x="2514" y="1050"/>
                    </a:cubicBezTo>
                    <a:cubicBezTo>
                      <a:pt x="2509" y="1047"/>
                      <a:pt x="2509" y="1050"/>
                      <a:pt x="2504" y="1057"/>
                    </a:cubicBezTo>
                    <a:cubicBezTo>
                      <a:pt x="2500" y="1064"/>
                      <a:pt x="2486" y="1064"/>
                      <a:pt x="2493" y="1057"/>
                    </a:cubicBezTo>
                    <a:cubicBezTo>
                      <a:pt x="2500" y="1052"/>
                      <a:pt x="2490" y="1052"/>
                      <a:pt x="2490" y="1045"/>
                    </a:cubicBezTo>
                    <a:cubicBezTo>
                      <a:pt x="2493" y="1038"/>
                      <a:pt x="2497" y="1033"/>
                      <a:pt x="2490" y="1036"/>
                    </a:cubicBezTo>
                    <a:cubicBezTo>
                      <a:pt x="2483" y="1040"/>
                      <a:pt x="2483" y="1050"/>
                      <a:pt x="2479" y="1052"/>
                    </a:cubicBezTo>
                    <a:cubicBezTo>
                      <a:pt x="2472" y="1052"/>
                      <a:pt x="2474" y="1036"/>
                      <a:pt x="2474" y="1031"/>
                    </a:cubicBezTo>
                    <a:cubicBezTo>
                      <a:pt x="2477" y="1026"/>
                      <a:pt x="2465" y="1031"/>
                      <a:pt x="2451" y="1029"/>
                    </a:cubicBezTo>
                    <a:cubicBezTo>
                      <a:pt x="2437" y="1029"/>
                      <a:pt x="2442" y="1019"/>
                      <a:pt x="2451" y="1015"/>
                    </a:cubicBezTo>
                    <a:cubicBezTo>
                      <a:pt x="2463" y="1008"/>
                      <a:pt x="2460" y="1003"/>
                      <a:pt x="2467" y="1001"/>
                    </a:cubicBezTo>
                    <a:cubicBezTo>
                      <a:pt x="2472" y="999"/>
                      <a:pt x="2486" y="989"/>
                      <a:pt x="2493" y="985"/>
                    </a:cubicBezTo>
                    <a:cubicBezTo>
                      <a:pt x="2502" y="980"/>
                      <a:pt x="2502" y="975"/>
                      <a:pt x="2504" y="968"/>
                    </a:cubicBezTo>
                    <a:cubicBezTo>
                      <a:pt x="2507" y="964"/>
                      <a:pt x="2523" y="957"/>
                      <a:pt x="2535" y="947"/>
                    </a:cubicBezTo>
                    <a:cubicBezTo>
                      <a:pt x="2549" y="935"/>
                      <a:pt x="2556" y="928"/>
                      <a:pt x="2558" y="922"/>
                    </a:cubicBezTo>
                    <a:cubicBezTo>
                      <a:pt x="2562" y="915"/>
                      <a:pt x="2581" y="907"/>
                      <a:pt x="2584" y="903"/>
                    </a:cubicBezTo>
                    <a:cubicBezTo>
                      <a:pt x="2584" y="898"/>
                      <a:pt x="2607" y="884"/>
                      <a:pt x="2623" y="882"/>
                    </a:cubicBezTo>
                    <a:cubicBezTo>
                      <a:pt x="2639" y="880"/>
                      <a:pt x="2663" y="882"/>
                      <a:pt x="2670" y="887"/>
                    </a:cubicBezTo>
                    <a:cubicBezTo>
                      <a:pt x="2674" y="891"/>
                      <a:pt x="2676" y="891"/>
                      <a:pt x="2679" y="887"/>
                    </a:cubicBezTo>
                    <a:cubicBezTo>
                      <a:pt x="2681" y="884"/>
                      <a:pt x="2688" y="884"/>
                      <a:pt x="2700" y="887"/>
                    </a:cubicBezTo>
                    <a:cubicBezTo>
                      <a:pt x="2709" y="889"/>
                      <a:pt x="2711" y="882"/>
                      <a:pt x="2721" y="884"/>
                    </a:cubicBezTo>
                    <a:cubicBezTo>
                      <a:pt x="2728" y="887"/>
                      <a:pt x="2732" y="887"/>
                      <a:pt x="2737" y="880"/>
                    </a:cubicBezTo>
                    <a:cubicBezTo>
                      <a:pt x="2742" y="870"/>
                      <a:pt x="2762" y="873"/>
                      <a:pt x="2767" y="875"/>
                    </a:cubicBezTo>
                    <a:cubicBezTo>
                      <a:pt x="2772" y="880"/>
                      <a:pt x="2776" y="884"/>
                      <a:pt x="2783" y="880"/>
                    </a:cubicBezTo>
                    <a:cubicBezTo>
                      <a:pt x="2790" y="873"/>
                      <a:pt x="2790" y="884"/>
                      <a:pt x="2797" y="887"/>
                    </a:cubicBezTo>
                    <a:cubicBezTo>
                      <a:pt x="2804" y="887"/>
                      <a:pt x="2800" y="894"/>
                      <a:pt x="2795" y="894"/>
                    </a:cubicBezTo>
                    <a:cubicBezTo>
                      <a:pt x="2788" y="891"/>
                      <a:pt x="2779" y="896"/>
                      <a:pt x="2788" y="901"/>
                    </a:cubicBezTo>
                    <a:cubicBezTo>
                      <a:pt x="2795" y="903"/>
                      <a:pt x="2802" y="896"/>
                      <a:pt x="2809" y="896"/>
                    </a:cubicBezTo>
                    <a:cubicBezTo>
                      <a:pt x="2814" y="898"/>
                      <a:pt x="2823" y="898"/>
                      <a:pt x="2830" y="894"/>
                    </a:cubicBezTo>
                    <a:cubicBezTo>
                      <a:pt x="2839" y="889"/>
                      <a:pt x="2842" y="896"/>
                      <a:pt x="2846" y="894"/>
                    </a:cubicBezTo>
                    <a:cubicBezTo>
                      <a:pt x="2851" y="889"/>
                      <a:pt x="2863" y="887"/>
                      <a:pt x="2867" y="887"/>
                    </a:cubicBezTo>
                    <a:cubicBezTo>
                      <a:pt x="2874" y="887"/>
                      <a:pt x="2870" y="880"/>
                      <a:pt x="2860" y="880"/>
                    </a:cubicBezTo>
                    <a:cubicBezTo>
                      <a:pt x="2851" y="880"/>
                      <a:pt x="2851" y="875"/>
                      <a:pt x="2858" y="863"/>
                    </a:cubicBezTo>
                    <a:cubicBezTo>
                      <a:pt x="2865" y="849"/>
                      <a:pt x="2879" y="842"/>
                      <a:pt x="2888" y="835"/>
                    </a:cubicBezTo>
                    <a:cubicBezTo>
                      <a:pt x="2897" y="828"/>
                      <a:pt x="2904" y="830"/>
                      <a:pt x="2904" y="826"/>
                    </a:cubicBezTo>
                    <a:cubicBezTo>
                      <a:pt x="2904" y="821"/>
                      <a:pt x="2909" y="807"/>
                      <a:pt x="2916" y="807"/>
                    </a:cubicBezTo>
                    <a:cubicBezTo>
                      <a:pt x="2923" y="805"/>
                      <a:pt x="2939" y="810"/>
                      <a:pt x="2951" y="803"/>
                    </a:cubicBezTo>
                    <a:cubicBezTo>
                      <a:pt x="2960" y="798"/>
                      <a:pt x="2960" y="807"/>
                      <a:pt x="2965" y="810"/>
                    </a:cubicBezTo>
                    <a:cubicBezTo>
                      <a:pt x="2969" y="810"/>
                      <a:pt x="2974" y="800"/>
                      <a:pt x="2981" y="803"/>
                    </a:cubicBezTo>
                    <a:cubicBezTo>
                      <a:pt x="2986" y="807"/>
                      <a:pt x="2972" y="814"/>
                      <a:pt x="2969" y="823"/>
                    </a:cubicBezTo>
                    <a:cubicBezTo>
                      <a:pt x="2967" y="833"/>
                      <a:pt x="2976" y="828"/>
                      <a:pt x="2981" y="830"/>
                    </a:cubicBezTo>
                    <a:cubicBezTo>
                      <a:pt x="2988" y="833"/>
                      <a:pt x="2974" y="837"/>
                      <a:pt x="2976" y="840"/>
                    </a:cubicBezTo>
                    <a:cubicBezTo>
                      <a:pt x="2976" y="842"/>
                      <a:pt x="2988" y="842"/>
                      <a:pt x="3002" y="828"/>
                    </a:cubicBezTo>
                    <a:cubicBezTo>
                      <a:pt x="3016" y="814"/>
                      <a:pt x="3028" y="812"/>
                      <a:pt x="3037" y="812"/>
                    </a:cubicBezTo>
                    <a:cubicBezTo>
                      <a:pt x="3046" y="812"/>
                      <a:pt x="3042" y="805"/>
                      <a:pt x="3042" y="791"/>
                    </a:cubicBezTo>
                    <a:cubicBezTo>
                      <a:pt x="3042" y="779"/>
                      <a:pt x="3070" y="775"/>
                      <a:pt x="3079" y="779"/>
                    </a:cubicBezTo>
                    <a:cubicBezTo>
                      <a:pt x="3086" y="782"/>
                      <a:pt x="3086" y="786"/>
                      <a:pt x="3077" y="784"/>
                    </a:cubicBezTo>
                    <a:cubicBezTo>
                      <a:pt x="3070" y="782"/>
                      <a:pt x="3060" y="789"/>
                      <a:pt x="3063" y="800"/>
                    </a:cubicBezTo>
                    <a:cubicBezTo>
                      <a:pt x="3063" y="810"/>
                      <a:pt x="3053" y="814"/>
                      <a:pt x="3058" y="816"/>
                    </a:cubicBezTo>
                    <a:cubicBezTo>
                      <a:pt x="3063" y="821"/>
                      <a:pt x="3051" y="823"/>
                      <a:pt x="3051" y="828"/>
                    </a:cubicBezTo>
                    <a:cubicBezTo>
                      <a:pt x="3051" y="830"/>
                      <a:pt x="3051" y="835"/>
                      <a:pt x="3046" y="837"/>
                    </a:cubicBezTo>
                    <a:cubicBezTo>
                      <a:pt x="3039" y="837"/>
                      <a:pt x="3018" y="840"/>
                      <a:pt x="3018" y="849"/>
                    </a:cubicBezTo>
                    <a:cubicBezTo>
                      <a:pt x="3016" y="856"/>
                      <a:pt x="3004" y="859"/>
                      <a:pt x="3000" y="868"/>
                    </a:cubicBezTo>
                    <a:cubicBezTo>
                      <a:pt x="2995" y="880"/>
                      <a:pt x="2974" y="884"/>
                      <a:pt x="2960" y="905"/>
                    </a:cubicBezTo>
                    <a:cubicBezTo>
                      <a:pt x="2949" y="924"/>
                      <a:pt x="2925" y="924"/>
                      <a:pt x="2925" y="928"/>
                    </a:cubicBezTo>
                    <a:cubicBezTo>
                      <a:pt x="2925" y="933"/>
                      <a:pt x="2911" y="931"/>
                      <a:pt x="2907" y="933"/>
                    </a:cubicBezTo>
                    <a:cubicBezTo>
                      <a:pt x="2902" y="933"/>
                      <a:pt x="2911" y="945"/>
                      <a:pt x="2900" y="959"/>
                    </a:cubicBezTo>
                    <a:cubicBezTo>
                      <a:pt x="2888" y="971"/>
                      <a:pt x="2879" y="989"/>
                      <a:pt x="2879" y="1008"/>
                    </a:cubicBezTo>
                    <a:cubicBezTo>
                      <a:pt x="2879" y="1024"/>
                      <a:pt x="2886" y="1078"/>
                      <a:pt x="2890" y="1085"/>
                    </a:cubicBezTo>
                    <a:cubicBezTo>
                      <a:pt x="2897" y="1094"/>
                      <a:pt x="2893" y="1118"/>
                      <a:pt x="2897" y="1122"/>
                    </a:cubicBezTo>
                    <a:cubicBezTo>
                      <a:pt x="2902" y="1127"/>
                      <a:pt x="2900" y="1134"/>
                      <a:pt x="2904" y="1138"/>
                    </a:cubicBezTo>
                    <a:cubicBezTo>
                      <a:pt x="2907" y="1141"/>
                      <a:pt x="2918" y="1124"/>
                      <a:pt x="2925" y="1118"/>
                    </a:cubicBezTo>
                    <a:cubicBezTo>
                      <a:pt x="2935" y="1113"/>
                      <a:pt x="2930" y="1110"/>
                      <a:pt x="2937" y="1106"/>
                    </a:cubicBezTo>
                    <a:cubicBezTo>
                      <a:pt x="2942" y="1104"/>
                      <a:pt x="2939" y="1087"/>
                      <a:pt x="2942" y="1085"/>
                    </a:cubicBezTo>
                    <a:cubicBezTo>
                      <a:pt x="2942" y="1080"/>
                      <a:pt x="2953" y="1078"/>
                      <a:pt x="2955" y="1076"/>
                    </a:cubicBezTo>
                    <a:cubicBezTo>
                      <a:pt x="2958" y="1071"/>
                      <a:pt x="2967" y="1073"/>
                      <a:pt x="2972" y="1071"/>
                    </a:cubicBezTo>
                    <a:cubicBezTo>
                      <a:pt x="2976" y="1071"/>
                      <a:pt x="2972" y="1059"/>
                      <a:pt x="2969" y="1054"/>
                    </a:cubicBezTo>
                    <a:cubicBezTo>
                      <a:pt x="2967" y="1047"/>
                      <a:pt x="2983" y="1038"/>
                      <a:pt x="2990" y="1033"/>
                    </a:cubicBezTo>
                    <a:cubicBezTo>
                      <a:pt x="2997" y="1029"/>
                      <a:pt x="3007" y="1038"/>
                      <a:pt x="3016" y="1029"/>
                    </a:cubicBezTo>
                    <a:cubicBezTo>
                      <a:pt x="3023" y="1022"/>
                      <a:pt x="3014" y="1013"/>
                      <a:pt x="3011" y="1008"/>
                    </a:cubicBezTo>
                    <a:cubicBezTo>
                      <a:pt x="3009" y="1006"/>
                      <a:pt x="3021" y="985"/>
                      <a:pt x="3028" y="982"/>
                    </a:cubicBezTo>
                    <a:cubicBezTo>
                      <a:pt x="3032" y="980"/>
                      <a:pt x="3037" y="987"/>
                      <a:pt x="3044" y="982"/>
                    </a:cubicBezTo>
                    <a:cubicBezTo>
                      <a:pt x="3049" y="975"/>
                      <a:pt x="3037" y="966"/>
                      <a:pt x="3032" y="968"/>
                    </a:cubicBezTo>
                    <a:cubicBezTo>
                      <a:pt x="3028" y="968"/>
                      <a:pt x="3028" y="952"/>
                      <a:pt x="3037" y="942"/>
                    </a:cubicBezTo>
                    <a:cubicBezTo>
                      <a:pt x="3049" y="935"/>
                      <a:pt x="3044" y="933"/>
                      <a:pt x="3037" y="933"/>
                    </a:cubicBezTo>
                    <a:cubicBezTo>
                      <a:pt x="3030" y="931"/>
                      <a:pt x="3028" y="933"/>
                      <a:pt x="3023" y="933"/>
                    </a:cubicBezTo>
                    <a:cubicBezTo>
                      <a:pt x="3018" y="933"/>
                      <a:pt x="3011" y="922"/>
                      <a:pt x="3021" y="912"/>
                    </a:cubicBezTo>
                    <a:cubicBezTo>
                      <a:pt x="3028" y="901"/>
                      <a:pt x="3037" y="901"/>
                      <a:pt x="3039" y="891"/>
                    </a:cubicBezTo>
                    <a:cubicBezTo>
                      <a:pt x="3039" y="884"/>
                      <a:pt x="3051" y="870"/>
                      <a:pt x="3056" y="866"/>
                    </a:cubicBezTo>
                    <a:cubicBezTo>
                      <a:pt x="3058" y="861"/>
                      <a:pt x="3070" y="866"/>
                      <a:pt x="3074" y="866"/>
                    </a:cubicBezTo>
                    <a:cubicBezTo>
                      <a:pt x="3077" y="863"/>
                      <a:pt x="3077" y="873"/>
                      <a:pt x="3081" y="868"/>
                    </a:cubicBezTo>
                    <a:cubicBezTo>
                      <a:pt x="3086" y="863"/>
                      <a:pt x="3095" y="847"/>
                      <a:pt x="3102" y="847"/>
                    </a:cubicBezTo>
                    <a:cubicBezTo>
                      <a:pt x="3109" y="847"/>
                      <a:pt x="3104" y="859"/>
                      <a:pt x="3107" y="866"/>
                    </a:cubicBezTo>
                    <a:cubicBezTo>
                      <a:pt x="3109" y="873"/>
                      <a:pt x="3114" y="866"/>
                      <a:pt x="3128" y="856"/>
                    </a:cubicBezTo>
                    <a:cubicBezTo>
                      <a:pt x="3142" y="845"/>
                      <a:pt x="3172" y="847"/>
                      <a:pt x="3179" y="852"/>
                    </a:cubicBezTo>
                    <a:cubicBezTo>
                      <a:pt x="3188" y="856"/>
                      <a:pt x="3190" y="866"/>
                      <a:pt x="3195" y="866"/>
                    </a:cubicBezTo>
                    <a:cubicBezTo>
                      <a:pt x="3202" y="863"/>
                      <a:pt x="3197" y="854"/>
                      <a:pt x="3204" y="852"/>
                    </a:cubicBezTo>
                    <a:cubicBezTo>
                      <a:pt x="3211" y="849"/>
                      <a:pt x="3225" y="842"/>
                      <a:pt x="3235" y="835"/>
                    </a:cubicBezTo>
                    <a:cubicBezTo>
                      <a:pt x="3246" y="828"/>
                      <a:pt x="3242" y="833"/>
                      <a:pt x="3249" y="826"/>
                    </a:cubicBezTo>
                    <a:cubicBezTo>
                      <a:pt x="3253" y="819"/>
                      <a:pt x="3258" y="821"/>
                      <a:pt x="3260" y="819"/>
                    </a:cubicBezTo>
                    <a:cubicBezTo>
                      <a:pt x="3263" y="814"/>
                      <a:pt x="3277" y="807"/>
                      <a:pt x="3295" y="803"/>
                    </a:cubicBezTo>
                    <a:cubicBezTo>
                      <a:pt x="3316" y="798"/>
                      <a:pt x="3342" y="784"/>
                      <a:pt x="3339" y="779"/>
                    </a:cubicBezTo>
                    <a:cubicBezTo>
                      <a:pt x="3339" y="777"/>
                      <a:pt x="3349" y="775"/>
                      <a:pt x="3349" y="779"/>
                    </a:cubicBezTo>
                    <a:cubicBezTo>
                      <a:pt x="3349" y="782"/>
                      <a:pt x="3358" y="782"/>
                      <a:pt x="3367" y="784"/>
                    </a:cubicBezTo>
                    <a:cubicBezTo>
                      <a:pt x="3376" y="786"/>
                      <a:pt x="3381" y="789"/>
                      <a:pt x="3390" y="782"/>
                    </a:cubicBezTo>
                    <a:cubicBezTo>
                      <a:pt x="3400" y="772"/>
                      <a:pt x="3390" y="770"/>
                      <a:pt x="3390" y="763"/>
                    </a:cubicBezTo>
                    <a:cubicBezTo>
                      <a:pt x="3390" y="758"/>
                      <a:pt x="3376" y="751"/>
                      <a:pt x="3376" y="744"/>
                    </a:cubicBezTo>
                    <a:cubicBezTo>
                      <a:pt x="3379" y="737"/>
                      <a:pt x="3367" y="721"/>
                      <a:pt x="3362" y="723"/>
                    </a:cubicBezTo>
                    <a:cubicBezTo>
                      <a:pt x="3360" y="728"/>
                      <a:pt x="3351" y="721"/>
                      <a:pt x="3351" y="716"/>
                    </a:cubicBezTo>
                    <a:cubicBezTo>
                      <a:pt x="3351" y="711"/>
                      <a:pt x="3351" y="705"/>
                      <a:pt x="3344" y="709"/>
                    </a:cubicBezTo>
                    <a:cubicBezTo>
                      <a:pt x="3337" y="711"/>
                      <a:pt x="3328" y="709"/>
                      <a:pt x="3325" y="705"/>
                    </a:cubicBezTo>
                    <a:cubicBezTo>
                      <a:pt x="3325" y="700"/>
                      <a:pt x="3337" y="695"/>
                      <a:pt x="3346" y="698"/>
                    </a:cubicBezTo>
                    <a:cubicBezTo>
                      <a:pt x="3356" y="702"/>
                      <a:pt x="3353" y="707"/>
                      <a:pt x="3358" y="709"/>
                    </a:cubicBezTo>
                    <a:cubicBezTo>
                      <a:pt x="3362" y="711"/>
                      <a:pt x="3376" y="711"/>
                      <a:pt x="3383" y="707"/>
                    </a:cubicBezTo>
                    <a:cubicBezTo>
                      <a:pt x="3388" y="705"/>
                      <a:pt x="3407" y="698"/>
                      <a:pt x="3411" y="693"/>
                    </a:cubicBezTo>
                    <a:cubicBezTo>
                      <a:pt x="3414" y="688"/>
                      <a:pt x="3411" y="686"/>
                      <a:pt x="3416" y="681"/>
                    </a:cubicBezTo>
                    <a:cubicBezTo>
                      <a:pt x="3423" y="679"/>
                      <a:pt x="3418" y="672"/>
                      <a:pt x="3414" y="670"/>
                    </a:cubicBezTo>
                    <a:cubicBezTo>
                      <a:pt x="3407" y="667"/>
                      <a:pt x="3409" y="658"/>
                      <a:pt x="3414" y="658"/>
                    </a:cubicBezTo>
                    <a:cubicBezTo>
                      <a:pt x="3421" y="658"/>
                      <a:pt x="3418" y="653"/>
                      <a:pt x="3423" y="651"/>
                    </a:cubicBezTo>
                    <a:cubicBezTo>
                      <a:pt x="3425" y="651"/>
                      <a:pt x="3428" y="656"/>
                      <a:pt x="3435" y="651"/>
                    </a:cubicBezTo>
                    <a:cubicBezTo>
                      <a:pt x="3441" y="649"/>
                      <a:pt x="3435" y="656"/>
                      <a:pt x="3430" y="663"/>
                    </a:cubicBezTo>
                    <a:cubicBezTo>
                      <a:pt x="3428" y="670"/>
                      <a:pt x="3437" y="674"/>
                      <a:pt x="3439" y="677"/>
                    </a:cubicBezTo>
                    <a:cubicBezTo>
                      <a:pt x="3439" y="681"/>
                      <a:pt x="3453" y="681"/>
                      <a:pt x="3460" y="679"/>
                    </a:cubicBezTo>
                    <a:cubicBezTo>
                      <a:pt x="3467" y="674"/>
                      <a:pt x="3493" y="684"/>
                      <a:pt x="3493" y="688"/>
                    </a:cubicBezTo>
                    <a:cubicBezTo>
                      <a:pt x="3495" y="695"/>
                      <a:pt x="3500" y="702"/>
                      <a:pt x="3509" y="707"/>
                    </a:cubicBezTo>
                    <a:cubicBezTo>
                      <a:pt x="3518" y="711"/>
                      <a:pt x="3528" y="709"/>
                      <a:pt x="3530" y="714"/>
                    </a:cubicBezTo>
                    <a:cubicBezTo>
                      <a:pt x="3532" y="719"/>
                      <a:pt x="3535" y="721"/>
                      <a:pt x="3542" y="721"/>
                    </a:cubicBezTo>
                    <a:cubicBezTo>
                      <a:pt x="3546" y="719"/>
                      <a:pt x="3551" y="725"/>
                      <a:pt x="3553" y="721"/>
                    </a:cubicBezTo>
                    <a:cubicBezTo>
                      <a:pt x="3558" y="719"/>
                      <a:pt x="3560" y="723"/>
                      <a:pt x="3565" y="719"/>
                    </a:cubicBezTo>
                    <a:cubicBezTo>
                      <a:pt x="3572" y="714"/>
                      <a:pt x="3553" y="711"/>
                      <a:pt x="3556" y="707"/>
                    </a:cubicBezTo>
                    <a:cubicBezTo>
                      <a:pt x="3558" y="705"/>
                      <a:pt x="3562" y="711"/>
                      <a:pt x="3567" y="709"/>
                    </a:cubicBezTo>
                    <a:cubicBezTo>
                      <a:pt x="3572" y="709"/>
                      <a:pt x="3565" y="700"/>
                      <a:pt x="3569" y="700"/>
                    </a:cubicBezTo>
                    <a:cubicBezTo>
                      <a:pt x="3572" y="700"/>
                      <a:pt x="3569" y="679"/>
                      <a:pt x="3565" y="679"/>
                    </a:cubicBezTo>
                    <a:cubicBezTo>
                      <a:pt x="3562" y="677"/>
                      <a:pt x="3565" y="672"/>
                      <a:pt x="3572" y="677"/>
                    </a:cubicBezTo>
                    <a:cubicBezTo>
                      <a:pt x="3579" y="681"/>
                      <a:pt x="3590" y="681"/>
                      <a:pt x="3595" y="681"/>
                    </a:cubicBezTo>
                    <a:cubicBezTo>
                      <a:pt x="3602" y="681"/>
                      <a:pt x="3597" y="677"/>
                      <a:pt x="3590" y="674"/>
                    </a:cubicBezTo>
                    <a:cubicBezTo>
                      <a:pt x="3586" y="674"/>
                      <a:pt x="3593" y="670"/>
                      <a:pt x="3595" y="674"/>
                    </a:cubicBezTo>
                    <a:cubicBezTo>
                      <a:pt x="3600" y="677"/>
                      <a:pt x="3607" y="679"/>
                      <a:pt x="3607" y="674"/>
                    </a:cubicBezTo>
                    <a:cubicBezTo>
                      <a:pt x="3609" y="672"/>
                      <a:pt x="3611" y="663"/>
                      <a:pt x="3618" y="663"/>
                    </a:cubicBezTo>
                    <a:cubicBezTo>
                      <a:pt x="3625" y="663"/>
                      <a:pt x="3628" y="660"/>
                      <a:pt x="3621" y="658"/>
                    </a:cubicBezTo>
                    <a:lnTo>
                      <a:pt x="3621" y="658"/>
                    </a:lnTo>
                    <a:close/>
                    <a:moveTo>
                      <a:pt x="1870" y="1071"/>
                    </a:moveTo>
                    <a:lnTo>
                      <a:pt x="1870" y="1071"/>
                    </a:lnTo>
                    <a:cubicBezTo>
                      <a:pt x="1853" y="1087"/>
                      <a:pt x="1816" y="1090"/>
                      <a:pt x="1816" y="1104"/>
                    </a:cubicBezTo>
                    <a:cubicBezTo>
                      <a:pt x="1816" y="1118"/>
                      <a:pt x="1772" y="1124"/>
                      <a:pt x="1770" y="1118"/>
                    </a:cubicBezTo>
                    <a:cubicBezTo>
                      <a:pt x="1765" y="1113"/>
                      <a:pt x="1802" y="1110"/>
                      <a:pt x="1809" y="1092"/>
                    </a:cubicBezTo>
                    <a:cubicBezTo>
                      <a:pt x="1818" y="1073"/>
                      <a:pt x="1851" y="1064"/>
                      <a:pt x="1867" y="1038"/>
                    </a:cubicBezTo>
                    <a:cubicBezTo>
                      <a:pt x="1876" y="1019"/>
                      <a:pt x="1886" y="994"/>
                      <a:pt x="1893" y="994"/>
                    </a:cubicBezTo>
                    <a:cubicBezTo>
                      <a:pt x="1900" y="996"/>
                      <a:pt x="1888" y="1054"/>
                      <a:pt x="1870" y="1071"/>
                    </a:cubicBezTo>
                    <a:lnTo>
                      <a:pt x="1870" y="1071"/>
                    </a:lnTo>
                    <a:close/>
                    <a:moveTo>
                      <a:pt x="1949" y="331"/>
                    </a:moveTo>
                    <a:lnTo>
                      <a:pt x="1949" y="331"/>
                    </a:lnTo>
                    <a:cubicBezTo>
                      <a:pt x="1946" y="336"/>
                      <a:pt x="1935" y="336"/>
                      <a:pt x="1937" y="341"/>
                    </a:cubicBezTo>
                    <a:cubicBezTo>
                      <a:pt x="1944" y="350"/>
                      <a:pt x="1974" y="345"/>
                      <a:pt x="1977" y="334"/>
                    </a:cubicBezTo>
                    <a:cubicBezTo>
                      <a:pt x="1977" y="324"/>
                      <a:pt x="1953" y="327"/>
                      <a:pt x="1949" y="331"/>
                    </a:cubicBezTo>
                    <a:lnTo>
                      <a:pt x="1949" y="331"/>
                    </a:lnTo>
                    <a:close/>
                    <a:moveTo>
                      <a:pt x="639" y="42"/>
                    </a:moveTo>
                    <a:lnTo>
                      <a:pt x="639" y="42"/>
                    </a:lnTo>
                    <a:cubicBezTo>
                      <a:pt x="649" y="47"/>
                      <a:pt x="616" y="44"/>
                      <a:pt x="611" y="51"/>
                    </a:cubicBezTo>
                    <a:cubicBezTo>
                      <a:pt x="607" y="58"/>
                      <a:pt x="588" y="56"/>
                      <a:pt x="591" y="63"/>
                    </a:cubicBezTo>
                    <a:cubicBezTo>
                      <a:pt x="595" y="70"/>
                      <a:pt x="626" y="72"/>
                      <a:pt x="626" y="65"/>
                    </a:cubicBezTo>
                    <a:cubicBezTo>
                      <a:pt x="626" y="58"/>
                      <a:pt x="642" y="65"/>
                      <a:pt x="644" y="58"/>
                    </a:cubicBezTo>
                    <a:cubicBezTo>
                      <a:pt x="644" y="54"/>
                      <a:pt x="651" y="47"/>
                      <a:pt x="667" y="44"/>
                    </a:cubicBezTo>
                    <a:cubicBezTo>
                      <a:pt x="686" y="44"/>
                      <a:pt x="686" y="37"/>
                      <a:pt x="670" y="30"/>
                    </a:cubicBezTo>
                    <a:cubicBezTo>
                      <a:pt x="653" y="23"/>
                      <a:pt x="630" y="35"/>
                      <a:pt x="639" y="42"/>
                    </a:cubicBezTo>
                    <a:lnTo>
                      <a:pt x="639" y="42"/>
                    </a:lnTo>
                    <a:close/>
                    <a:moveTo>
                      <a:pt x="807" y="19"/>
                    </a:moveTo>
                    <a:lnTo>
                      <a:pt x="807" y="19"/>
                    </a:lnTo>
                    <a:cubicBezTo>
                      <a:pt x="821" y="19"/>
                      <a:pt x="816" y="9"/>
                      <a:pt x="828" y="12"/>
                    </a:cubicBezTo>
                    <a:cubicBezTo>
                      <a:pt x="837" y="12"/>
                      <a:pt x="851" y="12"/>
                      <a:pt x="846" y="5"/>
                    </a:cubicBezTo>
                    <a:cubicBezTo>
                      <a:pt x="839" y="0"/>
                      <a:pt x="804" y="2"/>
                      <a:pt x="807" y="7"/>
                    </a:cubicBezTo>
                    <a:cubicBezTo>
                      <a:pt x="811" y="12"/>
                      <a:pt x="779" y="9"/>
                      <a:pt x="779" y="12"/>
                    </a:cubicBezTo>
                    <a:cubicBezTo>
                      <a:pt x="779" y="16"/>
                      <a:pt x="790" y="19"/>
                      <a:pt x="807" y="19"/>
                    </a:cubicBezTo>
                    <a:lnTo>
                      <a:pt x="807" y="19"/>
                    </a:lnTo>
                    <a:close/>
                    <a:moveTo>
                      <a:pt x="809" y="54"/>
                    </a:moveTo>
                    <a:lnTo>
                      <a:pt x="809" y="54"/>
                    </a:lnTo>
                    <a:cubicBezTo>
                      <a:pt x="811" y="58"/>
                      <a:pt x="807" y="58"/>
                      <a:pt x="793" y="58"/>
                    </a:cubicBezTo>
                    <a:cubicBezTo>
                      <a:pt x="781" y="58"/>
                      <a:pt x="774" y="65"/>
                      <a:pt x="781" y="72"/>
                    </a:cubicBezTo>
                    <a:cubicBezTo>
                      <a:pt x="788" y="77"/>
                      <a:pt x="823" y="75"/>
                      <a:pt x="828" y="68"/>
                    </a:cubicBezTo>
                    <a:cubicBezTo>
                      <a:pt x="832" y="61"/>
                      <a:pt x="849" y="68"/>
                      <a:pt x="851" y="58"/>
                    </a:cubicBezTo>
                    <a:cubicBezTo>
                      <a:pt x="853" y="51"/>
                      <a:pt x="807" y="49"/>
                      <a:pt x="809" y="54"/>
                    </a:cubicBezTo>
                    <a:lnTo>
                      <a:pt x="809" y="54"/>
                    </a:lnTo>
                    <a:close/>
                    <a:moveTo>
                      <a:pt x="916" y="42"/>
                    </a:moveTo>
                    <a:lnTo>
                      <a:pt x="916" y="42"/>
                    </a:lnTo>
                    <a:cubicBezTo>
                      <a:pt x="921" y="35"/>
                      <a:pt x="909" y="35"/>
                      <a:pt x="907" y="30"/>
                    </a:cubicBezTo>
                    <a:cubicBezTo>
                      <a:pt x="907" y="26"/>
                      <a:pt x="872" y="23"/>
                      <a:pt x="872" y="30"/>
                    </a:cubicBezTo>
                    <a:cubicBezTo>
                      <a:pt x="874" y="35"/>
                      <a:pt x="849" y="42"/>
                      <a:pt x="856" y="49"/>
                    </a:cubicBezTo>
                    <a:cubicBezTo>
                      <a:pt x="872" y="61"/>
                      <a:pt x="911" y="47"/>
                      <a:pt x="916" y="42"/>
                    </a:cubicBezTo>
                    <a:lnTo>
                      <a:pt x="916" y="42"/>
                    </a:lnTo>
                    <a:close/>
                    <a:moveTo>
                      <a:pt x="723" y="380"/>
                    </a:moveTo>
                    <a:lnTo>
                      <a:pt x="723" y="380"/>
                    </a:lnTo>
                    <a:cubicBezTo>
                      <a:pt x="723" y="387"/>
                      <a:pt x="721" y="392"/>
                      <a:pt x="709" y="392"/>
                    </a:cubicBezTo>
                    <a:cubicBezTo>
                      <a:pt x="698" y="392"/>
                      <a:pt x="714" y="399"/>
                      <a:pt x="716" y="406"/>
                    </a:cubicBezTo>
                    <a:cubicBezTo>
                      <a:pt x="716" y="413"/>
                      <a:pt x="705" y="408"/>
                      <a:pt x="702" y="420"/>
                    </a:cubicBezTo>
                    <a:cubicBezTo>
                      <a:pt x="702" y="429"/>
                      <a:pt x="679" y="420"/>
                      <a:pt x="677" y="432"/>
                    </a:cubicBezTo>
                    <a:cubicBezTo>
                      <a:pt x="674" y="446"/>
                      <a:pt x="688" y="446"/>
                      <a:pt x="698" y="446"/>
                    </a:cubicBezTo>
                    <a:cubicBezTo>
                      <a:pt x="707" y="446"/>
                      <a:pt x="693" y="455"/>
                      <a:pt x="702" y="462"/>
                    </a:cubicBezTo>
                    <a:cubicBezTo>
                      <a:pt x="709" y="467"/>
                      <a:pt x="714" y="464"/>
                      <a:pt x="709" y="455"/>
                    </a:cubicBezTo>
                    <a:cubicBezTo>
                      <a:pt x="705" y="443"/>
                      <a:pt x="737" y="457"/>
                      <a:pt x="728" y="467"/>
                    </a:cubicBezTo>
                    <a:cubicBezTo>
                      <a:pt x="716" y="474"/>
                      <a:pt x="742" y="481"/>
                      <a:pt x="753" y="481"/>
                    </a:cubicBezTo>
                    <a:cubicBezTo>
                      <a:pt x="765" y="483"/>
                      <a:pt x="807" y="492"/>
                      <a:pt x="809" y="481"/>
                    </a:cubicBezTo>
                    <a:cubicBezTo>
                      <a:pt x="809" y="476"/>
                      <a:pt x="793" y="469"/>
                      <a:pt x="779" y="455"/>
                    </a:cubicBezTo>
                    <a:cubicBezTo>
                      <a:pt x="767" y="441"/>
                      <a:pt x="758" y="420"/>
                      <a:pt x="772" y="408"/>
                    </a:cubicBezTo>
                    <a:cubicBezTo>
                      <a:pt x="788" y="399"/>
                      <a:pt x="774" y="396"/>
                      <a:pt x="790" y="385"/>
                    </a:cubicBezTo>
                    <a:cubicBezTo>
                      <a:pt x="804" y="373"/>
                      <a:pt x="795" y="364"/>
                      <a:pt x="809" y="364"/>
                    </a:cubicBezTo>
                    <a:cubicBezTo>
                      <a:pt x="821" y="362"/>
                      <a:pt x="807" y="350"/>
                      <a:pt x="818" y="348"/>
                    </a:cubicBezTo>
                    <a:cubicBezTo>
                      <a:pt x="832" y="345"/>
                      <a:pt x="835" y="334"/>
                      <a:pt x="832" y="327"/>
                    </a:cubicBezTo>
                    <a:cubicBezTo>
                      <a:pt x="830" y="322"/>
                      <a:pt x="846" y="329"/>
                      <a:pt x="853" y="320"/>
                    </a:cubicBezTo>
                    <a:cubicBezTo>
                      <a:pt x="860" y="313"/>
                      <a:pt x="877" y="317"/>
                      <a:pt x="881" y="308"/>
                    </a:cubicBezTo>
                    <a:cubicBezTo>
                      <a:pt x="886" y="296"/>
                      <a:pt x="958" y="273"/>
                      <a:pt x="1000" y="264"/>
                    </a:cubicBezTo>
                    <a:cubicBezTo>
                      <a:pt x="1039" y="254"/>
                      <a:pt x="1067" y="236"/>
                      <a:pt x="1053" y="224"/>
                    </a:cubicBezTo>
                    <a:cubicBezTo>
                      <a:pt x="1039" y="215"/>
                      <a:pt x="997" y="229"/>
                      <a:pt x="988" y="238"/>
                    </a:cubicBezTo>
                    <a:cubicBezTo>
                      <a:pt x="979" y="245"/>
                      <a:pt x="965" y="240"/>
                      <a:pt x="953" y="245"/>
                    </a:cubicBezTo>
                    <a:cubicBezTo>
                      <a:pt x="944" y="252"/>
                      <a:pt x="923" y="257"/>
                      <a:pt x="911" y="250"/>
                    </a:cubicBezTo>
                    <a:cubicBezTo>
                      <a:pt x="902" y="243"/>
                      <a:pt x="888" y="257"/>
                      <a:pt x="881" y="257"/>
                    </a:cubicBezTo>
                    <a:cubicBezTo>
                      <a:pt x="872" y="257"/>
                      <a:pt x="863" y="266"/>
                      <a:pt x="853" y="264"/>
                    </a:cubicBezTo>
                    <a:cubicBezTo>
                      <a:pt x="846" y="264"/>
                      <a:pt x="828" y="271"/>
                      <a:pt x="825" y="278"/>
                    </a:cubicBezTo>
                    <a:cubicBezTo>
                      <a:pt x="825" y="282"/>
                      <a:pt x="809" y="280"/>
                      <a:pt x="809" y="287"/>
                    </a:cubicBezTo>
                    <a:cubicBezTo>
                      <a:pt x="809" y="294"/>
                      <a:pt x="797" y="299"/>
                      <a:pt x="793" y="294"/>
                    </a:cubicBezTo>
                    <a:cubicBezTo>
                      <a:pt x="786" y="287"/>
                      <a:pt x="779" y="299"/>
                      <a:pt x="786" y="308"/>
                    </a:cubicBezTo>
                    <a:cubicBezTo>
                      <a:pt x="795" y="315"/>
                      <a:pt x="770" y="317"/>
                      <a:pt x="774" y="322"/>
                    </a:cubicBezTo>
                    <a:cubicBezTo>
                      <a:pt x="779" y="327"/>
                      <a:pt x="765" y="329"/>
                      <a:pt x="770" y="336"/>
                    </a:cubicBezTo>
                    <a:cubicBezTo>
                      <a:pt x="772" y="341"/>
                      <a:pt x="760" y="343"/>
                      <a:pt x="751" y="345"/>
                    </a:cubicBezTo>
                    <a:cubicBezTo>
                      <a:pt x="742" y="345"/>
                      <a:pt x="737" y="359"/>
                      <a:pt x="749" y="359"/>
                    </a:cubicBezTo>
                    <a:cubicBezTo>
                      <a:pt x="760" y="359"/>
                      <a:pt x="742" y="362"/>
                      <a:pt x="742" y="371"/>
                    </a:cubicBezTo>
                    <a:cubicBezTo>
                      <a:pt x="744" y="380"/>
                      <a:pt x="723" y="376"/>
                      <a:pt x="723" y="380"/>
                    </a:cubicBezTo>
                    <a:lnTo>
                      <a:pt x="723" y="380"/>
                    </a:lnTo>
                    <a:close/>
                    <a:moveTo>
                      <a:pt x="728" y="61"/>
                    </a:moveTo>
                    <a:lnTo>
                      <a:pt x="728" y="61"/>
                    </a:lnTo>
                    <a:cubicBezTo>
                      <a:pt x="728" y="51"/>
                      <a:pt x="695" y="63"/>
                      <a:pt x="702" y="65"/>
                    </a:cubicBezTo>
                    <a:cubicBezTo>
                      <a:pt x="707" y="68"/>
                      <a:pt x="728" y="72"/>
                      <a:pt x="728" y="61"/>
                    </a:cubicBezTo>
                    <a:lnTo>
                      <a:pt x="728" y="61"/>
                    </a:lnTo>
                    <a:close/>
                    <a:moveTo>
                      <a:pt x="816" y="30"/>
                    </a:moveTo>
                    <a:lnTo>
                      <a:pt x="816" y="30"/>
                    </a:lnTo>
                    <a:cubicBezTo>
                      <a:pt x="818" y="19"/>
                      <a:pt x="797" y="28"/>
                      <a:pt x="781" y="21"/>
                    </a:cubicBezTo>
                    <a:cubicBezTo>
                      <a:pt x="765" y="14"/>
                      <a:pt x="756" y="16"/>
                      <a:pt x="765" y="26"/>
                    </a:cubicBezTo>
                    <a:cubicBezTo>
                      <a:pt x="770" y="30"/>
                      <a:pt x="737" y="33"/>
                      <a:pt x="744" y="37"/>
                    </a:cubicBezTo>
                    <a:cubicBezTo>
                      <a:pt x="756" y="51"/>
                      <a:pt x="816" y="44"/>
                      <a:pt x="816" y="30"/>
                    </a:cubicBezTo>
                    <a:lnTo>
                      <a:pt x="816" y="3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8" name="Freeform 529">
                <a:extLst>
                  <a:ext uri="{FF2B5EF4-FFF2-40B4-BE49-F238E27FC236}">
                    <a16:creationId xmlns:a16="http://schemas.microsoft.com/office/drawing/2014/main" id="{FA21FAB9-956E-F894-4A2D-704C5F7EFC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9" y="957"/>
                <a:ext cx="2180" cy="840"/>
              </a:xfrm>
              <a:custGeom>
                <a:avLst/>
                <a:gdLst>
                  <a:gd name="T0" fmla="*/ 1505 w 3628"/>
                  <a:gd name="T1" fmla="*/ 26 h 1395"/>
                  <a:gd name="T2" fmla="*/ 1656 w 3628"/>
                  <a:gd name="T3" fmla="*/ 82 h 1395"/>
                  <a:gd name="T4" fmla="*/ 1546 w 3628"/>
                  <a:gd name="T5" fmla="*/ 96 h 1395"/>
                  <a:gd name="T6" fmla="*/ 2593 w 3628"/>
                  <a:gd name="T7" fmla="*/ 287 h 1395"/>
                  <a:gd name="T8" fmla="*/ 2679 w 3628"/>
                  <a:gd name="T9" fmla="*/ 303 h 1395"/>
                  <a:gd name="T10" fmla="*/ 1751 w 3628"/>
                  <a:gd name="T11" fmla="*/ 119 h 1395"/>
                  <a:gd name="T12" fmla="*/ 546 w 3628"/>
                  <a:gd name="T13" fmla="*/ 44 h 1395"/>
                  <a:gd name="T14" fmla="*/ 2600 w 3628"/>
                  <a:gd name="T15" fmla="*/ 1255 h 1395"/>
                  <a:gd name="T16" fmla="*/ 3516 w 3628"/>
                  <a:gd name="T17" fmla="*/ 639 h 1395"/>
                  <a:gd name="T18" fmla="*/ 3163 w 3628"/>
                  <a:gd name="T19" fmla="*/ 530 h 1395"/>
                  <a:gd name="T20" fmla="*/ 2769 w 3628"/>
                  <a:gd name="T21" fmla="*/ 457 h 1395"/>
                  <a:gd name="T22" fmla="*/ 2525 w 3628"/>
                  <a:gd name="T23" fmla="*/ 427 h 1395"/>
                  <a:gd name="T24" fmla="*/ 2314 w 3628"/>
                  <a:gd name="T25" fmla="*/ 450 h 1395"/>
                  <a:gd name="T26" fmla="*/ 2177 w 3628"/>
                  <a:gd name="T27" fmla="*/ 392 h 1395"/>
                  <a:gd name="T28" fmla="*/ 1879 w 3628"/>
                  <a:gd name="T29" fmla="*/ 373 h 1395"/>
                  <a:gd name="T30" fmla="*/ 1963 w 3628"/>
                  <a:gd name="T31" fmla="*/ 254 h 1395"/>
                  <a:gd name="T32" fmla="*/ 1744 w 3628"/>
                  <a:gd name="T33" fmla="*/ 191 h 1395"/>
                  <a:gd name="T34" fmla="*/ 1567 w 3628"/>
                  <a:gd name="T35" fmla="*/ 271 h 1395"/>
                  <a:gd name="T36" fmla="*/ 1437 w 3628"/>
                  <a:gd name="T37" fmla="*/ 357 h 1395"/>
                  <a:gd name="T38" fmla="*/ 1237 w 3628"/>
                  <a:gd name="T39" fmla="*/ 432 h 1395"/>
                  <a:gd name="T40" fmla="*/ 1160 w 3628"/>
                  <a:gd name="T41" fmla="*/ 544 h 1395"/>
                  <a:gd name="T42" fmla="*/ 1132 w 3628"/>
                  <a:gd name="T43" fmla="*/ 644 h 1395"/>
                  <a:gd name="T44" fmla="*/ 1156 w 3628"/>
                  <a:gd name="T45" fmla="*/ 565 h 1395"/>
                  <a:gd name="T46" fmla="*/ 1018 w 3628"/>
                  <a:gd name="T47" fmla="*/ 506 h 1395"/>
                  <a:gd name="T48" fmla="*/ 884 w 3628"/>
                  <a:gd name="T49" fmla="*/ 546 h 1395"/>
                  <a:gd name="T50" fmla="*/ 646 w 3628"/>
                  <a:gd name="T51" fmla="*/ 579 h 1395"/>
                  <a:gd name="T52" fmla="*/ 528 w 3628"/>
                  <a:gd name="T53" fmla="*/ 632 h 1395"/>
                  <a:gd name="T54" fmla="*/ 386 w 3628"/>
                  <a:gd name="T55" fmla="*/ 725 h 1395"/>
                  <a:gd name="T56" fmla="*/ 458 w 3628"/>
                  <a:gd name="T57" fmla="*/ 623 h 1395"/>
                  <a:gd name="T58" fmla="*/ 230 w 3628"/>
                  <a:gd name="T59" fmla="*/ 520 h 1395"/>
                  <a:gd name="T60" fmla="*/ 230 w 3628"/>
                  <a:gd name="T61" fmla="*/ 719 h 1395"/>
                  <a:gd name="T62" fmla="*/ 170 w 3628"/>
                  <a:gd name="T63" fmla="*/ 919 h 1395"/>
                  <a:gd name="T64" fmla="*/ 246 w 3628"/>
                  <a:gd name="T65" fmla="*/ 1064 h 1395"/>
                  <a:gd name="T66" fmla="*/ 419 w 3628"/>
                  <a:gd name="T67" fmla="*/ 1167 h 1395"/>
                  <a:gd name="T68" fmla="*/ 379 w 3628"/>
                  <a:gd name="T69" fmla="*/ 1302 h 1395"/>
                  <a:gd name="T70" fmla="*/ 579 w 3628"/>
                  <a:gd name="T71" fmla="*/ 1314 h 1395"/>
                  <a:gd name="T72" fmla="*/ 619 w 3628"/>
                  <a:gd name="T73" fmla="*/ 1150 h 1395"/>
                  <a:gd name="T74" fmla="*/ 858 w 3628"/>
                  <a:gd name="T75" fmla="*/ 1145 h 1395"/>
                  <a:gd name="T76" fmla="*/ 1014 w 3628"/>
                  <a:gd name="T77" fmla="*/ 1022 h 1395"/>
                  <a:gd name="T78" fmla="*/ 1223 w 3628"/>
                  <a:gd name="T79" fmla="*/ 1038 h 1395"/>
                  <a:gd name="T80" fmla="*/ 1465 w 3628"/>
                  <a:gd name="T81" fmla="*/ 1176 h 1395"/>
                  <a:gd name="T82" fmla="*/ 1667 w 3628"/>
                  <a:gd name="T83" fmla="*/ 1101 h 1395"/>
                  <a:gd name="T84" fmla="*/ 1949 w 3628"/>
                  <a:gd name="T85" fmla="*/ 1176 h 1395"/>
                  <a:gd name="T86" fmla="*/ 2204 w 3628"/>
                  <a:gd name="T87" fmla="*/ 1066 h 1395"/>
                  <a:gd name="T88" fmla="*/ 2414 w 3628"/>
                  <a:gd name="T89" fmla="*/ 1262 h 1395"/>
                  <a:gd name="T90" fmla="*/ 2560 w 3628"/>
                  <a:gd name="T91" fmla="*/ 1127 h 1395"/>
                  <a:gd name="T92" fmla="*/ 2451 w 3628"/>
                  <a:gd name="T93" fmla="*/ 1029 h 1395"/>
                  <a:gd name="T94" fmla="*/ 2797 w 3628"/>
                  <a:gd name="T95" fmla="*/ 887 h 1395"/>
                  <a:gd name="T96" fmla="*/ 2981 w 3628"/>
                  <a:gd name="T97" fmla="*/ 830 h 1395"/>
                  <a:gd name="T98" fmla="*/ 2900 w 3628"/>
                  <a:gd name="T99" fmla="*/ 959 h 1395"/>
                  <a:gd name="T100" fmla="*/ 3032 w 3628"/>
                  <a:gd name="T101" fmla="*/ 968 h 1395"/>
                  <a:gd name="T102" fmla="*/ 3249 w 3628"/>
                  <a:gd name="T103" fmla="*/ 826 h 1395"/>
                  <a:gd name="T104" fmla="*/ 3411 w 3628"/>
                  <a:gd name="T105" fmla="*/ 693 h 1395"/>
                  <a:gd name="T106" fmla="*/ 3567 w 3628"/>
                  <a:gd name="T107" fmla="*/ 709 h 1395"/>
                  <a:gd name="T108" fmla="*/ 1893 w 3628"/>
                  <a:gd name="T109" fmla="*/ 994 h 1395"/>
                  <a:gd name="T110" fmla="*/ 807 w 3628"/>
                  <a:gd name="T111" fmla="*/ 19 h 1395"/>
                  <a:gd name="T112" fmla="*/ 907 w 3628"/>
                  <a:gd name="T113" fmla="*/ 30 h 1395"/>
                  <a:gd name="T114" fmla="*/ 779 w 3628"/>
                  <a:gd name="T115" fmla="*/ 455 h 1395"/>
                  <a:gd name="T116" fmla="*/ 809 w 3628"/>
                  <a:gd name="T117" fmla="*/ 287 h 1395"/>
                  <a:gd name="T118" fmla="*/ 765 w 3628"/>
                  <a:gd name="T119" fmla="*/ 26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28" h="1395">
                    <a:moveTo>
                      <a:pt x="53" y="1008"/>
                    </a:moveTo>
                    <a:lnTo>
                      <a:pt x="53" y="1008"/>
                    </a:lnTo>
                    <a:cubicBezTo>
                      <a:pt x="51" y="1010"/>
                      <a:pt x="44" y="1008"/>
                      <a:pt x="42" y="1003"/>
                    </a:cubicBezTo>
                    <a:cubicBezTo>
                      <a:pt x="39" y="1001"/>
                      <a:pt x="35" y="1003"/>
                      <a:pt x="28" y="1003"/>
                    </a:cubicBezTo>
                    <a:cubicBezTo>
                      <a:pt x="30" y="1003"/>
                      <a:pt x="30" y="1006"/>
                      <a:pt x="32" y="1006"/>
                    </a:cubicBezTo>
                    <a:cubicBezTo>
                      <a:pt x="35" y="1010"/>
                      <a:pt x="21" y="1013"/>
                      <a:pt x="25" y="1017"/>
                    </a:cubicBezTo>
                    <a:cubicBezTo>
                      <a:pt x="30" y="1024"/>
                      <a:pt x="14" y="1024"/>
                      <a:pt x="14" y="1017"/>
                    </a:cubicBezTo>
                    <a:cubicBezTo>
                      <a:pt x="14" y="1010"/>
                      <a:pt x="0" y="1015"/>
                      <a:pt x="0" y="1019"/>
                    </a:cubicBezTo>
                    <a:lnTo>
                      <a:pt x="0" y="1024"/>
                    </a:lnTo>
                    <a:cubicBezTo>
                      <a:pt x="2" y="1024"/>
                      <a:pt x="9" y="1026"/>
                      <a:pt x="9" y="1026"/>
                    </a:cubicBezTo>
                    <a:cubicBezTo>
                      <a:pt x="14" y="1029"/>
                      <a:pt x="51" y="1033"/>
                      <a:pt x="65" y="1029"/>
                    </a:cubicBezTo>
                    <a:lnTo>
                      <a:pt x="65" y="1015"/>
                    </a:lnTo>
                    <a:cubicBezTo>
                      <a:pt x="65" y="1013"/>
                      <a:pt x="58" y="1008"/>
                      <a:pt x="53" y="1008"/>
                    </a:cubicBezTo>
                    <a:close/>
                    <a:moveTo>
                      <a:pt x="1532" y="21"/>
                    </a:moveTo>
                    <a:lnTo>
                      <a:pt x="1532" y="21"/>
                    </a:lnTo>
                    <a:cubicBezTo>
                      <a:pt x="1535" y="12"/>
                      <a:pt x="1493" y="16"/>
                      <a:pt x="1505" y="26"/>
                    </a:cubicBezTo>
                    <a:cubicBezTo>
                      <a:pt x="1507" y="28"/>
                      <a:pt x="1530" y="30"/>
                      <a:pt x="1532" y="21"/>
                    </a:cubicBezTo>
                    <a:close/>
                    <a:moveTo>
                      <a:pt x="963" y="37"/>
                    </a:moveTo>
                    <a:lnTo>
                      <a:pt x="963" y="37"/>
                    </a:lnTo>
                    <a:cubicBezTo>
                      <a:pt x="986" y="35"/>
                      <a:pt x="986" y="23"/>
                      <a:pt x="974" y="21"/>
                    </a:cubicBezTo>
                    <a:cubicBezTo>
                      <a:pt x="960" y="19"/>
                      <a:pt x="958" y="28"/>
                      <a:pt x="953" y="28"/>
                    </a:cubicBezTo>
                    <a:cubicBezTo>
                      <a:pt x="946" y="26"/>
                      <a:pt x="923" y="30"/>
                      <a:pt x="928" y="37"/>
                    </a:cubicBezTo>
                    <a:cubicBezTo>
                      <a:pt x="932" y="42"/>
                      <a:pt x="951" y="40"/>
                      <a:pt x="963" y="37"/>
                    </a:cubicBezTo>
                    <a:close/>
                    <a:moveTo>
                      <a:pt x="1581" y="84"/>
                    </a:moveTo>
                    <a:lnTo>
                      <a:pt x="1581" y="84"/>
                    </a:lnTo>
                    <a:cubicBezTo>
                      <a:pt x="1581" y="91"/>
                      <a:pt x="1560" y="98"/>
                      <a:pt x="1567" y="103"/>
                    </a:cubicBezTo>
                    <a:cubicBezTo>
                      <a:pt x="1572" y="107"/>
                      <a:pt x="1577" y="107"/>
                      <a:pt x="1584" y="107"/>
                    </a:cubicBezTo>
                    <a:cubicBezTo>
                      <a:pt x="1588" y="110"/>
                      <a:pt x="1593" y="124"/>
                      <a:pt x="1602" y="121"/>
                    </a:cubicBezTo>
                    <a:cubicBezTo>
                      <a:pt x="1614" y="119"/>
                      <a:pt x="1646" y="135"/>
                      <a:pt x="1663" y="135"/>
                    </a:cubicBezTo>
                    <a:cubicBezTo>
                      <a:pt x="1681" y="135"/>
                      <a:pt x="1683" y="119"/>
                      <a:pt x="1679" y="119"/>
                    </a:cubicBezTo>
                    <a:cubicBezTo>
                      <a:pt x="1672" y="119"/>
                      <a:pt x="1676" y="110"/>
                      <a:pt x="1688" y="96"/>
                    </a:cubicBezTo>
                    <a:cubicBezTo>
                      <a:pt x="1697" y="82"/>
                      <a:pt x="1656" y="70"/>
                      <a:pt x="1656" y="82"/>
                    </a:cubicBezTo>
                    <a:cubicBezTo>
                      <a:pt x="1656" y="93"/>
                      <a:pt x="1644" y="79"/>
                      <a:pt x="1639" y="72"/>
                    </a:cubicBezTo>
                    <a:cubicBezTo>
                      <a:pt x="1637" y="65"/>
                      <a:pt x="1581" y="77"/>
                      <a:pt x="1581" y="84"/>
                    </a:cubicBezTo>
                    <a:close/>
                    <a:moveTo>
                      <a:pt x="1084" y="390"/>
                    </a:moveTo>
                    <a:lnTo>
                      <a:pt x="1084" y="390"/>
                    </a:lnTo>
                    <a:cubicBezTo>
                      <a:pt x="1093" y="390"/>
                      <a:pt x="1114" y="385"/>
                      <a:pt x="1116" y="380"/>
                    </a:cubicBezTo>
                    <a:cubicBezTo>
                      <a:pt x="1118" y="376"/>
                      <a:pt x="1107" y="371"/>
                      <a:pt x="1093" y="371"/>
                    </a:cubicBezTo>
                    <a:cubicBezTo>
                      <a:pt x="1079" y="371"/>
                      <a:pt x="1077" y="387"/>
                      <a:pt x="1084" y="390"/>
                    </a:cubicBezTo>
                    <a:close/>
                    <a:moveTo>
                      <a:pt x="1267" y="399"/>
                    </a:moveTo>
                    <a:lnTo>
                      <a:pt x="1267" y="399"/>
                    </a:lnTo>
                    <a:cubicBezTo>
                      <a:pt x="1277" y="404"/>
                      <a:pt x="1286" y="401"/>
                      <a:pt x="1284" y="392"/>
                    </a:cubicBezTo>
                    <a:cubicBezTo>
                      <a:pt x="1281" y="380"/>
                      <a:pt x="1260" y="394"/>
                      <a:pt x="1267" y="399"/>
                    </a:cubicBezTo>
                    <a:close/>
                    <a:moveTo>
                      <a:pt x="1549" y="68"/>
                    </a:moveTo>
                    <a:lnTo>
                      <a:pt x="1549" y="68"/>
                    </a:lnTo>
                    <a:cubicBezTo>
                      <a:pt x="1560" y="72"/>
                      <a:pt x="1556" y="75"/>
                      <a:pt x="1544" y="75"/>
                    </a:cubicBezTo>
                    <a:cubicBezTo>
                      <a:pt x="1530" y="75"/>
                      <a:pt x="1518" y="79"/>
                      <a:pt x="1528" y="82"/>
                    </a:cubicBezTo>
                    <a:cubicBezTo>
                      <a:pt x="1535" y="84"/>
                      <a:pt x="1532" y="91"/>
                      <a:pt x="1546" y="96"/>
                    </a:cubicBezTo>
                    <a:cubicBezTo>
                      <a:pt x="1560" y="98"/>
                      <a:pt x="1572" y="89"/>
                      <a:pt x="1572" y="79"/>
                    </a:cubicBezTo>
                    <a:cubicBezTo>
                      <a:pt x="1570" y="72"/>
                      <a:pt x="1618" y="65"/>
                      <a:pt x="1630" y="63"/>
                    </a:cubicBezTo>
                    <a:cubicBezTo>
                      <a:pt x="1642" y="58"/>
                      <a:pt x="1623" y="47"/>
                      <a:pt x="1635" y="44"/>
                    </a:cubicBezTo>
                    <a:cubicBezTo>
                      <a:pt x="1649" y="44"/>
                      <a:pt x="1644" y="37"/>
                      <a:pt x="1628" y="35"/>
                    </a:cubicBezTo>
                    <a:cubicBezTo>
                      <a:pt x="1609" y="33"/>
                      <a:pt x="1616" y="19"/>
                      <a:pt x="1611" y="12"/>
                    </a:cubicBezTo>
                    <a:cubicBezTo>
                      <a:pt x="1607" y="7"/>
                      <a:pt x="1602" y="19"/>
                      <a:pt x="1581" y="23"/>
                    </a:cubicBezTo>
                    <a:cubicBezTo>
                      <a:pt x="1558" y="28"/>
                      <a:pt x="1549" y="33"/>
                      <a:pt x="1556" y="37"/>
                    </a:cubicBezTo>
                    <a:cubicBezTo>
                      <a:pt x="1565" y="42"/>
                      <a:pt x="1556" y="54"/>
                      <a:pt x="1546" y="51"/>
                    </a:cubicBezTo>
                    <a:cubicBezTo>
                      <a:pt x="1537" y="51"/>
                      <a:pt x="1537" y="61"/>
                      <a:pt x="1549" y="68"/>
                    </a:cubicBezTo>
                    <a:close/>
                    <a:moveTo>
                      <a:pt x="2488" y="303"/>
                    </a:moveTo>
                    <a:lnTo>
                      <a:pt x="2488" y="303"/>
                    </a:lnTo>
                    <a:cubicBezTo>
                      <a:pt x="2497" y="308"/>
                      <a:pt x="2500" y="313"/>
                      <a:pt x="2504" y="317"/>
                    </a:cubicBezTo>
                    <a:cubicBezTo>
                      <a:pt x="2511" y="322"/>
                      <a:pt x="2530" y="315"/>
                      <a:pt x="2537" y="313"/>
                    </a:cubicBezTo>
                    <a:cubicBezTo>
                      <a:pt x="2544" y="310"/>
                      <a:pt x="2544" y="324"/>
                      <a:pt x="2558" y="315"/>
                    </a:cubicBezTo>
                    <a:cubicBezTo>
                      <a:pt x="2569" y="308"/>
                      <a:pt x="2581" y="313"/>
                      <a:pt x="2595" y="313"/>
                    </a:cubicBezTo>
                    <a:cubicBezTo>
                      <a:pt x="2609" y="313"/>
                      <a:pt x="2593" y="294"/>
                      <a:pt x="2593" y="287"/>
                    </a:cubicBezTo>
                    <a:cubicBezTo>
                      <a:pt x="2593" y="280"/>
                      <a:pt x="2609" y="285"/>
                      <a:pt x="2604" y="292"/>
                    </a:cubicBezTo>
                    <a:cubicBezTo>
                      <a:pt x="2600" y="296"/>
                      <a:pt x="2611" y="313"/>
                      <a:pt x="2632" y="310"/>
                    </a:cubicBezTo>
                    <a:cubicBezTo>
                      <a:pt x="2651" y="310"/>
                      <a:pt x="2637" y="296"/>
                      <a:pt x="2646" y="292"/>
                    </a:cubicBezTo>
                    <a:cubicBezTo>
                      <a:pt x="2658" y="287"/>
                      <a:pt x="2656" y="282"/>
                      <a:pt x="2642" y="273"/>
                    </a:cubicBezTo>
                    <a:cubicBezTo>
                      <a:pt x="2628" y="266"/>
                      <a:pt x="2607" y="271"/>
                      <a:pt x="2595" y="266"/>
                    </a:cubicBezTo>
                    <a:cubicBezTo>
                      <a:pt x="2581" y="259"/>
                      <a:pt x="2565" y="259"/>
                      <a:pt x="2565" y="273"/>
                    </a:cubicBezTo>
                    <a:cubicBezTo>
                      <a:pt x="2565" y="287"/>
                      <a:pt x="2537" y="257"/>
                      <a:pt x="2525" y="254"/>
                    </a:cubicBezTo>
                    <a:cubicBezTo>
                      <a:pt x="2511" y="250"/>
                      <a:pt x="2467" y="292"/>
                      <a:pt x="2488" y="303"/>
                    </a:cubicBezTo>
                    <a:close/>
                    <a:moveTo>
                      <a:pt x="2679" y="303"/>
                    </a:moveTo>
                    <a:lnTo>
                      <a:pt x="2679" y="303"/>
                    </a:lnTo>
                    <a:cubicBezTo>
                      <a:pt x="2693" y="303"/>
                      <a:pt x="2702" y="317"/>
                      <a:pt x="2730" y="320"/>
                    </a:cubicBezTo>
                    <a:cubicBezTo>
                      <a:pt x="2760" y="322"/>
                      <a:pt x="2781" y="317"/>
                      <a:pt x="2781" y="310"/>
                    </a:cubicBezTo>
                    <a:cubicBezTo>
                      <a:pt x="2781" y="303"/>
                      <a:pt x="2755" y="294"/>
                      <a:pt x="2746" y="299"/>
                    </a:cubicBezTo>
                    <a:cubicBezTo>
                      <a:pt x="2739" y="303"/>
                      <a:pt x="2732" y="292"/>
                      <a:pt x="2723" y="294"/>
                    </a:cubicBezTo>
                    <a:cubicBezTo>
                      <a:pt x="2711" y="296"/>
                      <a:pt x="2697" y="296"/>
                      <a:pt x="2693" y="287"/>
                    </a:cubicBezTo>
                    <a:cubicBezTo>
                      <a:pt x="2688" y="280"/>
                      <a:pt x="2672" y="301"/>
                      <a:pt x="2679" y="303"/>
                    </a:cubicBezTo>
                    <a:close/>
                    <a:moveTo>
                      <a:pt x="2621" y="383"/>
                    </a:moveTo>
                    <a:lnTo>
                      <a:pt x="2621" y="383"/>
                    </a:lnTo>
                    <a:cubicBezTo>
                      <a:pt x="2630" y="380"/>
                      <a:pt x="2611" y="359"/>
                      <a:pt x="2593" y="357"/>
                    </a:cubicBezTo>
                    <a:cubicBezTo>
                      <a:pt x="2572" y="355"/>
                      <a:pt x="2556" y="371"/>
                      <a:pt x="2558" y="373"/>
                    </a:cubicBezTo>
                    <a:cubicBezTo>
                      <a:pt x="2562" y="383"/>
                      <a:pt x="2609" y="387"/>
                      <a:pt x="2621" y="383"/>
                    </a:cubicBezTo>
                    <a:close/>
                    <a:moveTo>
                      <a:pt x="2569" y="343"/>
                    </a:moveTo>
                    <a:lnTo>
                      <a:pt x="2569" y="343"/>
                    </a:lnTo>
                    <a:cubicBezTo>
                      <a:pt x="2569" y="334"/>
                      <a:pt x="2535" y="345"/>
                      <a:pt x="2549" y="350"/>
                    </a:cubicBezTo>
                    <a:cubicBezTo>
                      <a:pt x="2558" y="352"/>
                      <a:pt x="2569" y="352"/>
                      <a:pt x="2569" y="343"/>
                    </a:cubicBezTo>
                    <a:close/>
                    <a:moveTo>
                      <a:pt x="1679" y="173"/>
                    </a:moveTo>
                    <a:lnTo>
                      <a:pt x="1679" y="173"/>
                    </a:lnTo>
                    <a:cubicBezTo>
                      <a:pt x="1688" y="177"/>
                      <a:pt x="1716" y="168"/>
                      <a:pt x="1735" y="168"/>
                    </a:cubicBezTo>
                    <a:cubicBezTo>
                      <a:pt x="1753" y="168"/>
                      <a:pt x="1807" y="154"/>
                      <a:pt x="1807" y="142"/>
                    </a:cubicBezTo>
                    <a:cubicBezTo>
                      <a:pt x="1809" y="133"/>
                      <a:pt x="1788" y="133"/>
                      <a:pt x="1781" y="124"/>
                    </a:cubicBezTo>
                    <a:cubicBezTo>
                      <a:pt x="1772" y="117"/>
                      <a:pt x="1753" y="124"/>
                      <a:pt x="1749" y="131"/>
                    </a:cubicBezTo>
                    <a:cubicBezTo>
                      <a:pt x="1744" y="138"/>
                      <a:pt x="1739" y="131"/>
                      <a:pt x="1751" y="119"/>
                    </a:cubicBezTo>
                    <a:cubicBezTo>
                      <a:pt x="1765" y="107"/>
                      <a:pt x="1739" y="98"/>
                      <a:pt x="1739" y="105"/>
                    </a:cubicBezTo>
                    <a:cubicBezTo>
                      <a:pt x="1739" y="114"/>
                      <a:pt x="1716" y="107"/>
                      <a:pt x="1716" y="114"/>
                    </a:cubicBezTo>
                    <a:cubicBezTo>
                      <a:pt x="1716" y="121"/>
                      <a:pt x="1709" y="124"/>
                      <a:pt x="1709" y="131"/>
                    </a:cubicBezTo>
                    <a:cubicBezTo>
                      <a:pt x="1709" y="138"/>
                      <a:pt x="1695" y="128"/>
                      <a:pt x="1693" y="142"/>
                    </a:cubicBezTo>
                    <a:cubicBezTo>
                      <a:pt x="1693" y="159"/>
                      <a:pt x="1670" y="168"/>
                      <a:pt x="1679" y="173"/>
                    </a:cubicBezTo>
                    <a:close/>
                    <a:moveTo>
                      <a:pt x="3379" y="478"/>
                    </a:moveTo>
                    <a:lnTo>
                      <a:pt x="3379" y="478"/>
                    </a:lnTo>
                    <a:cubicBezTo>
                      <a:pt x="3393" y="485"/>
                      <a:pt x="3400" y="471"/>
                      <a:pt x="3409" y="478"/>
                    </a:cubicBezTo>
                    <a:cubicBezTo>
                      <a:pt x="3421" y="485"/>
                      <a:pt x="3444" y="476"/>
                      <a:pt x="3453" y="474"/>
                    </a:cubicBezTo>
                    <a:cubicBezTo>
                      <a:pt x="3465" y="471"/>
                      <a:pt x="3460" y="460"/>
                      <a:pt x="3430" y="455"/>
                    </a:cubicBezTo>
                    <a:cubicBezTo>
                      <a:pt x="3402" y="450"/>
                      <a:pt x="3365" y="471"/>
                      <a:pt x="3379" y="478"/>
                    </a:cubicBezTo>
                    <a:close/>
                    <a:moveTo>
                      <a:pt x="581" y="47"/>
                    </a:moveTo>
                    <a:lnTo>
                      <a:pt x="581" y="47"/>
                    </a:lnTo>
                    <a:cubicBezTo>
                      <a:pt x="595" y="33"/>
                      <a:pt x="614" y="47"/>
                      <a:pt x="616" y="40"/>
                    </a:cubicBezTo>
                    <a:cubicBezTo>
                      <a:pt x="619" y="33"/>
                      <a:pt x="591" y="30"/>
                      <a:pt x="579" y="37"/>
                    </a:cubicBezTo>
                    <a:cubicBezTo>
                      <a:pt x="567" y="42"/>
                      <a:pt x="544" y="37"/>
                      <a:pt x="546" y="44"/>
                    </a:cubicBezTo>
                    <a:cubicBezTo>
                      <a:pt x="549" y="49"/>
                      <a:pt x="567" y="61"/>
                      <a:pt x="581" y="47"/>
                    </a:cubicBezTo>
                    <a:close/>
                    <a:moveTo>
                      <a:pt x="614" y="551"/>
                    </a:moveTo>
                    <a:lnTo>
                      <a:pt x="614" y="551"/>
                    </a:lnTo>
                    <a:cubicBezTo>
                      <a:pt x="630" y="565"/>
                      <a:pt x="644" y="544"/>
                      <a:pt x="653" y="541"/>
                    </a:cubicBezTo>
                    <a:cubicBezTo>
                      <a:pt x="660" y="541"/>
                      <a:pt x="649" y="532"/>
                      <a:pt x="635" y="527"/>
                    </a:cubicBezTo>
                    <a:cubicBezTo>
                      <a:pt x="621" y="525"/>
                      <a:pt x="600" y="539"/>
                      <a:pt x="614" y="551"/>
                    </a:cubicBezTo>
                    <a:close/>
                    <a:moveTo>
                      <a:pt x="2614" y="1110"/>
                    </a:moveTo>
                    <a:lnTo>
                      <a:pt x="2614" y="1110"/>
                    </a:lnTo>
                    <a:cubicBezTo>
                      <a:pt x="2607" y="1092"/>
                      <a:pt x="2625" y="1076"/>
                      <a:pt x="2611" y="1066"/>
                    </a:cubicBezTo>
                    <a:cubicBezTo>
                      <a:pt x="2600" y="1057"/>
                      <a:pt x="2604" y="1036"/>
                      <a:pt x="2597" y="1040"/>
                    </a:cubicBezTo>
                    <a:cubicBezTo>
                      <a:pt x="2593" y="1045"/>
                      <a:pt x="2597" y="1062"/>
                      <a:pt x="2588" y="1062"/>
                    </a:cubicBezTo>
                    <a:cubicBezTo>
                      <a:pt x="2579" y="1064"/>
                      <a:pt x="2588" y="1073"/>
                      <a:pt x="2584" y="1085"/>
                    </a:cubicBezTo>
                    <a:cubicBezTo>
                      <a:pt x="2581" y="1099"/>
                      <a:pt x="2586" y="1118"/>
                      <a:pt x="2591" y="1129"/>
                    </a:cubicBezTo>
                    <a:cubicBezTo>
                      <a:pt x="2595" y="1138"/>
                      <a:pt x="2584" y="1199"/>
                      <a:pt x="2588" y="1211"/>
                    </a:cubicBezTo>
                    <a:cubicBezTo>
                      <a:pt x="2595" y="1220"/>
                      <a:pt x="2581" y="1264"/>
                      <a:pt x="2586" y="1269"/>
                    </a:cubicBezTo>
                    <a:cubicBezTo>
                      <a:pt x="2593" y="1279"/>
                      <a:pt x="2588" y="1257"/>
                      <a:pt x="2600" y="1255"/>
                    </a:cubicBezTo>
                    <a:cubicBezTo>
                      <a:pt x="2611" y="1255"/>
                      <a:pt x="2611" y="1269"/>
                      <a:pt x="2618" y="1271"/>
                    </a:cubicBezTo>
                    <a:cubicBezTo>
                      <a:pt x="2623" y="1274"/>
                      <a:pt x="2621" y="1250"/>
                      <a:pt x="2614" y="1253"/>
                    </a:cubicBezTo>
                    <a:cubicBezTo>
                      <a:pt x="2607" y="1255"/>
                      <a:pt x="2602" y="1239"/>
                      <a:pt x="2600" y="1227"/>
                    </a:cubicBezTo>
                    <a:cubicBezTo>
                      <a:pt x="2595" y="1218"/>
                      <a:pt x="2604" y="1206"/>
                      <a:pt x="2604" y="1192"/>
                    </a:cubicBezTo>
                    <a:cubicBezTo>
                      <a:pt x="2604" y="1181"/>
                      <a:pt x="2621" y="1181"/>
                      <a:pt x="2630" y="1190"/>
                    </a:cubicBezTo>
                    <a:cubicBezTo>
                      <a:pt x="2639" y="1199"/>
                      <a:pt x="2642" y="1195"/>
                      <a:pt x="2637" y="1188"/>
                    </a:cubicBezTo>
                    <a:cubicBezTo>
                      <a:pt x="2635" y="1181"/>
                      <a:pt x="2621" y="1129"/>
                      <a:pt x="2614" y="1110"/>
                    </a:cubicBezTo>
                    <a:close/>
                    <a:moveTo>
                      <a:pt x="3621" y="658"/>
                    </a:moveTo>
                    <a:lnTo>
                      <a:pt x="3621" y="658"/>
                    </a:lnTo>
                    <a:cubicBezTo>
                      <a:pt x="3614" y="656"/>
                      <a:pt x="3595" y="642"/>
                      <a:pt x="3590" y="635"/>
                    </a:cubicBezTo>
                    <a:cubicBezTo>
                      <a:pt x="3583" y="628"/>
                      <a:pt x="3560" y="625"/>
                      <a:pt x="3560" y="628"/>
                    </a:cubicBezTo>
                    <a:cubicBezTo>
                      <a:pt x="3560" y="632"/>
                      <a:pt x="3553" y="628"/>
                      <a:pt x="3551" y="623"/>
                    </a:cubicBezTo>
                    <a:cubicBezTo>
                      <a:pt x="3549" y="618"/>
                      <a:pt x="3523" y="618"/>
                      <a:pt x="3523" y="623"/>
                    </a:cubicBezTo>
                    <a:cubicBezTo>
                      <a:pt x="3523" y="628"/>
                      <a:pt x="3530" y="628"/>
                      <a:pt x="3532" y="632"/>
                    </a:cubicBezTo>
                    <a:cubicBezTo>
                      <a:pt x="3537" y="637"/>
                      <a:pt x="3528" y="639"/>
                      <a:pt x="3530" y="646"/>
                    </a:cubicBezTo>
                    <a:cubicBezTo>
                      <a:pt x="3532" y="651"/>
                      <a:pt x="3521" y="644"/>
                      <a:pt x="3516" y="639"/>
                    </a:cubicBezTo>
                    <a:cubicBezTo>
                      <a:pt x="3511" y="637"/>
                      <a:pt x="3514" y="625"/>
                      <a:pt x="3516" y="618"/>
                    </a:cubicBezTo>
                    <a:cubicBezTo>
                      <a:pt x="3516" y="611"/>
                      <a:pt x="3507" y="613"/>
                      <a:pt x="3507" y="607"/>
                    </a:cubicBezTo>
                    <a:cubicBezTo>
                      <a:pt x="3507" y="599"/>
                      <a:pt x="3479" y="588"/>
                      <a:pt x="3465" y="583"/>
                    </a:cubicBezTo>
                    <a:cubicBezTo>
                      <a:pt x="3453" y="579"/>
                      <a:pt x="3439" y="574"/>
                      <a:pt x="3435" y="567"/>
                    </a:cubicBezTo>
                    <a:cubicBezTo>
                      <a:pt x="3430" y="560"/>
                      <a:pt x="3409" y="560"/>
                      <a:pt x="3400" y="551"/>
                    </a:cubicBezTo>
                    <a:cubicBezTo>
                      <a:pt x="3393" y="544"/>
                      <a:pt x="3358" y="527"/>
                      <a:pt x="3342" y="527"/>
                    </a:cubicBezTo>
                    <a:cubicBezTo>
                      <a:pt x="3325" y="525"/>
                      <a:pt x="3330" y="518"/>
                      <a:pt x="3323" y="518"/>
                    </a:cubicBezTo>
                    <a:cubicBezTo>
                      <a:pt x="3314" y="520"/>
                      <a:pt x="3281" y="518"/>
                      <a:pt x="3272" y="518"/>
                    </a:cubicBezTo>
                    <a:cubicBezTo>
                      <a:pt x="3263" y="516"/>
                      <a:pt x="3260" y="523"/>
                      <a:pt x="3253" y="520"/>
                    </a:cubicBezTo>
                    <a:cubicBezTo>
                      <a:pt x="3246" y="518"/>
                      <a:pt x="3209" y="504"/>
                      <a:pt x="3204" y="508"/>
                    </a:cubicBezTo>
                    <a:cubicBezTo>
                      <a:pt x="3200" y="513"/>
                      <a:pt x="3202" y="520"/>
                      <a:pt x="3197" y="523"/>
                    </a:cubicBezTo>
                    <a:cubicBezTo>
                      <a:pt x="3193" y="523"/>
                      <a:pt x="3197" y="530"/>
                      <a:pt x="3207" y="539"/>
                    </a:cubicBezTo>
                    <a:cubicBezTo>
                      <a:pt x="3218" y="548"/>
                      <a:pt x="3211" y="555"/>
                      <a:pt x="3202" y="560"/>
                    </a:cubicBezTo>
                    <a:cubicBezTo>
                      <a:pt x="3193" y="565"/>
                      <a:pt x="3176" y="555"/>
                      <a:pt x="3172" y="548"/>
                    </a:cubicBezTo>
                    <a:cubicBezTo>
                      <a:pt x="3167" y="541"/>
                      <a:pt x="3156" y="546"/>
                      <a:pt x="3151" y="534"/>
                    </a:cubicBezTo>
                    <a:cubicBezTo>
                      <a:pt x="3149" y="525"/>
                      <a:pt x="3156" y="525"/>
                      <a:pt x="3163" y="530"/>
                    </a:cubicBezTo>
                    <a:cubicBezTo>
                      <a:pt x="3167" y="534"/>
                      <a:pt x="3176" y="530"/>
                      <a:pt x="3176" y="525"/>
                    </a:cubicBezTo>
                    <a:cubicBezTo>
                      <a:pt x="3179" y="518"/>
                      <a:pt x="3160" y="513"/>
                      <a:pt x="3151" y="513"/>
                    </a:cubicBezTo>
                    <a:cubicBezTo>
                      <a:pt x="3142" y="513"/>
                      <a:pt x="3137" y="527"/>
                      <a:pt x="3125" y="532"/>
                    </a:cubicBezTo>
                    <a:cubicBezTo>
                      <a:pt x="3116" y="539"/>
                      <a:pt x="3077" y="530"/>
                      <a:pt x="3072" y="527"/>
                    </a:cubicBezTo>
                    <a:cubicBezTo>
                      <a:pt x="3070" y="523"/>
                      <a:pt x="3014" y="527"/>
                      <a:pt x="3009" y="530"/>
                    </a:cubicBezTo>
                    <a:cubicBezTo>
                      <a:pt x="3002" y="534"/>
                      <a:pt x="3007" y="548"/>
                      <a:pt x="3004" y="551"/>
                    </a:cubicBezTo>
                    <a:cubicBezTo>
                      <a:pt x="3002" y="551"/>
                      <a:pt x="3000" y="534"/>
                      <a:pt x="3000" y="530"/>
                    </a:cubicBezTo>
                    <a:cubicBezTo>
                      <a:pt x="3000" y="527"/>
                      <a:pt x="2993" y="525"/>
                      <a:pt x="2983" y="525"/>
                    </a:cubicBezTo>
                    <a:cubicBezTo>
                      <a:pt x="2972" y="525"/>
                      <a:pt x="2967" y="523"/>
                      <a:pt x="2972" y="520"/>
                    </a:cubicBezTo>
                    <a:cubicBezTo>
                      <a:pt x="2974" y="516"/>
                      <a:pt x="2967" y="511"/>
                      <a:pt x="2974" y="506"/>
                    </a:cubicBezTo>
                    <a:cubicBezTo>
                      <a:pt x="2983" y="502"/>
                      <a:pt x="2960" y="483"/>
                      <a:pt x="2939" y="476"/>
                    </a:cubicBezTo>
                    <a:cubicBezTo>
                      <a:pt x="2921" y="467"/>
                      <a:pt x="2872" y="471"/>
                      <a:pt x="2860" y="476"/>
                    </a:cubicBezTo>
                    <a:cubicBezTo>
                      <a:pt x="2846" y="481"/>
                      <a:pt x="2823" y="478"/>
                      <a:pt x="2811" y="478"/>
                    </a:cubicBezTo>
                    <a:cubicBezTo>
                      <a:pt x="2797" y="478"/>
                      <a:pt x="2809" y="474"/>
                      <a:pt x="2804" y="469"/>
                    </a:cubicBezTo>
                    <a:cubicBezTo>
                      <a:pt x="2802" y="462"/>
                      <a:pt x="2781" y="455"/>
                      <a:pt x="2779" y="460"/>
                    </a:cubicBezTo>
                    <a:cubicBezTo>
                      <a:pt x="2774" y="464"/>
                      <a:pt x="2769" y="460"/>
                      <a:pt x="2769" y="457"/>
                    </a:cubicBezTo>
                    <a:cubicBezTo>
                      <a:pt x="2769" y="453"/>
                      <a:pt x="2751" y="446"/>
                      <a:pt x="2744" y="448"/>
                    </a:cubicBezTo>
                    <a:cubicBezTo>
                      <a:pt x="2735" y="450"/>
                      <a:pt x="2732" y="441"/>
                      <a:pt x="2742" y="441"/>
                    </a:cubicBezTo>
                    <a:cubicBezTo>
                      <a:pt x="2749" y="441"/>
                      <a:pt x="2765" y="443"/>
                      <a:pt x="2758" y="434"/>
                    </a:cubicBezTo>
                    <a:cubicBezTo>
                      <a:pt x="2751" y="422"/>
                      <a:pt x="2695" y="420"/>
                      <a:pt x="2690" y="422"/>
                    </a:cubicBezTo>
                    <a:cubicBezTo>
                      <a:pt x="2683" y="425"/>
                      <a:pt x="2690" y="432"/>
                      <a:pt x="2676" y="443"/>
                    </a:cubicBezTo>
                    <a:cubicBezTo>
                      <a:pt x="2665" y="455"/>
                      <a:pt x="2653" y="446"/>
                      <a:pt x="2656" y="441"/>
                    </a:cubicBezTo>
                    <a:cubicBezTo>
                      <a:pt x="2656" y="434"/>
                      <a:pt x="2672" y="436"/>
                      <a:pt x="2672" y="429"/>
                    </a:cubicBezTo>
                    <a:cubicBezTo>
                      <a:pt x="2672" y="425"/>
                      <a:pt x="2651" y="427"/>
                      <a:pt x="2646" y="422"/>
                    </a:cubicBezTo>
                    <a:cubicBezTo>
                      <a:pt x="2644" y="418"/>
                      <a:pt x="2651" y="415"/>
                      <a:pt x="2660" y="418"/>
                    </a:cubicBezTo>
                    <a:cubicBezTo>
                      <a:pt x="2667" y="420"/>
                      <a:pt x="2679" y="420"/>
                      <a:pt x="2681" y="418"/>
                    </a:cubicBezTo>
                    <a:cubicBezTo>
                      <a:pt x="2681" y="413"/>
                      <a:pt x="2672" y="413"/>
                      <a:pt x="2660" y="411"/>
                    </a:cubicBezTo>
                    <a:cubicBezTo>
                      <a:pt x="2649" y="408"/>
                      <a:pt x="2618" y="401"/>
                      <a:pt x="2602" y="404"/>
                    </a:cubicBezTo>
                    <a:cubicBezTo>
                      <a:pt x="2586" y="404"/>
                      <a:pt x="2579" y="396"/>
                      <a:pt x="2569" y="396"/>
                    </a:cubicBezTo>
                    <a:cubicBezTo>
                      <a:pt x="2560" y="396"/>
                      <a:pt x="2560" y="401"/>
                      <a:pt x="2565" y="406"/>
                    </a:cubicBezTo>
                    <a:cubicBezTo>
                      <a:pt x="2569" y="411"/>
                      <a:pt x="2556" y="415"/>
                      <a:pt x="2546" y="413"/>
                    </a:cubicBezTo>
                    <a:cubicBezTo>
                      <a:pt x="2535" y="411"/>
                      <a:pt x="2521" y="418"/>
                      <a:pt x="2525" y="427"/>
                    </a:cubicBezTo>
                    <a:cubicBezTo>
                      <a:pt x="2532" y="434"/>
                      <a:pt x="2537" y="425"/>
                      <a:pt x="2544" y="427"/>
                    </a:cubicBezTo>
                    <a:cubicBezTo>
                      <a:pt x="2549" y="429"/>
                      <a:pt x="2530" y="434"/>
                      <a:pt x="2537" y="439"/>
                    </a:cubicBezTo>
                    <a:cubicBezTo>
                      <a:pt x="2544" y="441"/>
                      <a:pt x="2544" y="448"/>
                      <a:pt x="2544" y="453"/>
                    </a:cubicBezTo>
                    <a:cubicBezTo>
                      <a:pt x="2544" y="455"/>
                      <a:pt x="2532" y="457"/>
                      <a:pt x="2528" y="453"/>
                    </a:cubicBezTo>
                    <a:cubicBezTo>
                      <a:pt x="2523" y="446"/>
                      <a:pt x="2516" y="453"/>
                      <a:pt x="2507" y="450"/>
                    </a:cubicBezTo>
                    <a:cubicBezTo>
                      <a:pt x="2497" y="450"/>
                      <a:pt x="2490" y="455"/>
                      <a:pt x="2500" y="455"/>
                    </a:cubicBezTo>
                    <a:cubicBezTo>
                      <a:pt x="2509" y="457"/>
                      <a:pt x="2514" y="462"/>
                      <a:pt x="2500" y="464"/>
                    </a:cubicBezTo>
                    <a:cubicBezTo>
                      <a:pt x="2488" y="467"/>
                      <a:pt x="2490" y="453"/>
                      <a:pt x="2483" y="455"/>
                    </a:cubicBezTo>
                    <a:cubicBezTo>
                      <a:pt x="2477" y="455"/>
                      <a:pt x="2460" y="448"/>
                      <a:pt x="2451" y="448"/>
                    </a:cubicBezTo>
                    <a:cubicBezTo>
                      <a:pt x="2442" y="448"/>
                      <a:pt x="2439" y="455"/>
                      <a:pt x="2428" y="457"/>
                    </a:cubicBezTo>
                    <a:cubicBezTo>
                      <a:pt x="2416" y="457"/>
                      <a:pt x="2400" y="450"/>
                      <a:pt x="2395" y="443"/>
                    </a:cubicBezTo>
                    <a:cubicBezTo>
                      <a:pt x="2391" y="439"/>
                      <a:pt x="2388" y="436"/>
                      <a:pt x="2384" y="443"/>
                    </a:cubicBezTo>
                    <a:cubicBezTo>
                      <a:pt x="2377" y="450"/>
                      <a:pt x="2377" y="464"/>
                      <a:pt x="2372" y="467"/>
                    </a:cubicBezTo>
                    <a:cubicBezTo>
                      <a:pt x="2365" y="467"/>
                      <a:pt x="2363" y="478"/>
                      <a:pt x="2358" y="483"/>
                    </a:cubicBezTo>
                    <a:cubicBezTo>
                      <a:pt x="2351" y="485"/>
                      <a:pt x="2351" y="478"/>
                      <a:pt x="2344" y="478"/>
                    </a:cubicBezTo>
                    <a:cubicBezTo>
                      <a:pt x="2337" y="478"/>
                      <a:pt x="2314" y="455"/>
                      <a:pt x="2314" y="450"/>
                    </a:cubicBezTo>
                    <a:cubicBezTo>
                      <a:pt x="2311" y="443"/>
                      <a:pt x="2297" y="429"/>
                      <a:pt x="2293" y="427"/>
                    </a:cubicBezTo>
                    <a:cubicBezTo>
                      <a:pt x="2290" y="425"/>
                      <a:pt x="2297" y="425"/>
                      <a:pt x="2302" y="427"/>
                    </a:cubicBezTo>
                    <a:cubicBezTo>
                      <a:pt x="2307" y="432"/>
                      <a:pt x="2311" y="432"/>
                      <a:pt x="2316" y="429"/>
                    </a:cubicBezTo>
                    <a:cubicBezTo>
                      <a:pt x="2321" y="427"/>
                      <a:pt x="2321" y="415"/>
                      <a:pt x="2314" y="415"/>
                    </a:cubicBezTo>
                    <a:cubicBezTo>
                      <a:pt x="2304" y="415"/>
                      <a:pt x="2309" y="408"/>
                      <a:pt x="2311" y="406"/>
                    </a:cubicBezTo>
                    <a:cubicBezTo>
                      <a:pt x="2316" y="406"/>
                      <a:pt x="2302" y="392"/>
                      <a:pt x="2307" y="392"/>
                    </a:cubicBezTo>
                    <a:cubicBezTo>
                      <a:pt x="2314" y="390"/>
                      <a:pt x="2311" y="385"/>
                      <a:pt x="2304" y="385"/>
                    </a:cubicBezTo>
                    <a:cubicBezTo>
                      <a:pt x="2297" y="383"/>
                      <a:pt x="2290" y="378"/>
                      <a:pt x="2288" y="373"/>
                    </a:cubicBezTo>
                    <a:cubicBezTo>
                      <a:pt x="2288" y="371"/>
                      <a:pt x="2260" y="369"/>
                      <a:pt x="2260" y="373"/>
                    </a:cubicBezTo>
                    <a:cubicBezTo>
                      <a:pt x="2263" y="380"/>
                      <a:pt x="2251" y="378"/>
                      <a:pt x="2253" y="373"/>
                    </a:cubicBezTo>
                    <a:cubicBezTo>
                      <a:pt x="2256" y="369"/>
                      <a:pt x="2242" y="371"/>
                      <a:pt x="2230" y="366"/>
                    </a:cubicBezTo>
                    <a:cubicBezTo>
                      <a:pt x="2216" y="364"/>
                      <a:pt x="2214" y="352"/>
                      <a:pt x="2209" y="352"/>
                    </a:cubicBezTo>
                    <a:cubicBezTo>
                      <a:pt x="2204" y="352"/>
                      <a:pt x="2207" y="366"/>
                      <a:pt x="2200" y="364"/>
                    </a:cubicBezTo>
                    <a:cubicBezTo>
                      <a:pt x="2193" y="359"/>
                      <a:pt x="2186" y="366"/>
                      <a:pt x="2188" y="373"/>
                    </a:cubicBezTo>
                    <a:cubicBezTo>
                      <a:pt x="2193" y="383"/>
                      <a:pt x="2191" y="383"/>
                      <a:pt x="2188" y="390"/>
                    </a:cubicBezTo>
                    <a:cubicBezTo>
                      <a:pt x="2188" y="396"/>
                      <a:pt x="2184" y="394"/>
                      <a:pt x="2177" y="392"/>
                    </a:cubicBezTo>
                    <a:cubicBezTo>
                      <a:pt x="2167" y="387"/>
                      <a:pt x="2167" y="399"/>
                      <a:pt x="2151" y="394"/>
                    </a:cubicBezTo>
                    <a:cubicBezTo>
                      <a:pt x="2132" y="390"/>
                      <a:pt x="2125" y="394"/>
                      <a:pt x="2123" y="387"/>
                    </a:cubicBezTo>
                    <a:cubicBezTo>
                      <a:pt x="2118" y="383"/>
                      <a:pt x="2114" y="383"/>
                      <a:pt x="2114" y="387"/>
                    </a:cubicBezTo>
                    <a:cubicBezTo>
                      <a:pt x="2111" y="392"/>
                      <a:pt x="2086" y="390"/>
                      <a:pt x="2083" y="383"/>
                    </a:cubicBezTo>
                    <a:cubicBezTo>
                      <a:pt x="2081" y="376"/>
                      <a:pt x="2088" y="376"/>
                      <a:pt x="2093" y="373"/>
                    </a:cubicBezTo>
                    <a:cubicBezTo>
                      <a:pt x="2095" y="371"/>
                      <a:pt x="2088" y="369"/>
                      <a:pt x="2072" y="369"/>
                    </a:cubicBezTo>
                    <a:cubicBezTo>
                      <a:pt x="2058" y="369"/>
                      <a:pt x="2049" y="362"/>
                      <a:pt x="2035" y="364"/>
                    </a:cubicBezTo>
                    <a:cubicBezTo>
                      <a:pt x="2018" y="364"/>
                      <a:pt x="1986" y="369"/>
                      <a:pt x="1981" y="369"/>
                    </a:cubicBezTo>
                    <a:cubicBezTo>
                      <a:pt x="1977" y="371"/>
                      <a:pt x="1984" y="380"/>
                      <a:pt x="1977" y="380"/>
                    </a:cubicBezTo>
                    <a:cubicBezTo>
                      <a:pt x="1970" y="383"/>
                      <a:pt x="1974" y="366"/>
                      <a:pt x="1974" y="359"/>
                    </a:cubicBezTo>
                    <a:cubicBezTo>
                      <a:pt x="1972" y="352"/>
                      <a:pt x="1963" y="352"/>
                      <a:pt x="1963" y="357"/>
                    </a:cubicBezTo>
                    <a:cubicBezTo>
                      <a:pt x="1965" y="364"/>
                      <a:pt x="1946" y="364"/>
                      <a:pt x="1942" y="362"/>
                    </a:cubicBezTo>
                    <a:cubicBezTo>
                      <a:pt x="1937" y="357"/>
                      <a:pt x="1930" y="352"/>
                      <a:pt x="1916" y="348"/>
                    </a:cubicBezTo>
                    <a:cubicBezTo>
                      <a:pt x="1904" y="345"/>
                      <a:pt x="1890" y="359"/>
                      <a:pt x="1893" y="362"/>
                    </a:cubicBezTo>
                    <a:cubicBezTo>
                      <a:pt x="1897" y="366"/>
                      <a:pt x="1904" y="364"/>
                      <a:pt x="1907" y="366"/>
                    </a:cubicBezTo>
                    <a:cubicBezTo>
                      <a:pt x="1907" y="371"/>
                      <a:pt x="1879" y="369"/>
                      <a:pt x="1879" y="373"/>
                    </a:cubicBezTo>
                    <a:cubicBezTo>
                      <a:pt x="1879" y="378"/>
                      <a:pt x="1856" y="383"/>
                      <a:pt x="1846" y="385"/>
                    </a:cubicBezTo>
                    <a:cubicBezTo>
                      <a:pt x="1828" y="387"/>
                      <a:pt x="1823" y="387"/>
                      <a:pt x="1811" y="394"/>
                    </a:cubicBezTo>
                    <a:cubicBezTo>
                      <a:pt x="1802" y="404"/>
                      <a:pt x="1811" y="387"/>
                      <a:pt x="1818" y="380"/>
                    </a:cubicBezTo>
                    <a:cubicBezTo>
                      <a:pt x="1825" y="373"/>
                      <a:pt x="1832" y="376"/>
                      <a:pt x="1837" y="371"/>
                    </a:cubicBezTo>
                    <a:cubicBezTo>
                      <a:pt x="1842" y="364"/>
                      <a:pt x="1849" y="364"/>
                      <a:pt x="1860" y="364"/>
                    </a:cubicBezTo>
                    <a:cubicBezTo>
                      <a:pt x="1872" y="362"/>
                      <a:pt x="1872" y="355"/>
                      <a:pt x="1879" y="352"/>
                    </a:cubicBezTo>
                    <a:cubicBezTo>
                      <a:pt x="1883" y="350"/>
                      <a:pt x="1897" y="343"/>
                      <a:pt x="1900" y="338"/>
                    </a:cubicBezTo>
                    <a:cubicBezTo>
                      <a:pt x="1902" y="331"/>
                      <a:pt x="1930" y="322"/>
                      <a:pt x="1937" y="324"/>
                    </a:cubicBezTo>
                    <a:cubicBezTo>
                      <a:pt x="1942" y="324"/>
                      <a:pt x="1944" y="313"/>
                      <a:pt x="1946" y="313"/>
                    </a:cubicBezTo>
                    <a:cubicBezTo>
                      <a:pt x="1949" y="313"/>
                      <a:pt x="1965" y="306"/>
                      <a:pt x="1972" y="301"/>
                    </a:cubicBezTo>
                    <a:cubicBezTo>
                      <a:pt x="1979" y="299"/>
                      <a:pt x="1981" y="294"/>
                      <a:pt x="1981" y="289"/>
                    </a:cubicBezTo>
                    <a:cubicBezTo>
                      <a:pt x="1981" y="285"/>
                      <a:pt x="1974" y="285"/>
                      <a:pt x="1972" y="282"/>
                    </a:cubicBezTo>
                    <a:cubicBezTo>
                      <a:pt x="1972" y="278"/>
                      <a:pt x="1977" y="280"/>
                      <a:pt x="1984" y="278"/>
                    </a:cubicBezTo>
                    <a:cubicBezTo>
                      <a:pt x="1990" y="275"/>
                      <a:pt x="1984" y="266"/>
                      <a:pt x="1979" y="268"/>
                    </a:cubicBezTo>
                    <a:cubicBezTo>
                      <a:pt x="1972" y="271"/>
                      <a:pt x="1981" y="264"/>
                      <a:pt x="1977" y="257"/>
                    </a:cubicBezTo>
                    <a:cubicBezTo>
                      <a:pt x="1972" y="252"/>
                      <a:pt x="1963" y="261"/>
                      <a:pt x="1963" y="254"/>
                    </a:cubicBezTo>
                    <a:cubicBezTo>
                      <a:pt x="1963" y="250"/>
                      <a:pt x="1960" y="243"/>
                      <a:pt x="1958" y="238"/>
                    </a:cubicBezTo>
                    <a:cubicBezTo>
                      <a:pt x="1953" y="233"/>
                      <a:pt x="1946" y="245"/>
                      <a:pt x="1939" y="238"/>
                    </a:cubicBezTo>
                    <a:cubicBezTo>
                      <a:pt x="1932" y="233"/>
                      <a:pt x="1909" y="229"/>
                      <a:pt x="1909" y="231"/>
                    </a:cubicBezTo>
                    <a:cubicBezTo>
                      <a:pt x="1909" y="233"/>
                      <a:pt x="1897" y="226"/>
                      <a:pt x="1895" y="231"/>
                    </a:cubicBezTo>
                    <a:cubicBezTo>
                      <a:pt x="1893" y="233"/>
                      <a:pt x="1874" y="231"/>
                      <a:pt x="1870" y="231"/>
                    </a:cubicBezTo>
                    <a:cubicBezTo>
                      <a:pt x="1863" y="229"/>
                      <a:pt x="1856" y="233"/>
                      <a:pt x="1856" y="238"/>
                    </a:cubicBezTo>
                    <a:cubicBezTo>
                      <a:pt x="1856" y="245"/>
                      <a:pt x="1832" y="243"/>
                      <a:pt x="1828" y="240"/>
                    </a:cubicBezTo>
                    <a:cubicBezTo>
                      <a:pt x="1825" y="240"/>
                      <a:pt x="1844" y="224"/>
                      <a:pt x="1844" y="222"/>
                    </a:cubicBezTo>
                    <a:cubicBezTo>
                      <a:pt x="1844" y="219"/>
                      <a:pt x="1811" y="222"/>
                      <a:pt x="1809" y="219"/>
                    </a:cubicBezTo>
                    <a:cubicBezTo>
                      <a:pt x="1807" y="215"/>
                      <a:pt x="1791" y="215"/>
                      <a:pt x="1784" y="215"/>
                    </a:cubicBezTo>
                    <a:cubicBezTo>
                      <a:pt x="1777" y="215"/>
                      <a:pt x="1784" y="212"/>
                      <a:pt x="1791" y="212"/>
                    </a:cubicBezTo>
                    <a:cubicBezTo>
                      <a:pt x="1797" y="212"/>
                      <a:pt x="1802" y="205"/>
                      <a:pt x="1809" y="205"/>
                    </a:cubicBezTo>
                    <a:cubicBezTo>
                      <a:pt x="1818" y="203"/>
                      <a:pt x="1816" y="201"/>
                      <a:pt x="1811" y="196"/>
                    </a:cubicBezTo>
                    <a:cubicBezTo>
                      <a:pt x="1809" y="191"/>
                      <a:pt x="1802" y="194"/>
                      <a:pt x="1795" y="191"/>
                    </a:cubicBezTo>
                    <a:cubicBezTo>
                      <a:pt x="1788" y="189"/>
                      <a:pt x="1779" y="187"/>
                      <a:pt x="1772" y="187"/>
                    </a:cubicBezTo>
                    <a:cubicBezTo>
                      <a:pt x="1767" y="187"/>
                      <a:pt x="1760" y="189"/>
                      <a:pt x="1744" y="191"/>
                    </a:cubicBezTo>
                    <a:cubicBezTo>
                      <a:pt x="1730" y="196"/>
                      <a:pt x="1728" y="208"/>
                      <a:pt x="1721" y="210"/>
                    </a:cubicBezTo>
                    <a:cubicBezTo>
                      <a:pt x="1714" y="215"/>
                      <a:pt x="1700" y="226"/>
                      <a:pt x="1707" y="229"/>
                    </a:cubicBezTo>
                    <a:cubicBezTo>
                      <a:pt x="1714" y="231"/>
                      <a:pt x="1709" y="233"/>
                      <a:pt x="1712" y="238"/>
                    </a:cubicBezTo>
                    <a:cubicBezTo>
                      <a:pt x="1712" y="243"/>
                      <a:pt x="1707" y="243"/>
                      <a:pt x="1697" y="243"/>
                    </a:cubicBezTo>
                    <a:cubicBezTo>
                      <a:pt x="1690" y="240"/>
                      <a:pt x="1665" y="240"/>
                      <a:pt x="1667" y="245"/>
                    </a:cubicBezTo>
                    <a:cubicBezTo>
                      <a:pt x="1667" y="252"/>
                      <a:pt x="1681" y="254"/>
                      <a:pt x="1681" y="257"/>
                    </a:cubicBezTo>
                    <a:cubicBezTo>
                      <a:pt x="1679" y="259"/>
                      <a:pt x="1670" y="257"/>
                      <a:pt x="1665" y="254"/>
                    </a:cubicBezTo>
                    <a:cubicBezTo>
                      <a:pt x="1658" y="250"/>
                      <a:pt x="1649" y="252"/>
                      <a:pt x="1646" y="257"/>
                    </a:cubicBezTo>
                    <a:cubicBezTo>
                      <a:pt x="1644" y="264"/>
                      <a:pt x="1635" y="261"/>
                      <a:pt x="1632" y="261"/>
                    </a:cubicBezTo>
                    <a:cubicBezTo>
                      <a:pt x="1630" y="259"/>
                      <a:pt x="1623" y="264"/>
                      <a:pt x="1618" y="261"/>
                    </a:cubicBezTo>
                    <a:cubicBezTo>
                      <a:pt x="1614" y="259"/>
                      <a:pt x="1628" y="252"/>
                      <a:pt x="1623" y="250"/>
                    </a:cubicBezTo>
                    <a:cubicBezTo>
                      <a:pt x="1621" y="245"/>
                      <a:pt x="1604" y="250"/>
                      <a:pt x="1604" y="254"/>
                    </a:cubicBezTo>
                    <a:cubicBezTo>
                      <a:pt x="1602" y="261"/>
                      <a:pt x="1593" y="250"/>
                      <a:pt x="1591" y="252"/>
                    </a:cubicBezTo>
                    <a:cubicBezTo>
                      <a:pt x="1586" y="254"/>
                      <a:pt x="1584" y="257"/>
                      <a:pt x="1577" y="259"/>
                    </a:cubicBezTo>
                    <a:cubicBezTo>
                      <a:pt x="1570" y="261"/>
                      <a:pt x="1558" y="257"/>
                      <a:pt x="1556" y="261"/>
                    </a:cubicBezTo>
                    <a:cubicBezTo>
                      <a:pt x="1553" y="266"/>
                      <a:pt x="1567" y="268"/>
                      <a:pt x="1567" y="271"/>
                    </a:cubicBezTo>
                    <a:cubicBezTo>
                      <a:pt x="1570" y="273"/>
                      <a:pt x="1535" y="273"/>
                      <a:pt x="1532" y="275"/>
                    </a:cubicBezTo>
                    <a:cubicBezTo>
                      <a:pt x="1532" y="280"/>
                      <a:pt x="1521" y="280"/>
                      <a:pt x="1507" y="280"/>
                    </a:cubicBezTo>
                    <a:cubicBezTo>
                      <a:pt x="1493" y="280"/>
                      <a:pt x="1498" y="287"/>
                      <a:pt x="1486" y="289"/>
                    </a:cubicBezTo>
                    <a:cubicBezTo>
                      <a:pt x="1476" y="292"/>
                      <a:pt x="1470" y="292"/>
                      <a:pt x="1467" y="296"/>
                    </a:cubicBezTo>
                    <a:cubicBezTo>
                      <a:pt x="1463" y="303"/>
                      <a:pt x="1453" y="303"/>
                      <a:pt x="1451" y="299"/>
                    </a:cubicBezTo>
                    <a:cubicBezTo>
                      <a:pt x="1446" y="294"/>
                      <a:pt x="1437" y="301"/>
                      <a:pt x="1442" y="301"/>
                    </a:cubicBezTo>
                    <a:cubicBezTo>
                      <a:pt x="1446" y="303"/>
                      <a:pt x="1442" y="308"/>
                      <a:pt x="1439" y="308"/>
                    </a:cubicBezTo>
                    <a:cubicBezTo>
                      <a:pt x="1435" y="306"/>
                      <a:pt x="1425" y="313"/>
                      <a:pt x="1430" y="313"/>
                    </a:cubicBezTo>
                    <a:cubicBezTo>
                      <a:pt x="1437" y="313"/>
                      <a:pt x="1439" y="317"/>
                      <a:pt x="1437" y="320"/>
                    </a:cubicBezTo>
                    <a:cubicBezTo>
                      <a:pt x="1435" y="324"/>
                      <a:pt x="1421" y="315"/>
                      <a:pt x="1418" y="320"/>
                    </a:cubicBezTo>
                    <a:cubicBezTo>
                      <a:pt x="1416" y="322"/>
                      <a:pt x="1423" y="327"/>
                      <a:pt x="1430" y="327"/>
                    </a:cubicBezTo>
                    <a:cubicBezTo>
                      <a:pt x="1435" y="324"/>
                      <a:pt x="1439" y="329"/>
                      <a:pt x="1439" y="334"/>
                    </a:cubicBezTo>
                    <a:cubicBezTo>
                      <a:pt x="1439" y="336"/>
                      <a:pt x="1425" y="331"/>
                      <a:pt x="1423" y="334"/>
                    </a:cubicBezTo>
                    <a:cubicBezTo>
                      <a:pt x="1421" y="338"/>
                      <a:pt x="1425" y="338"/>
                      <a:pt x="1432" y="341"/>
                    </a:cubicBezTo>
                    <a:cubicBezTo>
                      <a:pt x="1437" y="341"/>
                      <a:pt x="1432" y="343"/>
                      <a:pt x="1439" y="348"/>
                    </a:cubicBezTo>
                    <a:cubicBezTo>
                      <a:pt x="1442" y="352"/>
                      <a:pt x="1437" y="352"/>
                      <a:pt x="1437" y="357"/>
                    </a:cubicBezTo>
                    <a:cubicBezTo>
                      <a:pt x="1437" y="362"/>
                      <a:pt x="1430" y="364"/>
                      <a:pt x="1430" y="359"/>
                    </a:cubicBezTo>
                    <a:cubicBezTo>
                      <a:pt x="1430" y="355"/>
                      <a:pt x="1414" y="355"/>
                      <a:pt x="1411" y="357"/>
                    </a:cubicBezTo>
                    <a:cubicBezTo>
                      <a:pt x="1407" y="362"/>
                      <a:pt x="1404" y="366"/>
                      <a:pt x="1402" y="362"/>
                    </a:cubicBezTo>
                    <a:cubicBezTo>
                      <a:pt x="1398" y="357"/>
                      <a:pt x="1386" y="362"/>
                      <a:pt x="1370" y="364"/>
                    </a:cubicBezTo>
                    <a:cubicBezTo>
                      <a:pt x="1353" y="364"/>
                      <a:pt x="1323" y="364"/>
                      <a:pt x="1314" y="369"/>
                    </a:cubicBezTo>
                    <a:cubicBezTo>
                      <a:pt x="1307" y="371"/>
                      <a:pt x="1300" y="383"/>
                      <a:pt x="1307" y="390"/>
                    </a:cubicBezTo>
                    <a:cubicBezTo>
                      <a:pt x="1314" y="396"/>
                      <a:pt x="1307" y="399"/>
                      <a:pt x="1307" y="404"/>
                    </a:cubicBezTo>
                    <a:cubicBezTo>
                      <a:pt x="1307" y="408"/>
                      <a:pt x="1328" y="418"/>
                      <a:pt x="1337" y="420"/>
                    </a:cubicBezTo>
                    <a:cubicBezTo>
                      <a:pt x="1346" y="420"/>
                      <a:pt x="1356" y="432"/>
                      <a:pt x="1349" y="441"/>
                    </a:cubicBezTo>
                    <a:cubicBezTo>
                      <a:pt x="1344" y="448"/>
                      <a:pt x="1325" y="439"/>
                      <a:pt x="1314" y="429"/>
                    </a:cubicBezTo>
                    <a:cubicBezTo>
                      <a:pt x="1300" y="420"/>
                      <a:pt x="1274" y="415"/>
                      <a:pt x="1265" y="415"/>
                    </a:cubicBezTo>
                    <a:cubicBezTo>
                      <a:pt x="1256" y="418"/>
                      <a:pt x="1260" y="408"/>
                      <a:pt x="1249" y="408"/>
                    </a:cubicBezTo>
                    <a:cubicBezTo>
                      <a:pt x="1237" y="408"/>
                      <a:pt x="1228" y="420"/>
                      <a:pt x="1235" y="420"/>
                    </a:cubicBezTo>
                    <a:cubicBezTo>
                      <a:pt x="1244" y="420"/>
                      <a:pt x="1249" y="418"/>
                      <a:pt x="1244" y="422"/>
                    </a:cubicBezTo>
                    <a:cubicBezTo>
                      <a:pt x="1239" y="427"/>
                      <a:pt x="1246" y="425"/>
                      <a:pt x="1256" y="429"/>
                    </a:cubicBezTo>
                    <a:cubicBezTo>
                      <a:pt x="1265" y="434"/>
                      <a:pt x="1249" y="439"/>
                      <a:pt x="1237" y="432"/>
                    </a:cubicBezTo>
                    <a:cubicBezTo>
                      <a:pt x="1228" y="425"/>
                      <a:pt x="1218" y="432"/>
                      <a:pt x="1216" y="436"/>
                    </a:cubicBezTo>
                    <a:cubicBezTo>
                      <a:pt x="1211" y="441"/>
                      <a:pt x="1225" y="457"/>
                      <a:pt x="1244" y="460"/>
                    </a:cubicBezTo>
                    <a:cubicBezTo>
                      <a:pt x="1260" y="462"/>
                      <a:pt x="1256" y="467"/>
                      <a:pt x="1262" y="469"/>
                    </a:cubicBezTo>
                    <a:cubicBezTo>
                      <a:pt x="1270" y="471"/>
                      <a:pt x="1265" y="476"/>
                      <a:pt x="1260" y="476"/>
                    </a:cubicBezTo>
                    <a:cubicBezTo>
                      <a:pt x="1253" y="476"/>
                      <a:pt x="1244" y="467"/>
                      <a:pt x="1235" y="464"/>
                    </a:cubicBezTo>
                    <a:cubicBezTo>
                      <a:pt x="1225" y="460"/>
                      <a:pt x="1204" y="464"/>
                      <a:pt x="1200" y="460"/>
                    </a:cubicBezTo>
                    <a:cubicBezTo>
                      <a:pt x="1195" y="455"/>
                      <a:pt x="1202" y="450"/>
                      <a:pt x="1197" y="446"/>
                    </a:cubicBezTo>
                    <a:cubicBezTo>
                      <a:pt x="1193" y="443"/>
                      <a:pt x="1197" y="434"/>
                      <a:pt x="1202" y="425"/>
                    </a:cubicBezTo>
                    <a:cubicBezTo>
                      <a:pt x="1209" y="415"/>
                      <a:pt x="1202" y="401"/>
                      <a:pt x="1193" y="399"/>
                    </a:cubicBezTo>
                    <a:cubicBezTo>
                      <a:pt x="1186" y="396"/>
                      <a:pt x="1186" y="404"/>
                      <a:pt x="1188" y="408"/>
                    </a:cubicBezTo>
                    <a:cubicBezTo>
                      <a:pt x="1190" y="411"/>
                      <a:pt x="1188" y="422"/>
                      <a:pt x="1184" y="429"/>
                    </a:cubicBezTo>
                    <a:cubicBezTo>
                      <a:pt x="1177" y="439"/>
                      <a:pt x="1158" y="439"/>
                      <a:pt x="1158" y="443"/>
                    </a:cubicBezTo>
                    <a:cubicBezTo>
                      <a:pt x="1158" y="448"/>
                      <a:pt x="1144" y="453"/>
                      <a:pt x="1149" y="455"/>
                    </a:cubicBezTo>
                    <a:cubicBezTo>
                      <a:pt x="1153" y="460"/>
                      <a:pt x="1170" y="478"/>
                      <a:pt x="1172" y="485"/>
                    </a:cubicBezTo>
                    <a:cubicBezTo>
                      <a:pt x="1174" y="492"/>
                      <a:pt x="1158" y="511"/>
                      <a:pt x="1160" y="520"/>
                    </a:cubicBezTo>
                    <a:cubicBezTo>
                      <a:pt x="1163" y="532"/>
                      <a:pt x="1158" y="537"/>
                      <a:pt x="1160" y="544"/>
                    </a:cubicBezTo>
                    <a:cubicBezTo>
                      <a:pt x="1165" y="548"/>
                      <a:pt x="1172" y="544"/>
                      <a:pt x="1177" y="546"/>
                    </a:cubicBezTo>
                    <a:cubicBezTo>
                      <a:pt x="1184" y="548"/>
                      <a:pt x="1190" y="541"/>
                      <a:pt x="1202" y="541"/>
                    </a:cubicBezTo>
                    <a:cubicBezTo>
                      <a:pt x="1214" y="539"/>
                      <a:pt x="1235" y="551"/>
                      <a:pt x="1244" y="553"/>
                    </a:cubicBezTo>
                    <a:cubicBezTo>
                      <a:pt x="1251" y="558"/>
                      <a:pt x="1246" y="565"/>
                      <a:pt x="1251" y="569"/>
                    </a:cubicBezTo>
                    <a:cubicBezTo>
                      <a:pt x="1256" y="576"/>
                      <a:pt x="1242" y="576"/>
                      <a:pt x="1242" y="586"/>
                    </a:cubicBezTo>
                    <a:cubicBezTo>
                      <a:pt x="1242" y="595"/>
                      <a:pt x="1265" y="599"/>
                      <a:pt x="1265" y="602"/>
                    </a:cubicBezTo>
                    <a:cubicBezTo>
                      <a:pt x="1267" y="604"/>
                      <a:pt x="1249" y="604"/>
                      <a:pt x="1242" y="599"/>
                    </a:cubicBezTo>
                    <a:cubicBezTo>
                      <a:pt x="1235" y="597"/>
                      <a:pt x="1235" y="588"/>
                      <a:pt x="1232" y="588"/>
                    </a:cubicBezTo>
                    <a:cubicBezTo>
                      <a:pt x="1230" y="586"/>
                      <a:pt x="1237" y="579"/>
                      <a:pt x="1237" y="572"/>
                    </a:cubicBezTo>
                    <a:cubicBezTo>
                      <a:pt x="1237" y="565"/>
                      <a:pt x="1230" y="562"/>
                      <a:pt x="1228" y="558"/>
                    </a:cubicBezTo>
                    <a:cubicBezTo>
                      <a:pt x="1223" y="553"/>
                      <a:pt x="1218" y="548"/>
                      <a:pt x="1214" y="548"/>
                    </a:cubicBezTo>
                    <a:cubicBezTo>
                      <a:pt x="1207" y="551"/>
                      <a:pt x="1186" y="553"/>
                      <a:pt x="1181" y="558"/>
                    </a:cubicBezTo>
                    <a:cubicBezTo>
                      <a:pt x="1174" y="565"/>
                      <a:pt x="1181" y="581"/>
                      <a:pt x="1186" y="588"/>
                    </a:cubicBezTo>
                    <a:cubicBezTo>
                      <a:pt x="1188" y="595"/>
                      <a:pt x="1167" y="607"/>
                      <a:pt x="1167" y="613"/>
                    </a:cubicBezTo>
                    <a:cubicBezTo>
                      <a:pt x="1167" y="618"/>
                      <a:pt x="1160" y="623"/>
                      <a:pt x="1151" y="628"/>
                    </a:cubicBezTo>
                    <a:cubicBezTo>
                      <a:pt x="1142" y="632"/>
                      <a:pt x="1132" y="637"/>
                      <a:pt x="1132" y="644"/>
                    </a:cubicBezTo>
                    <a:cubicBezTo>
                      <a:pt x="1132" y="653"/>
                      <a:pt x="1118" y="649"/>
                      <a:pt x="1114" y="644"/>
                    </a:cubicBezTo>
                    <a:cubicBezTo>
                      <a:pt x="1107" y="639"/>
                      <a:pt x="1098" y="646"/>
                      <a:pt x="1088" y="646"/>
                    </a:cubicBezTo>
                    <a:cubicBezTo>
                      <a:pt x="1079" y="646"/>
                      <a:pt x="1079" y="637"/>
                      <a:pt x="1072" y="642"/>
                    </a:cubicBezTo>
                    <a:cubicBezTo>
                      <a:pt x="1065" y="644"/>
                      <a:pt x="1058" y="637"/>
                      <a:pt x="1060" y="632"/>
                    </a:cubicBezTo>
                    <a:cubicBezTo>
                      <a:pt x="1063" y="625"/>
                      <a:pt x="1072" y="630"/>
                      <a:pt x="1072" y="635"/>
                    </a:cubicBezTo>
                    <a:cubicBezTo>
                      <a:pt x="1072" y="639"/>
                      <a:pt x="1079" y="637"/>
                      <a:pt x="1084" y="632"/>
                    </a:cubicBezTo>
                    <a:cubicBezTo>
                      <a:pt x="1091" y="630"/>
                      <a:pt x="1088" y="637"/>
                      <a:pt x="1098" y="639"/>
                    </a:cubicBezTo>
                    <a:cubicBezTo>
                      <a:pt x="1107" y="639"/>
                      <a:pt x="1100" y="632"/>
                      <a:pt x="1107" y="635"/>
                    </a:cubicBezTo>
                    <a:cubicBezTo>
                      <a:pt x="1114" y="635"/>
                      <a:pt x="1116" y="632"/>
                      <a:pt x="1114" y="630"/>
                    </a:cubicBezTo>
                    <a:cubicBezTo>
                      <a:pt x="1111" y="625"/>
                      <a:pt x="1118" y="623"/>
                      <a:pt x="1123" y="620"/>
                    </a:cubicBezTo>
                    <a:cubicBezTo>
                      <a:pt x="1128" y="618"/>
                      <a:pt x="1125" y="611"/>
                      <a:pt x="1128" y="609"/>
                    </a:cubicBezTo>
                    <a:cubicBezTo>
                      <a:pt x="1132" y="607"/>
                      <a:pt x="1130" y="604"/>
                      <a:pt x="1135" y="602"/>
                    </a:cubicBezTo>
                    <a:cubicBezTo>
                      <a:pt x="1139" y="602"/>
                      <a:pt x="1142" y="595"/>
                      <a:pt x="1144" y="595"/>
                    </a:cubicBezTo>
                    <a:cubicBezTo>
                      <a:pt x="1149" y="595"/>
                      <a:pt x="1151" y="590"/>
                      <a:pt x="1149" y="586"/>
                    </a:cubicBezTo>
                    <a:cubicBezTo>
                      <a:pt x="1146" y="583"/>
                      <a:pt x="1151" y="574"/>
                      <a:pt x="1153" y="572"/>
                    </a:cubicBezTo>
                    <a:cubicBezTo>
                      <a:pt x="1158" y="569"/>
                      <a:pt x="1158" y="567"/>
                      <a:pt x="1156" y="565"/>
                    </a:cubicBezTo>
                    <a:cubicBezTo>
                      <a:pt x="1151" y="560"/>
                      <a:pt x="1137" y="551"/>
                      <a:pt x="1139" y="546"/>
                    </a:cubicBezTo>
                    <a:cubicBezTo>
                      <a:pt x="1139" y="539"/>
                      <a:pt x="1135" y="530"/>
                      <a:pt x="1137" y="525"/>
                    </a:cubicBezTo>
                    <a:cubicBezTo>
                      <a:pt x="1139" y="518"/>
                      <a:pt x="1137" y="508"/>
                      <a:pt x="1137" y="504"/>
                    </a:cubicBezTo>
                    <a:cubicBezTo>
                      <a:pt x="1137" y="497"/>
                      <a:pt x="1142" y="492"/>
                      <a:pt x="1142" y="481"/>
                    </a:cubicBezTo>
                    <a:cubicBezTo>
                      <a:pt x="1144" y="471"/>
                      <a:pt x="1132" y="460"/>
                      <a:pt x="1125" y="457"/>
                    </a:cubicBezTo>
                    <a:cubicBezTo>
                      <a:pt x="1118" y="455"/>
                      <a:pt x="1123" y="448"/>
                      <a:pt x="1132" y="441"/>
                    </a:cubicBezTo>
                    <a:cubicBezTo>
                      <a:pt x="1142" y="434"/>
                      <a:pt x="1142" y="411"/>
                      <a:pt x="1142" y="404"/>
                    </a:cubicBezTo>
                    <a:cubicBezTo>
                      <a:pt x="1142" y="399"/>
                      <a:pt x="1123" y="394"/>
                      <a:pt x="1116" y="396"/>
                    </a:cubicBezTo>
                    <a:cubicBezTo>
                      <a:pt x="1107" y="396"/>
                      <a:pt x="1081" y="394"/>
                      <a:pt x="1074" y="394"/>
                    </a:cubicBezTo>
                    <a:cubicBezTo>
                      <a:pt x="1067" y="392"/>
                      <a:pt x="1065" y="399"/>
                      <a:pt x="1063" y="406"/>
                    </a:cubicBezTo>
                    <a:cubicBezTo>
                      <a:pt x="1060" y="413"/>
                      <a:pt x="1053" y="422"/>
                      <a:pt x="1049" y="436"/>
                    </a:cubicBezTo>
                    <a:cubicBezTo>
                      <a:pt x="1044" y="450"/>
                      <a:pt x="1028" y="455"/>
                      <a:pt x="1021" y="457"/>
                    </a:cubicBezTo>
                    <a:cubicBezTo>
                      <a:pt x="1014" y="462"/>
                      <a:pt x="1007" y="471"/>
                      <a:pt x="1011" y="476"/>
                    </a:cubicBezTo>
                    <a:cubicBezTo>
                      <a:pt x="1014" y="481"/>
                      <a:pt x="1021" y="478"/>
                      <a:pt x="1023" y="478"/>
                    </a:cubicBezTo>
                    <a:cubicBezTo>
                      <a:pt x="1028" y="481"/>
                      <a:pt x="1023" y="495"/>
                      <a:pt x="1021" y="497"/>
                    </a:cubicBezTo>
                    <a:cubicBezTo>
                      <a:pt x="1018" y="499"/>
                      <a:pt x="1025" y="504"/>
                      <a:pt x="1018" y="506"/>
                    </a:cubicBezTo>
                    <a:cubicBezTo>
                      <a:pt x="1014" y="511"/>
                      <a:pt x="1009" y="518"/>
                      <a:pt x="1011" y="520"/>
                    </a:cubicBezTo>
                    <a:cubicBezTo>
                      <a:pt x="1016" y="525"/>
                      <a:pt x="1030" y="527"/>
                      <a:pt x="1037" y="530"/>
                    </a:cubicBezTo>
                    <a:cubicBezTo>
                      <a:pt x="1044" y="534"/>
                      <a:pt x="1042" y="541"/>
                      <a:pt x="1046" y="548"/>
                    </a:cubicBezTo>
                    <a:cubicBezTo>
                      <a:pt x="1051" y="555"/>
                      <a:pt x="1058" y="551"/>
                      <a:pt x="1060" y="555"/>
                    </a:cubicBezTo>
                    <a:cubicBezTo>
                      <a:pt x="1063" y="558"/>
                      <a:pt x="1051" y="574"/>
                      <a:pt x="1046" y="576"/>
                    </a:cubicBezTo>
                    <a:cubicBezTo>
                      <a:pt x="1042" y="576"/>
                      <a:pt x="1025" y="558"/>
                      <a:pt x="1021" y="555"/>
                    </a:cubicBezTo>
                    <a:cubicBezTo>
                      <a:pt x="1016" y="551"/>
                      <a:pt x="995" y="546"/>
                      <a:pt x="986" y="541"/>
                    </a:cubicBezTo>
                    <a:cubicBezTo>
                      <a:pt x="977" y="534"/>
                      <a:pt x="970" y="537"/>
                      <a:pt x="958" y="530"/>
                    </a:cubicBezTo>
                    <a:cubicBezTo>
                      <a:pt x="946" y="520"/>
                      <a:pt x="939" y="518"/>
                      <a:pt x="918" y="518"/>
                    </a:cubicBezTo>
                    <a:cubicBezTo>
                      <a:pt x="900" y="518"/>
                      <a:pt x="886" y="513"/>
                      <a:pt x="881" y="516"/>
                    </a:cubicBezTo>
                    <a:cubicBezTo>
                      <a:pt x="874" y="516"/>
                      <a:pt x="877" y="508"/>
                      <a:pt x="865" y="504"/>
                    </a:cubicBezTo>
                    <a:cubicBezTo>
                      <a:pt x="853" y="497"/>
                      <a:pt x="846" y="490"/>
                      <a:pt x="839" y="495"/>
                    </a:cubicBezTo>
                    <a:cubicBezTo>
                      <a:pt x="832" y="497"/>
                      <a:pt x="835" y="511"/>
                      <a:pt x="844" y="513"/>
                    </a:cubicBezTo>
                    <a:cubicBezTo>
                      <a:pt x="856" y="513"/>
                      <a:pt x="849" y="518"/>
                      <a:pt x="860" y="518"/>
                    </a:cubicBezTo>
                    <a:cubicBezTo>
                      <a:pt x="872" y="518"/>
                      <a:pt x="874" y="523"/>
                      <a:pt x="874" y="527"/>
                    </a:cubicBezTo>
                    <a:cubicBezTo>
                      <a:pt x="874" y="534"/>
                      <a:pt x="879" y="541"/>
                      <a:pt x="884" y="546"/>
                    </a:cubicBezTo>
                    <a:cubicBezTo>
                      <a:pt x="888" y="551"/>
                      <a:pt x="886" y="558"/>
                      <a:pt x="877" y="558"/>
                    </a:cubicBezTo>
                    <a:cubicBezTo>
                      <a:pt x="870" y="558"/>
                      <a:pt x="858" y="558"/>
                      <a:pt x="863" y="565"/>
                    </a:cubicBezTo>
                    <a:cubicBezTo>
                      <a:pt x="867" y="572"/>
                      <a:pt x="860" y="572"/>
                      <a:pt x="851" y="569"/>
                    </a:cubicBezTo>
                    <a:cubicBezTo>
                      <a:pt x="844" y="567"/>
                      <a:pt x="849" y="560"/>
                      <a:pt x="851" y="558"/>
                    </a:cubicBezTo>
                    <a:cubicBezTo>
                      <a:pt x="856" y="553"/>
                      <a:pt x="844" y="548"/>
                      <a:pt x="839" y="546"/>
                    </a:cubicBezTo>
                    <a:cubicBezTo>
                      <a:pt x="832" y="546"/>
                      <a:pt x="811" y="560"/>
                      <a:pt x="807" y="562"/>
                    </a:cubicBezTo>
                    <a:cubicBezTo>
                      <a:pt x="800" y="565"/>
                      <a:pt x="786" y="560"/>
                      <a:pt x="770" y="562"/>
                    </a:cubicBezTo>
                    <a:cubicBezTo>
                      <a:pt x="756" y="567"/>
                      <a:pt x="756" y="579"/>
                      <a:pt x="751" y="579"/>
                    </a:cubicBezTo>
                    <a:cubicBezTo>
                      <a:pt x="744" y="576"/>
                      <a:pt x="728" y="579"/>
                      <a:pt x="723" y="576"/>
                    </a:cubicBezTo>
                    <a:cubicBezTo>
                      <a:pt x="716" y="572"/>
                      <a:pt x="721" y="569"/>
                      <a:pt x="728" y="569"/>
                    </a:cubicBezTo>
                    <a:cubicBezTo>
                      <a:pt x="735" y="569"/>
                      <a:pt x="737" y="567"/>
                      <a:pt x="732" y="565"/>
                    </a:cubicBezTo>
                    <a:cubicBezTo>
                      <a:pt x="728" y="560"/>
                      <a:pt x="737" y="553"/>
                      <a:pt x="737" y="548"/>
                    </a:cubicBezTo>
                    <a:cubicBezTo>
                      <a:pt x="737" y="546"/>
                      <a:pt x="711" y="553"/>
                      <a:pt x="709" y="558"/>
                    </a:cubicBezTo>
                    <a:cubicBezTo>
                      <a:pt x="705" y="560"/>
                      <a:pt x="709" y="567"/>
                      <a:pt x="705" y="569"/>
                    </a:cubicBezTo>
                    <a:cubicBezTo>
                      <a:pt x="700" y="572"/>
                      <a:pt x="700" y="565"/>
                      <a:pt x="695" y="565"/>
                    </a:cubicBezTo>
                    <a:cubicBezTo>
                      <a:pt x="691" y="562"/>
                      <a:pt x="653" y="569"/>
                      <a:pt x="646" y="579"/>
                    </a:cubicBezTo>
                    <a:cubicBezTo>
                      <a:pt x="639" y="586"/>
                      <a:pt x="626" y="586"/>
                      <a:pt x="626" y="590"/>
                    </a:cubicBezTo>
                    <a:cubicBezTo>
                      <a:pt x="626" y="595"/>
                      <a:pt x="609" y="595"/>
                      <a:pt x="602" y="597"/>
                    </a:cubicBezTo>
                    <a:cubicBezTo>
                      <a:pt x="595" y="602"/>
                      <a:pt x="600" y="613"/>
                      <a:pt x="597" y="620"/>
                    </a:cubicBezTo>
                    <a:cubicBezTo>
                      <a:pt x="595" y="628"/>
                      <a:pt x="570" y="625"/>
                      <a:pt x="563" y="625"/>
                    </a:cubicBezTo>
                    <a:cubicBezTo>
                      <a:pt x="553" y="625"/>
                      <a:pt x="551" y="609"/>
                      <a:pt x="544" y="609"/>
                    </a:cubicBezTo>
                    <a:cubicBezTo>
                      <a:pt x="539" y="609"/>
                      <a:pt x="542" y="599"/>
                      <a:pt x="544" y="595"/>
                    </a:cubicBezTo>
                    <a:cubicBezTo>
                      <a:pt x="546" y="593"/>
                      <a:pt x="551" y="595"/>
                      <a:pt x="558" y="590"/>
                    </a:cubicBezTo>
                    <a:cubicBezTo>
                      <a:pt x="567" y="586"/>
                      <a:pt x="574" y="593"/>
                      <a:pt x="576" y="588"/>
                    </a:cubicBezTo>
                    <a:cubicBezTo>
                      <a:pt x="581" y="586"/>
                      <a:pt x="565" y="576"/>
                      <a:pt x="565" y="569"/>
                    </a:cubicBezTo>
                    <a:cubicBezTo>
                      <a:pt x="563" y="560"/>
                      <a:pt x="546" y="558"/>
                      <a:pt x="537" y="560"/>
                    </a:cubicBezTo>
                    <a:cubicBezTo>
                      <a:pt x="528" y="565"/>
                      <a:pt x="518" y="562"/>
                      <a:pt x="511" y="558"/>
                    </a:cubicBezTo>
                    <a:cubicBezTo>
                      <a:pt x="504" y="555"/>
                      <a:pt x="504" y="565"/>
                      <a:pt x="516" y="567"/>
                    </a:cubicBezTo>
                    <a:cubicBezTo>
                      <a:pt x="525" y="569"/>
                      <a:pt x="521" y="576"/>
                      <a:pt x="521" y="581"/>
                    </a:cubicBezTo>
                    <a:cubicBezTo>
                      <a:pt x="523" y="586"/>
                      <a:pt x="518" y="597"/>
                      <a:pt x="514" y="604"/>
                    </a:cubicBezTo>
                    <a:cubicBezTo>
                      <a:pt x="507" y="613"/>
                      <a:pt x="511" y="613"/>
                      <a:pt x="521" y="611"/>
                    </a:cubicBezTo>
                    <a:cubicBezTo>
                      <a:pt x="528" y="611"/>
                      <a:pt x="528" y="623"/>
                      <a:pt x="528" y="632"/>
                    </a:cubicBezTo>
                    <a:cubicBezTo>
                      <a:pt x="528" y="639"/>
                      <a:pt x="521" y="642"/>
                      <a:pt x="521" y="649"/>
                    </a:cubicBezTo>
                    <a:cubicBezTo>
                      <a:pt x="521" y="653"/>
                      <a:pt x="514" y="644"/>
                      <a:pt x="511" y="646"/>
                    </a:cubicBezTo>
                    <a:cubicBezTo>
                      <a:pt x="509" y="649"/>
                      <a:pt x="507" y="646"/>
                      <a:pt x="507" y="642"/>
                    </a:cubicBezTo>
                    <a:cubicBezTo>
                      <a:pt x="504" y="637"/>
                      <a:pt x="493" y="639"/>
                      <a:pt x="484" y="637"/>
                    </a:cubicBezTo>
                    <a:cubicBezTo>
                      <a:pt x="477" y="635"/>
                      <a:pt x="474" y="639"/>
                      <a:pt x="472" y="644"/>
                    </a:cubicBezTo>
                    <a:cubicBezTo>
                      <a:pt x="467" y="649"/>
                      <a:pt x="458" y="651"/>
                      <a:pt x="453" y="651"/>
                    </a:cubicBezTo>
                    <a:cubicBezTo>
                      <a:pt x="446" y="653"/>
                      <a:pt x="437" y="663"/>
                      <a:pt x="433" y="667"/>
                    </a:cubicBezTo>
                    <a:cubicBezTo>
                      <a:pt x="425" y="670"/>
                      <a:pt x="425" y="677"/>
                      <a:pt x="433" y="686"/>
                    </a:cubicBezTo>
                    <a:cubicBezTo>
                      <a:pt x="442" y="693"/>
                      <a:pt x="442" y="698"/>
                      <a:pt x="442" y="702"/>
                    </a:cubicBezTo>
                    <a:cubicBezTo>
                      <a:pt x="442" y="707"/>
                      <a:pt x="421" y="705"/>
                      <a:pt x="416" y="700"/>
                    </a:cubicBezTo>
                    <a:cubicBezTo>
                      <a:pt x="414" y="695"/>
                      <a:pt x="400" y="695"/>
                      <a:pt x="395" y="695"/>
                    </a:cubicBezTo>
                    <a:cubicBezTo>
                      <a:pt x="390" y="695"/>
                      <a:pt x="377" y="681"/>
                      <a:pt x="370" y="681"/>
                    </a:cubicBezTo>
                    <a:cubicBezTo>
                      <a:pt x="363" y="681"/>
                      <a:pt x="360" y="688"/>
                      <a:pt x="358" y="693"/>
                    </a:cubicBezTo>
                    <a:cubicBezTo>
                      <a:pt x="356" y="698"/>
                      <a:pt x="360" y="698"/>
                      <a:pt x="363" y="705"/>
                    </a:cubicBezTo>
                    <a:cubicBezTo>
                      <a:pt x="367" y="711"/>
                      <a:pt x="379" y="711"/>
                      <a:pt x="383" y="711"/>
                    </a:cubicBezTo>
                    <a:cubicBezTo>
                      <a:pt x="390" y="711"/>
                      <a:pt x="388" y="721"/>
                      <a:pt x="386" y="725"/>
                    </a:cubicBezTo>
                    <a:cubicBezTo>
                      <a:pt x="383" y="728"/>
                      <a:pt x="374" y="732"/>
                      <a:pt x="370" y="728"/>
                    </a:cubicBezTo>
                    <a:cubicBezTo>
                      <a:pt x="367" y="723"/>
                      <a:pt x="353" y="728"/>
                      <a:pt x="353" y="723"/>
                    </a:cubicBezTo>
                    <a:cubicBezTo>
                      <a:pt x="353" y="719"/>
                      <a:pt x="344" y="709"/>
                      <a:pt x="335" y="711"/>
                    </a:cubicBezTo>
                    <a:cubicBezTo>
                      <a:pt x="325" y="714"/>
                      <a:pt x="323" y="707"/>
                      <a:pt x="323" y="700"/>
                    </a:cubicBezTo>
                    <a:cubicBezTo>
                      <a:pt x="323" y="691"/>
                      <a:pt x="318" y="688"/>
                      <a:pt x="318" y="684"/>
                    </a:cubicBezTo>
                    <a:cubicBezTo>
                      <a:pt x="318" y="681"/>
                      <a:pt x="314" y="674"/>
                      <a:pt x="318" y="670"/>
                    </a:cubicBezTo>
                    <a:cubicBezTo>
                      <a:pt x="323" y="667"/>
                      <a:pt x="321" y="660"/>
                      <a:pt x="321" y="656"/>
                    </a:cubicBezTo>
                    <a:cubicBezTo>
                      <a:pt x="321" y="651"/>
                      <a:pt x="311" y="644"/>
                      <a:pt x="304" y="644"/>
                    </a:cubicBezTo>
                    <a:cubicBezTo>
                      <a:pt x="295" y="644"/>
                      <a:pt x="298" y="637"/>
                      <a:pt x="291" y="635"/>
                    </a:cubicBezTo>
                    <a:cubicBezTo>
                      <a:pt x="284" y="632"/>
                      <a:pt x="272" y="623"/>
                      <a:pt x="270" y="618"/>
                    </a:cubicBezTo>
                    <a:cubicBezTo>
                      <a:pt x="270" y="613"/>
                      <a:pt x="260" y="611"/>
                      <a:pt x="263" y="611"/>
                    </a:cubicBezTo>
                    <a:cubicBezTo>
                      <a:pt x="267" y="609"/>
                      <a:pt x="274" y="611"/>
                      <a:pt x="279" y="616"/>
                    </a:cubicBezTo>
                    <a:cubicBezTo>
                      <a:pt x="286" y="623"/>
                      <a:pt x="295" y="628"/>
                      <a:pt x="309" y="630"/>
                    </a:cubicBezTo>
                    <a:cubicBezTo>
                      <a:pt x="323" y="632"/>
                      <a:pt x="330" y="639"/>
                      <a:pt x="346" y="642"/>
                    </a:cubicBezTo>
                    <a:cubicBezTo>
                      <a:pt x="363" y="644"/>
                      <a:pt x="372" y="646"/>
                      <a:pt x="395" y="649"/>
                    </a:cubicBezTo>
                    <a:cubicBezTo>
                      <a:pt x="419" y="653"/>
                      <a:pt x="451" y="630"/>
                      <a:pt x="458" y="623"/>
                    </a:cubicBezTo>
                    <a:cubicBezTo>
                      <a:pt x="465" y="616"/>
                      <a:pt x="456" y="602"/>
                      <a:pt x="456" y="597"/>
                    </a:cubicBezTo>
                    <a:cubicBezTo>
                      <a:pt x="456" y="593"/>
                      <a:pt x="444" y="593"/>
                      <a:pt x="444" y="588"/>
                    </a:cubicBezTo>
                    <a:cubicBezTo>
                      <a:pt x="442" y="583"/>
                      <a:pt x="435" y="576"/>
                      <a:pt x="425" y="576"/>
                    </a:cubicBezTo>
                    <a:cubicBezTo>
                      <a:pt x="416" y="576"/>
                      <a:pt x="416" y="567"/>
                      <a:pt x="409" y="567"/>
                    </a:cubicBezTo>
                    <a:cubicBezTo>
                      <a:pt x="402" y="567"/>
                      <a:pt x="395" y="565"/>
                      <a:pt x="377" y="551"/>
                    </a:cubicBezTo>
                    <a:cubicBezTo>
                      <a:pt x="358" y="539"/>
                      <a:pt x="332" y="530"/>
                      <a:pt x="328" y="532"/>
                    </a:cubicBezTo>
                    <a:cubicBezTo>
                      <a:pt x="323" y="534"/>
                      <a:pt x="321" y="534"/>
                      <a:pt x="316" y="530"/>
                    </a:cubicBezTo>
                    <a:cubicBezTo>
                      <a:pt x="314" y="525"/>
                      <a:pt x="307" y="527"/>
                      <a:pt x="302" y="530"/>
                    </a:cubicBezTo>
                    <a:cubicBezTo>
                      <a:pt x="295" y="534"/>
                      <a:pt x="291" y="527"/>
                      <a:pt x="281" y="530"/>
                    </a:cubicBezTo>
                    <a:cubicBezTo>
                      <a:pt x="272" y="532"/>
                      <a:pt x="267" y="525"/>
                      <a:pt x="270" y="523"/>
                    </a:cubicBezTo>
                    <a:cubicBezTo>
                      <a:pt x="272" y="520"/>
                      <a:pt x="286" y="523"/>
                      <a:pt x="286" y="518"/>
                    </a:cubicBezTo>
                    <a:cubicBezTo>
                      <a:pt x="286" y="513"/>
                      <a:pt x="279" y="518"/>
                      <a:pt x="272" y="511"/>
                    </a:cubicBezTo>
                    <a:cubicBezTo>
                      <a:pt x="263" y="506"/>
                      <a:pt x="258" y="508"/>
                      <a:pt x="256" y="513"/>
                    </a:cubicBezTo>
                    <a:cubicBezTo>
                      <a:pt x="253" y="518"/>
                      <a:pt x="249" y="518"/>
                      <a:pt x="244" y="513"/>
                    </a:cubicBezTo>
                    <a:lnTo>
                      <a:pt x="242" y="513"/>
                    </a:lnTo>
                    <a:cubicBezTo>
                      <a:pt x="242" y="520"/>
                      <a:pt x="237" y="520"/>
                      <a:pt x="230" y="520"/>
                    </a:cubicBezTo>
                    <a:cubicBezTo>
                      <a:pt x="225" y="518"/>
                      <a:pt x="221" y="530"/>
                      <a:pt x="214" y="530"/>
                    </a:cubicBezTo>
                    <a:cubicBezTo>
                      <a:pt x="207" y="530"/>
                      <a:pt x="200" y="534"/>
                      <a:pt x="200" y="541"/>
                    </a:cubicBezTo>
                    <a:cubicBezTo>
                      <a:pt x="198" y="546"/>
                      <a:pt x="191" y="544"/>
                      <a:pt x="191" y="548"/>
                    </a:cubicBezTo>
                    <a:cubicBezTo>
                      <a:pt x="191" y="551"/>
                      <a:pt x="191" y="555"/>
                      <a:pt x="188" y="558"/>
                    </a:cubicBezTo>
                    <a:cubicBezTo>
                      <a:pt x="186" y="562"/>
                      <a:pt x="188" y="565"/>
                      <a:pt x="191" y="572"/>
                    </a:cubicBezTo>
                    <a:cubicBezTo>
                      <a:pt x="195" y="576"/>
                      <a:pt x="202" y="576"/>
                      <a:pt x="205" y="579"/>
                    </a:cubicBezTo>
                    <a:cubicBezTo>
                      <a:pt x="207" y="581"/>
                      <a:pt x="219" y="590"/>
                      <a:pt x="219" y="595"/>
                    </a:cubicBezTo>
                    <a:cubicBezTo>
                      <a:pt x="219" y="597"/>
                      <a:pt x="209" y="607"/>
                      <a:pt x="207" y="609"/>
                    </a:cubicBezTo>
                    <a:cubicBezTo>
                      <a:pt x="202" y="611"/>
                      <a:pt x="198" y="618"/>
                      <a:pt x="200" y="623"/>
                    </a:cubicBezTo>
                    <a:cubicBezTo>
                      <a:pt x="202" y="625"/>
                      <a:pt x="214" y="642"/>
                      <a:pt x="221" y="656"/>
                    </a:cubicBezTo>
                    <a:cubicBezTo>
                      <a:pt x="228" y="667"/>
                      <a:pt x="219" y="660"/>
                      <a:pt x="214" y="667"/>
                    </a:cubicBezTo>
                    <a:cubicBezTo>
                      <a:pt x="209" y="672"/>
                      <a:pt x="214" y="679"/>
                      <a:pt x="216" y="684"/>
                    </a:cubicBezTo>
                    <a:cubicBezTo>
                      <a:pt x="219" y="688"/>
                      <a:pt x="212" y="686"/>
                      <a:pt x="212" y="691"/>
                    </a:cubicBezTo>
                    <a:cubicBezTo>
                      <a:pt x="212" y="693"/>
                      <a:pt x="221" y="695"/>
                      <a:pt x="221" y="698"/>
                    </a:cubicBezTo>
                    <a:cubicBezTo>
                      <a:pt x="223" y="700"/>
                      <a:pt x="216" y="702"/>
                      <a:pt x="219" y="707"/>
                    </a:cubicBezTo>
                    <a:cubicBezTo>
                      <a:pt x="221" y="711"/>
                      <a:pt x="230" y="711"/>
                      <a:pt x="230" y="719"/>
                    </a:cubicBezTo>
                    <a:cubicBezTo>
                      <a:pt x="230" y="725"/>
                      <a:pt x="216" y="725"/>
                      <a:pt x="216" y="730"/>
                    </a:cubicBezTo>
                    <a:cubicBezTo>
                      <a:pt x="219" y="735"/>
                      <a:pt x="235" y="742"/>
                      <a:pt x="244" y="751"/>
                    </a:cubicBezTo>
                    <a:cubicBezTo>
                      <a:pt x="251" y="761"/>
                      <a:pt x="251" y="763"/>
                      <a:pt x="249" y="768"/>
                    </a:cubicBezTo>
                    <a:cubicBezTo>
                      <a:pt x="246" y="779"/>
                      <a:pt x="223" y="786"/>
                      <a:pt x="219" y="798"/>
                    </a:cubicBezTo>
                    <a:cubicBezTo>
                      <a:pt x="214" y="810"/>
                      <a:pt x="195" y="816"/>
                      <a:pt x="186" y="826"/>
                    </a:cubicBezTo>
                    <a:cubicBezTo>
                      <a:pt x="181" y="828"/>
                      <a:pt x="179" y="833"/>
                      <a:pt x="174" y="837"/>
                    </a:cubicBezTo>
                    <a:cubicBezTo>
                      <a:pt x="179" y="837"/>
                      <a:pt x="181" y="835"/>
                      <a:pt x="184" y="835"/>
                    </a:cubicBezTo>
                    <a:cubicBezTo>
                      <a:pt x="188" y="833"/>
                      <a:pt x="193" y="845"/>
                      <a:pt x="198" y="849"/>
                    </a:cubicBezTo>
                    <a:cubicBezTo>
                      <a:pt x="202" y="854"/>
                      <a:pt x="214" y="849"/>
                      <a:pt x="216" y="854"/>
                    </a:cubicBezTo>
                    <a:cubicBezTo>
                      <a:pt x="221" y="856"/>
                      <a:pt x="214" y="856"/>
                      <a:pt x="207" y="856"/>
                    </a:cubicBezTo>
                    <a:cubicBezTo>
                      <a:pt x="200" y="854"/>
                      <a:pt x="198" y="859"/>
                      <a:pt x="186" y="863"/>
                    </a:cubicBezTo>
                    <a:cubicBezTo>
                      <a:pt x="177" y="866"/>
                      <a:pt x="179" y="868"/>
                      <a:pt x="174" y="870"/>
                    </a:cubicBezTo>
                    <a:cubicBezTo>
                      <a:pt x="181" y="877"/>
                      <a:pt x="174" y="880"/>
                      <a:pt x="172" y="884"/>
                    </a:cubicBezTo>
                    <a:cubicBezTo>
                      <a:pt x="167" y="891"/>
                      <a:pt x="165" y="891"/>
                      <a:pt x="165" y="896"/>
                    </a:cubicBezTo>
                    <a:cubicBezTo>
                      <a:pt x="163" y="901"/>
                      <a:pt x="165" y="903"/>
                      <a:pt x="165" y="907"/>
                    </a:cubicBezTo>
                    <a:cubicBezTo>
                      <a:pt x="165" y="915"/>
                      <a:pt x="167" y="915"/>
                      <a:pt x="170" y="919"/>
                    </a:cubicBezTo>
                    <a:cubicBezTo>
                      <a:pt x="174" y="924"/>
                      <a:pt x="167" y="924"/>
                      <a:pt x="165" y="926"/>
                    </a:cubicBezTo>
                    <a:cubicBezTo>
                      <a:pt x="163" y="928"/>
                      <a:pt x="163" y="933"/>
                      <a:pt x="167" y="938"/>
                    </a:cubicBezTo>
                    <a:cubicBezTo>
                      <a:pt x="172" y="942"/>
                      <a:pt x="172" y="947"/>
                      <a:pt x="170" y="950"/>
                    </a:cubicBezTo>
                    <a:cubicBezTo>
                      <a:pt x="167" y="952"/>
                      <a:pt x="172" y="959"/>
                      <a:pt x="177" y="961"/>
                    </a:cubicBezTo>
                    <a:cubicBezTo>
                      <a:pt x="179" y="966"/>
                      <a:pt x="179" y="975"/>
                      <a:pt x="181" y="978"/>
                    </a:cubicBezTo>
                    <a:cubicBezTo>
                      <a:pt x="184" y="980"/>
                      <a:pt x="188" y="982"/>
                      <a:pt x="193" y="980"/>
                    </a:cubicBezTo>
                    <a:cubicBezTo>
                      <a:pt x="198" y="978"/>
                      <a:pt x="202" y="980"/>
                      <a:pt x="205" y="985"/>
                    </a:cubicBezTo>
                    <a:cubicBezTo>
                      <a:pt x="207" y="989"/>
                      <a:pt x="209" y="987"/>
                      <a:pt x="216" y="985"/>
                    </a:cubicBezTo>
                    <a:cubicBezTo>
                      <a:pt x="221" y="982"/>
                      <a:pt x="232" y="989"/>
                      <a:pt x="235" y="992"/>
                    </a:cubicBezTo>
                    <a:cubicBezTo>
                      <a:pt x="237" y="992"/>
                      <a:pt x="237" y="1001"/>
                      <a:pt x="237" y="1006"/>
                    </a:cubicBezTo>
                    <a:cubicBezTo>
                      <a:pt x="237" y="1010"/>
                      <a:pt x="235" y="1017"/>
                      <a:pt x="239" y="1019"/>
                    </a:cubicBezTo>
                    <a:cubicBezTo>
                      <a:pt x="244" y="1024"/>
                      <a:pt x="244" y="1031"/>
                      <a:pt x="249" y="1033"/>
                    </a:cubicBezTo>
                    <a:cubicBezTo>
                      <a:pt x="256" y="1036"/>
                      <a:pt x="258" y="1045"/>
                      <a:pt x="260" y="1045"/>
                    </a:cubicBezTo>
                    <a:cubicBezTo>
                      <a:pt x="265" y="1047"/>
                      <a:pt x="272" y="1052"/>
                      <a:pt x="274" y="1057"/>
                    </a:cubicBezTo>
                    <a:cubicBezTo>
                      <a:pt x="274" y="1062"/>
                      <a:pt x="267" y="1064"/>
                      <a:pt x="263" y="1066"/>
                    </a:cubicBezTo>
                    <a:cubicBezTo>
                      <a:pt x="258" y="1069"/>
                      <a:pt x="251" y="1062"/>
                      <a:pt x="246" y="1064"/>
                    </a:cubicBezTo>
                    <a:cubicBezTo>
                      <a:pt x="244" y="1066"/>
                      <a:pt x="249" y="1073"/>
                      <a:pt x="251" y="1085"/>
                    </a:cubicBezTo>
                    <a:cubicBezTo>
                      <a:pt x="253" y="1094"/>
                      <a:pt x="256" y="1094"/>
                      <a:pt x="260" y="1094"/>
                    </a:cubicBezTo>
                    <a:cubicBezTo>
                      <a:pt x="265" y="1094"/>
                      <a:pt x="265" y="1092"/>
                      <a:pt x="270" y="1090"/>
                    </a:cubicBezTo>
                    <a:cubicBezTo>
                      <a:pt x="272" y="1087"/>
                      <a:pt x="281" y="1092"/>
                      <a:pt x="284" y="1090"/>
                    </a:cubicBezTo>
                    <a:cubicBezTo>
                      <a:pt x="286" y="1087"/>
                      <a:pt x="298" y="1087"/>
                      <a:pt x="300" y="1092"/>
                    </a:cubicBezTo>
                    <a:cubicBezTo>
                      <a:pt x="302" y="1094"/>
                      <a:pt x="304" y="1104"/>
                      <a:pt x="304" y="1108"/>
                    </a:cubicBezTo>
                    <a:cubicBezTo>
                      <a:pt x="302" y="1110"/>
                      <a:pt x="307" y="1115"/>
                      <a:pt x="309" y="1120"/>
                    </a:cubicBezTo>
                    <a:cubicBezTo>
                      <a:pt x="311" y="1124"/>
                      <a:pt x="321" y="1122"/>
                      <a:pt x="323" y="1122"/>
                    </a:cubicBezTo>
                    <a:cubicBezTo>
                      <a:pt x="328" y="1124"/>
                      <a:pt x="335" y="1134"/>
                      <a:pt x="332" y="1138"/>
                    </a:cubicBezTo>
                    <a:cubicBezTo>
                      <a:pt x="332" y="1143"/>
                      <a:pt x="337" y="1145"/>
                      <a:pt x="342" y="1143"/>
                    </a:cubicBezTo>
                    <a:cubicBezTo>
                      <a:pt x="344" y="1143"/>
                      <a:pt x="349" y="1145"/>
                      <a:pt x="351" y="1148"/>
                    </a:cubicBezTo>
                    <a:cubicBezTo>
                      <a:pt x="356" y="1150"/>
                      <a:pt x="358" y="1150"/>
                      <a:pt x="363" y="1148"/>
                    </a:cubicBezTo>
                    <a:cubicBezTo>
                      <a:pt x="367" y="1145"/>
                      <a:pt x="372" y="1143"/>
                      <a:pt x="374" y="1145"/>
                    </a:cubicBezTo>
                    <a:cubicBezTo>
                      <a:pt x="377" y="1150"/>
                      <a:pt x="383" y="1157"/>
                      <a:pt x="383" y="1157"/>
                    </a:cubicBezTo>
                    <a:cubicBezTo>
                      <a:pt x="383" y="1159"/>
                      <a:pt x="395" y="1157"/>
                      <a:pt x="402" y="1162"/>
                    </a:cubicBezTo>
                    <a:cubicBezTo>
                      <a:pt x="407" y="1164"/>
                      <a:pt x="414" y="1162"/>
                      <a:pt x="419" y="1167"/>
                    </a:cubicBezTo>
                    <a:cubicBezTo>
                      <a:pt x="425" y="1169"/>
                      <a:pt x="430" y="1169"/>
                      <a:pt x="433" y="1174"/>
                    </a:cubicBezTo>
                    <a:cubicBezTo>
                      <a:pt x="433" y="1176"/>
                      <a:pt x="425" y="1181"/>
                      <a:pt x="425" y="1183"/>
                    </a:cubicBezTo>
                    <a:cubicBezTo>
                      <a:pt x="425" y="1183"/>
                      <a:pt x="430" y="1185"/>
                      <a:pt x="430" y="1188"/>
                    </a:cubicBezTo>
                    <a:cubicBezTo>
                      <a:pt x="430" y="1190"/>
                      <a:pt x="423" y="1190"/>
                      <a:pt x="423" y="1195"/>
                    </a:cubicBezTo>
                    <a:cubicBezTo>
                      <a:pt x="423" y="1197"/>
                      <a:pt x="428" y="1199"/>
                      <a:pt x="428" y="1202"/>
                    </a:cubicBezTo>
                    <a:cubicBezTo>
                      <a:pt x="428" y="1204"/>
                      <a:pt x="423" y="1211"/>
                      <a:pt x="423" y="1213"/>
                    </a:cubicBezTo>
                    <a:cubicBezTo>
                      <a:pt x="423" y="1215"/>
                      <a:pt x="409" y="1213"/>
                      <a:pt x="407" y="1213"/>
                    </a:cubicBezTo>
                    <a:cubicBezTo>
                      <a:pt x="402" y="1213"/>
                      <a:pt x="393" y="1225"/>
                      <a:pt x="390" y="1225"/>
                    </a:cubicBezTo>
                    <a:cubicBezTo>
                      <a:pt x="388" y="1225"/>
                      <a:pt x="388" y="1230"/>
                      <a:pt x="390" y="1234"/>
                    </a:cubicBezTo>
                    <a:cubicBezTo>
                      <a:pt x="400" y="1234"/>
                      <a:pt x="409" y="1232"/>
                      <a:pt x="412" y="1234"/>
                    </a:cubicBezTo>
                    <a:cubicBezTo>
                      <a:pt x="414" y="1239"/>
                      <a:pt x="388" y="1248"/>
                      <a:pt x="386" y="1250"/>
                    </a:cubicBezTo>
                    <a:cubicBezTo>
                      <a:pt x="381" y="1250"/>
                      <a:pt x="393" y="1257"/>
                      <a:pt x="393" y="1262"/>
                    </a:cubicBezTo>
                    <a:cubicBezTo>
                      <a:pt x="393" y="1267"/>
                      <a:pt x="379" y="1267"/>
                      <a:pt x="381" y="1274"/>
                    </a:cubicBezTo>
                    <a:cubicBezTo>
                      <a:pt x="381" y="1281"/>
                      <a:pt x="377" y="1283"/>
                      <a:pt x="370" y="1283"/>
                    </a:cubicBezTo>
                    <a:cubicBezTo>
                      <a:pt x="363" y="1283"/>
                      <a:pt x="360" y="1288"/>
                      <a:pt x="363" y="1288"/>
                    </a:cubicBezTo>
                    <a:cubicBezTo>
                      <a:pt x="367" y="1290"/>
                      <a:pt x="367" y="1300"/>
                      <a:pt x="379" y="1302"/>
                    </a:cubicBezTo>
                    <a:cubicBezTo>
                      <a:pt x="393" y="1306"/>
                      <a:pt x="407" y="1318"/>
                      <a:pt x="419" y="1330"/>
                    </a:cubicBezTo>
                    <a:cubicBezTo>
                      <a:pt x="421" y="1332"/>
                      <a:pt x="423" y="1334"/>
                      <a:pt x="425" y="1334"/>
                    </a:cubicBezTo>
                    <a:cubicBezTo>
                      <a:pt x="428" y="1332"/>
                      <a:pt x="430" y="1332"/>
                      <a:pt x="433" y="1332"/>
                    </a:cubicBezTo>
                    <a:cubicBezTo>
                      <a:pt x="439" y="1330"/>
                      <a:pt x="451" y="1334"/>
                      <a:pt x="458" y="1339"/>
                    </a:cubicBezTo>
                    <a:cubicBezTo>
                      <a:pt x="465" y="1344"/>
                      <a:pt x="488" y="1337"/>
                      <a:pt x="491" y="1341"/>
                    </a:cubicBezTo>
                    <a:cubicBezTo>
                      <a:pt x="493" y="1346"/>
                      <a:pt x="500" y="1351"/>
                      <a:pt x="504" y="1351"/>
                    </a:cubicBezTo>
                    <a:cubicBezTo>
                      <a:pt x="509" y="1351"/>
                      <a:pt x="514" y="1360"/>
                      <a:pt x="518" y="1358"/>
                    </a:cubicBezTo>
                    <a:cubicBezTo>
                      <a:pt x="521" y="1353"/>
                      <a:pt x="535" y="1353"/>
                      <a:pt x="539" y="1353"/>
                    </a:cubicBezTo>
                    <a:cubicBezTo>
                      <a:pt x="544" y="1353"/>
                      <a:pt x="544" y="1358"/>
                      <a:pt x="546" y="1358"/>
                    </a:cubicBezTo>
                    <a:cubicBezTo>
                      <a:pt x="551" y="1358"/>
                      <a:pt x="551" y="1372"/>
                      <a:pt x="553" y="1369"/>
                    </a:cubicBezTo>
                    <a:cubicBezTo>
                      <a:pt x="556" y="1369"/>
                      <a:pt x="567" y="1379"/>
                      <a:pt x="574" y="1379"/>
                    </a:cubicBezTo>
                    <a:cubicBezTo>
                      <a:pt x="579" y="1381"/>
                      <a:pt x="586" y="1393"/>
                      <a:pt x="588" y="1391"/>
                    </a:cubicBezTo>
                    <a:cubicBezTo>
                      <a:pt x="593" y="1391"/>
                      <a:pt x="597" y="1395"/>
                      <a:pt x="597" y="1391"/>
                    </a:cubicBezTo>
                    <a:cubicBezTo>
                      <a:pt x="600" y="1386"/>
                      <a:pt x="609" y="1388"/>
                      <a:pt x="611" y="1381"/>
                    </a:cubicBezTo>
                    <a:cubicBezTo>
                      <a:pt x="600" y="1367"/>
                      <a:pt x="588" y="1351"/>
                      <a:pt x="588" y="1344"/>
                    </a:cubicBezTo>
                    <a:cubicBezTo>
                      <a:pt x="588" y="1332"/>
                      <a:pt x="593" y="1325"/>
                      <a:pt x="579" y="1314"/>
                    </a:cubicBezTo>
                    <a:cubicBezTo>
                      <a:pt x="567" y="1304"/>
                      <a:pt x="581" y="1295"/>
                      <a:pt x="591" y="1283"/>
                    </a:cubicBezTo>
                    <a:cubicBezTo>
                      <a:pt x="600" y="1274"/>
                      <a:pt x="616" y="1269"/>
                      <a:pt x="628" y="1260"/>
                    </a:cubicBezTo>
                    <a:cubicBezTo>
                      <a:pt x="626" y="1260"/>
                      <a:pt x="623" y="1257"/>
                      <a:pt x="621" y="1257"/>
                    </a:cubicBezTo>
                    <a:cubicBezTo>
                      <a:pt x="614" y="1253"/>
                      <a:pt x="609" y="1248"/>
                      <a:pt x="616" y="1248"/>
                    </a:cubicBezTo>
                    <a:cubicBezTo>
                      <a:pt x="623" y="1246"/>
                      <a:pt x="621" y="1241"/>
                      <a:pt x="614" y="1234"/>
                    </a:cubicBezTo>
                    <a:cubicBezTo>
                      <a:pt x="607" y="1227"/>
                      <a:pt x="604" y="1218"/>
                      <a:pt x="600" y="1218"/>
                    </a:cubicBezTo>
                    <a:cubicBezTo>
                      <a:pt x="597" y="1218"/>
                      <a:pt x="591" y="1218"/>
                      <a:pt x="586" y="1220"/>
                    </a:cubicBezTo>
                    <a:cubicBezTo>
                      <a:pt x="579" y="1222"/>
                      <a:pt x="581" y="1215"/>
                      <a:pt x="581" y="1209"/>
                    </a:cubicBezTo>
                    <a:cubicBezTo>
                      <a:pt x="583" y="1202"/>
                      <a:pt x="572" y="1204"/>
                      <a:pt x="570" y="1199"/>
                    </a:cubicBezTo>
                    <a:cubicBezTo>
                      <a:pt x="567" y="1197"/>
                      <a:pt x="572" y="1188"/>
                      <a:pt x="574" y="1188"/>
                    </a:cubicBezTo>
                    <a:cubicBezTo>
                      <a:pt x="576" y="1185"/>
                      <a:pt x="581" y="1183"/>
                      <a:pt x="581" y="1181"/>
                    </a:cubicBezTo>
                    <a:cubicBezTo>
                      <a:pt x="581" y="1178"/>
                      <a:pt x="572" y="1176"/>
                      <a:pt x="574" y="1169"/>
                    </a:cubicBezTo>
                    <a:cubicBezTo>
                      <a:pt x="579" y="1164"/>
                      <a:pt x="586" y="1164"/>
                      <a:pt x="586" y="1157"/>
                    </a:cubicBezTo>
                    <a:cubicBezTo>
                      <a:pt x="586" y="1150"/>
                      <a:pt x="593" y="1143"/>
                      <a:pt x="597" y="1148"/>
                    </a:cubicBezTo>
                    <a:cubicBezTo>
                      <a:pt x="604" y="1152"/>
                      <a:pt x="607" y="1167"/>
                      <a:pt x="616" y="1164"/>
                    </a:cubicBezTo>
                    <a:cubicBezTo>
                      <a:pt x="623" y="1159"/>
                      <a:pt x="619" y="1152"/>
                      <a:pt x="619" y="1150"/>
                    </a:cubicBezTo>
                    <a:cubicBezTo>
                      <a:pt x="616" y="1145"/>
                      <a:pt x="614" y="1141"/>
                      <a:pt x="623" y="1138"/>
                    </a:cubicBezTo>
                    <a:cubicBezTo>
                      <a:pt x="633" y="1136"/>
                      <a:pt x="628" y="1129"/>
                      <a:pt x="635" y="1129"/>
                    </a:cubicBezTo>
                    <a:cubicBezTo>
                      <a:pt x="642" y="1129"/>
                      <a:pt x="653" y="1120"/>
                      <a:pt x="658" y="1118"/>
                    </a:cubicBezTo>
                    <a:cubicBezTo>
                      <a:pt x="660" y="1115"/>
                      <a:pt x="670" y="1110"/>
                      <a:pt x="672" y="1113"/>
                    </a:cubicBezTo>
                    <a:cubicBezTo>
                      <a:pt x="677" y="1115"/>
                      <a:pt x="681" y="1120"/>
                      <a:pt x="684" y="1113"/>
                    </a:cubicBezTo>
                    <a:cubicBezTo>
                      <a:pt x="688" y="1106"/>
                      <a:pt x="698" y="1108"/>
                      <a:pt x="700" y="1113"/>
                    </a:cubicBezTo>
                    <a:cubicBezTo>
                      <a:pt x="700" y="1118"/>
                      <a:pt x="718" y="1118"/>
                      <a:pt x="723" y="1120"/>
                    </a:cubicBezTo>
                    <a:cubicBezTo>
                      <a:pt x="730" y="1124"/>
                      <a:pt x="742" y="1131"/>
                      <a:pt x="742" y="1136"/>
                    </a:cubicBezTo>
                    <a:cubicBezTo>
                      <a:pt x="742" y="1138"/>
                      <a:pt x="746" y="1145"/>
                      <a:pt x="746" y="1138"/>
                    </a:cubicBezTo>
                    <a:cubicBezTo>
                      <a:pt x="746" y="1131"/>
                      <a:pt x="751" y="1134"/>
                      <a:pt x="760" y="1138"/>
                    </a:cubicBezTo>
                    <a:cubicBezTo>
                      <a:pt x="767" y="1143"/>
                      <a:pt x="777" y="1141"/>
                      <a:pt x="779" y="1136"/>
                    </a:cubicBezTo>
                    <a:cubicBezTo>
                      <a:pt x="781" y="1131"/>
                      <a:pt x="795" y="1127"/>
                      <a:pt x="800" y="1129"/>
                    </a:cubicBezTo>
                    <a:cubicBezTo>
                      <a:pt x="804" y="1134"/>
                      <a:pt x="807" y="1136"/>
                      <a:pt x="811" y="1131"/>
                    </a:cubicBezTo>
                    <a:cubicBezTo>
                      <a:pt x="818" y="1124"/>
                      <a:pt x="830" y="1127"/>
                      <a:pt x="832" y="1131"/>
                    </a:cubicBezTo>
                    <a:cubicBezTo>
                      <a:pt x="835" y="1138"/>
                      <a:pt x="842" y="1138"/>
                      <a:pt x="846" y="1138"/>
                    </a:cubicBezTo>
                    <a:cubicBezTo>
                      <a:pt x="853" y="1138"/>
                      <a:pt x="853" y="1148"/>
                      <a:pt x="858" y="1145"/>
                    </a:cubicBezTo>
                    <a:cubicBezTo>
                      <a:pt x="860" y="1143"/>
                      <a:pt x="860" y="1134"/>
                      <a:pt x="865" y="1134"/>
                    </a:cubicBezTo>
                    <a:cubicBezTo>
                      <a:pt x="870" y="1136"/>
                      <a:pt x="874" y="1141"/>
                      <a:pt x="881" y="1141"/>
                    </a:cubicBezTo>
                    <a:cubicBezTo>
                      <a:pt x="888" y="1141"/>
                      <a:pt x="895" y="1138"/>
                      <a:pt x="895" y="1134"/>
                    </a:cubicBezTo>
                    <a:cubicBezTo>
                      <a:pt x="895" y="1129"/>
                      <a:pt x="893" y="1120"/>
                      <a:pt x="888" y="1120"/>
                    </a:cubicBezTo>
                    <a:cubicBezTo>
                      <a:pt x="884" y="1120"/>
                      <a:pt x="879" y="1113"/>
                      <a:pt x="874" y="1113"/>
                    </a:cubicBezTo>
                    <a:cubicBezTo>
                      <a:pt x="867" y="1113"/>
                      <a:pt x="863" y="1104"/>
                      <a:pt x="867" y="1104"/>
                    </a:cubicBezTo>
                    <a:cubicBezTo>
                      <a:pt x="874" y="1101"/>
                      <a:pt x="884" y="1097"/>
                      <a:pt x="881" y="1092"/>
                    </a:cubicBezTo>
                    <a:cubicBezTo>
                      <a:pt x="879" y="1087"/>
                      <a:pt x="877" y="1078"/>
                      <a:pt x="886" y="1076"/>
                    </a:cubicBezTo>
                    <a:cubicBezTo>
                      <a:pt x="893" y="1076"/>
                      <a:pt x="909" y="1076"/>
                      <a:pt x="907" y="1073"/>
                    </a:cubicBezTo>
                    <a:cubicBezTo>
                      <a:pt x="907" y="1069"/>
                      <a:pt x="891" y="1069"/>
                      <a:pt x="888" y="1064"/>
                    </a:cubicBezTo>
                    <a:cubicBezTo>
                      <a:pt x="886" y="1059"/>
                      <a:pt x="886" y="1047"/>
                      <a:pt x="888" y="1045"/>
                    </a:cubicBezTo>
                    <a:cubicBezTo>
                      <a:pt x="891" y="1043"/>
                      <a:pt x="900" y="1045"/>
                      <a:pt x="905" y="1045"/>
                    </a:cubicBezTo>
                    <a:cubicBezTo>
                      <a:pt x="911" y="1043"/>
                      <a:pt x="923" y="1047"/>
                      <a:pt x="930" y="1040"/>
                    </a:cubicBezTo>
                    <a:cubicBezTo>
                      <a:pt x="939" y="1036"/>
                      <a:pt x="956" y="1033"/>
                      <a:pt x="963" y="1033"/>
                    </a:cubicBezTo>
                    <a:cubicBezTo>
                      <a:pt x="972" y="1033"/>
                      <a:pt x="979" y="1029"/>
                      <a:pt x="984" y="1029"/>
                    </a:cubicBezTo>
                    <a:cubicBezTo>
                      <a:pt x="990" y="1026"/>
                      <a:pt x="1009" y="1024"/>
                      <a:pt x="1014" y="1022"/>
                    </a:cubicBezTo>
                    <a:cubicBezTo>
                      <a:pt x="1018" y="1019"/>
                      <a:pt x="1044" y="1017"/>
                      <a:pt x="1046" y="1013"/>
                    </a:cubicBezTo>
                    <a:cubicBezTo>
                      <a:pt x="1046" y="1008"/>
                      <a:pt x="1067" y="1003"/>
                      <a:pt x="1072" y="1006"/>
                    </a:cubicBezTo>
                    <a:cubicBezTo>
                      <a:pt x="1077" y="1008"/>
                      <a:pt x="1084" y="1010"/>
                      <a:pt x="1088" y="1008"/>
                    </a:cubicBezTo>
                    <a:cubicBezTo>
                      <a:pt x="1093" y="1006"/>
                      <a:pt x="1105" y="1013"/>
                      <a:pt x="1102" y="1017"/>
                    </a:cubicBezTo>
                    <a:cubicBezTo>
                      <a:pt x="1102" y="1022"/>
                      <a:pt x="1107" y="1026"/>
                      <a:pt x="1107" y="1031"/>
                    </a:cubicBezTo>
                    <a:cubicBezTo>
                      <a:pt x="1107" y="1036"/>
                      <a:pt x="1102" y="1038"/>
                      <a:pt x="1105" y="1040"/>
                    </a:cubicBezTo>
                    <a:cubicBezTo>
                      <a:pt x="1107" y="1045"/>
                      <a:pt x="1118" y="1043"/>
                      <a:pt x="1123" y="1038"/>
                    </a:cubicBezTo>
                    <a:cubicBezTo>
                      <a:pt x="1128" y="1033"/>
                      <a:pt x="1130" y="1038"/>
                      <a:pt x="1130" y="1043"/>
                    </a:cubicBezTo>
                    <a:cubicBezTo>
                      <a:pt x="1130" y="1045"/>
                      <a:pt x="1137" y="1047"/>
                      <a:pt x="1137" y="1045"/>
                    </a:cubicBezTo>
                    <a:cubicBezTo>
                      <a:pt x="1137" y="1040"/>
                      <a:pt x="1144" y="1043"/>
                      <a:pt x="1146" y="1045"/>
                    </a:cubicBezTo>
                    <a:cubicBezTo>
                      <a:pt x="1149" y="1047"/>
                      <a:pt x="1158" y="1043"/>
                      <a:pt x="1158" y="1047"/>
                    </a:cubicBezTo>
                    <a:cubicBezTo>
                      <a:pt x="1158" y="1052"/>
                      <a:pt x="1146" y="1054"/>
                      <a:pt x="1151" y="1062"/>
                    </a:cubicBezTo>
                    <a:cubicBezTo>
                      <a:pt x="1156" y="1066"/>
                      <a:pt x="1160" y="1054"/>
                      <a:pt x="1167" y="1057"/>
                    </a:cubicBezTo>
                    <a:cubicBezTo>
                      <a:pt x="1174" y="1059"/>
                      <a:pt x="1184" y="1050"/>
                      <a:pt x="1190" y="1047"/>
                    </a:cubicBezTo>
                    <a:cubicBezTo>
                      <a:pt x="1197" y="1045"/>
                      <a:pt x="1204" y="1040"/>
                      <a:pt x="1209" y="1036"/>
                    </a:cubicBezTo>
                    <a:cubicBezTo>
                      <a:pt x="1216" y="1033"/>
                      <a:pt x="1228" y="1033"/>
                      <a:pt x="1223" y="1038"/>
                    </a:cubicBezTo>
                    <a:cubicBezTo>
                      <a:pt x="1221" y="1043"/>
                      <a:pt x="1216" y="1050"/>
                      <a:pt x="1230" y="1054"/>
                    </a:cubicBezTo>
                    <a:cubicBezTo>
                      <a:pt x="1244" y="1059"/>
                      <a:pt x="1260" y="1087"/>
                      <a:pt x="1270" y="1101"/>
                    </a:cubicBezTo>
                    <a:cubicBezTo>
                      <a:pt x="1277" y="1113"/>
                      <a:pt x="1286" y="1138"/>
                      <a:pt x="1291" y="1138"/>
                    </a:cubicBezTo>
                    <a:cubicBezTo>
                      <a:pt x="1295" y="1138"/>
                      <a:pt x="1298" y="1127"/>
                      <a:pt x="1302" y="1124"/>
                    </a:cubicBezTo>
                    <a:cubicBezTo>
                      <a:pt x="1309" y="1124"/>
                      <a:pt x="1314" y="1136"/>
                      <a:pt x="1319" y="1136"/>
                    </a:cubicBezTo>
                    <a:cubicBezTo>
                      <a:pt x="1325" y="1138"/>
                      <a:pt x="1335" y="1141"/>
                      <a:pt x="1339" y="1141"/>
                    </a:cubicBezTo>
                    <a:cubicBezTo>
                      <a:pt x="1346" y="1138"/>
                      <a:pt x="1358" y="1131"/>
                      <a:pt x="1360" y="1134"/>
                    </a:cubicBezTo>
                    <a:cubicBezTo>
                      <a:pt x="1365" y="1136"/>
                      <a:pt x="1372" y="1136"/>
                      <a:pt x="1374" y="1145"/>
                    </a:cubicBezTo>
                    <a:cubicBezTo>
                      <a:pt x="1379" y="1155"/>
                      <a:pt x="1384" y="1157"/>
                      <a:pt x="1388" y="1157"/>
                    </a:cubicBezTo>
                    <a:cubicBezTo>
                      <a:pt x="1393" y="1157"/>
                      <a:pt x="1393" y="1159"/>
                      <a:pt x="1393" y="1164"/>
                    </a:cubicBezTo>
                    <a:cubicBezTo>
                      <a:pt x="1393" y="1169"/>
                      <a:pt x="1400" y="1174"/>
                      <a:pt x="1404" y="1174"/>
                    </a:cubicBezTo>
                    <a:cubicBezTo>
                      <a:pt x="1407" y="1174"/>
                      <a:pt x="1418" y="1171"/>
                      <a:pt x="1421" y="1169"/>
                    </a:cubicBezTo>
                    <a:cubicBezTo>
                      <a:pt x="1423" y="1169"/>
                      <a:pt x="1428" y="1167"/>
                      <a:pt x="1428" y="1171"/>
                    </a:cubicBezTo>
                    <a:cubicBezTo>
                      <a:pt x="1428" y="1176"/>
                      <a:pt x="1435" y="1183"/>
                      <a:pt x="1437" y="1183"/>
                    </a:cubicBezTo>
                    <a:cubicBezTo>
                      <a:pt x="1442" y="1183"/>
                      <a:pt x="1449" y="1185"/>
                      <a:pt x="1451" y="1183"/>
                    </a:cubicBezTo>
                    <a:cubicBezTo>
                      <a:pt x="1451" y="1178"/>
                      <a:pt x="1460" y="1176"/>
                      <a:pt x="1465" y="1176"/>
                    </a:cubicBezTo>
                    <a:cubicBezTo>
                      <a:pt x="1467" y="1176"/>
                      <a:pt x="1481" y="1174"/>
                      <a:pt x="1483" y="1167"/>
                    </a:cubicBezTo>
                    <a:cubicBezTo>
                      <a:pt x="1486" y="1162"/>
                      <a:pt x="1498" y="1162"/>
                      <a:pt x="1500" y="1157"/>
                    </a:cubicBezTo>
                    <a:cubicBezTo>
                      <a:pt x="1505" y="1155"/>
                      <a:pt x="1512" y="1152"/>
                      <a:pt x="1514" y="1148"/>
                    </a:cubicBezTo>
                    <a:cubicBezTo>
                      <a:pt x="1516" y="1145"/>
                      <a:pt x="1528" y="1145"/>
                      <a:pt x="1528" y="1143"/>
                    </a:cubicBezTo>
                    <a:cubicBezTo>
                      <a:pt x="1530" y="1138"/>
                      <a:pt x="1539" y="1138"/>
                      <a:pt x="1544" y="1138"/>
                    </a:cubicBezTo>
                    <a:cubicBezTo>
                      <a:pt x="1549" y="1141"/>
                      <a:pt x="1570" y="1145"/>
                      <a:pt x="1572" y="1145"/>
                    </a:cubicBezTo>
                    <a:cubicBezTo>
                      <a:pt x="1577" y="1143"/>
                      <a:pt x="1577" y="1155"/>
                      <a:pt x="1579" y="1157"/>
                    </a:cubicBezTo>
                    <a:cubicBezTo>
                      <a:pt x="1584" y="1157"/>
                      <a:pt x="1595" y="1167"/>
                      <a:pt x="1597" y="1164"/>
                    </a:cubicBezTo>
                    <a:cubicBezTo>
                      <a:pt x="1600" y="1162"/>
                      <a:pt x="1609" y="1159"/>
                      <a:pt x="1614" y="1162"/>
                    </a:cubicBezTo>
                    <a:cubicBezTo>
                      <a:pt x="1621" y="1167"/>
                      <a:pt x="1628" y="1171"/>
                      <a:pt x="1630" y="1167"/>
                    </a:cubicBezTo>
                    <a:cubicBezTo>
                      <a:pt x="1632" y="1162"/>
                      <a:pt x="1646" y="1159"/>
                      <a:pt x="1646" y="1157"/>
                    </a:cubicBezTo>
                    <a:cubicBezTo>
                      <a:pt x="1649" y="1155"/>
                      <a:pt x="1651" y="1148"/>
                      <a:pt x="1649" y="1145"/>
                    </a:cubicBezTo>
                    <a:cubicBezTo>
                      <a:pt x="1644" y="1143"/>
                      <a:pt x="1642" y="1131"/>
                      <a:pt x="1639" y="1127"/>
                    </a:cubicBezTo>
                    <a:cubicBezTo>
                      <a:pt x="1639" y="1122"/>
                      <a:pt x="1649" y="1122"/>
                      <a:pt x="1649" y="1118"/>
                    </a:cubicBezTo>
                    <a:cubicBezTo>
                      <a:pt x="1651" y="1113"/>
                      <a:pt x="1658" y="1113"/>
                      <a:pt x="1660" y="1108"/>
                    </a:cubicBezTo>
                    <a:cubicBezTo>
                      <a:pt x="1663" y="1106"/>
                      <a:pt x="1663" y="1101"/>
                      <a:pt x="1667" y="1101"/>
                    </a:cubicBezTo>
                    <a:cubicBezTo>
                      <a:pt x="1672" y="1104"/>
                      <a:pt x="1681" y="1106"/>
                      <a:pt x="1683" y="1108"/>
                    </a:cubicBezTo>
                    <a:cubicBezTo>
                      <a:pt x="1686" y="1110"/>
                      <a:pt x="1693" y="1113"/>
                      <a:pt x="1697" y="1113"/>
                    </a:cubicBezTo>
                    <a:cubicBezTo>
                      <a:pt x="1702" y="1113"/>
                      <a:pt x="1709" y="1115"/>
                      <a:pt x="1712" y="1118"/>
                    </a:cubicBezTo>
                    <a:cubicBezTo>
                      <a:pt x="1716" y="1120"/>
                      <a:pt x="1730" y="1120"/>
                      <a:pt x="1732" y="1124"/>
                    </a:cubicBezTo>
                    <a:cubicBezTo>
                      <a:pt x="1735" y="1129"/>
                      <a:pt x="1732" y="1138"/>
                      <a:pt x="1735" y="1143"/>
                    </a:cubicBezTo>
                    <a:cubicBezTo>
                      <a:pt x="1739" y="1145"/>
                      <a:pt x="1746" y="1155"/>
                      <a:pt x="1749" y="1152"/>
                    </a:cubicBezTo>
                    <a:cubicBezTo>
                      <a:pt x="1751" y="1150"/>
                      <a:pt x="1763" y="1159"/>
                      <a:pt x="1767" y="1159"/>
                    </a:cubicBezTo>
                    <a:cubicBezTo>
                      <a:pt x="1772" y="1157"/>
                      <a:pt x="1779" y="1150"/>
                      <a:pt x="1784" y="1150"/>
                    </a:cubicBezTo>
                    <a:cubicBezTo>
                      <a:pt x="1786" y="1150"/>
                      <a:pt x="1797" y="1148"/>
                      <a:pt x="1802" y="1148"/>
                    </a:cubicBezTo>
                    <a:cubicBezTo>
                      <a:pt x="1807" y="1148"/>
                      <a:pt x="1821" y="1155"/>
                      <a:pt x="1821" y="1152"/>
                    </a:cubicBezTo>
                    <a:cubicBezTo>
                      <a:pt x="1823" y="1152"/>
                      <a:pt x="1837" y="1152"/>
                      <a:pt x="1837" y="1157"/>
                    </a:cubicBezTo>
                    <a:cubicBezTo>
                      <a:pt x="1839" y="1162"/>
                      <a:pt x="1856" y="1162"/>
                      <a:pt x="1856" y="1164"/>
                    </a:cubicBezTo>
                    <a:cubicBezTo>
                      <a:pt x="1856" y="1169"/>
                      <a:pt x="1865" y="1171"/>
                      <a:pt x="1867" y="1178"/>
                    </a:cubicBezTo>
                    <a:cubicBezTo>
                      <a:pt x="1870" y="1183"/>
                      <a:pt x="1890" y="1178"/>
                      <a:pt x="1893" y="1183"/>
                    </a:cubicBezTo>
                    <a:cubicBezTo>
                      <a:pt x="1897" y="1185"/>
                      <a:pt x="1921" y="1185"/>
                      <a:pt x="1923" y="1183"/>
                    </a:cubicBezTo>
                    <a:cubicBezTo>
                      <a:pt x="1923" y="1181"/>
                      <a:pt x="1946" y="1178"/>
                      <a:pt x="1949" y="1176"/>
                    </a:cubicBezTo>
                    <a:cubicBezTo>
                      <a:pt x="1953" y="1171"/>
                      <a:pt x="1967" y="1174"/>
                      <a:pt x="1967" y="1169"/>
                    </a:cubicBezTo>
                    <a:cubicBezTo>
                      <a:pt x="1967" y="1164"/>
                      <a:pt x="1979" y="1162"/>
                      <a:pt x="1984" y="1157"/>
                    </a:cubicBezTo>
                    <a:cubicBezTo>
                      <a:pt x="1988" y="1155"/>
                      <a:pt x="2009" y="1155"/>
                      <a:pt x="2009" y="1159"/>
                    </a:cubicBezTo>
                    <a:cubicBezTo>
                      <a:pt x="2011" y="1164"/>
                      <a:pt x="2023" y="1164"/>
                      <a:pt x="2028" y="1162"/>
                    </a:cubicBezTo>
                    <a:cubicBezTo>
                      <a:pt x="2032" y="1162"/>
                      <a:pt x="2046" y="1164"/>
                      <a:pt x="2049" y="1169"/>
                    </a:cubicBezTo>
                    <a:cubicBezTo>
                      <a:pt x="2051" y="1171"/>
                      <a:pt x="2065" y="1176"/>
                      <a:pt x="2069" y="1174"/>
                    </a:cubicBezTo>
                    <a:cubicBezTo>
                      <a:pt x="2072" y="1171"/>
                      <a:pt x="2086" y="1164"/>
                      <a:pt x="2088" y="1162"/>
                    </a:cubicBezTo>
                    <a:cubicBezTo>
                      <a:pt x="2093" y="1162"/>
                      <a:pt x="2100" y="1157"/>
                      <a:pt x="2097" y="1152"/>
                    </a:cubicBezTo>
                    <a:cubicBezTo>
                      <a:pt x="2097" y="1148"/>
                      <a:pt x="2107" y="1136"/>
                      <a:pt x="2109" y="1131"/>
                    </a:cubicBezTo>
                    <a:cubicBezTo>
                      <a:pt x="2109" y="1127"/>
                      <a:pt x="2118" y="1113"/>
                      <a:pt x="2121" y="1110"/>
                    </a:cubicBezTo>
                    <a:cubicBezTo>
                      <a:pt x="2125" y="1110"/>
                      <a:pt x="2132" y="1104"/>
                      <a:pt x="2132" y="1101"/>
                    </a:cubicBezTo>
                    <a:cubicBezTo>
                      <a:pt x="2130" y="1097"/>
                      <a:pt x="2128" y="1085"/>
                      <a:pt x="2125" y="1085"/>
                    </a:cubicBezTo>
                    <a:cubicBezTo>
                      <a:pt x="2121" y="1085"/>
                      <a:pt x="2114" y="1085"/>
                      <a:pt x="2123" y="1073"/>
                    </a:cubicBezTo>
                    <a:cubicBezTo>
                      <a:pt x="2132" y="1062"/>
                      <a:pt x="2149" y="1066"/>
                      <a:pt x="2151" y="1066"/>
                    </a:cubicBezTo>
                    <a:cubicBezTo>
                      <a:pt x="2153" y="1066"/>
                      <a:pt x="2172" y="1059"/>
                      <a:pt x="2181" y="1062"/>
                    </a:cubicBezTo>
                    <a:cubicBezTo>
                      <a:pt x="2191" y="1066"/>
                      <a:pt x="2195" y="1062"/>
                      <a:pt x="2204" y="1066"/>
                    </a:cubicBezTo>
                    <a:cubicBezTo>
                      <a:pt x="2214" y="1071"/>
                      <a:pt x="2228" y="1069"/>
                      <a:pt x="2230" y="1073"/>
                    </a:cubicBezTo>
                    <a:cubicBezTo>
                      <a:pt x="2235" y="1078"/>
                      <a:pt x="2246" y="1083"/>
                      <a:pt x="2244" y="1090"/>
                    </a:cubicBezTo>
                    <a:cubicBezTo>
                      <a:pt x="2244" y="1097"/>
                      <a:pt x="2251" y="1092"/>
                      <a:pt x="2256" y="1108"/>
                    </a:cubicBezTo>
                    <a:cubicBezTo>
                      <a:pt x="2258" y="1124"/>
                      <a:pt x="2265" y="1127"/>
                      <a:pt x="2267" y="1134"/>
                    </a:cubicBezTo>
                    <a:cubicBezTo>
                      <a:pt x="2270" y="1143"/>
                      <a:pt x="2279" y="1155"/>
                      <a:pt x="2279" y="1159"/>
                    </a:cubicBezTo>
                    <a:cubicBezTo>
                      <a:pt x="2277" y="1164"/>
                      <a:pt x="2277" y="1171"/>
                      <a:pt x="2286" y="1171"/>
                    </a:cubicBezTo>
                    <a:cubicBezTo>
                      <a:pt x="2297" y="1174"/>
                      <a:pt x="2304" y="1181"/>
                      <a:pt x="2307" y="1181"/>
                    </a:cubicBezTo>
                    <a:cubicBezTo>
                      <a:pt x="2309" y="1178"/>
                      <a:pt x="2323" y="1183"/>
                      <a:pt x="2328" y="1190"/>
                    </a:cubicBezTo>
                    <a:cubicBezTo>
                      <a:pt x="2335" y="1195"/>
                      <a:pt x="2344" y="1192"/>
                      <a:pt x="2344" y="1199"/>
                    </a:cubicBezTo>
                    <a:cubicBezTo>
                      <a:pt x="2344" y="1206"/>
                      <a:pt x="2349" y="1211"/>
                      <a:pt x="2349" y="1218"/>
                    </a:cubicBezTo>
                    <a:cubicBezTo>
                      <a:pt x="2346" y="1222"/>
                      <a:pt x="2360" y="1227"/>
                      <a:pt x="2370" y="1225"/>
                    </a:cubicBezTo>
                    <a:cubicBezTo>
                      <a:pt x="2377" y="1225"/>
                      <a:pt x="2384" y="1230"/>
                      <a:pt x="2388" y="1222"/>
                    </a:cubicBezTo>
                    <a:cubicBezTo>
                      <a:pt x="2391" y="1213"/>
                      <a:pt x="2404" y="1218"/>
                      <a:pt x="2409" y="1213"/>
                    </a:cubicBezTo>
                    <a:cubicBezTo>
                      <a:pt x="2411" y="1211"/>
                      <a:pt x="2425" y="1206"/>
                      <a:pt x="2425" y="1218"/>
                    </a:cubicBezTo>
                    <a:cubicBezTo>
                      <a:pt x="2425" y="1230"/>
                      <a:pt x="2432" y="1232"/>
                      <a:pt x="2425" y="1236"/>
                    </a:cubicBezTo>
                    <a:cubicBezTo>
                      <a:pt x="2418" y="1239"/>
                      <a:pt x="2416" y="1255"/>
                      <a:pt x="2414" y="1262"/>
                    </a:cubicBezTo>
                    <a:cubicBezTo>
                      <a:pt x="2411" y="1269"/>
                      <a:pt x="2402" y="1271"/>
                      <a:pt x="2402" y="1279"/>
                    </a:cubicBezTo>
                    <a:cubicBezTo>
                      <a:pt x="2400" y="1288"/>
                      <a:pt x="2393" y="1288"/>
                      <a:pt x="2393" y="1293"/>
                    </a:cubicBezTo>
                    <a:cubicBezTo>
                      <a:pt x="2393" y="1300"/>
                      <a:pt x="2379" y="1297"/>
                      <a:pt x="2372" y="1293"/>
                    </a:cubicBezTo>
                    <a:cubicBezTo>
                      <a:pt x="2367" y="1288"/>
                      <a:pt x="2360" y="1302"/>
                      <a:pt x="2356" y="1302"/>
                    </a:cubicBezTo>
                    <a:cubicBezTo>
                      <a:pt x="2351" y="1302"/>
                      <a:pt x="2351" y="1311"/>
                      <a:pt x="2353" y="1316"/>
                    </a:cubicBezTo>
                    <a:cubicBezTo>
                      <a:pt x="2353" y="1321"/>
                      <a:pt x="2351" y="1327"/>
                      <a:pt x="2353" y="1334"/>
                    </a:cubicBezTo>
                    <a:cubicBezTo>
                      <a:pt x="2356" y="1339"/>
                      <a:pt x="2353" y="1346"/>
                      <a:pt x="2356" y="1355"/>
                    </a:cubicBezTo>
                    <a:cubicBezTo>
                      <a:pt x="2363" y="1348"/>
                      <a:pt x="2370" y="1344"/>
                      <a:pt x="2372" y="1344"/>
                    </a:cubicBezTo>
                    <a:cubicBezTo>
                      <a:pt x="2381" y="1344"/>
                      <a:pt x="2388" y="1358"/>
                      <a:pt x="2398" y="1358"/>
                    </a:cubicBezTo>
                    <a:cubicBezTo>
                      <a:pt x="2407" y="1360"/>
                      <a:pt x="2446" y="1332"/>
                      <a:pt x="2446" y="1327"/>
                    </a:cubicBezTo>
                    <a:cubicBezTo>
                      <a:pt x="2446" y="1323"/>
                      <a:pt x="2470" y="1302"/>
                      <a:pt x="2481" y="1290"/>
                    </a:cubicBezTo>
                    <a:cubicBezTo>
                      <a:pt x="2490" y="1279"/>
                      <a:pt x="2507" y="1260"/>
                      <a:pt x="2511" y="1248"/>
                    </a:cubicBezTo>
                    <a:cubicBezTo>
                      <a:pt x="2516" y="1239"/>
                      <a:pt x="2530" y="1222"/>
                      <a:pt x="2535" y="1218"/>
                    </a:cubicBezTo>
                    <a:cubicBezTo>
                      <a:pt x="2537" y="1211"/>
                      <a:pt x="2542" y="1211"/>
                      <a:pt x="2549" y="1195"/>
                    </a:cubicBezTo>
                    <a:cubicBezTo>
                      <a:pt x="2553" y="1181"/>
                      <a:pt x="2553" y="1143"/>
                      <a:pt x="2556" y="1138"/>
                    </a:cubicBezTo>
                    <a:cubicBezTo>
                      <a:pt x="2558" y="1136"/>
                      <a:pt x="2558" y="1131"/>
                      <a:pt x="2560" y="1127"/>
                    </a:cubicBezTo>
                    <a:cubicBezTo>
                      <a:pt x="2565" y="1122"/>
                      <a:pt x="2562" y="1118"/>
                      <a:pt x="2569" y="1110"/>
                    </a:cubicBezTo>
                    <a:cubicBezTo>
                      <a:pt x="2574" y="1106"/>
                      <a:pt x="2574" y="1101"/>
                      <a:pt x="2572" y="1097"/>
                    </a:cubicBezTo>
                    <a:cubicBezTo>
                      <a:pt x="2569" y="1092"/>
                      <a:pt x="2572" y="1085"/>
                      <a:pt x="2572" y="1080"/>
                    </a:cubicBezTo>
                    <a:cubicBezTo>
                      <a:pt x="2569" y="1078"/>
                      <a:pt x="2569" y="1078"/>
                      <a:pt x="2574" y="1076"/>
                    </a:cubicBezTo>
                    <a:cubicBezTo>
                      <a:pt x="2577" y="1073"/>
                      <a:pt x="2572" y="1066"/>
                      <a:pt x="2565" y="1064"/>
                    </a:cubicBezTo>
                    <a:cubicBezTo>
                      <a:pt x="2560" y="1062"/>
                      <a:pt x="2553" y="1059"/>
                      <a:pt x="2553" y="1054"/>
                    </a:cubicBezTo>
                    <a:cubicBezTo>
                      <a:pt x="2551" y="1047"/>
                      <a:pt x="2544" y="1040"/>
                      <a:pt x="2537" y="1040"/>
                    </a:cubicBezTo>
                    <a:cubicBezTo>
                      <a:pt x="2530" y="1040"/>
                      <a:pt x="2516" y="1038"/>
                      <a:pt x="2518" y="1040"/>
                    </a:cubicBezTo>
                    <a:cubicBezTo>
                      <a:pt x="2518" y="1045"/>
                      <a:pt x="2516" y="1050"/>
                      <a:pt x="2514" y="1050"/>
                    </a:cubicBezTo>
                    <a:cubicBezTo>
                      <a:pt x="2509" y="1047"/>
                      <a:pt x="2509" y="1050"/>
                      <a:pt x="2504" y="1057"/>
                    </a:cubicBezTo>
                    <a:cubicBezTo>
                      <a:pt x="2500" y="1064"/>
                      <a:pt x="2486" y="1064"/>
                      <a:pt x="2493" y="1057"/>
                    </a:cubicBezTo>
                    <a:cubicBezTo>
                      <a:pt x="2500" y="1052"/>
                      <a:pt x="2490" y="1052"/>
                      <a:pt x="2490" y="1045"/>
                    </a:cubicBezTo>
                    <a:cubicBezTo>
                      <a:pt x="2493" y="1038"/>
                      <a:pt x="2497" y="1033"/>
                      <a:pt x="2490" y="1036"/>
                    </a:cubicBezTo>
                    <a:cubicBezTo>
                      <a:pt x="2483" y="1040"/>
                      <a:pt x="2483" y="1050"/>
                      <a:pt x="2479" y="1052"/>
                    </a:cubicBezTo>
                    <a:cubicBezTo>
                      <a:pt x="2472" y="1052"/>
                      <a:pt x="2474" y="1036"/>
                      <a:pt x="2474" y="1031"/>
                    </a:cubicBezTo>
                    <a:cubicBezTo>
                      <a:pt x="2477" y="1026"/>
                      <a:pt x="2465" y="1031"/>
                      <a:pt x="2451" y="1029"/>
                    </a:cubicBezTo>
                    <a:cubicBezTo>
                      <a:pt x="2437" y="1029"/>
                      <a:pt x="2442" y="1019"/>
                      <a:pt x="2451" y="1015"/>
                    </a:cubicBezTo>
                    <a:cubicBezTo>
                      <a:pt x="2463" y="1008"/>
                      <a:pt x="2460" y="1003"/>
                      <a:pt x="2467" y="1001"/>
                    </a:cubicBezTo>
                    <a:cubicBezTo>
                      <a:pt x="2472" y="999"/>
                      <a:pt x="2486" y="989"/>
                      <a:pt x="2493" y="985"/>
                    </a:cubicBezTo>
                    <a:cubicBezTo>
                      <a:pt x="2502" y="980"/>
                      <a:pt x="2502" y="975"/>
                      <a:pt x="2504" y="968"/>
                    </a:cubicBezTo>
                    <a:cubicBezTo>
                      <a:pt x="2507" y="964"/>
                      <a:pt x="2523" y="957"/>
                      <a:pt x="2535" y="947"/>
                    </a:cubicBezTo>
                    <a:cubicBezTo>
                      <a:pt x="2549" y="935"/>
                      <a:pt x="2556" y="928"/>
                      <a:pt x="2558" y="922"/>
                    </a:cubicBezTo>
                    <a:cubicBezTo>
                      <a:pt x="2562" y="915"/>
                      <a:pt x="2581" y="907"/>
                      <a:pt x="2584" y="903"/>
                    </a:cubicBezTo>
                    <a:cubicBezTo>
                      <a:pt x="2584" y="898"/>
                      <a:pt x="2607" y="884"/>
                      <a:pt x="2623" y="882"/>
                    </a:cubicBezTo>
                    <a:cubicBezTo>
                      <a:pt x="2639" y="880"/>
                      <a:pt x="2663" y="882"/>
                      <a:pt x="2670" y="887"/>
                    </a:cubicBezTo>
                    <a:cubicBezTo>
                      <a:pt x="2674" y="891"/>
                      <a:pt x="2676" y="891"/>
                      <a:pt x="2679" y="887"/>
                    </a:cubicBezTo>
                    <a:cubicBezTo>
                      <a:pt x="2681" y="884"/>
                      <a:pt x="2688" y="884"/>
                      <a:pt x="2700" y="887"/>
                    </a:cubicBezTo>
                    <a:cubicBezTo>
                      <a:pt x="2709" y="889"/>
                      <a:pt x="2711" y="882"/>
                      <a:pt x="2721" y="884"/>
                    </a:cubicBezTo>
                    <a:cubicBezTo>
                      <a:pt x="2728" y="887"/>
                      <a:pt x="2732" y="887"/>
                      <a:pt x="2737" y="880"/>
                    </a:cubicBezTo>
                    <a:cubicBezTo>
                      <a:pt x="2742" y="870"/>
                      <a:pt x="2762" y="873"/>
                      <a:pt x="2767" y="875"/>
                    </a:cubicBezTo>
                    <a:cubicBezTo>
                      <a:pt x="2772" y="880"/>
                      <a:pt x="2776" y="884"/>
                      <a:pt x="2783" y="880"/>
                    </a:cubicBezTo>
                    <a:cubicBezTo>
                      <a:pt x="2790" y="873"/>
                      <a:pt x="2790" y="884"/>
                      <a:pt x="2797" y="887"/>
                    </a:cubicBezTo>
                    <a:cubicBezTo>
                      <a:pt x="2804" y="887"/>
                      <a:pt x="2800" y="894"/>
                      <a:pt x="2795" y="894"/>
                    </a:cubicBezTo>
                    <a:cubicBezTo>
                      <a:pt x="2788" y="891"/>
                      <a:pt x="2779" y="896"/>
                      <a:pt x="2788" y="901"/>
                    </a:cubicBezTo>
                    <a:cubicBezTo>
                      <a:pt x="2795" y="903"/>
                      <a:pt x="2802" y="896"/>
                      <a:pt x="2809" y="896"/>
                    </a:cubicBezTo>
                    <a:cubicBezTo>
                      <a:pt x="2814" y="898"/>
                      <a:pt x="2823" y="898"/>
                      <a:pt x="2830" y="894"/>
                    </a:cubicBezTo>
                    <a:cubicBezTo>
                      <a:pt x="2839" y="889"/>
                      <a:pt x="2842" y="896"/>
                      <a:pt x="2846" y="894"/>
                    </a:cubicBezTo>
                    <a:cubicBezTo>
                      <a:pt x="2851" y="889"/>
                      <a:pt x="2863" y="887"/>
                      <a:pt x="2867" y="887"/>
                    </a:cubicBezTo>
                    <a:cubicBezTo>
                      <a:pt x="2874" y="887"/>
                      <a:pt x="2870" y="880"/>
                      <a:pt x="2860" y="880"/>
                    </a:cubicBezTo>
                    <a:cubicBezTo>
                      <a:pt x="2851" y="880"/>
                      <a:pt x="2851" y="875"/>
                      <a:pt x="2858" y="863"/>
                    </a:cubicBezTo>
                    <a:cubicBezTo>
                      <a:pt x="2865" y="849"/>
                      <a:pt x="2879" y="842"/>
                      <a:pt x="2888" y="835"/>
                    </a:cubicBezTo>
                    <a:cubicBezTo>
                      <a:pt x="2897" y="828"/>
                      <a:pt x="2904" y="830"/>
                      <a:pt x="2904" y="826"/>
                    </a:cubicBezTo>
                    <a:cubicBezTo>
                      <a:pt x="2904" y="821"/>
                      <a:pt x="2909" y="807"/>
                      <a:pt x="2916" y="807"/>
                    </a:cubicBezTo>
                    <a:cubicBezTo>
                      <a:pt x="2923" y="805"/>
                      <a:pt x="2939" y="810"/>
                      <a:pt x="2951" y="803"/>
                    </a:cubicBezTo>
                    <a:cubicBezTo>
                      <a:pt x="2960" y="798"/>
                      <a:pt x="2960" y="807"/>
                      <a:pt x="2965" y="810"/>
                    </a:cubicBezTo>
                    <a:cubicBezTo>
                      <a:pt x="2969" y="810"/>
                      <a:pt x="2974" y="800"/>
                      <a:pt x="2981" y="803"/>
                    </a:cubicBezTo>
                    <a:cubicBezTo>
                      <a:pt x="2986" y="807"/>
                      <a:pt x="2972" y="814"/>
                      <a:pt x="2969" y="823"/>
                    </a:cubicBezTo>
                    <a:cubicBezTo>
                      <a:pt x="2967" y="833"/>
                      <a:pt x="2976" y="828"/>
                      <a:pt x="2981" y="830"/>
                    </a:cubicBezTo>
                    <a:cubicBezTo>
                      <a:pt x="2988" y="833"/>
                      <a:pt x="2974" y="837"/>
                      <a:pt x="2976" y="840"/>
                    </a:cubicBezTo>
                    <a:cubicBezTo>
                      <a:pt x="2976" y="842"/>
                      <a:pt x="2988" y="842"/>
                      <a:pt x="3002" y="828"/>
                    </a:cubicBezTo>
                    <a:cubicBezTo>
                      <a:pt x="3016" y="814"/>
                      <a:pt x="3028" y="812"/>
                      <a:pt x="3037" y="812"/>
                    </a:cubicBezTo>
                    <a:cubicBezTo>
                      <a:pt x="3046" y="812"/>
                      <a:pt x="3042" y="805"/>
                      <a:pt x="3042" y="791"/>
                    </a:cubicBezTo>
                    <a:cubicBezTo>
                      <a:pt x="3042" y="779"/>
                      <a:pt x="3070" y="775"/>
                      <a:pt x="3079" y="779"/>
                    </a:cubicBezTo>
                    <a:cubicBezTo>
                      <a:pt x="3086" y="782"/>
                      <a:pt x="3086" y="786"/>
                      <a:pt x="3077" y="784"/>
                    </a:cubicBezTo>
                    <a:cubicBezTo>
                      <a:pt x="3070" y="782"/>
                      <a:pt x="3060" y="789"/>
                      <a:pt x="3063" y="800"/>
                    </a:cubicBezTo>
                    <a:cubicBezTo>
                      <a:pt x="3063" y="810"/>
                      <a:pt x="3053" y="814"/>
                      <a:pt x="3058" y="816"/>
                    </a:cubicBezTo>
                    <a:cubicBezTo>
                      <a:pt x="3063" y="821"/>
                      <a:pt x="3051" y="823"/>
                      <a:pt x="3051" y="828"/>
                    </a:cubicBezTo>
                    <a:cubicBezTo>
                      <a:pt x="3051" y="830"/>
                      <a:pt x="3051" y="835"/>
                      <a:pt x="3046" y="837"/>
                    </a:cubicBezTo>
                    <a:cubicBezTo>
                      <a:pt x="3039" y="837"/>
                      <a:pt x="3018" y="840"/>
                      <a:pt x="3018" y="849"/>
                    </a:cubicBezTo>
                    <a:cubicBezTo>
                      <a:pt x="3016" y="856"/>
                      <a:pt x="3004" y="859"/>
                      <a:pt x="3000" y="868"/>
                    </a:cubicBezTo>
                    <a:cubicBezTo>
                      <a:pt x="2995" y="880"/>
                      <a:pt x="2974" y="884"/>
                      <a:pt x="2960" y="905"/>
                    </a:cubicBezTo>
                    <a:cubicBezTo>
                      <a:pt x="2949" y="924"/>
                      <a:pt x="2925" y="924"/>
                      <a:pt x="2925" y="928"/>
                    </a:cubicBezTo>
                    <a:cubicBezTo>
                      <a:pt x="2925" y="933"/>
                      <a:pt x="2911" y="931"/>
                      <a:pt x="2907" y="933"/>
                    </a:cubicBezTo>
                    <a:cubicBezTo>
                      <a:pt x="2902" y="933"/>
                      <a:pt x="2911" y="945"/>
                      <a:pt x="2900" y="959"/>
                    </a:cubicBezTo>
                    <a:cubicBezTo>
                      <a:pt x="2888" y="971"/>
                      <a:pt x="2879" y="989"/>
                      <a:pt x="2879" y="1008"/>
                    </a:cubicBezTo>
                    <a:cubicBezTo>
                      <a:pt x="2879" y="1024"/>
                      <a:pt x="2886" y="1078"/>
                      <a:pt x="2890" y="1085"/>
                    </a:cubicBezTo>
                    <a:cubicBezTo>
                      <a:pt x="2897" y="1094"/>
                      <a:pt x="2893" y="1118"/>
                      <a:pt x="2897" y="1122"/>
                    </a:cubicBezTo>
                    <a:cubicBezTo>
                      <a:pt x="2902" y="1127"/>
                      <a:pt x="2900" y="1134"/>
                      <a:pt x="2904" y="1138"/>
                    </a:cubicBezTo>
                    <a:cubicBezTo>
                      <a:pt x="2907" y="1141"/>
                      <a:pt x="2918" y="1124"/>
                      <a:pt x="2925" y="1118"/>
                    </a:cubicBezTo>
                    <a:cubicBezTo>
                      <a:pt x="2935" y="1113"/>
                      <a:pt x="2930" y="1110"/>
                      <a:pt x="2937" y="1106"/>
                    </a:cubicBezTo>
                    <a:cubicBezTo>
                      <a:pt x="2942" y="1104"/>
                      <a:pt x="2939" y="1087"/>
                      <a:pt x="2942" y="1085"/>
                    </a:cubicBezTo>
                    <a:cubicBezTo>
                      <a:pt x="2942" y="1080"/>
                      <a:pt x="2953" y="1078"/>
                      <a:pt x="2955" y="1076"/>
                    </a:cubicBezTo>
                    <a:cubicBezTo>
                      <a:pt x="2958" y="1071"/>
                      <a:pt x="2967" y="1073"/>
                      <a:pt x="2972" y="1071"/>
                    </a:cubicBezTo>
                    <a:cubicBezTo>
                      <a:pt x="2976" y="1071"/>
                      <a:pt x="2972" y="1059"/>
                      <a:pt x="2969" y="1054"/>
                    </a:cubicBezTo>
                    <a:cubicBezTo>
                      <a:pt x="2967" y="1047"/>
                      <a:pt x="2983" y="1038"/>
                      <a:pt x="2990" y="1033"/>
                    </a:cubicBezTo>
                    <a:cubicBezTo>
                      <a:pt x="2997" y="1029"/>
                      <a:pt x="3007" y="1038"/>
                      <a:pt x="3016" y="1029"/>
                    </a:cubicBezTo>
                    <a:cubicBezTo>
                      <a:pt x="3023" y="1022"/>
                      <a:pt x="3014" y="1013"/>
                      <a:pt x="3011" y="1008"/>
                    </a:cubicBezTo>
                    <a:cubicBezTo>
                      <a:pt x="3009" y="1006"/>
                      <a:pt x="3021" y="985"/>
                      <a:pt x="3028" y="982"/>
                    </a:cubicBezTo>
                    <a:cubicBezTo>
                      <a:pt x="3032" y="980"/>
                      <a:pt x="3037" y="987"/>
                      <a:pt x="3044" y="982"/>
                    </a:cubicBezTo>
                    <a:cubicBezTo>
                      <a:pt x="3049" y="975"/>
                      <a:pt x="3037" y="966"/>
                      <a:pt x="3032" y="968"/>
                    </a:cubicBezTo>
                    <a:cubicBezTo>
                      <a:pt x="3028" y="968"/>
                      <a:pt x="3028" y="952"/>
                      <a:pt x="3037" y="942"/>
                    </a:cubicBezTo>
                    <a:cubicBezTo>
                      <a:pt x="3049" y="935"/>
                      <a:pt x="3044" y="933"/>
                      <a:pt x="3037" y="933"/>
                    </a:cubicBezTo>
                    <a:cubicBezTo>
                      <a:pt x="3030" y="931"/>
                      <a:pt x="3028" y="933"/>
                      <a:pt x="3023" y="933"/>
                    </a:cubicBezTo>
                    <a:cubicBezTo>
                      <a:pt x="3018" y="933"/>
                      <a:pt x="3011" y="922"/>
                      <a:pt x="3021" y="912"/>
                    </a:cubicBezTo>
                    <a:cubicBezTo>
                      <a:pt x="3028" y="901"/>
                      <a:pt x="3037" y="901"/>
                      <a:pt x="3039" y="891"/>
                    </a:cubicBezTo>
                    <a:cubicBezTo>
                      <a:pt x="3039" y="884"/>
                      <a:pt x="3051" y="870"/>
                      <a:pt x="3056" y="866"/>
                    </a:cubicBezTo>
                    <a:cubicBezTo>
                      <a:pt x="3058" y="861"/>
                      <a:pt x="3070" y="866"/>
                      <a:pt x="3074" y="866"/>
                    </a:cubicBezTo>
                    <a:cubicBezTo>
                      <a:pt x="3077" y="863"/>
                      <a:pt x="3077" y="873"/>
                      <a:pt x="3081" y="868"/>
                    </a:cubicBezTo>
                    <a:cubicBezTo>
                      <a:pt x="3086" y="863"/>
                      <a:pt x="3095" y="847"/>
                      <a:pt x="3102" y="847"/>
                    </a:cubicBezTo>
                    <a:cubicBezTo>
                      <a:pt x="3109" y="847"/>
                      <a:pt x="3104" y="859"/>
                      <a:pt x="3107" y="866"/>
                    </a:cubicBezTo>
                    <a:cubicBezTo>
                      <a:pt x="3109" y="873"/>
                      <a:pt x="3114" y="866"/>
                      <a:pt x="3128" y="856"/>
                    </a:cubicBezTo>
                    <a:cubicBezTo>
                      <a:pt x="3142" y="845"/>
                      <a:pt x="3172" y="847"/>
                      <a:pt x="3179" y="852"/>
                    </a:cubicBezTo>
                    <a:cubicBezTo>
                      <a:pt x="3188" y="856"/>
                      <a:pt x="3190" y="866"/>
                      <a:pt x="3195" y="866"/>
                    </a:cubicBezTo>
                    <a:cubicBezTo>
                      <a:pt x="3202" y="863"/>
                      <a:pt x="3197" y="854"/>
                      <a:pt x="3204" y="852"/>
                    </a:cubicBezTo>
                    <a:cubicBezTo>
                      <a:pt x="3211" y="849"/>
                      <a:pt x="3225" y="842"/>
                      <a:pt x="3235" y="835"/>
                    </a:cubicBezTo>
                    <a:cubicBezTo>
                      <a:pt x="3246" y="828"/>
                      <a:pt x="3242" y="833"/>
                      <a:pt x="3249" y="826"/>
                    </a:cubicBezTo>
                    <a:cubicBezTo>
                      <a:pt x="3253" y="819"/>
                      <a:pt x="3258" y="821"/>
                      <a:pt x="3260" y="819"/>
                    </a:cubicBezTo>
                    <a:cubicBezTo>
                      <a:pt x="3263" y="814"/>
                      <a:pt x="3277" y="807"/>
                      <a:pt x="3295" y="803"/>
                    </a:cubicBezTo>
                    <a:cubicBezTo>
                      <a:pt x="3316" y="798"/>
                      <a:pt x="3342" y="784"/>
                      <a:pt x="3339" y="779"/>
                    </a:cubicBezTo>
                    <a:cubicBezTo>
                      <a:pt x="3339" y="777"/>
                      <a:pt x="3349" y="775"/>
                      <a:pt x="3349" y="779"/>
                    </a:cubicBezTo>
                    <a:cubicBezTo>
                      <a:pt x="3349" y="782"/>
                      <a:pt x="3358" y="782"/>
                      <a:pt x="3367" y="784"/>
                    </a:cubicBezTo>
                    <a:cubicBezTo>
                      <a:pt x="3376" y="786"/>
                      <a:pt x="3381" y="789"/>
                      <a:pt x="3390" y="782"/>
                    </a:cubicBezTo>
                    <a:cubicBezTo>
                      <a:pt x="3400" y="772"/>
                      <a:pt x="3390" y="770"/>
                      <a:pt x="3390" y="763"/>
                    </a:cubicBezTo>
                    <a:cubicBezTo>
                      <a:pt x="3390" y="758"/>
                      <a:pt x="3376" y="751"/>
                      <a:pt x="3376" y="744"/>
                    </a:cubicBezTo>
                    <a:cubicBezTo>
                      <a:pt x="3379" y="737"/>
                      <a:pt x="3367" y="721"/>
                      <a:pt x="3362" y="723"/>
                    </a:cubicBezTo>
                    <a:cubicBezTo>
                      <a:pt x="3360" y="728"/>
                      <a:pt x="3351" y="721"/>
                      <a:pt x="3351" y="716"/>
                    </a:cubicBezTo>
                    <a:cubicBezTo>
                      <a:pt x="3351" y="711"/>
                      <a:pt x="3351" y="705"/>
                      <a:pt x="3344" y="709"/>
                    </a:cubicBezTo>
                    <a:cubicBezTo>
                      <a:pt x="3337" y="711"/>
                      <a:pt x="3328" y="709"/>
                      <a:pt x="3325" y="705"/>
                    </a:cubicBezTo>
                    <a:cubicBezTo>
                      <a:pt x="3325" y="700"/>
                      <a:pt x="3337" y="695"/>
                      <a:pt x="3346" y="698"/>
                    </a:cubicBezTo>
                    <a:cubicBezTo>
                      <a:pt x="3356" y="702"/>
                      <a:pt x="3353" y="707"/>
                      <a:pt x="3358" y="709"/>
                    </a:cubicBezTo>
                    <a:cubicBezTo>
                      <a:pt x="3362" y="711"/>
                      <a:pt x="3376" y="711"/>
                      <a:pt x="3383" y="707"/>
                    </a:cubicBezTo>
                    <a:cubicBezTo>
                      <a:pt x="3388" y="705"/>
                      <a:pt x="3407" y="698"/>
                      <a:pt x="3411" y="693"/>
                    </a:cubicBezTo>
                    <a:cubicBezTo>
                      <a:pt x="3414" y="688"/>
                      <a:pt x="3411" y="686"/>
                      <a:pt x="3416" y="681"/>
                    </a:cubicBezTo>
                    <a:cubicBezTo>
                      <a:pt x="3423" y="679"/>
                      <a:pt x="3418" y="672"/>
                      <a:pt x="3414" y="670"/>
                    </a:cubicBezTo>
                    <a:cubicBezTo>
                      <a:pt x="3407" y="667"/>
                      <a:pt x="3409" y="658"/>
                      <a:pt x="3414" y="658"/>
                    </a:cubicBezTo>
                    <a:cubicBezTo>
                      <a:pt x="3421" y="658"/>
                      <a:pt x="3418" y="653"/>
                      <a:pt x="3423" y="651"/>
                    </a:cubicBezTo>
                    <a:cubicBezTo>
                      <a:pt x="3425" y="651"/>
                      <a:pt x="3428" y="656"/>
                      <a:pt x="3435" y="651"/>
                    </a:cubicBezTo>
                    <a:cubicBezTo>
                      <a:pt x="3441" y="649"/>
                      <a:pt x="3435" y="656"/>
                      <a:pt x="3430" y="663"/>
                    </a:cubicBezTo>
                    <a:cubicBezTo>
                      <a:pt x="3428" y="670"/>
                      <a:pt x="3437" y="674"/>
                      <a:pt x="3439" y="677"/>
                    </a:cubicBezTo>
                    <a:cubicBezTo>
                      <a:pt x="3439" y="681"/>
                      <a:pt x="3453" y="681"/>
                      <a:pt x="3460" y="679"/>
                    </a:cubicBezTo>
                    <a:cubicBezTo>
                      <a:pt x="3467" y="674"/>
                      <a:pt x="3493" y="684"/>
                      <a:pt x="3493" y="688"/>
                    </a:cubicBezTo>
                    <a:cubicBezTo>
                      <a:pt x="3495" y="695"/>
                      <a:pt x="3500" y="702"/>
                      <a:pt x="3509" y="707"/>
                    </a:cubicBezTo>
                    <a:cubicBezTo>
                      <a:pt x="3518" y="711"/>
                      <a:pt x="3528" y="709"/>
                      <a:pt x="3530" y="714"/>
                    </a:cubicBezTo>
                    <a:cubicBezTo>
                      <a:pt x="3532" y="719"/>
                      <a:pt x="3535" y="721"/>
                      <a:pt x="3542" y="721"/>
                    </a:cubicBezTo>
                    <a:cubicBezTo>
                      <a:pt x="3546" y="719"/>
                      <a:pt x="3551" y="725"/>
                      <a:pt x="3553" y="721"/>
                    </a:cubicBezTo>
                    <a:cubicBezTo>
                      <a:pt x="3558" y="719"/>
                      <a:pt x="3560" y="723"/>
                      <a:pt x="3565" y="719"/>
                    </a:cubicBezTo>
                    <a:cubicBezTo>
                      <a:pt x="3572" y="714"/>
                      <a:pt x="3553" y="711"/>
                      <a:pt x="3556" y="707"/>
                    </a:cubicBezTo>
                    <a:cubicBezTo>
                      <a:pt x="3558" y="705"/>
                      <a:pt x="3562" y="711"/>
                      <a:pt x="3567" y="709"/>
                    </a:cubicBezTo>
                    <a:cubicBezTo>
                      <a:pt x="3572" y="709"/>
                      <a:pt x="3565" y="700"/>
                      <a:pt x="3569" y="700"/>
                    </a:cubicBezTo>
                    <a:cubicBezTo>
                      <a:pt x="3572" y="700"/>
                      <a:pt x="3569" y="679"/>
                      <a:pt x="3565" y="679"/>
                    </a:cubicBezTo>
                    <a:cubicBezTo>
                      <a:pt x="3562" y="677"/>
                      <a:pt x="3565" y="672"/>
                      <a:pt x="3572" y="677"/>
                    </a:cubicBezTo>
                    <a:cubicBezTo>
                      <a:pt x="3579" y="681"/>
                      <a:pt x="3590" y="681"/>
                      <a:pt x="3595" y="681"/>
                    </a:cubicBezTo>
                    <a:cubicBezTo>
                      <a:pt x="3602" y="681"/>
                      <a:pt x="3597" y="677"/>
                      <a:pt x="3590" y="674"/>
                    </a:cubicBezTo>
                    <a:cubicBezTo>
                      <a:pt x="3586" y="674"/>
                      <a:pt x="3593" y="670"/>
                      <a:pt x="3595" y="674"/>
                    </a:cubicBezTo>
                    <a:cubicBezTo>
                      <a:pt x="3600" y="677"/>
                      <a:pt x="3607" y="679"/>
                      <a:pt x="3607" y="674"/>
                    </a:cubicBezTo>
                    <a:cubicBezTo>
                      <a:pt x="3609" y="672"/>
                      <a:pt x="3611" y="663"/>
                      <a:pt x="3618" y="663"/>
                    </a:cubicBezTo>
                    <a:cubicBezTo>
                      <a:pt x="3625" y="663"/>
                      <a:pt x="3628" y="660"/>
                      <a:pt x="3621" y="658"/>
                    </a:cubicBezTo>
                    <a:close/>
                    <a:moveTo>
                      <a:pt x="1870" y="1071"/>
                    </a:moveTo>
                    <a:lnTo>
                      <a:pt x="1870" y="1071"/>
                    </a:lnTo>
                    <a:cubicBezTo>
                      <a:pt x="1853" y="1087"/>
                      <a:pt x="1816" y="1090"/>
                      <a:pt x="1816" y="1104"/>
                    </a:cubicBezTo>
                    <a:cubicBezTo>
                      <a:pt x="1816" y="1118"/>
                      <a:pt x="1772" y="1124"/>
                      <a:pt x="1770" y="1118"/>
                    </a:cubicBezTo>
                    <a:cubicBezTo>
                      <a:pt x="1765" y="1113"/>
                      <a:pt x="1802" y="1110"/>
                      <a:pt x="1809" y="1092"/>
                    </a:cubicBezTo>
                    <a:cubicBezTo>
                      <a:pt x="1818" y="1073"/>
                      <a:pt x="1851" y="1064"/>
                      <a:pt x="1867" y="1038"/>
                    </a:cubicBezTo>
                    <a:cubicBezTo>
                      <a:pt x="1876" y="1019"/>
                      <a:pt x="1886" y="994"/>
                      <a:pt x="1893" y="994"/>
                    </a:cubicBezTo>
                    <a:cubicBezTo>
                      <a:pt x="1900" y="996"/>
                      <a:pt x="1888" y="1054"/>
                      <a:pt x="1870" y="1071"/>
                    </a:cubicBezTo>
                    <a:close/>
                    <a:moveTo>
                      <a:pt x="1949" y="331"/>
                    </a:moveTo>
                    <a:lnTo>
                      <a:pt x="1949" y="331"/>
                    </a:lnTo>
                    <a:cubicBezTo>
                      <a:pt x="1946" y="336"/>
                      <a:pt x="1935" y="336"/>
                      <a:pt x="1937" y="341"/>
                    </a:cubicBezTo>
                    <a:cubicBezTo>
                      <a:pt x="1944" y="350"/>
                      <a:pt x="1974" y="345"/>
                      <a:pt x="1977" y="334"/>
                    </a:cubicBezTo>
                    <a:cubicBezTo>
                      <a:pt x="1977" y="324"/>
                      <a:pt x="1953" y="327"/>
                      <a:pt x="1949" y="331"/>
                    </a:cubicBezTo>
                    <a:close/>
                    <a:moveTo>
                      <a:pt x="639" y="42"/>
                    </a:moveTo>
                    <a:lnTo>
                      <a:pt x="639" y="42"/>
                    </a:lnTo>
                    <a:cubicBezTo>
                      <a:pt x="649" y="47"/>
                      <a:pt x="616" y="44"/>
                      <a:pt x="611" y="51"/>
                    </a:cubicBezTo>
                    <a:cubicBezTo>
                      <a:pt x="607" y="58"/>
                      <a:pt x="588" y="56"/>
                      <a:pt x="591" y="63"/>
                    </a:cubicBezTo>
                    <a:cubicBezTo>
                      <a:pt x="595" y="70"/>
                      <a:pt x="626" y="72"/>
                      <a:pt x="626" y="65"/>
                    </a:cubicBezTo>
                    <a:cubicBezTo>
                      <a:pt x="626" y="58"/>
                      <a:pt x="642" y="65"/>
                      <a:pt x="644" y="58"/>
                    </a:cubicBezTo>
                    <a:cubicBezTo>
                      <a:pt x="644" y="54"/>
                      <a:pt x="651" y="47"/>
                      <a:pt x="667" y="44"/>
                    </a:cubicBezTo>
                    <a:cubicBezTo>
                      <a:pt x="686" y="44"/>
                      <a:pt x="686" y="37"/>
                      <a:pt x="670" y="30"/>
                    </a:cubicBezTo>
                    <a:cubicBezTo>
                      <a:pt x="653" y="23"/>
                      <a:pt x="630" y="35"/>
                      <a:pt x="639" y="42"/>
                    </a:cubicBezTo>
                    <a:close/>
                    <a:moveTo>
                      <a:pt x="807" y="19"/>
                    </a:moveTo>
                    <a:lnTo>
                      <a:pt x="807" y="19"/>
                    </a:lnTo>
                    <a:cubicBezTo>
                      <a:pt x="821" y="19"/>
                      <a:pt x="816" y="9"/>
                      <a:pt x="828" y="12"/>
                    </a:cubicBezTo>
                    <a:cubicBezTo>
                      <a:pt x="837" y="12"/>
                      <a:pt x="851" y="12"/>
                      <a:pt x="846" y="5"/>
                    </a:cubicBezTo>
                    <a:cubicBezTo>
                      <a:pt x="839" y="0"/>
                      <a:pt x="804" y="2"/>
                      <a:pt x="807" y="7"/>
                    </a:cubicBezTo>
                    <a:cubicBezTo>
                      <a:pt x="811" y="12"/>
                      <a:pt x="779" y="9"/>
                      <a:pt x="779" y="12"/>
                    </a:cubicBezTo>
                    <a:cubicBezTo>
                      <a:pt x="779" y="16"/>
                      <a:pt x="790" y="19"/>
                      <a:pt x="807" y="19"/>
                    </a:cubicBezTo>
                    <a:close/>
                    <a:moveTo>
                      <a:pt x="809" y="54"/>
                    </a:moveTo>
                    <a:lnTo>
                      <a:pt x="809" y="54"/>
                    </a:lnTo>
                    <a:cubicBezTo>
                      <a:pt x="811" y="58"/>
                      <a:pt x="807" y="58"/>
                      <a:pt x="793" y="58"/>
                    </a:cubicBezTo>
                    <a:cubicBezTo>
                      <a:pt x="781" y="58"/>
                      <a:pt x="774" y="65"/>
                      <a:pt x="781" y="72"/>
                    </a:cubicBezTo>
                    <a:cubicBezTo>
                      <a:pt x="788" y="77"/>
                      <a:pt x="823" y="75"/>
                      <a:pt x="828" y="68"/>
                    </a:cubicBezTo>
                    <a:cubicBezTo>
                      <a:pt x="832" y="61"/>
                      <a:pt x="849" y="68"/>
                      <a:pt x="851" y="58"/>
                    </a:cubicBezTo>
                    <a:cubicBezTo>
                      <a:pt x="853" y="51"/>
                      <a:pt x="807" y="49"/>
                      <a:pt x="809" y="54"/>
                    </a:cubicBezTo>
                    <a:close/>
                    <a:moveTo>
                      <a:pt x="916" y="42"/>
                    </a:moveTo>
                    <a:lnTo>
                      <a:pt x="916" y="42"/>
                    </a:lnTo>
                    <a:cubicBezTo>
                      <a:pt x="921" y="35"/>
                      <a:pt x="909" y="35"/>
                      <a:pt x="907" y="30"/>
                    </a:cubicBezTo>
                    <a:cubicBezTo>
                      <a:pt x="907" y="26"/>
                      <a:pt x="872" y="23"/>
                      <a:pt x="872" y="30"/>
                    </a:cubicBezTo>
                    <a:cubicBezTo>
                      <a:pt x="874" y="35"/>
                      <a:pt x="849" y="42"/>
                      <a:pt x="856" y="49"/>
                    </a:cubicBezTo>
                    <a:cubicBezTo>
                      <a:pt x="872" y="61"/>
                      <a:pt x="911" y="47"/>
                      <a:pt x="916" y="42"/>
                    </a:cubicBezTo>
                    <a:close/>
                    <a:moveTo>
                      <a:pt x="723" y="380"/>
                    </a:moveTo>
                    <a:lnTo>
                      <a:pt x="723" y="380"/>
                    </a:lnTo>
                    <a:cubicBezTo>
                      <a:pt x="723" y="387"/>
                      <a:pt x="721" y="392"/>
                      <a:pt x="709" y="392"/>
                    </a:cubicBezTo>
                    <a:cubicBezTo>
                      <a:pt x="698" y="392"/>
                      <a:pt x="714" y="399"/>
                      <a:pt x="716" y="406"/>
                    </a:cubicBezTo>
                    <a:cubicBezTo>
                      <a:pt x="716" y="413"/>
                      <a:pt x="705" y="408"/>
                      <a:pt x="702" y="420"/>
                    </a:cubicBezTo>
                    <a:cubicBezTo>
                      <a:pt x="702" y="429"/>
                      <a:pt x="679" y="420"/>
                      <a:pt x="677" y="432"/>
                    </a:cubicBezTo>
                    <a:cubicBezTo>
                      <a:pt x="674" y="446"/>
                      <a:pt x="688" y="446"/>
                      <a:pt x="698" y="446"/>
                    </a:cubicBezTo>
                    <a:cubicBezTo>
                      <a:pt x="707" y="446"/>
                      <a:pt x="693" y="455"/>
                      <a:pt x="702" y="462"/>
                    </a:cubicBezTo>
                    <a:cubicBezTo>
                      <a:pt x="709" y="467"/>
                      <a:pt x="714" y="464"/>
                      <a:pt x="709" y="455"/>
                    </a:cubicBezTo>
                    <a:cubicBezTo>
                      <a:pt x="705" y="443"/>
                      <a:pt x="737" y="457"/>
                      <a:pt x="728" y="467"/>
                    </a:cubicBezTo>
                    <a:cubicBezTo>
                      <a:pt x="716" y="474"/>
                      <a:pt x="742" y="481"/>
                      <a:pt x="753" y="481"/>
                    </a:cubicBezTo>
                    <a:cubicBezTo>
                      <a:pt x="765" y="483"/>
                      <a:pt x="807" y="492"/>
                      <a:pt x="809" y="481"/>
                    </a:cubicBezTo>
                    <a:cubicBezTo>
                      <a:pt x="809" y="476"/>
                      <a:pt x="793" y="469"/>
                      <a:pt x="779" y="455"/>
                    </a:cubicBezTo>
                    <a:cubicBezTo>
                      <a:pt x="767" y="441"/>
                      <a:pt x="758" y="420"/>
                      <a:pt x="772" y="408"/>
                    </a:cubicBezTo>
                    <a:cubicBezTo>
                      <a:pt x="788" y="399"/>
                      <a:pt x="774" y="396"/>
                      <a:pt x="790" y="385"/>
                    </a:cubicBezTo>
                    <a:cubicBezTo>
                      <a:pt x="804" y="373"/>
                      <a:pt x="795" y="364"/>
                      <a:pt x="809" y="364"/>
                    </a:cubicBezTo>
                    <a:cubicBezTo>
                      <a:pt x="821" y="362"/>
                      <a:pt x="807" y="350"/>
                      <a:pt x="818" y="348"/>
                    </a:cubicBezTo>
                    <a:cubicBezTo>
                      <a:pt x="832" y="345"/>
                      <a:pt x="835" y="334"/>
                      <a:pt x="832" y="327"/>
                    </a:cubicBezTo>
                    <a:cubicBezTo>
                      <a:pt x="830" y="322"/>
                      <a:pt x="846" y="329"/>
                      <a:pt x="853" y="320"/>
                    </a:cubicBezTo>
                    <a:cubicBezTo>
                      <a:pt x="860" y="313"/>
                      <a:pt x="877" y="317"/>
                      <a:pt x="881" y="308"/>
                    </a:cubicBezTo>
                    <a:cubicBezTo>
                      <a:pt x="886" y="296"/>
                      <a:pt x="958" y="273"/>
                      <a:pt x="1000" y="264"/>
                    </a:cubicBezTo>
                    <a:cubicBezTo>
                      <a:pt x="1039" y="254"/>
                      <a:pt x="1067" y="236"/>
                      <a:pt x="1053" y="224"/>
                    </a:cubicBezTo>
                    <a:cubicBezTo>
                      <a:pt x="1039" y="215"/>
                      <a:pt x="997" y="229"/>
                      <a:pt x="988" y="238"/>
                    </a:cubicBezTo>
                    <a:cubicBezTo>
                      <a:pt x="979" y="245"/>
                      <a:pt x="965" y="240"/>
                      <a:pt x="953" y="245"/>
                    </a:cubicBezTo>
                    <a:cubicBezTo>
                      <a:pt x="944" y="252"/>
                      <a:pt x="923" y="257"/>
                      <a:pt x="911" y="250"/>
                    </a:cubicBezTo>
                    <a:cubicBezTo>
                      <a:pt x="902" y="243"/>
                      <a:pt x="888" y="257"/>
                      <a:pt x="881" y="257"/>
                    </a:cubicBezTo>
                    <a:cubicBezTo>
                      <a:pt x="872" y="257"/>
                      <a:pt x="863" y="266"/>
                      <a:pt x="853" y="264"/>
                    </a:cubicBezTo>
                    <a:cubicBezTo>
                      <a:pt x="846" y="264"/>
                      <a:pt x="828" y="271"/>
                      <a:pt x="825" y="278"/>
                    </a:cubicBezTo>
                    <a:cubicBezTo>
                      <a:pt x="825" y="282"/>
                      <a:pt x="809" y="280"/>
                      <a:pt x="809" y="287"/>
                    </a:cubicBezTo>
                    <a:cubicBezTo>
                      <a:pt x="809" y="294"/>
                      <a:pt x="797" y="299"/>
                      <a:pt x="793" y="294"/>
                    </a:cubicBezTo>
                    <a:cubicBezTo>
                      <a:pt x="786" y="287"/>
                      <a:pt x="779" y="299"/>
                      <a:pt x="786" y="308"/>
                    </a:cubicBezTo>
                    <a:cubicBezTo>
                      <a:pt x="795" y="315"/>
                      <a:pt x="770" y="317"/>
                      <a:pt x="774" y="322"/>
                    </a:cubicBezTo>
                    <a:cubicBezTo>
                      <a:pt x="779" y="327"/>
                      <a:pt x="765" y="329"/>
                      <a:pt x="770" y="336"/>
                    </a:cubicBezTo>
                    <a:cubicBezTo>
                      <a:pt x="772" y="341"/>
                      <a:pt x="760" y="343"/>
                      <a:pt x="751" y="345"/>
                    </a:cubicBezTo>
                    <a:cubicBezTo>
                      <a:pt x="742" y="345"/>
                      <a:pt x="737" y="359"/>
                      <a:pt x="749" y="359"/>
                    </a:cubicBezTo>
                    <a:cubicBezTo>
                      <a:pt x="760" y="359"/>
                      <a:pt x="742" y="362"/>
                      <a:pt x="742" y="371"/>
                    </a:cubicBezTo>
                    <a:cubicBezTo>
                      <a:pt x="744" y="380"/>
                      <a:pt x="723" y="376"/>
                      <a:pt x="723" y="380"/>
                    </a:cubicBezTo>
                    <a:close/>
                    <a:moveTo>
                      <a:pt x="728" y="61"/>
                    </a:moveTo>
                    <a:lnTo>
                      <a:pt x="728" y="61"/>
                    </a:lnTo>
                    <a:cubicBezTo>
                      <a:pt x="728" y="51"/>
                      <a:pt x="695" y="63"/>
                      <a:pt x="702" y="65"/>
                    </a:cubicBezTo>
                    <a:cubicBezTo>
                      <a:pt x="707" y="68"/>
                      <a:pt x="728" y="72"/>
                      <a:pt x="728" y="61"/>
                    </a:cubicBezTo>
                    <a:close/>
                    <a:moveTo>
                      <a:pt x="816" y="30"/>
                    </a:moveTo>
                    <a:lnTo>
                      <a:pt x="816" y="30"/>
                    </a:lnTo>
                    <a:cubicBezTo>
                      <a:pt x="818" y="19"/>
                      <a:pt x="797" y="28"/>
                      <a:pt x="781" y="21"/>
                    </a:cubicBezTo>
                    <a:cubicBezTo>
                      <a:pt x="765" y="14"/>
                      <a:pt x="756" y="16"/>
                      <a:pt x="765" y="26"/>
                    </a:cubicBezTo>
                    <a:cubicBezTo>
                      <a:pt x="770" y="30"/>
                      <a:pt x="737" y="33"/>
                      <a:pt x="744" y="37"/>
                    </a:cubicBezTo>
                    <a:cubicBezTo>
                      <a:pt x="756" y="51"/>
                      <a:pt x="816" y="44"/>
                      <a:pt x="816" y="3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599" name="Freeform 530">
                <a:extLst>
                  <a:ext uri="{FF2B5EF4-FFF2-40B4-BE49-F238E27FC236}">
                    <a16:creationId xmlns:a16="http://schemas.microsoft.com/office/drawing/2014/main" id="{680F37DD-3F54-C30E-B93A-3020ED58DF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9" y="957"/>
                <a:ext cx="2180" cy="840"/>
              </a:xfrm>
              <a:custGeom>
                <a:avLst/>
                <a:gdLst>
                  <a:gd name="T0" fmla="*/ 1532 w 3628"/>
                  <a:gd name="T1" fmla="*/ 21 h 1395"/>
                  <a:gd name="T2" fmla="*/ 1663 w 3628"/>
                  <a:gd name="T3" fmla="*/ 135 h 1395"/>
                  <a:gd name="T4" fmla="*/ 1267 w 3628"/>
                  <a:gd name="T5" fmla="*/ 399 h 1395"/>
                  <a:gd name="T6" fmla="*/ 1549 w 3628"/>
                  <a:gd name="T7" fmla="*/ 68 h 1395"/>
                  <a:gd name="T8" fmla="*/ 2488 w 3628"/>
                  <a:gd name="T9" fmla="*/ 303 h 1395"/>
                  <a:gd name="T10" fmla="*/ 2569 w 3628"/>
                  <a:gd name="T11" fmla="*/ 343 h 1395"/>
                  <a:gd name="T12" fmla="*/ 1679 w 3628"/>
                  <a:gd name="T13" fmla="*/ 173 h 1395"/>
                  <a:gd name="T14" fmla="*/ 614 w 3628"/>
                  <a:gd name="T15" fmla="*/ 551 h 1395"/>
                  <a:gd name="T16" fmla="*/ 2618 w 3628"/>
                  <a:gd name="T17" fmla="*/ 1271 h 1395"/>
                  <a:gd name="T18" fmla="*/ 3516 w 3628"/>
                  <a:gd name="T19" fmla="*/ 639 h 1395"/>
                  <a:gd name="T20" fmla="*/ 3163 w 3628"/>
                  <a:gd name="T21" fmla="*/ 530 h 1395"/>
                  <a:gd name="T22" fmla="*/ 2769 w 3628"/>
                  <a:gd name="T23" fmla="*/ 457 h 1395"/>
                  <a:gd name="T24" fmla="*/ 2525 w 3628"/>
                  <a:gd name="T25" fmla="*/ 427 h 1395"/>
                  <a:gd name="T26" fmla="*/ 2314 w 3628"/>
                  <a:gd name="T27" fmla="*/ 450 h 1395"/>
                  <a:gd name="T28" fmla="*/ 2177 w 3628"/>
                  <a:gd name="T29" fmla="*/ 392 h 1395"/>
                  <a:gd name="T30" fmla="*/ 1879 w 3628"/>
                  <a:gd name="T31" fmla="*/ 373 h 1395"/>
                  <a:gd name="T32" fmla="*/ 1963 w 3628"/>
                  <a:gd name="T33" fmla="*/ 254 h 1395"/>
                  <a:gd name="T34" fmla="*/ 1744 w 3628"/>
                  <a:gd name="T35" fmla="*/ 191 h 1395"/>
                  <a:gd name="T36" fmla="*/ 1567 w 3628"/>
                  <a:gd name="T37" fmla="*/ 271 h 1395"/>
                  <a:gd name="T38" fmla="*/ 1437 w 3628"/>
                  <a:gd name="T39" fmla="*/ 357 h 1395"/>
                  <a:gd name="T40" fmla="*/ 1237 w 3628"/>
                  <a:gd name="T41" fmla="*/ 432 h 1395"/>
                  <a:gd name="T42" fmla="*/ 1160 w 3628"/>
                  <a:gd name="T43" fmla="*/ 544 h 1395"/>
                  <a:gd name="T44" fmla="*/ 1132 w 3628"/>
                  <a:gd name="T45" fmla="*/ 644 h 1395"/>
                  <a:gd name="T46" fmla="*/ 1156 w 3628"/>
                  <a:gd name="T47" fmla="*/ 565 h 1395"/>
                  <a:gd name="T48" fmla="*/ 1018 w 3628"/>
                  <a:gd name="T49" fmla="*/ 506 h 1395"/>
                  <a:gd name="T50" fmla="*/ 884 w 3628"/>
                  <a:gd name="T51" fmla="*/ 546 h 1395"/>
                  <a:gd name="T52" fmla="*/ 646 w 3628"/>
                  <a:gd name="T53" fmla="*/ 579 h 1395"/>
                  <a:gd name="T54" fmla="*/ 528 w 3628"/>
                  <a:gd name="T55" fmla="*/ 632 h 1395"/>
                  <a:gd name="T56" fmla="*/ 386 w 3628"/>
                  <a:gd name="T57" fmla="*/ 725 h 1395"/>
                  <a:gd name="T58" fmla="*/ 458 w 3628"/>
                  <a:gd name="T59" fmla="*/ 623 h 1395"/>
                  <a:gd name="T60" fmla="*/ 230 w 3628"/>
                  <a:gd name="T61" fmla="*/ 520 h 1395"/>
                  <a:gd name="T62" fmla="*/ 230 w 3628"/>
                  <a:gd name="T63" fmla="*/ 719 h 1395"/>
                  <a:gd name="T64" fmla="*/ 170 w 3628"/>
                  <a:gd name="T65" fmla="*/ 919 h 1395"/>
                  <a:gd name="T66" fmla="*/ 246 w 3628"/>
                  <a:gd name="T67" fmla="*/ 1064 h 1395"/>
                  <a:gd name="T68" fmla="*/ 419 w 3628"/>
                  <a:gd name="T69" fmla="*/ 1167 h 1395"/>
                  <a:gd name="T70" fmla="*/ 379 w 3628"/>
                  <a:gd name="T71" fmla="*/ 1302 h 1395"/>
                  <a:gd name="T72" fmla="*/ 579 w 3628"/>
                  <a:gd name="T73" fmla="*/ 1314 h 1395"/>
                  <a:gd name="T74" fmla="*/ 619 w 3628"/>
                  <a:gd name="T75" fmla="*/ 1150 h 1395"/>
                  <a:gd name="T76" fmla="*/ 858 w 3628"/>
                  <a:gd name="T77" fmla="*/ 1145 h 1395"/>
                  <a:gd name="T78" fmla="*/ 1014 w 3628"/>
                  <a:gd name="T79" fmla="*/ 1022 h 1395"/>
                  <a:gd name="T80" fmla="*/ 1223 w 3628"/>
                  <a:gd name="T81" fmla="*/ 1038 h 1395"/>
                  <a:gd name="T82" fmla="*/ 1465 w 3628"/>
                  <a:gd name="T83" fmla="*/ 1176 h 1395"/>
                  <a:gd name="T84" fmla="*/ 1667 w 3628"/>
                  <a:gd name="T85" fmla="*/ 1101 h 1395"/>
                  <a:gd name="T86" fmla="*/ 1949 w 3628"/>
                  <a:gd name="T87" fmla="*/ 1176 h 1395"/>
                  <a:gd name="T88" fmla="*/ 2204 w 3628"/>
                  <a:gd name="T89" fmla="*/ 1066 h 1395"/>
                  <a:gd name="T90" fmla="*/ 2414 w 3628"/>
                  <a:gd name="T91" fmla="*/ 1262 h 1395"/>
                  <a:gd name="T92" fmla="*/ 2560 w 3628"/>
                  <a:gd name="T93" fmla="*/ 1127 h 1395"/>
                  <a:gd name="T94" fmla="*/ 2451 w 3628"/>
                  <a:gd name="T95" fmla="*/ 1029 h 1395"/>
                  <a:gd name="T96" fmla="*/ 2797 w 3628"/>
                  <a:gd name="T97" fmla="*/ 887 h 1395"/>
                  <a:gd name="T98" fmla="*/ 2981 w 3628"/>
                  <a:gd name="T99" fmla="*/ 830 h 1395"/>
                  <a:gd name="T100" fmla="*/ 2900 w 3628"/>
                  <a:gd name="T101" fmla="*/ 959 h 1395"/>
                  <a:gd name="T102" fmla="*/ 3032 w 3628"/>
                  <a:gd name="T103" fmla="*/ 968 h 1395"/>
                  <a:gd name="T104" fmla="*/ 3249 w 3628"/>
                  <a:gd name="T105" fmla="*/ 826 h 1395"/>
                  <a:gd name="T106" fmla="*/ 3411 w 3628"/>
                  <a:gd name="T107" fmla="*/ 693 h 1395"/>
                  <a:gd name="T108" fmla="*/ 3567 w 3628"/>
                  <a:gd name="T109" fmla="*/ 709 h 1395"/>
                  <a:gd name="T110" fmla="*/ 1867 w 3628"/>
                  <a:gd name="T111" fmla="*/ 1038 h 1395"/>
                  <a:gd name="T112" fmla="*/ 667 w 3628"/>
                  <a:gd name="T113" fmla="*/ 44 h 1395"/>
                  <a:gd name="T114" fmla="*/ 828 w 3628"/>
                  <a:gd name="T115" fmla="*/ 68 h 1395"/>
                  <a:gd name="T116" fmla="*/ 677 w 3628"/>
                  <a:gd name="T117" fmla="*/ 432 h 1395"/>
                  <a:gd name="T118" fmla="*/ 1053 w 3628"/>
                  <a:gd name="T119" fmla="*/ 224 h 1395"/>
                  <a:gd name="T120" fmla="*/ 723 w 3628"/>
                  <a:gd name="T121" fmla="*/ 380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28" h="1395">
                    <a:moveTo>
                      <a:pt x="53" y="1008"/>
                    </a:moveTo>
                    <a:lnTo>
                      <a:pt x="53" y="1008"/>
                    </a:lnTo>
                    <a:cubicBezTo>
                      <a:pt x="51" y="1010"/>
                      <a:pt x="44" y="1008"/>
                      <a:pt x="42" y="1003"/>
                    </a:cubicBezTo>
                    <a:cubicBezTo>
                      <a:pt x="39" y="1001"/>
                      <a:pt x="35" y="1003"/>
                      <a:pt x="28" y="1003"/>
                    </a:cubicBezTo>
                    <a:cubicBezTo>
                      <a:pt x="30" y="1003"/>
                      <a:pt x="30" y="1006"/>
                      <a:pt x="32" y="1006"/>
                    </a:cubicBezTo>
                    <a:cubicBezTo>
                      <a:pt x="35" y="1010"/>
                      <a:pt x="21" y="1013"/>
                      <a:pt x="25" y="1017"/>
                    </a:cubicBezTo>
                    <a:cubicBezTo>
                      <a:pt x="30" y="1024"/>
                      <a:pt x="14" y="1024"/>
                      <a:pt x="14" y="1017"/>
                    </a:cubicBezTo>
                    <a:cubicBezTo>
                      <a:pt x="14" y="1010"/>
                      <a:pt x="0" y="1015"/>
                      <a:pt x="0" y="1019"/>
                    </a:cubicBezTo>
                    <a:lnTo>
                      <a:pt x="0" y="1024"/>
                    </a:lnTo>
                    <a:cubicBezTo>
                      <a:pt x="2" y="1024"/>
                      <a:pt x="9" y="1026"/>
                      <a:pt x="9" y="1026"/>
                    </a:cubicBezTo>
                    <a:cubicBezTo>
                      <a:pt x="14" y="1029"/>
                      <a:pt x="51" y="1033"/>
                      <a:pt x="65" y="1029"/>
                    </a:cubicBezTo>
                    <a:lnTo>
                      <a:pt x="65" y="1015"/>
                    </a:lnTo>
                    <a:cubicBezTo>
                      <a:pt x="65" y="1013"/>
                      <a:pt x="58" y="1008"/>
                      <a:pt x="53" y="1008"/>
                    </a:cubicBezTo>
                    <a:lnTo>
                      <a:pt x="53" y="1008"/>
                    </a:lnTo>
                    <a:close/>
                    <a:moveTo>
                      <a:pt x="1532" y="21"/>
                    </a:moveTo>
                    <a:lnTo>
                      <a:pt x="1532" y="21"/>
                    </a:lnTo>
                    <a:cubicBezTo>
                      <a:pt x="1535" y="12"/>
                      <a:pt x="1493" y="16"/>
                      <a:pt x="1505" y="26"/>
                    </a:cubicBezTo>
                    <a:cubicBezTo>
                      <a:pt x="1507" y="28"/>
                      <a:pt x="1530" y="30"/>
                      <a:pt x="1532" y="21"/>
                    </a:cubicBezTo>
                    <a:lnTo>
                      <a:pt x="1532" y="21"/>
                    </a:lnTo>
                    <a:close/>
                    <a:moveTo>
                      <a:pt x="963" y="37"/>
                    </a:moveTo>
                    <a:lnTo>
                      <a:pt x="963" y="37"/>
                    </a:lnTo>
                    <a:cubicBezTo>
                      <a:pt x="986" y="35"/>
                      <a:pt x="986" y="23"/>
                      <a:pt x="974" y="21"/>
                    </a:cubicBezTo>
                    <a:cubicBezTo>
                      <a:pt x="960" y="19"/>
                      <a:pt x="958" y="28"/>
                      <a:pt x="953" y="28"/>
                    </a:cubicBezTo>
                    <a:cubicBezTo>
                      <a:pt x="946" y="26"/>
                      <a:pt x="923" y="30"/>
                      <a:pt x="928" y="37"/>
                    </a:cubicBezTo>
                    <a:cubicBezTo>
                      <a:pt x="932" y="42"/>
                      <a:pt x="951" y="40"/>
                      <a:pt x="963" y="37"/>
                    </a:cubicBezTo>
                    <a:lnTo>
                      <a:pt x="963" y="37"/>
                    </a:lnTo>
                    <a:close/>
                    <a:moveTo>
                      <a:pt x="1581" y="84"/>
                    </a:moveTo>
                    <a:lnTo>
                      <a:pt x="1581" y="84"/>
                    </a:lnTo>
                    <a:cubicBezTo>
                      <a:pt x="1581" y="91"/>
                      <a:pt x="1560" y="98"/>
                      <a:pt x="1567" y="103"/>
                    </a:cubicBezTo>
                    <a:cubicBezTo>
                      <a:pt x="1572" y="107"/>
                      <a:pt x="1577" y="107"/>
                      <a:pt x="1584" y="107"/>
                    </a:cubicBezTo>
                    <a:cubicBezTo>
                      <a:pt x="1588" y="110"/>
                      <a:pt x="1593" y="124"/>
                      <a:pt x="1602" y="121"/>
                    </a:cubicBezTo>
                    <a:cubicBezTo>
                      <a:pt x="1614" y="119"/>
                      <a:pt x="1646" y="135"/>
                      <a:pt x="1663" y="135"/>
                    </a:cubicBezTo>
                    <a:cubicBezTo>
                      <a:pt x="1681" y="135"/>
                      <a:pt x="1683" y="119"/>
                      <a:pt x="1679" y="119"/>
                    </a:cubicBezTo>
                    <a:cubicBezTo>
                      <a:pt x="1672" y="119"/>
                      <a:pt x="1676" y="110"/>
                      <a:pt x="1688" y="96"/>
                    </a:cubicBezTo>
                    <a:cubicBezTo>
                      <a:pt x="1697" y="82"/>
                      <a:pt x="1656" y="70"/>
                      <a:pt x="1656" y="82"/>
                    </a:cubicBezTo>
                    <a:cubicBezTo>
                      <a:pt x="1656" y="93"/>
                      <a:pt x="1644" y="79"/>
                      <a:pt x="1639" y="72"/>
                    </a:cubicBezTo>
                    <a:cubicBezTo>
                      <a:pt x="1637" y="65"/>
                      <a:pt x="1581" y="77"/>
                      <a:pt x="1581" y="84"/>
                    </a:cubicBezTo>
                    <a:lnTo>
                      <a:pt x="1581" y="84"/>
                    </a:lnTo>
                    <a:close/>
                    <a:moveTo>
                      <a:pt x="1084" y="390"/>
                    </a:moveTo>
                    <a:lnTo>
                      <a:pt x="1084" y="390"/>
                    </a:lnTo>
                    <a:cubicBezTo>
                      <a:pt x="1093" y="390"/>
                      <a:pt x="1114" y="385"/>
                      <a:pt x="1116" y="380"/>
                    </a:cubicBezTo>
                    <a:cubicBezTo>
                      <a:pt x="1118" y="376"/>
                      <a:pt x="1107" y="371"/>
                      <a:pt x="1093" y="371"/>
                    </a:cubicBezTo>
                    <a:cubicBezTo>
                      <a:pt x="1079" y="371"/>
                      <a:pt x="1077" y="387"/>
                      <a:pt x="1084" y="390"/>
                    </a:cubicBezTo>
                    <a:lnTo>
                      <a:pt x="1084" y="390"/>
                    </a:lnTo>
                    <a:close/>
                    <a:moveTo>
                      <a:pt x="1267" y="399"/>
                    </a:moveTo>
                    <a:lnTo>
                      <a:pt x="1267" y="399"/>
                    </a:lnTo>
                    <a:cubicBezTo>
                      <a:pt x="1277" y="404"/>
                      <a:pt x="1286" y="401"/>
                      <a:pt x="1284" y="392"/>
                    </a:cubicBezTo>
                    <a:cubicBezTo>
                      <a:pt x="1281" y="380"/>
                      <a:pt x="1260" y="394"/>
                      <a:pt x="1267" y="399"/>
                    </a:cubicBezTo>
                    <a:lnTo>
                      <a:pt x="1267" y="399"/>
                    </a:lnTo>
                    <a:close/>
                    <a:moveTo>
                      <a:pt x="1549" y="68"/>
                    </a:moveTo>
                    <a:lnTo>
                      <a:pt x="1549" y="68"/>
                    </a:lnTo>
                    <a:cubicBezTo>
                      <a:pt x="1560" y="72"/>
                      <a:pt x="1556" y="75"/>
                      <a:pt x="1544" y="75"/>
                    </a:cubicBezTo>
                    <a:cubicBezTo>
                      <a:pt x="1530" y="75"/>
                      <a:pt x="1518" y="79"/>
                      <a:pt x="1528" y="82"/>
                    </a:cubicBezTo>
                    <a:cubicBezTo>
                      <a:pt x="1535" y="84"/>
                      <a:pt x="1532" y="91"/>
                      <a:pt x="1546" y="96"/>
                    </a:cubicBezTo>
                    <a:cubicBezTo>
                      <a:pt x="1560" y="98"/>
                      <a:pt x="1572" y="89"/>
                      <a:pt x="1572" y="79"/>
                    </a:cubicBezTo>
                    <a:cubicBezTo>
                      <a:pt x="1570" y="72"/>
                      <a:pt x="1618" y="65"/>
                      <a:pt x="1630" y="63"/>
                    </a:cubicBezTo>
                    <a:cubicBezTo>
                      <a:pt x="1642" y="58"/>
                      <a:pt x="1623" y="47"/>
                      <a:pt x="1635" y="44"/>
                    </a:cubicBezTo>
                    <a:cubicBezTo>
                      <a:pt x="1649" y="44"/>
                      <a:pt x="1644" y="37"/>
                      <a:pt x="1628" y="35"/>
                    </a:cubicBezTo>
                    <a:cubicBezTo>
                      <a:pt x="1609" y="33"/>
                      <a:pt x="1616" y="19"/>
                      <a:pt x="1611" y="12"/>
                    </a:cubicBezTo>
                    <a:cubicBezTo>
                      <a:pt x="1607" y="7"/>
                      <a:pt x="1602" y="19"/>
                      <a:pt x="1581" y="23"/>
                    </a:cubicBezTo>
                    <a:cubicBezTo>
                      <a:pt x="1558" y="28"/>
                      <a:pt x="1549" y="33"/>
                      <a:pt x="1556" y="37"/>
                    </a:cubicBezTo>
                    <a:cubicBezTo>
                      <a:pt x="1565" y="42"/>
                      <a:pt x="1556" y="54"/>
                      <a:pt x="1546" y="51"/>
                    </a:cubicBezTo>
                    <a:cubicBezTo>
                      <a:pt x="1537" y="51"/>
                      <a:pt x="1537" y="61"/>
                      <a:pt x="1549" y="68"/>
                    </a:cubicBezTo>
                    <a:lnTo>
                      <a:pt x="1549" y="68"/>
                    </a:lnTo>
                    <a:close/>
                    <a:moveTo>
                      <a:pt x="2488" y="303"/>
                    </a:moveTo>
                    <a:lnTo>
                      <a:pt x="2488" y="303"/>
                    </a:lnTo>
                    <a:cubicBezTo>
                      <a:pt x="2497" y="308"/>
                      <a:pt x="2500" y="313"/>
                      <a:pt x="2504" y="317"/>
                    </a:cubicBezTo>
                    <a:cubicBezTo>
                      <a:pt x="2511" y="322"/>
                      <a:pt x="2530" y="315"/>
                      <a:pt x="2537" y="313"/>
                    </a:cubicBezTo>
                    <a:cubicBezTo>
                      <a:pt x="2544" y="310"/>
                      <a:pt x="2544" y="324"/>
                      <a:pt x="2558" y="315"/>
                    </a:cubicBezTo>
                    <a:cubicBezTo>
                      <a:pt x="2569" y="308"/>
                      <a:pt x="2581" y="313"/>
                      <a:pt x="2595" y="313"/>
                    </a:cubicBezTo>
                    <a:cubicBezTo>
                      <a:pt x="2609" y="313"/>
                      <a:pt x="2593" y="294"/>
                      <a:pt x="2593" y="287"/>
                    </a:cubicBezTo>
                    <a:cubicBezTo>
                      <a:pt x="2593" y="280"/>
                      <a:pt x="2609" y="285"/>
                      <a:pt x="2604" y="292"/>
                    </a:cubicBezTo>
                    <a:cubicBezTo>
                      <a:pt x="2600" y="296"/>
                      <a:pt x="2611" y="313"/>
                      <a:pt x="2632" y="310"/>
                    </a:cubicBezTo>
                    <a:cubicBezTo>
                      <a:pt x="2651" y="310"/>
                      <a:pt x="2637" y="296"/>
                      <a:pt x="2646" y="292"/>
                    </a:cubicBezTo>
                    <a:cubicBezTo>
                      <a:pt x="2658" y="287"/>
                      <a:pt x="2656" y="282"/>
                      <a:pt x="2642" y="273"/>
                    </a:cubicBezTo>
                    <a:cubicBezTo>
                      <a:pt x="2628" y="266"/>
                      <a:pt x="2607" y="271"/>
                      <a:pt x="2595" y="266"/>
                    </a:cubicBezTo>
                    <a:cubicBezTo>
                      <a:pt x="2581" y="259"/>
                      <a:pt x="2565" y="259"/>
                      <a:pt x="2565" y="273"/>
                    </a:cubicBezTo>
                    <a:cubicBezTo>
                      <a:pt x="2565" y="287"/>
                      <a:pt x="2537" y="257"/>
                      <a:pt x="2525" y="254"/>
                    </a:cubicBezTo>
                    <a:cubicBezTo>
                      <a:pt x="2511" y="250"/>
                      <a:pt x="2467" y="292"/>
                      <a:pt x="2488" y="303"/>
                    </a:cubicBezTo>
                    <a:lnTo>
                      <a:pt x="2488" y="303"/>
                    </a:lnTo>
                    <a:close/>
                    <a:moveTo>
                      <a:pt x="2679" y="303"/>
                    </a:moveTo>
                    <a:lnTo>
                      <a:pt x="2679" y="303"/>
                    </a:lnTo>
                    <a:cubicBezTo>
                      <a:pt x="2693" y="303"/>
                      <a:pt x="2702" y="317"/>
                      <a:pt x="2730" y="320"/>
                    </a:cubicBezTo>
                    <a:cubicBezTo>
                      <a:pt x="2760" y="322"/>
                      <a:pt x="2781" y="317"/>
                      <a:pt x="2781" y="310"/>
                    </a:cubicBezTo>
                    <a:cubicBezTo>
                      <a:pt x="2781" y="303"/>
                      <a:pt x="2755" y="294"/>
                      <a:pt x="2746" y="299"/>
                    </a:cubicBezTo>
                    <a:cubicBezTo>
                      <a:pt x="2739" y="303"/>
                      <a:pt x="2732" y="292"/>
                      <a:pt x="2723" y="294"/>
                    </a:cubicBezTo>
                    <a:cubicBezTo>
                      <a:pt x="2711" y="296"/>
                      <a:pt x="2697" y="296"/>
                      <a:pt x="2693" y="287"/>
                    </a:cubicBezTo>
                    <a:cubicBezTo>
                      <a:pt x="2688" y="280"/>
                      <a:pt x="2672" y="301"/>
                      <a:pt x="2679" y="303"/>
                    </a:cubicBezTo>
                    <a:lnTo>
                      <a:pt x="2679" y="303"/>
                    </a:lnTo>
                    <a:close/>
                    <a:moveTo>
                      <a:pt x="2621" y="383"/>
                    </a:moveTo>
                    <a:lnTo>
                      <a:pt x="2621" y="383"/>
                    </a:lnTo>
                    <a:cubicBezTo>
                      <a:pt x="2630" y="380"/>
                      <a:pt x="2611" y="359"/>
                      <a:pt x="2593" y="357"/>
                    </a:cubicBezTo>
                    <a:cubicBezTo>
                      <a:pt x="2572" y="355"/>
                      <a:pt x="2556" y="371"/>
                      <a:pt x="2558" y="373"/>
                    </a:cubicBezTo>
                    <a:cubicBezTo>
                      <a:pt x="2562" y="383"/>
                      <a:pt x="2609" y="387"/>
                      <a:pt x="2621" y="383"/>
                    </a:cubicBezTo>
                    <a:lnTo>
                      <a:pt x="2621" y="383"/>
                    </a:lnTo>
                    <a:close/>
                    <a:moveTo>
                      <a:pt x="2569" y="343"/>
                    </a:moveTo>
                    <a:lnTo>
                      <a:pt x="2569" y="343"/>
                    </a:lnTo>
                    <a:cubicBezTo>
                      <a:pt x="2569" y="334"/>
                      <a:pt x="2535" y="345"/>
                      <a:pt x="2549" y="350"/>
                    </a:cubicBezTo>
                    <a:cubicBezTo>
                      <a:pt x="2558" y="352"/>
                      <a:pt x="2569" y="352"/>
                      <a:pt x="2569" y="343"/>
                    </a:cubicBezTo>
                    <a:lnTo>
                      <a:pt x="2569" y="343"/>
                    </a:lnTo>
                    <a:close/>
                    <a:moveTo>
                      <a:pt x="1679" y="173"/>
                    </a:moveTo>
                    <a:lnTo>
                      <a:pt x="1679" y="173"/>
                    </a:lnTo>
                    <a:cubicBezTo>
                      <a:pt x="1688" y="177"/>
                      <a:pt x="1716" y="168"/>
                      <a:pt x="1735" y="168"/>
                    </a:cubicBezTo>
                    <a:cubicBezTo>
                      <a:pt x="1753" y="168"/>
                      <a:pt x="1807" y="154"/>
                      <a:pt x="1807" y="142"/>
                    </a:cubicBezTo>
                    <a:cubicBezTo>
                      <a:pt x="1809" y="133"/>
                      <a:pt x="1788" y="133"/>
                      <a:pt x="1781" y="124"/>
                    </a:cubicBezTo>
                    <a:cubicBezTo>
                      <a:pt x="1772" y="117"/>
                      <a:pt x="1753" y="124"/>
                      <a:pt x="1749" y="131"/>
                    </a:cubicBezTo>
                    <a:cubicBezTo>
                      <a:pt x="1744" y="138"/>
                      <a:pt x="1739" y="131"/>
                      <a:pt x="1751" y="119"/>
                    </a:cubicBezTo>
                    <a:cubicBezTo>
                      <a:pt x="1765" y="107"/>
                      <a:pt x="1739" y="98"/>
                      <a:pt x="1739" y="105"/>
                    </a:cubicBezTo>
                    <a:cubicBezTo>
                      <a:pt x="1739" y="114"/>
                      <a:pt x="1716" y="107"/>
                      <a:pt x="1716" y="114"/>
                    </a:cubicBezTo>
                    <a:cubicBezTo>
                      <a:pt x="1716" y="121"/>
                      <a:pt x="1709" y="124"/>
                      <a:pt x="1709" y="131"/>
                    </a:cubicBezTo>
                    <a:cubicBezTo>
                      <a:pt x="1709" y="138"/>
                      <a:pt x="1695" y="128"/>
                      <a:pt x="1693" y="142"/>
                    </a:cubicBezTo>
                    <a:cubicBezTo>
                      <a:pt x="1693" y="159"/>
                      <a:pt x="1670" y="168"/>
                      <a:pt x="1679" y="173"/>
                    </a:cubicBezTo>
                    <a:lnTo>
                      <a:pt x="1679" y="173"/>
                    </a:lnTo>
                    <a:close/>
                    <a:moveTo>
                      <a:pt x="3379" y="478"/>
                    </a:moveTo>
                    <a:lnTo>
                      <a:pt x="3379" y="478"/>
                    </a:lnTo>
                    <a:cubicBezTo>
                      <a:pt x="3393" y="485"/>
                      <a:pt x="3400" y="471"/>
                      <a:pt x="3409" y="478"/>
                    </a:cubicBezTo>
                    <a:cubicBezTo>
                      <a:pt x="3421" y="485"/>
                      <a:pt x="3444" y="476"/>
                      <a:pt x="3453" y="474"/>
                    </a:cubicBezTo>
                    <a:cubicBezTo>
                      <a:pt x="3465" y="471"/>
                      <a:pt x="3460" y="460"/>
                      <a:pt x="3430" y="455"/>
                    </a:cubicBezTo>
                    <a:cubicBezTo>
                      <a:pt x="3402" y="450"/>
                      <a:pt x="3365" y="471"/>
                      <a:pt x="3379" y="478"/>
                    </a:cubicBezTo>
                    <a:lnTo>
                      <a:pt x="3379" y="478"/>
                    </a:lnTo>
                    <a:close/>
                    <a:moveTo>
                      <a:pt x="581" y="47"/>
                    </a:moveTo>
                    <a:lnTo>
                      <a:pt x="581" y="47"/>
                    </a:lnTo>
                    <a:cubicBezTo>
                      <a:pt x="595" y="33"/>
                      <a:pt x="614" y="47"/>
                      <a:pt x="616" y="40"/>
                    </a:cubicBezTo>
                    <a:cubicBezTo>
                      <a:pt x="619" y="33"/>
                      <a:pt x="591" y="30"/>
                      <a:pt x="579" y="37"/>
                    </a:cubicBezTo>
                    <a:cubicBezTo>
                      <a:pt x="567" y="42"/>
                      <a:pt x="544" y="37"/>
                      <a:pt x="546" y="44"/>
                    </a:cubicBezTo>
                    <a:cubicBezTo>
                      <a:pt x="549" y="49"/>
                      <a:pt x="567" y="61"/>
                      <a:pt x="581" y="47"/>
                    </a:cubicBezTo>
                    <a:lnTo>
                      <a:pt x="581" y="47"/>
                    </a:lnTo>
                    <a:close/>
                    <a:moveTo>
                      <a:pt x="614" y="551"/>
                    </a:moveTo>
                    <a:lnTo>
                      <a:pt x="614" y="551"/>
                    </a:lnTo>
                    <a:cubicBezTo>
                      <a:pt x="630" y="565"/>
                      <a:pt x="644" y="544"/>
                      <a:pt x="653" y="541"/>
                    </a:cubicBezTo>
                    <a:cubicBezTo>
                      <a:pt x="660" y="541"/>
                      <a:pt x="649" y="532"/>
                      <a:pt x="635" y="527"/>
                    </a:cubicBezTo>
                    <a:cubicBezTo>
                      <a:pt x="621" y="525"/>
                      <a:pt x="600" y="539"/>
                      <a:pt x="614" y="551"/>
                    </a:cubicBezTo>
                    <a:lnTo>
                      <a:pt x="614" y="551"/>
                    </a:lnTo>
                    <a:close/>
                    <a:moveTo>
                      <a:pt x="2614" y="1110"/>
                    </a:moveTo>
                    <a:lnTo>
                      <a:pt x="2614" y="1110"/>
                    </a:lnTo>
                    <a:cubicBezTo>
                      <a:pt x="2607" y="1092"/>
                      <a:pt x="2625" y="1076"/>
                      <a:pt x="2611" y="1066"/>
                    </a:cubicBezTo>
                    <a:cubicBezTo>
                      <a:pt x="2600" y="1057"/>
                      <a:pt x="2604" y="1036"/>
                      <a:pt x="2597" y="1040"/>
                    </a:cubicBezTo>
                    <a:cubicBezTo>
                      <a:pt x="2593" y="1045"/>
                      <a:pt x="2597" y="1062"/>
                      <a:pt x="2588" y="1062"/>
                    </a:cubicBezTo>
                    <a:cubicBezTo>
                      <a:pt x="2579" y="1064"/>
                      <a:pt x="2588" y="1073"/>
                      <a:pt x="2584" y="1085"/>
                    </a:cubicBezTo>
                    <a:cubicBezTo>
                      <a:pt x="2581" y="1099"/>
                      <a:pt x="2586" y="1118"/>
                      <a:pt x="2591" y="1129"/>
                    </a:cubicBezTo>
                    <a:cubicBezTo>
                      <a:pt x="2595" y="1138"/>
                      <a:pt x="2584" y="1199"/>
                      <a:pt x="2588" y="1211"/>
                    </a:cubicBezTo>
                    <a:cubicBezTo>
                      <a:pt x="2595" y="1220"/>
                      <a:pt x="2581" y="1264"/>
                      <a:pt x="2586" y="1269"/>
                    </a:cubicBezTo>
                    <a:cubicBezTo>
                      <a:pt x="2593" y="1279"/>
                      <a:pt x="2588" y="1257"/>
                      <a:pt x="2600" y="1255"/>
                    </a:cubicBezTo>
                    <a:cubicBezTo>
                      <a:pt x="2611" y="1255"/>
                      <a:pt x="2611" y="1269"/>
                      <a:pt x="2618" y="1271"/>
                    </a:cubicBezTo>
                    <a:cubicBezTo>
                      <a:pt x="2623" y="1274"/>
                      <a:pt x="2621" y="1250"/>
                      <a:pt x="2614" y="1253"/>
                    </a:cubicBezTo>
                    <a:cubicBezTo>
                      <a:pt x="2607" y="1255"/>
                      <a:pt x="2602" y="1239"/>
                      <a:pt x="2600" y="1227"/>
                    </a:cubicBezTo>
                    <a:cubicBezTo>
                      <a:pt x="2595" y="1218"/>
                      <a:pt x="2604" y="1206"/>
                      <a:pt x="2604" y="1192"/>
                    </a:cubicBezTo>
                    <a:cubicBezTo>
                      <a:pt x="2604" y="1181"/>
                      <a:pt x="2621" y="1181"/>
                      <a:pt x="2630" y="1190"/>
                    </a:cubicBezTo>
                    <a:cubicBezTo>
                      <a:pt x="2639" y="1199"/>
                      <a:pt x="2642" y="1195"/>
                      <a:pt x="2637" y="1188"/>
                    </a:cubicBezTo>
                    <a:cubicBezTo>
                      <a:pt x="2635" y="1181"/>
                      <a:pt x="2621" y="1129"/>
                      <a:pt x="2614" y="1110"/>
                    </a:cubicBezTo>
                    <a:lnTo>
                      <a:pt x="2614" y="1110"/>
                    </a:lnTo>
                    <a:close/>
                    <a:moveTo>
                      <a:pt x="3621" y="658"/>
                    </a:moveTo>
                    <a:lnTo>
                      <a:pt x="3621" y="658"/>
                    </a:lnTo>
                    <a:cubicBezTo>
                      <a:pt x="3614" y="656"/>
                      <a:pt x="3595" y="642"/>
                      <a:pt x="3590" y="635"/>
                    </a:cubicBezTo>
                    <a:cubicBezTo>
                      <a:pt x="3583" y="628"/>
                      <a:pt x="3560" y="625"/>
                      <a:pt x="3560" y="628"/>
                    </a:cubicBezTo>
                    <a:cubicBezTo>
                      <a:pt x="3560" y="632"/>
                      <a:pt x="3553" y="628"/>
                      <a:pt x="3551" y="623"/>
                    </a:cubicBezTo>
                    <a:cubicBezTo>
                      <a:pt x="3549" y="618"/>
                      <a:pt x="3523" y="618"/>
                      <a:pt x="3523" y="623"/>
                    </a:cubicBezTo>
                    <a:cubicBezTo>
                      <a:pt x="3523" y="628"/>
                      <a:pt x="3530" y="628"/>
                      <a:pt x="3532" y="632"/>
                    </a:cubicBezTo>
                    <a:cubicBezTo>
                      <a:pt x="3537" y="637"/>
                      <a:pt x="3528" y="639"/>
                      <a:pt x="3530" y="646"/>
                    </a:cubicBezTo>
                    <a:cubicBezTo>
                      <a:pt x="3532" y="651"/>
                      <a:pt x="3521" y="644"/>
                      <a:pt x="3516" y="639"/>
                    </a:cubicBezTo>
                    <a:cubicBezTo>
                      <a:pt x="3511" y="637"/>
                      <a:pt x="3514" y="625"/>
                      <a:pt x="3516" y="618"/>
                    </a:cubicBezTo>
                    <a:cubicBezTo>
                      <a:pt x="3516" y="611"/>
                      <a:pt x="3507" y="613"/>
                      <a:pt x="3507" y="607"/>
                    </a:cubicBezTo>
                    <a:cubicBezTo>
                      <a:pt x="3507" y="599"/>
                      <a:pt x="3479" y="588"/>
                      <a:pt x="3465" y="583"/>
                    </a:cubicBezTo>
                    <a:cubicBezTo>
                      <a:pt x="3453" y="579"/>
                      <a:pt x="3439" y="574"/>
                      <a:pt x="3435" y="567"/>
                    </a:cubicBezTo>
                    <a:cubicBezTo>
                      <a:pt x="3430" y="560"/>
                      <a:pt x="3409" y="560"/>
                      <a:pt x="3400" y="551"/>
                    </a:cubicBezTo>
                    <a:cubicBezTo>
                      <a:pt x="3393" y="544"/>
                      <a:pt x="3358" y="527"/>
                      <a:pt x="3342" y="527"/>
                    </a:cubicBezTo>
                    <a:cubicBezTo>
                      <a:pt x="3325" y="525"/>
                      <a:pt x="3330" y="518"/>
                      <a:pt x="3323" y="518"/>
                    </a:cubicBezTo>
                    <a:cubicBezTo>
                      <a:pt x="3314" y="520"/>
                      <a:pt x="3281" y="518"/>
                      <a:pt x="3272" y="518"/>
                    </a:cubicBezTo>
                    <a:cubicBezTo>
                      <a:pt x="3263" y="516"/>
                      <a:pt x="3260" y="523"/>
                      <a:pt x="3253" y="520"/>
                    </a:cubicBezTo>
                    <a:cubicBezTo>
                      <a:pt x="3246" y="518"/>
                      <a:pt x="3209" y="504"/>
                      <a:pt x="3204" y="508"/>
                    </a:cubicBezTo>
                    <a:cubicBezTo>
                      <a:pt x="3200" y="513"/>
                      <a:pt x="3202" y="520"/>
                      <a:pt x="3197" y="523"/>
                    </a:cubicBezTo>
                    <a:cubicBezTo>
                      <a:pt x="3193" y="523"/>
                      <a:pt x="3197" y="530"/>
                      <a:pt x="3207" y="539"/>
                    </a:cubicBezTo>
                    <a:cubicBezTo>
                      <a:pt x="3218" y="548"/>
                      <a:pt x="3211" y="555"/>
                      <a:pt x="3202" y="560"/>
                    </a:cubicBezTo>
                    <a:cubicBezTo>
                      <a:pt x="3193" y="565"/>
                      <a:pt x="3176" y="555"/>
                      <a:pt x="3172" y="548"/>
                    </a:cubicBezTo>
                    <a:cubicBezTo>
                      <a:pt x="3167" y="541"/>
                      <a:pt x="3156" y="546"/>
                      <a:pt x="3151" y="534"/>
                    </a:cubicBezTo>
                    <a:cubicBezTo>
                      <a:pt x="3149" y="525"/>
                      <a:pt x="3156" y="525"/>
                      <a:pt x="3163" y="530"/>
                    </a:cubicBezTo>
                    <a:cubicBezTo>
                      <a:pt x="3167" y="534"/>
                      <a:pt x="3176" y="530"/>
                      <a:pt x="3176" y="525"/>
                    </a:cubicBezTo>
                    <a:cubicBezTo>
                      <a:pt x="3179" y="518"/>
                      <a:pt x="3160" y="513"/>
                      <a:pt x="3151" y="513"/>
                    </a:cubicBezTo>
                    <a:cubicBezTo>
                      <a:pt x="3142" y="513"/>
                      <a:pt x="3137" y="527"/>
                      <a:pt x="3125" y="532"/>
                    </a:cubicBezTo>
                    <a:cubicBezTo>
                      <a:pt x="3116" y="539"/>
                      <a:pt x="3077" y="530"/>
                      <a:pt x="3072" y="527"/>
                    </a:cubicBezTo>
                    <a:cubicBezTo>
                      <a:pt x="3070" y="523"/>
                      <a:pt x="3014" y="527"/>
                      <a:pt x="3009" y="530"/>
                    </a:cubicBezTo>
                    <a:cubicBezTo>
                      <a:pt x="3002" y="534"/>
                      <a:pt x="3007" y="548"/>
                      <a:pt x="3004" y="551"/>
                    </a:cubicBezTo>
                    <a:cubicBezTo>
                      <a:pt x="3002" y="551"/>
                      <a:pt x="3000" y="534"/>
                      <a:pt x="3000" y="530"/>
                    </a:cubicBezTo>
                    <a:cubicBezTo>
                      <a:pt x="3000" y="527"/>
                      <a:pt x="2993" y="525"/>
                      <a:pt x="2983" y="525"/>
                    </a:cubicBezTo>
                    <a:cubicBezTo>
                      <a:pt x="2972" y="525"/>
                      <a:pt x="2967" y="523"/>
                      <a:pt x="2972" y="520"/>
                    </a:cubicBezTo>
                    <a:cubicBezTo>
                      <a:pt x="2974" y="516"/>
                      <a:pt x="2967" y="511"/>
                      <a:pt x="2974" y="506"/>
                    </a:cubicBezTo>
                    <a:cubicBezTo>
                      <a:pt x="2983" y="502"/>
                      <a:pt x="2960" y="483"/>
                      <a:pt x="2939" y="476"/>
                    </a:cubicBezTo>
                    <a:cubicBezTo>
                      <a:pt x="2921" y="467"/>
                      <a:pt x="2872" y="471"/>
                      <a:pt x="2860" y="476"/>
                    </a:cubicBezTo>
                    <a:cubicBezTo>
                      <a:pt x="2846" y="481"/>
                      <a:pt x="2823" y="478"/>
                      <a:pt x="2811" y="478"/>
                    </a:cubicBezTo>
                    <a:cubicBezTo>
                      <a:pt x="2797" y="478"/>
                      <a:pt x="2809" y="474"/>
                      <a:pt x="2804" y="469"/>
                    </a:cubicBezTo>
                    <a:cubicBezTo>
                      <a:pt x="2802" y="462"/>
                      <a:pt x="2781" y="455"/>
                      <a:pt x="2779" y="460"/>
                    </a:cubicBezTo>
                    <a:cubicBezTo>
                      <a:pt x="2774" y="464"/>
                      <a:pt x="2769" y="460"/>
                      <a:pt x="2769" y="457"/>
                    </a:cubicBezTo>
                    <a:cubicBezTo>
                      <a:pt x="2769" y="453"/>
                      <a:pt x="2751" y="446"/>
                      <a:pt x="2744" y="448"/>
                    </a:cubicBezTo>
                    <a:cubicBezTo>
                      <a:pt x="2735" y="450"/>
                      <a:pt x="2732" y="441"/>
                      <a:pt x="2742" y="441"/>
                    </a:cubicBezTo>
                    <a:cubicBezTo>
                      <a:pt x="2749" y="441"/>
                      <a:pt x="2765" y="443"/>
                      <a:pt x="2758" y="434"/>
                    </a:cubicBezTo>
                    <a:cubicBezTo>
                      <a:pt x="2751" y="422"/>
                      <a:pt x="2695" y="420"/>
                      <a:pt x="2690" y="422"/>
                    </a:cubicBezTo>
                    <a:cubicBezTo>
                      <a:pt x="2683" y="425"/>
                      <a:pt x="2690" y="432"/>
                      <a:pt x="2676" y="443"/>
                    </a:cubicBezTo>
                    <a:cubicBezTo>
                      <a:pt x="2665" y="455"/>
                      <a:pt x="2653" y="446"/>
                      <a:pt x="2656" y="441"/>
                    </a:cubicBezTo>
                    <a:cubicBezTo>
                      <a:pt x="2656" y="434"/>
                      <a:pt x="2672" y="436"/>
                      <a:pt x="2672" y="429"/>
                    </a:cubicBezTo>
                    <a:cubicBezTo>
                      <a:pt x="2672" y="425"/>
                      <a:pt x="2651" y="427"/>
                      <a:pt x="2646" y="422"/>
                    </a:cubicBezTo>
                    <a:cubicBezTo>
                      <a:pt x="2644" y="418"/>
                      <a:pt x="2651" y="415"/>
                      <a:pt x="2660" y="418"/>
                    </a:cubicBezTo>
                    <a:cubicBezTo>
                      <a:pt x="2667" y="420"/>
                      <a:pt x="2679" y="420"/>
                      <a:pt x="2681" y="418"/>
                    </a:cubicBezTo>
                    <a:cubicBezTo>
                      <a:pt x="2681" y="413"/>
                      <a:pt x="2672" y="413"/>
                      <a:pt x="2660" y="411"/>
                    </a:cubicBezTo>
                    <a:cubicBezTo>
                      <a:pt x="2649" y="408"/>
                      <a:pt x="2618" y="401"/>
                      <a:pt x="2602" y="404"/>
                    </a:cubicBezTo>
                    <a:cubicBezTo>
                      <a:pt x="2586" y="404"/>
                      <a:pt x="2579" y="396"/>
                      <a:pt x="2569" y="396"/>
                    </a:cubicBezTo>
                    <a:cubicBezTo>
                      <a:pt x="2560" y="396"/>
                      <a:pt x="2560" y="401"/>
                      <a:pt x="2565" y="406"/>
                    </a:cubicBezTo>
                    <a:cubicBezTo>
                      <a:pt x="2569" y="411"/>
                      <a:pt x="2556" y="415"/>
                      <a:pt x="2546" y="413"/>
                    </a:cubicBezTo>
                    <a:cubicBezTo>
                      <a:pt x="2535" y="411"/>
                      <a:pt x="2521" y="418"/>
                      <a:pt x="2525" y="427"/>
                    </a:cubicBezTo>
                    <a:cubicBezTo>
                      <a:pt x="2532" y="434"/>
                      <a:pt x="2537" y="425"/>
                      <a:pt x="2544" y="427"/>
                    </a:cubicBezTo>
                    <a:cubicBezTo>
                      <a:pt x="2549" y="429"/>
                      <a:pt x="2530" y="434"/>
                      <a:pt x="2537" y="439"/>
                    </a:cubicBezTo>
                    <a:cubicBezTo>
                      <a:pt x="2544" y="441"/>
                      <a:pt x="2544" y="448"/>
                      <a:pt x="2544" y="453"/>
                    </a:cubicBezTo>
                    <a:cubicBezTo>
                      <a:pt x="2544" y="455"/>
                      <a:pt x="2532" y="457"/>
                      <a:pt x="2528" y="453"/>
                    </a:cubicBezTo>
                    <a:cubicBezTo>
                      <a:pt x="2523" y="446"/>
                      <a:pt x="2516" y="453"/>
                      <a:pt x="2507" y="450"/>
                    </a:cubicBezTo>
                    <a:cubicBezTo>
                      <a:pt x="2497" y="450"/>
                      <a:pt x="2490" y="455"/>
                      <a:pt x="2500" y="455"/>
                    </a:cubicBezTo>
                    <a:cubicBezTo>
                      <a:pt x="2509" y="457"/>
                      <a:pt x="2514" y="462"/>
                      <a:pt x="2500" y="464"/>
                    </a:cubicBezTo>
                    <a:cubicBezTo>
                      <a:pt x="2488" y="467"/>
                      <a:pt x="2490" y="453"/>
                      <a:pt x="2483" y="455"/>
                    </a:cubicBezTo>
                    <a:cubicBezTo>
                      <a:pt x="2477" y="455"/>
                      <a:pt x="2460" y="448"/>
                      <a:pt x="2451" y="448"/>
                    </a:cubicBezTo>
                    <a:cubicBezTo>
                      <a:pt x="2442" y="448"/>
                      <a:pt x="2439" y="455"/>
                      <a:pt x="2428" y="457"/>
                    </a:cubicBezTo>
                    <a:cubicBezTo>
                      <a:pt x="2416" y="457"/>
                      <a:pt x="2400" y="450"/>
                      <a:pt x="2395" y="443"/>
                    </a:cubicBezTo>
                    <a:cubicBezTo>
                      <a:pt x="2391" y="439"/>
                      <a:pt x="2388" y="436"/>
                      <a:pt x="2384" y="443"/>
                    </a:cubicBezTo>
                    <a:cubicBezTo>
                      <a:pt x="2377" y="450"/>
                      <a:pt x="2377" y="464"/>
                      <a:pt x="2372" y="467"/>
                    </a:cubicBezTo>
                    <a:cubicBezTo>
                      <a:pt x="2365" y="467"/>
                      <a:pt x="2363" y="478"/>
                      <a:pt x="2358" y="483"/>
                    </a:cubicBezTo>
                    <a:cubicBezTo>
                      <a:pt x="2351" y="485"/>
                      <a:pt x="2351" y="478"/>
                      <a:pt x="2344" y="478"/>
                    </a:cubicBezTo>
                    <a:cubicBezTo>
                      <a:pt x="2337" y="478"/>
                      <a:pt x="2314" y="455"/>
                      <a:pt x="2314" y="450"/>
                    </a:cubicBezTo>
                    <a:cubicBezTo>
                      <a:pt x="2311" y="443"/>
                      <a:pt x="2297" y="429"/>
                      <a:pt x="2293" y="427"/>
                    </a:cubicBezTo>
                    <a:cubicBezTo>
                      <a:pt x="2290" y="425"/>
                      <a:pt x="2297" y="425"/>
                      <a:pt x="2302" y="427"/>
                    </a:cubicBezTo>
                    <a:cubicBezTo>
                      <a:pt x="2307" y="432"/>
                      <a:pt x="2311" y="432"/>
                      <a:pt x="2316" y="429"/>
                    </a:cubicBezTo>
                    <a:cubicBezTo>
                      <a:pt x="2321" y="427"/>
                      <a:pt x="2321" y="415"/>
                      <a:pt x="2314" y="415"/>
                    </a:cubicBezTo>
                    <a:cubicBezTo>
                      <a:pt x="2304" y="415"/>
                      <a:pt x="2309" y="408"/>
                      <a:pt x="2311" y="406"/>
                    </a:cubicBezTo>
                    <a:cubicBezTo>
                      <a:pt x="2316" y="406"/>
                      <a:pt x="2302" y="392"/>
                      <a:pt x="2307" y="392"/>
                    </a:cubicBezTo>
                    <a:cubicBezTo>
                      <a:pt x="2314" y="390"/>
                      <a:pt x="2311" y="385"/>
                      <a:pt x="2304" y="385"/>
                    </a:cubicBezTo>
                    <a:cubicBezTo>
                      <a:pt x="2297" y="383"/>
                      <a:pt x="2290" y="378"/>
                      <a:pt x="2288" y="373"/>
                    </a:cubicBezTo>
                    <a:cubicBezTo>
                      <a:pt x="2288" y="371"/>
                      <a:pt x="2260" y="369"/>
                      <a:pt x="2260" y="373"/>
                    </a:cubicBezTo>
                    <a:cubicBezTo>
                      <a:pt x="2263" y="380"/>
                      <a:pt x="2251" y="378"/>
                      <a:pt x="2253" y="373"/>
                    </a:cubicBezTo>
                    <a:cubicBezTo>
                      <a:pt x="2256" y="369"/>
                      <a:pt x="2242" y="371"/>
                      <a:pt x="2230" y="366"/>
                    </a:cubicBezTo>
                    <a:cubicBezTo>
                      <a:pt x="2216" y="364"/>
                      <a:pt x="2214" y="352"/>
                      <a:pt x="2209" y="352"/>
                    </a:cubicBezTo>
                    <a:cubicBezTo>
                      <a:pt x="2204" y="352"/>
                      <a:pt x="2207" y="366"/>
                      <a:pt x="2200" y="364"/>
                    </a:cubicBezTo>
                    <a:cubicBezTo>
                      <a:pt x="2193" y="359"/>
                      <a:pt x="2186" y="366"/>
                      <a:pt x="2188" y="373"/>
                    </a:cubicBezTo>
                    <a:cubicBezTo>
                      <a:pt x="2193" y="383"/>
                      <a:pt x="2191" y="383"/>
                      <a:pt x="2188" y="390"/>
                    </a:cubicBezTo>
                    <a:cubicBezTo>
                      <a:pt x="2188" y="396"/>
                      <a:pt x="2184" y="394"/>
                      <a:pt x="2177" y="392"/>
                    </a:cubicBezTo>
                    <a:cubicBezTo>
                      <a:pt x="2167" y="387"/>
                      <a:pt x="2167" y="399"/>
                      <a:pt x="2151" y="394"/>
                    </a:cubicBezTo>
                    <a:cubicBezTo>
                      <a:pt x="2132" y="390"/>
                      <a:pt x="2125" y="394"/>
                      <a:pt x="2123" y="387"/>
                    </a:cubicBezTo>
                    <a:cubicBezTo>
                      <a:pt x="2118" y="383"/>
                      <a:pt x="2114" y="383"/>
                      <a:pt x="2114" y="387"/>
                    </a:cubicBezTo>
                    <a:cubicBezTo>
                      <a:pt x="2111" y="392"/>
                      <a:pt x="2086" y="390"/>
                      <a:pt x="2083" y="383"/>
                    </a:cubicBezTo>
                    <a:cubicBezTo>
                      <a:pt x="2081" y="376"/>
                      <a:pt x="2088" y="376"/>
                      <a:pt x="2093" y="373"/>
                    </a:cubicBezTo>
                    <a:cubicBezTo>
                      <a:pt x="2095" y="371"/>
                      <a:pt x="2088" y="369"/>
                      <a:pt x="2072" y="369"/>
                    </a:cubicBezTo>
                    <a:cubicBezTo>
                      <a:pt x="2058" y="369"/>
                      <a:pt x="2049" y="362"/>
                      <a:pt x="2035" y="364"/>
                    </a:cubicBezTo>
                    <a:cubicBezTo>
                      <a:pt x="2018" y="364"/>
                      <a:pt x="1986" y="369"/>
                      <a:pt x="1981" y="369"/>
                    </a:cubicBezTo>
                    <a:cubicBezTo>
                      <a:pt x="1977" y="371"/>
                      <a:pt x="1984" y="380"/>
                      <a:pt x="1977" y="380"/>
                    </a:cubicBezTo>
                    <a:cubicBezTo>
                      <a:pt x="1970" y="383"/>
                      <a:pt x="1974" y="366"/>
                      <a:pt x="1974" y="359"/>
                    </a:cubicBezTo>
                    <a:cubicBezTo>
                      <a:pt x="1972" y="352"/>
                      <a:pt x="1963" y="352"/>
                      <a:pt x="1963" y="357"/>
                    </a:cubicBezTo>
                    <a:cubicBezTo>
                      <a:pt x="1965" y="364"/>
                      <a:pt x="1946" y="364"/>
                      <a:pt x="1942" y="362"/>
                    </a:cubicBezTo>
                    <a:cubicBezTo>
                      <a:pt x="1937" y="357"/>
                      <a:pt x="1930" y="352"/>
                      <a:pt x="1916" y="348"/>
                    </a:cubicBezTo>
                    <a:cubicBezTo>
                      <a:pt x="1904" y="345"/>
                      <a:pt x="1890" y="359"/>
                      <a:pt x="1893" y="362"/>
                    </a:cubicBezTo>
                    <a:cubicBezTo>
                      <a:pt x="1897" y="366"/>
                      <a:pt x="1904" y="364"/>
                      <a:pt x="1907" y="366"/>
                    </a:cubicBezTo>
                    <a:cubicBezTo>
                      <a:pt x="1907" y="371"/>
                      <a:pt x="1879" y="369"/>
                      <a:pt x="1879" y="373"/>
                    </a:cubicBezTo>
                    <a:cubicBezTo>
                      <a:pt x="1879" y="378"/>
                      <a:pt x="1856" y="383"/>
                      <a:pt x="1846" y="385"/>
                    </a:cubicBezTo>
                    <a:cubicBezTo>
                      <a:pt x="1828" y="387"/>
                      <a:pt x="1823" y="387"/>
                      <a:pt x="1811" y="394"/>
                    </a:cubicBezTo>
                    <a:cubicBezTo>
                      <a:pt x="1802" y="404"/>
                      <a:pt x="1811" y="387"/>
                      <a:pt x="1818" y="380"/>
                    </a:cubicBezTo>
                    <a:cubicBezTo>
                      <a:pt x="1825" y="373"/>
                      <a:pt x="1832" y="376"/>
                      <a:pt x="1837" y="371"/>
                    </a:cubicBezTo>
                    <a:cubicBezTo>
                      <a:pt x="1842" y="364"/>
                      <a:pt x="1849" y="364"/>
                      <a:pt x="1860" y="364"/>
                    </a:cubicBezTo>
                    <a:cubicBezTo>
                      <a:pt x="1872" y="362"/>
                      <a:pt x="1872" y="355"/>
                      <a:pt x="1879" y="352"/>
                    </a:cubicBezTo>
                    <a:cubicBezTo>
                      <a:pt x="1883" y="350"/>
                      <a:pt x="1897" y="343"/>
                      <a:pt x="1900" y="338"/>
                    </a:cubicBezTo>
                    <a:cubicBezTo>
                      <a:pt x="1902" y="331"/>
                      <a:pt x="1930" y="322"/>
                      <a:pt x="1937" y="324"/>
                    </a:cubicBezTo>
                    <a:cubicBezTo>
                      <a:pt x="1942" y="324"/>
                      <a:pt x="1944" y="313"/>
                      <a:pt x="1946" y="313"/>
                    </a:cubicBezTo>
                    <a:cubicBezTo>
                      <a:pt x="1949" y="313"/>
                      <a:pt x="1965" y="306"/>
                      <a:pt x="1972" y="301"/>
                    </a:cubicBezTo>
                    <a:cubicBezTo>
                      <a:pt x="1979" y="299"/>
                      <a:pt x="1981" y="294"/>
                      <a:pt x="1981" y="289"/>
                    </a:cubicBezTo>
                    <a:cubicBezTo>
                      <a:pt x="1981" y="285"/>
                      <a:pt x="1974" y="285"/>
                      <a:pt x="1972" y="282"/>
                    </a:cubicBezTo>
                    <a:cubicBezTo>
                      <a:pt x="1972" y="278"/>
                      <a:pt x="1977" y="280"/>
                      <a:pt x="1984" y="278"/>
                    </a:cubicBezTo>
                    <a:cubicBezTo>
                      <a:pt x="1990" y="275"/>
                      <a:pt x="1984" y="266"/>
                      <a:pt x="1979" y="268"/>
                    </a:cubicBezTo>
                    <a:cubicBezTo>
                      <a:pt x="1972" y="271"/>
                      <a:pt x="1981" y="264"/>
                      <a:pt x="1977" y="257"/>
                    </a:cubicBezTo>
                    <a:cubicBezTo>
                      <a:pt x="1972" y="252"/>
                      <a:pt x="1963" y="261"/>
                      <a:pt x="1963" y="254"/>
                    </a:cubicBezTo>
                    <a:cubicBezTo>
                      <a:pt x="1963" y="250"/>
                      <a:pt x="1960" y="243"/>
                      <a:pt x="1958" y="238"/>
                    </a:cubicBezTo>
                    <a:cubicBezTo>
                      <a:pt x="1953" y="233"/>
                      <a:pt x="1946" y="245"/>
                      <a:pt x="1939" y="238"/>
                    </a:cubicBezTo>
                    <a:cubicBezTo>
                      <a:pt x="1932" y="233"/>
                      <a:pt x="1909" y="229"/>
                      <a:pt x="1909" y="231"/>
                    </a:cubicBezTo>
                    <a:cubicBezTo>
                      <a:pt x="1909" y="233"/>
                      <a:pt x="1897" y="226"/>
                      <a:pt x="1895" y="231"/>
                    </a:cubicBezTo>
                    <a:cubicBezTo>
                      <a:pt x="1893" y="233"/>
                      <a:pt x="1874" y="231"/>
                      <a:pt x="1870" y="231"/>
                    </a:cubicBezTo>
                    <a:cubicBezTo>
                      <a:pt x="1863" y="229"/>
                      <a:pt x="1856" y="233"/>
                      <a:pt x="1856" y="238"/>
                    </a:cubicBezTo>
                    <a:cubicBezTo>
                      <a:pt x="1856" y="245"/>
                      <a:pt x="1832" y="243"/>
                      <a:pt x="1828" y="240"/>
                    </a:cubicBezTo>
                    <a:cubicBezTo>
                      <a:pt x="1825" y="240"/>
                      <a:pt x="1844" y="224"/>
                      <a:pt x="1844" y="222"/>
                    </a:cubicBezTo>
                    <a:cubicBezTo>
                      <a:pt x="1844" y="219"/>
                      <a:pt x="1811" y="222"/>
                      <a:pt x="1809" y="219"/>
                    </a:cubicBezTo>
                    <a:cubicBezTo>
                      <a:pt x="1807" y="215"/>
                      <a:pt x="1791" y="215"/>
                      <a:pt x="1784" y="215"/>
                    </a:cubicBezTo>
                    <a:cubicBezTo>
                      <a:pt x="1777" y="215"/>
                      <a:pt x="1784" y="212"/>
                      <a:pt x="1791" y="212"/>
                    </a:cubicBezTo>
                    <a:cubicBezTo>
                      <a:pt x="1797" y="212"/>
                      <a:pt x="1802" y="205"/>
                      <a:pt x="1809" y="205"/>
                    </a:cubicBezTo>
                    <a:cubicBezTo>
                      <a:pt x="1818" y="203"/>
                      <a:pt x="1816" y="201"/>
                      <a:pt x="1811" y="196"/>
                    </a:cubicBezTo>
                    <a:cubicBezTo>
                      <a:pt x="1809" y="191"/>
                      <a:pt x="1802" y="194"/>
                      <a:pt x="1795" y="191"/>
                    </a:cubicBezTo>
                    <a:cubicBezTo>
                      <a:pt x="1788" y="189"/>
                      <a:pt x="1779" y="187"/>
                      <a:pt x="1772" y="187"/>
                    </a:cubicBezTo>
                    <a:cubicBezTo>
                      <a:pt x="1767" y="187"/>
                      <a:pt x="1760" y="189"/>
                      <a:pt x="1744" y="191"/>
                    </a:cubicBezTo>
                    <a:cubicBezTo>
                      <a:pt x="1730" y="196"/>
                      <a:pt x="1728" y="208"/>
                      <a:pt x="1721" y="210"/>
                    </a:cubicBezTo>
                    <a:cubicBezTo>
                      <a:pt x="1714" y="215"/>
                      <a:pt x="1700" y="226"/>
                      <a:pt x="1707" y="229"/>
                    </a:cubicBezTo>
                    <a:cubicBezTo>
                      <a:pt x="1714" y="231"/>
                      <a:pt x="1709" y="233"/>
                      <a:pt x="1712" y="238"/>
                    </a:cubicBezTo>
                    <a:cubicBezTo>
                      <a:pt x="1712" y="243"/>
                      <a:pt x="1707" y="243"/>
                      <a:pt x="1697" y="243"/>
                    </a:cubicBezTo>
                    <a:cubicBezTo>
                      <a:pt x="1690" y="240"/>
                      <a:pt x="1665" y="240"/>
                      <a:pt x="1667" y="245"/>
                    </a:cubicBezTo>
                    <a:cubicBezTo>
                      <a:pt x="1667" y="252"/>
                      <a:pt x="1681" y="254"/>
                      <a:pt x="1681" y="257"/>
                    </a:cubicBezTo>
                    <a:cubicBezTo>
                      <a:pt x="1679" y="259"/>
                      <a:pt x="1670" y="257"/>
                      <a:pt x="1665" y="254"/>
                    </a:cubicBezTo>
                    <a:cubicBezTo>
                      <a:pt x="1658" y="250"/>
                      <a:pt x="1649" y="252"/>
                      <a:pt x="1646" y="257"/>
                    </a:cubicBezTo>
                    <a:cubicBezTo>
                      <a:pt x="1644" y="264"/>
                      <a:pt x="1635" y="261"/>
                      <a:pt x="1632" y="261"/>
                    </a:cubicBezTo>
                    <a:cubicBezTo>
                      <a:pt x="1630" y="259"/>
                      <a:pt x="1623" y="264"/>
                      <a:pt x="1618" y="261"/>
                    </a:cubicBezTo>
                    <a:cubicBezTo>
                      <a:pt x="1614" y="259"/>
                      <a:pt x="1628" y="252"/>
                      <a:pt x="1623" y="250"/>
                    </a:cubicBezTo>
                    <a:cubicBezTo>
                      <a:pt x="1621" y="245"/>
                      <a:pt x="1604" y="250"/>
                      <a:pt x="1604" y="254"/>
                    </a:cubicBezTo>
                    <a:cubicBezTo>
                      <a:pt x="1602" y="261"/>
                      <a:pt x="1593" y="250"/>
                      <a:pt x="1591" y="252"/>
                    </a:cubicBezTo>
                    <a:cubicBezTo>
                      <a:pt x="1586" y="254"/>
                      <a:pt x="1584" y="257"/>
                      <a:pt x="1577" y="259"/>
                    </a:cubicBezTo>
                    <a:cubicBezTo>
                      <a:pt x="1570" y="261"/>
                      <a:pt x="1558" y="257"/>
                      <a:pt x="1556" y="261"/>
                    </a:cubicBezTo>
                    <a:cubicBezTo>
                      <a:pt x="1553" y="266"/>
                      <a:pt x="1567" y="268"/>
                      <a:pt x="1567" y="271"/>
                    </a:cubicBezTo>
                    <a:cubicBezTo>
                      <a:pt x="1570" y="273"/>
                      <a:pt x="1535" y="273"/>
                      <a:pt x="1532" y="275"/>
                    </a:cubicBezTo>
                    <a:cubicBezTo>
                      <a:pt x="1532" y="280"/>
                      <a:pt x="1521" y="280"/>
                      <a:pt x="1507" y="280"/>
                    </a:cubicBezTo>
                    <a:cubicBezTo>
                      <a:pt x="1493" y="280"/>
                      <a:pt x="1498" y="287"/>
                      <a:pt x="1486" y="289"/>
                    </a:cubicBezTo>
                    <a:cubicBezTo>
                      <a:pt x="1476" y="292"/>
                      <a:pt x="1470" y="292"/>
                      <a:pt x="1467" y="296"/>
                    </a:cubicBezTo>
                    <a:cubicBezTo>
                      <a:pt x="1463" y="303"/>
                      <a:pt x="1453" y="303"/>
                      <a:pt x="1451" y="299"/>
                    </a:cubicBezTo>
                    <a:cubicBezTo>
                      <a:pt x="1446" y="294"/>
                      <a:pt x="1437" y="301"/>
                      <a:pt x="1442" y="301"/>
                    </a:cubicBezTo>
                    <a:cubicBezTo>
                      <a:pt x="1446" y="303"/>
                      <a:pt x="1442" y="308"/>
                      <a:pt x="1439" y="308"/>
                    </a:cubicBezTo>
                    <a:cubicBezTo>
                      <a:pt x="1435" y="306"/>
                      <a:pt x="1425" y="313"/>
                      <a:pt x="1430" y="313"/>
                    </a:cubicBezTo>
                    <a:cubicBezTo>
                      <a:pt x="1437" y="313"/>
                      <a:pt x="1439" y="317"/>
                      <a:pt x="1437" y="320"/>
                    </a:cubicBezTo>
                    <a:cubicBezTo>
                      <a:pt x="1435" y="324"/>
                      <a:pt x="1421" y="315"/>
                      <a:pt x="1418" y="320"/>
                    </a:cubicBezTo>
                    <a:cubicBezTo>
                      <a:pt x="1416" y="322"/>
                      <a:pt x="1423" y="327"/>
                      <a:pt x="1430" y="327"/>
                    </a:cubicBezTo>
                    <a:cubicBezTo>
                      <a:pt x="1435" y="324"/>
                      <a:pt x="1439" y="329"/>
                      <a:pt x="1439" y="334"/>
                    </a:cubicBezTo>
                    <a:cubicBezTo>
                      <a:pt x="1439" y="336"/>
                      <a:pt x="1425" y="331"/>
                      <a:pt x="1423" y="334"/>
                    </a:cubicBezTo>
                    <a:cubicBezTo>
                      <a:pt x="1421" y="338"/>
                      <a:pt x="1425" y="338"/>
                      <a:pt x="1432" y="341"/>
                    </a:cubicBezTo>
                    <a:cubicBezTo>
                      <a:pt x="1437" y="341"/>
                      <a:pt x="1432" y="343"/>
                      <a:pt x="1439" y="348"/>
                    </a:cubicBezTo>
                    <a:cubicBezTo>
                      <a:pt x="1442" y="352"/>
                      <a:pt x="1437" y="352"/>
                      <a:pt x="1437" y="357"/>
                    </a:cubicBezTo>
                    <a:cubicBezTo>
                      <a:pt x="1437" y="362"/>
                      <a:pt x="1430" y="364"/>
                      <a:pt x="1430" y="359"/>
                    </a:cubicBezTo>
                    <a:cubicBezTo>
                      <a:pt x="1430" y="355"/>
                      <a:pt x="1414" y="355"/>
                      <a:pt x="1411" y="357"/>
                    </a:cubicBezTo>
                    <a:cubicBezTo>
                      <a:pt x="1407" y="362"/>
                      <a:pt x="1404" y="366"/>
                      <a:pt x="1402" y="362"/>
                    </a:cubicBezTo>
                    <a:cubicBezTo>
                      <a:pt x="1398" y="357"/>
                      <a:pt x="1386" y="362"/>
                      <a:pt x="1370" y="364"/>
                    </a:cubicBezTo>
                    <a:cubicBezTo>
                      <a:pt x="1353" y="364"/>
                      <a:pt x="1323" y="364"/>
                      <a:pt x="1314" y="369"/>
                    </a:cubicBezTo>
                    <a:cubicBezTo>
                      <a:pt x="1307" y="371"/>
                      <a:pt x="1300" y="383"/>
                      <a:pt x="1307" y="390"/>
                    </a:cubicBezTo>
                    <a:cubicBezTo>
                      <a:pt x="1314" y="396"/>
                      <a:pt x="1307" y="399"/>
                      <a:pt x="1307" y="404"/>
                    </a:cubicBezTo>
                    <a:cubicBezTo>
                      <a:pt x="1307" y="408"/>
                      <a:pt x="1328" y="418"/>
                      <a:pt x="1337" y="420"/>
                    </a:cubicBezTo>
                    <a:cubicBezTo>
                      <a:pt x="1346" y="420"/>
                      <a:pt x="1356" y="432"/>
                      <a:pt x="1349" y="441"/>
                    </a:cubicBezTo>
                    <a:cubicBezTo>
                      <a:pt x="1344" y="448"/>
                      <a:pt x="1325" y="439"/>
                      <a:pt x="1314" y="429"/>
                    </a:cubicBezTo>
                    <a:cubicBezTo>
                      <a:pt x="1300" y="420"/>
                      <a:pt x="1274" y="415"/>
                      <a:pt x="1265" y="415"/>
                    </a:cubicBezTo>
                    <a:cubicBezTo>
                      <a:pt x="1256" y="418"/>
                      <a:pt x="1260" y="408"/>
                      <a:pt x="1249" y="408"/>
                    </a:cubicBezTo>
                    <a:cubicBezTo>
                      <a:pt x="1237" y="408"/>
                      <a:pt x="1228" y="420"/>
                      <a:pt x="1235" y="420"/>
                    </a:cubicBezTo>
                    <a:cubicBezTo>
                      <a:pt x="1244" y="420"/>
                      <a:pt x="1249" y="418"/>
                      <a:pt x="1244" y="422"/>
                    </a:cubicBezTo>
                    <a:cubicBezTo>
                      <a:pt x="1239" y="427"/>
                      <a:pt x="1246" y="425"/>
                      <a:pt x="1256" y="429"/>
                    </a:cubicBezTo>
                    <a:cubicBezTo>
                      <a:pt x="1265" y="434"/>
                      <a:pt x="1249" y="439"/>
                      <a:pt x="1237" y="432"/>
                    </a:cubicBezTo>
                    <a:cubicBezTo>
                      <a:pt x="1228" y="425"/>
                      <a:pt x="1218" y="432"/>
                      <a:pt x="1216" y="436"/>
                    </a:cubicBezTo>
                    <a:cubicBezTo>
                      <a:pt x="1211" y="441"/>
                      <a:pt x="1225" y="457"/>
                      <a:pt x="1244" y="460"/>
                    </a:cubicBezTo>
                    <a:cubicBezTo>
                      <a:pt x="1260" y="462"/>
                      <a:pt x="1256" y="467"/>
                      <a:pt x="1262" y="469"/>
                    </a:cubicBezTo>
                    <a:cubicBezTo>
                      <a:pt x="1270" y="471"/>
                      <a:pt x="1265" y="476"/>
                      <a:pt x="1260" y="476"/>
                    </a:cubicBezTo>
                    <a:cubicBezTo>
                      <a:pt x="1253" y="476"/>
                      <a:pt x="1244" y="467"/>
                      <a:pt x="1235" y="464"/>
                    </a:cubicBezTo>
                    <a:cubicBezTo>
                      <a:pt x="1225" y="460"/>
                      <a:pt x="1204" y="464"/>
                      <a:pt x="1200" y="460"/>
                    </a:cubicBezTo>
                    <a:cubicBezTo>
                      <a:pt x="1195" y="455"/>
                      <a:pt x="1202" y="450"/>
                      <a:pt x="1197" y="446"/>
                    </a:cubicBezTo>
                    <a:cubicBezTo>
                      <a:pt x="1193" y="443"/>
                      <a:pt x="1197" y="434"/>
                      <a:pt x="1202" y="425"/>
                    </a:cubicBezTo>
                    <a:cubicBezTo>
                      <a:pt x="1209" y="415"/>
                      <a:pt x="1202" y="401"/>
                      <a:pt x="1193" y="399"/>
                    </a:cubicBezTo>
                    <a:cubicBezTo>
                      <a:pt x="1186" y="396"/>
                      <a:pt x="1186" y="404"/>
                      <a:pt x="1188" y="408"/>
                    </a:cubicBezTo>
                    <a:cubicBezTo>
                      <a:pt x="1190" y="411"/>
                      <a:pt x="1188" y="422"/>
                      <a:pt x="1184" y="429"/>
                    </a:cubicBezTo>
                    <a:cubicBezTo>
                      <a:pt x="1177" y="439"/>
                      <a:pt x="1158" y="439"/>
                      <a:pt x="1158" y="443"/>
                    </a:cubicBezTo>
                    <a:cubicBezTo>
                      <a:pt x="1158" y="448"/>
                      <a:pt x="1144" y="453"/>
                      <a:pt x="1149" y="455"/>
                    </a:cubicBezTo>
                    <a:cubicBezTo>
                      <a:pt x="1153" y="460"/>
                      <a:pt x="1170" y="478"/>
                      <a:pt x="1172" y="485"/>
                    </a:cubicBezTo>
                    <a:cubicBezTo>
                      <a:pt x="1174" y="492"/>
                      <a:pt x="1158" y="511"/>
                      <a:pt x="1160" y="520"/>
                    </a:cubicBezTo>
                    <a:cubicBezTo>
                      <a:pt x="1163" y="532"/>
                      <a:pt x="1158" y="537"/>
                      <a:pt x="1160" y="544"/>
                    </a:cubicBezTo>
                    <a:cubicBezTo>
                      <a:pt x="1165" y="548"/>
                      <a:pt x="1172" y="544"/>
                      <a:pt x="1177" y="546"/>
                    </a:cubicBezTo>
                    <a:cubicBezTo>
                      <a:pt x="1184" y="548"/>
                      <a:pt x="1190" y="541"/>
                      <a:pt x="1202" y="541"/>
                    </a:cubicBezTo>
                    <a:cubicBezTo>
                      <a:pt x="1214" y="539"/>
                      <a:pt x="1235" y="551"/>
                      <a:pt x="1244" y="553"/>
                    </a:cubicBezTo>
                    <a:cubicBezTo>
                      <a:pt x="1251" y="558"/>
                      <a:pt x="1246" y="565"/>
                      <a:pt x="1251" y="569"/>
                    </a:cubicBezTo>
                    <a:cubicBezTo>
                      <a:pt x="1256" y="576"/>
                      <a:pt x="1242" y="576"/>
                      <a:pt x="1242" y="586"/>
                    </a:cubicBezTo>
                    <a:cubicBezTo>
                      <a:pt x="1242" y="595"/>
                      <a:pt x="1265" y="599"/>
                      <a:pt x="1265" y="602"/>
                    </a:cubicBezTo>
                    <a:cubicBezTo>
                      <a:pt x="1267" y="604"/>
                      <a:pt x="1249" y="604"/>
                      <a:pt x="1242" y="599"/>
                    </a:cubicBezTo>
                    <a:cubicBezTo>
                      <a:pt x="1235" y="597"/>
                      <a:pt x="1235" y="588"/>
                      <a:pt x="1232" y="588"/>
                    </a:cubicBezTo>
                    <a:cubicBezTo>
                      <a:pt x="1230" y="586"/>
                      <a:pt x="1237" y="579"/>
                      <a:pt x="1237" y="572"/>
                    </a:cubicBezTo>
                    <a:cubicBezTo>
                      <a:pt x="1237" y="565"/>
                      <a:pt x="1230" y="562"/>
                      <a:pt x="1228" y="558"/>
                    </a:cubicBezTo>
                    <a:cubicBezTo>
                      <a:pt x="1223" y="553"/>
                      <a:pt x="1218" y="548"/>
                      <a:pt x="1214" y="548"/>
                    </a:cubicBezTo>
                    <a:cubicBezTo>
                      <a:pt x="1207" y="551"/>
                      <a:pt x="1186" y="553"/>
                      <a:pt x="1181" y="558"/>
                    </a:cubicBezTo>
                    <a:cubicBezTo>
                      <a:pt x="1174" y="565"/>
                      <a:pt x="1181" y="581"/>
                      <a:pt x="1186" y="588"/>
                    </a:cubicBezTo>
                    <a:cubicBezTo>
                      <a:pt x="1188" y="595"/>
                      <a:pt x="1167" y="607"/>
                      <a:pt x="1167" y="613"/>
                    </a:cubicBezTo>
                    <a:cubicBezTo>
                      <a:pt x="1167" y="618"/>
                      <a:pt x="1160" y="623"/>
                      <a:pt x="1151" y="628"/>
                    </a:cubicBezTo>
                    <a:cubicBezTo>
                      <a:pt x="1142" y="632"/>
                      <a:pt x="1132" y="637"/>
                      <a:pt x="1132" y="644"/>
                    </a:cubicBezTo>
                    <a:cubicBezTo>
                      <a:pt x="1132" y="653"/>
                      <a:pt x="1118" y="649"/>
                      <a:pt x="1114" y="644"/>
                    </a:cubicBezTo>
                    <a:cubicBezTo>
                      <a:pt x="1107" y="639"/>
                      <a:pt x="1098" y="646"/>
                      <a:pt x="1088" y="646"/>
                    </a:cubicBezTo>
                    <a:cubicBezTo>
                      <a:pt x="1079" y="646"/>
                      <a:pt x="1079" y="637"/>
                      <a:pt x="1072" y="642"/>
                    </a:cubicBezTo>
                    <a:cubicBezTo>
                      <a:pt x="1065" y="644"/>
                      <a:pt x="1058" y="637"/>
                      <a:pt x="1060" y="632"/>
                    </a:cubicBezTo>
                    <a:cubicBezTo>
                      <a:pt x="1063" y="625"/>
                      <a:pt x="1072" y="630"/>
                      <a:pt x="1072" y="635"/>
                    </a:cubicBezTo>
                    <a:cubicBezTo>
                      <a:pt x="1072" y="639"/>
                      <a:pt x="1079" y="637"/>
                      <a:pt x="1084" y="632"/>
                    </a:cubicBezTo>
                    <a:cubicBezTo>
                      <a:pt x="1091" y="630"/>
                      <a:pt x="1088" y="637"/>
                      <a:pt x="1098" y="639"/>
                    </a:cubicBezTo>
                    <a:cubicBezTo>
                      <a:pt x="1107" y="639"/>
                      <a:pt x="1100" y="632"/>
                      <a:pt x="1107" y="635"/>
                    </a:cubicBezTo>
                    <a:cubicBezTo>
                      <a:pt x="1114" y="635"/>
                      <a:pt x="1116" y="632"/>
                      <a:pt x="1114" y="630"/>
                    </a:cubicBezTo>
                    <a:cubicBezTo>
                      <a:pt x="1111" y="625"/>
                      <a:pt x="1118" y="623"/>
                      <a:pt x="1123" y="620"/>
                    </a:cubicBezTo>
                    <a:cubicBezTo>
                      <a:pt x="1128" y="618"/>
                      <a:pt x="1125" y="611"/>
                      <a:pt x="1128" y="609"/>
                    </a:cubicBezTo>
                    <a:cubicBezTo>
                      <a:pt x="1132" y="607"/>
                      <a:pt x="1130" y="604"/>
                      <a:pt x="1135" y="602"/>
                    </a:cubicBezTo>
                    <a:cubicBezTo>
                      <a:pt x="1139" y="602"/>
                      <a:pt x="1142" y="595"/>
                      <a:pt x="1144" y="595"/>
                    </a:cubicBezTo>
                    <a:cubicBezTo>
                      <a:pt x="1149" y="595"/>
                      <a:pt x="1151" y="590"/>
                      <a:pt x="1149" y="586"/>
                    </a:cubicBezTo>
                    <a:cubicBezTo>
                      <a:pt x="1146" y="583"/>
                      <a:pt x="1151" y="574"/>
                      <a:pt x="1153" y="572"/>
                    </a:cubicBezTo>
                    <a:cubicBezTo>
                      <a:pt x="1158" y="569"/>
                      <a:pt x="1158" y="567"/>
                      <a:pt x="1156" y="565"/>
                    </a:cubicBezTo>
                    <a:cubicBezTo>
                      <a:pt x="1151" y="560"/>
                      <a:pt x="1137" y="551"/>
                      <a:pt x="1139" y="546"/>
                    </a:cubicBezTo>
                    <a:cubicBezTo>
                      <a:pt x="1139" y="539"/>
                      <a:pt x="1135" y="530"/>
                      <a:pt x="1137" y="525"/>
                    </a:cubicBezTo>
                    <a:cubicBezTo>
                      <a:pt x="1139" y="518"/>
                      <a:pt x="1137" y="508"/>
                      <a:pt x="1137" y="504"/>
                    </a:cubicBezTo>
                    <a:cubicBezTo>
                      <a:pt x="1137" y="497"/>
                      <a:pt x="1142" y="492"/>
                      <a:pt x="1142" y="481"/>
                    </a:cubicBezTo>
                    <a:cubicBezTo>
                      <a:pt x="1144" y="471"/>
                      <a:pt x="1132" y="460"/>
                      <a:pt x="1125" y="457"/>
                    </a:cubicBezTo>
                    <a:cubicBezTo>
                      <a:pt x="1118" y="455"/>
                      <a:pt x="1123" y="448"/>
                      <a:pt x="1132" y="441"/>
                    </a:cubicBezTo>
                    <a:cubicBezTo>
                      <a:pt x="1142" y="434"/>
                      <a:pt x="1142" y="411"/>
                      <a:pt x="1142" y="404"/>
                    </a:cubicBezTo>
                    <a:cubicBezTo>
                      <a:pt x="1142" y="399"/>
                      <a:pt x="1123" y="394"/>
                      <a:pt x="1116" y="396"/>
                    </a:cubicBezTo>
                    <a:cubicBezTo>
                      <a:pt x="1107" y="396"/>
                      <a:pt x="1081" y="394"/>
                      <a:pt x="1074" y="394"/>
                    </a:cubicBezTo>
                    <a:cubicBezTo>
                      <a:pt x="1067" y="392"/>
                      <a:pt x="1065" y="399"/>
                      <a:pt x="1063" y="406"/>
                    </a:cubicBezTo>
                    <a:cubicBezTo>
                      <a:pt x="1060" y="413"/>
                      <a:pt x="1053" y="422"/>
                      <a:pt x="1049" y="436"/>
                    </a:cubicBezTo>
                    <a:cubicBezTo>
                      <a:pt x="1044" y="450"/>
                      <a:pt x="1028" y="455"/>
                      <a:pt x="1021" y="457"/>
                    </a:cubicBezTo>
                    <a:cubicBezTo>
                      <a:pt x="1014" y="462"/>
                      <a:pt x="1007" y="471"/>
                      <a:pt x="1011" y="476"/>
                    </a:cubicBezTo>
                    <a:cubicBezTo>
                      <a:pt x="1014" y="481"/>
                      <a:pt x="1021" y="478"/>
                      <a:pt x="1023" y="478"/>
                    </a:cubicBezTo>
                    <a:cubicBezTo>
                      <a:pt x="1028" y="481"/>
                      <a:pt x="1023" y="495"/>
                      <a:pt x="1021" y="497"/>
                    </a:cubicBezTo>
                    <a:cubicBezTo>
                      <a:pt x="1018" y="499"/>
                      <a:pt x="1025" y="504"/>
                      <a:pt x="1018" y="506"/>
                    </a:cubicBezTo>
                    <a:cubicBezTo>
                      <a:pt x="1014" y="511"/>
                      <a:pt x="1009" y="518"/>
                      <a:pt x="1011" y="520"/>
                    </a:cubicBezTo>
                    <a:cubicBezTo>
                      <a:pt x="1016" y="525"/>
                      <a:pt x="1030" y="527"/>
                      <a:pt x="1037" y="530"/>
                    </a:cubicBezTo>
                    <a:cubicBezTo>
                      <a:pt x="1044" y="534"/>
                      <a:pt x="1042" y="541"/>
                      <a:pt x="1046" y="548"/>
                    </a:cubicBezTo>
                    <a:cubicBezTo>
                      <a:pt x="1051" y="555"/>
                      <a:pt x="1058" y="551"/>
                      <a:pt x="1060" y="555"/>
                    </a:cubicBezTo>
                    <a:cubicBezTo>
                      <a:pt x="1063" y="558"/>
                      <a:pt x="1051" y="574"/>
                      <a:pt x="1046" y="576"/>
                    </a:cubicBezTo>
                    <a:cubicBezTo>
                      <a:pt x="1042" y="576"/>
                      <a:pt x="1025" y="558"/>
                      <a:pt x="1021" y="555"/>
                    </a:cubicBezTo>
                    <a:cubicBezTo>
                      <a:pt x="1016" y="551"/>
                      <a:pt x="995" y="546"/>
                      <a:pt x="986" y="541"/>
                    </a:cubicBezTo>
                    <a:cubicBezTo>
                      <a:pt x="977" y="534"/>
                      <a:pt x="970" y="537"/>
                      <a:pt x="958" y="530"/>
                    </a:cubicBezTo>
                    <a:cubicBezTo>
                      <a:pt x="946" y="520"/>
                      <a:pt x="939" y="518"/>
                      <a:pt x="918" y="518"/>
                    </a:cubicBezTo>
                    <a:cubicBezTo>
                      <a:pt x="900" y="518"/>
                      <a:pt x="886" y="513"/>
                      <a:pt x="881" y="516"/>
                    </a:cubicBezTo>
                    <a:cubicBezTo>
                      <a:pt x="874" y="516"/>
                      <a:pt x="877" y="508"/>
                      <a:pt x="865" y="504"/>
                    </a:cubicBezTo>
                    <a:cubicBezTo>
                      <a:pt x="853" y="497"/>
                      <a:pt x="846" y="490"/>
                      <a:pt x="839" y="495"/>
                    </a:cubicBezTo>
                    <a:cubicBezTo>
                      <a:pt x="832" y="497"/>
                      <a:pt x="835" y="511"/>
                      <a:pt x="844" y="513"/>
                    </a:cubicBezTo>
                    <a:cubicBezTo>
                      <a:pt x="856" y="513"/>
                      <a:pt x="849" y="518"/>
                      <a:pt x="860" y="518"/>
                    </a:cubicBezTo>
                    <a:cubicBezTo>
                      <a:pt x="872" y="518"/>
                      <a:pt x="874" y="523"/>
                      <a:pt x="874" y="527"/>
                    </a:cubicBezTo>
                    <a:cubicBezTo>
                      <a:pt x="874" y="534"/>
                      <a:pt x="879" y="541"/>
                      <a:pt x="884" y="546"/>
                    </a:cubicBezTo>
                    <a:cubicBezTo>
                      <a:pt x="888" y="551"/>
                      <a:pt x="886" y="558"/>
                      <a:pt x="877" y="558"/>
                    </a:cubicBezTo>
                    <a:cubicBezTo>
                      <a:pt x="870" y="558"/>
                      <a:pt x="858" y="558"/>
                      <a:pt x="863" y="565"/>
                    </a:cubicBezTo>
                    <a:cubicBezTo>
                      <a:pt x="867" y="572"/>
                      <a:pt x="860" y="572"/>
                      <a:pt x="851" y="569"/>
                    </a:cubicBezTo>
                    <a:cubicBezTo>
                      <a:pt x="844" y="567"/>
                      <a:pt x="849" y="560"/>
                      <a:pt x="851" y="558"/>
                    </a:cubicBezTo>
                    <a:cubicBezTo>
                      <a:pt x="856" y="553"/>
                      <a:pt x="844" y="548"/>
                      <a:pt x="839" y="546"/>
                    </a:cubicBezTo>
                    <a:cubicBezTo>
                      <a:pt x="832" y="546"/>
                      <a:pt x="811" y="560"/>
                      <a:pt x="807" y="562"/>
                    </a:cubicBezTo>
                    <a:cubicBezTo>
                      <a:pt x="800" y="565"/>
                      <a:pt x="786" y="560"/>
                      <a:pt x="770" y="562"/>
                    </a:cubicBezTo>
                    <a:cubicBezTo>
                      <a:pt x="756" y="567"/>
                      <a:pt x="756" y="579"/>
                      <a:pt x="751" y="579"/>
                    </a:cubicBezTo>
                    <a:cubicBezTo>
                      <a:pt x="744" y="576"/>
                      <a:pt x="728" y="579"/>
                      <a:pt x="723" y="576"/>
                    </a:cubicBezTo>
                    <a:cubicBezTo>
                      <a:pt x="716" y="572"/>
                      <a:pt x="721" y="569"/>
                      <a:pt x="728" y="569"/>
                    </a:cubicBezTo>
                    <a:cubicBezTo>
                      <a:pt x="735" y="569"/>
                      <a:pt x="737" y="567"/>
                      <a:pt x="732" y="565"/>
                    </a:cubicBezTo>
                    <a:cubicBezTo>
                      <a:pt x="728" y="560"/>
                      <a:pt x="737" y="553"/>
                      <a:pt x="737" y="548"/>
                    </a:cubicBezTo>
                    <a:cubicBezTo>
                      <a:pt x="737" y="546"/>
                      <a:pt x="711" y="553"/>
                      <a:pt x="709" y="558"/>
                    </a:cubicBezTo>
                    <a:cubicBezTo>
                      <a:pt x="705" y="560"/>
                      <a:pt x="709" y="567"/>
                      <a:pt x="705" y="569"/>
                    </a:cubicBezTo>
                    <a:cubicBezTo>
                      <a:pt x="700" y="572"/>
                      <a:pt x="700" y="565"/>
                      <a:pt x="695" y="565"/>
                    </a:cubicBezTo>
                    <a:cubicBezTo>
                      <a:pt x="691" y="562"/>
                      <a:pt x="653" y="569"/>
                      <a:pt x="646" y="579"/>
                    </a:cubicBezTo>
                    <a:cubicBezTo>
                      <a:pt x="639" y="586"/>
                      <a:pt x="626" y="586"/>
                      <a:pt x="626" y="590"/>
                    </a:cubicBezTo>
                    <a:cubicBezTo>
                      <a:pt x="626" y="595"/>
                      <a:pt x="609" y="595"/>
                      <a:pt x="602" y="597"/>
                    </a:cubicBezTo>
                    <a:cubicBezTo>
                      <a:pt x="595" y="602"/>
                      <a:pt x="600" y="613"/>
                      <a:pt x="597" y="620"/>
                    </a:cubicBezTo>
                    <a:cubicBezTo>
                      <a:pt x="595" y="628"/>
                      <a:pt x="570" y="625"/>
                      <a:pt x="563" y="625"/>
                    </a:cubicBezTo>
                    <a:cubicBezTo>
                      <a:pt x="553" y="625"/>
                      <a:pt x="551" y="609"/>
                      <a:pt x="544" y="609"/>
                    </a:cubicBezTo>
                    <a:cubicBezTo>
                      <a:pt x="539" y="609"/>
                      <a:pt x="542" y="599"/>
                      <a:pt x="544" y="595"/>
                    </a:cubicBezTo>
                    <a:cubicBezTo>
                      <a:pt x="546" y="593"/>
                      <a:pt x="551" y="595"/>
                      <a:pt x="558" y="590"/>
                    </a:cubicBezTo>
                    <a:cubicBezTo>
                      <a:pt x="567" y="586"/>
                      <a:pt x="574" y="593"/>
                      <a:pt x="576" y="588"/>
                    </a:cubicBezTo>
                    <a:cubicBezTo>
                      <a:pt x="581" y="586"/>
                      <a:pt x="565" y="576"/>
                      <a:pt x="565" y="569"/>
                    </a:cubicBezTo>
                    <a:cubicBezTo>
                      <a:pt x="563" y="560"/>
                      <a:pt x="546" y="558"/>
                      <a:pt x="537" y="560"/>
                    </a:cubicBezTo>
                    <a:cubicBezTo>
                      <a:pt x="528" y="565"/>
                      <a:pt x="518" y="562"/>
                      <a:pt x="511" y="558"/>
                    </a:cubicBezTo>
                    <a:cubicBezTo>
                      <a:pt x="504" y="555"/>
                      <a:pt x="504" y="565"/>
                      <a:pt x="516" y="567"/>
                    </a:cubicBezTo>
                    <a:cubicBezTo>
                      <a:pt x="525" y="569"/>
                      <a:pt x="521" y="576"/>
                      <a:pt x="521" y="581"/>
                    </a:cubicBezTo>
                    <a:cubicBezTo>
                      <a:pt x="523" y="586"/>
                      <a:pt x="518" y="597"/>
                      <a:pt x="514" y="604"/>
                    </a:cubicBezTo>
                    <a:cubicBezTo>
                      <a:pt x="507" y="613"/>
                      <a:pt x="511" y="613"/>
                      <a:pt x="521" y="611"/>
                    </a:cubicBezTo>
                    <a:cubicBezTo>
                      <a:pt x="528" y="611"/>
                      <a:pt x="528" y="623"/>
                      <a:pt x="528" y="632"/>
                    </a:cubicBezTo>
                    <a:cubicBezTo>
                      <a:pt x="528" y="639"/>
                      <a:pt x="521" y="642"/>
                      <a:pt x="521" y="649"/>
                    </a:cubicBezTo>
                    <a:cubicBezTo>
                      <a:pt x="521" y="653"/>
                      <a:pt x="514" y="644"/>
                      <a:pt x="511" y="646"/>
                    </a:cubicBezTo>
                    <a:cubicBezTo>
                      <a:pt x="509" y="649"/>
                      <a:pt x="507" y="646"/>
                      <a:pt x="507" y="642"/>
                    </a:cubicBezTo>
                    <a:cubicBezTo>
                      <a:pt x="504" y="637"/>
                      <a:pt x="493" y="639"/>
                      <a:pt x="484" y="637"/>
                    </a:cubicBezTo>
                    <a:cubicBezTo>
                      <a:pt x="477" y="635"/>
                      <a:pt x="474" y="639"/>
                      <a:pt x="472" y="644"/>
                    </a:cubicBezTo>
                    <a:cubicBezTo>
                      <a:pt x="467" y="649"/>
                      <a:pt x="458" y="651"/>
                      <a:pt x="453" y="651"/>
                    </a:cubicBezTo>
                    <a:cubicBezTo>
                      <a:pt x="446" y="653"/>
                      <a:pt x="437" y="663"/>
                      <a:pt x="433" y="667"/>
                    </a:cubicBezTo>
                    <a:cubicBezTo>
                      <a:pt x="425" y="670"/>
                      <a:pt x="425" y="677"/>
                      <a:pt x="433" y="686"/>
                    </a:cubicBezTo>
                    <a:cubicBezTo>
                      <a:pt x="442" y="693"/>
                      <a:pt x="442" y="698"/>
                      <a:pt x="442" y="702"/>
                    </a:cubicBezTo>
                    <a:cubicBezTo>
                      <a:pt x="442" y="707"/>
                      <a:pt x="421" y="705"/>
                      <a:pt x="416" y="700"/>
                    </a:cubicBezTo>
                    <a:cubicBezTo>
                      <a:pt x="414" y="695"/>
                      <a:pt x="400" y="695"/>
                      <a:pt x="395" y="695"/>
                    </a:cubicBezTo>
                    <a:cubicBezTo>
                      <a:pt x="390" y="695"/>
                      <a:pt x="377" y="681"/>
                      <a:pt x="370" y="681"/>
                    </a:cubicBezTo>
                    <a:cubicBezTo>
                      <a:pt x="363" y="681"/>
                      <a:pt x="360" y="688"/>
                      <a:pt x="358" y="693"/>
                    </a:cubicBezTo>
                    <a:cubicBezTo>
                      <a:pt x="356" y="698"/>
                      <a:pt x="360" y="698"/>
                      <a:pt x="363" y="705"/>
                    </a:cubicBezTo>
                    <a:cubicBezTo>
                      <a:pt x="367" y="711"/>
                      <a:pt x="379" y="711"/>
                      <a:pt x="383" y="711"/>
                    </a:cubicBezTo>
                    <a:cubicBezTo>
                      <a:pt x="390" y="711"/>
                      <a:pt x="388" y="721"/>
                      <a:pt x="386" y="725"/>
                    </a:cubicBezTo>
                    <a:cubicBezTo>
                      <a:pt x="383" y="728"/>
                      <a:pt x="374" y="732"/>
                      <a:pt x="370" y="728"/>
                    </a:cubicBezTo>
                    <a:cubicBezTo>
                      <a:pt x="367" y="723"/>
                      <a:pt x="353" y="728"/>
                      <a:pt x="353" y="723"/>
                    </a:cubicBezTo>
                    <a:cubicBezTo>
                      <a:pt x="353" y="719"/>
                      <a:pt x="344" y="709"/>
                      <a:pt x="335" y="711"/>
                    </a:cubicBezTo>
                    <a:cubicBezTo>
                      <a:pt x="325" y="714"/>
                      <a:pt x="323" y="707"/>
                      <a:pt x="323" y="700"/>
                    </a:cubicBezTo>
                    <a:cubicBezTo>
                      <a:pt x="323" y="691"/>
                      <a:pt x="318" y="688"/>
                      <a:pt x="318" y="684"/>
                    </a:cubicBezTo>
                    <a:cubicBezTo>
                      <a:pt x="318" y="681"/>
                      <a:pt x="314" y="674"/>
                      <a:pt x="318" y="670"/>
                    </a:cubicBezTo>
                    <a:cubicBezTo>
                      <a:pt x="323" y="667"/>
                      <a:pt x="321" y="660"/>
                      <a:pt x="321" y="656"/>
                    </a:cubicBezTo>
                    <a:cubicBezTo>
                      <a:pt x="321" y="651"/>
                      <a:pt x="311" y="644"/>
                      <a:pt x="304" y="644"/>
                    </a:cubicBezTo>
                    <a:cubicBezTo>
                      <a:pt x="295" y="644"/>
                      <a:pt x="298" y="637"/>
                      <a:pt x="291" y="635"/>
                    </a:cubicBezTo>
                    <a:cubicBezTo>
                      <a:pt x="284" y="632"/>
                      <a:pt x="272" y="623"/>
                      <a:pt x="270" y="618"/>
                    </a:cubicBezTo>
                    <a:cubicBezTo>
                      <a:pt x="270" y="613"/>
                      <a:pt x="260" y="611"/>
                      <a:pt x="263" y="611"/>
                    </a:cubicBezTo>
                    <a:cubicBezTo>
                      <a:pt x="267" y="609"/>
                      <a:pt x="274" y="611"/>
                      <a:pt x="279" y="616"/>
                    </a:cubicBezTo>
                    <a:cubicBezTo>
                      <a:pt x="286" y="623"/>
                      <a:pt x="295" y="628"/>
                      <a:pt x="309" y="630"/>
                    </a:cubicBezTo>
                    <a:cubicBezTo>
                      <a:pt x="323" y="632"/>
                      <a:pt x="330" y="639"/>
                      <a:pt x="346" y="642"/>
                    </a:cubicBezTo>
                    <a:cubicBezTo>
                      <a:pt x="363" y="644"/>
                      <a:pt x="372" y="646"/>
                      <a:pt x="395" y="649"/>
                    </a:cubicBezTo>
                    <a:cubicBezTo>
                      <a:pt x="419" y="653"/>
                      <a:pt x="451" y="630"/>
                      <a:pt x="458" y="623"/>
                    </a:cubicBezTo>
                    <a:cubicBezTo>
                      <a:pt x="465" y="616"/>
                      <a:pt x="456" y="602"/>
                      <a:pt x="456" y="597"/>
                    </a:cubicBezTo>
                    <a:cubicBezTo>
                      <a:pt x="456" y="593"/>
                      <a:pt x="444" y="593"/>
                      <a:pt x="444" y="588"/>
                    </a:cubicBezTo>
                    <a:cubicBezTo>
                      <a:pt x="442" y="583"/>
                      <a:pt x="435" y="576"/>
                      <a:pt x="425" y="576"/>
                    </a:cubicBezTo>
                    <a:cubicBezTo>
                      <a:pt x="416" y="576"/>
                      <a:pt x="416" y="567"/>
                      <a:pt x="409" y="567"/>
                    </a:cubicBezTo>
                    <a:cubicBezTo>
                      <a:pt x="402" y="567"/>
                      <a:pt x="395" y="565"/>
                      <a:pt x="377" y="551"/>
                    </a:cubicBezTo>
                    <a:cubicBezTo>
                      <a:pt x="358" y="539"/>
                      <a:pt x="332" y="530"/>
                      <a:pt x="328" y="532"/>
                    </a:cubicBezTo>
                    <a:cubicBezTo>
                      <a:pt x="323" y="534"/>
                      <a:pt x="321" y="534"/>
                      <a:pt x="316" y="530"/>
                    </a:cubicBezTo>
                    <a:cubicBezTo>
                      <a:pt x="314" y="525"/>
                      <a:pt x="307" y="527"/>
                      <a:pt x="302" y="530"/>
                    </a:cubicBezTo>
                    <a:cubicBezTo>
                      <a:pt x="295" y="534"/>
                      <a:pt x="291" y="527"/>
                      <a:pt x="281" y="530"/>
                    </a:cubicBezTo>
                    <a:cubicBezTo>
                      <a:pt x="272" y="532"/>
                      <a:pt x="267" y="525"/>
                      <a:pt x="270" y="523"/>
                    </a:cubicBezTo>
                    <a:cubicBezTo>
                      <a:pt x="272" y="520"/>
                      <a:pt x="286" y="523"/>
                      <a:pt x="286" y="518"/>
                    </a:cubicBezTo>
                    <a:cubicBezTo>
                      <a:pt x="286" y="513"/>
                      <a:pt x="279" y="518"/>
                      <a:pt x="272" y="511"/>
                    </a:cubicBezTo>
                    <a:cubicBezTo>
                      <a:pt x="263" y="506"/>
                      <a:pt x="258" y="508"/>
                      <a:pt x="256" y="513"/>
                    </a:cubicBezTo>
                    <a:cubicBezTo>
                      <a:pt x="253" y="518"/>
                      <a:pt x="249" y="518"/>
                      <a:pt x="244" y="513"/>
                    </a:cubicBezTo>
                    <a:lnTo>
                      <a:pt x="242" y="513"/>
                    </a:lnTo>
                    <a:cubicBezTo>
                      <a:pt x="242" y="520"/>
                      <a:pt x="237" y="520"/>
                      <a:pt x="230" y="520"/>
                    </a:cubicBezTo>
                    <a:cubicBezTo>
                      <a:pt x="225" y="518"/>
                      <a:pt x="221" y="530"/>
                      <a:pt x="214" y="530"/>
                    </a:cubicBezTo>
                    <a:cubicBezTo>
                      <a:pt x="207" y="530"/>
                      <a:pt x="200" y="534"/>
                      <a:pt x="200" y="541"/>
                    </a:cubicBezTo>
                    <a:cubicBezTo>
                      <a:pt x="198" y="546"/>
                      <a:pt x="191" y="544"/>
                      <a:pt x="191" y="548"/>
                    </a:cubicBezTo>
                    <a:cubicBezTo>
                      <a:pt x="191" y="551"/>
                      <a:pt x="191" y="555"/>
                      <a:pt x="188" y="558"/>
                    </a:cubicBezTo>
                    <a:cubicBezTo>
                      <a:pt x="186" y="562"/>
                      <a:pt x="188" y="565"/>
                      <a:pt x="191" y="572"/>
                    </a:cubicBezTo>
                    <a:cubicBezTo>
                      <a:pt x="195" y="576"/>
                      <a:pt x="202" y="576"/>
                      <a:pt x="205" y="579"/>
                    </a:cubicBezTo>
                    <a:cubicBezTo>
                      <a:pt x="207" y="581"/>
                      <a:pt x="219" y="590"/>
                      <a:pt x="219" y="595"/>
                    </a:cubicBezTo>
                    <a:cubicBezTo>
                      <a:pt x="219" y="597"/>
                      <a:pt x="209" y="607"/>
                      <a:pt x="207" y="609"/>
                    </a:cubicBezTo>
                    <a:cubicBezTo>
                      <a:pt x="202" y="611"/>
                      <a:pt x="198" y="618"/>
                      <a:pt x="200" y="623"/>
                    </a:cubicBezTo>
                    <a:cubicBezTo>
                      <a:pt x="202" y="625"/>
                      <a:pt x="214" y="642"/>
                      <a:pt x="221" y="656"/>
                    </a:cubicBezTo>
                    <a:cubicBezTo>
                      <a:pt x="228" y="667"/>
                      <a:pt x="219" y="660"/>
                      <a:pt x="214" y="667"/>
                    </a:cubicBezTo>
                    <a:cubicBezTo>
                      <a:pt x="209" y="672"/>
                      <a:pt x="214" y="679"/>
                      <a:pt x="216" y="684"/>
                    </a:cubicBezTo>
                    <a:cubicBezTo>
                      <a:pt x="219" y="688"/>
                      <a:pt x="212" y="686"/>
                      <a:pt x="212" y="691"/>
                    </a:cubicBezTo>
                    <a:cubicBezTo>
                      <a:pt x="212" y="693"/>
                      <a:pt x="221" y="695"/>
                      <a:pt x="221" y="698"/>
                    </a:cubicBezTo>
                    <a:cubicBezTo>
                      <a:pt x="223" y="700"/>
                      <a:pt x="216" y="702"/>
                      <a:pt x="219" y="707"/>
                    </a:cubicBezTo>
                    <a:cubicBezTo>
                      <a:pt x="221" y="711"/>
                      <a:pt x="230" y="711"/>
                      <a:pt x="230" y="719"/>
                    </a:cubicBezTo>
                    <a:cubicBezTo>
                      <a:pt x="230" y="725"/>
                      <a:pt x="216" y="725"/>
                      <a:pt x="216" y="730"/>
                    </a:cubicBezTo>
                    <a:cubicBezTo>
                      <a:pt x="219" y="735"/>
                      <a:pt x="235" y="742"/>
                      <a:pt x="244" y="751"/>
                    </a:cubicBezTo>
                    <a:cubicBezTo>
                      <a:pt x="251" y="761"/>
                      <a:pt x="251" y="763"/>
                      <a:pt x="249" y="768"/>
                    </a:cubicBezTo>
                    <a:cubicBezTo>
                      <a:pt x="246" y="779"/>
                      <a:pt x="223" y="786"/>
                      <a:pt x="219" y="798"/>
                    </a:cubicBezTo>
                    <a:cubicBezTo>
                      <a:pt x="214" y="810"/>
                      <a:pt x="195" y="816"/>
                      <a:pt x="186" y="826"/>
                    </a:cubicBezTo>
                    <a:cubicBezTo>
                      <a:pt x="181" y="828"/>
                      <a:pt x="179" y="833"/>
                      <a:pt x="174" y="837"/>
                    </a:cubicBezTo>
                    <a:cubicBezTo>
                      <a:pt x="179" y="837"/>
                      <a:pt x="181" y="835"/>
                      <a:pt x="184" y="835"/>
                    </a:cubicBezTo>
                    <a:cubicBezTo>
                      <a:pt x="188" y="833"/>
                      <a:pt x="193" y="845"/>
                      <a:pt x="198" y="849"/>
                    </a:cubicBezTo>
                    <a:cubicBezTo>
                      <a:pt x="202" y="854"/>
                      <a:pt x="214" y="849"/>
                      <a:pt x="216" y="854"/>
                    </a:cubicBezTo>
                    <a:cubicBezTo>
                      <a:pt x="221" y="856"/>
                      <a:pt x="214" y="856"/>
                      <a:pt x="207" y="856"/>
                    </a:cubicBezTo>
                    <a:cubicBezTo>
                      <a:pt x="200" y="854"/>
                      <a:pt x="198" y="859"/>
                      <a:pt x="186" y="863"/>
                    </a:cubicBezTo>
                    <a:cubicBezTo>
                      <a:pt x="177" y="866"/>
                      <a:pt x="179" y="868"/>
                      <a:pt x="174" y="870"/>
                    </a:cubicBezTo>
                    <a:cubicBezTo>
                      <a:pt x="181" y="877"/>
                      <a:pt x="174" y="880"/>
                      <a:pt x="172" y="884"/>
                    </a:cubicBezTo>
                    <a:cubicBezTo>
                      <a:pt x="167" y="891"/>
                      <a:pt x="165" y="891"/>
                      <a:pt x="165" y="896"/>
                    </a:cubicBezTo>
                    <a:cubicBezTo>
                      <a:pt x="163" y="901"/>
                      <a:pt x="165" y="903"/>
                      <a:pt x="165" y="907"/>
                    </a:cubicBezTo>
                    <a:cubicBezTo>
                      <a:pt x="165" y="915"/>
                      <a:pt x="167" y="915"/>
                      <a:pt x="170" y="919"/>
                    </a:cubicBezTo>
                    <a:cubicBezTo>
                      <a:pt x="174" y="924"/>
                      <a:pt x="167" y="924"/>
                      <a:pt x="165" y="926"/>
                    </a:cubicBezTo>
                    <a:cubicBezTo>
                      <a:pt x="163" y="928"/>
                      <a:pt x="163" y="933"/>
                      <a:pt x="167" y="938"/>
                    </a:cubicBezTo>
                    <a:cubicBezTo>
                      <a:pt x="172" y="942"/>
                      <a:pt x="172" y="947"/>
                      <a:pt x="170" y="950"/>
                    </a:cubicBezTo>
                    <a:cubicBezTo>
                      <a:pt x="167" y="952"/>
                      <a:pt x="172" y="959"/>
                      <a:pt x="177" y="961"/>
                    </a:cubicBezTo>
                    <a:cubicBezTo>
                      <a:pt x="179" y="966"/>
                      <a:pt x="179" y="975"/>
                      <a:pt x="181" y="978"/>
                    </a:cubicBezTo>
                    <a:cubicBezTo>
                      <a:pt x="184" y="980"/>
                      <a:pt x="188" y="982"/>
                      <a:pt x="193" y="980"/>
                    </a:cubicBezTo>
                    <a:cubicBezTo>
                      <a:pt x="198" y="978"/>
                      <a:pt x="202" y="980"/>
                      <a:pt x="205" y="985"/>
                    </a:cubicBezTo>
                    <a:cubicBezTo>
                      <a:pt x="207" y="989"/>
                      <a:pt x="209" y="987"/>
                      <a:pt x="216" y="985"/>
                    </a:cubicBezTo>
                    <a:cubicBezTo>
                      <a:pt x="221" y="982"/>
                      <a:pt x="232" y="989"/>
                      <a:pt x="235" y="992"/>
                    </a:cubicBezTo>
                    <a:cubicBezTo>
                      <a:pt x="237" y="992"/>
                      <a:pt x="237" y="1001"/>
                      <a:pt x="237" y="1006"/>
                    </a:cubicBezTo>
                    <a:cubicBezTo>
                      <a:pt x="237" y="1010"/>
                      <a:pt x="235" y="1017"/>
                      <a:pt x="239" y="1019"/>
                    </a:cubicBezTo>
                    <a:cubicBezTo>
                      <a:pt x="244" y="1024"/>
                      <a:pt x="244" y="1031"/>
                      <a:pt x="249" y="1033"/>
                    </a:cubicBezTo>
                    <a:cubicBezTo>
                      <a:pt x="256" y="1036"/>
                      <a:pt x="258" y="1045"/>
                      <a:pt x="260" y="1045"/>
                    </a:cubicBezTo>
                    <a:cubicBezTo>
                      <a:pt x="265" y="1047"/>
                      <a:pt x="272" y="1052"/>
                      <a:pt x="274" y="1057"/>
                    </a:cubicBezTo>
                    <a:cubicBezTo>
                      <a:pt x="274" y="1062"/>
                      <a:pt x="267" y="1064"/>
                      <a:pt x="263" y="1066"/>
                    </a:cubicBezTo>
                    <a:cubicBezTo>
                      <a:pt x="258" y="1069"/>
                      <a:pt x="251" y="1062"/>
                      <a:pt x="246" y="1064"/>
                    </a:cubicBezTo>
                    <a:cubicBezTo>
                      <a:pt x="244" y="1066"/>
                      <a:pt x="249" y="1073"/>
                      <a:pt x="251" y="1085"/>
                    </a:cubicBezTo>
                    <a:cubicBezTo>
                      <a:pt x="253" y="1094"/>
                      <a:pt x="256" y="1094"/>
                      <a:pt x="260" y="1094"/>
                    </a:cubicBezTo>
                    <a:cubicBezTo>
                      <a:pt x="265" y="1094"/>
                      <a:pt x="265" y="1092"/>
                      <a:pt x="270" y="1090"/>
                    </a:cubicBezTo>
                    <a:cubicBezTo>
                      <a:pt x="272" y="1087"/>
                      <a:pt x="281" y="1092"/>
                      <a:pt x="284" y="1090"/>
                    </a:cubicBezTo>
                    <a:cubicBezTo>
                      <a:pt x="286" y="1087"/>
                      <a:pt x="298" y="1087"/>
                      <a:pt x="300" y="1092"/>
                    </a:cubicBezTo>
                    <a:cubicBezTo>
                      <a:pt x="302" y="1094"/>
                      <a:pt x="304" y="1104"/>
                      <a:pt x="304" y="1108"/>
                    </a:cubicBezTo>
                    <a:cubicBezTo>
                      <a:pt x="302" y="1110"/>
                      <a:pt x="307" y="1115"/>
                      <a:pt x="309" y="1120"/>
                    </a:cubicBezTo>
                    <a:cubicBezTo>
                      <a:pt x="311" y="1124"/>
                      <a:pt x="321" y="1122"/>
                      <a:pt x="323" y="1122"/>
                    </a:cubicBezTo>
                    <a:cubicBezTo>
                      <a:pt x="328" y="1124"/>
                      <a:pt x="335" y="1134"/>
                      <a:pt x="332" y="1138"/>
                    </a:cubicBezTo>
                    <a:cubicBezTo>
                      <a:pt x="332" y="1143"/>
                      <a:pt x="337" y="1145"/>
                      <a:pt x="342" y="1143"/>
                    </a:cubicBezTo>
                    <a:cubicBezTo>
                      <a:pt x="344" y="1143"/>
                      <a:pt x="349" y="1145"/>
                      <a:pt x="351" y="1148"/>
                    </a:cubicBezTo>
                    <a:cubicBezTo>
                      <a:pt x="356" y="1150"/>
                      <a:pt x="358" y="1150"/>
                      <a:pt x="363" y="1148"/>
                    </a:cubicBezTo>
                    <a:cubicBezTo>
                      <a:pt x="367" y="1145"/>
                      <a:pt x="372" y="1143"/>
                      <a:pt x="374" y="1145"/>
                    </a:cubicBezTo>
                    <a:cubicBezTo>
                      <a:pt x="377" y="1150"/>
                      <a:pt x="383" y="1157"/>
                      <a:pt x="383" y="1157"/>
                    </a:cubicBezTo>
                    <a:cubicBezTo>
                      <a:pt x="383" y="1159"/>
                      <a:pt x="395" y="1157"/>
                      <a:pt x="402" y="1162"/>
                    </a:cubicBezTo>
                    <a:cubicBezTo>
                      <a:pt x="407" y="1164"/>
                      <a:pt x="414" y="1162"/>
                      <a:pt x="419" y="1167"/>
                    </a:cubicBezTo>
                    <a:cubicBezTo>
                      <a:pt x="425" y="1169"/>
                      <a:pt x="430" y="1169"/>
                      <a:pt x="433" y="1174"/>
                    </a:cubicBezTo>
                    <a:cubicBezTo>
                      <a:pt x="433" y="1176"/>
                      <a:pt x="425" y="1181"/>
                      <a:pt x="425" y="1183"/>
                    </a:cubicBezTo>
                    <a:cubicBezTo>
                      <a:pt x="425" y="1183"/>
                      <a:pt x="430" y="1185"/>
                      <a:pt x="430" y="1188"/>
                    </a:cubicBezTo>
                    <a:cubicBezTo>
                      <a:pt x="430" y="1190"/>
                      <a:pt x="423" y="1190"/>
                      <a:pt x="423" y="1195"/>
                    </a:cubicBezTo>
                    <a:cubicBezTo>
                      <a:pt x="423" y="1197"/>
                      <a:pt x="428" y="1199"/>
                      <a:pt x="428" y="1202"/>
                    </a:cubicBezTo>
                    <a:cubicBezTo>
                      <a:pt x="428" y="1204"/>
                      <a:pt x="423" y="1211"/>
                      <a:pt x="423" y="1213"/>
                    </a:cubicBezTo>
                    <a:cubicBezTo>
                      <a:pt x="423" y="1215"/>
                      <a:pt x="409" y="1213"/>
                      <a:pt x="407" y="1213"/>
                    </a:cubicBezTo>
                    <a:cubicBezTo>
                      <a:pt x="402" y="1213"/>
                      <a:pt x="393" y="1225"/>
                      <a:pt x="390" y="1225"/>
                    </a:cubicBezTo>
                    <a:cubicBezTo>
                      <a:pt x="388" y="1225"/>
                      <a:pt x="388" y="1230"/>
                      <a:pt x="390" y="1234"/>
                    </a:cubicBezTo>
                    <a:cubicBezTo>
                      <a:pt x="400" y="1234"/>
                      <a:pt x="409" y="1232"/>
                      <a:pt x="412" y="1234"/>
                    </a:cubicBezTo>
                    <a:cubicBezTo>
                      <a:pt x="414" y="1239"/>
                      <a:pt x="388" y="1248"/>
                      <a:pt x="386" y="1250"/>
                    </a:cubicBezTo>
                    <a:cubicBezTo>
                      <a:pt x="381" y="1250"/>
                      <a:pt x="393" y="1257"/>
                      <a:pt x="393" y="1262"/>
                    </a:cubicBezTo>
                    <a:cubicBezTo>
                      <a:pt x="393" y="1267"/>
                      <a:pt x="379" y="1267"/>
                      <a:pt x="381" y="1274"/>
                    </a:cubicBezTo>
                    <a:cubicBezTo>
                      <a:pt x="381" y="1281"/>
                      <a:pt x="377" y="1283"/>
                      <a:pt x="370" y="1283"/>
                    </a:cubicBezTo>
                    <a:cubicBezTo>
                      <a:pt x="363" y="1283"/>
                      <a:pt x="360" y="1288"/>
                      <a:pt x="363" y="1288"/>
                    </a:cubicBezTo>
                    <a:cubicBezTo>
                      <a:pt x="367" y="1290"/>
                      <a:pt x="367" y="1300"/>
                      <a:pt x="379" y="1302"/>
                    </a:cubicBezTo>
                    <a:cubicBezTo>
                      <a:pt x="393" y="1306"/>
                      <a:pt x="407" y="1318"/>
                      <a:pt x="419" y="1330"/>
                    </a:cubicBezTo>
                    <a:cubicBezTo>
                      <a:pt x="421" y="1332"/>
                      <a:pt x="423" y="1334"/>
                      <a:pt x="425" y="1334"/>
                    </a:cubicBezTo>
                    <a:cubicBezTo>
                      <a:pt x="428" y="1332"/>
                      <a:pt x="430" y="1332"/>
                      <a:pt x="433" y="1332"/>
                    </a:cubicBezTo>
                    <a:cubicBezTo>
                      <a:pt x="439" y="1330"/>
                      <a:pt x="451" y="1334"/>
                      <a:pt x="458" y="1339"/>
                    </a:cubicBezTo>
                    <a:cubicBezTo>
                      <a:pt x="465" y="1344"/>
                      <a:pt x="488" y="1337"/>
                      <a:pt x="491" y="1341"/>
                    </a:cubicBezTo>
                    <a:cubicBezTo>
                      <a:pt x="493" y="1346"/>
                      <a:pt x="500" y="1351"/>
                      <a:pt x="504" y="1351"/>
                    </a:cubicBezTo>
                    <a:cubicBezTo>
                      <a:pt x="509" y="1351"/>
                      <a:pt x="514" y="1360"/>
                      <a:pt x="518" y="1358"/>
                    </a:cubicBezTo>
                    <a:cubicBezTo>
                      <a:pt x="521" y="1353"/>
                      <a:pt x="535" y="1353"/>
                      <a:pt x="539" y="1353"/>
                    </a:cubicBezTo>
                    <a:cubicBezTo>
                      <a:pt x="544" y="1353"/>
                      <a:pt x="544" y="1358"/>
                      <a:pt x="546" y="1358"/>
                    </a:cubicBezTo>
                    <a:cubicBezTo>
                      <a:pt x="551" y="1358"/>
                      <a:pt x="551" y="1372"/>
                      <a:pt x="553" y="1369"/>
                    </a:cubicBezTo>
                    <a:cubicBezTo>
                      <a:pt x="556" y="1369"/>
                      <a:pt x="567" y="1379"/>
                      <a:pt x="574" y="1379"/>
                    </a:cubicBezTo>
                    <a:cubicBezTo>
                      <a:pt x="579" y="1381"/>
                      <a:pt x="586" y="1393"/>
                      <a:pt x="588" y="1391"/>
                    </a:cubicBezTo>
                    <a:cubicBezTo>
                      <a:pt x="593" y="1391"/>
                      <a:pt x="597" y="1395"/>
                      <a:pt x="597" y="1391"/>
                    </a:cubicBezTo>
                    <a:cubicBezTo>
                      <a:pt x="600" y="1386"/>
                      <a:pt x="609" y="1388"/>
                      <a:pt x="611" y="1381"/>
                    </a:cubicBezTo>
                    <a:cubicBezTo>
                      <a:pt x="600" y="1367"/>
                      <a:pt x="588" y="1351"/>
                      <a:pt x="588" y="1344"/>
                    </a:cubicBezTo>
                    <a:cubicBezTo>
                      <a:pt x="588" y="1332"/>
                      <a:pt x="593" y="1325"/>
                      <a:pt x="579" y="1314"/>
                    </a:cubicBezTo>
                    <a:cubicBezTo>
                      <a:pt x="567" y="1304"/>
                      <a:pt x="581" y="1295"/>
                      <a:pt x="591" y="1283"/>
                    </a:cubicBezTo>
                    <a:cubicBezTo>
                      <a:pt x="600" y="1274"/>
                      <a:pt x="616" y="1269"/>
                      <a:pt x="628" y="1260"/>
                    </a:cubicBezTo>
                    <a:cubicBezTo>
                      <a:pt x="626" y="1260"/>
                      <a:pt x="623" y="1257"/>
                      <a:pt x="621" y="1257"/>
                    </a:cubicBezTo>
                    <a:cubicBezTo>
                      <a:pt x="614" y="1253"/>
                      <a:pt x="609" y="1248"/>
                      <a:pt x="616" y="1248"/>
                    </a:cubicBezTo>
                    <a:cubicBezTo>
                      <a:pt x="623" y="1246"/>
                      <a:pt x="621" y="1241"/>
                      <a:pt x="614" y="1234"/>
                    </a:cubicBezTo>
                    <a:cubicBezTo>
                      <a:pt x="607" y="1227"/>
                      <a:pt x="604" y="1218"/>
                      <a:pt x="600" y="1218"/>
                    </a:cubicBezTo>
                    <a:cubicBezTo>
                      <a:pt x="597" y="1218"/>
                      <a:pt x="591" y="1218"/>
                      <a:pt x="586" y="1220"/>
                    </a:cubicBezTo>
                    <a:cubicBezTo>
                      <a:pt x="579" y="1222"/>
                      <a:pt x="581" y="1215"/>
                      <a:pt x="581" y="1209"/>
                    </a:cubicBezTo>
                    <a:cubicBezTo>
                      <a:pt x="583" y="1202"/>
                      <a:pt x="572" y="1204"/>
                      <a:pt x="570" y="1199"/>
                    </a:cubicBezTo>
                    <a:cubicBezTo>
                      <a:pt x="567" y="1197"/>
                      <a:pt x="572" y="1188"/>
                      <a:pt x="574" y="1188"/>
                    </a:cubicBezTo>
                    <a:cubicBezTo>
                      <a:pt x="576" y="1185"/>
                      <a:pt x="581" y="1183"/>
                      <a:pt x="581" y="1181"/>
                    </a:cubicBezTo>
                    <a:cubicBezTo>
                      <a:pt x="581" y="1178"/>
                      <a:pt x="572" y="1176"/>
                      <a:pt x="574" y="1169"/>
                    </a:cubicBezTo>
                    <a:cubicBezTo>
                      <a:pt x="579" y="1164"/>
                      <a:pt x="586" y="1164"/>
                      <a:pt x="586" y="1157"/>
                    </a:cubicBezTo>
                    <a:cubicBezTo>
                      <a:pt x="586" y="1150"/>
                      <a:pt x="593" y="1143"/>
                      <a:pt x="597" y="1148"/>
                    </a:cubicBezTo>
                    <a:cubicBezTo>
                      <a:pt x="604" y="1152"/>
                      <a:pt x="607" y="1167"/>
                      <a:pt x="616" y="1164"/>
                    </a:cubicBezTo>
                    <a:cubicBezTo>
                      <a:pt x="623" y="1159"/>
                      <a:pt x="619" y="1152"/>
                      <a:pt x="619" y="1150"/>
                    </a:cubicBezTo>
                    <a:cubicBezTo>
                      <a:pt x="616" y="1145"/>
                      <a:pt x="614" y="1141"/>
                      <a:pt x="623" y="1138"/>
                    </a:cubicBezTo>
                    <a:cubicBezTo>
                      <a:pt x="633" y="1136"/>
                      <a:pt x="628" y="1129"/>
                      <a:pt x="635" y="1129"/>
                    </a:cubicBezTo>
                    <a:cubicBezTo>
                      <a:pt x="642" y="1129"/>
                      <a:pt x="653" y="1120"/>
                      <a:pt x="658" y="1118"/>
                    </a:cubicBezTo>
                    <a:cubicBezTo>
                      <a:pt x="660" y="1115"/>
                      <a:pt x="670" y="1110"/>
                      <a:pt x="672" y="1113"/>
                    </a:cubicBezTo>
                    <a:cubicBezTo>
                      <a:pt x="677" y="1115"/>
                      <a:pt x="681" y="1120"/>
                      <a:pt x="684" y="1113"/>
                    </a:cubicBezTo>
                    <a:cubicBezTo>
                      <a:pt x="688" y="1106"/>
                      <a:pt x="698" y="1108"/>
                      <a:pt x="700" y="1113"/>
                    </a:cubicBezTo>
                    <a:cubicBezTo>
                      <a:pt x="700" y="1118"/>
                      <a:pt x="718" y="1118"/>
                      <a:pt x="723" y="1120"/>
                    </a:cubicBezTo>
                    <a:cubicBezTo>
                      <a:pt x="730" y="1124"/>
                      <a:pt x="742" y="1131"/>
                      <a:pt x="742" y="1136"/>
                    </a:cubicBezTo>
                    <a:cubicBezTo>
                      <a:pt x="742" y="1138"/>
                      <a:pt x="746" y="1145"/>
                      <a:pt x="746" y="1138"/>
                    </a:cubicBezTo>
                    <a:cubicBezTo>
                      <a:pt x="746" y="1131"/>
                      <a:pt x="751" y="1134"/>
                      <a:pt x="760" y="1138"/>
                    </a:cubicBezTo>
                    <a:cubicBezTo>
                      <a:pt x="767" y="1143"/>
                      <a:pt x="777" y="1141"/>
                      <a:pt x="779" y="1136"/>
                    </a:cubicBezTo>
                    <a:cubicBezTo>
                      <a:pt x="781" y="1131"/>
                      <a:pt x="795" y="1127"/>
                      <a:pt x="800" y="1129"/>
                    </a:cubicBezTo>
                    <a:cubicBezTo>
                      <a:pt x="804" y="1134"/>
                      <a:pt x="807" y="1136"/>
                      <a:pt x="811" y="1131"/>
                    </a:cubicBezTo>
                    <a:cubicBezTo>
                      <a:pt x="818" y="1124"/>
                      <a:pt x="830" y="1127"/>
                      <a:pt x="832" y="1131"/>
                    </a:cubicBezTo>
                    <a:cubicBezTo>
                      <a:pt x="835" y="1138"/>
                      <a:pt x="842" y="1138"/>
                      <a:pt x="846" y="1138"/>
                    </a:cubicBezTo>
                    <a:cubicBezTo>
                      <a:pt x="853" y="1138"/>
                      <a:pt x="853" y="1148"/>
                      <a:pt x="858" y="1145"/>
                    </a:cubicBezTo>
                    <a:cubicBezTo>
                      <a:pt x="860" y="1143"/>
                      <a:pt x="860" y="1134"/>
                      <a:pt x="865" y="1134"/>
                    </a:cubicBezTo>
                    <a:cubicBezTo>
                      <a:pt x="870" y="1136"/>
                      <a:pt x="874" y="1141"/>
                      <a:pt x="881" y="1141"/>
                    </a:cubicBezTo>
                    <a:cubicBezTo>
                      <a:pt x="888" y="1141"/>
                      <a:pt x="895" y="1138"/>
                      <a:pt x="895" y="1134"/>
                    </a:cubicBezTo>
                    <a:cubicBezTo>
                      <a:pt x="895" y="1129"/>
                      <a:pt x="893" y="1120"/>
                      <a:pt x="888" y="1120"/>
                    </a:cubicBezTo>
                    <a:cubicBezTo>
                      <a:pt x="884" y="1120"/>
                      <a:pt x="879" y="1113"/>
                      <a:pt x="874" y="1113"/>
                    </a:cubicBezTo>
                    <a:cubicBezTo>
                      <a:pt x="867" y="1113"/>
                      <a:pt x="863" y="1104"/>
                      <a:pt x="867" y="1104"/>
                    </a:cubicBezTo>
                    <a:cubicBezTo>
                      <a:pt x="874" y="1101"/>
                      <a:pt x="884" y="1097"/>
                      <a:pt x="881" y="1092"/>
                    </a:cubicBezTo>
                    <a:cubicBezTo>
                      <a:pt x="879" y="1087"/>
                      <a:pt x="877" y="1078"/>
                      <a:pt x="886" y="1076"/>
                    </a:cubicBezTo>
                    <a:cubicBezTo>
                      <a:pt x="893" y="1076"/>
                      <a:pt x="909" y="1076"/>
                      <a:pt x="907" y="1073"/>
                    </a:cubicBezTo>
                    <a:cubicBezTo>
                      <a:pt x="907" y="1069"/>
                      <a:pt x="891" y="1069"/>
                      <a:pt x="888" y="1064"/>
                    </a:cubicBezTo>
                    <a:cubicBezTo>
                      <a:pt x="886" y="1059"/>
                      <a:pt x="886" y="1047"/>
                      <a:pt x="888" y="1045"/>
                    </a:cubicBezTo>
                    <a:cubicBezTo>
                      <a:pt x="891" y="1043"/>
                      <a:pt x="900" y="1045"/>
                      <a:pt x="905" y="1045"/>
                    </a:cubicBezTo>
                    <a:cubicBezTo>
                      <a:pt x="911" y="1043"/>
                      <a:pt x="923" y="1047"/>
                      <a:pt x="930" y="1040"/>
                    </a:cubicBezTo>
                    <a:cubicBezTo>
                      <a:pt x="939" y="1036"/>
                      <a:pt x="956" y="1033"/>
                      <a:pt x="963" y="1033"/>
                    </a:cubicBezTo>
                    <a:cubicBezTo>
                      <a:pt x="972" y="1033"/>
                      <a:pt x="979" y="1029"/>
                      <a:pt x="984" y="1029"/>
                    </a:cubicBezTo>
                    <a:cubicBezTo>
                      <a:pt x="990" y="1026"/>
                      <a:pt x="1009" y="1024"/>
                      <a:pt x="1014" y="1022"/>
                    </a:cubicBezTo>
                    <a:cubicBezTo>
                      <a:pt x="1018" y="1019"/>
                      <a:pt x="1044" y="1017"/>
                      <a:pt x="1046" y="1013"/>
                    </a:cubicBezTo>
                    <a:cubicBezTo>
                      <a:pt x="1046" y="1008"/>
                      <a:pt x="1067" y="1003"/>
                      <a:pt x="1072" y="1006"/>
                    </a:cubicBezTo>
                    <a:cubicBezTo>
                      <a:pt x="1077" y="1008"/>
                      <a:pt x="1084" y="1010"/>
                      <a:pt x="1088" y="1008"/>
                    </a:cubicBezTo>
                    <a:cubicBezTo>
                      <a:pt x="1093" y="1006"/>
                      <a:pt x="1105" y="1013"/>
                      <a:pt x="1102" y="1017"/>
                    </a:cubicBezTo>
                    <a:cubicBezTo>
                      <a:pt x="1102" y="1022"/>
                      <a:pt x="1107" y="1026"/>
                      <a:pt x="1107" y="1031"/>
                    </a:cubicBezTo>
                    <a:cubicBezTo>
                      <a:pt x="1107" y="1036"/>
                      <a:pt x="1102" y="1038"/>
                      <a:pt x="1105" y="1040"/>
                    </a:cubicBezTo>
                    <a:cubicBezTo>
                      <a:pt x="1107" y="1045"/>
                      <a:pt x="1118" y="1043"/>
                      <a:pt x="1123" y="1038"/>
                    </a:cubicBezTo>
                    <a:cubicBezTo>
                      <a:pt x="1128" y="1033"/>
                      <a:pt x="1130" y="1038"/>
                      <a:pt x="1130" y="1043"/>
                    </a:cubicBezTo>
                    <a:cubicBezTo>
                      <a:pt x="1130" y="1045"/>
                      <a:pt x="1137" y="1047"/>
                      <a:pt x="1137" y="1045"/>
                    </a:cubicBezTo>
                    <a:cubicBezTo>
                      <a:pt x="1137" y="1040"/>
                      <a:pt x="1144" y="1043"/>
                      <a:pt x="1146" y="1045"/>
                    </a:cubicBezTo>
                    <a:cubicBezTo>
                      <a:pt x="1149" y="1047"/>
                      <a:pt x="1158" y="1043"/>
                      <a:pt x="1158" y="1047"/>
                    </a:cubicBezTo>
                    <a:cubicBezTo>
                      <a:pt x="1158" y="1052"/>
                      <a:pt x="1146" y="1054"/>
                      <a:pt x="1151" y="1062"/>
                    </a:cubicBezTo>
                    <a:cubicBezTo>
                      <a:pt x="1156" y="1066"/>
                      <a:pt x="1160" y="1054"/>
                      <a:pt x="1167" y="1057"/>
                    </a:cubicBezTo>
                    <a:cubicBezTo>
                      <a:pt x="1174" y="1059"/>
                      <a:pt x="1184" y="1050"/>
                      <a:pt x="1190" y="1047"/>
                    </a:cubicBezTo>
                    <a:cubicBezTo>
                      <a:pt x="1197" y="1045"/>
                      <a:pt x="1204" y="1040"/>
                      <a:pt x="1209" y="1036"/>
                    </a:cubicBezTo>
                    <a:cubicBezTo>
                      <a:pt x="1216" y="1033"/>
                      <a:pt x="1228" y="1033"/>
                      <a:pt x="1223" y="1038"/>
                    </a:cubicBezTo>
                    <a:cubicBezTo>
                      <a:pt x="1221" y="1043"/>
                      <a:pt x="1216" y="1050"/>
                      <a:pt x="1230" y="1054"/>
                    </a:cubicBezTo>
                    <a:cubicBezTo>
                      <a:pt x="1244" y="1059"/>
                      <a:pt x="1260" y="1087"/>
                      <a:pt x="1270" y="1101"/>
                    </a:cubicBezTo>
                    <a:cubicBezTo>
                      <a:pt x="1277" y="1113"/>
                      <a:pt x="1286" y="1138"/>
                      <a:pt x="1291" y="1138"/>
                    </a:cubicBezTo>
                    <a:cubicBezTo>
                      <a:pt x="1295" y="1138"/>
                      <a:pt x="1298" y="1127"/>
                      <a:pt x="1302" y="1124"/>
                    </a:cubicBezTo>
                    <a:cubicBezTo>
                      <a:pt x="1309" y="1124"/>
                      <a:pt x="1314" y="1136"/>
                      <a:pt x="1319" y="1136"/>
                    </a:cubicBezTo>
                    <a:cubicBezTo>
                      <a:pt x="1325" y="1138"/>
                      <a:pt x="1335" y="1141"/>
                      <a:pt x="1339" y="1141"/>
                    </a:cubicBezTo>
                    <a:cubicBezTo>
                      <a:pt x="1346" y="1138"/>
                      <a:pt x="1358" y="1131"/>
                      <a:pt x="1360" y="1134"/>
                    </a:cubicBezTo>
                    <a:cubicBezTo>
                      <a:pt x="1365" y="1136"/>
                      <a:pt x="1372" y="1136"/>
                      <a:pt x="1374" y="1145"/>
                    </a:cubicBezTo>
                    <a:cubicBezTo>
                      <a:pt x="1379" y="1155"/>
                      <a:pt x="1384" y="1157"/>
                      <a:pt x="1388" y="1157"/>
                    </a:cubicBezTo>
                    <a:cubicBezTo>
                      <a:pt x="1393" y="1157"/>
                      <a:pt x="1393" y="1159"/>
                      <a:pt x="1393" y="1164"/>
                    </a:cubicBezTo>
                    <a:cubicBezTo>
                      <a:pt x="1393" y="1169"/>
                      <a:pt x="1400" y="1174"/>
                      <a:pt x="1404" y="1174"/>
                    </a:cubicBezTo>
                    <a:cubicBezTo>
                      <a:pt x="1407" y="1174"/>
                      <a:pt x="1418" y="1171"/>
                      <a:pt x="1421" y="1169"/>
                    </a:cubicBezTo>
                    <a:cubicBezTo>
                      <a:pt x="1423" y="1169"/>
                      <a:pt x="1428" y="1167"/>
                      <a:pt x="1428" y="1171"/>
                    </a:cubicBezTo>
                    <a:cubicBezTo>
                      <a:pt x="1428" y="1176"/>
                      <a:pt x="1435" y="1183"/>
                      <a:pt x="1437" y="1183"/>
                    </a:cubicBezTo>
                    <a:cubicBezTo>
                      <a:pt x="1442" y="1183"/>
                      <a:pt x="1449" y="1185"/>
                      <a:pt x="1451" y="1183"/>
                    </a:cubicBezTo>
                    <a:cubicBezTo>
                      <a:pt x="1451" y="1178"/>
                      <a:pt x="1460" y="1176"/>
                      <a:pt x="1465" y="1176"/>
                    </a:cubicBezTo>
                    <a:cubicBezTo>
                      <a:pt x="1467" y="1176"/>
                      <a:pt x="1481" y="1174"/>
                      <a:pt x="1483" y="1167"/>
                    </a:cubicBezTo>
                    <a:cubicBezTo>
                      <a:pt x="1486" y="1162"/>
                      <a:pt x="1498" y="1162"/>
                      <a:pt x="1500" y="1157"/>
                    </a:cubicBezTo>
                    <a:cubicBezTo>
                      <a:pt x="1505" y="1155"/>
                      <a:pt x="1512" y="1152"/>
                      <a:pt x="1514" y="1148"/>
                    </a:cubicBezTo>
                    <a:cubicBezTo>
                      <a:pt x="1516" y="1145"/>
                      <a:pt x="1528" y="1145"/>
                      <a:pt x="1528" y="1143"/>
                    </a:cubicBezTo>
                    <a:cubicBezTo>
                      <a:pt x="1530" y="1138"/>
                      <a:pt x="1539" y="1138"/>
                      <a:pt x="1544" y="1138"/>
                    </a:cubicBezTo>
                    <a:cubicBezTo>
                      <a:pt x="1549" y="1141"/>
                      <a:pt x="1570" y="1145"/>
                      <a:pt x="1572" y="1145"/>
                    </a:cubicBezTo>
                    <a:cubicBezTo>
                      <a:pt x="1577" y="1143"/>
                      <a:pt x="1577" y="1155"/>
                      <a:pt x="1579" y="1157"/>
                    </a:cubicBezTo>
                    <a:cubicBezTo>
                      <a:pt x="1584" y="1157"/>
                      <a:pt x="1595" y="1167"/>
                      <a:pt x="1597" y="1164"/>
                    </a:cubicBezTo>
                    <a:cubicBezTo>
                      <a:pt x="1600" y="1162"/>
                      <a:pt x="1609" y="1159"/>
                      <a:pt x="1614" y="1162"/>
                    </a:cubicBezTo>
                    <a:cubicBezTo>
                      <a:pt x="1621" y="1167"/>
                      <a:pt x="1628" y="1171"/>
                      <a:pt x="1630" y="1167"/>
                    </a:cubicBezTo>
                    <a:cubicBezTo>
                      <a:pt x="1632" y="1162"/>
                      <a:pt x="1646" y="1159"/>
                      <a:pt x="1646" y="1157"/>
                    </a:cubicBezTo>
                    <a:cubicBezTo>
                      <a:pt x="1649" y="1155"/>
                      <a:pt x="1651" y="1148"/>
                      <a:pt x="1649" y="1145"/>
                    </a:cubicBezTo>
                    <a:cubicBezTo>
                      <a:pt x="1644" y="1143"/>
                      <a:pt x="1642" y="1131"/>
                      <a:pt x="1639" y="1127"/>
                    </a:cubicBezTo>
                    <a:cubicBezTo>
                      <a:pt x="1639" y="1122"/>
                      <a:pt x="1649" y="1122"/>
                      <a:pt x="1649" y="1118"/>
                    </a:cubicBezTo>
                    <a:cubicBezTo>
                      <a:pt x="1651" y="1113"/>
                      <a:pt x="1658" y="1113"/>
                      <a:pt x="1660" y="1108"/>
                    </a:cubicBezTo>
                    <a:cubicBezTo>
                      <a:pt x="1663" y="1106"/>
                      <a:pt x="1663" y="1101"/>
                      <a:pt x="1667" y="1101"/>
                    </a:cubicBezTo>
                    <a:cubicBezTo>
                      <a:pt x="1672" y="1104"/>
                      <a:pt x="1681" y="1106"/>
                      <a:pt x="1683" y="1108"/>
                    </a:cubicBezTo>
                    <a:cubicBezTo>
                      <a:pt x="1686" y="1110"/>
                      <a:pt x="1693" y="1113"/>
                      <a:pt x="1697" y="1113"/>
                    </a:cubicBezTo>
                    <a:cubicBezTo>
                      <a:pt x="1702" y="1113"/>
                      <a:pt x="1709" y="1115"/>
                      <a:pt x="1712" y="1118"/>
                    </a:cubicBezTo>
                    <a:cubicBezTo>
                      <a:pt x="1716" y="1120"/>
                      <a:pt x="1730" y="1120"/>
                      <a:pt x="1732" y="1124"/>
                    </a:cubicBezTo>
                    <a:cubicBezTo>
                      <a:pt x="1735" y="1129"/>
                      <a:pt x="1732" y="1138"/>
                      <a:pt x="1735" y="1143"/>
                    </a:cubicBezTo>
                    <a:cubicBezTo>
                      <a:pt x="1739" y="1145"/>
                      <a:pt x="1746" y="1155"/>
                      <a:pt x="1749" y="1152"/>
                    </a:cubicBezTo>
                    <a:cubicBezTo>
                      <a:pt x="1751" y="1150"/>
                      <a:pt x="1763" y="1159"/>
                      <a:pt x="1767" y="1159"/>
                    </a:cubicBezTo>
                    <a:cubicBezTo>
                      <a:pt x="1772" y="1157"/>
                      <a:pt x="1779" y="1150"/>
                      <a:pt x="1784" y="1150"/>
                    </a:cubicBezTo>
                    <a:cubicBezTo>
                      <a:pt x="1786" y="1150"/>
                      <a:pt x="1797" y="1148"/>
                      <a:pt x="1802" y="1148"/>
                    </a:cubicBezTo>
                    <a:cubicBezTo>
                      <a:pt x="1807" y="1148"/>
                      <a:pt x="1821" y="1155"/>
                      <a:pt x="1821" y="1152"/>
                    </a:cubicBezTo>
                    <a:cubicBezTo>
                      <a:pt x="1823" y="1152"/>
                      <a:pt x="1837" y="1152"/>
                      <a:pt x="1837" y="1157"/>
                    </a:cubicBezTo>
                    <a:cubicBezTo>
                      <a:pt x="1839" y="1162"/>
                      <a:pt x="1856" y="1162"/>
                      <a:pt x="1856" y="1164"/>
                    </a:cubicBezTo>
                    <a:cubicBezTo>
                      <a:pt x="1856" y="1169"/>
                      <a:pt x="1865" y="1171"/>
                      <a:pt x="1867" y="1178"/>
                    </a:cubicBezTo>
                    <a:cubicBezTo>
                      <a:pt x="1870" y="1183"/>
                      <a:pt x="1890" y="1178"/>
                      <a:pt x="1893" y="1183"/>
                    </a:cubicBezTo>
                    <a:cubicBezTo>
                      <a:pt x="1897" y="1185"/>
                      <a:pt x="1921" y="1185"/>
                      <a:pt x="1923" y="1183"/>
                    </a:cubicBezTo>
                    <a:cubicBezTo>
                      <a:pt x="1923" y="1181"/>
                      <a:pt x="1946" y="1178"/>
                      <a:pt x="1949" y="1176"/>
                    </a:cubicBezTo>
                    <a:cubicBezTo>
                      <a:pt x="1953" y="1171"/>
                      <a:pt x="1967" y="1174"/>
                      <a:pt x="1967" y="1169"/>
                    </a:cubicBezTo>
                    <a:cubicBezTo>
                      <a:pt x="1967" y="1164"/>
                      <a:pt x="1979" y="1162"/>
                      <a:pt x="1984" y="1157"/>
                    </a:cubicBezTo>
                    <a:cubicBezTo>
                      <a:pt x="1988" y="1155"/>
                      <a:pt x="2009" y="1155"/>
                      <a:pt x="2009" y="1159"/>
                    </a:cubicBezTo>
                    <a:cubicBezTo>
                      <a:pt x="2011" y="1164"/>
                      <a:pt x="2023" y="1164"/>
                      <a:pt x="2028" y="1162"/>
                    </a:cubicBezTo>
                    <a:cubicBezTo>
                      <a:pt x="2032" y="1162"/>
                      <a:pt x="2046" y="1164"/>
                      <a:pt x="2049" y="1169"/>
                    </a:cubicBezTo>
                    <a:cubicBezTo>
                      <a:pt x="2051" y="1171"/>
                      <a:pt x="2065" y="1176"/>
                      <a:pt x="2069" y="1174"/>
                    </a:cubicBezTo>
                    <a:cubicBezTo>
                      <a:pt x="2072" y="1171"/>
                      <a:pt x="2086" y="1164"/>
                      <a:pt x="2088" y="1162"/>
                    </a:cubicBezTo>
                    <a:cubicBezTo>
                      <a:pt x="2093" y="1162"/>
                      <a:pt x="2100" y="1157"/>
                      <a:pt x="2097" y="1152"/>
                    </a:cubicBezTo>
                    <a:cubicBezTo>
                      <a:pt x="2097" y="1148"/>
                      <a:pt x="2107" y="1136"/>
                      <a:pt x="2109" y="1131"/>
                    </a:cubicBezTo>
                    <a:cubicBezTo>
                      <a:pt x="2109" y="1127"/>
                      <a:pt x="2118" y="1113"/>
                      <a:pt x="2121" y="1110"/>
                    </a:cubicBezTo>
                    <a:cubicBezTo>
                      <a:pt x="2125" y="1110"/>
                      <a:pt x="2132" y="1104"/>
                      <a:pt x="2132" y="1101"/>
                    </a:cubicBezTo>
                    <a:cubicBezTo>
                      <a:pt x="2130" y="1097"/>
                      <a:pt x="2128" y="1085"/>
                      <a:pt x="2125" y="1085"/>
                    </a:cubicBezTo>
                    <a:cubicBezTo>
                      <a:pt x="2121" y="1085"/>
                      <a:pt x="2114" y="1085"/>
                      <a:pt x="2123" y="1073"/>
                    </a:cubicBezTo>
                    <a:cubicBezTo>
                      <a:pt x="2132" y="1062"/>
                      <a:pt x="2149" y="1066"/>
                      <a:pt x="2151" y="1066"/>
                    </a:cubicBezTo>
                    <a:cubicBezTo>
                      <a:pt x="2153" y="1066"/>
                      <a:pt x="2172" y="1059"/>
                      <a:pt x="2181" y="1062"/>
                    </a:cubicBezTo>
                    <a:cubicBezTo>
                      <a:pt x="2191" y="1066"/>
                      <a:pt x="2195" y="1062"/>
                      <a:pt x="2204" y="1066"/>
                    </a:cubicBezTo>
                    <a:cubicBezTo>
                      <a:pt x="2214" y="1071"/>
                      <a:pt x="2228" y="1069"/>
                      <a:pt x="2230" y="1073"/>
                    </a:cubicBezTo>
                    <a:cubicBezTo>
                      <a:pt x="2235" y="1078"/>
                      <a:pt x="2246" y="1083"/>
                      <a:pt x="2244" y="1090"/>
                    </a:cubicBezTo>
                    <a:cubicBezTo>
                      <a:pt x="2244" y="1097"/>
                      <a:pt x="2251" y="1092"/>
                      <a:pt x="2256" y="1108"/>
                    </a:cubicBezTo>
                    <a:cubicBezTo>
                      <a:pt x="2258" y="1124"/>
                      <a:pt x="2265" y="1127"/>
                      <a:pt x="2267" y="1134"/>
                    </a:cubicBezTo>
                    <a:cubicBezTo>
                      <a:pt x="2270" y="1143"/>
                      <a:pt x="2279" y="1155"/>
                      <a:pt x="2279" y="1159"/>
                    </a:cubicBezTo>
                    <a:cubicBezTo>
                      <a:pt x="2277" y="1164"/>
                      <a:pt x="2277" y="1171"/>
                      <a:pt x="2286" y="1171"/>
                    </a:cubicBezTo>
                    <a:cubicBezTo>
                      <a:pt x="2297" y="1174"/>
                      <a:pt x="2304" y="1181"/>
                      <a:pt x="2307" y="1181"/>
                    </a:cubicBezTo>
                    <a:cubicBezTo>
                      <a:pt x="2309" y="1178"/>
                      <a:pt x="2323" y="1183"/>
                      <a:pt x="2328" y="1190"/>
                    </a:cubicBezTo>
                    <a:cubicBezTo>
                      <a:pt x="2335" y="1195"/>
                      <a:pt x="2344" y="1192"/>
                      <a:pt x="2344" y="1199"/>
                    </a:cubicBezTo>
                    <a:cubicBezTo>
                      <a:pt x="2344" y="1206"/>
                      <a:pt x="2349" y="1211"/>
                      <a:pt x="2349" y="1218"/>
                    </a:cubicBezTo>
                    <a:cubicBezTo>
                      <a:pt x="2346" y="1222"/>
                      <a:pt x="2360" y="1227"/>
                      <a:pt x="2370" y="1225"/>
                    </a:cubicBezTo>
                    <a:cubicBezTo>
                      <a:pt x="2377" y="1225"/>
                      <a:pt x="2384" y="1230"/>
                      <a:pt x="2388" y="1222"/>
                    </a:cubicBezTo>
                    <a:cubicBezTo>
                      <a:pt x="2391" y="1213"/>
                      <a:pt x="2404" y="1218"/>
                      <a:pt x="2409" y="1213"/>
                    </a:cubicBezTo>
                    <a:cubicBezTo>
                      <a:pt x="2411" y="1211"/>
                      <a:pt x="2425" y="1206"/>
                      <a:pt x="2425" y="1218"/>
                    </a:cubicBezTo>
                    <a:cubicBezTo>
                      <a:pt x="2425" y="1230"/>
                      <a:pt x="2432" y="1232"/>
                      <a:pt x="2425" y="1236"/>
                    </a:cubicBezTo>
                    <a:cubicBezTo>
                      <a:pt x="2418" y="1239"/>
                      <a:pt x="2416" y="1255"/>
                      <a:pt x="2414" y="1262"/>
                    </a:cubicBezTo>
                    <a:cubicBezTo>
                      <a:pt x="2411" y="1269"/>
                      <a:pt x="2402" y="1271"/>
                      <a:pt x="2402" y="1279"/>
                    </a:cubicBezTo>
                    <a:cubicBezTo>
                      <a:pt x="2400" y="1288"/>
                      <a:pt x="2393" y="1288"/>
                      <a:pt x="2393" y="1293"/>
                    </a:cubicBezTo>
                    <a:cubicBezTo>
                      <a:pt x="2393" y="1300"/>
                      <a:pt x="2379" y="1297"/>
                      <a:pt x="2372" y="1293"/>
                    </a:cubicBezTo>
                    <a:cubicBezTo>
                      <a:pt x="2367" y="1288"/>
                      <a:pt x="2360" y="1302"/>
                      <a:pt x="2356" y="1302"/>
                    </a:cubicBezTo>
                    <a:cubicBezTo>
                      <a:pt x="2351" y="1302"/>
                      <a:pt x="2351" y="1311"/>
                      <a:pt x="2353" y="1316"/>
                    </a:cubicBezTo>
                    <a:cubicBezTo>
                      <a:pt x="2353" y="1321"/>
                      <a:pt x="2351" y="1327"/>
                      <a:pt x="2353" y="1334"/>
                    </a:cubicBezTo>
                    <a:cubicBezTo>
                      <a:pt x="2356" y="1339"/>
                      <a:pt x="2353" y="1346"/>
                      <a:pt x="2356" y="1355"/>
                    </a:cubicBezTo>
                    <a:cubicBezTo>
                      <a:pt x="2363" y="1348"/>
                      <a:pt x="2370" y="1344"/>
                      <a:pt x="2372" y="1344"/>
                    </a:cubicBezTo>
                    <a:cubicBezTo>
                      <a:pt x="2381" y="1344"/>
                      <a:pt x="2388" y="1358"/>
                      <a:pt x="2398" y="1358"/>
                    </a:cubicBezTo>
                    <a:cubicBezTo>
                      <a:pt x="2407" y="1360"/>
                      <a:pt x="2446" y="1332"/>
                      <a:pt x="2446" y="1327"/>
                    </a:cubicBezTo>
                    <a:cubicBezTo>
                      <a:pt x="2446" y="1323"/>
                      <a:pt x="2470" y="1302"/>
                      <a:pt x="2481" y="1290"/>
                    </a:cubicBezTo>
                    <a:cubicBezTo>
                      <a:pt x="2490" y="1279"/>
                      <a:pt x="2507" y="1260"/>
                      <a:pt x="2511" y="1248"/>
                    </a:cubicBezTo>
                    <a:cubicBezTo>
                      <a:pt x="2516" y="1239"/>
                      <a:pt x="2530" y="1222"/>
                      <a:pt x="2535" y="1218"/>
                    </a:cubicBezTo>
                    <a:cubicBezTo>
                      <a:pt x="2537" y="1211"/>
                      <a:pt x="2542" y="1211"/>
                      <a:pt x="2549" y="1195"/>
                    </a:cubicBezTo>
                    <a:cubicBezTo>
                      <a:pt x="2553" y="1181"/>
                      <a:pt x="2553" y="1143"/>
                      <a:pt x="2556" y="1138"/>
                    </a:cubicBezTo>
                    <a:cubicBezTo>
                      <a:pt x="2558" y="1136"/>
                      <a:pt x="2558" y="1131"/>
                      <a:pt x="2560" y="1127"/>
                    </a:cubicBezTo>
                    <a:cubicBezTo>
                      <a:pt x="2565" y="1122"/>
                      <a:pt x="2562" y="1118"/>
                      <a:pt x="2569" y="1110"/>
                    </a:cubicBezTo>
                    <a:cubicBezTo>
                      <a:pt x="2574" y="1106"/>
                      <a:pt x="2574" y="1101"/>
                      <a:pt x="2572" y="1097"/>
                    </a:cubicBezTo>
                    <a:cubicBezTo>
                      <a:pt x="2569" y="1092"/>
                      <a:pt x="2572" y="1085"/>
                      <a:pt x="2572" y="1080"/>
                    </a:cubicBezTo>
                    <a:cubicBezTo>
                      <a:pt x="2569" y="1078"/>
                      <a:pt x="2569" y="1078"/>
                      <a:pt x="2574" y="1076"/>
                    </a:cubicBezTo>
                    <a:cubicBezTo>
                      <a:pt x="2577" y="1073"/>
                      <a:pt x="2572" y="1066"/>
                      <a:pt x="2565" y="1064"/>
                    </a:cubicBezTo>
                    <a:cubicBezTo>
                      <a:pt x="2560" y="1062"/>
                      <a:pt x="2553" y="1059"/>
                      <a:pt x="2553" y="1054"/>
                    </a:cubicBezTo>
                    <a:cubicBezTo>
                      <a:pt x="2551" y="1047"/>
                      <a:pt x="2544" y="1040"/>
                      <a:pt x="2537" y="1040"/>
                    </a:cubicBezTo>
                    <a:cubicBezTo>
                      <a:pt x="2530" y="1040"/>
                      <a:pt x="2516" y="1038"/>
                      <a:pt x="2518" y="1040"/>
                    </a:cubicBezTo>
                    <a:cubicBezTo>
                      <a:pt x="2518" y="1045"/>
                      <a:pt x="2516" y="1050"/>
                      <a:pt x="2514" y="1050"/>
                    </a:cubicBezTo>
                    <a:cubicBezTo>
                      <a:pt x="2509" y="1047"/>
                      <a:pt x="2509" y="1050"/>
                      <a:pt x="2504" y="1057"/>
                    </a:cubicBezTo>
                    <a:cubicBezTo>
                      <a:pt x="2500" y="1064"/>
                      <a:pt x="2486" y="1064"/>
                      <a:pt x="2493" y="1057"/>
                    </a:cubicBezTo>
                    <a:cubicBezTo>
                      <a:pt x="2500" y="1052"/>
                      <a:pt x="2490" y="1052"/>
                      <a:pt x="2490" y="1045"/>
                    </a:cubicBezTo>
                    <a:cubicBezTo>
                      <a:pt x="2493" y="1038"/>
                      <a:pt x="2497" y="1033"/>
                      <a:pt x="2490" y="1036"/>
                    </a:cubicBezTo>
                    <a:cubicBezTo>
                      <a:pt x="2483" y="1040"/>
                      <a:pt x="2483" y="1050"/>
                      <a:pt x="2479" y="1052"/>
                    </a:cubicBezTo>
                    <a:cubicBezTo>
                      <a:pt x="2472" y="1052"/>
                      <a:pt x="2474" y="1036"/>
                      <a:pt x="2474" y="1031"/>
                    </a:cubicBezTo>
                    <a:cubicBezTo>
                      <a:pt x="2477" y="1026"/>
                      <a:pt x="2465" y="1031"/>
                      <a:pt x="2451" y="1029"/>
                    </a:cubicBezTo>
                    <a:cubicBezTo>
                      <a:pt x="2437" y="1029"/>
                      <a:pt x="2442" y="1019"/>
                      <a:pt x="2451" y="1015"/>
                    </a:cubicBezTo>
                    <a:cubicBezTo>
                      <a:pt x="2463" y="1008"/>
                      <a:pt x="2460" y="1003"/>
                      <a:pt x="2467" y="1001"/>
                    </a:cubicBezTo>
                    <a:cubicBezTo>
                      <a:pt x="2472" y="999"/>
                      <a:pt x="2486" y="989"/>
                      <a:pt x="2493" y="985"/>
                    </a:cubicBezTo>
                    <a:cubicBezTo>
                      <a:pt x="2502" y="980"/>
                      <a:pt x="2502" y="975"/>
                      <a:pt x="2504" y="968"/>
                    </a:cubicBezTo>
                    <a:cubicBezTo>
                      <a:pt x="2507" y="964"/>
                      <a:pt x="2523" y="957"/>
                      <a:pt x="2535" y="947"/>
                    </a:cubicBezTo>
                    <a:cubicBezTo>
                      <a:pt x="2549" y="935"/>
                      <a:pt x="2556" y="928"/>
                      <a:pt x="2558" y="922"/>
                    </a:cubicBezTo>
                    <a:cubicBezTo>
                      <a:pt x="2562" y="915"/>
                      <a:pt x="2581" y="907"/>
                      <a:pt x="2584" y="903"/>
                    </a:cubicBezTo>
                    <a:cubicBezTo>
                      <a:pt x="2584" y="898"/>
                      <a:pt x="2607" y="884"/>
                      <a:pt x="2623" y="882"/>
                    </a:cubicBezTo>
                    <a:cubicBezTo>
                      <a:pt x="2639" y="880"/>
                      <a:pt x="2663" y="882"/>
                      <a:pt x="2670" y="887"/>
                    </a:cubicBezTo>
                    <a:cubicBezTo>
                      <a:pt x="2674" y="891"/>
                      <a:pt x="2676" y="891"/>
                      <a:pt x="2679" y="887"/>
                    </a:cubicBezTo>
                    <a:cubicBezTo>
                      <a:pt x="2681" y="884"/>
                      <a:pt x="2688" y="884"/>
                      <a:pt x="2700" y="887"/>
                    </a:cubicBezTo>
                    <a:cubicBezTo>
                      <a:pt x="2709" y="889"/>
                      <a:pt x="2711" y="882"/>
                      <a:pt x="2721" y="884"/>
                    </a:cubicBezTo>
                    <a:cubicBezTo>
                      <a:pt x="2728" y="887"/>
                      <a:pt x="2732" y="887"/>
                      <a:pt x="2737" y="880"/>
                    </a:cubicBezTo>
                    <a:cubicBezTo>
                      <a:pt x="2742" y="870"/>
                      <a:pt x="2762" y="873"/>
                      <a:pt x="2767" y="875"/>
                    </a:cubicBezTo>
                    <a:cubicBezTo>
                      <a:pt x="2772" y="880"/>
                      <a:pt x="2776" y="884"/>
                      <a:pt x="2783" y="880"/>
                    </a:cubicBezTo>
                    <a:cubicBezTo>
                      <a:pt x="2790" y="873"/>
                      <a:pt x="2790" y="884"/>
                      <a:pt x="2797" y="887"/>
                    </a:cubicBezTo>
                    <a:cubicBezTo>
                      <a:pt x="2804" y="887"/>
                      <a:pt x="2800" y="894"/>
                      <a:pt x="2795" y="894"/>
                    </a:cubicBezTo>
                    <a:cubicBezTo>
                      <a:pt x="2788" y="891"/>
                      <a:pt x="2779" y="896"/>
                      <a:pt x="2788" y="901"/>
                    </a:cubicBezTo>
                    <a:cubicBezTo>
                      <a:pt x="2795" y="903"/>
                      <a:pt x="2802" y="896"/>
                      <a:pt x="2809" y="896"/>
                    </a:cubicBezTo>
                    <a:cubicBezTo>
                      <a:pt x="2814" y="898"/>
                      <a:pt x="2823" y="898"/>
                      <a:pt x="2830" y="894"/>
                    </a:cubicBezTo>
                    <a:cubicBezTo>
                      <a:pt x="2839" y="889"/>
                      <a:pt x="2842" y="896"/>
                      <a:pt x="2846" y="894"/>
                    </a:cubicBezTo>
                    <a:cubicBezTo>
                      <a:pt x="2851" y="889"/>
                      <a:pt x="2863" y="887"/>
                      <a:pt x="2867" y="887"/>
                    </a:cubicBezTo>
                    <a:cubicBezTo>
                      <a:pt x="2874" y="887"/>
                      <a:pt x="2870" y="880"/>
                      <a:pt x="2860" y="880"/>
                    </a:cubicBezTo>
                    <a:cubicBezTo>
                      <a:pt x="2851" y="880"/>
                      <a:pt x="2851" y="875"/>
                      <a:pt x="2858" y="863"/>
                    </a:cubicBezTo>
                    <a:cubicBezTo>
                      <a:pt x="2865" y="849"/>
                      <a:pt x="2879" y="842"/>
                      <a:pt x="2888" y="835"/>
                    </a:cubicBezTo>
                    <a:cubicBezTo>
                      <a:pt x="2897" y="828"/>
                      <a:pt x="2904" y="830"/>
                      <a:pt x="2904" y="826"/>
                    </a:cubicBezTo>
                    <a:cubicBezTo>
                      <a:pt x="2904" y="821"/>
                      <a:pt x="2909" y="807"/>
                      <a:pt x="2916" y="807"/>
                    </a:cubicBezTo>
                    <a:cubicBezTo>
                      <a:pt x="2923" y="805"/>
                      <a:pt x="2939" y="810"/>
                      <a:pt x="2951" y="803"/>
                    </a:cubicBezTo>
                    <a:cubicBezTo>
                      <a:pt x="2960" y="798"/>
                      <a:pt x="2960" y="807"/>
                      <a:pt x="2965" y="810"/>
                    </a:cubicBezTo>
                    <a:cubicBezTo>
                      <a:pt x="2969" y="810"/>
                      <a:pt x="2974" y="800"/>
                      <a:pt x="2981" y="803"/>
                    </a:cubicBezTo>
                    <a:cubicBezTo>
                      <a:pt x="2986" y="807"/>
                      <a:pt x="2972" y="814"/>
                      <a:pt x="2969" y="823"/>
                    </a:cubicBezTo>
                    <a:cubicBezTo>
                      <a:pt x="2967" y="833"/>
                      <a:pt x="2976" y="828"/>
                      <a:pt x="2981" y="830"/>
                    </a:cubicBezTo>
                    <a:cubicBezTo>
                      <a:pt x="2988" y="833"/>
                      <a:pt x="2974" y="837"/>
                      <a:pt x="2976" y="840"/>
                    </a:cubicBezTo>
                    <a:cubicBezTo>
                      <a:pt x="2976" y="842"/>
                      <a:pt x="2988" y="842"/>
                      <a:pt x="3002" y="828"/>
                    </a:cubicBezTo>
                    <a:cubicBezTo>
                      <a:pt x="3016" y="814"/>
                      <a:pt x="3028" y="812"/>
                      <a:pt x="3037" y="812"/>
                    </a:cubicBezTo>
                    <a:cubicBezTo>
                      <a:pt x="3046" y="812"/>
                      <a:pt x="3042" y="805"/>
                      <a:pt x="3042" y="791"/>
                    </a:cubicBezTo>
                    <a:cubicBezTo>
                      <a:pt x="3042" y="779"/>
                      <a:pt x="3070" y="775"/>
                      <a:pt x="3079" y="779"/>
                    </a:cubicBezTo>
                    <a:cubicBezTo>
                      <a:pt x="3086" y="782"/>
                      <a:pt x="3086" y="786"/>
                      <a:pt x="3077" y="784"/>
                    </a:cubicBezTo>
                    <a:cubicBezTo>
                      <a:pt x="3070" y="782"/>
                      <a:pt x="3060" y="789"/>
                      <a:pt x="3063" y="800"/>
                    </a:cubicBezTo>
                    <a:cubicBezTo>
                      <a:pt x="3063" y="810"/>
                      <a:pt x="3053" y="814"/>
                      <a:pt x="3058" y="816"/>
                    </a:cubicBezTo>
                    <a:cubicBezTo>
                      <a:pt x="3063" y="821"/>
                      <a:pt x="3051" y="823"/>
                      <a:pt x="3051" y="828"/>
                    </a:cubicBezTo>
                    <a:cubicBezTo>
                      <a:pt x="3051" y="830"/>
                      <a:pt x="3051" y="835"/>
                      <a:pt x="3046" y="837"/>
                    </a:cubicBezTo>
                    <a:cubicBezTo>
                      <a:pt x="3039" y="837"/>
                      <a:pt x="3018" y="840"/>
                      <a:pt x="3018" y="849"/>
                    </a:cubicBezTo>
                    <a:cubicBezTo>
                      <a:pt x="3016" y="856"/>
                      <a:pt x="3004" y="859"/>
                      <a:pt x="3000" y="868"/>
                    </a:cubicBezTo>
                    <a:cubicBezTo>
                      <a:pt x="2995" y="880"/>
                      <a:pt x="2974" y="884"/>
                      <a:pt x="2960" y="905"/>
                    </a:cubicBezTo>
                    <a:cubicBezTo>
                      <a:pt x="2949" y="924"/>
                      <a:pt x="2925" y="924"/>
                      <a:pt x="2925" y="928"/>
                    </a:cubicBezTo>
                    <a:cubicBezTo>
                      <a:pt x="2925" y="933"/>
                      <a:pt x="2911" y="931"/>
                      <a:pt x="2907" y="933"/>
                    </a:cubicBezTo>
                    <a:cubicBezTo>
                      <a:pt x="2902" y="933"/>
                      <a:pt x="2911" y="945"/>
                      <a:pt x="2900" y="959"/>
                    </a:cubicBezTo>
                    <a:cubicBezTo>
                      <a:pt x="2888" y="971"/>
                      <a:pt x="2879" y="989"/>
                      <a:pt x="2879" y="1008"/>
                    </a:cubicBezTo>
                    <a:cubicBezTo>
                      <a:pt x="2879" y="1024"/>
                      <a:pt x="2886" y="1078"/>
                      <a:pt x="2890" y="1085"/>
                    </a:cubicBezTo>
                    <a:cubicBezTo>
                      <a:pt x="2897" y="1094"/>
                      <a:pt x="2893" y="1118"/>
                      <a:pt x="2897" y="1122"/>
                    </a:cubicBezTo>
                    <a:cubicBezTo>
                      <a:pt x="2902" y="1127"/>
                      <a:pt x="2900" y="1134"/>
                      <a:pt x="2904" y="1138"/>
                    </a:cubicBezTo>
                    <a:cubicBezTo>
                      <a:pt x="2907" y="1141"/>
                      <a:pt x="2918" y="1124"/>
                      <a:pt x="2925" y="1118"/>
                    </a:cubicBezTo>
                    <a:cubicBezTo>
                      <a:pt x="2935" y="1113"/>
                      <a:pt x="2930" y="1110"/>
                      <a:pt x="2937" y="1106"/>
                    </a:cubicBezTo>
                    <a:cubicBezTo>
                      <a:pt x="2942" y="1104"/>
                      <a:pt x="2939" y="1087"/>
                      <a:pt x="2942" y="1085"/>
                    </a:cubicBezTo>
                    <a:cubicBezTo>
                      <a:pt x="2942" y="1080"/>
                      <a:pt x="2953" y="1078"/>
                      <a:pt x="2955" y="1076"/>
                    </a:cubicBezTo>
                    <a:cubicBezTo>
                      <a:pt x="2958" y="1071"/>
                      <a:pt x="2967" y="1073"/>
                      <a:pt x="2972" y="1071"/>
                    </a:cubicBezTo>
                    <a:cubicBezTo>
                      <a:pt x="2976" y="1071"/>
                      <a:pt x="2972" y="1059"/>
                      <a:pt x="2969" y="1054"/>
                    </a:cubicBezTo>
                    <a:cubicBezTo>
                      <a:pt x="2967" y="1047"/>
                      <a:pt x="2983" y="1038"/>
                      <a:pt x="2990" y="1033"/>
                    </a:cubicBezTo>
                    <a:cubicBezTo>
                      <a:pt x="2997" y="1029"/>
                      <a:pt x="3007" y="1038"/>
                      <a:pt x="3016" y="1029"/>
                    </a:cubicBezTo>
                    <a:cubicBezTo>
                      <a:pt x="3023" y="1022"/>
                      <a:pt x="3014" y="1013"/>
                      <a:pt x="3011" y="1008"/>
                    </a:cubicBezTo>
                    <a:cubicBezTo>
                      <a:pt x="3009" y="1006"/>
                      <a:pt x="3021" y="985"/>
                      <a:pt x="3028" y="982"/>
                    </a:cubicBezTo>
                    <a:cubicBezTo>
                      <a:pt x="3032" y="980"/>
                      <a:pt x="3037" y="987"/>
                      <a:pt x="3044" y="982"/>
                    </a:cubicBezTo>
                    <a:cubicBezTo>
                      <a:pt x="3049" y="975"/>
                      <a:pt x="3037" y="966"/>
                      <a:pt x="3032" y="968"/>
                    </a:cubicBezTo>
                    <a:cubicBezTo>
                      <a:pt x="3028" y="968"/>
                      <a:pt x="3028" y="952"/>
                      <a:pt x="3037" y="942"/>
                    </a:cubicBezTo>
                    <a:cubicBezTo>
                      <a:pt x="3049" y="935"/>
                      <a:pt x="3044" y="933"/>
                      <a:pt x="3037" y="933"/>
                    </a:cubicBezTo>
                    <a:cubicBezTo>
                      <a:pt x="3030" y="931"/>
                      <a:pt x="3028" y="933"/>
                      <a:pt x="3023" y="933"/>
                    </a:cubicBezTo>
                    <a:cubicBezTo>
                      <a:pt x="3018" y="933"/>
                      <a:pt x="3011" y="922"/>
                      <a:pt x="3021" y="912"/>
                    </a:cubicBezTo>
                    <a:cubicBezTo>
                      <a:pt x="3028" y="901"/>
                      <a:pt x="3037" y="901"/>
                      <a:pt x="3039" y="891"/>
                    </a:cubicBezTo>
                    <a:cubicBezTo>
                      <a:pt x="3039" y="884"/>
                      <a:pt x="3051" y="870"/>
                      <a:pt x="3056" y="866"/>
                    </a:cubicBezTo>
                    <a:cubicBezTo>
                      <a:pt x="3058" y="861"/>
                      <a:pt x="3070" y="866"/>
                      <a:pt x="3074" y="866"/>
                    </a:cubicBezTo>
                    <a:cubicBezTo>
                      <a:pt x="3077" y="863"/>
                      <a:pt x="3077" y="873"/>
                      <a:pt x="3081" y="868"/>
                    </a:cubicBezTo>
                    <a:cubicBezTo>
                      <a:pt x="3086" y="863"/>
                      <a:pt x="3095" y="847"/>
                      <a:pt x="3102" y="847"/>
                    </a:cubicBezTo>
                    <a:cubicBezTo>
                      <a:pt x="3109" y="847"/>
                      <a:pt x="3104" y="859"/>
                      <a:pt x="3107" y="866"/>
                    </a:cubicBezTo>
                    <a:cubicBezTo>
                      <a:pt x="3109" y="873"/>
                      <a:pt x="3114" y="866"/>
                      <a:pt x="3128" y="856"/>
                    </a:cubicBezTo>
                    <a:cubicBezTo>
                      <a:pt x="3142" y="845"/>
                      <a:pt x="3172" y="847"/>
                      <a:pt x="3179" y="852"/>
                    </a:cubicBezTo>
                    <a:cubicBezTo>
                      <a:pt x="3188" y="856"/>
                      <a:pt x="3190" y="866"/>
                      <a:pt x="3195" y="866"/>
                    </a:cubicBezTo>
                    <a:cubicBezTo>
                      <a:pt x="3202" y="863"/>
                      <a:pt x="3197" y="854"/>
                      <a:pt x="3204" y="852"/>
                    </a:cubicBezTo>
                    <a:cubicBezTo>
                      <a:pt x="3211" y="849"/>
                      <a:pt x="3225" y="842"/>
                      <a:pt x="3235" y="835"/>
                    </a:cubicBezTo>
                    <a:cubicBezTo>
                      <a:pt x="3246" y="828"/>
                      <a:pt x="3242" y="833"/>
                      <a:pt x="3249" y="826"/>
                    </a:cubicBezTo>
                    <a:cubicBezTo>
                      <a:pt x="3253" y="819"/>
                      <a:pt x="3258" y="821"/>
                      <a:pt x="3260" y="819"/>
                    </a:cubicBezTo>
                    <a:cubicBezTo>
                      <a:pt x="3263" y="814"/>
                      <a:pt x="3277" y="807"/>
                      <a:pt x="3295" y="803"/>
                    </a:cubicBezTo>
                    <a:cubicBezTo>
                      <a:pt x="3316" y="798"/>
                      <a:pt x="3342" y="784"/>
                      <a:pt x="3339" y="779"/>
                    </a:cubicBezTo>
                    <a:cubicBezTo>
                      <a:pt x="3339" y="777"/>
                      <a:pt x="3349" y="775"/>
                      <a:pt x="3349" y="779"/>
                    </a:cubicBezTo>
                    <a:cubicBezTo>
                      <a:pt x="3349" y="782"/>
                      <a:pt x="3358" y="782"/>
                      <a:pt x="3367" y="784"/>
                    </a:cubicBezTo>
                    <a:cubicBezTo>
                      <a:pt x="3376" y="786"/>
                      <a:pt x="3381" y="789"/>
                      <a:pt x="3390" y="782"/>
                    </a:cubicBezTo>
                    <a:cubicBezTo>
                      <a:pt x="3400" y="772"/>
                      <a:pt x="3390" y="770"/>
                      <a:pt x="3390" y="763"/>
                    </a:cubicBezTo>
                    <a:cubicBezTo>
                      <a:pt x="3390" y="758"/>
                      <a:pt x="3376" y="751"/>
                      <a:pt x="3376" y="744"/>
                    </a:cubicBezTo>
                    <a:cubicBezTo>
                      <a:pt x="3379" y="737"/>
                      <a:pt x="3367" y="721"/>
                      <a:pt x="3362" y="723"/>
                    </a:cubicBezTo>
                    <a:cubicBezTo>
                      <a:pt x="3360" y="728"/>
                      <a:pt x="3351" y="721"/>
                      <a:pt x="3351" y="716"/>
                    </a:cubicBezTo>
                    <a:cubicBezTo>
                      <a:pt x="3351" y="711"/>
                      <a:pt x="3351" y="705"/>
                      <a:pt x="3344" y="709"/>
                    </a:cubicBezTo>
                    <a:cubicBezTo>
                      <a:pt x="3337" y="711"/>
                      <a:pt x="3328" y="709"/>
                      <a:pt x="3325" y="705"/>
                    </a:cubicBezTo>
                    <a:cubicBezTo>
                      <a:pt x="3325" y="700"/>
                      <a:pt x="3337" y="695"/>
                      <a:pt x="3346" y="698"/>
                    </a:cubicBezTo>
                    <a:cubicBezTo>
                      <a:pt x="3356" y="702"/>
                      <a:pt x="3353" y="707"/>
                      <a:pt x="3358" y="709"/>
                    </a:cubicBezTo>
                    <a:cubicBezTo>
                      <a:pt x="3362" y="711"/>
                      <a:pt x="3376" y="711"/>
                      <a:pt x="3383" y="707"/>
                    </a:cubicBezTo>
                    <a:cubicBezTo>
                      <a:pt x="3388" y="705"/>
                      <a:pt x="3407" y="698"/>
                      <a:pt x="3411" y="693"/>
                    </a:cubicBezTo>
                    <a:cubicBezTo>
                      <a:pt x="3414" y="688"/>
                      <a:pt x="3411" y="686"/>
                      <a:pt x="3416" y="681"/>
                    </a:cubicBezTo>
                    <a:cubicBezTo>
                      <a:pt x="3423" y="679"/>
                      <a:pt x="3418" y="672"/>
                      <a:pt x="3414" y="670"/>
                    </a:cubicBezTo>
                    <a:cubicBezTo>
                      <a:pt x="3407" y="667"/>
                      <a:pt x="3409" y="658"/>
                      <a:pt x="3414" y="658"/>
                    </a:cubicBezTo>
                    <a:cubicBezTo>
                      <a:pt x="3421" y="658"/>
                      <a:pt x="3418" y="653"/>
                      <a:pt x="3423" y="651"/>
                    </a:cubicBezTo>
                    <a:cubicBezTo>
                      <a:pt x="3425" y="651"/>
                      <a:pt x="3428" y="656"/>
                      <a:pt x="3435" y="651"/>
                    </a:cubicBezTo>
                    <a:cubicBezTo>
                      <a:pt x="3441" y="649"/>
                      <a:pt x="3435" y="656"/>
                      <a:pt x="3430" y="663"/>
                    </a:cubicBezTo>
                    <a:cubicBezTo>
                      <a:pt x="3428" y="670"/>
                      <a:pt x="3437" y="674"/>
                      <a:pt x="3439" y="677"/>
                    </a:cubicBezTo>
                    <a:cubicBezTo>
                      <a:pt x="3439" y="681"/>
                      <a:pt x="3453" y="681"/>
                      <a:pt x="3460" y="679"/>
                    </a:cubicBezTo>
                    <a:cubicBezTo>
                      <a:pt x="3467" y="674"/>
                      <a:pt x="3493" y="684"/>
                      <a:pt x="3493" y="688"/>
                    </a:cubicBezTo>
                    <a:cubicBezTo>
                      <a:pt x="3495" y="695"/>
                      <a:pt x="3500" y="702"/>
                      <a:pt x="3509" y="707"/>
                    </a:cubicBezTo>
                    <a:cubicBezTo>
                      <a:pt x="3518" y="711"/>
                      <a:pt x="3528" y="709"/>
                      <a:pt x="3530" y="714"/>
                    </a:cubicBezTo>
                    <a:cubicBezTo>
                      <a:pt x="3532" y="719"/>
                      <a:pt x="3535" y="721"/>
                      <a:pt x="3542" y="721"/>
                    </a:cubicBezTo>
                    <a:cubicBezTo>
                      <a:pt x="3546" y="719"/>
                      <a:pt x="3551" y="725"/>
                      <a:pt x="3553" y="721"/>
                    </a:cubicBezTo>
                    <a:cubicBezTo>
                      <a:pt x="3558" y="719"/>
                      <a:pt x="3560" y="723"/>
                      <a:pt x="3565" y="719"/>
                    </a:cubicBezTo>
                    <a:cubicBezTo>
                      <a:pt x="3572" y="714"/>
                      <a:pt x="3553" y="711"/>
                      <a:pt x="3556" y="707"/>
                    </a:cubicBezTo>
                    <a:cubicBezTo>
                      <a:pt x="3558" y="705"/>
                      <a:pt x="3562" y="711"/>
                      <a:pt x="3567" y="709"/>
                    </a:cubicBezTo>
                    <a:cubicBezTo>
                      <a:pt x="3572" y="709"/>
                      <a:pt x="3565" y="700"/>
                      <a:pt x="3569" y="700"/>
                    </a:cubicBezTo>
                    <a:cubicBezTo>
                      <a:pt x="3572" y="700"/>
                      <a:pt x="3569" y="679"/>
                      <a:pt x="3565" y="679"/>
                    </a:cubicBezTo>
                    <a:cubicBezTo>
                      <a:pt x="3562" y="677"/>
                      <a:pt x="3565" y="672"/>
                      <a:pt x="3572" y="677"/>
                    </a:cubicBezTo>
                    <a:cubicBezTo>
                      <a:pt x="3579" y="681"/>
                      <a:pt x="3590" y="681"/>
                      <a:pt x="3595" y="681"/>
                    </a:cubicBezTo>
                    <a:cubicBezTo>
                      <a:pt x="3602" y="681"/>
                      <a:pt x="3597" y="677"/>
                      <a:pt x="3590" y="674"/>
                    </a:cubicBezTo>
                    <a:cubicBezTo>
                      <a:pt x="3586" y="674"/>
                      <a:pt x="3593" y="670"/>
                      <a:pt x="3595" y="674"/>
                    </a:cubicBezTo>
                    <a:cubicBezTo>
                      <a:pt x="3600" y="677"/>
                      <a:pt x="3607" y="679"/>
                      <a:pt x="3607" y="674"/>
                    </a:cubicBezTo>
                    <a:cubicBezTo>
                      <a:pt x="3609" y="672"/>
                      <a:pt x="3611" y="663"/>
                      <a:pt x="3618" y="663"/>
                    </a:cubicBezTo>
                    <a:cubicBezTo>
                      <a:pt x="3625" y="663"/>
                      <a:pt x="3628" y="660"/>
                      <a:pt x="3621" y="658"/>
                    </a:cubicBezTo>
                    <a:lnTo>
                      <a:pt x="3621" y="658"/>
                    </a:lnTo>
                    <a:close/>
                    <a:moveTo>
                      <a:pt x="1870" y="1071"/>
                    </a:moveTo>
                    <a:lnTo>
                      <a:pt x="1870" y="1071"/>
                    </a:lnTo>
                    <a:cubicBezTo>
                      <a:pt x="1853" y="1087"/>
                      <a:pt x="1816" y="1090"/>
                      <a:pt x="1816" y="1104"/>
                    </a:cubicBezTo>
                    <a:cubicBezTo>
                      <a:pt x="1816" y="1118"/>
                      <a:pt x="1772" y="1124"/>
                      <a:pt x="1770" y="1118"/>
                    </a:cubicBezTo>
                    <a:cubicBezTo>
                      <a:pt x="1765" y="1113"/>
                      <a:pt x="1802" y="1110"/>
                      <a:pt x="1809" y="1092"/>
                    </a:cubicBezTo>
                    <a:cubicBezTo>
                      <a:pt x="1818" y="1073"/>
                      <a:pt x="1851" y="1064"/>
                      <a:pt x="1867" y="1038"/>
                    </a:cubicBezTo>
                    <a:cubicBezTo>
                      <a:pt x="1876" y="1019"/>
                      <a:pt x="1886" y="994"/>
                      <a:pt x="1893" y="994"/>
                    </a:cubicBezTo>
                    <a:cubicBezTo>
                      <a:pt x="1900" y="996"/>
                      <a:pt x="1888" y="1054"/>
                      <a:pt x="1870" y="1071"/>
                    </a:cubicBezTo>
                    <a:lnTo>
                      <a:pt x="1870" y="1071"/>
                    </a:lnTo>
                    <a:close/>
                    <a:moveTo>
                      <a:pt x="1949" y="331"/>
                    </a:moveTo>
                    <a:lnTo>
                      <a:pt x="1949" y="331"/>
                    </a:lnTo>
                    <a:cubicBezTo>
                      <a:pt x="1946" y="336"/>
                      <a:pt x="1935" y="336"/>
                      <a:pt x="1937" y="341"/>
                    </a:cubicBezTo>
                    <a:cubicBezTo>
                      <a:pt x="1944" y="350"/>
                      <a:pt x="1974" y="345"/>
                      <a:pt x="1977" y="334"/>
                    </a:cubicBezTo>
                    <a:cubicBezTo>
                      <a:pt x="1977" y="324"/>
                      <a:pt x="1953" y="327"/>
                      <a:pt x="1949" y="331"/>
                    </a:cubicBezTo>
                    <a:lnTo>
                      <a:pt x="1949" y="331"/>
                    </a:lnTo>
                    <a:close/>
                    <a:moveTo>
                      <a:pt x="639" y="42"/>
                    </a:moveTo>
                    <a:lnTo>
                      <a:pt x="639" y="42"/>
                    </a:lnTo>
                    <a:cubicBezTo>
                      <a:pt x="649" y="47"/>
                      <a:pt x="616" y="44"/>
                      <a:pt x="611" y="51"/>
                    </a:cubicBezTo>
                    <a:cubicBezTo>
                      <a:pt x="607" y="58"/>
                      <a:pt x="588" y="56"/>
                      <a:pt x="591" y="63"/>
                    </a:cubicBezTo>
                    <a:cubicBezTo>
                      <a:pt x="595" y="70"/>
                      <a:pt x="626" y="72"/>
                      <a:pt x="626" y="65"/>
                    </a:cubicBezTo>
                    <a:cubicBezTo>
                      <a:pt x="626" y="58"/>
                      <a:pt x="642" y="65"/>
                      <a:pt x="644" y="58"/>
                    </a:cubicBezTo>
                    <a:cubicBezTo>
                      <a:pt x="644" y="54"/>
                      <a:pt x="651" y="47"/>
                      <a:pt x="667" y="44"/>
                    </a:cubicBezTo>
                    <a:cubicBezTo>
                      <a:pt x="686" y="44"/>
                      <a:pt x="686" y="37"/>
                      <a:pt x="670" y="30"/>
                    </a:cubicBezTo>
                    <a:cubicBezTo>
                      <a:pt x="653" y="23"/>
                      <a:pt x="630" y="35"/>
                      <a:pt x="639" y="42"/>
                    </a:cubicBezTo>
                    <a:lnTo>
                      <a:pt x="639" y="42"/>
                    </a:lnTo>
                    <a:close/>
                    <a:moveTo>
                      <a:pt x="807" y="19"/>
                    </a:moveTo>
                    <a:lnTo>
                      <a:pt x="807" y="19"/>
                    </a:lnTo>
                    <a:cubicBezTo>
                      <a:pt x="821" y="19"/>
                      <a:pt x="816" y="9"/>
                      <a:pt x="828" y="12"/>
                    </a:cubicBezTo>
                    <a:cubicBezTo>
                      <a:pt x="837" y="12"/>
                      <a:pt x="851" y="12"/>
                      <a:pt x="846" y="5"/>
                    </a:cubicBezTo>
                    <a:cubicBezTo>
                      <a:pt x="839" y="0"/>
                      <a:pt x="804" y="2"/>
                      <a:pt x="807" y="7"/>
                    </a:cubicBezTo>
                    <a:cubicBezTo>
                      <a:pt x="811" y="12"/>
                      <a:pt x="779" y="9"/>
                      <a:pt x="779" y="12"/>
                    </a:cubicBezTo>
                    <a:cubicBezTo>
                      <a:pt x="779" y="16"/>
                      <a:pt x="790" y="19"/>
                      <a:pt x="807" y="19"/>
                    </a:cubicBezTo>
                    <a:lnTo>
                      <a:pt x="807" y="19"/>
                    </a:lnTo>
                    <a:close/>
                    <a:moveTo>
                      <a:pt x="809" y="54"/>
                    </a:moveTo>
                    <a:lnTo>
                      <a:pt x="809" y="54"/>
                    </a:lnTo>
                    <a:cubicBezTo>
                      <a:pt x="811" y="58"/>
                      <a:pt x="807" y="58"/>
                      <a:pt x="793" y="58"/>
                    </a:cubicBezTo>
                    <a:cubicBezTo>
                      <a:pt x="781" y="58"/>
                      <a:pt x="774" y="65"/>
                      <a:pt x="781" y="72"/>
                    </a:cubicBezTo>
                    <a:cubicBezTo>
                      <a:pt x="788" y="77"/>
                      <a:pt x="823" y="75"/>
                      <a:pt x="828" y="68"/>
                    </a:cubicBezTo>
                    <a:cubicBezTo>
                      <a:pt x="832" y="61"/>
                      <a:pt x="849" y="68"/>
                      <a:pt x="851" y="58"/>
                    </a:cubicBezTo>
                    <a:cubicBezTo>
                      <a:pt x="853" y="51"/>
                      <a:pt x="807" y="49"/>
                      <a:pt x="809" y="54"/>
                    </a:cubicBezTo>
                    <a:lnTo>
                      <a:pt x="809" y="54"/>
                    </a:lnTo>
                    <a:close/>
                    <a:moveTo>
                      <a:pt x="916" y="42"/>
                    </a:moveTo>
                    <a:lnTo>
                      <a:pt x="916" y="42"/>
                    </a:lnTo>
                    <a:cubicBezTo>
                      <a:pt x="921" y="35"/>
                      <a:pt x="909" y="35"/>
                      <a:pt x="907" y="30"/>
                    </a:cubicBezTo>
                    <a:cubicBezTo>
                      <a:pt x="907" y="26"/>
                      <a:pt x="872" y="23"/>
                      <a:pt x="872" y="30"/>
                    </a:cubicBezTo>
                    <a:cubicBezTo>
                      <a:pt x="874" y="35"/>
                      <a:pt x="849" y="42"/>
                      <a:pt x="856" y="49"/>
                    </a:cubicBezTo>
                    <a:cubicBezTo>
                      <a:pt x="872" y="61"/>
                      <a:pt x="911" y="47"/>
                      <a:pt x="916" y="42"/>
                    </a:cubicBezTo>
                    <a:lnTo>
                      <a:pt x="916" y="42"/>
                    </a:lnTo>
                    <a:close/>
                    <a:moveTo>
                      <a:pt x="723" y="380"/>
                    </a:moveTo>
                    <a:lnTo>
                      <a:pt x="723" y="380"/>
                    </a:lnTo>
                    <a:cubicBezTo>
                      <a:pt x="723" y="387"/>
                      <a:pt x="721" y="392"/>
                      <a:pt x="709" y="392"/>
                    </a:cubicBezTo>
                    <a:cubicBezTo>
                      <a:pt x="698" y="392"/>
                      <a:pt x="714" y="399"/>
                      <a:pt x="716" y="406"/>
                    </a:cubicBezTo>
                    <a:cubicBezTo>
                      <a:pt x="716" y="413"/>
                      <a:pt x="705" y="408"/>
                      <a:pt x="702" y="420"/>
                    </a:cubicBezTo>
                    <a:cubicBezTo>
                      <a:pt x="702" y="429"/>
                      <a:pt x="679" y="420"/>
                      <a:pt x="677" y="432"/>
                    </a:cubicBezTo>
                    <a:cubicBezTo>
                      <a:pt x="674" y="446"/>
                      <a:pt x="688" y="446"/>
                      <a:pt x="698" y="446"/>
                    </a:cubicBezTo>
                    <a:cubicBezTo>
                      <a:pt x="707" y="446"/>
                      <a:pt x="693" y="455"/>
                      <a:pt x="702" y="462"/>
                    </a:cubicBezTo>
                    <a:cubicBezTo>
                      <a:pt x="709" y="467"/>
                      <a:pt x="714" y="464"/>
                      <a:pt x="709" y="455"/>
                    </a:cubicBezTo>
                    <a:cubicBezTo>
                      <a:pt x="705" y="443"/>
                      <a:pt x="737" y="457"/>
                      <a:pt x="728" y="467"/>
                    </a:cubicBezTo>
                    <a:cubicBezTo>
                      <a:pt x="716" y="474"/>
                      <a:pt x="742" y="481"/>
                      <a:pt x="753" y="481"/>
                    </a:cubicBezTo>
                    <a:cubicBezTo>
                      <a:pt x="765" y="483"/>
                      <a:pt x="807" y="492"/>
                      <a:pt x="809" y="481"/>
                    </a:cubicBezTo>
                    <a:cubicBezTo>
                      <a:pt x="809" y="476"/>
                      <a:pt x="793" y="469"/>
                      <a:pt x="779" y="455"/>
                    </a:cubicBezTo>
                    <a:cubicBezTo>
                      <a:pt x="767" y="441"/>
                      <a:pt x="758" y="420"/>
                      <a:pt x="772" y="408"/>
                    </a:cubicBezTo>
                    <a:cubicBezTo>
                      <a:pt x="788" y="399"/>
                      <a:pt x="774" y="396"/>
                      <a:pt x="790" y="385"/>
                    </a:cubicBezTo>
                    <a:cubicBezTo>
                      <a:pt x="804" y="373"/>
                      <a:pt x="795" y="364"/>
                      <a:pt x="809" y="364"/>
                    </a:cubicBezTo>
                    <a:cubicBezTo>
                      <a:pt x="821" y="362"/>
                      <a:pt x="807" y="350"/>
                      <a:pt x="818" y="348"/>
                    </a:cubicBezTo>
                    <a:cubicBezTo>
                      <a:pt x="832" y="345"/>
                      <a:pt x="835" y="334"/>
                      <a:pt x="832" y="327"/>
                    </a:cubicBezTo>
                    <a:cubicBezTo>
                      <a:pt x="830" y="322"/>
                      <a:pt x="846" y="329"/>
                      <a:pt x="853" y="320"/>
                    </a:cubicBezTo>
                    <a:cubicBezTo>
                      <a:pt x="860" y="313"/>
                      <a:pt x="877" y="317"/>
                      <a:pt x="881" y="308"/>
                    </a:cubicBezTo>
                    <a:cubicBezTo>
                      <a:pt x="886" y="296"/>
                      <a:pt x="958" y="273"/>
                      <a:pt x="1000" y="264"/>
                    </a:cubicBezTo>
                    <a:cubicBezTo>
                      <a:pt x="1039" y="254"/>
                      <a:pt x="1067" y="236"/>
                      <a:pt x="1053" y="224"/>
                    </a:cubicBezTo>
                    <a:cubicBezTo>
                      <a:pt x="1039" y="215"/>
                      <a:pt x="997" y="229"/>
                      <a:pt x="988" y="238"/>
                    </a:cubicBezTo>
                    <a:cubicBezTo>
                      <a:pt x="979" y="245"/>
                      <a:pt x="965" y="240"/>
                      <a:pt x="953" y="245"/>
                    </a:cubicBezTo>
                    <a:cubicBezTo>
                      <a:pt x="944" y="252"/>
                      <a:pt x="923" y="257"/>
                      <a:pt x="911" y="250"/>
                    </a:cubicBezTo>
                    <a:cubicBezTo>
                      <a:pt x="902" y="243"/>
                      <a:pt x="888" y="257"/>
                      <a:pt x="881" y="257"/>
                    </a:cubicBezTo>
                    <a:cubicBezTo>
                      <a:pt x="872" y="257"/>
                      <a:pt x="863" y="266"/>
                      <a:pt x="853" y="264"/>
                    </a:cubicBezTo>
                    <a:cubicBezTo>
                      <a:pt x="846" y="264"/>
                      <a:pt x="828" y="271"/>
                      <a:pt x="825" y="278"/>
                    </a:cubicBezTo>
                    <a:cubicBezTo>
                      <a:pt x="825" y="282"/>
                      <a:pt x="809" y="280"/>
                      <a:pt x="809" y="287"/>
                    </a:cubicBezTo>
                    <a:cubicBezTo>
                      <a:pt x="809" y="294"/>
                      <a:pt x="797" y="299"/>
                      <a:pt x="793" y="294"/>
                    </a:cubicBezTo>
                    <a:cubicBezTo>
                      <a:pt x="786" y="287"/>
                      <a:pt x="779" y="299"/>
                      <a:pt x="786" y="308"/>
                    </a:cubicBezTo>
                    <a:cubicBezTo>
                      <a:pt x="795" y="315"/>
                      <a:pt x="770" y="317"/>
                      <a:pt x="774" y="322"/>
                    </a:cubicBezTo>
                    <a:cubicBezTo>
                      <a:pt x="779" y="327"/>
                      <a:pt x="765" y="329"/>
                      <a:pt x="770" y="336"/>
                    </a:cubicBezTo>
                    <a:cubicBezTo>
                      <a:pt x="772" y="341"/>
                      <a:pt x="760" y="343"/>
                      <a:pt x="751" y="345"/>
                    </a:cubicBezTo>
                    <a:cubicBezTo>
                      <a:pt x="742" y="345"/>
                      <a:pt x="737" y="359"/>
                      <a:pt x="749" y="359"/>
                    </a:cubicBezTo>
                    <a:cubicBezTo>
                      <a:pt x="760" y="359"/>
                      <a:pt x="742" y="362"/>
                      <a:pt x="742" y="371"/>
                    </a:cubicBezTo>
                    <a:cubicBezTo>
                      <a:pt x="744" y="380"/>
                      <a:pt x="723" y="376"/>
                      <a:pt x="723" y="380"/>
                    </a:cubicBezTo>
                    <a:lnTo>
                      <a:pt x="723" y="380"/>
                    </a:lnTo>
                    <a:close/>
                    <a:moveTo>
                      <a:pt x="728" y="61"/>
                    </a:moveTo>
                    <a:lnTo>
                      <a:pt x="728" y="61"/>
                    </a:lnTo>
                    <a:cubicBezTo>
                      <a:pt x="728" y="51"/>
                      <a:pt x="695" y="63"/>
                      <a:pt x="702" y="65"/>
                    </a:cubicBezTo>
                    <a:cubicBezTo>
                      <a:pt x="707" y="68"/>
                      <a:pt x="728" y="72"/>
                      <a:pt x="728" y="61"/>
                    </a:cubicBezTo>
                    <a:lnTo>
                      <a:pt x="728" y="61"/>
                    </a:lnTo>
                    <a:close/>
                    <a:moveTo>
                      <a:pt x="816" y="30"/>
                    </a:moveTo>
                    <a:lnTo>
                      <a:pt x="816" y="30"/>
                    </a:lnTo>
                    <a:cubicBezTo>
                      <a:pt x="818" y="19"/>
                      <a:pt x="797" y="28"/>
                      <a:pt x="781" y="21"/>
                    </a:cubicBezTo>
                    <a:cubicBezTo>
                      <a:pt x="765" y="14"/>
                      <a:pt x="756" y="16"/>
                      <a:pt x="765" y="26"/>
                    </a:cubicBezTo>
                    <a:cubicBezTo>
                      <a:pt x="770" y="30"/>
                      <a:pt x="737" y="33"/>
                      <a:pt x="744" y="37"/>
                    </a:cubicBezTo>
                    <a:cubicBezTo>
                      <a:pt x="756" y="51"/>
                      <a:pt x="816" y="44"/>
                      <a:pt x="816" y="30"/>
                    </a:cubicBezTo>
                    <a:lnTo>
                      <a:pt x="816" y="3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0" name="Freeform 531">
                <a:extLst>
                  <a:ext uri="{FF2B5EF4-FFF2-40B4-BE49-F238E27FC236}">
                    <a16:creationId xmlns:a16="http://schemas.microsoft.com/office/drawing/2014/main" id="{B36D7129-E0F2-4151-20E8-652B296F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290"/>
                <a:ext cx="234" cy="245"/>
              </a:xfrm>
              <a:custGeom>
                <a:avLst/>
                <a:gdLst>
                  <a:gd name="T0" fmla="*/ 356 w 389"/>
                  <a:gd name="T1" fmla="*/ 270 h 408"/>
                  <a:gd name="T2" fmla="*/ 349 w 389"/>
                  <a:gd name="T3" fmla="*/ 193 h 408"/>
                  <a:gd name="T4" fmla="*/ 342 w 389"/>
                  <a:gd name="T5" fmla="*/ 170 h 408"/>
                  <a:gd name="T6" fmla="*/ 352 w 389"/>
                  <a:gd name="T7" fmla="*/ 149 h 408"/>
                  <a:gd name="T8" fmla="*/ 356 w 389"/>
                  <a:gd name="T9" fmla="*/ 133 h 408"/>
                  <a:gd name="T10" fmla="*/ 366 w 389"/>
                  <a:gd name="T11" fmla="*/ 100 h 408"/>
                  <a:gd name="T12" fmla="*/ 382 w 389"/>
                  <a:gd name="T13" fmla="*/ 81 h 408"/>
                  <a:gd name="T14" fmla="*/ 382 w 389"/>
                  <a:gd name="T15" fmla="*/ 60 h 408"/>
                  <a:gd name="T16" fmla="*/ 359 w 389"/>
                  <a:gd name="T17" fmla="*/ 21 h 408"/>
                  <a:gd name="T18" fmla="*/ 338 w 389"/>
                  <a:gd name="T19" fmla="*/ 23 h 408"/>
                  <a:gd name="T20" fmla="*/ 314 w 389"/>
                  <a:gd name="T21" fmla="*/ 11 h 408"/>
                  <a:gd name="T22" fmla="*/ 293 w 389"/>
                  <a:gd name="T23" fmla="*/ 9 h 408"/>
                  <a:gd name="T24" fmla="*/ 254 w 389"/>
                  <a:gd name="T25" fmla="*/ 9 h 408"/>
                  <a:gd name="T26" fmla="*/ 214 w 389"/>
                  <a:gd name="T27" fmla="*/ 16 h 408"/>
                  <a:gd name="T28" fmla="*/ 168 w 389"/>
                  <a:gd name="T29" fmla="*/ 23 h 408"/>
                  <a:gd name="T30" fmla="*/ 128 w 389"/>
                  <a:gd name="T31" fmla="*/ 28 h 408"/>
                  <a:gd name="T32" fmla="*/ 124 w 389"/>
                  <a:gd name="T33" fmla="*/ 65 h 408"/>
                  <a:gd name="T34" fmla="*/ 100 w 389"/>
                  <a:gd name="T35" fmla="*/ 130 h 408"/>
                  <a:gd name="T36" fmla="*/ 82 w 389"/>
                  <a:gd name="T37" fmla="*/ 191 h 408"/>
                  <a:gd name="T38" fmla="*/ 61 w 389"/>
                  <a:gd name="T39" fmla="*/ 219 h 408"/>
                  <a:gd name="T40" fmla="*/ 33 w 389"/>
                  <a:gd name="T41" fmla="*/ 219 h 408"/>
                  <a:gd name="T42" fmla="*/ 0 w 389"/>
                  <a:gd name="T43" fmla="*/ 228 h 408"/>
                  <a:gd name="T44" fmla="*/ 7 w 389"/>
                  <a:gd name="T45" fmla="*/ 254 h 408"/>
                  <a:gd name="T46" fmla="*/ 89 w 389"/>
                  <a:gd name="T47" fmla="*/ 247 h 408"/>
                  <a:gd name="T48" fmla="*/ 100 w 389"/>
                  <a:gd name="T49" fmla="*/ 280 h 408"/>
                  <a:gd name="T50" fmla="*/ 142 w 389"/>
                  <a:gd name="T51" fmla="*/ 289 h 408"/>
                  <a:gd name="T52" fmla="*/ 168 w 389"/>
                  <a:gd name="T53" fmla="*/ 270 h 408"/>
                  <a:gd name="T54" fmla="*/ 193 w 389"/>
                  <a:gd name="T55" fmla="*/ 280 h 408"/>
                  <a:gd name="T56" fmla="*/ 193 w 389"/>
                  <a:gd name="T57" fmla="*/ 326 h 408"/>
                  <a:gd name="T58" fmla="*/ 205 w 389"/>
                  <a:gd name="T59" fmla="*/ 359 h 408"/>
                  <a:gd name="T60" fmla="*/ 235 w 389"/>
                  <a:gd name="T61" fmla="*/ 352 h 408"/>
                  <a:gd name="T62" fmla="*/ 247 w 389"/>
                  <a:gd name="T63" fmla="*/ 359 h 408"/>
                  <a:gd name="T64" fmla="*/ 265 w 389"/>
                  <a:gd name="T65" fmla="*/ 361 h 408"/>
                  <a:gd name="T66" fmla="*/ 289 w 389"/>
                  <a:gd name="T67" fmla="*/ 378 h 408"/>
                  <a:gd name="T68" fmla="*/ 305 w 389"/>
                  <a:gd name="T69" fmla="*/ 371 h 408"/>
                  <a:gd name="T70" fmla="*/ 333 w 389"/>
                  <a:gd name="T71" fmla="*/ 387 h 408"/>
                  <a:gd name="T72" fmla="*/ 356 w 389"/>
                  <a:gd name="T73" fmla="*/ 406 h 408"/>
                  <a:gd name="T74" fmla="*/ 359 w 389"/>
                  <a:gd name="T75" fmla="*/ 380 h 408"/>
                  <a:gd name="T76" fmla="*/ 331 w 389"/>
                  <a:gd name="T77" fmla="*/ 368 h 408"/>
                  <a:gd name="T78" fmla="*/ 335 w 389"/>
                  <a:gd name="T79" fmla="*/ 324 h 408"/>
                  <a:gd name="T80" fmla="*/ 345 w 389"/>
                  <a:gd name="T81" fmla="*/ 298 h 408"/>
                  <a:gd name="T82" fmla="*/ 370 w 389"/>
                  <a:gd name="T83" fmla="*/ 294 h 408"/>
                  <a:gd name="T84" fmla="*/ 356 w 389"/>
                  <a:gd name="T85" fmla="*/ 2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9" h="408">
                    <a:moveTo>
                      <a:pt x="356" y="270"/>
                    </a:moveTo>
                    <a:lnTo>
                      <a:pt x="356" y="270"/>
                    </a:lnTo>
                    <a:cubicBezTo>
                      <a:pt x="345" y="263"/>
                      <a:pt x="342" y="193"/>
                      <a:pt x="347" y="191"/>
                    </a:cubicBezTo>
                    <a:lnTo>
                      <a:pt x="349" y="193"/>
                    </a:lnTo>
                    <a:lnTo>
                      <a:pt x="347" y="177"/>
                    </a:lnTo>
                    <a:cubicBezTo>
                      <a:pt x="345" y="175"/>
                      <a:pt x="342" y="175"/>
                      <a:pt x="342" y="170"/>
                    </a:cubicBezTo>
                    <a:cubicBezTo>
                      <a:pt x="342" y="165"/>
                      <a:pt x="347" y="163"/>
                      <a:pt x="347" y="163"/>
                    </a:cubicBezTo>
                    <a:cubicBezTo>
                      <a:pt x="347" y="163"/>
                      <a:pt x="345" y="151"/>
                      <a:pt x="352" y="149"/>
                    </a:cubicBezTo>
                    <a:lnTo>
                      <a:pt x="354" y="149"/>
                    </a:lnTo>
                    <a:cubicBezTo>
                      <a:pt x="356" y="144"/>
                      <a:pt x="356" y="137"/>
                      <a:pt x="356" y="133"/>
                    </a:cubicBezTo>
                    <a:cubicBezTo>
                      <a:pt x="356" y="126"/>
                      <a:pt x="359" y="119"/>
                      <a:pt x="361" y="114"/>
                    </a:cubicBezTo>
                    <a:cubicBezTo>
                      <a:pt x="363" y="109"/>
                      <a:pt x="363" y="102"/>
                      <a:pt x="366" y="100"/>
                    </a:cubicBezTo>
                    <a:cubicBezTo>
                      <a:pt x="370" y="95"/>
                      <a:pt x="370" y="88"/>
                      <a:pt x="375" y="88"/>
                    </a:cubicBezTo>
                    <a:cubicBezTo>
                      <a:pt x="379" y="86"/>
                      <a:pt x="382" y="84"/>
                      <a:pt x="382" y="81"/>
                    </a:cubicBezTo>
                    <a:cubicBezTo>
                      <a:pt x="384" y="79"/>
                      <a:pt x="389" y="74"/>
                      <a:pt x="389" y="70"/>
                    </a:cubicBezTo>
                    <a:cubicBezTo>
                      <a:pt x="389" y="65"/>
                      <a:pt x="382" y="65"/>
                      <a:pt x="382" y="60"/>
                    </a:cubicBezTo>
                    <a:cubicBezTo>
                      <a:pt x="382" y="56"/>
                      <a:pt x="384" y="42"/>
                      <a:pt x="384" y="42"/>
                    </a:cubicBezTo>
                    <a:cubicBezTo>
                      <a:pt x="375" y="32"/>
                      <a:pt x="363" y="23"/>
                      <a:pt x="359" y="21"/>
                    </a:cubicBezTo>
                    <a:cubicBezTo>
                      <a:pt x="356" y="18"/>
                      <a:pt x="349" y="23"/>
                      <a:pt x="349" y="23"/>
                    </a:cubicBezTo>
                    <a:cubicBezTo>
                      <a:pt x="349" y="23"/>
                      <a:pt x="342" y="16"/>
                      <a:pt x="338" y="23"/>
                    </a:cubicBezTo>
                    <a:cubicBezTo>
                      <a:pt x="333" y="28"/>
                      <a:pt x="324" y="23"/>
                      <a:pt x="324" y="23"/>
                    </a:cubicBezTo>
                    <a:cubicBezTo>
                      <a:pt x="324" y="23"/>
                      <a:pt x="317" y="18"/>
                      <a:pt x="314" y="11"/>
                    </a:cubicBezTo>
                    <a:cubicBezTo>
                      <a:pt x="314" y="9"/>
                      <a:pt x="312" y="7"/>
                      <a:pt x="310" y="7"/>
                    </a:cubicBezTo>
                    <a:lnTo>
                      <a:pt x="293" y="9"/>
                    </a:lnTo>
                    <a:cubicBezTo>
                      <a:pt x="293" y="9"/>
                      <a:pt x="275" y="0"/>
                      <a:pt x="270" y="7"/>
                    </a:cubicBezTo>
                    <a:cubicBezTo>
                      <a:pt x="265" y="14"/>
                      <a:pt x="263" y="9"/>
                      <a:pt x="254" y="9"/>
                    </a:cubicBezTo>
                    <a:cubicBezTo>
                      <a:pt x="245" y="9"/>
                      <a:pt x="238" y="14"/>
                      <a:pt x="231" y="16"/>
                    </a:cubicBezTo>
                    <a:cubicBezTo>
                      <a:pt x="226" y="18"/>
                      <a:pt x="219" y="14"/>
                      <a:pt x="214" y="16"/>
                    </a:cubicBezTo>
                    <a:cubicBezTo>
                      <a:pt x="210" y="18"/>
                      <a:pt x="207" y="30"/>
                      <a:pt x="207" y="30"/>
                    </a:cubicBezTo>
                    <a:lnTo>
                      <a:pt x="168" y="23"/>
                    </a:lnTo>
                    <a:cubicBezTo>
                      <a:pt x="168" y="23"/>
                      <a:pt x="159" y="11"/>
                      <a:pt x="149" y="11"/>
                    </a:cubicBezTo>
                    <a:cubicBezTo>
                      <a:pt x="140" y="11"/>
                      <a:pt x="128" y="28"/>
                      <a:pt x="128" y="28"/>
                    </a:cubicBezTo>
                    <a:lnTo>
                      <a:pt x="128" y="42"/>
                    </a:lnTo>
                    <a:cubicBezTo>
                      <a:pt x="128" y="51"/>
                      <a:pt x="128" y="60"/>
                      <a:pt x="124" y="65"/>
                    </a:cubicBezTo>
                    <a:cubicBezTo>
                      <a:pt x="121" y="70"/>
                      <a:pt x="117" y="74"/>
                      <a:pt x="117" y="86"/>
                    </a:cubicBezTo>
                    <a:cubicBezTo>
                      <a:pt x="117" y="100"/>
                      <a:pt x="100" y="121"/>
                      <a:pt x="100" y="130"/>
                    </a:cubicBezTo>
                    <a:cubicBezTo>
                      <a:pt x="100" y="142"/>
                      <a:pt x="82" y="149"/>
                      <a:pt x="82" y="156"/>
                    </a:cubicBezTo>
                    <a:lnTo>
                      <a:pt x="82" y="191"/>
                    </a:lnTo>
                    <a:cubicBezTo>
                      <a:pt x="82" y="205"/>
                      <a:pt x="72" y="193"/>
                      <a:pt x="72" y="207"/>
                    </a:cubicBezTo>
                    <a:cubicBezTo>
                      <a:pt x="72" y="219"/>
                      <a:pt x="68" y="212"/>
                      <a:pt x="61" y="219"/>
                    </a:cubicBezTo>
                    <a:cubicBezTo>
                      <a:pt x="54" y="224"/>
                      <a:pt x="52" y="226"/>
                      <a:pt x="52" y="219"/>
                    </a:cubicBezTo>
                    <a:cubicBezTo>
                      <a:pt x="52" y="212"/>
                      <a:pt x="42" y="212"/>
                      <a:pt x="33" y="219"/>
                    </a:cubicBezTo>
                    <a:cubicBezTo>
                      <a:pt x="26" y="224"/>
                      <a:pt x="24" y="219"/>
                      <a:pt x="19" y="217"/>
                    </a:cubicBezTo>
                    <a:cubicBezTo>
                      <a:pt x="17" y="217"/>
                      <a:pt x="7" y="221"/>
                      <a:pt x="0" y="228"/>
                    </a:cubicBezTo>
                    <a:cubicBezTo>
                      <a:pt x="3" y="235"/>
                      <a:pt x="5" y="245"/>
                      <a:pt x="7" y="252"/>
                    </a:cubicBezTo>
                    <a:lnTo>
                      <a:pt x="7" y="254"/>
                    </a:lnTo>
                    <a:cubicBezTo>
                      <a:pt x="12" y="249"/>
                      <a:pt x="17" y="247"/>
                      <a:pt x="19" y="247"/>
                    </a:cubicBezTo>
                    <a:cubicBezTo>
                      <a:pt x="26" y="245"/>
                      <a:pt x="89" y="247"/>
                      <a:pt x="89" y="247"/>
                    </a:cubicBezTo>
                    <a:cubicBezTo>
                      <a:pt x="89" y="247"/>
                      <a:pt x="93" y="256"/>
                      <a:pt x="93" y="263"/>
                    </a:cubicBezTo>
                    <a:cubicBezTo>
                      <a:pt x="91" y="273"/>
                      <a:pt x="96" y="270"/>
                      <a:pt x="100" y="280"/>
                    </a:cubicBezTo>
                    <a:cubicBezTo>
                      <a:pt x="105" y="291"/>
                      <a:pt x="110" y="296"/>
                      <a:pt x="119" y="294"/>
                    </a:cubicBezTo>
                    <a:cubicBezTo>
                      <a:pt x="128" y="291"/>
                      <a:pt x="140" y="289"/>
                      <a:pt x="142" y="289"/>
                    </a:cubicBezTo>
                    <a:cubicBezTo>
                      <a:pt x="147" y="291"/>
                      <a:pt x="147" y="275"/>
                      <a:pt x="152" y="270"/>
                    </a:cubicBezTo>
                    <a:cubicBezTo>
                      <a:pt x="156" y="268"/>
                      <a:pt x="168" y="270"/>
                      <a:pt x="168" y="270"/>
                    </a:cubicBezTo>
                    <a:cubicBezTo>
                      <a:pt x="168" y="270"/>
                      <a:pt x="170" y="275"/>
                      <a:pt x="179" y="275"/>
                    </a:cubicBezTo>
                    <a:cubicBezTo>
                      <a:pt x="189" y="275"/>
                      <a:pt x="193" y="273"/>
                      <a:pt x="193" y="280"/>
                    </a:cubicBezTo>
                    <a:cubicBezTo>
                      <a:pt x="193" y="284"/>
                      <a:pt x="193" y="294"/>
                      <a:pt x="196" y="296"/>
                    </a:cubicBezTo>
                    <a:cubicBezTo>
                      <a:pt x="200" y="298"/>
                      <a:pt x="189" y="322"/>
                      <a:pt x="193" y="326"/>
                    </a:cubicBezTo>
                    <a:cubicBezTo>
                      <a:pt x="198" y="329"/>
                      <a:pt x="205" y="338"/>
                      <a:pt x="205" y="343"/>
                    </a:cubicBezTo>
                    <a:cubicBezTo>
                      <a:pt x="203" y="347"/>
                      <a:pt x="200" y="359"/>
                      <a:pt x="205" y="359"/>
                    </a:cubicBezTo>
                    <a:cubicBezTo>
                      <a:pt x="207" y="361"/>
                      <a:pt x="210" y="354"/>
                      <a:pt x="217" y="354"/>
                    </a:cubicBezTo>
                    <a:cubicBezTo>
                      <a:pt x="221" y="354"/>
                      <a:pt x="228" y="354"/>
                      <a:pt x="235" y="352"/>
                    </a:cubicBezTo>
                    <a:lnTo>
                      <a:pt x="240" y="352"/>
                    </a:lnTo>
                    <a:cubicBezTo>
                      <a:pt x="245" y="354"/>
                      <a:pt x="247" y="359"/>
                      <a:pt x="247" y="359"/>
                    </a:cubicBezTo>
                    <a:cubicBezTo>
                      <a:pt x="247" y="359"/>
                      <a:pt x="247" y="364"/>
                      <a:pt x="252" y="364"/>
                    </a:cubicBezTo>
                    <a:cubicBezTo>
                      <a:pt x="256" y="361"/>
                      <a:pt x="265" y="359"/>
                      <a:pt x="265" y="361"/>
                    </a:cubicBezTo>
                    <a:cubicBezTo>
                      <a:pt x="263" y="366"/>
                      <a:pt x="268" y="373"/>
                      <a:pt x="270" y="373"/>
                    </a:cubicBezTo>
                    <a:cubicBezTo>
                      <a:pt x="275" y="371"/>
                      <a:pt x="284" y="378"/>
                      <a:pt x="289" y="378"/>
                    </a:cubicBezTo>
                    <a:cubicBezTo>
                      <a:pt x="293" y="378"/>
                      <a:pt x="298" y="378"/>
                      <a:pt x="298" y="375"/>
                    </a:cubicBezTo>
                    <a:cubicBezTo>
                      <a:pt x="298" y="373"/>
                      <a:pt x="305" y="368"/>
                      <a:pt x="305" y="371"/>
                    </a:cubicBezTo>
                    <a:cubicBezTo>
                      <a:pt x="307" y="375"/>
                      <a:pt x="312" y="385"/>
                      <a:pt x="317" y="385"/>
                    </a:cubicBezTo>
                    <a:cubicBezTo>
                      <a:pt x="321" y="385"/>
                      <a:pt x="333" y="385"/>
                      <a:pt x="333" y="387"/>
                    </a:cubicBezTo>
                    <a:cubicBezTo>
                      <a:pt x="333" y="392"/>
                      <a:pt x="338" y="401"/>
                      <a:pt x="342" y="406"/>
                    </a:cubicBezTo>
                    <a:cubicBezTo>
                      <a:pt x="347" y="408"/>
                      <a:pt x="356" y="406"/>
                      <a:pt x="356" y="406"/>
                    </a:cubicBezTo>
                    <a:cubicBezTo>
                      <a:pt x="356" y="406"/>
                      <a:pt x="361" y="403"/>
                      <a:pt x="361" y="396"/>
                    </a:cubicBezTo>
                    <a:cubicBezTo>
                      <a:pt x="361" y="389"/>
                      <a:pt x="361" y="380"/>
                      <a:pt x="359" y="380"/>
                    </a:cubicBezTo>
                    <a:cubicBezTo>
                      <a:pt x="356" y="380"/>
                      <a:pt x="352" y="387"/>
                      <a:pt x="345" y="385"/>
                    </a:cubicBezTo>
                    <a:cubicBezTo>
                      <a:pt x="338" y="385"/>
                      <a:pt x="333" y="371"/>
                      <a:pt x="331" y="368"/>
                    </a:cubicBezTo>
                    <a:cubicBezTo>
                      <a:pt x="326" y="366"/>
                      <a:pt x="335" y="354"/>
                      <a:pt x="335" y="350"/>
                    </a:cubicBezTo>
                    <a:cubicBezTo>
                      <a:pt x="335" y="343"/>
                      <a:pt x="340" y="326"/>
                      <a:pt x="335" y="324"/>
                    </a:cubicBezTo>
                    <a:cubicBezTo>
                      <a:pt x="331" y="324"/>
                      <a:pt x="333" y="317"/>
                      <a:pt x="338" y="315"/>
                    </a:cubicBezTo>
                    <a:cubicBezTo>
                      <a:pt x="342" y="310"/>
                      <a:pt x="335" y="298"/>
                      <a:pt x="345" y="298"/>
                    </a:cubicBezTo>
                    <a:cubicBezTo>
                      <a:pt x="352" y="298"/>
                      <a:pt x="366" y="301"/>
                      <a:pt x="370" y="296"/>
                    </a:cubicBezTo>
                    <a:lnTo>
                      <a:pt x="370" y="294"/>
                    </a:lnTo>
                    <a:lnTo>
                      <a:pt x="373" y="291"/>
                    </a:lnTo>
                    <a:cubicBezTo>
                      <a:pt x="368" y="284"/>
                      <a:pt x="361" y="273"/>
                      <a:pt x="356" y="2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1" name="Freeform 532">
                <a:extLst>
                  <a:ext uri="{FF2B5EF4-FFF2-40B4-BE49-F238E27FC236}">
                    <a16:creationId xmlns:a16="http://schemas.microsoft.com/office/drawing/2014/main" id="{B098DB2A-150C-0659-06FF-B1B42A222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290"/>
                <a:ext cx="234" cy="245"/>
              </a:xfrm>
              <a:custGeom>
                <a:avLst/>
                <a:gdLst>
                  <a:gd name="T0" fmla="*/ 356 w 389"/>
                  <a:gd name="T1" fmla="*/ 270 h 408"/>
                  <a:gd name="T2" fmla="*/ 349 w 389"/>
                  <a:gd name="T3" fmla="*/ 193 h 408"/>
                  <a:gd name="T4" fmla="*/ 342 w 389"/>
                  <a:gd name="T5" fmla="*/ 170 h 408"/>
                  <a:gd name="T6" fmla="*/ 352 w 389"/>
                  <a:gd name="T7" fmla="*/ 149 h 408"/>
                  <a:gd name="T8" fmla="*/ 356 w 389"/>
                  <a:gd name="T9" fmla="*/ 133 h 408"/>
                  <a:gd name="T10" fmla="*/ 366 w 389"/>
                  <a:gd name="T11" fmla="*/ 100 h 408"/>
                  <a:gd name="T12" fmla="*/ 382 w 389"/>
                  <a:gd name="T13" fmla="*/ 81 h 408"/>
                  <a:gd name="T14" fmla="*/ 382 w 389"/>
                  <a:gd name="T15" fmla="*/ 60 h 408"/>
                  <a:gd name="T16" fmla="*/ 359 w 389"/>
                  <a:gd name="T17" fmla="*/ 21 h 408"/>
                  <a:gd name="T18" fmla="*/ 338 w 389"/>
                  <a:gd name="T19" fmla="*/ 23 h 408"/>
                  <a:gd name="T20" fmla="*/ 314 w 389"/>
                  <a:gd name="T21" fmla="*/ 11 h 408"/>
                  <a:gd name="T22" fmla="*/ 293 w 389"/>
                  <a:gd name="T23" fmla="*/ 9 h 408"/>
                  <a:gd name="T24" fmla="*/ 254 w 389"/>
                  <a:gd name="T25" fmla="*/ 9 h 408"/>
                  <a:gd name="T26" fmla="*/ 214 w 389"/>
                  <a:gd name="T27" fmla="*/ 16 h 408"/>
                  <a:gd name="T28" fmla="*/ 168 w 389"/>
                  <a:gd name="T29" fmla="*/ 23 h 408"/>
                  <a:gd name="T30" fmla="*/ 128 w 389"/>
                  <a:gd name="T31" fmla="*/ 28 h 408"/>
                  <a:gd name="T32" fmla="*/ 124 w 389"/>
                  <a:gd name="T33" fmla="*/ 65 h 408"/>
                  <a:gd name="T34" fmla="*/ 100 w 389"/>
                  <a:gd name="T35" fmla="*/ 130 h 408"/>
                  <a:gd name="T36" fmla="*/ 82 w 389"/>
                  <a:gd name="T37" fmla="*/ 191 h 408"/>
                  <a:gd name="T38" fmla="*/ 61 w 389"/>
                  <a:gd name="T39" fmla="*/ 219 h 408"/>
                  <a:gd name="T40" fmla="*/ 33 w 389"/>
                  <a:gd name="T41" fmla="*/ 219 h 408"/>
                  <a:gd name="T42" fmla="*/ 0 w 389"/>
                  <a:gd name="T43" fmla="*/ 228 h 408"/>
                  <a:gd name="T44" fmla="*/ 7 w 389"/>
                  <a:gd name="T45" fmla="*/ 254 h 408"/>
                  <a:gd name="T46" fmla="*/ 89 w 389"/>
                  <a:gd name="T47" fmla="*/ 247 h 408"/>
                  <a:gd name="T48" fmla="*/ 100 w 389"/>
                  <a:gd name="T49" fmla="*/ 280 h 408"/>
                  <a:gd name="T50" fmla="*/ 142 w 389"/>
                  <a:gd name="T51" fmla="*/ 289 h 408"/>
                  <a:gd name="T52" fmla="*/ 168 w 389"/>
                  <a:gd name="T53" fmla="*/ 270 h 408"/>
                  <a:gd name="T54" fmla="*/ 193 w 389"/>
                  <a:gd name="T55" fmla="*/ 280 h 408"/>
                  <a:gd name="T56" fmla="*/ 193 w 389"/>
                  <a:gd name="T57" fmla="*/ 326 h 408"/>
                  <a:gd name="T58" fmla="*/ 205 w 389"/>
                  <a:gd name="T59" fmla="*/ 359 h 408"/>
                  <a:gd name="T60" fmla="*/ 235 w 389"/>
                  <a:gd name="T61" fmla="*/ 352 h 408"/>
                  <a:gd name="T62" fmla="*/ 247 w 389"/>
                  <a:gd name="T63" fmla="*/ 359 h 408"/>
                  <a:gd name="T64" fmla="*/ 265 w 389"/>
                  <a:gd name="T65" fmla="*/ 361 h 408"/>
                  <a:gd name="T66" fmla="*/ 289 w 389"/>
                  <a:gd name="T67" fmla="*/ 378 h 408"/>
                  <a:gd name="T68" fmla="*/ 305 w 389"/>
                  <a:gd name="T69" fmla="*/ 371 h 408"/>
                  <a:gd name="T70" fmla="*/ 333 w 389"/>
                  <a:gd name="T71" fmla="*/ 387 h 408"/>
                  <a:gd name="T72" fmla="*/ 356 w 389"/>
                  <a:gd name="T73" fmla="*/ 406 h 408"/>
                  <a:gd name="T74" fmla="*/ 359 w 389"/>
                  <a:gd name="T75" fmla="*/ 380 h 408"/>
                  <a:gd name="T76" fmla="*/ 331 w 389"/>
                  <a:gd name="T77" fmla="*/ 368 h 408"/>
                  <a:gd name="T78" fmla="*/ 335 w 389"/>
                  <a:gd name="T79" fmla="*/ 324 h 408"/>
                  <a:gd name="T80" fmla="*/ 345 w 389"/>
                  <a:gd name="T81" fmla="*/ 298 h 408"/>
                  <a:gd name="T82" fmla="*/ 370 w 389"/>
                  <a:gd name="T83" fmla="*/ 294 h 408"/>
                  <a:gd name="T84" fmla="*/ 356 w 389"/>
                  <a:gd name="T85" fmla="*/ 2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9" h="408">
                    <a:moveTo>
                      <a:pt x="356" y="270"/>
                    </a:moveTo>
                    <a:lnTo>
                      <a:pt x="356" y="270"/>
                    </a:lnTo>
                    <a:cubicBezTo>
                      <a:pt x="345" y="263"/>
                      <a:pt x="342" y="193"/>
                      <a:pt x="347" y="191"/>
                    </a:cubicBezTo>
                    <a:lnTo>
                      <a:pt x="349" y="193"/>
                    </a:lnTo>
                    <a:lnTo>
                      <a:pt x="347" y="177"/>
                    </a:lnTo>
                    <a:cubicBezTo>
                      <a:pt x="345" y="175"/>
                      <a:pt x="342" y="175"/>
                      <a:pt x="342" y="170"/>
                    </a:cubicBezTo>
                    <a:cubicBezTo>
                      <a:pt x="342" y="165"/>
                      <a:pt x="347" y="163"/>
                      <a:pt x="347" y="163"/>
                    </a:cubicBezTo>
                    <a:cubicBezTo>
                      <a:pt x="347" y="163"/>
                      <a:pt x="345" y="151"/>
                      <a:pt x="352" y="149"/>
                    </a:cubicBezTo>
                    <a:lnTo>
                      <a:pt x="354" y="149"/>
                    </a:lnTo>
                    <a:cubicBezTo>
                      <a:pt x="356" y="144"/>
                      <a:pt x="356" y="137"/>
                      <a:pt x="356" y="133"/>
                    </a:cubicBezTo>
                    <a:cubicBezTo>
                      <a:pt x="356" y="126"/>
                      <a:pt x="359" y="119"/>
                      <a:pt x="361" y="114"/>
                    </a:cubicBezTo>
                    <a:cubicBezTo>
                      <a:pt x="363" y="109"/>
                      <a:pt x="363" y="102"/>
                      <a:pt x="366" y="100"/>
                    </a:cubicBezTo>
                    <a:cubicBezTo>
                      <a:pt x="370" y="95"/>
                      <a:pt x="370" y="88"/>
                      <a:pt x="375" y="88"/>
                    </a:cubicBezTo>
                    <a:cubicBezTo>
                      <a:pt x="379" y="86"/>
                      <a:pt x="382" y="84"/>
                      <a:pt x="382" y="81"/>
                    </a:cubicBezTo>
                    <a:cubicBezTo>
                      <a:pt x="384" y="79"/>
                      <a:pt x="389" y="74"/>
                      <a:pt x="389" y="70"/>
                    </a:cubicBezTo>
                    <a:cubicBezTo>
                      <a:pt x="389" y="65"/>
                      <a:pt x="382" y="65"/>
                      <a:pt x="382" y="60"/>
                    </a:cubicBezTo>
                    <a:cubicBezTo>
                      <a:pt x="382" y="56"/>
                      <a:pt x="384" y="42"/>
                      <a:pt x="384" y="42"/>
                    </a:cubicBezTo>
                    <a:cubicBezTo>
                      <a:pt x="375" y="32"/>
                      <a:pt x="363" y="23"/>
                      <a:pt x="359" y="21"/>
                    </a:cubicBezTo>
                    <a:cubicBezTo>
                      <a:pt x="356" y="18"/>
                      <a:pt x="349" y="23"/>
                      <a:pt x="349" y="23"/>
                    </a:cubicBezTo>
                    <a:cubicBezTo>
                      <a:pt x="349" y="23"/>
                      <a:pt x="342" y="16"/>
                      <a:pt x="338" y="23"/>
                    </a:cubicBezTo>
                    <a:cubicBezTo>
                      <a:pt x="333" y="28"/>
                      <a:pt x="324" y="23"/>
                      <a:pt x="324" y="23"/>
                    </a:cubicBezTo>
                    <a:cubicBezTo>
                      <a:pt x="324" y="23"/>
                      <a:pt x="317" y="18"/>
                      <a:pt x="314" y="11"/>
                    </a:cubicBezTo>
                    <a:cubicBezTo>
                      <a:pt x="314" y="9"/>
                      <a:pt x="312" y="7"/>
                      <a:pt x="310" y="7"/>
                    </a:cubicBezTo>
                    <a:lnTo>
                      <a:pt x="293" y="9"/>
                    </a:lnTo>
                    <a:cubicBezTo>
                      <a:pt x="293" y="9"/>
                      <a:pt x="275" y="0"/>
                      <a:pt x="270" y="7"/>
                    </a:cubicBezTo>
                    <a:cubicBezTo>
                      <a:pt x="265" y="14"/>
                      <a:pt x="263" y="9"/>
                      <a:pt x="254" y="9"/>
                    </a:cubicBezTo>
                    <a:cubicBezTo>
                      <a:pt x="245" y="9"/>
                      <a:pt x="238" y="14"/>
                      <a:pt x="231" y="16"/>
                    </a:cubicBezTo>
                    <a:cubicBezTo>
                      <a:pt x="226" y="18"/>
                      <a:pt x="219" y="14"/>
                      <a:pt x="214" y="16"/>
                    </a:cubicBezTo>
                    <a:cubicBezTo>
                      <a:pt x="210" y="18"/>
                      <a:pt x="207" y="30"/>
                      <a:pt x="207" y="30"/>
                    </a:cubicBezTo>
                    <a:lnTo>
                      <a:pt x="168" y="23"/>
                    </a:lnTo>
                    <a:cubicBezTo>
                      <a:pt x="168" y="23"/>
                      <a:pt x="159" y="11"/>
                      <a:pt x="149" y="11"/>
                    </a:cubicBezTo>
                    <a:cubicBezTo>
                      <a:pt x="140" y="11"/>
                      <a:pt x="128" y="28"/>
                      <a:pt x="128" y="28"/>
                    </a:cubicBezTo>
                    <a:lnTo>
                      <a:pt x="128" y="42"/>
                    </a:lnTo>
                    <a:cubicBezTo>
                      <a:pt x="128" y="51"/>
                      <a:pt x="128" y="60"/>
                      <a:pt x="124" y="65"/>
                    </a:cubicBezTo>
                    <a:cubicBezTo>
                      <a:pt x="121" y="70"/>
                      <a:pt x="117" y="74"/>
                      <a:pt x="117" y="86"/>
                    </a:cubicBezTo>
                    <a:cubicBezTo>
                      <a:pt x="117" y="100"/>
                      <a:pt x="100" y="121"/>
                      <a:pt x="100" y="130"/>
                    </a:cubicBezTo>
                    <a:cubicBezTo>
                      <a:pt x="100" y="142"/>
                      <a:pt x="82" y="149"/>
                      <a:pt x="82" y="156"/>
                    </a:cubicBezTo>
                    <a:lnTo>
                      <a:pt x="82" y="191"/>
                    </a:lnTo>
                    <a:cubicBezTo>
                      <a:pt x="82" y="205"/>
                      <a:pt x="72" y="193"/>
                      <a:pt x="72" y="207"/>
                    </a:cubicBezTo>
                    <a:cubicBezTo>
                      <a:pt x="72" y="219"/>
                      <a:pt x="68" y="212"/>
                      <a:pt x="61" y="219"/>
                    </a:cubicBezTo>
                    <a:cubicBezTo>
                      <a:pt x="54" y="224"/>
                      <a:pt x="52" y="226"/>
                      <a:pt x="52" y="219"/>
                    </a:cubicBezTo>
                    <a:cubicBezTo>
                      <a:pt x="52" y="212"/>
                      <a:pt x="42" y="212"/>
                      <a:pt x="33" y="219"/>
                    </a:cubicBezTo>
                    <a:cubicBezTo>
                      <a:pt x="26" y="224"/>
                      <a:pt x="24" y="219"/>
                      <a:pt x="19" y="217"/>
                    </a:cubicBezTo>
                    <a:cubicBezTo>
                      <a:pt x="17" y="217"/>
                      <a:pt x="7" y="221"/>
                      <a:pt x="0" y="228"/>
                    </a:cubicBezTo>
                    <a:cubicBezTo>
                      <a:pt x="3" y="235"/>
                      <a:pt x="5" y="245"/>
                      <a:pt x="7" y="252"/>
                    </a:cubicBezTo>
                    <a:lnTo>
                      <a:pt x="7" y="254"/>
                    </a:lnTo>
                    <a:cubicBezTo>
                      <a:pt x="12" y="249"/>
                      <a:pt x="17" y="247"/>
                      <a:pt x="19" y="247"/>
                    </a:cubicBezTo>
                    <a:cubicBezTo>
                      <a:pt x="26" y="245"/>
                      <a:pt x="89" y="247"/>
                      <a:pt x="89" y="247"/>
                    </a:cubicBezTo>
                    <a:cubicBezTo>
                      <a:pt x="89" y="247"/>
                      <a:pt x="93" y="256"/>
                      <a:pt x="93" y="263"/>
                    </a:cubicBezTo>
                    <a:cubicBezTo>
                      <a:pt x="91" y="273"/>
                      <a:pt x="96" y="270"/>
                      <a:pt x="100" y="280"/>
                    </a:cubicBezTo>
                    <a:cubicBezTo>
                      <a:pt x="105" y="291"/>
                      <a:pt x="110" y="296"/>
                      <a:pt x="119" y="294"/>
                    </a:cubicBezTo>
                    <a:cubicBezTo>
                      <a:pt x="128" y="291"/>
                      <a:pt x="140" y="289"/>
                      <a:pt x="142" y="289"/>
                    </a:cubicBezTo>
                    <a:cubicBezTo>
                      <a:pt x="147" y="291"/>
                      <a:pt x="147" y="275"/>
                      <a:pt x="152" y="270"/>
                    </a:cubicBezTo>
                    <a:cubicBezTo>
                      <a:pt x="156" y="268"/>
                      <a:pt x="168" y="270"/>
                      <a:pt x="168" y="270"/>
                    </a:cubicBezTo>
                    <a:cubicBezTo>
                      <a:pt x="168" y="270"/>
                      <a:pt x="170" y="275"/>
                      <a:pt x="179" y="275"/>
                    </a:cubicBezTo>
                    <a:cubicBezTo>
                      <a:pt x="189" y="275"/>
                      <a:pt x="193" y="273"/>
                      <a:pt x="193" y="280"/>
                    </a:cubicBezTo>
                    <a:cubicBezTo>
                      <a:pt x="193" y="284"/>
                      <a:pt x="193" y="294"/>
                      <a:pt x="196" y="296"/>
                    </a:cubicBezTo>
                    <a:cubicBezTo>
                      <a:pt x="200" y="298"/>
                      <a:pt x="189" y="322"/>
                      <a:pt x="193" y="326"/>
                    </a:cubicBezTo>
                    <a:cubicBezTo>
                      <a:pt x="198" y="329"/>
                      <a:pt x="205" y="338"/>
                      <a:pt x="205" y="343"/>
                    </a:cubicBezTo>
                    <a:cubicBezTo>
                      <a:pt x="203" y="347"/>
                      <a:pt x="200" y="359"/>
                      <a:pt x="205" y="359"/>
                    </a:cubicBezTo>
                    <a:cubicBezTo>
                      <a:pt x="207" y="361"/>
                      <a:pt x="210" y="354"/>
                      <a:pt x="217" y="354"/>
                    </a:cubicBezTo>
                    <a:cubicBezTo>
                      <a:pt x="221" y="354"/>
                      <a:pt x="228" y="354"/>
                      <a:pt x="235" y="352"/>
                    </a:cubicBezTo>
                    <a:lnTo>
                      <a:pt x="240" y="352"/>
                    </a:lnTo>
                    <a:cubicBezTo>
                      <a:pt x="245" y="354"/>
                      <a:pt x="247" y="359"/>
                      <a:pt x="247" y="359"/>
                    </a:cubicBezTo>
                    <a:cubicBezTo>
                      <a:pt x="247" y="359"/>
                      <a:pt x="247" y="364"/>
                      <a:pt x="252" y="364"/>
                    </a:cubicBezTo>
                    <a:cubicBezTo>
                      <a:pt x="256" y="361"/>
                      <a:pt x="265" y="359"/>
                      <a:pt x="265" y="361"/>
                    </a:cubicBezTo>
                    <a:cubicBezTo>
                      <a:pt x="263" y="366"/>
                      <a:pt x="268" y="373"/>
                      <a:pt x="270" y="373"/>
                    </a:cubicBezTo>
                    <a:cubicBezTo>
                      <a:pt x="275" y="371"/>
                      <a:pt x="284" y="378"/>
                      <a:pt x="289" y="378"/>
                    </a:cubicBezTo>
                    <a:cubicBezTo>
                      <a:pt x="293" y="378"/>
                      <a:pt x="298" y="378"/>
                      <a:pt x="298" y="375"/>
                    </a:cubicBezTo>
                    <a:cubicBezTo>
                      <a:pt x="298" y="373"/>
                      <a:pt x="305" y="368"/>
                      <a:pt x="305" y="371"/>
                    </a:cubicBezTo>
                    <a:cubicBezTo>
                      <a:pt x="307" y="375"/>
                      <a:pt x="312" y="385"/>
                      <a:pt x="317" y="385"/>
                    </a:cubicBezTo>
                    <a:cubicBezTo>
                      <a:pt x="321" y="385"/>
                      <a:pt x="333" y="385"/>
                      <a:pt x="333" y="387"/>
                    </a:cubicBezTo>
                    <a:cubicBezTo>
                      <a:pt x="333" y="392"/>
                      <a:pt x="338" y="401"/>
                      <a:pt x="342" y="406"/>
                    </a:cubicBezTo>
                    <a:cubicBezTo>
                      <a:pt x="347" y="408"/>
                      <a:pt x="356" y="406"/>
                      <a:pt x="356" y="406"/>
                    </a:cubicBezTo>
                    <a:cubicBezTo>
                      <a:pt x="356" y="406"/>
                      <a:pt x="361" y="403"/>
                      <a:pt x="361" y="396"/>
                    </a:cubicBezTo>
                    <a:cubicBezTo>
                      <a:pt x="361" y="389"/>
                      <a:pt x="361" y="380"/>
                      <a:pt x="359" y="380"/>
                    </a:cubicBezTo>
                    <a:cubicBezTo>
                      <a:pt x="356" y="380"/>
                      <a:pt x="352" y="387"/>
                      <a:pt x="345" y="385"/>
                    </a:cubicBezTo>
                    <a:cubicBezTo>
                      <a:pt x="338" y="385"/>
                      <a:pt x="333" y="371"/>
                      <a:pt x="331" y="368"/>
                    </a:cubicBezTo>
                    <a:cubicBezTo>
                      <a:pt x="326" y="366"/>
                      <a:pt x="335" y="354"/>
                      <a:pt x="335" y="350"/>
                    </a:cubicBezTo>
                    <a:cubicBezTo>
                      <a:pt x="335" y="343"/>
                      <a:pt x="340" y="326"/>
                      <a:pt x="335" y="324"/>
                    </a:cubicBezTo>
                    <a:cubicBezTo>
                      <a:pt x="331" y="324"/>
                      <a:pt x="333" y="317"/>
                      <a:pt x="338" y="315"/>
                    </a:cubicBezTo>
                    <a:cubicBezTo>
                      <a:pt x="342" y="310"/>
                      <a:pt x="335" y="298"/>
                      <a:pt x="345" y="298"/>
                    </a:cubicBezTo>
                    <a:cubicBezTo>
                      <a:pt x="352" y="298"/>
                      <a:pt x="366" y="301"/>
                      <a:pt x="370" y="296"/>
                    </a:cubicBezTo>
                    <a:lnTo>
                      <a:pt x="370" y="294"/>
                    </a:lnTo>
                    <a:lnTo>
                      <a:pt x="373" y="291"/>
                    </a:lnTo>
                    <a:cubicBezTo>
                      <a:pt x="368" y="284"/>
                      <a:pt x="361" y="273"/>
                      <a:pt x="356" y="270"/>
                    </a:cubicBezTo>
                    <a:lnTo>
                      <a:pt x="356" y="2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2" name="Freeform 533">
                <a:extLst>
                  <a:ext uri="{FF2B5EF4-FFF2-40B4-BE49-F238E27FC236}">
                    <a16:creationId xmlns:a16="http://schemas.microsoft.com/office/drawing/2014/main" id="{C807873D-2BC5-5188-82D6-E67A388B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290"/>
                <a:ext cx="234" cy="245"/>
              </a:xfrm>
              <a:custGeom>
                <a:avLst/>
                <a:gdLst>
                  <a:gd name="T0" fmla="*/ 356 w 389"/>
                  <a:gd name="T1" fmla="*/ 270 h 408"/>
                  <a:gd name="T2" fmla="*/ 349 w 389"/>
                  <a:gd name="T3" fmla="*/ 193 h 408"/>
                  <a:gd name="T4" fmla="*/ 342 w 389"/>
                  <a:gd name="T5" fmla="*/ 170 h 408"/>
                  <a:gd name="T6" fmla="*/ 352 w 389"/>
                  <a:gd name="T7" fmla="*/ 149 h 408"/>
                  <a:gd name="T8" fmla="*/ 356 w 389"/>
                  <a:gd name="T9" fmla="*/ 133 h 408"/>
                  <a:gd name="T10" fmla="*/ 366 w 389"/>
                  <a:gd name="T11" fmla="*/ 100 h 408"/>
                  <a:gd name="T12" fmla="*/ 382 w 389"/>
                  <a:gd name="T13" fmla="*/ 81 h 408"/>
                  <a:gd name="T14" fmla="*/ 382 w 389"/>
                  <a:gd name="T15" fmla="*/ 60 h 408"/>
                  <a:gd name="T16" fmla="*/ 359 w 389"/>
                  <a:gd name="T17" fmla="*/ 21 h 408"/>
                  <a:gd name="T18" fmla="*/ 338 w 389"/>
                  <a:gd name="T19" fmla="*/ 23 h 408"/>
                  <a:gd name="T20" fmla="*/ 314 w 389"/>
                  <a:gd name="T21" fmla="*/ 11 h 408"/>
                  <a:gd name="T22" fmla="*/ 293 w 389"/>
                  <a:gd name="T23" fmla="*/ 9 h 408"/>
                  <a:gd name="T24" fmla="*/ 254 w 389"/>
                  <a:gd name="T25" fmla="*/ 9 h 408"/>
                  <a:gd name="T26" fmla="*/ 214 w 389"/>
                  <a:gd name="T27" fmla="*/ 16 h 408"/>
                  <a:gd name="T28" fmla="*/ 168 w 389"/>
                  <a:gd name="T29" fmla="*/ 23 h 408"/>
                  <a:gd name="T30" fmla="*/ 128 w 389"/>
                  <a:gd name="T31" fmla="*/ 28 h 408"/>
                  <a:gd name="T32" fmla="*/ 124 w 389"/>
                  <a:gd name="T33" fmla="*/ 65 h 408"/>
                  <a:gd name="T34" fmla="*/ 100 w 389"/>
                  <a:gd name="T35" fmla="*/ 130 h 408"/>
                  <a:gd name="T36" fmla="*/ 82 w 389"/>
                  <a:gd name="T37" fmla="*/ 191 h 408"/>
                  <a:gd name="T38" fmla="*/ 61 w 389"/>
                  <a:gd name="T39" fmla="*/ 219 h 408"/>
                  <a:gd name="T40" fmla="*/ 33 w 389"/>
                  <a:gd name="T41" fmla="*/ 219 h 408"/>
                  <a:gd name="T42" fmla="*/ 0 w 389"/>
                  <a:gd name="T43" fmla="*/ 228 h 408"/>
                  <a:gd name="T44" fmla="*/ 7 w 389"/>
                  <a:gd name="T45" fmla="*/ 254 h 408"/>
                  <a:gd name="T46" fmla="*/ 89 w 389"/>
                  <a:gd name="T47" fmla="*/ 247 h 408"/>
                  <a:gd name="T48" fmla="*/ 100 w 389"/>
                  <a:gd name="T49" fmla="*/ 280 h 408"/>
                  <a:gd name="T50" fmla="*/ 142 w 389"/>
                  <a:gd name="T51" fmla="*/ 289 h 408"/>
                  <a:gd name="T52" fmla="*/ 168 w 389"/>
                  <a:gd name="T53" fmla="*/ 270 h 408"/>
                  <a:gd name="T54" fmla="*/ 193 w 389"/>
                  <a:gd name="T55" fmla="*/ 280 h 408"/>
                  <a:gd name="T56" fmla="*/ 193 w 389"/>
                  <a:gd name="T57" fmla="*/ 326 h 408"/>
                  <a:gd name="T58" fmla="*/ 205 w 389"/>
                  <a:gd name="T59" fmla="*/ 359 h 408"/>
                  <a:gd name="T60" fmla="*/ 235 w 389"/>
                  <a:gd name="T61" fmla="*/ 352 h 408"/>
                  <a:gd name="T62" fmla="*/ 247 w 389"/>
                  <a:gd name="T63" fmla="*/ 359 h 408"/>
                  <a:gd name="T64" fmla="*/ 265 w 389"/>
                  <a:gd name="T65" fmla="*/ 361 h 408"/>
                  <a:gd name="T66" fmla="*/ 289 w 389"/>
                  <a:gd name="T67" fmla="*/ 378 h 408"/>
                  <a:gd name="T68" fmla="*/ 305 w 389"/>
                  <a:gd name="T69" fmla="*/ 371 h 408"/>
                  <a:gd name="T70" fmla="*/ 333 w 389"/>
                  <a:gd name="T71" fmla="*/ 387 h 408"/>
                  <a:gd name="T72" fmla="*/ 356 w 389"/>
                  <a:gd name="T73" fmla="*/ 406 h 408"/>
                  <a:gd name="T74" fmla="*/ 359 w 389"/>
                  <a:gd name="T75" fmla="*/ 380 h 408"/>
                  <a:gd name="T76" fmla="*/ 331 w 389"/>
                  <a:gd name="T77" fmla="*/ 368 h 408"/>
                  <a:gd name="T78" fmla="*/ 335 w 389"/>
                  <a:gd name="T79" fmla="*/ 324 h 408"/>
                  <a:gd name="T80" fmla="*/ 345 w 389"/>
                  <a:gd name="T81" fmla="*/ 298 h 408"/>
                  <a:gd name="T82" fmla="*/ 370 w 389"/>
                  <a:gd name="T83" fmla="*/ 294 h 408"/>
                  <a:gd name="T84" fmla="*/ 356 w 389"/>
                  <a:gd name="T85" fmla="*/ 2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9" h="408">
                    <a:moveTo>
                      <a:pt x="356" y="270"/>
                    </a:moveTo>
                    <a:lnTo>
                      <a:pt x="356" y="270"/>
                    </a:lnTo>
                    <a:cubicBezTo>
                      <a:pt x="345" y="263"/>
                      <a:pt x="342" y="193"/>
                      <a:pt x="347" y="191"/>
                    </a:cubicBezTo>
                    <a:lnTo>
                      <a:pt x="349" y="193"/>
                    </a:lnTo>
                    <a:lnTo>
                      <a:pt x="347" y="177"/>
                    </a:lnTo>
                    <a:cubicBezTo>
                      <a:pt x="345" y="175"/>
                      <a:pt x="342" y="175"/>
                      <a:pt x="342" y="170"/>
                    </a:cubicBezTo>
                    <a:cubicBezTo>
                      <a:pt x="342" y="165"/>
                      <a:pt x="347" y="163"/>
                      <a:pt x="347" y="163"/>
                    </a:cubicBezTo>
                    <a:cubicBezTo>
                      <a:pt x="347" y="163"/>
                      <a:pt x="345" y="151"/>
                      <a:pt x="352" y="149"/>
                    </a:cubicBezTo>
                    <a:lnTo>
                      <a:pt x="354" y="149"/>
                    </a:lnTo>
                    <a:cubicBezTo>
                      <a:pt x="356" y="144"/>
                      <a:pt x="356" y="137"/>
                      <a:pt x="356" y="133"/>
                    </a:cubicBezTo>
                    <a:cubicBezTo>
                      <a:pt x="356" y="126"/>
                      <a:pt x="359" y="119"/>
                      <a:pt x="361" y="114"/>
                    </a:cubicBezTo>
                    <a:cubicBezTo>
                      <a:pt x="363" y="109"/>
                      <a:pt x="363" y="102"/>
                      <a:pt x="366" y="100"/>
                    </a:cubicBezTo>
                    <a:cubicBezTo>
                      <a:pt x="370" y="95"/>
                      <a:pt x="370" y="88"/>
                      <a:pt x="375" y="88"/>
                    </a:cubicBezTo>
                    <a:cubicBezTo>
                      <a:pt x="379" y="86"/>
                      <a:pt x="382" y="84"/>
                      <a:pt x="382" y="81"/>
                    </a:cubicBezTo>
                    <a:cubicBezTo>
                      <a:pt x="384" y="79"/>
                      <a:pt x="389" y="74"/>
                      <a:pt x="389" y="70"/>
                    </a:cubicBezTo>
                    <a:cubicBezTo>
                      <a:pt x="389" y="65"/>
                      <a:pt x="382" y="65"/>
                      <a:pt x="382" y="60"/>
                    </a:cubicBezTo>
                    <a:cubicBezTo>
                      <a:pt x="382" y="56"/>
                      <a:pt x="384" y="42"/>
                      <a:pt x="384" y="42"/>
                    </a:cubicBezTo>
                    <a:cubicBezTo>
                      <a:pt x="375" y="32"/>
                      <a:pt x="363" y="23"/>
                      <a:pt x="359" y="21"/>
                    </a:cubicBezTo>
                    <a:cubicBezTo>
                      <a:pt x="356" y="18"/>
                      <a:pt x="349" y="23"/>
                      <a:pt x="349" y="23"/>
                    </a:cubicBezTo>
                    <a:cubicBezTo>
                      <a:pt x="349" y="23"/>
                      <a:pt x="342" y="16"/>
                      <a:pt x="338" y="23"/>
                    </a:cubicBezTo>
                    <a:cubicBezTo>
                      <a:pt x="333" y="28"/>
                      <a:pt x="324" y="23"/>
                      <a:pt x="324" y="23"/>
                    </a:cubicBezTo>
                    <a:cubicBezTo>
                      <a:pt x="324" y="23"/>
                      <a:pt x="317" y="18"/>
                      <a:pt x="314" y="11"/>
                    </a:cubicBezTo>
                    <a:cubicBezTo>
                      <a:pt x="314" y="9"/>
                      <a:pt x="312" y="7"/>
                      <a:pt x="310" y="7"/>
                    </a:cubicBezTo>
                    <a:lnTo>
                      <a:pt x="293" y="9"/>
                    </a:lnTo>
                    <a:cubicBezTo>
                      <a:pt x="293" y="9"/>
                      <a:pt x="275" y="0"/>
                      <a:pt x="270" y="7"/>
                    </a:cubicBezTo>
                    <a:cubicBezTo>
                      <a:pt x="265" y="14"/>
                      <a:pt x="263" y="9"/>
                      <a:pt x="254" y="9"/>
                    </a:cubicBezTo>
                    <a:cubicBezTo>
                      <a:pt x="245" y="9"/>
                      <a:pt x="238" y="14"/>
                      <a:pt x="231" y="16"/>
                    </a:cubicBezTo>
                    <a:cubicBezTo>
                      <a:pt x="226" y="18"/>
                      <a:pt x="219" y="14"/>
                      <a:pt x="214" y="16"/>
                    </a:cubicBezTo>
                    <a:cubicBezTo>
                      <a:pt x="210" y="18"/>
                      <a:pt x="207" y="30"/>
                      <a:pt x="207" y="30"/>
                    </a:cubicBezTo>
                    <a:lnTo>
                      <a:pt x="168" y="23"/>
                    </a:lnTo>
                    <a:cubicBezTo>
                      <a:pt x="168" y="23"/>
                      <a:pt x="159" y="11"/>
                      <a:pt x="149" y="11"/>
                    </a:cubicBezTo>
                    <a:cubicBezTo>
                      <a:pt x="140" y="11"/>
                      <a:pt x="128" y="28"/>
                      <a:pt x="128" y="28"/>
                    </a:cubicBezTo>
                    <a:lnTo>
                      <a:pt x="128" y="42"/>
                    </a:lnTo>
                    <a:cubicBezTo>
                      <a:pt x="128" y="51"/>
                      <a:pt x="128" y="60"/>
                      <a:pt x="124" y="65"/>
                    </a:cubicBezTo>
                    <a:cubicBezTo>
                      <a:pt x="121" y="70"/>
                      <a:pt x="117" y="74"/>
                      <a:pt x="117" y="86"/>
                    </a:cubicBezTo>
                    <a:cubicBezTo>
                      <a:pt x="117" y="100"/>
                      <a:pt x="100" y="121"/>
                      <a:pt x="100" y="130"/>
                    </a:cubicBezTo>
                    <a:cubicBezTo>
                      <a:pt x="100" y="142"/>
                      <a:pt x="82" y="149"/>
                      <a:pt x="82" y="156"/>
                    </a:cubicBezTo>
                    <a:lnTo>
                      <a:pt x="82" y="191"/>
                    </a:lnTo>
                    <a:cubicBezTo>
                      <a:pt x="82" y="205"/>
                      <a:pt x="72" y="193"/>
                      <a:pt x="72" y="207"/>
                    </a:cubicBezTo>
                    <a:cubicBezTo>
                      <a:pt x="72" y="219"/>
                      <a:pt x="68" y="212"/>
                      <a:pt x="61" y="219"/>
                    </a:cubicBezTo>
                    <a:cubicBezTo>
                      <a:pt x="54" y="224"/>
                      <a:pt x="52" y="226"/>
                      <a:pt x="52" y="219"/>
                    </a:cubicBezTo>
                    <a:cubicBezTo>
                      <a:pt x="52" y="212"/>
                      <a:pt x="42" y="212"/>
                      <a:pt x="33" y="219"/>
                    </a:cubicBezTo>
                    <a:cubicBezTo>
                      <a:pt x="26" y="224"/>
                      <a:pt x="24" y="219"/>
                      <a:pt x="19" y="217"/>
                    </a:cubicBezTo>
                    <a:cubicBezTo>
                      <a:pt x="17" y="217"/>
                      <a:pt x="7" y="221"/>
                      <a:pt x="0" y="228"/>
                    </a:cubicBezTo>
                    <a:cubicBezTo>
                      <a:pt x="3" y="235"/>
                      <a:pt x="5" y="245"/>
                      <a:pt x="7" y="252"/>
                    </a:cubicBezTo>
                    <a:lnTo>
                      <a:pt x="7" y="254"/>
                    </a:lnTo>
                    <a:cubicBezTo>
                      <a:pt x="12" y="249"/>
                      <a:pt x="17" y="247"/>
                      <a:pt x="19" y="247"/>
                    </a:cubicBezTo>
                    <a:cubicBezTo>
                      <a:pt x="26" y="245"/>
                      <a:pt x="89" y="247"/>
                      <a:pt x="89" y="247"/>
                    </a:cubicBezTo>
                    <a:cubicBezTo>
                      <a:pt x="89" y="247"/>
                      <a:pt x="93" y="256"/>
                      <a:pt x="93" y="263"/>
                    </a:cubicBezTo>
                    <a:cubicBezTo>
                      <a:pt x="91" y="273"/>
                      <a:pt x="96" y="270"/>
                      <a:pt x="100" y="280"/>
                    </a:cubicBezTo>
                    <a:cubicBezTo>
                      <a:pt x="105" y="291"/>
                      <a:pt x="110" y="296"/>
                      <a:pt x="119" y="294"/>
                    </a:cubicBezTo>
                    <a:cubicBezTo>
                      <a:pt x="128" y="291"/>
                      <a:pt x="140" y="289"/>
                      <a:pt x="142" y="289"/>
                    </a:cubicBezTo>
                    <a:cubicBezTo>
                      <a:pt x="147" y="291"/>
                      <a:pt x="147" y="275"/>
                      <a:pt x="152" y="270"/>
                    </a:cubicBezTo>
                    <a:cubicBezTo>
                      <a:pt x="156" y="268"/>
                      <a:pt x="168" y="270"/>
                      <a:pt x="168" y="270"/>
                    </a:cubicBezTo>
                    <a:cubicBezTo>
                      <a:pt x="168" y="270"/>
                      <a:pt x="170" y="275"/>
                      <a:pt x="179" y="275"/>
                    </a:cubicBezTo>
                    <a:cubicBezTo>
                      <a:pt x="189" y="275"/>
                      <a:pt x="193" y="273"/>
                      <a:pt x="193" y="280"/>
                    </a:cubicBezTo>
                    <a:cubicBezTo>
                      <a:pt x="193" y="284"/>
                      <a:pt x="193" y="294"/>
                      <a:pt x="196" y="296"/>
                    </a:cubicBezTo>
                    <a:cubicBezTo>
                      <a:pt x="200" y="298"/>
                      <a:pt x="189" y="322"/>
                      <a:pt x="193" y="326"/>
                    </a:cubicBezTo>
                    <a:cubicBezTo>
                      <a:pt x="198" y="329"/>
                      <a:pt x="205" y="338"/>
                      <a:pt x="205" y="343"/>
                    </a:cubicBezTo>
                    <a:cubicBezTo>
                      <a:pt x="203" y="347"/>
                      <a:pt x="200" y="359"/>
                      <a:pt x="205" y="359"/>
                    </a:cubicBezTo>
                    <a:cubicBezTo>
                      <a:pt x="207" y="361"/>
                      <a:pt x="210" y="354"/>
                      <a:pt x="217" y="354"/>
                    </a:cubicBezTo>
                    <a:cubicBezTo>
                      <a:pt x="221" y="354"/>
                      <a:pt x="228" y="354"/>
                      <a:pt x="235" y="352"/>
                    </a:cubicBezTo>
                    <a:lnTo>
                      <a:pt x="240" y="352"/>
                    </a:lnTo>
                    <a:cubicBezTo>
                      <a:pt x="245" y="354"/>
                      <a:pt x="247" y="359"/>
                      <a:pt x="247" y="359"/>
                    </a:cubicBezTo>
                    <a:cubicBezTo>
                      <a:pt x="247" y="359"/>
                      <a:pt x="247" y="364"/>
                      <a:pt x="252" y="364"/>
                    </a:cubicBezTo>
                    <a:cubicBezTo>
                      <a:pt x="256" y="361"/>
                      <a:pt x="265" y="359"/>
                      <a:pt x="265" y="361"/>
                    </a:cubicBezTo>
                    <a:cubicBezTo>
                      <a:pt x="263" y="366"/>
                      <a:pt x="268" y="373"/>
                      <a:pt x="270" y="373"/>
                    </a:cubicBezTo>
                    <a:cubicBezTo>
                      <a:pt x="275" y="371"/>
                      <a:pt x="284" y="378"/>
                      <a:pt x="289" y="378"/>
                    </a:cubicBezTo>
                    <a:cubicBezTo>
                      <a:pt x="293" y="378"/>
                      <a:pt x="298" y="378"/>
                      <a:pt x="298" y="375"/>
                    </a:cubicBezTo>
                    <a:cubicBezTo>
                      <a:pt x="298" y="373"/>
                      <a:pt x="305" y="368"/>
                      <a:pt x="305" y="371"/>
                    </a:cubicBezTo>
                    <a:cubicBezTo>
                      <a:pt x="307" y="375"/>
                      <a:pt x="312" y="385"/>
                      <a:pt x="317" y="385"/>
                    </a:cubicBezTo>
                    <a:cubicBezTo>
                      <a:pt x="321" y="385"/>
                      <a:pt x="333" y="385"/>
                      <a:pt x="333" y="387"/>
                    </a:cubicBezTo>
                    <a:cubicBezTo>
                      <a:pt x="333" y="392"/>
                      <a:pt x="338" y="401"/>
                      <a:pt x="342" y="406"/>
                    </a:cubicBezTo>
                    <a:cubicBezTo>
                      <a:pt x="347" y="408"/>
                      <a:pt x="356" y="406"/>
                      <a:pt x="356" y="406"/>
                    </a:cubicBezTo>
                    <a:cubicBezTo>
                      <a:pt x="356" y="406"/>
                      <a:pt x="361" y="403"/>
                      <a:pt x="361" y="396"/>
                    </a:cubicBezTo>
                    <a:cubicBezTo>
                      <a:pt x="361" y="389"/>
                      <a:pt x="361" y="380"/>
                      <a:pt x="359" y="380"/>
                    </a:cubicBezTo>
                    <a:cubicBezTo>
                      <a:pt x="356" y="380"/>
                      <a:pt x="352" y="387"/>
                      <a:pt x="345" y="385"/>
                    </a:cubicBezTo>
                    <a:cubicBezTo>
                      <a:pt x="338" y="385"/>
                      <a:pt x="333" y="371"/>
                      <a:pt x="331" y="368"/>
                    </a:cubicBezTo>
                    <a:cubicBezTo>
                      <a:pt x="326" y="366"/>
                      <a:pt x="335" y="354"/>
                      <a:pt x="335" y="350"/>
                    </a:cubicBezTo>
                    <a:cubicBezTo>
                      <a:pt x="335" y="343"/>
                      <a:pt x="340" y="326"/>
                      <a:pt x="335" y="324"/>
                    </a:cubicBezTo>
                    <a:cubicBezTo>
                      <a:pt x="331" y="324"/>
                      <a:pt x="333" y="317"/>
                      <a:pt x="338" y="315"/>
                    </a:cubicBezTo>
                    <a:cubicBezTo>
                      <a:pt x="342" y="310"/>
                      <a:pt x="335" y="298"/>
                      <a:pt x="345" y="298"/>
                    </a:cubicBezTo>
                    <a:cubicBezTo>
                      <a:pt x="352" y="298"/>
                      <a:pt x="366" y="301"/>
                      <a:pt x="370" y="296"/>
                    </a:cubicBezTo>
                    <a:lnTo>
                      <a:pt x="370" y="294"/>
                    </a:lnTo>
                    <a:lnTo>
                      <a:pt x="373" y="291"/>
                    </a:lnTo>
                    <a:cubicBezTo>
                      <a:pt x="368" y="284"/>
                      <a:pt x="361" y="273"/>
                      <a:pt x="356" y="27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3" name="Freeform 534">
                <a:extLst>
                  <a:ext uri="{FF2B5EF4-FFF2-40B4-BE49-F238E27FC236}">
                    <a16:creationId xmlns:a16="http://schemas.microsoft.com/office/drawing/2014/main" id="{2CAA208A-A878-A027-C31D-F3B9C5081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290"/>
                <a:ext cx="234" cy="245"/>
              </a:xfrm>
              <a:custGeom>
                <a:avLst/>
                <a:gdLst>
                  <a:gd name="T0" fmla="*/ 356 w 389"/>
                  <a:gd name="T1" fmla="*/ 270 h 408"/>
                  <a:gd name="T2" fmla="*/ 349 w 389"/>
                  <a:gd name="T3" fmla="*/ 193 h 408"/>
                  <a:gd name="T4" fmla="*/ 342 w 389"/>
                  <a:gd name="T5" fmla="*/ 170 h 408"/>
                  <a:gd name="T6" fmla="*/ 352 w 389"/>
                  <a:gd name="T7" fmla="*/ 149 h 408"/>
                  <a:gd name="T8" fmla="*/ 356 w 389"/>
                  <a:gd name="T9" fmla="*/ 133 h 408"/>
                  <a:gd name="T10" fmla="*/ 366 w 389"/>
                  <a:gd name="T11" fmla="*/ 100 h 408"/>
                  <a:gd name="T12" fmla="*/ 382 w 389"/>
                  <a:gd name="T13" fmla="*/ 81 h 408"/>
                  <a:gd name="T14" fmla="*/ 382 w 389"/>
                  <a:gd name="T15" fmla="*/ 60 h 408"/>
                  <a:gd name="T16" fmla="*/ 359 w 389"/>
                  <a:gd name="T17" fmla="*/ 21 h 408"/>
                  <a:gd name="T18" fmla="*/ 338 w 389"/>
                  <a:gd name="T19" fmla="*/ 23 h 408"/>
                  <a:gd name="T20" fmla="*/ 314 w 389"/>
                  <a:gd name="T21" fmla="*/ 11 h 408"/>
                  <a:gd name="T22" fmla="*/ 293 w 389"/>
                  <a:gd name="T23" fmla="*/ 9 h 408"/>
                  <a:gd name="T24" fmla="*/ 254 w 389"/>
                  <a:gd name="T25" fmla="*/ 9 h 408"/>
                  <a:gd name="T26" fmla="*/ 214 w 389"/>
                  <a:gd name="T27" fmla="*/ 16 h 408"/>
                  <a:gd name="T28" fmla="*/ 168 w 389"/>
                  <a:gd name="T29" fmla="*/ 23 h 408"/>
                  <a:gd name="T30" fmla="*/ 128 w 389"/>
                  <a:gd name="T31" fmla="*/ 28 h 408"/>
                  <a:gd name="T32" fmla="*/ 124 w 389"/>
                  <a:gd name="T33" fmla="*/ 65 h 408"/>
                  <a:gd name="T34" fmla="*/ 100 w 389"/>
                  <a:gd name="T35" fmla="*/ 130 h 408"/>
                  <a:gd name="T36" fmla="*/ 82 w 389"/>
                  <a:gd name="T37" fmla="*/ 191 h 408"/>
                  <a:gd name="T38" fmla="*/ 61 w 389"/>
                  <a:gd name="T39" fmla="*/ 219 h 408"/>
                  <a:gd name="T40" fmla="*/ 33 w 389"/>
                  <a:gd name="T41" fmla="*/ 219 h 408"/>
                  <a:gd name="T42" fmla="*/ 0 w 389"/>
                  <a:gd name="T43" fmla="*/ 228 h 408"/>
                  <a:gd name="T44" fmla="*/ 7 w 389"/>
                  <a:gd name="T45" fmla="*/ 254 h 408"/>
                  <a:gd name="T46" fmla="*/ 89 w 389"/>
                  <a:gd name="T47" fmla="*/ 247 h 408"/>
                  <a:gd name="T48" fmla="*/ 100 w 389"/>
                  <a:gd name="T49" fmla="*/ 280 h 408"/>
                  <a:gd name="T50" fmla="*/ 142 w 389"/>
                  <a:gd name="T51" fmla="*/ 289 h 408"/>
                  <a:gd name="T52" fmla="*/ 168 w 389"/>
                  <a:gd name="T53" fmla="*/ 270 h 408"/>
                  <a:gd name="T54" fmla="*/ 193 w 389"/>
                  <a:gd name="T55" fmla="*/ 280 h 408"/>
                  <a:gd name="T56" fmla="*/ 193 w 389"/>
                  <a:gd name="T57" fmla="*/ 326 h 408"/>
                  <a:gd name="T58" fmla="*/ 205 w 389"/>
                  <a:gd name="T59" fmla="*/ 359 h 408"/>
                  <a:gd name="T60" fmla="*/ 235 w 389"/>
                  <a:gd name="T61" fmla="*/ 352 h 408"/>
                  <a:gd name="T62" fmla="*/ 247 w 389"/>
                  <a:gd name="T63" fmla="*/ 359 h 408"/>
                  <a:gd name="T64" fmla="*/ 265 w 389"/>
                  <a:gd name="T65" fmla="*/ 361 h 408"/>
                  <a:gd name="T66" fmla="*/ 289 w 389"/>
                  <a:gd name="T67" fmla="*/ 378 h 408"/>
                  <a:gd name="T68" fmla="*/ 305 w 389"/>
                  <a:gd name="T69" fmla="*/ 371 h 408"/>
                  <a:gd name="T70" fmla="*/ 333 w 389"/>
                  <a:gd name="T71" fmla="*/ 387 h 408"/>
                  <a:gd name="T72" fmla="*/ 356 w 389"/>
                  <a:gd name="T73" fmla="*/ 406 h 408"/>
                  <a:gd name="T74" fmla="*/ 359 w 389"/>
                  <a:gd name="T75" fmla="*/ 380 h 408"/>
                  <a:gd name="T76" fmla="*/ 331 w 389"/>
                  <a:gd name="T77" fmla="*/ 368 h 408"/>
                  <a:gd name="T78" fmla="*/ 335 w 389"/>
                  <a:gd name="T79" fmla="*/ 324 h 408"/>
                  <a:gd name="T80" fmla="*/ 345 w 389"/>
                  <a:gd name="T81" fmla="*/ 298 h 408"/>
                  <a:gd name="T82" fmla="*/ 370 w 389"/>
                  <a:gd name="T83" fmla="*/ 294 h 408"/>
                  <a:gd name="T84" fmla="*/ 356 w 389"/>
                  <a:gd name="T85" fmla="*/ 270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9" h="408">
                    <a:moveTo>
                      <a:pt x="356" y="270"/>
                    </a:moveTo>
                    <a:lnTo>
                      <a:pt x="356" y="270"/>
                    </a:lnTo>
                    <a:cubicBezTo>
                      <a:pt x="345" y="263"/>
                      <a:pt x="342" y="193"/>
                      <a:pt x="347" y="191"/>
                    </a:cubicBezTo>
                    <a:lnTo>
                      <a:pt x="349" y="193"/>
                    </a:lnTo>
                    <a:lnTo>
                      <a:pt x="347" y="177"/>
                    </a:lnTo>
                    <a:cubicBezTo>
                      <a:pt x="345" y="175"/>
                      <a:pt x="342" y="175"/>
                      <a:pt x="342" y="170"/>
                    </a:cubicBezTo>
                    <a:cubicBezTo>
                      <a:pt x="342" y="165"/>
                      <a:pt x="347" y="163"/>
                      <a:pt x="347" y="163"/>
                    </a:cubicBezTo>
                    <a:cubicBezTo>
                      <a:pt x="347" y="163"/>
                      <a:pt x="345" y="151"/>
                      <a:pt x="352" y="149"/>
                    </a:cubicBezTo>
                    <a:lnTo>
                      <a:pt x="354" y="149"/>
                    </a:lnTo>
                    <a:cubicBezTo>
                      <a:pt x="356" y="144"/>
                      <a:pt x="356" y="137"/>
                      <a:pt x="356" y="133"/>
                    </a:cubicBezTo>
                    <a:cubicBezTo>
                      <a:pt x="356" y="126"/>
                      <a:pt x="359" y="119"/>
                      <a:pt x="361" y="114"/>
                    </a:cubicBezTo>
                    <a:cubicBezTo>
                      <a:pt x="363" y="109"/>
                      <a:pt x="363" y="102"/>
                      <a:pt x="366" y="100"/>
                    </a:cubicBezTo>
                    <a:cubicBezTo>
                      <a:pt x="370" y="95"/>
                      <a:pt x="370" y="88"/>
                      <a:pt x="375" y="88"/>
                    </a:cubicBezTo>
                    <a:cubicBezTo>
                      <a:pt x="379" y="86"/>
                      <a:pt x="382" y="84"/>
                      <a:pt x="382" y="81"/>
                    </a:cubicBezTo>
                    <a:cubicBezTo>
                      <a:pt x="384" y="79"/>
                      <a:pt x="389" y="74"/>
                      <a:pt x="389" y="70"/>
                    </a:cubicBezTo>
                    <a:cubicBezTo>
                      <a:pt x="389" y="65"/>
                      <a:pt x="382" y="65"/>
                      <a:pt x="382" y="60"/>
                    </a:cubicBezTo>
                    <a:cubicBezTo>
                      <a:pt x="382" y="56"/>
                      <a:pt x="384" y="42"/>
                      <a:pt x="384" y="42"/>
                    </a:cubicBezTo>
                    <a:cubicBezTo>
                      <a:pt x="375" y="32"/>
                      <a:pt x="363" y="23"/>
                      <a:pt x="359" y="21"/>
                    </a:cubicBezTo>
                    <a:cubicBezTo>
                      <a:pt x="356" y="18"/>
                      <a:pt x="349" y="23"/>
                      <a:pt x="349" y="23"/>
                    </a:cubicBezTo>
                    <a:cubicBezTo>
                      <a:pt x="349" y="23"/>
                      <a:pt x="342" y="16"/>
                      <a:pt x="338" y="23"/>
                    </a:cubicBezTo>
                    <a:cubicBezTo>
                      <a:pt x="333" y="28"/>
                      <a:pt x="324" y="23"/>
                      <a:pt x="324" y="23"/>
                    </a:cubicBezTo>
                    <a:cubicBezTo>
                      <a:pt x="324" y="23"/>
                      <a:pt x="317" y="18"/>
                      <a:pt x="314" y="11"/>
                    </a:cubicBezTo>
                    <a:cubicBezTo>
                      <a:pt x="314" y="9"/>
                      <a:pt x="312" y="7"/>
                      <a:pt x="310" y="7"/>
                    </a:cubicBezTo>
                    <a:lnTo>
                      <a:pt x="293" y="9"/>
                    </a:lnTo>
                    <a:cubicBezTo>
                      <a:pt x="293" y="9"/>
                      <a:pt x="275" y="0"/>
                      <a:pt x="270" y="7"/>
                    </a:cubicBezTo>
                    <a:cubicBezTo>
                      <a:pt x="265" y="14"/>
                      <a:pt x="263" y="9"/>
                      <a:pt x="254" y="9"/>
                    </a:cubicBezTo>
                    <a:cubicBezTo>
                      <a:pt x="245" y="9"/>
                      <a:pt x="238" y="14"/>
                      <a:pt x="231" y="16"/>
                    </a:cubicBezTo>
                    <a:cubicBezTo>
                      <a:pt x="226" y="18"/>
                      <a:pt x="219" y="14"/>
                      <a:pt x="214" y="16"/>
                    </a:cubicBezTo>
                    <a:cubicBezTo>
                      <a:pt x="210" y="18"/>
                      <a:pt x="207" y="30"/>
                      <a:pt x="207" y="30"/>
                    </a:cubicBezTo>
                    <a:lnTo>
                      <a:pt x="168" y="23"/>
                    </a:lnTo>
                    <a:cubicBezTo>
                      <a:pt x="168" y="23"/>
                      <a:pt x="159" y="11"/>
                      <a:pt x="149" y="11"/>
                    </a:cubicBezTo>
                    <a:cubicBezTo>
                      <a:pt x="140" y="11"/>
                      <a:pt x="128" y="28"/>
                      <a:pt x="128" y="28"/>
                    </a:cubicBezTo>
                    <a:lnTo>
                      <a:pt x="128" y="42"/>
                    </a:lnTo>
                    <a:cubicBezTo>
                      <a:pt x="128" y="51"/>
                      <a:pt x="128" y="60"/>
                      <a:pt x="124" y="65"/>
                    </a:cubicBezTo>
                    <a:cubicBezTo>
                      <a:pt x="121" y="70"/>
                      <a:pt x="117" y="74"/>
                      <a:pt x="117" y="86"/>
                    </a:cubicBezTo>
                    <a:cubicBezTo>
                      <a:pt x="117" y="100"/>
                      <a:pt x="100" y="121"/>
                      <a:pt x="100" y="130"/>
                    </a:cubicBezTo>
                    <a:cubicBezTo>
                      <a:pt x="100" y="142"/>
                      <a:pt x="82" y="149"/>
                      <a:pt x="82" y="156"/>
                    </a:cubicBezTo>
                    <a:lnTo>
                      <a:pt x="82" y="191"/>
                    </a:lnTo>
                    <a:cubicBezTo>
                      <a:pt x="82" y="205"/>
                      <a:pt x="72" y="193"/>
                      <a:pt x="72" y="207"/>
                    </a:cubicBezTo>
                    <a:cubicBezTo>
                      <a:pt x="72" y="219"/>
                      <a:pt x="68" y="212"/>
                      <a:pt x="61" y="219"/>
                    </a:cubicBezTo>
                    <a:cubicBezTo>
                      <a:pt x="54" y="224"/>
                      <a:pt x="52" y="226"/>
                      <a:pt x="52" y="219"/>
                    </a:cubicBezTo>
                    <a:cubicBezTo>
                      <a:pt x="52" y="212"/>
                      <a:pt x="42" y="212"/>
                      <a:pt x="33" y="219"/>
                    </a:cubicBezTo>
                    <a:cubicBezTo>
                      <a:pt x="26" y="224"/>
                      <a:pt x="24" y="219"/>
                      <a:pt x="19" y="217"/>
                    </a:cubicBezTo>
                    <a:cubicBezTo>
                      <a:pt x="17" y="217"/>
                      <a:pt x="7" y="221"/>
                      <a:pt x="0" y="228"/>
                    </a:cubicBezTo>
                    <a:cubicBezTo>
                      <a:pt x="3" y="235"/>
                      <a:pt x="5" y="245"/>
                      <a:pt x="7" y="252"/>
                    </a:cubicBezTo>
                    <a:lnTo>
                      <a:pt x="7" y="254"/>
                    </a:lnTo>
                    <a:cubicBezTo>
                      <a:pt x="12" y="249"/>
                      <a:pt x="17" y="247"/>
                      <a:pt x="19" y="247"/>
                    </a:cubicBezTo>
                    <a:cubicBezTo>
                      <a:pt x="26" y="245"/>
                      <a:pt x="89" y="247"/>
                      <a:pt x="89" y="247"/>
                    </a:cubicBezTo>
                    <a:cubicBezTo>
                      <a:pt x="89" y="247"/>
                      <a:pt x="93" y="256"/>
                      <a:pt x="93" y="263"/>
                    </a:cubicBezTo>
                    <a:cubicBezTo>
                      <a:pt x="91" y="273"/>
                      <a:pt x="96" y="270"/>
                      <a:pt x="100" y="280"/>
                    </a:cubicBezTo>
                    <a:cubicBezTo>
                      <a:pt x="105" y="291"/>
                      <a:pt x="110" y="296"/>
                      <a:pt x="119" y="294"/>
                    </a:cubicBezTo>
                    <a:cubicBezTo>
                      <a:pt x="128" y="291"/>
                      <a:pt x="140" y="289"/>
                      <a:pt x="142" y="289"/>
                    </a:cubicBezTo>
                    <a:cubicBezTo>
                      <a:pt x="147" y="291"/>
                      <a:pt x="147" y="275"/>
                      <a:pt x="152" y="270"/>
                    </a:cubicBezTo>
                    <a:cubicBezTo>
                      <a:pt x="156" y="268"/>
                      <a:pt x="168" y="270"/>
                      <a:pt x="168" y="270"/>
                    </a:cubicBezTo>
                    <a:cubicBezTo>
                      <a:pt x="168" y="270"/>
                      <a:pt x="170" y="275"/>
                      <a:pt x="179" y="275"/>
                    </a:cubicBezTo>
                    <a:cubicBezTo>
                      <a:pt x="189" y="275"/>
                      <a:pt x="193" y="273"/>
                      <a:pt x="193" y="280"/>
                    </a:cubicBezTo>
                    <a:cubicBezTo>
                      <a:pt x="193" y="284"/>
                      <a:pt x="193" y="294"/>
                      <a:pt x="196" y="296"/>
                    </a:cubicBezTo>
                    <a:cubicBezTo>
                      <a:pt x="200" y="298"/>
                      <a:pt x="189" y="322"/>
                      <a:pt x="193" y="326"/>
                    </a:cubicBezTo>
                    <a:cubicBezTo>
                      <a:pt x="198" y="329"/>
                      <a:pt x="205" y="338"/>
                      <a:pt x="205" y="343"/>
                    </a:cubicBezTo>
                    <a:cubicBezTo>
                      <a:pt x="203" y="347"/>
                      <a:pt x="200" y="359"/>
                      <a:pt x="205" y="359"/>
                    </a:cubicBezTo>
                    <a:cubicBezTo>
                      <a:pt x="207" y="361"/>
                      <a:pt x="210" y="354"/>
                      <a:pt x="217" y="354"/>
                    </a:cubicBezTo>
                    <a:cubicBezTo>
                      <a:pt x="221" y="354"/>
                      <a:pt x="228" y="354"/>
                      <a:pt x="235" y="352"/>
                    </a:cubicBezTo>
                    <a:lnTo>
                      <a:pt x="240" y="352"/>
                    </a:lnTo>
                    <a:cubicBezTo>
                      <a:pt x="245" y="354"/>
                      <a:pt x="247" y="359"/>
                      <a:pt x="247" y="359"/>
                    </a:cubicBezTo>
                    <a:cubicBezTo>
                      <a:pt x="247" y="359"/>
                      <a:pt x="247" y="364"/>
                      <a:pt x="252" y="364"/>
                    </a:cubicBezTo>
                    <a:cubicBezTo>
                      <a:pt x="256" y="361"/>
                      <a:pt x="265" y="359"/>
                      <a:pt x="265" y="361"/>
                    </a:cubicBezTo>
                    <a:cubicBezTo>
                      <a:pt x="263" y="366"/>
                      <a:pt x="268" y="373"/>
                      <a:pt x="270" y="373"/>
                    </a:cubicBezTo>
                    <a:cubicBezTo>
                      <a:pt x="275" y="371"/>
                      <a:pt x="284" y="378"/>
                      <a:pt x="289" y="378"/>
                    </a:cubicBezTo>
                    <a:cubicBezTo>
                      <a:pt x="293" y="378"/>
                      <a:pt x="298" y="378"/>
                      <a:pt x="298" y="375"/>
                    </a:cubicBezTo>
                    <a:cubicBezTo>
                      <a:pt x="298" y="373"/>
                      <a:pt x="305" y="368"/>
                      <a:pt x="305" y="371"/>
                    </a:cubicBezTo>
                    <a:cubicBezTo>
                      <a:pt x="307" y="375"/>
                      <a:pt x="312" y="385"/>
                      <a:pt x="317" y="385"/>
                    </a:cubicBezTo>
                    <a:cubicBezTo>
                      <a:pt x="321" y="385"/>
                      <a:pt x="333" y="385"/>
                      <a:pt x="333" y="387"/>
                    </a:cubicBezTo>
                    <a:cubicBezTo>
                      <a:pt x="333" y="392"/>
                      <a:pt x="338" y="401"/>
                      <a:pt x="342" y="406"/>
                    </a:cubicBezTo>
                    <a:cubicBezTo>
                      <a:pt x="347" y="408"/>
                      <a:pt x="356" y="406"/>
                      <a:pt x="356" y="406"/>
                    </a:cubicBezTo>
                    <a:cubicBezTo>
                      <a:pt x="356" y="406"/>
                      <a:pt x="361" y="403"/>
                      <a:pt x="361" y="396"/>
                    </a:cubicBezTo>
                    <a:cubicBezTo>
                      <a:pt x="361" y="389"/>
                      <a:pt x="361" y="380"/>
                      <a:pt x="359" y="380"/>
                    </a:cubicBezTo>
                    <a:cubicBezTo>
                      <a:pt x="356" y="380"/>
                      <a:pt x="352" y="387"/>
                      <a:pt x="345" y="385"/>
                    </a:cubicBezTo>
                    <a:cubicBezTo>
                      <a:pt x="338" y="385"/>
                      <a:pt x="333" y="371"/>
                      <a:pt x="331" y="368"/>
                    </a:cubicBezTo>
                    <a:cubicBezTo>
                      <a:pt x="326" y="366"/>
                      <a:pt x="335" y="354"/>
                      <a:pt x="335" y="350"/>
                    </a:cubicBezTo>
                    <a:cubicBezTo>
                      <a:pt x="335" y="343"/>
                      <a:pt x="340" y="326"/>
                      <a:pt x="335" y="324"/>
                    </a:cubicBezTo>
                    <a:cubicBezTo>
                      <a:pt x="331" y="324"/>
                      <a:pt x="333" y="317"/>
                      <a:pt x="338" y="315"/>
                    </a:cubicBezTo>
                    <a:cubicBezTo>
                      <a:pt x="342" y="310"/>
                      <a:pt x="335" y="298"/>
                      <a:pt x="345" y="298"/>
                    </a:cubicBezTo>
                    <a:cubicBezTo>
                      <a:pt x="352" y="298"/>
                      <a:pt x="366" y="301"/>
                      <a:pt x="370" y="296"/>
                    </a:cubicBezTo>
                    <a:lnTo>
                      <a:pt x="370" y="294"/>
                    </a:lnTo>
                    <a:lnTo>
                      <a:pt x="373" y="291"/>
                    </a:lnTo>
                    <a:cubicBezTo>
                      <a:pt x="368" y="284"/>
                      <a:pt x="361" y="273"/>
                      <a:pt x="356" y="270"/>
                    </a:cubicBezTo>
                    <a:lnTo>
                      <a:pt x="356" y="27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4" name="Freeform 535">
                <a:extLst>
                  <a:ext uri="{FF2B5EF4-FFF2-40B4-BE49-F238E27FC236}">
                    <a16:creationId xmlns:a16="http://schemas.microsoft.com/office/drawing/2014/main" id="{A14B7CC3-DD03-4C40-12E2-4ECA28F02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92"/>
                <a:ext cx="19" cy="27"/>
              </a:xfrm>
              <a:custGeom>
                <a:avLst/>
                <a:gdLst>
                  <a:gd name="T0" fmla="*/ 2 w 32"/>
                  <a:gd name="T1" fmla="*/ 23 h 44"/>
                  <a:gd name="T2" fmla="*/ 2 w 32"/>
                  <a:gd name="T3" fmla="*/ 23 h 44"/>
                  <a:gd name="T4" fmla="*/ 7 w 32"/>
                  <a:gd name="T5" fmla="*/ 44 h 44"/>
                  <a:gd name="T6" fmla="*/ 16 w 32"/>
                  <a:gd name="T7" fmla="*/ 40 h 44"/>
                  <a:gd name="T8" fmla="*/ 32 w 32"/>
                  <a:gd name="T9" fmla="*/ 14 h 44"/>
                  <a:gd name="T10" fmla="*/ 28 w 32"/>
                  <a:gd name="T11" fmla="*/ 12 h 44"/>
                  <a:gd name="T12" fmla="*/ 28 w 32"/>
                  <a:gd name="T13" fmla="*/ 0 h 44"/>
                  <a:gd name="T14" fmla="*/ 16 w 32"/>
                  <a:gd name="T15" fmla="*/ 0 h 44"/>
                  <a:gd name="T16" fmla="*/ 7 w 32"/>
                  <a:gd name="T17" fmla="*/ 7 h 44"/>
                  <a:gd name="T18" fmla="*/ 0 w 32"/>
                  <a:gd name="T19" fmla="*/ 7 h 44"/>
                  <a:gd name="T20" fmla="*/ 2 w 32"/>
                  <a:gd name="T21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4">
                    <a:moveTo>
                      <a:pt x="2" y="23"/>
                    </a:moveTo>
                    <a:lnTo>
                      <a:pt x="2" y="23"/>
                    </a:lnTo>
                    <a:cubicBezTo>
                      <a:pt x="2" y="26"/>
                      <a:pt x="5" y="35"/>
                      <a:pt x="7" y="44"/>
                    </a:cubicBezTo>
                    <a:cubicBezTo>
                      <a:pt x="12" y="42"/>
                      <a:pt x="14" y="40"/>
                      <a:pt x="16" y="40"/>
                    </a:cubicBezTo>
                    <a:cubicBezTo>
                      <a:pt x="21" y="37"/>
                      <a:pt x="32" y="14"/>
                      <a:pt x="32" y="14"/>
                    </a:cubicBezTo>
                    <a:lnTo>
                      <a:pt x="28" y="12"/>
                    </a:lnTo>
                    <a:lnTo>
                      <a:pt x="28" y="0"/>
                    </a:lnTo>
                    <a:lnTo>
                      <a:pt x="16" y="0"/>
                    </a:lnTo>
                    <a:cubicBezTo>
                      <a:pt x="16" y="0"/>
                      <a:pt x="19" y="9"/>
                      <a:pt x="7" y="7"/>
                    </a:cubicBezTo>
                    <a:lnTo>
                      <a:pt x="0" y="7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5" name="Freeform 536">
                <a:extLst>
                  <a:ext uri="{FF2B5EF4-FFF2-40B4-BE49-F238E27FC236}">
                    <a16:creationId xmlns:a16="http://schemas.microsoft.com/office/drawing/2014/main" id="{67B59F4A-D1D8-1BAE-7F08-DDAEC5500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92"/>
                <a:ext cx="19" cy="27"/>
              </a:xfrm>
              <a:custGeom>
                <a:avLst/>
                <a:gdLst>
                  <a:gd name="T0" fmla="*/ 2 w 32"/>
                  <a:gd name="T1" fmla="*/ 23 h 44"/>
                  <a:gd name="T2" fmla="*/ 2 w 32"/>
                  <a:gd name="T3" fmla="*/ 23 h 44"/>
                  <a:gd name="T4" fmla="*/ 7 w 32"/>
                  <a:gd name="T5" fmla="*/ 44 h 44"/>
                  <a:gd name="T6" fmla="*/ 16 w 32"/>
                  <a:gd name="T7" fmla="*/ 40 h 44"/>
                  <a:gd name="T8" fmla="*/ 32 w 32"/>
                  <a:gd name="T9" fmla="*/ 14 h 44"/>
                  <a:gd name="T10" fmla="*/ 28 w 32"/>
                  <a:gd name="T11" fmla="*/ 12 h 44"/>
                  <a:gd name="T12" fmla="*/ 28 w 32"/>
                  <a:gd name="T13" fmla="*/ 0 h 44"/>
                  <a:gd name="T14" fmla="*/ 16 w 32"/>
                  <a:gd name="T15" fmla="*/ 0 h 44"/>
                  <a:gd name="T16" fmla="*/ 7 w 32"/>
                  <a:gd name="T17" fmla="*/ 7 h 44"/>
                  <a:gd name="T18" fmla="*/ 0 w 32"/>
                  <a:gd name="T19" fmla="*/ 7 h 44"/>
                  <a:gd name="T20" fmla="*/ 2 w 32"/>
                  <a:gd name="T21" fmla="*/ 23 h 44"/>
                  <a:gd name="T22" fmla="*/ 2 w 32"/>
                  <a:gd name="T23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4">
                    <a:moveTo>
                      <a:pt x="2" y="23"/>
                    </a:moveTo>
                    <a:lnTo>
                      <a:pt x="2" y="23"/>
                    </a:lnTo>
                    <a:cubicBezTo>
                      <a:pt x="2" y="26"/>
                      <a:pt x="5" y="35"/>
                      <a:pt x="7" y="44"/>
                    </a:cubicBezTo>
                    <a:cubicBezTo>
                      <a:pt x="12" y="42"/>
                      <a:pt x="14" y="40"/>
                      <a:pt x="16" y="40"/>
                    </a:cubicBezTo>
                    <a:cubicBezTo>
                      <a:pt x="21" y="37"/>
                      <a:pt x="32" y="14"/>
                      <a:pt x="32" y="14"/>
                    </a:cubicBezTo>
                    <a:lnTo>
                      <a:pt x="28" y="12"/>
                    </a:lnTo>
                    <a:lnTo>
                      <a:pt x="28" y="0"/>
                    </a:lnTo>
                    <a:lnTo>
                      <a:pt x="16" y="0"/>
                    </a:lnTo>
                    <a:cubicBezTo>
                      <a:pt x="16" y="0"/>
                      <a:pt x="19" y="9"/>
                      <a:pt x="7" y="7"/>
                    </a:cubicBezTo>
                    <a:lnTo>
                      <a:pt x="0" y="7"/>
                    </a:lnTo>
                    <a:lnTo>
                      <a:pt x="2" y="23"/>
                    </a:lnTo>
                    <a:lnTo>
                      <a:pt x="2" y="2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6" name="Freeform 537">
                <a:extLst>
                  <a:ext uri="{FF2B5EF4-FFF2-40B4-BE49-F238E27FC236}">
                    <a16:creationId xmlns:a16="http://schemas.microsoft.com/office/drawing/2014/main" id="{70A6B190-CB91-80B3-7EDF-FDD62CDD5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92"/>
                <a:ext cx="19" cy="27"/>
              </a:xfrm>
              <a:custGeom>
                <a:avLst/>
                <a:gdLst>
                  <a:gd name="T0" fmla="*/ 2 w 32"/>
                  <a:gd name="T1" fmla="*/ 23 h 44"/>
                  <a:gd name="T2" fmla="*/ 2 w 32"/>
                  <a:gd name="T3" fmla="*/ 23 h 44"/>
                  <a:gd name="T4" fmla="*/ 7 w 32"/>
                  <a:gd name="T5" fmla="*/ 44 h 44"/>
                  <a:gd name="T6" fmla="*/ 16 w 32"/>
                  <a:gd name="T7" fmla="*/ 40 h 44"/>
                  <a:gd name="T8" fmla="*/ 32 w 32"/>
                  <a:gd name="T9" fmla="*/ 14 h 44"/>
                  <a:gd name="T10" fmla="*/ 28 w 32"/>
                  <a:gd name="T11" fmla="*/ 12 h 44"/>
                  <a:gd name="T12" fmla="*/ 28 w 32"/>
                  <a:gd name="T13" fmla="*/ 0 h 44"/>
                  <a:gd name="T14" fmla="*/ 16 w 32"/>
                  <a:gd name="T15" fmla="*/ 0 h 44"/>
                  <a:gd name="T16" fmla="*/ 7 w 32"/>
                  <a:gd name="T17" fmla="*/ 7 h 44"/>
                  <a:gd name="T18" fmla="*/ 0 w 32"/>
                  <a:gd name="T19" fmla="*/ 7 h 44"/>
                  <a:gd name="T20" fmla="*/ 2 w 32"/>
                  <a:gd name="T21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4">
                    <a:moveTo>
                      <a:pt x="2" y="23"/>
                    </a:moveTo>
                    <a:lnTo>
                      <a:pt x="2" y="23"/>
                    </a:lnTo>
                    <a:cubicBezTo>
                      <a:pt x="2" y="26"/>
                      <a:pt x="5" y="35"/>
                      <a:pt x="7" y="44"/>
                    </a:cubicBezTo>
                    <a:cubicBezTo>
                      <a:pt x="12" y="42"/>
                      <a:pt x="14" y="40"/>
                      <a:pt x="16" y="40"/>
                    </a:cubicBezTo>
                    <a:cubicBezTo>
                      <a:pt x="21" y="37"/>
                      <a:pt x="32" y="14"/>
                      <a:pt x="32" y="14"/>
                    </a:cubicBezTo>
                    <a:lnTo>
                      <a:pt x="28" y="12"/>
                    </a:lnTo>
                    <a:lnTo>
                      <a:pt x="28" y="0"/>
                    </a:lnTo>
                    <a:lnTo>
                      <a:pt x="16" y="0"/>
                    </a:lnTo>
                    <a:cubicBezTo>
                      <a:pt x="16" y="0"/>
                      <a:pt x="19" y="9"/>
                      <a:pt x="7" y="7"/>
                    </a:cubicBezTo>
                    <a:lnTo>
                      <a:pt x="0" y="7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8" name="Freeform 538">
                <a:extLst>
                  <a:ext uri="{FF2B5EF4-FFF2-40B4-BE49-F238E27FC236}">
                    <a16:creationId xmlns:a16="http://schemas.microsoft.com/office/drawing/2014/main" id="{EF2DC1F4-1ECC-31A2-E9BC-BA02566D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392"/>
                <a:ext cx="19" cy="27"/>
              </a:xfrm>
              <a:custGeom>
                <a:avLst/>
                <a:gdLst>
                  <a:gd name="T0" fmla="*/ 2 w 32"/>
                  <a:gd name="T1" fmla="*/ 23 h 44"/>
                  <a:gd name="T2" fmla="*/ 2 w 32"/>
                  <a:gd name="T3" fmla="*/ 23 h 44"/>
                  <a:gd name="T4" fmla="*/ 7 w 32"/>
                  <a:gd name="T5" fmla="*/ 44 h 44"/>
                  <a:gd name="T6" fmla="*/ 16 w 32"/>
                  <a:gd name="T7" fmla="*/ 40 h 44"/>
                  <a:gd name="T8" fmla="*/ 32 w 32"/>
                  <a:gd name="T9" fmla="*/ 14 h 44"/>
                  <a:gd name="T10" fmla="*/ 28 w 32"/>
                  <a:gd name="T11" fmla="*/ 12 h 44"/>
                  <a:gd name="T12" fmla="*/ 28 w 32"/>
                  <a:gd name="T13" fmla="*/ 0 h 44"/>
                  <a:gd name="T14" fmla="*/ 16 w 32"/>
                  <a:gd name="T15" fmla="*/ 0 h 44"/>
                  <a:gd name="T16" fmla="*/ 7 w 32"/>
                  <a:gd name="T17" fmla="*/ 7 h 44"/>
                  <a:gd name="T18" fmla="*/ 0 w 32"/>
                  <a:gd name="T19" fmla="*/ 7 h 44"/>
                  <a:gd name="T20" fmla="*/ 2 w 32"/>
                  <a:gd name="T21" fmla="*/ 23 h 44"/>
                  <a:gd name="T22" fmla="*/ 2 w 32"/>
                  <a:gd name="T23" fmla="*/ 2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4">
                    <a:moveTo>
                      <a:pt x="2" y="23"/>
                    </a:moveTo>
                    <a:lnTo>
                      <a:pt x="2" y="23"/>
                    </a:lnTo>
                    <a:cubicBezTo>
                      <a:pt x="2" y="26"/>
                      <a:pt x="5" y="35"/>
                      <a:pt x="7" y="44"/>
                    </a:cubicBezTo>
                    <a:cubicBezTo>
                      <a:pt x="12" y="42"/>
                      <a:pt x="14" y="40"/>
                      <a:pt x="16" y="40"/>
                    </a:cubicBezTo>
                    <a:cubicBezTo>
                      <a:pt x="21" y="37"/>
                      <a:pt x="32" y="14"/>
                      <a:pt x="32" y="14"/>
                    </a:cubicBezTo>
                    <a:lnTo>
                      <a:pt x="28" y="12"/>
                    </a:lnTo>
                    <a:lnTo>
                      <a:pt x="28" y="0"/>
                    </a:lnTo>
                    <a:lnTo>
                      <a:pt x="16" y="0"/>
                    </a:lnTo>
                    <a:cubicBezTo>
                      <a:pt x="16" y="0"/>
                      <a:pt x="19" y="9"/>
                      <a:pt x="7" y="7"/>
                    </a:cubicBezTo>
                    <a:lnTo>
                      <a:pt x="0" y="7"/>
                    </a:lnTo>
                    <a:lnTo>
                      <a:pt x="2" y="23"/>
                    </a:lnTo>
                    <a:lnTo>
                      <a:pt x="2" y="2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09" name="Freeform 539">
                <a:extLst>
                  <a:ext uri="{FF2B5EF4-FFF2-40B4-BE49-F238E27FC236}">
                    <a16:creationId xmlns:a16="http://schemas.microsoft.com/office/drawing/2014/main" id="{F82A87E3-C88E-040A-DD35-2C65CB08F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497"/>
                <a:ext cx="135" cy="221"/>
              </a:xfrm>
              <a:custGeom>
                <a:avLst/>
                <a:gdLst>
                  <a:gd name="T0" fmla="*/ 223 w 225"/>
                  <a:gd name="T1" fmla="*/ 93 h 366"/>
                  <a:gd name="T2" fmla="*/ 223 w 225"/>
                  <a:gd name="T3" fmla="*/ 93 h 366"/>
                  <a:gd name="T4" fmla="*/ 218 w 225"/>
                  <a:gd name="T5" fmla="*/ 54 h 366"/>
                  <a:gd name="T6" fmla="*/ 216 w 225"/>
                  <a:gd name="T7" fmla="*/ 2 h 366"/>
                  <a:gd name="T8" fmla="*/ 216 w 225"/>
                  <a:gd name="T9" fmla="*/ 0 h 366"/>
                  <a:gd name="T10" fmla="*/ 195 w 225"/>
                  <a:gd name="T11" fmla="*/ 14 h 366"/>
                  <a:gd name="T12" fmla="*/ 179 w 225"/>
                  <a:gd name="T13" fmla="*/ 16 h 366"/>
                  <a:gd name="T14" fmla="*/ 167 w 225"/>
                  <a:gd name="T15" fmla="*/ 16 h 366"/>
                  <a:gd name="T16" fmla="*/ 160 w 225"/>
                  <a:gd name="T17" fmla="*/ 23 h 366"/>
                  <a:gd name="T18" fmla="*/ 146 w 225"/>
                  <a:gd name="T19" fmla="*/ 26 h 366"/>
                  <a:gd name="T20" fmla="*/ 130 w 225"/>
                  <a:gd name="T21" fmla="*/ 28 h 366"/>
                  <a:gd name="T22" fmla="*/ 123 w 225"/>
                  <a:gd name="T23" fmla="*/ 21 h 366"/>
                  <a:gd name="T24" fmla="*/ 109 w 225"/>
                  <a:gd name="T25" fmla="*/ 23 h 366"/>
                  <a:gd name="T26" fmla="*/ 97 w 225"/>
                  <a:gd name="T27" fmla="*/ 23 h 366"/>
                  <a:gd name="T28" fmla="*/ 97 w 225"/>
                  <a:gd name="T29" fmla="*/ 30 h 366"/>
                  <a:gd name="T30" fmla="*/ 104 w 225"/>
                  <a:gd name="T31" fmla="*/ 75 h 366"/>
                  <a:gd name="T32" fmla="*/ 118 w 225"/>
                  <a:gd name="T33" fmla="*/ 89 h 366"/>
                  <a:gd name="T34" fmla="*/ 118 w 225"/>
                  <a:gd name="T35" fmla="*/ 109 h 366"/>
                  <a:gd name="T36" fmla="*/ 107 w 225"/>
                  <a:gd name="T37" fmla="*/ 124 h 366"/>
                  <a:gd name="T38" fmla="*/ 104 w 225"/>
                  <a:gd name="T39" fmla="*/ 142 h 366"/>
                  <a:gd name="T40" fmla="*/ 86 w 225"/>
                  <a:gd name="T41" fmla="*/ 117 h 366"/>
                  <a:gd name="T42" fmla="*/ 90 w 225"/>
                  <a:gd name="T43" fmla="*/ 89 h 366"/>
                  <a:gd name="T44" fmla="*/ 74 w 225"/>
                  <a:gd name="T45" fmla="*/ 86 h 366"/>
                  <a:gd name="T46" fmla="*/ 58 w 225"/>
                  <a:gd name="T47" fmla="*/ 77 h 366"/>
                  <a:gd name="T48" fmla="*/ 0 w 225"/>
                  <a:gd name="T49" fmla="*/ 98 h 366"/>
                  <a:gd name="T50" fmla="*/ 5 w 225"/>
                  <a:gd name="T51" fmla="*/ 114 h 366"/>
                  <a:gd name="T52" fmla="*/ 2 w 225"/>
                  <a:gd name="T53" fmla="*/ 114 h 366"/>
                  <a:gd name="T54" fmla="*/ 7 w 225"/>
                  <a:gd name="T55" fmla="*/ 121 h 366"/>
                  <a:gd name="T56" fmla="*/ 32 w 225"/>
                  <a:gd name="T57" fmla="*/ 128 h 366"/>
                  <a:gd name="T58" fmla="*/ 58 w 225"/>
                  <a:gd name="T59" fmla="*/ 135 h 366"/>
                  <a:gd name="T60" fmla="*/ 58 w 225"/>
                  <a:gd name="T61" fmla="*/ 168 h 366"/>
                  <a:gd name="T62" fmla="*/ 53 w 225"/>
                  <a:gd name="T63" fmla="*/ 189 h 366"/>
                  <a:gd name="T64" fmla="*/ 60 w 225"/>
                  <a:gd name="T65" fmla="*/ 203 h 366"/>
                  <a:gd name="T66" fmla="*/ 49 w 225"/>
                  <a:gd name="T67" fmla="*/ 219 h 366"/>
                  <a:gd name="T68" fmla="*/ 42 w 225"/>
                  <a:gd name="T69" fmla="*/ 240 h 366"/>
                  <a:gd name="T70" fmla="*/ 21 w 225"/>
                  <a:gd name="T71" fmla="*/ 261 h 366"/>
                  <a:gd name="T72" fmla="*/ 23 w 225"/>
                  <a:gd name="T73" fmla="*/ 264 h 366"/>
                  <a:gd name="T74" fmla="*/ 35 w 225"/>
                  <a:gd name="T75" fmla="*/ 303 h 366"/>
                  <a:gd name="T76" fmla="*/ 37 w 225"/>
                  <a:gd name="T77" fmla="*/ 341 h 366"/>
                  <a:gd name="T78" fmla="*/ 39 w 225"/>
                  <a:gd name="T79" fmla="*/ 366 h 366"/>
                  <a:gd name="T80" fmla="*/ 56 w 225"/>
                  <a:gd name="T81" fmla="*/ 364 h 366"/>
                  <a:gd name="T82" fmla="*/ 56 w 225"/>
                  <a:gd name="T83" fmla="*/ 355 h 366"/>
                  <a:gd name="T84" fmla="*/ 49 w 225"/>
                  <a:gd name="T85" fmla="*/ 345 h 366"/>
                  <a:gd name="T86" fmla="*/ 81 w 225"/>
                  <a:gd name="T87" fmla="*/ 322 h 366"/>
                  <a:gd name="T88" fmla="*/ 107 w 225"/>
                  <a:gd name="T89" fmla="*/ 306 h 366"/>
                  <a:gd name="T90" fmla="*/ 109 w 225"/>
                  <a:gd name="T91" fmla="*/ 273 h 366"/>
                  <a:gd name="T92" fmla="*/ 107 w 225"/>
                  <a:gd name="T93" fmla="*/ 247 h 366"/>
                  <a:gd name="T94" fmla="*/ 95 w 225"/>
                  <a:gd name="T95" fmla="*/ 219 h 366"/>
                  <a:gd name="T96" fmla="*/ 100 w 225"/>
                  <a:gd name="T97" fmla="*/ 203 h 366"/>
                  <a:gd name="T98" fmla="*/ 109 w 225"/>
                  <a:gd name="T99" fmla="*/ 194 h 366"/>
                  <a:gd name="T100" fmla="*/ 128 w 225"/>
                  <a:gd name="T101" fmla="*/ 182 h 366"/>
                  <a:gd name="T102" fmla="*/ 149 w 225"/>
                  <a:gd name="T103" fmla="*/ 156 h 366"/>
                  <a:gd name="T104" fmla="*/ 191 w 225"/>
                  <a:gd name="T105" fmla="*/ 138 h 366"/>
                  <a:gd name="T106" fmla="*/ 223 w 225"/>
                  <a:gd name="T107" fmla="*/ 93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5" h="366">
                    <a:moveTo>
                      <a:pt x="223" y="93"/>
                    </a:moveTo>
                    <a:lnTo>
                      <a:pt x="223" y="93"/>
                    </a:lnTo>
                    <a:cubicBezTo>
                      <a:pt x="223" y="89"/>
                      <a:pt x="218" y="63"/>
                      <a:pt x="218" y="54"/>
                    </a:cubicBezTo>
                    <a:cubicBezTo>
                      <a:pt x="221" y="42"/>
                      <a:pt x="216" y="14"/>
                      <a:pt x="216" y="2"/>
                    </a:cubicBezTo>
                    <a:lnTo>
                      <a:pt x="216" y="0"/>
                    </a:lnTo>
                    <a:cubicBezTo>
                      <a:pt x="207" y="5"/>
                      <a:pt x="195" y="12"/>
                      <a:pt x="195" y="14"/>
                    </a:cubicBezTo>
                    <a:cubicBezTo>
                      <a:pt x="193" y="16"/>
                      <a:pt x="184" y="12"/>
                      <a:pt x="179" y="16"/>
                    </a:cubicBezTo>
                    <a:cubicBezTo>
                      <a:pt x="174" y="21"/>
                      <a:pt x="172" y="16"/>
                      <a:pt x="167" y="16"/>
                    </a:cubicBezTo>
                    <a:cubicBezTo>
                      <a:pt x="163" y="14"/>
                      <a:pt x="160" y="21"/>
                      <a:pt x="160" y="23"/>
                    </a:cubicBezTo>
                    <a:cubicBezTo>
                      <a:pt x="160" y="28"/>
                      <a:pt x="151" y="26"/>
                      <a:pt x="146" y="26"/>
                    </a:cubicBezTo>
                    <a:cubicBezTo>
                      <a:pt x="144" y="26"/>
                      <a:pt x="135" y="28"/>
                      <a:pt x="130" y="28"/>
                    </a:cubicBezTo>
                    <a:cubicBezTo>
                      <a:pt x="123" y="28"/>
                      <a:pt x="128" y="23"/>
                      <a:pt x="123" y="21"/>
                    </a:cubicBezTo>
                    <a:cubicBezTo>
                      <a:pt x="116" y="21"/>
                      <a:pt x="114" y="23"/>
                      <a:pt x="109" y="23"/>
                    </a:cubicBezTo>
                    <a:lnTo>
                      <a:pt x="97" y="23"/>
                    </a:lnTo>
                    <a:lnTo>
                      <a:pt x="97" y="30"/>
                    </a:lnTo>
                    <a:cubicBezTo>
                      <a:pt x="93" y="42"/>
                      <a:pt x="104" y="65"/>
                      <a:pt x="104" y="75"/>
                    </a:cubicBezTo>
                    <a:cubicBezTo>
                      <a:pt x="109" y="79"/>
                      <a:pt x="116" y="84"/>
                      <a:pt x="118" y="89"/>
                    </a:cubicBezTo>
                    <a:cubicBezTo>
                      <a:pt x="123" y="96"/>
                      <a:pt x="118" y="93"/>
                      <a:pt x="118" y="109"/>
                    </a:cubicBezTo>
                    <a:cubicBezTo>
                      <a:pt x="121" y="124"/>
                      <a:pt x="114" y="119"/>
                      <a:pt x="107" y="124"/>
                    </a:cubicBezTo>
                    <a:cubicBezTo>
                      <a:pt x="102" y="128"/>
                      <a:pt x="107" y="140"/>
                      <a:pt x="104" y="142"/>
                    </a:cubicBezTo>
                    <a:cubicBezTo>
                      <a:pt x="104" y="147"/>
                      <a:pt x="86" y="121"/>
                      <a:pt x="86" y="117"/>
                    </a:cubicBezTo>
                    <a:cubicBezTo>
                      <a:pt x="84" y="114"/>
                      <a:pt x="93" y="98"/>
                      <a:pt x="90" y="89"/>
                    </a:cubicBezTo>
                    <a:cubicBezTo>
                      <a:pt x="88" y="79"/>
                      <a:pt x="77" y="86"/>
                      <a:pt x="74" y="86"/>
                    </a:cubicBezTo>
                    <a:cubicBezTo>
                      <a:pt x="70" y="86"/>
                      <a:pt x="60" y="77"/>
                      <a:pt x="58" y="77"/>
                    </a:cubicBezTo>
                    <a:lnTo>
                      <a:pt x="0" y="98"/>
                    </a:lnTo>
                    <a:lnTo>
                      <a:pt x="5" y="114"/>
                    </a:lnTo>
                    <a:lnTo>
                      <a:pt x="2" y="114"/>
                    </a:lnTo>
                    <a:lnTo>
                      <a:pt x="7" y="121"/>
                    </a:lnTo>
                    <a:cubicBezTo>
                      <a:pt x="7" y="121"/>
                      <a:pt x="25" y="121"/>
                      <a:pt x="32" y="128"/>
                    </a:cubicBezTo>
                    <a:cubicBezTo>
                      <a:pt x="42" y="133"/>
                      <a:pt x="56" y="133"/>
                      <a:pt x="58" y="135"/>
                    </a:cubicBezTo>
                    <a:cubicBezTo>
                      <a:pt x="60" y="138"/>
                      <a:pt x="58" y="159"/>
                      <a:pt x="58" y="168"/>
                    </a:cubicBezTo>
                    <a:cubicBezTo>
                      <a:pt x="60" y="180"/>
                      <a:pt x="46" y="182"/>
                      <a:pt x="53" y="189"/>
                    </a:cubicBezTo>
                    <a:cubicBezTo>
                      <a:pt x="58" y="194"/>
                      <a:pt x="56" y="203"/>
                      <a:pt x="60" y="203"/>
                    </a:cubicBezTo>
                    <a:cubicBezTo>
                      <a:pt x="63" y="205"/>
                      <a:pt x="53" y="217"/>
                      <a:pt x="49" y="219"/>
                    </a:cubicBezTo>
                    <a:cubicBezTo>
                      <a:pt x="44" y="224"/>
                      <a:pt x="49" y="233"/>
                      <a:pt x="42" y="240"/>
                    </a:cubicBezTo>
                    <a:cubicBezTo>
                      <a:pt x="39" y="245"/>
                      <a:pt x="28" y="254"/>
                      <a:pt x="21" y="261"/>
                    </a:cubicBezTo>
                    <a:cubicBezTo>
                      <a:pt x="21" y="264"/>
                      <a:pt x="21" y="264"/>
                      <a:pt x="23" y="264"/>
                    </a:cubicBezTo>
                    <a:cubicBezTo>
                      <a:pt x="23" y="266"/>
                      <a:pt x="30" y="299"/>
                      <a:pt x="35" y="303"/>
                    </a:cubicBezTo>
                    <a:cubicBezTo>
                      <a:pt x="42" y="306"/>
                      <a:pt x="37" y="338"/>
                      <a:pt x="37" y="341"/>
                    </a:cubicBezTo>
                    <a:cubicBezTo>
                      <a:pt x="37" y="345"/>
                      <a:pt x="39" y="366"/>
                      <a:pt x="39" y="366"/>
                    </a:cubicBezTo>
                    <a:cubicBezTo>
                      <a:pt x="39" y="366"/>
                      <a:pt x="49" y="364"/>
                      <a:pt x="56" y="364"/>
                    </a:cubicBezTo>
                    <a:lnTo>
                      <a:pt x="56" y="355"/>
                    </a:lnTo>
                    <a:cubicBezTo>
                      <a:pt x="58" y="343"/>
                      <a:pt x="51" y="352"/>
                      <a:pt x="49" y="345"/>
                    </a:cubicBezTo>
                    <a:cubicBezTo>
                      <a:pt x="46" y="341"/>
                      <a:pt x="63" y="329"/>
                      <a:pt x="81" y="322"/>
                    </a:cubicBezTo>
                    <a:cubicBezTo>
                      <a:pt x="100" y="315"/>
                      <a:pt x="107" y="310"/>
                      <a:pt x="107" y="306"/>
                    </a:cubicBezTo>
                    <a:cubicBezTo>
                      <a:pt x="109" y="299"/>
                      <a:pt x="107" y="280"/>
                      <a:pt x="109" y="273"/>
                    </a:cubicBezTo>
                    <a:cubicBezTo>
                      <a:pt x="111" y="266"/>
                      <a:pt x="109" y="264"/>
                      <a:pt x="107" y="247"/>
                    </a:cubicBezTo>
                    <a:cubicBezTo>
                      <a:pt x="104" y="231"/>
                      <a:pt x="97" y="229"/>
                      <a:pt x="95" y="219"/>
                    </a:cubicBezTo>
                    <a:cubicBezTo>
                      <a:pt x="93" y="212"/>
                      <a:pt x="93" y="205"/>
                      <a:pt x="100" y="203"/>
                    </a:cubicBezTo>
                    <a:cubicBezTo>
                      <a:pt x="104" y="203"/>
                      <a:pt x="104" y="201"/>
                      <a:pt x="109" y="194"/>
                    </a:cubicBezTo>
                    <a:cubicBezTo>
                      <a:pt x="114" y="184"/>
                      <a:pt x="118" y="187"/>
                      <a:pt x="128" y="182"/>
                    </a:cubicBezTo>
                    <a:cubicBezTo>
                      <a:pt x="135" y="175"/>
                      <a:pt x="135" y="168"/>
                      <a:pt x="149" y="156"/>
                    </a:cubicBezTo>
                    <a:cubicBezTo>
                      <a:pt x="163" y="147"/>
                      <a:pt x="176" y="147"/>
                      <a:pt x="191" y="138"/>
                    </a:cubicBezTo>
                    <a:cubicBezTo>
                      <a:pt x="205" y="131"/>
                      <a:pt x="225" y="100"/>
                      <a:pt x="223" y="9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0" name="Freeform 540">
                <a:extLst>
                  <a:ext uri="{FF2B5EF4-FFF2-40B4-BE49-F238E27FC236}">
                    <a16:creationId xmlns:a16="http://schemas.microsoft.com/office/drawing/2014/main" id="{AB2D9DE4-EBF0-1220-F3D0-E50B1C944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497"/>
                <a:ext cx="135" cy="221"/>
              </a:xfrm>
              <a:custGeom>
                <a:avLst/>
                <a:gdLst>
                  <a:gd name="T0" fmla="*/ 223 w 225"/>
                  <a:gd name="T1" fmla="*/ 93 h 366"/>
                  <a:gd name="T2" fmla="*/ 223 w 225"/>
                  <a:gd name="T3" fmla="*/ 93 h 366"/>
                  <a:gd name="T4" fmla="*/ 218 w 225"/>
                  <a:gd name="T5" fmla="*/ 54 h 366"/>
                  <a:gd name="T6" fmla="*/ 216 w 225"/>
                  <a:gd name="T7" fmla="*/ 2 h 366"/>
                  <a:gd name="T8" fmla="*/ 216 w 225"/>
                  <a:gd name="T9" fmla="*/ 0 h 366"/>
                  <a:gd name="T10" fmla="*/ 195 w 225"/>
                  <a:gd name="T11" fmla="*/ 14 h 366"/>
                  <a:gd name="T12" fmla="*/ 179 w 225"/>
                  <a:gd name="T13" fmla="*/ 16 h 366"/>
                  <a:gd name="T14" fmla="*/ 167 w 225"/>
                  <a:gd name="T15" fmla="*/ 16 h 366"/>
                  <a:gd name="T16" fmla="*/ 160 w 225"/>
                  <a:gd name="T17" fmla="*/ 23 h 366"/>
                  <a:gd name="T18" fmla="*/ 146 w 225"/>
                  <a:gd name="T19" fmla="*/ 26 h 366"/>
                  <a:gd name="T20" fmla="*/ 130 w 225"/>
                  <a:gd name="T21" fmla="*/ 28 h 366"/>
                  <a:gd name="T22" fmla="*/ 123 w 225"/>
                  <a:gd name="T23" fmla="*/ 21 h 366"/>
                  <a:gd name="T24" fmla="*/ 109 w 225"/>
                  <a:gd name="T25" fmla="*/ 23 h 366"/>
                  <a:gd name="T26" fmla="*/ 97 w 225"/>
                  <a:gd name="T27" fmla="*/ 23 h 366"/>
                  <a:gd name="T28" fmla="*/ 97 w 225"/>
                  <a:gd name="T29" fmla="*/ 30 h 366"/>
                  <a:gd name="T30" fmla="*/ 104 w 225"/>
                  <a:gd name="T31" fmla="*/ 75 h 366"/>
                  <a:gd name="T32" fmla="*/ 118 w 225"/>
                  <a:gd name="T33" fmla="*/ 89 h 366"/>
                  <a:gd name="T34" fmla="*/ 118 w 225"/>
                  <a:gd name="T35" fmla="*/ 109 h 366"/>
                  <a:gd name="T36" fmla="*/ 107 w 225"/>
                  <a:gd name="T37" fmla="*/ 124 h 366"/>
                  <a:gd name="T38" fmla="*/ 104 w 225"/>
                  <a:gd name="T39" fmla="*/ 142 h 366"/>
                  <a:gd name="T40" fmla="*/ 86 w 225"/>
                  <a:gd name="T41" fmla="*/ 117 h 366"/>
                  <a:gd name="T42" fmla="*/ 90 w 225"/>
                  <a:gd name="T43" fmla="*/ 89 h 366"/>
                  <a:gd name="T44" fmla="*/ 74 w 225"/>
                  <a:gd name="T45" fmla="*/ 86 h 366"/>
                  <a:gd name="T46" fmla="*/ 58 w 225"/>
                  <a:gd name="T47" fmla="*/ 77 h 366"/>
                  <a:gd name="T48" fmla="*/ 0 w 225"/>
                  <a:gd name="T49" fmla="*/ 98 h 366"/>
                  <a:gd name="T50" fmla="*/ 5 w 225"/>
                  <a:gd name="T51" fmla="*/ 114 h 366"/>
                  <a:gd name="T52" fmla="*/ 2 w 225"/>
                  <a:gd name="T53" fmla="*/ 114 h 366"/>
                  <a:gd name="T54" fmla="*/ 7 w 225"/>
                  <a:gd name="T55" fmla="*/ 121 h 366"/>
                  <a:gd name="T56" fmla="*/ 32 w 225"/>
                  <a:gd name="T57" fmla="*/ 128 h 366"/>
                  <a:gd name="T58" fmla="*/ 58 w 225"/>
                  <a:gd name="T59" fmla="*/ 135 h 366"/>
                  <a:gd name="T60" fmla="*/ 58 w 225"/>
                  <a:gd name="T61" fmla="*/ 168 h 366"/>
                  <a:gd name="T62" fmla="*/ 53 w 225"/>
                  <a:gd name="T63" fmla="*/ 189 h 366"/>
                  <a:gd name="T64" fmla="*/ 60 w 225"/>
                  <a:gd name="T65" fmla="*/ 203 h 366"/>
                  <a:gd name="T66" fmla="*/ 49 w 225"/>
                  <a:gd name="T67" fmla="*/ 219 h 366"/>
                  <a:gd name="T68" fmla="*/ 42 w 225"/>
                  <a:gd name="T69" fmla="*/ 240 h 366"/>
                  <a:gd name="T70" fmla="*/ 21 w 225"/>
                  <a:gd name="T71" fmla="*/ 261 h 366"/>
                  <a:gd name="T72" fmla="*/ 23 w 225"/>
                  <a:gd name="T73" fmla="*/ 264 h 366"/>
                  <a:gd name="T74" fmla="*/ 35 w 225"/>
                  <a:gd name="T75" fmla="*/ 303 h 366"/>
                  <a:gd name="T76" fmla="*/ 37 w 225"/>
                  <a:gd name="T77" fmla="*/ 341 h 366"/>
                  <a:gd name="T78" fmla="*/ 39 w 225"/>
                  <a:gd name="T79" fmla="*/ 366 h 366"/>
                  <a:gd name="T80" fmla="*/ 56 w 225"/>
                  <a:gd name="T81" fmla="*/ 364 h 366"/>
                  <a:gd name="T82" fmla="*/ 56 w 225"/>
                  <a:gd name="T83" fmla="*/ 355 h 366"/>
                  <a:gd name="T84" fmla="*/ 49 w 225"/>
                  <a:gd name="T85" fmla="*/ 345 h 366"/>
                  <a:gd name="T86" fmla="*/ 81 w 225"/>
                  <a:gd name="T87" fmla="*/ 322 h 366"/>
                  <a:gd name="T88" fmla="*/ 107 w 225"/>
                  <a:gd name="T89" fmla="*/ 306 h 366"/>
                  <a:gd name="T90" fmla="*/ 109 w 225"/>
                  <a:gd name="T91" fmla="*/ 273 h 366"/>
                  <a:gd name="T92" fmla="*/ 107 w 225"/>
                  <a:gd name="T93" fmla="*/ 247 h 366"/>
                  <a:gd name="T94" fmla="*/ 95 w 225"/>
                  <a:gd name="T95" fmla="*/ 219 h 366"/>
                  <a:gd name="T96" fmla="*/ 100 w 225"/>
                  <a:gd name="T97" fmla="*/ 203 h 366"/>
                  <a:gd name="T98" fmla="*/ 109 w 225"/>
                  <a:gd name="T99" fmla="*/ 194 h 366"/>
                  <a:gd name="T100" fmla="*/ 128 w 225"/>
                  <a:gd name="T101" fmla="*/ 182 h 366"/>
                  <a:gd name="T102" fmla="*/ 149 w 225"/>
                  <a:gd name="T103" fmla="*/ 156 h 366"/>
                  <a:gd name="T104" fmla="*/ 191 w 225"/>
                  <a:gd name="T105" fmla="*/ 138 h 366"/>
                  <a:gd name="T106" fmla="*/ 223 w 225"/>
                  <a:gd name="T107" fmla="*/ 93 h 366"/>
                  <a:gd name="T108" fmla="*/ 223 w 225"/>
                  <a:gd name="T109" fmla="*/ 93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5" h="366">
                    <a:moveTo>
                      <a:pt x="223" y="93"/>
                    </a:moveTo>
                    <a:lnTo>
                      <a:pt x="223" y="93"/>
                    </a:lnTo>
                    <a:cubicBezTo>
                      <a:pt x="223" y="89"/>
                      <a:pt x="218" y="63"/>
                      <a:pt x="218" y="54"/>
                    </a:cubicBezTo>
                    <a:cubicBezTo>
                      <a:pt x="221" y="42"/>
                      <a:pt x="216" y="14"/>
                      <a:pt x="216" y="2"/>
                    </a:cubicBezTo>
                    <a:lnTo>
                      <a:pt x="216" y="0"/>
                    </a:lnTo>
                    <a:cubicBezTo>
                      <a:pt x="207" y="5"/>
                      <a:pt x="195" y="12"/>
                      <a:pt x="195" y="14"/>
                    </a:cubicBezTo>
                    <a:cubicBezTo>
                      <a:pt x="193" y="16"/>
                      <a:pt x="184" y="12"/>
                      <a:pt x="179" y="16"/>
                    </a:cubicBezTo>
                    <a:cubicBezTo>
                      <a:pt x="174" y="21"/>
                      <a:pt x="172" y="16"/>
                      <a:pt x="167" y="16"/>
                    </a:cubicBezTo>
                    <a:cubicBezTo>
                      <a:pt x="163" y="14"/>
                      <a:pt x="160" y="21"/>
                      <a:pt x="160" y="23"/>
                    </a:cubicBezTo>
                    <a:cubicBezTo>
                      <a:pt x="160" y="28"/>
                      <a:pt x="151" y="26"/>
                      <a:pt x="146" y="26"/>
                    </a:cubicBezTo>
                    <a:cubicBezTo>
                      <a:pt x="144" y="26"/>
                      <a:pt x="135" y="28"/>
                      <a:pt x="130" y="28"/>
                    </a:cubicBezTo>
                    <a:cubicBezTo>
                      <a:pt x="123" y="28"/>
                      <a:pt x="128" y="23"/>
                      <a:pt x="123" y="21"/>
                    </a:cubicBezTo>
                    <a:cubicBezTo>
                      <a:pt x="116" y="21"/>
                      <a:pt x="114" y="23"/>
                      <a:pt x="109" y="23"/>
                    </a:cubicBezTo>
                    <a:lnTo>
                      <a:pt x="97" y="23"/>
                    </a:lnTo>
                    <a:lnTo>
                      <a:pt x="97" y="30"/>
                    </a:lnTo>
                    <a:cubicBezTo>
                      <a:pt x="93" y="42"/>
                      <a:pt x="104" y="65"/>
                      <a:pt x="104" y="75"/>
                    </a:cubicBezTo>
                    <a:cubicBezTo>
                      <a:pt x="109" y="79"/>
                      <a:pt x="116" y="84"/>
                      <a:pt x="118" y="89"/>
                    </a:cubicBezTo>
                    <a:cubicBezTo>
                      <a:pt x="123" y="96"/>
                      <a:pt x="118" y="93"/>
                      <a:pt x="118" y="109"/>
                    </a:cubicBezTo>
                    <a:cubicBezTo>
                      <a:pt x="121" y="124"/>
                      <a:pt x="114" y="119"/>
                      <a:pt x="107" y="124"/>
                    </a:cubicBezTo>
                    <a:cubicBezTo>
                      <a:pt x="102" y="128"/>
                      <a:pt x="107" y="140"/>
                      <a:pt x="104" y="142"/>
                    </a:cubicBezTo>
                    <a:cubicBezTo>
                      <a:pt x="104" y="147"/>
                      <a:pt x="86" y="121"/>
                      <a:pt x="86" y="117"/>
                    </a:cubicBezTo>
                    <a:cubicBezTo>
                      <a:pt x="84" y="114"/>
                      <a:pt x="93" y="98"/>
                      <a:pt x="90" y="89"/>
                    </a:cubicBezTo>
                    <a:cubicBezTo>
                      <a:pt x="88" y="79"/>
                      <a:pt x="77" y="86"/>
                      <a:pt x="74" y="86"/>
                    </a:cubicBezTo>
                    <a:cubicBezTo>
                      <a:pt x="70" y="86"/>
                      <a:pt x="60" y="77"/>
                      <a:pt x="58" y="77"/>
                    </a:cubicBezTo>
                    <a:lnTo>
                      <a:pt x="0" y="98"/>
                    </a:lnTo>
                    <a:lnTo>
                      <a:pt x="5" y="114"/>
                    </a:lnTo>
                    <a:lnTo>
                      <a:pt x="2" y="114"/>
                    </a:lnTo>
                    <a:lnTo>
                      <a:pt x="7" y="121"/>
                    </a:lnTo>
                    <a:cubicBezTo>
                      <a:pt x="7" y="121"/>
                      <a:pt x="25" y="121"/>
                      <a:pt x="32" y="128"/>
                    </a:cubicBezTo>
                    <a:cubicBezTo>
                      <a:pt x="42" y="133"/>
                      <a:pt x="56" y="133"/>
                      <a:pt x="58" y="135"/>
                    </a:cubicBezTo>
                    <a:cubicBezTo>
                      <a:pt x="60" y="138"/>
                      <a:pt x="58" y="159"/>
                      <a:pt x="58" y="168"/>
                    </a:cubicBezTo>
                    <a:cubicBezTo>
                      <a:pt x="60" y="180"/>
                      <a:pt x="46" y="182"/>
                      <a:pt x="53" y="189"/>
                    </a:cubicBezTo>
                    <a:cubicBezTo>
                      <a:pt x="58" y="194"/>
                      <a:pt x="56" y="203"/>
                      <a:pt x="60" y="203"/>
                    </a:cubicBezTo>
                    <a:cubicBezTo>
                      <a:pt x="63" y="205"/>
                      <a:pt x="53" y="217"/>
                      <a:pt x="49" y="219"/>
                    </a:cubicBezTo>
                    <a:cubicBezTo>
                      <a:pt x="44" y="224"/>
                      <a:pt x="49" y="233"/>
                      <a:pt x="42" y="240"/>
                    </a:cubicBezTo>
                    <a:cubicBezTo>
                      <a:pt x="39" y="245"/>
                      <a:pt x="28" y="254"/>
                      <a:pt x="21" y="261"/>
                    </a:cubicBezTo>
                    <a:cubicBezTo>
                      <a:pt x="21" y="264"/>
                      <a:pt x="21" y="264"/>
                      <a:pt x="23" y="264"/>
                    </a:cubicBezTo>
                    <a:cubicBezTo>
                      <a:pt x="23" y="266"/>
                      <a:pt x="30" y="299"/>
                      <a:pt x="35" y="303"/>
                    </a:cubicBezTo>
                    <a:cubicBezTo>
                      <a:pt x="42" y="306"/>
                      <a:pt x="37" y="338"/>
                      <a:pt x="37" y="341"/>
                    </a:cubicBezTo>
                    <a:cubicBezTo>
                      <a:pt x="37" y="345"/>
                      <a:pt x="39" y="366"/>
                      <a:pt x="39" y="366"/>
                    </a:cubicBezTo>
                    <a:cubicBezTo>
                      <a:pt x="39" y="366"/>
                      <a:pt x="49" y="364"/>
                      <a:pt x="56" y="364"/>
                    </a:cubicBezTo>
                    <a:lnTo>
                      <a:pt x="56" y="355"/>
                    </a:lnTo>
                    <a:cubicBezTo>
                      <a:pt x="58" y="343"/>
                      <a:pt x="51" y="352"/>
                      <a:pt x="49" y="345"/>
                    </a:cubicBezTo>
                    <a:cubicBezTo>
                      <a:pt x="46" y="341"/>
                      <a:pt x="63" y="329"/>
                      <a:pt x="81" y="322"/>
                    </a:cubicBezTo>
                    <a:cubicBezTo>
                      <a:pt x="100" y="315"/>
                      <a:pt x="107" y="310"/>
                      <a:pt x="107" y="306"/>
                    </a:cubicBezTo>
                    <a:cubicBezTo>
                      <a:pt x="109" y="299"/>
                      <a:pt x="107" y="280"/>
                      <a:pt x="109" y="273"/>
                    </a:cubicBezTo>
                    <a:cubicBezTo>
                      <a:pt x="111" y="266"/>
                      <a:pt x="109" y="264"/>
                      <a:pt x="107" y="247"/>
                    </a:cubicBezTo>
                    <a:cubicBezTo>
                      <a:pt x="104" y="231"/>
                      <a:pt x="97" y="229"/>
                      <a:pt x="95" y="219"/>
                    </a:cubicBezTo>
                    <a:cubicBezTo>
                      <a:pt x="93" y="212"/>
                      <a:pt x="93" y="205"/>
                      <a:pt x="100" y="203"/>
                    </a:cubicBezTo>
                    <a:cubicBezTo>
                      <a:pt x="104" y="203"/>
                      <a:pt x="104" y="201"/>
                      <a:pt x="109" y="194"/>
                    </a:cubicBezTo>
                    <a:cubicBezTo>
                      <a:pt x="114" y="184"/>
                      <a:pt x="118" y="187"/>
                      <a:pt x="128" y="182"/>
                    </a:cubicBezTo>
                    <a:cubicBezTo>
                      <a:pt x="135" y="175"/>
                      <a:pt x="135" y="168"/>
                      <a:pt x="149" y="156"/>
                    </a:cubicBezTo>
                    <a:cubicBezTo>
                      <a:pt x="163" y="147"/>
                      <a:pt x="176" y="147"/>
                      <a:pt x="191" y="138"/>
                    </a:cubicBezTo>
                    <a:cubicBezTo>
                      <a:pt x="205" y="131"/>
                      <a:pt x="225" y="100"/>
                      <a:pt x="223" y="93"/>
                    </a:cubicBezTo>
                    <a:lnTo>
                      <a:pt x="223" y="9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1" name="Freeform 541">
                <a:extLst>
                  <a:ext uri="{FF2B5EF4-FFF2-40B4-BE49-F238E27FC236}">
                    <a16:creationId xmlns:a16="http://schemas.microsoft.com/office/drawing/2014/main" id="{01AC434B-31A5-23A6-3CD5-E0B247BC5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497"/>
                <a:ext cx="135" cy="221"/>
              </a:xfrm>
              <a:custGeom>
                <a:avLst/>
                <a:gdLst>
                  <a:gd name="T0" fmla="*/ 223 w 225"/>
                  <a:gd name="T1" fmla="*/ 93 h 366"/>
                  <a:gd name="T2" fmla="*/ 223 w 225"/>
                  <a:gd name="T3" fmla="*/ 93 h 366"/>
                  <a:gd name="T4" fmla="*/ 218 w 225"/>
                  <a:gd name="T5" fmla="*/ 54 h 366"/>
                  <a:gd name="T6" fmla="*/ 216 w 225"/>
                  <a:gd name="T7" fmla="*/ 2 h 366"/>
                  <a:gd name="T8" fmla="*/ 216 w 225"/>
                  <a:gd name="T9" fmla="*/ 0 h 366"/>
                  <a:gd name="T10" fmla="*/ 195 w 225"/>
                  <a:gd name="T11" fmla="*/ 14 h 366"/>
                  <a:gd name="T12" fmla="*/ 179 w 225"/>
                  <a:gd name="T13" fmla="*/ 16 h 366"/>
                  <a:gd name="T14" fmla="*/ 167 w 225"/>
                  <a:gd name="T15" fmla="*/ 16 h 366"/>
                  <a:gd name="T16" fmla="*/ 160 w 225"/>
                  <a:gd name="T17" fmla="*/ 23 h 366"/>
                  <a:gd name="T18" fmla="*/ 146 w 225"/>
                  <a:gd name="T19" fmla="*/ 26 h 366"/>
                  <a:gd name="T20" fmla="*/ 130 w 225"/>
                  <a:gd name="T21" fmla="*/ 28 h 366"/>
                  <a:gd name="T22" fmla="*/ 123 w 225"/>
                  <a:gd name="T23" fmla="*/ 21 h 366"/>
                  <a:gd name="T24" fmla="*/ 109 w 225"/>
                  <a:gd name="T25" fmla="*/ 23 h 366"/>
                  <a:gd name="T26" fmla="*/ 97 w 225"/>
                  <a:gd name="T27" fmla="*/ 23 h 366"/>
                  <a:gd name="T28" fmla="*/ 97 w 225"/>
                  <a:gd name="T29" fmla="*/ 30 h 366"/>
                  <a:gd name="T30" fmla="*/ 104 w 225"/>
                  <a:gd name="T31" fmla="*/ 75 h 366"/>
                  <a:gd name="T32" fmla="*/ 118 w 225"/>
                  <a:gd name="T33" fmla="*/ 89 h 366"/>
                  <a:gd name="T34" fmla="*/ 118 w 225"/>
                  <a:gd name="T35" fmla="*/ 109 h 366"/>
                  <a:gd name="T36" fmla="*/ 107 w 225"/>
                  <a:gd name="T37" fmla="*/ 124 h 366"/>
                  <a:gd name="T38" fmla="*/ 104 w 225"/>
                  <a:gd name="T39" fmla="*/ 142 h 366"/>
                  <a:gd name="T40" fmla="*/ 86 w 225"/>
                  <a:gd name="T41" fmla="*/ 117 h 366"/>
                  <a:gd name="T42" fmla="*/ 90 w 225"/>
                  <a:gd name="T43" fmla="*/ 89 h 366"/>
                  <a:gd name="T44" fmla="*/ 74 w 225"/>
                  <a:gd name="T45" fmla="*/ 86 h 366"/>
                  <a:gd name="T46" fmla="*/ 58 w 225"/>
                  <a:gd name="T47" fmla="*/ 77 h 366"/>
                  <a:gd name="T48" fmla="*/ 0 w 225"/>
                  <a:gd name="T49" fmla="*/ 98 h 366"/>
                  <a:gd name="T50" fmla="*/ 5 w 225"/>
                  <a:gd name="T51" fmla="*/ 114 h 366"/>
                  <a:gd name="T52" fmla="*/ 2 w 225"/>
                  <a:gd name="T53" fmla="*/ 114 h 366"/>
                  <a:gd name="T54" fmla="*/ 7 w 225"/>
                  <a:gd name="T55" fmla="*/ 121 h 366"/>
                  <a:gd name="T56" fmla="*/ 32 w 225"/>
                  <a:gd name="T57" fmla="*/ 128 h 366"/>
                  <a:gd name="T58" fmla="*/ 58 w 225"/>
                  <a:gd name="T59" fmla="*/ 135 h 366"/>
                  <a:gd name="T60" fmla="*/ 58 w 225"/>
                  <a:gd name="T61" fmla="*/ 168 h 366"/>
                  <a:gd name="T62" fmla="*/ 53 w 225"/>
                  <a:gd name="T63" fmla="*/ 189 h 366"/>
                  <a:gd name="T64" fmla="*/ 60 w 225"/>
                  <a:gd name="T65" fmla="*/ 203 h 366"/>
                  <a:gd name="T66" fmla="*/ 49 w 225"/>
                  <a:gd name="T67" fmla="*/ 219 h 366"/>
                  <a:gd name="T68" fmla="*/ 42 w 225"/>
                  <a:gd name="T69" fmla="*/ 240 h 366"/>
                  <a:gd name="T70" fmla="*/ 21 w 225"/>
                  <a:gd name="T71" fmla="*/ 261 h 366"/>
                  <a:gd name="T72" fmla="*/ 23 w 225"/>
                  <a:gd name="T73" fmla="*/ 264 h 366"/>
                  <a:gd name="T74" fmla="*/ 35 w 225"/>
                  <a:gd name="T75" fmla="*/ 303 h 366"/>
                  <a:gd name="T76" fmla="*/ 37 w 225"/>
                  <a:gd name="T77" fmla="*/ 341 h 366"/>
                  <a:gd name="T78" fmla="*/ 39 w 225"/>
                  <a:gd name="T79" fmla="*/ 366 h 366"/>
                  <a:gd name="T80" fmla="*/ 56 w 225"/>
                  <a:gd name="T81" fmla="*/ 364 h 366"/>
                  <a:gd name="T82" fmla="*/ 56 w 225"/>
                  <a:gd name="T83" fmla="*/ 355 h 366"/>
                  <a:gd name="T84" fmla="*/ 49 w 225"/>
                  <a:gd name="T85" fmla="*/ 345 h 366"/>
                  <a:gd name="T86" fmla="*/ 81 w 225"/>
                  <a:gd name="T87" fmla="*/ 322 h 366"/>
                  <a:gd name="T88" fmla="*/ 107 w 225"/>
                  <a:gd name="T89" fmla="*/ 306 h 366"/>
                  <a:gd name="T90" fmla="*/ 109 w 225"/>
                  <a:gd name="T91" fmla="*/ 273 h 366"/>
                  <a:gd name="T92" fmla="*/ 107 w 225"/>
                  <a:gd name="T93" fmla="*/ 247 h 366"/>
                  <a:gd name="T94" fmla="*/ 95 w 225"/>
                  <a:gd name="T95" fmla="*/ 219 h 366"/>
                  <a:gd name="T96" fmla="*/ 100 w 225"/>
                  <a:gd name="T97" fmla="*/ 203 h 366"/>
                  <a:gd name="T98" fmla="*/ 109 w 225"/>
                  <a:gd name="T99" fmla="*/ 194 h 366"/>
                  <a:gd name="T100" fmla="*/ 128 w 225"/>
                  <a:gd name="T101" fmla="*/ 182 h 366"/>
                  <a:gd name="T102" fmla="*/ 149 w 225"/>
                  <a:gd name="T103" fmla="*/ 156 h 366"/>
                  <a:gd name="T104" fmla="*/ 191 w 225"/>
                  <a:gd name="T105" fmla="*/ 138 h 366"/>
                  <a:gd name="T106" fmla="*/ 223 w 225"/>
                  <a:gd name="T107" fmla="*/ 93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5" h="366">
                    <a:moveTo>
                      <a:pt x="223" y="93"/>
                    </a:moveTo>
                    <a:lnTo>
                      <a:pt x="223" y="93"/>
                    </a:lnTo>
                    <a:cubicBezTo>
                      <a:pt x="223" y="89"/>
                      <a:pt x="218" y="63"/>
                      <a:pt x="218" y="54"/>
                    </a:cubicBezTo>
                    <a:cubicBezTo>
                      <a:pt x="221" y="42"/>
                      <a:pt x="216" y="14"/>
                      <a:pt x="216" y="2"/>
                    </a:cubicBezTo>
                    <a:lnTo>
                      <a:pt x="216" y="0"/>
                    </a:lnTo>
                    <a:cubicBezTo>
                      <a:pt x="207" y="5"/>
                      <a:pt x="195" y="12"/>
                      <a:pt x="195" y="14"/>
                    </a:cubicBezTo>
                    <a:cubicBezTo>
                      <a:pt x="193" y="16"/>
                      <a:pt x="184" y="12"/>
                      <a:pt x="179" y="16"/>
                    </a:cubicBezTo>
                    <a:cubicBezTo>
                      <a:pt x="174" y="21"/>
                      <a:pt x="172" y="16"/>
                      <a:pt x="167" y="16"/>
                    </a:cubicBezTo>
                    <a:cubicBezTo>
                      <a:pt x="163" y="14"/>
                      <a:pt x="160" y="21"/>
                      <a:pt x="160" y="23"/>
                    </a:cubicBezTo>
                    <a:cubicBezTo>
                      <a:pt x="160" y="28"/>
                      <a:pt x="151" y="26"/>
                      <a:pt x="146" y="26"/>
                    </a:cubicBezTo>
                    <a:cubicBezTo>
                      <a:pt x="144" y="26"/>
                      <a:pt x="135" y="28"/>
                      <a:pt x="130" y="28"/>
                    </a:cubicBezTo>
                    <a:cubicBezTo>
                      <a:pt x="123" y="28"/>
                      <a:pt x="128" y="23"/>
                      <a:pt x="123" y="21"/>
                    </a:cubicBezTo>
                    <a:cubicBezTo>
                      <a:pt x="116" y="21"/>
                      <a:pt x="114" y="23"/>
                      <a:pt x="109" y="23"/>
                    </a:cubicBezTo>
                    <a:lnTo>
                      <a:pt x="97" y="23"/>
                    </a:lnTo>
                    <a:lnTo>
                      <a:pt x="97" y="30"/>
                    </a:lnTo>
                    <a:cubicBezTo>
                      <a:pt x="93" y="42"/>
                      <a:pt x="104" y="65"/>
                      <a:pt x="104" y="75"/>
                    </a:cubicBezTo>
                    <a:cubicBezTo>
                      <a:pt x="109" y="79"/>
                      <a:pt x="116" y="84"/>
                      <a:pt x="118" y="89"/>
                    </a:cubicBezTo>
                    <a:cubicBezTo>
                      <a:pt x="123" y="96"/>
                      <a:pt x="118" y="93"/>
                      <a:pt x="118" y="109"/>
                    </a:cubicBezTo>
                    <a:cubicBezTo>
                      <a:pt x="121" y="124"/>
                      <a:pt x="114" y="119"/>
                      <a:pt x="107" y="124"/>
                    </a:cubicBezTo>
                    <a:cubicBezTo>
                      <a:pt x="102" y="128"/>
                      <a:pt x="107" y="140"/>
                      <a:pt x="104" y="142"/>
                    </a:cubicBezTo>
                    <a:cubicBezTo>
                      <a:pt x="104" y="147"/>
                      <a:pt x="86" y="121"/>
                      <a:pt x="86" y="117"/>
                    </a:cubicBezTo>
                    <a:cubicBezTo>
                      <a:pt x="84" y="114"/>
                      <a:pt x="93" y="98"/>
                      <a:pt x="90" y="89"/>
                    </a:cubicBezTo>
                    <a:cubicBezTo>
                      <a:pt x="88" y="79"/>
                      <a:pt x="77" y="86"/>
                      <a:pt x="74" y="86"/>
                    </a:cubicBezTo>
                    <a:cubicBezTo>
                      <a:pt x="70" y="86"/>
                      <a:pt x="60" y="77"/>
                      <a:pt x="58" y="77"/>
                    </a:cubicBezTo>
                    <a:lnTo>
                      <a:pt x="0" y="98"/>
                    </a:lnTo>
                    <a:lnTo>
                      <a:pt x="5" y="114"/>
                    </a:lnTo>
                    <a:lnTo>
                      <a:pt x="2" y="114"/>
                    </a:lnTo>
                    <a:lnTo>
                      <a:pt x="7" y="121"/>
                    </a:lnTo>
                    <a:cubicBezTo>
                      <a:pt x="7" y="121"/>
                      <a:pt x="25" y="121"/>
                      <a:pt x="32" y="128"/>
                    </a:cubicBezTo>
                    <a:cubicBezTo>
                      <a:pt x="42" y="133"/>
                      <a:pt x="56" y="133"/>
                      <a:pt x="58" y="135"/>
                    </a:cubicBezTo>
                    <a:cubicBezTo>
                      <a:pt x="60" y="138"/>
                      <a:pt x="58" y="159"/>
                      <a:pt x="58" y="168"/>
                    </a:cubicBezTo>
                    <a:cubicBezTo>
                      <a:pt x="60" y="180"/>
                      <a:pt x="46" y="182"/>
                      <a:pt x="53" y="189"/>
                    </a:cubicBezTo>
                    <a:cubicBezTo>
                      <a:pt x="58" y="194"/>
                      <a:pt x="56" y="203"/>
                      <a:pt x="60" y="203"/>
                    </a:cubicBezTo>
                    <a:cubicBezTo>
                      <a:pt x="63" y="205"/>
                      <a:pt x="53" y="217"/>
                      <a:pt x="49" y="219"/>
                    </a:cubicBezTo>
                    <a:cubicBezTo>
                      <a:pt x="44" y="224"/>
                      <a:pt x="49" y="233"/>
                      <a:pt x="42" y="240"/>
                    </a:cubicBezTo>
                    <a:cubicBezTo>
                      <a:pt x="39" y="245"/>
                      <a:pt x="28" y="254"/>
                      <a:pt x="21" y="261"/>
                    </a:cubicBezTo>
                    <a:cubicBezTo>
                      <a:pt x="21" y="264"/>
                      <a:pt x="21" y="264"/>
                      <a:pt x="23" y="264"/>
                    </a:cubicBezTo>
                    <a:cubicBezTo>
                      <a:pt x="23" y="266"/>
                      <a:pt x="30" y="299"/>
                      <a:pt x="35" y="303"/>
                    </a:cubicBezTo>
                    <a:cubicBezTo>
                      <a:pt x="42" y="306"/>
                      <a:pt x="37" y="338"/>
                      <a:pt x="37" y="341"/>
                    </a:cubicBezTo>
                    <a:cubicBezTo>
                      <a:pt x="37" y="345"/>
                      <a:pt x="39" y="366"/>
                      <a:pt x="39" y="366"/>
                    </a:cubicBezTo>
                    <a:cubicBezTo>
                      <a:pt x="39" y="366"/>
                      <a:pt x="49" y="364"/>
                      <a:pt x="56" y="364"/>
                    </a:cubicBezTo>
                    <a:lnTo>
                      <a:pt x="56" y="355"/>
                    </a:lnTo>
                    <a:cubicBezTo>
                      <a:pt x="58" y="343"/>
                      <a:pt x="51" y="352"/>
                      <a:pt x="49" y="345"/>
                    </a:cubicBezTo>
                    <a:cubicBezTo>
                      <a:pt x="46" y="341"/>
                      <a:pt x="63" y="329"/>
                      <a:pt x="81" y="322"/>
                    </a:cubicBezTo>
                    <a:cubicBezTo>
                      <a:pt x="100" y="315"/>
                      <a:pt x="107" y="310"/>
                      <a:pt x="107" y="306"/>
                    </a:cubicBezTo>
                    <a:cubicBezTo>
                      <a:pt x="109" y="299"/>
                      <a:pt x="107" y="280"/>
                      <a:pt x="109" y="273"/>
                    </a:cubicBezTo>
                    <a:cubicBezTo>
                      <a:pt x="111" y="266"/>
                      <a:pt x="109" y="264"/>
                      <a:pt x="107" y="247"/>
                    </a:cubicBezTo>
                    <a:cubicBezTo>
                      <a:pt x="104" y="231"/>
                      <a:pt x="97" y="229"/>
                      <a:pt x="95" y="219"/>
                    </a:cubicBezTo>
                    <a:cubicBezTo>
                      <a:pt x="93" y="212"/>
                      <a:pt x="93" y="205"/>
                      <a:pt x="100" y="203"/>
                    </a:cubicBezTo>
                    <a:cubicBezTo>
                      <a:pt x="104" y="203"/>
                      <a:pt x="104" y="201"/>
                      <a:pt x="109" y="194"/>
                    </a:cubicBezTo>
                    <a:cubicBezTo>
                      <a:pt x="114" y="184"/>
                      <a:pt x="118" y="187"/>
                      <a:pt x="128" y="182"/>
                    </a:cubicBezTo>
                    <a:cubicBezTo>
                      <a:pt x="135" y="175"/>
                      <a:pt x="135" y="168"/>
                      <a:pt x="149" y="156"/>
                    </a:cubicBezTo>
                    <a:cubicBezTo>
                      <a:pt x="163" y="147"/>
                      <a:pt x="176" y="147"/>
                      <a:pt x="191" y="138"/>
                    </a:cubicBezTo>
                    <a:cubicBezTo>
                      <a:pt x="205" y="131"/>
                      <a:pt x="225" y="100"/>
                      <a:pt x="223" y="9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2" name="Freeform 542">
                <a:extLst>
                  <a:ext uri="{FF2B5EF4-FFF2-40B4-BE49-F238E27FC236}">
                    <a16:creationId xmlns:a16="http://schemas.microsoft.com/office/drawing/2014/main" id="{311B4254-2A81-A8D8-B3AA-F12B28D24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497"/>
                <a:ext cx="135" cy="221"/>
              </a:xfrm>
              <a:custGeom>
                <a:avLst/>
                <a:gdLst>
                  <a:gd name="T0" fmla="*/ 223 w 225"/>
                  <a:gd name="T1" fmla="*/ 93 h 366"/>
                  <a:gd name="T2" fmla="*/ 223 w 225"/>
                  <a:gd name="T3" fmla="*/ 93 h 366"/>
                  <a:gd name="T4" fmla="*/ 218 w 225"/>
                  <a:gd name="T5" fmla="*/ 54 h 366"/>
                  <a:gd name="T6" fmla="*/ 216 w 225"/>
                  <a:gd name="T7" fmla="*/ 2 h 366"/>
                  <a:gd name="T8" fmla="*/ 216 w 225"/>
                  <a:gd name="T9" fmla="*/ 0 h 366"/>
                  <a:gd name="T10" fmla="*/ 195 w 225"/>
                  <a:gd name="T11" fmla="*/ 14 h 366"/>
                  <a:gd name="T12" fmla="*/ 179 w 225"/>
                  <a:gd name="T13" fmla="*/ 16 h 366"/>
                  <a:gd name="T14" fmla="*/ 167 w 225"/>
                  <a:gd name="T15" fmla="*/ 16 h 366"/>
                  <a:gd name="T16" fmla="*/ 160 w 225"/>
                  <a:gd name="T17" fmla="*/ 23 h 366"/>
                  <a:gd name="T18" fmla="*/ 146 w 225"/>
                  <a:gd name="T19" fmla="*/ 26 h 366"/>
                  <a:gd name="T20" fmla="*/ 130 w 225"/>
                  <a:gd name="T21" fmla="*/ 28 h 366"/>
                  <a:gd name="T22" fmla="*/ 123 w 225"/>
                  <a:gd name="T23" fmla="*/ 21 h 366"/>
                  <a:gd name="T24" fmla="*/ 109 w 225"/>
                  <a:gd name="T25" fmla="*/ 23 h 366"/>
                  <a:gd name="T26" fmla="*/ 97 w 225"/>
                  <a:gd name="T27" fmla="*/ 23 h 366"/>
                  <a:gd name="T28" fmla="*/ 97 w 225"/>
                  <a:gd name="T29" fmla="*/ 30 h 366"/>
                  <a:gd name="T30" fmla="*/ 104 w 225"/>
                  <a:gd name="T31" fmla="*/ 75 h 366"/>
                  <a:gd name="T32" fmla="*/ 118 w 225"/>
                  <a:gd name="T33" fmla="*/ 89 h 366"/>
                  <a:gd name="T34" fmla="*/ 118 w 225"/>
                  <a:gd name="T35" fmla="*/ 109 h 366"/>
                  <a:gd name="T36" fmla="*/ 107 w 225"/>
                  <a:gd name="T37" fmla="*/ 124 h 366"/>
                  <a:gd name="T38" fmla="*/ 104 w 225"/>
                  <a:gd name="T39" fmla="*/ 142 h 366"/>
                  <a:gd name="T40" fmla="*/ 86 w 225"/>
                  <a:gd name="T41" fmla="*/ 117 h 366"/>
                  <a:gd name="T42" fmla="*/ 90 w 225"/>
                  <a:gd name="T43" fmla="*/ 89 h 366"/>
                  <a:gd name="T44" fmla="*/ 74 w 225"/>
                  <a:gd name="T45" fmla="*/ 86 h 366"/>
                  <a:gd name="T46" fmla="*/ 58 w 225"/>
                  <a:gd name="T47" fmla="*/ 77 h 366"/>
                  <a:gd name="T48" fmla="*/ 0 w 225"/>
                  <a:gd name="T49" fmla="*/ 98 h 366"/>
                  <a:gd name="T50" fmla="*/ 5 w 225"/>
                  <a:gd name="T51" fmla="*/ 114 h 366"/>
                  <a:gd name="T52" fmla="*/ 2 w 225"/>
                  <a:gd name="T53" fmla="*/ 114 h 366"/>
                  <a:gd name="T54" fmla="*/ 7 w 225"/>
                  <a:gd name="T55" fmla="*/ 121 h 366"/>
                  <a:gd name="T56" fmla="*/ 32 w 225"/>
                  <a:gd name="T57" fmla="*/ 128 h 366"/>
                  <a:gd name="T58" fmla="*/ 58 w 225"/>
                  <a:gd name="T59" fmla="*/ 135 h 366"/>
                  <a:gd name="T60" fmla="*/ 58 w 225"/>
                  <a:gd name="T61" fmla="*/ 168 h 366"/>
                  <a:gd name="T62" fmla="*/ 53 w 225"/>
                  <a:gd name="T63" fmla="*/ 189 h 366"/>
                  <a:gd name="T64" fmla="*/ 60 w 225"/>
                  <a:gd name="T65" fmla="*/ 203 h 366"/>
                  <a:gd name="T66" fmla="*/ 49 w 225"/>
                  <a:gd name="T67" fmla="*/ 219 h 366"/>
                  <a:gd name="T68" fmla="*/ 42 w 225"/>
                  <a:gd name="T69" fmla="*/ 240 h 366"/>
                  <a:gd name="T70" fmla="*/ 21 w 225"/>
                  <a:gd name="T71" fmla="*/ 261 h 366"/>
                  <a:gd name="T72" fmla="*/ 23 w 225"/>
                  <a:gd name="T73" fmla="*/ 264 h 366"/>
                  <a:gd name="T74" fmla="*/ 35 w 225"/>
                  <a:gd name="T75" fmla="*/ 303 h 366"/>
                  <a:gd name="T76" fmla="*/ 37 w 225"/>
                  <a:gd name="T77" fmla="*/ 341 h 366"/>
                  <a:gd name="T78" fmla="*/ 39 w 225"/>
                  <a:gd name="T79" fmla="*/ 366 h 366"/>
                  <a:gd name="T80" fmla="*/ 56 w 225"/>
                  <a:gd name="T81" fmla="*/ 364 h 366"/>
                  <a:gd name="T82" fmla="*/ 56 w 225"/>
                  <a:gd name="T83" fmla="*/ 355 h 366"/>
                  <a:gd name="T84" fmla="*/ 49 w 225"/>
                  <a:gd name="T85" fmla="*/ 345 h 366"/>
                  <a:gd name="T86" fmla="*/ 81 w 225"/>
                  <a:gd name="T87" fmla="*/ 322 h 366"/>
                  <a:gd name="T88" fmla="*/ 107 w 225"/>
                  <a:gd name="T89" fmla="*/ 306 h 366"/>
                  <a:gd name="T90" fmla="*/ 109 w 225"/>
                  <a:gd name="T91" fmla="*/ 273 h 366"/>
                  <a:gd name="T92" fmla="*/ 107 w 225"/>
                  <a:gd name="T93" fmla="*/ 247 h 366"/>
                  <a:gd name="T94" fmla="*/ 95 w 225"/>
                  <a:gd name="T95" fmla="*/ 219 h 366"/>
                  <a:gd name="T96" fmla="*/ 100 w 225"/>
                  <a:gd name="T97" fmla="*/ 203 h 366"/>
                  <a:gd name="T98" fmla="*/ 109 w 225"/>
                  <a:gd name="T99" fmla="*/ 194 h 366"/>
                  <a:gd name="T100" fmla="*/ 128 w 225"/>
                  <a:gd name="T101" fmla="*/ 182 h 366"/>
                  <a:gd name="T102" fmla="*/ 149 w 225"/>
                  <a:gd name="T103" fmla="*/ 156 h 366"/>
                  <a:gd name="T104" fmla="*/ 191 w 225"/>
                  <a:gd name="T105" fmla="*/ 138 h 366"/>
                  <a:gd name="T106" fmla="*/ 223 w 225"/>
                  <a:gd name="T107" fmla="*/ 93 h 366"/>
                  <a:gd name="T108" fmla="*/ 223 w 225"/>
                  <a:gd name="T109" fmla="*/ 93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5" h="366">
                    <a:moveTo>
                      <a:pt x="223" y="93"/>
                    </a:moveTo>
                    <a:lnTo>
                      <a:pt x="223" y="93"/>
                    </a:lnTo>
                    <a:cubicBezTo>
                      <a:pt x="223" y="89"/>
                      <a:pt x="218" y="63"/>
                      <a:pt x="218" y="54"/>
                    </a:cubicBezTo>
                    <a:cubicBezTo>
                      <a:pt x="221" y="42"/>
                      <a:pt x="216" y="14"/>
                      <a:pt x="216" y="2"/>
                    </a:cubicBezTo>
                    <a:lnTo>
                      <a:pt x="216" y="0"/>
                    </a:lnTo>
                    <a:cubicBezTo>
                      <a:pt x="207" y="5"/>
                      <a:pt x="195" y="12"/>
                      <a:pt x="195" y="14"/>
                    </a:cubicBezTo>
                    <a:cubicBezTo>
                      <a:pt x="193" y="16"/>
                      <a:pt x="184" y="12"/>
                      <a:pt x="179" y="16"/>
                    </a:cubicBezTo>
                    <a:cubicBezTo>
                      <a:pt x="174" y="21"/>
                      <a:pt x="172" y="16"/>
                      <a:pt x="167" y="16"/>
                    </a:cubicBezTo>
                    <a:cubicBezTo>
                      <a:pt x="163" y="14"/>
                      <a:pt x="160" y="21"/>
                      <a:pt x="160" y="23"/>
                    </a:cubicBezTo>
                    <a:cubicBezTo>
                      <a:pt x="160" y="28"/>
                      <a:pt x="151" y="26"/>
                      <a:pt x="146" y="26"/>
                    </a:cubicBezTo>
                    <a:cubicBezTo>
                      <a:pt x="144" y="26"/>
                      <a:pt x="135" y="28"/>
                      <a:pt x="130" y="28"/>
                    </a:cubicBezTo>
                    <a:cubicBezTo>
                      <a:pt x="123" y="28"/>
                      <a:pt x="128" y="23"/>
                      <a:pt x="123" y="21"/>
                    </a:cubicBezTo>
                    <a:cubicBezTo>
                      <a:pt x="116" y="21"/>
                      <a:pt x="114" y="23"/>
                      <a:pt x="109" y="23"/>
                    </a:cubicBezTo>
                    <a:lnTo>
                      <a:pt x="97" y="23"/>
                    </a:lnTo>
                    <a:lnTo>
                      <a:pt x="97" y="30"/>
                    </a:lnTo>
                    <a:cubicBezTo>
                      <a:pt x="93" y="42"/>
                      <a:pt x="104" y="65"/>
                      <a:pt x="104" y="75"/>
                    </a:cubicBezTo>
                    <a:cubicBezTo>
                      <a:pt x="109" y="79"/>
                      <a:pt x="116" y="84"/>
                      <a:pt x="118" y="89"/>
                    </a:cubicBezTo>
                    <a:cubicBezTo>
                      <a:pt x="123" y="96"/>
                      <a:pt x="118" y="93"/>
                      <a:pt x="118" y="109"/>
                    </a:cubicBezTo>
                    <a:cubicBezTo>
                      <a:pt x="121" y="124"/>
                      <a:pt x="114" y="119"/>
                      <a:pt x="107" y="124"/>
                    </a:cubicBezTo>
                    <a:cubicBezTo>
                      <a:pt x="102" y="128"/>
                      <a:pt x="107" y="140"/>
                      <a:pt x="104" y="142"/>
                    </a:cubicBezTo>
                    <a:cubicBezTo>
                      <a:pt x="104" y="147"/>
                      <a:pt x="86" y="121"/>
                      <a:pt x="86" y="117"/>
                    </a:cubicBezTo>
                    <a:cubicBezTo>
                      <a:pt x="84" y="114"/>
                      <a:pt x="93" y="98"/>
                      <a:pt x="90" y="89"/>
                    </a:cubicBezTo>
                    <a:cubicBezTo>
                      <a:pt x="88" y="79"/>
                      <a:pt x="77" y="86"/>
                      <a:pt x="74" y="86"/>
                    </a:cubicBezTo>
                    <a:cubicBezTo>
                      <a:pt x="70" y="86"/>
                      <a:pt x="60" y="77"/>
                      <a:pt x="58" y="77"/>
                    </a:cubicBezTo>
                    <a:lnTo>
                      <a:pt x="0" y="98"/>
                    </a:lnTo>
                    <a:lnTo>
                      <a:pt x="5" y="114"/>
                    </a:lnTo>
                    <a:lnTo>
                      <a:pt x="2" y="114"/>
                    </a:lnTo>
                    <a:lnTo>
                      <a:pt x="7" y="121"/>
                    </a:lnTo>
                    <a:cubicBezTo>
                      <a:pt x="7" y="121"/>
                      <a:pt x="25" y="121"/>
                      <a:pt x="32" y="128"/>
                    </a:cubicBezTo>
                    <a:cubicBezTo>
                      <a:pt x="42" y="133"/>
                      <a:pt x="56" y="133"/>
                      <a:pt x="58" y="135"/>
                    </a:cubicBezTo>
                    <a:cubicBezTo>
                      <a:pt x="60" y="138"/>
                      <a:pt x="58" y="159"/>
                      <a:pt x="58" y="168"/>
                    </a:cubicBezTo>
                    <a:cubicBezTo>
                      <a:pt x="60" y="180"/>
                      <a:pt x="46" y="182"/>
                      <a:pt x="53" y="189"/>
                    </a:cubicBezTo>
                    <a:cubicBezTo>
                      <a:pt x="58" y="194"/>
                      <a:pt x="56" y="203"/>
                      <a:pt x="60" y="203"/>
                    </a:cubicBezTo>
                    <a:cubicBezTo>
                      <a:pt x="63" y="205"/>
                      <a:pt x="53" y="217"/>
                      <a:pt x="49" y="219"/>
                    </a:cubicBezTo>
                    <a:cubicBezTo>
                      <a:pt x="44" y="224"/>
                      <a:pt x="49" y="233"/>
                      <a:pt x="42" y="240"/>
                    </a:cubicBezTo>
                    <a:cubicBezTo>
                      <a:pt x="39" y="245"/>
                      <a:pt x="28" y="254"/>
                      <a:pt x="21" y="261"/>
                    </a:cubicBezTo>
                    <a:cubicBezTo>
                      <a:pt x="21" y="264"/>
                      <a:pt x="21" y="264"/>
                      <a:pt x="23" y="264"/>
                    </a:cubicBezTo>
                    <a:cubicBezTo>
                      <a:pt x="23" y="266"/>
                      <a:pt x="30" y="299"/>
                      <a:pt x="35" y="303"/>
                    </a:cubicBezTo>
                    <a:cubicBezTo>
                      <a:pt x="42" y="306"/>
                      <a:pt x="37" y="338"/>
                      <a:pt x="37" y="341"/>
                    </a:cubicBezTo>
                    <a:cubicBezTo>
                      <a:pt x="37" y="345"/>
                      <a:pt x="39" y="366"/>
                      <a:pt x="39" y="366"/>
                    </a:cubicBezTo>
                    <a:cubicBezTo>
                      <a:pt x="39" y="366"/>
                      <a:pt x="49" y="364"/>
                      <a:pt x="56" y="364"/>
                    </a:cubicBezTo>
                    <a:lnTo>
                      <a:pt x="56" y="355"/>
                    </a:lnTo>
                    <a:cubicBezTo>
                      <a:pt x="58" y="343"/>
                      <a:pt x="51" y="352"/>
                      <a:pt x="49" y="345"/>
                    </a:cubicBezTo>
                    <a:cubicBezTo>
                      <a:pt x="46" y="341"/>
                      <a:pt x="63" y="329"/>
                      <a:pt x="81" y="322"/>
                    </a:cubicBezTo>
                    <a:cubicBezTo>
                      <a:pt x="100" y="315"/>
                      <a:pt x="107" y="310"/>
                      <a:pt x="107" y="306"/>
                    </a:cubicBezTo>
                    <a:cubicBezTo>
                      <a:pt x="109" y="299"/>
                      <a:pt x="107" y="280"/>
                      <a:pt x="109" y="273"/>
                    </a:cubicBezTo>
                    <a:cubicBezTo>
                      <a:pt x="111" y="266"/>
                      <a:pt x="109" y="264"/>
                      <a:pt x="107" y="247"/>
                    </a:cubicBezTo>
                    <a:cubicBezTo>
                      <a:pt x="104" y="231"/>
                      <a:pt x="97" y="229"/>
                      <a:pt x="95" y="219"/>
                    </a:cubicBezTo>
                    <a:cubicBezTo>
                      <a:pt x="93" y="212"/>
                      <a:pt x="93" y="205"/>
                      <a:pt x="100" y="203"/>
                    </a:cubicBezTo>
                    <a:cubicBezTo>
                      <a:pt x="104" y="203"/>
                      <a:pt x="104" y="201"/>
                      <a:pt x="109" y="194"/>
                    </a:cubicBezTo>
                    <a:cubicBezTo>
                      <a:pt x="114" y="184"/>
                      <a:pt x="118" y="187"/>
                      <a:pt x="128" y="182"/>
                    </a:cubicBezTo>
                    <a:cubicBezTo>
                      <a:pt x="135" y="175"/>
                      <a:pt x="135" y="168"/>
                      <a:pt x="149" y="156"/>
                    </a:cubicBezTo>
                    <a:cubicBezTo>
                      <a:pt x="163" y="147"/>
                      <a:pt x="176" y="147"/>
                      <a:pt x="191" y="138"/>
                    </a:cubicBezTo>
                    <a:cubicBezTo>
                      <a:pt x="205" y="131"/>
                      <a:pt x="225" y="100"/>
                      <a:pt x="223" y="93"/>
                    </a:cubicBezTo>
                    <a:lnTo>
                      <a:pt x="223" y="9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3" name="Freeform 543">
                <a:extLst>
                  <a:ext uri="{FF2B5EF4-FFF2-40B4-BE49-F238E27FC236}">
                    <a16:creationId xmlns:a16="http://schemas.microsoft.com/office/drawing/2014/main" id="{78FFD535-25BE-9D70-E042-D15DAE9D9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72"/>
                <a:ext cx="138" cy="142"/>
              </a:xfrm>
              <a:custGeom>
                <a:avLst/>
                <a:gdLst>
                  <a:gd name="T0" fmla="*/ 216 w 230"/>
                  <a:gd name="T1" fmla="*/ 189 h 236"/>
                  <a:gd name="T2" fmla="*/ 216 w 230"/>
                  <a:gd name="T3" fmla="*/ 189 h 236"/>
                  <a:gd name="T4" fmla="*/ 209 w 230"/>
                  <a:gd name="T5" fmla="*/ 168 h 236"/>
                  <a:gd name="T6" fmla="*/ 207 w 230"/>
                  <a:gd name="T7" fmla="*/ 150 h 236"/>
                  <a:gd name="T8" fmla="*/ 209 w 230"/>
                  <a:gd name="T9" fmla="*/ 133 h 236"/>
                  <a:gd name="T10" fmla="*/ 198 w 230"/>
                  <a:gd name="T11" fmla="*/ 117 h 236"/>
                  <a:gd name="T12" fmla="*/ 207 w 230"/>
                  <a:gd name="T13" fmla="*/ 84 h 236"/>
                  <a:gd name="T14" fmla="*/ 172 w 230"/>
                  <a:gd name="T15" fmla="*/ 59 h 236"/>
                  <a:gd name="T16" fmla="*/ 172 w 230"/>
                  <a:gd name="T17" fmla="*/ 45 h 236"/>
                  <a:gd name="T18" fmla="*/ 93 w 230"/>
                  <a:gd name="T19" fmla="*/ 3 h 236"/>
                  <a:gd name="T20" fmla="*/ 84 w 230"/>
                  <a:gd name="T21" fmla="*/ 24 h 236"/>
                  <a:gd name="T22" fmla="*/ 84 w 230"/>
                  <a:gd name="T23" fmla="*/ 35 h 236"/>
                  <a:gd name="T24" fmla="*/ 49 w 230"/>
                  <a:gd name="T25" fmla="*/ 33 h 236"/>
                  <a:gd name="T26" fmla="*/ 49 w 230"/>
                  <a:gd name="T27" fmla="*/ 0 h 236"/>
                  <a:gd name="T28" fmla="*/ 32 w 230"/>
                  <a:gd name="T29" fmla="*/ 3 h 236"/>
                  <a:gd name="T30" fmla="*/ 21 w 230"/>
                  <a:gd name="T31" fmla="*/ 5 h 236"/>
                  <a:gd name="T32" fmla="*/ 25 w 230"/>
                  <a:gd name="T33" fmla="*/ 14 h 236"/>
                  <a:gd name="T34" fmla="*/ 28 w 230"/>
                  <a:gd name="T35" fmla="*/ 28 h 236"/>
                  <a:gd name="T36" fmla="*/ 21 w 230"/>
                  <a:gd name="T37" fmla="*/ 33 h 236"/>
                  <a:gd name="T38" fmla="*/ 21 w 230"/>
                  <a:gd name="T39" fmla="*/ 45 h 236"/>
                  <a:gd name="T40" fmla="*/ 25 w 230"/>
                  <a:gd name="T41" fmla="*/ 47 h 236"/>
                  <a:gd name="T42" fmla="*/ 9 w 230"/>
                  <a:gd name="T43" fmla="*/ 73 h 236"/>
                  <a:gd name="T44" fmla="*/ 0 w 230"/>
                  <a:gd name="T45" fmla="*/ 77 h 236"/>
                  <a:gd name="T46" fmla="*/ 14 w 230"/>
                  <a:gd name="T47" fmla="*/ 119 h 236"/>
                  <a:gd name="T48" fmla="*/ 23 w 230"/>
                  <a:gd name="T49" fmla="*/ 147 h 236"/>
                  <a:gd name="T50" fmla="*/ 30 w 230"/>
                  <a:gd name="T51" fmla="*/ 164 h 236"/>
                  <a:gd name="T52" fmla="*/ 19 w 230"/>
                  <a:gd name="T53" fmla="*/ 154 h 236"/>
                  <a:gd name="T54" fmla="*/ 16 w 230"/>
                  <a:gd name="T55" fmla="*/ 157 h 236"/>
                  <a:gd name="T56" fmla="*/ 16 w 230"/>
                  <a:gd name="T57" fmla="*/ 159 h 236"/>
                  <a:gd name="T58" fmla="*/ 30 w 230"/>
                  <a:gd name="T59" fmla="*/ 168 h 236"/>
                  <a:gd name="T60" fmla="*/ 51 w 230"/>
                  <a:gd name="T61" fmla="*/ 175 h 236"/>
                  <a:gd name="T62" fmla="*/ 77 w 230"/>
                  <a:gd name="T63" fmla="*/ 187 h 236"/>
                  <a:gd name="T64" fmla="*/ 79 w 230"/>
                  <a:gd name="T65" fmla="*/ 189 h 236"/>
                  <a:gd name="T66" fmla="*/ 93 w 230"/>
                  <a:gd name="T67" fmla="*/ 189 h 236"/>
                  <a:gd name="T68" fmla="*/ 95 w 230"/>
                  <a:gd name="T69" fmla="*/ 187 h 236"/>
                  <a:gd name="T70" fmla="*/ 111 w 230"/>
                  <a:gd name="T71" fmla="*/ 231 h 236"/>
                  <a:gd name="T72" fmla="*/ 123 w 230"/>
                  <a:gd name="T73" fmla="*/ 231 h 236"/>
                  <a:gd name="T74" fmla="*/ 137 w 230"/>
                  <a:gd name="T75" fmla="*/ 229 h 236"/>
                  <a:gd name="T76" fmla="*/ 144 w 230"/>
                  <a:gd name="T77" fmla="*/ 236 h 236"/>
                  <a:gd name="T78" fmla="*/ 160 w 230"/>
                  <a:gd name="T79" fmla="*/ 234 h 236"/>
                  <a:gd name="T80" fmla="*/ 174 w 230"/>
                  <a:gd name="T81" fmla="*/ 231 h 236"/>
                  <a:gd name="T82" fmla="*/ 181 w 230"/>
                  <a:gd name="T83" fmla="*/ 224 h 236"/>
                  <a:gd name="T84" fmla="*/ 193 w 230"/>
                  <a:gd name="T85" fmla="*/ 224 h 236"/>
                  <a:gd name="T86" fmla="*/ 209 w 230"/>
                  <a:gd name="T87" fmla="*/ 222 h 236"/>
                  <a:gd name="T88" fmla="*/ 230 w 230"/>
                  <a:gd name="T89" fmla="*/ 208 h 236"/>
                  <a:gd name="T90" fmla="*/ 216 w 230"/>
                  <a:gd name="T91" fmla="*/ 189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0" h="236">
                    <a:moveTo>
                      <a:pt x="216" y="189"/>
                    </a:moveTo>
                    <a:lnTo>
                      <a:pt x="216" y="189"/>
                    </a:lnTo>
                    <a:cubicBezTo>
                      <a:pt x="216" y="178"/>
                      <a:pt x="207" y="178"/>
                      <a:pt x="209" y="168"/>
                    </a:cubicBezTo>
                    <a:cubicBezTo>
                      <a:pt x="209" y="159"/>
                      <a:pt x="209" y="152"/>
                      <a:pt x="207" y="150"/>
                    </a:cubicBezTo>
                    <a:cubicBezTo>
                      <a:pt x="202" y="150"/>
                      <a:pt x="205" y="143"/>
                      <a:pt x="209" y="133"/>
                    </a:cubicBezTo>
                    <a:cubicBezTo>
                      <a:pt x="214" y="126"/>
                      <a:pt x="200" y="126"/>
                      <a:pt x="198" y="117"/>
                    </a:cubicBezTo>
                    <a:cubicBezTo>
                      <a:pt x="198" y="112"/>
                      <a:pt x="202" y="98"/>
                      <a:pt x="207" y="84"/>
                    </a:cubicBezTo>
                    <a:cubicBezTo>
                      <a:pt x="190" y="73"/>
                      <a:pt x="172" y="59"/>
                      <a:pt x="172" y="59"/>
                    </a:cubicBezTo>
                    <a:lnTo>
                      <a:pt x="172" y="45"/>
                    </a:lnTo>
                    <a:lnTo>
                      <a:pt x="93" y="3"/>
                    </a:lnTo>
                    <a:cubicBezTo>
                      <a:pt x="93" y="12"/>
                      <a:pt x="88" y="19"/>
                      <a:pt x="84" y="24"/>
                    </a:cubicBezTo>
                    <a:cubicBezTo>
                      <a:pt x="77" y="26"/>
                      <a:pt x="91" y="35"/>
                      <a:pt x="84" y="35"/>
                    </a:cubicBezTo>
                    <a:cubicBezTo>
                      <a:pt x="77" y="38"/>
                      <a:pt x="60" y="28"/>
                      <a:pt x="49" y="33"/>
                    </a:cubicBezTo>
                    <a:cubicBezTo>
                      <a:pt x="42" y="38"/>
                      <a:pt x="44" y="19"/>
                      <a:pt x="49" y="0"/>
                    </a:cubicBezTo>
                    <a:lnTo>
                      <a:pt x="32" y="3"/>
                    </a:lnTo>
                    <a:cubicBezTo>
                      <a:pt x="32" y="3"/>
                      <a:pt x="28" y="5"/>
                      <a:pt x="21" y="5"/>
                    </a:cubicBezTo>
                    <a:lnTo>
                      <a:pt x="25" y="14"/>
                    </a:lnTo>
                    <a:cubicBezTo>
                      <a:pt x="25" y="14"/>
                      <a:pt x="30" y="24"/>
                      <a:pt x="28" y="28"/>
                    </a:cubicBezTo>
                    <a:cubicBezTo>
                      <a:pt x="28" y="31"/>
                      <a:pt x="23" y="33"/>
                      <a:pt x="21" y="33"/>
                    </a:cubicBezTo>
                    <a:lnTo>
                      <a:pt x="21" y="45"/>
                    </a:lnTo>
                    <a:lnTo>
                      <a:pt x="25" y="47"/>
                    </a:lnTo>
                    <a:cubicBezTo>
                      <a:pt x="25" y="47"/>
                      <a:pt x="14" y="70"/>
                      <a:pt x="9" y="73"/>
                    </a:cubicBezTo>
                    <a:cubicBezTo>
                      <a:pt x="7" y="73"/>
                      <a:pt x="5" y="75"/>
                      <a:pt x="0" y="77"/>
                    </a:cubicBezTo>
                    <a:cubicBezTo>
                      <a:pt x="2" y="94"/>
                      <a:pt x="7" y="112"/>
                      <a:pt x="14" y="119"/>
                    </a:cubicBezTo>
                    <a:cubicBezTo>
                      <a:pt x="23" y="129"/>
                      <a:pt x="21" y="140"/>
                      <a:pt x="23" y="147"/>
                    </a:cubicBezTo>
                    <a:cubicBezTo>
                      <a:pt x="25" y="152"/>
                      <a:pt x="37" y="161"/>
                      <a:pt x="30" y="164"/>
                    </a:cubicBezTo>
                    <a:cubicBezTo>
                      <a:pt x="25" y="166"/>
                      <a:pt x="21" y="161"/>
                      <a:pt x="19" y="154"/>
                    </a:cubicBezTo>
                    <a:lnTo>
                      <a:pt x="16" y="157"/>
                    </a:lnTo>
                    <a:lnTo>
                      <a:pt x="16" y="159"/>
                    </a:lnTo>
                    <a:cubicBezTo>
                      <a:pt x="21" y="164"/>
                      <a:pt x="28" y="168"/>
                      <a:pt x="30" y="168"/>
                    </a:cubicBezTo>
                    <a:cubicBezTo>
                      <a:pt x="37" y="168"/>
                      <a:pt x="44" y="173"/>
                      <a:pt x="51" y="175"/>
                    </a:cubicBezTo>
                    <a:cubicBezTo>
                      <a:pt x="56" y="175"/>
                      <a:pt x="74" y="185"/>
                      <a:pt x="77" y="187"/>
                    </a:cubicBezTo>
                    <a:cubicBezTo>
                      <a:pt x="79" y="187"/>
                      <a:pt x="79" y="189"/>
                      <a:pt x="79" y="189"/>
                    </a:cubicBezTo>
                    <a:lnTo>
                      <a:pt x="93" y="189"/>
                    </a:lnTo>
                    <a:lnTo>
                      <a:pt x="95" y="187"/>
                    </a:lnTo>
                    <a:cubicBezTo>
                      <a:pt x="104" y="187"/>
                      <a:pt x="111" y="215"/>
                      <a:pt x="111" y="231"/>
                    </a:cubicBezTo>
                    <a:lnTo>
                      <a:pt x="123" y="231"/>
                    </a:lnTo>
                    <a:cubicBezTo>
                      <a:pt x="128" y="231"/>
                      <a:pt x="130" y="229"/>
                      <a:pt x="137" y="229"/>
                    </a:cubicBezTo>
                    <a:cubicBezTo>
                      <a:pt x="142" y="231"/>
                      <a:pt x="137" y="236"/>
                      <a:pt x="144" y="236"/>
                    </a:cubicBezTo>
                    <a:cubicBezTo>
                      <a:pt x="149" y="236"/>
                      <a:pt x="158" y="234"/>
                      <a:pt x="160" y="234"/>
                    </a:cubicBezTo>
                    <a:cubicBezTo>
                      <a:pt x="165" y="234"/>
                      <a:pt x="174" y="236"/>
                      <a:pt x="174" y="231"/>
                    </a:cubicBezTo>
                    <a:cubicBezTo>
                      <a:pt x="174" y="229"/>
                      <a:pt x="177" y="222"/>
                      <a:pt x="181" y="224"/>
                    </a:cubicBezTo>
                    <a:cubicBezTo>
                      <a:pt x="186" y="224"/>
                      <a:pt x="188" y="229"/>
                      <a:pt x="193" y="224"/>
                    </a:cubicBezTo>
                    <a:cubicBezTo>
                      <a:pt x="198" y="220"/>
                      <a:pt x="207" y="224"/>
                      <a:pt x="209" y="222"/>
                    </a:cubicBezTo>
                    <a:cubicBezTo>
                      <a:pt x="209" y="220"/>
                      <a:pt x="221" y="213"/>
                      <a:pt x="230" y="208"/>
                    </a:cubicBezTo>
                    <a:cubicBezTo>
                      <a:pt x="230" y="196"/>
                      <a:pt x="216" y="203"/>
                      <a:pt x="216" y="1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4" name="Freeform 544">
                <a:extLst>
                  <a:ext uri="{FF2B5EF4-FFF2-40B4-BE49-F238E27FC236}">
                    <a16:creationId xmlns:a16="http://schemas.microsoft.com/office/drawing/2014/main" id="{8A1E4CB6-BEF8-F671-3D93-284D0CE6C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72"/>
                <a:ext cx="138" cy="142"/>
              </a:xfrm>
              <a:custGeom>
                <a:avLst/>
                <a:gdLst>
                  <a:gd name="T0" fmla="*/ 216 w 230"/>
                  <a:gd name="T1" fmla="*/ 189 h 236"/>
                  <a:gd name="T2" fmla="*/ 216 w 230"/>
                  <a:gd name="T3" fmla="*/ 189 h 236"/>
                  <a:gd name="T4" fmla="*/ 209 w 230"/>
                  <a:gd name="T5" fmla="*/ 168 h 236"/>
                  <a:gd name="T6" fmla="*/ 207 w 230"/>
                  <a:gd name="T7" fmla="*/ 150 h 236"/>
                  <a:gd name="T8" fmla="*/ 209 w 230"/>
                  <a:gd name="T9" fmla="*/ 133 h 236"/>
                  <a:gd name="T10" fmla="*/ 198 w 230"/>
                  <a:gd name="T11" fmla="*/ 117 h 236"/>
                  <a:gd name="T12" fmla="*/ 207 w 230"/>
                  <a:gd name="T13" fmla="*/ 84 h 236"/>
                  <a:gd name="T14" fmla="*/ 172 w 230"/>
                  <a:gd name="T15" fmla="*/ 59 h 236"/>
                  <a:gd name="T16" fmla="*/ 172 w 230"/>
                  <a:gd name="T17" fmla="*/ 45 h 236"/>
                  <a:gd name="T18" fmla="*/ 93 w 230"/>
                  <a:gd name="T19" fmla="*/ 3 h 236"/>
                  <a:gd name="T20" fmla="*/ 84 w 230"/>
                  <a:gd name="T21" fmla="*/ 24 h 236"/>
                  <a:gd name="T22" fmla="*/ 84 w 230"/>
                  <a:gd name="T23" fmla="*/ 35 h 236"/>
                  <a:gd name="T24" fmla="*/ 49 w 230"/>
                  <a:gd name="T25" fmla="*/ 33 h 236"/>
                  <a:gd name="T26" fmla="*/ 49 w 230"/>
                  <a:gd name="T27" fmla="*/ 0 h 236"/>
                  <a:gd name="T28" fmla="*/ 32 w 230"/>
                  <a:gd name="T29" fmla="*/ 3 h 236"/>
                  <a:gd name="T30" fmla="*/ 21 w 230"/>
                  <a:gd name="T31" fmla="*/ 5 h 236"/>
                  <a:gd name="T32" fmla="*/ 25 w 230"/>
                  <a:gd name="T33" fmla="*/ 14 h 236"/>
                  <a:gd name="T34" fmla="*/ 28 w 230"/>
                  <a:gd name="T35" fmla="*/ 28 h 236"/>
                  <a:gd name="T36" fmla="*/ 21 w 230"/>
                  <a:gd name="T37" fmla="*/ 33 h 236"/>
                  <a:gd name="T38" fmla="*/ 21 w 230"/>
                  <a:gd name="T39" fmla="*/ 45 h 236"/>
                  <a:gd name="T40" fmla="*/ 25 w 230"/>
                  <a:gd name="T41" fmla="*/ 47 h 236"/>
                  <a:gd name="T42" fmla="*/ 9 w 230"/>
                  <a:gd name="T43" fmla="*/ 73 h 236"/>
                  <a:gd name="T44" fmla="*/ 0 w 230"/>
                  <a:gd name="T45" fmla="*/ 77 h 236"/>
                  <a:gd name="T46" fmla="*/ 14 w 230"/>
                  <a:gd name="T47" fmla="*/ 119 h 236"/>
                  <a:gd name="T48" fmla="*/ 23 w 230"/>
                  <a:gd name="T49" fmla="*/ 147 h 236"/>
                  <a:gd name="T50" fmla="*/ 30 w 230"/>
                  <a:gd name="T51" fmla="*/ 164 h 236"/>
                  <a:gd name="T52" fmla="*/ 19 w 230"/>
                  <a:gd name="T53" fmla="*/ 154 h 236"/>
                  <a:gd name="T54" fmla="*/ 16 w 230"/>
                  <a:gd name="T55" fmla="*/ 157 h 236"/>
                  <a:gd name="T56" fmla="*/ 16 w 230"/>
                  <a:gd name="T57" fmla="*/ 159 h 236"/>
                  <a:gd name="T58" fmla="*/ 30 w 230"/>
                  <a:gd name="T59" fmla="*/ 168 h 236"/>
                  <a:gd name="T60" fmla="*/ 51 w 230"/>
                  <a:gd name="T61" fmla="*/ 175 h 236"/>
                  <a:gd name="T62" fmla="*/ 77 w 230"/>
                  <a:gd name="T63" fmla="*/ 187 h 236"/>
                  <a:gd name="T64" fmla="*/ 79 w 230"/>
                  <a:gd name="T65" fmla="*/ 189 h 236"/>
                  <a:gd name="T66" fmla="*/ 93 w 230"/>
                  <a:gd name="T67" fmla="*/ 189 h 236"/>
                  <a:gd name="T68" fmla="*/ 95 w 230"/>
                  <a:gd name="T69" fmla="*/ 187 h 236"/>
                  <a:gd name="T70" fmla="*/ 111 w 230"/>
                  <a:gd name="T71" fmla="*/ 231 h 236"/>
                  <a:gd name="T72" fmla="*/ 123 w 230"/>
                  <a:gd name="T73" fmla="*/ 231 h 236"/>
                  <a:gd name="T74" fmla="*/ 137 w 230"/>
                  <a:gd name="T75" fmla="*/ 229 h 236"/>
                  <a:gd name="T76" fmla="*/ 144 w 230"/>
                  <a:gd name="T77" fmla="*/ 236 h 236"/>
                  <a:gd name="T78" fmla="*/ 160 w 230"/>
                  <a:gd name="T79" fmla="*/ 234 h 236"/>
                  <a:gd name="T80" fmla="*/ 174 w 230"/>
                  <a:gd name="T81" fmla="*/ 231 h 236"/>
                  <a:gd name="T82" fmla="*/ 181 w 230"/>
                  <a:gd name="T83" fmla="*/ 224 h 236"/>
                  <a:gd name="T84" fmla="*/ 193 w 230"/>
                  <a:gd name="T85" fmla="*/ 224 h 236"/>
                  <a:gd name="T86" fmla="*/ 209 w 230"/>
                  <a:gd name="T87" fmla="*/ 222 h 236"/>
                  <a:gd name="T88" fmla="*/ 230 w 230"/>
                  <a:gd name="T89" fmla="*/ 208 h 236"/>
                  <a:gd name="T90" fmla="*/ 216 w 230"/>
                  <a:gd name="T91" fmla="*/ 189 h 236"/>
                  <a:gd name="T92" fmla="*/ 216 w 230"/>
                  <a:gd name="T93" fmla="*/ 189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0" h="236">
                    <a:moveTo>
                      <a:pt x="216" y="189"/>
                    </a:moveTo>
                    <a:lnTo>
                      <a:pt x="216" y="189"/>
                    </a:lnTo>
                    <a:cubicBezTo>
                      <a:pt x="216" y="178"/>
                      <a:pt x="207" y="178"/>
                      <a:pt x="209" y="168"/>
                    </a:cubicBezTo>
                    <a:cubicBezTo>
                      <a:pt x="209" y="159"/>
                      <a:pt x="209" y="152"/>
                      <a:pt x="207" y="150"/>
                    </a:cubicBezTo>
                    <a:cubicBezTo>
                      <a:pt x="202" y="150"/>
                      <a:pt x="205" y="143"/>
                      <a:pt x="209" y="133"/>
                    </a:cubicBezTo>
                    <a:cubicBezTo>
                      <a:pt x="214" y="126"/>
                      <a:pt x="200" y="126"/>
                      <a:pt x="198" y="117"/>
                    </a:cubicBezTo>
                    <a:cubicBezTo>
                      <a:pt x="198" y="112"/>
                      <a:pt x="202" y="98"/>
                      <a:pt x="207" y="84"/>
                    </a:cubicBezTo>
                    <a:cubicBezTo>
                      <a:pt x="190" y="73"/>
                      <a:pt x="172" y="59"/>
                      <a:pt x="172" y="59"/>
                    </a:cubicBezTo>
                    <a:lnTo>
                      <a:pt x="172" y="45"/>
                    </a:lnTo>
                    <a:lnTo>
                      <a:pt x="93" y="3"/>
                    </a:lnTo>
                    <a:cubicBezTo>
                      <a:pt x="93" y="12"/>
                      <a:pt x="88" y="19"/>
                      <a:pt x="84" y="24"/>
                    </a:cubicBezTo>
                    <a:cubicBezTo>
                      <a:pt x="77" y="26"/>
                      <a:pt x="91" y="35"/>
                      <a:pt x="84" y="35"/>
                    </a:cubicBezTo>
                    <a:cubicBezTo>
                      <a:pt x="77" y="38"/>
                      <a:pt x="60" y="28"/>
                      <a:pt x="49" y="33"/>
                    </a:cubicBezTo>
                    <a:cubicBezTo>
                      <a:pt x="42" y="38"/>
                      <a:pt x="44" y="19"/>
                      <a:pt x="49" y="0"/>
                    </a:cubicBezTo>
                    <a:lnTo>
                      <a:pt x="32" y="3"/>
                    </a:lnTo>
                    <a:cubicBezTo>
                      <a:pt x="32" y="3"/>
                      <a:pt x="28" y="5"/>
                      <a:pt x="21" y="5"/>
                    </a:cubicBezTo>
                    <a:lnTo>
                      <a:pt x="25" y="14"/>
                    </a:lnTo>
                    <a:cubicBezTo>
                      <a:pt x="25" y="14"/>
                      <a:pt x="30" y="24"/>
                      <a:pt x="28" y="28"/>
                    </a:cubicBezTo>
                    <a:cubicBezTo>
                      <a:pt x="28" y="31"/>
                      <a:pt x="23" y="33"/>
                      <a:pt x="21" y="33"/>
                    </a:cubicBezTo>
                    <a:lnTo>
                      <a:pt x="21" y="45"/>
                    </a:lnTo>
                    <a:lnTo>
                      <a:pt x="25" y="47"/>
                    </a:lnTo>
                    <a:cubicBezTo>
                      <a:pt x="25" y="47"/>
                      <a:pt x="14" y="70"/>
                      <a:pt x="9" y="73"/>
                    </a:cubicBezTo>
                    <a:cubicBezTo>
                      <a:pt x="7" y="73"/>
                      <a:pt x="5" y="75"/>
                      <a:pt x="0" y="77"/>
                    </a:cubicBezTo>
                    <a:cubicBezTo>
                      <a:pt x="2" y="94"/>
                      <a:pt x="7" y="112"/>
                      <a:pt x="14" y="119"/>
                    </a:cubicBezTo>
                    <a:cubicBezTo>
                      <a:pt x="23" y="129"/>
                      <a:pt x="21" y="140"/>
                      <a:pt x="23" y="147"/>
                    </a:cubicBezTo>
                    <a:cubicBezTo>
                      <a:pt x="25" y="152"/>
                      <a:pt x="37" y="161"/>
                      <a:pt x="30" y="164"/>
                    </a:cubicBezTo>
                    <a:cubicBezTo>
                      <a:pt x="25" y="166"/>
                      <a:pt x="21" y="161"/>
                      <a:pt x="19" y="154"/>
                    </a:cubicBezTo>
                    <a:lnTo>
                      <a:pt x="16" y="157"/>
                    </a:lnTo>
                    <a:lnTo>
                      <a:pt x="16" y="159"/>
                    </a:lnTo>
                    <a:cubicBezTo>
                      <a:pt x="21" y="164"/>
                      <a:pt x="28" y="168"/>
                      <a:pt x="30" y="168"/>
                    </a:cubicBezTo>
                    <a:cubicBezTo>
                      <a:pt x="37" y="168"/>
                      <a:pt x="44" y="173"/>
                      <a:pt x="51" y="175"/>
                    </a:cubicBezTo>
                    <a:cubicBezTo>
                      <a:pt x="56" y="175"/>
                      <a:pt x="74" y="185"/>
                      <a:pt x="77" y="187"/>
                    </a:cubicBezTo>
                    <a:cubicBezTo>
                      <a:pt x="79" y="187"/>
                      <a:pt x="79" y="189"/>
                      <a:pt x="79" y="189"/>
                    </a:cubicBezTo>
                    <a:lnTo>
                      <a:pt x="93" y="189"/>
                    </a:lnTo>
                    <a:lnTo>
                      <a:pt x="95" y="187"/>
                    </a:lnTo>
                    <a:cubicBezTo>
                      <a:pt x="104" y="187"/>
                      <a:pt x="111" y="215"/>
                      <a:pt x="111" y="231"/>
                    </a:cubicBezTo>
                    <a:lnTo>
                      <a:pt x="123" y="231"/>
                    </a:lnTo>
                    <a:cubicBezTo>
                      <a:pt x="128" y="231"/>
                      <a:pt x="130" y="229"/>
                      <a:pt x="137" y="229"/>
                    </a:cubicBezTo>
                    <a:cubicBezTo>
                      <a:pt x="142" y="231"/>
                      <a:pt x="137" y="236"/>
                      <a:pt x="144" y="236"/>
                    </a:cubicBezTo>
                    <a:cubicBezTo>
                      <a:pt x="149" y="236"/>
                      <a:pt x="158" y="234"/>
                      <a:pt x="160" y="234"/>
                    </a:cubicBezTo>
                    <a:cubicBezTo>
                      <a:pt x="165" y="234"/>
                      <a:pt x="174" y="236"/>
                      <a:pt x="174" y="231"/>
                    </a:cubicBezTo>
                    <a:cubicBezTo>
                      <a:pt x="174" y="229"/>
                      <a:pt x="177" y="222"/>
                      <a:pt x="181" y="224"/>
                    </a:cubicBezTo>
                    <a:cubicBezTo>
                      <a:pt x="186" y="224"/>
                      <a:pt x="188" y="229"/>
                      <a:pt x="193" y="224"/>
                    </a:cubicBezTo>
                    <a:cubicBezTo>
                      <a:pt x="198" y="220"/>
                      <a:pt x="207" y="224"/>
                      <a:pt x="209" y="222"/>
                    </a:cubicBezTo>
                    <a:cubicBezTo>
                      <a:pt x="209" y="220"/>
                      <a:pt x="221" y="213"/>
                      <a:pt x="230" y="208"/>
                    </a:cubicBezTo>
                    <a:cubicBezTo>
                      <a:pt x="230" y="196"/>
                      <a:pt x="216" y="203"/>
                      <a:pt x="216" y="189"/>
                    </a:cubicBezTo>
                    <a:lnTo>
                      <a:pt x="216" y="1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5" name="Freeform 545">
                <a:extLst>
                  <a:ext uri="{FF2B5EF4-FFF2-40B4-BE49-F238E27FC236}">
                    <a16:creationId xmlns:a16="http://schemas.microsoft.com/office/drawing/2014/main" id="{118245F9-2276-7F75-ED48-E1AF6DB53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72"/>
                <a:ext cx="138" cy="142"/>
              </a:xfrm>
              <a:custGeom>
                <a:avLst/>
                <a:gdLst>
                  <a:gd name="T0" fmla="*/ 216 w 230"/>
                  <a:gd name="T1" fmla="*/ 189 h 236"/>
                  <a:gd name="T2" fmla="*/ 216 w 230"/>
                  <a:gd name="T3" fmla="*/ 189 h 236"/>
                  <a:gd name="T4" fmla="*/ 209 w 230"/>
                  <a:gd name="T5" fmla="*/ 168 h 236"/>
                  <a:gd name="T6" fmla="*/ 207 w 230"/>
                  <a:gd name="T7" fmla="*/ 150 h 236"/>
                  <a:gd name="T8" fmla="*/ 209 w 230"/>
                  <a:gd name="T9" fmla="*/ 133 h 236"/>
                  <a:gd name="T10" fmla="*/ 198 w 230"/>
                  <a:gd name="T11" fmla="*/ 117 h 236"/>
                  <a:gd name="T12" fmla="*/ 207 w 230"/>
                  <a:gd name="T13" fmla="*/ 84 h 236"/>
                  <a:gd name="T14" fmla="*/ 172 w 230"/>
                  <a:gd name="T15" fmla="*/ 59 h 236"/>
                  <a:gd name="T16" fmla="*/ 172 w 230"/>
                  <a:gd name="T17" fmla="*/ 45 h 236"/>
                  <a:gd name="T18" fmla="*/ 93 w 230"/>
                  <a:gd name="T19" fmla="*/ 3 h 236"/>
                  <a:gd name="T20" fmla="*/ 84 w 230"/>
                  <a:gd name="T21" fmla="*/ 24 h 236"/>
                  <a:gd name="T22" fmla="*/ 84 w 230"/>
                  <a:gd name="T23" fmla="*/ 35 h 236"/>
                  <a:gd name="T24" fmla="*/ 49 w 230"/>
                  <a:gd name="T25" fmla="*/ 33 h 236"/>
                  <a:gd name="T26" fmla="*/ 49 w 230"/>
                  <a:gd name="T27" fmla="*/ 0 h 236"/>
                  <a:gd name="T28" fmla="*/ 32 w 230"/>
                  <a:gd name="T29" fmla="*/ 3 h 236"/>
                  <a:gd name="T30" fmla="*/ 21 w 230"/>
                  <a:gd name="T31" fmla="*/ 5 h 236"/>
                  <a:gd name="T32" fmla="*/ 25 w 230"/>
                  <a:gd name="T33" fmla="*/ 14 h 236"/>
                  <a:gd name="T34" fmla="*/ 28 w 230"/>
                  <a:gd name="T35" fmla="*/ 28 h 236"/>
                  <a:gd name="T36" fmla="*/ 21 w 230"/>
                  <a:gd name="T37" fmla="*/ 33 h 236"/>
                  <a:gd name="T38" fmla="*/ 21 w 230"/>
                  <a:gd name="T39" fmla="*/ 45 h 236"/>
                  <a:gd name="T40" fmla="*/ 25 w 230"/>
                  <a:gd name="T41" fmla="*/ 47 h 236"/>
                  <a:gd name="T42" fmla="*/ 9 w 230"/>
                  <a:gd name="T43" fmla="*/ 73 h 236"/>
                  <a:gd name="T44" fmla="*/ 0 w 230"/>
                  <a:gd name="T45" fmla="*/ 77 h 236"/>
                  <a:gd name="T46" fmla="*/ 14 w 230"/>
                  <a:gd name="T47" fmla="*/ 119 h 236"/>
                  <a:gd name="T48" fmla="*/ 23 w 230"/>
                  <a:gd name="T49" fmla="*/ 147 h 236"/>
                  <a:gd name="T50" fmla="*/ 30 w 230"/>
                  <a:gd name="T51" fmla="*/ 164 h 236"/>
                  <a:gd name="T52" fmla="*/ 19 w 230"/>
                  <a:gd name="T53" fmla="*/ 154 h 236"/>
                  <a:gd name="T54" fmla="*/ 16 w 230"/>
                  <a:gd name="T55" fmla="*/ 157 h 236"/>
                  <a:gd name="T56" fmla="*/ 16 w 230"/>
                  <a:gd name="T57" fmla="*/ 159 h 236"/>
                  <a:gd name="T58" fmla="*/ 30 w 230"/>
                  <a:gd name="T59" fmla="*/ 168 h 236"/>
                  <a:gd name="T60" fmla="*/ 51 w 230"/>
                  <a:gd name="T61" fmla="*/ 175 h 236"/>
                  <a:gd name="T62" fmla="*/ 77 w 230"/>
                  <a:gd name="T63" fmla="*/ 187 h 236"/>
                  <a:gd name="T64" fmla="*/ 79 w 230"/>
                  <a:gd name="T65" fmla="*/ 189 h 236"/>
                  <a:gd name="T66" fmla="*/ 93 w 230"/>
                  <a:gd name="T67" fmla="*/ 189 h 236"/>
                  <a:gd name="T68" fmla="*/ 95 w 230"/>
                  <a:gd name="T69" fmla="*/ 187 h 236"/>
                  <a:gd name="T70" fmla="*/ 111 w 230"/>
                  <a:gd name="T71" fmla="*/ 231 h 236"/>
                  <a:gd name="T72" fmla="*/ 123 w 230"/>
                  <a:gd name="T73" fmla="*/ 231 h 236"/>
                  <a:gd name="T74" fmla="*/ 137 w 230"/>
                  <a:gd name="T75" fmla="*/ 229 h 236"/>
                  <a:gd name="T76" fmla="*/ 144 w 230"/>
                  <a:gd name="T77" fmla="*/ 236 h 236"/>
                  <a:gd name="T78" fmla="*/ 160 w 230"/>
                  <a:gd name="T79" fmla="*/ 234 h 236"/>
                  <a:gd name="T80" fmla="*/ 174 w 230"/>
                  <a:gd name="T81" fmla="*/ 231 h 236"/>
                  <a:gd name="T82" fmla="*/ 181 w 230"/>
                  <a:gd name="T83" fmla="*/ 224 h 236"/>
                  <a:gd name="T84" fmla="*/ 193 w 230"/>
                  <a:gd name="T85" fmla="*/ 224 h 236"/>
                  <a:gd name="T86" fmla="*/ 209 w 230"/>
                  <a:gd name="T87" fmla="*/ 222 h 236"/>
                  <a:gd name="T88" fmla="*/ 230 w 230"/>
                  <a:gd name="T89" fmla="*/ 208 h 236"/>
                  <a:gd name="T90" fmla="*/ 216 w 230"/>
                  <a:gd name="T91" fmla="*/ 189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0" h="236">
                    <a:moveTo>
                      <a:pt x="216" y="189"/>
                    </a:moveTo>
                    <a:lnTo>
                      <a:pt x="216" y="189"/>
                    </a:lnTo>
                    <a:cubicBezTo>
                      <a:pt x="216" y="178"/>
                      <a:pt x="207" y="178"/>
                      <a:pt x="209" y="168"/>
                    </a:cubicBezTo>
                    <a:cubicBezTo>
                      <a:pt x="209" y="159"/>
                      <a:pt x="209" y="152"/>
                      <a:pt x="207" y="150"/>
                    </a:cubicBezTo>
                    <a:cubicBezTo>
                      <a:pt x="202" y="150"/>
                      <a:pt x="205" y="143"/>
                      <a:pt x="209" y="133"/>
                    </a:cubicBezTo>
                    <a:cubicBezTo>
                      <a:pt x="214" y="126"/>
                      <a:pt x="200" y="126"/>
                      <a:pt x="198" y="117"/>
                    </a:cubicBezTo>
                    <a:cubicBezTo>
                      <a:pt x="198" y="112"/>
                      <a:pt x="202" y="98"/>
                      <a:pt x="207" y="84"/>
                    </a:cubicBezTo>
                    <a:cubicBezTo>
                      <a:pt x="190" y="73"/>
                      <a:pt x="172" y="59"/>
                      <a:pt x="172" y="59"/>
                    </a:cubicBezTo>
                    <a:lnTo>
                      <a:pt x="172" y="45"/>
                    </a:lnTo>
                    <a:lnTo>
                      <a:pt x="93" y="3"/>
                    </a:lnTo>
                    <a:cubicBezTo>
                      <a:pt x="93" y="12"/>
                      <a:pt x="88" y="19"/>
                      <a:pt x="84" y="24"/>
                    </a:cubicBezTo>
                    <a:cubicBezTo>
                      <a:pt x="77" y="26"/>
                      <a:pt x="91" y="35"/>
                      <a:pt x="84" y="35"/>
                    </a:cubicBezTo>
                    <a:cubicBezTo>
                      <a:pt x="77" y="38"/>
                      <a:pt x="60" y="28"/>
                      <a:pt x="49" y="33"/>
                    </a:cubicBezTo>
                    <a:cubicBezTo>
                      <a:pt x="42" y="38"/>
                      <a:pt x="44" y="19"/>
                      <a:pt x="49" y="0"/>
                    </a:cubicBezTo>
                    <a:lnTo>
                      <a:pt x="32" y="3"/>
                    </a:lnTo>
                    <a:cubicBezTo>
                      <a:pt x="32" y="3"/>
                      <a:pt x="28" y="5"/>
                      <a:pt x="21" y="5"/>
                    </a:cubicBezTo>
                    <a:lnTo>
                      <a:pt x="25" y="14"/>
                    </a:lnTo>
                    <a:cubicBezTo>
                      <a:pt x="25" y="14"/>
                      <a:pt x="30" y="24"/>
                      <a:pt x="28" y="28"/>
                    </a:cubicBezTo>
                    <a:cubicBezTo>
                      <a:pt x="28" y="31"/>
                      <a:pt x="23" y="33"/>
                      <a:pt x="21" y="33"/>
                    </a:cubicBezTo>
                    <a:lnTo>
                      <a:pt x="21" y="45"/>
                    </a:lnTo>
                    <a:lnTo>
                      <a:pt x="25" y="47"/>
                    </a:lnTo>
                    <a:cubicBezTo>
                      <a:pt x="25" y="47"/>
                      <a:pt x="14" y="70"/>
                      <a:pt x="9" y="73"/>
                    </a:cubicBezTo>
                    <a:cubicBezTo>
                      <a:pt x="7" y="73"/>
                      <a:pt x="5" y="75"/>
                      <a:pt x="0" y="77"/>
                    </a:cubicBezTo>
                    <a:cubicBezTo>
                      <a:pt x="2" y="94"/>
                      <a:pt x="7" y="112"/>
                      <a:pt x="14" y="119"/>
                    </a:cubicBezTo>
                    <a:cubicBezTo>
                      <a:pt x="23" y="129"/>
                      <a:pt x="21" y="140"/>
                      <a:pt x="23" y="147"/>
                    </a:cubicBezTo>
                    <a:cubicBezTo>
                      <a:pt x="25" y="152"/>
                      <a:pt x="37" y="161"/>
                      <a:pt x="30" y="164"/>
                    </a:cubicBezTo>
                    <a:cubicBezTo>
                      <a:pt x="25" y="166"/>
                      <a:pt x="21" y="161"/>
                      <a:pt x="19" y="154"/>
                    </a:cubicBezTo>
                    <a:lnTo>
                      <a:pt x="16" y="157"/>
                    </a:lnTo>
                    <a:lnTo>
                      <a:pt x="16" y="159"/>
                    </a:lnTo>
                    <a:cubicBezTo>
                      <a:pt x="21" y="164"/>
                      <a:pt x="28" y="168"/>
                      <a:pt x="30" y="168"/>
                    </a:cubicBezTo>
                    <a:cubicBezTo>
                      <a:pt x="37" y="168"/>
                      <a:pt x="44" y="173"/>
                      <a:pt x="51" y="175"/>
                    </a:cubicBezTo>
                    <a:cubicBezTo>
                      <a:pt x="56" y="175"/>
                      <a:pt x="74" y="185"/>
                      <a:pt x="77" y="187"/>
                    </a:cubicBezTo>
                    <a:cubicBezTo>
                      <a:pt x="79" y="187"/>
                      <a:pt x="79" y="189"/>
                      <a:pt x="79" y="189"/>
                    </a:cubicBezTo>
                    <a:lnTo>
                      <a:pt x="93" y="189"/>
                    </a:lnTo>
                    <a:lnTo>
                      <a:pt x="95" y="187"/>
                    </a:lnTo>
                    <a:cubicBezTo>
                      <a:pt x="104" y="187"/>
                      <a:pt x="111" y="215"/>
                      <a:pt x="111" y="231"/>
                    </a:cubicBezTo>
                    <a:lnTo>
                      <a:pt x="123" y="231"/>
                    </a:lnTo>
                    <a:cubicBezTo>
                      <a:pt x="128" y="231"/>
                      <a:pt x="130" y="229"/>
                      <a:pt x="137" y="229"/>
                    </a:cubicBezTo>
                    <a:cubicBezTo>
                      <a:pt x="142" y="231"/>
                      <a:pt x="137" y="236"/>
                      <a:pt x="144" y="236"/>
                    </a:cubicBezTo>
                    <a:cubicBezTo>
                      <a:pt x="149" y="236"/>
                      <a:pt x="158" y="234"/>
                      <a:pt x="160" y="234"/>
                    </a:cubicBezTo>
                    <a:cubicBezTo>
                      <a:pt x="165" y="234"/>
                      <a:pt x="174" y="236"/>
                      <a:pt x="174" y="231"/>
                    </a:cubicBezTo>
                    <a:cubicBezTo>
                      <a:pt x="174" y="229"/>
                      <a:pt x="177" y="222"/>
                      <a:pt x="181" y="224"/>
                    </a:cubicBezTo>
                    <a:cubicBezTo>
                      <a:pt x="186" y="224"/>
                      <a:pt x="188" y="229"/>
                      <a:pt x="193" y="224"/>
                    </a:cubicBezTo>
                    <a:cubicBezTo>
                      <a:pt x="198" y="220"/>
                      <a:pt x="207" y="224"/>
                      <a:pt x="209" y="222"/>
                    </a:cubicBezTo>
                    <a:cubicBezTo>
                      <a:pt x="209" y="220"/>
                      <a:pt x="221" y="213"/>
                      <a:pt x="230" y="208"/>
                    </a:cubicBezTo>
                    <a:cubicBezTo>
                      <a:pt x="230" y="196"/>
                      <a:pt x="216" y="203"/>
                      <a:pt x="216" y="1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6" name="Freeform 546">
                <a:extLst>
                  <a:ext uri="{FF2B5EF4-FFF2-40B4-BE49-F238E27FC236}">
                    <a16:creationId xmlns:a16="http://schemas.microsoft.com/office/drawing/2014/main" id="{1E1E1A13-7B1C-0455-5F6F-AB4167305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372"/>
                <a:ext cx="138" cy="142"/>
              </a:xfrm>
              <a:custGeom>
                <a:avLst/>
                <a:gdLst>
                  <a:gd name="T0" fmla="*/ 216 w 230"/>
                  <a:gd name="T1" fmla="*/ 189 h 236"/>
                  <a:gd name="T2" fmla="*/ 216 w 230"/>
                  <a:gd name="T3" fmla="*/ 189 h 236"/>
                  <a:gd name="T4" fmla="*/ 209 w 230"/>
                  <a:gd name="T5" fmla="*/ 168 h 236"/>
                  <a:gd name="T6" fmla="*/ 207 w 230"/>
                  <a:gd name="T7" fmla="*/ 150 h 236"/>
                  <a:gd name="T8" fmla="*/ 209 w 230"/>
                  <a:gd name="T9" fmla="*/ 133 h 236"/>
                  <a:gd name="T10" fmla="*/ 198 w 230"/>
                  <a:gd name="T11" fmla="*/ 117 h 236"/>
                  <a:gd name="T12" fmla="*/ 207 w 230"/>
                  <a:gd name="T13" fmla="*/ 84 h 236"/>
                  <a:gd name="T14" fmla="*/ 172 w 230"/>
                  <a:gd name="T15" fmla="*/ 59 h 236"/>
                  <a:gd name="T16" fmla="*/ 172 w 230"/>
                  <a:gd name="T17" fmla="*/ 45 h 236"/>
                  <a:gd name="T18" fmla="*/ 93 w 230"/>
                  <a:gd name="T19" fmla="*/ 3 h 236"/>
                  <a:gd name="T20" fmla="*/ 84 w 230"/>
                  <a:gd name="T21" fmla="*/ 24 h 236"/>
                  <a:gd name="T22" fmla="*/ 84 w 230"/>
                  <a:gd name="T23" fmla="*/ 35 h 236"/>
                  <a:gd name="T24" fmla="*/ 49 w 230"/>
                  <a:gd name="T25" fmla="*/ 33 h 236"/>
                  <a:gd name="T26" fmla="*/ 49 w 230"/>
                  <a:gd name="T27" fmla="*/ 0 h 236"/>
                  <a:gd name="T28" fmla="*/ 32 w 230"/>
                  <a:gd name="T29" fmla="*/ 3 h 236"/>
                  <a:gd name="T30" fmla="*/ 21 w 230"/>
                  <a:gd name="T31" fmla="*/ 5 h 236"/>
                  <a:gd name="T32" fmla="*/ 25 w 230"/>
                  <a:gd name="T33" fmla="*/ 14 h 236"/>
                  <a:gd name="T34" fmla="*/ 28 w 230"/>
                  <a:gd name="T35" fmla="*/ 28 h 236"/>
                  <a:gd name="T36" fmla="*/ 21 w 230"/>
                  <a:gd name="T37" fmla="*/ 33 h 236"/>
                  <a:gd name="T38" fmla="*/ 21 w 230"/>
                  <a:gd name="T39" fmla="*/ 45 h 236"/>
                  <a:gd name="T40" fmla="*/ 25 w 230"/>
                  <a:gd name="T41" fmla="*/ 47 h 236"/>
                  <a:gd name="T42" fmla="*/ 9 w 230"/>
                  <a:gd name="T43" fmla="*/ 73 h 236"/>
                  <a:gd name="T44" fmla="*/ 0 w 230"/>
                  <a:gd name="T45" fmla="*/ 77 h 236"/>
                  <a:gd name="T46" fmla="*/ 14 w 230"/>
                  <a:gd name="T47" fmla="*/ 119 h 236"/>
                  <a:gd name="T48" fmla="*/ 23 w 230"/>
                  <a:gd name="T49" fmla="*/ 147 h 236"/>
                  <a:gd name="T50" fmla="*/ 30 w 230"/>
                  <a:gd name="T51" fmla="*/ 164 h 236"/>
                  <a:gd name="T52" fmla="*/ 19 w 230"/>
                  <a:gd name="T53" fmla="*/ 154 h 236"/>
                  <a:gd name="T54" fmla="*/ 16 w 230"/>
                  <a:gd name="T55" fmla="*/ 157 h 236"/>
                  <a:gd name="T56" fmla="*/ 16 w 230"/>
                  <a:gd name="T57" fmla="*/ 159 h 236"/>
                  <a:gd name="T58" fmla="*/ 30 w 230"/>
                  <a:gd name="T59" fmla="*/ 168 h 236"/>
                  <a:gd name="T60" fmla="*/ 51 w 230"/>
                  <a:gd name="T61" fmla="*/ 175 h 236"/>
                  <a:gd name="T62" fmla="*/ 77 w 230"/>
                  <a:gd name="T63" fmla="*/ 187 h 236"/>
                  <a:gd name="T64" fmla="*/ 79 w 230"/>
                  <a:gd name="T65" fmla="*/ 189 h 236"/>
                  <a:gd name="T66" fmla="*/ 93 w 230"/>
                  <a:gd name="T67" fmla="*/ 189 h 236"/>
                  <a:gd name="T68" fmla="*/ 95 w 230"/>
                  <a:gd name="T69" fmla="*/ 187 h 236"/>
                  <a:gd name="T70" fmla="*/ 111 w 230"/>
                  <a:gd name="T71" fmla="*/ 231 h 236"/>
                  <a:gd name="T72" fmla="*/ 123 w 230"/>
                  <a:gd name="T73" fmla="*/ 231 h 236"/>
                  <a:gd name="T74" fmla="*/ 137 w 230"/>
                  <a:gd name="T75" fmla="*/ 229 h 236"/>
                  <a:gd name="T76" fmla="*/ 144 w 230"/>
                  <a:gd name="T77" fmla="*/ 236 h 236"/>
                  <a:gd name="T78" fmla="*/ 160 w 230"/>
                  <a:gd name="T79" fmla="*/ 234 h 236"/>
                  <a:gd name="T80" fmla="*/ 174 w 230"/>
                  <a:gd name="T81" fmla="*/ 231 h 236"/>
                  <a:gd name="T82" fmla="*/ 181 w 230"/>
                  <a:gd name="T83" fmla="*/ 224 h 236"/>
                  <a:gd name="T84" fmla="*/ 193 w 230"/>
                  <a:gd name="T85" fmla="*/ 224 h 236"/>
                  <a:gd name="T86" fmla="*/ 209 w 230"/>
                  <a:gd name="T87" fmla="*/ 222 h 236"/>
                  <a:gd name="T88" fmla="*/ 230 w 230"/>
                  <a:gd name="T89" fmla="*/ 208 h 236"/>
                  <a:gd name="T90" fmla="*/ 216 w 230"/>
                  <a:gd name="T91" fmla="*/ 189 h 236"/>
                  <a:gd name="T92" fmla="*/ 216 w 230"/>
                  <a:gd name="T93" fmla="*/ 189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0" h="236">
                    <a:moveTo>
                      <a:pt x="216" y="189"/>
                    </a:moveTo>
                    <a:lnTo>
                      <a:pt x="216" y="189"/>
                    </a:lnTo>
                    <a:cubicBezTo>
                      <a:pt x="216" y="178"/>
                      <a:pt x="207" y="178"/>
                      <a:pt x="209" y="168"/>
                    </a:cubicBezTo>
                    <a:cubicBezTo>
                      <a:pt x="209" y="159"/>
                      <a:pt x="209" y="152"/>
                      <a:pt x="207" y="150"/>
                    </a:cubicBezTo>
                    <a:cubicBezTo>
                      <a:pt x="202" y="150"/>
                      <a:pt x="205" y="143"/>
                      <a:pt x="209" y="133"/>
                    </a:cubicBezTo>
                    <a:cubicBezTo>
                      <a:pt x="214" y="126"/>
                      <a:pt x="200" y="126"/>
                      <a:pt x="198" y="117"/>
                    </a:cubicBezTo>
                    <a:cubicBezTo>
                      <a:pt x="198" y="112"/>
                      <a:pt x="202" y="98"/>
                      <a:pt x="207" y="84"/>
                    </a:cubicBezTo>
                    <a:cubicBezTo>
                      <a:pt x="190" y="73"/>
                      <a:pt x="172" y="59"/>
                      <a:pt x="172" y="59"/>
                    </a:cubicBezTo>
                    <a:lnTo>
                      <a:pt x="172" y="45"/>
                    </a:lnTo>
                    <a:lnTo>
                      <a:pt x="93" y="3"/>
                    </a:lnTo>
                    <a:cubicBezTo>
                      <a:pt x="93" y="12"/>
                      <a:pt x="88" y="19"/>
                      <a:pt x="84" y="24"/>
                    </a:cubicBezTo>
                    <a:cubicBezTo>
                      <a:pt x="77" y="26"/>
                      <a:pt x="91" y="35"/>
                      <a:pt x="84" y="35"/>
                    </a:cubicBezTo>
                    <a:cubicBezTo>
                      <a:pt x="77" y="38"/>
                      <a:pt x="60" y="28"/>
                      <a:pt x="49" y="33"/>
                    </a:cubicBezTo>
                    <a:cubicBezTo>
                      <a:pt x="42" y="38"/>
                      <a:pt x="44" y="19"/>
                      <a:pt x="49" y="0"/>
                    </a:cubicBezTo>
                    <a:lnTo>
                      <a:pt x="32" y="3"/>
                    </a:lnTo>
                    <a:cubicBezTo>
                      <a:pt x="32" y="3"/>
                      <a:pt x="28" y="5"/>
                      <a:pt x="21" y="5"/>
                    </a:cubicBezTo>
                    <a:lnTo>
                      <a:pt x="25" y="14"/>
                    </a:lnTo>
                    <a:cubicBezTo>
                      <a:pt x="25" y="14"/>
                      <a:pt x="30" y="24"/>
                      <a:pt x="28" y="28"/>
                    </a:cubicBezTo>
                    <a:cubicBezTo>
                      <a:pt x="28" y="31"/>
                      <a:pt x="23" y="33"/>
                      <a:pt x="21" y="33"/>
                    </a:cubicBezTo>
                    <a:lnTo>
                      <a:pt x="21" y="45"/>
                    </a:lnTo>
                    <a:lnTo>
                      <a:pt x="25" y="47"/>
                    </a:lnTo>
                    <a:cubicBezTo>
                      <a:pt x="25" y="47"/>
                      <a:pt x="14" y="70"/>
                      <a:pt x="9" y="73"/>
                    </a:cubicBezTo>
                    <a:cubicBezTo>
                      <a:pt x="7" y="73"/>
                      <a:pt x="5" y="75"/>
                      <a:pt x="0" y="77"/>
                    </a:cubicBezTo>
                    <a:cubicBezTo>
                      <a:pt x="2" y="94"/>
                      <a:pt x="7" y="112"/>
                      <a:pt x="14" y="119"/>
                    </a:cubicBezTo>
                    <a:cubicBezTo>
                      <a:pt x="23" y="129"/>
                      <a:pt x="21" y="140"/>
                      <a:pt x="23" y="147"/>
                    </a:cubicBezTo>
                    <a:cubicBezTo>
                      <a:pt x="25" y="152"/>
                      <a:pt x="37" y="161"/>
                      <a:pt x="30" y="164"/>
                    </a:cubicBezTo>
                    <a:cubicBezTo>
                      <a:pt x="25" y="166"/>
                      <a:pt x="21" y="161"/>
                      <a:pt x="19" y="154"/>
                    </a:cubicBezTo>
                    <a:lnTo>
                      <a:pt x="16" y="157"/>
                    </a:lnTo>
                    <a:lnTo>
                      <a:pt x="16" y="159"/>
                    </a:lnTo>
                    <a:cubicBezTo>
                      <a:pt x="21" y="164"/>
                      <a:pt x="28" y="168"/>
                      <a:pt x="30" y="168"/>
                    </a:cubicBezTo>
                    <a:cubicBezTo>
                      <a:pt x="37" y="168"/>
                      <a:pt x="44" y="173"/>
                      <a:pt x="51" y="175"/>
                    </a:cubicBezTo>
                    <a:cubicBezTo>
                      <a:pt x="56" y="175"/>
                      <a:pt x="74" y="185"/>
                      <a:pt x="77" y="187"/>
                    </a:cubicBezTo>
                    <a:cubicBezTo>
                      <a:pt x="79" y="187"/>
                      <a:pt x="79" y="189"/>
                      <a:pt x="79" y="189"/>
                    </a:cubicBezTo>
                    <a:lnTo>
                      <a:pt x="93" y="189"/>
                    </a:lnTo>
                    <a:lnTo>
                      <a:pt x="95" y="187"/>
                    </a:lnTo>
                    <a:cubicBezTo>
                      <a:pt x="104" y="187"/>
                      <a:pt x="111" y="215"/>
                      <a:pt x="111" y="231"/>
                    </a:cubicBezTo>
                    <a:lnTo>
                      <a:pt x="123" y="231"/>
                    </a:lnTo>
                    <a:cubicBezTo>
                      <a:pt x="128" y="231"/>
                      <a:pt x="130" y="229"/>
                      <a:pt x="137" y="229"/>
                    </a:cubicBezTo>
                    <a:cubicBezTo>
                      <a:pt x="142" y="231"/>
                      <a:pt x="137" y="236"/>
                      <a:pt x="144" y="236"/>
                    </a:cubicBezTo>
                    <a:cubicBezTo>
                      <a:pt x="149" y="236"/>
                      <a:pt x="158" y="234"/>
                      <a:pt x="160" y="234"/>
                    </a:cubicBezTo>
                    <a:cubicBezTo>
                      <a:pt x="165" y="234"/>
                      <a:pt x="174" y="236"/>
                      <a:pt x="174" y="231"/>
                    </a:cubicBezTo>
                    <a:cubicBezTo>
                      <a:pt x="174" y="229"/>
                      <a:pt x="177" y="222"/>
                      <a:pt x="181" y="224"/>
                    </a:cubicBezTo>
                    <a:cubicBezTo>
                      <a:pt x="186" y="224"/>
                      <a:pt x="188" y="229"/>
                      <a:pt x="193" y="224"/>
                    </a:cubicBezTo>
                    <a:cubicBezTo>
                      <a:pt x="198" y="220"/>
                      <a:pt x="207" y="224"/>
                      <a:pt x="209" y="222"/>
                    </a:cubicBezTo>
                    <a:cubicBezTo>
                      <a:pt x="209" y="220"/>
                      <a:pt x="221" y="213"/>
                      <a:pt x="230" y="208"/>
                    </a:cubicBezTo>
                    <a:cubicBezTo>
                      <a:pt x="230" y="196"/>
                      <a:pt x="216" y="203"/>
                      <a:pt x="216" y="189"/>
                    </a:cubicBezTo>
                    <a:lnTo>
                      <a:pt x="216" y="1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7" name="Freeform 547">
                <a:extLst>
                  <a:ext uri="{FF2B5EF4-FFF2-40B4-BE49-F238E27FC236}">
                    <a16:creationId xmlns:a16="http://schemas.microsoft.com/office/drawing/2014/main" id="{D2464BF8-07A8-2A9E-B0B3-B9798BC45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486"/>
                <a:ext cx="42" cy="100"/>
              </a:xfrm>
              <a:custGeom>
                <a:avLst/>
                <a:gdLst>
                  <a:gd name="T0" fmla="*/ 65 w 70"/>
                  <a:gd name="T1" fmla="*/ 108 h 166"/>
                  <a:gd name="T2" fmla="*/ 65 w 70"/>
                  <a:gd name="T3" fmla="*/ 108 h 166"/>
                  <a:gd name="T4" fmla="*/ 51 w 70"/>
                  <a:gd name="T5" fmla="*/ 94 h 166"/>
                  <a:gd name="T6" fmla="*/ 51 w 70"/>
                  <a:gd name="T7" fmla="*/ 98 h 166"/>
                  <a:gd name="T8" fmla="*/ 28 w 70"/>
                  <a:gd name="T9" fmla="*/ 66 h 166"/>
                  <a:gd name="T10" fmla="*/ 31 w 70"/>
                  <a:gd name="T11" fmla="*/ 28 h 166"/>
                  <a:gd name="T12" fmla="*/ 26 w 70"/>
                  <a:gd name="T13" fmla="*/ 0 h 166"/>
                  <a:gd name="T14" fmla="*/ 12 w 70"/>
                  <a:gd name="T15" fmla="*/ 0 h 166"/>
                  <a:gd name="T16" fmla="*/ 21 w 70"/>
                  <a:gd name="T17" fmla="*/ 21 h 166"/>
                  <a:gd name="T18" fmla="*/ 12 w 70"/>
                  <a:gd name="T19" fmla="*/ 26 h 166"/>
                  <a:gd name="T20" fmla="*/ 14 w 70"/>
                  <a:gd name="T21" fmla="*/ 61 h 166"/>
                  <a:gd name="T22" fmla="*/ 5 w 70"/>
                  <a:gd name="T23" fmla="*/ 66 h 166"/>
                  <a:gd name="T24" fmla="*/ 3 w 70"/>
                  <a:gd name="T25" fmla="*/ 87 h 166"/>
                  <a:gd name="T26" fmla="*/ 5 w 70"/>
                  <a:gd name="T27" fmla="*/ 96 h 166"/>
                  <a:gd name="T28" fmla="*/ 21 w 70"/>
                  <a:gd name="T29" fmla="*/ 105 h 166"/>
                  <a:gd name="T30" fmla="*/ 37 w 70"/>
                  <a:gd name="T31" fmla="*/ 108 h 166"/>
                  <a:gd name="T32" fmla="*/ 33 w 70"/>
                  <a:gd name="T33" fmla="*/ 136 h 166"/>
                  <a:gd name="T34" fmla="*/ 51 w 70"/>
                  <a:gd name="T35" fmla="*/ 161 h 166"/>
                  <a:gd name="T36" fmla="*/ 54 w 70"/>
                  <a:gd name="T37" fmla="*/ 143 h 166"/>
                  <a:gd name="T38" fmla="*/ 65 w 70"/>
                  <a:gd name="T39" fmla="*/ 128 h 166"/>
                  <a:gd name="T40" fmla="*/ 65 w 70"/>
                  <a:gd name="T41" fmla="*/ 10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66">
                    <a:moveTo>
                      <a:pt x="65" y="108"/>
                    </a:moveTo>
                    <a:lnTo>
                      <a:pt x="65" y="108"/>
                    </a:lnTo>
                    <a:cubicBezTo>
                      <a:pt x="63" y="103"/>
                      <a:pt x="56" y="98"/>
                      <a:pt x="51" y="94"/>
                    </a:cubicBezTo>
                    <a:lnTo>
                      <a:pt x="51" y="98"/>
                    </a:lnTo>
                    <a:cubicBezTo>
                      <a:pt x="47" y="105"/>
                      <a:pt x="31" y="82"/>
                      <a:pt x="28" y="66"/>
                    </a:cubicBezTo>
                    <a:cubicBezTo>
                      <a:pt x="26" y="49"/>
                      <a:pt x="37" y="42"/>
                      <a:pt x="31" y="28"/>
                    </a:cubicBezTo>
                    <a:cubicBezTo>
                      <a:pt x="26" y="17"/>
                      <a:pt x="21" y="3"/>
                      <a:pt x="26" y="0"/>
                    </a:cubicBezTo>
                    <a:lnTo>
                      <a:pt x="12" y="0"/>
                    </a:lnTo>
                    <a:cubicBezTo>
                      <a:pt x="14" y="5"/>
                      <a:pt x="21" y="17"/>
                      <a:pt x="21" y="21"/>
                    </a:cubicBezTo>
                    <a:cubicBezTo>
                      <a:pt x="21" y="26"/>
                      <a:pt x="14" y="19"/>
                      <a:pt x="12" y="26"/>
                    </a:cubicBezTo>
                    <a:cubicBezTo>
                      <a:pt x="10" y="31"/>
                      <a:pt x="10" y="56"/>
                      <a:pt x="14" y="61"/>
                    </a:cubicBezTo>
                    <a:cubicBezTo>
                      <a:pt x="19" y="66"/>
                      <a:pt x="5" y="61"/>
                      <a:pt x="5" y="66"/>
                    </a:cubicBezTo>
                    <a:cubicBezTo>
                      <a:pt x="5" y="70"/>
                      <a:pt x="5" y="84"/>
                      <a:pt x="3" y="87"/>
                    </a:cubicBezTo>
                    <a:cubicBezTo>
                      <a:pt x="0" y="87"/>
                      <a:pt x="3" y="91"/>
                      <a:pt x="5" y="96"/>
                    </a:cubicBezTo>
                    <a:cubicBezTo>
                      <a:pt x="7" y="96"/>
                      <a:pt x="17" y="105"/>
                      <a:pt x="21" y="105"/>
                    </a:cubicBezTo>
                    <a:cubicBezTo>
                      <a:pt x="24" y="105"/>
                      <a:pt x="35" y="98"/>
                      <a:pt x="37" y="108"/>
                    </a:cubicBezTo>
                    <a:cubicBezTo>
                      <a:pt x="40" y="117"/>
                      <a:pt x="31" y="133"/>
                      <a:pt x="33" y="136"/>
                    </a:cubicBezTo>
                    <a:cubicBezTo>
                      <a:pt x="33" y="140"/>
                      <a:pt x="51" y="166"/>
                      <a:pt x="51" y="161"/>
                    </a:cubicBezTo>
                    <a:cubicBezTo>
                      <a:pt x="54" y="159"/>
                      <a:pt x="49" y="147"/>
                      <a:pt x="54" y="143"/>
                    </a:cubicBezTo>
                    <a:cubicBezTo>
                      <a:pt x="61" y="138"/>
                      <a:pt x="68" y="143"/>
                      <a:pt x="65" y="128"/>
                    </a:cubicBezTo>
                    <a:cubicBezTo>
                      <a:pt x="65" y="112"/>
                      <a:pt x="70" y="115"/>
                      <a:pt x="65" y="10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8" name="Freeform 548">
                <a:extLst>
                  <a:ext uri="{FF2B5EF4-FFF2-40B4-BE49-F238E27FC236}">
                    <a16:creationId xmlns:a16="http://schemas.microsoft.com/office/drawing/2014/main" id="{2CDBF80B-319E-0BEE-C715-C8B12F95D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486"/>
                <a:ext cx="42" cy="100"/>
              </a:xfrm>
              <a:custGeom>
                <a:avLst/>
                <a:gdLst>
                  <a:gd name="T0" fmla="*/ 65 w 70"/>
                  <a:gd name="T1" fmla="*/ 108 h 166"/>
                  <a:gd name="T2" fmla="*/ 65 w 70"/>
                  <a:gd name="T3" fmla="*/ 108 h 166"/>
                  <a:gd name="T4" fmla="*/ 51 w 70"/>
                  <a:gd name="T5" fmla="*/ 94 h 166"/>
                  <a:gd name="T6" fmla="*/ 51 w 70"/>
                  <a:gd name="T7" fmla="*/ 98 h 166"/>
                  <a:gd name="T8" fmla="*/ 28 w 70"/>
                  <a:gd name="T9" fmla="*/ 66 h 166"/>
                  <a:gd name="T10" fmla="*/ 31 w 70"/>
                  <a:gd name="T11" fmla="*/ 28 h 166"/>
                  <a:gd name="T12" fmla="*/ 26 w 70"/>
                  <a:gd name="T13" fmla="*/ 0 h 166"/>
                  <a:gd name="T14" fmla="*/ 12 w 70"/>
                  <a:gd name="T15" fmla="*/ 0 h 166"/>
                  <a:gd name="T16" fmla="*/ 21 w 70"/>
                  <a:gd name="T17" fmla="*/ 21 h 166"/>
                  <a:gd name="T18" fmla="*/ 12 w 70"/>
                  <a:gd name="T19" fmla="*/ 26 h 166"/>
                  <a:gd name="T20" fmla="*/ 14 w 70"/>
                  <a:gd name="T21" fmla="*/ 61 h 166"/>
                  <a:gd name="T22" fmla="*/ 5 w 70"/>
                  <a:gd name="T23" fmla="*/ 66 h 166"/>
                  <a:gd name="T24" fmla="*/ 3 w 70"/>
                  <a:gd name="T25" fmla="*/ 87 h 166"/>
                  <a:gd name="T26" fmla="*/ 5 w 70"/>
                  <a:gd name="T27" fmla="*/ 96 h 166"/>
                  <a:gd name="T28" fmla="*/ 21 w 70"/>
                  <a:gd name="T29" fmla="*/ 105 h 166"/>
                  <a:gd name="T30" fmla="*/ 37 w 70"/>
                  <a:gd name="T31" fmla="*/ 108 h 166"/>
                  <a:gd name="T32" fmla="*/ 33 w 70"/>
                  <a:gd name="T33" fmla="*/ 136 h 166"/>
                  <a:gd name="T34" fmla="*/ 51 w 70"/>
                  <a:gd name="T35" fmla="*/ 161 h 166"/>
                  <a:gd name="T36" fmla="*/ 54 w 70"/>
                  <a:gd name="T37" fmla="*/ 143 h 166"/>
                  <a:gd name="T38" fmla="*/ 65 w 70"/>
                  <a:gd name="T39" fmla="*/ 128 h 166"/>
                  <a:gd name="T40" fmla="*/ 65 w 70"/>
                  <a:gd name="T41" fmla="*/ 108 h 166"/>
                  <a:gd name="T42" fmla="*/ 65 w 70"/>
                  <a:gd name="T43" fmla="*/ 10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166">
                    <a:moveTo>
                      <a:pt x="65" y="108"/>
                    </a:moveTo>
                    <a:lnTo>
                      <a:pt x="65" y="108"/>
                    </a:lnTo>
                    <a:cubicBezTo>
                      <a:pt x="63" y="103"/>
                      <a:pt x="56" y="98"/>
                      <a:pt x="51" y="94"/>
                    </a:cubicBezTo>
                    <a:lnTo>
                      <a:pt x="51" y="98"/>
                    </a:lnTo>
                    <a:cubicBezTo>
                      <a:pt x="47" y="105"/>
                      <a:pt x="31" y="82"/>
                      <a:pt x="28" y="66"/>
                    </a:cubicBezTo>
                    <a:cubicBezTo>
                      <a:pt x="26" y="49"/>
                      <a:pt x="37" y="42"/>
                      <a:pt x="31" y="28"/>
                    </a:cubicBezTo>
                    <a:cubicBezTo>
                      <a:pt x="26" y="17"/>
                      <a:pt x="21" y="3"/>
                      <a:pt x="26" y="0"/>
                    </a:cubicBezTo>
                    <a:lnTo>
                      <a:pt x="12" y="0"/>
                    </a:lnTo>
                    <a:cubicBezTo>
                      <a:pt x="14" y="5"/>
                      <a:pt x="21" y="17"/>
                      <a:pt x="21" y="21"/>
                    </a:cubicBezTo>
                    <a:cubicBezTo>
                      <a:pt x="21" y="26"/>
                      <a:pt x="14" y="19"/>
                      <a:pt x="12" y="26"/>
                    </a:cubicBezTo>
                    <a:cubicBezTo>
                      <a:pt x="10" y="31"/>
                      <a:pt x="10" y="56"/>
                      <a:pt x="14" y="61"/>
                    </a:cubicBezTo>
                    <a:cubicBezTo>
                      <a:pt x="19" y="66"/>
                      <a:pt x="5" y="61"/>
                      <a:pt x="5" y="66"/>
                    </a:cubicBezTo>
                    <a:cubicBezTo>
                      <a:pt x="5" y="70"/>
                      <a:pt x="5" y="84"/>
                      <a:pt x="3" y="87"/>
                    </a:cubicBezTo>
                    <a:cubicBezTo>
                      <a:pt x="0" y="87"/>
                      <a:pt x="3" y="91"/>
                      <a:pt x="5" y="96"/>
                    </a:cubicBezTo>
                    <a:cubicBezTo>
                      <a:pt x="7" y="96"/>
                      <a:pt x="17" y="105"/>
                      <a:pt x="21" y="105"/>
                    </a:cubicBezTo>
                    <a:cubicBezTo>
                      <a:pt x="24" y="105"/>
                      <a:pt x="35" y="98"/>
                      <a:pt x="37" y="108"/>
                    </a:cubicBezTo>
                    <a:cubicBezTo>
                      <a:pt x="40" y="117"/>
                      <a:pt x="31" y="133"/>
                      <a:pt x="33" y="136"/>
                    </a:cubicBezTo>
                    <a:cubicBezTo>
                      <a:pt x="33" y="140"/>
                      <a:pt x="51" y="166"/>
                      <a:pt x="51" y="161"/>
                    </a:cubicBezTo>
                    <a:cubicBezTo>
                      <a:pt x="54" y="159"/>
                      <a:pt x="49" y="147"/>
                      <a:pt x="54" y="143"/>
                    </a:cubicBezTo>
                    <a:cubicBezTo>
                      <a:pt x="61" y="138"/>
                      <a:pt x="68" y="143"/>
                      <a:pt x="65" y="128"/>
                    </a:cubicBezTo>
                    <a:cubicBezTo>
                      <a:pt x="65" y="112"/>
                      <a:pt x="70" y="115"/>
                      <a:pt x="65" y="108"/>
                    </a:cubicBezTo>
                    <a:lnTo>
                      <a:pt x="65" y="10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19" name="Freeform 549">
                <a:extLst>
                  <a:ext uri="{FF2B5EF4-FFF2-40B4-BE49-F238E27FC236}">
                    <a16:creationId xmlns:a16="http://schemas.microsoft.com/office/drawing/2014/main" id="{9900F882-F2D5-8690-A51A-6AB264B22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486"/>
                <a:ext cx="42" cy="100"/>
              </a:xfrm>
              <a:custGeom>
                <a:avLst/>
                <a:gdLst>
                  <a:gd name="T0" fmla="*/ 65 w 70"/>
                  <a:gd name="T1" fmla="*/ 108 h 166"/>
                  <a:gd name="T2" fmla="*/ 65 w 70"/>
                  <a:gd name="T3" fmla="*/ 108 h 166"/>
                  <a:gd name="T4" fmla="*/ 51 w 70"/>
                  <a:gd name="T5" fmla="*/ 94 h 166"/>
                  <a:gd name="T6" fmla="*/ 51 w 70"/>
                  <a:gd name="T7" fmla="*/ 98 h 166"/>
                  <a:gd name="T8" fmla="*/ 28 w 70"/>
                  <a:gd name="T9" fmla="*/ 66 h 166"/>
                  <a:gd name="T10" fmla="*/ 31 w 70"/>
                  <a:gd name="T11" fmla="*/ 28 h 166"/>
                  <a:gd name="T12" fmla="*/ 26 w 70"/>
                  <a:gd name="T13" fmla="*/ 0 h 166"/>
                  <a:gd name="T14" fmla="*/ 12 w 70"/>
                  <a:gd name="T15" fmla="*/ 0 h 166"/>
                  <a:gd name="T16" fmla="*/ 21 w 70"/>
                  <a:gd name="T17" fmla="*/ 21 h 166"/>
                  <a:gd name="T18" fmla="*/ 12 w 70"/>
                  <a:gd name="T19" fmla="*/ 26 h 166"/>
                  <a:gd name="T20" fmla="*/ 14 w 70"/>
                  <a:gd name="T21" fmla="*/ 61 h 166"/>
                  <a:gd name="T22" fmla="*/ 5 w 70"/>
                  <a:gd name="T23" fmla="*/ 66 h 166"/>
                  <a:gd name="T24" fmla="*/ 3 w 70"/>
                  <a:gd name="T25" fmla="*/ 87 h 166"/>
                  <a:gd name="T26" fmla="*/ 5 w 70"/>
                  <a:gd name="T27" fmla="*/ 96 h 166"/>
                  <a:gd name="T28" fmla="*/ 21 w 70"/>
                  <a:gd name="T29" fmla="*/ 105 h 166"/>
                  <a:gd name="T30" fmla="*/ 37 w 70"/>
                  <a:gd name="T31" fmla="*/ 108 h 166"/>
                  <a:gd name="T32" fmla="*/ 33 w 70"/>
                  <a:gd name="T33" fmla="*/ 136 h 166"/>
                  <a:gd name="T34" fmla="*/ 51 w 70"/>
                  <a:gd name="T35" fmla="*/ 161 h 166"/>
                  <a:gd name="T36" fmla="*/ 54 w 70"/>
                  <a:gd name="T37" fmla="*/ 143 h 166"/>
                  <a:gd name="T38" fmla="*/ 65 w 70"/>
                  <a:gd name="T39" fmla="*/ 128 h 166"/>
                  <a:gd name="T40" fmla="*/ 65 w 70"/>
                  <a:gd name="T41" fmla="*/ 10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66">
                    <a:moveTo>
                      <a:pt x="65" y="108"/>
                    </a:moveTo>
                    <a:lnTo>
                      <a:pt x="65" y="108"/>
                    </a:lnTo>
                    <a:cubicBezTo>
                      <a:pt x="63" y="103"/>
                      <a:pt x="56" y="98"/>
                      <a:pt x="51" y="94"/>
                    </a:cubicBezTo>
                    <a:lnTo>
                      <a:pt x="51" y="98"/>
                    </a:lnTo>
                    <a:cubicBezTo>
                      <a:pt x="47" y="105"/>
                      <a:pt x="31" y="82"/>
                      <a:pt x="28" y="66"/>
                    </a:cubicBezTo>
                    <a:cubicBezTo>
                      <a:pt x="26" y="49"/>
                      <a:pt x="37" y="42"/>
                      <a:pt x="31" y="28"/>
                    </a:cubicBezTo>
                    <a:cubicBezTo>
                      <a:pt x="26" y="17"/>
                      <a:pt x="21" y="3"/>
                      <a:pt x="26" y="0"/>
                    </a:cubicBezTo>
                    <a:lnTo>
                      <a:pt x="12" y="0"/>
                    </a:lnTo>
                    <a:cubicBezTo>
                      <a:pt x="14" y="5"/>
                      <a:pt x="21" y="17"/>
                      <a:pt x="21" y="21"/>
                    </a:cubicBezTo>
                    <a:cubicBezTo>
                      <a:pt x="21" y="26"/>
                      <a:pt x="14" y="19"/>
                      <a:pt x="12" y="26"/>
                    </a:cubicBezTo>
                    <a:cubicBezTo>
                      <a:pt x="10" y="31"/>
                      <a:pt x="10" y="56"/>
                      <a:pt x="14" y="61"/>
                    </a:cubicBezTo>
                    <a:cubicBezTo>
                      <a:pt x="19" y="66"/>
                      <a:pt x="5" y="61"/>
                      <a:pt x="5" y="66"/>
                    </a:cubicBezTo>
                    <a:cubicBezTo>
                      <a:pt x="5" y="70"/>
                      <a:pt x="5" y="84"/>
                      <a:pt x="3" y="87"/>
                    </a:cubicBezTo>
                    <a:cubicBezTo>
                      <a:pt x="0" y="87"/>
                      <a:pt x="3" y="91"/>
                      <a:pt x="5" y="96"/>
                    </a:cubicBezTo>
                    <a:cubicBezTo>
                      <a:pt x="7" y="96"/>
                      <a:pt x="17" y="105"/>
                      <a:pt x="21" y="105"/>
                    </a:cubicBezTo>
                    <a:cubicBezTo>
                      <a:pt x="24" y="105"/>
                      <a:pt x="35" y="98"/>
                      <a:pt x="37" y="108"/>
                    </a:cubicBezTo>
                    <a:cubicBezTo>
                      <a:pt x="40" y="117"/>
                      <a:pt x="31" y="133"/>
                      <a:pt x="33" y="136"/>
                    </a:cubicBezTo>
                    <a:cubicBezTo>
                      <a:pt x="33" y="140"/>
                      <a:pt x="51" y="166"/>
                      <a:pt x="51" y="161"/>
                    </a:cubicBezTo>
                    <a:cubicBezTo>
                      <a:pt x="54" y="159"/>
                      <a:pt x="49" y="147"/>
                      <a:pt x="54" y="143"/>
                    </a:cubicBezTo>
                    <a:cubicBezTo>
                      <a:pt x="61" y="138"/>
                      <a:pt x="68" y="143"/>
                      <a:pt x="65" y="128"/>
                    </a:cubicBezTo>
                    <a:cubicBezTo>
                      <a:pt x="65" y="112"/>
                      <a:pt x="70" y="115"/>
                      <a:pt x="65" y="108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20" name="Freeform 550">
                <a:extLst>
                  <a:ext uri="{FF2B5EF4-FFF2-40B4-BE49-F238E27FC236}">
                    <a16:creationId xmlns:a16="http://schemas.microsoft.com/office/drawing/2014/main" id="{524A8D72-F649-816F-262E-7C9DD265C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486"/>
                <a:ext cx="42" cy="100"/>
              </a:xfrm>
              <a:custGeom>
                <a:avLst/>
                <a:gdLst>
                  <a:gd name="T0" fmla="*/ 65 w 70"/>
                  <a:gd name="T1" fmla="*/ 108 h 166"/>
                  <a:gd name="T2" fmla="*/ 65 w 70"/>
                  <a:gd name="T3" fmla="*/ 108 h 166"/>
                  <a:gd name="T4" fmla="*/ 51 w 70"/>
                  <a:gd name="T5" fmla="*/ 94 h 166"/>
                  <a:gd name="T6" fmla="*/ 51 w 70"/>
                  <a:gd name="T7" fmla="*/ 98 h 166"/>
                  <a:gd name="T8" fmla="*/ 28 w 70"/>
                  <a:gd name="T9" fmla="*/ 66 h 166"/>
                  <a:gd name="T10" fmla="*/ 31 w 70"/>
                  <a:gd name="T11" fmla="*/ 28 h 166"/>
                  <a:gd name="T12" fmla="*/ 26 w 70"/>
                  <a:gd name="T13" fmla="*/ 0 h 166"/>
                  <a:gd name="T14" fmla="*/ 12 w 70"/>
                  <a:gd name="T15" fmla="*/ 0 h 166"/>
                  <a:gd name="T16" fmla="*/ 21 w 70"/>
                  <a:gd name="T17" fmla="*/ 21 h 166"/>
                  <a:gd name="T18" fmla="*/ 12 w 70"/>
                  <a:gd name="T19" fmla="*/ 26 h 166"/>
                  <a:gd name="T20" fmla="*/ 14 w 70"/>
                  <a:gd name="T21" fmla="*/ 61 h 166"/>
                  <a:gd name="T22" fmla="*/ 5 w 70"/>
                  <a:gd name="T23" fmla="*/ 66 h 166"/>
                  <a:gd name="T24" fmla="*/ 3 w 70"/>
                  <a:gd name="T25" fmla="*/ 87 h 166"/>
                  <a:gd name="T26" fmla="*/ 5 w 70"/>
                  <a:gd name="T27" fmla="*/ 96 h 166"/>
                  <a:gd name="T28" fmla="*/ 21 w 70"/>
                  <a:gd name="T29" fmla="*/ 105 h 166"/>
                  <a:gd name="T30" fmla="*/ 37 w 70"/>
                  <a:gd name="T31" fmla="*/ 108 h 166"/>
                  <a:gd name="T32" fmla="*/ 33 w 70"/>
                  <a:gd name="T33" fmla="*/ 136 h 166"/>
                  <a:gd name="T34" fmla="*/ 51 w 70"/>
                  <a:gd name="T35" fmla="*/ 161 h 166"/>
                  <a:gd name="T36" fmla="*/ 54 w 70"/>
                  <a:gd name="T37" fmla="*/ 143 h 166"/>
                  <a:gd name="T38" fmla="*/ 65 w 70"/>
                  <a:gd name="T39" fmla="*/ 128 h 166"/>
                  <a:gd name="T40" fmla="*/ 65 w 70"/>
                  <a:gd name="T41" fmla="*/ 108 h 166"/>
                  <a:gd name="T42" fmla="*/ 65 w 70"/>
                  <a:gd name="T43" fmla="*/ 10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0" h="166">
                    <a:moveTo>
                      <a:pt x="65" y="108"/>
                    </a:moveTo>
                    <a:lnTo>
                      <a:pt x="65" y="108"/>
                    </a:lnTo>
                    <a:cubicBezTo>
                      <a:pt x="63" y="103"/>
                      <a:pt x="56" y="98"/>
                      <a:pt x="51" y="94"/>
                    </a:cubicBezTo>
                    <a:lnTo>
                      <a:pt x="51" y="98"/>
                    </a:lnTo>
                    <a:cubicBezTo>
                      <a:pt x="47" y="105"/>
                      <a:pt x="31" y="82"/>
                      <a:pt x="28" y="66"/>
                    </a:cubicBezTo>
                    <a:cubicBezTo>
                      <a:pt x="26" y="49"/>
                      <a:pt x="37" y="42"/>
                      <a:pt x="31" y="28"/>
                    </a:cubicBezTo>
                    <a:cubicBezTo>
                      <a:pt x="26" y="17"/>
                      <a:pt x="21" y="3"/>
                      <a:pt x="26" y="0"/>
                    </a:cubicBezTo>
                    <a:lnTo>
                      <a:pt x="12" y="0"/>
                    </a:lnTo>
                    <a:cubicBezTo>
                      <a:pt x="14" y="5"/>
                      <a:pt x="21" y="17"/>
                      <a:pt x="21" y="21"/>
                    </a:cubicBezTo>
                    <a:cubicBezTo>
                      <a:pt x="21" y="26"/>
                      <a:pt x="14" y="19"/>
                      <a:pt x="12" y="26"/>
                    </a:cubicBezTo>
                    <a:cubicBezTo>
                      <a:pt x="10" y="31"/>
                      <a:pt x="10" y="56"/>
                      <a:pt x="14" y="61"/>
                    </a:cubicBezTo>
                    <a:cubicBezTo>
                      <a:pt x="19" y="66"/>
                      <a:pt x="5" y="61"/>
                      <a:pt x="5" y="66"/>
                    </a:cubicBezTo>
                    <a:cubicBezTo>
                      <a:pt x="5" y="70"/>
                      <a:pt x="5" y="84"/>
                      <a:pt x="3" y="87"/>
                    </a:cubicBezTo>
                    <a:cubicBezTo>
                      <a:pt x="0" y="87"/>
                      <a:pt x="3" y="91"/>
                      <a:pt x="5" y="96"/>
                    </a:cubicBezTo>
                    <a:cubicBezTo>
                      <a:pt x="7" y="96"/>
                      <a:pt x="17" y="105"/>
                      <a:pt x="21" y="105"/>
                    </a:cubicBezTo>
                    <a:cubicBezTo>
                      <a:pt x="24" y="105"/>
                      <a:pt x="35" y="98"/>
                      <a:pt x="37" y="108"/>
                    </a:cubicBezTo>
                    <a:cubicBezTo>
                      <a:pt x="40" y="117"/>
                      <a:pt x="31" y="133"/>
                      <a:pt x="33" y="136"/>
                    </a:cubicBezTo>
                    <a:cubicBezTo>
                      <a:pt x="33" y="140"/>
                      <a:pt x="51" y="166"/>
                      <a:pt x="51" y="161"/>
                    </a:cubicBezTo>
                    <a:cubicBezTo>
                      <a:pt x="54" y="159"/>
                      <a:pt x="49" y="147"/>
                      <a:pt x="54" y="143"/>
                    </a:cubicBezTo>
                    <a:cubicBezTo>
                      <a:pt x="61" y="138"/>
                      <a:pt x="68" y="143"/>
                      <a:pt x="65" y="128"/>
                    </a:cubicBezTo>
                    <a:cubicBezTo>
                      <a:pt x="65" y="112"/>
                      <a:pt x="70" y="115"/>
                      <a:pt x="65" y="108"/>
                    </a:cubicBezTo>
                    <a:lnTo>
                      <a:pt x="65" y="108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21" name="Freeform 551">
                <a:extLst>
                  <a:ext uri="{FF2B5EF4-FFF2-40B4-BE49-F238E27FC236}">
                    <a16:creationId xmlns:a16="http://schemas.microsoft.com/office/drawing/2014/main" id="{07388B80-4AFA-EF76-18D4-1589FC0F9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5" y="2629"/>
                <a:ext cx="42" cy="34"/>
              </a:xfrm>
              <a:custGeom>
                <a:avLst/>
                <a:gdLst>
                  <a:gd name="T0" fmla="*/ 0 w 69"/>
                  <a:gd name="T1" fmla="*/ 7 h 56"/>
                  <a:gd name="T2" fmla="*/ 0 w 69"/>
                  <a:gd name="T3" fmla="*/ 7 h 56"/>
                  <a:gd name="T4" fmla="*/ 62 w 69"/>
                  <a:gd name="T5" fmla="*/ 52 h 56"/>
                  <a:gd name="T6" fmla="*/ 0 w 69"/>
                  <a:gd name="T7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56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69" y="45"/>
                      <a:pt x="62" y="52"/>
                    </a:cubicBezTo>
                    <a:cubicBezTo>
                      <a:pt x="53" y="56"/>
                      <a:pt x="2" y="14"/>
                      <a:pt x="0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22" name="Freeform 552">
                <a:extLst>
                  <a:ext uri="{FF2B5EF4-FFF2-40B4-BE49-F238E27FC236}">
                    <a16:creationId xmlns:a16="http://schemas.microsoft.com/office/drawing/2014/main" id="{E8C086BD-8E98-5A82-5E2D-497D09BC5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5" y="2629"/>
                <a:ext cx="42" cy="34"/>
              </a:xfrm>
              <a:custGeom>
                <a:avLst/>
                <a:gdLst>
                  <a:gd name="T0" fmla="*/ 0 w 69"/>
                  <a:gd name="T1" fmla="*/ 7 h 56"/>
                  <a:gd name="T2" fmla="*/ 0 w 69"/>
                  <a:gd name="T3" fmla="*/ 7 h 56"/>
                  <a:gd name="T4" fmla="*/ 62 w 69"/>
                  <a:gd name="T5" fmla="*/ 52 h 56"/>
                  <a:gd name="T6" fmla="*/ 0 w 69"/>
                  <a:gd name="T7" fmla="*/ 7 h 56"/>
                  <a:gd name="T8" fmla="*/ 0 w 69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56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69" y="45"/>
                      <a:pt x="62" y="52"/>
                    </a:cubicBezTo>
                    <a:cubicBezTo>
                      <a:pt x="53" y="56"/>
                      <a:pt x="2" y="14"/>
                      <a:pt x="0" y="7"/>
                    </a:cubicBezTo>
                    <a:lnTo>
                      <a:pt x="0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23" name="Freeform 553">
                <a:extLst>
                  <a:ext uri="{FF2B5EF4-FFF2-40B4-BE49-F238E27FC236}">
                    <a16:creationId xmlns:a16="http://schemas.microsoft.com/office/drawing/2014/main" id="{831E4DF8-167E-0D15-DA0C-E16594AFD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5" y="2629"/>
                <a:ext cx="42" cy="34"/>
              </a:xfrm>
              <a:custGeom>
                <a:avLst/>
                <a:gdLst>
                  <a:gd name="T0" fmla="*/ 0 w 69"/>
                  <a:gd name="T1" fmla="*/ 7 h 56"/>
                  <a:gd name="T2" fmla="*/ 0 w 69"/>
                  <a:gd name="T3" fmla="*/ 7 h 56"/>
                  <a:gd name="T4" fmla="*/ 62 w 69"/>
                  <a:gd name="T5" fmla="*/ 52 h 56"/>
                  <a:gd name="T6" fmla="*/ 0 w 69"/>
                  <a:gd name="T7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56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69" y="45"/>
                      <a:pt x="62" y="52"/>
                    </a:cubicBezTo>
                    <a:cubicBezTo>
                      <a:pt x="53" y="56"/>
                      <a:pt x="2" y="14"/>
                      <a:pt x="0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24" name="Freeform 554">
                <a:extLst>
                  <a:ext uri="{FF2B5EF4-FFF2-40B4-BE49-F238E27FC236}">
                    <a16:creationId xmlns:a16="http://schemas.microsoft.com/office/drawing/2014/main" id="{7276188B-6743-99DC-7781-9E4171107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5" y="2629"/>
                <a:ext cx="42" cy="34"/>
              </a:xfrm>
              <a:custGeom>
                <a:avLst/>
                <a:gdLst>
                  <a:gd name="T0" fmla="*/ 0 w 69"/>
                  <a:gd name="T1" fmla="*/ 7 h 56"/>
                  <a:gd name="T2" fmla="*/ 0 w 69"/>
                  <a:gd name="T3" fmla="*/ 7 h 56"/>
                  <a:gd name="T4" fmla="*/ 62 w 69"/>
                  <a:gd name="T5" fmla="*/ 52 h 56"/>
                  <a:gd name="T6" fmla="*/ 0 w 69"/>
                  <a:gd name="T7" fmla="*/ 7 h 56"/>
                  <a:gd name="T8" fmla="*/ 0 w 69"/>
                  <a:gd name="T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56"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0"/>
                      <a:pt x="69" y="45"/>
                      <a:pt x="62" y="52"/>
                    </a:cubicBezTo>
                    <a:cubicBezTo>
                      <a:pt x="53" y="56"/>
                      <a:pt x="2" y="14"/>
                      <a:pt x="0" y="7"/>
                    </a:cubicBezTo>
                    <a:lnTo>
                      <a:pt x="0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25" name="Freeform 555">
                <a:extLst>
                  <a:ext uri="{FF2B5EF4-FFF2-40B4-BE49-F238E27FC236}">
                    <a16:creationId xmlns:a16="http://schemas.microsoft.com/office/drawing/2014/main" id="{F7CEE3F7-5F34-05DB-FA4D-EBB12CD43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802"/>
                <a:ext cx="99" cy="66"/>
              </a:xfrm>
              <a:custGeom>
                <a:avLst/>
                <a:gdLst>
                  <a:gd name="T0" fmla="*/ 135 w 165"/>
                  <a:gd name="T1" fmla="*/ 89 h 110"/>
                  <a:gd name="T2" fmla="*/ 135 w 165"/>
                  <a:gd name="T3" fmla="*/ 89 h 110"/>
                  <a:gd name="T4" fmla="*/ 142 w 165"/>
                  <a:gd name="T5" fmla="*/ 96 h 110"/>
                  <a:gd name="T6" fmla="*/ 158 w 165"/>
                  <a:gd name="T7" fmla="*/ 101 h 110"/>
                  <a:gd name="T8" fmla="*/ 165 w 165"/>
                  <a:gd name="T9" fmla="*/ 98 h 110"/>
                  <a:gd name="T10" fmla="*/ 160 w 165"/>
                  <a:gd name="T11" fmla="*/ 70 h 110"/>
                  <a:gd name="T12" fmla="*/ 139 w 165"/>
                  <a:gd name="T13" fmla="*/ 56 h 110"/>
                  <a:gd name="T14" fmla="*/ 135 w 165"/>
                  <a:gd name="T15" fmla="*/ 37 h 110"/>
                  <a:gd name="T16" fmla="*/ 107 w 165"/>
                  <a:gd name="T17" fmla="*/ 40 h 110"/>
                  <a:gd name="T18" fmla="*/ 90 w 165"/>
                  <a:gd name="T19" fmla="*/ 35 h 110"/>
                  <a:gd name="T20" fmla="*/ 72 w 165"/>
                  <a:gd name="T21" fmla="*/ 35 h 110"/>
                  <a:gd name="T22" fmla="*/ 42 w 165"/>
                  <a:gd name="T23" fmla="*/ 33 h 110"/>
                  <a:gd name="T24" fmla="*/ 56 w 165"/>
                  <a:gd name="T25" fmla="*/ 21 h 110"/>
                  <a:gd name="T26" fmla="*/ 63 w 165"/>
                  <a:gd name="T27" fmla="*/ 21 h 110"/>
                  <a:gd name="T28" fmla="*/ 70 w 165"/>
                  <a:gd name="T29" fmla="*/ 3 h 110"/>
                  <a:gd name="T30" fmla="*/ 56 w 165"/>
                  <a:gd name="T31" fmla="*/ 5 h 110"/>
                  <a:gd name="T32" fmla="*/ 39 w 165"/>
                  <a:gd name="T33" fmla="*/ 10 h 110"/>
                  <a:gd name="T34" fmla="*/ 30 w 165"/>
                  <a:gd name="T35" fmla="*/ 21 h 110"/>
                  <a:gd name="T36" fmla="*/ 23 w 165"/>
                  <a:gd name="T37" fmla="*/ 33 h 110"/>
                  <a:gd name="T38" fmla="*/ 2 w 165"/>
                  <a:gd name="T39" fmla="*/ 40 h 110"/>
                  <a:gd name="T40" fmla="*/ 16 w 165"/>
                  <a:gd name="T41" fmla="*/ 56 h 110"/>
                  <a:gd name="T42" fmla="*/ 18 w 165"/>
                  <a:gd name="T43" fmla="*/ 75 h 110"/>
                  <a:gd name="T44" fmla="*/ 9 w 165"/>
                  <a:gd name="T45" fmla="*/ 98 h 110"/>
                  <a:gd name="T46" fmla="*/ 18 w 165"/>
                  <a:gd name="T47" fmla="*/ 98 h 110"/>
                  <a:gd name="T48" fmla="*/ 42 w 165"/>
                  <a:gd name="T49" fmla="*/ 94 h 110"/>
                  <a:gd name="T50" fmla="*/ 60 w 165"/>
                  <a:gd name="T51" fmla="*/ 84 h 110"/>
                  <a:gd name="T52" fmla="*/ 81 w 165"/>
                  <a:gd name="T53" fmla="*/ 65 h 110"/>
                  <a:gd name="T54" fmla="*/ 88 w 165"/>
                  <a:gd name="T55" fmla="*/ 82 h 110"/>
                  <a:gd name="T56" fmla="*/ 90 w 165"/>
                  <a:gd name="T57" fmla="*/ 107 h 110"/>
                  <a:gd name="T58" fmla="*/ 100 w 165"/>
                  <a:gd name="T59" fmla="*/ 107 h 110"/>
                  <a:gd name="T60" fmla="*/ 111 w 165"/>
                  <a:gd name="T61" fmla="*/ 105 h 110"/>
                  <a:gd name="T62" fmla="*/ 135 w 165"/>
                  <a:gd name="T6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110">
                    <a:moveTo>
                      <a:pt x="135" y="89"/>
                    </a:moveTo>
                    <a:lnTo>
                      <a:pt x="135" y="89"/>
                    </a:lnTo>
                    <a:cubicBezTo>
                      <a:pt x="139" y="91"/>
                      <a:pt x="137" y="96"/>
                      <a:pt x="142" y="96"/>
                    </a:cubicBezTo>
                    <a:cubicBezTo>
                      <a:pt x="146" y="94"/>
                      <a:pt x="153" y="96"/>
                      <a:pt x="158" y="101"/>
                    </a:cubicBezTo>
                    <a:cubicBezTo>
                      <a:pt x="160" y="98"/>
                      <a:pt x="165" y="98"/>
                      <a:pt x="165" y="98"/>
                    </a:cubicBezTo>
                    <a:cubicBezTo>
                      <a:pt x="165" y="98"/>
                      <a:pt x="160" y="77"/>
                      <a:pt x="160" y="70"/>
                    </a:cubicBezTo>
                    <a:cubicBezTo>
                      <a:pt x="158" y="63"/>
                      <a:pt x="139" y="56"/>
                      <a:pt x="139" y="56"/>
                    </a:cubicBezTo>
                    <a:lnTo>
                      <a:pt x="135" y="37"/>
                    </a:lnTo>
                    <a:cubicBezTo>
                      <a:pt x="135" y="37"/>
                      <a:pt x="111" y="42"/>
                      <a:pt x="107" y="40"/>
                    </a:cubicBezTo>
                    <a:cubicBezTo>
                      <a:pt x="104" y="37"/>
                      <a:pt x="95" y="42"/>
                      <a:pt x="90" y="35"/>
                    </a:cubicBezTo>
                    <a:cubicBezTo>
                      <a:pt x="86" y="30"/>
                      <a:pt x="79" y="40"/>
                      <a:pt x="72" y="35"/>
                    </a:cubicBezTo>
                    <a:cubicBezTo>
                      <a:pt x="63" y="30"/>
                      <a:pt x="42" y="37"/>
                      <a:pt x="42" y="33"/>
                    </a:cubicBezTo>
                    <a:cubicBezTo>
                      <a:pt x="39" y="28"/>
                      <a:pt x="51" y="19"/>
                      <a:pt x="56" y="21"/>
                    </a:cubicBezTo>
                    <a:lnTo>
                      <a:pt x="63" y="21"/>
                    </a:lnTo>
                    <a:cubicBezTo>
                      <a:pt x="65" y="16"/>
                      <a:pt x="72" y="5"/>
                      <a:pt x="70" y="3"/>
                    </a:cubicBezTo>
                    <a:cubicBezTo>
                      <a:pt x="67" y="0"/>
                      <a:pt x="60" y="3"/>
                      <a:pt x="56" y="5"/>
                    </a:cubicBezTo>
                    <a:cubicBezTo>
                      <a:pt x="51" y="10"/>
                      <a:pt x="42" y="5"/>
                      <a:pt x="39" y="10"/>
                    </a:cubicBezTo>
                    <a:cubicBezTo>
                      <a:pt x="37" y="14"/>
                      <a:pt x="35" y="21"/>
                      <a:pt x="30" y="21"/>
                    </a:cubicBezTo>
                    <a:cubicBezTo>
                      <a:pt x="23" y="21"/>
                      <a:pt x="28" y="30"/>
                      <a:pt x="23" y="33"/>
                    </a:cubicBezTo>
                    <a:cubicBezTo>
                      <a:pt x="16" y="35"/>
                      <a:pt x="4" y="35"/>
                      <a:pt x="2" y="40"/>
                    </a:cubicBezTo>
                    <a:cubicBezTo>
                      <a:pt x="0" y="47"/>
                      <a:pt x="16" y="49"/>
                      <a:pt x="16" y="56"/>
                    </a:cubicBezTo>
                    <a:cubicBezTo>
                      <a:pt x="14" y="63"/>
                      <a:pt x="23" y="72"/>
                      <a:pt x="18" y="75"/>
                    </a:cubicBezTo>
                    <a:cubicBezTo>
                      <a:pt x="14" y="79"/>
                      <a:pt x="9" y="87"/>
                      <a:pt x="9" y="98"/>
                    </a:cubicBezTo>
                    <a:cubicBezTo>
                      <a:pt x="14" y="101"/>
                      <a:pt x="16" y="103"/>
                      <a:pt x="18" y="98"/>
                    </a:cubicBezTo>
                    <a:cubicBezTo>
                      <a:pt x="23" y="94"/>
                      <a:pt x="42" y="98"/>
                      <a:pt x="42" y="94"/>
                    </a:cubicBezTo>
                    <a:cubicBezTo>
                      <a:pt x="42" y="87"/>
                      <a:pt x="60" y="89"/>
                      <a:pt x="60" y="84"/>
                    </a:cubicBezTo>
                    <a:cubicBezTo>
                      <a:pt x="60" y="77"/>
                      <a:pt x="72" y="63"/>
                      <a:pt x="81" y="65"/>
                    </a:cubicBezTo>
                    <a:cubicBezTo>
                      <a:pt x="88" y="65"/>
                      <a:pt x="79" y="77"/>
                      <a:pt x="88" y="82"/>
                    </a:cubicBezTo>
                    <a:cubicBezTo>
                      <a:pt x="97" y="87"/>
                      <a:pt x="84" y="101"/>
                      <a:pt x="90" y="107"/>
                    </a:cubicBezTo>
                    <a:cubicBezTo>
                      <a:pt x="90" y="110"/>
                      <a:pt x="95" y="110"/>
                      <a:pt x="100" y="107"/>
                    </a:cubicBezTo>
                    <a:cubicBezTo>
                      <a:pt x="102" y="107"/>
                      <a:pt x="107" y="105"/>
                      <a:pt x="111" y="105"/>
                    </a:cubicBezTo>
                    <a:cubicBezTo>
                      <a:pt x="118" y="96"/>
                      <a:pt x="130" y="87"/>
                      <a:pt x="135" y="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26" name="Freeform 556">
                <a:extLst>
                  <a:ext uri="{FF2B5EF4-FFF2-40B4-BE49-F238E27FC236}">
                    <a16:creationId xmlns:a16="http://schemas.microsoft.com/office/drawing/2014/main" id="{7AE9D414-954E-7A1A-1734-B3DF932CE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802"/>
                <a:ext cx="99" cy="66"/>
              </a:xfrm>
              <a:custGeom>
                <a:avLst/>
                <a:gdLst>
                  <a:gd name="T0" fmla="*/ 135 w 165"/>
                  <a:gd name="T1" fmla="*/ 89 h 110"/>
                  <a:gd name="T2" fmla="*/ 135 w 165"/>
                  <a:gd name="T3" fmla="*/ 89 h 110"/>
                  <a:gd name="T4" fmla="*/ 142 w 165"/>
                  <a:gd name="T5" fmla="*/ 96 h 110"/>
                  <a:gd name="T6" fmla="*/ 158 w 165"/>
                  <a:gd name="T7" fmla="*/ 101 h 110"/>
                  <a:gd name="T8" fmla="*/ 165 w 165"/>
                  <a:gd name="T9" fmla="*/ 98 h 110"/>
                  <a:gd name="T10" fmla="*/ 160 w 165"/>
                  <a:gd name="T11" fmla="*/ 70 h 110"/>
                  <a:gd name="T12" fmla="*/ 139 w 165"/>
                  <a:gd name="T13" fmla="*/ 56 h 110"/>
                  <a:gd name="T14" fmla="*/ 135 w 165"/>
                  <a:gd name="T15" fmla="*/ 37 h 110"/>
                  <a:gd name="T16" fmla="*/ 107 w 165"/>
                  <a:gd name="T17" fmla="*/ 40 h 110"/>
                  <a:gd name="T18" fmla="*/ 90 w 165"/>
                  <a:gd name="T19" fmla="*/ 35 h 110"/>
                  <a:gd name="T20" fmla="*/ 72 w 165"/>
                  <a:gd name="T21" fmla="*/ 35 h 110"/>
                  <a:gd name="T22" fmla="*/ 42 w 165"/>
                  <a:gd name="T23" fmla="*/ 33 h 110"/>
                  <a:gd name="T24" fmla="*/ 56 w 165"/>
                  <a:gd name="T25" fmla="*/ 21 h 110"/>
                  <a:gd name="T26" fmla="*/ 63 w 165"/>
                  <a:gd name="T27" fmla="*/ 21 h 110"/>
                  <a:gd name="T28" fmla="*/ 70 w 165"/>
                  <a:gd name="T29" fmla="*/ 3 h 110"/>
                  <a:gd name="T30" fmla="*/ 56 w 165"/>
                  <a:gd name="T31" fmla="*/ 5 h 110"/>
                  <a:gd name="T32" fmla="*/ 39 w 165"/>
                  <a:gd name="T33" fmla="*/ 10 h 110"/>
                  <a:gd name="T34" fmla="*/ 30 w 165"/>
                  <a:gd name="T35" fmla="*/ 21 h 110"/>
                  <a:gd name="T36" fmla="*/ 23 w 165"/>
                  <a:gd name="T37" fmla="*/ 33 h 110"/>
                  <a:gd name="T38" fmla="*/ 2 w 165"/>
                  <a:gd name="T39" fmla="*/ 40 h 110"/>
                  <a:gd name="T40" fmla="*/ 16 w 165"/>
                  <a:gd name="T41" fmla="*/ 56 h 110"/>
                  <a:gd name="T42" fmla="*/ 18 w 165"/>
                  <a:gd name="T43" fmla="*/ 75 h 110"/>
                  <a:gd name="T44" fmla="*/ 9 w 165"/>
                  <a:gd name="T45" fmla="*/ 98 h 110"/>
                  <a:gd name="T46" fmla="*/ 18 w 165"/>
                  <a:gd name="T47" fmla="*/ 98 h 110"/>
                  <a:gd name="T48" fmla="*/ 42 w 165"/>
                  <a:gd name="T49" fmla="*/ 94 h 110"/>
                  <a:gd name="T50" fmla="*/ 60 w 165"/>
                  <a:gd name="T51" fmla="*/ 84 h 110"/>
                  <a:gd name="T52" fmla="*/ 81 w 165"/>
                  <a:gd name="T53" fmla="*/ 65 h 110"/>
                  <a:gd name="T54" fmla="*/ 88 w 165"/>
                  <a:gd name="T55" fmla="*/ 82 h 110"/>
                  <a:gd name="T56" fmla="*/ 90 w 165"/>
                  <a:gd name="T57" fmla="*/ 107 h 110"/>
                  <a:gd name="T58" fmla="*/ 100 w 165"/>
                  <a:gd name="T59" fmla="*/ 107 h 110"/>
                  <a:gd name="T60" fmla="*/ 111 w 165"/>
                  <a:gd name="T61" fmla="*/ 105 h 110"/>
                  <a:gd name="T62" fmla="*/ 135 w 165"/>
                  <a:gd name="T63" fmla="*/ 89 h 110"/>
                  <a:gd name="T64" fmla="*/ 135 w 165"/>
                  <a:gd name="T65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110">
                    <a:moveTo>
                      <a:pt x="135" y="89"/>
                    </a:moveTo>
                    <a:lnTo>
                      <a:pt x="135" y="89"/>
                    </a:lnTo>
                    <a:cubicBezTo>
                      <a:pt x="139" y="91"/>
                      <a:pt x="137" y="96"/>
                      <a:pt x="142" y="96"/>
                    </a:cubicBezTo>
                    <a:cubicBezTo>
                      <a:pt x="146" y="94"/>
                      <a:pt x="153" y="96"/>
                      <a:pt x="158" y="101"/>
                    </a:cubicBezTo>
                    <a:cubicBezTo>
                      <a:pt x="160" y="98"/>
                      <a:pt x="165" y="98"/>
                      <a:pt x="165" y="98"/>
                    </a:cubicBezTo>
                    <a:cubicBezTo>
                      <a:pt x="165" y="98"/>
                      <a:pt x="160" y="77"/>
                      <a:pt x="160" y="70"/>
                    </a:cubicBezTo>
                    <a:cubicBezTo>
                      <a:pt x="158" y="63"/>
                      <a:pt x="139" y="56"/>
                      <a:pt x="139" y="56"/>
                    </a:cubicBezTo>
                    <a:lnTo>
                      <a:pt x="135" y="37"/>
                    </a:lnTo>
                    <a:cubicBezTo>
                      <a:pt x="135" y="37"/>
                      <a:pt x="111" y="42"/>
                      <a:pt x="107" y="40"/>
                    </a:cubicBezTo>
                    <a:cubicBezTo>
                      <a:pt x="104" y="37"/>
                      <a:pt x="95" y="42"/>
                      <a:pt x="90" y="35"/>
                    </a:cubicBezTo>
                    <a:cubicBezTo>
                      <a:pt x="86" y="30"/>
                      <a:pt x="79" y="40"/>
                      <a:pt x="72" y="35"/>
                    </a:cubicBezTo>
                    <a:cubicBezTo>
                      <a:pt x="63" y="30"/>
                      <a:pt x="42" y="37"/>
                      <a:pt x="42" y="33"/>
                    </a:cubicBezTo>
                    <a:cubicBezTo>
                      <a:pt x="39" y="28"/>
                      <a:pt x="51" y="19"/>
                      <a:pt x="56" y="21"/>
                    </a:cubicBezTo>
                    <a:lnTo>
                      <a:pt x="63" y="21"/>
                    </a:lnTo>
                    <a:cubicBezTo>
                      <a:pt x="65" y="16"/>
                      <a:pt x="72" y="5"/>
                      <a:pt x="70" y="3"/>
                    </a:cubicBezTo>
                    <a:cubicBezTo>
                      <a:pt x="67" y="0"/>
                      <a:pt x="60" y="3"/>
                      <a:pt x="56" y="5"/>
                    </a:cubicBezTo>
                    <a:cubicBezTo>
                      <a:pt x="51" y="10"/>
                      <a:pt x="42" y="5"/>
                      <a:pt x="39" y="10"/>
                    </a:cubicBezTo>
                    <a:cubicBezTo>
                      <a:pt x="37" y="14"/>
                      <a:pt x="35" y="21"/>
                      <a:pt x="30" y="21"/>
                    </a:cubicBezTo>
                    <a:cubicBezTo>
                      <a:pt x="23" y="21"/>
                      <a:pt x="28" y="30"/>
                      <a:pt x="23" y="33"/>
                    </a:cubicBezTo>
                    <a:cubicBezTo>
                      <a:pt x="16" y="35"/>
                      <a:pt x="4" y="35"/>
                      <a:pt x="2" y="40"/>
                    </a:cubicBezTo>
                    <a:cubicBezTo>
                      <a:pt x="0" y="47"/>
                      <a:pt x="16" y="49"/>
                      <a:pt x="16" y="56"/>
                    </a:cubicBezTo>
                    <a:cubicBezTo>
                      <a:pt x="14" y="63"/>
                      <a:pt x="23" y="72"/>
                      <a:pt x="18" y="75"/>
                    </a:cubicBezTo>
                    <a:cubicBezTo>
                      <a:pt x="14" y="79"/>
                      <a:pt x="9" y="87"/>
                      <a:pt x="9" y="98"/>
                    </a:cubicBezTo>
                    <a:cubicBezTo>
                      <a:pt x="14" y="101"/>
                      <a:pt x="16" y="103"/>
                      <a:pt x="18" y="98"/>
                    </a:cubicBezTo>
                    <a:cubicBezTo>
                      <a:pt x="23" y="94"/>
                      <a:pt x="42" y="98"/>
                      <a:pt x="42" y="94"/>
                    </a:cubicBezTo>
                    <a:cubicBezTo>
                      <a:pt x="42" y="87"/>
                      <a:pt x="60" y="89"/>
                      <a:pt x="60" y="84"/>
                    </a:cubicBezTo>
                    <a:cubicBezTo>
                      <a:pt x="60" y="77"/>
                      <a:pt x="72" y="63"/>
                      <a:pt x="81" y="65"/>
                    </a:cubicBezTo>
                    <a:cubicBezTo>
                      <a:pt x="88" y="65"/>
                      <a:pt x="79" y="77"/>
                      <a:pt x="88" y="82"/>
                    </a:cubicBezTo>
                    <a:cubicBezTo>
                      <a:pt x="97" y="87"/>
                      <a:pt x="84" y="101"/>
                      <a:pt x="90" y="107"/>
                    </a:cubicBezTo>
                    <a:cubicBezTo>
                      <a:pt x="90" y="110"/>
                      <a:pt x="95" y="110"/>
                      <a:pt x="100" y="107"/>
                    </a:cubicBezTo>
                    <a:cubicBezTo>
                      <a:pt x="102" y="107"/>
                      <a:pt x="107" y="105"/>
                      <a:pt x="111" y="105"/>
                    </a:cubicBezTo>
                    <a:cubicBezTo>
                      <a:pt x="118" y="96"/>
                      <a:pt x="130" y="87"/>
                      <a:pt x="135" y="89"/>
                    </a:cubicBezTo>
                    <a:lnTo>
                      <a:pt x="135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27" name="Freeform 557">
                <a:extLst>
                  <a:ext uri="{FF2B5EF4-FFF2-40B4-BE49-F238E27FC236}">
                    <a16:creationId xmlns:a16="http://schemas.microsoft.com/office/drawing/2014/main" id="{6BF51C7D-F0BA-2E0A-EA4C-75BD718EA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802"/>
                <a:ext cx="99" cy="66"/>
              </a:xfrm>
              <a:custGeom>
                <a:avLst/>
                <a:gdLst>
                  <a:gd name="T0" fmla="*/ 135 w 165"/>
                  <a:gd name="T1" fmla="*/ 89 h 110"/>
                  <a:gd name="T2" fmla="*/ 135 w 165"/>
                  <a:gd name="T3" fmla="*/ 89 h 110"/>
                  <a:gd name="T4" fmla="*/ 142 w 165"/>
                  <a:gd name="T5" fmla="*/ 96 h 110"/>
                  <a:gd name="T6" fmla="*/ 158 w 165"/>
                  <a:gd name="T7" fmla="*/ 101 h 110"/>
                  <a:gd name="T8" fmla="*/ 165 w 165"/>
                  <a:gd name="T9" fmla="*/ 98 h 110"/>
                  <a:gd name="T10" fmla="*/ 160 w 165"/>
                  <a:gd name="T11" fmla="*/ 70 h 110"/>
                  <a:gd name="T12" fmla="*/ 139 w 165"/>
                  <a:gd name="T13" fmla="*/ 56 h 110"/>
                  <a:gd name="T14" fmla="*/ 135 w 165"/>
                  <a:gd name="T15" fmla="*/ 37 h 110"/>
                  <a:gd name="T16" fmla="*/ 107 w 165"/>
                  <a:gd name="T17" fmla="*/ 40 h 110"/>
                  <a:gd name="T18" fmla="*/ 90 w 165"/>
                  <a:gd name="T19" fmla="*/ 35 h 110"/>
                  <a:gd name="T20" fmla="*/ 72 w 165"/>
                  <a:gd name="T21" fmla="*/ 35 h 110"/>
                  <a:gd name="T22" fmla="*/ 42 w 165"/>
                  <a:gd name="T23" fmla="*/ 33 h 110"/>
                  <a:gd name="T24" fmla="*/ 56 w 165"/>
                  <a:gd name="T25" fmla="*/ 21 h 110"/>
                  <a:gd name="T26" fmla="*/ 63 w 165"/>
                  <a:gd name="T27" fmla="*/ 21 h 110"/>
                  <a:gd name="T28" fmla="*/ 70 w 165"/>
                  <a:gd name="T29" fmla="*/ 3 h 110"/>
                  <a:gd name="T30" fmla="*/ 56 w 165"/>
                  <a:gd name="T31" fmla="*/ 5 h 110"/>
                  <a:gd name="T32" fmla="*/ 39 w 165"/>
                  <a:gd name="T33" fmla="*/ 10 h 110"/>
                  <a:gd name="T34" fmla="*/ 30 w 165"/>
                  <a:gd name="T35" fmla="*/ 21 h 110"/>
                  <a:gd name="T36" fmla="*/ 23 w 165"/>
                  <a:gd name="T37" fmla="*/ 33 h 110"/>
                  <a:gd name="T38" fmla="*/ 2 w 165"/>
                  <a:gd name="T39" fmla="*/ 40 h 110"/>
                  <a:gd name="T40" fmla="*/ 16 w 165"/>
                  <a:gd name="T41" fmla="*/ 56 h 110"/>
                  <a:gd name="T42" fmla="*/ 18 w 165"/>
                  <a:gd name="T43" fmla="*/ 75 h 110"/>
                  <a:gd name="T44" fmla="*/ 9 w 165"/>
                  <a:gd name="T45" fmla="*/ 98 h 110"/>
                  <a:gd name="T46" fmla="*/ 18 w 165"/>
                  <a:gd name="T47" fmla="*/ 98 h 110"/>
                  <a:gd name="T48" fmla="*/ 42 w 165"/>
                  <a:gd name="T49" fmla="*/ 94 h 110"/>
                  <a:gd name="T50" fmla="*/ 60 w 165"/>
                  <a:gd name="T51" fmla="*/ 84 h 110"/>
                  <a:gd name="T52" fmla="*/ 81 w 165"/>
                  <a:gd name="T53" fmla="*/ 65 h 110"/>
                  <a:gd name="T54" fmla="*/ 88 w 165"/>
                  <a:gd name="T55" fmla="*/ 82 h 110"/>
                  <a:gd name="T56" fmla="*/ 90 w 165"/>
                  <a:gd name="T57" fmla="*/ 107 h 110"/>
                  <a:gd name="T58" fmla="*/ 100 w 165"/>
                  <a:gd name="T59" fmla="*/ 107 h 110"/>
                  <a:gd name="T60" fmla="*/ 111 w 165"/>
                  <a:gd name="T61" fmla="*/ 105 h 110"/>
                  <a:gd name="T62" fmla="*/ 135 w 165"/>
                  <a:gd name="T63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5" h="110">
                    <a:moveTo>
                      <a:pt x="135" y="89"/>
                    </a:moveTo>
                    <a:lnTo>
                      <a:pt x="135" y="89"/>
                    </a:lnTo>
                    <a:cubicBezTo>
                      <a:pt x="139" y="91"/>
                      <a:pt x="137" y="96"/>
                      <a:pt x="142" y="96"/>
                    </a:cubicBezTo>
                    <a:cubicBezTo>
                      <a:pt x="146" y="94"/>
                      <a:pt x="153" y="96"/>
                      <a:pt x="158" y="101"/>
                    </a:cubicBezTo>
                    <a:cubicBezTo>
                      <a:pt x="160" y="98"/>
                      <a:pt x="165" y="98"/>
                      <a:pt x="165" y="98"/>
                    </a:cubicBezTo>
                    <a:cubicBezTo>
                      <a:pt x="165" y="98"/>
                      <a:pt x="160" y="77"/>
                      <a:pt x="160" y="70"/>
                    </a:cubicBezTo>
                    <a:cubicBezTo>
                      <a:pt x="158" y="63"/>
                      <a:pt x="139" y="56"/>
                      <a:pt x="139" y="56"/>
                    </a:cubicBezTo>
                    <a:lnTo>
                      <a:pt x="135" y="37"/>
                    </a:lnTo>
                    <a:cubicBezTo>
                      <a:pt x="135" y="37"/>
                      <a:pt x="111" y="42"/>
                      <a:pt x="107" y="40"/>
                    </a:cubicBezTo>
                    <a:cubicBezTo>
                      <a:pt x="104" y="37"/>
                      <a:pt x="95" y="42"/>
                      <a:pt x="90" y="35"/>
                    </a:cubicBezTo>
                    <a:cubicBezTo>
                      <a:pt x="86" y="30"/>
                      <a:pt x="79" y="40"/>
                      <a:pt x="72" y="35"/>
                    </a:cubicBezTo>
                    <a:cubicBezTo>
                      <a:pt x="63" y="30"/>
                      <a:pt x="42" y="37"/>
                      <a:pt x="42" y="33"/>
                    </a:cubicBezTo>
                    <a:cubicBezTo>
                      <a:pt x="39" y="28"/>
                      <a:pt x="51" y="19"/>
                      <a:pt x="56" y="21"/>
                    </a:cubicBezTo>
                    <a:lnTo>
                      <a:pt x="63" y="21"/>
                    </a:lnTo>
                    <a:cubicBezTo>
                      <a:pt x="65" y="16"/>
                      <a:pt x="72" y="5"/>
                      <a:pt x="70" y="3"/>
                    </a:cubicBezTo>
                    <a:cubicBezTo>
                      <a:pt x="67" y="0"/>
                      <a:pt x="60" y="3"/>
                      <a:pt x="56" y="5"/>
                    </a:cubicBezTo>
                    <a:cubicBezTo>
                      <a:pt x="51" y="10"/>
                      <a:pt x="42" y="5"/>
                      <a:pt x="39" y="10"/>
                    </a:cubicBezTo>
                    <a:cubicBezTo>
                      <a:pt x="37" y="14"/>
                      <a:pt x="35" y="21"/>
                      <a:pt x="30" y="21"/>
                    </a:cubicBezTo>
                    <a:cubicBezTo>
                      <a:pt x="23" y="21"/>
                      <a:pt x="28" y="30"/>
                      <a:pt x="23" y="33"/>
                    </a:cubicBezTo>
                    <a:cubicBezTo>
                      <a:pt x="16" y="35"/>
                      <a:pt x="4" y="35"/>
                      <a:pt x="2" y="40"/>
                    </a:cubicBezTo>
                    <a:cubicBezTo>
                      <a:pt x="0" y="47"/>
                      <a:pt x="16" y="49"/>
                      <a:pt x="16" y="56"/>
                    </a:cubicBezTo>
                    <a:cubicBezTo>
                      <a:pt x="14" y="63"/>
                      <a:pt x="23" y="72"/>
                      <a:pt x="18" y="75"/>
                    </a:cubicBezTo>
                    <a:cubicBezTo>
                      <a:pt x="14" y="79"/>
                      <a:pt x="9" y="87"/>
                      <a:pt x="9" y="98"/>
                    </a:cubicBezTo>
                    <a:cubicBezTo>
                      <a:pt x="14" y="101"/>
                      <a:pt x="16" y="103"/>
                      <a:pt x="18" y="98"/>
                    </a:cubicBezTo>
                    <a:cubicBezTo>
                      <a:pt x="23" y="94"/>
                      <a:pt x="42" y="98"/>
                      <a:pt x="42" y="94"/>
                    </a:cubicBezTo>
                    <a:cubicBezTo>
                      <a:pt x="42" y="87"/>
                      <a:pt x="60" y="89"/>
                      <a:pt x="60" y="84"/>
                    </a:cubicBezTo>
                    <a:cubicBezTo>
                      <a:pt x="60" y="77"/>
                      <a:pt x="72" y="63"/>
                      <a:pt x="81" y="65"/>
                    </a:cubicBezTo>
                    <a:cubicBezTo>
                      <a:pt x="88" y="65"/>
                      <a:pt x="79" y="77"/>
                      <a:pt x="88" y="82"/>
                    </a:cubicBezTo>
                    <a:cubicBezTo>
                      <a:pt x="97" y="87"/>
                      <a:pt x="84" y="101"/>
                      <a:pt x="90" y="107"/>
                    </a:cubicBezTo>
                    <a:cubicBezTo>
                      <a:pt x="90" y="110"/>
                      <a:pt x="95" y="110"/>
                      <a:pt x="100" y="107"/>
                    </a:cubicBezTo>
                    <a:cubicBezTo>
                      <a:pt x="102" y="107"/>
                      <a:pt x="107" y="105"/>
                      <a:pt x="111" y="105"/>
                    </a:cubicBezTo>
                    <a:cubicBezTo>
                      <a:pt x="118" y="96"/>
                      <a:pt x="130" y="87"/>
                      <a:pt x="135" y="8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37" name="Freeform 558">
                <a:extLst>
                  <a:ext uri="{FF2B5EF4-FFF2-40B4-BE49-F238E27FC236}">
                    <a16:creationId xmlns:a16="http://schemas.microsoft.com/office/drawing/2014/main" id="{1AE58269-D516-9727-7C6F-E41638CB7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802"/>
                <a:ext cx="99" cy="66"/>
              </a:xfrm>
              <a:custGeom>
                <a:avLst/>
                <a:gdLst>
                  <a:gd name="T0" fmla="*/ 135 w 165"/>
                  <a:gd name="T1" fmla="*/ 89 h 110"/>
                  <a:gd name="T2" fmla="*/ 135 w 165"/>
                  <a:gd name="T3" fmla="*/ 89 h 110"/>
                  <a:gd name="T4" fmla="*/ 142 w 165"/>
                  <a:gd name="T5" fmla="*/ 96 h 110"/>
                  <a:gd name="T6" fmla="*/ 158 w 165"/>
                  <a:gd name="T7" fmla="*/ 101 h 110"/>
                  <a:gd name="T8" fmla="*/ 165 w 165"/>
                  <a:gd name="T9" fmla="*/ 98 h 110"/>
                  <a:gd name="T10" fmla="*/ 160 w 165"/>
                  <a:gd name="T11" fmla="*/ 70 h 110"/>
                  <a:gd name="T12" fmla="*/ 139 w 165"/>
                  <a:gd name="T13" fmla="*/ 56 h 110"/>
                  <a:gd name="T14" fmla="*/ 135 w 165"/>
                  <a:gd name="T15" fmla="*/ 37 h 110"/>
                  <a:gd name="T16" fmla="*/ 107 w 165"/>
                  <a:gd name="T17" fmla="*/ 40 h 110"/>
                  <a:gd name="T18" fmla="*/ 90 w 165"/>
                  <a:gd name="T19" fmla="*/ 35 h 110"/>
                  <a:gd name="T20" fmla="*/ 72 w 165"/>
                  <a:gd name="T21" fmla="*/ 35 h 110"/>
                  <a:gd name="T22" fmla="*/ 42 w 165"/>
                  <a:gd name="T23" fmla="*/ 33 h 110"/>
                  <a:gd name="T24" fmla="*/ 56 w 165"/>
                  <a:gd name="T25" fmla="*/ 21 h 110"/>
                  <a:gd name="T26" fmla="*/ 63 w 165"/>
                  <a:gd name="T27" fmla="*/ 21 h 110"/>
                  <a:gd name="T28" fmla="*/ 70 w 165"/>
                  <a:gd name="T29" fmla="*/ 3 h 110"/>
                  <a:gd name="T30" fmla="*/ 56 w 165"/>
                  <a:gd name="T31" fmla="*/ 5 h 110"/>
                  <a:gd name="T32" fmla="*/ 39 w 165"/>
                  <a:gd name="T33" fmla="*/ 10 h 110"/>
                  <a:gd name="T34" fmla="*/ 30 w 165"/>
                  <a:gd name="T35" fmla="*/ 21 h 110"/>
                  <a:gd name="T36" fmla="*/ 23 w 165"/>
                  <a:gd name="T37" fmla="*/ 33 h 110"/>
                  <a:gd name="T38" fmla="*/ 2 w 165"/>
                  <a:gd name="T39" fmla="*/ 40 h 110"/>
                  <a:gd name="T40" fmla="*/ 16 w 165"/>
                  <a:gd name="T41" fmla="*/ 56 h 110"/>
                  <a:gd name="T42" fmla="*/ 18 w 165"/>
                  <a:gd name="T43" fmla="*/ 75 h 110"/>
                  <a:gd name="T44" fmla="*/ 9 w 165"/>
                  <a:gd name="T45" fmla="*/ 98 h 110"/>
                  <a:gd name="T46" fmla="*/ 18 w 165"/>
                  <a:gd name="T47" fmla="*/ 98 h 110"/>
                  <a:gd name="T48" fmla="*/ 42 w 165"/>
                  <a:gd name="T49" fmla="*/ 94 h 110"/>
                  <a:gd name="T50" fmla="*/ 60 w 165"/>
                  <a:gd name="T51" fmla="*/ 84 h 110"/>
                  <a:gd name="T52" fmla="*/ 81 w 165"/>
                  <a:gd name="T53" fmla="*/ 65 h 110"/>
                  <a:gd name="T54" fmla="*/ 88 w 165"/>
                  <a:gd name="T55" fmla="*/ 82 h 110"/>
                  <a:gd name="T56" fmla="*/ 90 w 165"/>
                  <a:gd name="T57" fmla="*/ 107 h 110"/>
                  <a:gd name="T58" fmla="*/ 100 w 165"/>
                  <a:gd name="T59" fmla="*/ 107 h 110"/>
                  <a:gd name="T60" fmla="*/ 111 w 165"/>
                  <a:gd name="T61" fmla="*/ 105 h 110"/>
                  <a:gd name="T62" fmla="*/ 135 w 165"/>
                  <a:gd name="T63" fmla="*/ 89 h 110"/>
                  <a:gd name="T64" fmla="*/ 135 w 165"/>
                  <a:gd name="T65" fmla="*/ 8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110">
                    <a:moveTo>
                      <a:pt x="135" y="89"/>
                    </a:moveTo>
                    <a:lnTo>
                      <a:pt x="135" y="89"/>
                    </a:lnTo>
                    <a:cubicBezTo>
                      <a:pt x="139" y="91"/>
                      <a:pt x="137" y="96"/>
                      <a:pt x="142" y="96"/>
                    </a:cubicBezTo>
                    <a:cubicBezTo>
                      <a:pt x="146" y="94"/>
                      <a:pt x="153" y="96"/>
                      <a:pt x="158" y="101"/>
                    </a:cubicBezTo>
                    <a:cubicBezTo>
                      <a:pt x="160" y="98"/>
                      <a:pt x="165" y="98"/>
                      <a:pt x="165" y="98"/>
                    </a:cubicBezTo>
                    <a:cubicBezTo>
                      <a:pt x="165" y="98"/>
                      <a:pt x="160" y="77"/>
                      <a:pt x="160" y="70"/>
                    </a:cubicBezTo>
                    <a:cubicBezTo>
                      <a:pt x="158" y="63"/>
                      <a:pt x="139" y="56"/>
                      <a:pt x="139" y="56"/>
                    </a:cubicBezTo>
                    <a:lnTo>
                      <a:pt x="135" y="37"/>
                    </a:lnTo>
                    <a:cubicBezTo>
                      <a:pt x="135" y="37"/>
                      <a:pt x="111" y="42"/>
                      <a:pt x="107" y="40"/>
                    </a:cubicBezTo>
                    <a:cubicBezTo>
                      <a:pt x="104" y="37"/>
                      <a:pt x="95" y="42"/>
                      <a:pt x="90" y="35"/>
                    </a:cubicBezTo>
                    <a:cubicBezTo>
                      <a:pt x="86" y="30"/>
                      <a:pt x="79" y="40"/>
                      <a:pt x="72" y="35"/>
                    </a:cubicBezTo>
                    <a:cubicBezTo>
                      <a:pt x="63" y="30"/>
                      <a:pt x="42" y="37"/>
                      <a:pt x="42" y="33"/>
                    </a:cubicBezTo>
                    <a:cubicBezTo>
                      <a:pt x="39" y="28"/>
                      <a:pt x="51" y="19"/>
                      <a:pt x="56" y="21"/>
                    </a:cubicBezTo>
                    <a:lnTo>
                      <a:pt x="63" y="21"/>
                    </a:lnTo>
                    <a:cubicBezTo>
                      <a:pt x="65" y="16"/>
                      <a:pt x="72" y="5"/>
                      <a:pt x="70" y="3"/>
                    </a:cubicBezTo>
                    <a:cubicBezTo>
                      <a:pt x="67" y="0"/>
                      <a:pt x="60" y="3"/>
                      <a:pt x="56" y="5"/>
                    </a:cubicBezTo>
                    <a:cubicBezTo>
                      <a:pt x="51" y="10"/>
                      <a:pt x="42" y="5"/>
                      <a:pt x="39" y="10"/>
                    </a:cubicBezTo>
                    <a:cubicBezTo>
                      <a:pt x="37" y="14"/>
                      <a:pt x="35" y="21"/>
                      <a:pt x="30" y="21"/>
                    </a:cubicBezTo>
                    <a:cubicBezTo>
                      <a:pt x="23" y="21"/>
                      <a:pt x="28" y="30"/>
                      <a:pt x="23" y="33"/>
                    </a:cubicBezTo>
                    <a:cubicBezTo>
                      <a:pt x="16" y="35"/>
                      <a:pt x="4" y="35"/>
                      <a:pt x="2" y="40"/>
                    </a:cubicBezTo>
                    <a:cubicBezTo>
                      <a:pt x="0" y="47"/>
                      <a:pt x="16" y="49"/>
                      <a:pt x="16" y="56"/>
                    </a:cubicBezTo>
                    <a:cubicBezTo>
                      <a:pt x="14" y="63"/>
                      <a:pt x="23" y="72"/>
                      <a:pt x="18" y="75"/>
                    </a:cubicBezTo>
                    <a:cubicBezTo>
                      <a:pt x="14" y="79"/>
                      <a:pt x="9" y="87"/>
                      <a:pt x="9" y="98"/>
                    </a:cubicBezTo>
                    <a:cubicBezTo>
                      <a:pt x="14" y="101"/>
                      <a:pt x="16" y="103"/>
                      <a:pt x="18" y="98"/>
                    </a:cubicBezTo>
                    <a:cubicBezTo>
                      <a:pt x="23" y="94"/>
                      <a:pt x="42" y="98"/>
                      <a:pt x="42" y="94"/>
                    </a:cubicBezTo>
                    <a:cubicBezTo>
                      <a:pt x="42" y="87"/>
                      <a:pt x="60" y="89"/>
                      <a:pt x="60" y="84"/>
                    </a:cubicBezTo>
                    <a:cubicBezTo>
                      <a:pt x="60" y="77"/>
                      <a:pt x="72" y="63"/>
                      <a:pt x="81" y="65"/>
                    </a:cubicBezTo>
                    <a:cubicBezTo>
                      <a:pt x="88" y="65"/>
                      <a:pt x="79" y="77"/>
                      <a:pt x="88" y="82"/>
                    </a:cubicBezTo>
                    <a:cubicBezTo>
                      <a:pt x="97" y="87"/>
                      <a:pt x="84" y="101"/>
                      <a:pt x="90" y="107"/>
                    </a:cubicBezTo>
                    <a:cubicBezTo>
                      <a:pt x="90" y="110"/>
                      <a:pt x="95" y="110"/>
                      <a:pt x="100" y="107"/>
                    </a:cubicBezTo>
                    <a:cubicBezTo>
                      <a:pt x="102" y="107"/>
                      <a:pt x="107" y="105"/>
                      <a:pt x="111" y="105"/>
                    </a:cubicBezTo>
                    <a:cubicBezTo>
                      <a:pt x="118" y="96"/>
                      <a:pt x="130" y="87"/>
                      <a:pt x="135" y="89"/>
                    </a:cubicBezTo>
                    <a:lnTo>
                      <a:pt x="135" y="8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38" name="Freeform 559">
                <a:extLst>
                  <a:ext uri="{FF2B5EF4-FFF2-40B4-BE49-F238E27FC236}">
                    <a16:creationId xmlns:a16="http://schemas.microsoft.com/office/drawing/2014/main" id="{C9F475D8-6166-B116-05D0-9C8B66B8C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026"/>
                <a:ext cx="11" cy="24"/>
              </a:xfrm>
              <a:custGeom>
                <a:avLst/>
                <a:gdLst>
                  <a:gd name="T0" fmla="*/ 16 w 19"/>
                  <a:gd name="T1" fmla="*/ 35 h 40"/>
                  <a:gd name="T2" fmla="*/ 16 w 19"/>
                  <a:gd name="T3" fmla="*/ 35 h 40"/>
                  <a:gd name="T4" fmla="*/ 7 w 19"/>
                  <a:gd name="T5" fmla="*/ 28 h 40"/>
                  <a:gd name="T6" fmla="*/ 0 w 19"/>
                  <a:gd name="T7" fmla="*/ 14 h 40"/>
                  <a:gd name="T8" fmla="*/ 10 w 19"/>
                  <a:gd name="T9" fmla="*/ 7 h 40"/>
                  <a:gd name="T10" fmla="*/ 12 w 19"/>
                  <a:gd name="T11" fmla="*/ 24 h 40"/>
                  <a:gd name="T12" fmla="*/ 16 w 19"/>
                  <a:gd name="T13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0">
                    <a:moveTo>
                      <a:pt x="16" y="35"/>
                    </a:moveTo>
                    <a:lnTo>
                      <a:pt x="16" y="35"/>
                    </a:lnTo>
                    <a:cubicBezTo>
                      <a:pt x="16" y="40"/>
                      <a:pt x="10" y="33"/>
                      <a:pt x="7" y="28"/>
                    </a:cubicBezTo>
                    <a:cubicBezTo>
                      <a:pt x="7" y="24"/>
                      <a:pt x="0" y="21"/>
                      <a:pt x="0" y="14"/>
                    </a:cubicBezTo>
                    <a:cubicBezTo>
                      <a:pt x="0" y="5"/>
                      <a:pt x="5" y="0"/>
                      <a:pt x="10" y="7"/>
                    </a:cubicBezTo>
                    <a:cubicBezTo>
                      <a:pt x="14" y="14"/>
                      <a:pt x="10" y="19"/>
                      <a:pt x="12" y="24"/>
                    </a:cubicBezTo>
                    <a:cubicBezTo>
                      <a:pt x="12" y="26"/>
                      <a:pt x="19" y="31"/>
                      <a:pt x="16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639" name="Freeform 560">
                <a:extLst>
                  <a:ext uri="{FF2B5EF4-FFF2-40B4-BE49-F238E27FC236}">
                    <a16:creationId xmlns:a16="http://schemas.microsoft.com/office/drawing/2014/main" id="{73D54275-5A51-9BFE-3382-D5EACEC0A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026"/>
                <a:ext cx="11" cy="24"/>
              </a:xfrm>
              <a:custGeom>
                <a:avLst/>
                <a:gdLst>
                  <a:gd name="T0" fmla="*/ 16 w 19"/>
                  <a:gd name="T1" fmla="*/ 35 h 40"/>
                  <a:gd name="T2" fmla="*/ 16 w 19"/>
                  <a:gd name="T3" fmla="*/ 35 h 40"/>
                  <a:gd name="T4" fmla="*/ 7 w 19"/>
                  <a:gd name="T5" fmla="*/ 28 h 40"/>
                  <a:gd name="T6" fmla="*/ 0 w 19"/>
                  <a:gd name="T7" fmla="*/ 14 h 40"/>
                  <a:gd name="T8" fmla="*/ 10 w 19"/>
                  <a:gd name="T9" fmla="*/ 7 h 40"/>
                  <a:gd name="T10" fmla="*/ 12 w 19"/>
                  <a:gd name="T11" fmla="*/ 24 h 40"/>
                  <a:gd name="T12" fmla="*/ 16 w 19"/>
                  <a:gd name="T13" fmla="*/ 35 h 40"/>
                  <a:gd name="T14" fmla="*/ 16 w 19"/>
                  <a:gd name="T15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0">
                    <a:moveTo>
                      <a:pt x="16" y="35"/>
                    </a:moveTo>
                    <a:lnTo>
                      <a:pt x="16" y="35"/>
                    </a:lnTo>
                    <a:cubicBezTo>
                      <a:pt x="16" y="40"/>
                      <a:pt x="10" y="33"/>
                      <a:pt x="7" y="28"/>
                    </a:cubicBezTo>
                    <a:cubicBezTo>
                      <a:pt x="7" y="24"/>
                      <a:pt x="0" y="21"/>
                      <a:pt x="0" y="14"/>
                    </a:cubicBezTo>
                    <a:cubicBezTo>
                      <a:pt x="0" y="5"/>
                      <a:pt x="5" y="0"/>
                      <a:pt x="10" y="7"/>
                    </a:cubicBezTo>
                    <a:cubicBezTo>
                      <a:pt x="14" y="14"/>
                      <a:pt x="10" y="19"/>
                      <a:pt x="12" y="24"/>
                    </a:cubicBezTo>
                    <a:cubicBezTo>
                      <a:pt x="12" y="26"/>
                      <a:pt x="19" y="31"/>
                      <a:pt x="16" y="35"/>
                    </a:cubicBezTo>
                    <a:lnTo>
                      <a:pt x="16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2" name="Freeform 561">
                <a:extLst>
                  <a:ext uri="{FF2B5EF4-FFF2-40B4-BE49-F238E27FC236}">
                    <a16:creationId xmlns:a16="http://schemas.microsoft.com/office/drawing/2014/main" id="{1E3D36C6-35C8-1994-0F5D-2F944CD98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026"/>
                <a:ext cx="11" cy="24"/>
              </a:xfrm>
              <a:custGeom>
                <a:avLst/>
                <a:gdLst>
                  <a:gd name="T0" fmla="*/ 16 w 19"/>
                  <a:gd name="T1" fmla="*/ 35 h 40"/>
                  <a:gd name="T2" fmla="*/ 16 w 19"/>
                  <a:gd name="T3" fmla="*/ 35 h 40"/>
                  <a:gd name="T4" fmla="*/ 7 w 19"/>
                  <a:gd name="T5" fmla="*/ 28 h 40"/>
                  <a:gd name="T6" fmla="*/ 0 w 19"/>
                  <a:gd name="T7" fmla="*/ 14 h 40"/>
                  <a:gd name="T8" fmla="*/ 10 w 19"/>
                  <a:gd name="T9" fmla="*/ 7 h 40"/>
                  <a:gd name="T10" fmla="*/ 12 w 19"/>
                  <a:gd name="T11" fmla="*/ 24 h 40"/>
                  <a:gd name="T12" fmla="*/ 16 w 19"/>
                  <a:gd name="T13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0">
                    <a:moveTo>
                      <a:pt x="16" y="35"/>
                    </a:moveTo>
                    <a:lnTo>
                      <a:pt x="16" y="35"/>
                    </a:lnTo>
                    <a:cubicBezTo>
                      <a:pt x="16" y="40"/>
                      <a:pt x="10" y="33"/>
                      <a:pt x="7" y="28"/>
                    </a:cubicBezTo>
                    <a:cubicBezTo>
                      <a:pt x="7" y="24"/>
                      <a:pt x="0" y="21"/>
                      <a:pt x="0" y="14"/>
                    </a:cubicBezTo>
                    <a:cubicBezTo>
                      <a:pt x="0" y="5"/>
                      <a:pt x="5" y="0"/>
                      <a:pt x="10" y="7"/>
                    </a:cubicBezTo>
                    <a:cubicBezTo>
                      <a:pt x="14" y="14"/>
                      <a:pt x="10" y="19"/>
                      <a:pt x="12" y="24"/>
                    </a:cubicBezTo>
                    <a:cubicBezTo>
                      <a:pt x="12" y="26"/>
                      <a:pt x="19" y="31"/>
                      <a:pt x="16" y="35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3" name="Freeform 562">
                <a:extLst>
                  <a:ext uri="{FF2B5EF4-FFF2-40B4-BE49-F238E27FC236}">
                    <a16:creationId xmlns:a16="http://schemas.microsoft.com/office/drawing/2014/main" id="{2037C938-F56B-81D9-8B6D-662ED1733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2026"/>
                <a:ext cx="11" cy="24"/>
              </a:xfrm>
              <a:custGeom>
                <a:avLst/>
                <a:gdLst>
                  <a:gd name="T0" fmla="*/ 16 w 19"/>
                  <a:gd name="T1" fmla="*/ 35 h 40"/>
                  <a:gd name="T2" fmla="*/ 16 w 19"/>
                  <a:gd name="T3" fmla="*/ 35 h 40"/>
                  <a:gd name="T4" fmla="*/ 7 w 19"/>
                  <a:gd name="T5" fmla="*/ 28 h 40"/>
                  <a:gd name="T6" fmla="*/ 0 w 19"/>
                  <a:gd name="T7" fmla="*/ 14 h 40"/>
                  <a:gd name="T8" fmla="*/ 10 w 19"/>
                  <a:gd name="T9" fmla="*/ 7 h 40"/>
                  <a:gd name="T10" fmla="*/ 12 w 19"/>
                  <a:gd name="T11" fmla="*/ 24 h 40"/>
                  <a:gd name="T12" fmla="*/ 16 w 19"/>
                  <a:gd name="T13" fmla="*/ 35 h 40"/>
                  <a:gd name="T14" fmla="*/ 16 w 19"/>
                  <a:gd name="T15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0">
                    <a:moveTo>
                      <a:pt x="16" y="35"/>
                    </a:moveTo>
                    <a:lnTo>
                      <a:pt x="16" y="35"/>
                    </a:lnTo>
                    <a:cubicBezTo>
                      <a:pt x="16" y="40"/>
                      <a:pt x="10" y="33"/>
                      <a:pt x="7" y="28"/>
                    </a:cubicBezTo>
                    <a:cubicBezTo>
                      <a:pt x="7" y="24"/>
                      <a:pt x="0" y="21"/>
                      <a:pt x="0" y="14"/>
                    </a:cubicBezTo>
                    <a:cubicBezTo>
                      <a:pt x="0" y="5"/>
                      <a:pt x="5" y="0"/>
                      <a:pt x="10" y="7"/>
                    </a:cubicBezTo>
                    <a:cubicBezTo>
                      <a:pt x="14" y="14"/>
                      <a:pt x="10" y="19"/>
                      <a:pt x="12" y="24"/>
                    </a:cubicBezTo>
                    <a:cubicBezTo>
                      <a:pt x="12" y="26"/>
                      <a:pt x="19" y="31"/>
                      <a:pt x="16" y="35"/>
                    </a:cubicBezTo>
                    <a:lnTo>
                      <a:pt x="16" y="35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4" name="Freeform 563">
                <a:extLst>
                  <a:ext uri="{FF2B5EF4-FFF2-40B4-BE49-F238E27FC236}">
                    <a16:creationId xmlns:a16="http://schemas.microsoft.com/office/drawing/2014/main" id="{81A5396E-C3F5-61F6-9A9B-E477EDD8D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20"/>
                <a:ext cx="15" cy="13"/>
              </a:xfrm>
              <a:custGeom>
                <a:avLst/>
                <a:gdLst>
                  <a:gd name="T0" fmla="*/ 5 w 26"/>
                  <a:gd name="T1" fmla="*/ 19 h 21"/>
                  <a:gd name="T2" fmla="*/ 5 w 26"/>
                  <a:gd name="T3" fmla="*/ 19 h 21"/>
                  <a:gd name="T4" fmla="*/ 5 w 26"/>
                  <a:gd name="T5" fmla="*/ 10 h 21"/>
                  <a:gd name="T6" fmla="*/ 19 w 26"/>
                  <a:gd name="T7" fmla="*/ 5 h 21"/>
                  <a:gd name="T8" fmla="*/ 21 w 26"/>
                  <a:gd name="T9" fmla="*/ 17 h 21"/>
                  <a:gd name="T10" fmla="*/ 5 w 26"/>
                  <a:gd name="T1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1">
                    <a:moveTo>
                      <a:pt x="5" y="19"/>
                    </a:moveTo>
                    <a:lnTo>
                      <a:pt x="5" y="19"/>
                    </a:lnTo>
                    <a:cubicBezTo>
                      <a:pt x="3" y="17"/>
                      <a:pt x="10" y="12"/>
                      <a:pt x="5" y="10"/>
                    </a:cubicBezTo>
                    <a:cubicBezTo>
                      <a:pt x="0" y="7"/>
                      <a:pt x="14" y="0"/>
                      <a:pt x="19" y="5"/>
                    </a:cubicBezTo>
                    <a:cubicBezTo>
                      <a:pt x="26" y="10"/>
                      <a:pt x="26" y="17"/>
                      <a:pt x="21" y="17"/>
                    </a:cubicBezTo>
                    <a:cubicBezTo>
                      <a:pt x="17" y="19"/>
                      <a:pt x="7" y="21"/>
                      <a:pt x="5" y="1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5" name="Freeform 564">
                <a:extLst>
                  <a:ext uri="{FF2B5EF4-FFF2-40B4-BE49-F238E27FC236}">
                    <a16:creationId xmlns:a16="http://schemas.microsoft.com/office/drawing/2014/main" id="{40C72150-2C81-4B12-ADC4-4AD4439DE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20"/>
                <a:ext cx="15" cy="13"/>
              </a:xfrm>
              <a:custGeom>
                <a:avLst/>
                <a:gdLst>
                  <a:gd name="T0" fmla="*/ 5 w 26"/>
                  <a:gd name="T1" fmla="*/ 19 h 21"/>
                  <a:gd name="T2" fmla="*/ 5 w 26"/>
                  <a:gd name="T3" fmla="*/ 19 h 21"/>
                  <a:gd name="T4" fmla="*/ 5 w 26"/>
                  <a:gd name="T5" fmla="*/ 10 h 21"/>
                  <a:gd name="T6" fmla="*/ 19 w 26"/>
                  <a:gd name="T7" fmla="*/ 5 h 21"/>
                  <a:gd name="T8" fmla="*/ 21 w 26"/>
                  <a:gd name="T9" fmla="*/ 17 h 21"/>
                  <a:gd name="T10" fmla="*/ 5 w 26"/>
                  <a:gd name="T11" fmla="*/ 19 h 21"/>
                  <a:gd name="T12" fmla="*/ 5 w 26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5" y="19"/>
                    </a:moveTo>
                    <a:lnTo>
                      <a:pt x="5" y="19"/>
                    </a:lnTo>
                    <a:cubicBezTo>
                      <a:pt x="3" y="17"/>
                      <a:pt x="10" y="12"/>
                      <a:pt x="5" y="10"/>
                    </a:cubicBezTo>
                    <a:cubicBezTo>
                      <a:pt x="0" y="7"/>
                      <a:pt x="14" y="0"/>
                      <a:pt x="19" y="5"/>
                    </a:cubicBezTo>
                    <a:cubicBezTo>
                      <a:pt x="26" y="10"/>
                      <a:pt x="26" y="17"/>
                      <a:pt x="21" y="17"/>
                    </a:cubicBezTo>
                    <a:cubicBezTo>
                      <a:pt x="17" y="19"/>
                      <a:pt x="7" y="21"/>
                      <a:pt x="5" y="19"/>
                    </a:cubicBezTo>
                    <a:lnTo>
                      <a:pt x="5" y="1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6" name="Freeform 565">
                <a:extLst>
                  <a:ext uri="{FF2B5EF4-FFF2-40B4-BE49-F238E27FC236}">
                    <a16:creationId xmlns:a16="http://schemas.microsoft.com/office/drawing/2014/main" id="{83721032-4EFB-12D8-D111-3228723C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20"/>
                <a:ext cx="15" cy="13"/>
              </a:xfrm>
              <a:custGeom>
                <a:avLst/>
                <a:gdLst>
                  <a:gd name="T0" fmla="*/ 5 w 26"/>
                  <a:gd name="T1" fmla="*/ 19 h 21"/>
                  <a:gd name="T2" fmla="*/ 5 w 26"/>
                  <a:gd name="T3" fmla="*/ 19 h 21"/>
                  <a:gd name="T4" fmla="*/ 5 w 26"/>
                  <a:gd name="T5" fmla="*/ 10 h 21"/>
                  <a:gd name="T6" fmla="*/ 19 w 26"/>
                  <a:gd name="T7" fmla="*/ 5 h 21"/>
                  <a:gd name="T8" fmla="*/ 21 w 26"/>
                  <a:gd name="T9" fmla="*/ 17 h 21"/>
                  <a:gd name="T10" fmla="*/ 5 w 26"/>
                  <a:gd name="T11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1">
                    <a:moveTo>
                      <a:pt x="5" y="19"/>
                    </a:moveTo>
                    <a:lnTo>
                      <a:pt x="5" y="19"/>
                    </a:lnTo>
                    <a:cubicBezTo>
                      <a:pt x="3" y="17"/>
                      <a:pt x="10" y="12"/>
                      <a:pt x="5" y="10"/>
                    </a:cubicBezTo>
                    <a:cubicBezTo>
                      <a:pt x="0" y="7"/>
                      <a:pt x="14" y="0"/>
                      <a:pt x="19" y="5"/>
                    </a:cubicBezTo>
                    <a:cubicBezTo>
                      <a:pt x="26" y="10"/>
                      <a:pt x="26" y="17"/>
                      <a:pt x="21" y="17"/>
                    </a:cubicBezTo>
                    <a:cubicBezTo>
                      <a:pt x="17" y="19"/>
                      <a:pt x="7" y="21"/>
                      <a:pt x="5" y="19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7" name="Freeform 566">
                <a:extLst>
                  <a:ext uri="{FF2B5EF4-FFF2-40B4-BE49-F238E27FC236}">
                    <a16:creationId xmlns:a16="http://schemas.microsoft.com/office/drawing/2014/main" id="{3806A8D9-4B37-13D0-5C7A-CA437A501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220"/>
                <a:ext cx="15" cy="13"/>
              </a:xfrm>
              <a:custGeom>
                <a:avLst/>
                <a:gdLst>
                  <a:gd name="T0" fmla="*/ 5 w 26"/>
                  <a:gd name="T1" fmla="*/ 19 h 21"/>
                  <a:gd name="T2" fmla="*/ 5 w 26"/>
                  <a:gd name="T3" fmla="*/ 19 h 21"/>
                  <a:gd name="T4" fmla="*/ 5 w 26"/>
                  <a:gd name="T5" fmla="*/ 10 h 21"/>
                  <a:gd name="T6" fmla="*/ 19 w 26"/>
                  <a:gd name="T7" fmla="*/ 5 h 21"/>
                  <a:gd name="T8" fmla="*/ 21 w 26"/>
                  <a:gd name="T9" fmla="*/ 17 h 21"/>
                  <a:gd name="T10" fmla="*/ 5 w 26"/>
                  <a:gd name="T11" fmla="*/ 19 h 21"/>
                  <a:gd name="T12" fmla="*/ 5 w 26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5" y="19"/>
                    </a:moveTo>
                    <a:lnTo>
                      <a:pt x="5" y="19"/>
                    </a:lnTo>
                    <a:cubicBezTo>
                      <a:pt x="3" y="17"/>
                      <a:pt x="10" y="12"/>
                      <a:pt x="5" y="10"/>
                    </a:cubicBezTo>
                    <a:cubicBezTo>
                      <a:pt x="0" y="7"/>
                      <a:pt x="14" y="0"/>
                      <a:pt x="19" y="5"/>
                    </a:cubicBezTo>
                    <a:cubicBezTo>
                      <a:pt x="26" y="10"/>
                      <a:pt x="26" y="17"/>
                      <a:pt x="21" y="17"/>
                    </a:cubicBezTo>
                    <a:cubicBezTo>
                      <a:pt x="17" y="19"/>
                      <a:pt x="7" y="21"/>
                      <a:pt x="5" y="19"/>
                    </a:cubicBezTo>
                    <a:lnTo>
                      <a:pt x="5" y="19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8" name="Freeform 567">
                <a:extLst>
                  <a:ext uri="{FF2B5EF4-FFF2-40B4-BE49-F238E27FC236}">
                    <a16:creationId xmlns:a16="http://schemas.microsoft.com/office/drawing/2014/main" id="{FC968CDB-E446-32A1-1B92-EDCA990A7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795"/>
                <a:ext cx="42" cy="36"/>
              </a:xfrm>
              <a:custGeom>
                <a:avLst/>
                <a:gdLst>
                  <a:gd name="T0" fmla="*/ 65 w 70"/>
                  <a:gd name="T1" fmla="*/ 46 h 60"/>
                  <a:gd name="T2" fmla="*/ 65 w 70"/>
                  <a:gd name="T3" fmla="*/ 46 h 60"/>
                  <a:gd name="T4" fmla="*/ 53 w 70"/>
                  <a:gd name="T5" fmla="*/ 32 h 60"/>
                  <a:gd name="T6" fmla="*/ 46 w 70"/>
                  <a:gd name="T7" fmla="*/ 14 h 60"/>
                  <a:gd name="T8" fmla="*/ 39 w 70"/>
                  <a:gd name="T9" fmla="*/ 2 h 60"/>
                  <a:gd name="T10" fmla="*/ 21 w 70"/>
                  <a:gd name="T11" fmla="*/ 0 h 60"/>
                  <a:gd name="T12" fmla="*/ 0 w 70"/>
                  <a:gd name="T13" fmla="*/ 4 h 60"/>
                  <a:gd name="T14" fmla="*/ 4 w 70"/>
                  <a:gd name="T15" fmla="*/ 21 h 60"/>
                  <a:gd name="T16" fmla="*/ 21 w 70"/>
                  <a:gd name="T17" fmla="*/ 27 h 60"/>
                  <a:gd name="T18" fmla="*/ 23 w 70"/>
                  <a:gd name="T19" fmla="*/ 37 h 60"/>
                  <a:gd name="T20" fmla="*/ 25 w 70"/>
                  <a:gd name="T21" fmla="*/ 37 h 60"/>
                  <a:gd name="T22" fmla="*/ 32 w 70"/>
                  <a:gd name="T23" fmla="*/ 41 h 60"/>
                  <a:gd name="T24" fmla="*/ 42 w 70"/>
                  <a:gd name="T25" fmla="*/ 46 h 60"/>
                  <a:gd name="T26" fmla="*/ 51 w 70"/>
                  <a:gd name="T27" fmla="*/ 48 h 60"/>
                  <a:gd name="T28" fmla="*/ 56 w 70"/>
                  <a:gd name="T29" fmla="*/ 60 h 60"/>
                  <a:gd name="T30" fmla="*/ 70 w 70"/>
                  <a:gd name="T31" fmla="*/ 58 h 60"/>
                  <a:gd name="T32" fmla="*/ 65 w 70"/>
                  <a:gd name="T33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60">
                    <a:moveTo>
                      <a:pt x="65" y="46"/>
                    </a:moveTo>
                    <a:lnTo>
                      <a:pt x="65" y="46"/>
                    </a:lnTo>
                    <a:cubicBezTo>
                      <a:pt x="65" y="41"/>
                      <a:pt x="53" y="37"/>
                      <a:pt x="53" y="32"/>
                    </a:cubicBezTo>
                    <a:cubicBezTo>
                      <a:pt x="53" y="25"/>
                      <a:pt x="44" y="21"/>
                      <a:pt x="46" y="14"/>
                    </a:cubicBezTo>
                    <a:cubicBezTo>
                      <a:pt x="46" y="11"/>
                      <a:pt x="42" y="6"/>
                      <a:pt x="39" y="2"/>
                    </a:cubicBezTo>
                    <a:cubicBezTo>
                      <a:pt x="35" y="0"/>
                      <a:pt x="25" y="0"/>
                      <a:pt x="21" y="0"/>
                    </a:cubicBezTo>
                    <a:cubicBezTo>
                      <a:pt x="14" y="2"/>
                      <a:pt x="7" y="4"/>
                      <a:pt x="0" y="4"/>
                    </a:cubicBezTo>
                    <a:cubicBezTo>
                      <a:pt x="2" y="11"/>
                      <a:pt x="0" y="14"/>
                      <a:pt x="4" y="21"/>
                    </a:cubicBezTo>
                    <a:cubicBezTo>
                      <a:pt x="7" y="30"/>
                      <a:pt x="16" y="25"/>
                      <a:pt x="21" y="27"/>
                    </a:cubicBezTo>
                    <a:cubicBezTo>
                      <a:pt x="21" y="30"/>
                      <a:pt x="23" y="32"/>
                      <a:pt x="23" y="37"/>
                    </a:cubicBezTo>
                    <a:lnTo>
                      <a:pt x="25" y="37"/>
                    </a:lnTo>
                    <a:cubicBezTo>
                      <a:pt x="30" y="37"/>
                      <a:pt x="30" y="39"/>
                      <a:pt x="32" y="41"/>
                    </a:cubicBezTo>
                    <a:cubicBezTo>
                      <a:pt x="37" y="41"/>
                      <a:pt x="39" y="44"/>
                      <a:pt x="42" y="46"/>
                    </a:cubicBezTo>
                    <a:cubicBezTo>
                      <a:pt x="44" y="46"/>
                      <a:pt x="46" y="44"/>
                      <a:pt x="51" y="48"/>
                    </a:cubicBezTo>
                    <a:cubicBezTo>
                      <a:pt x="56" y="55"/>
                      <a:pt x="58" y="55"/>
                      <a:pt x="56" y="60"/>
                    </a:cubicBezTo>
                    <a:cubicBezTo>
                      <a:pt x="60" y="60"/>
                      <a:pt x="65" y="60"/>
                      <a:pt x="70" y="58"/>
                    </a:cubicBezTo>
                    <a:cubicBezTo>
                      <a:pt x="67" y="53"/>
                      <a:pt x="65" y="48"/>
                      <a:pt x="65" y="4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199" name="Freeform 568">
                <a:extLst>
                  <a:ext uri="{FF2B5EF4-FFF2-40B4-BE49-F238E27FC236}">
                    <a16:creationId xmlns:a16="http://schemas.microsoft.com/office/drawing/2014/main" id="{952C81B7-2EF0-ADCE-9457-930C742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795"/>
                <a:ext cx="42" cy="36"/>
              </a:xfrm>
              <a:custGeom>
                <a:avLst/>
                <a:gdLst>
                  <a:gd name="T0" fmla="*/ 65 w 70"/>
                  <a:gd name="T1" fmla="*/ 46 h 60"/>
                  <a:gd name="T2" fmla="*/ 65 w 70"/>
                  <a:gd name="T3" fmla="*/ 46 h 60"/>
                  <a:gd name="T4" fmla="*/ 53 w 70"/>
                  <a:gd name="T5" fmla="*/ 32 h 60"/>
                  <a:gd name="T6" fmla="*/ 46 w 70"/>
                  <a:gd name="T7" fmla="*/ 14 h 60"/>
                  <a:gd name="T8" fmla="*/ 39 w 70"/>
                  <a:gd name="T9" fmla="*/ 2 h 60"/>
                  <a:gd name="T10" fmla="*/ 21 w 70"/>
                  <a:gd name="T11" fmla="*/ 0 h 60"/>
                  <a:gd name="T12" fmla="*/ 0 w 70"/>
                  <a:gd name="T13" fmla="*/ 4 h 60"/>
                  <a:gd name="T14" fmla="*/ 4 w 70"/>
                  <a:gd name="T15" fmla="*/ 21 h 60"/>
                  <a:gd name="T16" fmla="*/ 21 w 70"/>
                  <a:gd name="T17" fmla="*/ 27 h 60"/>
                  <a:gd name="T18" fmla="*/ 23 w 70"/>
                  <a:gd name="T19" fmla="*/ 37 h 60"/>
                  <a:gd name="T20" fmla="*/ 25 w 70"/>
                  <a:gd name="T21" fmla="*/ 37 h 60"/>
                  <a:gd name="T22" fmla="*/ 32 w 70"/>
                  <a:gd name="T23" fmla="*/ 41 h 60"/>
                  <a:gd name="T24" fmla="*/ 42 w 70"/>
                  <a:gd name="T25" fmla="*/ 46 h 60"/>
                  <a:gd name="T26" fmla="*/ 51 w 70"/>
                  <a:gd name="T27" fmla="*/ 48 h 60"/>
                  <a:gd name="T28" fmla="*/ 56 w 70"/>
                  <a:gd name="T29" fmla="*/ 60 h 60"/>
                  <a:gd name="T30" fmla="*/ 70 w 70"/>
                  <a:gd name="T31" fmla="*/ 58 h 60"/>
                  <a:gd name="T32" fmla="*/ 65 w 70"/>
                  <a:gd name="T33" fmla="*/ 46 h 60"/>
                  <a:gd name="T34" fmla="*/ 65 w 70"/>
                  <a:gd name="T35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60">
                    <a:moveTo>
                      <a:pt x="65" y="46"/>
                    </a:moveTo>
                    <a:lnTo>
                      <a:pt x="65" y="46"/>
                    </a:lnTo>
                    <a:cubicBezTo>
                      <a:pt x="65" y="41"/>
                      <a:pt x="53" y="37"/>
                      <a:pt x="53" y="32"/>
                    </a:cubicBezTo>
                    <a:cubicBezTo>
                      <a:pt x="53" y="25"/>
                      <a:pt x="44" y="21"/>
                      <a:pt x="46" y="14"/>
                    </a:cubicBezTo>
                    <a:cubicBezTo>
                      <a:pt x="46" y="11"/>
                      <a:pt x="42" y="6"/>
                      <a:pt x="39" y="2"/>
                    </a:cubicBezTo>
                    <a:cubicBezTo>
                      <a:pt x="35" y="0"/>
                      <a:pt x="25" y="0"/>
                      <a:pt x="21" y="0"/>
                    </a:cubicBezTo>
                    <a:cubicBezTo>
                      <a:pt x="14" y="2"/>
                      <a:pt x="7" y="4"/>
                      <a:pt x="0" y="4"/>
                    </a:cubicBezTo>
                    <a:cubicBezTo>
                      <a:pt x="2" y="11"/>
                      <a:pt x="0" y="14"/>
                      <a:pt x="4" y="21"/>
                    </a:cubicBezTo>
                    <a:cubicBezTo>
                      <a:pt x="7" y="30"/>
                      <a:pt x="16" y="25"/>
                      <a:pt x="21" y="27"/>
                    </a:cubicBezTo>
                    <a:cubicBezTo>
                      <a:pt x="21" y="30"/>
                      <a:pt x="23" y="32"/>
                      <a:pt x="23" y="37"/>
                    </a:cubicBezTo>
                    <a:lnTo>
                      <a:pt x="25" y="37"/>
                    </a:lnTo>
                    <a:cubicBezTo>
                      <a:pt x="30" y="37"/>
                      <a:pt x="30" y="39"/>
                      <a:pt x="32" y="41"/>
                    </a:cubicBezTo>
                    <a:cubicBezTo>
                      <a:pt x="37" y="41"/>
                      <a:pt x="39" y="44"/>
                      <a:pt x="42" y="46"/>
                    </a:cubicBezTo>
                    <a:cubicBezTo>
                      <a:pt x="44" y="46"/>
                      <a:pt x="46" y="44"/>
                      <a:pt x="51" y="48"/>
                    </a:cubicBezTo>
                    <a:cubicBezTo>
                      <a:pt x="56" y="55"/>
                      <a:pt x="58" y="55"/>
                      <a:pt x="56" y="60"/>
                    </a:cubicBezTo>
                    <a:cubicBezTo>
                      <a:pt x="60" y="60"/>
                      <a:pt x="65" y="60"/>
                      <a:pt x="70" y="58"/>
                    </a:cubicBezTo>
                    <a:cubicBezTo>
                      <a:pt x="67" y="53"/>
                      <a:pt x="65" y="48"/>
                      <a:pt x="65" y="46"/>
                    </a:cubicBezTo>
                    <a:lnTo>
                      <a:pt x="65" y="4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0" name="Freeform 569">
                <a:extLst>
                  <a:ext uri="{FF2B5EF4-FFF2-40B4-BE49-F238E27FC236}">
                    <a16:creationId xmlns:a16="http://schemas.microsoft.com/office/drawing/2014/main" id="{7794D639-789E-2DC5-211A-1FFAC0797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795"/>
                <a:ext cx="42" cy="36"/>
              </a:xfrm>
              <a:custGeom>
                <a:avLst/>
                <a:gdLst>
                  <a:gd name="T0" fmla="*/ 65 w 70"/>
                  <a:gd name="T1" fmla="*/ 46 h 60"/>
                  <a:gd name="T2" fmla="*/ 65 w 70"/>
                  <a:gd name="T3" fmla="*/ 46 h 60"/>
                  <a:gd name="T4" fmla="*/ 53 w 70"/>
                  <a:gd name="T5" fmla="*/ 32 h 60"/>
                  <a:gd name="T6" fmla="*/ 46 w 70"/>
                  <a:gd name="T7" fmla="*/ 14 h 60"/>
                  <a:gd name="T8" fmla="*/ 39 w 70"/>
                  <a:gd name="T9" fmla="*/ 2 h 60"/>
                  <a:gd name="T10" fmla="*/ 21 w 70"/>
                  <a:gd name="T11" fmla="*/ 0 h 60"/>
                  <a:gd name="T12" fmla="*/ 0 w 70"/>
                  <a:gd name="T13" fmla="*/ 4 h 60"/>
                  <a:gd name="T14" fmla="*/ 4 w 70"/>
                  <a:gd name="T15" fmla="*/ 21 h 60"/>
                  <a:gd name="T16" fmla="*/ 21 w 70"/>
                  <a:gd name="T17" fmla="*/ 27 h 60"/>
                  <a:gd name="T18" fmla="*/ 23 w 70"/>
                  <a:gd name="T19" fmla="*/ 37 h 60"/>
                  <a:gd name="T20" fmla="*/ 25 w 70"/>
                  <a:gd name="T21" fmla="*/ 37 h 60"/>
                  <a:gd name="T22" fmla="*/ 32 w 70"/>
                  <a:gd name="T23" fmla="*/ 41 h 60"/>
                  <a:gd name="T24" fmla="*/ 42 w 70"/>
                  <a:gd name="T25" fmla="*/ 46 h 60"/>
                  <a:gd name="T26" fmla="*/ 51 w 70"/>
                  <a:gd name="T27" fmla="*/ 48 h 60"/>
                  <a:gd name="T28" fmla="*/ 56 w 70"/>
                  <a:gd name="T29" fmla="*/ 60 h 60"/>
                  <a:gd name="T30" fmla="*/ 70 w 70"/>
                  <a:gd name="T31" fmla="*/ 58 h 60"/>
                  <a:gd name="T32" fmla="*/ 65 w 70"/>
                  <a:gd name="T33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60">
                    <a:moveTo>
                      <a:pt x="65" y="46"/>
                    </a:moveTo>
                    <a:lnTo>
                      <a:pt x="65" y="46"/>
                    </a:lnTo>
                    <a:cubicBezTo>
                      <a:pt x="65" y="41"/>
                      <a:pt x="53" y="37"/>
                      <a:pt x="53" y="32"/>
                    </a:cubicBezTo>
                    <a:cubicBezTo>
                      <a:pt x="53" y="25"/>
                      <a:pt x="44" y="21"/>
                      <a:pt x="46" y="14"/>
                    </a:cubicBezTo>
                    <a:cubicBezTo>
                      <a:pt x="46" y="11"/>
                      <a:pt x="42" y="6"/>
                      <a:pt x="39" y="2"/>
                    </a:cubicBezTo>
                    <a:cubicBezTo>
                      <a:pt x="35" y="0"/>
                      <a:pt x="25" y="0"/>
                      <a:pt x="21" y="0"/>
                    </a:cubicBezTo>
                    <a:cubicBezTo>
                      <a:pt x="14" y="2"/>
                      <a:pt x="7" y="4"/>
                      <a:pt x="0" y="4"/>
                    </a:cubicBezTo>
                    <a:cubicBezTo>
                      <a:pt x="2" y="11"/>
                      <a:pt x="0" y="14"/>
                      <a:pt x="4" y="21"/>
                    </a:cubicBezTo>
                    <a:cubicBezTo>
                      <a:pt x="7" y="30"/>
                      <a:pt x="16" y="25"/>
                      <a:pt x="21" y="27"/>
                    </a:cubicBezTo>
                    <a:cubicBezTo>
                      <a:pt x="21" y="30"/>
                      <a:pt x="23" y="32"/>
                      <a:pt x="23" y="37"/>
                    </a:cubicBezTo>
                    <a:lnTo>
                      <a:pt x="25" y="37"/>
                    </a:lnTo>
                    <a:cubicBezTo>
                      <a:pt x="30" y="37"/>
                      <a:pt x="30" y="39"/>
                      <a:pt x="32" y="41"/>
                    </a:cubicBezTo>
                    <a:cubicBezTo>
                      <a:pt x="37" y="41"/>
                      <a:pt x="39" y="44"/>
                      <a:pt x="42" y="46"/>
                    </a:cubicBezTo>
                    <a:cubicBezTo>
                      <a:pt x="44" y="46"/>
                      <a:pt x="46" y="44"/>
                      <a:pt x="51" y="48"/>
                    </a:cubicBezTo>
                    <a:cubicBezTo>
                      <a:pt x="56" y="55"/>
                      <a:pt x="58" y="55"/>
                      <a:pt x="56" y="60"/>
                    </a:cubicBezTo>
                    <a:cubicBezTo>
                      <a:pt x="60" y="60"/>
                      <a:pt x="65" y="60"/>
                      <a:pt x="70" y="58"/>
                    </a:cubicBezTo>
                    <a:cubicBezTo>
                      <a:pt x="67" y="53"/>
                      <a:pt x="65" y="48"/>
                      <a:pt x="65" y="4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1" name="Freeform 570">
                <a:extLst>
                  <a:ext uri="{FF2B5EF4-FFF2-40B4-BE49-F238E27FC236}">
                    <a16:creationId xmlns:a16="http://schemas.microsoft.com/office/drawing/2014/main" id="{4AA2F0BE-9C5C-06CD-DEF9-6C132A801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795"/>
                <a:ext cx="42" cy="36"/>
              </a:xfrm>
              <a:custGeom>
                <a:avLst/>
                <a:gdLst>
                  <a:gd name="T0" fmla="*/ 65 w 70"/>
                  <a:gd name="T1" fmla="*/ 46 h 60"/>
                  <a:gd name="T2" fmla="*/ 65 w 70"/>
                  <a:gd name="T3" fmla="*/ 46 h 60"/>
                  <a:gd name="T4" fmla="*/ 53 w 70"/>
                  <a:gd name="T5" fmla="*/ 32 h 60"/>
                  <a:gd name="T6" fmla="*/ 46 w 70"/>
                  <a:gd name="T7" fmla="*/ 14 h 60"/>
                  <a:gd name="T8" fmla="*/ 39 w 70"/>
                  <a:gd name="T9" fmla="*/ 2 h 60"/>
                  <a:gd name="T10" fmla="*/ 21 w 70"/>
                  <a:gd name="T11" fmla="*/ 0 h 60"/>
                  <a:gd name="T12" fmla="*/ 0 w 70"/>
                  <a:gd name="T13" fmla="*/ 4 h 60"/>
                  <a:gd name="T14" fmla="*/ 4 w 70"/>
                  <a:gd name="T15" fmla="*/ 21 h 60"/>
                  <a:gd name="T16" fmla="*/ 21 w 70"/>
                  <a:gd name="T17" fmla="*/ 27 h 60"/>
                  <a:gd name="T18" fmla="*/ 23 w 70"/>
                  <a:gd name="T19" fmla="*/ 37 h 60"/>
                  <a:gd name="T20" fmla="*/ 25 w 70"/>
                  <a:gd name="T21" fmla="*/ 37 h 60"/>
                  <a:gd name="T22" fmla="*/ 32 w 70"/>
                  <a:gd name="T23" fmla="*/ 41 h 60"/>
                  <a:gd name="T24" fmla="*/ 42 w 70"/>
                  <a:gd name="T25" fmla="*/ 46 h 60"/>
                  <a:gd name="T26" fmla="*/ 51 w 70"/>
                  <a:gd name="T27" fmla="*/ 48 h 60"/>
                  <a:gd name="T28" fmla="*/ 56 w 70"/>
                  <a:gd name="T29" fmla="*/ 60 h 60"/>
                  <a:gd name="T30" fmla="*/ 70 w 70"/>
                  <a:gd name="T31" fmla="*/ 58 h 60"/>
                  <a:gd name="T32" fmla="*/ 65 w 70"/>
                  <a:gd name="T33" fmla="*/ 46 h 60"/>
                  <a:gd name="T34" fmla="*/ 65 w 70"/>
                  <a:gd name="T35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60">
                    <a:moveTo>
                      <a:pt x="65" y="46"/>
                    </a:moveTo>
                    <a:lnTo>
                      <a:pt x="65" y="46"/>
                    </a:lnTo>
                    <a:cubicBezTo>
                      <a:pt x="65" y="41"/>
                      <a:pt x="53" y="37"/>
                      <a:pt x="53" y="32"/>
                    </a:cubicBezTo>
                    <a:cubicBezTo>
                      <a:pt x="53" y="25"/>
                      <a:pt x="44" y="21"/>
                      <a:pt x="46" y="14"/>
                    </a:cubicBezTo>
                    <a:cubicBezTo>
                      <a:pt x="46" y="11"/>
                      <a:pt x="42" y="6"/>
                      <a:pt x="39" y="2"/>
                    </a:cubicBezTo>
                    <a:cubicBezTo>
                      <a:pt x="35" y="0"/>
                      <a:pt x="25" y="0"/>
                      <a:pt x="21" y="0"/>
                    </a:cubicBezTo>
                    <a:cubicBezTo>
                      <a:pt x="14" y="2"/>
                      <a:pt x="7" y="4"/>
                      <a:pt x="0" y="4"/>
                    </a:cubicBezTo>
                    <a:cubicBezTo>
                      <a:pt x="2" y="11"/>
                      <a:pt x="0" y="14"/>
                      <a:pt x="4" y="21"/>
                    </a:cubicBezTo>
                    <a:cubicBezTo>
                      <a:pt x="7" y="30"/>
                      <a:pt x="16" y="25"/>
                      <a:pt x="21" y="27"/>
                    </a:cubicBezTo>
                    <a:cubicBezTo>
                      <a:pt x="21" y="30"/>
                      <a:pt x="23" y="32"/>
                      <a:pt x="23" y="37"/>
                    </a:cubicBezTo>
                    <a:lnTo>
                      <a:pt x="25" y="37"/>
                    </a:lnTo>
                    <a:cubicBezTo>
                      <a:pt x="30" y="37"/>
                      <a:pt x="30" y="39"/>
                      <a:pt x="32" y="41"/>
                    </a:cubicBezTo>
                    <a:cubicBezTo>
                      <a:pt x="37" y="41"/>
                      <a:pt x="39" y="44"/>
                      <a:pt x="42" y="46"/>
                    </a:cubicBezTo>
                    <a:cubicBezTo>
                      <a:pt x="44" y="46"/>
                      <a:pt x="46" y="44"/>
                      <a:pt x="51" y="48"/>
                    </a:cubicBezTo>
                    <a:cubicBezTo>
                      <a:pt x="56" y="55"/>
                      <a:pt x="58" y="55"/>
                      <a:pt x="56" y="60"/>
                    </a:cubicBezTo>
                    <a:cubicBezTo>
                      <a:pt x="60" y="60"/>
                      <a:pt x="65" y="60"/>
                      <a:pt x="70" y="58"/>
                    </a:cubicBezTo>
                    <a:cubicBezTo>
                      <a:pt x="67" y="53"/>
                      <a:pt x="65" y="48"/>
                      <a:pt x="65" y="46"/>
                    </a:cubicBezTo>
                    <a:lnTo>
                      <a:pt x="65" y="4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2" name="Freeform 571">
                <a:extLst>
                  <a:ext uri="{FF2B5EF4-FFF2-40B4-BE49-F238E27FC236}">
                    <a16:creationId xmlns:a16="http://schemas.microsoft.com/office/drawing/2014/main" id="{0A7C0849-0EA9-CAE4-2337-CA218EEA4B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8" y="1786"/>
                <a:ext cx="63" cy="52"/>
              </a:xfrm>
              <a:custGeom>
                <a:avLst/>
                <a:gdLst>
                  <a:gd name="T0" fmla="*/ 98 w 105"/>
                  <a:gd name="T1" fmla="*/ 29 h 87"/>
                  <a:gd name="T2" fmla="*/ 98 w 105"/>
                  <a:gd name="T3" fmla="*/ 29 h 87"/>
                  <a:gd name="T4" fmla="*/ 79 w 105"/>
                  <a:gd name="T5" fmla="*/ 5 h 87"/>
                  <a:gd name="T6" fmla="*/ 65 w 105"/>
                  <a:gd name="T7" fmla="*/ 15 h 87"/>
                  <a:gd name="T8" fmla="*/ 56 w 105"/>
                  <a:gd name="T9" fmla="*/ 15 h 87"/>
                  <a:gd name="T10" fmla="*/ 42 w 105"/>
                  <a:gd name="T11" fmla="*/ 3 h 87"/>
                  <a:gd name="T12" fmla="*/ 35 w 105"/>
                  <a:gd name="T13" fmla="*/ 0 h 87"/>
                  <a:gd name="T14" fmla="*/ 31 w 105"/>
                  <a:gd name="T15" fmla="*/ 8 h 87"/>
                  <a:gd name="T16" fmla="*/ 38 w 105"/>
                  <a:gd name="T17" fmla="*/ 19 h 87"/>
                  <a:gd name="T18" fmla="*/ 21 w 105"/>
                  <a:gd name="T19" fmla="*/ 17 h 87"/>
                  <a:gd name="T20" fmla="*/ 7 w 105"/>
                  <a:gd name="T21" fmla="*/ 12 h 87"/>
                  <a:gd name="T22" fmla="*/ 14 w 105"/>
                  <a:gd name="T23" fmla="*/ 29 h 87"/>
                  <a:gd name="T24" fmla="*/ 21 w 105"/>
                  <a:gd name="T25" fmla="*/ 47 h 87"/>
                  <a:gd name="T26" fmla="*/ 33 w 105"/>
                  <a:gd name="T27" fmla="*/ 61 h 87"/>
                  <a:gd name="T28" fmla="*/ 38 w 105"/>
                  <a:gd name="T29" fmla="*/ 73 h 87"/>
                  <a:gd name="T30" fmla="*/ 63 w 105"/>
                  <a:gd name="T31" fmla="*/ 56 h 87"/>
                  <a:gd name="T32" fmla="*/ 68 w 105"/>
                  <a:gd name="T33" fmla="*/ 75 h 87"/>
                  <a:gd name="T34" fmla="*/ 82 w 105"/>
                  <a:gd name="T35" fmla="*/ 87 h 87"/>
                  <a:gd name="T36" fmla="*/ 87 w 105"/>
                  <a:gd name="T37" fmla="*/ 75 h 87"/>
                  <a:gd name="T38" fmla="*/ 98 w 105"/>
                  <a:gd name="T39" fmla="*/ 29 h 87"/>
                  <a:gd name="T40" fmla="*/ 10 w 105"/>
                  <a:gd name="T41" fmla="*/ 61 h 87"/>
                  <a:gd name="T42" fmla="*/ 10 w 105"/>
                  <a:gd name="T43" fmla="*/ 61 h 87"/>
                  <a:gd name="T44" fmla="*/ 0 w 105"/>
                  <a:gd name="T45" fmla="*/ 56 h 87"/>
                  <a:gd name="T46" fmla="*/ 7 w 105"/>
                  <a:gd name="T47" fmla="*/ 68 h 87"/>
                  <a:gd name="T48" fmla="*/ 21 w 105"/>
                  <a:gd name="T49" fmla="*/ 75 h 87"/>
                  <a:gd name="T50" fmla="*/ 24 w 105"/>
                  <a:gd name="T51" fmla="*/ 75 h 87"/>
                  <a:gd name="T52" fmla="*/ 19 w 105"/>
                  <a:gd name="T53" fmla="*/ 63 h 87"/>
                  <a:gd name="T54" fmla="*/ 10 w 105"/>
                  <a:gd name="T55" fmla="*/ 6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5" h="87">
                    <a:moveTo>
                      <a:pt x="98" y="29"/>
                    </a:moveTo>
                    <a:lnTo>
                      <a:pt x="98" y="29"/>
                    </a:lnTo>
                    <a:cubicBezTo>
                      <a:pt x="96" y="24"/>
                      <a:pt x="89" y="15"/>
                      <a:pt x="79" y="5"/>
                    </a:cubicBezTo>
                    <a:cubicBezTo>
                      <a:pt x="77" y="12"/>
                      <a:pt x="68" y="10"/>
                      <a:pt x="65" y="15"/>
                    </a:cubicBezTo>
                    <a:cubicBezTo>
                      <a:pt x="65" y="19"/>
                      <a:pt x="61" y="15"/>
                      <a:pt x="56" y="15"/>
                    </a:cubicBezTo>
                    <a:cubicBezTo>
                      <a:pt x="54" y="17"/>
                      <a:pt x="47" y="5"/>
                      <a:pt x="42" y="3"/>
                    </a:cubicBezTo>
                    <a:cubicBezTo>
                      <a:pt x="40" y="3"/>
                      <a:pt x="38" y="3"/>
                      <a:pt x="35" y="0"/>
                    </a:cubicBezTo>
                    <a:cubicBezTo>
                      <a:pt x="31" y="3"/>
                      <a:pt x="28" y="8"/>
                      <a:pt x="31" y="8"/>
                    </a:cubicBezTo>
                    <a:cubicBezTo>
                      <a:pt x="33" y="12"/>
                      <a:pt x="40" y="15"/>
                      <a:pt x="38" y="19"/>
                    </a:cubicBezTo>
                    <a:cubicBezTo>
                      <a:pt x="33" y="22"/>
                      <a:pt x="24" y="19"/>
                      <a:pt x="21" y="17"/>
                    </a:cubicBezTo>
                    <a:cubicBezTo>
                      <a:pt x="17" y="15"/>
                      <a:pt x="7" y="8"/>
                      <a:pt x="7" y="12"/>
                    </a:cubicBezTo>
                    <a:cubicBezTo>
                      <a:pt x="5" y="17"/>
                      <a:pt x="14" y="24"/>
                      <a:pt x="14" y="29"/>
                    </a:cubicBezTo>
                    <a:cubicBezTo>
                      <a:pt x="12" y="36"/>
                      <a:pt x="21" y="40"/>
                      <a:pt x="21" y="47"/>
                    </a:cubicBezTo>
                    <a:cubicBezTo>
                      <a:pt x="21" y="52"/>
                      <a:pt x="33" y="56"/>
                      <a:pt x="33" y="61"/>
                    </a:cubicBezTo>
                    <a:cubicBezTo>
                      <a:pt x="33" y="63"/>
                      <a:pt x="35" y="68"/>
                      <a:pt x="38" y="73"/>
                    </a:cubicBezTo>
                    <a:cubicBezTo>
                      <a:pt x="49" y="68"/>
                      <a:pt x="56" y="61"/>
                      <a:pt x="63" y="56"/>
                    </a:cubicBezTo>
                    <a:cubicBezTo>
                      <a:pt x="72" y="52"/>
                      <a:pt x="70" y="73"/>
                      <a:pt x="68" y="75"/>
                    </a:cubicBezTo>
                    <a:cubicBezTo>
                      <a:pt x="65" y="77"/>
                      <a:pt x="75" y="84"/>
                      <a:pt x="82" y="87"/>
                    </a:cubicBezTo>
                    <a:cubicBezTo>
                      <a:pt x="82" y="82"/>
                      <a:pt x="84" y="77"/>
                      <a:pt x="87" y="75"/>
                    </a:cubicBezTo>
                    <a:cubicBezTo>
                      <a:pt x="98" y="61"/>
                      <a:pt x="105" y="40"/>
                      <a:pt x="98" y="29"/>
                    </a:cubicBezTo>
                    <a:close/>
                    <a:moveTo>
                      <a:pt x="10" y="61"/>
                    </a:moveTo>
                    <a:lnTo>
                      <a:pt x="10" y="61"/>
                    </a:lnTo>
                    <a:cubicBezTo>
                      <a:pt x="7" y="59"/>
                      <a:pt x="5" y="56"/>
                      <a:pt x="0" y="56"/>
                    </a:cubicBezTo>
                    <a:cubicBezTo>
                      <a:pt x="0" y="59"/>
                      <a:pt x="0" y="63"/>
                      <a:pt x="7" y="68"/>
                    </a:cubicBezTo>
                    <a:cubicBezTo>
                      <a:pt x="17" y="70"/>
                      <a:pt x="3" y="73"/>
                      <a:pt x="21" y="75"/>
                    </a:cubicBezTo>
                    <a:lnTo>
                      <a:pt x="24" y="75"/>
                    </a:lnTo>
                    <a:cubicBezTo>
                      <a:pt x="26" y="70"/>
                      <a:pt x="24" y="70"/>
                      <a:pt x="19" y="63"/>
                    </a:cubicBezTo>
                    <a:cubicBezTo>
                      <a:pt x="14" y="59"/>
                      <a:pt x="12" y="61"/>
                      <a:pt x="10" y="6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3" name="Freeform 572">
                <a:extLst>
                  <a:ext uri="{FF2B5EF4-FFF2-40B4-BE49-F238E27FC236}">
                    <a16:creationId xmlns:a16="http://schemas.microsoft.com/office/drawing/2014/main" id="{E33D4EEF-D7F6-36D9-5F76-6C3969D19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8" y="1786"/>
                <a:ext cx="63" cy="52"/>
              </a:xfrm>
              <a:custGeom>
                <a:avLst/>
                <a:gdLst>
                  <a:gd name="T0" fmla="*/ 98 w 105"/>
                  <a:gd name="T1" fmla="*/ 29 h 87"/>
                  <a:gd name="T2" fmla="*/ 98 w 105"/>
                  <a:gd name="T3" fmla="*/ 29 h 87"/>
                  <a:gd name="T4" fmla="*/ 79 w 105"/>
                  <a:gd name="T5" fmla="*/ 5 h 87"/>
                  <a:gd name="T6" fmla="*/ 65 w 105"/>
                  <a:gd name="T7" fmla="*/ 15 h 87"/>
                  <a:gd name="T8" fmla="*/ 56 w 105"/>
                  <a:gd name="T9" fmla="*/ 15 h 87"/>
                  <a:gd name="T10" fmla="*/ 42 w 105"/>
                  <a:gd name="T11" fmla="*/ 3 h 87"/>
                  <a:gd name="T12" fmla="*/ 35 w 105"/>
                  <a:gd name="T13" fmla="*/ 0 h 87"/>
                  <a:gd name="T14" fmla="*/ 31 w 105"/>
                  <a:gd name="T15" fmla="*/ 8 h 87"/>
                  <a:gd name="T16" fmla="*/ 38 w 105"/>
                  <a:gd name="T17" fmla="*/ 19 h 87"/>
                  <a:gd name="T18" fmla="*/ 21 w 105"/>
                  <a:gd name="T19" fmla="*/ 17 h 87"/>
                  <a:gd name="T20" fmla="*/ 7 w 105"/>
                  <a:gd name="T21" fmla="*/ 12 h 87"/>
                  <a:gd name="T22" fmla="*/ 14 w 105"/>
                  <a:gd name="T23" fmla="*/ 29 h 87"/>
                  <a:gd name="T24" fmla="*/ 21 w 105"/>
                  <a:gd name="T25" fmla="*/ 47 h 87"/>
                  <a:gd name="T26" fmla="*/ 33 w 105"/>
                  <a:gd name="T27" fmla="*/ 61 h 87"/>
                  <a:gd name="T28" fmla="*/ 38 w 105"/>
                  <a:gd name="T29" fmla="*/ 73 h 87"/>
                  <a:gd name="T30" fmla="*/ 63 w 105"/>
                  <a:gd name="T31" fmla="*/ 56 h 87"/>
                  <a:gd name="T32" fmla="*/ 68 w 105"/>
                  <a:gd name="T33" fmla="*/ 75 h 87"/>
                  <a:gd name="T34" fmla="*/ 82 w 105"/>
                  <a:gd name="T35" fmla="*/ 87 h 87"/>
                  <a:gd name="T36" fmla="*/ 87 w 105"/>
                  <a:gd name="T37" fmla="*/ 75 h 87"/>
                  <a:gd name="T38" fmla="*/ 98 w 105"/>
                  <a:gd name="T39" fmla="*/ 29 h 87"/>
                  <a:gd name="T40" fmla="*/ 98 w 105"/>
                  <a:gd name="T41" fmla="*/ 29 h 87"/>
                  <a:gd name="T42" fmla="*/ 10 w 105"/>
                  <a:gd name="T43" fmla="*/ 61 h 87"/>
                  <a:gd name="T44" fmla="*/ 10 w 105"/>
                  <a:gd name="T45" fmla="*/ 61 h 87"/>
                  <a:gd name="T46" fmla="*/ 0 w 105"/>
                  <a:gd name="T47" fmla="*/ 56 h 87"/>
                  <a:gd name="T48" fmla="*/ 7 w 105"/>
                  <a:gd name="T49" fmla="*/ 68 h 87"/>
                  <a:gd name="T50" fmla="*/ 21 w 105"/>
                  <a:gd name="T51" fmla="*/ 75 h 87"/>
                  <a:gd name="T52" fmla="*/ 24 w 105"/>
                  <a:gd name="T53" fmla="*/ 75 h 87"/>
                  <a:gd name="T54" fmla="*/ 19 w 105"/>
                  <a:gd name="T55" fmla="*/ 63 h 87"/>
                  <a:gd name="T56" fmla="*/ 10 w 105"/>
                  <a:gd name="T57" fmla="*/ 61 h 87"/>
                  <a:gd name="T58" fmla="*/ 10 w 105"/>
                  <a:gd name="T59" fmla="*/ 6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5" h="87">
                    <a:moveTo>
                      <a:pt x="98" y="29"/>
                    </a:moveTo>
                    <a:lnTo>
                      <a:pt x="98" y="29"/>
                    </a:lnTo>
                    <a:cubicBezTo>
                      <a:pt x="96" y="24"/>
                      <a:pt x="89" y="15"/>
                      <a:pt x="79" y="5"/>
                    </a:cubicBezTo>
                    <a:cubicBezTo>
                      <a:pt x="77" y="12"/>
                      <a:pt x="68" y="10"/>
                      <a:pt x="65" y="15"/>
                    </a:cubicBezTo>
                    <a:cubicBezTo>
                      <a:pt x="65" y="19"/>
                      <a:pt x="61" y="15"/>
                      <a:pt x="56" y="15"/>
                    </a:cubicBezTo>
                    <a:cubicBezTo>
                      <a:pt x="54" y="17"/>
                      <a:pt x="47" y="5"/>
                      <a:pt x="42" y="3"/>
                    </a:cubicBezTo>
                    <a:cubicBezTo>
                      <a:pt x="40" y="3"/>
                      <a:pt x="38" y="3"/>
                      <a:pt x="35" y="0"/>
                    </a:cubicBezTo>
                    <a:cubicBezTo>
                      <a:pt x="31" y="3"/>
                      <a:pt x="28" y="8"/>
                      <a:pt x="31" y="8"/>
                    </a:cubicBezTo>
                    <a:cubicBezTo>
                      <a:pt x="33" y="12"/>
                      <a:pt x="40" y="15"/>
                      <a:pt x="38" y="19"/>
                    </a:cubicBezTo>
                    <a:cubicBezTo>
                      <a:pt x="33" y="22"/>
                      <a:pt x="24" y="19"/>
                      <a:pt x="21" y="17"/>
                    </a:cubicBezTo>
                    <a:cubicBezTo>
                      <a:pt x="17" y="15"/>
                      <a:pt x="7" y="8"/>
                      <a:pt x="7" y="12"/>
                    </a:cubicBezTo>
                    <a:cubicBezTo>
                      <a:pt x="5" y="17"/>
                      <a:pt x="14" y="24"/>
                      <a:pt x="14" y="29"/>
                    </a:cubicBezTo>
                    <a:cubicBezTo>
                      <a:pt x="12" y="36"/>
                      <a:pt x="21" y="40"/>
                      <a:pt x="21" y="47"/>
                    </a:cubicBezTo>
                    <a:cubicBezTo>
                      <a:pt x="21" y="52"/>
                      <a:pt x="33" y="56"/>
                      <a:pt x="33" y="61"/>
                    </a:cubicBezTo>
                    <a:cubicBezTo>
                      <a:pt x="33" y="63"/>
                      <a:pt x="35" y="68"/>
                      <a:pt x="38" y="73"/>
                    </a:cubicBezTo>
                    <a:cubicBezTo>
                      <a:pt x="49" y="68"/>
                      <a:pt x="56" y="61"/>
                      <a:pt x="63" y="56"/>
                    </a:cubicBezTo>
                    <a:cubicBezTo>
                      <a:pt x="72" y="52"/>
                      <a:pt x="70" y="73"/>
                      <a:pt x="68" y="75"/>
                    </a:cubicBezTo>
                    <a:cubicBezTo>
                      <a:pt x="65" y="77"/>
                      <a:pt x="75" y="84"/>
                      <a:pt x="82" y="87"/>
                    </a:cubicBezTo>
                    <a:cubicBezTo>
                      <a:pt x="82" y="82"/>
                      <a:pt x="84" y="77"/>
                      <a:pt x="87" y="75"/>
                    </a:cubicBezTo>
                    <a:cubicBezTo>
                      <a:pt x="98" y="61"/>
                      <a:pt x="105" y="40"/>
                      <a:pt x="98" y="29"/>
                    </a:cubicBezTo>
                    <a:lnTo>
                      <a:pt x="98" y="29"/>
                    </a:lnTo>
                    <a:close/>
                    <a:moveTo>
                      <a:pt x="10" y="61"/>
                    </a:moveTo>
                    <a:lnTo>
                      <a:pt x="10" y="61"/>
                    </a:lnTo>
                    <a:cubicBezTo>
                      <a:pt x="7" y="59"/>
                      <a:pt x="5" y="56"/>
                      <a:pt x="0" y="56"/>
                    </a:cubicBezTo>
                    <a:cubicBezTo>
                      <a:pt x="0" y="59"/>
                      <a:pt x="0" y="63"/>
                      <a:pt x="7" y="68"/>
                    </a:cubicBezTo>
                    <a:cubicBezTo>
                      <a:pt x="17" y="70"/>
                      <a:pt x="3" y="73"/>
                      <a:pt x="21" y="75"/>
                    </a:cubicBezTo>
                    <a:lnTo>
                      <a:pt x="24" y="75"/>
                    </a:lnTo>
                    <a:cubicBezTo>
                      <a:pt x="26" y="70"/>
                      <a:pt x="24" y="70"/>
                      <a:pt x="19" y="63"/>
                    </a:cubicBezTo>
                    <a:cubicBezTo>
                      <a:pt x="14" y="59"/>
                      <a:pt x="12" y="61"/>
                      <a:pt x="10" y="61"/>
                    </a:cubicBezTo>
                    <a:lnTo>
                      <a:pt x="10" y="6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4" name="Freeform 573">
                <a:extLst>
                  <a:ext uri="{FF2B5EF4-FFF2-40B4-BE49-F238E27FC236}">
                    <a16:creationId xmlns:a16="http://schemas.microsoft.com/office/drawing/2014/main" id="{14A9F2A0-5567-5047-2D78-25DCFDECCC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8" y="1786"/>
                <a:ext cx="63" cy="52"/>
              </a:xfrm>
              <a:custGeom>
                <a:avLst/>
                <a:gdLst>
                  <a:gd name="T0" fmla="*/ 98 w 105"/>
                  <a:gd name="T1" fmla="*/ 29 h 87"/>
                  <a:gd name="T2" fmla="*/ 98 w 105"/>
                  <a:gd name="T3" fmla="*/ 29 h 87"/>
                  <a:gd name="T4" fmla="*/ 79 w 105"/>
                  <a:gd name="T5" fmla="*/ 5 h 87"/>
                  <a:gd name="T6" fmla="*/ 65 w 105"/>
                  <a:gd name="T7" fmla="*/ 15 h 87"/>
                  <a:gd name="T8" fmla="*/ 56 w 105"/>
                  <a:gd name="T9" fmla="*/ 15 h 87"/>
                  <a:gd name="T10" fmla="*/ 42 w 105"/>
                  <a:gd name="T11" fmla="*/ 3 h 87"/>
                  <a:gd name="T12" fmla="*/ 35 w 105"/>
                  <a:gd name="T13" fmla="*/ 0 h 87"/>
                  <a:gd name="T14" fmla="*/ 31 w 105"/>
                  <a:gd name="T15" fmla="*/ 8 h 87"/>
                  <a:gd name="T16" fmla="*/ 38 w 105"/>
                  <a:gd name="T17" fmla="*/ 19 h 87"/>
                  <a:gd name="T18" fmla="*/ 21 w 105"/>
                  <a:gd name="T19" fmla="*/ 17 h 87"/>
                  <a:gd name="T20" fmla="*/ 7 w 105"/>
                  <a:gd name="T21" fmla="*/ 12 h 87"/>
                  <a:gd name="T22" fmla="*/ 14 w 105"/>
                  <a:gd name="T23" fmla="*/ 29 h 87"/>
                  <a:gd name="T24" fmla="*/ 21 w 105"/>
                  <a:gd name="T25" fmla="*/ 47 h 87"/>
                  <a:gd name="T26" fmla="*/ 33 w 105"/>
                  <a:gd name="T27" fmla="*/ 61 h 87"/>
                  <a:gd name="T28" fmla="*/ 38 w 105"/>
                  <a:gd name="T29" fmla="*/ 73 h 87"/>
                  <a:gd name="T30" fmla="*/ 63 w 105"/>
                  <a:gd name="T31" fmla="*/ 56 h 87"/>
                  <a:gd name="T32" fmla="*/ 68 w 105"/>
                  <a:gd name="T33" fmla="*/ 75 h 87"/>
                  <a:gd name="T34" fmla="*/ 82 w 105"/>
                  <a:gd name="T35" fmla="*/ 87 h 87"/>
                  <a:gd name="T36" fmla="*/ 87 w 105"/>
                  <a:gd name="T37" fmla="*/ 75 h 87"/>
                  <a:gd name="T38" fmla="*/ 98 w 105"/>
                  <a:gd name="T39" fmla="*/ 29 h 87"/>
                  <a:gd name="T40" fmla="*/ 10 w 105"/>
                  <a:gd name="T41" fmla="*/ 61 h 87"/>
                  <a:gd name="T42" fmla="*/ 10 w 105"/>
                  <a:gd name="T43" fmla="*/ 61 h 87"/>
                  <a:gd name="T44" fmla="*/ 0 w 105"/>
                  <a:gd name="T45" fmla="*/ 56 h 87"/>
                  <a:gd name="T46" fmla="*/ 7 w 105"/>
                  <a:gd name="T47" fmla="*/ 68 h 87"/>
                  <a:gd name="T48" fmla="*/ 21 w 105"/>
                  <a:gd name="T49" fmla="*/ 75 h 87"/>
                  <a:gd name="T50" fmla="*/ 24 w 105"/>
                  <a:gd name="T51" fmla="*/ 75 h 87"/>
                  <a:gd name="T52" fmla="*/ 19 w 105"/>
                  <a:gd name="T53" fmla="*/ 63 h 87"/>
                  <a:gd name="T54" fmla="*/ 10 w 105"/>
                  <a:gd name="T55" fmla="*/ 6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5" h="87">
                    <a:moveTo>
                      <a:pt x="98" y="29"/>
                    </a:moveTo>
                    <a:lnTo>
                      <a:pt x="98" y="29"/>
                    </a:lnTo>
                    <a:cubicBezTo>
                      <a:pt x="96" y="24"/>
                      <a:pt x="89" y="15"/>
                      <a:pt x="79" y="5"/>
                    </a:cubicBezTo>
                    <a:cubicBezTo>
                      <a:pt x="77" y="12"/>
                      <a:pt x="68" y="10"/>
                      <a:pt x="65" y="15"/>
                    </a:cubicBezTo>
                    <a:cubicBezTo>
                      <a:pt x="65" y="19"/>
                      <a:pt x="61" y="15"/>
                      <a:pt x="56" y="15"/>
                    </a:cubicBezTo>
                    <a:cubicBezTo>
                      <a:pt x="54" y="17"/>
                      <a:pt x="47" y="5"/>
                      <a:pt x="42" y="3"/>
                    </a:cubicBezTo>
                    <a:cubicBezTo>
                      <a:pt x="40" y="3"/>
                      <a:pt x="38" y="3"/>
                      <a:pt x="35" y="0"/>
                    </a:cubicBezTo>
                    <a:cubicBezTo>
                      <a:pt x="31" y="3"/>
                      <a:pt x="28" y="8"/>
                      <a:pt x="31" y="8"/>
                    </a:cubicBezTo>
                    <a:cubicBezTo>
                      <a:pt x="33" y="12"/>
                      <a:pt x="40" y="15"/>
                      <a:pt x="38" y="19"/>
                    </a:cubicBezTo>
                    <a:cubicBezTo>
                      <a:pt x="33" y="22"/>
                      <a:pt x="24" y="19"/>
                      <a:pt x="21" y="17"/>
                    </a:cubicBezTo>
                    <a:cubicBezTo>
                      <a:pt x="17" y="15"/>
                      <a:pt x="7" y="8"/>
                      <a:pt x="7" y="12"/>
                    </a:cubicBezTo>
                    <a:cubicBezTo>
                      <a:pt x="5" y="17"/>
                      <a:pt x="14" y="24"/>
                      <a:pt x="14" y="29"/>
                    </a:cubicBezTo>
                    <a:cubicBezTo>
                      <a:pt x="12" y="36"/>
                      <a:pt x="21" y="40"/>
                      <a:pt x="21" y="47"/>
                    </a:cubicBezTo>
                    <a:cubicBezTo>
                      <a:pt x="21" y="52"/>
                      <a:pt x="33" y="56"/>
                      <a:pt x="33" y="61"/>
                    </a:cubicBezTo>
                    <a:cubicBezTo>
                      <a:pt x="33" y="63"/>
                      <a:pt x="35" y="68"/>
                      <a:pt x="38" y="73"/>
                    </a:cubicBezTo>
                    <a:cubicBezTo>
                      <a:pt x="49" y="68"/>
                      <a:pt x="56" y="61"/>
                      <a:pt x="63" y="56"/>
                    </a:cubicBezTo>
                    <a:cubicBezTo>
                      <a:pt x="72" y="52"/>
                      <a:pt x="70" y="73"/>
                      <a:pt x="68" y="75"/>
                    </a:cubicBezTo>
                    <a:cubicBezTo>
                      <a:pt x="65" y="77"/>
                      <a:pt x="75" y="84"/>
                      <a:pt x="82" y="87"/>
                    </a:cubicBezTo>
                    <a:cubicBezTo>
                      <a:pt x="82" y="82"/>
                      <a:pt x="84" y="77"/>
                      <a:pt x="87" y="75"/>
                    </a:cubicBezTo>
                    <a:cubicBezTo>
                      <a:pt x="98" y="61"/>
                      <a:pt x="105" y="40"/>
                      <a:pt x="98" y="29"/>
                    </a:cubicBezTo>
                    <a:close/>
                    <a:moveTo>
                      <a:pt x="10" y="61"/>
                    </a:moveTo>
                    <a:lnTo>
                      <a:pt x="10" y="61"/>
                    </a:lnTo>
                    <a:cubicBezTo>
                      <a:pt x="7" y="59"/>
                      <a:pt x="5" y="56"/>
                      <a:pt x="0" y="56"/>
                    </a:cubicBezTo>
                    <a:cubicBezTo>
                      <a:pt x="0" y="59"/>
                      <a:pt x="0" y="63"/>
                      <a:pt x="7" y="68"/>
                    </a:cubicBezTo>
                    <a:cubicBezTo>
                      <a:pt x="17" y="70"/>
                      <a:pt x="3" y="73"/>
                      <a:pt x="21" y="75"/>
                    </a:cubicBezTo>
                    <a:lnTo>
                      <a:pt x="24" y="75"/>
                    </a:lnTo>
                    <a:cubicBezTo>
                      <a:pt x="26" y="70"/>
                      <a:pt x="24" y="70"/>
                      <a:pt x="19" y="63"/>
                    </a:cubicBezTo>
                    <a:cubicBezTo>
                      <a:pt x="14" y="59"/>
                      <a:pt x="12" y="61"/>
                      <a:pt x="10" y="6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5" name="Freeform 574">
                <a:extLst>
                  <a:ext uri="{FF2B5EF4-FFF2-40B4-BE49-F238E27FC236}">
                    <a16:creationId xmlns:a16="http://schemas.microsoft.com/office/drawing/2014/main" id="{4221809C-0B20-D262-4E55-E8819986ED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08" y="1786"/>
                <a:ext cx="63" cy="52"/>
              </a:xfrm>
              <a:custGeom>
                <a:avLst/>
                <a:gdLst>
                  <a:gd name="T0" fmla="*/ 98 w 105"/>
                  <a:gd name="T1" fmla="*/ 29 h 87"/>
                  <a:gd name="T2" fmla="*/ 98 w 105"/>
                  <a:gd name="T3" fmla="*/ 29 h 87"/>
                  <a:gd name="T4" fmla="*/ 79 w 105"/>
                  <a:gd name="T5" fmla="*/ 5 h 87"/>
                  <a:gd name="T6" fmla="*/ 65 w 105"/>
                  <a:gd name="T7" fmla="*/ 15 h 87"/>
                  <a:gd name="T8" fmla="*/ 56 w 105"/>
                  <a:gd name="T9" fmla="*/ 15 h 87"/>
                  <a:gd name="T10" fmla="*/ 42 w 105"/>
                  <a:gd name="T11" fmla="*/ 3 h 87"/>
                  <a:gd name="T12" fmla="*/ 35 w 105"/>
                  <a:gd name="T13" fmla="*/ 0 h 87"/>
                  <a:gd name="T14" fmla="*/ 31 w 105"/>
                  <a:gd name="T15" fmla="*/ 8 h 87"/>
                  <a:gd name="T16" fmla="*/ 38 w 105"/>
                  <a:gd name="T17" fmla="*/ 19 h 87"/>
                  <a:gd name="T18" fmla="*/ 21 w 105"/>
                  <a:gd name="T19" fmla="*/ 17 h 87"/>
                  <a:gd name="T20" fmla="*/ 7 w 105"/>
                  <a:gd name="T21" fmla="*/ 12 h 87"/>
                  <a:gd name="T22" fmla="*/ 14 w 105"/>
                  <a:gd name="T23" fmla="*/ 29 h 87"/>
                  <a:gd name="T24" fmla="*/ 21 w 105"/>
                  <a:gd name="T25" fmla="*/ 47 h 87"/>
                  <a:gd name="T26" fmla="*/ 33 w 105"/>
                  <a:gd name="T27" fmla="*/ 61 h 87"/>
                  <a:gd name="T28" fmla="*/ 38 w 105"/>
                  <a:gd name="T29" fmla="*/ 73 h 87"/>
                  <a:gd name="T30" fmla="*/ 63 w 105"/>
                  <a:gd name="T31" fmla="*/ 56 h 87"/>
                  <a:gd name="T32" fmla="*/ 68 w 105"/>
                  <a:gd name="T33" fmla="*/ 75 h 87"/>
                  <a:gd name="T34" fmla="*/ 82 w 105"/>
                  <a:gd name="T35" fmla="*/ 87 h 87"/>
                  <a:gd name="T36" fmla="*/ 87 w 105"/>
                  <a:gd name="T37" fmla="*/ 75 h 87"/>
                  <a:gd name="T38" fmla="*/ 98 w 105"/>
                  <a:gd name="T39" fmla="*/ 29 h 87"/>
                  <a:gd name="T40" fmla="*/ 98 w 105"/>
                  <a:gd name="T41" fmla="*/ 29 h 87"/>
                  <a:gd name="T42" fmla="*/ 10 w 105"/>
                  <a:gd name="T43" fmla="*/ 61 h 87"/>
                  <a:gd name="T44" fmla="*/ 10 w 105"/>
                  <a:gd name="T45" fmla="*/ 61 h 87"/>
                  <a:gd name="T46" fmla="*/ 0 w 105"/>
                  <a:gd name="T47" fmla="*/ 56 h 87"/>
                  <a:gd name="T48" fmla="*/ 7 w 105"/>
                  <a:gd name="T49" fmla="*/ 68 h 87"/>
                  <a:gd name="T50" fmla="*/ 21 w 105"/>
                  <a:gd name="T51" fmla="*/ 75 h 87"/>
                  <a:gd name="T52" fmla="*/ 24 w 105"/>
                  <a:gd name="T53" fmla="*/ 75 h 87"/>
                  <a:gd name="T54" fmla="*/ 19 w 105"/>
                  <a:gd name="T55" fmla="*/ 63 h 87"/>
                  <a:gd name="T56" fmla="*/ 10 w 105"/>
                  <a:gd name="T57" fmla="*/ 61 h 87"/>
                  <a:gd name="T58" fmla="*/ 10 w 105"/>
                  <a:gd name="T59" fmla="*/ 6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5" h="87">
                    <a:moveTo>
                      <a:pt x="98" y="29"/>
                    </a:moveTo>
                    <a:lnTo>
                      <a:pt x="98" y="29"/>
                    </a:lnTo>
                    <a:cubicBezTo>
                      <a:pt x="96" y="24"/>
                      <a:pt x="89" y="15"/>
                      <a:pt x="79" y="5"/>
                    </a:cubicBezTo>
                    <a:cubicBezTo>
                      <a:pt x="77" y="12"/>
                      <a:pt x="68" y="10"/>
                      <a:pt x="65" y="15"/>
                    </a:cubicBezTo>
                    <a:cubicBezTo>
                      <a:pt x="65" y="19"/>
                      <a:pt x="61" y="15"/>
                      <a:pt x="56" y="15"/>
                    </a:cubicBezTo>
                    <a:cubicBezTo>
                      <a:pt x="54" y="17"/>
                      <a:pt x="47" y="5"/>
                      <a:pt x="42" y="3"/>
                    </a:cubicBezTo>
                    <a:cubicBezTo>
                      <a:pt x="40" y="3"/>
                      <a:pt x="38" y="3"/>
                      <a:pt x="35" y="0"/>
                    </a:cubicBezTo>
                    <a:cubicBezTo>
                      <a:pt x="31" y="3"/>
                      <a:pt x="28" y="8"/>
                      <a:pt x="31" y="8"/>
                    </a:cubicBezTo>
                    <a:cubicBezTo>
                      <a:pt x="33" y="12"/>
                      <a:pt x="40" y="15"/>
                      <a:pt x="38" y="19"/>
                    </a:cubicBezTo>
                    <a:cubicBezTo>
                      <a:pt x="33" y="22"/>
                      <a:pt x="24" y="19"/>
                      <a:pt x="21" y="17"/>
                    </a:cubicBezTo>
                    <a:cubicBezTo>
                      <a:pt x="17" y="15"/>
                      <a:pt x="7" y="8"/>
                      <a:pt x="7" y="12"/>
                    </a:cubicBezTo>
                    <a:cubicBezTo>
                      <a:pt x="5" y="17"/>
                      <a:pt x="14" y="24"/>
                      <a:pt x="14" y="29"/>
                    </a:cubicBezTo>
                    <a:cubicBezTo>
                      <a:pt x="12" y="36"/>
                      <a:pt x="21" y="40"/>
                      <a:pt x="21" y="47"/>
                    </a:cubicBezTo>
                    <a:cubicBezTo>
                      <a:pt x="21" y="52"/>
                      <a:pt x="33" y="56"/>
                      <a:pt x="33" y="61"/>
                    </a:cubicBezTo>
                    <a:cubicBezTo>
                      <a:pt x="33" y="63"/>
                      <a:pt x="35" y="68"/>
                      <a:pt x="38" y="73"/>
                    </a:cubicBezTo>
                    <a:cubicBezTo>
                      <a:pt x="49" y="68"/>
                      <a:pt x="56" y="61"/>
                      <a:pt x="63" y="56"/>
                    </a:cubicBezTo>
                    <a:cubicBezTo>
                      <a:pt x="72" y="52"/>
                      <a:pt x="70" y="73"/>
                      <a:pt x="68" y="75"/>
                    </a:cubicBezTo>
                    <a:cubicBezTo>
                      <a:pt x="65" y="77"/>
                      <a:pt x="75" y="84"/>
                      <a:pt x="82" y="87"/>
                    </a:cubicBezTo>
                    <a:cubicBezTo>
                      <a:pt x="82" y="82"/>
                      <a:pt x="84" y="77"/>
                      <a:pt x="87" y="75"/>
                    </a:cubicBezTo>
                    <a:cubicBezTo>
                      <a:pt x="98" y="61"/>
                      <a:pt x="105" y="40"/>
                      <a:pt x="98" y="29"/>
                    </a:cubicBezTo>
                    <a:lnTo>
                      <a:pt x="98" y="29"/>
                    </a:lnTo>
                    <a:close/>
                    <a:moveTo>
                      <a:pt x="10" y="61"/>
                    </a:moveTo>
                    <a:lnTo>
                      <a:pt x="10" y="61"/>
                    </a:lnTo>
                    <a:cubicBezTo>
                      <a:pt x="7" y="59"/>
                      <a:pt x="5" y="56"/>
                      <a:pt x="0" y="56"/>
                    </a:cubicBezTo>
                    <a:cubicBezTo>
                      <a:pt x="0" y="59"/>
                      <a:pt x="0" y="63"/>
                      <a:pt x="7" y="68"/>
                    </a:cubicBezTo>
                    <a:cubicBezTo>
                      <a:pt x="17" y="70"/>
                      <a:pt x="3" y="73"/>
                      <a:pt x="21" y="75"/>
                    </a:cubicBezTo>
                    <a:lnTo>
                      <a:pt x="24" y="75"/>
                    </a:lnTo>
                    <a:cubicBezTo>
                      <a:pt x="26" y="70"/>
                      <a:pt x="24" y="70"/>
                      <a:pt x="19" y="63"/>
                    </a:cubicBezTo>
                    <a:cubicBezTo>
                      <a:pt x="14" y="59"/>
                      <a:pt x="12" y="61"/>
                      <a:pt x="10" y="61"/>
                    </a:cubicBezTo>
                    <a:lnTo>
                      <a:pt x="10" y="6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6" name="Freeform 575">
                <a:extLst>
                  <a:ext uri="{FF2B5EF4-FFF2-40B4-BE49-F238E27FC236}">
                    <a16:creationId xmlns:a16="http://schemas.microsoft.com/office/drawing/2014/main" id="{1373E9ED-0FC8-751D-8D4C-ED5458325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840"/>
                <a:ext cx="182" cy="131"/>
              </a:xfrm>
              <a:custGeom>
                <a:avLst/>
                <a:gdLst>
                  <a:gd name="T0" fmla="*/ 293 w 304"/>
                  <a:gd name="T1" fmla="*/ 33 h 219"/>
                  <a:gd name="T2" fmla="*/ 293 w 304"/>
                  <a:gd name="T3" fmla="*/ 33 h 219"/>
                  <a:gd name="T4" fmla="*/ 286 w 304"/>
                  <a:gd name="T5" fmla="*/ 26 h 219"/>
                  <a:gd name="T6" fmla="*/ 262 w 304"/>
                  <a:gd name="T7" fmla="*/ 42 h 219"/>
                  <a:gd name="T8" fmla="*/ 251 w 304"/>
                  <a:gd name="T9" fmla="*/ 44 h 219"/>
                  <a:gd name="T10" fmla="*/ 241 w 304"/>
                  <a:gd name="T11" fmla="*/ 44 h 219"/>
                  <a:gd name="T12" fmla="*/ 239 w 304"/>
                  <a:gd name="T13" fmla="*/ 19 h 219"/>
                  <a:gd name="T14" fmla="*/ 232 w 304"/>
                  <a:gd name="T15" fmla="*/ 2 h 219"/>
                  <a:gd name="T16" fmla="*/ 211 w 304"/>
                  <a:gd name="T17" fmla="*/ 21 h 219"/>
                  <a:gd name="T18" fmla="*/ 193 w 304"/>
                  <a:gd name="T19" fmla="*/ 31 h 219"/>
                  <a:gd name="T20" fmla="*/ 169 w 304"/>
                  <a:gd name="T21" fmla="*/ 35 h 219"/>
                  <a:gd name="T22" fmla="*/ 151 w 304"/>
                  <a:gd name="T23" fmla="*/ 31 h 219"/>
                  <a:gd name="T24" fmla="*/ 134 w 304"/>
                  <a:gd name="T25" fmla="*/ 26 h 219"/>
                  <a:gd name="T26" fmla="*/ 116 w 304"/>
                  <a:gd name="T27" fmla="*/ 21 h 219"/>
                  <a:gd name="T28" fmla="*/ 100 w 304"/>
                  <a:gd name="T29" fmla="*/ 33 h 219"/>
                  <a:gd name="T30" fmla="*/ 88 w 304"/>
                  <a:gd name="T31" fmla="*/ 54 h 219"/>
                  <a:gd name="T32" fmla="*/ 58 w 304"/>
                  <a:gd name="T33" fmla="*/ 70 h 219"/>
                  <a:gd name="T34" fmla="*/ 39 w 304"/>
                  <a:gd name="T35" fmla="*/ 77 h 219"/>
                  <a:gd name="T36" fmla="*/ 23 w 304"/>
                  <a:gd name="T37" fmla="*/ 72 h 219"/>
                  <a:gd name="T38" fmla="*/ 14 w 304"/>
                  <a:gd name="T39" fmla="*/ 84 h 219"/>
                  <a:gd name="T40" fmla="*/ 7 w 304"/>
                  <a:gd name="T41" fmla="*/ 100 h 219"/>
                  <a:gd name="T42" fmla="*/ 2 w 304"/>
                  <a:gd name="T43" fmla="*/ 119 h 219"/>
                  <a:gd name="T44" fmla="*/ 2 w 304"/>
                  <a:gd name="T45" fmla="*/ 140 h 219"/>
                  <a:gd name="T46" fmla="*/ 7 w 304"/>
                  <a:gd name="T47" fmla="*/ 166 h 219"/>
                  <a:gd name="T48" fmla="*/ 28 w 304"/>
                  <a:gd name="T49" fmla="*/ 177 h 219"/>
                  <a:gd name="T50" fmla="*/ 7 w 304"/>
                  <a:gd name="T51" fmla="*/ 208 h 219"/>
                  <a:gd name="T52" fmla="*/ 9 w 304"/>
                  <a:gd name="T53" fmla="*/ 215 h 219"/>
                  <a:gd name="T54" fmla="*/ 41 w 304"/>
                  <a:gd name="T55" fmla="*/ 217 h 219"/>
                  <a:gd name="T56" fmla="*/ 127 w 304"/>
                  <a:gd name="T57" fmla="*/ 208 h 219"/>
                  <a:gd name="T58" fmla="*/ 125 w 304"/>
                  <a:gd name="T59" fmla="*/ 184 h 219"/>
                  <a:gd name="T60" fmla="*/ 144 w 304"/>
                  <a:gd name="T61" fmla="*/ 175 h 219"/>
                  <a:gd name="T62" fmla="*/ 158 w 304"/>
                  <a:gd name="T63" fmla="*/ 170 h 219"/>
                  <a:gd name="T64" fmla="*/ 181 w 304"/>
                  <a:gd name="T65" fmla="*/ 164 h 219"/>
                  <a:gd name="T66" fmla="*/ 190 w 304"/>
                  <a:gd name="T67" fmla="*/ 154 h 219"/>
                  <a:gd name="T68" fmla="*/ 197 w 304"/>
                  <a:gd name="T69" fmla="*/ 131 h 219"/>
                  <a:gd name="T70" fmla="*/ 211 w 304"/>
                  <a:gd name="T71" fmla="*/ 124 h 219"/>
                  <a:gd name="T72" fmla="*/ 204 w 304"/>
                  <a:gd name="T73" fmla="*/ 110 h 219"/>
                  <a:gd name="T74" fmla="*/ 228 w 304"/>
                  <a:gd name="T75" fmla="*/ 110 h 219"/>
                  <a:gd name="T76" fmla="*/ 230 w 304"/>
                  <a:gd name="T77" fmla="*/ 93 h 219"/>
                  <a:gd name="T78" fmla="*/ 241 w 304"/>
                  <a:gd name="T79" fmla="*/ 77 h 219"/>
                  <a:gd name="T80" fmla="*/ 237 w 304"/>
                  <a:gd name="T81" fmla="*/ 65 h 219"/>
                  <a:gd name="T82" fmla="*/ 239 w 304"/>
                  <a:gd name="T83" fmla="*/ 54 h 219"/>
                  <a:gd name="T84" fmla="*/ 244 w 304"/>
                  <a:gd name="T85" fmla="*/ 54 h 219"/>
                  <a:gd name="T86" fmla="*/ 253 w 304"/>
                  <a:gd name="T87" fmla="*/ 49 h 219"/>
                  <a:gd name="T88" fmla="*/ 283 w 304"/>
                  <a:gd name="T89" fmla="*/ 40 h 219"/>
                  <a:gd name="T90" fmla="*/ 304 w 304"/>
                  <a:gd name="T91" fmla="*/ 35 h 219"/>
                  <a:gd name="T92" fmla="*/ 293 w 304"/>
                  <a:gd name="T93" fmla="*/ 3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4" h="219">
                    <a:moveTo>
                      <a:pt x="293" y="33"/>
                    </a:moveTo>
                    <a:lnTo>
                      <a:pt x="293" y="33"/>
                    </a:lnTo>
                    <a:cubicBezTo>
                      <a:pt x="288" y="33"/>
                      <a:pt x="290" y="28"/>
                      <a:pt x="286" y="26"/>
                    </a:cubicBezTo>
                    <a:cubicBezTo>
                      <a:pt x="281" y="24"/>
                      <a:pt x="269" y="33"/>
                      <a:pt x="262" y="42"/>
                    </a:cubicBezTo>
                    <a:cubicBezTo>
                      <a:pt x="258" y="42"/>
                      <a:pt x="253" y="44"/>
                      <a:pt x="251" y="44"/>
                    </a:cubicBezTo>
                    <a:cubicBezTo>
                      <a:pt x="246" y="47"/>
                      <a:pt x="241" y="47"/>
                      <a:pt x="241" y="44"/>
                    </a:cubicBezTo>
                    <a:cubicBezTo>
                      <a:pt x="235" y="38"/>
                      <a:pt x="248" y="24"/>
                      <a:pt x="239" y="19"/>
                    </a:cubicBezTo>
                    <a:cubicBezTo>
                      <a:pt x="230" y="14"/>
                      <a:pt x="239" y="2"/>
                      <a:pt x="232" y="2"/>
                    </a:cubicBezTo>
                    <a:cubicBezTo>
                      <a:pt x="223" y="0"/>
                      <a:pt x="211" y="14"/>
                      <a:pt x="211" y="21"/>
                    </a:cubicBezTo>
                    <a:cubicBezTo>
                      <a:pt x="211" y="26"/>
                      <a:pt x="193" y="24"/>
                      <a:pt x="193" y="31"/>
                    </a:cubicBezTo>
                    <a:cubicBezTo>
                      <a:pt x="193" y="35"/>
                      <a:pt x="174" y="31"/>
                      <a:pt x="169" y="35"/>
                    </a:cubicBezTo>
                    <a:cubicBezTo>
                      <a:pt x="167" y="42"/>
                      <a:pt x="158" y="31"/>
                      <a:pt x="151" y="31"/>
                    </a:cubicBezTo>
                    <a:cubicBezTo>
                      <a:pt x="146" y="31"/>
                      <a:pt x="141" y="24"/>
                      <a:pt x="134" y="26"/>
                    </a:cubicBezTo>
                    <a:cubicBezTo>
                      <a:pt x="125" y="28"/>
                      <a:pt x="123" y="24"/>
                      <a:pt x="116" y="21"/>
                    </a:cubicBezTo>
                    <a:cubicBezTo>
                      <a:pt x="111" y="21"/>
                      <a:pt x="107" y="35"/>
                      <a:pt x="100" y="33"/>
                    </a:cubicBezTo>
                    <a:cubicBezTo>
                      <a:pt x="93" y="31"/>
                      <a:pt x="90" y="44"/>
                      <a:pt x="88" y="54"/>
                    </a:cubicBezTo>
                    <a:cubicBezTo>
                      <a:pt x="83" y="61"/>
                      <a:pt x="55" y="61"/>
                      <a:pt x="58" y="70"/>
                    </a:cubicBezTo>
                    <a:cubicBezTo>
                      <a:pt x="58" y="79"/>
                      <a:pt x="39" y="84"/>
                      <a:pt x="39" y="77"/>
                    </a:cubicBezTo>
                    <a:cubicBezTo>
                      <a:pt x="37" y="72"/>
                      <a:pt x="25" y="75"/>
                      <a:pt x="23" y="72"/>
                    </a:cubicBezTo>
                    <a:cubicBezTo>
                      <a:pt x="21" y="72"/>
                      <a:pt x="14" y="75"/>
                      <a:pt x="14" y="84"/>
                    </a:cubicBezTo>
                    <a:cubicBezTo>
                      <a:pt x="16" y="91"/>
                      <a:pt x="7" y="96"/>
                      <a:pt x="7" y="100"/>
                    </a:cubicBezTo>
                    <a:cubicBezTo>
                      <a:pt x="4" y="103"/>
                      <a:pt x="0" y="114"/>
                      <a:pt x="2" y="119"/>
                    </a:cubicBezTo>
                    <a:cubicBezTo>
                      <a:pt x="7" y="124"/>
                      <a:pt x="0" y="131"/>
                      <a:pt x="2" y="140"/>
                    </a:cubicBezTo>
                    <a:cubicBezTo>
                      <a:pt x="7" y="149"/>
                      <a:pt x="4" y="161"/>
                      <a:pt x="7" y="166"/>
                    </a:cubicBezTo>
                    <a:cubicBezTo>
                      <a:pt x="9" y="168"/>
                      <a:pt x="23" y="168"/>
                      <a:pt x="28" y="177"/>
                    </a:cubicBezTo>
                    <a:cubicBezTo>
                      <a:pt x="30" y="187"/>
                      <a:pt x="7" y="201"/>
                      <a:pt x="7" y="208"/>
                    </a:cubicBezTo>
                    <a:cubicBezTo>
                      <a:pt x="4" y="208"/>
                      <a:pt x="7" y="212"/>
                      <a:pt x="9" y="215"/>
                    </a:cubicBezTo>
                    <a:cubicBezTo>
                      <a:pt x="21" y="215"/>
                      <a:pt x="32" y="215"/>
                      <a:pt x="41" y="217"/>
                    </a:cubicBezTo>
                    <a:cubicBezTo>
                      <a:pt x="55" y="219"/>
                      <a:pt x="127" y="210"/>
                      <a:pt x="127" y="208"/>
                    </a:cubicBezTo>
                    <a:cubicBezTo>
                      <a:pt x="130" y="203"/>
                      <a:pt x="125" y="189"/>
                      <a:pt x="125" y="184"/>
                    </a:cubicBezTo>
                    <a:cubicBezTo>
                      <a:pt x="127" y="182"/>
                      <a:pt x="134" y="175"/>
                      <a:pt x="144" y="175"/>
                    </a:cubicBezTo>
                    <a:cubicBezTo>
                      <a:pt x="151" y="175"/>
                      <a:pt x="158" y="177"/>
                      <a:pt x="158" y="170"/>
                    </a:cubicBezTo>
                    <a:cubicBezTo>
                      <a:pt x="158" y="166"/>
                      <a:pt x="179" y="159"/>
                      <a:pt x="181" y="164"/>
                    </a:cubicBezTo>
                    <a:cubicBezTo>
                      <a:pt x="181" y="168"/>
                      <a:pt x="190" y="168"/>
                      <a:pt x="190" y="154"/>
                    </a:cubicBezTo>
                    <a:cubicBezTo>
                      <a:pt x="190" y="143"/>
                      <a:pt x="190" y="133"/>
                      <a:pt x="197" y="131"/>
                    </a:cubicBezTo>
                    <a:cubicBezTo>
                      <a:pt x="204" y="131"/>
                      <a:pt x="211" y="126"/>
                      <a:pt x="211" y="124"/>
                    </a:cubicBezTo>
                    <a:cubicBezTo>
                      <a:pt x="211" y="119"/>
                      <a:pt x="202" y="112"/>
                      <a:pt x="204" y="110"/>
                    </a:cubicBezTo>
                    <a:cubicBezTo>
                      <a:pt x="207" y="107"/>
                      <a:pt x="225" y="114"/>
                      <a:pt x="228" y="110"/>
                    </a:cubicBezTo>
                    <a:cubicBezTo>
                      <a:pt x="230" y="105"/>
                      <a:pt x="228" y="98"/>
                      <a:pt x="230" y="93"/>
                    </a:cubicBezTo>
                    <a:cubicBezTo>
                      <a:pt x="235" y="89"/>
                      <a:pt x="241" y="82"/>
                      <a:pt x="241" y="77"/>
                    </a:cubicBezTo>
                    <a:cubicBezTo>
                      <a:pt x="239" y="72"/>
                      <a:pt x="241" y="70"/>
                      <a:pt x="237" y="65"/>
                    </a:cubicBezTo>
                    <a:cubicBezTo>
                      <a:pt x="232" y="61"/>
                      <a:pt x="235" y="56"/>
                      <a:pt x="239" y="54"/>
                    </a:cubicBezTo>
                    <a:lnTo>
                      <a:pt x="244" y="54"/>
                    </a:lnTo>
                    <a:cubicBezTo>
                      <a:pt x="246" y="52"/>
                      <a:pt x="251" y="52"/>
                      <a:pt x="253" y="49"/>
                    </a:cubicBezTo>
                    <a:cubicBezTo>
                      <a:pt x="262" y="42"/>
                      <a:pt x="276" y="38"/>
                      <a:pt x="283" y="40"/>
                    </a:cubicBezTo>
                    <a:cubicBezTo>
                      <a:pt x="288" y="42"/>
                      <a:pt x="297" y="40"/>
                      <a:pt x="304" y="35"/>
                    </a:cubicBezTo>
                    <a:cubicBezTo>
                      <a:pt x="300" y="33"/>
                      <a:pt x="295" y="31"/>
                      <a:pt x="293" y="3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7" name="Freeform 576">
                <a:extLst>
                  <a:ext uri="{FF2B5EF4-FFF2-40B4-BE49-F238E27FC236}">
                    <a16:creationId xmlns:a16="http://schemas.microsoft.com/office/drawing/2014/main" id="{A8970882-0C4C-F693-5755-40986CE2F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840"/>
                <a:ext cx="182" cy="131"/>
              </a:xfrm>
              <a:custGeom>
                <a:avLst/>
                <a:gdLst>
                  <a:gd name="T0" fmla="*/ 293 w 304"/>
                  <a:gd name="T1" fmla="*/ 33 h 219"/>
                  <a:gd name="T2" fmla="*/ 293 w 304"/>
                  <a:gd name="T3" fmla="*/ 33 h 219"/>
                  <a:gd name="T4" fmla="*/ 286 w 304"/>
                  <a:gd name="T5" fmla="*/ 26 h 219"/>
                  <a:gd name="T6" fmla="*/ 262 w 304"/>
                  <a:gd name="T7" fmla="*/ 42 h 219"/>
                  <a:gd name="T8" fmla="*/ 251 w 304"/>
                  <a:gd name="T9" fmla="*/ 44 h 219"/>
                  <a:gd name="T10" fmla="*/ 241 w 304"/>
                  <a:gd name="T11" fmla="*/ 44 h 219"/>
                  <a:gd name="T12" fmla="*/ 239 w 304"/>
                  <a:gd name="T13" fmla="*/ 19 h 219"/>
                  <a:gd name="T14" fmla="*/ 232 w 304"/>
                  <a:gd name="T15" fmla="*/ 2 h 219"/>
                  <a:gd name="T16" fmla="*/ 211 w 304"/>
                  <a:gd name="T17" fmla="*/ 21 h 219"/>
                  <a:gd name="T18" fmla="*/ 193 w 304"/>
                  <a:gd name="T19" fmla="*/ 31 h 219"/>
                  <a:gd name="T20" fmla="*/ 169 w 304"/>
                  <a:gd name="T21" fmla="*/ 35 h 219"/>
                  <a:gd name="T22" fmla="*/ 151 w 304"/>
                  <a:gd name="T23" fmla="*/ 31 h 219"/>
                  <a:gd name="T24" fmla="*/ 134 w 304"/>
                  <a:gd name="T25" fmla="*/ 26 h 219"/>
                  <a:gd name="T26" fmla="*/ 116 w 304"/>
                  <a:gd name="T27" fmla="*/ 21 h 219"/>
                  <a:gd name="T28" fmla="*/ 100 w 304"/>
                  <a:gd name="T29" fmla="*/ 33 h 219"/>
                  <a:gd name="T30" fmla="*/ 88 w 304"/>
                  <a:gd name="T31" fmla="*/ 54 h 219"/>
                  <a:gd name="T32" fmla="*/ 58 w 304"/>
                  <a:gd name="T33" fmla="*/ 70 h 219"/>
                  <a:gd name="T34" fmla="*/ 39 w 304"/>
                  <a:gd name="T35" fmla="*/ 77 h 219"/>
                  <a:gd name="T36" fmla="*/ 23 w 304"/>
                  <a:gd name="T37" fmla="*/ 72 h 219"/>
                  <a:gd name="T38" fmla="*/ 14 w 304"/>
                  <a:gd name="T39" fmla="*/ 84 h 219"/>
                  <a:gd name="T40" fmla="*/ 7 w 304"/>
                  <a:gd name="T41" fmla="*/ 100 h 219"/>
                  <a:gd name="T42" fmla="*/ 2 w 304"/>
                  <a:gd name="T43" fmla="*/ 119 h 219"/>
                  <a:gd name="T44" fmla="*/ 2 w 304"/>
                  <a:gd name="T45" fmla="*/ 140 h 219"/>
                  <a:gd name="T46" fmla="*/ 7 w 304"/>
                  <a:gd name="T47" fmla="*/ 166 h 219"/>
                  <a:gd name="T48" fmla="*/ 28 w 304"/>
                  <a:gd name="T49" fmla="*/ 177 h 219"/>
                  <a:gd name="T50" fmla="*/ 7 w 304"/>
                  <a:gd name="T51" fmla="*/ 208 h 219"/>
                  <a:gd name="T52" fmla="*/ 9 w 304"/>
                  <a:gd name="T53" fmla="*/ 215 h 219"/>
                  <a:gd name="T54" fmla="*/ 41 w 304"/>
                  <a:gd name="T55" fmla="*/ 217 h 219"/>
                  <a:gd name="T56" fmla="*/ 127 w 304"/>
                  <a:gd name="T57" fmla="*/ 208 h 219"/>
                  <a:gd name="T58" fmla="*/ 125 w 304"/>
                  <a:gd name="T59" fmla="*/ 184 h 219"/>
                  <a:gd name="T60" fmla="*/ 144 w 304"/>
                  <a:gd name="T61" fmla="*/ 175 h 219"/>
                  <a:gd name="T62" fmla="*/ 158 w 304"/>
                  <a:gd name="T63" fmla="*/ 170 h 219"/>
                  <a:gd name="T64" fmla="*/ 181 w 304"/>
                  <a:gd name="T65" fmla="*/ 164 h 219"/>
                  <a:gd name="T66" fmla="*/ 190 w 304"/>
                  <a:gd name="T67" fmla="*/ 154 h 219"/>
                  <a:gd name="T68" fmla="*/ 197 w 304"/>
                  <a:gd name="T69" fmla="*/ 131 h 219"/>
                  <a:gd name="T70" fmla="*/ 211 w 304"/>
                  <a:gd name="T71" fmla="*/ 124 h 219"/>
                  <a:gd name="T72" fmla="*/ 204 w 304"/>
                  <a:gd name="T73" fmla="*/ 110 h 219"/>
                  <a:gd name="T74" fmla="*/ 228 w 304"/>
                  <a:gd name="T75" fmla="*/ 110 h 219"/>
                  <a:gd name="T76" fmla="*/ 230 w 304"/>
                  <a:gd name="T77" fmla="*/ 93 h 219"/>
                  <a:gd name="T78" fmla="*/ 241 w 304"/>
                  <a:gd name="T79" fmla="*/ 77 h 219"/>
                  <a:gd name="T80" fmla="*/ 237 w 304"/>
                  <a:gd name="T81" fmla="*/ 65 h 219"/>
                  <a:gd name="T82" fmla="*/ 239 w 304"/>
                  <a:gd name="T83" fmla="*/ 54 h 219"/>
                  <a:gd name="T84" fmla="*/ 244 w 304"/>
                  <a:gd name="T85" fmla="*/ 54 h 219"/>
                  <a:gd name="T86" fmla="*/ 253 w 304"/>
                  <a:gd name="T87" fmla="*/ 49 h 219"/>
                  <a:gd name="T88" fmla="*/ 283 w 304"/>
                  <a:gd name="T89" fmla="*/ 40 h 219"/>
                  <a:gd name="T90" fmla="*/ 304 w 304"/>
                  <a:gd name="T91" fmla="*/ 35 h 219"/>
                  <a:gd name="T92" fmla="*/ 293 w 304"/>
                  <a:gd name="T93" fmla="*/ 33 h 219"/>
                  <a:gd name="T94" fmla="*/ 293 w 304"/>
                  <a:gd name="T95" fmla="*/ 3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4" h="219">
                    <a:moveTo>
                      <a:pt x="293" y="33"/>
                    </a:moveTo>
                    <a:lnTo>
                      <a:pt x="293" y="33"/>
                    </a:lnTo>
                    <a:cubicBezTo>
                      <a:pt x="288" y="33"/>
                      <a:pt x="290" y="28"/>
                      <a:pt x="286" y="26"/>
                    </a:cubicBezTo>
                    <a:cubicBezTo>
                      <a:pt x="281" y="24"/>
                      <a:pt x="269" y="33"/>
                      <a:pt x="262" y="42"/>
                    </a:cubicBezTo>
                    <a:cubicBezTo>
                      <a:pt x="258" y="42"/>
                      <a:pt x="253" y="44"/>
                      <a:pt x="251" y="44"/>
                    </a:cubicBezTo>
                    <a:cubicBezTo>
                      <a:pt x="246" y="47"/>
                      <a:pt x="241" y="47"/>
                      <a:pt x="241" y="44"/>
                    </a:cubicBezTo>
                    <a:cubicBezTo>
                      <a:pt x="235" y="38"/>
                      <a:pt x="248" y="24"/>
                      <a:pt x="239" y="19"/>
                    </a:cubicBezTo>
                    <a:cubicBezTo>
                      <a:pt x="230" y="14"/>
                      <a:pt x="239" y="2"/>
                      <a:pt x="232" y="2"/>
                    </a:cubicBezTo>
                    <a:cubicBezTo>
                      <a:pt x="223" y="0"/>
                      <a:pt x="211" y="14"/>
                      <a:pt x="211" y="21"/>
                    </a:cubicBezTo>
                    <a:cubicBezTo>
                      <a:pt x="211" y="26"/>
                      <a:pt x="193" y="24"/>
                      <a:pt x="193" y="31"/>
                    </a:cubicBezTo>
                    <a:cubicBezTo>
                      <a:pt x="193" y="35"/>
                      <a:pt x="174" y="31"/>
                      <a:pt x="169" y="35"/>
                    </a:cubicBezTo>
                    <a:cubicBezTo>
                      <a:pt x="167" y="42"/>
                      <a:pt x="158" y="31"/>
                      <a:pt x="151" y="31"/>
                    </a:cubicBezTo>
                    <a:cubicBezTo>
                      <a:pt x="146" y="31"/>
                      <a:pt x="141" y="24"/>
                      <a:pt x="134" y="26"/>
                    </a:cubicBezTo>
                    <a:cubicBezTo>
                      <a:pt x="125" y="28"/>
                      <a:pt x="123" y="24"/>
                      <a:pt x="116" y="21"/>
                    </a:cubicBezTo>
                    <a:cubicBezTo>
                      <a:pt x="111" y="21"/>
                      <a:pt x="107" y="35"/>
                      <a:pt x="100" y="33"/>
                    </a:cubicBezTo>
                    <a:cubicBezTo>
                      <a:pt x="93" y="31"/>
                      <a:pt x="90" y="44"/>
                      <a:pt x="88" y="54"/>
                    </a:cubicBezTo>
                    <a:cubicBezTo>
                      <a:pt x="83" y="61"/>
                      <a:pt x="55" y="61"/>
                      <a:pt x="58" y="70"/>
                    </a:cubicBezTo>
                    <a:cubicBezTo>
                      <a:pt x="58" y="79"/>
                      <a:pt x="39" y="84"/>
                      <a:pt x="39" y="77"/>
                    </a:cubicBezTo>
                    <a:cubicBezTo>
                      <a:pt x="37" y="72"/>
                      <a:pt x="25" y="75"/>
                      <a:pt x="23" y="72"/>
                    </a:cubicBezTo>
                    <a:cubicBezTo>
                      <a:pt x="21" y="72"/>
                      <a:pt x="14" y="75"/>
                      <a:pt x="14" y="84"/>
                    </a:cubicBezTo>
                    <a:cubicBezTo>
                      <a:pt x="16" y="91"/>
                      <a:pt x="7" y="96"/>
                      <a:pt x="7" y="100"/>
                    </a:cubicBezTo>
                    <a:cubicBezTo>
                      <a:pt x="4" y="103"/>
                      <a:pt x="0" y="114"/>
                      <a:pt x="2" y="119"/>
                    </a:cubicBezTo>
                    <a:cubicBezTo>
                      <a:pt x="7" y="124"/>
                      <a:pt x="0" y="131"/>
                      <a:pt x="2" y="140"/>
                    </a:cubicBezTo>
                    <a:cubicBezTo>
                      <a:pt x="7" y="149"/>
                      <a:pt x="4" y="161"/>
                      <a:pt x="7" y="166"/>
                    </a:cubicBezTo>
                    <a:cubicBezTo>
                      <a:pt x="9" y="168"/>
                      <a:pt x="23" y="168"/>
                      <a:pt x="28" y="177"/>
                    </a:cubicBezTo>
                    <a:cubicBezTo>
                      <a:pt x="30" y="187"/>
                      <a:pt x="7" y="201"/>
                      <a:pt x="7" y="208"/>
                    </a:cubicBezTo>
                    <a:cubicBezTo>
                      <a:pt x="4" y="208"/>
                      <a:pt x="7" y="212"/>
                      <a:pt x="9" y="215"/>
                    </a:cubicBezTo>
                    <a:cubicBezTo>
                      <a:pt x="21" y="215"/>
                      <a:pt x="32" y="215"/>
                      <a:pt x="41" y="217"/>
                    </a:cubicBezTo>
                    <a:cubicBezTo>
                      <a:pt x="55" y="219"/>
                      <a:pt x="127" y="210"/>
                      <a:pt x="127" y="208"/>
                    </a:cubicBezTo>
                    <a:cubicBezTo>
                      <a:pt x="130" y="203"/>
                      <a:pt x="125" y="189"/>
                      <a:pt x="125" y="184"/>
                    </a:cubicBezTo>
                    <a:cubicBezTo>
                      <a:pt x="127" y="182"/>
                      <a:pt x="134" y="175"/>
                      <a:pt x="144" y="175"/>
                    </a:cubicBezTo>
                    <a:cubicBezTo>
                      <a:pt x="151" y="175"/>
                      <a:pt x="158" y="177"/>
                      <a:pt x="158" y="170"/>
                    </a:cubicBezTo>
                    <a:cubicBezTo>
                      <a:pt x="158" y="166"/>
                      <a:pt x="179" y="159"/>
                      <a:pt x="181" y="164"/>
                    </a:cubicBezTo>
                    <a:cubicBezTo>
                      <a:pt x="181" y="168"/>
                      <a:pt x="190" y="168"/>
                      <a:pt x="190" y="154"/>
                    </a:cubicBezTo>
                    <a:cubicBezTo>
                      <a:pt x="190" y="143"/>
                      <a:pt x="190" y="133"/>
                      <a:pt x="197" y="131"/>
                    </a:cubicBezTo>
                    <a:cubicBezTo>
                      <a:pt x="204" y="131"/>
                      <a:pt x="211" y="126"/>
                      <a:pt x="211" y="124"/>
                    </a:cubicBezTo>
                    <a:cubicBezTo>
                      <a:pt x="211" y="119"/>
                      <a:pt x="202" y="112"/>
                      <a:pt x="204" y="110"/>
                    </a:cubicBezTo>
                    <a:cubicBezTo>
                      <a:pt x="207" y="107"/>
                      <a:pt x="225" y="114"/>
                      <a:pt x="228" y="110"/>
                    </a:cubicBezTo>
                    <a:cubicBezTo>
                      <a:pt x="230" y="105"/>
                      <a:pt x="228" y="98"/>
                      <a:pt x="230" y="93"/>
                    </a:cubicBezTo>
                    <a:cubicBezTo>
                      <a:pt x="235" y="89"/>
                      <a:pt x="241" y="82"/>
                      <a:pt x="241" y="77"/>
                    </a:cubicBezTo>
                    <a:cubicBezTo>
                      <a:pt x="239" y="72"/>
                      <a:pt x="241" y="70"/>
                      <a:pt x="237" y="65"/>
                    </a:cubicBezTo>
                    <a:cubicBezTo>
                      <a:pt x="232" y="61"/>
                      <a:pt x="235" y="56"/>
                      <a:pt x="239" y="54"/>
                    </a:cubicBezTo>
                    <a:lnTo>
                      <a:pt x="244" y="54"/>
                    </a:lnTo>
                    <a:cubicBezTo>
                      <a:pt x="246" y="52"/>
                      <a:pt x="251" y="52"/>
                      <a:pt x="253" y="49"/>
                    </a:cubicBezTo>
                    <a:cubicBezTo>
                      <a:pt x="262" y="42"/>
                      <a:pt x="276" y="38"/>
                      <a:pt x="283" y="40"/>
                    </a:cubicBezTo>
                    <a:cubicBezTo>
                      <a:pt x="288" y="42"/>
                      <a:pt x="297" y="40"/>
                      <a:pt x="304" y="35"/>
                    </a:cubicBezTo>
                    <a:cubicBezTo>
                      <a:pt x="300" y="33"/>
                      <a:pt x="295" y="31"/>
                      <a:pt x="293" y="33"/>
                    </a:cubicBezTo>
                    <a:lnTo>
                      <a:pt x="293" y="3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8" name="Freeform 577">
                <a:extLst>
                  <a:ext uri="{FF2B5EF4-FFF2-40B4-BE49-F238E27FC236}">
                    <a16:creationId xmlns:a16="http://schemas.microsoft.com/office/drawing/2014/main" id="{117AB0EB-36C3-18AE-3F8B-810E925D6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840"/>
                <a:ext cx="182" cy="131"/>
              </a:xfrm>
              <a:custGeom>
                <a:avLst/>
                <a:gdLst>
                  <a:gd name="T0" fmla="*/ 293 w 304"/>
                  <a:gd name="T1" fmla="*/ 33 h 219"/>
                  <a:gd name="T2" fmla="*/ 293 w 304"/>
                  <a:gd name="T3" fmla="*/ 33 h 219"/>
                  <a:gd name="T4" fmla="*/ 286 w 304"/>
                  <a:gd name="T5" fmla="*/ 26 h 219"/>
                  <a:gd name="T6" fmla="*/ 262 w 304"/>
                  <a:gd name="T7" fmla="*/ 42 h 219"/>
                  <a:gd name="T8" fmla="*/ 251 w 304"/>
                  <a:gd name="T9" fmla="*/ 44 h 219"/>
                  <a:gd name="T10" fmla="*/ 241 w 304"/>
                  <a:gd name="T11" fmla="*/ 44 h 219"/>
                  <a:gd name="T12" fmla="*/ 239 w 304"/>
                  <a:gd name="T13" fmla="*/ 19 h 219"/>
                  <a:gd name="T14" fmla="*/ 232 w 304"/>
                  <a:gd name="T15" fmla="*/ 2 h 219"/>
                  <a:gd name="T16" fmla="*/ 211 w 304"/>
                  <a:gd name="T17" fmla="*/ 21 h 219"/>
                  <a:gd name="T18" fmla="*/ 193 w 304"/>
                  <a:gd name="T19" fmla="*/ 31 h 219"/>
                  <a:gd name="T20" fmla="*/ 169 w 304"/>
                  <a:gd name="T21" fmla="*/ 35 h 219"/>
                  <a:gd name="T22" fmla="*/ 151 w 304"/>
                  <a:gd name="T23" fmla="*/ 31 h 219"/>
                  <a:gd name="T24" fmla="*/ 134 w 304"/>
                  <a:gd name="T25" fmla="*/ 26 h 219"/>
                  <a:gd name="T26" fmla="*/ 116 w 304"/>
                  <a:gd name="T27" fmla="*/ 21 h 219"/>
                  <a:gd name="T28" fmla="*/ 100 w 304"/>
                  <a:gd name="T29" fmla="*/ 33 h 219"/>
                  <a:gd name="T30" fmla="*/ 88 w 304"/>
                  <a:gd name="T31" fmla="*/ 54 h 219"/>
                  <a:gd name="T32" fmla="*/ 58 w 304"/>
                  <a:gd name="T33" fmla="*/ 70 h 219"/>
                  <a:gd name="T34" fmla="*/ 39 w 304"/>
                  <a:gd name="T35" fmla="*/ 77 h 219"/>
                  <a:gd name="T36" fmla="*/ 23 w 304"/>
                  <a:gd name="T37" fmla="*/ 72 h 219"/>
                  <a:gd name="T38" fmla="*/ 14 w 304"/>
                  <a:gd name="T39" fmla="*/ 84 h 219"/>
                  <a:gd name="T40" fmla="*/ 7 w 304"/>
                  <a:gd name="T41" fmla="*/ 100 h 219"/>
                  <a:gd name="T42" fmla="*/ 2 w 304"/>
                  <a:gd name="T43" fmla="*/ 119 h 219"/>
                  <a:gd name="T44" fmla="*/ 2 w 304"/>
                  <a:gd name="T45" fmla="*/ 140 h 219"/>
                  <a:gd name="T46" fmla="*/ 7 w 304"/>
                  <a:gd name="T47" fmla="*/ 166 h 219"/>
                  <a:gd name="T48" fmla="*/ 28 w 304"/>
                  <a:gd name="T49" fmla="*/ 177 h 219"/>
                  <a:gd name="T50" fmla="*/ 7 w 304"/>
                  <a:gd name="T51" fmla="*/ 208 h 219"/>
                  <a:gd name="T52" fmla="*/ 9 w 304"/>
                  <a:gd name="T53" fmla="*/ 215 h 219"/>
                  <a:gd name="T54" fmla="*/ 41 w 304"/>
                  <a:gd name="T55" fmla="*/ 217 h 219"/>
                  <a:gd name="T56" fmla="*/ 127 w 304"/>
                  <a:gd name="T57" fmla="*/ 208 h 219"/>
                  <a:gd name="T58" fmla="*/ 125 w 304"/>
                  <a:gd name="T59" fmla="*/ 184 h 219"/>
                  <a:gd name="T60" fmla="*/ 144 w 304"/>
                  <a:gd name="T61" fmla="*/ 175 h 219"/>
                  <a:gd name="T62" fmla="*/ 158 w 304"/>
                  <a:gd name="T63" fmla="*/ 170 h 219"/>
                  <a:gd name="T64" fmla="*/ 181 w 304"/>
                  <a:gd name="T65" fmla="*/ 164 h 219"/>
                  <a:gd name="T66" fmla="*/ 190 w 304"/>
                  <a:gd name="T67" fmla="*/ 154 h 219"/>
                  <a:gd name="T68" fmla="*/ 197 w 304"/>
                  <a:gd name="T69" fmla="*/ 131 h 219"/>
                  <a:gd name="T70" fmla="*/ 211 w 304"/>
                  <a:gd name="T71" fmla="*/ 124 h 219"/>
                  <a:gd name="T72" fmla="*/ 204 w 304"/>
                  <a:gd name="T73" fmla="*/ 110 h 219"/>
                  <a:gd name="T74" fmla="*/ 228 w 304"/>
                  <a:gd name="T75" fmla="*/ 110 h 219"/>
                  <a:gd name="T76" fmla="*/ 230 w 304"/>
                  <a:gd name="T77" fmla="*/ 93 h 219"/>
                  <a:gd name="T78" fmla="*/ 241 w 304"/>
                  <a:gd name="T79" fmla="*/ 77 h 219"/>
                  <a:gd name="T80" fmla="*/ 237 w 304"/>
                  <a:gd name="T81" fmla="*/ 65 h 219"/>
                  <a:gd name="T82" fmla="*/ 239 w 304"/>
                  <a:gd name="T83" fmla="*/ 54 h 219"/>
                  <a:gd name="T84" fmla="*/ 244 w 304"/>
                  <a:gd name="T85" fmla="*/ 54 h 219"/>
                  <a:gd name="T86" fmla="*/ 253 w 304"/>
                  <a:gd name="T87" fmla="*/ 49 h 219"/>
                  <a:gd name="T88" fmla="*/ 283 w 304"/>
                  <a:gd name="T89" fmla="*/ 40 h 219"/>
                  <a:gd name="T90" fmla="*/ 304 w 304"/>
                  <a:gd name="T91" fmla="*/ 35 h 219"/>
                  <a:gd name="T92" fmla="*/ 293 w 304"/>
                  <a:gd name="T93" fmla="*/ 3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4" h="219">
                    <a:moveTo>
                      <a:pt x="293" y="33"/>
                    </a:moveTo>
                    <a:lnTo>
                      <a:pt x="293" y="33"/>
                    </a:lnTo>
                    <a:cubicBezTo>
                      <a:pt x="288" y="33"/>
                      <a:pt x="290" y="28"/>
                      <a:pt x="286" y="26"/>
                    </a:cubicBezTo>
                    <a:cubicBezTo>
                      <a:pt x="281" y="24"/>
                      <a:pt x="269" y="33"/>
                      <a:pt x="262" y="42"/>
                    </a:cubicBezTo>
                    <a:cubicBezTo>
                      <a:pt x="258" y="42"/>
                      <a:pt x="253" y="44"/>
                      <a:pt x="251" y="44"/>
                    </a:cubicBezTo>
                    <a:cubicBezTo>
                      <a:pt x="246" y="47"/>
                      <a:pt x="241" y="47"/>
                      <a:pt x="241" y="44"/>
                    </a:cubicBezTo>
                    <a:cubicBezTo>
                      <a:pt x="235" y="38"/>
                      <a:pt x="248" y="24"/>
                      <a:pt x="239" y="19"/>
                    </a:cubicBezTo>
                    <a:cubicBezTo>
                      <a:pt x="230" y="14"/>
                      <a:pt x="239" y="2"/>
                      <a:pt x="232" y="2"/>
                    </a:cubicBezTo>
                    <a:cubicBezTo>
                      <a:pt x="223" y="0"/>
                      <a:pt x="211" y="14"/>
                      <a:pt x="211" y="21"/>
                    </a:cubicBezTo>
                    <a:cubicBezTo>
                      <a:pt x="211" y="26"/>
                      <a:pt x="193" y="24"/>
                      <a:pt x="193" y="31"/>
                    </a:cubicBezTo>
                    <a:cubicBezTo>
                      <a:pt x="193" y="35"/>
                      <a:pt x="174" y="31"/>
                      <a:pt x="169" y="35"/>
                    </a:cubicBezTo>
                    <a:cubicBezTo>
                      <a:pt x="167" y="42"/>
                      <a:pt x="158" y="31"/>
                      <a:pt x="151" y="31"/>
                    </a:cubicBezTo>
                    <a:cubicBezTo>
                      <a:pt x="146" y="31"/>
                      <a:pt x="141" y="24"/>
                      <a:pt x="134" y="26"/>
                    </a:cubicBezTo>
                    <a:cubicBezTo>
                      <a:pt x="125" y="28"/>
                      <a:pt x="123" y="24"/>
                      <a:pt x="116" y="21"/>
                    </a:cubicBezTo>
                    <a:cubicBezTo>
                      <a:pt x="111" y="21"/>
                      <a:pt x="107" y="35"/>
                      <a:pt x="100" y="33"/>
                    </a:cubicBezTo>
                    <a:cubicBezTo>
                      <a:pt x="93" y="31"/>
                      <a:pt x="90" y="44"/>
                      <a:pt x="88" y="54"/>
                    </a:cubicBezTo>
                    <a:cubicBezTo>
                      <a:pt x="83" y="61"/>
                      <a:pt x="55" y="61"/>
                      <a:pt x="58" y="70"/>
                    </a:cubicBezTo>
                    <a:cubicBezTo>
                      <a:pt x="58" y="79"/>
                      <a:pt x="39" y="84"/>
                      <a:pt x="39" y="77"/>
                    </a:cubicBezTo>
                    <a:cubicBezTo>
                      <a:pt x="37" y="72"/>
                      <a:pt x="25" y="75"/>
                      <a:pt x="23" y="72"/>
                    </a:cubicBezTo>
                    <a:cubicBezTo>
                      <a:pt x="21" y="72"/>
                      <a:pt x="14" y="75"/>
                      <a:pt x="14" y="84"/>
                    </a:cubicBezTo>
                    <a:cubicBezTo>
                      <a:pt x="16" y="91"/>
                      <a:pt x="7" y="96"/>
                      <a:pt x="7" y="100"/>
                    </a:cubicBezTo>
                    <a:cubicBezTo>
                      <a:pt x="4" y="103"/>
                      <a:pt x="0" y="114"/>
                      <a:pt x="2" y="119"/>
                    </a:cubicBezTo>
                    <a:cubicBezTo>
                      <a:pt x="7" y="124"/>
                      <a:pt x="0" y="131"/>
                      <a:pt x="2" y="140"/>
                    </a:cubicBezTo>
                    <a:cubicBezTo>
                      <a:pt x="7" y="149"/>
                      <a:pt x="4" y="161"/>
                      <a:pt x="7" y="166"/>
                    </a:cubicBezTo>
                    <a:cubicBezTo>
                      <a:pt x="9" y="168"/>
                      <a:pt x="23" y="168"/>
                      <a:pt x="28" y="177"/>
                    </a:cubicBezTo>
                    <a:cubicBezTo>
                      <a:pt x="30" y="187"/>
                      <a:pt x="7" y="201"/>
                      <a:pt x="7" y="208"/>
                    </a:cubicBezTo>
                    <a:cubicBezTo>
                      <a:pt x="4" y="208"/>
                      <a:pt x="7" y="212"/>
                      <a:pt x="9" y="215"/>
                    </a:cubicBezTo>
                    <a:cubicBezTo>
                      <a:pt x="21" y="215"/>
                      <a:pt x="32" y="215"/>
                      <a:pt x="41" y="217"/>
                    </a:cubicBezTo>
                    <a:cubicBezTo>
                      <a:pt x="55" y="219"/>
                      <a:pt x="127" y="210"/>
                      <a:pt x="127" y="208"/>
                    </a:cubicBezTo>
                    <a:cubicBezTo>
                      <a:pt x="130" y="203"/>
                      <a:pt x="125" y="189"/>
                      <a:pt x="125" y="184"/>
                    </a:cubicBezTo>
                    <a:cubicBezTo>
                      <a:pt x="127" y="182"/>
                      <a:pt x="134" y="175"/>
                      <a:pt x="144" y="175"/>
                    </a:cubicBezTo>
                    <a:cubicBezTo>
                      <a:pt x="151" y="175"/>
                      <a:pt x="158" y="177"/>
                      <a:pt x="158" y="170"/>
                    </a:cubicBezTo>
                    <a:cubicBezTo>
                      <a:pt x="158" y="166"/>
                      <a:pt x="179" y="159"/>
                      <a:pt x="181" y="164"/>
                    </a:cubicBezTo>
                    <a:cubicBezTo>
                      <a:pt x="181" y="168"/>
                      <a:pt x="190" y="168"/>
                      <a:pt x="190" y="154"/>
                    </a:cubicBezTo>
                    <a:cubicBezTo>
                      <a:pt x="190" y="143"/>
                      <a:pt x="190" y="133"/>
                      <a:pt x="197" y="131"/>
                    </a:cubicBezTo>
                    <a:cubicBezTo>
                      <a:pt x="204" y="131"/>
                      <a:pt x="211" y="126"/>
                      <a:pt x="211" y="124"/>
                    </a:cubicBezTo>
                    <a:cubicBezTo>
                      <a:pt x="211" y="119"/>
                      <a:pt x="202" y="112"/>
                      <a:pt x="204" y="110"/>
                    </a:cubicBezTo>
                    <a:cubicBezTo>
                      <a:pt x="207" y="107"/>
                      <a:pt x="225" y="114"/>
                      <a:pt x="228" y="110"/>
                    </a:cubicBezTo>
                    <a:cubicBezTo>
                      <a:pt x="230" y="105"/>
                      <a:pt x="228" y="98"/>
                      <a:pt x="230" y="93"/>
                    </a:cubicBezTo>
                    <a:cubicBezTo>
                      <a:pt x="235" y="89"/>
                      <a:pt x="241" y="82"/>
                      <a:pt x="241" y="77"/>
                    </a:cubicBezTo>
                    <a:cubicBezTo>
                      <a:pt x="239" y="72"/>
                      <a:pt x="241" y="70"/>
                      <a:pt x="237" y="65"/>
                    </a:cubicBezTo>
                    <a:cubicBezTo>
                      <a:pt x="232" y="61"/>
                      <a:pt x="235" y="56"/>
                      <a:pt x="239" y="54"/>
                    </a:cubicBezTo>
                    <a:lnTo>
                      <a:pt x="244" y="54"/>
                    </a:lnTo>
                    <a:cubicBezTo>
                      <a:pt x="246" y="52"/>
                      <a:pt x="251" y="52"/>
                      <a:pt x="253" y="49"/>
                    </a:cubicBezTo>
                    <a:cubicBezTo>
                      <a:pt x="262" y="42"/>
                      <a:pt x="276" y="38"/>
                      <a:pt x="283" y="40"/>
                    </a:cubicBezTo>
                    <a:cubicBezTo>
                      <a:pt x="288" y="42"/>
                      <a:pt x="297" y="40"/>
                      <a:pt x="304" y="35"/>
                    </a:cubicBezTo>
                    <a:cubicBezTo>
                      <a:pt x="300" y="33"/>
                      <a:pt x="295" y="31"/>
                      <a:pt x="293" y="33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09" name="Freeform 578">
                <a:extLst>
                  <a:ext uri="{FF2B5EF4-FFF2-40B4-BE49-F238E27FC236}">
                    <a16:creationId xmlns:a16="http://schemas.microsoft.com/office/drawing/2014/main" id="{31C70F34-9B0C-89BA-168D-491DA8CFB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840"/>
                <a:ext cx="182" cy="131"/>
              </a:xfrm>
              <a:custGeom>
                <a:avLst/>
                <a:gdLst>
                  <a:gd name="T0" fmla="*/ 293 w 304"/>
                  <a:gd name="T1" fmla="*/ 33 h 219"/>
                  <a:gd name="T2" fmla="*/ 293 w 304"/>
                  <a:gd name="T3" fmla="*/ 33 h 219"/>
                  <a:gd name="T4" fmla="*/ 286 w 304"/>
                  <a:gd name="T5" fmla="*/ 26 h 219"/>
                  <a:gd name="T6" fmla="*/ 262 w 304"/>
                  <a:gd name="T7" fmla="*/ 42 h 219"/>
                  <a:gd name="T8" fmla="*/ 251 w 304"/>
                  <a:gd name="T9" fmla="*/ 44 h 219"/>
                  <a:gd name="T10" fmla="*/ 241 w 304"/>
                  <a:gd name="T11" fmla="*/ 44 h 219"/>
                  <a:gd name="T12" fmla="*/ 239 w 304"/>
                  <a:gd name="T13" fmla="*/ 19 h 219"/>
                  <a:gd name="T14" fmla="*/ 232 w 304"/>
                  <a:gd name="T15" fmla="*/ 2 h 219"/>
                  <a:gd name="T16" fmla="*/ 211 w 304"/>
                  <a:gd name="T17" fmla="*/ 21 h 219"/>
                  <a:gd name="T18" fmla="*/ 193 w 304"/>
                  <a:gd name="T19" fmla="*/ 31 h 219"/>
                  <a:gd name="T20" fmla="*/ 169 w 304"/>
                  <a:gd name="T21" fmla="*/ 35 h 219"/>
                  <a:gd name="T22" fmla="*/ 151 w 304"/>
                  <a:gd name="T23" fmla="*/ 31 h 219"/>
                  <a:gd name="T24" fmla="*/ 134 w 304"/>
                  <a:gd name="T25" fmla="*/ 26 h 219"/>
                  <a:gd name="T26" fmla="*/ 116 w 304"/>
                  <a:gd name="T27" fmla="*/ 21 h 219"/>
                  <a:gd name="T28" fmla="*/ 100 w 304"/>
                  <a:gd name="T29" fmla="*/ 33 h 219"/>
                  <a:gd name="T30" fmla="*/ 88 w 304"/>
                  <a:gd name="T31" fmla="*/ 54 h 219"/>
                  <a:gd name="T32" fmla="*/ 58 w 304"/>
                  <a:gd name="T33" fmla="*/ 70 h 219"/>
                  <a:gd name="T34" fmla="*/ 39 w 304"/>
                  <a:gd name="T35" fmla="*/ 77 h 219"/>
                  <a:gd name="T36" fmla="*/ 23 w 304"/>
                  <a:gd name="T37" fmla="*/ 72 h 219"/>
                  <a:gd name="T38" fmla="*/ 14 w 304"/>
                  <a:gd name="T39" fmla="*/ 84 h 219"/>
                  <a:gd name="T40" fmla="*/ 7 w 304"/>
                  <a:gd name="T41" fmla="*/ 100 h 219"/>
                  <a:gd name="T42" fmla="*/ 2 w 304"/>
                  <a:gd name="T43" fmla="*/ 119 h 219"/>
                  <a:gd name="T44" fmla="*/ 2 w 304"/>
                  <a:gd name="T45" fmla="*/ 140 h 219"/>
                  <a:gd name="T46" fmla="*/ 7 w 304"/>
                  <a:gd name="T47" fmla="*/ 166 h 219"/>
                  <a:gd name="T48" fmla="*/ 28 w 304"/>
                  <a:gd name="T49" fmla="*/ 177 h 219"/>
                  <a:gd name="T50" fmla="*/ 7 w 304"/>
                  <a:gd name="T51" fmla="*/ 208 h 219"/>
                  <a:gd name="T52" fmla="*/ 9 w 304"/>
                  <a:gd name="T53" fmla="*/ 215 h 219"/>
                  <a:gd name="T54" fmla="*/ 41 w 304"/>
                  <a:gd name="T55" fmla="*/ 217 h 219"/>
                  <a:gd name="T56" fmla="*/ 127 w 304"/>
                  <a:gd name="T57" fmla="*/ 208 h 219"/>
                  <a:gd name="T58" fmla="*/ 125 w 304"/>
                  <a:gd name="T59" fmla="*/ 184 h 219"/>
                  <a:gd name="T60" fmla="*/ 144 w 304"/>
                  <a:gd name="T61" fmla="*/ 175 h 219"/>
                  <a:gd name="T62" fmla="*/ 158 w 304"/>
                  <a:gd name="T63" fmla="*/ 170 h 219"/>
                  <a:gd name="T64" fmla="*/ 181 w 304"/>
                  <a:gd name="T65" fmla="*/ 164 h 219"/>
                  <a:gd name="T66" fmla="*/ 190 w 304"/>
                  <a:gd name="T67" fmla="*/ 154 h 219"/>
                  <a:gd name="T68" fmla="*/ 197 w 304"/>
                  <a:gd name="T69" fmla="*/ 131 h 219"/>
                  <a:gd name="T70" fmla="*/ 211 w 304"/>
                  <a:gd name="T71" fmla="*/ 124 h 219"/>
                  <a:gd name="T72" fmla="*/ 204 w 304"/>
                  <a:gd name="T73" fmla="*/ 110 h 219"/>
                  <a:gd name="T74" fmla="*/ 228 w 304"/>
                  <a:gd name="T75" fmla="*/ 110 h 219"/>
                  <a:gd name="T76" fmla="*/ 230 w 304"/>
                  <a:gd name="T77" fmla="*/ 93 h 219"/>
                  <a:gd name="T78" fmla="*/ 241 w 304"/>
                  <a:gd name="T79" fmla="*/ 77 h 219"/>
                  <a:gd name="T80" fmla="*/ 237 w 304"/>
                  <a:gd name="T81" fmla="*/ 65 h 219"/>
                  <a:gd name="T82" fmla="*/ 239 w 304"/>
                  <a:gd name="T83" fmla="*/ 54 h 219"/>
                  <a:gd name="T84" fmla="*/ 244 w 304"/>
                  <a:gd name="T85" fmla="*/ 54 h 219"/>
                  <a:gd name="T86" fmla="*/ 253 w 304"/>
                  <a:gd name="T87" fmla="*/ 49 h 219"/>
                  <a:gd name="T88" fmla="*/ 283 w 304"/>
                  <a:gd name="T89" fmla="*/ 40 h 219"/>
                  <a:gd name="T90" fmla="*/ 304 w 304"/>
                  <a:gd name="T91" fmla="*/ 35 h 219"/>
                  <a:gd name="T92" fmla="*/ 293 w 304"/>
                  <a:gd name="T93" fmla="*/ 33 h 219"/>
                  <a:gd name="T94" fmla="*/ 293 w 304"/>
                  <a:gd name="T95" fmla="*/ 3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4" h="219">
                    <a:moveTo>
                      <a:pt x="293" y="33"/>
                    </a:moveTo>
                    <a:lnTo>
                      <a:pt x="293" y="33"/>
                    </a:lnTo>
                    <a:cubicBezTo>
                      <a:pt x="288" y="33"/>
                      <a:pt x="290" y="28"/>
                      <a:pt x="286" y="26"/>
                    </a:cubicBezTo>
                    <a:cubicBezTo>
                      <a:pt x="281" y="24"/>
                      <a:pt x="269" y="33"/>
                      <a:pt x="262" y="42"/>
                    </a:cubicBezTo>
                    <a:cubicBezTo>
                      <a:pt x="258" y="42"/>
                      <a:pt x="253" y="44"/>
                      <a:pt x="251" y="44"/>
                    </a:cubicBezTo>
                    <a:cubicBezTo>
                      <a:pt x="246" y="47"/>
                      <a:pt x="241" y="47"/>
                      <a:pt x="241" y="44"/>
                    </a:cubicBezTo>
                    <a:cubicBezTo>
                      <a:pt x="235" y="38"/>
                      <a:pt x="248" y="24"/>
                      <a:pt x="239" y="19"/>
                    </a:cubicBezTo>
                    <a:cubicBezTo>
                      <a:pt x="230" y="14"/>
                      <a:pt x="239" y="2"/>
                      <a:pt x="232" y="2"/>
                    </a:cubicBezTo>
                    <a:cubicBezTo>
                      <a:pt x="223" y="0"/>
                      <a:pt x="211" y="14"/>
                      <a:pt x="211" y="21"/>
                    </a:cubicBezTo>
                    <a:cubicBezTo>
                      <a:pt x="211" y="26"/>
                      <a:pt x="193" y="24"/>
                      <a:pt x="193" y="31"/>
                    </a:cubicBezTo>
                    <a:cubicBezTo>
                      <a:pt x="193" y="35"/>
                      <a:pt x="174" y="31"/>
                      <a:pt x="169" y="35"/>
                    </a:cubicBezTo>
                    <a:cubicBezTo>
                      <a:pt x="167" y="42"/>
                      <a:pt x="158" y="31"/>
                      <a:pt x="151" y="31"/>
                    </a:cubicBezTo>
                    <a:cubicBezTo>
                      <a:pt x="146" y="31"/>
                      <a:pt x="141" y="24"/>
                      <a:pt x="134" y="26"/>
                    </a:cubicBezTo>
                    <a:cubicBezTo>
                      <a:pt x="125" y="28"/>
                      <a:pt x="123" y="24"/>
                      <a:pt x="116" y="21"/>
                    </a:cubicBezTo>
                    <a:cubicBezTo>
                      <a:pt x="111" y="21"/>
                      <a:pt x="107" y="35"/>
                      <a:pt x="100" y="33"/>
                    </a:cubicBezTo>
                    <a:cubicBezTo>
                      <a:pt x="93" y="31"/>
                      <a:pt x="90" y="44"/>
                      <a:pt x="88" y="54"/>
                    </a:cubicBezTo>
                    <a:cubicBezTo>
                      <a:pt x="83" y="61"/>
                      <a:pt x="55" y="61"/>
                      <a:pt x="58" y="70"/>
                    </a:cubicBezTo>
                    <a:cubicBezTo>
                      <a:pt x="58" y="79"/>
                      <a:pt x="39" y="84"/>
                      <a:pt x="39" y="77"/>
                    </a:cubicBezTo>
                    <a:cubicBezTo>
                      <a:pt x="37" y="72"/>
                      <a:pt x="25" y="75"/>
                      <a:pt x="23" y="72"/>
                    </a:cubicBezTo>
                    <a:cubicBezTo>
                      <a:pt x="21" y="72"/>
                      <a:pt x="14" y="75"/>
                      <a:pt x="14" y="84"/>
                    </a:cubicBezTo>
                    <a:cubicBezTo>
                      <a:pt x="16" y="91"/>
                      <a:pt x="7" y="96"/>
                      <a:pt x="7" y="100"/>
                    </a:cubicBezTo>
                    <a:cubicBezTo>
                      <a:pt x="4" y="103"/>
                      <a:pt x="0" y="114"/>
                      <a:pt x="2" y="119"/>
                    </a:cubicBezTo>
                    <a:cubicBezTo>
                      <a:pt x="7" y="124"/>
                      <a:pt x="0" y="131"/>
                      <a:pt x="2" y="140"/>
                    </a:cubicBezTo>
                    <a:cubicBezTo>
                      <a:pt x="7" y="149"/>
                      <a:pt x="4" y="161"/>
                      <a:pt x="7" y="166"/>
                    </a:cubicBezTo>
                    <a:cubicBezTo>
                      <a:pt x="9" y="168"/>
                      <a:pt x="23" y="168"/>
                      <a:pt x="28" y="177"/>
                    </a:cubicBezTo>
                    <a:cubicBezTo>
                      <a:pt x="30" y="187"/>
                      <a:pt x="7" y="201"/>
                      <a:pt x="7" y="208"/>
                    </a:cubicBezTo>
                    <a:cubicBezTo>
                      <a:pt x="4" y="208"/>
                      <a:pt x="7" y="212"/>
                      <a:pt x="9" y="215"/>
                    </a:cubicBezTo>
                    <a:cubicBezTo>
                      <a:pt x="21" y="215"/>
                      <a:pt x="32" y="215"/>
                      <a:pt x="41" y="217"/>
                    </a:cubicBezTo>
                    <a:cubicBezTo>
                      <a:pt x="55" y="219"/>
                      <a:pt x="127" y="210"/>
                      <a:pt x="127" y="208"/>
                    </a:cubicBezTo>
                    <a:cubicBezTo>
                      <a:pt x="130" y="203"/>
                      <a:pt x="125" y="189"/>
                      <a:pt x="125" y="184"/>
                    </a:cubicBezTo>
                    <a:cubicBezTo>
                      <a:pt x="127" y="182"/>
                      <a:pt x="134" y="175"/>
                      <a:pt x="144" y="175"/>
                    </a:cubicBezTo>
                    <a:cubicBezTo>
                      <a:pt x="151" y="175"/>
                      <a:pt x="158" y="177"/>
                      <a:pt x="158" y="170"/>
                    </a:cubicBezTo>
                    <a:cubicBezTo>
                      <a:pt x="158" y="166"/>
                      <a:pt x="179" y="159"/>
                      <a:pt x="181" y="164"/>
                    </a:cubicBezTo>
                    <a:cubicBezTo>
                      <a:pt x="181" y="168"/>
                      <a:pt x="190" y="168"/>
                      <a:pt x="190" y="154"/>
                    </a:cubicBezTo>
                    <a:cubicBezTo>
                      <a:pt x="190" y="143"/>
                      <a:pt x="190" y="133"/>
                      <a:pt x="197" y="131"/>
                    </a:cubicBezTo>
                    <a:cubicBezTo>
                      <a:pt x="204" y="131"/>
                      <a:pt x="211" y="126"/>
                      <a:pt x="211" y="124"/>
                    </a:cubicBezTo>
                    <a:cubicBezTo>
                      <a:pt x="211" y="119"/>
                      <a:pt x="202" y="112"/>
                      <a:pt x="204" y="110"/>
                    </a:cubicBezTo>
                    <a:cubicBezTo>
                      <a:pt x="207" y="107"/>
                      <a:pt x="225" y="114"/>
                      <a:pt x="228" y="110"/>
                    </a:cubicBezTo>
                    <a:cubicBezTo>
                      <a:pt x="230" y="105"/>
                      <a:pt x="228" y="98"/>
                      <a:pt x="230" y="93"/>
                    </a:cubicBezTo>
                    <a:cubicBezTo>
                      <a:pt x="235" y="89"/>
                      <a:pt x="241" y="82"/>
                      <a:pt x="241" y="77"/>
                    </a:cubicBezTo>
                    <a:cubicBezTo>
                      <a:pt x="239" y="72"/>
                      <a:pt x="241" y="70"/>
                      <a:pt x="237" y="65"/>
                    </a:cubicBezTo>
                    <a:cubicBezTo>
                      <a:pt x="232" y="61"/>
                      <a:pt x="235" y="56"/>
                      <a:pt x="239" y="54"/>
                    </a:cubicBezTo>
                    <a:lnTo>
                      <a:pt x="244" y="54"/>
                    </a:lnTo>
                    <a:cubicBezTo>
                      <a:pt x="246" y="52"/>
                      <a:pt x="251" y="52"/>
                      <a:pt x="253" y="49"/>
                    </a:cubicBezTo>
                    <a:cubicBezTo>
                      <a:pt x="262" y="42"/>
                      <a:pt x="276" y="38"/>
                      <a:pt x="283" y="40"/>
                    </a:cubicBezTo>
                    <a:cubicBezTo>
                      <a:pt x="288" y="42"/>
                      <a:pt x="297" y="40"/>
                      <a:pt x="304" y="35"/>
                    </a:cubicBezTo>
                    <a:cubicBezTo>
                      <a:pt x="300" y="33"/>
                      <a:pt x="295" y="31"/>
                      <a:pt x="293" y="33"/>
                    </a:cubicBezTo>
                    <a:lnTo>
                      <a:pt x="293" y="33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10" name="Freeform 579">
                <a:extLst>
                  <a:ext uri="{FF2B5EF4-FFF2-40B4-BE49-F238E27FC236}">
                    <a16:creationId xmlns:a16="http://schemas.microsoft.com/office/drawing/2014/main" id="{68C9BBA0-3D76-7F45-BE3C-E0C528C1C9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1" y="2287"/>
                <a:ext cx="586" cy="215"/>
              </a:xfrm>
              <a:custGeom>
                <a:avLst/>
                <a:gdLst>
                  <a:gd name="T0" fmla="*/ 81 w 976"/>
                  <a:gd name="T1" fmla="*/ 166 h 357"/>
                  <a:gd name="T2" fmla="*/ 276 w 976"/>
                  <a:gd name="T3" fmla="*/ 191 h 357"/>
                  <a:gd name="T4" fmla="*/ 39 w 976"/>
                  <a:gd name="T5" fmla="*/ 98 h 357"/>
                  <a:gd name="T6" fmla="*/ 39 w 976"/>
                  <a:gd name="T7" fmla="*/ 98 h 357"/>
                  <a:gd name="T8" fmla="*/ 520 w 976"/>
                  <a:gd name="T9" fmla="*/ 229 h 357"/>
                  <a:gd name="T10" fmla="*/ 530 w 976"/>
                  <a:gd name="T11" fmla="*/ 194 h 357"/>
                  <a:gd name="T12" fmla="*/ 574 w 976"/>
                  <a:gd name="T13" fmla="*/ 226 h 357"/>
                  <a:gd name="T14" fmla="*/ 565 w 976"/>
                  <a:gd name="T15" fmla="*/ 168 h 357"/>
                  <a:gd name="T16" fmla="*/ 527 w 976"/>
                  <a:gd name="T17" fmla="*/ 135 h 357"/>
                  <a:gd name="T18" fmla="*/ 611 w 976"/>
                  <a:gd name="T19" fmla="*/ 107 h 357"/>
                  <a:gd name="T20" fmla="*/ 518 w 976"/>
                  <a:gd name="T21" fmla="*/ 145 h 357"/>
                  <a:gd name="T22" fmla="*/ 227 w 976"/>
                  <a:gd name="T23" fmla="*/ 222 h 357"/>
                  <a:gd name="T24" fmla="*/ 239 w 976"/>
                  <a:gd name="T25" fmla="*/ 196 h 357"/>
                  <a:gd name="T26" fmla="*/ 220 w 976"/>
                  <a:gd name="T27" fmla="*/ 175 h 357"/>
                  <a:gd name="T28" fmla="*/ 202 w 976"/>
                  <a:gd name="T29" fmla="*/ 170 h 357"/>
                  <a:gd name="T30" fmla="*/ 167 w 976"/>
                  <a:gd name="T31" fmla="*/ 117 h 357"/>
                  <a:gd name="T32" fmla="*/ 132 w 976"/>
                  <a:gd name="T33" fmla="*/ 89 h 357"/>
                  <a:gd name="T34" fmla="*/ 62 w 976"/>
                  <a:gd name="T35" fmla="*/ 33 h 357"/>
                  <a:gd name="T36" fmla="*/ 32 w 976"/>
                  <a:gd name="T37" fmla="*/ 51 h 357"/>
                  <a:gd name="T38" fmla="*/ 118 w 976"/>
                  <a:gd name="T39" fmla="*/ 173 h 357"/>
                  <a:gd name="T40" fmla="*/ 197 w 976"/>
                  <a:gd name="T41" fmla="*/ 254 h 357"/>
                  <a:gd name="T42" fmla="*/ 706 w 976"/>
                  <a:gd name="T43" fmla="*/ 121 h 357"/>
                  <a:gd name="T44" fmla="*/ 702 w 976"/>
                  <a:gd name="T45" fmla="*/ 100 h 357"/>
                  <a:gd name="T46" fmla="*/ 706 w 976"/>
                  <a:gd name="T47" fmla="*/ 121 h 357"/>
                  <a:gd name="T48" fmla="*/ 681 w 976"/>
                  <a:gd name="T49" fmla="*/ 208 h 357"/>
                  <a:gd name="T50" fmla="*/ 607 w 976"/>
                  <a:gd name="T51" fmla="*/ 308 h 357"/>
                  <a:gd name="T52" fmla="*/ 555 w 976"/>
                  <a:gd name="T53" fmla="*/ 322 h 357"/>
                  <a:gd name="T54" fmla="*/ 739 w 976"/>
                  <a:gd name="T55" fmla="*/ 191 h 357"/>
                  <a:gd name="T56" fmla="*/ 727 w 976"/>
                  <a:gd name="T57" fmla="*/ 203 h 357"/>
                  <a:gd name="T58" fmla="*/ 409 w 976"/>
                  <a:gd name="T59" fmla="*/ 301 h 357"/>
                  <a:gd name="T60" fmla="*/ 393 w 976"/>
                  <a:gd name="T61" fmla="*/ 280 h 357"/>
                  <a:gd name="T62" fmla="*/ 279 w 976"/>
                  <a:gd name="T63" fmla="*/ 264 h 357"/>
                  <a:gd name="T64" fmla="*/ 234 w 976"/>
                  <a:gd name="T65" fmla="*/ 278 h 357"/>
                  <a:gd name="T66" fmla="*/ 325 w 976"/>
                  <a:gd name="T67" fmla="*/ 303 h 357"/>
                  <a:gd name="T68" fmla="*/ 430 w 976"/>
                  <a:gd name="T69" fmla="*/ 313 h 357"/>
                  <a:gd name="T70" fmla="*/ 904 w 976"/>
                  <a:gd name="T71" fmla="*/ 163 h 357"/>
                  <a:gd name="T72" fmla="*/ 827 w 976"/>
                  <a:gd name="T73" fmla="*/ 149 h 357"/>
                  <a:gd name="T74" fmla="*/ 772 w 976"/>
                  <a:gd name="T75" fmla="*/ 161 h 357"/>
                  <a:gd name="T76" fmla="*/ 816 w 976"/>
                  <a:gd name="T77" fmla="*/ 184 h 357"/>
                  <a:gd name="T78" fmla="*/ 800 w 976"/>
                  <a:gd name="T79" fmla="*/ 210 h 357"/>
                  <a:gd name="T80" fmla="*/ 853 w 976"/>
                  <a:gd name="T81" fmla="*/ 226 h 357"/>
                  <a:gd name="T82" fmla="*/ 925 w 976"/>
                  <a:gd name="T83" fmla="*/ 292 h 357"/>
                  <a:gd name="T84" fmla="*/ 976 w 976"/>
                  <a:gd name="T85" fmla="*/ 322 h 357"/>
                  <a:gd name="T86" fmla="*/ 632 w 976"/>
                  <a:gd name="T87" fmla="*/ 322 h 357"/>
                  <a:gd name="T88" fmla="*/ 620 w 976"/>
                  <a:gd name="T89" fmla="*/ 331 h 357"/>
                  <a:gd name="T90" fmla="*/ 632 w 976"/>
                  <a:gd name="T91" fmla="*/ 336 h 357"/>
                  <a:gd name="T92" fmla="*/ 639 w 976"/>
                  <a:gd name="T93" fmla="*/ 329 h 357"/>
                  <a:gd name="T94" fmla="*/ 458 w 976"/>
                  <a:gd name="T95" fmla="*/ 161 h 357"/>
                  <a:gd name="T96" fmla="*/ 488 w 976"/>
                  <a:gd name="T97" fmla="*/ 91 h 357"/>
                  <a:gd name="T98" fmla="*/ 474 w 976"/>
                  <a:gd name="T99" fmla="*/ 40 h 357"/>
                  <a:gd name="T100" fmla="*/ 434 w 976"/>
                  <a:gd name="T101" fmla="*/ 49 h 357"/>
                  <a:gd name="T102" fmla="*/ 397 w 976"/>
                  <a:gd name="T103" fmla="*/ 100 h 357"/>
                  <a:gd name="T104" fmla="*/ 327 w 976"/>
                  <a:gd name="T105" fmla="*/ 110 h 357"/>
                  <a:gd name="T106" fmla="*/ 302 w 976"/>
                  <a:gd name="T107" fmla="*/ 86 h 357"/>
                  <a:gd name="T108" fmla="*/ 318 w 976"/>
                  <a:gd name="T109" fmla="*/ 166 h 357"/>
                  <a:gd name="T110" fmla="*/ 383 w 976"/>
                  <a:gd name="T111" fmla="*/ 201 h 357"/>
                  <a:gd name="T112" fmla="*/ 458 w 976"/>
                  <a:gd name="T113" fmla="*/ 161 h 357"/>
                  <a:gd name="T114" fmla="*/ 523 w 976"/>
                  <a:gd name="T115" fmla="*/ 345 h 357"/>
                  <a:gd name="T116" fmla="*/ 472 w 976"/>
                  <a:gd name="T117" fmla="*/ 306 h 357"/>
                  <a:gd name="T118" fmla="*/ 444 w 976"/>
                  <a:gd name="T119" fmla="*/ 320 h 357"/>
                  <a:gd name="T120" fmla="*/ 472 w 976"/>
                  <a:gd name="T121" fmla="*/ 30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76" h="357">
                    <a:moveTo>
                      <a:pt x="72" y="152"/>
                    </a:moveTo>
                    <a:lnTo>
                      <a:pt x="72" y="152"/>
                    </a:lnTo>
                    <a:cubicBezTo>
                      <a:pt x="69" y="156"/>
                      <a:pt x="76" y="168"/>
                      <a:pt x="81" y="166"/>
                    </a:cubicBezTo>
                    <a:cubicBezTo>
                      <a:pt x="86" y="161"/>
                      <a:pt x="74" y="142"/>
                      <a:pt x="72" y="152"/>
                    </a:cubicBezTo>
                    <a:close/>
                    <a:moveTo>
                      <a:pt x="276" y="191"/>
                    </a:moveTo>
                    <a:lnTo>
                      <a:pt x="276" y="191"/>
                    </a:lnTo>
                    <a:cubicBezTo>
                      <a:pt x="276" y="184"/>
                      <a:pt x="260" y="189"/>
                      <a:pt x="265" y="196"/>
                    </a:cubicBezTo>
                    <a:cubicBezTo>
                      <a:pt x="269" y="205"/>
                      <a:pt x="276" y="196"/>
                      <a:pt x="276" y="191"/>
                    </a:cubicBezTo>
                    <a:close/>
                    <a:moveTo>
                      <a:pt x="39" y="98"/>
                    </a:moveTo>
                    <a:lnTo>
                      <a:pt x="39" y="98"/>
                    </a:lnTo>
                    <a:cubicBezTo>
                      <a:pt x="39" y="105"/>
                      <a:pt x="46" y="124"/>
                      <a:pt x="53" y="114"/>
                    </a:cubicBezTo>
                    <a:cubicBezTo>
                      <a:pt x="60" y="107"/>
                      <a:pt x="41" y="93"/>
                      <a:pt x="39" y="98"/>
                    </a:cubicBezTo>
                    <a:close/>
                    <a:moveTo>
                      <a:pt x="513" y="205"/>
                    </a:moveTo>
                    <a:lnTo>
                      <a:pt x="513" y="205"/>
                    </a:lnTo>
                    <a:cubicBezTo>
                      <a:pt x="523" y="208"/>
                      <a:pt x="523" y="222"/>
                      <a:pt x="520" y="229"/>
                    </a:cubicBezTo>
                    <a:cubicBezTo>
                      <a:pt x="518" y="238"/>
                      <a:pt x="513" y="257"/>
                      <a:pt x="523" y="254"/>
                    </a:cubicBezTo>
                    <a:cubicBezTo>
                      <a:pt x="532" y="250"/>
                      <a:pt x="539" y="238"/>
                      <a:pt x="534" y="233"/>
                    </a:cubicBezTo>
                    <a:cubicBezTo>
                      <a:pt x="527" y="229"/>
                      <a:pt x="527" y="201"/>
                      <a:pt x="530" y="194"/>
                    </a:cubicBezTo>
                    <a:cubicBezTo>
                      <a:pt x="534" y="187"/>
                      <a:pt x="551" y="191"/>
                      <a:pt x="544" y="203"/>
                    </a:cubicBezTo>
                    <a:cubicBezTo>
                      <a:pt x="539" y="212"/>
                      <a:pt x="555" y="212"/>
                      <a:pt x="555" y="224"/>
                    </a:cubicBezTo>
                    <a:cubicBezTo>
                      <a:pt x="555" y="236"/>
                      <a:pt x="565" y="229"/>
                      <a:pt x="574" y="226"/>
                    </a:cubicBezTo>
                    <a:cubicBezTo>
                      <a:pt x="586" y="224"/>
                      <a:pt x="583" y="217"/>
                      <a:pt x="576" y="210"/>
                    </a:cubicBezTo>
                    <a:cubicBezTo>
                      <a:pt x="569" y="203"/>
                      <a:pt x="581" y="191"/>
                      <a:pt x="572" y="184"/>
                    </a:cubicBezTo>
                    <a:cubicBezTo>
                      <a:pt x="562" y="180"/>
                      <a:pt x="555" y="170"/>
                      <a:pt x="565" y="168"/>
                    </a:cubicBezTo>
                    <a:cubicBezTo>
                      <a:pt x="574" y="166"/>
                      <a:pt x="600" y="152"/>
                      <a:pt x="597" y="145"/>
                    </a:cubicBezTo>
                    <a:cubicBezTo>
                      <a:pt x="593" y="138"/>
                      <a:pt x="558" y="145"/>
                      <a:pt x="553" y="156"/>
                    </a:cubicBezTo>
                    <a:cubicBezTo>
                      <a:pt x="551" y="168"/>
                      <a:pt x="525" y="156"/>
                      <a:pt x="527" y="135"/>
                    </a:cubicBezTo>
                    <a:cubicBezTo>
                      <a:pt x="530" y="117"/>
                      <a:pt x="583" y="114"/>
                      <a:pt x="597" y="121"/>
                    </a:cubicBezTo>
                    <a:cubicBezTo>
                      <a:pt x="614" y="128"/>
                      <a:pt x="630" y="110"/>
                      <a:pt x="634" y="98"/>
                    </a:cubicBezTo>
                    <a:cubicBezTo>
                      <a:pt x="639" y="89"/>
                      <a:pt x="623" y="100"/>
                      <a:pt x="611" y="107"/>
                    </a:cubicBezTo>
                    <a:cubicBezTo>
                      <a:pt x="602" y="114"/>
                      <a:pt x="574" y="107"/>
                      <a:pt x="558" y="103"/>
                    </a:cubicBezTo>
                    <a:cubicBezTo>
                      <a:pt x="544" y="96"/>
                      <a:pt x="544" y="110"/>
                      <a:pt x="532" y="112"/>
                    </a:cubicBezTo>
                    <a:cubicBezTo>
                      <a:pt x="520" y="114"/>
                      <a:pt x="523" y="140"/>
                      <a:pt x="518" y="145"/>
                    </a:cubicBezTo>
                    <a:cubicBezTo>
                      <a:pt x="511" y="147"/>
                      <a:pt x="511" y="166"/>
                      <a:pt x="502" y="184"/>
                    </a:cubicBezTo>
                    <a:cubicBezTo>
                      <a:pt x="490" y="203"/>
                      <a:pt x="504" y="205"/>
                      <a:pt x="513" y="205"/>
                    </a:cubicBezTo>
                    <a:close/>
                    <a:moveTo>
                      <a:pt x="227" y="222"/>
                    </a:moveTo>
                    <a:lnTo>
                      <a:pt x="227" y="222"/>
                    </a:lnTo>
                    <a:cubicBezTo>
                      <a:pt x="227" y="215"/>
                      <a:pt x="230" y="205"/>
                      <a:pt x="230" y="201"/>
                    </a:cubicBezTo>
                    <a:cubicBezTo>
                      <a:pt x="230" y="196"/>
                      <a:pt x="234" y="194"/>
                      <a:pt x="239" y="196"/>
                    </a:cubicBezTo>
                    <a:cubicBezTo>
                      <a:pt x="244" y="196"/>
                      <a:pt x="244" y="184"/>
                      <a:pt x="239" y="182"/>
                    </a:cubicBezTo>
                    <a:cubicBezTo>
                      <a:pt x="234" y="182"/>
                      <a:pt x="232" y="166"/>
                      <a:pt x="223" y="166"/>
                    </a:cubicBezTo>
                    <a:cubicBezTo>
                      <a:pt x="211" y="166"/>
                      <a:pt x="213" y="175"/>
                      <a:pt x="220" y="175"/>
                    </a:cubicBezTo>
                    <a:cubicBezTo>
                      <a:pt x="225" y="175"/>
                      <a:pt x="230" y="180"/>
                      <a:pt x="227" y="184"/>
                    </a:cubicBezTo>
                    <a:cubicBezTo>
                      <a:pt x="225" y="189"/>
                      <a:pt x="223" y="180"/>
                      <a:pt x="213" y="182"/>
                    </a:cubicBezTo>
                    <a:cubicBezTo>
                      <a:pt x="207" y="182"/>
                      <a:pt x="211" y="170"/>
                      <a:pt x="202" y="170"/>
                    </a:cubicBezTo>
                    <a:cubicBezTo>
                      <a:pt x="190" y="168"/>
                      <a:pt x="193" y="152"/>
                      <a:pt x="183" y="152"/>
                    </a:cubicBezTo>
                    <a:cubicBezTo>
                      <a:pt x="172" y="152"/>
                      <a:pt x="172" y="142"/>
                      <a:pt x="179" y="135"/>
                    </a:cubicBezTo>
                    <a:cubicBezTo>
                      <a:pt x="186" y="128"/>
                      <a:pt x="167" y="124"/>
                      <a:pt x="167" y="117"/>
                    </a:cubicBezTo>
                    <a:cubicBezTo>
                      <a:pt x="167" y="110"/>
                      <a:pt x="155" y="112"/>
                      <a:pt x="155" y="107"/>
                    </a:cubicBezTo>
                    <a:cubicBezTo>
                      <a:pt x="155" y="100"/>
                      <a:pt x="151" y="103"/>
                      <a:pt x="146" y="96"/>
                    </a:cubicBezTo>
                    <a:cubicBezTo>
                      <a:pt x="139" y="89"/>
                      <a:pt x="137" y="96"/>
                      <a:pt x="132" y="89"/>
                    </a:cubicBezTo>
                    <a:cubicBezTo>
                      <a:pt x="128" y="84"/>
                      <a:pt x="121" y="82"/>
                      <a:pt x="116" y="82"/>
                    </a:cubicBezTo>
                    <a:cubicBezTo>
                      <a:pt x="111" y="84"/>
                      <a:pt x="102" y="75"/>
                      <a:pt x="97" y="65"/>
                    </a:cubicBezTo>
                    <a:cubicBezTo>
                      <a:pt x="95" y="56"/>
                      <a:pt x="65" y="42"/>
                      <a:pt x="62" y="33"/>
                    </a:cubicBezTo>
                    <a:cubicBezTo>
                      <a:pt x="58" y="21"/>
                      <a:pt x="48" y="16"/>
                      <a:pt x="32" y="19"/>
                    </a:cubicBezTo>
                    <a:cubicBezTo>
                      <a:pt x="13" y="19"/>
                      <a:pt x="7" y="0"/>
                      <a:pt x="4" y="9"/>
                    </a:cubicBezTo>
                    <a:cubicBezTo>
                      <a:pt x="0" y="21"/>
                      <a:pt x="23" y="44"/>
                      <a:pt x="32" y="51"/>
                    </a:cubicBezTo>
                    <a:cubicBezTo>
                      <a:pt x="44" y="56"/>
                      <a:pt x="48" y="79"/>
                      <a:pt x="62" y="82"/>
                    </a:cubicBezTo>
                    <a:cubicBezTo>
                      <a:pt x="74" y="82"/>
                      <a:pt x="74" y="121"/>
                      <a:pt x="86" y="124"/>
                    </a:cubicBezTo>
                    <a:cubicBezTo>
                      <a:pt x="95" y="126"/>
                      <a:pt x="113" y="156"/>
                      <a:pt x="118" y="173"/>
                    </a:cubicBezTo>
                    <a:cubicBezTo>
                      <a:pt x="121" y="189"/>
                      <a:pt x="141" y="198"/>
                      <a:pt x="148" y="210"/>
                    </a:cubicBezTo>
                    <a:cubicBezTo>
                      <a:pt x="155" y="222"/>
                      <a:pt x="183" y="238"/>
                      <a:pt x="186" y="243"/>
                    </a:cubicBezTo>
                    <a:cubicBezTo>
                      <a:pt x="190" y="247"/>
                      <a:pt x="195" y="259"/>
                      <a:pt x="197" y="254"/>
                    </a:cubicBezTo>
                    <a:cubicBezTo>
                      <a:pt x="200" y="247"/>
                      <a:pt x="213" y="254"/>
                      <a:pt x="220" y="254"/>
                    </a:cubicBezTo>
                    <a:cubicBezTo>
                      <a:pt x="225" y="254"/>
                      <a:pt x="227" y="231"/>
                      <a:pt x="227" y="222"/>
                    </a:cubicBezTo>
                    <a:close/>
                    <a:moveTo>
                      <a:pt x="706" y="121"/>
                    </a:moveTo>
                    <a:lnTo>
                      <a:pt x="706" y="121"/>
                    </a:lnTo>
                    <a:cubicBezTo>
                      <a:pt x="720" y="124"/>
                      <a:pt x="713" y="114"/>
                      <a:pt x="713" y="105"/>
                    </a:cubicBezTo>
                    <a:cubicBezTo>
                      <a:pt x="713" y="98"/>
                      <a:pt x="702" y="105"/>
                      <a:pt x="702" y="100"/>
                    </a:cubicBezTo>
                    <a:cubicBezTo>
                      <a:pt x="702" y="96"/>
                      <a:pt x="697" y="79"/>
                      <a:pt x="688" y="91"/>
                    </a:cubicBezTo>
                    <a:cubicBezTo>
                      <a:pt x="676" y="105"/>
                      <a:pt x="690" y="140"/>
                      <a:pt x="699" y="138"/>
                    </a:cubicBezTo>
                    <a:cubicBezTo>
                      <a:pt x="706" y="138"/>
                      <a:pt x="693" y="121"/>
                      <a:pt x="706" y="121"/>
                    </a:cubicBezTo>
                    <a:close/>
                    <a:moveTo>
                      <a:pt x="655" y="201"/>
                    </a:moveTo>
                    <a:lnTo>
                      <a:pt x="655" y="201"/>
                    </a:lnTo>
                    <a:cubicBezTo>
                      <a:pt x="658" y="210"/>
                      <a:pt x="676" y="217"/>
                      <a:pt x="681" y="208"/>
                    </a:cubicBezTo>
                    <a:cubicBezTo>
                      <a:pt x="686" y="198"/>
                      <a:pt x="653" y="189"/>
                      <a:pt x="655" y="201"/>
                    </a:cubicBezTo>
                    <a:close/>
                    <a:moveTo>
                      <a:pt x="607" y="308"/>
                    </a:moveTo>
                    <a:lnTo>
                      <a:pt x="607" y="308"/>
                    </a:lnTo>
                    <a:cubicBezTo>
                      <a:pt x="588" y="303"/>
                      <a:pt x="576" y="317"/>
                      <a:pt x="560" y="310"/>
                    </a:cubicBezTo>
                    <a:cubicBezTo>
                      <a:pt x="544" y="303"/>
                      <a:pt x="518" y="310"/>
                      <a:pt x="520" y="317"/>
                    </a:cubicBezTo>
                    <a:cubicBezTo>
                      <a:pt x="523" y="322"/>
                      <a:pt x="539" y="322"/>
                      <a:pt x="555" y="322"/>
                    </a:cubicBezTo>
                    <a:cubicBezTo>
                      <a:pt x="572" y="324"/>
                      <a:pt x="588" y="315"/>
                      <a:pt x="600" y="313"/>
                    </a:cubicBezTo>
                    <a:cubicBezTo>
                      <a:pt x="611" y="313"/>
                      <a:pt x="623" y="310"/>
                      <a:pt x="607" y="308"/>
                    </a:cubicBezTo>
                    <a:close/>
                    <a:moveTo>
                      <a:pt x="739" y="191"/>
                    </a:moveTo>
                    <a:lnTo>
                      <a:pt x="739" y="191"/>
                    </a:lnTo>
                    <a:cubicBezTo>
                      <a:pt x="723" y="187"/>
                      <a:pt x="695" y="191"/>
                      <a:pt x="699" y="198"/>
                    </a:cubicBezTo>
                    <a:cubicBezTo>
                      <a:pt x="702" y="208"/>
                      <a:pt x="713" y="203"/>
                      <a:pt x="727" y="203"/>
                    </a:cubicBezTo>
                    <a:cubicBezTo>
                      <a:pt x="741" y="203"/>
                      <a:pt x="748" y="212"/>
                      <a:pt x="755" y="212"/>
                    </a:cubicBezTo>
                    <a:cubicBezTo>
                      <a:pt x="762" y="212"/>
                      <a:pt x="755" y="196"/>
                      <a:pt x="739" y="191"/>
                    </a:cubicBezTo>
                    <a:close/>
                    <a:moveTo>
                      <a:pt x="409" y="301"/>
                    </a:moveTo>
                    <a:lnTo>
                      <a:pt x="409" y="301"/>
                    </a:lnTo>
                    <a:cubicBezTo>
                      <a:pt x="409" y="292"/>
                      <a:pt x="383" y="299"/>
                      <a:pt x="372" y="294"/>
                    </a:cubicBezTo>
                    <a:cubicBezTo>
                      <a:pt x="360" y="289"/>
                      <a:pt x="386" y="285"/>
                      <a:pt x="393" y="280"/>
                    </a:cubicBezTo>
                    <a:cubicBezTo>
                      <a:pt x="402" y="275"/>
                      <a:pt x="388" y="273"/>
                      <a:pt x="369" y="280"/>
                    </a:cubicBezTo>
                    <a:cubicBezTo>
                      <a:pt x="348" y="285"/>
                      <a:pt x="325" y="266"/>
                      <a:pt x="325" y="275"/>
                    </a:cubicBezTo>
                    <a:cubicBezTo>
                      <a:pt x="323" y="282"/>
                      <a:pt x="288" y="271"/>
                      <a:pt x="279" y="264"/>
                    </a:cubicBezTo>
                    <a:cubicBezTo>
                      <a:pt x="269" y="259"/>
                      <a:pt x="237" y="250"/>
                      <a:pt x="230" y="261"/>
                    </a:cubicBezTo>
                    <a:cubicBezTo>
                      <a:pt x="223" y="273"/>
                      <a:pt x="216" y="264"/>
                      <a:pt x="220" y="275"/>
                    </a:cubicBezTo>
                    <a:cubicBezTo>
                      <a:pt x="220" y="282"/>
                      <a:pt x="230" y="278"/>
                      <a:pt x="234" y="278"/>
                    </a:cubicBezTo>
                    <a:cubicBezTo>
                      <a:pt x="241" y="278"/>
                      <a:pt x="239" y="287"/>
                      <a:pt x="246" y="289"/>
                    </a:cubicBezTo>
                    <a:cubicBezTo>
                      <a:pt x="255" y="292"/>
                      <a:pt x="281" y="299"/>
                      <a:pt x="283" y="292"/>
                    </a:cubicBezTo>
                    <a:cubicBezTo>
                      <a:pt x="286" y="287"/>
                      <a:pt x="311" y="292"/>
                      <a:pt x="325" y="303"/>
                    </a:cubicBezTo>
                    <a:cubicBezTo>
                      <a:pt x="337" y="313"/>
                      <a:pt x="365" y="313"/>
                      <a:pt x="376" y="310"/>
                    </a:cubicBezTo>
                    <a:cubicBezTo>
                      <a:pt x="388" y="310"/>
                      <a:pt x="402" y="320"/>
                      <a:pt x="404" y="313"/>
                    </a:cubicBezTo>
                    <a:cubicBezTo>
                      <a:pt x="409" y="306"/>
                      <a:pt x="418" y="322"/>
                      <a:pt x="430" y="313"/>
                    </a:cubicBezTo>
                    <a:cubicBezTo>
                      <a:pt x="444" y="303"/>
                      <a:pt x="409" y="308"/>
                      <a:pt x="409" y="301"/>
                    </a:cubicBezTo>
                    <a:close/>
                    <a:moveTo>
                      <a:pt x="904" y="163"/>
                    </a:moveTo>
                    <a:lnTo>
                      <a:pt x="904" y="163"/>
                    </a:lnTo>
                    <a:cubicBezTo>
                      <a:pt x="895" y="163"/>
                      <a:pt x="893" y="180"/>
                      <a:pt x="886" y="180"/>
                    </a:cubicBezTo>
                    <a:cubicBezTo>
                      <a:pt x="876" y="180"/>
                      <a:pt x="865" y="196"/>
                      <a:pt x="851" y="201"/>
                    </a:cubicBezTo>
                    <a:cubicBezTo>
                      <a:pt x="834" y="208"/>
                      <a:pt x="834" y="159"/>
                      <a:pt x="827" y="149"/>
                    </a:cubicBezTo>
                    <a:cubicBezTo>
                      <a:pt x="820" y="140"/>
                      <a:pt x="783" y="133"/>
                      <a:pt x="779" y="142"/>
                    </a:cubicBezTo>
                    <a:cubicBezTo>
                      <a:pt x="776" y="154"/>
                      <a:pt x="762" y="147"/>
                      <a:pt x="760" y="156"/>
                    </a:cubicBezTo>
                    <a:cubicBezTo>
                      <a:pt x="760" y="166"/>
                      <a:pt x="765" y="161"/>
                      <a:pt x="772" y="161"/>
                    </a:cubicBezTo>
                    <a:cubicBezTo>
                      <a:pt x="781" y="161"/>
                      <a:pt x="781" y="168"/>
                      <a:pt x="783" y="177"/>
                    </a:cubicBezTo>
                    <a:cubicBezTo>
                      <a:pt x="788" y="184"/>
                      <a:pt x="811" y="180"/>
                      <a:pt x="818" y="177"/>
                    </a:cubicBezTo>
                    <a:cubicBezTo>
                      <a:pt x="825" y="177"/>
                      <a:pt x="827" y="189"/>
                      <a:pt x="816" y="184"/>
                    </a:cubicBezTo>
                    <a:cubicBezTo>
                      <a:pt x="804" y="182"/>
                      <a:pt x="804" y="189"/>
                      <a:pt x="797" y="189"/>
                    </a:cubicBezTo>
                    <a:cubicBezTo>
                      <a:pt x="790" y="187"/>
                      <a:pt x="781" y="187"/>
                      <a:pt x="786" y="191"/>
                    </a:cubicBezTo>
                    <a:cubicBezTo>
                      <a:pt x="790" y="196"/>
                      <a:pt x="800" y="201"/>
                      <a:pt x="800" y="210"/>
                    </a:cubicBezTo>
                    <a:cubicBezTo>
                      <a:pt x="800" y="219"/>
                      <a:pt x="814" y="217"/>
                      <a:pt x="814" y="210"/>
                    </a:cubicBezTo>
                    <a:cubicBezTo>
                      <a:pt x="814" y="201"/>
                      <a:pt x="820" y="212"/>
                      <a:pt x="834" y="217"/>
                    </a:cubicBezTo>
                    <a:cubicBezTo>
                      <a:pt x="848" y="219"/>
                      <a:pt x="839" y="226"/>
                      <a:pt x="853" y="226"/>
                    </a:cubicBezTo>
                    <a:cubicBezTo>
                      <a:pt x="867" y="226"/>
                      <a:pt x="902" y="238"/>
                      <a:pt x="913" y="247"/>
                    </a:cubicBezTo>
                    <a:cubicBezTo>
                      <a:pt x="925" y="257"/>
                      <a:pt x="918" y="264"/>
                      <a:pt x="925" y="271"/>
                    </a:cubicBezTo>
                    <a:cubicBezTo>
                      <a:pt x="934" y="280"/>
                      <a:pt x="937" y="292"/>
                      <a:pt x="925" y="292"/>
                    </a:cubicBezTo>
                    <a:cubicBezTo>
                      <a:pt x="913" y="292"/>
                      <a:pt x="902" y="301"/>
                      <a:pt x="904" y="308"/>
                    </a:cubicBezTo>
                    <a:cubicBezTo>
                      <a:pt x="906" y="313"/>
                      <a:pt x="944" y="306"/>
                      <a:pt x="953" y="306"/>
                    </a:cubicBezTo>
                    <a:cubicBezTo>
                      <a:pt x="960" y="306"/>
                      <a:pt x="965" y="315"/>
                      <a:pt x="976" y="322"/>
                    </a:cubicBezTo>
                    <a:lnTo>
                      <a:pt x="976" y="189"/>
                    </a:lnTo>
                    <a:cubicBezTo>
                      <a:pt x="948" y="180"/>
                      <a:pt x="911" y="163"/>
                      <a:pt x="904" y="163"/>
                    </a:cubicBezTo>
                    <a:close/>
                    <a:moveTo>
                      <a:pt x="632" y="322"/>
                    </a:moveTo>
                    <a:lnTo>
                      <a:pt x="632" y="322"/>
                    </a:lnTo>
                    <a:cubicBezTo>
                      <a:pt x="630" y="324"/>
                      <a:pt x="627" y="324"/>
                      <a:pt x="625" y="324"/>
                    </a:cubicBezTo>
                    <a:cubicBezTo>
                      <a:pt x="623" y="327"/>
                      <a:pt x="623" y="331"/>
                      <a:pt x="620" y="331"/>
                    </a:cubicBezTo>
                    <a:cubicBezTo>
                      <a:pt x="620" y="334"/>
                      <a:pt x="616" y="329"/>
                      <a:pt x="614" y="327"/>
                    </a:cubicBezTo>
                    <a:cubicBezTo>
                      <a:pt x="602" y="334"/>
                      <a:pt x="595" y="348"/>
                      <a:pt x="604" y="352"/>
                    </a:cubicBezTo>
                    <a:cubicBezTo>
                      <a:pt x="614" y="357"/>
                      <a:pt x="625" y="345"/>
                      <a:pt x="632" y="336"/>
                    </a:cubicBezTo>
                    <a:cubicBezTo>
                      <a:pt x="632" y="336"/>
                      <a:pt x="632" y="334"/>
                      <a:pt x="634" y="334"/>
                    </a:cubicBezTo>
                    <a:cubicBezTo>
                      <a:pt x="634" y="331"/>
                      <a:pt x="634" y="331"/>
                      <a:pt x="637" y="331"/>
                    </a:cubicBezTo>
                    <a:cubicBezTo>
                      <a:pt x="637" y="331"/>
                      <a:pt x="637" y="329"/>
                      <a:pt x="639" y="329"/>
                    </a:cubicBezTo>
                    <a:cubicBezTo>
                      <a:pt x="637" y="327"/>
                      <a:pt x="634" y="324"/>
                      <a:pt x="632" y="322"/>
                    </a:cubicBezTo>
                    <a:close/>
                    <a:moveTo>
                      <a:pt x="458" y="161"/>
                    </a:moveTo>
                    <a:lnTo>
                      <a:pt x="458" y="161"/>
                    </a:lnTo>
                    <a:cubicBezTo>
                      <a:pt x="469" y="154"/>
                      <a:pt x="472" y="140"/>
                      <a:pt x="469" y="128"/>
                    </a:cubicBezTo>
                    <a:cubicBezTo>
                      <a:pt x="469" y="114"/>
                      <a:pt x="497" y="114"/>
                      <a:pt x="502" y="110"/>
                    </a:cubicBezTo>
                    <a:cubicBezTo>
                      <a:pt x="506" y="105"/>
                      <a:pt x="495" y="96"/>
                      <a:pt x="488" y="91"/>
                    </a:cubicBezTo>
                    <a:cubicBezTo>
                      <a:pt x="479" y="89"/>
                      <a:pt x="485" y="79"/>
                      <a:pt x="481" y="75"/>
                    </a:cubicBezTo>
                    <a:cubicBezTo>
                      <a:pt x="474" y="70"/>
                      <a:pt x="465" y="56"/>
                      <a:pt x="474" y="56"/>
                    </a:cubicBezTo>
                    <a:cubicBezTo>
                      <a:pt x="481" y="56"/>
                      <a:pt x="467" y="44"/>
                      <a:pt x="474" y="40"/>
                    </a:cubicBezTo>
                    <a:lnTo>
                      <a:pt x="479" y="40"/>
                    </a:lnTo>
                    <a:cubicBezTo>
                      <a:pt x="474" y="37"/>
                      <a:pt x="469" y="35"/>
                      <a:pt x="467" y="35"/>
                    </a:cubicBezTo>
                    <a:cubicBezTo>
                      <a:pt x="458" y="35"/>
                      <a:pt x="434" y="33"/>
                      <a:pt x="434" y="49"/>
                    </a:cubicBezTo>
                    <a:cubicBezTo>
                      <a:pt x="437" y="65"/>
                      <a:pt x="420" y="58"/>
                      <a:pt x="423" y="68"/>
                    </a:cubicBezTo>
                    <a:cubicBezTo>
                      <a:pt x="423" y="77"/>
                      <a:pt x="416" y="77"/>
                      <a:pt x="416" y="89"/>
                    </a:cubicBezTo>
                    <a:cubicBezTo>
                      <a:pt x="418" y="100"/>
                      <a:pt x="409" y="96"/>
                      <a:pt x="397" y="100"/>
                    </a:cubicBezTo>
                    <a:cubicBezTo>
                      <a:pt x="386" y="107"/>
                      <a:pt x="390" y="98"/>
                      <a:pt x="376" y="98"/>
                    </a:cubicBezTo>
                    <a:cubicBezTo>
                      <a:pt x="365" y="98"/>
                      <a:pt x="362" y="103"/>
                      <a:pt x="355" y="105"/>
                    </a:cubicBezTo>
                    <a:cubicBezTo>
                      <a:pt x="348" y="110"/>
                      <a:pt x="332" y="105"/>
                      <a:pt x="327" y="110"/>
                    </a:cubicBezTo>
                    <a:cubicBezTo>
                      <a:pt x="323" y="112"/>
                      <a:pt x="316" y="100"/>
                      <a:pt x="311" y="100"/>
                    </a:cubicBezTo>
                    <a:cubicBezTo>
                      <a:pt x="309" y="100"/>
                      <a:pt x="306" y="93"/>
                      <a:pt x="304" y="86"/>
                    </a:cubicBezTo>
                    <a:lnTo>
                      <a:pt x="302" y="86"/>
                    </a:lnTo>
                    <a:cubicBezTo>
                      <a:pt x="292" y="86"/>
                      <a:pt x="281" y="107"/>
                      <a:pt x="288" y="114"/>
                    </a:cubicBezTo>
                    <a:cubicBezTo>
                      <a:pt x="297" y="124"/>
                      <a:pt x="295" y="138"/>
                      <a:pt x="299" y="145"/>
                    </a:cubicBezTo>
                    <a:cubicBezTo>
                      <a:pt x="304" y="152"/>
                      <a:pt x="318" y="154"/>
                      <a:pt x="318" y="166"/>
                    </a:cubicBezTo>
                    <a:cubicBezTo>
                      <a:pt x="318" y="180"/>
                      <a:pt x="330" y="201"/>
                      <a:pt x="337" y="196"/>
                    </a:cubicBezTo>
                    <a:cubicBezTo>
                      <a:pt x="346" y="189"/>
                      <a:pt x="353" y="198"/>
                      <a:pt x="355" y="203"/>
                    </a:cubicBezTo>
                    <a:cubicBezTo>
                      <a:pt x="358" y="208"/>
                      <a:pt x="376" y="198"/>
                      <a:pt x="383" y="201"/>
                    </a:cubicBezTo>
                    <a:cubicBezTo>
                      <a:pt x="388" y="201"/>
                      <a:pt x="409" y="205"/>
                      <a:pt x="409" y="212"/>
                    </a:cubicBezTo>
                    <a:cubicBezTo>
                      <a:pt x="411" y="219"/>
                      <a:pt x="427" y="212"/>
                      <a:pt x="441" y="208"/>
                    </a:cubicBezTo>
                    <a:cubicBezTo>
                      <a:pt x="453" y="203"/>
                      <a:pt x="446" y="168"/>
                      <a:pt x="458" y="161"/>
                    </a:cubicBezTo>
                    <a:close/>
                    <a:moveTo>
                      <a:pt x="504" y="336"/>
                    </a:moveTo>
                    <a:lnTo>
                      <a:pt x="504" y="336"/>
                    </a:lnTo>
                    <a:cubicBezTo>
                      <a:pt x="509" y="343"/>
                      <a:pt x="518" y="343"/>
                      <a:pt x="523" y="345"/>
                    </a:cubicBezTo>
                    <a:cubicBezTo>
                      <a:pt x="527" y="350"/>
                      <a:pt x="544" y="357"/>
                      <a:pt x="544" y="348"/>
                    </a:cubicBezTo>
                    <a:cubicBezTo>
                      <a:pt x="544" y="336"/>
                      <a:pt x="499" y="331"/>
                      <a:pt x="504" y="336"/>
                    </a:cubicBezTo>
                    <a:close/>
                    <a:moveTo>
                      <a:pt x="472" y="306"/>
                    </a:moveTo>
                    <a:lnTo>
                      <a:pt x="472" y="306"/>
                    </a:lnTo>
                    <a:cubicBezTo>
                      <a:pt x="469" y="310"/>
                      <a:pt x="460" y="313"/>
                      <a:pt x="453" y="308"/>
                    </a:cubicBezTo>
                    <a:cubicBezTo>
                      <a:pt x="446" y="303"/>
                      <a:pt x="439" y="315"/>
                      <a:pt x="444" y="320"/>
                    </a:cubicBezTo>
                    <a:cubicBezTo>
                      <a:pt x="446" y="322"/>
                      <a:pt x="458" y="331"/>
                      <a:pt x="474" y="324"/>
                    </a:cubicBezTo>
                    <a:cubicBezTo>
                      <a:pt x="490" y="317"/>
                      <a:pt x="499" y="324"/>
                      <a:pt x="504" y="315"/>
                    </a:cubicBezTo>
                    <a:cubicBezTo>
                      <a:pt x="509" y="308"/>
                      <a:pt x="474" y="301"/>
                      <a:pt x="472" y="30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7" name="Freeform 580">
                <a:extLst>
                  <a:ext uri="{FF2B5EF4-FFF2-40B4-BE49-F238E27FC236}">
                    <a16:creationId xmlns:a16="http://schemas.microsoft.com/office/drawing/2014/main" id="{07E1B89F-5AAE-ABC2-55A9-967B7BD43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1" y="2287"/>
                <a:ext cx="586" cy="215"/>
              </a:xfrm>
              <a:custGeom>
                <a:avLst/>
                <a:gdLst>
                  <a:gd name="T0" fmla="*/ 72 w 976"/>
                  <a:gd name="T1" fmla="*/ 152 h 357"/>
                  <a:gd name="T2" fmla="*/ 265 w 976"/>
                  <a:gd name="T3" fmla="*/ 196 h 357"/>
                  <a:gd name="T4" fmla="*/ 39 w 976"/>
                  <a:gd name="T5" fmla="*/ 98 h 357"/>
                  <a:gd name="T6" fmla="*/ 513 w 976"/>
                  <a:gd name="T7" fmla="*/ 205 h 357"/>
                  <a:gd name="T8" fmla="*/ 534 w 976"/>
                  <a:gd name="T9" fmla="*/ 233 h 357"/>
                  <a:gd name="T10" fmla="*/ 574 w 976"/>
                  <a:gd name="T11" fmla="*/ 226 h 357"/>
                  <a:gd name="T12" fmla="*/ 597 w 976"/>
                  <a:gd name="T13" fmla="*/ 145 h 357"/>
                  <a:gd name="T14" fmla="*/ 634 w 976"/>
                  <a:gd name="T15" fmla="*/ 98 h 357"/>
                  <a:gd name="T16" fmla="*/ 518 w 976"/>
                  <a:gd name="T17" fmla="*/ 145 h 357"/>
                  <a:gd name="T18" fmla="*/ 227 w 976"/>
                  <a:gd name="T19" fmla="*/ 222 h 357"/>
                  <a:gd name="T20" fmla="*/ 239 w 976"/>
                  <a:gd name="T21" fmla="*/ 182 h 357"/>
                  <a:gd name="T22" fmla="*/ 213 w 976"/>
                  <a:gd name="T23" fmla="*/ 182 h 357"/>
                  <a:gd name="T24" fmla="*/ 167 w 976"/>
                  <a:gd name="T25" fmla="*/ 117 h 357"/>
                  <a:gd name="T26" fmla="*/ 116 w 976"/>
                  <a:gd name="T27" fmla="*/ 82 h 357"/>
                  <a:gd name="T28" fmla="*/ 4 w 976"/>
                  <a:gd name="T29" fmla="*/ 9 h 357"/>
                  <a:gd name="T30" fmla="*/ 118 w 976"/>
                  <a:gd name="T31" fmla="*/ 173 h 357"/>
                  <a:gd name="T32" fmla="*/ 220 w 976"/>
                  <a:gd name="T33" fmla="*/ 254 h 357"/>
                  <a:gd name="T34" fmla="*/ 706 w 976"/>
                  <a:gd name="T35" fmla="*/ 121 h 357"/>
                  <a:gd name="T36" fmla="*/ 699 w 976"/>
                  <a:gd name="T37" fmla="*/ 138 h 357"/>
                  <a:gd name="T38" fmla="*/ 655 w 976"/>
                  <a:gd name="T39" fmla="*/ 201 h 357"/>
                  <a:gd name="T40" fmla="*/ 607 w 976"/>
                  <a:gd name="T41" fmla="*/ 308 h 357"/>
                  <a:gd name="T42" fmla="*/ 555 w 976"/>
                  <a:gd name="T43" fmla="*/ 322 h 357"/>
                  <a:gd name="T44" fmla="*/ 739 w 976"/>
                  <a:gd name="T45" fmla="*/ 191 h 357"/>
                  <a:gd name="T46" fmla="*/ 755 w 976"/>
                  <a:gd name="T47" fmla="*/ 212 h 357"/>
                  <a:gd name="T48" fmla="*/ 409 w 976"/>
                  <a:gd name="T49" fmla="*/ 301 h 357"/>
                  <a:gd name="T50" fmla="*/ 325 w 976"/>
                  <a:gd name="T51" fmla="*/ 275 h 357"/>
                  <a:gd name="T52" fmla="*/ 234 w 976"/>
                  <a:gd name="T53" fmla="*/ 278 h 357"/>
                  <a:gd name="T54" fmla="*/ 376 w 976"/>
                  <a:gd name="T55" fmla="*/ 310 h 357"/>
                  <a:gd name="T56" fmla="*/ 409 w 976"/>
                  <a:gd name="T57" fmla="*/ 301 h 357"/>
                  <a:gd name="T58" fmla="*/ 851 w 976"/>
                  <a:gd name="T59" fmla="*/ 201 h 357"/>
                  <a:gd name="T60" fmla="*/ 772 w 976"/>
                  <a:gd name="T61" fmla="*/ 161 h 357"/>
                  <a:gd name="T62" fmla="*/ 797 w 976"/>
                  <a:gd name="T63" fmla="*/ 189 h 357"/>
                  <a:gd name="T64" fmla="*/ 834 w 976"/>
                  <a:gd name="T65" fmla="*/ 217 h 357"/>
                  <a:gd name="T66" fmla="*/ 925 w 976"/>
                  <a:gd name="T67" fmla="*/ 292 h 357"/>
                  <a:gd name="T68" fmla="*/ 976 w 976"/>
                  <a:gd name="T69" fmla="*/ 189 h 357"/>
                  <a:gd name="T70" fmla="*/ 632 w 976"/>
                  <a:gd name="T71" fmla="*/ 322 h 357"/>
                  <a:gd name="T72" fmla="*/ 604 w 976"/>
                  <a:gd name="T73" fmla="*/ 352 h 357"/>
                  <a:gd name="T74" fmla="*/ 639 w 976"/>
                  <a:gd name="T75" fmla="*/ 329 h 357"/>
                  <a:gd name="T76" fmla="*/ 458 w 976"/>
                  <a:gd name="T77" fmla="*/ 161 h 357"/>
                  <a:gd name="T78" fmla="*/ 481 w 976"/>
                  <a:gd name="T79" fmla="*/ 75 h 357"/>
                  <a:gd name="T80" fmla="*/ 467 w 976"/>
                  <a:gd name="T81" fmla="*/ 35 h 357"/>
                  <a:gd name="T82" fmla="*/ 397 w 976"/>
                  <a:gd name="T83" fmla="*/ 100 h 357"/>
                  <a:gd name="T84" fmla="*/ 311 w 976"/>
                  <a:gd name="T85" fmla="*/ 100 h 357"/>
                  <a:gd name="T86" fmla="*/ 299 w 976"/>
                  <a:gd name="T87" fmla="*/ 145 h 357"/>
                  <a:gd name="T88" fmla="*/ 383 w 976"/>
                  <a:gd name="T89" fmla="*/ 201 h 357"/>
                  <a:gd name="T90" fmla="*/ 458 w 976"/>
                  <a:gd name="T91" fmla="*/ 161 h 357"/>
                  <a:gd name="T92" fmla="*/ 544 w 976"/>
                  <a:gd name="T93" fmla="*/ 348 h 357"/>
                  <a:gd name="T94" fmla="*/ 472 w 976"/>
                  <a:gd name="T95" fmla="*/ 306 h 357"/>
                  <a:gd name="T96" fmla="*/ 504 w 976"/>
                  <a:gd name="T97" fmla="*/ 315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76" h="357">
                    <a:moveTo>
                      <a:pt x="72" y="152"/>
                    </a:moveTo>
                    <a:lnTo>
                      <a:pt x="72" y="152"/>
                    </a:lnTo>
                    <a:cubicBezTo>
                      <a:pt x="69" y="156"/>
                      <a:pt x="76" y="168"/>
                      <a:pt x="81" y="166"/>
                    </a:cubicBezTo>
                    <a:cubicBezTo>
                      <a:pt x="86" y="161"/>
                      <a:pt x="74" y="142"/>
                      <a:pt x="72" y="152"/>
                    </a:cubicBezTo>
                    <a:lnTo>
                      <a:pt x="72" y="152"/>
                    </a:lnTo>
                    <a:close/>
                    <a:moveTo>
                      <a:pt x="276" y="191"/>
                    </a:moveTo>
                    <a:lnTo>
                      <a:pt x="276" y="191"/>
                    </a:lnTo>
                    <a:cubicBezTo>
                      <a:pt x="276" y="184"/>
                      <a:pt x="260" y="189"/>
                      <a:pt x="265" y="196"/>
                    </a:cubicBezTo>
                    <a:cubicBezTo>
                      <a:pt x="269" y="205"/>
                      <a:pt x="276" y="196"/>
                      <a:pt x="276" y="191"/>
                    </a:cubicBezTo>
                    <a:lnTo>
                      <a:pt x="276" y="191"/>
                    </a:lnTo>
                    <a:close/>
                    <a:moveTo>
                      <a:pt x="39" y="98"/>
                    </a:moveTo>
                    <a:lnTo>
                      <a:pt x="39" y="98"/>
                    </a:lnTo>
                    <a:cubicBezTo>
                      <a:pt x="39" y="105"/>
                      <a:pt x="46" y="124"/>
                      <a:pt x="53" y="114"/>
                    </a:cubicBezTo>
                    <a:cubicBezTo>
                      <a:pt x="60" y="107"/>
                      <a:pt x="41" y="93"/>
                      <a:pt x="39" y="98"/>
                    </a:cubicBezTo>
                    <a:lnTo>
                      <a:pt x="39" y="98"/>
                    </a:lnTo>
                    <a:close/>
                    <a:moveTo>
                      <a:pt x="513" y="205"/>
                    </a:moveTo>
                    <a:lnTo>
                      <a:pt x="513" y="205"/>
                    </a:lnTo>
                    <a:cubicBezTo>
                      <a:pt x="523" y="208"/>
                      <a:pt x="523" y="222"/>
                      <a:pt x="520" y="229"/>
                    </a:cubicBezTo>
                    <a:cubicBezTo>
                      <a:pt x="518" y="238"/>
                      <a:pt x="513" y="257"/>
                      <a:pt x="523" y="254"/>
                    </a:cubicBezTo>
                    <a:cubicBezTo>
                      <a:pt x="532" y="250"/>
                      <a:pt x="539" y="238"/>
                      <a:pt x="534" y="233"/>
                    </a:cubicBezTo>
                    <a:cubicBezTo>
                      <a:pt x="527" y="229"/>
                      <a:pt x="527" y="201"/>
                      <a:pt x="530" y="194"/>
                    </a:cubicBezTo>
                    <a:cubicBezTo>
                      <a:pt x="534" y="187"/>
                      <a:pt x="551" y="191"/>
                      <a:pt x="544" y="203"/>
                    </a:cubicBezTo>
                    <a:cubicBezTo>
                      <a:pt x="539" y="212"/>
                      <a:pt x="555" y="212"/>
                      <a:pt x="555" y="224"/>
                    </a:cubicBezTo>
                    <a:cubicBezTo>
                      <a:pt x="555" y="236"/>
                      <a:pt x="565" y="229"/>
                      <a:pt x="574" y="226"/>
                    </a:cubicBezTo>
                    <a:cubicBezTo>
                      <a:pt x="586" y="224"/>
                      <a:pt x="583" y="217"/>
                      <a:pt x="576" y="210"/>
                    </a:cubicBezTo>
                    <a:cubicBezTo>
                      <a:pt x="569" y="203"/>
                      <a:pt x="581" y="191"/>
                      <a:pt x="572" y="184"/>
                    </a:cubicBezTo>
                    <a:cubicBezTo>
                      <a:pt x="562" y="180"/>
                      <a:pt x="555" y="170"/>
                      <a:pt x="565" y="168"/>
                    </a:cubicBezTo>
                    <a:cubicBezTo>
                      <a:pt x="574" y="166"/>
                      <a:pt x="600" y="152"/>
                      <a:pt x="597" y="145"/>
                    </a:cubicBezTo>
                    <a:cubicBezTo>
                      <a:pt x="593" y="138"/>
                      <a:pt x="558" y="145"/>
                      <a:pt x="553" y="156"/>
                    </a:cubicBezTo>
                    <a:cubicBezTo>
                      <a:pt x="551" y="168"/>
                      <a:pt x="525" y="156"/>
                      <a:pt x="527" y="135"/>
                    </a:cubicBezTo>
                    <a:cubicBezTo>
                      <a:pt x="530" y="117"/>
                      <a:pt x="583" y="114"/>
                      <a:pt x="597" y="121"/>
                    </a:cubicBezTo>
                    <a:cubicBezTo>
                      <a:pt x="614" y="128"/>
                      <a:pt x="630" y="110"/>
                      <a:pt x="634" y="98"/>
                    </a:cubicBezTo>
                    <a:cubicBezTo>
                      <a:pt x="639" y="89"/>
                      <a:pt x="623" y="100"/>
                      <a:pt x="611" y="107"/>
                    </a:cubicBezTo>
                    <a:cubicBezTo>
                      <a:pt x="602" y="114"/>
                      <a:pt x="574" y="107"/>
                      <a:pt x="558" y="103"/>
                    </a:cubicBezTo>
                    <a:cubicBezTo>
                      <a:pt x="544" y="96"/>
                      <a:pt x="544" y="110"/>
                      <a:pt x="532" y="112"/>
                    </a:cubicBezTo>
                    <a:cubicBezTo>
                      <a:pt x="520" y="114"/>
                      <a:pt x="523" y="140"/>
                      <a:pt x="518" y="145"/>
                    </a:cubicBezTo>
                    <a:cubicBezTo>
                      <a:pt x="511" y="147"/>
                      <a:pt x="511" y="166"/>
                      <a:pt x="502" y="184"/>
                    </a:cubicBezTo>
                    <a:cubicBezTo>
                      <a:pt x="490" y="203"/>
                      <a:pt x="504" y="205"/>
                      <a:pt x="513" y="205"/>
                    </a:cubicBezTo>
                    <a:lnTo>
                      <a:pt x="513" y="205"/>
                    </a:lnTo>
                    <a:close/>
                    <a:moveTo>
                      <a:pt x="227" y="222"/>
                    </a:moveTo>
                    <a:lnTo>
                      <a:pt x="227" y="222"/>
                    </a:lnTo>
                    <a:cubicBezTo>
                      <a:pt x="227" y="215"/>
                      <a:pt x="230" y="205"/>
                      <a:pt x="230" y="201"/>
                    </a:cubicBezTo>
                    <a:cubicBezTo>
                      <a:pt x="230" y="196"/>
                      <a:pt x="234" y="194"/>
                      <a:pt x="239" y="196"/>
                    </a:cubicBezTo>
                    <a:cubicBezTo>
                      <a:pt x="244" y="196"/>
                      <a:pt x="244" y="184"/>
                      <a:pt x="239" y="182"/>
                    </a:cubicBezTo>
                    <a:cubicBezTo>
                      <a:pt x="234" y="182"/>
                      <a:pt x="232" y="166"/>
                      <a:pt x="223" y="166"/>
                    </a:cubicBezTo>
                    <a:cubicBezTo>
                      <a:pt x="211" y="166"/>
                      <a:pt x="213" y="175"/>
                      <a:pt x="220" y="175"/>
                    </a:cubicBezTo>
                    <a:cubicBezTo>
                      <a:pt x="225" y="175"/>
                      <a:pt x="230" y="180"/>
                      <a:pt x="227" y="184"/>
                    </a:cubicBezTo>
                    <a:cubicBezTo>
                      <a:pt x="225" y="189"/>
                      <a:pt x="223" y="180"/>
                      <a:pt x="213" y="182"/>
                    </a:cubicBezTo>
                    <a:cubicBezTo>
                      <a:pt x="207" y="182"/>
                      <a:pt x="211" y="170"/>
                      <a:pt x="202" y="170"/>
                    </a:cubicBezTo>
                    <a:cubicBezTo>
                      <a:pt x="190" y="168"/>
                      <a:pt x="193" y="152"/>
                      <a:pt x="183" y="152"/>
                    </a:cubicBezTo>
                    <a:cubicBezTo>
                      <a:pt x="172" y="152"/>
                      <a:pt x="172" y="142"/>
                      <a:pt x="179" y="135"/>
                    </a:cubicBezTo>
                    <a:cubicBezTo>
                      <a:pt x="186" y="128"/>
                      <a:pt x="167" y="124"/>
                      <a:pt x="167" y="117"/>
                    </a:cubicBezTo>
                    <a:cubicBezTo>
                      <a:pt x="167" y="110"/>
                      <a:pt x="155" y="112"/>
                      <a:pt x="155" y="107"/>
                    </a:cubicBezTo>
                    <a:cubicBezTo>
                      <a:pt x="155" y="100"/>
                      <a:pt x="151" y="103"/>
                      <a:pt x="146" y="96"/>
                    </a:cubicBezTo>
                    <a:cubicBezTo>
                      <a:pt x="139" y="89"/>
                      <a:pt x="137" y="96"/>
                      <a:pt x="132" y="89"/>
                    </a:cubicBezTo>
                    <a:cubicBezTo>
                      <a:pt x="128" y="84"/>
                      <a:pt x="121" y="82"/>
                      <a:pt x="116" y="82"/>
                    </a:cubicBezTo>
                    <a:cubicBezTo>
                      <a:pt x="111" y="84"/>
                      <a:pt x="102" y="75"/>
                      <a:pt x="97" y="65"/>
                    </a:cubicBezTo>
                    <a:cubicBezTo>
                      <a:pt x="95" y="56"/>
                      <a:pt x="65" y="42"/>
                      <a:pt x="62" y="33"/>
                    </a:cubicBezTo>
                    <a:cubicBezTo>
                      <a:pt x="58" y="21"/>
                      <a:pt x="48" y="16"/>
                      <a:pt x="32" y="19"/>
                    </a:cubicBezTo>
                    <a:cubicBezTo>
                      <a:pt x="13" y="19"/>
                      <a:pt x="7" y="0"/>
                      <a:pt x="4" y="9"/>
                    </a:cubicBezTo>
                    <a:cubicBezTo>
                      <a:pt x="0" y="21"/>
                      <a:pt x="23" y="44"/>
                      <a:pt x="32" y="51"/>
                    </a:cubicBezTo>
                    <a:cubicBezTo>
                      <a:pt x="44" y="56"/>
                      <a:pt x="48" y="79"/>
                      <a:pt x="62" y="82"/>
                    </a:cubicBezTo>
                    <a:cubicBezTo>
                      <a:pt x="74" y="82"/>
                      <a:pt x="74" y="121"/>
                      <a:pt x="86" y="124"/>
                    </a:cubicBezTo>
                    <a:cubicBezTo>
                      <a:pt x="95" y="126"/>
                      <a:pt x="113" y="156"/>
                      <a:pt x="118" y="173"/>
                    </a:cubicBezTo>
                    <a:cubicBezTo>
                      <a:pt x="121" y="189"/>
                      <a:pt x="141" y="198"/>
                      <a:pt x="148" y="210"/>
                    </a:cubicBezTo>
                    <a:cubicBezTo>
                      <a:pt x="155" y="222"/>
                      <a:pt x="183" y="238"/>
                      <a:pt x="186" y="243"/>
                    </a:cubicBezTo>
                    <a:cubicBezTo>
                      <a:pt x="190" y="247"/>
                      <a:pt x="195" y="259"/>
                      <a:pt x="197" y="254"/>
                    </a:cubicBezTo>
                    <a:cubicBezTo>
                      <a:pt x="200" y="247"/>
                      <a:pt x="213" y="254"/>
                      <a:pt x="220" y="254"/>
                    </a:cubicBezTo>
                    <a:cubicBezTo>
                      <a:pt x="225" y="254"/>
                      <a:pt x="227" y="231"/>
                      <a:pt x="227" y="222"/>
                    </a:cubicBezTo>
                    <a:lnTo>
                      <a:pt x="227" y="222"/>
                    </a:lnTo>
                    <a:close/>
                    <a:moveTo>
                      <a:pt x="706" y="121"/>
                    </a:moveTo>
                    <a:lnTo>
                      <a:pt x="706" y="121"/>
                    </a:lnTo>
                    <a:cubicBezTo>
                      <a:pt x="720" y="124"/>
                      <a:pt x="713" y="114"/>
                      <a:pt x="713" y="105"/>
                    </a:cubicBezTo>
                    <a:cubicBezTo>
                      <a:pt x="713" y="98"/>
                      <a:pt x="702" y="105"/>
                      <a:pt x="702" y="100"/>
                    </a:cubicBezTo>
                    <a:cubicBezTo>
                      <a:pt x="702" y="96"/>
                      <a:pt x="697" y="79"/>
                      <a:pt x="688" y="91"/>
                    </a:cubicBezTo>
                    <a:cubicBezTo>
                      <a:pt x="676" y="105"/>
                      <a:pt x="690" y="140"/>
                      <a:pt x="699" y="138"/>
                    </a:cubicBezTo>
                    <a:cubicBezTo>
                      <a:pt x="706" y="138"/>
                      <a:pt x="693" y="121"/>
                      <a:pt x="706" y="121"/>
                    </a:cubicBezTo>
                    <a:lnTo>
                      <a:pt x="706" y="121"/>
                    </a:lnTo>
                    <a:close/>
                    <a:moveTo>
                      <a:pt x="655" y="201"/>
                    </a:moveTo>
                    <a:lnTo>
                      <a:pt x="655" y="201"/>
                    </a:lnTo>
                    <a:cubicBezTo>
                      <a:pt x="658" y="210"/>
                      <a:pt x="676" y="217"/>
                      <a:pt x="681" y="208"/>
                    </a:cubicBezTo>
                    <a:cubicBezTo>
                      <a:pt x="686" y="198"/>
                      <a:pt x="653" y="189"/>
                      <a:pt x="655" y="201"/>
                    </a:cubicBezTo>
                    <a:lnTo>
                      <a:pt x="655" y="201"/>
                    </a:lnTo>
                    <a:close/>
                    <a:moveTo>
                      <a:pt x="607" y="308"/>
                    </a:moveTo>
                    <a:lnTo>
                      <a:pt x="607" y="308"/>
                    </a:lnTo>
                    <a:cubicBezTo>
                      <a:pt x="588" y="303"/>
                      <a:pt x="576" y="317"/>
                      <a:pt x="560" y="310"/>
                    </a:cubicBezTo>
                    <a:cubicBezTo>
                      <a:pt x="544" y="303"/>
                      <a:pt x="518" y="310"/>
                      <a:pt x="520" y="317"/>
                    </a:cubicBezTo>
                    <a:cubicBezTo>
                      <a:pt x="523" y="322"/>
                      <a:pt x="539" y="322"/>
                      <a:pt x="555" y="322"/>
                    </a:cubicBezTo>
                    <a:cubicBezTo>
                      <a:pt x="572" y="324"/>
                      <a:pt x="588" y="315"/>
                      <a:pt x="600" y="313"/>
                    </a:cubicBezTo>
                    <a:cubicBezTo>
                      <a:pt x="611" y="313"/>
                      <a:pt x="623" y="310"/>
                      <a:pt x="607" y="308"/>
                    </a:cubicBezTo>
                    <a:lnTo>
                      <a:pt x="607" y="308"/>
                    </a:lnTo>
                    <a:close/>
                    <a:moveTo>
                      <a:pt x="739" y="191"/>
                    </a:moveTo>
                    <a:lnTo>
                      <a:pt x="739" y="191"/>
                    </a:lnTo>
                    <a:cubicBezTo>
                      <a:pt x="723" y="187"/>
                      <a:pt x="695" y="191"/>
                      <a:pt x="699" y="198"/>
                    </a:cubicBezTo>
                    <a:cubicBezTo>
                      <a:pt x="702" y="208"/>
                      <a:pt x="713" y="203"/>
                      <a:pt x="727" y="203"/>
                    </a:cubicBezTo>
                    <a:cubicBezTo>
                      <a:pt x="741" y="203"/>
                      <a:pt x="748" y="212"/>
                      <a:pt x="755" y="212"/>
                    </a:cubicBezTo>
                    <a:cubicBezTo>
                      <a:pt x="762" y="212"/>
                      <a:pt x="755" y="196"/>
                      <a:pt x="739" y="191"/>
                    </a:cubicBezTo>
                    <a:lnTo>
                      <a:pt x="739" y="191"/>
                    </a:lnTo>
                    <a:close/>
                    <a:moveTo>
                      <a:pt x="409" y="301"/>
                    </a:moveTo>
                    <a:lnTo>
                      <a:pt x="409" y="301"/>
                    </a:lnTo>
                    <a:cubicBezTo>
                      <a:pt x="409" y="292"/>
                      <a:pt x="383" y="299"/>
                      <a:pt x="372" y="294"/>
                    </a:cubicBezTo>
                    <a:cubicBezTo>
                      <a:pt x="360" y="289"/>
                      <a:pt x="386" y="285"/>
                      <a:pt x="393" y="280"/>
                    </a:cubicBezTo>
                    <a:cubicBezTo>
                      <a:pt x="402" y="275"/>
                      <a:pt x="388" y="273"/>
                      <a:pt x="369" y="280"/>
                    </a:cubicBezTo>
                    <a:cubicBezTo>
                      <a:pt x="348" y="285"/>
                      <a:pt x="325" y="266"/>
                      <a:pt x="325" y="275"/>
                    </a:cubicBezTo>
                    <a:cubicBezTo>
                      <a:pt x="323" y="282"/>
                      <a:pt x="288" y="271"/>
                      <a:pt x="279" y="264"/>
                    </a:cubicBezTo>
                    <a:cubicBezTo>
                      <a:pt x="269" y="259"/>
                      <a:pt x="237" y="250"/>
                      <a:pt x="230" y="261"/>
                    </a:cubicBezTo>
                    <a:cubicBezTo>
                      <a:pt x="223" y="273"/>
                      <a:pt x="216" y="264"/>
                      <a:pt x="220" y="275"/>
                    </a:cubicBezTo>
                    <a:cubicBezTo>
                      <a:pt x="220" y="282"/>
                      <a:pt x="230" y="278"/>
                      <a:pt x="234" y="278"/>
                    </a:cubicBezTo>
                    <a:cubicBezTo>
                      <a:pt x="241" y="278"/>
                      <a:pt x="239" y="287"/>
                      <a:pt x="246" y="289"/>
                    </a:cubicBezTo>
                    <a:cubicBezTo>
                      <a:pt x="255" y="292"/>
                      <a:pt x="281" y="299"/>
                      <a:pt x="283" y="292"/>
                    </a:cubicBezTo>
                    <a:cubicBezTo>
                      <a:pt x="286" y="287"/>
                      <a:pt x="311" y="292"/>
                      <a:pt x="325" y="303"/>
                    </a:cubicBezTo>
                    <a:cubicBezTo>
                      <a:pt x="337" y="313"/>
                      <a:pt x="365" y="313"/>
                      <a:pt x="376" y="310"/>
                    </a:cubicBezTo>
                    <a:cubicBezTo>
                      <a:pt x="388" y="310"/>
                      <a:pt x="402" y="320"/>
                      <a:pt x="404" y="313"/>
                    </a:cubicBezTo>
                    <a:cubicBezTo>
                      <a:pt x="409" y="306"/>
                      <a:pt x="418" y="322"/>
                      <a:pt x="430" y="313"/>
                    </a:cubicBezTo>
                    <a:cubicBezTo>
                      <a:pt x="444" y="303"/>
                      <a:pt x="409" y="308"/>
                      <a:pt x="409" y="301"/>
                    </a:cubicBezTo>
                    <a:lnTo>
                      <a:pt x="409" y="301"/>
                    </a:lnTo>
                    <a:close/>
                    <a:moveTo>
                      <a:pt x="904" y="163"/>
                    </a:moveTo>
                    <a:lnTo>
                      <a:pt x="904" y="163"/>
                    </a:lnTo>
                    <a:cubicBezTo>
                      <a:pt x="895" y="163"/>
                      <a:pt x="893" y="180"/>
                      <a:pt x="886" y="180"/>
                    </a:cubicBezTo>
                    <a:cubicBezTo>
                      <a:pt x="876" y="180"/>
                      <a:pt x="865" y="196"/>
                      <a:pt x="851" y="201"/>
                    </a:cubicBezTo>
                    <a:cubicBezTo>
                      <a:pt x="834" y="208"/>
                      <a:pt x="834" y="159"/>
                      <a:pt x="827" y="149"/>
                    </a:cubicBezTo>
                    <a:cubicBezTo>
                      <a:pt x="820" y="140"/>
                      <a:pt x="783" y="133"/>
                      <a:pt x="779" y="142"/>
                    </a:cubicBezTo>
                    <a:cubicBezTo>
                      <a:pt x="776" y="154"/>
                      <a:pt x="762" y="147"/>
                      <a:pt x="760" y="156"/>
                    </a:cubicBezTo>
                    <a:cubicBezTo>
                      <a:pt x="760" y="166"/>
                      <a:pt x="765" y="161"/>
                      <a:pt x="772" y="161"/>
                    </a:cubicBezTo>
                    <a:cubicBezTo>
                      <a:pt x="781" y="161"/>
                      <a:pt x="781" y="168"/>
                      <a:pt x="783" y="177"/>
                    </a:cubicBezTo>
                    <a:cubicBezTo>
                      <a:pt x="788" y="184"/>
                      <a:pt x="811" y="180"/>
                      <a:pt x="818" y="177"/>
                    </a:cubicBezTo>
                    <a:cubicBezTo>
                      <a:pt x="825" y="177"/>
                      <a:pt x="827" y="189"/>
                      <a:pt x="816" y="184"/>
                    </a:cubicBezTo>
                    <a:cubicBezTo>
                      <a:pt x="804" y="182"/>
                      <a:pt x="804" y="189"/>
                      <a:pt x="797" y="189"/>
                    </a:cubicBezTo>
                    <a:cubicBezTo>
                      <a:pt x="790" y="187"/>
                      <a:pt x="781" y="187"/>
                      <a:pt x="786" y="191"/>
                    </a:cubicBezTo>
                    <a:cubicBezTo>
                      <a:pt x="790" y="196"/>
                      <a:pt x="800" y="201"/>
                      <a:pt x="800" y="210"/>
                    </a:cubicBezTo>
                    <a:cubicBezTo>
                      <a:pt x="800" y="219"/>
                      <a:pt x="814" y="217"/>
                      <a:pt x="814" y="210"/>
                    </a:cubicBezTo>
                    <a:cubicBezTo>
                      <a:pt x="814" y="201"/>
                      <a:pt x="820" y="212"/>
                      <a:pt x="834" y="217"/>
                    </a:cubicBezTo>
                    <a:cubicBezTo>
                      <a:pt x="848" y="219"/>
                      <a:pt x="839" y="226"/>
                      <a:pt x="853" y="226"/>
                    </a:cubicBezTo>
                    <a:cubicBezTo>
                      <a:pt x="867" y="226"/>
                      <a:pt x="902" y="238"/>
                      <a:pt x="913" y="247"/>
                    </a:cubicBezTo>
                    <a:cubicBezTo>
                      <a:pt x="925" y="257"/>
                      <a:pt x="918" y="264"/>
                      <a:pt x="925" y="271"/>
                    </a:cubicBezTo>
                    <a:cubicBezTo>
                      <a:pt x="934" y="280"/>
                      <a:pt x="937" y="292"/>
                      <a:pt x="925" y="292"/>
                    </a:cubicBezTo>
                    <a:cubicBezTo>
                      <a:pt x="913" y="292"/>
                      <a:pt x="902" y="301"/>
                      <a:pt x="904" y="308"/>
                    </a:cubicBezTo>
                    <a:cubicBezTo>
                      <a:pt x="906" y="313"/>
                      <a:pt x="944" y="306"/>
                      <a:pt x="953" y="306"/>
                    </a:cubicBezTo>
                    <a:cubicBezTo>
                      <a:pt x="960" y="306"/>
                      <a:pt x="965" y="315"/>
                      <a:pt x="976" y="322"/>
                    </a:cubicBezTo>
                    <a:lnTo>
                      <a:pt x="976" y="189"/>
                    </a:lnTo>
                    <a:cubicBezTo>
                      <a:pt x="948" y="180"/>
                      <a:pt x="911" y="163"/>
                      <a:pt x="904" y="163"/>
                    </a:cubicBezTo>
                    <a:lnTo>
                      <a:pt x="904" y="163"/>
                    </a:lnTo>
                    <a:close/>
                    <a:moveTo>
                      <a:pt x="632" y="322"/>
                    </a:moveTo>
                    <a:lnTo>
                      <a:pt x="632" y="322"/>
                    </a:lnTo>
                    <a:cubicBezTo>
                      <a:pt x="630" y="324"/>
                      <a:pt x="627" y="324"/>
                      <a:pt x="625" y="324"/>
                    </a:cubicBezTo>
                    <a:cubicBezTo>
                      <a:pt x="623" y="327"/>
                      <a:pt x="623" y="331"/>
                      <a:pt x="620" y="331"/>
                    </a:cubicBezTo>
                    <a:cubicBezTo>
                      <a:pt x="620" y="334"/>
                      <a:pt x="616" y="329"/>
                      <a:pt x="614" y="327"/>
                    </a:cubicBezTo>
                    <a:cubicBezTo>
                      <a:pt x="602" y="334"/>
                      <a:pt x="595" y="348"/>
                      <a:pt x="604" y="352"/>
                    </a:cubicBezTo>
                    <a:cubicBezTo>
                      <a:pt x="614" y="357"/>
                      <a:pt x="625" y="345"/>
                      <a:pt x="632" y="336"/>
                    </a:cubicBezTo>
                    <a:cubicBezTo>
                      <a:pt x="632" y="336"/>
                      <a:pt x="632" y="334"/>
                      <a:pt x="634" y="334"/>
                    </a:cubicBezTo>
                    <a:cubicBezTo>
                      <a:pt x="634" y="331"/>
                      <a:pt x="634" y="331"/>
                      <a:pt x="637" y="331"/>
                    </a:cubicBezTo>
                    <a:cubicBezTo>
                      <a:pt x="637" y="331"/>
                      <a:pt x="637" y="329"/>
                      <a:pt x="639" y="329"/>
                    </a:cubicBezTo>
                    <a:cubicBezTo>
                      <a:pt x="637" y="327"/>
                      <a:pt x="634" y="324"/>
                      <a:pt x="632" y="322"/>
                    </a:cubicBezTo>
                    <a:lnTo>
                      <a:pt x="632" y="322"/>
                    </a:lnTo>
                    <a:close/>
                    <a:moveTo>
                      <a:pt x="458" y="161"/>
                    </a:moveTo>
                    <a:lnTo>
                      <a:pt x="458" y="161"/>
                    </a:lnTo>
                    <a:cubicBezTo>
                      <a:pt x="469" y="154"/>
                      <a:pt x="472" y="140"/>
                      <a:pt x="469" y="128"/>
                    </a:cubicBezTo>
                    <a:cubicBezTo>
                      <a:pt x="469" y="114"/>
                      <a:pt x="497" y="114"/>
                      <a:pt x="502" y="110"/>
                    </a:cubicBezTo>
                    <a:cubicBezTo>
                      <a:pt x="506" y="105"/>
                      <a:pt x="495" y="96"/>
                      <a:pt x="488" y="91"/>
                    </a:cubicBezTo>
                    <a:cubicBezTo>
                      <a:pt x="479" y="89"/>
                      <a:pt x="485" y="79"/>
                      <a:pt x="481" y="75"/>
                    </a:cubicBezTo>
                    <a:cubicBezTo>
                      <a:pt x="474" y="70"/>
                      <a:pt x="465" y="56"/>
                      <a:pt x="474" y="56"/>
                    </a:cubicBezTo>
                    <a:cubicBezTo>
                      <a:pt x="481" y="56"/>
                      <a:pt x="467" y="44"/>
                      <a:pt x="474" y="40"/>
                    </a:cubicBezTo>
                    <a:lnTo>
                      <a:pt x="479" y="40"/>
                    </a:lnTo>
                    <a:cubicBezTo>
                      <a:pt x="474" y="37"/>
                      <a:pt x="469" y="35"/>
                      <a:pt x="467" y="35"/>
                    </a:cubicBezTo>
                    <a:cubicBezTo>
                      <a:pt x="458" y="35"/>
                      <a:pt x="434" y="33"/>
                      <a:pt x="434" y="49"/>
                    </a:cubicBezTo>
                    <a:cubicBezTo>
                      <a:pt x="437" y="65"/>
                      <a:pt x="420" y="58"/>
                      <a:pt x="423" y="68"/>
                    </a:cubicBezTo>
                    <a:cubicBezTo>
                      <a:pt x="423" y="77"/>
                      <a:pt x="416" y="77"/>
                      <a:pt x="416" y="89"/>
                    </a:cubicBezTo>
                    <a:cubicBezTo>
                      <a:pt x="418" y="100"/>
                      <a:pt x="409" y="96"/>
                      <a:pt x="397" y="100"/>
                    </a:cubicBezTo>
                    <a:cubicBezTo>
                      <a:pt x="386" y="107"/>
                      <a:pt x="390" y="98"/>
                      <a:pt x="376" y="98"/>
                    </a:cubicBezTo>
                    <a:cubicBezTo>
                      <a:pt x="365" y="98"/>
                      <a:pt x="362" y="103"/>
                      <a:pt x="355" y="105"/>
                    </a:cubicBezTo>
                    <a:cubicBezTo>
                      <a:pt x="348" y="110"/>
                      <a:pt x="332" y="105"/>
                      <a:pt x="327" y="110"/>
                    </a:cubicBezTo>
                    <a:cubicBezTo>
                      <a:pt x="323" y="112"/>
                      <a:pt x="316" y="100"/>
                      <a:pt x="311" y="100"/>
                    </a:cubicBezTo>
                    <a:cubicBezTo>
                      <a:pt x="309" y="100"/>
                      <a:pt x="306" y="93"/>
                      <a:pt x="304" y="86"/>
                    </a:cubicBezTo>
                    <a:lnTo>
                      <a:pt x="302" y="86"/>
                    </a:lnTo>
                    <a:cubicBezTo>
                      <a:pt x="292" y="86"/>
                      <a:pt x="281" y="107"/>
                      <a:pt x="288" y="114"/>
                    </a:cubicBezTo>
                    <a:cubicBezTo>
                      <a:pt x="297" y="124"/>
                      <a:pt x="295" y="138"/>
                      <a:pt x="299" y="145"/>
                    </a:cubicBezTo>
                    <a:cubicBezTo>
                      <a:pt x="304" y="152"/>
                      <a:pt x="318" y="154"/>
                      <a:pt x="318" y="166"/>
                    </a:cubicBezTo>
                    <a:cubicBezTo>
                      <a:pt x="318" y="180"/>
                      <a:pt x="330" y="201"/>
                      <a:pt x="337" y="196"/>
                    </a:cubicBezTo>
                    <a:cubicBezTo>
                      <a:pt x="346" y="189"/>
                      <a:pt x="353" y="198"/>
                      <a:pt x="355" y="203"/>
                    </a:cubicBezTo>
                    <a:cubicBezTo>
                      <a:pt x="358" y="208"/>
                      <a:pt x="376" y="198"/>
                      <a:pt x="383" y="201"/>
                    </a:cubicBezTo>
                    <a:cubicBezTo>
                      <a:pt x="388" y="201"/>
                      <a:pt x="409" y="205"/>
                      <a:pt x="409" y="212"/>
                    </a:cubicBezTo>
                    <a:cubicBezTo>
                      <a:pt x="411" y="219"/>
                      <a:pt x="427" y="212"/>
                      <a:pt x="441" y="208"/>
                    </a:cubicBezTo>
                    <a:cubicBezTo>
                      <a:pt x="453" y="203"/>
                      <a:pt x="446" y="168"/>
                      <a:pt x="458" y="161"/>
                    </a:cubicBezTo>
                    <a:lnTo>
                      <a:pt x="458" y="161"/>
                    </a:lnTo>
                    <a:close/>
                    <a:moveTo>
                      <a:pt x="504" y="336"/>
                    </a:moveTo>
                    <a:lnTo>
                      <a:pt x="504" y="336"/>
                    </a:lnTo>
                    <a:cubicBezTo>
                      <a:pt x="509" y="343"/>
                      <a:pt x="518" y="343"/>
                      <a:pt x="523" y="345"/>
                    </a:cubicBezTo>
                    <a:cubicBezTo>
                      <a:pt x="527" y="350"/>
                      <a:pt x="544" y="357"/>
                      <a:pt x="544" y="348"/>
                    </a:cubicBezTo>
                    <a:cubicBezTo>
                      <a:pt x="544" y="336"/>
                      <a:pt x="499" y="331"/>
                      <a:pt x="504" y="336"/>
                    </a:cubicBezTo>
                    <a:lnTo>
                      <a:pt x="504" y="336"/>
                    </a:lnTo>
                    <a:close/>
                    <a:moveTo>
                      <a:pt x="472" y="306"/>
                    </a:moveTo>
                    <a:lnTo>
                      <a:pt x="472" y="306"/>
                    </a:lnTo>
                    <a:cubicBezTo>
                      <a:pt x="469" y="310"/>
                      <a:pt x="460" y="313"/>
                      <a:pt x="453" y="308"/>
                    </a:cubicBezTo>
                    <a:cubicBezTo>
                      <a:pt x="446" y="303"/>
                      <a:pt x="439" y="315"/>
                      <a:pt x="444" y="320"/>
                    </a:cubicBezTo>
                    <a:cubicBezTo>
                      <a:pt x="446" y="322"/>
                      <a:pt x="458" y="331"/>
                      <a:pt x="474" y="324"/>
                    </a:cubicBezTo>
                    <a:cubicBezTo>
                      <a:pt x="490" y="317"/>
                      <a:pt x="499" y="324"/>
                      <a:pt x="504" y="315"/>
                    </a:cubicBezTo>
                    <a:cubicBezTo>
                      <a:pt x="509" y="308"/>
                      <a:pt x="474" y="301"/>
                      <a:pt x="472" y="306"/>
                    </a:cubicBezTo>
                    <a:lnTo>
                      <a:pt x="472" y="30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28" name="Freeform 581">
                <a:extLst>
                  <a:ext uri="{FF2B5EF4-FFF2-40B4-BE49-F238E27FC236}">
                    <a16:creationId xmlns:a16="http://schemas.microsoft.com/office/drawing/2014/main" id="{ECE4C7DC-DCB6-4ABA-7253-F69531EC79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1" y="2287"/>
                <a:ext cx="586" cy="215"/>
              </a:xfrm>
              <a:custGeom>
                <a:avLst/>
                <a:gdLst>
                  <a:gd name="T0" fmla="*/ 81 w 976"/>
                  <a:gd name="T1" fmla="*/ 166 h 357"/>
                  <a:gd name="T2" fmla="*/ 276 w 976"/>
                  <a:gd name="T3" fmla="*/ 191 h 357"/>
                  <a:gd name="T4" fmla="*/ 39 w 976"/>
                  <a:gd name="T5" fmla="*/ 98 h 357"/>
                  <a:gd name="T6" fmla="*/ 39 w 976"/>
                  <a:gd name="T7" fmla="*/ 98 h 357"/>
                  <a:gd name="T8" fmla="*/ 520 w 976"/>
                  <a:gd name="T9" fmla="*/ 229 h 357"/>
                  <a:gd name="T10" fmla="*/ 530 w 976"/>
                  <a:gd name="T11" fmla="*/ 194 h 357"/>
                  <a:gd name="T12" fmla="*/ 574 w 976"/>
                  <a:gd name="T13" fmla="*/ 226 h 357"/>
                  <a:gd name="T14" fmla="*/ 565 w 976"/>
                  <a:gd name="T15" fmla="*/ 168 h 357"/>
                  <a:gd name="T16" fmla="*/ 527 w 976"/>
                  <a:gd name="T17" fmla="*/ 135 h 357"/>
                  <a:gd name="T18" fmla="*/ 611 w 976"/>
                  <a:gd name="T19" fmla="*/ 107 h 357"/>
                  <a:gd name="T20" fmla="*/ 518 w 976"/>
                  <a:gd name="T21" fmla="*/ 145 h 357"/>
                  <a:gd name="T22" fmla="*/ 227 w 976"/>
                  <a:gd name="T23" fmla="*/ 222 h 357"/>
                  <a:gd name="T24" fmla="*/ 239 w 976"/>
                  <a:gd name="T25" fmla="*/ 196 h 357"/>
                  <a:gd name="T26" fmla="*/ 220 w 976"/>
                  <a:gd name="T27" fmla="*/ 175 h 357"/>
                  <a:gd name="T28" fmla="*/ 202 w 976"/>
                  <a:gd name="T29" fmla="*/ 170 h 357"/>
                  <a:gd name="T30" fmla="*/ 167 w 976"/>
                  <a:gd name="T31" fmla="*/ 117 h 357"/>
                  <a:gd name="T32" fmla="*/ 132 w 976"/>
                  <a:gd name="T33" fmla="*/ 89 h 357"/>
                  <a:gd name="T34" fmla="*/ 62 w 976"/>
                  <a:gd name="T35" fmla="*/ 33 h 357"/>
                  <a:gd name="T36" fmla="*/ 32 w 976"/>
                  <a:gd name="T37" fmla="*/ 51 h 357"/>
                  <a:gd name="T38" fmla="*/ 118 w 976"/>
                  <a:gd name="T39" fmla="*/ 173 h 357"/>
                  <a:gd name="T40" fmla="*/ 197 w 976"/>
                  <a:gd name="T41" fmla="*/ 254 h 357"/>
                  <a:gd name="T42" fmla="*/ 706 w 976"/>
                  <a:gd name="T43" fmla="*/ 121 h 357"/>
                  <a:gd name="T44" fmla="*/ 702 w 976"/>
                  <a:gd name="T45" fmla="*/ 100 h 357"/>
                  <a:gd name="T46" fmla="*/ 706 w 976"/>
                  <a:gd name="T47" fmla="*/ 121 h 357"/>
                  <a:gd name="T48" fmla="*/ 681 w 976"/>
                  <a:gd name="T49" fmla="*/ 208 h 357"/>
                  <a:gd name="T50" fmla="*/ 607 w 976"/>
                  <a:gd name="T51" fmla="*/ 308 h 357"/>
                  <a:gd name="T52" fmla="*/ 555 w 976"/>
                  <a:gd name="T53" fmla="*/ 322 h 357"/>
                  <a:gd name="T54" fmla="*/ 739 w 976"/>
                  <a:gd name="T55" fmla="*/ 191 h 357"/>
                  <a:gd name="T56" fmla="*/ 727 w 976"/>
                  <a:gd name="T57" fmla="*/ 203 h 357"/>
                  <a:gd name="T58" fmla="*/ 409 w 976"/>
                  <a:gd name="T59" fmla="*/ 301 h 357"/>
                  <a:gd name="T60" fmla="*/ 393 w 976"/>
                  <a:gd name="T61" fmla="*/ 280 h 357"/>
                  <a:gd name="T62" fmla="*/ 279 w 976"/>
                  <a:gd name="T63" fmla="*/ 264 h 357"/>
                  <a:gd name="T64" fmla="*/ 234 w 976"/>
                  <a:gd name="T65" fmla="*/ 278 h 357"/>
                  <a:gd name="T66" fmla="*/ 325 w 976"/>
                  <a:gd name="T67" fmla="*/ 303 h 357"/>
                  <a:gd name="T68" fmla="*/ 430 w 976"/>
                  <a:gd name="T69" fmla="*/ 313 h 357"/>
                  <a:gd name="T70" fmla="*/ 904 w 976"/>
                  <a:gd name="T71" fmla="*/ 163 h 357"/>
                  <a:gd name="T72" fmla="*/ 827 w 976"/>
                  <a:gd name="T73" fmla="*/ 149 h 357"/>
                  <a:gd name="T74" fmla="*/ 772 w 976"/>
                  <a:gd name="T75" fmla="*/ 161 h 357"/>
                  <a:gd name="T76" fmla="*/ 816 w 976"/>
                  <a:gd name="T77" fmla="*/ 184 h 357"/>
                  <a:gd name="T78" fmla="*/ 800 w 976"/>
                  <a:gd name="T79" fmla="*/ 210 h 357"/>
                  <a:gd name="T80" fmla="*/ 853 w 976"/>
                  <a:gd name="T81" fmla="*/ 226 h 357"/>
                  <a:gd name="T82" fmla="*/ 925 w 976"/>
                  <a:gd name="T83" fmla="*/ 292 h 357"/>
                  <a:gd name="T84" fmla="*/ 976 w 976"/>
                  <a:gd name="T85" fmla="*/ 322 h 357"/>
                  <a:gd name="T86" fmla="*/ 632 w 976"/>
                  <a:gd name="T87" fmla="*/ 322 h 357"/>
                  <a:gd name="T88" fmla="*/ 620 w 976"/>
                  <a:gd name="T89" fmla="*/ 331 h 357"/>
                  <a:gd name="T90" fmla="*/ 632 w 976"/>
                  <a:gd name="T91" fmla="*/ 336 h 357"/>
                  <a:gd name="T92" fmla="*/ 639 w 976"/>
                  <a:gd name="T93" fmla="*/ 329 h 357"/>
                  <a:gd name="T94" fmla="*/ 458 w 976"/>
                  <a:gd name="T95" fmla="*/ 161 h 357"/>
                  <a:gd name="T96" fmla="*/ 488 w 976"/>
                  <a:gd name="T97" fmla="*/ 91 h 357"/>
                  <a:gd name="T98" fmla="*/ 474 w 976"/>
                  <a:gd name="T99" fmla="*/ 40 h 357"/>
                  <a:gd name="T100" fmla="*/ 434 w 976"/>
                  <a:gd name="T101" fmla="*/ 49 h 357"/>
                  <a:gd name="T102" fmla="*/ 397 w 976"/>
                  <a:gd name="T103" fmla="*/ 100 h 357"/>
                  <a:gd name="T104" fmla="*/ 327 w 976"/>
                  <a:gd name="T105" fmla="*/ 110 h 357"/>
                  <a:gd name="T106" fmla="*/ 302 w 976"/>
                  <a:gd name="T107" fmla="*/ 86 h 357"/>
                  <a:gd name="T108" fmla="*/ 318 w 976"/>
                  <a:gd name="T109" fmla="*/ 166 h 357"/>
                  <a:gd name="T110" fmla="*/ 383 w 976"/>
                  <a:gd name="T111" fmla="*/ 201 h 357"/>
                  <a:gd name="T112" fmla="*/ 458 w 976"/>
                  <a:gd name="T113" fmla="*/ 161 h 357"/>
                  <a:gd name="T114" fmla="*/ 523 w 976"/>
                  <a:gd name="T115" fmla="*/ 345 h 357"/>
                  <a:gd name="T116" fmla="*/ 472 w 976"/>
                  <a:gd name="T117" fmla="*/ 306 h 357"/>
                  <a:gd name="T118" fmla="*/ 444 w 976"/>
                  <a:gd name="T119" fmla="*/ 320 h 357"/>
                  <a:gd name="T120" fmla="*/ 472 w 976"/>
                  <a:gd name="T121" fmla="*/ 30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76" h="357">
                    <a:moveTo>
                      <a:pt x="72" y="152"/>
                    </a:moveTo>
                    <a:lnTo>
                      <a:pt x="72" y="152"/>
                    </a:lnTo>
                    <a:cubicBezTo>
                      <a:pt x="69" y="156"/>
                      <a:pt x="76" y="168"/>
                      <a:pt x="81" y="166"/>
                    </a:cubicBezTo>
                    <a:cubicBezTo>
                      <a:pt x="86" y="161"/>
                      <a:pt x="74" y="142"/>
                      <a:pt x="72" y="152"/>
                    </a:cubicBezTo>
                    <a:close/>
                    <a:moveTo>
                      <a:pt x="276" y="191"/>
                    </a:moveTo>
                    <a:lnTo>
                      <a:pt x="276" y="191"/>
                    </a:lnTo>
                    <a:cubicBezTo>
                      <a:pt x="276" y="184"/>
                      <a:pt x="260" y="189"/>
                      <a:pt x="265" y="196"/>
                    </a:cubicBezTo>
                    <a:cubicBezTo>
                      <a:pt x="269" y="205"/>
                      <a:pt x="276" y="196"/>
                      <a:pt x="276" y="191"/>
                    </a:cubicBezTo>
                    <a:close/>
                    <a:moveTo>
                      <a:pt x="39" y="98"/>
                    </a:moveTo>
                    <a:lnTo>
                      <a:pt x="39" y="98"/>
                    </a:lnTo>
                    <a:cubicBezTo>
                      <a:pt x="39" y="105"/>
                      <a:pt x="46" y="124"/>
                      <a:pt x="53" y="114"/>
                    </a:cubicBezTo>
                    <a:cubicBezTo>
                      <a:pt x="60" y="107"/>
                      <a:pt x="41" y="93"/>
                      <a:pt x="39" y="98"/>
                    </a:cubicBezTo>
                    <a:close/>
                    <a:moveTo>
                      <a:pt x="513" y="205"/>
                    </a:moveTo>
                    <a:lnTo>
                      <a:pt x="513" y="205"/>
                    </a:lnTo>
                    <a:cubicBezTo>
                      <a:pt x="523" y="208"/>
                      <a:pt x="523" y="222"/>
                      <a:pt x="520" y="229"/>
                    </a:cubicBezTo>
                    <a:cubicBezTo>
                      <a:pt x="518" y="238"/>
                      <a:pt x="513" y="257"/>
                      <a:pt x="523" y="254"/>
                    </a:cubicBezTo>
                    <a:cubicBezTo>
                      <a:pt x="532" y="250"/>
                      <a:pt x="539" y="238"/>
                      <a:pt x="534" y="233"/>
                    </a:cubicBezTo>
                    <a:cubicBezTo>
                      <a:pt x="527" y="229"/>
                      <a:pt x="527" y="201"/>
                      <a:pt x="530" y="194"/>
                    </a:cubicBezTo>
                    <a:cubicBezTo>
                      <a:pt x="534" y="187"/>
                      <a:pt x="551" y="191"/>
                      <a:pt x="544" y="203"/>
                    </a:cubicBezTo>
                    <a:cubicBezTo>
                      <a:pt x="539" y="212"/>
                      <a:pt x="555" y="212"/>
                      <a:pt x="555" y="224"/>
                    </a:cubicBezTo>
                    <a:cubicBezTo>
                      <a:pt x="555" y="236"/>
                      <a:pt x="565" y="229"/>
                      <a:pt x="574" y="226"/>
                    </a:cubicBezTo>
                    <a:cubicBezTo>
                      <a:pt x="586" y="224"/>
                      <a:pt x="583" y="217"/>
                      <a:pt x="576" y="210"/>
                    </a:cubicBezTo>
                    <a:cubicBezTo>
                      <a:pt x="569" y="203"/>
                      <a:pt x="581" y="191"/>
                      <a:pt x="572" y="184"/>
                    </a:cubicBezTo>
                    <a:cubicBezTo>
                      <a:pt x="562" y="180"/>
                      <a:pt x="555" y="170"/>
                      <a:pt x="565" y="168"/>
                    </a:cubicBezTo>
                    <a:cubicBezTo>
                      <a:pt x="574" y="166"/>
                      <a:pt x="600" y="152"/>
                      <a:pt x="597" y="145"/>
                    </a:cubicBezTo>
                    <a:cubicBezTo>
                      <a:pt x="593" y="138"/>
                      <a:pt x="558" y="145"/>
                      <a:pt x="553" y="156"/>
                    </a:cubicBezTo>
                    <a:cubicBezTo>
                      <a:pt x="551" y="168"/>
                      <a:pt x="525" y="156"/>
                      <a:pt x="527" y="135"/>
                    </a:cubicBezTo>
                    <a:cubicBezTo>
                      <a:pt x="530" y="117"/>
                      <a:pt x="583" y="114"/>
                      <a:pt x="597" y="121"/>
                    </a:cubicBezTo>
                    <a:cubicBezTo>
                      <a:pt x="614" y="128"/>
                      <a:pt x="630" y="110"/>
                      <a:pt x="634" y="98"/>
                    </a:cubicBezTo>
                    <a:cubicBezTo>
                      <a:pt x="639" y="89"/>
                      <a:pt x="623" y="100"/>
                      <a:pt x="611" y="107"/>
                    </a:cubicBezTo>
                    <a:cubicBezTo>
                      <a:pt x="602" y="114"/>
                      <a:pt x="574" y="107"/>
                      <a:pt x="558" y="103"/>
                    </a:cubicBezTo>
                    <a:cubicBezTo>
                      <a:pt x="544" y="96"/>
                      <a:pt x="544" y="110"/>
                      <a:pt x="532" y="112"/>
                    </a:cubicBezTo>
                    <a:cubicBezTo>
                      <a:pt x="520" y="114"/>
                      <a:pt x="523" y="140"/>
                      <a:pt x="518" y="145"/>
                    </a:cubicBezTo>
                    <a:cubicBezTo>
                      <a:pt x="511" y="147"/>
                      <a:pt x="511" y="166"/>
                      <a:pt x="502" y="184"/>
                    </a:cubicBezTo>
                    <a:cubicBezTo>
                      <a:pt x="490" y="203"/>
                      <a:pt x="504" y="205"/>
                      <a:pt x="513" y="205"/>
                    </a:cubicBezTo>
                    <a:close/>
                    <a:moveTo>
                      <a:pt x="227" y="222"/>
                    </a:moveTo>
                    <a:lnTo>
                      <a:pt x="227" y="222"/>
                    </a:lnTo>
                    <a:cubicBezTo>
                      <a:pt x="227" y="215"/>
                      <a:pt x="230" y="205"/>
                      <a:pt x="230" y="201"/>
                    </a:cubicBezTo>
                    <a:cubicBezTo>
                      <a:pt x="230" y="196"/>
                      <a:pt x="234" y="194"/>
                      <a:pt x="239" y="196"/>
                    </a:cubicBezTo>
                    <a:cubicBezTo>
                      <a:pt x="244" y="196"/>
                      <a:pt x="244" y="184"/>
                      <a:pt x="239" y="182"/>
                    </a:cubicBezTo>
                    <a:cubicBezTo>
                      <a:pt x="234" y="182"/>
                      <a:pt x="232" y="166"/>
                      <a:pt x="223" y="166"/>
                    </a:cubicBezTo>
                    <a:cubicBezTo>
                      <a:pt x="211" y="166"/>
                      <a:pt x="213" y="175"/>
                      <a:pt x="220" y="175"/>
                    </a:cubicBezTo>
                    <a:cubicBezTo>
                      <a:pt x="225" y="175"/>
                      <a:pt x="230" y="180"/>
                      <a:pt x="227" y="184"/>
                    </a:cubicBezTo>
                    <a:cubicBezTo>
                      <a:pt x="225" y="189"/>
                      <a:pt x="223" y="180"/>
                      <a:pt x="213" y="182"/>
                    </a:cubicBezTo>
                    <a:cubicBezTo>
                      <a:pt x="207" y="182"/>
                      <a:pt x="211" y="170"/>
                      <a:pt x="202" y="170"/>
                    </a:cubicBezTo>
                    <a:cubicBezTo>
                      <a:pt x="190" y="168"/>
                      <a:pt x="193" y="152"/>
                      <a:pt x="183" y="152"/>
                    </a:cubicBezTo>
                    <a:cubicBezTo>
                      <a:pt x="172" y="152"/>
                      <a:pt x="172" y="142"/>
                      <a:pt x="179" y="135"/>
                    </a:cubicBezTo>
                    <a:cubicBezTo>
                      <a:pt x="186" y="128"/>
                      <a:pt x="167" y="124"/>
                      <a:pt x="167" y="117"/>
                    </a:cubicBezTo>
                    <a:cubicBezTo>
                      <a:pt x="167" y="110"/>
                      <a:pt x="155" y="112"/>
                      <a:pt x="155" y="107"/>
                    </a:cubicBezTo>
                    <a:cubicBezTo>
                      <a:pt x="155" y="100"/>
                      <a:pt x="151" y="103"/>
                      <a:pt x="146" y="96"/>
                    </a:cubicBezTo>
                    <a:cubicBezTo>
                      <a:pt x="139" y="89"/>
                      <a:pt x="137" y="96"/>
                      <a:pt x="132" y="89"/>
                    </a:cubicBezTo>
                    <a:cubicBezTo>
                      <a:pt x="128" y="84"/>
                      <a:pt x="121" y="82"/>
                      <a:pt x="116" y="82"/>
                    </a:cubicBezTo>
                    <a:cubicBezTo>
                      <a:pt x="111" y="84"/>
                      <a:pt x="102" y="75"/>
                      <a:pt x="97" y="65"/>
                    </a:cubicBezTo>
                    <a:cubicBezTo>
                      <a:pt x="95" y="56"/>
                      <a:pt x="65" y="42"/>
                      <a:pt x="62" y="33"/>
                    </a:cubicBezTo>
                    <a:cubicBezTo>
                      <a:pt x="58" y="21"/>
                      <a:pt x="48" y="16"/>
                      <a:pt x="32" y="19"/>
                    </a:cubicBezTo>
                    <a:cubicBezTo>
                      <a:pt x="13" y="19"/>
                      <a:pt x="7" y="0"/>
                      <a:pt x="4" y="9"/>
                    </a:cubicBezTo>
                    <a:cubicBezTo>
                      <a:pt x="0" y="21"/>
                      <a:pt x="23" y="44"/>
                      <a:pt x="32" y="51"/>
                    </a:cubicBezTo>
                    <a:cubicBezTo>
                      <a:pt x="44" y="56"/>
                      <a:pt x="48" y="79"/>
                      <a:pt x="62" y="82"/>
                    </a:cubicBezTo>
                    <a:cubicBezTo>
                      <a:pt x="74" y="82"/>
                      <a:pt x="74" y="121"/>
                      <a:pt x="86" y="124"/>
                    </a:cubicBezTo>
                    <a:cubicBezTo>
                      <a:pt x="95" y="126"/>
                      <a:pt x="113" y="156"/>
                      <a:pt x="118" y="173"/>
                    </a:cubicBezTo>
                    <a:cubicBezTo>
                      <a:pt x="121" y="189"/>
                      <a:pt x="141" y="198"/>
                      <a:pt x="148" y="210"/>
                    </a:cubicBezTo>
                    <a:cubicBezTo>
                      <a:pt x="155" y="222"/>
                      <a:pt x="183" y="238"/>
                      <a:pt x="186" y="243"/>
                    </a:cubicBezTo>
                    <a:cubicBezTo>
                      <a:pt x="190" y="247"/>
                      <a:pt x="195" y="259"/>
                      <a:pt x="197" y="254"/>
                    </a:cubicBezTo>
                    <a:cubicBezTo>
                      <a:pt x="200" y="247"/>
                      <a:pt x="213" y="254"/>
                      <a:pt x="220" y="254"/>
                    </a:cubicBezTo>
                    <a:cubicBezTo>
                      <a:pt x="225" y="254"/>
                      <a:pt x="227" y="231"/>
                      <a:pt x="227" y="222"/>
                    </a:cubicBezTo>
                    <a:close/>
                    <a:moveTo>
                      <a:pt x="706" y="121"/>
                    </a:moveTo>
                    <a:lnTo>
                      <a:pt x="706" y="121"/>
                    </a:lnTo>
                    <a:cubicBezTo>
                      <a:pt x="720" y="124"/>
                      <a:pt x="713" y="114"/>
                      <a:pt x="713" y="105"/>
                    </a:cubicBezTo>
                    <a:cubicBezTo>
                      <a:pt x="713" y="98"/>
                      <a:pt x="702" y="105"/>
                      <a:pt x="702" y="100"/>
                    </a:cubicBezTo>
                    <a:cubicBezTo>
                      <a:pt x="702" y="96"/>
                      <a:pt x="697" y="79"/>
                      <a:pt x="688" y="91"/>
                    </a:cubicBezTo>
                    <a:cubicBezTo>
                      <a:pt x="676" y="105"/>
                      <a:pt x="690" y="140"/>
                      <a:pt x="699" y="138"/>
                    </a:cubicBezTo>
                    <a:cubicBezTo>
                      <a:pt x="706" y="138"/>
                      <a:pt x="693" y="121"/>
                      <a:pt x="706" y="121"/>
                    </a:cubicBezTo>
                    <a:close/>
                    <a:moveTo>
                      <a:pt x="655" y="201"/>
                    </a:moveTo>
                    <a:lnTo>
                      <a:pt x="655" y="201"/>
                    </a:lnTo>
                    <a:cubicBezTo>
                      <a:pt x="658" y="210"/>
                      <a:pt x="676" y="217"/>
                      <a:pt x="681" y="208"/>
                    </a:cubicBezTo>
                    <a:cubicBezTo>
                      <a:pt x="686" y="198"/>
                      <a:pt x="653" y="189"/>
                      <a:pt x="655" y="201"/>
                    </a:cubicBezTo>
                    <a:close/>
                    <a:moveTo>
                      <a:pt x="607" y="308"/>
                    </a:moveTo>
                    <a:lnTo>
                      <a:pt x="607" y="308"/>
                    </a:lnTo>
                    <a:cubicBezTo>
                      <a:pt x="588" y="303"/>
                      <a:pt x="576" y="317"/>
                      <a:pt x="560" y="310"/>
                    </a:cubicBezTo>
                    <a:cubicBezTo>
                      <a:pt x="544" y="303"/>
                      <a:pt x="518" y="310"/>
                      <a:pt x="520" y="317"/>
                    </a:cubicBezTo>
                    <a:cubicBezTo>
                      <a:pt x="523" y="322"/>
                      <a:pt x="539" y="322"/>
                      <a:pt x="555" y="322"/>
                    </a:cubicBezTo>
                    <a:cubicBezTo>
                      <a:pt x="572" y="324"/>
                      <a:pt x="588" y="315"/>
                      <a:pt x="600" y="313"/>
                    </a:cubicBezTo>
                    <a:cubicBezTo>
                      <a:pt x="611" y="313"/>
                      <a:pt x="623" y="310"/>
                      <a:pt x="607" y="308"/>
                    </a:cubicBezTo>
                    <a:close/>
                    <a:moveTo>
                      <a:pt x="739" y="191"/>
                    </a:moveTo>
                    <a:lnTo>
                      <a:pt x="739" y="191"/>
                    </a:lnTo>
                    <a:cubicBezTo>
                      <a:pt x="723" y="187"/>
                      <a:pt x="695" y="191"/>
                      <a:pt x="699" y="198"/>
                    </a:cubicBezTo>
                    <a:cubicBezTo>
                      <a:pt x="702" y="208"/>
                      <a:pt x="713" y="203"/>
                      <a:pt x="727" y="203"/>
                    </a:cubicBezTo>
                    <a:cubicBezTo>
                      <a:pt x="741" y="203"/>
                      <a:pt x="748" y="212"/>
                      <a:pt x="755" y="212"/>
                    </a:cubicBezTo>
                    <a:cubicBezTo>
                      <a:pt x="762" y="212"/>
                      <a:pt x="755" y="196"/>
                      <a:pt x="739" y="191"/>
                    </a:cubicBezTo>
                    <a:close/>
                    <a:moveTo>
                      <a:pt x="409" y="301"/>
                    </a:moveTo>
                    <a:lnTo>
                      <a:pt x="409" y="301"/>
                    </a:lnTo>
                    <a:cubicBezTo>
                      <a:pt x="409" y="292"/>
                      <a:pt x="383" y="299"/>
                      <a:pt x="372" y="294"/>
                    </a:cubicBezTo>
                    <a:cubicBezTo>
                      <a:pt x="360" y="289"/>
                      <a:pt x="386" y="285"/>
                      <a:pt x="393" y="280"/>
                    </a:cubicBezTo>
                    <a:cubicBezTo>
                      <a:pt x="402" y="275"/>
                      <a:pt x="388" y="273"/>
                      <a:pt x="369" y="280"/>
                    </a:cubicBezTo>
                    <a:cubicBezTo>
                      <a:pt x="348" y="285"/>
                      <a:pt x="325" y="266"/>
                      <a:pt x="325" y="275"/>
                    </a:cubicBezTo>
                    <a:cubicBezTo>
                      <a:pt x="323" y="282"/>
                      <a:pt x="288" y="271"/>
                      <a:pt x="279" y="264"/>
                    </a:cubicBezTo>
                    <a:cubicBezTo>
                      <a:pt x="269" y="259"/>
                      <a:pt x="237" y="250"/>
                      <a:pt x="230" y="261"/>
                    </a:cubicBezTo>
                    <a:cubicBezTo>
                      <a:pt x="223" y="273"/>
                      <a:pt x="216" y="264"/>
                      <a:pt x="220" y="275"/>
                    </a:cubicBezTo>
                    <a:cubicBezTo>
                      <a:pt x="220" y="282"/>
                      <a:pt x="230" y="278"/>
                      <a:pt x="234" y="278"/>
                    </a:cubicBezTo>
                    <a:cubicBezTo>
                      <a:pt x="241" y="278"/>
                      <a:pt x="239" y="287"/>
                      <a:pt x="246" y="289"/>
                    </a:cubicBezTo>
                    <a:cubicBezTo>
                      <a:pt x="255" y="292"/>
                      <a:pt x="281" y="299"/>
                      <a:pt x="283" y="292"/>
                    </a:cubicBezTo>
                    <a:cubicBezTo>
                      <a:pt x="286" y="287"/>
                      <a:pt x="311" y="292"/>
                      <a:pt x="325" y="303"/>
                    </a:cubicBezTo>
                    <a:cubicBezTo>
                      <a:pt x="337" y="313"/>
                      <a:pt x="365" y="313"/>
                      <a:pt x="376" y="310"/>
                    </a:cubicBezTo>
                    <a:cubicBezTo>
                      <a:pt x="388" y="310"/>
                      <a:pt x="402" y="320"/>
                      <a:pt x="404" y="313"/>
                    </a:cubicBezTo>
                    <a:cubicBezTo>
                      <a:pt x="409" y="306"/>
                      <a:pt x="418" y="322"/>
                      <a:pt x="430" y="313"/>
                    </a:cubicBezTo>
                    <a:cubicBezTo>
                      <a:pt x="444" y="303"/>
                      <a:pt x="409" y="308"/>
                      <a:pt x="409" y="301"/>
                    </a:cubicBezTo>
                    <a:close/>
                    <a:moveTo>
                      <a:pt x="904" y="163"/>
                    </a:moveTo>
                    <a:lnTo>
                      <a:pt x="904" y="163"/>
                    </a:lnTo>
                    <a:cubicBezTo>
                      <a:pt x="895" y="163"/>
                      <a:pt x="893" y="180"/>
                      <a:pt x="886" y="180"/>
                    </a:cubicBezTo>
                    <a:cubicBezTo>
                      <a:pt x="876" y="180"/>
                      <a:pt x="865" y="196"/>
                      <a:pt x="851" y="201"/>
                    </a:cubicBezTo>
                    <a:cubicBezTo>
                      <a:pt x="834" y="208"/>
                      <a:pt x="834" y="159"/>
                      <a:pt x="827" y="149"/>
                    </a:cubicBezTo>
                    <a:cubicBezTo>
                      <a:pt x="820" y="140"/>
                      <a:pt x="783" y="133"/>
                      <a:pt x="779" y="142"/>
                    </a:cubicBezTo>
                    <a:cubicBezTo>
                      <a:pt x="776" y="154"/>
                      <a:pt x="762" y="147"/>
                      <a:pt x="760" y="156"/>
                    </a:cubicBezTo>
                    <a:cubicBezTo>
                      <a:pt x="760" y="166"/>
                      <a:pt x="765" y="161"/>
                      <a:pt x="772" y="161"/>
                    </a:cubicBezTo>
                    <a:cubicBezTo>
                      <a:pt x="781" y="161"/>
                      <a:pt x="781" y="168"/>
                      <a:pt x="783" y="177"/>
                    </a:cubicBezTo>
                    <a:cubicBezTo>
                      <a:pt x="788" y="184"/>
                      <a:pt x="811" y="180"/>
                      <a:pt x="818" y="177"/>
                    </a:cubicBezTo>
                    <a:cubicBezTo>
                      <a:pt x="825" y="177"/>
                      <a:pt x="827" y="189"/>
                      <a:pt x="816" y="184"/>
                    </a:cubicBezTo>
                    <a:cubicBezTo>
                      <a:pt x="804" y="182"/>
                      <a:pt x="804" y="189"/>
                      <a:pt x="797" y="189"/>
                    </a:cubicBezTo>
                    <a:cubicBezTo>
                      <a:pt x="790" y="187"/>
                      <a:pt x="781" y="187"/>
                      <a:pt x="786" y="191"/>
                    </a:cubicBezTo>
                    <a:cubicBezTo>
                      <a:pt x="790" y="196"/>
                      <a:pt x="800" y="201"/>
                      <a:pt x="800" y="210"/>
                    </a:cubicBezTo>
                    <a:cubicBezTo>
                      <a:pt x="800" y="219"/>
                      <a:pt x="814" y="217"/>
                      <a:pt x="814" y="210"/>
                    </a:cubicBezTo>
                    <a:cubicBezTo>
                      <a:pt x="814" y="201"/>
                      <a:pt x="820" y="212"/>
                      <a:pt x="834" y="217"/>
                    </a:cubicBezTo>
                    <a:cubicBezTo>
                      <a:pt x="848" y="219"/>
                      <a:pt x="839" y="226"/>
                      <a:pt x="853" y="226"/>
                    </a:cubicBezTo>
                    <a:cubicBezTo>
                      <a:pt x="867" y="226"/>
                      <a:pt x="902" y="238"/>
                      <a:pt x="913" y="247"/>
                    </a:cubicBezTo>
                    <a:cubicBezTo>
                      <a:pt x="925" y="257"/>
                      <a:pt x="918" y="264"/>
                      <a:pt x="925" y="271"/>
                    </a:cubicBezTo>
                    <a:cubicBezTo>
                      <a:pt x="934" y="280"/>
                      <a:pt x="937" y="292"/>
                      <a:pt x="925" y="292"/>
                    </a:cubicBezTo>
                    <a:cubicBezTo>
                      <a:pt x="913" y="292"/>
                      <a:pt x="902" y="301"/>
                      <a:pt x="904" y="308"/>
                    </a:cubicBezTo>
                    <a:cubicBezTo>
                      <a:pt x="906" y="313"/>
                      <a:pt x="944" y="306"/>
                      <a:pt x="953" y="306"/>
                    </a:cubicBezTo>
                    <a:cubicBezTo>
                      <a:pt x="960" y="306"/>
                      <a:pt x="965" y="315"/>
                      <a:pt x="976" y="322"/>
                    </a:cubicBezTo>
                    <a:lnTo>
                      <a:pt x="976" y="189"/>
                    </a:lnTo>
                    <a:cubicBezTo>
                      <a:pt x="948" y="180"/>
                      <a:pt x="911" y="163"/>
                      <a:pt x="904" y="163"/>
                    </a:cubicBezTo>
                    <a:close/>
                    <a:moveTo>
                      <a:pt x="632" y="322"/>
                    </a:moveTo>
                    <a:lnTo>
                      <a:pt x="632" y="322"/>
                    </a:lnTo>
                    <a:cubicBezTo>
                      <a:pt x="630" y="324"/>
                      <a:pt x="627" y="324"/>
                      <a:pt x="625" y="324"/>
                    </a:cubicBezTo>
                    <a:cubicBezTo>
                      <a:pt x="623" y="327"/>
                      <a:pt x="623" y="331"/>
                      <a:pt x="620" y="331"/>
                    </a:cubicBezTo>
                    <a:cubicBezTo>
                      <a:pt x="620" y="334"/>
                      <a:pt x="616" y="329"/>
                      <a:pt x="614" y="327"/>
                    </a:cubicBezTo>
                    <a:cubicBezTo>
                      <a:pt x="602" y="334"/>
                      <a:pt x="595" y="348"/>
                      <a:pt x="604" y="352"/>
                    </a:cubicBezTo>
                    <a:cubicBezTo>
                      <a:pt x="614" y="357"/>
                      <a:pt x="625" y="345"/>
                      <a:pt x="632" y="336"/>
                    </a:cubicBezTo>
                    <a:cubicBezTo>
                      <a:pt x="632" y="336"/>
                      <a:pt x="632" y="334"/>
                      <a:pt x="634" y="334"/>
                    </a:cubicBezTo>
                    <a:cubicBezTo>
                      <a:pt x="634" y="331"/>
                      <a:pt x="634" y="331"/>
                      <a:pt x="637" y="331"/>
                    </a:cubicBezTo>
                    <a:cubicBezTo>
                      <a:pt x="637" y="331"/>
                      <a:pt x="637" y="329"/>
                      <a:pt x="639" y="329"/>
                    </a:cubicBezTo>
                    <a:cubicBezTo>
                      <a:pt x="637" y="327"/>
                      <a:pt x="634" y="324"/>
                      <a:pt x="632" y="322"/>
                    </a:cubicBezTo>
                    <a:close/>
                    <a:moveTo>
                      <a:pt x="458" y="161"/>
                    </a:moveTo>
                    <a:lnTo>
                      <a:pt x="458" y="161"/>
                    </a:lnTo>
                    <a:cubicBezTo>
                      <a:pt x="469" y="154"/>
                      <a:pt x="472" y="140"/>
                      <a:pt x="469" y="128"/>
                    </a:cubicBezTo>
                    <a:cubicBezTo>
                      <a:pt x="469" y="114"/>
                      <a:pt x="497" y="114"/>
                      <a:pt x="502" y="110"/>
                    </a:cubicBezTo>
                    <a:cubicBezTo>
                      <a:pt x="506" y="105"/>
                      <a:pt x="495" y="96"/>
                      <a:pt x="488" y="91"/>
                    </a:cubicBezTo>
                    <a:cubicBezTo>
                      <a:pt x="479" y="89"/>
                      <a:pt x="485" y="79"/>
                      <a:pt x="481" y="75"/>
                    </a:cubicBezTo>
                    <a:cubicBezTo>
                      <a:pt x="474" y="70"/>
                      <a:pt x="465" y="56"/>
                      <a:pt x="474" y="56"/>
                    </a:cubicBezTo>
                    <a:cubicBezTo>
                      <a:pt x="481" y="56"/>
                      <a:pt x="467" y="44"/>
                      <a:pt x="474" y="40"/>
                    </a:cubicBezTo>
                    <a:lnTo>
                      <a:pt x="479" y="40"/>
                    </a:lnTo>
                    <a:cubicBezTo>
                      <a:pt x="474" y="37"/>
                      <a:pt x="469" y="35"/>
                      <a:pt x="467" y="35"/>
                    </a:cubicBezTo>
                    <a:cubicBezTo>
                      <a:pt x="458" y="35"/>
                      <a:pt x="434" y="33"/>
                      <a:pt x="434" y="49"/>
                    </a:cubicBezTo>
                    <a:cubicBezTo>
                      <a:pt x="437" y="65"/>
                      <a:pt x="420" y="58"/>
                      <a:pt x="423" y="68"/>
                    </a:cubicBezTo>
                    <a:cubicBezTo>
                      <a:pt x="423" y="77"/>
                      <a:pt x="416" y="77"/>
                      <a:pt x="416" y="89"/>
                    </a:cubicBezTo>
                    <a:cubicBezTo>
                      <a:pt x="418" y="100"/>
                      <a:pt x="409" y="96"/>
                      <a:pt x="397" y="100"/>
                    </a:cubicBezTo>
                    <a:cubicBezTo>
                      <a:pt x="386" y="107"/>
                      <a:pt x="390" y="98"/>
                      <a:pt x="376" y="98"/>
                    </a:cubicBezTo>
                    <a:cubicBezTo>
                      <a:pt x="365" y="98"/>
                      <a:pt x="362" y="103"/>
                      <a:pt x="355" y="105"/>
                    </a:cubicBezTo>
                    <a:cubicBezTo>
                      <a:pt x="348" y="110"/>
                      <a:pt x="332" y="105"/>
                      <a:pt x="327" y="110"/>
                    </a:cubicBezTo>
                    <a:cubicBezTo>
                      <a:pt x="323" y="112"/>
                      <a:pt x="316" y="100"/>
                      <a:pt x="311" y="100"/>
                    </a:cubicBezTo>
                    <a:cubicBezTo>
                      <a:pt x="309" y="100"/>
                      <a:pt x="306" y="93"/>
                      <a:pt x="304" y="86"/>
                    </a:cubicBezTo>
                    <a:lnTo>
                      <a:pt x="302" y="86"/>
                    </a:lnTo>
                    <a:cubicBezTo>
                      <a:pt x="292" y="86"/>
                      <a:pt x="281" y="107"/>
                      <a:pt x="288" y="114"/>
                    </a:cubicBezTo>
                    <a:cubicBezTo>
                      <a:pt x="297" y="124"/>
                      <a:pt x="295" y="138"/>
                      <a:pt x="299" y="145"/>
                    </a:cubicBezTo>
                    <a:cubicBezTo>
                      <a:pt x="304" y="152"/>
                      <a:pt x="318" y="154"/>
                      <a:pt x="318" y="166"/>
                    </a:cubicBezTo>
                    <a:cubicBezTo>
                      <a:pt x="318" y="180"/>
                      <a:pt x="330" y="201"/>
                      <a:pt x="337" y="196"/>
                    </a:cubicBezTo>
                    <a:cubicBezTo>
                      <a:pt x="346" y="189"/>
                      <a:pt x="353" y="198"/>
                      <a:pt x="355" y="203"/>
                    </a:cubicBezTo>
                    <a:cubicBezTo>
                      <a:pt x="358" y="208"/>
                      <a:pt x="376" y="198"/>
                      <a:pt x="383" y="201"/>
                    </a:cubicBezTo>
                    <a:cubicBezTo>
                      <a:pt x="388" y="201"/>
                      <a:pt x="409" y="205"/>
                      <a:pt x="409" y="212"/>
                    </a:cubicBezTo>
                    <a:cubicBezTo>
                      <a:pt x="411" y="219"/>
                      <a:pt x="427" y="212"/>
                      <a:pt x="441" y="208"/>
                    </a:cubicBezTo>
                    <a:cubicBezTo>
                      <a:pt x="453" y="203"/>
                      <a:pt x="446" y="168"/>
                      <a:pt x="458" y="161"/>
                    </a:cubicBezTo>
                    <a:close/>
                    <a:moveTo>
                      <a:pt x="504" y="336"/>
                    </a:moveTo>
                    <a:lnTo>
                      <a:pt x="504" y="336"/>
                    </a:lnTo>
                    <a:cubicBezTo>
                      <a:pt x="509" y="343"/>
                      <a:pt x="518" y="343"/>
                      <a:pt x="523" y="345"/>
                    </a:cubicBezTo>
                    <a:cubicBezTo>
                      <a:pt x="527" y="350"/>
                      <a:pt x="544" y="357"/>
                      <a:pt x="544" y="348"/>
                    </a:cubicBezTo>
                    <a:cubicBezTo>
                      <a:pt x="544" y="336"/>
                      <a:pt x="499" y="331"/>
                      <a:pt x="504" y="336"/>
                    </a:cubicBezTo>
                    <a:close/>
                    <a:moveTo>
                      <a:pt x="472" y="306"/>
                    </a:moveTo>
                    <a:lnTo>
                      <a:pt x="472" y="306"/>
                    </a:lnTo>
                    <a:cubicBezTo>
                      <a:pt x="469" y="310"/>
                      <a:pt x="460" y="313"/>
                      <a:pt x="453" y="308"/>
                    </a:cubicBezTo>
                    <a:cubicBezTo>
                      <a:pt x="446" y="303"/>
                      <a:pt x="439" y="315"/>
                      <a:pt x="444" y="320"/>
                    </a:cubicBezTo>
                    <a:cubicBezTo>
                      <a:pt x="446" y="322"/>
                      <a:pt x="458" y="331"/>
                      <a:pt x="474" y="324"/>
                    </a:cubicBezTo>
                    <a:cubicBezTo>
                      <a:pt x="490" y="317"/>
                      <a:pt x="499" y="324"/>
                      <a:pt x="504" y="315"/>
                    </a:cubicBezTo>
                    <a:cubicBezTo>
                      <a:pt x="509" y="308"/>
                      <a:pt x="474" y="301"/>
                      <a:pt x="472" y="30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0" name="Freeform 582">
                <a:extLst>
                  <a:ext uri="{FF2B5EF4-FFF2-40B4-BE49-F238E27FC236}">
                    <a16:creationId xmlns:a16="http://schemas.microsoft.com/office/drawing/2014/main" id="{51D974AB-B0CC-EE98-7797-F53472AFF3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1" y="2287"/>
                <a:ext cx="586" cy="215"/>
              </a:xfrm>
              <a:custGeom>
                <a:avLst/>
                <a:gdLst>
                  <a:gd name="T0" fmla="*/ 72 w 976"/>
                  <a:gd name="T1" fmla="*/ 152 h 357"/>
                  <a:gd name="T2" fmla="*/ 265 w 976"/>
                  <a:gd name="T3" fmla="*/ 196 h 357"/>
                  <a:gd name="T4" fmla="*/ 39 w 976"/>
                  <a:gd name="T5" fmla="*/ 98 h 357"/>
                  <a:gd name="T6" fmla="*/ 513 w 976"/>
                  <a:gd name="T7" fmla="*/ 205 h 357"/>
                  <a:gd name="T8" fmla="*/ 534 w 976"/>
                  <a:gd name="T9" fmla="*/ 233 h 357"/>
                  <a:gd name="T10" fmla="*/ 574 w 976"/>
                  <a:gd name="T11" fmla="*/ 226 h 357"/>
                  <a:gd name="T12" fmla="*/ 597 w 976"/>
                  <a:gd name="T13" fmla="*/ 145 h 357"/>
                  <a:gd name="T14" fmla="*/ 634 w 976"/>
                  <a:gd name="T15" fmla="*/ 98 h 357"/>
                  <a:gd name="T16" fmla="*/ 518 w 976"/>
                  <a:gd name="T17" fmla="*/ 145 h 357"/>
                  <a:gd name="T18" fmla="*/ 227 w 976"/>
                  <a:gd name="T19" fmla="*/ 222 h 357"/>
                  <a:gd name="T20" fmla="*/ 239 w 976"/>
                  <a:gd name="T21" fmla="*/ 182 h 357"/>
                  <a:gd name="T22" fmla="*/ 213 w 976"/>
                  <a:gd name="T23" fmla="*/ 182 h 357"/>
                  <a:gd name="T24" fmla="*/ 167 w 976"/>
                  <a:gd name="T25" fmla="*/ 117 h 357"/>
                  <a:gd name="T26" fmla="*/ 116 w 976"/>
                  <a:gd name="T27" fmla="*/ 82 h 357"/>
                  <a:gd name="T28" fmla="*/ 4 w 976"/>
                  <a:gd name="T29" fmla="*/ 9 h 357"/>
                  <a:gd name="T30" fmla="*/ 118 w 976"/>
                  <a:gd name="T31" fmla="*/ 173 h 357"/>
                  <a:gd name="T32" fmla="*/ 220 w 976"/>
                  <a:gd name="T33" fmla="*/ 254 h 357"/>
                  <a:gd name="T34" fmla="*/ 706 w 976"/>
                  <a:gd name="T35" fmla="*/ 121 h 357"/>
                  <a:gd name="T36" fmla="*/ 699 w 976"/>
                  <a:gd name="T37" fmla="*/ 138 h 357"/>
                  <a:gd name="T38" fmla="*/ 655 w 976"/>
                  <a:gd name="T39" fmla="*/ 201 h 357"/>
                  <a:gd name="T40" fmla="*/ 607 w 976"/>
                  <a:gd name="T41" fmla="*/ 308 h 357"/>
                  <a:gd name="T42" fmla="*/ 555 w 976"/>
                  <a:gd name="T43" fmla="*/ 322 h 357"/>
                  <a:gd name="T44" fmla="*/ 739 w 976"/>
                  <a:gd name="T45" fmla="*/ 191 h 357"/>
                  <a:gd name="T46" fmla="*/ 755 w 976"/>
                  <a:gd name="T47" fmla="*/ 212 h 357"/>
                  <a:gd name="T48" fmla="*/ 409 w 976"/>
                  <a:gd name="T49" fmla="*/ 301 h 357"/>
                  <a:gd name="T50" fmla="*/ 325 w 976"/>
                  <a:gd name="T51" fmla="*/ 275 h 357"/>
                  <a:gd name="T52" fmla="*/ 234 w 976"/>
                  <a:gd name="T53" fmla="*/ 278 h 357"/>
                  <a:gd name="T54" fmla="*/ 376 w 976"/>
                  <a:gd name="T55" fmla="*/ 310 h 357"/>
                  <a:gd name="T56" fmla="*/ 409 w 976"/>
                  <a:gd name="T57" fmla="*/ 301 h 357"/>
                  <a:gd name="T58" fmla="*/ 851 w 976"/>
                  <a:gd name="T59" fmla="*/ 201 h 357"/>
                  <a:gd name="T60" fmla="*/ 772 w 976"/>
                  <a:gd name="T61" fmla="*/ 161 h 357"/>
                  <a:gd name="T62" fmla="*/ 797 w 976"/>
                  <a:gd name="T63" fmla="*/ 189 h 357"/>
                  <a:gd name="T64" fmla="*/ 834 w 976"/>
                  <a:gd name="T65" fmla="*/ 217 h 357"/>
                  <a:gd name="T66" fmla="*/ 925 w 976"/>
                  <a:gd name="T67" fmla="*/ 292 h 357"/>
                  <a:gd name="T68" fmla="*/ 976 w 976"/>
                  <a:gd name="T69" fmla="*/ 189 h 357"/>
                  <a:gd name="T70" fmla="*/ 632 w 976"/>
                  <a:gd name="T71" fmla="*/ 322 h 357"/>
                  <a:gd name="T72" fmla="*/ 604 w 976"/>
                  <a:gd name="T73" fmla="*/ 352 h 357"/>
                  <a:gd name="T74" fmla="*/ 639 w 976"/>
                  <a:gd name="T75" fmla="*/ 329 h 357"/>
                  <a:gd name="T76" fmla="*/ 458 w 976"/>
                  <a:gd name="T77" fmla="*/ 161 h 357"/>
                  <a:gd name="T78" fmla="*/ 481 w 976"/>
                  <a:gd name="T79" fmla="*/ 75 h 357"/>
                  <a:gd name="T80" fmla="*/ 467 w 976"/>
                  <a:gd name="T81" fmla="*/ 35 h 357"/>
                  <a:gd name="T82" fmla="*/ 397 w 976"/>
                  <a:gd name="T83" fmla="*/ 100 h 357"/>
                  <a:gd name="T84" fmla="*/ 311 w 976"/>
                  <a:gd name="T85" fmla="*/ 100 h 357"/>
                  <a:gd name="T86" fmla="*/ 299 w 976"/>
                  <a:gd name="T87" fmla="*/ 145 h 357"/>
                  <a:gd name="T88" fmla="*/ 383 w 976"/>
                  <a:gd name="T89" fmla="*/ 201 h 357"/>
                  <a:gd name="T90" fmla="*/ 458 w 976"/>
                  <a:gd name="T91" fmla="*/ 161 h 357"/>
                  <a:gd name="T92" fmla="*/ 544 w 976"/>
                  <a:gd name="T93" fmla="*/ 348 h 357"/>
                  <a:gd name="T94" fmla="*/ 472 w 976"/>
                  <a:gd name="T95" fmla="*/ 306 h 357"/>
                  <a:gd name="T96" fmla="*/ 504 w 976"/>
                  <a:gd name="T97" fmla="*/ 315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76" h="357">
                    <a:moveTo>
                      <a:pt x="72" y="152"/>
                    </a:moveTo>
                    <a:lnTo>
                      <a:pt x="72" y="152"/>
                    </a:lnTo>
                    <a:cubicBezTo>
                      <a:pt x="69" y="156"/>
                      <a:pt x="76" y="168"/>
                      <a:pt x="81" y="166"/>
                    </a:cubicBezTo>
                    <a:cubicBezTo>
                      <a:pt x="86" y="161"/>
                      <a:pt x="74" y="142"/>
                      <a:pt x="72" y="152"/>
                    </a:cubicBezTo>
                    <a:lnTo>
                      <a:pt x="72" y="152"/>
                    </a:lnTo>
                    <a:close/>
                    <a:moveTo>
                      <a:pt x="276" y="191"/>
                    </a:moveTo>
                    <a:lnTo>
                      <a:pt x="276" y="191"/>
                    </a:lnTo>
                    <a:cubicBezTo>
                      <a:pt x="276" y="184"/>
                      <a:pt x="260" y="189"/>
                      <a:pt x="265" y="196"/>
                    </a:cubicBezTo>
                    <a:cubicBezTo>
                      <a:pt x="269" y="205"/>
                      <a:pt x="276" y="196"/>
                      <a:pt x="276" y="191"/>
                    </a:cubicBezTo>
                    <a:lnTo>
                      <a:pt x="276" y="191"/>
                    </a:lnTo>
                    <a:close/>
                    <a:moveTo>
                      <a:pt x="39" y="98"/>
                    </a:moveTo>
                    <a:lnTo>
                      <a:pt x="39" y="98"/>
                    </a:lnTo>
                    <a:cubicBezTo>
                      <a:pt x="39" y="105"/>
                      <a:pt x="46" y="124"/>
                      <a:pt x="53" y="114"/>
                    </a:cubicBezTo>
                    <a:cubicBezTo>
                      <a:pt x="60" y="107"/>
                      <a:pt x="41" y="93"/>
                      <a:pt x="39" y="98"/>
                    </a:cubicBezTo>
                    <a:lnTo>
                      <a:pt x="39" y="98"/>
                    </a:lnTo>
                    <a:close/>
                    <a:moveTo>
                      <a:pt x="513" y="205"/>
                    </a:moveTo>
                    <a:lnTo>
                      <a:pt x="513" y="205"/>
                    </a:lnTo>
                    <a:cubicBezTo>
                      <a:pt x="523" y="208"/>
                      <a:pt x="523" y="222"/>
                      <a:pt x="520" y="229"/>
                    </a:cubicBezTo>
                    <a:cubicBezTo>
                      <a:pt x="518" y="238"/>
                      <a:pt x="513" y="257"/>
                      <a:pt x="523" y="254"/>
                    </a:cubicBezTo>
                    <a:cubicBezTo>
                      <a:pt x="532" y="250"/>
                      <a:pt x="539" y="238"/>
                      <a:pt x="534" y="233"/>
                    </a:cubicBezTo>
                    <a:cubicBezTo>
                      <a:pt x="527" y="229"/>
                      <a:pt x="527" y="201"/>
                      <a:pt x="530" y="194"/>
                    </a:cubicBezTo>
                    <a:cubicBezTo>
                      <a:pt x="534" y="187"/>
                      <a:pt x="551" y="191"/>
                      <a:pt x="544" y="203"/>
                    </a:cubicBezTo>
                    <a:cubicBezTo>
                      <a:pt x="539" y="212"/>
                      <a:pt x="555" y="212"/>
                      <a:pt x="555" y="224"/>
                    </a:cubicBezTo>
                    <a:cubicBezTo>
                      <a:pt x="555" y="236"/>
                      <a:pt x="565" y="229"/>
                      <a:pt x="574" y="226"/>
                    </a:cubicBezTo>
                    <a:cubicBezTo>
                      <a:pt x="586" y="224"/>
                      <a:pt x="583" y="217"/>
                      <a:pt x="576" y="210"/>
                    </a:cubicBezTo>
                    <a:cubicBezTo>
                      <a:pt x="569" y="203"/>
                      <a:pt x="581" y="191"/>
                      <a:pt x="572" y="184"/>
                    </a:cubicBezTo>
                    <a:cubicBezTo>
                      <a:pt x="562" y="180"/>
                      <a:pt x="555" y="170"/>
                      <a:pt x="565" y="168"/>
                    </a:cubicBezTo>
                    <a:cubicBezTo>
                      <a:pt x="574" y="166"/>
                      <a:pt x="600" y="152"/>
                      <a:pt x="597" y="145"/>
                    </a:cubicBezTo>
                    <a:cubicBezTo>
                      <a:pt x="593" y="138"/>
                      <a:pt x="558" y="145"/>
                      <a:pt x="553" y="156"/>
                    </a:cubicBezTo>
                    <a:cubicBezTo>
                      <a:pt x="551" y="168"/>
                      <a:pt x="525" y="156"/>
                      <a:pt x="527" y="135"/>
                    </a:cubicBezTo>
                    <a:cubicBezTo>
                      <a:pt x="530" y="117"/>
                      <a:pt x="583" y="114"/>
                      <a:pt x="597" y="121"/>
                    </a:cubicBezTo>
                    <a:cubicBezTo>
                      <a:pt x="614" y="128"/>
                      <a:pt x="630" y="110"/>
                      <a:pt x="634" y="98"/>
                    </a:cubicBezTo>
                    <a:cubicBezTo>
                      <a:pt x="639" y="89"/>
                      <a:pt x="623" y="100"/>
                      <a:pt x="611" y="107"/>
                    </a:cubicBezTo>
                    <a:cubicBezTo>
                      <a:pt x="602" y="114"/>
                      <a:pt x="574" y="107"/>
                      <a:pt x="558" y="103"/>
                    </a:cubicBezTo>
                    <a:cubicBezTo>
                      <a:pt x="544" y="96"/>
                      <a:pt x="544" y="110"/>
                      <a:pt x="532" y="112"/>
                    </a:cubicBezTo>
                    <a:cubicBezTo>
                      <a:pt x="520" y="114"/>
                      <a:pt x="523" y="140"/>
                      <a:pt x="518" y="145"/>
                    </a:cubicBezTo>
                    <a:cubicBezTo>
                      <a:pt x="511" y="147"/>
                      <a:pt x="511" y="166"/>
                      <a:pt x="502" y="184"/>
                    </a:cubicBezTo>
                    <a:cubicBezTo>
                      <a:pt x="490" y="203"/>
                      <a:pt x="504" y="205"/>
                      <a:pt x="513" y="205"/>
                    </a:cubicBezTo>
                    <a:lnTo>
                      <a:pt x="513" y="205"/>
                    </a:lnTo>
                    <a:close/>
                    <a:moveTo>
                      <a:pt x="227" y="222"/>
                    </a:moveTo>
                    <a:lnTo>
                      <a:pt x="227" y="222"/>
                    </a:lnTo>
                    <a:cubicBezTo>
                      <a:pt x="227" y="215"/>
                      <a:pt x="230" y="205"/>
                      <a:pt x="230" y="201"/>
                    </a:cubicBezTo>
                    <a:cubicBezTo>
                      <a:pt x="230" y="196"/>
                      <a:pt x="234" y="194"/>
                      <a:pt x="239" y="196"/>
                    </a:cubicBezTo>
                    <a:cubicBezTo>
                      <a:pt x="244" y="196"/>
                      <a:pt x="244" y="184"/>
                      <a:pt x="239" y="182"/>
                    </a:cubicBezTo>
                    <a:cubicBezTo>
                      <a:pt x="234" y="182"/>
                      <a:pt x="232" y="166"/>
                      <a:pt x="223" y="166"/>
                    </a:cubicBezTo>
                    <a:cubicBezTo>
                      <a:pt x="211" y="166"/>
                      <a:pt x="213" y="175"/>
                      <a:pt x="220" y="175"/>
                    </a:cubicBezTo>
                    <a:cubicBezTo>
                      <a:pt x="225" y="175"/>
                      <a:pt x="230" y="180"/>
                      <a:pt x="227" y="184"/>
                    </a:cubicBezTo>
                    <a:cubicBezTo>
                      <a:pt x="225" y="189"/>
                      <a:pt x="223" y="180"/>
                      <a:pt x="213" y="182"/>
                    </a:cubicBezTo>
                    <a:cubicBezTo>
                      <a:pt x="207" y="182"/>
                      <a:pt x="211" y="170"/>
                      <a:pt x="202" y="170"/>
                    </a:cubicBezTo>
                    <a:cubicBezTo>
                      <a:pt x="190" y="168"/>
                      <a:pt x="193" y="152"/>
                      <a:pt x="183" y="152"/>
                    </a:cubicBezTo>
                    <a:cubicBezTo>
                      <a:pt x="172" y="152"/>
                      <a:pt x="172" y="142"/>
                      <a:pt x="179" y="135"/>
                    </a:cubicBezTo>
                    <a:cubicBezTo>
                      <a:pt x="186" y="128"/>
                      <a:pt x="167" y="124"/>
                      <a:pt x="167" y="117"/>
                    </a:cubicBezTo>
                    <a:cubicBezTo>
                      <a:pt x="167" y="110"/>
                      <a:pt x="155" y="112"/>
                      <a:pt x="155" y="107"/>
                    </a:cubicBezTo>
                    <a:cubicBezTo>
                      <a:pt x="155" y="100"/>
                      <a:pt x="151" y="103"/>
                      <a:pt x="146" y="96"/>
                    </a:cubicBezTo>
                    <a:cubicBezTo>
                      <a:pt x="139" y="89"/>
                      <a:pt x="137" y="96"/>
                      <a:pt x="132" y="89"/>
                    </a:cubicBezTo>
                    <a:cubicBezTo>
                      <a:pt x="128" y="84"/>
                      <a:pt x="121" y="82"/>
                      <a:pt x="116" y="82"/>
                    </a:cubicBezTo>
                    <a:cubicBezTo>
                      <a:pt x="111" y="84"/>
                      <a:pt x="102" y="75"/>
                      <a:pt x="97" y="65"/>
                    </a:cubicBezTo>
                    <a:cubicBezTo>
                      <a:pt x="95" y="56"/>
                      <a:pt x="65" y="42"/>
                      <a:pt x="62" y="33"/>
                    </a:cubicBezTo>
                    <a:cubicBezTo>
                      <a:pt x="58" y="21"/>
                      <a:pt x="48" y="16"/>
                      <a:pt x="32" y="19"/>
                    </a:cubicBezTo>
                    <a:cubicBezTo>
                      <a:pt x="13" y="19"/>
                      <a:pt x="7" y="0"/>
                      <a:pt x="4" y="9"/>
                    </a:cubicBezTo>
                    <a:cubicBezTo>
                      <a:pt x="0" y="21"/>
                      <a:pt x="23" y="44"/>
                      <a:pt x="32" y="51"/>
                    </a:cubicBezTo>
                    <a:cubicBezTo>
                      <a:pt x="44" y="56"/>
                      <a:pt x="48" y="79"/>
                      <a:pt x="62" y="82"/>
                    </a:cubicBezTo>
                    <a:cubicBezTo>
                      <a:pt x="74" y="82"/>
                      <a:pt x="74" y="121"/>
                      <a:pt x="86" y="124"/>
                    </a:cubicBezTo>
                    <a:cubicBezTo>
                      <a:pt x="95" y="126"/>
                      <a:pt x="113" y="156"/>
                      <a:pt x="118" y="173"/>
                    </a:cubicBezTo>
                    <a:cubicBezTo>
                      <a:pt x="121" y="189"/>
                      <a:pt x="141" y="198"/>
                      <a:pt x="148" y="210"/>
                    </a:cubicBezTo>
                    <a:cubicBezTo>
                      <a:pt x="155" y="222"/>
                      <a:pt x="183" y="238"/>
                      <a:pt x="186" y="243"/>
                    </a:cubicBezTo>
                    <a:cubicBezTo>
                      <a:pt x="190" y="247"/>
                      <a:pt x="195" y="259"/>
                      <a:pt x="197" y="254"/>
                    </a:cubicBezTo>
                    <a:cubicBezTo>
                      <a:pt x="200" y="247"/>
                      <a:pt x="213" y="254"/>
                      <a:pt x="220" y="254"/>
                    </a:cubicBezTo>
                    <a:cubicBezTo>
                      <a:pt x="225" y="254"/>
                      <a:pt x="227" y="231"/>
                      <a:pt x="227" y="222"/>
                    </a:cubicBezTo>
                    <a:lnTo>
                      <a:pt x="227" y="222"/>
                    </a:lnTo>
                    <a:close/>
                    <a:moveTo>
                      <a:pt x="706" y="121"/>
                    </a:moveTo>
                    <a:lnTo>
                      <a:pt x="706" y="121"/>
                    </a:lnTo>
                    <a:cubicBezTo>
                      <a:pt x="720" y="124"/>
                      <a:pt x="713" y="114"/>
                      <a:pt x="713" y="105"/>
                    </a:cubicBezTo>
                    <a:cubicBezTo>
                      <a:pt x="713" y="98"/>
                      <a:pt x="702" y="105"/>
                      <a:pt x="702" y="100"/>
                    </a:cubicBezTo>
                    <a:cubicBezTo>
                      <a:pt x="702" y="96"/>
                      <a:pt x="697" y="79"/>
                      <a:pt x="688" y="91"/>
                    </a:cubicBezTo>
                    <a:cubicBezTo>
                      <a:pt x="676" y="105"/>
                      <a:pt x="690" y="140"/>
                      <a:pt x="699" y="138"/>
                    </a:cubicBezTo>
                    <a:cubicBezTo>
                      <a:pt x="706" y="138"/>
                      <a:pt x="693" y="121"/>
                      <a:pt x="706" y="121"/>
                    </a:cubicBezTo>
                    <a:lnTo>
                      <a:pt x="706" y="121"/>
                    </a:lnTo>
                    <a:close/>
                    <a:moveTo>
                      <a:pt x="655" y="201"/>
                    </a:moveTo>
                    <a:lnTo>
                      <a:pt x="655" y="201"/>
                    </a:lnTo>
                    <a:cubicBezTo>
                      <a:pt x="658" y="210"/>
                      <a:pt x="676" y="217"/>
                      <a:pt x="681" y="208"/>
                    </a:cubicBezTo>
                    <a:cubicBezTo>
                      <a:pt x="686" y="198"/>
                      <a:pt x="653" y="189"/>
                      <a:pt x="655" y="201"/>
                    </a:cubicBezTo>
                    <a:lnTo>
                      <a:pt x="655" y="201"/>
                    </a:lnTo>
                    <a:close/>
                    <a:moveTo>
                      <a:pt x="607" y="308"/>
                    </a:moveTo>
                    <a:lnTo>
                      <a:pt x="607" y="308"/>
                    </a:lnTo>
                    <a:cubicBezTo>
                      <a:pt x="588" y="303"/>
                      <a:pt x="576" y="317"/>
                      <a:pt x="560" y="310"/>
                    </a:cubicBezTo>
                    <a:cubicBezTo>
                      <a:pt x="544" y="303"/>
                      <a:pt x="518" y="310"/>
                      <a:pt x="520" y="317"/>
                    </a:cubicBezTo>
                    <a:cubicBezTo>
                      <a:pt x="523" y="322"/>
                      <a:pt x="539" y="322"/>
                      <a:pt x="555" y="322"/>
                    </a:cubicBezTo>
                    <a:cubicBezTo>
                      <a:pt x="572" y="324"/>
                      <a:pt x="588" y="315"/>
                      <a:pt x="600" y="313"/>
                    </a:cubicBezTo>
                    <a:cubicBezTo>
                      <a:pt x="611" y="313"/>
                      <a:pt x="623" y="310"/>
                      <a:pt x="607" y="308"/>
                    </a:cubicBezTo>
                    <a:lnTo>
                      <a:pt x="607" y="308"/>
                    </a:lnTo>
                    <a:close/>
                    <a:moveTo>
                      <a:pt x="739" y="191"/>
                    </a:moveTo>
                    <a:lnTo>
                      <a:pt x="739" y="191"/>
                    </a:lnTo>
                    <a:cubicBezTo>
                      <a:pt x="723" y="187"/>
                      <a:pt x="695" y="191"/>
                      <a:pt x="699" y="198"/>
                    </a:cubicBezTo>
                    <a:cubicBezTo>
                      <a:pt x="702" y="208"/>
                      <a:pt x="713" y="203"/>
                      <a:pt x="727" y="203"/>
                    </a:cubicBezTo>
                    <a:cubicBezTo>
                      <a:pt x="741" y="203"/>
                      <a:pt x="748" y="212"/>
                      <a:pt x="755" y="212"/>
                    </a:cubicBezTo>
                    <a:cubicBezTo>
                      <a:pt x="762" y="212"/>
                      <a:pt x="755" y="196"/>
                      <a:pt x="739" y="191"/>
                    </a:cubicBezTo>
                    <a:lnTo>
                      <a:pt x="739" y="191"/>
                    </a:lnTo>
                    <a:close/>
                    <a:moveTo>
                      <a:pt x="409" y="301"/>
                    </a:moveTo>
                    <a:lnTo>
                      <a:pt x="409" y="301"/>
                    </a:lnTo>
                    <a:cubicBezTo>
                      <a:pt x="409" y="292"/>
                      <a:pt x="383" y="299"/>
                      <a:pt x="372" y="294"/>
                    </a:cubicBezTo>
                    <a:cubicBezTo>
                      <a:pt x="360" y="289"/>
                      <a:pt x="386" y="285"/>
                      <a:pt x="393" y="280"/>
                    </a:cubicBezTo>
                    <a:cubicBezTo>
                      <a:pt x="402" y="275"/>
                      <a:pt x="388" y="273"/>
                      <a:pt x="369" y="280"/>
                    </a:cubicBezTo>
                    <a:cubicBezTo>
                      <a:pt x="348" y="285"/>
                      <a:pt x="325" y="266"/>
                      <a:pt x="325" y="275"/>
                    </a:cubicBezTo>
                    <a:cubicBezTo>
                      <a:pt x="323" y="282"/>
                      <a:pt x="288" y="271"/>
                      <a:pt x="279" y="264"/>
                    </a:cubicBezTo>
                    <a:cubicBezTo>
                      <a:pt x="269" y="259"/>
                      <a:pt x="237" y="250"/>
                      <a:pt x="230" y="261"/>
                    </a:cubicBezTo>
                    <a:cubicBezTo>
                      <a:pt x="223" y="273"/>
                      <a:pt x="216" y="264"/>
                      <a:pt x="220" y="275"/>
                    </a:cubicBezTo>
                    <a:cubicBezTo>
                      <a:pt x="220" y="282"/>
                      <a:pt x="230" y="278"/>
                      <a:pt x="234" y="278"/>
                    </a:cubicBezTo>
                    <a:cubicBezTo>
                      <a:pt x="241" y="278"/>
                      <a:pt x="239" y="287"/>
                      <a:pt x="246" y="289"/>
                    </a:cubicBezTo>
                    <a:cubicBezTo>
                      <a:pt x="255" y="292"/>
                      <a:pt x="281" y="299"/>
                      <a:pt x="283" y="292"/>
                    </a:cubicBezTo>
                    <a:cubicBezTo>
                      <a:pt x="286" y="287"/>
                      <a:pt x="311" y="292"/>
                      <a:pt x="325" y="303"/>
                    </a:cubicBezTo>
                    <a:cubicBezTo>
                      <a:pt x="337" y="313"/>
                      <a:pt x="365" y="313"/>
                      <a:pt x="376" y="310"/>
                    </a:cubicBezTo>
                    <a:cubicBezTo>
                      <a:pt x="388" y="310"/>
                      <a:pt x="402" y="320"/>
                      <a:pt x="404" y="313"/>
                    </a:cubicBezTo>
                    <a:cubicBezTo>
                      <a:pt x="409" y="306"/>
                      <a:pt x="418" y="322"/>
                      <a:pt x="430" y="313"/>
                    </a:cubicBezTo>
                    <a:cubicBezTo>
                      <a:pt x="444" y="303"/>
                      <a:pt x="409" y="308"/>
                      <a:pt x="409" y="301"/>
                    </a:cubicBezTo>
                    <a:lnTo>
                      <a:pt x="409" y="301"/>
                    </a:lnTo>
                    <a:close/>
                    <a:moveTo>
                      <a:pt x="904" y="163"/>
                    </a:moveTo>
                    <a:lnTo>
                      <a:pt x="904" y="163"/>
                    </a:lnTo>
                    <a:cubicBezTo>
                      <a:pt x="895" y="163"/>
                      <a:pt x="893" y="180"/>
                      <a:pt x="886" y="180"/>
                    </a:cubicBezTo>
                    <a:cubicBezTo>
                      <a:pt x="876" y="180"/>
                      <a:pt x="865" y="196"/>
                      <a:pt x="851" y="201"/>
                    </a:cubicBezTo>
                    <a:cubicBezTo>
                      <a:pt x="834" y="208"/>
                      <a:pt x="834" y="159"/>
                      <a:pt x="827" y="149"/>
                    </a:cubicBezTo>
                    <a:cubicBezTo>
                      <a:pt x="820" y="140"/>
                      <a:pt x="783" y="133"/>
                      <a:pt x="779" y="142"/>
                    </a:cubicBezTo>
                    <a:cubicBezTo>
                      <a:pt x="776" y="154"/>
                      <a:pt x="762" y="147"/>
                      <a:pt x="760" y="156"/>
                    </a:cubicBezTo>
                    <a:cubicBezTo>
                      <a:pt x="760" y="166"/>
                      <a:pt x="765" y="161"/>
                      <a:pt x="772" y="161"/>
                    </a:cubicBezTo>
                    <a:cubicBezTo>
                      <a:pt x="781" y="161"/>
                      <a:pt x="781" y="168"/>
                      <a:pt x="783" y="177"/>
                    </a:cubicBezTo>
                    <a:cubicBezTo>
                      <a:pt x="788" y="184"/>
                      <a:pt x="811" y="180"/>
                      <a:pt x="818" y="177"/>
                    </a:cubicBezTo>
                    <a:cubicBezTo>
                      <a:pt x="825" y="177"/>
                      <a:pt x="827" y="189"/>
                      <a:pt x="816" y="184"/>
                    </a:cubicBezTo>
                    <a:cubicBezTo>
                      <a:pt x="804" y="182"/>
                      <a:pt x="804" y="189"/>
                      <a:pt x="797" y="189"/>
                    </a:cubicBezTo>
                    <a:cubicBezTo>
                      <a:pt x="790" y="187"/>
                      <a:pt x="781" y="187"/>
                      <a:pt x="786" y="191"/>
                    </a:cubicBezTo>
                    <a:cubicBezTo>
                      <a:pt x="790" y="196"/>
                      <a:pt x="800" y="201"/>
                      <a:pt x="800" y="210"/>
                    </a:cubicBezTo>
                    <a:cubicBezTo>
                      <a:pt x="800" y="219"/>
                      <a:pt x="814" y="217"/>
                      <a:pt x="814" y="210"/>
                    </a:cubicBezTo>
                    <a:cubicBezTo>
                      <a:pt x="814" y="201"/>
                      <a:pt x="820" y="212"/>
                      <a:pt x="834" y="217"/>
                    </a:cubicBezTo>
                    <a:cubicBezTo>
                      <a:pt x="848" y="219"/>
                      <a:pt x="839" y="226"/>
                      <a:pt x="853" y="226"/>
                    </a:cubicBezTo>
                    <a:cubicBezTo>
                      <a:pt x="867" y="226"/>
                      <a:pt x="902" y="238"/>
                      <a:pt x="913" y="247"/>
                    </a:cubicBezTo>
                    <a:cubicBezTo>
                      <a:pt x="925" y="257"/>
                      <a:pt x="918" y="264"/>
                      <a:pt x="925" y="271"/>
                    </a:cubicBezTo>
                    <a:cubicBezTo>
                      <a:pt x="934" y="280"/>
                      <a:pt x="937" y="292"/>
                      <a:pt x="925" y="292"/>
                    </a:cubicBezTo>
                    <a:cubicBezTo>
                      <a:pt x="913" y="292"/>
                      <a:pt x="902" y="301"/>
                      <a:pt x="904" y="308"/>
                    </a:cubicBezTo>
                    <a:cubicBezTo>
                      <a:pt x="906" y="313"/>
                      <a:pt x="944" y="306"/>
                      <a:pt x="953" y="306"/>
                    </a:cubicBezTo>
                    <a:cubicBezTo>
                      <a:pt x="960" y="306"/>
                      <a:pt x="965" y="315"/>
                      <a:pt x="976" y="322"/>
                    </a:cubicBezTo>
                    <a:lnTo>
                      <a:pt x="976" y="189"/>
                    </a:lnTo>
                    <a:cubicBezTo>
                      <a:pt x="948" y="180"/>
                      <a:pt x="911" y="163"/>
                      <a:pt x="904" y="163"/>
                    </a:cubicBezTo>
                    <a:lnTo>
                      <a:pt x="904" y="163"/>
                    </a:lnTo>
                    <a:close/>
                    <a:moveTo>
                      <a:pt x="632" y="322"/>
                    </a:moveTo>
                    <a:lnTo>
                      <a:pt x="632" y="322"/>
                    </a:lnTo>
                    <a:cubicBezTo>
                      <a:pt x="630" y="324"/>
                      <a:pt x="627" y="324"/>
                      <a:pt x="625" y="324"/>
                    </a:cubicBezTo>
                    <a:cubicBezTo>
                      <a:pt x="623" y="327"/>
                      <a:pt x="623" y="331"/>
                      <a:pt x="620" y="331"/>
                    </a:cubicBezTo>
                    <a:cubicBezTo>
                      <a:pt x="620" y="334"/>
                      <a:pt x="616" y="329"/>
                      <a:pt x="614" y="327"/>
                    </a:cubicBezTo>
                    <a:cubicBezTo>
                      <a:pt x="602" y="334"/>
                      <a:pt x="595" y="348"/>
                      <a:pt x="604" y="352"/>
                    </a:cubicBezTo>
                    <a:cubicBezTo>
                      <a:pt x="614" y="357"/>
                      <a:pt x="625" y="345"/>
                      <a:pt x="632" y="336"/>
                    </a:cubicBezTo>
                    <a:cubicBezTo>
                      <a:pt x="632" y="336"/>
                      <a:pt x="632" y="334"/>
                      <a:pt x="634" y="334"/>
                    </a:cubicBezTo>
                    <a:cubicBezTo>
                      <a:pt x="634" y="331"/>
                      <a:pt x="634" y="331"/>
                      <a:pt x="637" y="331"/>
                    </a:cubicBezTo>
                    <a:cubicBezTo>
                      <a:pt x="637" y="331"/>
                      <a:pt x="637" y="329"/>
                      <a:pt x="639" y="329"/>
                    </a:cubicBezTo>
                    <a:cubicBezTo>
                      <a:pt x="637" y="327"/>
                      <a:pt x="634" y="324"/>
                      <a:pt x="632" y="322"/>
                    </a:cubicBezTo>
                    <a:lnTo>
                      <a:pt x="632" y="322"/>
                    </a:lnTo>
                    <a:close/>
                    <a:moveTo>
                      <a:pt x="458" y="161"/>
                    </a:moveTo>
                    <a:lnTo>
                      <a:pt x="458" y="161"/>
                    </a:lnTo>
                    <a:cubicBezTo>
                      <a:pt x="469" y="154"/>
                      <a:pt x="472" y="140"/>
                      <a:pt x="469" y="128"/>
                    </a:cubicBezTo>
                    <a:cubicBezTo>
                      <a:pt x="469" y="114"/>
                      <a:pt x="497" y="114"/>
                      <a:pt x="502" y="110"/>
                    </a:cubicBezTo>
                    <a:cubicBezTo>
                      <a:pt x="506" y="105"/>
                      <a:pt x="495" y="96"/>
                      <a:pt x="488" y="91"/>
                    </a:cubicBezTo>
                    <a:cubicBezTo>
                      <a:pt x="479" y="89"/>
                      <a:pt x="485" y="79"/>
                      <a:pt x="481" y="75"/>
                    </a:cubicBezTo>
                    <a:cubicBezTo>
                      <a:pt x="474" y="70"/>
                      <a:pt x="465" y="56"/>
                      <a:pt x="474" y="56"/>
                    </a:cubicBezTo>
                    <a:cubicBezTo>
                      <a:pt x="481" y="56"/>
                      <a:pt x="467" y="44"/>
                      <a:pt x="474" y="40"/>
                    </a:cubicBezTo>
                    <a:lnTo>
                      <a:pt x="479" y="40"/>
                    </a:lnTo>
                    <a:cubicBezTo>
                      <a:pt x="474" y="37"/>
                      <a:pt x="469" y="35"/>
                      <a:pt x="467" y="35"/>
                    </a:cubicBezTo>
                    <a:cubicBezTo>
                      <a:pt x="458" y="35"/>
                      <a:pt x="434" y="33"/>
                      <a:pt x="434" y="49"/>
                    </a:cubicBezTo>
                    <a:cubicBezTo>
                      <a:pt x="437" y="65"/>
                      <a:pt x="420" y="58"/>
                      <a:pt x="423" y="68"/>
                    </a:cubicBezTo>
                    <a:cubicBezTo>
                      <a:pt x="423" y="77"/>
                      <a:pt x="416" y="77"/>
                      <a:pt x="416" y="89"/>
                    </a:cubicBezTo>
                    <a:cubicBezTo>
                      <a:pt x="418" y="100"/>
                      <a:pt x="409" y="96"/>
                      <a:pt x="397" y="100"/>
                    </a:cubicBezTo>
                    <a:cubicBezTo>
                      <a:pt x="386" y="107"/>
                      <a:pt x="390" y="98"/>
                      <a:pt x="376" y="98"/>
                    </a:cubicBezTo>
                    <a:cubicBezTo>
                      <a:pt x="365" y="98"/>
                      <a:pt x="362" y="103"/>
                      <a:pt x="355" y="105"/>
                    </a:cubicBezTo>
                    <a:cubicBezTo>
                      <a:pt x="348" y="110"/>
                      <a:pt x="332" y="105"/>
                      <a:pt x="327" y="110"/>
                    </a:cubicBezTo>
                    <a:cubicBezTo>
                      <a:pt x="323" y="112"/>
                      <a:pt x="316" y="100"/>
                      <a:pt x="311" y="100"/>
                    </a:cubicBezTo>
                    <a:cubicBezTo>
                      <a:pt x="309" y="100"/>
                      <a:pt x="306" y="93"/>
                      <a:pt x="304" y="86"/>
                    </a:cubicBezTo>
                    <a:lnTo>
                      <a:pt x="302" y="86"/>
                    </a:lnTo>
                    <a:cubicBezTo>
                      <a:pt x="292" y="86"/>
                      <a:pt x="281" y="107"/>
                      <a:pt x="288" y="114"/>
                    </a:cubicBezTo>
                    <a:cubicBezTo>
                      <a:pt x="297" y="124"/>
                      <a:pt x="295" y="138"/>
                      <a:pt x="299" y="145"/>
                    </a:cubicBezTo>
                    <a:cubicBezTo>
                      <a:pt x="304" y="152"/>
                      <a:pt x="318" y="154"/>
                      <a:pt x="318" y="166"/>
                    </a:cubicBezTo>
                    <a:cubicBezTo>
                      <a:pt x="318" y="180"/>
                      <a:pt x="330" y="201"/>
                      <a:pt x="337" y="196"/>
                    </a:cubicBezTo>
                    <a:cubicBezTo>
                      <a:pt x="346" y="189"/>
                      <a:pt x="353" y="198"/>
                      <a:pt x="355" y="203"/>
                    </a:cubicBezTo>
                    <a:cubicBezTo>
                      <a:pt x="358" y="208"/>
                      <a:pt x="376" y="198"/>
                      <a:pt x="383" y="201"/>
                    </a:cubicBezTo>
                    <a:cubicBezTo>
                      <a:pt x="388" y="201"/>
                      <a:pt x="409" y="205"/>
                      <a:pt x="409" y="212"/>
                    </a:cubicBezTo>
                    <a:cubicBezTo>
                      <a:pt x="411" y="219"/>
                      <a:pt x="427" y="212"/>
                      <a:pt x="441" y="208"/>
                    </a:cubicBezTo>
                    <a:cubicBezTo>
                      <a:pt x="453" y="203"/>
                      <a:pt x="446" y="168"/>
                      <a:pt x="458" y="161"/>
                    </a:cubicBezTo>
                    <a:lnTo>
                      <a:pt x="458" y="161"/>
                    </a:lnTo>
                    <a:close/>
                    <a:moveTo>
                      <a:pt x="504" y="336"/>
                    </a:moveTo>
                    <a:lnTo>
                      <a:pt x="504" y="336"/>
                    </a:lnTo>
                    <a:cubicBezTo>
                      <a:pt x="509" y="343"/>
                      <a:pt x="518" y="343"/>
                      <a:pt x="523" y="345"/>
                    </a:cubicBezTo>
                    <a:cubicBezTo>
                      <a:pt x="527" y="350"/>
                      <a:pt x="544" y="357"/>
                      <a:pt x="544" y="348"/>
                    </a:cubicBezTo>
                    <a:cubicBezTo>
                      <a:pt x="544" y="336"/>
                      <a:pt x="499" y="331"/>
                      <a:pt x="504" y="336"/>
                    </a:cubicBezTo>
                    <a:lnTo>
                      <a:pt x="504" y="336"/>
                    </a:lnTo>
                    <a:close/>
                    <a:moveTo>
                      <a:pt x="472" y="306"/>
                    </a:moveTo>
                    <a:lnTo>
                      <a:pt x="472" y="306"/>
                    </a:lnTo>
                    <a:cubicBezTo>
                      <a:pt x="469" y="310"/>
                      <a:pt x="460" y="313"/>
                      <a:pt x="453" y="308"/>
                    </a:cubicBezTo>
                    <a:cubicBezTo>
                      <a:pt x="446" y="303"/>
                      <a:pt x="439" y="315"/>
                      <a:pt x="444" y="320"/>
                    </a:cubicBezTo>
                    <a:cubicBezTo>
                      <a:pt x="446" y="322"/>
                      <a:pt x="458" y="331"/>
                      <a:pt x="474" y="324"/>
                    </a:cubicBezTo>
                    <a:cubicBezTo>
                      <a:pt x="490" y="317"/>
                      <a:pt x="499" y="324"/>
                      <a:pt x="504" y="315"/>
                    </a:cubicBezTo>
                    <a:cubicBezTo>
                      <a:pt x="509" y="308"/>
                      <a:pt x="474" y="301"/>
                      <a:pt x="472" y="306"/>
                    </a:cubicBezTo>
                    <a:lnTo>
                      <a:pt x="472" y="30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1" name="Freeform 583">
                <a:extLst>
                  <a:ext uri="{FF2B5EF4-FFF2-40B4-BE49-F238E27FC236}">
                    <a16:creationId xmlns:a16="http://schemas.microsoft.com/office/drawing/2014/main" id="{1D2A6DE5-8389-2E2F-424F-B663E324E5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" y="2469"/>
                <a:ext cx="43" cy="19"/>
              </a:xfrm>
              <a:custGeom>
                <a:avLst/>
                <a:gdLst>
                  <a:gd name="T0" fmla="*/ 7 w 72"/>
                  <a:gd name="T1" fmla="*/ 24 h 31"/>
                  <a:gd name="T2" fmla="*/ 7 w 72"/>
                  <a:gd name="T3" fmla="*/ 24 h 31"/>
                  <a:gd name="T4" fmla="*/ 0 w 72"/>
                  <a:gd name="T5" fmla="*/ 24 h 31"/>
                  <a:gd name="T6" fmla="*/ 7 w 72"/>
                  <a:gd name="T7" fmla="*/ 28 h 31"/>
                  <a:gd name="T8" fmla="*/ 12 w 72"/>
                  <a:gd name="T9" fmla="*/ 21 h 31"/>
                  <a:gd name="T10" fmla="*/ 10 w 72"/>
                  <a:gd name="T11" fmla="*/ 24 h 31"/>
                  <a:gd name="T12" fmla="*/ 7 w 72"/>
                  <a:gd name="T13" fmla="*/ 24 h 31"/>
                  <a:gd name="T14" fmla="*/ 38 w 72"/>
                  <a:gd name="T15" fmla="*/ 7 h 31"/>
                  <a:gd name="T16" fmla="*/ 38 w 72"/>
                  <a:gd name="T17" fmla="*/ 7 h 31"/>
                  <a:gd name="T18" fmla="*/ 21 w 72"/>
                  <a:gd name="T19" fmla="*/ 19 h 31"/>
                  <a:gd name="T20" fmla="*/ 19 w 72"/>
                  <a:gd name="T21" fmla="*/ 19 h 31"/>
                  <a:gd name="T22" fmla="*/ 26 w 72"/>
                  <a:gd name="T23" fmla="*/ 26 h 31"/>
                  <a:gd name="T24" fmla="*/ 70 w 72"/>
                  <a:gd name="T25" fmla="*/ 5 h 31"/>
                  <a:gd name="T26" fmla="*/ 38 w 72"/>
                  <a:gd name="T27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31">
                    <a:moveTo>
                      <a:pt x="7" y="24"/>
                    </a:moveTo>
                    <a:lnTo>
                      <a:pt x="7" y="24"/>
                    </a:lnTo>
                    <a:lnTo>
                      <a:pt x="0" y="24"/>
                    </a:lnTo>
                    <a:cubicBezTo>
                      <a:pt x="3" y="26"/>
                      <a:pt x="7" y="31"/>
                      <a:pt x="7" y="28"/>
                    </a:cubicBezTo>
                    <a:cubicBezTo>
                      <a:pt x="10" y="28"/>
                      <a:pt x="10" y="24"/>
                      <a:pt x="12" y="21"/>
                    </a:cubicBezTo>
                    <a:lnTo>
                      <a:pt x="10" y="24"/>
                    </a:lnTo>
                    <a:lnTo>
                      <a:pt x="7" y="24"/>
                    </a:lnTo>
                    <a:close/>
                    <a:moveTo>
                      <a:pt x="38" y="7"/>
                    </a:moveTo>
                    <a:lnTo>
                      <a:pt x="38" y="7"/>
                    </a:lnTo>
                    <a:cubicBezTo>
                      <a:pt x="31" y="5"/>
                      <a:pt x="26" y="12"/>
                      <a:pt x="21" y="19"/>
                    </a:cubicBezTo>
                    <a:lnTo>
                      <a:pt x="19" y="19"/>
                    </a:lnTo>
                    <a:cubicBezTo>
                      <a:pt x="21" y="21"/>
                      <a:pt x="24" y="24"/>
                      <a:pt x="26" y="26"/>
                    </a:cubicBezTo>
                    <a:cubicBezTo>
                      <a:pt x="38" y="19"/>
                      <a:pt x="68" y="10"/>
                      <a:pt x="70" y="5"/>
                    </a:cubicBezTo>
                    <a:cubicBezTo>
                      <a:pt x="72" y="0"/>
                      <a:pt x="52" y="7"/>
                      <a:pt x="38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2" name="Freeform 584">
                <a:extLst>
                  <a:ext uri="{FF2B5EF4-FFF2-40B4-BE49-F238E27FC236}">
                    <a16:creationId xmlns:a16="http://schemas.microsoft.com/office/drawing/2014/main" id="{9D825996-2B4C-B3E1-2A8D-E9D902BB40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" y="2469"/>
                <a:ext cx="43" cy="19"/>
              </a:xfrm>
              <a:custGeom>
                <a:avLst/>
                <a:gdLst>
                  <a:gd name="T0" fmla="*/ 7 w 72"/>
                  <a:gd name="T1" fmla="*/ 24 h 31"/>
                  <a:gd name="T2" fmla="*/ 7 w 72"/>
                  <a:gd name="T3" fmla="*/ 24 h 31"/>
                  <a:gd name="T4" fmla="*/ 0 w 72"/>
                  <a:gd name="T5" fmla="*/ 24 h 31"/>
                  <a:gd name="T6" fmla="*/ 7 w 72"/>
                  <a:gd name="T7" fmla="*/ 28 h 31"/>
                  <a:gd name="T8" fmla="*/ 12 w 72"/>
                  <a:gd name="T9" fmla="*/ 21 h 31"/>
                  <a:gd name="T10" fmla="*/ 10 w 72"/>
                  <a:gd name="T11" fmla="*/ 24 h 31"/>
                  <a:gd name="T12" fmla="*/ 7 w 72"/>
                  <a:gd name="T13" fmla="*/ 24 h 31"/>
                  <a:gd name="T14" fmla="*/ 7 w 72"/>
                  <a:gd name="T15" fmla="*/ 24 h 31"/>
                  <a:gd name="T16" fmla="*/ 38 w 72"/>
                  <a:gd name="T17" fmla="*/ 7 h 31"/>
                  <a:gd name="T18" fmla="*/ 38 w 72"/>
                  <a:gd name="T19" fmla="*/ 7 h 31"/>
                  <a:gd name="T20" fmla="*/ 21 w 72"/>
                  <a:gd name="T21" fmla="*/ 19 h 31"/>
                  <a:gd name="T22" fmla="*/ 19 w 72"/>
                  <a:gd name="T23" fmla="*/ 19 h 31"/>
                  <a:gd name="T24" fmla="*/ 26 w 72"/>
                  <a:gd name="T25" fmla="*/ 26 h 31"/>
                  <a:gd name="T26" fmla="*/ 70 w 72"/>
                  <a:gd name="T27" fmla="*/ 5 h 31"/>
                  <a:gd name="T28" fmla="*/ 38 w 72"/>
                  <a:gd name="T29" fmla="*/ 7 h 31"/>
                  <a:gd name="T30" fmla="*/ 38 w 72"/>
                  <a:gd name="T3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31">
                    <a:moveTo>
                      <a:pt x="7" y="24"/>
                    </a:moveTo>
                    <a:lnTo>
                      <a:pt x="7" y="24"/>
                    </a:lnTo>
                    <a:lnTo>
                      <a:pt x="0" y="24"/>
                    </a:lnTo>
                    <a:cubicBezTo>
                      <a:pt x="3" y="26"/>
                      <a:pt x="7" y="31"/>
                      <a:pt x="7" y="28"/>
                    </a:cubicBezTo>
                    <a:cubicBezTo>
                      <a:pt x="10" y="28"/>
                      <a:pt x="10" y="24"/>
                      <a:pt x="12" y="21"/>
                    </a:cubicBezTo>
                    <a:lnTo>
                      <a:pt x="10" y="24"/>
                    </a:lnTo>
                    <a:lnTo>
                      <a:pt x="7" y="24"/>
                    </a:lnTo>
                    <a:lnTo>
                      <a:pt x="7" y="24"/>
                    </a:lnTo>
                    <a:close/>
                    <a:moveTo>
                      <a:pt x="38" y="7"/>
                    </a:moveTo>
                    <a:lnTo>
                      <a:pt x="38" y="7"/>
                    </a:lnTo>
                    <a:cubicBezTo>
                      <a:pt x="31" y="5"/>
                      <a:pt x="26" y="12"/>
                      <a:pt x="21" y="19"/>
                    </a:cubicBezTo>
                    <a:lnTo>
                      <a:pt x="19" y="19"/>
                    </a:lnTo>
                    <a:cubicBezTo>
                      <a:pt x="21" y="21"/>
                      <a:pt x="24" y="24"/>
                      <a:pt x="26" y="26"/>
                    </a:cubicBezTo>
                    <a:cubicBezTo>
                      <a:pt x="38" y="19"/>
                      <a:pt x="68" y="10"/>
                      <a:pt x="70" y="5"/>
                    </a:cubicBezTo>
                    <a:cubicBezTo>
                      <a:pt x="72" y="0"/>
                      <a:pt x="52" y="7"/>
                      <a:pt x="38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3" name="Freeform 585">
                <a:extLst>
                  <a:ext uri="{FF2B5EF4-FFF2-40B4-BE49-F238E27FC236}">
                    <a16:creationId xmlns:a16="http://schemas.microsoft.com/office/drawing/2014/main" id="{BBDC400B-3AB4-74DD-BDC6-82516FD3B1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" y="2469"/>
                <a:ext cx="43" cy="19"/>
              </a:xfrm>
              <a:custGeom>
                <a:avLst/>
                <a:gdLst>
                  <a:gd name="T0" fmla="*/ 7 w 72"/>
                  <a:gd name="T1" fmla="*/ 24 h 31"/>
                  <a:gd name="T2" fmla="*/ 7 w 72"/>
                  <a:gd name="T3" fmla="*/ 24 h 31"/>
                  <a:gd name="T4" fmla="*/ 0 w 72"/>
                  <a:gd name="T5" fmla="*/ 24 h 31"/>
                  <a:gd name="T6" fmla="*/ 7 w 72"/>
                  <a:gd name="T7" fmla="*/ 28 h 31"/>
                  <a:gd name="T8" fmla="*/ 12 w 72"/>
                  <a:gd name="T9" fmla="*/ 21 h 31"/>
                  <a:gd name="T10" fmla="*/ 10 w 72"/>
                  <a:gd name="T11" fmla="*/ 24 h 31"/>
                  <a:gd name="T12" fmla="*/ 7 w 72"/>
                  <a:gd name="T13" fmla="*/ 24 h 31"/>
                  <a:gd name="T14" fmla="*/ 38 w 72"/>
                  <a:gd name="T15" fmla="*/ 7 h 31"/>
                  <a:gd name="T16" fmla="*/ 38 w 72"/>
                  <a:gd name="T17" fmla="*/ 7 h 31"/>
                  <a:gd name="T18" fmla="*/ 21 w 72"/>
                  <a:gd name="T19" fmla="*/ 19 h 31"/>
                  <a:gd name="T20" fmla="*/ 19 w 72"/>
                  <a:gd name="T21" fmla="*/ 19 h 31"/>
                  <a:gd name="T22" fmla="*/ 26 w 72"/>
                  <a:gd name="T23" fmla="*/ 26 h 31"/>
                  <a:gd name="T24" fmla="*/ 70 w 72"/>
                  <a:gd name="T25" fmla="*/ 5 h 31"/>
                  <a:gd name="T26" fmla="*/ 38 w 72"/>
                  <a:gd name="T27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31">
                    <a:moveTo>
                      <a:pt x="7" y="24"/>
                    </a:moveTo>
                    <a:lnTo>
                      <a:pt x="7" y="24"/>
                    </a:lnTo>
                    <a:lnTo>
                      <a:pt x="0" y="24"/>
                    </a:lnTo>
                    <a:cubicBezTo>
                      <a:pt x="3" y="26"/>
                      <a:pt x="7" y="31"/>
                      <a:pt x="7" y="28"/>
                    </a:cubicBezTo>
                    <a:cubicBezTo>
                      <a:pt x="10" y="28"/>
                      <a:pt x="10" y="24"/>
                      <a:pt x="12" y="21"/>
                    </a:cubicBezTo>
                    <a:lnTo>
                      <a:pt x="10" y="24"/>
                    </a:lnTo>
                    <a:lnTo>
                      <a:pt x="7" y="24"/>
                    </a:lnTo>
                    <a:close/>
                    <a:moveTo>
                      <a:pt x="38" y="7"/>
                    </a:moveTo>
                    <a:lnTo>
                      <a:pt x="38" y="7"/>
                    </a:lnTo>
                    <a:cubicBezTo>
                      <a:pt x="31" y="5"/>
                      <a:pt x="26" y="12"/>
                      <a:pt x="21" y="19"/>
                    </a:cubicBezTo>
                    <a:lnTo>
                      <a:pt x="19" y="19"/>
                    </a:lnTo>
                    <a:cubicBezTo>
                      <a:pt x="21" y="21"/>
                      <a:pt x="24" y="24"/>
                      <a:pt x="26" y="26"/>
                    </a:cubicBezTo>
                    <a:cubicBezTo>
                      <a:pt x="38" y="19"/>
                      <a:pt x="68" y="10"/>
                      <a:pt x="70" y="5"/>
                    </a:cubicBezTo>
                    <a:cubicBezTo>
                      <a:pt x="72" y="0"/>
                      <a:pt x="52" y="7"/>
                      <a:pt x="38" y="7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4" name="Freeform 586">
                <a:extLst>
                  <a:ext uri="{FF2B5EF4-FFF2-40B4-BE49-F238E27FC236}">
                    <a16:creationId xmlns:a16="http://schemas.microsoft.com/office/drawing/2014/main" id="{F8C768FE-45CD-6F0C-DC96-24D0A4A67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" y="2469"/>
                <a:ext cx="43" cy="19"/>
              </a:xfrm>
              <a:custGeom>
                <a:avLst/>
                <a:gdLst>
                  <a:gd name="T0" fmla="*/ 7 w 72"/>
                  <a:gd name="T1" fmla="*/ 24 h 31"/>
                  <a:gd name="T2" fmla="*/ 7 w 72"/>
                  <a:gd name="T3" fmla="*/ 24 h 31"/>
                  <a:gd name="T4" fmla="*/ 0 w 72"/>
                  <a:gd name="T5" fmla="*/ 24 h 31"/>
                  <a:gd name="T6" fmla="*/ 7 w 72"/>
                  <a:gd name="T7" fmla="*/ 28 h 31"/>
                  <a:gd name="T8" fmla="*/ 12 w 72"/>
                  <a:gd name="T9" fmla="*/ 21 h 31"/>
                  <a:gd name="T10" fmla="*/ 10 w 72"/>
                  <a:gd name="T11" fmla="*/ 24 h 31"/>
                  <a:gd name="T12" fmla="*/ 7 w 72"/>
                  <a:gd name="T13" fmla="*/ 24 h 31"/>
                  <a:gd name="T14" fmla="*/ 7 w 72"/>
                  <a:gd name="T15" fmla="*/ 24 h 31"/>
                  <a:gd name="T16" fmla="*/ 38 w 72"/>
                  <a:gd name="T17" fmla="*/ 7 h 31"/>
                  <a:gd name="T18" fmla="*/ 38 w 72"/>
                  <a:gd name="T19" fmla="*/ 7 h 31"/>
                  <a:gd name="T20" fmla="*/ 21 w 72"/>
                  <a:gd name="T21" fmla="*/ 19 h 31"/>
                  <a:gd name="T22" fmla="*/ 19 w 72"/>
                  <a:gd name="T23" fmla="*/ 19 h 31"/>
                  <a:gd name="T24" fmla="*/ 26 w 72"/>
                  <a:gd name="T25" fmla="*/ 26 h 31"/>
                  <a:gd name="T26" fmla="*/ 70 w 72"/>
                  <a:gd name="T27" fmla="*/ 5 h 31"/>
                  <a:gd name="T28" fmla="*/ 38 w 72"/>
                  <a:gd name="T29" fmla="*/ 7 h 31"/>
                  <a:gd name="T30" fmla="*/ 38 w 72"/>
                  <a:gd name="T3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31">
                    <a:moveTo>
                      <a:pt x="7" y="24"/>
                    </a:moveTo>
                    <a:lnTo>
                      <a:pt x="7" y="24"/>
                    </a:lnTo>
                    <a:lnTo>
                      <a:pt x="0" y="24"/>
                    </a:lnTo>
                    <a:cubicBezTo>
                      <a:pt x="3" y="26"/>
                      <a:pt x="7" y="31"/>
                      <a:pt x="7" y="28"/>
                    </a:cubicBezTo>
                    <a:cubicBezTo>
                      <a:pt x="10" y="28"/>
                      <a:pt x="10" y="24"/>
                      <a:pt x="12" y="21"/>
                    </a:cubicBezTo>
                    <a:lnTo>
                      <a:pt x="10" y="24"/>
                    </a:lnTo>
                    <a:lnTo>
                      <a:pt x="7" y="24"/>
                    </a:lnTo>
                    <a:lnTo>
                      <a:pt x="7" y="24"/>
                    </a:lnTo>
                    <a:close/>
                    <a:moveTo>
                      <a:pt x="38" y="7"/>
                    </a:moveTo>
                    <a:lnTo>
                      <a:pt x="38" y="7"/>
                    </a:lnTo>
                    <a:cubicBezTo>
                      <a:pt x="31" y="5"/>
                      <a:pt x="26" y="12"/>
                      <a:pt x="21" y="19"/>
                    </a:cubicBezTo>
                    <a:lnTo>
                      <a:pt x="19" y="19"/>
                    </a:lnTo>
                    <a:cubicBezTo>
                      <a:pt x="21" y="21"/>
                      <a:pt x="24" y="24"/>
                      <a:pt x="26" y="26"/>
                    </a:cubicBezTo>
                    <a:cubicBezTo>
                      <a:pt x="38" y="19"/>
                      <a:pt x="68" y="10"/>
                      <a:pt x="70" y="5"/>
                    </a:cubicBezTo>
                    <a:cubicBezTo>
                      <a:pt x="72" y="0"/>
                      <a:pt x="52" y="7"/>
                      <a:pt x="38" y="7"/>
                    </a:cubicBezTo>
                    <a:lnTo>
                      <a:pt x="38" y="7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5" name="Freeform 587">
                <a:extLst>
                  <a:ext uri="{FF2B5EF4-FFF2-40B4-BE49-F238E27FC236}">
                    <a16:creationId xmlns:a16="http://schemas.microsoft.com/office/drawing/2014/main" id="{3FE9A982-9D46-0432-458C-C95812FE1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706"/>
                <a:ext cx="44" cy="24"/>
              </a:xfrm>
              <a:custGeom>
                <a:avLst/>
                <a:gdLst>
                  <a:gd name="T0" fmla="*/ 0 w 72"/>
                  <a:gd name="T1" fmla="*/ 36 h 40"/>
                  <a:gd name="T2" fmla="*/ 0 w 72"/>
                  <a:gd name="T3" fmla="*/ 36 h 40"/>
                  <a:gd name="T4" fmla="*/ 14 w 72"/>
                  <a:gd name="T5" fmla="*/ 33 h 40"/>
                  <a:gd name="T6" fmla="*/ 18 w 72"/>
                  <a:gd name="T7" fmla="*/ 40 h 40"/>
                  <a:gd name="T8" fmla="*/ 32 w 72"/>
                  <a:gd name="T9" fmla="*/ 36 h 40"/>
                  <a:gd name="T10" fmla="*/ 46 w 72"/>
                  <a:gd name="T11" fmla="*/ 38 h 40"/>
                  <a:gd name="T12" fmla="*/ 53 w 72"/>
                  <a:gd name="T13" fmla="*/ 28 h 40"/>
                  <a:gd name="T14" fmla="*/ 58 w 72"/>
                  <a:gd name="T15" fmla="*/ 17 h 40"/>
                  <a:gd name="T16" fmla="*/ 72 w 72"/>
                  <a:gd name="T17" fmla="*/ 7 h 40"/>
                  <a:gd name="T18" fmla="*/ 67 w 72"/>
                  <a:gd name="T19" fmla="*/ 0 h 40"/>
                  <a:gd name="T20" fmla="*/ 51 w 72"/>
                  <a:gd name="T21" fmla="*/ 5 h 40"/>
                  <a:gd name="T22" fmla="*/ 35 w 72"/>
                  <a:gd name="T23" fmla="*/ 12 h 40"/>
                  <a:gd name="T24" fmla="*/ 9 w 72"/>
                  <a:gd name="T25" fmla="*/ 7 h 40"/>
                  <a:gd name="T26" fmla="*/ 2 w 72"/>
                  <a:gd name="T27" fmla="*/ 7 h 40"/>
                  <a:gd name="T28" fmla="*/ 0 w 72"/>
                  <a:gd name="T29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" h="40">
                    <a:moveTo>
                      <a:pt x="0" y="36"/>
                    </a:moveTo>
                    <a:lnTo>
                      <a:pt x="0" y="36"/>
                    </a:lnTo>
                    <a:cubicBezTo>
                      <a:pt x="4" y="33"/>
                      <a:pt x="11" y="31"/>
                      <a:pt x="14" y="33"/>
                    </a:cubicBezTo>
                    <a:cubicBezTo>
                      <a:pt x="16" y="33"/>
                      <a:pt x="16" y="36"/>
                      <a:pt x="18" y="40"/>
                    </a:cubicBezTo>
                    <a:cubicBezTo>
                      <a:pt x="23" y="38"/>
                      <a:pt x="30" y="38"/>
                      <a:pt x="32" y="36"/>
                    </a:cubicBezTo>
                    <a:cubicBezTo>
                      <a:pt x="37" y="36"/>
                      <a:pt x="44" y="40"/>
                      <a:pt x="46" y="38"/>
                    </a:cubicBezTo>
                    <a:cubicBezTo>
                      <a:pt x="46" y="33"/>
                      <a:pt x="48" y="28"/>
                      <a:pt x="53" y="28"/>
                    </a:cubicBezTo>
                    <a:cubicBezTo>
                      <a:pt x="58" y="28"/>
                      <a:pt x="55" y="17"/>
                      <a:pt x="58" y="17"/>
                    </a:cubicBezTo>
                    <a:cubicBezTo>
                      <a:pt x="62" y="17"/>
                      <a:pt x="72" y="7"/>
                      <a:pt x="72" y="7"/>
                    </a:cubicBezTo>
                    <a:lnTo>
                      <a:pt x="67" y="0"/>
                    </a:lnTo>
                    <a:cubicBezTo>
                      <a:pt x="65" y="0"/>
                      <a:pt x="60" y="5"/>
                      <a:pt x="51" y="5"/>
                    </a:cubicBezTo>
                    <a:cubicBezTo>
                      <a:pt x="44" y="5"/>
                      <a:pt x="37" y="12"/>
                      <a:pt x="35" y="12"/>
                    </a:cubicBezTo>
                    <a:cubicBezTo>
                      <a:pt x="30" y="12"/>
                      <a:pt x="18" y="7"/>
                      <a:pt x="9" y="7"/>
                    </a:cubicBezTo>
                    <a:lnTo>
                      <a:pt x="2" y="7"/>
                    </a:lnTo>
                    <a:cubicBezTo>
                      <a:pt x="0" y="14"/>
                      <a:pt x="0" y="24"/>
                      <a:pt x="0" y="36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6" name="Freeform 588">
                <a:extLst>
                  <a:ext uri="{FF2B5EF4-FFF2-40B4-BE49-F238E27FC236}">
                    <a16:creationId xmlns:a16="http://schemas.microsoft.com/office/drawing/2014/main" id="{DE2B6AF7-D8C2-14A7-792A-07DE5A091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706"/>
                <a:ext cx="44" cy="24"/>
              </a:xfrm>
              <a:custGeom>
                <a:avLst/>
                <a:gdLst>
                  <a:gd name="T0" fmla="*/ 0 w 72"/>
                  <a:gd name="T1" fmla="*/ 36 h 40"/>
                  <a:gd name="T2" fmla="*/ 0 w 72"/>
                  <a:gd name="T3" fmla="*/ 36 h 40"/>
                  <a:gd name="T4" fmla="*/ 14 w 72"/>
                  <a:gd name="T5" fmla="*/ 33 h 40"/>
                  <a:gd name="T6" fmla="*/ 18 w 72"/>
                  <a:gd name="T7" fmla="*/ 40 h 40"/>
                  <a:gd name="T8" fmla="*/ 32 w 72"/>
                  <a:gd name="T9" fmla="*/ 36 h 40"/>
                  <a:gd name="T10" fmla="*/ 46 w 72"/>
                  <a:gd name="T11" fmla="*/ 38 h 40"/>
                  <a:gd name="T12" fmla="*/ 53 w 72"/>
                  <a:gd name="T13" fmla="*/ 28 h 40"/>
                  <a:gd name="T14" fmla="*/ 58 w 72"/>
                  <a:gd name="T15" fmla="*/ 17 h 40"/>
                  <a:gd name="T16" fmla="*/ 72 w 72"/>
                  <a:gd name="T17" fmla="*/ 7 h 40"/>
                  <a:gd name="T18" fmla="*/ 67 w 72"/>
                  <a:gd name="T19" fmla="*/ 0 h 40"/>
                  <a:gd name="T20" fmla="*/ 51 w 72"/>
                  <a:gd name="T21" fmla="*/ 5 h 40"/>
                  <a:gd name="T22" fmla="*/ 35 w 72"/>
                  <a:gd name="T23" fmla="*/ 12 h 40"/>
                  <a:gd name="T24" fmla="*/ 9 w 72"/>
                  <a:gd name="T25" fmla="*/ 7 h 40"/>
                  <a:gd name="T26" fmla="*/ 2 w 72"/>
                  <a:gd name="T27" fmla="*/ 7 h 40"/>
                  <a:gd name="T28" fmla="*/ 0 w 72"/>
                  <a:gd name="T29" fmla="*/ 36 h 40"/>
                  <a:gd name="T30" fmla="*/ 0 w 72"/>
                  <a:gd name="T31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40">
                    <a:moveTo>
                      <a:pt x="0" y="36"/>
                    </a:moveTo>
                    <a:lnTo>
                      <a:pt x="0" y="36"/>
                    </a:lnTo>
                    <a:cubicBezTo>
                      <a:pt x="4" y="33"/>
                      <a:pt x="11" y="31"/>
                      <a:pt x="14" y="33"/>
                    </a:cubicBezTo>
                    <a:cubicBezTo>
                      <a:pt x="16" y="33"/>
                      <a:pt x="16" y="36"/>
                      <a:pt x="18" y="40"/>
                    </a:cubicBezTo>
                    <a:cubicBezTo>
                      <a:pt x="23" y="38"/>
                      <a:pt x="30" y="38"/>
                      <a:pt x="32" y="36"/>
                    </a:cubicBezTo>
                    <a:cubicBezTo>
                      <a:pt x="37" y="36"/>
                      <a:pt x="44" y="40"/>
                      <a:pt x="46" y="38"/>
                    </a:cubicBezTo>
                    <a:cubicBezTo>
                      <a:pt x="46" y="33"/>
                      <a:pt x="48" y="28"/>
                      <a:pt x="53" y="28"/>
                    </a:cubicBezTo>
                    <a:cubicBezTo>
                      <a:pt x="58" y="28"/>
                      <a:pt x="55" y="17"/>
                      <a:pt x="58" y="17"/>
                    </a:cubicBezTo>
                    <a:cubicBezTo>
                      <a:pt x="62" y="17"/>
                      <a:pt x="72" y="7"/>
                      <a:pt x="72" y="7"/>
                    </a:cubicBezTo>
                    <a:lnTo>
                      <a:pt x="67" y="0"/>
                    </a:lnTo>
                    <a:cubicBezTo>
                      <a:pt x="65" y="0"/>
                      <a:pt x="60" y="5"/>
                      <a:pt x="51" y="5"/>
                    </a:cubicBezTo>
                    <a:cubicBezTo>
                      <a:pt x="44" y="5"/>
                      <a:pt x="37" y="12"/>
                      <a:pt x="35" y="12"/>
                    </a:cubicBezTo>
                    <a:cubicBezTo>
                      <a:pt x="30" y="12"/>
                      <a:pt x="18" y="7"/>
                      <a:pt x="9" y="7"/>
                    </a:cubicBezTo>
                    <a:lnTo>
                      <a:pt x="2" y="7"/>
                    </a:lnTo>
                    <a:cubicBezTo>
                      <a:pt x="0" y="14"/>
                      <a:pt x="0" y="24"/>
                      <a:pt x="0" y="36"/>
                    </a:cubicBezTo>
                    <a:lnTo>
                      <a:pt x="0" y="3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7" name="Freeform 589">
                <a:extLst>
                  <a:ext uri="{FF2B5EF4-FFF2-40B4-BE49-F238E27FC236}">
                    <a16:creationId xmlns:a16="http://schemas.microsoft.com/office/drawing/2014/main" id="{41F723DE-B384-977B-63A6-4D0B3F0DD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706"/>
                <a:ext cx="44" cy="24"/>
              </a:xfrm>
              <a:custGeom>
                <a:avLst/>
                <a:gdLst>
                  <a:gd name="T0" fmla="*/ 0 w 72"/>
                  <a:gd name="T1" fmla="*/ 36 h 40"/>
                  <a:gd name="T2" fmla="*/ 0 w 72"/>
                  <a:gd name="T3" fmla="*/ 36 h 40"/>
                  <a:gd name="T4" fmla="*/ 14 w 72"/>
                  <a:gd name="T5" fmla="*/ 33 h 40"/>
                  <a:gd name="T6" fmla="*/ 18 w 72"/>
                  <a:gd name="T7" fmla="*/ 40 h 40"/>
                  <a:gd name="T8" fmla="*/ 32 w 72"/>
                  <a:gd name="T9" fmla="*/ 36 h 40"/>
                  <a:gd name="T10" fmla="*/ 46 w 72"/>
                  <a:gd name="T11" fmla="*/ 38 h 40"/>
                  <a:gd name="T12" fmla="*/ 53 w 72"/>
                  <a:gd name="T13" fmla="*/ 28 h 40"/>
                  <a:gd name="T14" fmla="*/ 58 w 72"/>
                  <a:gd name="T15" fmla="*/ 17 h 40"/>
                  <a:gd name="T16" fmla="*/ 72 w 72"/>
                  <a:gd name="T17" fmla="*/ 7 h 40"/>
                  <a:gd name="T18" fmla="*/ 67 w 72"/>
                  <a:gd name="T19" fmla="*/ 0 h 40"/>
                  <a:gd name="T20" fmla="*/ 51 w 72"/>
                  <a:gd name="T21" fmla="*/ 5 h 40"/>
                  <a:gd name="T22" fmla="*/ 35 w 72"/>
                  <a:gd name="T23" fmla="*/ 12 h 40"/>
                  <a:gd name="T24" fmla="*/ 9 w 72"/>
                  <a:gd name="T25" fmla="*/ 7 h 40"/>
                  <a:gd name="T26" fmla="*/ 2 w 72"/>
                  <a:gd name="T27" fmla="*/ 7 h 40"/>
                  <a:gd name="T28" fmla="*/ 0 w 72"/>
                  <a:gd name="T29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" h="40">
                    <a:moveTo>
                      <a:pt x="0" y="36"/>
                    </a:moveTo>
                    <a:lnTo>
                      <a:pt x="0" y="36"/>
                    </a:lnTo>
                    <a:cubicBezTo>
                      <a:pt x="4" y="33"/>
                      <a:pt x="11" y="31"/>
                      <a:pt x="14" y="33"/>
                    </a:cubicBezTo>
                    <a:cubicBezTo>
                      <a:pt x="16" y="33"/>
                      <a:pt x="16" y="36"/>
                      <a:pt x="18" y="40"/>
                    </a:cubicBezTo>
                    <a:cubicBezTo>
                      <a:pt x="23" y="38"/>
                      <a:pt x="30" y="38"/>
                      <a:pt x="32" y="36"/>
                    </a:cubicBezTo>
                    <a:cubicBezTo>
                      <a:pt x="37" y="36"/>
                      <a:pt x="44" y="40"/>
                      <a:pt x="46" y="38"/>
                    </a:cubicBezTo>
                    <a:cubicBezTo>
                      <a:pt x="46" y="33"/>
                      <a:pt x="48" y="28"/>
                      <a:pt x="53" y="28"/>
                    </a:cubicBezTo>
                    <a:cubicBezTo>
                      <a:pt x="58" y="28"/>
                      <a:pt x="55" y="17"/>
                      <a:pt x="58" y="17"/>
                    </a:cubicBezTo>
                    <a:cubicBezTo>
                      <a:pt x="62" y="17"/>
                      <a:pt x="72" y="7"/>
                      <a:pt x="72" y="7"/>
                    </a:cubicBezTo>
                    <a:lnTo>
                      <a:pt x="67" y="0"/>
                    </a:lnTo>
                    <a:cubicBezTo>
                      <a:pt x="65" y="0"/>
                      <a:pt x="60" y="5"/>
                      <a:pt x="51" y="5"/>
                    </a:cubicBezTo>
                    <a:cubicBezTo>
                      <a:pt x="44" y="5"/>
                      <a:pt x="37" y="12"/>
                      <a:pt x="35" y="12"/>
                    </a:cubicBezTo>
                    <a:cubicBezTo>
                      <a:pt x="30" y="12"/>
                      <a:pt x="18" y="7"/>
                      <a:pt x="9" y="7"/>
                    </a:cubicBezTo>
                    <a:lnTo>
                      <a:pt x="2" y="7"/>
                    </a:lnTo>
                    <a:cubicBezTo>
                      <a:pt x="0" y="14"/>
                      <a:pt x="0" y="24"/>
                      <a:pt x="0" y="36"/>
                    </a:cubicBezTo>
                    <a:close/>
                  </a:path>
                </a:pathLst>
              </a:custGeom>
              <a:solidFill>
                <a:srgbClr val="00559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8" name="Freeform 590">
                <a:extLst>
                  <a:ext uri="{FF2B5EF4-FFF2-40B4-BE49-F238E27FC236}">
                    <a16:creationId xmlns:a16="http://schemas.microsoft.com/office/drawing/2014/main" id="{C66053EF-88F4-9AB2-7034-5BAAF0154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706"/>
                <a:ext cx="44" cy="24"/>
              </a:xfrm>
              <a:custGeom>
                <a:avLst/>
                <a:gdLst>
                  <a:gd name="T0" fmla="*/ 0 w 72"/>
                  <a:gd name="T1" fmla="*/ 36 h 40"/>
                  <a:gd name="T2" fmla="*/ 0 w 72"/>
                  <a:gd name="T3" fmla="*/ 36 h 40"/>
                  <a:gd name="T4" fmla="*/ 14 w 72"/>
                  <a:gd name="T5" fmla="*/ 33 h 40"/>
                  <a:gd name="T6" fmla="*/ 18 w 72"/>
                  <a:gd name="T7" fmla="*/ 40 h 40"/>
                  <a:gd name="T8" fmla="*/ 32 w 72"/>
                  <a:gd name="T9" fmla="*/ 36 h 40"/>
                  <a:gd name="T10" fmla="*/ 46 w 72"/>
                  <a:gd name="T11" fmla="*/ 38 h 40"/>
                  <a:gd name="T12" fmla="*/ 53 w 72"/>
                  <a:gd name="T13" fmla="*/ 28 h 40"/>
                  <a:gd name="T14" fmla="*/ 58 w 72"/>
                  <a:gd name="T15" fmla="*/ 17 h 40"/>
                  <a:gd name="T16" fmla="*/ 72 w 72"/>
                  <a:gd name="T17" fmla="*/ 7 h 40"/>
                  <a:gd name="T18" fmla="*/ 67 w 72"/>
                  <a:gd name="T19" fmla="*/ 0 h 40"/>
                  <a:gd name="T20" fmla="*/ 51 w 72"/>
                  <a:gd name="T21" fmla="*/ 5 h 40"/>
                  <a:gd name="T22" fmla="*/ 35 w 72"/>
                  <a:gd name="T23" fmla="*/ 12 h 40"/>
                  <a:gd name="T24" fmla="*/ 9 w 72"/>
                  <a:gd name="T25" fmla="*/ 7 h 40"/>
                  <a:gd name="T26" fmla="*/ 2 w 72"/>
                  <a:gd name="T27" fmla="*/ 7 h 40"/>
                  <a:gd name="T28" fmla="*/ 0 w 72"/>
                  <a:gd name="T29" fmla="*/ 36 h 40"/>
                  <a:gd name="T30" fmla="*/ 0 w 72"/>
                  <a:gd name="T31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40">
                    <a:moveTo>
                      <a:pt x="0" y="36"/>
                    </a:moveTo>
                    <a:lnTo>
                      <a:pt x="0" y="36"/>
                    </a:lnTo>
                    <a:cubicBezTo>
                      <a:pt x="4" y="33"/>
                      <a:pt x="11" y="31"/>
                      <a:pt x="14" y="33"/>
                    </a:cubicBezTo>
                    <a:cubicBezTo>
                      <a:pt x="16" y="33"/>
                      <a:pt x="16" y="36"/>
                      <a:pt x="18" y="40"/>
                    </a:cubicBezTo>
                    <a:cubicBezTo>
                      <a:pt x="23" y="38"/>
                      <a:pt x="30" y="38"/>
                      <a:pt x="32" y="36"/>
                    </a:cubicBezTo>
                    <a:cubicBezTo>
                      <a:pt x="37" y="36"/>
                      <a:pt x="44" y="40"/>
                      <a:pt x="46" y="38"/>
                    </a:cubicBezTo>
                    <a:cubicBezTo>
                      <a:pt x="46" y="33"/>
                      <a:pt x="48" y="28"/>
                      <a:pt x="53" y="28"/>
                    </a:cubicBezTo>
                    <a:cubicBezTo>
                      <a:pt x="58" y="28"/>
                      <a:pt x="55" y="17"/>
                      <a:pt x="58" y="17"/>
                    </a:cubicBezTo>
                    <a:cubicBezTo>
                      <a:pt x="62" y="17"/>
                      <a:pt x="72" y="7"/>
                      <a:pt x="72" y="7"/>
                    </a:cubicBezTo>
                    <a:lnTo>
                      <a:pt x="67" y="0"/>
                    </a:lnTo>
                    <a:cubicBezTo>
                      <a:pt x="65" y="0"/>
                      <a:pt x="60" y="5"/>
                      <a:pt x="51" y="5"/>
                    </a:cubicBezTo>
                    <a:cubicBezTo>
                      <a:pt x="44" y="5"/>
                      <a:pt x="37" y="12"/>
                      <a:pt x="35" y="12"/>
                    </a:cubicBezTo>
                    <a:cubicBezTo>
                      <a:pt x="30" y="12"/>
                      <a:pt x="18" y="7"/>
                      <a:pt x="9" y="7"/>
                    </a:cubicBezTo>
                    <a:lnTo>
                      <a:pt x="2" y="7"/>
                    </a:lnTo>
                    <a:cubicBezTo>
                      <a:pt x="0" y="14"/>
                      <a:pt x="0" y="24"/>
                      <a:pt x="0" y="36"/>
                    </a:cubicBezTo>
                    <a:lnTo>
                      <a:pt x="0" y="36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39" name="Freeform 591">
                <a:extLst>
                  <a:ext uri="{FF2B5EF4-FFF2-40B4-BE49-F238E27FC236}">
                    <a16:creationId xmlns:a16="http://schemas.microsoft.com/office/drawing/2014/main" id="{A0D70A5C-6424-4FCF-5B99-76702A28D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762"/>
                <a:ext cx="16" cy="22"/>
              </a:xfrm>
              <a:custGeom>
                <a:avLst/>
                <a:gdLst>
                  <a:gd name="T0" fmla="*/ 10 w 26"/>
                  <a:gd name="T1" fmla="*/ 0 h 35"/>
                  <a:gd name="T2" fmla="*/ 10 w 26"/>
                  <a:gd name="T3" fmla="*/ 0 h 35"/>
                  <a:gd name="T4" fmla="*/ 0 w 26"/>
                  <a:gd name="T5" fmla="*/ 16 h 35"/>
                  <a:gd name="T6" fmla="*/ 0 w 26"/>
                  <a:gd name="T7" fmla="*/ 21 h 35"/>
                  <a:gd name="T8" fmla="*/ 17 w 26"/>
                  <a:gd name="T9" fmla="*/ 32 h 35"/>
                  <a:gd name="T10" fmla="*/ 17 w 26"/>
                  <a:gd name="T11" fmla="*/ 35 h 35"/>
                  <a:gd name="T12" fmla="*/ 26 w 26"/>
                  <a:gd name="T13" fmla="*/ 18 h 35"/>
                  <a:gd name="T14" fmla="*/ 10 w 26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5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4"/>
                      <a:pt x="0" y="14"/>
                      <a:pt x="0" y="16"/>
                    </a:cubicBezTo>
                    <a:cubicBezTo>
                      <a:pt x="3" y="16"/>
                      <a:pt x="0" y="18"/>
                      <a:pt x="0" y="21"/>
                    </a:cubicBezTo>
                    <a:cubicBezTo>
                      <a:pt x="7" y="25"/>
                      <a:pt x="12" y="30"/>
                      <a:pt x="17" y="32"/>
                    </a:cubicBezTo>
                    <a:lnTo>
                      <a:pt x="17" y="35"/>
                    </a:lnTo>
                    <a:cubicBezTo>
                      <a:pt x="19" y="25"/>
                      <a:pt x="24" y="18"/>
                      <a:pt x="26" y="18"/>
                    </a:cubicBezTo>
                    <a:cubicBezTo>
                      <a:pt x="21" y="11"/>
                      <a:pt x="14" y="4"/>
                      <a:pt x="10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0" name="Freeform 592">
                <a:extLst>
                  <a:ext uri="{FF2B5EF4-FFF2-40B4-BE49-F238E27FC236}">
                    <a16:creationId xmlns:a16="http://schemas.microsoft.com/office/drawing/2014/main" id="{44FA41F7-0A99-5C87-4916-75961E0DF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762"/>
                <a:ext cx="16" cy="22"/>
              </a:xfrm>
              <a:custGeom>
                <a:avLst/>
                <a:gdLst>
                  <a:gd name="T0" fmla="*/ 10 w 26"/>
                  <a:gd name="T1" fmla="*/ 0 h 35"/>
                  <a:gd name="T2" fmla="*/ 10 w 26"/>
                  <a:gd name="T3" fmla="*/ 0 h 35"/>
                  <a:gd name="T4" fmla="*/ 0 w 26"/>
                  <a:gd name="T5" fmla="*/ 16 h 35"/>
                  <a:gd name="T6" fmla="*/ 0 w 26"/>
                  <a:gd name="T7" fmla="*/ 21 h 35"/>
                  <a:gd name="T8" fmla="*/ 17 w 26"/>
                  <a:gd name="T9" fmla="*/ 32 h 35"/>
                  <a:gd name="T10" fmla="*/ 17 w 26"/>
                  <a:gd name="T11" fmla="*/ 35 h 35"/>
                  <a:gd name="T12" fmla="*/ 26 w 26"/>
                  <a:gd name="T13" fmla="*/ 18 h 35"/>
                  <a:gd name="T14" fmla="*/ 10 w 26"/>
                  <a:gd name="T15" fmla="*/ 0 h 35"/>
                  <a:gd name="T16" fmla="*/ 10 w 26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4"/>
                      <a:pt x="0" y="14"/>
                      <a:pt x="0" y="16"/>
                    </a:cubicBezTo>
                    <a:cubicBezTo>
                      <a:pt x="3" y="16"/>
                      <a:pt x="0" y="18"/>
                      <a:pt x="0" y="21"/>
                    </a:cubicBezTo>
                    <a:cubicBezTo>
                      <a:pt x="7" y="25"/>
                      <a:pt x="12" y="30"/>
                      <a:pt x="17" y="32"/>
                    </a:cubicBezTo>
                    <a:lnTo>
                      <a:pt x="17" y="35"/>
                    </a:lnTo>
                    <a:cubicBezTo>
                      <a:pt x="19" y="25"/>
                      <a:pt x="24" y="18"/>
                      <a:pt x="26" y="18"/>
                    </a:cubicBezTo>
                    <a:cubicBezTo>
                      <a:pt x="21" y="11"/>
                      <a:pt x="14" y="4"/>
                      <a:pt x="10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1" name="Freeform 593">
                <a:extLst>
                  <a:ext uri="{FF2B5EF4-FFF2-40B4-BE49-F238E27FC236}">
                    <a16:creationId xmlns:a16="http://schemas.microsoft.com/office/drawing/2014/main" id="{2D1FAE18-F7E7-9C82-6976-45E8AC05A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762"/>
                <a:ext cx="16" cy="22"/>
              </a:xfrm>
              <a:custGeom>
                <a:avLst/>
                <a:gdLst>
                  <a:gd name="T0" fmla="*/ 10 w 26"/>
                  <a:gd name="T1" fmla="*/ 0 h 35"/>
                  <a:gd name="T2" fmla="*/ 10 w 26"/>
                  <a:gd name="T3" fmla="*/ 0 h 35"/>
                  <a:gd name="T4" fmla="*/ 0 w 26"/>
                  <a:gd name="T5" fmla="*/ 16 h 35"/>
                  <a:gd name="T6" fmla="*/ 0 w 26"/>
                  <a:gd name="T7" fmla="*/ 21 h 35"/>
                  <a:gd name="T8" fmla="*/ 17 w 26"/>
                  <a:gd name="T9" fmla="*/ 32 h 35"/>
                  <a:gd name="T10" fmla="*/ 17 w 26"/>
                  <a:gd name="T11" fmla="*/ 35 h 35"/>
                  <a:gd name="T12" fmla="*/ 26 w 26"/>
                  <a:gd name="T13" fmla="*/ 18 h 35"/>
                  <a:gd name="T14" fmla="*/ 10 w 26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5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4"/>
                      <a:pt x="0" y="14"/>
                      <a:pt x="0" y="16"/>
                    </a:cubicBezTo>
                    <a:cubicBezTo>
                      <a:pt x="3" y="16"/>
                      <a:pt x="0" y="18"/>
                      <a:pt x="0" y="21"/>
                    </a:cubicBezTo>
                    <a:cubicBezTo>
                      <a:pt x="7" y="25"/>
                      <a:pt x="12" y="30"/>
                      <a:pt x="17" y="32"/>
                    </a:cubicBezTo>
                    <a:lnTo>
                      <a:pt x="17" y="35"/>
                    </a:lnTo>
                    <a:cubicBezTo>
                      <a:pt x="19" y="25"/>
                      <a:pt x="24" y="18"/>
                      <a:pt x="26" y="18"/>
                    </a:cubicBezTo>
                    <a:cubicBezTo>
                      <a:pt x="21" y="11"/>
                      <a:pt x="14" y="4"/>
                      <a:pt x="10" y="0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2" name="Freeform 594">
                <a:extLst>
                  <a:ext uri="{FF2B5EF4-FFF2-40B4-BE49-F238E27FC236}">
                    <a16:creationId xmlns:a16="http://schemas.microsoft.com/office/drawing/2014/main" id="{9C671101-4810-F9FF-23D0-5C1C73E73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762"/>
                <a:ext cx="16" cy="22"/>
              </a:xfrm>
              <a:custGeom>
                <a:avLst/>
                <a:gdLst>
                  <a:gd name="T0" fmla="*/ 10 w 26"/>
                  <a:gd name="T1" fmla="*/ 0 h 35"/>
                  <a:gd name="T2" fmla="*/ 10 w 26"/>
                  <a:gd name="T3" fmla="*/ 0 h 35"/>
                  <a:gd name="T4" fmla="*/ 0 w 26"/>
                  <a:gd name="T5" fmla="*/ 16 h 35"/>
                  <a:gd name="T6" fmla="*/ 0 w 26"/>
                  <a:gd name="T7" fmla="*/ 21 h 35"/>
                  <a:gd name="T8" fmla="*/ 17 w 26"/>
                  <a:gd name="T9" fmla="*/ 32 h 35"/>
                  <a:gd name="T10" fmla="*/ 17 w 26"/>
                  <a:gd name="T11" fmla="*/ 35 h 35"/>
                  <a:gd name="T12" fmla="*/ 26 w 26"/>
                  <a:gd name="T13" fmla="*/ 18 h 35"/>
                  <a:gd name="T14" fmla="*/ 10 w 26"/>
                  <a:gd name="T15" fmla="*/ 0 h 35"/>
                  <a:gd name="T16" fmla="*/ 10 w 26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10" y="0"/>
                    </a:moveTo>
                    <a:lnTo>
                      <a:pt x="10" y="0"/>
                    </a:lnTo>
                    <a:cubicBezTo>
                      <a:pt x="5" y="4"/>
                      <a:pt x="0" y="14"/>
                      <a:pt x="0" y="16"/>
                    </a:cubicBezTo>
                    <a:cubicBezTo>
                      <a:pt x="3" y="16"/>
                      <a:pt x="0" y="18"/>
                      <a:pt x="0" y="21"/>
                    </a:cubicBezTo>
                    <a:cubicBezTo>
                      <a:pt x="7" y="25"/>
                      <a:pt x="12" y="30"/>
                      <a:pt x="17" y="32"/>
                    </a:cubicBezTo>
                    <a:lnTo>
                      <a:pt x="17" y="35"/>
                    </a:lnTo>
                    <a:cubicBezTo>
                      <a:pt x="19" y="25"/>
                      <a:pt x="24" y="18"/>
                      <a:pt x="26" y="18"/>
                    </a:cubicBezTo>
                    <a:cubicBezTo>
                      <a:pt x="21" y="11"/>
                      <a:pt x="14" y="4"/>
                      <a:pt x="10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3" name="Freeform 595">
                <a:extLst>
                  <a:ext uri="{FF2B5EF4-FFF2-40B4-BE49-F238E27FC236}">
                    <a16:creationId xmlns:a16="http://schemas.microsoft.com/office/drawing/2014/main" id="{19A20718-22F0-4454-76E1-5C7F82F5C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874"/>
                <a:ext cx="34" cy="22"/>
              </a:xfrm>
              <a:custGeom>
                <a:avLst/>
                <a:gdLst>
                  <a:gd name="T0" fmla="*/ 38 w 56"/>
                  <a:gd name="T1" fmla="*/ 21 h 35"/>
                  <a:gd name="T2" fmla="*/ 38 w 56"/>
                  <a:gd name="T3" fmla="*/ 21 h 35"/>
                  <a:gd name="T4" fmla="*/ 49 w 56"/>
                  <a:gd name="T5" fmla="*/ 10 h 35"/>
                  <a:gd name="T6" fmla="*/ 49 w 56"/>
                  <a:gd name="T7" fmla="*/ 5 h 35"/>
                  <a:gd name="T8" fmla="*/ 19 w 56"/>
                  <a:gd name="T9" fmla="*/ 14 h 35"/>
                  <a:gd name="T10" fmla="*/ 10 w 56"/>
                  <a:gd name="T11" fmla="*/ 28 h 35"/>
                  <a:gd name="T12" fmla="*/ 38 w 56"/>
                  <a:gd name="T13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38" y="21"/>
                    </a:moveTo>
                    <a:lnTo>
                      <a:pt x="38" y="21"/>
                    </a:lnTo>
                    <a:cubicBezTo>
                      <a:pt x="38" y="19"/>
                      <a:pt x="42" y="12"/>
                      <a:pt x="49" y="10"/>
                    </a:cubicBezTo>
                    <a:cubicBezTo>
                      <a:pt x="56" y="5"/>
                      <a:pt x="54" y="0"/>
                      <a:pt x="49" y="5"/>
                    </a:cubicBezTo>
                    <a:cubicBezTo>
                      <a:pt x="44" y="10"/>
                      <a:pt x="33" y="14"/>
                      <a:pt x="19" y="14"/>
                    </a:cubicBezTo>
                    <a:cubicBezTo>
                      <a:pt x="5" y="14"/>
                      <a:pt x="0" y="24"/>
                      <a:pt x="10" y="28"/>
                    </a:cubicBezTo>
                    <a:cubicBezTo>
                      <a:pt x="19" y="35"/>
                      <a:pt x="38" y="26"/>
                      <a:pt x="38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4" name="Freeform 596">
                <a:extLst>
                  <a:ext uri="{FF2B5EF4-FFF2-40B4-BE49-F238E27FC236}">
                    <a16:creationId xmlns:a16="http://schemas.microsoft.com/office/drawing/2014/main" id="{68A75EB9-8ABF-6075-D7B7-2355BCE17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874"/>
                <a:ext cx="34" cy="22"/>
              </a:xfrm>
              <a:custGeom>
                <a:avLst/>
                <a:gdLst>
                  <a:gd name="T0" fmla="*/ 38 w 56"/>
                  <a:gd name="T1" fmla="*/ 21 h 35"/>
                  <a:gd name="T2" fmla="*/ 38 w 56"/>
                  <a:gd name="T3" fmla="*/ 21 h 35"/>
                  <a:gd name="T4" fmla="*/ 49 w 56"/>
                  <a:gd name="T5" fmla="*/ 10 h 35"/>
                  <a:gd name="T6" fmla="*/ 49 w 56"/>
                  <a:gd name="T7" fmla="*/ 5 h 35"/>
                  <a:gd name="T8" fmla="*/ 19 w 56"/>
                  <a:gd name="T9" fmla="*/ 14 h 35"/>
                  <a:gd name="T10" fmla="*/ 10 w 56"/>
                  <a:gd name="T11" fmla="*/ 28 h 35"/>
                  <a:gd name="T12" fmla="*/ 38 w 56"/>
                  <a:gd name="T13" fmla="*/ 21 h 35"/>
                  <a:gd name="T14" fmla="*/ 38 w 56"/>
                  <a:gd name="T15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35">
                    <a:moveTo>
                      <a:pt x="38" y="21"/>
                    </a:moveTo>
                    <a:lnTo>
                      <a:pt x="38" y="21"/>
                    </a:lnTo>
                    <a:cubicBezTo>
                      <a:pt x="38" y="19"/>
                      <a:pt x="42" y="12"/>
                      <a:pt x="49" y="10"/>
                    </a:cubicBezTo>
                    <a:cubicBezTo>
                      <a:pt x="56" y="5"/>
                      <a:pt x="54" y="0"/>
                      <a:pt x="49" y="5"/>
                    </a:cubicBezTo>
                    <a:cubicBezTo>
                      <a:pt x="44" y="10"/>
                      <a:pt x="33" y="14"/>
                      <a:pt x="19" y="14"/>
                    </a:cubicBezTo>
                    <a:cubicBezTo>
                      <a:pt x="5" y="14"/>
                      <a:pt x="0" y="24"/>
                      <a:pt x="10" y="28"/>
                    </a:cubicBezTo>
                    <a:cubicBezTo>
                      <a:pt x="19" y="35"/>
                      <a:pt x="38" y="26"/>
                      <a:pt x="38" y="21"/>
                    </a:cubicBezTo>
                    <a:lnTo>
                      <a:pt x="38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5" name="Freeform 597">
                <a:extLst>
                  <a:ext uri="{FF2B5EF4-FFF2-40B4-BE49-F238E27FC236}">
                    <a16:creationId xmlns:a16="http://schemas.microsoft.com/office/drawing/2014/main" id="{F00ED3CA-F809-7CCC-3D2B-A8E3AC111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874"/>
                <a:ext cx="34" cy="22"/>
              </a:xfrm>
              <a:custGeom>
                <a:avLst/>
                <a:gdLst>
                  <a:gd name="T0" fmla="*/ 38 w 56"/>
                  <a:gd name="T1" fmla="*/ 21 h 35"/>
                  <a:gd name="T2" fmla="*/ 38 w 56"/>
                  <a:gd name="T3" fmla="*/ 21 h 35"/>
                  <a:gd name="T4" fmla="*/ 49 w 56"/>
                  <a:gd name="T5" fmla="*/ 10 h 35"/>
                  <a:gd name="T6" fmla="*/ 49 w 56"/>
                  <a:gd name="T7" fmla="*/ 5 h 35"/>
                  <a:gd name="T8" fmla="*/ 19 w 56"/>
                  <a:gd name="T9" fmla="*/ 14 h 35"/>
                  <a:gd name="T10" fmla="*/ 10 w 56"/>
                  <a:gd name="T11" fmla="*/ 28 h 35"/>
                  <a:gd name="T12" fmla="*/ 38 w 56"/>
                  <a:gd name="T13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38" y="21"/>
                    </a:moveTo>
                    <a:lnTo>
                      <a:pt x="38" y="21"/>
                    </a:lnTo>
                    <a:cubicBezTo>
                      <a:pt x="38" y="19"/>
                      <a:pt x="42" y="12"/>
                      <a:pt x="49" y="10"/>
                    </a:cubicBezTo>
                    <a:cubicBezTo>
                      <a:pt x="56" y="5"/>
                      <a:pt x="54" y="0"/>
                      <a:pt x="49" y="5"/>
                    </a:cubicBezTo>
                    <a:cubicBezTo>
                      <a:pt x="44" y="10"/>
                      <a:pt x="33" y="14"/>
                      <a:pt x="19" y="14"/>
                    </a:cubicBezTo>
                    <a:cubicBezTo>
                      <a:pt x="5" y="14"/>
                      <a:pt x="0" y="24"/>
                      <a:pt x="10" y="28"/>
                    </a:cubicBezTo>
                    <a:cubicBezTo>
                      <a:pt x="19" y="35"/>
                      <a:pt x="38" y="26"/>
                      <a:pt x="38" y="21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6" name="Freeform 598">
                <a:extLst>
                  <a:ext uri="{FF2B5EF4-FFF2-40B4-BE49-F238E27FC236}">
                    <a16:creationId xmlns:a16="http://schemas.microsoft.com/office/drawing/2014/main" id="{BC4FCC72-D856-4423-C363-D5D3DDE9F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874"/>
                <a:ext cx="34" cy="22"/>
              </a:xfrm>
              <a:custGeom>
                <a:avLst/>
                <a:gdLst>
                  <a:gd name="T0" fmla="*/ 38 w 56"/>
                  <a:gd name="T1" fmla="*/ 21 h 35"/>
                  <a:gd name="T2" fmla="*/ 38 w 56"/>
                  <a:gd name="T3" fmla="*/ 21 h 35"/>
                  <a:gd name="T4" fmla="*/ 49 w 56"/>
                  <a:gd name="T5" fmla="*/ 10 h 35"/>
                  <a:gd name="T6" fmla="*/ 49 w 56"/>
                  <a:gd name="T7" fmla="*/ 5 h 35"/>
                  <a:gd name="T8" fmla="*/ 19 w 56"/>
                  <a:gd name="T9" fmla="*/ 14 h 35"/>
                  <a:gd name="T10" fmla="*/ 10 w 56"/>
                  <a:gd name="T11" fmla="*/ 28 h 35"/>
                  <a:gd name="T12" fmla="*/ 38 w 56"/>
                  <a:gd name="T13" fmla="*/ 21 h 35"/>
                  <a:gd name="T14" fmla="*/ 38 w 56"/>
                  <a:gd name="T15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35">
                    <a:moveTo>
                      <a:pt x="38" y="21"/>
                    </a:moveTo>
                    <a:lnTo>
                      <a:pt x="38" y="21"/>
                    </a:lnTo>
                    <a:cubicBezTo>
                      <a:pt x="38" y="19"/>
                      <a:pt x="42" y="12"/>
                      <a:pt x="49" y="10"/>
                    </a:cubicBezTo>
                    <a:cubicBezTo>
                      <a:pt x="56" y="5"/>
                      <a:pt x="54" y="0"/>
                      <a:pt x="49" y="5"/>
                    </a:cubicBezTo>
                    <a:cubicBezTo>
                      <a:pt x="44" y="10"/>
                      <a:pt x="33" y="14"/>
                      <a:pt x="19" y="14"/>
                    </a:cubicBezTo>
                    <a:cubicBezTo>
                      <a:pt x="5" y="14"/>
                      <a:pt x="0" y="24"/>
                      <a:pt x="10" y="28"/>
                    </a:cubicBezTo>
                    <a:cubicBezTo>
                      <a:pt x="19" y="35"/>
                      <a:pt x="38" y="26"/>
                      <a:pt x="38" y="21"/>
                    </a:cubicBezTo>
                    <a:lnTo>
                      <a:pt x="38" y="21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7" name="Freeform 599">
                <a:extLst>
                  <a:ext uri="{FF2B5EF4-FFF2-40B4-BE49-F238E27FC236}">
                    <a16:creationId xmlns:a16="http://schemas.microsoft.com/office/drawing/2014/main" id="{BB60F8D2-1C0A-CA32-4BFD-793DC85F6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716"/>
                <a:ext cx="54" cy="64"/>
              </a:xfrm>
              <a:custGeom>
                <a:avLst/>
                <a:gdLst>
                  <a:gd name="T0" fmla="*/ 77 w 89"/>
                  <a:gd name="T1" fmla="*/ 72 h 107"/>
                  <a:gd name="T2" fmla="*/ 77 w 89"/>
                  <a:gd name="T3" fmla="*/ 72 h 107"/>
                  <a:gd name="T4" fmla="*/ 77 w 89"/>
                  <a:gd name="T5" fmla="*/ 56 h 107"/>
                  <a:gd name="T6" fmla="*/ 77 w 89"/>
                  <a:gd name="T7" fmla="*/ 46 h 107"/>
                  <a:gd name="T8" fmla="*/ 54 w 89"/>
                  <a:gd name="T9" fmla="*/ 37 h 107"/>
                  <a:gd name="T10" fmla="*/ 51 w 89"/>
                  <a:gd name="T11" fmla="*/ 26 h 107"/>
                  <a:gd name="T12" fmla="*/ 44 w 89"/>
                  <a:gd name="T13" fmla="*/ 19 h 107"/>
                  <a:gd name="T14" fmla="*/ 38 w 89"/>
                  <a:gd name="T15" fmla="*/ 4 h 107"/>
                  <a:gd name="T16" fmla="*/ 31 w 89"/>
                  <a:gd name="T17" fmla="*/ 2 h 107"/>
                  <a:gd name="T18" fmla="*/ 21 w 89"/>
                  <a:gd name="T19" fmla="*/ 0 h 107"/>
                  <a:gd name="T20" fmla="*/ 0 w 89"/>
                  <a:gd name="T21" fmla="*/ 7 h 107"/>
                  <a:gd name="T22" fmla="*/ 5 w 89"/>
                  <a:gd name="T23" fmla="*/ 21 h 107"/>
                  <a:gd name="T24" fmla="*/ 12 w 89"/>
                  <a:gd name="T25" fmla="*/ 35 h 107"/>
                  <a:gd name="T26" fmla="*/ 10 w 89"/>
                  <a:gd name="T27" fmla="*/ 67 h 107"/>
                  <a:gd name="T28" fmla="*/ 3 w 89"/>
                  <a:gd name="T29" fmla="*/ 77 h 107"/>
                  <a:gd name="T30" fmla="*/ 19 w 89"/>
                  <a:gd name="T31" fmla="*/ 95 h 107"/>
                  <a:gd name="T32" fmla="*/ 40 w 89"/>
                  <a:gd name="T33" fmla="*/ 107 h 107"/>
                  <a:gd name="T34" fmla="*/ 77 w 89"/>
                  <a:gd name="T35" fmla="*/ 100 h 107"/>
                  <a:gd name="T36" fmla="*/ 77 w 89"/>
                  <a:gd name="T37" fmla="*/ 93 h 107"/>
                  <a:gd name="T38" fmla="*/ 84 w 89"/>
                  <a:gd name="T39" fmla="*/ 86 h 107"/>
                  <a:gd name="T40" fmla="*/ 77 w 89"/>
                  <a:gd name="T41" fmla="*/ 7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107">
                    <a:moveTo>
                      <a:pt x="77" y="72"/>
                    </a:moveTo>
                    <a:lnTo>
                      <a:pt x="77" y="72"/>
                    </a:lnTo>
                    <a:cubicBezTo>
                      <a:pt x="72" y="67"/>
                      <a:pt x="72" y="61"/>
                      <a:pt x="77" y="56"/>
                    </a:cubicBezTo>
                    <a:cubicBezTo>
                      <a:pt x="82" y="53"/>
                      <a:pt x="77" y="51"/>
                      <a:pt x="77" y="46"/>
                    </a:cubicBezTo>
                    <a:cubicBezTo>
                      <a:pt x="77" y="40"/>
                      <a:pt x="56" y="40"/>
                      <a:pt x="54" y="37"/>
                    </a:cubicBezTo>
                    <a:cubicBezTo>
                      <a:pt x="51" y="37"/>
                      <a:pt x="56" y="26"/>
                      <a:pt x="51" y="26"/>
                    </a:cubicBezTo>
                    <a:cubicBezTo>
                      <a:pt x="47" y="26"/>
                      <a:pt x="44" y="21"/>
                      <a:pt x="44" y="19"/>
                    </a:cubicBezTo>
                    <a:cubicBezTo>
                      <a:pt x="44" y="14"/>
                      <a:pt x="35" y="7"/>
                      <a:pt x="38" y="4"/>
                    </a:cubicBezTo>
                    <a:cubicBezTo>
                      <a:pt x="35" y="4"/>
                      <a:pt x="33" y="4"/>
                      <a:pt x="31" y="2"/>
                    </a:cubicBezTo>
                    <a:cubicBezTo>
                      <a:pt x="28" y="2"/>
                      <a:pt x="21" y="0"/>
                      <a:pt x="21" y="0"/>
                    </a:cubicBezTo>
                    <a:cubicBezTo>
                      <a:pt x="21" y="0"/>
                      <a:pt x="10" y="4"/>
                      <a:pt x="0" y="7"/>
                    </a:cubicBezTo>
                    <a:cubicBezTo>
                      <a:pt x="0" y="14"/>
                      <a:pt x="3" y="19"/>
                      <a:pt x="5" y="21"/>
                    </a:cubicBezTo>
                    <a:cubicBezTo>
                      <a:pt x="12" y="23"/>
                      <a:pt x="10" y="30"/>
                      <a:pt x="12" y="35"/>
                    </a:cubicBezTo>
                    <a:cubicBezTo>
                      <a:pt x="14" y="42"/>
                      <a:pt x="14" y="67"/>
                      <a:pt x="10" y="67"/>
                    </a:cubicBezTo>
                    <a:cubicBezTo>
                      <a:pt x="10" y="67"/>
                      <a:pt x="5" y="72"/>
                      <a:pt x="3" y="77"/>
                    </a:cubicBezTo>
                    <a:cubicBezTo>
                      <a:pt x="7" y="81"/>
                      <a:pt x="14" y="88"/>
                      <a:pt x="19" y="95"/>
                    </a:cubicBezTo>
                    <a:cubicBezTo>
                      <a:pt x="24" y="95"/>
                      <a:pt x="40" y="107"/>
                      <a:pt x="40" y="107"/>
                    </a:cubicBezTo>
                    <a:cubicBezTo>
                      <a:pt x="40" y="107"/>
                      <a:pt x="61" y="102"/>
                      <a:pt x="77" y="100"/>
                    </a:cubicBezTo>
                    <a:lnTo>
                      <a:pt x="77" y="93"/>
                    </a:lnTo>
                    <a:cubicBezTo>
                      <a:pt x="77" y="91"/>
                      <a:pt x="79" y="86"/>
                      <a:pt x="84" y="86"/>
                    </a:cubicBezTo>
                    <a:cubicBezTo>
                      <a:pt x="89" y="86"/>
                      <a:pt x="82" y="74"/>
                      <a:pt x="77" y="7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8" name="Freeform 600">
                <a:extLst>
                  <a:ext uri="{FF2B5EF4-FFF2-40B4-BE49-F238E27FC236}">
                    <a16:creationId xmlns:a16="http://schemas.microsoft.com/office/drawing/2014/main" id="{115EB935-9A65-A986-6C95-605839B22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716"/>
                <a:ext cx="54" cy="64"/>
              </a:xfrm>
              <a:custGeom>
                <a:avLst/>
                <a:gdLst>
                  <a:gd name="T0" fmla="*/ 77 w 89"/>
                  <a:gd name="T1" fmla="*/ 72 h 107"/>
                  <a:gd name="T2" fmla="*/ 77 w 89"/>
                  <a:gd name="T3" fmla="*/ 72 h 107"/>
                  <a:gd name="T4" fmla="*/ 77 w 89"/>
                  <a:gd name="T5" fmla="*/ 56 h 107"/>
                  <a:gd name="T6" fmla="*/ 77 w 89"/>
                  <a:gd name="T7" fmla="*/ 46 h 107"/>
                  <a:gd name="T8" fmla="*/ 54 w 89"/>
                  <a:gd name="T9" fmla="*/ 37 h 107"/>
                  <a:gd name="T10" fmla="*/ 51 w 89"/>
                  <a:gd name="T11" fmla="*/ 26 h 107"/>
                  <a:gd name="T12" fmla="*/ 44 w 89"/>
                  <a:gd name="T13" fmla="*/ 19 h 107"/>
                  <a:gd name="T14" fmla="*/ 38 w 89"/>
                  <a:gd name="T15" fmla="*/ 4 h 107"/>
                  <a:gd name="T16" fmla="*/ 31 w 89"/>
                  <a:gd name="T17" fmla="*/ 2 h 107"/>
                  <a:gd name="T18" fmla="*/ 21 w 89"/>
                  <a:gd name="T19" fmla="*/ 0 h 107"/>
                  <a:gd name="T20" fmla="*/ 0 w 89"/>
                  <a:gd name="T21" fmla="*/ 7 h 107"/>
                  <a:gd name="T22" fmla="*/ 5 w 89"/>
                  <a:gd name="T23" fmla="*/ 21 h 107"/>
                  <a:gd name="T24" fmla="*/ 12 w 89"/>
                  <a:gd name="T25" fmla="*/ 35 h 107"/>
                  <a:gd name="T26" fmla="*/ 10 w 89"/>
                  <a:gd name="T27" fmla="*/ 67 h 107"/>
                  <a:gd name="T28" fmla="*/ 3 w 89"/>
                  <a:gd name="T29" fmla="*/ 77 h 107"/>
                  <a:gd name="T30" fmla="*/ 19 w 89"/>
                  <a:gd name="T31" fmla="*/ 95 h 107"/>
                  <a:gd name="T32" fmla="*/ 40 w 89"/>
                  <a:gd name="T33" fmla="*/ 107 h 107"/>
                  <a:gd name="T34" fmla="*/ 77 w 89"/>
                  <a:gd name="T35" fmla="*/ 100 h 107"/>
                  <a:gd name="T36" fmla="*/ 77 w 89"/>
                  <a:gd name="T37" fmla="*/ 93 h 107"/>
                  <a:gd name="T38" fmla="*/ 84 w 89"/>
                  <a:gd name="T39" fmla="*/ 86 h 107"/>
                  <a:gd name="T40" fmla="*/ 77 w 89"/>
                  <a:gd name="T41" fmla="*/ 72 h 107"/>
                  <a:gd name="T42" fmla="*/ 77 w 89"/>
                  <a:gd name="T43" fmla="*/ 7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107">
                    <a:moveTo>
                      <a:pt x="77" y="72"/>
                    </a:moveTo>
                    <a:lnTo>
                      <a:pt x="77" y="72"/>
                    </a:lnTo>
                    <a:cubicBezTo>
                      <a:pt x="72" y="67"/>
                      <a:pt x="72" y="61"/>
                      <a:pt x="77" y="56"/>
                    </a:cubicBezTo>
                    <a:cubicBezTo>
                      <a:pt x="82" y="53"/>
                      <a:pt x="77" y="51"/>
                      <a:pt x="77" y="46"/>
                    </a:cubicBezTo>
                    <a:cubicBezTo>
                      <a:pt x="77" y="40"/>
                      <a:pt x="56" y="40"/>
                      <a:pt x="54" y="37"/>
                    </a:cubicBezTo>
                    <a:cubicBezTo>
                      <a:pt x="51" y="37"/>
                      <a:pt x="56" y="26"/>
                      <a:pt x="51" y="26"/>
                    </a:cubicBezTo>
                    <a:cubicBezTo>
                      <a:pt x="47" y="26"/>
                      <a:pt x="44" y="21"/>
                      <a:pt x="44" y="19"/>
                    </a:cubicBezTo>
                    <a:cubicBezTo>
                      <a:pt x="44" y="14"/>
                      <a:pt x="35" y="7"/>
                      <a:pt x="38" y="4"/>
                    </a:cubicBezTo>
                    <a:cubicBezTo>
                      <a:pt x="35" y="4"/>
                      <a:pt x="33" y="4"/>
                      <a:pt x="31" y="2"/>
                    </a:cubicBezTo>
                    <a:cubicBezTo>
                      <a:pt x="28" y="2"/>
                      <a:pt x="21" y="0"/>
                      <a:pt x="21" y="0"/>
                    </a:cubicBezTo>
                    <a:cubicBezTo>
                      <a:pt x="21" y="0"/>
                      <a:pt x="10" y="4"/>
                      <a:pt x="0" y="7"/>
                    </a:cubicBezTo>
                    <a:cubicBezTo>
                      <a:pt x="0" y="14"/>
                      <a:pt x="3" y="19"/>
                      <a:pt x="5" y="21"/>
                    </a:cubicBezTo>
                    <a:cubicBezTo>
                      <a:pt x="12" y="23"/>
                      <a:pt x="10" y="30"/>
                      <a:pt x="12" y="35"/>
                    </a:cubicBezTo>
                    <a:cubicBezTo>
                      <a:pt x="14" y="42"/>
                      <a:pt x="14" y="67"/>
                      <a:pt x="10" y="67"/>
                    </a:cubicBezTo>
                    <a:cubicBezTo>
                      <a:pt x="10" y="67"/>
                      <a:pt x="5" y="72"/>
                      <a:pt x="3" y="77"/>
                    </a:cubicBezTo>
                    <a:cubicBezTo>
                      <a:pt x="7" y="81"/>
                      <a:pt x="14" y="88"/>
                      <a:pt x="19" y="95"/>
                    </a:cubicBezTo>
                    <a:cubicBezTo>
                      <a:pt x="24" y="95"/>
                      <a:pt x="40" y="107"/>
                      <a:pt x="40" y="107"/>
                    </a:cubicBezTo>
                    <a:cubicBezTo>
                      <a:pt x="40" y="107"/>
                      <a:pt x="61" y="102"/>
                      <a:pt x="77" y="100"/>
                    </a:cubicBezTo>
                    <a:lnTo>
                      <a:pt x="77" y="93"/>
                    </a:lnTo>
                    <a:cubicBezTo>
                      <a:pt x="77" y="91"/>
                      <a:pt x="79" y="86"/>
                      <a:pt x="84" y="86"/>
                    </a:cubicBezTo>
                    <a:cubicBezTo>
                      <a:pt x="89" y="86"/>
                      <a:pt x="82" y="74"/>
                      <a:pt x="77" y="72"/>
                    </a:cubicBezTo>
                    <a:lnTo>
                      <a:pt x="77" y="7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49" name="Freeform 601">
                <a:extLst>
                  <a:ext uri="{FF2B5EF4-FFF2-40B4-BE49-F238E27FC236}">
                    <a16:creationId xmlns:a16="http://schemas.microsoft.com/office/drawing/2014/main" id="{6A288DF3-B41D-4594-AF74-40C845559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716"/>
                <a:ext cx="54" cy="64"/>
              </a:xfrm>
              <a:custGeom>
                <a:avLst/>
                <a:gdLst>
                  <a:gd name="T0" fmla="*/ 77 w 89"/>
                  <a:gd name="T1" fmla="*/ 72 h 107"/>
                  <a:gd name="T2" fmla="*/ 77 w 89"/>
                  <a:gd name="T3" fmla="*/ 72 h 107"/>
                  <a:gd name="T4" fmla="*/ 77 w 89"/>
                  <a:gd name="T5" fmla="*/ 56 h 107"/>
                  <a:gd name="T6" fmla="*/ 77 w 89"/>
                  <a:gd name="T7" fmla="*/ 46 h 107"/>
                  <a:gd name="T8" fmla="*/ 54 w 89"/>
                  <a:gd name="T9" fmla="*/ 37 h 107"/>
                  <a:gd name="T10" fmla="*/ 51 w 89"/>
                  <a:gd name="T11" fmla="*/ 26 h 107"/>
                  <a:gd name="T12" fmla="*/ 44 w 89"/>
                  <a:gd name="T13" fmla="*/ 19 h 107"/>
                  <a:gd name="T14" fmla="*/ 38 w 89"/>
                  <a:gd name="T15" fmla="*/ 4 h 107"/>
                  <a:gd name="T16" fmla="*/ 31 w 89"/>
                  <a:gd name="T17" fmla="*/ 2 h 107"/>
                  <a:gd name="T18" fmla="*/ 21 w 89"/>
                  <a:gd name="T19" fmla="*/ 0 h 107"/>
                  <a:gd name="T20" fmla="*/ 0 w 89"/>
                  <a:gd name="T21" fmla="*/ 7 h 107"/>
                  <a:gd name="T22" fmla="*/ 5 w 89"/>
                  <a:gd name="T23" fmla="*/ 21 h 107"/>
                  <a:gd name="T24" fmla="*/ 12 w 89"/>
                  <a:gd name="T25" fmla="*/ 35 h 107"/>
                  <a:gd name="T26" fmla="*/ 10 w 89"/>
                  <a:gd name="T27" fmla="*/ 67 h 107"/>
                  <a:gd name="T28" fmla="*/ 3 w 89"/>
                  <a:gd name="T29" fmla="*/ 77 h 107"/>
                  <a:gd name="T30" fmla="*/ 19 w 89"/>
                  <a:gd name="T31" fmla="*/ 95 h 107"/>
                  <a:gd name="T32" fmla="*/ 40 w 89"/>
                  <a:gd name="T33" fmla="*/ 107 h 107"/>
                  <a:gd name="T34" fmla="*/ 77 w 89"/>
                  <a:gd name="T35" fmla="*/ 100 h 107"/>
                  <a:gd name="T36" fmla="*/ 77 w 89"/>
                  <a:gd name="T37" fmla="*/ 93 h 107"/>
                  <a:gd name="T38" fmla="*/ 84 w 89"/>
                  <a:gd name="T39" fmla="*/ 86 h 107"/>
                  <a:gd name="T40" fmla="*/ 77 w 89"/>
                  <a:gd name="T41" fmla="*/ 7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107">
                    <a:moveTo>
                      <a:pt x="77" y="72"/>
                    </a:moveTo>
                    <a:lnTo>
                      <a:pt x="77" y="72"/>
                    </a:lnTo>
                    <a:cubicBezTo>
                      <a:pt x="72" y="67"/>
                      <a:pt x="72" y="61"/>
                      <a:pt x="77" y="56"/>
                    </a:cubicBezTo>
                    <a:cubicBezTo>
                      <a:pt x="82" y="53"/>
                      <a:pt x="77" y="51"/>
                      <a:pt x="77" y="46"/>
                    </a:cubicBezTo>
                    <a:cubicBezTo>
                      <a:pt x="77" y="40"/>
                      <a:pt x="56" y="40"/>
                      <a:pt x="54" y="37"/>
                    </a:cubicBezTo>
                    <a:cubicBezTo>
                      <a:pt x="51" y="37"/>
                      <a:pt x="56" y="26"/>
                      <a:pt x="51" y="26"/>
                    </a:cubicBezTo>
                    <a:cubicBezTo>
                      <a:pt x="47" y="26"/>
                      <a:pt x="44" y="21"/>
                      <a:pt x="44" y="19"/>
                    </a:cubicBezTo>
                    <a:cubicBezTo>
                      <a:pt x="44" y="14"/>
                      <a:pt x="35" y="7"/>
                      <a:pt x="38" y="4"/>
                    </a:cubicBezTo>
                    <a:cubicBezTo>
                      <a:pt x="35" y="4"/>
                      <a:pt x="33" y="4"/>
                      <a:pt x="31" y="2"/>
                    </a:cubicBezTo>
                    <a:cubicBezTo>
                      <a:pt x="28" y="2"/>
                      <a:pt x="21" y="0"/>
                      <a:pt x="21" y="0"/>
                    </a:cubicBezTo>
                    <a:cubicBezTo>
                      <a:pt x="21" y="0"/>
                      <a:pt x="10" y="4"/>
                      <a:pt x="0" y="7"/>
                    </a:cubicBezTo>
                    <a:cubicBezTo>
                      <a:pt x="0" y="14"/>
                      <a:pt x="3" y="19"/>
                      <a:pt x="5" y="21"/>
                    </a:cubicBezTo>
                    <a:cubicBezTo>
                      <a:pt x="12" y="23"/>
                      <a:pt x="10" y="30"/>
                      <a:pt x="12" y="35"/>
                    </a:cubicBezTo>
                    <a:cubicBezTo>
                      <a:pt x="14" y="42"/>
                      <a:pt x="14" y="67"/>
                      <a:pt x="10" y="67"/>
                    </a:cubicBezTo>
                    <a:cubicBezTo>
                      <a:pt x="10" y="67"/>
                      <a:pt x="5" y="72"/>
                      <a:pt x="3" y="77"/>
                    </a:cubicBezTo>
                    <a:cubicBezTo>
                      <a:pt x="7" y="81"/>
                      <a:pt x="14" y="88"/>
                      <a:pt x="19" y="95"/>
                    </a:cubicBezTo>
                    <a:cubicBezTo>
                      <a:pt x="24" y="95"/>
                      <a:pt x="40" y="107"/>
                      <a:pt x="40" y="107"/>
                    </a:cubicBezTo>
                    <a:cubicBezTo>
                      <a:pt x="40" y="107"/>
                      <a:pt x="61" y="102"/>
                      <a:pt x="77" y="100"/>
                    </a:cubicBezTo>
                    <a:lnTo>
                      <a:pt x="77" y="93"/>
                    </a:lnTo>
                    <a:cubicBezTo>
                      <a:pt x="77" y="91"/>
                      <a:pt x="79" y="86"/>
                      <a:pt x="84" y="86"/>
                    </a:cubicBezTo>
                    <a:cubicBezTo>
                      <a:pt x="89" y="86"/>
                      <a:pt x="82" y="74"/>
                      <a:pt x="77" y="72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0" name="Freeform 602">
                <a:extLst>
                  <a:ext uri="{FF2B5EF4-FFF2-40B4-BE49-F238E27FC236}">
                    <a16:creationId xmlns:a16="http://schemas.microsoft.com/office/drawing/2014/main" id="{3A743CB2-2C52-78A4-690D-3BBB73D25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716"/>
                <a:ext cx="54" cy="64"/>
              </a:xfrm>
              <a:custGeom>
                <a:avLst/>
                <a:gdLst>
                  <a:gd name="T0" fmla="*/ 77 w 89"/>
                  <a:gd name="T1" fmla="*/ 72 h 107"/>
                  <a:gd name="T2" fmla="*/ 77 w 89"/>
                  <a:gd name="T3" fmla="*/ 72 h 107"/>
                  <a:gd name="T4" fmla="*/ 77 w 89"/>
                  <a:gd name="T5" fmla="*/ 56 h 107"/>
                  <a:gd name="T6" fmla="*/ 77 w 89"/>
                  <a:gd name="T7" fmla="*/ 46 h 107"/>
                  <a:gd name="T8" fmla="*/ 54 w 89"/>
                  <a:gd name="T9" fmla="*/ 37 h 107"/>
                  <a:gd name="T10" fmla="*/ 51 w 89"/>
                  <a:gd name="T11" fmla="*/ 26 h 107"/>
                  <a:gd name="T12" fmla="*/ 44 w 89"/>
                  <a:gd name="T13" fmla="*/ 19 h 107"/>
                  <a:gd name="T14" fmla="*/ 38 w 89"/>
                  <a:gd name="T15" fmla="*/ 4 h 107"/>
                  <a:gd name="T16" fmla="*/ 31 w 89"/>
                  <a:gd name="T17" fmla="*/ 2 h 107"/>
                  <a:gd name="T18" fmla="*/ 21 w 89"/>
                  <a:gd name="T19" fmla="*/ 0 h 107"/>
                  <a:gd name="T20" fmla="*/ 0 w 89"/>
                  <a:gd name="T21" fmla="*/ 7 h 107"/>
                  <a:gd name="T22" fmla="*/ 5 w 89"/>
                  <a:gd name="T23" fmla="*/ 21 h 107"/>
                  <a:gd name="T24" fmla="*/ 12 w 89"/>
                  <a:gd name="T25" fmla="*/ 35 h 107"/>
                  <a:gd name="T26" fmla="*/ 10 w 89"/>
                  <a:gd name="T27" fmla="*/ 67 h 107"/>
                  <a:gd name="T28" fmla="*/ 3 w 89"/>
                  <a:gd name="T29" fmla="*/ 77 h 107"/>
                  <a:gd name="T30" fmla="*/ 19 w 89"/>
                  <a:gd name="T31" fmla="*/ 95 h 107"/>
                  <a:gd name="T32" fmla="*/ 40 w 89"/>
                  <a:gd name="T33" fmla="*/ 107 h 107"/>
                  <a:gd name="T34" fmla="*/ 77 w 89"/>
                  <a:gd name="T35" fmla="*/ 100 h 107"/>
                  <a:gd name="T36" fmla="*/ 77 w 89"/>
                  <a:gd name="T37" fmla="*/ 93 h 107"/>
                  <a:gd name="T38" fmla="*/ 84 w 89"/>
                  <a:gd name="T39" fmla="*/ 86 h 107"/>
                  <a:gd name="T40" fmla="*/ 77 w 89"/>
                  <a:gd name="T41" fmla="*/ 72 h 107"/>
                  <a:gd name="T42" fmla="*/ 77 w 89"/>
                  <a:gd name="T43" fmla="*/ 7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107">
                    <a:moveTo>
                      <a:pt x="77" y="72"/>
                    </a:moveTo>
                    <a:lnTo>
                      <a:pt x="77" y="72"/>
                    </a:lnTo>
                    <a:cubicBezTo>
                      <a:pt x="72" y="67"/>
                      <a:pt x="72" y="61"/>
                      <a:pt x="77" y="56"/>
                    </a:cubicBezTo>
                    <a:cubicBezTo>
                      <a:pt x="82" y="53"/>
                      <a:pt x="77" y="51"/>
                      <a:pt x="77" y="46"/>
                    </a:cubicBezTo>
                    <a:cubicBezTo>
                      <a:pt x="77" y="40"/>
                      <a:pt x="56" y="40"/>
                      <a:pt x="54" y="37"/>
                    </a:cubicBezTo>
                    <a:cubicBezTo>
                      <a:pt x="51" y="37"/>
                      <a:pt x="56" y="26"/>
                      <a:pt x="51" y="26"/>
                    </a:cubicBezTo>
                    <a:cubicBezTo>
                      <a:pt x="47" y="26"/>
                      <a:pt x="44" y="21"/>
                      <a:pt x="44" y="19"/>
                    </a:cubicBezTo>
                    <a:cubicBezTo>
                      <a:pt x="44" y="14"/>
                      <a:pt x="35" y="7"/>
                      <a:pt x="38" y="4"/>
                    </a:cubicBezTo>
                    <a:cubicBezTo>
                      <a:pt x="35" y="4"/>
                      <a:pt x="33" y="4"/>
                      <a:pt x="31" y="2"/>
                    </a:cubicBezTo>
                    <a:cubicBezTo>
                      <a:pt x="28" y="2"/>
                      <a:pt x="21" y="0"/>
                      <a:pt x="21" y="0"/>
                    </a:cubicBezTo>
                    <a:cubicBezTo>
                      <a:pt x="21" y="0"/>
                      <a:pt x="10" y="4"/>
                      <a:pt x="0" y="7"/>
                    </a:cubicBezTo>
                    <a:cubicBezTo>
                      <a:pt x="0" y="14"/>
                      <a:pt x="3" y="19"/>
                      <a:pt x="5" y="21"/>
                    </a:cubicBezTo>
                    <a:cubicBezTo>
                      <a:pt x="12" y="23"/>
                      <a:pt x="10" y="30"/>
                      <a:pt x="12" y="35"/>
                    </a:cubicBezTo>
                    <a:cubicBezTo>
                      <a:pt x="14" y="42"/>
                      <a:pt x="14" y="67"/>
                      <a:pt x="10" y="67"/>
                    </a:cubicBezTo>
                    <a:cubicBezTo>
                      <a:pt x="10" y="67"/>
                      <a:pt x="5" y="72"/>
                      <a:pt x="3" y="77"/>
                    </a:cubicBezTo>
                    <a:cubicBezTo>
                      <a:pt x="7" y="81"/>
                      <a:pt x="14" y="88"/>
                      <a:pt x="19" y="95"/>
                    </a:cubicBezTo>
                    <a:cubicBezTo>
                      <a:pt x="24" y="95"/>
                      <a:pt x="40" y="107"/>
                      <a:pt x="40" y="107"/>
                    </a:cubicBezTo>
                    <a:cubicBezTo>
                      <a:pt x="40" y="107"/>
                      <a:pt x="61" y="102"/>
                      <a:pt x="77" y="100"/>
                    </a:cubicBezTo>
                    <a:lnTo>
                      <a:pt x="77" y="93"/>
                    </a:lnTo>
                    <a:cubicBezTo>
                      <a:pt x="77" y="91"/>
                      <a:pt x="79" y="86"/>
                      <a:pt x="84" y="86"/>
                    </a:cubicBezTo>
                    <a:cubicBezTo>
                      <a:pt x="89" y="86"/>
                      <a:pt x="82" y="74"/>
                      <a:pt x="77" y="72"/>
                    </a:cubicBezTo>
                    <a:lnTo>
                      <a:pt x="77" y="72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1" name="Freeform 603">
                <a:extLst>
                  <a:ext uri="{FF2B5EF4-FFF2-40B4-BE49-F238E27FC236}">
                    <a16:creationId xmlns:a16="http://schemas.microsoft.com/office/drawing/2014/main" id="{5AF80A31-1BEC-810D-2AA9-36548E6A3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871"/>
                <a:ext cx="9" cy="8"/>
              </a:xfrm>
              <a:custGeom>
                <a:avLst/>
                <a:gdLst>
                  <a:gd name="T0" fmla="*/ 14 w 14"/>
                  <a:gd name="T1" fmla="*/ 4 h 13"/>
                  <a:gd name="T2" fmla="*/ 14 w 14"/>
                  <a:gd name="T3" fmla="*/ 4 h 13"/>
                  <a:gd name="T4" fmla="*/ 10 w 14"/>
                  <a:gd name="T5" fmla="*/ 11 h 13"/>
                  <a:gd name="T6" fmla="*/ 2 w 14"/>
                  <a:gd name="T7" fmla="*/ 6 h 13"/>
                  <a:gd name="T8" fmla="*/ 7 w 14"/>
                  <a:gd name="T9" fmla="*/ 0 h 13"/>
                  <a:gd name="T10" fmla="*/ 14 w 14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4"/>
                    </a:moveTo>
                    <a:lnTo>
                      <a:pt x="14" y="4"/>
                    </a:lnTo>
                    <a:cubicBezTo>
                      <a:pt x="14" y="6"/>
                      <a:pt x="12" y="11"/>
                      <a:pt x="10" y="11"/>
                    </a:cubicBezTo>
                    <a:cubicBezTo>
                      <a:pt x="5" y="13"/>
                      <a:pt x="2" y="11"/>
                      <a:pt x="2" y="6"/>
                    </a:cubicBezTo>
                    <a:cubicBezTo>
                      <a:pt x="0" y="4"/>
                      <a:pt x="2" y="0"/>
                      <a:pt x="7" y="0"/>
                    </a:cubicBezTo>
                    <a:cubicBezTo>
                      <a:pt x="10" y="0"/>
                      <a:pt x="12" y="2"/>
                      <a:pt x="14" y="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2" name="Freeform 604">
                <a:extLst>
                  <a:ext uri="{FF2B5EF4-FFF2-40B4-BE49-F238E27FC236}">
                    <a16:creationId xmlns:a16="http://schemas.microsoft.com/office/drawing/2014/main" id="{2BD33C3F-9FA3-7889-644D-602B408AF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871"/>
                <a:ext cx="9" cy="8"/>
              </a:xfrm>
              <a:custGeom>
                <a:avLst/>
                <a:gdLst>
                  <a:gd name="T0" fmla="*/ 14 w 14"/>
                  <a:gd name="T1" fmla="*/ 4 h 13"/>
                  <a:gd name="T2" fmla="*/ 14 w 14"/>
                  <a:gd name="T3" fmla="*/ 4 h 13"/>
                  <a:gd name="T4" fmla="*/ 10 w 14"/>
                  <a:gd name="T5" fmla="*/ 11 h 13"/>
                  <a:gd name="T6" fmla="*/ 2 w 14"/>
                  <a:gd name="T7" fmla="*/ 6 h 13"/>
                  <a:gd name="T8" fmla="*/ 7 w 14"/>
                  <a:gd name="T9" fmla="*/ 0 h 13"/>
                  <a:gd name="T10" fmla="*/ 14 w 14"/>
                  <a:gd name="T11" fmla="*/ 4 h 13"/>
                  <a:gd name="T12" fmla="*/ 14 w 14"/>
                  <a:gd name="T1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4"/>
                    </a:moveTo>
                    <a:lnTo>
                      <a:pt x="14" y="4"/>
                    </a:lnTo>
                    <a:cubicBezTo>
                      <a:pt x="14" y="6"/>
                      <a:pt x="12" y="11"/>
                      <a:pt x="10" y="11"/>
                    </a:cubicBezTo>
                    <a:cubicBezTo>
                      <a:pt x="5" y="13"/>
                      <a:pt x="2" y="11"/>
                      <a:pt x="2" y="6"/>
                    </a:cubicBezTo>
                    <a:cubicBezTo>
                      <a:pt x="0" y="4"/>
                      <a:pt x="2" y="0"/>
                      <a:pt x="7" y="0"/>
                    </a:cubicBezTo>
                    <a:cubicBezTo>
                      <a:pt x="10" y="0"/>
                      <a:pt x="12" y="2"/>
                      <a:pt x="14" y="4"/>
                    </a:cubicBezTo>
                    <a:lnTo>
                      <a:pt x="14" y="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3" name="Freeform 605">
                <a:extLst>
                  <a:ext uri="{FF2B5EF4-FFF2-40B4-BE49-F238E27FC236}">
                    <a16:creationId xmlns:a16="http://schemas.microsoft.com/office/drawing/2014/main" id="{1DBF0050-BA26-388F-F299-60E3F8411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871"/>
                <a:ext cx="9" cy="8"/>
              </a:xfrm>
              <a:custGeom>
                <a:avLst/>
                <a:gdLst>
                  <a:gd name="T0" fmla="*/ 14 w 14"/>
                  <a:gd name="T1" fmla="*/ 4 h 13"/>
                  <a:gd name="T2" fmla="*/ 14 w 14"/>
                  <a:gd name="T3" fmla="*/ 4 h 13"/>
                  <a:gd name="T4" fmla="*/ 10 w 14"/>
                  <a:gd name="T5" fmla="*/ 11 h 13"/>
                  <a:gd name="T6" fmla="*/ 2 w 14"/>
                  <a:gd name="T7" fmla="*/ 6 h 13"/>
                  <a:gd name="T8" fmla="*/ 7 w 14"/>
                  <a:gd name="T9" fmla="*/ 0 h 13"/>
                  <a:gd name="T10" fmla="*/ 14 w 14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4"/>
                    </a:moveTo>
                    <a:lnTo>
                      <a:pt x="14" y="4"/>
                    </a:lnTo>
                    <a:cubicBezTo>
                      <a:pt x="14" y="6"/>
                      <a:pt x="12" y="11"/>
                      <a:pt x="10" y="11"/>
                    </a:cubicBezTo>
                    <a:cubicBezTo>
                      <a:pt x="5" y="13"/>
                      <a:pt x="2" y="11"/>
                      <a:pt x="2" y="6"/>
                    </a:cubicBezTo>
                    <a:cubicBezTo>
                      <a:pt x="0" y="4"/>
                      <a:pt x="2" y="0"/>
                      <a:pt x="7" y="0"/>
                    </a:cubicBezTo>
                    <a:cubicBezTo>
                      <a:pt x="10" y="0"/>
                      <a:pt x="12" y="2"/>
                      <a:pt x="14" y="4"/>
                    </a:cubicBezTo>
                    <a:close/>
                  </a:path>
                </a:pathLst>
              </a:custGeom>
              <a:solidFill>
                <a:srgbClr val="B8C1CA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54" name="Freeform 606">
                <a:extLst>
                  <a:ext uri="{FF2B5EF4-FFF2-40B4-BE49-F238E27FC236}">
                    <a16:creationId xmlns:a16="http://schemas.microsoft.com/office/drawing/2014/main" id="{E95CF3DB-7D74-C0C9-27E2-F0C465495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871"/>
                <a:ext cx="9" cy="8"/>
              </a:xfrm>
              <a:custGeom>
                <a:avLst/>
                <a:gdLst>
                  <a:gd name="T0" fmla="*/ 14 w 14"/>
                  <a:gd name="T1" fmla="*/ 4 h 13"/>
                  <a:gd name="T2" fmla="*/ 14 w 14"/>
                  <a:gd name="T3" fmla="*/ 4 h 13"/>
                  <a:gd name="T4" fmla="*/ 10 w 14"/>
                  <a:gd name="T5" fmla="*/ 11 h 13"/>
                  <a:gd name="T6" fmla="*/ 2 w 14"/>
                  <a:gd name="T7" fmla="*/ 6 h 13"/>
                  <a:gd name="T8" fmla="*/ 7 w 14"/>
                  <a:gd name="T9" fmla="*/ 0 h 13"/>
                  <a:gd name="T10" fmla="*/ 14 w 14"/>
                  <a:gd name="T11" fmla="*/ 4 h 13"/>
                  <a:gd name="T12" fmla="*/ 14 w 14"/>
                  <a:gd name="T1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4"/>
                    </a:moveTo>
                    <a:lnTo>
                      <a:pt x="14" y="4"/>
                    </a:lnTo>
                    <a:cubicBezTo>
                      <a:pt x="14" y="6"/>
                      <a:pt x="12" y="11"/>
                      <a:pt x="10" y="11"/>
                    </a:cubicBezTo>
                    <a:cubicBezTo>
                      <a:pt x="5" y="13"/>
                      <a:pt x="2" y="11"/>
                      <a:pt x="2" y="6"/>
                    </a:cubicBezTo>
                    <a:cubicBezTo>
                      <a:pt x="0" y="4"/>
                      <a:pt x="2" y="0"/>
                      <a:pt x="7" y="0"/>
                    </a:cubicBezTo>
                    <a:cubicBezTo>
                      <a:pt x="10" y="0"/>
                      <a:pt x="12" y="2"/>
                      <a:pt x="14" y="4"/>
                    </a:cubicBezTo>
                    <a:lnTo>
                      <a:pt x="14" y="4"/>
                    </a:lnTo>
                    <a:close/>
                  </a:path>
                </a:pathLst>
              </a:custGeom>
              <a:noFill/>
              <a:ln w="3175" cap="flat">
                <a:solidFill>
                  <a:srgbClr val="B8C1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8" name="Freeform 608">
              <a:extLst>
                <a:ext uri="{FF2B5EF4-FFF2-40B4-BE49-F238E27FC236}">
                  <a16:creationId xmlns:a16="http://schemas.microsoft.com/office/drawing/2014/main" id="{FA26EDB6-9C9C-9161-30CE-7DA3D4FFD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4125913"/>
              <a:ext cx="14288" cy="14288"/>
            </a:xfrm>
            <a:custGeom>
              <a:avLst/>
              <a:gdLst>
                <a:gd name="T0" fmla="*/ 0 w 16"/>
                <a:gd name="T1" fmla="*/ 7 h 16"/>
                <a:gd name="T2" fmla="*/ 0 w 16"/>
                <a:gd name="T3" fmla="*/ 7 h 16"/>
                <a:gd name="T4" fmla="*/ 7 w 16"/>
                <a:gd name="T5" fmla="*/ 16 h 16"/>
                <a:gd name="T6" fmla="*/ 16 w 16"/>
                <a:gd name="T7" fmla="*/ 7 h 16"/>
                <a:gd name="T8" fmla="*/ 7 w 16"/>
                <a:gd name="T9" fmla="*/ 0 h 16"/>
                <a:gd name="T10" fmla="*/ 0 w 16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7"/>
                  </a:moveTo>
                  <a:lnTo>
                    <a:pt x="0" y="7"/>
                  </a:lnTo>
                  <a:cubicBezTo>
                    <a:pt x="0" y="12"/>
                    <a:pt x="3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2"/>
                    <a:pt x="12" y="0"/>
                    <a:pt x="7" y="0"/>
                  </a:cubicBezTo>
                  <a:cubicBezTo>
                    <a:pt x="3" y="0"/>
                    <a:pt x="0" y="2"/>
                    <a:pt x="0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9" name="Freeform 609">
              <a:extLst>
                <a:ext uri="{FF2B5EF4-FFF2-40B4-BE49-F238E27FC236}">
                  <a16:creationId xmlns:a16="http://schemas.microsoft.com/office/drawing/2014/main" id="{DB4EAC4C-79C1-F92C-2E20-BB6834EAB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4125913"/>
              <a:ext cx="14288" cy="14288"/>
            </a:xfrm>
            <a:custGeom>
              <a:avLst/>
              <a:gdLst>
                <a:gd name="T0" fmla="*/ 0 w 16"/>
                <a:gd name="T1" fmla="*/ 7 h 16"/>
                <a:gd name="T2" fmla="*/ 0 w 16"/>
                <a:gd name="T3" fmla="*/ 7 h 16"/>
                <a:gd name="T4" fmla="*/ 7 w 16"/>
                <a:gd name="T5" fmla="*/ 16 h 16"/>
                <a:gd name="T6" fmla="*/ 16 w 16"/>
                <a:gd name="T7" fmla="*/ 7 h 16"/>
                <a:gd name="T8" fmla="*/ 7 w 16"/>
                <a:gd name="T9" fmla="*/ 0 h 16"/>
                <a:gd name="T10" fmla="*/ 0 w 16"/>
                <a:gd name="T11" fmla="*/ 7 h 16"/>
                <a:gd name="T12" fmla="*/ 0 w 16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7"/>
                  </a:moveTo>
                  <a:lnTo>
                    <a:pt x="0" y="7"/>
                  </a:lnTo>
                  <a:cubicBezTo>
                    <a:pt x="0" y="12"/>
                    <a:pt x="3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2"/>
                    <a:pt x="12" y="0"/>
                    <a:pt x="7" y="0"/>
                  </a:cubicBezTo>
                  <a:cubicBezTo>
                    <a:pt x="3" y="0"/>
                    <a:pt x="0" y="2"/>
                    <a:pt x="0" y="7"/>
                  </a:cubicBezTo>
                  <a:lnTo>
                    <a:pt x="0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0" name="Freeform 610">
              <a:extLst>
                <a:ext uri="{FF2B5EF4-FFF2-40B4-BE49-F238E27FC236}">
                  <a16:creationId xmlns:a16="http://schemas.microsoft.com/office/drawing/2014/main" id="{E91E2913-5774-0D34-0379-3DED66DAA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4125913"/>
              <a:ext cx="14288" cy="14288"/>
            </a:xfrm>
            <a:custGeom>
              <a:avLst/>
              <a:gdLst>
                <a:gd name="T0" fmla="*/ 0 w 16"/>
                <a:gd name="T1" fmla="*/ 7 h 16"/>
                <a:gd name="T2" fmla="*/ 0 w 16"/>
                <a:gd name="T3" fmla="*/ 7 h 16"/>
                <a:gd name="T4" fmla="*/ 7 w 16"/>
                <a:gd name="T5" fmla="*/ 16 h 16"/>
                <a:gd name="T6" fmla="*/ 16 w 16"/>
                <a:gd name="T7" fmla="*/ 7 h 16"/>
                <a:gd name="T8" fmla="*/ 7 w 16"/>
                <a:gd name="T9" fmla="*/ 0 h 16"/>
                <a:gd name="T10" fmla="*/ 0 w 16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7"/>
                  </a:moveTo>
                  <a:lnTo>
                    <a:pt x="0" y="7"/>
                  </a:lnTo>
                  <a:cubicBezTo>
                    <a:pt x="0" y="12"/>
                    <a:pt x="3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2"/>
                    <a:pt x="12" y="0"/>
                    <a:pt x="7" y="0"/>
                  </a:cubicBezTo>
                  <a:cubicBezTo>
                    <a:pt x="3" y="0"/>
                    <a:pt x="0" y="2"/>
                    <a:pt x="0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1" name="Freeform 611">
              <a:extLst>
                <a:ext uri="{FF2B5EF4-FFF2-40B4-BE49-F238E27FC236}">
                  <a16:creationId xmlns:a16="http://schemas.microsoft.com/office/drawing/2014/main" id="{EA0833A5-0FFE-40FF-2308-3ABAAB915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1975" y="4125913"/>
              <a:ext cx="14288" cy="14288"/>
            </a:xfrm>
            <a:custGeom>
              <a:avLst/>
              <a:gdLst>
                <a:gd name="T0" fmla="*/ 0 w 16"/>
                <a:gd name="T1" fmla="*/ 7 h 16"/>
                <a:gd name="T2" fmla="*/ 0 w 16"/>
                <a:gd name="T3" fmla="*/ 7 h 16"/>
                <a:gd name="T4" fmla="*/ 7 w 16"/>
                <a:gd name="T5" fmla="*/ 16 h 16"/>
                <a:gd name="T6" fmla="*/ 16 w 16"/>
                <a:gd name="T7" fmla="*/ 7 h 16"/>
                <a:gd name="T8" fmla="*/ 7 w 16"/>
                <a:gd name="T9" fmla="*/ 0 h 16"/>
                <a:gd name="T10" fmla="*/ 0 w 16"/>
                <a:gd name="T11" fmla="*/ 7 h 16"/>
                <a:gd name="T12" fmla="*/ 0 w 16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0" y="7"/>
                  </a:moveTo>
                  <a:lnTo>
                    <a:pt x="0" y="7"/>
                  </a:lnTo>
                  <a:cubicBezTo>
                    <a:pt x="0" y="12"/>
                    <a:pt x="3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2"/>
                    <a:pt x="12" y="0"/>
                    <a:pt x="7" y="0"/>
                  </a:cubicBezTo>
                  <a:cubicBezTo>
                    <a:pt x="3" y="0"/>
                    <a:pt x="0" y="2"/>
                    <a:pt x="0" y="7"/>
                  </a:cubicBezTo>
                  <a:lnTo>
                    <a:pt x="0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Freeform 612">
              <a:extLst>
                <a:ext uri="{FF2B5EF4-FFF2-40B4-BE49-F238E27FC236}">
                  <a16:creationId xmlns:a16="http://schemas.microsoft.com/office/drawing/2014/main" id="{BE00F25D-B588-BDB0-8DFD-0B6FBA9E3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3035301"/>
              <a:ext cx="31750" cy="85725"/>
            </a:xfrm>
            <a:custGeom>
              <a:avLst/>
              <a:gdLst>
                <a:gd name="T0" fmla="*/ 14 w 33"/>
                <a:gd name="T1" fmla="*/ 89 h 89"/>
                <a:gd name="T2" fmla="*/ 14 w 33"/>
                <a:gd name="T3" fmla="*/ 89 h 89"/>
                <a:gd name="T4" fmla="*/ 16 w 33"/>
                <a:gd name="T5" fmla="*/ 89 h 89"/>
                <a:gd name="T6" fmla="*/ 23 w 33"/>
                <a:gd name="T7" fmla="*/ 59 h 89"/>
                <a:gd name="T8" fmla="*/ 26 w 33"/>
                <a:gd name="T9" fmla="*/ 49 h 89"/>
                <a:gd name="T10" fmla="*/ 19 w 33"/>
                <a:gd name="T11" fmla="*/ 35 h 89"/>
                <a:gd name="T12" fmla="*/ 23 w 33"/>
                <a:gd name="T13" fmla="*/ 19 h 89"/>
                <a:gd name="T14" fmla="*/ 30 w 33"/>
                <a:gd name="T15" fmla="*/ 19 h 89"/>
                <a:gd name="T16" fmla="*/ 33 w 33"/>
                <a:gd name="T17" fmla="*/ 5 h 89"/>
                <a:gd name="T18" fmla="*/ 21 w 33"/>
                <a:gd name="T19" fmla="*/ 0 h 89"/>
                <a:gd name="T20" fmla="*/ 16 w 33"/>
                <a:gd name="T21" fmla="*/ 12 h 89"/>
                <a:gd name="T22" fmla="*/ 0 w 33"/>
                <a:gd name="T23" fmla="*/ 49 h 89"/>
                <a:gd name="T24" fmla="*/ 16 w 33"/>
                <a:gd name="T25" fmla="*/ 87 h 89"/>
                <a:gd name="T26" fmla="*/ 14 w 33"/>
                <a:gd name="T2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89">
                  <a:moveTo>
                    <a:pt x="14" y="89"/>
                  </a:moveTo>
                  <a:lnTo>
                    <a:pt x="14" y="89"/>
                  </a:lnTo>
                  <a:lnTo>
                    <a:pt x="16" y="89"/>
                  </a:lnTo>
                  <a:cubicBezTo>
                    <a:pt x="19" y="77"/>
                    <a:pt x="21" y="63"/>
                    <a:pt x="23" y="59"/>
                  </a:cubicBezTo>
                  <a:cubicBezTo>
                    <a:pt x="26" y="59"/>
                    <a:pt x="26" y="54"/>
                    <a:pt x="26" y="49"/>
                  </a:cubicBezTo>
                  <a:cubicBezTo>
                    <a:pt x="21" y="43"/>
                    <a:pt x="19" y="38"/>
                    <a:pt x="19" y="35"/>
                  </a:cubicBezTo>
                  <a:cubicBezTo>
                    <a:pt x="19" y="33"/>
                    <a:pt x="21" y="22"/>
                    <a:pt x="23" y="19"/>
                  </a:cubicBezTo>
                  <a:lnTo>
                    <a:pt x="30" y="19"/>
                  </a:lnTo>
                  <a:cubicBezTo>
                    <a:pt x="30" y="17"/>
                    <a:pt x="30" y="10"/>
                    <a:pt x="33" y="5"/>
                  </a:cubicBezTo>
                  <a:lnTo>
                    <a:pt x="21" y="0"/>
                  </a:lnTo>
                  <a:cubicBezTo>
                    <a:pt x="19" y="5"/>
                    <a:pt x="19" y="7"/>
                    <a:pt x="16" y="12"/>
                  </a:cubicBezTo>
                  <a:cubicBezTo>
                    <a:pt x="16" y="22"/>
                    <a:pt x="5" y="40"/>
                    <a:pt x="0" y="49"/>
                  </a:cubicBezTo>
                  <a:lnTo>
                    <a:pt x="16" y="87"/>
                  </a:lnTo>
                  <a:lnTo>
                    <a:pt x="14" y="89"/>
                  </a:ln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" name="Freeform 613">
              <a:extLst>
                <a:ext uri="{FF2B5EF4-FFF2-40B4-BE49-F238E27FC236}">
                  <a16:creationId xmlns:a16="http://schemas.microsoft.com/office/drawing/2014/main" id="{C23A2CDE-72A1-8D9D-971E-2AF2E7108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3035301"/>
              <a:ext cx="31750" cy="85725"/>
            </a:xfrm>
            <a:custGeom>
              <a:avLst/>
              <a:gdLst>
                <a:gd name="T0" fmla="*/ 14 w 33"/>
                <a:gd name="T1" fmla="*/ 89 h 89"/>
                <a:gd name="T2" fmla="*/ 14 w 33"/>
                <a:gd name="T3" fmla="*/ 89 h 89"/>
                <a:gd name="T4" fmla="*/ 16 w 33"/>
                <a:gd name="T5" fmla="*/ 89 h 89"/>
                <a:gd name="T6" fmla="*/ 23 w 33"/>
                <a:gd name="T7" fmla="*/ 59 h 89"/>
                <a:gd name="T8" fmla="*/ 26 w 33"/>
                <a:gd name="T9" fmla="*/ 49 h 89"/>
                <a:gd name="T10" fmla="*/ 19 w 33"/>
                <a:gd name="T11" fmla="*/ 35 h 89"/>
                <a:gd name="T12" fmla="*/ 23 w 33"/>
                <a:gd name="T13" fmla="*/ 19 h 89"/>
                <a:gd name="T14" fmla="*/ 30 w 33"/>
                <a:gd name="T15" fmla="*/ 19 h 89"/>
                <a:gd name="T16" fmla="*/ 33 w 33"/>
                <a:gd name="T17" fmla="*/ 5 h 89"/>
                <a:gd name="T18" fmla="*/ 21 w 33"/>
                <a:gd name="T19" fmla="*/ 0 h 89"/>
                <a:gd name="T20" fmla="*/ 16 w 33"/>
                <a:gd name="T21" fmla="*/ 12 h 89"/>
                <a:gd name="T22" fmla="*/ 0 w 33"/>
                <a:gd name="T23" fmla="*/ 49 h 89"/>
                <a:gd name="T24" fmla="*/ 16 w 33"/>
                <a:gd name="T25" fmla="*/ 87 h 89"/>
                <a:gd name="T26" fmla="*/ 14 w 33"/>
                <a:gd name="T27" fmla="*/ 89 h 89"/>
                <a:gd name="T28" fmla="*/ 14 w 33"/>
                <a:gd name="T2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89">
                  <a:moveTo>
                    <a:pt x="14" y="89"/>
                  </a:moveTo>
                  <a:lnTo>
                    <a:pt x="14" y="89"/>
                  </a:lnTo>
                  <a:lnTo>
                    <a:pt x="16" y="89"/>
                  </a:lnTo>
                  <a:cubicBezTo>
                    <a:pt x="19" y="77"/>
                    <a:pt x="21" y="63"/>
                    <a:pt x="23" y="59"/>
                  </a:cubicBezTo>
                  <a:cubicBezTo>
                    <a:pt x="26" y="59"/>
                    <a:pt x="26" y="54"/>
                    <a:pt x="26" y="49"/>
                  </a:cubicBezTo>
                  <a:cubicBezTo>
                    <a:pt x="21" y="43"/>
                    <a:pt x="19" y="38"/>
                    <a:pt x="19" y="35"/>
                  </a:cubicBezTo>
                  <a:cubicBezTo>
                    <a:pt x="19" y="33"/>
                    <a:pt x="21" y="22"/>
                    <a:pt x="23" y="19"/>
                  </a:cubicBezTo>
                  <a:lnTo>
                    <a:pt x="30" y="19"/>
                  </a:lnTo>
                  <a:cubicBezTo>
                    <a:pt x="30" y="17"/>
                    <a:pt x="30" y="10"/>
                    <a:pt x="33" y="5"/>
                  </a:cubicBezTo>
                  <a:lnTo>
                    <a:pt x="21" y="0"/>
                  </a:lnTo>
                  <a:cubicBezTo>
                    <a:pt x="19" y="5"/>
                    <a:pt x="19" y="7"/>
                    <a:pt x="16" y="12"/>
                  </a:cubicBezTo>
                  <a:cubicBezTo>
                    <a:pt x="16" y="22"/>
                    <a:pt x="5" y="40"/>
                    <a:pt x="0" y="49"/>
                  </a:cubicBezTo>
                  <a:lnTo>
                    <a:pt x="16" y="87"/>
                  </a:lnTo>
                  <a:lnTo>
                    <a:pt x="14" y="89"/>
                  </a:lnTo>
                  <a:lnTo>
                    <a:pt x="14" y="8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" name="Freeform 614">
              <a:extLst>
                <a:ext uri="{FF2B5EF4-FFF2-40B4-BE49-F238E27FC236}">
                  <a16:creationId xmlns:a16="http://schemas.microsoft.com/office/drawing/2014/main" id="{C35DBBB5-0C05-C641-EC45-34FF7BFEA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3035301"/>
              <a:ext cx="31750" cy="85725"/>
            </a:xfrm>
            <a:custGeom>
              <a:avLst/>
              <a:gdLst>
                <a:gd name="T0" fmla="*/ 14 w 33"/>
                <a:gd name="T1" fmla="*/ 89 h 89"/>
                <a:gd name="T2" fmla="*/ 14 w 33"/>
                <a:gd name="T3" fmla="*/ 89 h 89"/>
                <a:gd name="T4" fmla="*/ 16 w 33"/>
                <a:gd name="T5" fmla="*/ 89 h 89"/>
                <a:gd name="T6" fmla="*/ 23 w 33"/>
                <a:gd name="T7" fmla="*/ 59 h 89"/>
                <a:gd name="T8" fmla="*/ 26 w 33"/>
                <a:gd name="T9" fmla="*/ 49 h 89"/>
                <a:gd name="T10" fmla="*/ 19 w 33"/>
                <a:gd name="T11" fmla="*/ 35 h 89"/>
                <a:gd name="T12" fmla="*/ 23 w 33"/>
                <a:gd name="T13" fmla="*/ 19 h 89"/>
                <a:gd name="T14" fmla="*/ 30 w 33"/>
                <a:gd name="T15" fmla="*/ 19 h 89"/>
                <a:gd name="T16" fmla="*/ 33 w 33"/>
                <a:gd name="T17" fmla="*/ 5 h 89"/>
                <a:gd name="T18" fmla="*/ 21 w 33"/>
                <a:gd name="T19" fmla="*/ 0 h 89"/>
                <a:gd name="T20" fmla="*/ 16 w 33"/>
                <a:gd name="T21" fmla="*/ 12 h 89"/>
                <a:gd name="T22" fmla="*/ 0 w 33"/>
                <a:gd name="T23" fmla="*/ 49 h 89"/>
                <a:gd name="T24" fmla="*/ 16 w 33"/>
                <a:gd name="T25" fmla="*/ 87 h 89"/>
                <a:gd name="T26" fmla="*/ 14 w 33"/>
                <a:gd name="T2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89">
                  <a:moveTo>
                    <a:pt x="14" y="89"/>
                  </a:moveTo>
                  <a:lnTo>
                    <a:pt x="14" y="89"/>
                  </a:lnTo>
                  <a:lnTo>
                    <a:pt x="16" y="89"/>
                  </a:lnTo>
                  <a:cubicBezTo>
                    <a:pt x="19" y="77"/>
                    <a:pt x="21" y="63"/>
                    <a:pt x="23" y="59"/>
                  </a:cubicBezTo>
                  <a:cubicBezTo>
                    <a:pt x="26" y="59"/>
                    <a:pt x="26" y="54"/>
                    <a:pt x="26" y="49"/>
                  </a:cubicBezTo>
                  <a:cubicBezTo>
                    <a:pt x="21" y="43"/>
                    <a:pt x="19" y="38"/>
                    <a:pt x="19" y="35"/>
                  </a:cubicBezTo>
                  <a:cubicBezTo>
                    <a:pt x="19" y="33"/>
                    <a:pt x="21" y="22"/>
                    <a:pt x="23" y="19"/>
                  </a:cubicBezTo>
                  <a:lnTo>
                    <a:pt x="30" y="19"/>
                  </a:lnTo>
                  <a:cubicBezTo>
                    <a:pt x="30" y="17"/>
                    <a:pt x="30" y="10"/>
                    <a:pt x="33" y="5"/>
                  </a:cubicBezTo>
                  <a:lnTo>
                    <a:pt x="21" y="0"/>
                  </a:lnTo>
                  <a:cubicBezTo>
                    <a:pt x="19" y="5"/>
                    <a:pt x="19" y="7"/>
                    <a:pt x="16" y="12"/>
                  </a:cubicBezTo>
                  <a:cubicBezTo>
                    <a:pt x="16" y="22"/>
                    <a:pt x="5" y="40"/>
                    <a:pt x="0" y="49"/>
                  </a:cubicBezTo>
                  <a:lnTo>
                    <a:pt x="16" y="87"/>
                  </a:lnTo>
                  <a:lnTo>
                    <a:pt x="14" y="89"/>
                  </a:ln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" name="Freeform 615">
              <a:extLst>
                <a:ext uri="{FF2B5EF4-FFF2-40B4-BE49-F238E27FC236}">
                  <a16:creationId xmlns:a16="http://schemas.microsoft.com/office/drawing/2014/main" id="{96F6B761-0833-6540-6705-5044FCFC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3035301"/>
              <a:ext cx="31750" cy="85725"/>
            </a:xfrm>
            <a:custGeom>
              <a:avLst/>
              <a:gdLst>
                <a:gd name="T0" fmla="*/ 14 w 33"/>
                <a:gd name="T1" fmla="*/ 89 h 89"/>
                <a:gd name="T2" fmla="*/ 14 w 33"/>
                <a:gd name="T3" fmla="*/ 89 h 89"/>
                <a:gd name="T4" fmla="*/ 16 w 33"/>
                <a:gd name="T5" fmla="*/ 89 h 89"/>
                <a:gd name="T6" fmla="*/ 23 w 33"/>
                <a:gd name="T7" fmla="*/ 59 h 89"/>
                <a:gd name="T8" fmla="*/ 26 w 33"/>
                <a:gd name="T9" fmla="*/ 49 h 89"/>
                <a:gd name="T10" fmla="*/ 19 w 33"/>
                <a:gd name="T11" fmla="*/ 35 h 89"/>
                <a:gd name="T12" fmla="*/ 23 w 33"/>
                <a:gd name="T13" fmla="*/ 19 h 89"/>
                <a:gd name="T14" fmla="*/ 30 w 33"/>
                <a:gd name="T15" fmla="*/ 19 h 89"/>
                <a:gd name="T16" fmla="*/ 33 w 33"/>
                <a:gd name="T17" fmla="*/ 5 h 89"/>
                <a:gd name="T18" fmla="*/ 21 w 33"/>
                <a:gd name="T19" fmla="*/ 0 h 89"/>
                <a:gd name="T20" fmla="*/ 16 w 33"/>
                <a:gd name="T21" fmla="*/ 12 h 89"/>
                <a:gd name="T22" fmla="*/ 0 w 33"/>
                <a:gd name="T23" fmla="*/ 49 h 89"/>
                <a:gd name="T24" fmla="*/ 16 w 33"/>
                <a:gd name="T25" fmla="*/ 87 h 89"/>
                <a:gd name="T26" fmla="*/ 14 w 33"/>
                <a:gd name="T27" fmla="*/ 89 h 89"/>
                <a:gd name="T28" fmla="*/ 14 w 33"/>
                <a:gd name="T2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89">
                  <a:moveTo>
                    <a:pt x="14" y="89"/>
                  </a:moveTo>
                  <a:lnTo>
                    <a:pt x="14" y="89"/>
                  </a:lnTo>
                  <a:lnTo>
                    <a:pt x="16" y="89"/>
                  </a:lnTo>
                  <a:cubicBezTo>
                    <a:pt x="19" y="77"/>
                    <a:pt x="21" y="63"/>
                    <a:pt x="23" y="59"/>
                  </a:cubicBezTo>
                  <a:cubicBezTo>
                    <a:pt x="26" y="59"/>
                    <a:pt x="26" y="54"/>
                    <a:pt x="26" y="49"/>
                  </a:cubicBezTo>
                  <a:cubicBezTo>
                    <a:pt x="21" y="43"/>
                    <a:pt x="19" y="38"/>
                    <a:pt x="19" y="35"/>
                  </a:cubicBezTo>
                  <a:cubicBezTo>
                    <a:pt x="19" y="33"/>
                    <a:pt x="21" y="22"/>
                    <a:pt x="23" y="19"/>
                  </a:cubicBezTo>
                  <a:lnTo>
                    <a:pt x="30" y="19"/>
                  </a:lnTo>
                  <a:cubicBezTo>
                    <a:pt x="30" y="17"/>
                    <a:pt x="30" y="10"/>
                    <a:pt x="33" y="5"/>
                  </a:cubicBezTo>
                  <a:lnTo>
                    <a:pt x="21" y="0"/>
                  </a:lnTo>
                  <a:cubicBezTo>
                    <a:pt x="19" y="5"/>
                    <a:pt x="19" y="7"/>
                    <a:pt x="16" y="12"/>
                  </a:cubicBezTo>
                  <a:cubicBezTo>
                    <a:pt x="16" y="22"/>
                    <a:pt x="5" y="40"/>
                    <a:pt x="0" y="49"/>
                  </a:cubicBezTo>
                  <a:lnTo>
                    <a:pt x="16" y="87"/>
                  </a:lnTo>
                  <a:lnTo>
                    <a:pt x="14" y="89"/>
                  </a:lnTo>
                  <a:lnTo>
                    <a:pt x="14" y="8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" name="Freeform 616">
              <a:extLst>
                <a:ext uri="{FF2B5EF4-FFF2-40B4-BE49-F238E27FC236}">
                  <a16:creationId xmlns:a16="http://schemas.microsoft.com/office/drawing/2014/main" id="{5866A789-A327-0CDE-A41A-53F05168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5838" y="2487613"/>
              <a:ext cx="195263" cy="160338"/>
            </a:xfrm>
            <a:custGeom>
              <a:avLst/>
              <a:gdLst>
                <a:gd name="T0" fmla="*/ 5 w 205"/>
                <a:gd name="T1" fmla="*/ 34 h 168"/>
                <a:gd name="T2" fmla="*/ 5 w 205"/>
                <a:gd name="T3" fmla="*/ 34 h 168"/>
                <a:gd name="T4" fmla="*/ 3 w 205"/>
                <a:gd name="T5" fmla="*/ 58 h 168"/>
                <a:gd name="T6" fmla="*/ 5 w 205"/>
                <a:gd name="T7" fmla="*/ 67 h 168"/>
                <a:gd name="T8" fmla="*/ 10 w 205"/>
                <a:gd name="T9" fmla="*/ 77 h 168"/>
                <a:gd name="T10" fmla="*/ 12 w 205"/>
                <a:gd name="T11" fmla="*/ 88 h 168"/>
                <a:gd name="T12" fmla="*/ 19 w 205"/>
                <a:gd name="T13" fmla="*/ 105 h 168"/>
                <a:gd name="T14" fmla="*/ 19 w 205"/>
                <a:gd name="T15" fmla="*/ 114 h 168"/>
                <a:gd name="T16" fmla="*/ 30 w 205"/>
                <a:gd name="T17" fmla="*/ 121 h 168"/>
                <a:gd name="T18" fmla="*/ 44 w 205"/>
                <a:gd name="T19" fmla="*/ 130 h 168"/>
                <a:gd name="T20" fmla="*/ 56 w 205"/>
                <a:gd name="T21" fmla="*/ 137 h 168"/>
                <a:gd name="T22" fmla="*/ 68 w 205"/>
                <a:gd name="T23" fmla="*/ 135 h 168"/>
                <a:gd name="T24" fmla="*/ 75 w 205"/>
                <a:gd name="T25" fmla="*/ 142 h 168"/>
                <a:gd name="T26" fmla="*/ 89 w 205"/>
                <a:gd name="T27" fmla="*/ 146 h 168"/>
                <a:gd name="T28" fmla="*/ 98 w 205"/>
                <a:gd name="T29" fmla="*/ 158 h 168"/>
                <a:gd name="T30" fmla="*/ 110 w 205"/>
                <a:gd name="T31" fmla="*/ 156 h 168"/>
                <a:gd name="T32" fmla="*/ 128 w 205"/>
                <a:gd name="T33" fmla="*/ 158 h 168"/>
                <a:gd name="T34" fmla="*/ 144 w 205"/>
                <a:gd name="T35" fmla="*/ 161 h 168"/>
                <a:gd name="T36" fmla="*/ 163 w 205"/>
                <a:gd name="T37" fmla="*/ 165 h 168"/>
                <a:gd name="T38" fmla="*/ 175 w 205"/>
                <a:gd name="T39" fmla="*/ 168 h 168"/>
                <a:gd name="T40" fmla="*/ 175 w 205"/>
                <a:gd name="T41" fmla="*/ 154 h 168"/>
                <a:gd name="T42" fmla="*/ 193 w 205"/>
                <a:gd name="T43" fmla="*/ 132 h 168"/>
                <a:gd name="T44" fmla="*/ 203 w 205"/>
                <a:gd name="T45" fmla="*/ 125 h 168"/>
                <a:gd name="T46" fmla="*/ 196 w 205"/>
                <a:gd name="T47" fmla="*/ 105 h 168"/>
                <a:gd name="T48" fmla="*/ 193 w 205"/>
                <a:gd name="T49" fmla="*/ 86 h 168"/>
                <a:gd name="T50" fmla="*/ 186 w 205"/>
                <a:gd name="T51" fmla="*/ 74 h 168"/>
                <a:gd name="T52" fmla="*/ 198 w 205"/>
                <a:gd name="T53" fmla="*/ 65 h 168"/>
                <a:gd name="T54" fmla="*/ 198 w 205"/>
                <a:gd name="T55" fmla="*/ 46 h 168"/>
                <a:gd name="T56" fmla="*/ 196 w 205"/>
                <a:gd name="T57" fmla="*/ 30 h 168"/>
                <a:gd name="T58" fmla="*/ 177 w 205"/>
                <a:gd name="T59" fmla="*/ 18 h 168"/>
                <a:gd name="T60" fmla="*/ 177 w 205"/>
                <a:gd name="T61" fmla="*/ 16 h 168"/>
                <a:gd name="T62" fmla="*/ 121 w 205"/>
                <a:gd name="T63" fmla="*/ 13 h 168"/>
                <a:gd name="T64" fmla="*/ 112 w 205"/>
                <a:gd name="T65" fmla="*/ 11 h 168"/>
                <a:gd name="T66" fmla="*/ 100 w 205"/>
                <a:gd name="T67" fmla="*/ 16 h 168"/>
                <a:gd name="T68" fmla="*/ 89 w 205"/>
                <a:gd name="T69" fmla="*/ 4 h 168"/>
                <a:gd name="T70" fmla="*/ 42 w 205"/>
                <a:gd name="T71" fmla="*/ 16 h 168"/>
                <a:gd name="T72" fmla="*/ 10 w 205"/>
                <a:gd name="T73" fmla="*/ 27 h 168"/>
                <a:gd name="T74" fmla="*/ 5 w 205"/>
                <a:gd name="T75" fmla="*/ 32 h 168"/>
                <a:gd name="T76" fmla="*/ 5 w 205"/>
                <a:gd name="T77" fmla="*/ 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8">
                  <a:moveTo>
                    <a:pt x="5" y="34"/>
                  </a:moveTo>
                  <a:lnTo>
                    <a:pt x="5" y="34"/>
                  </a:lnTo>
                  <a:cubicBezTo>
                    <a:pt x="5" y="39"/>
                    <a:pt x="7" y="53"/>
                    <a:pt x="3" y="58"/>
                  </a:cubicBezTo>
                  <a:cubicBezTo>
                    <a:pt x="0" y="63"/>
                    <a:pt x="3" y="65"/>
                    <a:pt x="5" y="67"/>
                  </a:cubicBezTo>
                  <a:cubicBezTo>
                    <a:pt x="10" y="67"/>
                    <a:pt x="10" y="72"/>
                    <a:pt x="10" y="77"/>
                  </a:cubicBezTo>
                  <a:cubicBezTo>
                    <a:pt x="10" y="81"/>
                    <a:pt x="12" y="79"/>
                    <a:pt x="12" y="88"/>
                  </a:cubicBezTo>
                  <a:cubicBezTo>
                    <a:pt x="14" y="95"/>
                    <a:pt x="14" y="102"/>
                    <a:pt x="19" y="105"/>
                  </a:cubicBezTo>
                  <a:cubicBezTo>
                    <a:pt x="21" y="107"/>
                    <a:pt x="19" y="111"/>
                    <a:pt x="19" y="114"/>
                  </a:cubicBezTo>
                  <a:cubicBezTo>
                    <a:pt x="23" y="116"/>
                    <a:pt x="26" y="121"/>
                    <a:pt x="30" y="121"/>
                  </a:cubicBezTo>
                  <a:cubicBezTo>
                    <a:pt x="40" y="125"/>
                    <a:pt x="44" y="128"/>
                    <a:pt x="44" y="130"/>
                  </a:cubicBezTo>
                  <a:cubicBezTo>
                    <a:pt x="44" y="135"/>
                    <a:pt x="54" y="142"/>
                    <a:pt x="56" y="137"/>
                  </a:cubicBezTo>
                  <a:cubicBezTo>
                    <a:pt x="58" y="130"/>
                    <a:pt x="63" y="135"/>
                    <a:pt x="68" y="135"/>
                  </a:cubicBezTo>
                  <a:cubicBezTo>
                    <a:pt x="72" y="135"/>
                    <a:pt x="72" y="139"/>
                    <a:pt x="75" y="142"/>
                  </a:cubicBezTo>
                  <a:cubicBezTo>
                    <a:pt x="75" y="144"/>
                    <a:pt x="84" y="144"/>
                    <a:pt x="89" y="146"/>
                  </a:cubicBezTo>
                  <a:cubicBezTo>
                    <a:pt x="91" y="146"/>
                    <a:pt x="93" y="156"/>
                    <a:pt x="98" y="158"/>
                  </a:cubicBezTo>
                  <a:cubicBezTo>
                    <a:pt x="103" y="161"/>
                    <a:pt x="107" y="154"/>
                    <a:pt x="110" y="156"/>
                  </a:cubicBezTo>
                  <a:cubicBezTo>
                    <a:pt x="114" y="158"/>
                    <a:pt x="124" y="161"/>
                    <a:pt x="128" y="158"/>
                  </a:cubicBezTo>
                  <a:cubicBezTo>
                    <a:pt x="133" y="156"/>
                    <a:pt x="137" y="161"/>
                    <a:pt x="144" y="161"/>
                  </a:cubicBezTo>
                  <a:cubicBezTo>
                    <a:pt x="151" y="161"/>
                    <a:pt x="161" y="163"/>
                    <a:pt x="163" y="165"/>
                  </a:cubicBezTo>
                  <a:cubicBezTo>
                    <a:pt x="163" y="165"/>
                    <a:pt x="170" y="168"/>
                    <a:pt x="175" y="168"/>
                  </a:cubicBezTo>
                  <a:cubicBezTo>
                    <a:pt x="177" y="165"/>
                    <a:pt x="175" y="156"/>
                    <a:pt x="175" y="154"/>
                  </a:cubicBezTo>
                  <a:cubicBezTo>
                    <a:pt x="175" y="151"/>
                    <a:pt x="191" y="137"/>
                    <a:pt x="193" y="132"/>
                  </a:cubicBezTo>
                  <a:cubicBezTo>
                    <a:pt x="198" y="130"/>
                    <a:pt x="200" y="130"/>
                    <a:pt x="203" y="125"/>
                  </a:cubicBezTo>
                  <a:cubicBezTo>
                    <a:pt x="205" y="121"/>
                    <a:pt x="198" y="107"/>
                    <a:pt x="196" y="105"/>
                  </a:cubicBezTo>
                  <a:cubicBezTo>
                    <a:pt x="193" y="102"/>
                    <a:pt x="191" y="91"/>
                    <a:pt x="193" y="86"/>
                  </a:cubicBezTo>
                  <a:cubicBezTo>
                    <a:pt x="196" y="81"/>
                    <a:pt x="186" y="79"/>
                    <a:pt x="186" y="74"/>
                  </a:cubicBezTo>
                  <a:cubicBezTo>
                    <a:pt x="186" y="72"/>
                    <a:pt x="196" y="67"/>
                    <a:pt x="198" y="65"/>
                  </a:cubicBezTo>
                  <a:cubicBezTo>
                    <a:pt x="203" y="63"/>
                    <a:pt x="203" y="49"/>
                    <a:pt x="198" y="46"/>
                  </a:cubicBezTo>
                  <a:cubicBezTo>
                    <a:pt x="193" y="41"/>
                    <a:pt x="191" y="37"/>
                    <a:pt x="196" y="30"/>
                  </a:cubicBezTo>
                  <a:cubicBezTo>
                    <a:pt x="198" y="23"/>
                    <a:pt x="179" y="18"/>
                    <a:pt x="177" y="18"/>
                  </a:cubicBezTo>
                  <a:lnTo>
                    <a:pt x="177" y="16"/>
                  </a:lnTo>
                  <a:cubicBezTo>
                    <a:pt x="163" y="20"/>
                    <a:pt x="126" y="16"/>
                    <a:pt x="121" y="13"/>
                  </a:cubicBezTo>
                  <a:cubicBezTo>
                    <a:pt x="121" y="13"/>
                    <a:pt x="114" y="11"/>
                    <a:pt x="112" y="11"/>
                  </a:cubicBezTo>
                  <a:cubicBezTo>
                    <a:pt x="110" y="13"/>
                    <a:pt x="105" y="16"/>
                    <a:pt x="100" y="16"/>
                  </a:cubicBezTo>
                  <a:cubicBezTo>
                    <a:pt x="91" y="16"/>
                    <a:pt x="91" y="6"/>
                    <a:pt x="89" y="4"/>
                  </a:cubicBezTo>
                  <a:cubicBezTo>
                    <a:pt x="89" y="0"/>
                    <a:pt x="54" y="6"/>
                    <a:pt x="42" y="16"/>
                  </a:cubicBezTo>
                  <a:cubicBezTo>
                    <a:pt x="33" y="25"/>
                    <a:pt x="12" y="23"/>
                    <a:pt x="10" y="27"/>
                  </a:cubicBezTo>
                  <a:cubicBezTo>
                    <a:pt x="10" y="32"/>
                    <a:pt x="7" y="34"/>
                    <a:pt x="5" y="32"/>
                  </a:cubicBezTo>
                  <a:lnTo>
                    <a:pt x="5" y="34"/>
                  </a:ln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" name="Freeform 617">
              <a:extLst>
                <a:ext uri="{FF2B5EF4-FFF2-40B4-BE49-F238E27FC236}">
                  <a16:creationId xmlns:a16="http://schemas.microsoft.com/office/drawing/2014/main" id="{6D080893-605F-51B5-9791-B1B792C77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5838" y="2487613"/>
              <a:ext cx="195263" cy="160338"/>
            </a:xfrm>
            <a:custGeom>
              <a:avLst/>
              <a:gdLst>
                <a:gd name="T0" fmla="*/ 5 w 205"/>
                <a:gd name="T1" fmla="*/ 34 h 168"/>
                <a:gd name="T2" fmla="*/ 5 w 205"/>
                <a:gd name="T3" fmla="*/ 34 h 168"/>
                <a:gd name="T4" fmla="*/ 3 w 205"/>
                <a:gd name="T5" fmla="*/ 58 h 168"/>
                <a:gd name="T6" fmla="*/ 5 w 205"/>
                <a:gd name="T7" fmla="*/ 67 h 168"/>
                <a:gd name="T8" fmla="*/ 10 w 205"/>
                <a:gd name="T9" fmla="*/ 77 h 168"/>
                <a:gd name="T10" fmla="*/ 12 w 205"/>
                <a:gd name="T11" fmla="*/ 88 h 168"/>
                <a:gd name="T12" fmla="*/ 19 w 205"/>
                <a:gd name="T13" fmla="*/ 105 h 168"/>
                <a:gd name="T14" fmla="*/ 19 w 205"/>
                <a:gd name="T15" fmla="*/ 114 h 168"/>
                <a:gd name="T16" fmla="*/ 30 w 205"/>
                <a:gd name="T17" fmla="*/ 121 h 168"/>
                <a:gd name="T18" fmla="*/ 44 w 205"/>
                <a:gd name="T19" fmla="*/ 130 h 168"/>
                <a:gd name="T20" fmla="*/ 56 w 205"/>
                <a:gd name="T21" fmla="*/ 137 h 168"/>
                <a:gd name="T22" fmla="*/ 68 w 205"/>
                <a:gd name="T23" fmla="*/ 135 h 168"/>
                <a:gd name="T24" fmla="*/ 75 w 205"/>
                <a:gd name="T25" fmla="*/ 142 h 168"/>
                <a:gd name="T26" fmla="*/ 89 w 205"/>
                <a:gd name="T27" fmla="*/ 146 h 168"/>
                <a:gd name="T28" fmla="*/ 98 w 205"/>
                <a:gd name="T29" fmla="*/ 158 h 168"/>
                <a:gd name="T30" fmla="*/ 110 w 205"/>
                <a:gd name="T31" fmla="*/ 156 h 168"/>
                <a:gd name="T32" fmla="*/ 128 w 205"/>
                <a:gd name="T33" fmla="*/ 158 h 168"/>
                <a:gd name="T34" fmla="*/ 144 w 205"/>
                <a:gd name="T35" fmla="*/ 161 h 168"/>
                <a:gd name="T36" fmla="*/ 163 w 205"/>
                <a:gd name="T37" fmla="*/ 165 h 168"/>
                <a:gd name="T38" fmla="*/ 175 w 205"/>
                <a:gd name="T39" fmla="*/ 168 h 168"/>
                <a:gd name="T40" fmla="*/ 175 w 205"/>
                <a:gd name="T41" fmla="*/ 154 h 168"/>
                <a:gd name="T42" fmla="*/ 193 w 205"/>
                <a:gd name="T43" fmla="*/ 132 h 168"/>
                <a:gd name="T44" fmla="*/ 203 w 205"/>
                <a:gd name="T45" fmla="*/ 125 h 168"/>
                <a:gd name="T46" fmla="*/ 196 w 205"/>
                <a:gd name="T47" fmla="*/ 105 h 168"/>
                <a:gd name="T48" fmla="*/ 193 w 205"/>
                <a:gd name="T49" fmla="*/ 86 h 168"/>
                <a:gd name="T50" fmla="*/ 186 w 205"/>
                <a:gd name="T51" fmla="*/ 74 h 168"/>
                <a:gd name="T52" fmla="*/ 198 w 205"/>
                <a:gd name="T53" fmla="*/ 65 h 168"/>
                <a:gd name="T54" fmla="*/ 198 w 205"/>
                <a:gd name="T55" fmla="*/ 46 h 168"/>
                <a:gd name="T56" fmla="*/ 196 w 205"/>
                <a:gd name="T57" fmla="*/ 30 h 168"/>
                <a:gd name="T58" fmla="*/ 177 w 205"/>
                <a:gd name="T59" fmla="*/ 18 h 168"/>
                <a:gd name="T60" fmla="*/ 177 w 205"/>
                <a:gd name="T61" fmla="*/ 16 h 168"/>
                <a:gd name="T62" fmla="*/ 121 w 205"/>
                <a:gd name="T63" fmla="*/ 13 h 168"/>
                <a:gd name="T64" fmla="*/ 112 w 205"/>
                <a:gd name="T65" fmla="*/ 11 h 168"/>
                <a:gd name="T66" fmla="*/ 100 w 205"/>
                <a:gd name="T67" fmla="*/ 16 h 168"/>
                <a:gd name="T68" fmla="*/ 89 w 205"/>
                <a:gd name="T69" fmla="*/ 4 h 168"/>
                <a:gd name="T70" fmla="*/ 42 w 205"/>
                <a:gd name="T71" fmla="*/ 16 h 168"/>
                <a:gd name="T72" fmla="*/ 10 w 205"/>
                <a:gd name="T73" fmla="*/ 27 h 168"/>
                <a:gd name="T74" fmla="*/ 5 w 205"/>
                <a:gd name="T75" fmla="*/ 32 h 168"/>
                <a:gd name="T76" fmla="*/ 5 w 205"/>
                <a:gd name="T77" fmla="*/ 34 h 168"/>
                <a:gd name="T78" fmla="*/ 5 w 205"/>
                <a:gd name="T79" fmla="*/ 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5" h="168">
                  <a:moveTo>
                    <a:pt x="5" y="34"/>
                  </a:moveTo>
                  <a:lnTo>
                    <a:pt x="5" y="34"/>
                  </a:lnTo>
                  <a:cubicBezTo>
                    <a:pt x="5" y="39"/>
                    <a:pt x="7" y="53"/>
                    <a:pt x="3" y="58"/>
                  </a:cubicBezTo>
                  <a:cubicBezTo>
                    <a:pt x="0" y="63"/>
                    <a:pt x="3" y="65"/>
                    <a:pt x="5" y="67"/>
                  </a:cubicBezTo>
                  <a:cubicBezTo>
                    <a:pt x="10" y="67"/>
                    <a:pt x="10" y="72"/>
                    <a:pt x="10" y="77"/>
                  </a:cubicBezTo>
                  <a:cubicBezTo>
                    <a:pt x="10" y="81"/>
                    <a:pt x="12" y="79"/>
                    <a:pt x="12" y="88"/>
                  </a:cubicBezTo>
                  <a:cubicBezTo>
                    <a:pt x="14" y="95"/>
                    <a:pt x="14" y="102"/>
                    <a:pt x="19" y="105"/>
                  </a:cubicBezTo>
                  <a:cubicBezTo>
                    <a:pt x="21" y="107"/>
                    <a:pt x="19" y="111"/>
                    <a:pt x="19" y="114"/>
                  </a:cubicBezTo>
                  <a:cubicBezTo>
                    <a:pt x="23" y="116"/>
                    <a:pt x="26" y="121"/>
                    <a:pt x="30" y="121"/>
                  </a:cubicBezTo>
                  <a:cubicBezTo>
                    <a:pt x="40" y="125"/>
                    <a:pt x="44" y="128"/>
                    <a:pt x="44" y="130"/>
                  </a:cubicBezTo>
                  <a:cubicBezTo>
                    <a:pt x="44" y="135"/>
                    <a:pt x="54" y="142"/>
                    <a:pt x="56" y="137"/>
                  </a:cubicBezTo>
                  <a:cubicBezTo>
                    <a:pt x="58" y="130"/>
                    <a:pt x="63" y="135"/>
                    <a:pt x="68" y="135"/>
                  </a:cubicBezTo>
                  <a:cubicBezTo>
                    <a:pt x="72" y="135"/>
                    <a:pt x="72" y="139"/>
                    <a:pt x="75" y="142"/>
                  </a:cubicBezTo>
                  <a:cubicBezTo>
                    <a:pt x="75" y="144"/>
                    <a:pt x="84" y="144"/>
                    <a:pt x="89" y="146"/>
                  </a:cubicBezTo>
                  <a:cubicBezTo>
                    <a:pt x="91" y="146"/>
                    <a:pt x="93" y="156"/>
                    <a:pt x="98" y="158"/>
                  </a:cubicBezTo>
                  <a:cubicBezTo>
                    <a:pt x="103" y="161"/>
                    <a:pt x="107" y="154"/>
                    <a:pt x="110" y="156"/>
                  </a:cubicBezTo>
                  <a:cubicBezTo>
                    <a:pt x="114" y="158"/>
                    <a:pt x="124" y="161"/>
                    <a:pt x="128" y="158"/>
                  </a:cubicBezTo>
                  <a:cubicBezTo>
                    <a:pt x="133" y="156"/>
                    <a:pt x="137" y="161"/>
                    <a:pt x="144" y="161"/>
                  </a:cubicBezTo>
                  <a:cubicBezTo>
                    <a:pt x="151" y="161"/>
                    <a:pt x="161" y="163"/>
                    <a:pt x="163" y="165"/>
                  </a:cubicBezTo>
                  <a:cubicBezTo>
                    <a:pt x="163" y="165"/>
                    <a:pt x="170" y="168"/>
                    <a:pt x="175" y="168"/>
                  </a:cubicBezTo>
                  <a:cubicBezTo>
                    <a:pt x="177" y="165"/>
                    <a:pt x="175" y="156"/>
                    <a:pt x="175" y="154"/>
                  </a:cubicBezTo>
                  <a:cubicBezTo>
                    <a:pt x="175" y="151"/>
                    <a:pt x="191" y="137"/>
                    <a:pt x="193" y="132"/>
                  </a:cubicBezTo>
                  <a:cubicBezTo>
                    <a:pt x="198" y="130"/>
                    <a:pt x="200" y="130"/>
                    <a:pt x="203" y="125"/>
                  </a:cubicBezTo>
                  <a:cubicBezTo>
                    <a:pt x="205" y="121"/>
                    <a:pt x="198" y="107"/>
                    <a:pt x="196" y="105"/>
                  </a:cubicBezTo>
                  <a:cubicBezTo>
                    <a:pt x="193" y="102"/>
                    <a:pt x="191" y="91"/>
                    <a:pt x="193" y="86"/>
                  </a:cubicBezTo>
                  <a:cubicBezTo>
                    <a:pt x="196" y="81"/>
                    <a:pt x="186" y="79"/>
                    <a:pt x="186" y="74"/>
                  </a:cubicBezTo>
                  <a:cubicBezTo>
                    <a:pt x="186" y="72"/>
                    <a:pt x="196" y="67"/>
                    <a:pt x="198" y="65"/>
                  </a:cubicBezTo>
                  <a:cubicBezTo>
                    <a:pt x="203" y="63"/>
                    <a:pt x="203" y="49"/>
                    <a:pt x="198" y="46"/>
                  </a:cubicBezTo>
                  <a:cubicBezTo>
                    <a:pt x="193" y="41"/>
                    <a:pt x="191" y="37"/>
                    <a:pt x="196" y="30"/>
                  </a:cubicBezTo>
                  <a:cubicBezTo>
                    <a:pt x="198" y="23"/>
                    <a:pt x="179" y="18"/>
                    <a:pt x="177" y="18"/>
                  </a:cubicBezTo>
                  <a:lnTo>
                    <a:pt x="177" y="16"/>
                  </a:lnTo>
                  <a:cubicBezTo>
                    <a:pt x="163" y="20"/>
                    <a:pt x="126" y="16"/>
                    <a:pt x="121" y="13"/>
                  </a:cubicBezTo>
                  <a:cubicBezTo>
                    <a:pt x="121" y="13"/>
                    <a:pt x="114" y="11"/>
                    <a:pt x="112" y="11"/>
                  </a:cubicBezTo>
                  <a:cubicBezTo>
                    <a:pt x="110" y="13"/>
                    <a:pt x="105" y="16"/>
                    <a:pt x="100" y="16"/>
                  </a:cubicBezTo>
                  <a:cubicBezTo>
                    <a:pt x="91" y="16"/>
                    <a:pt x="91" y="6"/>
                    <a:pt x="89" y="4"/>
                  </a:cubicBezTo>
                  <a:cubicBezTo>
                    <a:pt x="89" y="0"/>
                    <a:pt x="54" y="6"/>
                    <a:pt x="42" y="16"/>
                  </a:cubicBezTo>
                  <a:cubicBezTo>
                    <a:pt x="33" y="25"/>
                    <a:pt x="12" y="23"/>
                    <a:pt x="10" y="27"/>
                  </a:cubicBezTo>
                  <a:cubicBezTo>
                    <a:pt x="10" y="32"/>
                    <a:pt x="7" y="34"/>
                    <a:pt x="5" y="32"/>
                  </a:cubicBezTo>
                  <a:lnTo>
                    <a:pt x="5" y="34"/>
                  </a:lnTo>
                  <a:lnTo>
                    <a:pt x="5" y="3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" name="Freeform 618">
              <a:extLst>
                <a:ext uri="{FF2B5EF4-FFF2-40B4-BE49-F238E27FC236}">
                  <a16:creationId xmlns:a16="http://schemas.microsoft.com/office/drawing/2014/main" id="{4D64ABAB-10A2-8049-41B6-D2EA4E114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5838" y="2487613"/>
              <a:ext cx="195263" cy="160338"/>
            </a:xfrm>
            <a:custGeom>
              <a:avLst/>
              <a:gdLst>
                <a:gd name="T0" fmla="*/ 5 w 205"/>
                <a:gd name="T1" fmla="*/ 34 h 168"/>
                <a:gd name="T2" fmla="*/ 5 w 205"/>
                <a:gd name="T3" fmla="*/ 34 h 168"/>
                <a:gd name="T4" fmla="*/ 3 w 205"/>
                <a:gd name="T5" fmla="*/ 58 h 168"/>
                <a:gd name="T6" fmla="*/ 5 w 205"/>
                <a:gd name="T7" fmla="*/ 67 h 168"/>
                <a:gd name="T8" fmla="*/ 10 w 205"/>
                <a:gd name="T9" fmla="*/ 76 h 168"/>
                <a:gd name="T10" fmla="*/ 12 w 205"/>
                <a:gd name="T11" fmla="*/ 88 h 168"/>
                <a:gd name="T12" fmla="*/ 19 w 205"/>
                <a:gd name="T13" fmla="*/ 105 h 168"/>
                <a:gd name="T14" fmla="*/ 19 w 205"/>
                <a:gd name="T15" fmla="*/ 114 h 168"/>
                <a:gd name="T16" fmla="*/ 30 w 205"/>
                <a:gd name="T17" fmla="*/ 121 h 168"/>
                <a:gd name="T18" fmla="*/ 44 w 205"/>
                <a:gd name="T19" fmla="*/ 130 h 168"/>
                <a:gd name="T20" fmla="*/ 56 w 205"/>
                <a:gd name="T21" fmla="*/ 137 h 168"/>
                <a:gd name="T22" fmla="*/ 68 w 205"/>
                <a:gd name="T23" fmla="*/ 135 h 168"/>
                <a:gd name="T24" fmla="*/ 75 w 205"/>
                <a:gd name="T25" fmla="*/ 142 h 168"/>
                <a:gd name="T26" fmla="*/ 89 w 205"/>
                <a:gd name="T27" fmla="*/ 146 h 168"/>
                <a:gd name="T28" fmla="*/ 98 w 205"/>
                <a:gd name="T29" fmla="*/ 158 h 168"/>
                <a:gd name="T30" fmla="*/ 110 w 205"/>
                <a:gd name="T31" fmla="*/ 156 h 168"/>
                <a:gd name="T32" fmla="*/ 128 w 205"/>
                <a:gd name="T33" fmla="*/ 158 h 168"/>
                <a:gd name="T34" fmla="*/ 144 w 205"/>
                <a:gd name="T35" fmla="*/ 161 h 168"/>
                <a:gd name="T36" fmla="*/ 163 w 205"/>
                <a:gd name="T37" fmla="*/ 165 h 168"/>
                <a:gd name="T38" fmla="*/ 175 w 205"/>
                <a:gd name="T39" fmla="*/ 168 h 168"/>
                <a:gd name="T40" fmla="*/ 175 w 205"/>
                <a:gd name="T41" fmla="*/ 154 h 168"/>
                <a:gd name="T42" fmla="*/ 193 w 205"/>
                <a:gd name="T43" fmla="*/ 132 h 168"/>
                <a:gd name="T44" fmla="*/ 203 w 205"/>
                <a:gd name="T45" fmla="*/ 125 h 168"/>
                <a:gd name="T46" fmla="*/ 196 w 205"/>
                <a:gd name="T47" fmla="*/ 105 h 168"/>
                <a:gd name="T48" fmla="*/ 193 w 205"/>
                <a:gd name="T49" fmla="*/ 86 h 168"/>
                <a:gd name="T50" fmla="*/ 186 w 205"/>
                <a:gd name="T51" fmla="*/ 74 h 168"/>
                <a:gd name="T52" fmla="*/ 198 w 205"/>
                <a:gd name="T53" fmla="*/ 65 h 168"/>
                <a:gd name="T54" fmla="*/ 198 w 205"/>
                <a:gd name="T55" fmla="*/ 46 h 168"/>
                <a:gd name="T56" fmla="*/ 196 w 205"/>
                <a:gd name="T57" fmla="*/ 30 h 168"/>
                <a:gd name="T58" fmla="*/ 177 w 205"/>
                <a:gd name="T59" fmla="*/ 18 h 168"/>
                <a:gd name="T60" fmla="*/ 177 w 205"/>
                <a:gd name="T61" fmla="*/ 16 h 168"/>
                <a:gd name="T62" fmla="*/ 121 w 205"/>
                <a:gd name="T63" fmla="*/ 13 h 168"/>
                <a:gd name="T64" fmla="*/ 112 w 205"/>
                <a:gd name="T65" fmla="*/ 11 h 168"/>
                <a:gd name="T66" fmla="*/ 100 w 205"/>
                <a:gd name="T67" fmla="*/ 16 h 168"/>
                <a:gd name="T68" fmla="*/ 89 w 205"/>
                <a:gd name="T69" fmla="*/ 4 h 168"/>
                <a:gd name="T70" fmla="*/ 42 w 205"/>
                <a:gd name="T71" fmla="*/ 16 h 168"/>
                <a:gd name="T72" fmla="*/ 10 w 205"/>
                <a:gd name="T73" fmla="*/ 27 h 168"/>
                <a:gd name="T74" fmla="*/ 5 w 205"/>
                <a:gd name="T75" fmla="*/ 32 h 168"/>
                <a:gd name="T76" fmla="*/ 5 w 205"/>
                <a:gd name="T77" fmla="*/ 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5" h="168">
                  <a:moveTo>
                    <a:pt x="5" y="34"/>
                  </a:moveTo>
                  <a:lnTo>
                    <a:pt x="5" y="34"/>
                  </a:lnTo>
                  <a:cubicBezTo>
                    <a:pt x="5" y="39"/>
                    <a:pt x="7" y="53"/>
                    <a:pt x="3" y="58"/>
                  </a:cubicBezTo>
                  <a:cubicBezTo>
                    <a:pt x="0" y="63"/>
                    <a:pt x="3" y="65"/>
                    <a:pt x="5" y="67"/>
                  </a:cubicBezTo>
                  <a:cubicBezTo>
                    <a:pt x="10" y="67"/>
                    <a:pt x="10" y="72"/>
                    <a:pt x="10" y="76"/>
                  </a:cubicBezTo>
                  <a:cubicBezTo>
                    <a:pt x="10" y="81"/>
                    <a:pt x="12" y="79"/>
                    <a:pt x="12" y="88"/>
                  </a:cubicBezTo>
                  <a:cubicBezTo>
                    <a:pt x="14" y="95"/>
                    <a:pt x="14" y="102"/>
                    <a:pt x="19" y="105"/>
                  </a:cubicBezTo>
                  <a:cubicBezTo>
                    <a:pt x="21" y="107"/>
                    <a:pt x="19" y="111"/>
                    <a:pt x="19" y="114"/>
                  </a:cubicBezTo>
                  <a:cubicBezTo>
                    <a:pt x="23" y="116"/>
                    <a:pt x="26" y="121"/>
                    <a:pt x="30" y="121"/>
                  </a:cubicBezTo>
                  <a:cubicBezTo>
                    <a:pt x="40" y="125"/>
                    <a:pt x="44" y="128"/>
                    <a:pt x="44" y="130"/>
                  </a:cubicBezTo>
                  <a:cubicBezTo>
                    <a:pt x="44" y="135"/>
                    <a:pt x="54" y="142"/>
                    <a:pt x="56" y="137"/>
                  </a:cubicBezTo>
                  <a:cubicBezTo>
                    <a:pt x="58" y="130"/>
                    <a:pt x="63" y="135"/>
                    <a:pt x="68" y="135"/>
                  </a:cubicBezTo>
                  <a:cubicBezTo>
                    <a:pt x="72" y="135"/>
                    <a:pt x="72" y="139"/>
                    <a:pt x="75" y="142"/>
                  </a:cubicBezTo>
                  <a:cubicBezTo>
                    <a:pt x="75" y="144"/>
                    <a:pt x="84" y="144"/>
                    <a:pt x="89" y="146"/>
                  </a:cubicBezTo>
                  <a:cubicBezTo>
                    <a:pt x="91" y="146"/>
                    <a:pt x="93" y="156"/>
                    <a:pt x="98" y="158"/>
                  </a:cubicBezTo>
                  <a:cubicBezTo>
                    <a:pt x="103" y="161"/>
                    <a:pt x="107" y="154"/>
                    <a:pt x="110" y="156"/>
                  </a:cubicBezTo>
                  <a:cubicBezTo>
                    <a:pt x="114" y="158"/>
                    <a:pt x="124" y="161"/>
                    <a:pt x="128" y="158"/>
                  </a:cubicBezTo>
                  <a:cubicBezTo>
                    <a:pt x="133" y="156"/>
                    <a:pt x="137" y="161"/>
                    <a:pt x="144" y="161"/>
                  </a:cubicBezTo>
                  <a:cubicBezTo>
                    <a:pt x="151" y="161"/>
                    <a:pt x="161" y="163"/>
                    <a:pt x="163" y="165"/>
                  </a:cubicBezTo>
                  <a:cubicBezTo>
                    <a:pt x="163" y="165"/>
                    <a:pt x="170" y="168"/>
                    <a:pt x="175" y="168"/>
                  </a:cubicBezTo>
                  <a:cubicBezTo>
                    <a:pt x="177" y="165"/>
                    <a:pt x="175" y="156"/>
                    <a:pt x="175" y="154"/>
                  </a:cubicBezTo>
                  <a:cubicBezTo>
                    <a:pt x="175" y="151"/>
                    <a:pt x="191" y="137"/>
                    <a:pt x="193" y="132"/>
                  </a:cubicBezTo>
                  <a:cubicBezTo>
                    <a:pt x="198" y="130"/>
                    <a:pt x="200" y="130"/>
                    <a:pt x="203" y="125"/>
                  </a:cubicBezTo>
                  <a:cubicBezTo>
                    <a:pt x="205" y="121"/>
                    <a:pt x="198" y="107"/>
                    <a:pt x="196" y="105"/>
                  </a:cubicBezTo>
                  <a:cubicBezTo>
                    <a:pt x="193" y="102"/>
                    <a:pt x="191" y="91"/>
                    <a:pt x="193" y="86"/>
                  </a:cubicBezTo>
                  <a:cubicBezTo>
                    <a:pt x="196" y="81"/>
                    <a:pt x="186" y="79"/>
                    <a:pt x="186" y="74"/>
                  </a:cubicBezTo>
                  <a:cubicBezTo>
                    <a:pt x="186" y="72"/>
                    <a:pt x="196" y="67"/>
                    <a:pt x="198" y="65"/>
                  </a:cubicBezTo>
                  <a:cubicBezTo>
                    <a:pt x="203" y="63"/>
                    <a:pt x="203" y="49"/>
                    <a:pt x="198" y="46"/>
                  </a:cubicBezTo>
                  <a:cubicBezTo>
                    <a:pt x="193" y="41"/>
                    <a:pt x="191" y="37"/>
                    <a:pt x="196" y="30"/>
                  </a:cubicBezTo>
                  <a:cubicBezTo>
                    <a:pt x="198" y="23"/>
                    <a:pt x="179" y="18"/>
                    <a:pt x="177" y="18"/>
                  </a:cubicBezTo>
                  <a:lnTo>
                    <a:pt x="177" y="16"/>
                  </a:lnTo>
                  <a:cubicBezTo>
                    <a:pt x="163" y="20"/>
                    <a:pt x="126" y="16"/>
                    <a:pt x="121" y="13"/>
                  </a:cubicBezTo>
                  <a:cubicBezTo>
                    <a:pt x="121" y="13"/>
                    <a:pt x="114" y="11"/>
                    <a:pt x="112" y="11"/>
                  </a:cubicBezTo>
                  <a:cubicBezTo>
                    <a:pt x="110" y="13"/>
                    <a:pt x="105" y="16"/>
                    <a:pt x="100" y="16"/>
                  </a:cubicBezTo>
                  <a:cubicBezTo>
                    <a:pt x="91" y="16"/>
                    <a:pt x="91" y="6"/>
                    <a:pt x="89" y="4"/>
                  </a:cubicBezTo>
                  <a:cubicBezTo>
                    <a:pt x="89" y="0"/>
                    <a:pt x="54" y="6"/>
                    <a:pt x="42" y="16"/>
                  </a:cubicBezTo>
                  <a:cubicBezTo>
                    <a:pt x="33" y="25"/>
                    <a:pt x="12" y="23"/>
                    <a:pt x="10" y="27"/>
                  </a:cubicBezTo>
                  <a:cubicBezTo>
                    <a:pt x="10" y="32"/>
                    <a:pt x="7" y="34"/>
                    <a:pt x="5" y="32"/>
                  </a:cubicBezTo>
                  <a:lnTo>
                    <a:pt x="5" y="34"/>
                  </a:ln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" name="Freeform 619">
              <a:extLst>
                <a:ext uri="{FF2B5EF4-FFF2-40B4-BE49-F238E27FC236}">
                  <a16:creationId xmlns:a16="http://schemas.microsoft.com/office/drawing/2014/main" id="{8A882466-088D-AE36-924B-232190B62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5838" y="2487613"/>
              <a:ext cx="195263" cy="160338"/>
            </a:xfrm>
            <a:custGeom>
              <a:avLst/>
              <a:gdLst>
                <a:gd name="T0" fmla="*/ 5 w 205"/>
                <a:gd name="T1" fmla="*/ 34 h 168"/>
                <a:gd name="T2" fmla="*/ 5 w 205"/>
                <a:gd name="T3" fmla="*/ 34 h 168"/>
                <a:gd name="T4" fmla="*/ 3 w 205"/>
                <a:gd name="T5" fmla="*/ 58 h 168"/>
                <a:gd name="T6" fmla="*/ 5 w 205"/>
                <a:gd name="T7" fmla="*/ 67 h 168"/>
                <a:gd name="T8" fmla="*/ 10 w 205"/>
                <a:gd name="T9" fmla="*/ 76 h 168"/>
                <a:gd name="T10" fmla="*/ 12 w 205"/>
                <a:gd name="T11" fmla="*/ 88 h 168"/>
                <a:gd name="T12" fmla="*/ 19 w 205"/>
                <a:gd name="T13" fmla="*/ 105 h 168"/>
                <a:gd name="T14" fmla="*/ 19 w 205"/>
                <a:gd name="T15" fmla="*/ 114 h 168"/>
                <a:gd name="T16" fmla="*/ 30 w 205"/>
                <a:gd name="T17" fmla="*/ 121 h 168"/>
                <a:gd name="T18" fmla="*/ 44 w 205"/>
                <a:gd name="T19" fmla="*/ 130 h 168"/>
                <a:gd name="T20" fmla="*/ 56 w 205"/>
                <a:gd name="T21" fmla="*/ 137 h 168"/>
                <a:gd name="T22" fmla="*/ 68 w 205"/>
                <a:gd name="T23" fmla="*/ 135 h 168"/>
                <a:gd name="T24" fmla="*/ 75 w 205"/>
                <a:gd name="T25" fmla="*/ 142 h 168"/>
                <a:gd name="T26" fmla="*/ 89 w 205"/>
                <a:gd name="T27" fmla="*/ 146 h 168"/>
                <a:gd name="T28" fmla="*/ 98 w 205"/>
                <a:gd name="T29" fmla="*/ 158 h 168"/>
                <a:gd name="T30" fmla="*/ 110 w 205"/>
                <a:gd name="T31" fmla="*/ 156 h 168"/>
                <a:gd name="T32" fmla="*/ 128 w 205"/>
                <a:gd name="T33" fmla="*/ 158 h 168"/>
                <a:gd name="T34" fmla="*/ 144 w 205"/>
                <a:gd name="T35" fmla="*/ 161 h 168"/>
                <a:gd name="T36" fmla="*/ 163 w 205"/>
                <a:gd name="T37" fmla="*/ 165 h 168"/>
                <a:gd name="T38" fmla="*/ 175 w 205"/>
                <a:gd name="T39" fmla="*/ 168 h 168"/>
                <a:gd name="T40" fmla="*/ 175 w 205"/>
                <a:gd name="T41" fmla="*/ 154 h 168"/>
                <a:gd name="T42" fmla="*/ 193 w 205"/>
                <a:gd name="T43" fmla="*/ 132 h 168"/>
                <a:gd name="T44" fmla="*/ 203 w 205"/>
                <a:gd name="T45" fmla="*/ 125 h 168"/>
                <a:gd name="T46" fmla="*/ 196 w 205"/>
                <a:gd name="T47" fmla="*/ 105 h 168"/>
                <a:gd name="T48" fmla="*/ 193 w 205"/>
                <a:gd name="T49" fmla="*/ 86 h 168"/>
                <a:gd name="T50" fmla="*/ 186 w 205"/>
                <a:gd name="T51" fmla="*/ 74 h 168"/>
                <a:gd name="T52" fmla="*/ 198 w 205"/>
                <a:gd name="T53" fmla="*/ 65 h 168"/>
                <a:gd name="T54" fmla="*/ 198 w 205"/>
                <a:gd name="T55" fmla="*/ 46 h 168"/>
                <a:gd name="T56" fmla="*/ 196 w 205"/>
                <a:gd name="T57" fmla="*/ 30 h 168"/>
                <a:gd name="T58" fmla="*/ 177 w 205"/>
                <a:gd name="T59" fmla="*/ 18 h 168"/>
                <a:gd name="T60" fmla="*/ 177 w 205"/>
                <a:gd name="T61" fmla="*/ 16 h 168"/>
                <a:gd name="T62" fmla="*/ 121 w 205"/>
                <a:gd name="T63" fmla="*/ 13 h 168"/>
                <a:gd name="T64" fmla="*/ 112 w 205"/>
                <a:gd name="T65" fmla="*/ 11 h 168"/>
                <a:gd name="T66" fmla="*/ 100 w 205"/>
                <a:gd name="T67" fmla="*/ 16 h 168"/>
                <a:gd name="T68" fmla="*/ 89 w 205"/>
                <a:gd name="T69" fmla="*/ 4 h 168"/>
                <a:gd name="T70" fmla="*/ 42 w 205"/>
                <a:gd name="T71" fmla="*/ 16 h 168"/>
                <a:gd name="T72" fmla="*/ 10 w 205"/>
                <a:gd name="T73" fmla="*/ 27 h 168"/>
                <a:gd name="T74" fmla="*/ 5 w 205"/>
                <a:gd name="T75" fmla="*/ 32 h 168"/>
                <a:gd name="T76" fmla="*/ 5 w 205"/>
                <a:gd name="T77" fmla="*/ 34 h 168"/>
                <a:gd name="T78" fmla="*/ 5 w 205"/>
                <a:gd name="T79" fmla="*/ 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5" h="168">
                  <a:moveTo>
                    <a:pt x="5" y="34"/>
                  </a:moveTo>
                  <a:lnTo>
                    <a:pt x="5" y="34"/>
                  </a:lnTo>
                  <a:cubicBezTo>
                    <a:pt x="5" y="39"/>
                    <a:pt x="7" y="53"/>
                    <a:pt x="3" y="58"/>
                  </a:cubicBezTo>
                  <a:cubicBezTo>
                    <a:pt x="0" y="63"/>
                    <a:pt x="3" y="65"/>
                    <a:pt x="5" y="67"/>
                  </a:cubicBezTo>
                  <a:cubicBezTo>
                    <a:pt x="10" y="67"/>
                    <a:pt x="10" y="72"/>
                    <a:pt x="10" y="76"/>
                  </a:cubicBezTo>
                  <a:cubicBezTo>
                    <a:pt x="10" y="81"/>
                    <a:pt x="12" y="79"/>
                    <a:pt x="12" y="88"/>
                  </a:cubicBezTo>
                  <a:cubicBezTo>
                    <a:pt x="14" y="95"/>
                    <a:pt x="14" y="102"/>
                    <a:pt x="19" y="105"/>
                  </a:cubicBezTo>
                  <a:cubicBezTo>
                    <a:pt x="21" y="107"/>
                    <a:pt x="19" y="111"/>
                    <a:pt x="19" y="114"/>
                  </a:cubicBezTo>
                  <a:cubicBezTo>
                    <a:pt x="23" y="116"/>
                    <a:pt x="26" y="121"/>
                    <a:pt x="30" y="121"/>
                  </a:cubicBezTo>
                  <a:cubicBezTo>
                    <a:pt x="40" y="125"/>
                    <a:pt x="44" y="128"/>
                    <a:pt x="44" y="130"/>
                  </a:cubicBezTo>
                  <a:cubicBezTo>
                    <a:pt x="44" y="135"/>
                    <a:pt x="54" y="142"/>
                    <a:pt x="56" y="137"/>
                  </a:cubicBezTo>
                  <a:cubicBezTo>
                    <a:pt x="58" y="130"/>
                    <a:pt x="63" y="135"/>
                    <a:pt x="68" y="135"/>
                  </a:cubicBezTo>
                  <a:cubicBezTo>
                    <a:pt x="72" y="135"/>
                    <a:pt x="72" y="139"/>
                    <a:pt x="75" y="142"/>
                  </a:cubicBezTo>
                  <a:cubicBezTo>
                    <a:pt x="75" y="144"/>
                    <a:pt x="84" y="144"/>
                    <a:pt x="89" y="146"/>
                  </a:cubicBezTo>
                  <a:cubicBezTo>
                    <a:pt x="91" y="146"/>
                    <a:pt x="93" y="156"/>
                    <a:pt x="98" y="158"/>
                  </a:cubicBezTo>
                  <a:cubicBezTo>
                    <a:pt x="103" y="161"/>
                    <a:pt x="107" y="154"/>
                    <a:pt x="110" y="156"/>
                  </a:cubicBezTo>
                  <a:cubicBezTo>
                    <a:pt x="114" y="158"/>
                    <a:pt x="124" y="161"/>
                    <a:pt x="128" y="158"/>
                  </a:cubicBezTo>
                  <a:cubicBezTo>
                    <a:pt x="133" y="156"/>
                    <a:pt x="137" y="161"/>
                    <a:pt x="144" y="161"/>
                  </a:cubicBezTo>
                  <a:cubicBezTo>
                    <a:pt x="151" y="161"/>
                    <a:pt x="161" y="163"/>
                    <a:pt x="163" y="165"/>
                  </a:cubicBezTo>
                  <a:cubicBezTo>
                    <a:pt x="163" y="165"/>
                    <a:pt x="170" y="168"/>
                    <a:pt x="175" y="168"/>
                  </a:cubicBezTo>
                  <a:cubicBezTo>
                    <a:pt x="177" y="165"/>
                    <a:pt x="175" y="156"/>
                    <a:pt x="175" y="154"/>
                  </a:cubicBezTo>
                  <a:cubicBezTo>
                    <a:pt x="175" y="151"/>
                    <a:pt x="191" y="137"/>
                    <a:pt x="193" y="132"/>
                  </a:cubicBezTo>
                  <a:cubicBezTo>
                    <a:pt x="198" y="130"/>
                    <a:pt x="200" y="130"/>
                    <a:pt x="203" y="125"/>
                  </a:cubicBezTo>
                  <a:cubicBezTo>
                    <a:pt x="205" y="121"/>
                    <a:pt x="198" y="107"/>
                    <a:pt x="196" y="105"/>
                  </a:cubicBezTo>
                  <a:cubicBezTo>
                    <a:pt x="193" y="102"/>
                    <a:pt x="191" y="91"/>
                    <a:pt x="193" y="86"/>
                  </a:cubicBezTo>
                  <a:cubicBezTo>
                    <a:pt x="196" y="81"/>
                    <a:pt x="186" y="79"/>
                    <a:pt x="186" y="74"/>
                  </a:cubicBezTo>
                  <a:cubicBezTo>
                    <a:pt x="186" y="72"/>
                    <a:pt x="196" y="67"/>
                    <a:pt x="198" y="65"/>
                  </a:cubicBezTo>
                  <a:cubicBezTo>
                    <a:pt x="203" y="63"/>
                    <a:pt x="203" y="49"/>
                    <a:pt x="198" y="46"/>
                  </a:cubicBezTo>
                  <a:cubicBezTo>
                    <a:pt x="193" y="41"/>
                    <a:pt x="191" y="37"/>
                    <a:pt x="196" y="30"/>
                  </a:cubicBezTo>
                  <a:cubicBezTo>
                    <a:pt x="198" y="23"/>
                    <a:pt x="179" y="18"/>
                    <a:pt x="177" y="18"/>
                  </a:cubicBezTo>
                  <a:lnTo>
                    <a:pt x="177" y="16"/>
                  </a:lnTo>
                  <a:cubicBezTo>
                    <a:pt x="163" y="20"/>
                    <a:pt x="126" y="16"/>
                    <a:pt x="121" y="13"/>
                  </a:cubicBezTo>
                  <a:cubicBezTo>
                    <a:pt x="121" y="13"/>
                    <a:pt x="114" y="11"/>
                    <a:pt x="112" y="11"/>
                  </a:cubicBezTo>
                  <a:cubicBezTo>
                    <a:pt x="110" y="13"/>
                    <a:pt x="105" y="16"/>
                    <a:pt x="100" y="16"/>
                  </a:cubicBezTo>
                  <a:cubicBezTo>
                    <a:pt x="91" y="16"/>
                    <a:pt x="91" y="6"/>
                    <a:pt x="89" y="4"/>
                  </a:cubicBezTo>
                  <a:cubicBezTo>
                    <a:pt x="89" y="0"/>
                    <a:pt x="54" y="6"/>
                    <a:pt x="42" y="16"/>
                  </a:cubicBezTo>
                  <a:cubicBezTo>
                    <a:pt x="33" y="25"/>
                    <a:pt x="12" y="23"/>
                    <a:pt x="10" y="27"/>
                  </a:cubicBezTo>
                  <a:cubicBezTo>
                    <a:pt x="10" y="32"/>
                    <a:pt x="7" y="34"/>
                    <a:pt x="5" y="32"/>
                  </a:cubicBezTo>
                  <a:lnTo>
                    <a:pt x="5" y="34"/>
                  </a:lnTo>
                  <a:lnTo>
                    <a:pt x="5" y="3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Freeform 620">
              <a:extLst>
                <a:ext uri="{FF2B5EF4-FFF2-40B4-BE49-F238E27FC236}">
                  <a16:creationId xmlns:a16="http://schemas.microsoft.com/office/drawing/2014/main" id="{7BB18DD8-6EFE-1CEF-D774-DCEA62B5F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651126"/>
              <a:ext cx="150813" cy="68263"/>
            </a:xfrm>
            <a:custGeom>
              <a:avLst/>
              <a:gdLst>
                <a:gd name="T0" fmla="*/ 132 w 158"/>
                <a:gd name="T1" fmla="*/ 7 h 72"/>
                <a:gd name="T2" fmla="*/ 132 w 158"/>
                <a:gd name="T3" fmla="*/ 7 h 72"/>
                <a:gd name="T4" fmla="*/ 114 w 158"/>
                <a:gd name="T5" fmla="*/ 0 h 72"/>
                <a:gd name="T6" fmla="*/ 109 w 158"/>
                <a:gd name="T7" fmla="*/ 9 h 72"/>
                <a:gd name="T8" fmla="*/ 93 w 158"/>
                <a:gd name="T9" fmla="*/ 12 h 72"/>
                <a:gd name="T10" fmla="*/ 81 w 158"/>
                <a:gd name="T11" fmla="*/ 19 h 72"/>
                <a:gd name="T12" fmla="*/ 72 w 158"/>
                <a:gd name="T13" fmla="*/ 32 h 72"/>
                <a:gd name="T14" fmla="*/ 63 w 158"/>
                <a:gd name="T15" fmla="*/ 37 h 72"/>
                <a:gd name="T16" fmla="*/ 42 w 158"/>
                <a:gd name="T17" fmla="*/ 42 h 72"/>
                <a:gd name="T18" fmla="*/ 30 w 158"/>
                <a:gd name="T19" fmla="*/ 44 h 72"/>
                <a:gd name="T20" fmla="*/ 16 w 158"/>
                <a:gd name="T21" fmla="*/ 44 h 72"/>
                <a:gd name="T22" fmla="*/ 5 w 158"/>
                <a:gd name="T23" fmla="*/ 42 h 72"/>
                <a:gd name="T24" fmla="*/ 2 w 158"/>
                <a:gd name="T25" fmla="*/ 53 h 72"/>
                <a:gd name="T26" fmla="*/ 14 w 158"/>
                <a:gd name="T27" fmla="*/ 58 h 72"/>
                <a:gd name="T28" fmla="*/ 26 w 158"/>
                <a:gd name="T29" fmla="*/ 63 h 72"/>
                <a:gd name="T30" fmla="*/ 39 w 158"/>
                <a:gd name="T31" fmla="*/ 58 h 72"/>
                <a:gd name="T32" fmla="*/ 56 w 158"/>
                <a:gd name="T33" fmla="*/ 56 h 72"/>
                <a:gd name="T34" fmla="*/ 60 w 158"/>
                <a:gd name="T35" fmla="*/ 65 h 72"/>
                <a:gd name="T36" fmla="*/ 79 w 158"/>
                <a:gd name="T37" fmla="*/ 67 h 72"/>
                <a:gd name="T38" fmla="*/ 105 w 158"/>
                <a:gd name="T39" fmla="*/ 72 h 72"/>
                <a:gd name="T40" fmla="*/ 121 w 158"/>
                <a:gd name="T41" fmla="*/ 65 h 72"/>
                <a:gd name="T42" fmla="*/ 137 w 158"/>
                <a:gd name="T43" fmla="*/ 60 h 72"/>
                <a:gd name="T44" fmla="*/ 139 w 158"/>
                <a:gd name="T45" fmla="*/ 56 h 72"/>
                <a:gd name="T46" fmla="*/ 144 w 158"/>
                <a:gd name="T47" fmla="*/ 47 h 72"/>
                <a:gd name="T48" fmla="*/ 146 w 158"/>
                <a:gd name="T49" fmla="*/ 37 h 72"/>
                <a:gd name="T50" fmla="*/ 156 w 158"/>
                <a:gd name="T51" fmla="*/ 32 h 72"/>
                <a:gd name="T52" fmla="*/ 158 w 158"/>
                <a:gd name="T53" fmla="*/ 26 h 72"/>
                <a:gd name="T54" fmla="*/ 149 w 158"/>
                <a:gd name="T55" fmla="*/ 9 h 72"/>
                <a:gd name="T56" fmla="*/ 132 w 158"/>
                <a:gd name="T57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8" h="72">
                  <a:moveTo>
                    <a:pt x="132" y="7"/>
                  </a:moveTo>
                  <a:lnTo>
                    <a:pt x="132" y="7"/>
                  </a:lnTo>
                  <a:cubicBezTo>
                    <a:pt x="128" y="0"/>
                    <a:pt x="114" y="0"/>
                    <a:pt x="114" y="0"/>
                  </a:cubicBezTo>
                  <a:cubicBezTo>
                    <a:pt x="114" y="0"/>
                    <a:pt x="112" y="7"/>
                    <a:pt x="109" y="9"/>
                  </a:cubicBezTo>
                  <a:cubicBezTo>
                    <a:pt x="109" y="14"/>
                    <a:pt x="98" y="14"/>
                    <a:pt x="93" y="12"/>
                  </a:cubicBezTo>
                  <a:cubicBezTo>
                    <a:pt x="91" y="14"/>
                    <a:pt x="81" y="16"/>
                    <a:pt x="81" y="19"/>
                  </a:cubicBezTo>
                  <a:cubicBezTo>
                    <a:pt x="79" y="23"/>
                    <a:pt x="70" y="21"/>
                    <a:pt x="72" y="32"/>
                  </a:cubicBezTo>
                  <a:cubicBezTo>
                    <a:pt x="74" y="44"/>
                    <a:pt x="67" y="39"/>
                    <a:pt x="63" y="37"/>
                  </a:cubicBezTo>
                  <a:cubicBezTo>
                    <a:pt x="60" y="37"/>
                    <a:pt x="46" y="39"/>
                    <a:pt x="42" y="42"/>
                  </a:cubicBezTo>
                  <a:cubicBezTo>
                    <a:pt x="37" y="47"/>
                    <a:pt x="33" y="44"/>
                    <a:pt x="30" y="44"/>
                  </a:cubicBezTo>
                  <a:cubicBezTo>
                    <a:pt x="26" y="42"/>
                    <a:pt x="18" y="39"/>
                    <a:pt x="16" y="44"/>
                  </a:cubicBezTo>
                  <a:cubicBezTo>
                    <a:pt x="14" y="51"/>
                    <a:pt x="9" y="42"/>
                    <a:pt x="5" y="42"/>
                  </a:cubicBezTo>
                  <a:cubicBezTo>
                    <a:pt x="0" y="42"/>
                    <a:pt x="2" y="51"/>
                    <a:pt x="2" y="53"/>
                  </a:cubicBezTo>
                  <a:cubicBezTo>
                    <a:pt x="2" y="56"/>
                    <a:pt x="9" y="60"/>
                    <a:pt x="14" y="58"/>
                  </a:cubicBezTo>
                  <a:cubicBezTo>
                    <a:pt x="16" y="58"/>
                    <a:pt x="23" y="60"/>
                    <a:pt x="26" y="63"/>
                  </a:cubicBezTo>
                  <a:cubicBezTo>
                    <a:pt x="30" y="65"/>
                    <a:pt x="37" y="60"/>
                    <a:pt x="39" y="58"/>
                  </a:cubicBezTo>
                  <a:cubicBezTo>
                    <a:pt x="42" y="56"/>
                    <a:pt x="56" y="56"/>
                    <a:pt x="56" y="56"/>
                  </a:cubicBezTo>
                  <a:cubicBezTo>
                    <a:pt x="58" y="56"/>
                    <a:pt x="58" y="63"/>
                    <a:pt x="60" y="65"/>
                  </a:cubicBezTo>
                  <a:cubicBezTo>
                    <a:pt x="63" y="65"/>
                    <a:pt x="72" y="67"/>
                    <a:pt x="79" y="67"/>
                  </a:cubicBezTo>
                  <a:cubicBezTo>
                    <a:pt x="88" y="67"/>
                    <a:pt x="100" y="72"/>
                    <a:pt x="105" y="72"/>
                  </a:cubicBezTo>
                  <a:cubicBezTo>
                    <a:pt x="107" y="72"/>
                    <a:pt x="114" y="65"/>
                    <a:pt x="121" y="65"/>
                  </a:cubicBezTo>
                  <a:cubicBezTo>
                    <a:pt x="130" y="65"/>
                    <a:pt x="135" y="60"/>
                    <a:pt x="137" y="60"/>
                  </a:cubicBezTo>
                  <a:cubicBezTo>
                    <a:pt x="137" y="58"/>
                    <a:pt x="137" y="56"/>
                    <a:pt x="139" y="56"/>
                  </a:cubicBezTo>
                  <a:cubicBezTo>
                    <a:pt x="144" y="53"/>
                    <a:pt x="142" y="49"/>
                    <a:pt x="144" y="47"/>
                  </a:cubicBezTo>
                  <a:cubicBezTo>
                    <a:pt x="146" y="42"/>
                    <a:pt x="142" y="37"/>
                    <a:pt x="146" y="37"/>
                  </a:cubicBezTo>
                  <a:cubicBezTo>
                    <a:pt x="151" y="37"/>
                    <a:pt x="156" y="37"/>
                    <a:pt x="156" y="32"/>
                  </a:cubicBezTo>
                  <a:cubicBezTo>
                    <a:pt x="156" y="30"/>
                    <a:pt x="156" y="28"/>
                    <a:pt x="158" y="26"/>
                  </a:cubicBezTo>
                  <a:cubicBezTo>
                    <a:pt x="153" y="19"/>
                    <a:pt x="149" y="9"/>
                    <a:pt x="149" y="9"/>
                  </a:cubicBezTo>
                  <a:cubicBezTo>
                    <a:pt x="149" y="9"/>
                    <a:pt x="139" y="14"/>
                    <a:pt x="132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Freeform 621">
              <a:extLst>
                <a:ext uri="{FF2B5EF4-FFF2-40B4-BE49-F238E27FC236}">
                  <a16:creationId xmlns:a16="http://schemas.microsoft.com/office/drawing/2014/main" id="{87EB10CC-811A-9972-EDC3-D0A3D07B7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651126"/>
              <a:ext cx="150813" cy="68263"/>
            </a:xfrm>
            <a:custGeom>
              <a:avLst/>
              <a:gdLst>
                <a:gd name="T0" fmla="*/ 132 w 158"/>
                <a:gd name="T1" fmla="*/ 7 h 72"/>
                <a:gd name="T2" fmla="*/ 132 w 158"/>
                <a:gd name="T3" fmla="*/ 7 h 72"/>
                <a:gd name="T4" fmla="*/ 114 w 158"/>
                <a:gd name="T5" fmla="*/ 0 h 72"/>
                <a:gd name="T6" fmla="*/ 109 w 158"/>
                <a:gd name="T7" fmla="*/ 9 h 72"/>
                <a:gd name="T8" fmla="*/ 93 w 158"/>
                <a:gd name="T9" fmla="*/ 12 h 72"/>
                <a:gd name="T10" fmla="*/ 81 w 158"/>
                <a:gd name="T11" fmla="*/ 19 h 72"/>
                <a:gd name="T12" fmla="*/ 72 w 158"/>
                <a:gd name="T13" fmla="*/ 32 h 72"/>
                <a:gd name="T14" fmla="*/ 63 w 158"/>
                <a:gd name="T15" fmla="*/ 37 h 72"/>
                <a:gd name="T16" fmla="*/ 42 w 158"/>
                <a:gd name="T17" fmla="*/ 42 h 72"/>
                <a:gd name="T18" fmla="*/ 30 w 158"/>
                <a:gd name="T19" fmla="*/ 44 h 72"/>
                <a:gd name="T20" fmla="*/ 16 w 158"/>
                <a:gd name="T21" fmla="*/ 44 h 72"/>
                <a:gd name="T22" fmla="*/ 5 w 158"/>
                <a:gd name="T23" fmla="*/ 42 h 72"/>
                <a:gd name="T24" fmla="*/ 2 w 158"/>
                <a:gd name="T25" fmla="*/ 53 h 72"/>
                <a:gd name="T26" fmla="*/ 14 w 158"/>
                <a:gd name="T27" fmla="*/ 58 h 72"/>
                <a:gd name="T28" fmla="*/ 26 w 158"/>
                <a:gd name="T29" fmla="*/ 63 h 72"/>
                <a:gd name="T30" fmla="*/ 39 w 158"/>
                <a:gd name="T31" fmla="*/ 58 h 72"/>
                <a:gd name="T32" fmla="*/ 56 w 158"/>
                <a:gd name="T33" fmla="*/ 56 h 72"/>
                <a:gd name="T34" fmla="*/ 60 w 158"/>
                <a:gd name="T35" fmla="*/ 65 h 72"/>
                <a:gd name="T36" fmla="*/ 79 w 158"/>
                <a:gd name="T37" fmla="*/ 67 h 72"/>
                <a:gd name="T38" fmla="*/ 105 w 158"/>
                <a:gd name="T39" fmla="*/ 72 h 72"/>
                <a:gd name="T40" fmla="*/ 121 w 158"/>
                <a:gd name="T41" fmla="*/ 65 h 72"/>
                <a:gd name="T42" fmla="*/ 137 w 158"/>
                <a:gd name="T43" fmla="*/ 60 h 72"/>
                <a:gd name="T44" fmla="*/ 139 w 158"/>
                <a:gd name="T45" fmla="*/ 56 h 72"/>
                <a:gd name="T46" fmla="*/ 144 w 158"/>
                <a:gd name="T47" fmla="*/ 47 h 72"/>
                <a:gd name="T48" fmla="*/ 146 w 158"/>
                <a:gd name="T49" fmla="*/ 37 h 72"/>
                <a:gd name="T50" fmla="*/ 156 w 158"/>
                <a:gd name="T51" fmla="*/ 32 h 72"/>
                <a:gd name="T52" fmla="*/ 158 w 158"/>
                <a:gd name="T53" fmla="*/ 26 h 72"/>
                <a:gd name="T54" fmla="*/ 149 w 158"/>
                <a:gd name="T55" fmla="*/ 9 h 72"/>
                <a:gd name="T56" fmla="*/ 132 w 158"/>
                <a:gd name="T57" fmla="*/ 7 h 72"/>
                <a:gd name="T58" fmla="*/ 132 w 158"/>
                <a:gd name="T59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8" h="72">
                  <a:moveTo>
                    <a:pt x="132" y="7"/>
                  </a:moveTo>
                  <a:lnTo>
                    <a:pt x="132" y="7"/>
                  </a:lnTo>
                  <a:cubicBezTo>
                    <a:pt x="128" y="0"/>
                    <a:pt x="114" y="0"/>
                    <a:pt x="114" y="0"/>
                  </a:cubicBezTo>
                  <a:cubicBezTo>
                    <a:pt x="114" y="0"/>
                    <a:pt x="112" y="7"/>
                    <a:pt x="109" y="9"/>
                  </a:cubicBezTo>
                  <a:cubicBezTo>
                    <a:pt x="109" y="14"/>
                    <a:pt x="98" y="14"/>
                    <a:pt x="93" y="12"/>
                  </a:cubicBezTo>
                  <a:cubicBezTo>
                    <a:pt x="91" y="14"/>
                    <a:pt x="81" y="16"/>
                    <a:pt x="81" y="19"/>
                  </a:cubicBezTo>
                  <a:cubicBezTo>
                    <a:pt x="79" y="23"/>
                    <a:pt x="70" y="21"/>
                    <a:pt x="72" y="32"/>
                  </a:cubicBezTo>
                  <a:cubicBezTo>
                    <a:pt x="74" y="44"/>
                    <a:pt x="67" y="39"/>
                    <a:pt x="63" y="37"/>
                  </a:cubicBezTo>
                  <a:cubicBezTo>
                    <a:pt x="60" y="37"/>
                    <a:pt x="46" y="39"/>
                    <a:pt x="42" y="42"/>
                  </a:cubicBezTo>
                  <a:cubicBezTo>
                    <a:pt x="37" y="47"/>
                    <a:pt x="33" y="44"/>
                    <a:pt x="30" y="44"/>
                  </a:cubicBezTo>
                  <a:cubicBezTo>
                    <a:pt x="26" y="42"/>
                    <a:pt x="18" y="39"/>
                    <a:pt x="16" y="44"/>
                  </a:cubicBezTo>
                  <a:cubicBezTo>
                    <a:pt x="14" y="51"/>
                    <a:pt x="9" y="42"/>
                    <a:pt x="5" y="42"/>
                  </a:cubicBezTo>
                  <a:cubicBezTo>
                    <a:pt x="0" y="42"/>
                    <a:pt x="2" y="51"/>
                    <a:pt x="2" y="53"/>
                  </a:cubicBezTo>
                  <a:cubicBezTo>
                    <a:pt x="2" y="56"/>
                    <a:pt x="9" y="60"/>
                    <a:pt x="14" y="58"/>
                  </a:cubicBezTo>
                  <a:cubicBezTo>
                    <a:pt x="16" y="58"/>
                    <a:pt x="23" y="60"/>
                    <a:pt x="26" y="63"/>
                  </a:cubicBezTo>
                  <a:cubicBezTo>
                    <a:pt x="30" y="65"/>
                    <a:pt x="37" y="60"/>
                    <a:pt x="39" y="58"/>
                  </a:cubicBezTo>
                  <a:cubicBezTo>
                    <a:pt x="42" y="56"/>
                    <a:pt x="56" y="56"/>
                    <a:pt x="56" y="56"/>
                  </a:cubicBezTo>
                  <a:cubicBezTo>
                    <a:pt x="58" y="56"/>
                    <a:pt x="58" y="63"/>
                    <a:pt x="60" y="65"/>
                  </a:cubicBezTo>
                  <a:cubicBezTo>
                    <a:pt x="63" y="65"/>
                    <a:pt x="72" y="67"/>
                    <a:pt x="79" y="67"/>
                  </a:cubicBezTo>
                  <a:cubicBezTo>
                    <a:pt x="88" y="67"/>
                    <a:pt x="100" y="72"/>
                    <a:pt x="105" y="72"/>
                  </a:cubicBezTo>
                  <a:cubicBezTo>
                    <a:pt x="107" y="72"/>
                    <a:pt x="114" y="65"/>
                    <a:pt x="121" y="65"/>
                  </a:cubicBezTo>
                  <a:cubicBezTo>
                    <a:pt x="130" y="65"/>
                    <a:pt x="135" y="60"/>
                    <a:pt x="137" y="60"/>
                  </a:cubicBezTo>
                  <a:cubicBezTo>
                    <a:pt x="137" y="58"/>
                    <a:pt x="137" y="56"/>
                    <a:pt x="139" y="56"/>
                  </a:cubicBezTo>
                  <a:cubicBezTo>
                    <a:pt x="144" y="53"/>
                    <a:pt x="142" y="49"/>
                    <a:pt x="144" y="47"/>
                  </a:cubicBezTo>
                  <a:cubicBezTo>
                    <a:pt x="146" y="42"/>
                    <a:pt x="142" y="37"/>
                    <a:pt x="146" y="37"/>
                  </a:cubicBezTo>
                  <a:cubicBezTo>
                    <a:pt x="151" y="37"/>
                    <a:pt x="156" y="37"/>
                    <a:pt x="156" y="32"/>
                  </a:cubicBezTo>
                  <a:cubicBezTo>
                    <a:pt x="156" y="30"/>
                    <a:pt x="156" y="28"/>
                    <a:pt x="158" y="26"/>
                  </a:cubicBezTo>
                  <a:cubicBezTo>
                    <a:pt x="153" y="19"/>
                    <a:pt x="149" y="9"/>
                    <a:pt x="149" y="9"/>
                  </a:cubicBezTo>
                  <a:cubicBezTo>
                    <a:pt x="149" y="9"/>
                    <a:pt x="139" y="14"/>
                    <a:pt x="132" y="7"/>
                  </a:cubicBezTo>
                  <a:lnTo>
                    <a:pt x="132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" name="Freeform 622">
              <a:extLst>
                <a:ext uri="{FF2B5EF4-FFF2-40B4-BE49-F238E27FC236}">
                  <a16:creationId xmlns:a16="http://schemas.microsoft.com/office/drawing/2014/main" id="{235DB38C-A6DF-1F43-4DC6-A47AA6939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651126"/>
              <a:ext cx="150813" cy="68263"/>
            </a:xfrm>
            <a:custGeom>
              <a:avLst/>
              <a:gdLst>
                <a:gd name="T0" fmla="*/ 132 w 158"/>
                <a:gd name="T1" fmla="*/ 7 h 72"/>
                <a:gd name="T2" fmla="*/ 132 w 158"/>
                <a:gd name="T3" fmla="*/ 7 h 72"/>
                <a:gd name="T4" fmla="*/ 114 w 158"/>
                <a:gd name="T5" fmla="*/ 0 h 72"/>
                <a:gd name="T6" fmla="*/ 109 w 158"/>
                <a:gd name="T7" fmla="*/ 9 h 72"/>
                <a:gd name="T8" fmla="*/ 93 w 158"/>
                <a:gd name="T9" fmla="*/ 12 h 72"/>
                <a:gd name="T10" fmla="*/ 81 w 158"/>
                <a:gd name="T11" fmla="*/ 19 h 72"/>
                <a:gd name="T12" fmla="*/ 72 w 158"/>
                <a:gd name="T13" fmla="*/ 32 h 72"/>
                <a:gd name="T14" fmla="*/ 63 w 158"/>
                <a:gd name="T15" fmla="*/ 37 h 72"/>
                <a:gd name="T16" fmla="*/ 42 w 158"/>
                <a:gd name="T17" fmla="*/ 42 h 72"/>
                <a:gd name="T18" fmla="*/ 30 w 158"/>
                <a:gd name="T19" fmla="*/ 44 h 72"/>
                <a:gd name="T20" fmla="*/ 16 w 158"/>
                <a:gd name="T21" fmla="*/ 44 h 72"/>
                <a:gd name="T22" fmla="*/ 5 w 158"/>
                <a:gd name="T23" fmla="*/ 42 h 72"/>
                <a:gd name="T24" fmla="*/ 2 w 158"/>
                <a:gd name="T25" fmla="*/ 53 h 72"/>
                <a:gd name="T26" fmla="*/ 14 w 158"/>
                <a:gd name="T27" fmla="*/ 58 h 72"/>
                <a:gd name="T28" fmla="*/ 26 w 158"/>
                <a:gd name="T29" fmla="*/ 63 h 72"/>
                <a:gd name="T30" fmla="*/ 39 w 158"/>
                <a:gd name="T31" fmla="*/ 58 h 72"/>
                <a:gd name="T32" fmla="*/ 56 w 158"/>
                <a:gd name="T33" fmla="*/ 56 h 72"/>
                <a:gd name="T34" fmla="*/ 60 w 158"/>
                <a:gd name="T35" fmla="*/ 65 h 72"/>
                <a:gd name="T36" fmla="*/ 79 w 158"/>
                <a:gd name="T37" fmla="*/ 67 h 72"/>
                <a:gd name="T38" fmla="*/ 105 w 158"/>
                <a:gd name="T39" fmla="*/ 72 h 72"/>
                <a:gd name="T40" fmla="*/ 121 w 158"/>
                <a:gd name="T41" fmla="*/ 65 h 72"/>
                <a:gd name="T42" fmla="*/ 137 w 158"/>
                <a:gd name="T43" fmla="*/ 60 h 72"/>
                <a:gd name="T44" fmla="*/ 139 w 158"/>
                <a:gd name="T45" fmla="*/ 56 h 72"/>
                <a:gd name="T46" fmla="*/ 144 w 158"/>
                <a:gd name="T47" fmla="*/ 47 h 72"/>
                <a:gd name="T48" fmla="*/ 146 w 158"/>
                <a:gd name="T49" fmla="*/ 37 h 72"/>
                <a:gd name="T50" fmla="*/ 156 w 158"/>
                <a:gd name="T51" fmla="*/ 32 h 72"/>
                <a:gd name="T52" fmla="*/ 158 w 158"/>
                <a:gd name="T53" fmla="*/ 26 h 72"/>
                <a:gd name="T54" fmla="*/ 149 w 158"/>
                <a:gd name="T55" fmla="*/ 9 h 72"/>
                <a:gd name="T56" fmla="*/ 132 w 158"/>
                <a:gd name="T57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8" h="72">
                  <a:moveTo>
                    <a:pt x="132" y="7"/>
                  </a:moveTo>
                  <a:lnTo>
                    <a:pt x="132" y="7"/>
                  </a:lnTo>
                  <a:cubicBezTo>
                    <a:pt x="128" y="0"/>
                    <a:pt x="114" y="0"/>
                    <a:pt x="114" y="0"/>
                  </a:cubicBezTo>
                  <a:cubicBezTo>
                    <a:pt x="114" y="0"/>
                    <a:pt x="112" y="7"/>
                    <a:pt x="109" y="9"/>
                  </a:cubicBezTo>
                  <a:cubicBezTo>
                    <a:pt x="109" y="14"/>
                    <a:pt x="98" y="14"/>
                    <a:pt x="93" y="12"/>
                  </a:cubicBezTo>
                  <a:cubicBezTo>
                    <a:pt x="91" y="14"/>
                    <a:pt x="81" y="16"/>
                    <a:pt x="81" y="19"/>
                  </a:cubicBezTo>
                  <a:cubicBezTo>
                    <a:pt x="79" y="23"/>
                    <a:pt x="70" y="21"/>
                    <a:pt x="72" y="32"/>
                  </a:cubicBezTo>
                  <a:cubicBezTo>
                    <a:pt x="74" y="44"/>
                    <a:pt x="67" y="39"/>
                    <a:pt x="63" y="37"/>
                  </a:cubicBezTo>
                  <a:cubicBezTo>
                    <a:pt x="60" y="37"/>
                    <a:pt x="46" y="39"/>
                    <a:pt x="42" y="42"/>
                  </a:cubicBezTo>
                  <a:cubicBezTo>
                    <a:pt x="37" y="47"/>
                    <a:pt x="33" y="44"/>
                    <a:pt x="30" y="44"/>
                  </a:cubicBezTo>
                  <a:cubicBezTo>
                    <a:pt x="26" y="42"/>
                    <a:pt x="19" y="39"/>
                    <a:pt x="16" y="44"/>
                  </a:cubicBezTo>
                  <a:cubicBezTo>
                    <a:pt x="14" y="51"/>
                    <a:pt x="9" y="42"/>
                    <a:pt x="5" y="42"/>
                  </a:cubicBezTo>
                  <a:cubicBezTo>
                    <a:pt x="0" y="42"/>
                    <a:pt x="2" y="51"/>
                    <a:pt x="2" y="53"/>
                  </a:cubicBezTo>
                  <a:cubicBezTo>
                    <a:pt x="2" y="56"/>
                    <a:pt x="9" y="60"/>
                    <a:pt x="14" y="58"/>
                  </a:cubicBezTo>
                  <a:cubicBezTo>
                    <a:pt x="16" y="58"/>
                    <a:pt x="23" y="60"/>
                    <a:pt x="26" y="63"/>
                  </a:cubicBezTo>
                  <a:cubicBezTo>
                    <a:pt x="30" y="65"/>
                    <a:pt x="37" y="60"/>
                    <a:pt x="39" y="58"/>
                  </a:cubicBezTo>
                  <a:cubicBezTo>
                    <a:pt x="42" y="56"/>
                    <a:pt x="56" y="56"/>
                    <a:pt x="56" y="56"/>
                  </a:cubicBezTo>
                  <a:cubicBezTo>
                    <a:pt x="58" y="56"/>
                    <a:pt x="58" y="63"/>
                    <a:pt x="60" y="65"/>
                  </a:cubicBezTo>
                  <a:cubicBezTo>
                    <a:pt x="63" y="65"/>
                    <a:pt x="72" y="67"/>
                    <a:pt x="79" y="67"/>
                  </a:cubicBezTo>
                  <a:cubicBezTo>
                    <a:pt x="88" y="67"/>
                    <a:pt x="100" y="72"/>
                    <a:pt x="105" y="72"/>
                  </a:cubicBezTo>
                  <a:cubicBezTo>
                    <a:pt x="107" y="72"/>
                    <a:pt x="114" y="65"/>
                    <a:pt x="121" y="65"/>
                  </a:cubicBezTo>
                  <a:cubicBezTo>
                    <a:pt x="130" y="65"/>
                    <a:pt x="135" y="60"/>
                    <a:pt x="137" y="60"/>
                  </a:cubicBezTo>
                  <a:cubicBezTo>
                    <a:pt x="137" y="58"/>
                    <a:pt x="137" y="56"/>
                    <a:pt x="139" y="56"/>
                  </a:cubicBezTo>
                  <a:cubicBezTo>
                    <a:pt x="144" y="53"/>
                    <a:pt x="142" y="49"/>
                    <a:pt x="144" y="47"/>
                  </a:cubicBezTo>
                  <a:cubicBezTo>
                    <a:pt x="146" y="42"/>
                    <a:pt x="142" y="37"/>
                    <a:pt x="146" y="37"/>
                  </a:cubicBezTo>
                  <a:cubicBezTo>
                    <a:pt x="151" y="37"/>
                    <a:pt x="156" y="37"/>
                    <a:pt x="156" y="32"/>
                  </a:cubicBezTo>
                  <a:cubicBezTo>
                    <a:pt x="156" y="30"/>
                    <a:pt x="156" y="28"/>
                    <a:pt x="158" y="26"/>
                  </a:cubicBezTo>
                  <a:cubicBezTo>
                    <a:pt x="153" y="19"/>
                    <a:pt x="149" y="9"/>
                    <a:pt x="149" y="9"/>
                  </a:cubicBezTo>
                  <a:cubicBezTo>
                    <a:pt x="149" y="9"/>
                    <a:pt x="139" y="14"/>
                    <a:pt x="132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" name="Freeform 623">
              <a:extLst>
                <a:ext uri="{FF2B5EF4-FFF2-40B4-BE49-F238E27FC236}">
                  <a16:creationId xmlns:a16="http://schemas.microsoft.com/office/drawing/2014/main" id="{40AA502F-4125-8B57-5899-26F49EAD8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350" y="2651126"/>
              <a:ext cx="150813" cy="68263"/>
            </a:xfrm>
            <a:custGeom>
              <a:avLst/>
              <a:gdLst>
                <a:gd name="T0" fmla="*/ 132 w 158"/>
                <a:gd name="T1" fmla="*/ 7 h 72"/>
                <a:gd name="T2" fmla="*/ 132 w 158"/>
                <a:gd name="T3" fmla="*/ 7 h 72"/>
                <a:gd name="T4" fmla="*/ 114 w 158"/>
                <a:gd name="T5" fmla="*/ 0 h 72"/>
                <a:gd name="T6" fmla="*/ 109 w 158"/>
                <a:gd name="T7" fmla="*/ 9 h 72"/>
                <a:gd name="T8" fmla="*/ 93 w 158"/>
                <a:gd name="T9" fmla="*/ 12 h 72"/>
                <a:gd name="T10" fmla="*/ 81 w 158"/>
                <a:gd name="T11" fmla="*/ 19 h 72"/>
                <a:gd name="T12" fmla="*/ 72 w 158"/>
                <a:gd name="T13" fmla="*/ 32 h 72"/>
                <a:gd name="T14" fmla="*/ 63 w 158"/>
                <a:gd name="T15" fmla="*/ 37 h 72"/>
                <a:gd name="T16" fmla="*/ 42 w 158"/>
                <a:gd name="T17" fmla="*/ 42 h 72"/>
                <a:gd name="T18" fmla="*/ 30 w 158"/>
                <a:gd name="T19" fmla="*/ 44 h 72"/>
                <a:gd name="T20" fmla="*/ 16 w 158"/>
                <a:gd name="T21" fmla="*/ 44 h 72"/>
                <a:gd name="T22" fmla="*/ 5 w 158"/>
                <a:gd name="T23" fmla="*/ 42 h 72"/>
                <a:gd name="T24" fmla="*/ 2 w 158"/>
                <a:gd name="T25" fmla="*/ 53 h 72"/>
                <a:gd name="T26" fmla="*/ 14 w 158"/>
                <a:gd name="T27" fmla="*/ 58 h 72"/>
                <a:gd name="T28" fmla="*/ 26 w 158"/>
                <a:gd name="T29" fmla="*/ 63 h 72"/>
                <a:gd name="T30" fmla="*/ 39 w 158"/>
                <a:gd name="T31" fmla="*/ 58 h 72"/>
                <a:gd name="T32" fmla="*/ 56 w 158"/>
                <a:gd name="T33" fmla="*/ 56 h 72"/>
                <a:gd name="T34" fmla="*/ 60 w 158"/>
                <a:gd name="T35" fmla="*/ 65 h 72"/>
                <a:gd name="T36" fmla="*/ 79 w 158"/>
                <a:gd name="T37" fmla="*/ 67 h 72"/>
                <a:gd name="T38" fmla="*/ 105 w 158"/>
                <a:gd name="T39" fmla="*/ 72 h 72"/>
                <a:gd name="T40" fmla="*/ 121 w 158"/>
                <a:gd name="T41" fmla="*/ 65 h 72"/>
                <a:gd name="T42" fmla="*/ 137 w 158"/>
                <a:gd name="T43" fmla="*/ 60 h 72"/>
                <a:gd name="T44" fmla="*/ 139 w 158"/>
                <a:gd name="T45" fmla="*/ 56 h 72"/>
                <a:gd name="T46" fmla="*/ 144 w 158"/>
                <a:gd name="T47" fmla="*/ 47 h 72"/>
                <a:gd name="T48" fmla="*/ 146 w 158"/>
                <a:gd name="T49" fmla="*/ 37 h 72"/>
                <a:gd name="T50" fmla="*/ 156 w 158"/>
                <a:gd name="T51" fmla="*/ 32 h 72"/>
                <a:gd name="T52" fmla="*/ 158 w 158"/>
                <a:gd name="T53" fmla="*/ 26 h 72"/>
                <a:gd name="T54" fmla="*/ 149 w 158"/>
                <a:gd name="T55" fmla="*/ 9 h 72"/>
                <a:gd name="T56" fmla="*/ 132 w 158"/>
                <a:gd name="T57" fmla="*/ 7 h 72"/>
                <a:gd name="T58" fmla="*/ 132 w 158"/>
                <a:gd name="T59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8" h="72">
                  <a:moveTo>
                    <a:pt x="132" y="7"/>
                  </a:moveTo>
                  <a:lnTo>
                    <a:pt x="132" y="7"/>
                  </a:lnTo>
                  <a:cubicBezTo>
                    <a:pt x="128" y="0"/>
                    <a:pt x="114" y="0"/>
                    <a:pt x="114" y="0"/>
                  </a:cubicBezTo>
                  <a:cubicBezTo>
                    <a:pt x="114" y="0"/>
                    <a:pt x="112" y="7"/>
                    <a:pt x="109" y="9"/>
                  </a:cubicBezTo>
                  <a:cubicBezTo>
                    <a:pt x="109" y="14"/>
                    <a:pt x="98" y="14"/>
                    <a:pt x="93" y="12"/>
                  </a:cubicBezTo>
                  <a:cubicBezTo>
                    <a:pt x="91" y="14"/>
                    <a:pt x="81" y="16"/>
                    <a:pt x="81" y="19"/>
                  </a:cubicBezTo>
                  <a:cubicBezTo>
                    <a:pt x="79" y="23"/>
                    <a:pt x="70" y="21"/>
                    <a:pt x="72" y="32"/>
                  </a:cubicBezTo>
                  <a:cubicBezTo>
                    <a:pt x="74" y="44"/>
                    <a:pt x="67" y="39"/>
                    <a:pt x="63" y="37"/>
                  </a:cubicBezTo>
                  <a:cubicBezTo>
                    <a:pt x="60" y="37"/>
                    <a:pt x="46" y="39"/>
                    <a:pt x="42" y="42"/>
                  </a:cubicBezTo>
                  <a:cubicBezTo>
                    <a:pt x="37" y="47"/>
                    <a:pt x="33" y="44"/>
                    <a:pt x="30" y="44"/>
                  </a:cubicBezTo>
                  <a:cubicBezTo>
                    <a:pt x="26" y="42"/>
                    <a:pt x="19" y="39"/>
                    <a:pt x="16" y="44"/>
                  </a:cubicBezTo>
                  <a:cubicBezTo>
                    <a:pt x="14" y="51"/>
                    <a:pt x="9" y="42"/>
                    <a:pt x="5" y="42"/>
                  </a:cubicBezTo>
                  <a:cubicBezTo>
                    <a:pt x="0" y="42"/>
                    <a:pt x="2" y="51"/>
                    <a:pt x="2" y="53"/>
                  </a:cubicBezTo>
                  <a:cubicBezTo>
                    <a:pt x="2" y="56"/>
                    <a:pt x="9" y="60"/>
                    <a:pt x="14" y="58"/>
                  </a:cubicBezTo>
                  <a:cubicBezTo>
                    <a:pt x="16" y="58"/>
                    <a:pt x="23" y="60"/>
                    <a:pt x="26" y="63"/>
                  </a:cubicBezTo>
                  <a:cubicBezTo>
                    <a:pt x="30" y="65"/>
                    <a:pt x="37" y="60"/>
                    <a:pt x="39" y="58"/>
                  </a:cubicBezTo>
                  <a:cubicBezTo>
                    <a:pt x="42" y="56"/>
                    <a:pt x="56" y="56"/>
                    <a:pt x="56" y="56"/>
                  </a:cubicBezTo>
                  <a:cubicBezTo>
                    <a:pt x="58" y="56"/>
                    <a:pt x="58" y="63"/>
                    <a:pt x="60" y="65"/>
                  </a:cubicBezTo>
                  <a:cubicBezTo>
                    <a:pt x="63" y="65"/>
                    <a:pt x="72" y="67"/>
                    <a:pt x="79" y="67"/>
                  </a:cubicBezTo>
                  <a:cubicBezTo>
                    <a:pt x="88" y="67"/>
                    <a:pt x="100" y="72"/>
                    <a:pt x="105" y="72"/>
                  </a:cubicBezTo>
                  <a:cubicBezTo>
                    <a:pt x="107" y="72"/>
                    <a:pt x="114" y="65"/>
                    <a:pt x="121" y="65"/>
                  </a:cubicBezTo>
                  <a:cubicBezTo>
                    <a:pt x="130" y="65"/>
                    <a:pt x="135" y="60"/>
                    <a:pt x="137" y="60"/>
                  </a:cubicBezTo>
                  <a:cubicBezTo>
                    <a:pt x="137" y="58"/>
                    <a:pt x="137" y="56"/>
                    <a:pt x="139" y="56"/>
                  </a:cubicBezTo>
                  <a:cubicBezTo>
                    <a:pt x="144" y="53"/>
                    <a:pt x="142" y="49"/>
                    <a:pt x="144" y="47"/>
                  </a:cubicBezTo>
                  <a:cubicBezTo>
                    <a:pt x="146" y="42"/>
                    <a:pt x="142" y="37"/>
                    <a:pt x="146" y="37"/>
                  </a:cubicBezTo>
                  <a:cubicBezTo>
                    <a:pt x="151" y="37"/>
                    <a:pt x="156" y="37"/>
                    <a:pt x="156" y="32"/>
                  </a:cubicBezTo>
                  <a:cubicBezTo>
                    <a:pt x="156" y="30"/>
                    <a:pt x="156" y="28"/>
                    <a:pt x="158" y="26"/>
                  </a:cubicBezTo>
                  <a:cubicBezTo>
                    <a:pt x="153" y="19"/>
                    <a:pt x="149" y="9"/>
                    <a:pt x="149" y="9"/>
                  </a:cubicBezTo>
                  <a:cubicBezTo>
                    <a:pt x="149" y="9"/>
                    <a:pt x="139" y="14"/>
                    <a:pt x="132" y="7"/>
                  </a:cubicBezTo>
                  <a:lnTo>
                    <a:pt x="132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" name="Freeform 624">
              <a:extLst>
                <a:ext uri="{FF2B5EF4-FFF2-40B4-BE49-F238E27FC236}">
                  <a16:creationId xmlns:a16="http://schemas.microsoft.com/office/drawing/2014/main" id="{895CD7E3-5982-163B-275F-5F9740A36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7113" y="2659063"/>
              <a:ext cx="130175" cy="76200"/>
            </a:xfrm>
            <a:custGeom>
              <a:avLst/>
              <a:gdLst>
                <a:gd name="T0" fmla="*/ 133 w 137"/>
                <a:gd name="T1" fmla="*/ 14 h 79"/>
                <a:gd name="T2" fmla="*/ 133 w 137"/>
                <a:gd name="T3" fmla="*/ 14 h 79"/>
                <a:gd name="T4" fmla="*/ 128 w 137"/>
                <a:gd name="T5" fmla="*/ 12 h 79"/>
                <a:gd name="T6" fmla="*/ 114 w 137"/>
                <a:gd name="T7" fmla="*/ 7 h 79"/>
                <a:gd name="T8" fmla="*/ 95 w 137"/>
                <a:gd name="T9" fmla="*/ 0 h 79"/>
                <a:gd name="T10" fmla="*/ 75 w 137"/>
                <a:gd name="T11" fmla="*/ 14 h 79"/>
                <a:gd name="T12" fmla="*/ 54 w 137"/>
                <a:gd name="T13" fmla="*/ 21 h 79"/>
                <a:gd name="T14" fmla="*/ 23 w 137"/>
                <a:gd name="T15" fmla="*/ 21 h 79"/>
                <a:gd name="T16" fmla="*/ 21 w 137"/>
                <a:gd name="T17" fmla="*/ 17 h 79"/>
                <a:gd name="T18" fmla="*/ 19 w 137"/>
                <a:gd name="T19" fmla="*/ 23 h 79"/>
                <a:gd name="T20" fmla="*/ 9 w 137"/>
                <a:gd name="T21" fmla="*/ 28 h 79"/>
                <a:gd name="T22" fmla="*/ 7 w 137"/>
                <a:gd name="T23" fmla="*/ 38 h 79"/>
                <a:gd name="T24" fmla="*/ 2 w 137"/>
                <a:gd name="T25" fmla="*/ 47 h 79"/>
                <a:gd name="T26" fmla="*/ 0 w 137"/>
                <a:gd name="T27" fmla="*/ 51 h 79"/>
                <a:gd name="T28" fmla="*/ 5 w 137"/>
                <a:gd name="T29" fmla="*/ 58 h 79"/>
                <a:gd name="T30" fmla="*/ 21 w 137"/>
                <a:gd name="T31" fmla="*/ 72 h 79"/>
                <a:gd name="T32" fmla="*/ 44 w 137"/>
                <a:gd name="T33" fmla="*/ 77 h 79"/>
                <a:gd name="T34" fmla="*/ 72 w 137"/>
                <a:gd name="T35" fmla="*/ 68 h 79"/>
                <a:gd name="T36" fmla="*/ 82 w 137"/>
                <a:gd name="T37" fmla="*/ 70 h 79"/>
                <a:gd name="T38" fmla="*/ 89 w 137"/>
                <a:gd name="T39" fmla="*/ 72 h 79"/>
                <a:gd name="T40" fmla="*/ 100 w 137"/>
                <a:gd name="T41" fmla="*/ 63 h 79"/>
                <a:gd name="T42" fmla="*/ 121 w 137"/>
                <a:gd name="T43" fmla="*/ 30 h 79"/>
                <a:gd name="T44" fmla="*/ 135 w 137"/>
                <a:gd name="T45" fmla="*/ 21 h 79"/>
                <a:gd name="T46" fmla="*/ 133 w 137"/>
                <a:gd name="T47" fmla="*/ 1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79">
                  <a:moveTo>
                    <a:pt x="133" y="14"/>
                  </a:moveTo>
                  <a:lnTo>
                    <a:pt x="133" y="14"/>
                  </a:lnTo>
                  <a:cubicBezTo>
                    <a:pt x="130" y="14"/>
                    <a:pt x="130" y="14"/>
                    <a:pt x="128" y="12"/>
                  </a:cubicBezTo>
                  <a:cubicBezTo>
                    <a:pt x="121" y="12"/>
                    <a:pt x="116" y="10"/>
                    <a:pt x="114" y="7"/>
                  </a:cubicBezTo>
                  <a:cubicBezTo>
                    <a:pt x="112" y="5"/>
                    <a:pt x="98" y="3"/>
                    <a:pt x="95" y="0"/>
                  </a:cubicBezTo>
                  <a:cubicBezTo>
                    <a:pt x="93" y="0"/>
                    <a:pt x="79" y="14"/>
                    <a:pt x="75" y="14"/>
                  </a:cubicBezTo>
                  <a:cubicBezTo>
                    <a:pt x="70" y="14"/>
                    <a:pt x="54" y="17"/>
                    <a:pt x="54" y="21"/>
                  </a:cubicBezTo>
                  <a:cubicBezTo>
                    <a:pt x="54" y="26"/>
                    <a:pt x="30" y="26"/>
                    <a:pt x="23" y="21"/>
                  </a:cubicBezTo>
                  <a:cubicBezTo>
                    <a:pt x="23" y="19"/>
                    <a:pt x="21" y="19"/>
                    <a:pt x="21" y="17"/>
                  </a:cubicBezTo>
                  <a:cubicBezTo>
                    <a:pt x="19" y="19"/>
                    <a:pt x="19" y="21"/>
                    <a:pt x="19" y="23"/>
                  </a:cubicBezTo>
                  <a:cubicBezTo>
                    <a:pt x="19" y="28"/>
                    <a:pt x="14" y="28"/>
                    <a:pt x="9" y="28"/>
                  </a:cubicBezTo>
                  <a:cubicBezTo>
                    <a:pt x="5" y="28"/>
                    <a:pt x="9" y="33"/>
                    <a:pt x="7" y="38"/>
                  </a:cubicBezTo>
                  <a:cubicBezTo>
                    <a:pt x="5" y="40"/>
                    <a:pt x="7" y="44"/>
                    <a:pt x="2" y="47"/>
                  </a:cubicBezTo>
                  <a:cubicBezTo>
                    <a:pt x="0" y="47"/>
                    <a:pt x="0" y="49"/>
                    <a:pt x="0" y="51"/>
                  </a:cubicBezTo>
                  <a:lnTo>
                    <a:pt x="5" y="58"/>
                  </a:lnTo>
                  <a:cubicBezTo>
                    <a:pt x="9" y="63"/>
                    <a:pt x="19" y="68"/>
                    <a:pt x="21" y="72"/>
                  </a:cubicBezTo>
                  <a:cubicBezTo>
                    <a:pt x="26" y="77"/>
                    <a:pt x="37" y="79"/>
                    <a:pt x="44" y="77"/>
                  </a:cubicBezTo>
                  <a:cubicBezTo>
                    <a:pt x="49" y="77"/>
                    <a:pt x="72" y="68"/>
                    <a:pt x="72" y="68"/>
                  </a:cubicBezTo>
                  <a:cubicBezTo>
                    <a:pt x="72" y="68"/>
                    <a:pt x="79" y="70"/>
                    <a:pt x="82" y="70"/>
                  </a:cubicBezTo>
                  <a:cubicBezTo>
                    <a:pt x="84" y="72"/>
                    <a:pt x="86" y="72"/>
                    <a:pt x="89" y="72"/>
                  </a:cubicBezTo>
                  <a:cubicBezTo>
                    <a:pt x="91" y="70"/>
                    <a:pt x="95" y="68"/>
                    <a:pt x="100" y="63"/>
                  </a:cubicBezTo>
                  <a:cubicBezTo>
                    <a:pt x="107" y="56"/>
                    <a:pt x="116" y="33"/>
                    <a:pt x="121" y="30"/>
                  </a:cubicBezTo>
                  <a:cubicBezTo>
                    <a:pt x="123" y="28"/>
                    <a:pt x="130" y="26"/>
                    <a:pt x="135" y="21"/>
                  </a:cubicBezTo>
                  <a:cubicBezTo>
                    <a:pt x="137" y="19"/>
                    <a:pt x="137" y="17"/>
                    <a:pt x="133" y="14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Freeform 625">
              <a:extLst>
                <a:ext uri="{FF2B5EF4-FFF2-40B4-BE49-F238E27FC236}">
                  <a16:creationId xmlns:a16="http://schemas.microsoft.com/office/drawing/2014/main" id="{69B48722-6A23-BD6F-1E10-649D1E2E5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7113" y="2659063"/>
              <a:ext cx="130175" cy="76200"/>
            </a:xfrm>
            <a:custGeom>
              <a:avLst/>
              <a:gdLst>
                <a:gd name="T0" fmla="*/ 133 w 137"/>
                <a:gd name="T1" fmla="*/ 14 h 79"/>
                <a:gd name="T2" fmla="*/ 133 w 137"/>
                <a:gd name="T3" fmla="*/ 14 h 79"/>
                <a:gd name="T4" fmla="*/ 128 w 137"/>
                <a:gd name="T5" fmla="*/ 12 h 79"/>
                <a:gd name="T6" fmla="*/ 114 w 137"/>
                <a:gd name="T7" fmla="*/ 7 h 79"/>
                <a:gd name="T8" fmla="*/ 95 w 137"/>
                <a:gd name="T9" fmla="*/ 0 h 79"/>
                <a:gd name="T10" fmla="*/ 75 w 137"/>
                <a:gd name="T11" fmla="*/ 14 h 79"/>
                <a:gd name="T12" fmla="*/ 54 w 137"/>
                <a:gd name="T13" fmla="*/ 21 h 79"/>
                <a:gd name="T14" fmla="*/ 23 w 137"/>
                <a:gd name="T15" fmla="*/ 21 h 79"/>
                <a:gd name="T16" fmla="*/ 21 w 137"/>
                <a:gd name="T17" fmla="*/ 17 h 79"/>
                <a:gd name="T18" fmla="*/ 19 w 137"/>
                <a:gd name="T19" fmla="*/ 23 h 79"/>
                <a:gd name="T20" fmla="*/ 9 w 137"/>
                <a:gd name="T21" fmla="*/ 28 h 79"/>
                <a:gd name="T22" fmla="*/ 7 w 137"/>
                <a:gd name="T23" fmla="*/ 38 h 79"/>
                <a:gd name="T24" fmla="*/ 2 w 137"/>
                <a:gd name="T25" fmla="*/ 47 h 79"/>
                <a:gd name="T26" fmla="*/ 0 w 137"/>
                <a:gd name="T27" fmla="*/ 51 h 79"/>
                <a:gd name="T28" fmla="*/ 5 w 137"/>
                <a:gd name="T29" fmla="*/ 58 h 79"/>
                <a:gd name="T30" fmla="*/ 21 w 137"/>
                <a:gd name="T31" fmla="*/ 72 h 79"/>
                <a:gd name="T32" fmla="*/ 44 w 137"/>
                <a:gd name="T33" fmla="*/ 77 h 79"/>
                <a:gd name="T34" fmla="*/ 72 w 137"/>
                <a:gd name="T35" fmla="*/ 68 h 79"/>
                <a:gd name="T36" fmla="*/ 82 w 137"/>
                <a:gd name="T37" fmla="*/ 70 h 79"/>
                <a:gd name="T38" fmla="*/ 89 w 137"/>
                <a:gd name="T39" fmla="*/ 72 h 79"/>
                <a:gd name="T40" fmla="*/ 100 w 137"/>
                <a:gd name="T41" fmla="*/ 63 h 79"/>
                <a:gd name="T42" fmla="*/ 121 w 137"/>
                <a:gd name="T43" fmla="*/ 30 h 79"/>
                <a:gd name="T44" fmla="*/ 135 w 137"/>
                <a:gd name="T45" fmla="*/ 21 h 79"/>
                <a:gd name="T46" fmla="*/ 133 w 137"/>
                <a:gd name="T47" fmla="*/ 14 h 79"/>
                <a:gd name="T48" fmla="*/ 133 w 137"/>
                <a:gd name="T49" fmla="*/ 1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7" h="79">
                  <a:moveTo>
                    <a:pt x="133" y="14"/>
                  </a:moveTo>
                  <a:lnTo>
                    <a:pt x="133" y="14"/>
                  </a:lnTo>
                  <a:cubicBezTo>
                    <a:pt x="130" y="14"/>
                    <a:pt x="130" y="14"/>
                    <a:pt x="128" y="12"/>
                  </a:cubicBezTo>
                  <a:cubicBezTo>
                    <a:pt x="121" y="12"/>
                    <a:pt x="116" y="10"/>
                    <a:pt x="114" y="7"/>
                  </a:cubicBezTo>
                  <a:cubicBezTo>
                    <a:pt x="112" y="5"/>
                    <a:pt x="98" y="3"/>
                    <a:pt x="95" y="0"/>
                  </a:cubicBezTo>
                  <a:cubicBezTo>
                    <a:pt x="93" y="0"/>
                    <a:pt x="79" y="14"/>
                    <a:pt x="75" y="14"/>
                  </a:cubicBezTo>
                  <a:cubicBezTo>
                    <a:pt x="70" y="14"/>
                    <a:pt x="54" y="17"/>
                    <a:pt x="54" y="21"/>
                  </a:cubicBezTo>
                  <a:cubicBezTo>
                    <a:pt x="54" y="26"/>
                    <a:pt x="30" y="26"/>
                    <a:pt x="23" y="21"/>
                  </a:cubicBezTo>
                  <a:cubicBezTo>
                    <a:pt x="23" y="19"/>
                    <a:pt x="21" y="19"/>
                    <a:pt x="21" y="17"/>
                  </a:cubicBezTo>
                  <a:cubicBezTo>
                    <a:pt x="19" y="19"/>
                    <a:pt x="19" y="21"/>
                    <a:pt x="19" y="23"/>
                  </a:cubicBezTo>
                  <a:cubicBezTo>
                    <a:pt x="19" y="28"/>
                    <a:pt x="14" y="28"/>
                    <a:pt x="9" y="28"/>
                  </a:cubicBezTo>
                  <a:cubicBezTo>
                    <a:pt x="5" y="28"/>
                    <a:pt x="9" y="33"/>
                    <a:pt x="7" y="38"/>
                  </a:cubicBezTo>
                  <a:cubicBezTo>
                    <a:pt x="5" y="40"/>
                    <a:pt x="7" y="44"/>
                    <a:pt x="2" y="47"/>
                  </a:cubicBezTo>
                  <a:cubicBezTo>
                    <a:pt x="0" y="47"/>
                    <a:pt x="0" y="49"/>
                    <a:pt x="0" y="51"/>
                  </a:cubicBezTo>
                  <a:lnTo>
                    <a:pt x="5" y="58"/>
                  </a:lnTo>
                  <a:cubicBezTo>
                    <a:pt x="9" y="63"/>
                    <a:pt x="19" y="68"/>
                    <a:pt x="21" y="72"/>
                  </a:cubicBezTo>
                  <a:cubicBezTo>
                    <a:pt x="26" y="77"/>
                    <a:pt x="37" y="79"/>
                    <a:pt x="44" y="77"/>
                  </a:cubicBezTo>
                  <a:cubicBezTo>
                    <a:pt x="49" y="77"/>
                    <a:pt x="72" y="68"/>
                    <a:pt x="72" y="68"/>
                  </a:cubicBezTo>
                  <a:cubicBezTo>
                    <a:pt x="72" y="68"/>
                    <a:pt x="79" y="70"/>
                    <a:pt x="82" y="70"/>
                  </a:cubicBezTo>
                  <a:cubicBezTo>
                    <a:pt x="84" y="72"/>
                    <a:pt x="86" y="72"/>
                    <a:pt x="89" y="72"/>
                  </a:cubicBezTo>
                  <a:cubicBezTo>
                    <a:pt x="91" y="70"/>
                    <a:pt x="95" y="68"/>
                    <a:pt x="100" y="63"/>
                  </a:cubicBezTo>
                  <a:cubicBezTo>
                    <a:pt x="107" y="56"/>
                    <a:pt x="116" y="33"/>
                    <a:pt x="121" y="30"/>
                  </a:cubicBezTo>
                  <a:cubicBezTo>
                    <a:pt x="123" y="28"/>
                    <a:pt x="130" y="26"/>
                    <a:pt x="135" y="21"/>
                  </a:cubicBezTo>
                  <a:cubicBezTo>
                    <a:pt x="137" y="19"/>
                    <a:pt x="137" y="17"/>
                    <a:pt x="133" y="14"/>
                  </a:cubicBezTo>
                  <a:lnTo>
                    <a:pt x="133" y="1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" name="Freeform 626">
              <a:extLst>
                <a:ext uri="{FF2B5EF4-FFF2-40B4-BE49-F238E27FC236}">
                  <a16:creationId xmlns:a16="http://schemas.microsoft.com/office/drawing/2014/main" id="{4E88D65B-D2DE-D004-8445-E62B998A2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7113" y="2659063"/>
              <a:ext cx="130175" cy="76200"/>
            </a:xfrm>
            <a:custGeom>
              <a:avLst/>
              <a:gdLst>
                <a:gd name="T0" fmla="*/ 133 w 137"/>
                <a:gd name="T1" fmla="*/ 14 h 79"/>
                <a:gd name="T2" fmla="*/ 133 w 137"/>
                <a:gd name="T3" fmla="*/ 14 h 79"/>
                <a:gd name="T4" fmla="*/ 128 w 137"/>
                <a:gd name="T5" fmla="*/ 12 h 79"/>
                <a:gd name="T6" fmla="*/ 114 w 137"/>
                <a:gd name="T7" fmla="*/ 7 h 79"/>
                <a:gd name="T8" fmla="*/ 95 w 137"/>
                <a:gd name="T9" fmla="*/ 0 h 79"/>
                <a:gd name="T10" fmla="*/ 75 w 137"/>
                <a:gd name="T11" fmla="*/ 14 h 79"/>
                <a:gd name="T12" fmla="*/ 54 w 137"/>
                <a:gd name="T13" fmla="*/ 21 h 79"/>
                <a:gd name="T14" fmla="*/ 23 w 137"/>
                <a:gd name="T15" fmla="*/ 21 h 79"/>
                <a:gd name="T16" fmla="*/ 21 w 137"/>
                <a:gd name="T17" fmla="*/ 17 h 79"/>
                <a:gd name="T18" fmla="*/ 19 w 137"/>
                <a:gd name="T19" fmla="*/ 23 h 79"/>
                <a:gd name="T20" fmla="*/ 9 w 137"/>
                <a:gd name="T21" fmla="*/ 28 h 79"/>
                <a:gd name="T22" fmla="*/ 7 w 137"/>
                <a:gd name="T23" fmla="*/ 38 h 79"/>
                <a:gd name="T24" fmla="*/ 2 w 137"/>
                <a:gd name="T25" fmla="*/ 47 h 79"/>
                <a:gd name="T26" fmla="*/ 0 w 137"/>
                <a:gd name="T27" fmla="*/ 51 h 79"/>
                <a:gd name="T28" fmla="*/ 5 w 137"/>
                <a:gd name="T29" fmla="*/ 58 h 79"/>
                <a:gd name="T30" fmla="*/ 21 w 137"/>
                <a:gd name="T31" fmla="*/ 72 h 79"/>
                <a:gd name="T32" fmla="*/ 44 w 137"/>
                <a:gd name="T33" fmla="*/ 77 h 79"/>
                <a:gd name="T34" fmla="*/ 72 w 137"/>
                <a:gd name="T35" fmla="*/ 68 h 79"/>
                <a:gd name="T36" fmla="*/ 82 w 137"/>
                <a:gd name="T37" fmla="*/ 70 h 79"/>
                <a:gd name="T38" fmla="*/ 89 w 137"/>
                <a:gd name="T39" fmla="*/ 72 h 79"/>
                <a:gd name="T40" fmla="*/ 100 w 137"/>
                <a:gd name="T41" fmla="*/ 63 h 79"/>
                <a:gd name="T42" fmla="*/ 121 w 137"/>
                <a:gd name="T43" fmla="*/ 30 h 79"/>
                <a:gd name="T44" fmla="*/ 135 w 137"/>
                <a:gd name="T45" fmla="*/ 21 h 79"/>
                <a:gd name="T46" fmla="*/ 133 w 137"/>
                <a:gd name="T47" fmla="*/ 1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7" h="79">
                  <a:moveTo>
                    <a:pt x="133" y="14"/>
                  </a:moveTo>
                  <a:lnTo>
                    <a:pt x="133" y="14"/>
                  </a:lnTo>
                  <a:cubicBezTo>
                    <a:pt x="130" y="14"/>
                    <a:pt x="130" y="14"/>
                    <a:pt x="128" y="12"/>
                  </a:cubicBezTo>
                  <a:cubicBezTo>
                    <a:pt x="121" y="12"/>
                    <a:pt x="116" y="10"/>
                    <a:pt x="114" y="7"/>
                  </a:cubicBezTo>
                  <a:cubicBezTo>
                    <a:pt x="112" y="5"/>
                    <a:pt x="98" y="3"/>
                    <a:pt x="95" y="0"/>
                  </a:cubicBezTo>
                  <a:cubicBezTo>
                    <a:pt x="93" y="0"/>
                    <a:pt x="79" y="14"/>
                    <a:pt x="75" y="14"/>
                  </a:cubicBezTo>
                  <a:cubicBezTo>
                    <a:pt x="70" y="14"/>
                    <a:pt x="54" y="17"/>
                    <a:pt x="54" y="21"/>
                  </a:cubicBezTo>
                  <a:cubicBezTo>
                    <a:pt x="54" y="26"/>
                    <a:pt x="30" y="26"/>
                    <a:pt x="23" y="21"/>
                  </a:cubicBezTo>
                  <a:cubicBezTo>
                    <a:pt x="23" y="19"/>
                    <a:pt x="21" y="19"/>
                    <a:pt x="21" y="17"/>
                  </a:cubicBezTo>
                  <a:cubicBezTo>
                    <a:pt x="19" y="19"/>
                    <a:pt x="19" y="21"/>
                    <a:pt x="19" y="23"/>
                  </a:cubicBezTo>
                  <a:cubicBezTo>
                    <a:pt x="19" y="28"/>
                    <a:pt x="14" y="28"/>
                    <a:pt x="9" y="28"/>
                  </a:cubicBezTo>
                  <a:cubicBezTo>
                    <a:pt x="5" y="28"/>
                    <a:pt x="9" y="33"/>
                    <a:pt x="7" y="38"/>
                  </a:cubicBezTo>
                  <a:cubicBezTo>
                    <a:pt x="5" y="40"/>
                    <a:pt x="7" y="44"/>
                    <a:pt x="2" y="47"/>
                  </a:cubicBezTo>
                  <a:cubicBezTo>
                    <a:pt x="0" y="47"/>
                    <a:pt x="0" y="49"/>
                    <a:pt x="0" y="51"/>
                  </a:cubicBezTo>
                  <a:lnTo>
                    <a:pt x="5" y="58"/>
                  </a:lnTo>
                  <a:cubicBezTo>
                    <a:pt x="9" y="63"/>
                    <a:pt x="19" y="68"/>
                    <a:pt x="21" y="72"/>
                  </a:cubicBezTo>
                  <a:cubicBezTo>
                    <a:pt x="26" y="77"/>
                    <a:pt x="37" y="79"/>
                    <a:pt x="44" y="77"/>
                  </a:cubicBezTo>
                  <a:cubicBezTo>
                    <a:pt x="49" y="77"/>
                    <a:pt x="72" y="68"/>
                    <a:pt x="72" y="68"/>
                  </a:cubicBezTo>
                  <a:cubicBezTo>
                    <a:pt x="72" y="68"/>
                    <a:pt x="79" y="70"/>
                    <a:pt x="82" y="70"/>
                  </a:cubicBezTo>
                  <a:cubicBezTo>
                    <a:pt x="84" y="72"/>
                    <a:pt x="86" y="72"/>
                    <a:pt x="89" y="72"/>
                  </a:cubicBezTo>
                  <a:cubicBezTo>
                    <a:pt x="91" y="70"/>
                    <a:pt x="95" y="68"/>
                    <a:pt x="100" y="63"/>
                  </a:cubicBezTo>
                  <a:cubicBezTo>
                    <a:pt x="107" y="56"/>
                    <a:pt x="116" y="33"/>
                    <a:pt x="121" y="30"/>
                  </a:cubicBezTo>
                  <a:cubicBezTo>
                    <a:pt x="123" y="28"/>
                    <a:pt x="130" y="26"/>
                    <a:pt x="135" y="21"/>
                  </a:cubicBezTo>
                  <a:cubicBezTo>
                    <a:pt x="137" y="19"/>
                    <a:pt x="137" y="17"/>
                    <a:pt x="133" y="14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Freeform 627">
              <a:extLst>
                <a:ext uri="{FF2B5EF4-FFF2-40B4-BE49-F238E27FC236}">
                  <a16:creationId xmlns:a16="http://schemas.microsoft.com/office/drawing/2014/main" id="{BC660AA1-2903-45BF-B31D-A3A418762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7113" y="2659063"/>
              <a:ext cx="130175" cy="76200"/>
            </a:xfrm>
            <a:custGeom>
              <a:avLst/>
              <a:gdLst>
                <a:gd name="T0" fmla="*/ 133 w 137"/>
                <a:gd name="T1" fmla="*/ 14 h 79"/>
                <a:gd name="T2" fmla="*/ 133 w 137"/>
                <a:gd name="T3" fmla="*/ 14 h 79"/>
                <a:gd name="T4" fmla="*/ 128 w 137"/>
                <a:gd name="T5" fmla="*/ 12 h 79"/>
                <a:gd name="T6" fmla="*/ 114 w 137"/>
                <a:gd name="T7" fmla="*/ 7 h 79"/>
                <a:gd name="T8" fmla="*/ 95 w 137"/>
                <a:gd name="T9" fmla="*/ 0 h 79"/>
                <a:gd name="T10" fmla="*/ 75 w 137"/>
                <a:gd name="T11" fmla="*/ 14 h 79"/>
                <a:gd name="T12" fmla="*/ 54 w 137"/>
                <a:gd name="T13" fmla="*/ 21 h 79"/>
                <a:gd name="T14" fmla="*/ 23 w 137"/>
                <a:gd name="T15" fmla="*/ 21 h 79"/>
                <a:gd name="T16" fmla="*/ 21 w 137"/>
                <a:gd name="T17" fmla="*/ 17 h 79"/>
                <a:gd name="T18" fmla="*/ 19 w 137"/>
                <a:gd name="T19" fmla="*/ 23 h 79"/>
                <a:gd name="T20" fmla="*/ 9 w 137"/>
                <a:gd name="T21" fmla="*/ 28 h 79"/>
                <a:gd name="T22" fmla="*/ 7 w 137"/>
                <a:gd name="T23" fmla="*/ 38 h 79"/>
                <a:gd name="T24" fmla="*/ 2 w 137"/>
                <a:gd name="T25" fmla="*/ 47 h 79"/>
                <a:gd name="T26" fmla="*/ 0 w 137"/>
                <a:gd name="T27" fmla="*/ 51 h 79"/>
                <a:gd name="T28" fmla="*/ 5 w 137"/>
                <a:gd name="T29" fmla="*/ 58 h 79"/>
                <a:gd name="T30" fmla="*/ 21 w 137"/>
                <a:gd name="T31" fmla="*/ 72 h 79"/>
                <a:gd name="T32" fmla="*/ 44 w 137"/>
                <a:gd name="T33" fmla="*/ 77 h 79"/>
                <a:gd name="T34" fmla="*/ 72 w 137"/>
                <a:gd name="T35" fmla="*/ 68 h 79"/>
                <a:gd name="T36" fmla="*/ 82 w 137"/>
                <a:gd name="T37" fmla="*/ 70 h 79"/>
                <a:gd name="T38" fmla="*/ 89 w 137"/>
                <a:gd name="T39" fmla="*/ 72 h 79"/>
                <a:gd name="T40" fmla="*/ 100 w 137"/>
                <a:gd name="T41" fmla="*/ 63 h 79"/>
                <a:gd name="T42" fmla="*/ 121 w 137"/>
                <a:gd name="T43" fmla="*/ 30 h 79"/>
                <a:gd name="T44" fmla="*/ 135 w 137"/>
                <a:gd name="T45" fmla="*/ 21 h 79"/>
                <a:gd name="T46" fmla="*/ 133 w 137"/>
                <a:gd name="T47" fmla="*/ 14 h 79"/>
                <a:gd name="T48" fmla="*/ 133 w 137"/>
                <a:gd name="T49" fmla="*/ 1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7" h="79">
                  <a:moveTo>
                    <a:pt x="133" y="14"/>
                  </a:moveTo>
                  <a:lnTo>
                    <a:pt x="133" y="14"/>
                  </a:lnTo>
                  <a:cubicBezTo>
                    <a:pt x="130" y="14"/>
                    <a:pt x="130" y="14"/>
                    <a:pt x="128" y="12"/>
                  </a:cubicBezTo>
                  <a:cubicBezTo>
                    <a:pt x="121" y="12"/>
                    <a:pt x="116" y="10"/>
                    <a:pt x="114" y="7"/>
                  </a:cubicBezTo>
                  <a:cubicBezTo>
                    <a:pt x="112" y="5"/>
                    <a:pt x="98" y="3"/>
                    <a:pt x="95" y="0"/>
                  </a:cubicBezTo>
                  <a:cubicBezTo>
                    <a:pt x="93" y="0"/>
                    <a:pt x="79" y="14"/>
                    <a:pt x="75" y="14"/>
                  </a:cubicBezTo>
                  <a:cubicBezTo>
                    <a:pt x="70" y="14"/>
                    <a:pt x="54" y="17"/>
                    <a:pt x="54" y="21"/>
                  </a:cubicBezTo>
                  <a:cubicBezTo>
                    <a:pt x="54" y="26"/>
                    <a:pt x="30" y="26"/>
                    <a:pt x="23" y="21"/>
                  </a:cubicBezTo>
                  <a:cubicBezTo>
                    <a:pt x="23" y="19"/>
                    <a:pt x="21" y="19"/>
                    <a:pt x="21" y="17"/>
                  </a:cubicBezTo>
                  <a:cubicBezTo>
                    <a:pt x="19" y="19"/>
                    <a:pt x="19" y="21"/>
                    <a:pt x="19" y="23"/>
                  </a:cubicBezTo>
                  <a:cubicBezTo>
                    <a:pt x="19" y="28"/>
                    <a:pt x="14" y="28"/>
                    <a:pt x="9" y="28"/>
                  </a:cubicBezTo>
                  <a:cubicBezTo>
                    <a:pt x="5" y="28"/>
                    <a:pt x="9" y="33"/>
                    <a:pt x="7" y="38"/>
                  </a:cubicBezTo>
                  <a:cubicBezTo>
                    <a:pt x="5" y="40"/>
                    <a:pt x="7" y="44"/>
                    <a:pt x="2" y="47"/>
                  </a:cubicBezTo>
                  <a:cubicBezTo>
                    <a:pt x="0" y="47"/>
                    <a:pt x="0" y="49"/>
                    <a:pt x="0" y="51"/>
                  </a:cubicBezTo>
                  <a:lnTo>
                    <a:pt x="5" y="58"/>
                  </a:lnTo>
                  <a:cubicBezTo>
                    <a:pt x="9" y="63"/>
                    <a:pt x="19" y="68"/>
                    <a:pt x="21" y="72"/>
                  </a:cubicBezTo>
                  <a:cubicBezTo>
                    <a:pt x="26" y="77"/>
                    <a:pt x="37" y="79"/>
                    <a:pt x="44" y="77"/>
                  </a:cubicBezTo>
                  <a:cubicBezTo>
                    <a:pt x="49" y="77"/>
                    <a:pt x="72" y="68"/>
                    <a:pt x="72" y="68"/>
                  </a:cubicBezTo>
                  <a:cubicBezTo>
                    <a:pt x="72" y="68"/>
                    <a:pt x="79" y="70"/>
                    <a:pt x="82" y="70"/>
                  </a:cubicBezTo>
                  <a:cubicBezTo>
                    <a:pt x="84" y="72"/>
                    <a:pt x="86" y="72"/>
                    <a:pt x="89" y="72"/>
                  </a:cubicBezTo>
                  <a:cubicBezTo>
                    <a:pt x="91" y="70"/>
                    <a:pt x="95" y="68"/>
                    <a:pt x="100" y="63"/>
                  </a:cubicBezTo>
                  <a:cubicBezTo>
                    <a:pt x="107" y="56"/>
                    <a:pt x="116" y="33"/>
                    <a:pt x="121" y="30"/>
                  </a:cubicBezTo>
                  <a:cubicBezTo>
                    <a:pt x="123" y="28"/>
                    <a:pt x="130" y="26"/>
                    <a:pt x="135" y="21"/>
                  </a:cubicBezTo>
                  <a:cubicBezTo>
                    <a:pt x="137" y="19"/>
                    <a:pt x="137" y="17"/>
                    <a:pt x="133" y="14"/>
                  </a:cubicBezTo>
                  <a:lnTo>
                    <a:pt x="133" y="1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" name="Freeform 628">
              <a:extLst>
                <a:ext uri="{FF2B5EF4-FFF2-40B4-BE49-F238E27FC236}">
                  <a16:creationId xmlns:a16="http://schemas.microsoft.com/office/drawing/2014/main" id="{0683260B-6DA7-7BDB-6694-2796DFC18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2597151"/>
              <a:ext cx="128588" cy="66675"/>
            </a:xfrm>
            <a:custGeom>
              <a:avLst/>
              <a:gdLst>
                <a:gd name="T0" fmla="*/ 128 w 135"/>
                <a:gd name="T1" fmla="*/ 32 h 70"/>
                <a:gd name="T2" fmla="*/ 128 w 135"/>
                <a:gd name="T3" fmla="*/ 32 h 70"/>
                <a:gd name="T4" fmla="*/ 114 w 135"/>
                <a:gd name="T5" fmla="*/ 28 h 70"/>
                <a:gd name="T6" fmla="*/ 107 w 135"/>
                <a:gd name="T7" fmla="*/ 21 h 70"/>
                <a:gd name="T8" fmla="*/ 95 w 135"/>
                <a:gd name="T9" fmla="*/ 23 h 70"/>
                <a:gd name="T10" fmla="*/ 83 w 135"/>
                <a:gd name="T11" fmla="*/ 16 h 70"/>
                <a:gd name="T12" fmla="*/ 69 w 135"/>
                <a:gd name="T13" fmla="*/ 7 h 70"/>
                <a:gd name="T14" fmla="*/ 58 w 135"/>
                <a:gd name="T15" fmla="*/ 0 h 70"/>
                <a:gd name="T16" fmla="*/ 56 w 135"/>
                <a:gd name="T17" fmla="*/ 2 h 70"/>
                <a:gd name="T18" fmla="*/ 46 w 135"/>
                <a:gd name="T19" fmla="*/ 2 h 70"/>
                <a:gd name="T20" fmla="*/ 28 w 135"/>
                <a:gd name="T21" fmla="*/ 11 h 70"/>
                <a:gd name="T22" fmla="*/ 4 w 135"/>
                <a:gd name="T23" fmla="*/ 18 h 70"/>
                <a:gd name="T24" fmla="*/ 7 w 135"/>
                <a:gd name="T25" fmla="*/ 30 h 70"/>
                <a:gd name="T26" fmla="*/ 14 w 135"/>
                <a:gd name="T27" fmla="*/ 49 h 70"/>
                <a:gd name="T28" fmla="*/ 37 w 135"/>
                <a:gd name="T29" fmla="*/ 65 h 70"/>
                <a:gd name="T30" fmla="*/ 37 w 135"/>
                <a:gd name="T31" fmla="*/ 68 h 70"/>
                <a:gd name="T32" fmla="*/ 53 w 135"/>
                <a:gd name="T33" fmla="*/ 65 h 70"/>
                <a:gd name="T34" fmla="*/ 58 w 135"/>
                <a:gd name="T35" fmla="*/ 56 h 70"/>
                <a:gd name="T36" fmla="*/ 76 w 135"/>
                <a:gd name="T37" fmla="*/ 63 h 70"/>
                <a:gd name="T38" fmla="*/ 93 w 135"/>
                <a:gd name="T39" fmla="*/ 65 h 70"/>
                <a:gd name="T40" fmla="*/ 95 w 135"/>
                <a:gd name="T41" fmla="*/ 70 h 70"/>
                <a:gd name="T42" fmla="*/ 102 w 135"/>
                <a:gd name="T43" fmla="*/ 63 h 70"/>
                <a:gd name="T44" fmla="*/ 121 w 135"/>
                <a:gd name="T45" fmla="*/ 51 h 70"/>
                <a:gd name="T46" fmla="*/ 135 w 135"/>
                <a:gd name="T47" fmla="*/ 42 h 70"/>
                <a:gd name="T48" fmla="*/ 128 w 135"/>
                <a:gd name="T4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70">
                  <a:moveTo>
                    <a:pt x="128" y="32"/>
                  </a:moveTo>
                  <a:lnTo>
                    <a:pt x="128" y="32"/>
                  </a:lnTo>
                  <a:cubicBezTo>
                    <a:pt x="123" y="30"/>
                    <a:pt x="114" y="30"/>
                    <a:pt x="114" y="28"/>
                  </a:cubicBezTo>
                  <a:cubicBezTo>
                    <a:pt x="111" y="25"/>
                    <a:pt x="111" y="21"/>
                    <a:pt x="107" y="21"/>
                  </a:cubicBezTo>
                  <a:cubicBezTo>
                    <a:pt x="102" y="21"/>
                    <a:pt x="97" y="16"/>
                    <a:pt x="95" y="23"/>
                  </a:cubicBezTo>
                  <a:cubicBezTo>
                    <a:pt x="93" y="28"/>
                    <a:pt x="83" y="21"/>
                    <a:pt x="83" y="16"/>
                  </a:cubicBezTo>
                  <a:cubicBezTo>
                    <a:pt x="83" y="14"/>
                    <a:pt x="79" y="11"/>
                    <a:pt x="69" y="7"/>
                  </a:cubicBezTo>
                  <a:cubicBezTo>
                    <a:pt x="65" y="7"/>
                    <a:pt x="62" y="2"/>
                    <a:pt x="58" y="0"/>
                  </a:cubicBezTo>
                  <a:cubicBezTo>
                    <a:pt x="58" y="2"/>
                    <a:pt x="58" y="2"/>
                    <a:pt x="56" y="2"/>
                  </a:cubicBezTo>
                  <a:cubicBezTo>
                    <a:pt x="56" y="4"/>
                    <a:pt x="49" y="0"/>
                    <a:pt x="46" y="2"/>
                  </a:cubicBezTo>
                  <a:cubicBezTo>
                    <a:pt x="42" y="7"/>
                    <a:pt x="32" y="7"/>
                    <a:pt x="28" y="11"/>
                  </a:cubicBezTo>
                  <a:cubicBezTo>
                    <a:pt x="23" y="16"/>
                    <a:pt x="11" y="18"/>
                    <a:pt x="4" y="18"/>
                  </a:cubicBezTo>
                  <a:cubicBezTo>
                    <a:pt x="0" y="21"/>
                    <a:pt x="4" y="25"/>
                    <a:pt x="7" y="30"/>
                  </a:cubicBezTo>
                  <a:cubicBezTo>
                    <a:pt x="9" y="35"/>
                    <a:pt x="9" y="47"/>
                    <a:pt x="14" y="49"/>
                  </a:cubicBezTo>
                  <a:cubicBezTo>
                    <a:pt x="18" y="51"/>
                    <a:pt x="35" y="63"/>
                    <a:pt x="37" y="65"/>
                  </a:cubicBezTo>
                  <a:lnTo>
                    <a:pt x="37" y="68"/>
                  </a:lnTo>
                  <a:cubicBezTo>
                    <a:pt x="42" y="70"/>
                    <a:pt x="53" y="70"/>
                    <a:pt x="53" y="65"/>
                  </a:cubicBezTo>
                  <a:cubicBezTo>
                    <a:pt x="56" y="63"/>
                    <a:pt x="58" y="56"/>
                    <a:pt x="58" y="56"/>
                  </a:cubicBezTo>
                  <a:cubicBezTo>
                    <a:pt x="58" y="56"/>
                    <a:pt x="72" y="56"/>
                    <a:pt x="76" y="63"/>
                  </a:cubicBezTo>
                  <a:cubicBezTo>
                    <a:pt x="83" y="70"/>
                    <a:pt x="93" y="65"/>
                    <a:pt x="93" y="65"/>
                  </a:cubicBezTo>
                  <a:cubicBezTo>
                    <a:pt x="93" y="65"/>
                    <a:pt x="95" y="65"/>
                    <a:pt x="95" y="70"/>
                  </a:cubicBezTo>
                  <a:cubicBezTo>
                    <a:pt x="97" y="65"/>
                    <a:pt x="100" y="63"/>
                    <a:pt x="102" y="63"/>
                  </a:cubicBezTo>
                  <a:cubicBezTo>
                    <a:pt x="107" y="61"/>
                    <a:pt x="116" y="61"/>
                    <a:pt x="121" y="51"/>
                  </a:cubicBezTo>
                  <a:cubicBezTo>
                    <a:pt x="125" y="47"/>
                    <a:pt x="130" y="44"/>
                    <a:pt x="135" y="42"/>
                  </a:cubicBezTo>
                  <a:cubicBezTo>
                    <a:pt x="130" y="37"/>
                    <a:pt x="130" y="32"/>
                    <a:pt x="128" y="32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" name="Freeform 629">
              <a:extLst>
                <a:ext uri="{FF2B5EF4-FFF2-40B4-BE49-F238E27FC236}">
                  <a16:creationId xmlns:a16="http://schemas.microsoft.com/office/drawing/2014/main" id="{DC33362F-6488-6E36-6959-59DF3AF03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2597151"/>
              <a:ext cx="128588" cy="66675"/>
            </a:xfrm>
            <a:custGeom>
              <a:avLst/>
              <a:gdLst>
                <a:gd name="T0" fmla="*/ 128 w 135"/>
                <a:gd name="T1" fmla="*/ 32 h 70"/>
                <a:gd name="T2" fmla="*/ 128 w 135"/>
                <a:gd name="T3" fmla="*/ 32 h 70"/>
                <a:gd name="T4" fmla="*/ 114 w 135"/>
                <a:gd name="T5" fmla="*/ 28 h 70"/>
                <a:gd name="T6" fmla="*/ 107 w 135"/>
                <a:gd name="T7" fmla="*/ 21 h 70"/>
                <a:gd name="T8" fmla="*/ 95 w 135"/>
                <a:gd name="T9" fmla="*/ 23 h 70"/>
                <a:gd name="T10" fmla="*/ 83 w 135"/>
                <a:gd name="T11" fmla="*/ 16 h 70"/>
                <a:gd name="T12" fmla="*/ 69 w 135"/>
                <a:gd name="T13" fmla="*/ 7 h 70"/>
                <a:gd name="T14" fmla="*/ 58 w 135"/>
                <a:gd name="T15" fmla="*/ 0 h 70"/>
                <a:gd name="T16" fmla="*/ 56 w 135"/>
                <a:gd name="T17" fmla="*/ 2 h 70"/>
                <a:gd name="T18" fmla="*/ 46 w 135"/>
                <a:gd name="T19" fmla="*/ 2 h 70"/>
                <a:gd name="T20" fmla="*/ 28 w 135"/>
                <a:gd name="T21" fmla="*/ 11 h 70"/>
                <a:gd name="T22" fmla="*/ 4 w 135"/>
                <a:gd name="T23" fmla="*/ 18 h 70"/>
                <a:gd name="T24" fmla="*/ 7 w 135"/>
                <a:gd name="T25" fmla="*/ 30 h 70"/>
                <a:gd name="T26" fmla="*/ 14 w 135"/>
                <a:gd name="T27" fmla="*/ 49 h 70"/>
                <a:gd name="T28" fmla="*/ 37 w 135"/>
                <a:gd name="T29" fmla="*/ 65 h 70"/>
                <a:gd name="T30" fmla="*/ 37 w 135"/>
                <a:gd name="T31" fmla="*/ 68 h 70"/>
                <a:gd name="T32" fmla="*/ 53 w 135"/>
                <a:gd name="T33" fmla="*/ 65 h 70"/>
                <a:gd name="T34" fmla="*/ 58 w 135"/>
                <a:gd name="T35" fmla="*/ 56 h 70"/>
                <a:gd name="T36" fmla="*/ 76 w 135"/>
                <a:gd name="T37" fmla="*/ 63 h 70"/>
                <a:gd name="T38" fmla="*/ 93 w 135"/>
                <a:gd name="T39" fmla="*/ 65 h 70"/>
                <a:gd name="T40" fmla="*/ 95 w 135"/>
                <a:gd name="T41" fmla="*/ 70 h 70"/>
                <a:gd name="T42" fmla="*/ 102 w 135"/>
                <a:gd name="T43" fmla="*/ 63 h 70"/>
                <a:gd name="T44" fmla="*/ 121 w 135"/>
                <a:gd name="T45" fmla="*/ 51 h 70"/>
                <a:gd name="T46" fmla="*/ 135 w 135"/>
                <a:gd name="T47" fmla="*/ 42 h 70"/>
                <a:gd name="T48" fmla="*/ 128 w 135"/>
                <a:gd name="T49" fmla="*/ 32 h 70"/>
                <a:gd name="T50" fmla="*/ 128 w 135"/>
                <a:gd name="T5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5" h="70">
                  <a:moveTo>
                    <a:pt x="128" y="32"/>
                  </a:moveTo>
                  <a:lnTo>
                    <a:pt x="128" y="32"/>
                  </a:lnTo>
                  <a:cubicBezTo>
                    <a:pt x="123" y="30"/>
                    <a:pt x="114" y="30"/>
                    <a:pt x="114" y="28"/>
                  </a:cubicBezTo>
                  <a:cubicBezTo>
                    <a:pt x="111" y="25"/>
                    <a:pt x="111" y="21"/>
                    <a:pt x="107" y="21"/>
                  </a:cubicBezTo>
                  <a:cubicBezTo>
                    <a:pt x="102" y="21"/>
                    <a:pt x="97" y="16"/>
                    <a:pt x="95" y="23"/>
                  </a:cubicBezTo>
                  <a:cubicBezTo>
                    <a:pt x="93" y="28"/>
                    <a:pt x="83" y="21"/>
                    <a:pt x="83" y="16"/>
                  </a:cubicBezTo>
                  <a:cubicBezTo>
                    <a:pt x="83" y="14"/>
                    <a:pt x="79" y="11"/>
                    <a:pt x="69" y="7"/>
                  </a:cubicBezTo>
                  <a:cubicBezTo>
                    <a:pt x="65" y="7"/>
                    <a:pt x="62" y="2"/>
                    <a:pt x="58" y="0"/>
                  </a:cubicBezTo>
                  <a:cubicBezTo>
                    <a:pt x="58" y="2"/>
                    <a:pt x="58" y="2"/>
                    <a:pt x="56" y="2"/>
                  </a:cubicBezTo>
                  <a:cubicBezTo>
                    <a:pt x="56" y="4"/>
                    <a:pt x="49" y="0"/>
                    <a:pt x="46" y="2"/>
                  </a:cubicBezTo>
                  <a:cubicBezTo>
                    <a:pt x="42" y="7"/>
                    <a:pt x="32" y="7"/>
                    <a:pt x="28" y="11"/>
                  </a:cubicBezTo>
                  <a:cubicBezTo>
                    <a:pt x="23" y="16"/>
                    <a:pt x="11" y="18"/>
                    <a:pt x="4" y="18"/>
                  </a:cubicBezTo>
                  <a:cubicBezTo>
                    <a:pt x="0" y="21"/>
                    <a:pt x="4" y="25"/>
                    <a:pt x="7" y="30"/>
                  </a:cubicBezTo>
                  <a:cubicBezTo>
                    <a:pt x="9" y="35"/>
                    <a:pt x="9" y="47"/>
                    <a:pt x="14" y="49"/>
                  </a:cubicBezTo>
                  <a:cubicBezTo>
                    <a:pt x="18" y="51"/>
                    <a:pt x="35" y="63"/>
                    <a:pt x="37" y="65"/>
                  </a:cubicBezTo>
                  <a:lnTo>
                    <a:pt x="37" y="68"/>
                  </a:lnTo>
                  <a:cubicBezTo>
                    <a:pt x="42" y="70"/>
                    <a:pt x="53" y="70"/>
                    <a:pt x="53" y="65"/>
                  </a:cubicBezTo>
                  <a:cubicBezTo>
                    <a:pt x="56" y="63"/>
                    <a:pt x="58" y="56"/>
                    <a:pt x="58" y="56"/>
                  </a:cubicBezTo>
                  <a:cubicBezTo>
                    <a:pt x="58" y="56"/>
                    <a:pt x="72" y="56"/>
                    <a:pt x="76" y="63"/>
                  </a:cubicBezTo>
                  <a:cubicBezTo>
                    <a:pt x="83" y="70"/>
                    <a:pt x="93" y="65"/>
                    <a:pt x="93" y="65"/>
                  </a:cubicBezTo>
                  <a:cubicBezTo>
                    <a:pt x="93" y="65"/>
                    <a:pt x="95" y="65"/>
                    <a:pt x="95" y="70"/>
                  </a:cubicBezTo>
                  <a:cubicBezTo>
                    <a:pt x="97" y="65"/>
                    <a:pt x="100" y="63"/>
                    <a:pt x="102" y="63"/>
                  </a:cubicBezTo>
                  <a:cubicBezTo>
                    <a:pt x="107" y="61"/>
                    <a:pt x="116" y="61"/>
                    <a:pt x="121" y="51"/>
                  </a:cubicBezTo>
                  <a:cubicBezTo>
                    <a:pt x="125" y="47"/>
                    <a:pt x="130" y="44"/>
                    <a:pt x="135" y="42"/>
                  </a:cubicBezTo>
                  <a:cubicBezTo>
                    <a:pt x="130" y="37"/>
                    <a:pt x="130" y="32"/>
                    <a:pt x="128" y="32"/>
                  </a:cubicBezTo>
                  <a:lnTo>
                    <a:pt x="128" y="32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" name="Freeform 630">
              <a:extLst>
                <a:ext uri="{FF2B5EF4-FFF2-40B4-BE49-F238E27FC236}">
                  <a16:creationId xmlns:a16="http://schemas.microsoft.com/office/drawing/2014/main" id="{3E3F7976-A0A5-210B-3559-EE76D4A38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2597151"/>
              <a:ext cx="128588" cy="66675"/>
            </a:xfrm>
            <a:custGeom>
              <a:avLst/>
              <a:gdLst>
                <a:gd name="T0" fmla="*/ 128 w 135"/>
                <a:gd name="T1" fmla="*/ 32 h 70"/>
                <a:gd name="T2" fmla="*/ 128 w 135"/>
                <a:gd name="T3" fmla="*/ 32 h 70"/>
                <a:gd name="T4" fmla="*/ 114 w 135"/>
                <a:gd name="T5" fmla="*/ 28 h 70"/>
                <a:gd name="T6" fmla="*/ 107 w 135"/>
                <a:gd name="T7" fmla="*/ 21 h 70"/>
                <a:gd name="T8" fmla="*/ 95 w 135"/>
                <a:gd name="T9" fmla="*/ 23 h 70"/>
                <a:gd name="T10" fmla="*/ 83 w 135"/>
                <a:gd name="T11" fmla="*/ 16 h 70"/>
                <a:gd name="T12" fmla="*/ 69 w 135"/>
                <a:gd name="T13" fmla="*/ 7 h 70"/>
                <a:gd name="T14" fmla="*/ 58 w 135"/>
                <a:gd name="T15" fmla="*/ 0 h 70"/>
                <a:gd name="T16" fmla="*/ 56 w 135"/>
                <a:gd name="T17" fmla="*/ 2 h 70"/>
                <a:gd name="T18" fmla="*/ 46 w 135"/>
                <a:gd name="T19" fmla="*/ 2 h 70"/>
                <a:gd name="T20" fmla="*/ 28 w 135"/>
                <a:gd name="T21" fmla="*/ 11 h 70"/>
                <a:gd name="T22" fmla="*/ 4 w 135"/>
                <a:gd name="T23" fmla="*/ 18 h 70"/>
                <a:gd name="T24" fmla="*/ 7 w 135"/>
                <a:gd name="T25" fmla="*/ 30 h 70"/>
                <a:gd name="T26" fmla="*/ 14 w 135"/>
                <a:gd name="T27" fmla="*/ 49 h 70"/>
                <a:gd name="T28" fmla="*/ 37 w 135"/>
                <a:gd name="T29" fmla="*/ 65 h 70"/>
                <a:gd name="T30" fmla="*/ 37 w 135"/>
                <a:gd name="T31" fmla="*/ 68 h 70"/>
                <a:gd name="T32" fmla="*/ 53 w 135"/>
                <a:gd name="T33" fmla="*/ 65 h 70"/>
                <a:gd name="T34" fmla="*/ 58 w 135"/>
                <a:gd name="T35" fmla="*/ 56 h 70"/>
                <a:gd name="T36" fmla="*/ 76 w 135"/>
                <a:gd name="T37" fmla="*/ 63 h 70"/>
                <a:gd name="T38" fmla="*/ 93 w 135"/>
                <a:gd name="T39" fmla="*/ 65 h 70"/>
                <a:gd name="T40" fmla="*/ 95 w 135"/>
                <a:gd name="T41" fmla="*/ 70 h 70"/>
                <a:gd name="T42" fmla="*/ 102 w 135"/>
                <a:gd name="T43" fmla="*/ 63 h 70"/>
                <a:gd name="T44" fmla="*/ 121 w 135"/>
                <a:gd name="T45" fmla="*/ 51 h 70"/>
                <a:gd name="T46" fmla="*/ 135 w 135"/>
                <a:gd name="T47" fmla="*/ 42 h 70"/>
                <a:gd name="T48" fmla="*/ 128 w 135"/>
                <a:gd name="T4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70">
                  <a:moveTo>
                    <a:pt x="128" y="32"/>
                  </a:moveTo>
                  <a:lnTo>
                    <a:pt x="128" y="32"/>
                  </a:lnTo>
                  <a:cubicBezTo>
                    <a:pt x="123" y="30"/>
                    <a:pt x="114" y="30"/>
                    <a:pt x="114" y="28"/>
                  </a:cubicBezTo>
                  <a:cubicBezTo>
                    <a:pt x="111" y="25"/>
                    <a:pt x="111" y="21"/>
                    <a:pt x="107" y="21"/>
                  </a:cubicBezTo>
                  <a:cubicBezTo>
                    <a:pt x="102" y="21"/>
                    <a:pt x="97" y="16"/>
                    <a:pt x="95" y="23"/>
                  </a:cubicBezTo>
                  <a:cubicBezTo>
                    <a:pt x="93" y="28"/>
                    <a:pt x="83" y="21"/>
                    <a:pt x="83" y="16"/>
                  </a:cubicBezTo>
                  <a:cubicBezTo>
                    <a:pt x="83" y="14"/>
                    <a:pt x="79" y="11"/>
                    <a:pt x="69" y="7"/>
                  </a:cubicBezTo>
                  <a:cubicBezTo>
                    <a:pt x="65" y="7"/>
                    <a:pt x="62" y="2"/>
                    <a:pt x="58" y="0"/>
                  </a:cubicBezTo>
                  <a:cubicBezTo>
                    <a:pt x="58" y="2"/>
                    <a:pt x="58" y="2"/>
                    <a:pt x="56" y="2"/>
                  </a:cubicBezTo>
                  <a:cubicBezTo>
                    <a:pt x="56" y="4"/>
                    <a:pt x="49" y="0"/>
                    <a:pt x="46" y="2"/>
                  </a:cubicBezTo>
                  <a:cubicBezTo>
                    <a:pt x="42" y="7"/>
                    <a:pt x="32" y="7"/>
                    <a:pt x="28" y="11"/>
                  </a:cubicBezTo>
                  <a:cubicBezTo>
                    <a:pt x="23" y="16"/>
                    <a:pt x="11" y="18"/>
                    <a:pt x="4" y="18"/>
                  </a:cubicBezTo>
                  <a:cubicBezTo>
                    <a:pt x="0" y="21"/>
                    <a:pt x="4" y="25"/>
                    <a:pt x="7" y="30"/>
                  </a:cubicBezTo>
                  <a:cubicBezTo>
                    <a:pt x="9" y="35"/>
                    <a:pt x="9" y="47"/>
                    <a:pt x="14" y="49"/>
                  </a:cubicBezTo>
                  <a:cubicBezTo>
                    <a:pt x="18" y="51"/>
                    <a:pt x="35" y="63"/>
                    <a:pt x="37" y="65"/>
                  </a:cubicBezTo>
                  <a:lnTo>
                    <a:pt x="37" y="68"/>
                  </a:lnTo>
                  <a:cubicBezTo>
                    <a:pt x="42" y="70"/>
                    <a:pt x="53" y="70"/>
                    <a:pt x="53" y="65"/>
                  </a:cubicBezTo>
                  <a:cubicBezTo>
                    <a:pt x="56" y="63"/>
                    <a:pt x="58" y="56"/>
                    <a:pt x="58" y="56"/>
                  </a:cubicBezTo>
                  <a:cubicBezTo>
                    <a:pt x="58" y="56"/>
                    <a:pt x="72" y="56"/>
                    <a:pt x="76" y="63"/>
                  </a:cubicBezTo>
                  <a:cubicBezTo>
                    <a:pt x="83" y="70"/>
                    <a:pt x="93" y="65"/>
                    <a:pt x="93" y="65"/>
                  </a:cubicBezTo>
                  <a:cubicBezTo>
                    <a:pt x="93" y="65"/>
                    <a:pt x="95" y="65"/>
                    <a:pt x="95" y="70"/>
                  </a:cubicBezTo>
                  <a:cubicBezTo>
                    <a:pt x="97" y="65"/>
                    <a:pt x="100" y="63"/>
                    <a:pt x="102" y="63"/>
                  </a:cubicBezTo>
                  <a:cubicBezTo>
                    <a:pt x="107" y="61"/>
                    <a:pt x="116" y="61"/>
                    <a:pt x="121" y="51"/>
                  </a:cubicBezTo>
                  <a:cubicBezTo>
                    <a:pt x="125" y="47"/>
                    <a:pt x="130" y="44"/>
                    <a:pt x="135" y="42"/>
                  </a:cubicBezTo>
                  <a:cubicBezTo>
                    <a:pt x="130" y="37"/>
                    <a:pt x="130" y="32"/>
                    <a:pt x="128" y="32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" name="Freeform 631">
              <a:extLst>
                <a:ext uri="{FF2B5EF4-FFF2-40B4-BE49-F238E27FC236}">
                  <a16:creationId xmlns:a16="http://schemas.microsoft.com/office/drawing/2014/main" id="{94F8D246-0FBC-C70F-EAFD-A8D4BE9B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2597151"/>
              <a:ext cx="128588" cy="66675"/>
            </a:xfrm>
            <a:custGeom>
              <a:avLst/>
              <a:gdLst>
                <a:gd name="T0" fmla="*/ 128 w 135"/>
                <a:gd name="T1" fmla="*/ 32 h 70"/>
                <a:gd name="T2" fmla="*/ 128 w 135"/>
                <a:gd name="T3" fmla="*/ 32 h 70"/>
                <a:gd name="T4" fmla="*/ 114 w 135"/>
                <a:gd name="T5" fmla="*/ 28 h 70"/>
                <a:gd name="T6" fmla="*/ 107 w 135"/>
                <a:gd name="T7" fmla="*/ 21 h 70"/>
                <a:gd name="T8" fmla="*/ 95 w 135"/>
                <a:gd name="T9" fmla="*/ 23 h 70"/>
                <a:gd name="T10" fmla="*/ 83 w 135"/>
                <a:gd name="T11" fmla="*/ 16 h 70"/>
                <a:gd name="T12" fmla="*/ 69 w 135"/>
                <a:gd name="T13" fmla="*/ 7 h 70"/>
                <a:gd name="T14" fmla="*/ 58 w 135"/>
                <a:gd name="T15" fmla="*/ 0 h 70"/>
                <a:gd name="T16" fmla="*/ 56 w 135"/>
                <a:gd name="T17" fmla="*/ 2 h 70"/>
                <a:gd name="T18" fmla="*/ 46 w 135"/>
                <a:gd name="T19" fmla="*/ 2 h 70"/>
                <a:gd name="T20" fmla="*/ 28 w 135"/>
                <a:gd name="T21" fmla="*/ 11 h 70"/>
                <a:gd name="T22" fmla="*/ 4 w 135"/>
                <a:gd name="T23" fmla="*/ 18 h 70"/>
                <a:gd name="T24" fmla="*/ 7 w 135"/>
                <a:gd name="T25" fmla="*/ 30 h 70"/>
                <a:gd name="T26" fmla="*/ 14 w 135"/>
                <a:gd name="T27" fmla="*/ 49 h 70"/>
                <a:gd name="T28" fmla="*/ 37 w 135"/>
                <a:gd name="T29" fmla="*/ 65 h 70"/>
                <a:gd name="T30" fmla="*/ 37 w 135"/>
                <a:gd name="T31" fmla="*/ 68 h 70"/>
                <a:gd name="T32" fmla="*/ 53 w 135"/>
                <a:gd name="T33" fmla="*/ 65 h 70"/>
                <a:gd name="T34" fmla="*/ 58 w 135"/>
                <a:gd name="T35" fmla="*/ 56 h 70"/>
                <a:gd name="T36" fmla="*/ 76 w 135"/>
                <a:gd name="T37" fmla="*/ 63 h 70"/>
                <a:gd name="T38" fmla="*/ 93 w 135"/>
                <a:gd name="T39" fmla="*/ 65 h 70"/>
                <a:gd name="T40" fmla="*/ 95 w 135"/>
                <a:gd name="T41" fmla="*/ 70 h 70"/>
                <a:gd name="T42" fmla="*/ 102 w 135"/>
                <a:gd name="T43" fmla="*/ 63 h 70"/>
                <a:gd name="T44" fmla="*/ 121 w 135"/>
                <a:gd name="T45" fmla="*/ 51 h 70"/>
                <a:gd name="T46" fmla="*/ 135 w 135"/>
                <a:gd name="T47" fmla="*/ 42 h 70"/>
                <a:gd name="T48" fmla="*/ 128 w 135"/>
                <a:gd name="T49" fmla="*/ 32 h 70"/>
                <a:gd name="T50" fmla="*/ 128 w 135"/>
                <a:gd name="T5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5" h="70">
                  <a:moveTo>
                    <a:pt x="128" y="32"/>
                  </a:moveTo>
                  <a:lnTo>
                    <a:pt x="128" y="32"/>
                  </a:lnTo>
                  <a:cubicBezTo>
                    <a:pt x="123" y="30"/>
                    <a:pt x="114" y="30"/>
                    <a:pt x="114" y="28"/>
                  </a:cubicBezTo>
                  <a:cubicBezTo>
                    <a:pt x="111" y="25"/>
                    <a:pt x="111" y="21"/>
                    <a:pt x="107" y="21"/>
                  </a:cubicBezTo>
                  <a:cubicBezTo>
                    <a:pt x="102" y="21"/>
                    <a:pt x="97" y="16"/>
                    <a:pt x="95" y="23"/>
                  </a:cubicBezTo>
                  <a:cubicBezTo>
                    <a:pt x="93" y="28"/>
                    <a:pt x="83" y="21"/>
                    <a:pt x="83" y="16"/>
                  </a:cubicBezTo>
                  <a:cubicBezTo>
                    <a:pt x="83" y="14"/>
                    <a:pt x="79" y="11"/>
                    <a:pt x="69" y="7"/>
                  </a:cubicBezTo>
                  <a:cubicBezTo>
                    <a:pt x="65" y="7"/>
                    <a:pt x="62" y="2"/>
                    <a:pt x="58" y="0"/>
                  </a:cubicBezTo>
                  <a:cubicBezTo>
                    <a:pt x="58" y="2"/>
                    <a:pt x="58" y="2"/>
                    <a:pt x="56" y="2"/>
                  </a:cubicBezTo>
                  <a:cubicBezTo>
                    <a:pt x="56" y="4"/>
                    <a:pt x="49" y="0"/>
                    <a:pt x="46" y="2"/>
                  </a:cubicBezTo>
                  <a:cubicBezTo>
                    <a:pt x="42" y="7"/>
                    <a:pt x="32" y="7"/>
                    <a:pt x="28" y="11"/>
                  </a:cubicBezTo>
                  <a:cubicBezTo>
                    <a:pt x="23" y="16"/>
                    <a:pt x="11" y="18"/>
                    <a:pt x="4" y="18"/>
                  </a:cubicBezTo>
                  <a:cubicBezTo>
                    <a:pt x="0" y="21"/>
                    <a:pt x="4" y="25"/>
                    <a:pt x="7" y="30"/>
                  </a:cubicBezTo>
                  <a:cubicBezTo>
                    <a:pt x="9" y="35"/>
                    <a:pt x="9" y="47"/>
                    <a:pt x="14" y="49"/>
                  </a:cubicBezTo>
                  <a:cubicBezTo>
                    <a:pt x="18" y="51"/>
                    <a:pt x="35" y="63"/>
                    <a:pt x="37" y="65"/>
                  </a:cubicBezTo>
                  <a:lnTo>
                    <a:pt x="37" y="68"/>
                  </a:lnTo>
                  <a:cubicBezTo>
                    <a:pt x="42" y="70"/>
                    <a:pt x="53" y="70"/>
                    <a:pt x="53" y="65"/>
                  </a:cubicBezTo>
                  <a:cubicBezTo>
                    <a:pt x="56" y="63"/>
                    <a:pt x="58" y="56"/>
                    <a:pt x="58" y="56"/>
                  </a:cubicBezTo>
                  <a:cubicBezTo>
                    <a:pt x="58" y="56"/>
                    <a:pt x="72" y="56"/>
                    <a:pt x="76" y="63"/>
                  </a:cubicBezTo>
                  <a:cubicBezTo>
                    <a:pt x="83" y="70"/>
                    <a:pt x="93" y="65"/>
                    <a:pt x="93" y="65"/>
                  </a:cubicBezTo>
                  <a:cubicBezTo>
                    <a:pt x="93" y="65"/>
                    <a:pt x="95" y="65"/>
                    <a:pt x="95" y="70"/>
                  </a:cubicBezTo>
                  <a:cubicBezTo>
                    <a:pt x="97" y="65"/>
                    <a:pt x="100" y="63"/>
                    <a:pt x="102" y="63"/>
                  </a:cubicBezTo>
                  <a:cubicBezTo>
                    <a:pt x="107" y="61"/>
                    <a:pt x="116" y="61"/>
                    <a:pt x="121" y="51"/>
                  </a:cubicBezTo>
                  <a:cubicBezTo>
                    <a:pt x="125" y="47"/>
                    <a:pt x="130" y="44"/>
                    <a:pt x="135" y="42"/>
                  </a:cubicBezTo>
                  <a:cubicBezTo>
                    <a:pt x="130" y="37"/>
                    <a:pt x="130" y="32"/>
                    <a:pt x="128" y="32"/>
                  </a:cubicBezTo>
                  <a:lnTo>
                    <a:pt x="128" y="32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" name="Freeform 632">
              <a:extLst>
                <a:ext uri="{FF2B5EF4-FFF2-40B4-BE49-F238E27FC236}">
                  <a16:creationId xmlns:a16="http://schemas.microsoft.com/office/drawing/2014/main" id="{545605C7-A0CE-418A-A83C-1B969A1AE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635251"/>
              <a:ext cx="112713" cy="49213"/>
            </a:xfrm>
            <a:custGeom>
              <a:avLst/>
              <a:gdLst>
                <a:gd name="T0" fmla="*/ 88 w 119"/>
                <a:gd name="T1" fmla="*/ 7 h 51"/>
                <a:gd name="T2" fmla="*/ 88 w 119"/>
                <a:gd name="T3" fmla="*/ 7 h 51"/>
                <a:gd name="T4" fmla="*/ 72 w 119"/>
                <a:gd name="T5" fmla="*/ 4 h 51"/>
                <a:gd name="T6" fmla="*/ 54 w 119"/>
                <a:gd name="T7" fmla="*/ 2 h 51"/>
                <a:gd name="T8" fmla="*/ 42 w 119"/>
                <a:gd name="T9" fmla="*/ 4 h 51"/>
                <a:gd name="T10" fmla="*/ 40 w 119"/>
                <a:gd name="T11" fmla="*/ 2 h 51"/>
                <a:gd name="T12" fmla="*/ 26 w 119"/>
                <a:gd name="T13" fmla="*/ 11 h 51"/>
                <a:gd name="T14" fmla="*/ 7 w 119"/>
                <a:gd name="T15" fmla="*/ 23 h 51"/>
                <a:gd name="T16" fmla="*/ 0 w 119"/>
                <a:gd name="T17" fmla="*/ 30 h 51"/>
                <a:gd name="T18" fmla="*/ 9 w 119"/>
                <a:gd name="T19" fmla="*/ 46 h 51"/>
                <a:gd name="T20" fmla="*/ 40 w 119"/>
                <a:gd name="T21" fmla="*/ 46 h 51"/>
                <a:gd name="T22" fmla="*/ 61 w 119"/>
                <a:gd name="T23" fmla="*/ 39 h 51"/>
                <a:gd name="T24" fmla="*/ 81 w 119"/>
                <a:gd name="T25" fmla="*/ 25 h 51"/>
                <a:gd name="T26" fmla="*/ 100 w 119"/>
                <a:gd name="T27" fmla="*/ 32 h 51"/>
                <a:gd name="T28" fmla="*/ 114 w 119"/>
                <a:gd name="T29" fmla="*/ 37 h 51"/>
                <a:gd name="T30" fmla="*/ 109 w 119"/>
                <a:gd name="T31" fmla="*/ 30 h 51"/>
                <a:gd name="T32" fmla="*/ 119 w 119"/>
                <a:gd name="T33" fmla="*/ 14 h 51"/>
                <a:gd name="T34" fmla="*/ 107 w 119"/>
                <a:gd name="T35" fmla="*/ 11 h 51"/>
                <a:gd name="T36" fmla="*/ 88 w 119"/>
                <a:gd name="T37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9" h="51">
                  <a:moveTo>
                    <a:pt x="88" y="7"/>
                  </a:moveTo>
                  <a:lnTo>
                    <a:pt x="88" y="7"/>
                  </a:lnTo>
                  <a:cubicBezTo>
                    <a:pt x="81" y="7"/>
                    <a:pt x="77" y="2"/>
                    <a:pt x="72" y="4"/>
                  </a:cubicBezTo>
                  <a:cubicBezTo>
                    <a:pt x="68" y="7"/>
                    <a:pt x="58" y="4"/>
                    <a:pt x="54" y="2"/>
                  </a:cubicBezTo>
                  <a:cubicBezTo>
                    <a:pt x="51" y="0"/>
                    <a:pt x="47" y="7"/>
                    <a:pt x="42" y="4"/>
                  </a:cubicBezTo>
                  <a:cubicBezTo>
                    <a:pt x="40" y="4"/>
                    <a:pt x="40" y="2"/>
                    <a:pt x="40" y="2"/>
                  </a:cubicBezTo>
                  <a:cubicBezTo>
                    <a:pt x="35" y="4"/>
                    <a:pt x="30" y="7"/>
                    <a:pt x="26" y="11"/>
                  </a:cubicBezTo>
                  <a:cubicBezTo>
                    <a:pt x="21" y="21"/>
                    <a:pt x="12" y="21"/>
                    <a:pt x="7" y="23"/>
                  </a:cubicBezTo>
                  <a:cubicBezTo>
                    <a:pt x="5" y="23"/>
                    <a:pt x="2" y="25"/>
                    <a:pt x="0" y="30"/>
                  </a:cubicBezTo>
                  <a:cubicBezTo>
                    <a:pt x="2" y="35"/>
                    <a:pt x="5" y="42"/>
                    <a:pt x="9" y="46"/>
                  </a:cubicBezTo>
                  <a:cubicBezTo>
                    <a:pt x="16" y="51"/>
                    <a:pt x="40" y="51"/>
                    <a:pt x="40" y="46"/>
                  </a:cubicBezTo>
                  <a:cubicBezTo>
                    <a:pt x="40" y="42"/>
                    <a:pt x="56" y="39"/>
                    <a:pt x="61" y="39"/>
                  </a:cubicBezTo>
                  <a:cubicBezTo>
                    <a:pt x="65" y="39"/>
                    <a:pt x="79" y="25"/>
                    <a:pt x="81" y="25"/>
                  </a:cubicBezTo>
                  <a:cubicBezTo>
                    <a:pt x="84" y="28"/>
                    <a:pt x="98" y="30"/>
                    <a:pt x="100" y="32"/>
                  </a:cubicBezTo>
                  <a:cubicBezTo>
                    <a:pt x="102" y="35"/>
                    <a:pt x="107" y="37"/>
                    <a:pt x="114" y="37"/>
                  </a:cubicBezTo>
                  <a:cubicBezTo>
                    <a:pt x="112" y="35"/>
                    <a:pt x="109" y="32"/>
                    <a:pt x="109" y="30"/>
                  </a:cubicBezTo>
                  <a:cubicBezTo>
                    <a:pt x="109" y="25"/>
                    <a:pt x="116" y="16"/>
                    <a:pt x="119" y="14"/>
                  </a:cubicBezTo>
                  <a:cubicBezTo>
                    <a:pt x="114" y="14"/>
                    <a:pt x="107" y="11"/>
                    <a:pt x="107" y="11"/>
                  </a:cubicBezTo>
                  <a:cubicBezTo>
                    <a:pt x="105" y="9"/>
                    <a:pt x="95" y="7"/>
                    <a:pt x="88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" name="Freeform 633">
              <a:extLst>
                <a:ext uri="{FF2B5EF4-FFF2-40B4-BE49-F238E27FC236}">
                  <a16:creationId xmlns:a16="http://schemas.microsoft.com/office/drawing/2014/main" id="{780ED237-F543-A9F0-E31E-B39E18A2E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635251"/>
              <a:ext cx="112713" cy="49213"/>
            </a:xfrm>
            <a:custGeom>
              <a:avLst/>
              <a:gdLst>
                <a:gd name="T0" fmla="*/ 88 w 119"/>
                <a:gd name="T1" fmla="*/ 7 h 51"/>
                <a:gd name="T2" fmla="*/ 88 w 119"/>
                <a:gd name="T3" fmla="*/ 7 h 51"/>
                <a:gd name="T4" fmla="*/ 72 w 119"/>
                <a:gd name="T5" fmla="*/ 4 h 51"/>
                <a:gd name="T6" fmla="*/ 54 w 119"/>
                <a:gd name="T7" fmla="*/ 2 h 51"/>
                <a:gd name="T8" fmla="*/ 42 w 119"/>
                <a:gd name="T9" fmla="*/ 4 h 51"/>
                <a:gd name="T10" fmla="*/ 40 w 119"/>
                <a:gd name="T11" fmla="*/ 2 h 51"/>
                <a:gd name="T12" fmla="*/ 26 w 119"/>
                <a:gd name="T13" fmla="*/ 11 h 51"/>
                <a:gd name="T14" fmla="*/ 7 w 119"/>
                <a:gd name="T15" fmla="*/ 23 h 51"/>
                <a:gd name="T16" fmla="*/ 0 w 119"/>
                <a:gd name="T17" fmla="*/ 30 h 51"/>
                <a:gd name="T18" fmla="*/ 9 w 119"/>
                <a:gd name="T19" fmla="*/ 46 h 51"/>
                <a:gd name="T20" fmla="*/ 40 w 119"/>
                <a:gd name="T21" fmla="*/ 46 h 51"/>
                <a:gd name="T22" fmla="*/ 61 w 119"/>
                <a:gd name="T23" fmla="*/ 39 h 51"/>
                <a:gd name="T24" fmla="*/ 81 w 119"/>
                <a:gd name="T25" fmla="*/ 25 h 51"/>
                <a:gd name="T26" fmla="*/ 100 w 119"/>
                <a:gd name="T27" fmla="*/ 32 h 51"/>
                <a:gd name="T28" fmla="*/ 114 w 119"/>
                <a:gd name="T29" fmla="*/ 37 h 51"/>
                <a:gd name="T30" fmla="*/ 109 w 119"/>
                <a:gd name="T31" fmla="*/ 30 h 51"/>
                <a:gd name="T32" fmla="*/ 119 w 119"/>
                <a:gd name="T33" fmla="*/ 14 h 51"/>
                <a:gd name="T34" fmla="*/ 107 w 119"/>
                <a:gd name="T35" fmla="*/ 11 h 51"/>
                <a:gd name="T36" fmla="*/ 88 w 119"/>
                <a:gd name="T37" fmla="*/ 7 h 51"/>
                <a:gd name="T38" fmla="*/ 88 w 119"/>
                <a:gd name="T3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1">
                  <a:moveTo>
                    <a:pt x="88" y="7"/>
                  </a:moveTo>
                  <a:lnTo>
                    <a:pt x="88" y="7"/>
                  </a:lnTo>
                  <a:cubicBezTo>
                    <a:pt x="81" y="7"/>
                    <a:pt x="77" y="2"/>
                    <a:pt x="72" y="4"/>
                  </a:cubicBezTo>
                  <a:cubicBezTo>
                    <a:pt x="68" y="7"/>
                    <a:pt x="58" y="4"/>
                    <a:pt x="54" y="2"/>
                  </a:cubicBezTo>
                  <a:cubicBezTo>
                    <a:pt x="51" y="0"/>
                    <a:pt x="47" y="7"/>
                    <a:pt x="42" y="4"/>
                  </a:cubicBezTo>
                  <a:cubicBezTo>
                    <a:pt x="40" y="4"/>
                    <a:pt x="40" y="2"/>
                    <a:pt x="40" y="2"/>
                  </a:cubicBezTo>
                  <a:cubicBezTo>
                    <a:pt x="35" y="4"/>
                    <a:pt x="30" y="7"/>
                    <a:pt x="26" y="11"/>
                  </a:cubicBezTo>
                  <a:cubicBezTo>
                    <a:pt x="21" y="21"/>
                    <a:pt x="12" y="21"/>
                    <a:pt x="7" y="23"/>
                  </a:cubicBezTo>
                  <a:cubicBezTo>
                    <a:pt x="5" y="23"/>
                    <a:pt x="2" y="25"/>
                    <a:pt x="0" y="30"/>
                  </a:cubicBezTo>
                  <a:cubicBezTo>
                    <a:pt x="2" y="35"/>
                    <a:pt x="5" y="42"/>
                    <a:pt x="9" y="46"/>
                  </a:cubicBezTo>
                  <a:cubicBezTo>
                    <a:pt x="16" y="51"/>
                    <a:pt x="40" y="51"/>
                    <a:pt x="40" y="46"/>
                  </a:cubicBezTo>
                  <a:cubicBezTo>
                    <a:pt x="40" y="42"/>
                    <a:pt x="56" y="39"/>
                    <a:pt x="61" y="39"/>
                  </a:cubicBezTo>
                  <a:cubicBezTo>
                    <a:pt x="65" y="39"/>
                    <a:pt x="79" y="25"/>
                    <a:pt x="81" y="25"/>
                  </a:cubicBezTo>
                  <a:cubicBezTo>
                    <a:pt x="84" y="28"/>
                    <a:pt x="98" y="30"/>
                    <a:pt x="100" y="32"/>
                  </a:cubicBezTo>
                  <a:cubicBezTo>
                    <a:pt x="102" y="35"/>
                    <a:pt x="107" y="37"/>
                    <a:pt x="114" y="37"/>
                  </a:cubicBezTo>
                  <a:cubicBezTo>
                    <a:pt x="112" y="35"/>
                    <a:pt x="109" y="32"/>
                    <a:pt x="109" y="30"/>
                  </a:cubicBezTo>
                  <a:cubicBezTo>
                    <a:pt x="109" y="25"/>
                    <a:pt x="116" y="16"/>
                    <a:pt x="119" y="14"/>
                  </a:cubicBezTo>
                  <a:cubicBezTo>
                    <a:pt x="114" y="14"/>
                    <a:pt x="107" y="11"/>
                    <a:pt x="107" y="11"/>
                  </a:cubicBezTo>
                  <a:cubicBezTo>
                    <a:pt x="105" y="9"/>
                    <a:pt x="95" y="7"/>
                    <a:pt x="88" y="7"/>
                  </a:cubicBezTo>
                  <a:lnTo>
                    <a:pt x="88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" name="Freeform 634">
              <a:extLst>
                <a:ext uri="{FF2B5EF4-FFF2-40B4-BE49-F238E27FC236}">
                  <a16:creationId xmlns:a16="http://schemas.microsoft.com/office/drawing/2014/main" id="{839CAEA1-EB71-25E7-30E9-32DFF4324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635251"/>
              <a:ext cx="112713" cy="49213"/>
            </a:xfrm>
            <a:custGeom>
              <a:avLst/>
              <a:gdLst>
                <a:gd name="T0" fmla="*/ 88 w 119"/>
                <a:gd name="T1" fmla="*/ 7 h 51"/>
                <a:gd name="T2" fmla="*/ 88 w 119"/>
                <a:gd name="T3" fmla="*/ 7 h 51"/>
                <a:gd name="T4" fmla="*/ 72 w 119"/>
                <a:gd name="T5" fmla="*/ 4 h 51"/>
                <a:gd name="T6" fmla="*/ 54 w 119"/>
                <a:gd name="T7" fmla="*/ 2 h 51"/>
                <a:gd name="T8" fmla="*/ 42 w 119"/>
                <a:gd name="T9" fmla="*/ 4 h 51"/>
                <a:gd name="T10" fmla="*/ 40 w 119"/>
                <a:gd name="T11" fmla="*/ 2 h 51"/>
                <a:gd name="T12" fmla="*/ 26 w 119"/>
                <a:gd name="T13" fmla="*/ 11 h 51"/>
                <a:gd name="T14" fmla="*/ 7 w 119"/>
                <a:gd name="T15" fmla="*/ 23 h 51"/>
                <a:gd name="T16" fmla="*/ 0 w 119"/>
                <a:gd name="T17" fmla="*/ 30 h 51"/>
                <a:gd name="T18" fmla="*/ 9 w 119"/>
                <a:gd name="T19" fmla="*/ 46 h 51"/>
                <a:gd name="T20" fmla="*/ 40 w 119"/>
                <a:gd name="T21" fmla="*/ 46 h 51"/>
                <a:gd name="T22" fmla="*/ 61 w 119"/>
                <a:gd name="T23" fmla="*/ 39 h 51"/>
                <a:gd name="T24" fmla="*/ 81 w 119"/>
                <a:gd name="T25" fmla="*/ 25 h 51"/>
                <a:gd name="T26" fmla="*/ 100 w 119"/>
                <a:gd name="T27" fmla="*/ 32 h 51"/>
                <a:gd name="T28" fmla="*/ 114 w 119"/>
                <a:gd name="T29" fmla="*/ 37 h 51"/>
                <a:gd name="T30" fmla="*/ 109 w 119"/>
                <a:gd name="T31" fmla="*/ 30 h 51"/>
                <a:gd name="T32" fmla="*/ 119 w 119"/>
                <a:gd name="T33" fmla="*/ 14 h 51"/>
                <a:gd name="T34" fmla="*/ 107 w 119"/>
                <a:gd name="T35" fmla="*/ 11 h 51"/>
                <a:gd name="T36" fmla="*/ 88 w 119"/>
                <a:gd name="T37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9" h="51">
                  <a:moveTo>
                    <a:pt x="88" y="7"/>
                  </a:moveTo>
                  <a:lnTo>
                    <a:pt x="88" y="7"/>
                  </a:lnTo>
                  <a:cubicBezTo>
                    <a:pt x="81" y="7"/>
                    <a:pt x="77" y="2"/>
                    <a:pt x="72" y="4"/>
                  </a:cubicBezTo>
                  <a:cubicBezTo>
                    <a:pt x="68" y="7"/>
                    <a:pt x="58" y="4"/>
                    <a:pt x="54" y="2"/>
                  </a:cubicBezTo>
                  <a:cubicBezTo>
                    <a:pt x="51" y="0"/>
                    <a:pt x="47" y="7"/>
                    <a:pt x="42" y="4"/>
                  </a:cubicBezTo>
                  <a:cubicBezTo>
                    <a:pt x="40" y="4"/>
                    <a:pt x="40" y="2"/>
                    <a:pt x="40" y="2"/>
                  </a:cubicBezTo>
                  <a:cubicBezTo>
                    <a:pt x="35" y="4"/>
                    <a:pt x="30" y="7"/>
                    <a:pt x="26" y="11"/>
                  </a:cubicBezTo>
                  <a:cubicBezTo>
                    <a:pt x="21" y="21"/>
                    <a:pt x="12" y="21"/>
                    <a:pt x="7" y="23"/>
                  </a:cubicBezTo>
                  <a:cubicBezTo>
                    <a:pt x="5" y="23"/>
                    <a:pt x="2" y="25"/>
                    <a:pt x="0" y="30"/>
                  </a:cubicBezTo>
                  <a:cubicBezTo>
                    <a:pt x="2" y="35"/>
                    <a:pt x="5" y="42"/>
                    <a:pt x="9" y="46"/>
                  </a:cubicBezTo>
                  <a:cubicBezTo>
                    <a:pt x="16" y="51"/>
                    <a:pt x="40" y="51"/>
                    <a:pt x="40" y="46"/>
                  </a:cubicBezTo>
                  <a:cubicBezTo>
                    <a:pt x="40" y="42"/>
                    <a:pt x="56" y="39"/>
                    <a:pt x="61" y="39"/>
                  </a:cubicBezTo>
                  <a:cubicBezTo>
                    <a:pt x="65" y="39"/>
                    <a:pt x="79" y="25"/>
                    <a:pt x="81" y="25"/>
                  </a:cubicBezTo>
                  <a:cubicBezTo>
                    <a:pt x="84" y="28"/>
                    <a:pt x="98" y="30"/>
                    <a:pt x="100" y="32"/>
                  </a:cubicBezTo>
                  <a:cubicBezTo>
                    <a:pt x="102" y="35"/>
                    <a:pt x="107" y="37"/>
                    <a:pt x="114" y="37"/>
                  </a:cubicBezTo>
                  <a:cubicBezTo>
                    <a:pt x="112" y="35"/>
                    <a:pt x="109" y="32"/>
                    <a:pt x="109" y="30"/>
                  </a:cubicBezTo>
                  <a:cubicBezTo>
                    <a:pt x="109" y="25"/>
                    <a:pt x="116" y="16"/>
                    <a:pt x="119" y="14"/>
                  </a:cubicBezTo>
                  <a:cubicBezTo>
                    <a:pt x="114" y="14"/>
                    <a:pt x="107" y="11"/>
                    <a:pt x="107" y="11"/>
                  </a:cubicBezTo>
                  <a:cubicBezTo>
                    <a:pt x="105" y="9"/>
                    <a:pt x="95" y="7"/>
                    <a:pt x="88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" name="Freeform 635">
              <a:extLst>
                <a:ext uri="{FF2B5EF4-FFF2-40B4-BE49-F238E27FC236}">
                  <a16:creationId xmlns:a16="http://schemas.microsoft.com/office/drawing/2014/main" id="{588CFD2D-BDFA-BA78-2D94-880D3E3C0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813" y="2635251"/>
              <a:ext cx="112713" cy="49213"/>
            </a:xfrm>
            <a:custGeom>
              <a:avLst/>
              <a:gdLst>
                <a:gd name="T0" fmla="*/ 88 w 119"/>
                <a:gd name="T1" fmla="*/ 7 h 51"/>
                <a:gd name="T2" fmla="*/ 88 w 119"/>
                <a:gd name="T3" fmla="*/ 7 h 51"/>
                <a:gd name="T4" fmla="*/ 72 w 119"/>
                <a:gd name="T5" fmla="*/ 4 h 51"/>
                <a:gd name="T6" fmla="*/ 54 w 119"/>
                <a:gd name="T7" fmla="*/ 2 h 51"/>
                <a:gd name="T8" fmla="*/ 42 w 119"/>
                <a:gd name="T9" fmla="*/ 4 h 51"/>
                <a:gd name="T10" fmla="*/ 40 w 119"/>
                <a:gd name="T11" fmla="*/ 2 h 51"/>
                <a:gd name="T12" fmla="*/ 26 w 119"/>
                <a:gd name="T13" fmla="*/ 11 h 51"/>
                <a:gd name="T14" fmla="*/ 7 w 119"/>
                <a:gd name="T15" fmla="*/ 23 h 51"/>
                <a:gd name="T16" fmla="*/ 0 w 119"/>
                <a:gd name="T17" fmla="*/ 30 h 51"/>
                <a:gd name="T18" fmla="*/ 9 w 119"/>
                <a:gd name="T19" fmla="*/ 46 h 51"/>
                <a:gd name="T20" fmla="*/ 40 w 119"/>
                <a:gd name="T21" fmla="*/ 46 h 51"/>
                <a:gd name="T22" fmla="*/ 61 w 119"/>
                <a:gd name="T23" fmla="*/ 39 h 51"/>
                <a:gd name="T24" fmla="*/ 81 w 119"/>
                <a:gd name="T25" fmla="*/ 25 h 51"/>
                <a:gd name="T26" fmla="*/ 100 w 119"/>
                <a:gd name="T27" fmla="*/ 32 h 51"/>
                <a:gd name="T28" fmla="*/ 114 w 119"/>
                <a:gd name="T29" fmla="*/ 37 h 51"/>
                <a:gd name="T30" fmla="*/ 109 w 119"/>
                <a:gd name="T31" fmla="*/ 30 h 51"/>
                <a:gd name="T32" fmla="*/ 119 w 119"/>
                <a:gd name="T33" fmla="*/ 14 h 51"/>
                <a:gd name="T34" fmla="*/ 107 w 119"/>
                <a:gd name="T35" fmla="*/ 11 h 51"/>
                <a:gd name="T36" fmla="*/ 88 w 119"/>
                <a:gd name="T37" fmla="*/ 7 h 51"/>
                <a:gd name="T38" fmla="*/ 88 w 119"/>
                <a:gd name="T3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9" h="51">
                  <a:moveTo>
                    <a:pt x="88" y="7"/>
                  </a:moveTo>
                  <a:lnTo>
                    <a:pt x="88" y="7"/>
                  </a:lnTo>
                  <a:cubicBezTo>
                    <a:pt x="81" y="7"/>
                    <a:pt x="77" y="2"/>
                    <a:pt x="72" y="4"/>
                  </a:cubicBezTo>
                  <a:cubicBezTo>
                    <a:pt x="68" y="7"/>
                    <a:pt x="58" y="4"/>
                    <a:pt x="54" y="2"/>
                  </a:cubicBezTo>
                  <a:cubicBezTo>
                    <a:pt x="51" y="0"/>
                    <a:pt x="47" y="7"/>
                    <a:pt x="42" y="4"/>
                  </a:cubicBezTo>
                  <a:cubicBezTo>
                    <a:pt x="40" y="4"/>
                    <a:pt x="40" y="2"/>
                    <a:pt x="40" y="2"/>
                  </a:cubicBezTo>
                  <a:cubicBezTo>
                    <a:pt x="35" y="4"/>
                    <a:pt x="30" y="7"/>
                    <a:pt x="26" y="11"/>
                  </a:cubicBezTo>
                  <a:cubicBezTo>
                    <a:pt x="21" y="21"/>
                    <a:pt x="12" y="21"/>
                    <a:pt x="7" y="23"/>
                  </a:cubicBezTo>
                  <a:cubicBezTo>
                    <a:pt x="5" y="23"/>
                    <a:pt x="2" y="25"/>
                    <a:pt x="0" y="30"/>
                  </a:cubicBezTo>
                  <a:cubicBezTo>
                    <a:pt x="2" y="35"/>
                    <a:pt x="5" y="42"/>
                    <a:pt x="9" y="46"/>
                  </a:cubicBezTo>
                  <a:cubicBezTo>
                    <a:pt x="16" y="51"/>
                    <a:pt x="40" y="51"/>
                    <a:pt x="40" y="46"/>
                  </a:cubicBezTo>
                  <a:cubicBezTo>
                    <a:pt x="40" y="42"/>
                    <a:pt x="56" y="39"/>
                    <a:pt x="61" y="39"/>
                  </a:cubicBezTo>
                  <a:cubicBezTo>
                    <a:pt x="65" y="39"/>
                    <a:pt x="79" y="25"/>
                    <a:pt x="81" y="25"/>
                  </a:cubicBezTo>
                  <a:cubicBezTo>
                    <a:pt x="84" y="28"/>
                    <a:pt x="98" y="30"/>
                    <a:pt x="100" y="32"/>
                  </a:cubicBezTo>
                  <a:cubicBezTo>
                    <a:pt x="102" y="35"/>
                    <a:pt x="107" y="37"/>
                    <a:pt x="114" y="37"/>
                  </a:cubicBezTo>
                  <a:cubicBezTo>
                    <a:pt x="112" y="35"/>
                    <a:pt x="109" y="32"/>
                    <a:pt x="109" y="30"/>
                  </a:cubicBezTo>
                  <a:cubicBezTo>
                    <a:pt x="109" y="25"/>
                    <a:pt x="116" y="16"/>
                    <a:pt x="119" y="14"/>
                  </a:cubicBezTo>
                  <a:cubicBezTo>
                    <a:pt x="114" y="14"/>
                    <a:pt x="107" y="11"/>
                    <a:pt x="107" y="11"/>
                  </a:cubicBezTo>
                  <a:cubicBezTo>
                    <a:pt x="105" y="9"/>
                    <a:pt x="95" y="7"/>
                    <a:pt x="88" y="7"/>
                  </a:cubicBezTo>
                  <a:lnTo>
                    <a:pt x="88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" name="Freeform 636">
              <a:extLst>
                <a:ext uri="{FF2B5EF4-FFF2-40B4-BE49-F238E27FC236}">
                  <a16:creationId xmlns:a16="http://schemas.microsoft.com/office/drawing/2014/main" id="{6E45CF8A-5F93-1454-DDFA-907FDB441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238" y="2825751"/>
              <a:ext cx="74613" cy="128588"/>
            </a:xfrm>
            <a:custGeom>
              <a:avLst/>
              <a:gdLst>
                <a:gd name="T0" fmla="*/ 56 w 79"/>
                <a:gd name="T1" fmla="*/ 107 h 133"/>
                <a:gd name="T2" fmla="*/ 56 w 79"/>
                <a:gd name="T3" fmla="*/ 107 h 133"/>
                <a:gd name="T4" fmla="*/ 51 w 79"/>
                <a:gd name="T5" fmla="*/ 98 h 133"/>
                <a:gd name="T6" fmla="*/ 58 w 79"/>
                <a:gd name="T7" fmla="*/ 86 h 133"/>
                <a:gd name="T8" fmla="*/ 51 w 79"/>
                <a:gd name="T9" fmla="*/ 75 h 133"/>
                <a:gd name="T10" fmla="*/ 56 w 79"/>
                <a:gd name="T11" fmla="*/ 65 h 133"/>
                <a:gd name="T12" fmla="*/ 61 w 79"/>
                <a:gd name="T13" fmla="*/ 51 h 133"/>
                <a:gd name="T14" fmla="*/ 58 w 79"/>
                <a:gd name="T15" fmla="*/ 30 h 133"/>
                <a:gd name="T16" fmla="*/ 72 w 79"/>
                <a:gd name="T17" fmla="*/ 19 h 133"/>
                <a:gd name="T18" fmla="*/ 68 w 79"/>
                <a:gd name="T19" fmla="*/ 12 h 133"/>
                <a:gd name="T20" fmla="*/ 54 w 79"/>
                <a:gd name="T21" fmla="*/ 9 h 133"/>
                <a:gd name="T22" fmla="*/ 47 w 79"/>
                <a:gd name="T23" fmla="*/ 9 h 133"/>
                <a:gd name="T24" fmla="*/ 33 w 79"/>
                <a:gd name="T25" fmla="*/ 5 h 133"/>
                <a:gd name="T26" fmla="*/ 26 w 79"/>
                <a:gd name="T27" fmla="*/ 5 h 133"/>
                <a:gd name="T28" fmla="*/ 19 w 79"/>
                <a:gd name="T29" fmla="*/ 7 h 133"/>
                <a:gd name="T30" fmla="*/ 21 w 79"/>
                <a:gd name="T31" fmla="*/ 21 h 133"/>
                <a:gd name="T32" fmla="*/ 7 w 79"/>
                <a:gd name="T33" fmla="*/ 72 h 133"/>
                <a:gd name="T34" fmla="*/ 17 w 79"/>
                <a:gd name="T35" fmla="*/ 91 h 133"/>
                <a:gd name="T36" fmla="*/ 19 w 79"/>
                <a:gd name="T37" fmla="*/ 129 h 133"/>
                <a:gd name="T38" fmla="*/ 35 w 79"/>
                <a:gd name="T39" fmla="*/ 131 h 133"/>
                <a:gd name="T40" fmla="*/ 51 w 79"/>
                <a:gd name="T41" fmla="*/ 129 h 133"/>
                <a:gd name="T42" fmla="*/ 49 w 79"/>
                <a:gd name="T43" fmla="*/ 122 h 133"/>
                <a:gd name="T44" fmla="*/ 56 w 79"/>
                <a:gd name="T45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133">
                  <a:moveTo>
                    <a:pt x="56" y="107"/>
                  </a:moveTo>
                  <a:lnTo>
                    <a:pt x="56" y="107"/>
                  </a:lnTo>
                  <a:cubicBezTo>
                    <a:pt x="65" y="107"/>
                    <a:pt x="54" y="100"/>
                    <a:pt x="51" y="98"/>
                  </a:cubicBezTo>
                  <a:cubicBezTo>
                    <a:pt x="49" y="96"/>
                    <a:pt x="54" y="86"/>
                    <a:pt x="58" y="86"/>
                  </a:cubicBezTo>
                  <a:cubicBezTo>
                    <a:pt x="63" y="86"/>
                    <a:pt x="58" y="82"/>
                    <a:pt x="51" y="75"/>
                  </a:cubicBezTo>
                  <a:cubicBezTo>
                    <a:pt x="44" y="68"/>
                    <a:pt x="51" y="65"/>
                    <a:pt x="56" y="65"/>
                  </a:cubicBezTo>
                  <a:cubicBezTo>
                    <a:pt x="63" y="65"/>
                    <a:pt x="56" y="56"/>
                    <a:pt x="61" y="51"/>
                  </a:cubicBezTo>
                  <a:cubicBezTo>
                    <a:pt x="65" y="47"/>
                    <a:pt x="58" y="35"/>
                    <a:pt x="58" y="30"/>
                  </a:cubicBezTo>
                  <a:cubicBezTo>
                    <a:pt x="58" y="28"/>
                    <a:pt x="68" y="26"/>
                    <a:pt x="72" y="19"/>
                  </a:cubicBezTo>
                  <a:cubicBezTo>
                    <a:pt x="79" y="14"/>
                    <a:pt x="68" y="17"/>
                    <a:pt x="68" y="12"/>
                  </a:cubicBezTo>
                  <a:cubicBezTo>
                    <a:pt x="68" y="7"/>
                    <a:pt x="61" y="5"/>
                    <a:pt x="54" y="9"/>
                  </a:cubicBezTo>
                  <a:cubicBezTo>
                    <a:pt x="49" y="12"/>
                    <a:pt x="51" y="9"/>
                    <a:pt x="47" y="9"/>
                  </a:cubicBezTo>
                  <a:cubicBezTo>
                    <a:pt x="42" y="9"/>
                    <a:pt x="33" y="9"/>
                    <a:pt x="33" y="5"/>
                  </a:cubicBezTo>
                  <a:cubicBezTo>
                    <a:pt x="33" y="0"/>
                    <a:pt x="31" y="0"/>
                    <a:pt x="26" y="5"/>
                  </a:cubicBezTo>
                  <a:cubicBezTo>
                    <a:pt x="24" y="7"/>
                    <a:pt x="24" y="7"/>
                    <a:pt x="19" y="7"/>
                  </a:cubicBezTo>
                  <a:cubicBezTo>
                    <a:pt x="19" y="14"/>
                    <a:pt x="19" y="19"/>
                    <a:pt x="21" y="21"/>
                  </a:cubicBezTo>
                  <a:cubicBezTo>
                    <a:pt x="24" y="28"/>
                    <a:pt x="17" y="63"/>
                    <a:pt x="7" y="72"/>
                  </a:cubicBezTo>
                  <a:cubicBezTo>
                    <a:pt x="0" y="82"/>
                    <a:pt x="7" y="84"/>
                    <a:pt x="17" y="91"/>
                  </a:cubicBezTo>
                  <a:cubicBezTo>
                    <a:pt x="24" y="98"/>
                    <a:pt x="19" y="122"/>
                    <a:pt x="19" y="129"/>
                  </a:cubicBezTo>
                  <a:cubicBezTo>
                    <a:pt x="19" y="133"/>
                    <a:pt x="26" y="131"/>
                    <a:pt x="35" y="131"/>
                  </a:cubicBezTo>
                  <a:cubicBezTo>
                    <a:pt x="40" y="131"/>
                    <a:pt x="47" y="129"/>
                    <a:pt x="51" y="129"/>
                  </a:cubicBezTo>
                  <a:cubicBezTo>
                    <a:pt x="49" y="126"/>
                    <a:pt x="49" y="124"/>
                    <a:pt x="49" y="122"/>
                  </a:cubicBezTo>
                  <a:cubicBezTo>
                    <a:pt x="49" y="117"/>
                    <a:pt x="49" y="110"/>
                    <a:pt x="56" y="10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" name="Freeform 637">
              <a:extLst>
                <a:ext uri="{FF2B5EF4-FFF2-40B4-BE49-F238E27FC236}">
                  <a16:creationId xmlns:a16="http://schemas.microsoft.com/office/drawing/2014/main" id="{9E659987-F0C2-2AAF-6355-96FDA8779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238" y="2825751"/>
              <a:ext cx="74613" cy="128588"/>
            </a:xfrm>
            <a:custGeom>
              <a:avLst/>
              <a:gdLst>
                <a:gd name="T0" fmla="*/ 56 w 79"/>
                <a:gd name="T1" fmla="*/ 107 h 133"/>
                <a:gd name="T2" fmla="*/ 56 w 79"/>
                <a:gd name="T3" fmla="*/ 107 h 133"/>
                <a:gd name="T4" fmla="*/ 51 w 79"/>
                <a:gd name="T5" fmla="*/ 98 h 133"/>
                <a:gd name="T6" fmla="*/ 58 w 79"/>
                <a:gd name="T7" fmla="*/ 86 h 133"/>
                <a:gd name="T8" fmla="*/ 51 w 79"/>
                <a:gd name="T9" fmla="*/ 75 h 133"/>
                <a:gd name="T10" fmla="*/ 56 w 79"/>
                <a:gd name="T11" fmla="*/ 65 h 133"/>
                <a:gd name="T12" fmla="*/ 61 w 79"/>
                <a:gd name="T13" fmla="*/ 51 h 133"/>
                <a:gd name="T14" fmla="*/ 58 w 79"/>
                <a:gd name="T15" fmla="*/ 30 h 133"/>
                <a:gd name="T16" fmla="*/ 72 w 79"/>
                <a:gd name="T17" fmla="*/ 19 h 133"/>
                <a:gd name="T18" fmla="*/ 68 w 79"/>
                <a:gd name="T19" fmla="*/ 12 h 133"/>
                <a:gd name="T20" fmla="*/ 54 w 79"/>
                <a:gd name="T21" fmla="*/ 9 h 133"/>
                <a:gd name="T22" fmla="*/ 47 w 79"/>
                <a:gd name="T23" fmla="*/ 9 h 133"/>
                <a:gd name="T24" fmla="*/ 33 w 79"/>
                <a:gd name="T25" fmla="*/ 5 h 133"/>
                <a:gd name="T26" fmla="*/ 26 w 79"/>
                <a:gd name="T27" fmla="*/ 5 h 133"/>
                <a:gd name="T28" fmla="*/ 19 w 79"/>
                <a:gd name="T29" fmla="*/ 7 h 133"/>
                <a:gd name="T30" fmla="*/ 21 w 79"/>
                <a:gd name="T31" fmla="*/ 21 h 133"/>
                <a:gd name="T32" fmla="*/ 7 w 79"/>
                <a:gd name="T33" fmla="*/ 72 h 133"/>
                <a:gd name="T34" fmla="*/ 17 w 79"/>
                <a:gd name="T35" fmla="*/ 91 h 133"/>
                <a:gd name="T36" fmla="*/ 19 w 79"/>
                <a:gd name="T37" fmla="*/ 129 h 133"/>
                <a:gd name="T38" fmla="*/ 35 w 79"/>
                <a:gd name="T39" fmla="*/ 131 h 133"/>
                <a:gd name="T40" fmla="*/ 51 w 79"/>
                <a:gd name="T41" fmla="*/ 129 h 133"/>
                <a:gd name="T42" fmla="*/ 49 w 79"/>
                <a:gd name="T43" fmla="*/ 122 h 133"/>
                <a:gd name="T44" fmla="*/ 56 w 79"/>
                <a:gd name="T45" fmla="*/ 107 h 133"/>
                <a:gd name="T46" fmla="*/ 56 w 79"/>
                <a:gd name="T4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133">
                  <a:moveTo>
                    <a:pt x="56" y="107"/>
                  </a:moveTo>
                  <a:lnTo>
                    <a:pt x="56" y="107"/>
                  </a:lnTo>
                  <a:cubicBezTo>
                    <a:pt x="65" y="107"/>
                    <a:pt x="54" y="100"/>
                    <a:pt x="51" y="98"/>
                  </a:cubicBezTo>
                  <a:cubicBezTo>
                    <a:pt x="49" y="96"/>
                    <a:pt x="54" y="86"/>
                    <a:pt x="58" y="86"/>
                  </a:cubicBezTo>
                  <a:cubicBezTo>
                    <a:pt x="63" y="86"/>
                    <a:pt x="58" y="82"/>
                    <a:pt x="51" y="75"/>
                  </a:cubicBezTo>
                  <a:cubicBezTo>
                    <a:pt x="44" y="68"/>
                    <a:pt x="51" y="65"/>
                    <a:pt x="56" y="65"/>
                  </a:cubicBezTo>
                  <a:cubicBezTo>
                    <a:pt x="63" y="65"/>
                    <a:pt x="56" y="56"/>
                    <a:pt x="61" y="51"/>
                  </a:cubicBezTo>
                  <a:cubicBezTo>
                    <a:pt x="65" y="47"/>
                    <a:pt x="58" y="35"/>
                    <a:pt x="58" y="30"/>
                  </a:cubicBezTo>
                  <a:cubicBezTo>
                    <a:pt x="58" y="28"/>
                    <a:pt x="68" y="26"/>
                    <a:pt x="72" y="19"/>
                  </a:cubicBezTo>
                  <a:cubicBezTo>
                    <a:pt x="79" y="14"/>
                    <a:pt x="68" y="17"/>
                    <a:pt x="68" y="12"/>
                  </a:cubicBezTo>
                  <a:cubicBezTo>
                    <a:pt x="68" y="7"/>
                    <a:pt x="61" y="5"/>
                    <a:pt x="54" y="9"/>
                  </a:cubicBezTo>
                  <a:cubicBezTo>
                    <a:pt x="49" y="12"/>
                    <a:pt x="51" y="9"/>
                    <a:pt x="47" y="9"/>
                  </a:cubicBezTo>
                  <a:cubicBezTo>
                    <a:pt x="42" y="9"/>
                    <a:pt x="33" y="9"/>
                    <a:pt x="33" y="5"/>
                  </a:cubicBezTo>
                  <a:cubicBezTo>
                    <a:pt x="33" y="0"/>
                    <a:pt x="31" y="0"/>
                    <a:pt x="26" y="5"/>
                  </a:cubicBezTo>
                  <a:cubicBezTo>
                    <a:pt x="24" y="7"/>
                    <a:pt x="24" y="7"/>
                    <a:pt x="19" y="7"/>
                  </a:cubicBezTo>
                  <a:cubicBezTo>
                    <a:pt x="19" y="14"/>
                    <a:pt x="19" y="19"/>
                    <a:pt x="21" y="21"/>
                  </a:cubicBezTo>
                  <a:cubicBezTo>
                    <a:pt x="24" y="28"/>
                    <a:pt x="17" y="63"/>
                    <a:pt x="7" y="72"/>
                  </a:cubicBezTo>
                  <a:cubicBezTo>
                    <a:pt x="0" y="82"/>
                    <a:pt x="7" y="84"/>
                    <a:pt x="17" y="91"/>
                  </a:cubicBezTo>
                  <a:cubicBezTo>
                    <a:pt x="24" y="98"/>
                    <a:pt x="19" y="122"/>
                    <a:pt x="19" y="129"/>
                  </a:cubicBezTo>
                  <a:cubicBezTo>
                    <a:pt x="19" y="133"/>
                    <a:pt x="26" y="131"/>
                    <a:pt x="35" y="131"/>
                  </a:cubicBezTo>
                  <a:cubicBezTo>
                    <a:pt x="40" y="131"/>
                    <a:pt x="47" y="129"/>
                    <a:pt x="51" y="129"/>
                  </a:cubicBezTo>
                  <a:cubicBezTo>
                    <a:pt x="49" y="126"/>
                    <a:pt x="49" y="124"/>
                    <a:pt x="49" y="122"/>
                  </a:cubicBezTo>
                  <a:cubicBezTo>
                    <a:pt x="49" y="117"/>
                    <a:pt x="49" y="110"/>
                    <a:pt x="56" y="107"/>
                  </a:cubicBezTo>
                  <a:lnTo>
                    <a:pt x="56" y="10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" name="Freeform 638">
              <a:extLst>
                <a:ext uri="{FF2B5EF4-FFF2-40B4-BE49-F238E27FC236}">
                  <a16:creationId xmlns:a16="http://schemas.microsoft.com/office/drawing/2014/main" id="{FC97A188-D8C4-0F0A-5613-548983EF6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238" y="2825751"/>
              <a:ext cx="74613" cy="128588"/>
            </a:xfrm>
            <a:custGeom>
              <a:avLst/>
              <a:gdLst>
                <a:gd name="T0" fmla="*/ 56 w 79"/>
                <a:gd name="T1" fmla="*/ 107 h 133"/>
                <a:gd name="T2" fmla="*/ 56 w 79"/>
                <a:gd name="T3" fmla="*/ 107 h 133"/>
                <a:gd name="T4" fmla="*/ 51 w 79"/>
                <a:gd name="T5" fmla="*/ 98 h 133"/>
                <a:gd name="T6" fmla="*/ 58 w 79"/>
                <a:gd name="T7" fmla="*/ 86 h 133"/>
                <a:gd name="T8" fmla="*/ 51 w 79"/>
                <a:gd name="T9" fmla="*/ 75 h 133"/>
                <a:gd name="T10" fmla="*/ 56 w 79"/>
                <a:gd name="T11" fmla="*/ 65 h 133"/>
                <a:gd name="T12" fmla="*/ 61 w 79"/>
                <a:gd name="T13" fmla="*/ 51 h 133"/>
                <a:gd name="T14" fmla="*/ 58 w 79"/>
                <a:gd name="T15" fmla="*/ 30 h 133"/>
                <a:gd name="T16" fmla="*/ 72 w 79"/>
                <a:gd name="T17" fmla="*/ 19 h 133"/>
                <a:gd name="T18" fmla="*/ 68 w 79"/>
                <a:gd name="T19" fmla="*/ 12 h 133"/>
                <a:gd name="T20" fmla="*/ 54 w 79"/>
                <a:gd name="T21" fmla="*/ 9 h 133"/>
                <a:gd name="T22" fmla="*/ 47 w 79"/>
                <a:gd name="T23" fmla="*/ 9 h 133"/>
                <a:gd name="T24" fmla="*/ 33 w 79"/>
                <a:gd name="T25" fmla="*/ 5 h 133"/>
                <a:gd name="T26" fmla="*/ 26 w 79"/>
                <a:gd name="T27" fmla="*/ 5 h 133"/>
                <a:gd name="T28" fmla="*/ 19 w 79"/>
                <a:gd name="T29" fmla="*/ 7 h 133"/>
                <a:gd name="T30" fmla="*/ 21 w 79"/>
                <a:gd name="T31" fmla="*/ 21 h 133"/>
                <a:gd name="T32" fmla="*/ 7 w 79"/>
                <a:gd name="T33" fmla="*/ 72 h 133"/>
                <a:gd name="T34" fmla="*/ 17 w 79"/>
                <a:gd name="T35" fmla="*/ 91 h 133"/>
                <a:gd name="T36" fmla="*/ 19 w 79"/>
                <a:gd name="T37" fmla="*/ 129 h 133"/>
                <a:gd name="T38" fmla="*/ 35 w 79"/>
                <a:gd name="T39" fmla="*/ 131 h 133"/>
                <a:gd name="T40" fmla="*/ 51 w 79"/>
                <a:gd name="T41" fmla="*/ 129 h 133"/>
                <a:gd name="T42" fmla="*/ 49 w 79"/>
                <a:gd name="T43" fmla="*/ 122 h 133"/>
                <a:gd name="T44" fmla="*/ 56 w 79"/>
                <a:gd name="T45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133">
                  <a:moveTo>
                    <a:pt x="56" y="107"/>
                  </a:moveTo>
                  <a:lnTo>
                    <a:pt x="56" y="107"/>
                  </a:lnTo>
                  <a:cubicBezTo>
                    <a:pt x="65" y="107"/>
                    <a:pt x="54" y="100"/>
                    <a:pt x="51" y="98"/>
                  </a:cubicBezTo>
                  <a:cubicBezTo>
                    <a:pt x="49" y="96"/>
                    <a:pt x="54" y="86"/>
                    <a:pt x="58" y="86"/>
                  </a:cubicBezTo>
                  <a:cubicBezTo>
                    <a:pt x="63" y="86"/>
                    <a:pt x="58" y="82"/>
                    <a:pt x="51" y="75"/>
                  </a:cubicBezTo>
                  <a:cubicBezTo>
                    <a:pt x="44" y="68"/>
                    <a:pt x="51" y="65"/>
                    <a:pt x="56" y="65"/>
                  </a:cubicBezTo>
                  <a:cubicBezTo>
                    <a:pt x="63" y="65"/>
                    <a:pt x="56" y="56"/>
                    <a:pt x="61" y="51"/>
                  </a:cubicBezTo>
                  <a:cubicBezTo>
                    <a:pt x="65" y="47"/>
                    <a:pt x="58" y="35"/>
                    <a:pt x="58" y="30"/>
                  </a:cubicBezTo>
                  <a:cubicBezTo>
                    <a:pt x="58" y="28"/>
                    <a:pt x="68" y="26"/>
                    <a:pt x="72" y="19"/>
                  </a:cubicBezTo>
                  <a:cubicBezTo>
                    <a:pt x="79" y="14"/>
                    <a:pt x="68" y="17"/>
                    <a:pt x="68" y="12"/>
                  </a:cubicBezTo>
                  <a:cubicBezTo>
                    <a:pt x="68" y="7"/>
                    <a:pt x="61" y="5"/>
                    <a:pt x="54" y="9"/>
                  </a:cubicBezTo>
                  <a:cubicBezTo>
                    <a:pt x="49" y="12"/>
                    <a:pt x="51" y="9"/>
                    <a:pt x="47" y="9"/>
                  </a:cubicBezTo>
                  <a:cubicBezTo>
                    <a:pt x="42" y="9"/>
                    <a:pt x="33" y="9"/>
                    <a:pt x="33" y="5"/>
                  </a:cubicBezTo>
                  <a:cubicBezTo>
                    <a:pt x="33" y="0"/>
                    <a:pt x="31" y="0"/>
                    <a:pt x="26" y="5"/>
                  </a:cubicBezTo>
                  <a:cubicBezTo>
                    <a:pt x="24" y="7"/>
                    <a:pt x="24" y="7"/>
                    <a:pt x="19" y="7"/>
                  </a:cubicBezTo>
                  <a:cubicBezTo>
                    <a:pt x="19" y="14"/>
                    <a:pt x="19" y="19"/>
                    <a:pt x="21" y="21"/>
                  </a:cubicBezTo>
                  <a:cubicBezTo>
                    <a:pt x="24" y="28"/>
                    <a:pt x="17" y="63"/>
                    <a:pt x="7" y="72"/>
                  </a:cubicBezTo>
                  <a:cubicBezTo>
                    <a:pt x="0" y="82"/>
                    <a:pt x="7" y="84"/>
                    <a:pt x="17" y="91"/>
                  </a:cubicBezTo>
                  <a:cubicBezTo>
                    <a:pt x="24" y="98"/>
                    <a:pt x="19" y="122"/>
                    <a:pt x="19" y="129"/>
                  </a:cubicBezTo>
                  <a:cubicBezTo>
                    <a:pt x="19" y="133"/>
                    <a:pt x="26" y="131"/>
                    <a:pt x="35" y="131"/>
                  </a:cubicBezTo>
                  <a:cubicBezTo>
                    <a:pt x="40" y="131"/>
                    <a:pt x="47" y="129"/>
                    <a:pt x="51" y="129"/>
                  </a:cubicBezTo>
                  <a:cubicBezTo>
                    <a:pt x="49" y="126"/>
                    <a:pt x="49" y="124"/>
                    <a:pt x="49" y="122"/>
                  </a:cubicBezTo>
                  <a:cubicBezTo>
                    <a:pt x="49" y="117"/>
                    <a:pt x="49" y="110"/>
                    <a:pt x="56" y="10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" name="Freeform 639">
              <a:extLst>
                <a:ext uri="{FF2B5EF4-FFF2-40B4-BE49-F238E27FC236}">
                  <a16:creationId xmlns:a16="http://schemas.microsoft.com/office/drawing/2014/main" id="{51C6E4D4-E9FE-F8BB-B433-DB9D67F5D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238" y="2825751"/>
              <a:ext cx="74613" cy="128588"/>
            </a:xfrm>
            <a:custGeom>
              <a:avLst/>
              <a:gdLst>
                <a:gd name="T0" fmla="*/ 56 w 79"/>
                <a:gd name="T1" fmla="*/ 107 h 133"/>
                <a:gd name="T2" fmla="*/ 56 w 79"/>
                <a:gd name="T3" fmla="*/ 107 h 133"/>
                <a:gd name="T4" fmla="*/ 51 w 79"/>
                <a:gd name="T5" fmla="*/ 98 h 133"/>
                <a:gd name="T6" fmla="*/ 58 w 79"/>
                <a:gd name="T7" fmla="*/ 86 h 133"/>
                <a:gd name="T8" fmla="*/ 51 w 79"/>
                <a:gd name="T9" fmla="*/ 75 h 133"/>
                <a:gd name="T10" fmla="*/ 56 w 79"/>
                <a:gd name="T11" fmla="*/ 65 h 133"/>
                <a:gd name="T12" fmla="*/ 61 w 79"/>
                <a:gd name="T13" fmla="*/ 51 h 133"/>
                <a:gd name="T14" fmla="*/ 58 w 79"/>
                <a:gd name="T15" fmla="*/ 30 h 133"/>
                <a:gd name="T16" fmla="*/ 72 w 79"/>
                <a:gd name="T17" fmla="*/ 19 h 133"/>
                <a:gd name="T18" fmla="*/ 68 w 79"/>
                <a:gd name="T19" fmla="*/ 12 h 133"/>
                <a:gd name="T20" fmla="*/ 54 w 79"/>
                <a:gd name="T21" fmla="*/ 9 h 133"/>
                <a:gd name="T22" fmla="*/ 47 w 79"/>
                <a:gd name="T23" fmla="*/ 9 h 133"/>
                <a:gd name="T24" fmla="*/ 33 w 79"/>
                <a:gd name="T25" fmla="*/ 5 h 133"/>
                <a:gd name="T26" fmla="*/ 26 w 79"/>
                <a:gd name="T27" fmla="*/ 5 h 133"/>
                <a:gd name="T28" fmla="*/ 19 w 79"/>
                <a:gd name="T29" fmla="*/ 7 h 133"/>
                <a:gd name="T30" fmla="*/ 21 w 79"/>
                <a:gd name="T31" fmla="*/ 21 h 133"/>
                <a:gd name="T32" fmla="*/ 7 w 79"/>
                <a:gd name="T33" fmla="*/ 72 h 133"/>
                <a:gd name="T34" fmla="*/ 17 w 79"/>
                <a:gd name="T35" fmla="*/ 91 h 133"/>
                <a:gd name="T36" fmla="*/ 19 w 79"/>
                <a:gd name="T37" fmla="*/ 129 h 133"/>
                <a:gd name="T38" fmla="*/ 35 w 79"/>
                <a:gd name="T39" fmla="*/ 131 h 133"/>
                <a:gd name="T40" fmla="*/ 51 w 79"/>
                <a:gd name="T41" fmla="*/ 129 h 133"/>
                <a:gd name="T42" fmla="*/ 49 w 79"/>
                <a:gd name="T43" fmla="*/ 122 h 133"/>
                <a:gd name="T44" fmla="*/ 56 w 79"/>
                <a:gd name="T45" fmla="*/ 107 h 133"/>
                <a:gd name="T46" fmla="*/ 56 w 79"/>
                <a:gd name="T47" fmla="*/ 10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133">
                  <a:moveTo>
                    <a:pt x="56" y="107"/>
                  </a:moveTo>
                  <a:lnTo>
                    <a:pt x="56" y="107"/>
                  </a:lnTo>
                  <a:cubicBezTo>
                    <a:pt x="65" y="107"/>
                    <a:pt x="54" y="100"/>
                    <a:pt x="51" y="98"/>
                  </a:cubicBezTo>
                  <a:cubicBezTo>
                    <a:pt x="49" y="96"/>
                    <a:pt x="54" y="86"/>
                    <a:pt x="58" y="86"/>
                  </a:cubicBezTo>
                  <a:cubicBezTo>
                    <a:pt x="63" y="86"/>
                    <a:pt x="58" y="82"/>
                    <a:pt x="51" y="75"/>
                  </a:cubicBezTo>
                  <a:cubicBezTo>
                    <a:pt x="44" y="68"/>
                    <a:pt x="51" y="65"/>
                    <a:pt x="56" y="65"/>
                  </a:cubicBezTo>
                  <a:cubicBezTo>
                    <a:pt x="63" y="65"/>
                    <a:pt x="56" y="56"/>
                    <a:pt x="61" y="51"/>
                  </a:cubicBezTo>
                  <a:cubicBezTo>
                    <a:pt x="65" y="47"/>
                    <a:pt x="58" y="35"/>
                    <a:pt x="58" y="30"/>
                  </a:cubicBezTo>
                  <a:cubicBezTo>
                    <a:pt x="58" y="28"/>
                    <a:pt x="68" y="26"/>
                    <a:pt x="72" y="19"/>
                  </a:cubicBezTo>
                  <a:cubicBezTo>
                    <a:pt x="79" y="14"/>
                    <a:pt x="68" y="17"/>
                    <a:pt x="68" y="12"/>
                  </a:cubicBezTo>
                  <a:cubicBezTo>
                    <a:pt x="68" y="7"/>
                    <a:pt x="61" y="5"/>
                    <a:pt x="54" y="9"/>
                  </a:cubicBezTo>
                  <a:cubicBezTo>
                    <a:pt x="49" y="12"/>
                    <a:pt x="51" y="9"/>
                    <a:pt x="47" y="9"/>
                  </a:cubicBezTo>
                  <a:cubicBezTo>
                    <a:pt x="42" y="9"/>
                    <a:pt x="33" y="9"/>
                    <a:pt x="33" y="5"/>
                  </a:cubicBezTo>
                  <a:cubicBezTo>
                    <a:pt x="33" y="0"/>
                    <a:pt x="31" y="0"/>
                    <a:pt x="26" y="5"/>
                  </a:cubicBezTo>
                  <a:cubicBezTo>
                    <a:pt x="24" y="7"/>
                    <a:pt x="24" y="7"/>
                    <a:pt x="19" y="7"/>
                  </a:cubicBezTo>
                  <a:cubicBezTo>
                    <a:pt x="19" y="14"/>
                    <a:pt x="19" y="19"/>
                    <a:pt x="21" y="21"/>
                  </a:cubicBezTo>
                  <a:cubicBezTo>
                    <a:pt x="24" y="28"/>
                    <a:pt x="17" y="63"/>
                    <a:pt x="7" y="72"/>
                  </a:cubicBezTo>
                  <a:cubicBezTo>
                    <a:pt x="0" y="82"/>
                    <a:pt x="7" y="84"/>
                    <a:pt x="17" y="91"/>
                  </a:cubicBezTo>
                  <a:cubicBezTo>
                    <a:pt x="24" y="98"/>
                    <a:pt x="19" y="122"/>
                    <a:pt x="19" y="129"/>
                  </a:cubicBezTo>
                  <a:cubicBezTo>
                    <a:pt x="19" y="133"/>
                    <a:pt x="26" y="131"/>
                    <a:pt x="35" y="131"/>
                  </a:cubicBezTo>
                  <a:cubicBezTo>
                    <a:pt x="40" y="131"/>
                    <a:pt x="47" y="129"/>
                    <a:pt x="51" y="129"/>
                  </a:cubicBezTo>
                  <a:cubicBezTo>
                    <a:pt x="49" y="126"/>
                    <a:pt x="49" y="124"/>
                    <a:pt x="49" y="122"/>
                  </a:cubicBezTo>
                  <a:cubicBezTo>
                    <a:pt x="49" y="117"/>
                    <a:pt x="49" y="110"/>
                    <a:pt x="56" y="107"/>
                  </a:cubicBezTo>
                  <a:lnTo>
                    <a:pt x="56" y="10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" name="Freeform 640">
              <a:extLst>
                <a:ext uri="{FF2B5EF4-FFF2-40B4-BE49-F238E27FC236}">
                  <a16:creationId xmlns:a16="http://schemas.microsoft.com/office/drawing/2014/main" id="{10A54299-FFB8-4984-2410-9ECF67106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763" y="2530476"/>
              <a:ext cx="82550" cy="73025"/>
            </a:xfrm>
            <a:custGeom>
              <a:avLst/>
              <a:gdLst>
                <a:gd name="T0" fmla="*/ 26 w 86"/>
                <a:gd name="T1" fmla="*/ 61 h 77"/>
                <a:gd name="T2" fmla="*/ 26 w 86"/>
                <a:gd name="T3" fmla="*/ 61 h 77"/>
                <a:gd name="T4" fmla="*/ 42 w 86"/>
                <a:gd name="T5" fmla="*/ 61 h 77"/>
                <a:gd name="T6" fmla="*/ 56 w 86"/>
                <a:gd name="T7" fmla="*/ 72 h 77"/>
                <a:gd name="T8" fmla="*/ 60 w 86"/>
                <a:gd name="T9" fmla="*/ 77 h 77"/>
                <a:gd name="T10" fmla="*/ 63 w 86"/>
                <a:gd name="T11" fmla="*/ 61 h 77"/>
                <a:gd name="T12" fmla="*/ 65 w 86"/>
                <a:gd name="T13" fmla="*/ 49 h 77"/>
                <a:gd name="T14" fmla="*/ 77 w 86"/>
                <a:gd name="T15" fmla="*/ 44 h 77"/>
                <a:gd name="T16" fmla="*/ 81 w 86"/>
                <a:gd name="T17" fmla="*/ 37 h 77"/>
                <a:gd name="T18" fmla="*/ 74 w 86"/>
                <a:gd name="T19" fmla="*/ 26 h 77"/>
                <a:gd name="T20" fmla="*/ 84 w 86"/>
                <a:gd name="T21" fmla="*/ 16 h 77"/>
                <a:gd name="T22" fmla="*/ 84 w 86"/>
                <a:gd name="T23" fmla="*/ 2 h 77"/>
                <a:gd name="T24" fmla="*/ 79 w 86"/>
                <a:gd name="T25" fmla="*/ 5 h 77"/>
                <a:gd name="T26" fmla="*/ 58 w 86"/>
                <a:gd name="T27" fmla="*/ 5 h 77"/>
                <a:gd name="T28" fmla="*/ 49 w 86"/>
                <a:gd name="T29" fmla="*/ 19 h 77"/>
                <a:gd name="T30" fmla="*/ 39 w 86"/>
                <a:gd name="T31" fmla="*/ 19 h 77"/>
                <a:gd name="T32" fmla="*/ 28 w 86"/>
                <a:gd name="T33" fmla="*/ 26 h 77"/>
                <a:gd name="T34" fmla="*/ 19 w 86"/>
                <a:gd name="T35" fmla="*/ 42 h 77"/>
                <a:gd name="T36" fmla="*/ 2 w 86"/>
                <a:gd name="T37" fmla="*/ 63 h 77"/>
                <a:gd name="T38" fmla="*/ 0 w 86"/>
                <a:gd name="T39" fmla="*/ 63 h 77"/>
                <a:gd name="T40" fmla="*/ 7 w 86"/>
                <a:gd name="T41" fmla="*/ 65 h 77"/>
                <a:gd name="T42" fmla="*/ 26 w 86"/>
                <a:gd name="T43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77">
                  <a:moveTo>
                    <a:pt x="26" y="61"/>
                  </a:moveTo>
                  <a:lnTo>
                    <a:pt x="26" y="61"/>
                  </a:lnTo>
                  <a:cubicBezTo>
                    <a:pt x="30" y="56"/>
                    <a:pt x="37" y="58"/>
                    <a:pt x="42" y="61"/>
                  </a:cubicBezTo>
                  <a:cubicBezTo>
                    <a:pt x="44" y="65"/>
                    <a:pt x="51" y="65"/>
                    <a:pt x="56" y="72"/>
                  </a:cubicBezTo>
                  <a:cubicBezTo>
                    <a:pt x="58" y="74"/>
                    <a:pt x="60" y="74"/>
                    <a:pt x="60" y="77"/>
                  </a:cubicBezTo>
                  <a:cubicBezTo>
                    <a:pt x="60" y="72"/>
                    <a:pt x="60" y="63"/>
                    <a:pt x="63" y="61"/>
                  </a:cubicBezTo>
                  <a:cubicBezTo>
                    <a:pt x="65" y="56"/>
                    <a:pt x="60" y="49"/>
                    <a:pt x="65" y="49"/>
                  </a:cubicBezTo>
                  <a:cubicBezTo>
                    <a:pt x="67" y="49"/>
                    <a:pt x="77" y="49"/>
                    <a:pt x="77" y="44"/>
                  </a:cubicBezTo>
                  <a:cubicBezTo>
                    <a:pt x="77" y="40"/>
                    <a:pt x="79" y="40"/>
                    <a:pt x="81" y="37"/>
                  </a:cubicBezTo>
                  <a:cubicBezTo>
                    <a:pt x="84" y="35"/>
                    <a:pt x="74" y="28"/>
                    <a:pt x="74" y="26"/>
                  </a:cubicBezTo>
                  <a:cubicBezTo>
                    <a:pt x="72" y="23"/>
                    <a:pt x="79" y="23"/>
                    <a:pt x="84" y="16"/>
                  </a:cubicBezTo>
                  <a:cubicBezTo>
                    <a:pt x="86" y="14"/>
                    <a:pt x="86" y="7"/>
                    <a:pt x="84" y="2"/>
                  </a:cubicBezTo>
                  <a:cubicBezTo>
                    <a:pt x="84" y="5"/>
                    <a:pt x="81" y="5"/>
                    <a:pt x="79" y="5"/>
                  </a:cubicBezTo>
                  <a:cubicBezTo>
                    <a:pt x="74" y="0"/>
                    <a:pt x="67" y="2"/>
                    <a:pt x="58" y="5"/>
                  </a:cubicBezTo>
                  <a:cubicBezTo>
                    <a:pt x="49" y="7"/>
                    <a:pt x="44" y="16"/>
                    <a:pt x="49" y="19"/>
                  </a:cubicBezTo>
                  <a:cubicBezTo>
                    <a:pt x="51" y="23"/>
                    <a:pt x="39" y="26"/>
                    <a:pt x="39" y="19"/>
                  </a:cubicBezTo>
                  <a:cubicBezTo>
                    <a:pt x="37" y="14"/>
                    <a:pt x="28" y="19"/>
                    <a:pt x="28" y="26"/>
                  </a:cubicBezTo>
                  <a:cubicBezTo>
                    <a:pt x="30" y="30"/>
                    <a:pt x="19" y="35"/>
                    <a:pt x="19" y="42"/>
                  </a:cubicBezTo>
                  <a:cubicBezTo>
                    <a:pt x="19" y="51"/>
                    <a:pt x="9" y="58"/>
                    <a:pt x="2" y="63"/>
                  </a:cubicBezTo>
                  <a:lnTo>
                    <a:pt x="0" y="63"/>
                  </a:lnTo>
                  <a:cubicBezTo>
                    <a:pt x="2" y="65"/>
                    <a:pt x="5" y="65"/>
                    <a:pt x="7" y="65"/>
                  </a:cubicBezTo>
                  <a:cubicBezTo>
                    <a:pt x="12" y="65"/>
                    <a:pt x="23" y="63"/>
                    <a:pt x="26" y="61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" name="Freeform 641">
              <a:extLst>
                <a:ext uri="{FF2B5EF4-FFF2-40B4-BE49-F238E27FC236}">
                  <a16:creationId xmlns:a16="http://schemas.microsoft.com/office/drawing/2014/main" id="{BF13DD26-5909-5C93-2B73-96208098A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763" y="2530476"/>
              <a:ext cx="82550" cy="73025"/>
            </a:xfrm>
            <a:custGeom>
              <a:avLst/>
              <a:gdLst>
                <a:gd name="T0" fmla="*/ 26 w 86"/>
                <a:gd name="T1" fmla="*/ 61 h 77"/>
                <a:gd name="T2" fmla="*/ 26 w 86"/>
                <a:gd name="T3" fmla="*/ 61 h 77"/>
                <a:gd name="T4" fmla="*/ 42 w 86"/>
                <a:gd name="T5" fmla="*/ 61 h 77"/>
                <a:gd name="T6" fmla="*/ 56 w 86"/>
                <a:gd name="T7" fmla="*/ 72 h 77"/>
                <a:gd name="T8" fmla="*/ 60 w 86"/>
                <a:gd name="T9" fmla="*/ 77 h 77"/>
                <a:gd name="T10" fmla="*/ 63 w 86"/>
                <a:gd name="T11" fmla="*/ 61 h 77"/>
                <a:gd name="T12" fmla="*/ 65 w 86"/>
                <a:gd name="T13" fmla="*/ 49 h 77"/>
                <a:gd name="T14" fmla="*/ 77 w 86"/>
                <a:gd name="T15" fmla="*/ 44 h 77"/>
                <a:gd name="T16" fmla="*/ 81 w 86"/>
                <a:gd name="T17" fmla="*/ 37 h 77"/>
                <a:gd name="T18" fmla="*/ 74 w 86"/>
                <a:gd name="T19" fmla="*/ 26 h 77"/>
                <a:gd name="T20" fmla="*/ 84 w 86"/>
                <a:gd name="T21" fmla="*/ 16 h 77"/>
                <a:gd name="T22" fmla="*/ 84 w 86"/>
                <a:gd name="T23" fmla="*/ 2 h 77"/>
                <a:gd name="T24" fmla="*/ 79 w 86"/>
                <a:gd name="T25" fmla="*/ 5 h 77"/>
                <a:gd name="T26" fmla="*/ 58 w 86"/>
                <a:gd name="T27" fmla="*/ 5 h 77"/>
                <a:gd name="T28" fmla="*/ 49 w 86"/>
                <a:gd name="T29" fmla="*/ 19 h 77"/>
                <a:gd name="T30" fmla="*/ 39 w 86"/>
                <a:gd name="T31" fmla="*/ 19 h 77"/>
                <a:gd name="T32" fmla="*/ 28 w 86"/>
                <a:gd name="T33" fmla="*/ 26 h 77"/>
                <a:gd name="T34" fmla="*/ 19 w 86"/>
                <a:gd name="T35" fmla="*/ 42 h 77"/>
                <a:gd name="T36" fmla="*/ 2 w 86"/>
                <a:gd name="T37" fmla="*/ 63 h 77"/>
                <a:gd name="T38" fmla="*/ 0 w 86"/>
                <a:gd name="T39" fmla="*/ 63 h 77"/>
                <a:gd name="T40" fmla="*/ 7 w 86"/>
                <a:gd name="T41" fmla="*/ 65 h 77"/>
                <a:gd name="T42" fmla="*/ 26 w 86"/>
                <a:gd name="T43" fmla="*/ 61 h 77"/>
                <a:gd name="T44" fmla="*/ 26 w 86"/>
                <a:gd name="T45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77">
                  <a:moveTo>
                    <a:pt x="26" y="61"/>
                  </a:moveTo>
                  <a:lnTo>
                    <a:pt x="26" y="61"/>
                  </a:lnTo>
                  <a:cubicBezTo>
                    <a:pt x="30" y="56"/>
                    <a:pt x="37" y="58"/>
                    <a:pt x="42" y="61"/>
                  </a:cubicBezTo>
                  <a:cubicBezTo>
                    <a:pt x="44" y="65"/>
                    <a:pt x="51" y="65"/>
                    <a:pt x="56" y="72"/>
                  </a:cubicBezTo>
                  <a:cubicBezTo>
                    <a:pt x="58" y="74"/>
                    <a:pt x="60" y="74"/>
                    <a:pt x="60" y="77"/>
                  </a:cubicBezTo>
                  <a:cubicBezTo>
                    <a:pt x="60" y="72"/>
                    <a:pt x="60" y="63"/>
                    <a:pt x="63" y="61"/>
                  </a:cubicBezTo>
                  <a:cubicBezTo>
                    <a:pt x="65" y="56"/>
                    <a:pt x="60" y="49"/>
                    <a:pt x="65" y="49"/>
                  </a:cubicBezTo>
                  <a:cubicBezTo>
                    <a:pt x="67" y="49"/>
                    <a:pt x="77" y="49"/>
                    <a:pt x="77" y="44"/>
                  </a:cubicBezTo>
                  <a:cubicBezTo>
                    <a:pt x="77" y="40"/>
                    <a:pt x="79" y="40"/>
                    <a:pt x="81" y="37"/>
                  </a:cubicBezTo>
                  <a:cubicBezTo>
                    <a:pt x="84" y="35"/>
                    <a:pt x="74" y="28"/>
                    <a:pt x="74" y="26"/>
                  </a:cubicBezTo>
                  <a:cubicBezTo>
                    <a:pt x="72" y="23"/>
                    <a:pt x="79" y="23"/>
                    <a:pt x="84" y="16"/>
                  </a:cubicBezTo>
                  <a:cubicBezTo>
                    <a:pt x="86" y="14"/>
                    <a:pt x="86" y="7"/>
                    <a:pt x="84" y="2"/>
                  </a:cubicBezTo>
                  <a:cubicBezTo>
                    <a:pt x="84" y="5"/>
                    <a:pt x="81" y="5"/>
                    <a:pt x="79" y="5"/>
                  </a:cubicBezTo>
                  <a:cubicBezTo>
                    <a:pt x="74" y="0"/>
                    <a:pt x="67" y="2"/>
                    <a:pt x="58" y="5"/>
                  </a:cubicBezTo>
                  <a:cubicBezTo>
                    <a:pt x="49" y="7"/>
                    <a:pt x="44" y="16"/>
                    <a:pt x="49" y="19"/>
                  </a:cubicBezTo>
                  <a:cubicBezTo>
                    <a:pt x="51" y="23"/>
                    <a:pt x="39" y="26"/>
                    <a:pt x="39" y="19"/>
                  </a:cubicBezTo>
                  <a:cubicBezTo>
                    <a:pt x="37" y="14"/>
                    <a:pt x="28" y="19"/>
                    <a:pt x="28" y="26"/>
                  </a:cubicBezTo>
                  <a:cubicBezTo>
                    <a:pt x="30" y="30"/>
                    <a:pt x="19" y="35"/>
                    <a:pt x="19" y="42"/>
                  </a:cubicBezTo>
                  <a:cubicBezTo>
                    <a:pt x="19" y="51"/>
                    <a:pt x="9" y="58"/>
                    <a:pt x="2" y="63"/>
                  </a:cubicBezTo>
                  <a:lnTo>
                    <a:pt x="0" y="63"/>
                  </a:lnTo>
                  <a:cubicBezTo>
                    <a:pt x="2" y="65"/>
                    <a:pt x="5" y="65"/>
                    <a:pt x="7" y="65"/>
                  </a:cubicBezTo>
                  <a:cubicBezTo>
                    <a:pt x="12" y="65"/>
                    <a:pt x="23" y="63"/>
                    <a:pt x="26" y="61"/>
                  </a:cubicBezTo>
                  <a:lnTo>
                    <a:pt x="26" y="6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" name="Freeform 642">
              <a:extLst>
                <a:ext uri="{FF2B5EF4-FFF2-40B4-BE49-F238E27FC236}">
                  <a16:creationId xmlns:a16="http://schemas.microsoft.com/office/drawing/2014/main" id="{DE814E6C-6C39-277A-1189-4432BC2C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763" y="2530476"/>
              <a:ext cx="82550" cy="73025"/>
            </a:xfrm>
            <a:custGeom>
              <a:avLst/>
              <a:gdLst>
                <a:gd name="T0" fmla="*/ 26 w 86"/>
                <a:gd name="T1" fmla="*/ 61 h 77"/>
                <a:gd name="T2" fmla="*/ 26 w 86"/>
                <a:gd name="T3" fmla="*/ 61 h 77"/>
                <a:gd name="T4" fmla="*/ 42 w 86"/>
                <a:gd name="T5" fmla="*/ 61 h 77"/>
                <a:gd name="T6" fmla="*/ 56 w 86"/>
                <a:gd name="T7" fmla="*/ 72 h 77"/>
                <a:gd name="T8" fmla="*/ 60 w 86"/>
                <a:gd name="T9" fmla="*/ 77 h 77"/>
                <a:gd name="T10" fmla="*/ 63 w 86"/>
                <a:gd name="T11" fmla="*/ 61 h 77"/>
                <a:gd name="T12" fmla="*/ 65 w 86"/>
                <a:gd name="T13" fmla="*/ 49 h 77"/>
                <a:gd name="T14" fmla="*/ 77 w 86"/>
                <a:gd name="T15" fmla="*/ 44 h 77"/>
                <a:gd name="T16" fmla="*/ 81 w 86"/>
                <a:gd name="T17" fmla="*/ 37 h 77"/>
                <a:gd name="T18" fmla="*/ 74 w 86"/>
                <a:gd name="T19" fmla="*/ 26 h 77"/>
                <a:gd name="T20" fmla="*/ 84 w 86"/>
                <a:gd name="T21" fmla="*/ 16 h 77"/>
                <a:gd name="T22" fmla="*/ 84 w 86"/>
                <a:gd name="T23" fmla="*/ 2 h 77"/>
                <a:gd name="T24" fmla="*/ 79 w 86"/>
                <a:gd name="T25" fmla="*/ 5 h 77"/>
                <a:gd name="T26" fmla="*/ 58 w 86"/>
                <a:gd name="T27" fmla="*/ 5 h 77"/>
                <a:gd name="T28" fmla="*/ 49 w 86"/>
                <a:gd name="T29" fmla="*/ 19 h 77"/>
                <a:gd name="T30" fmla="*/ 39 w 86"/>
                <a:gd name="T31" fmla="*/ 19 h 77"/>
                <a:gd name="T32" fmla="*/ 28 w 86"/>
                <a:gd name="T33" fmla="*/ 26 h 77"/>
                <a:gd name="T34" fmla="*/ 19 w 86"/>
                <a:gd name="T35" fmla="*/ 42 h 77"/>
                <a:gd name="T36" fmla="*/ 2 w 86"/>
                <a:gd name="T37" fmla="*/ 63 h 77"/>
                <a:gd name="T38" fmla="*/ 0 w 86"/>
                <a:gd name="T39" fmla="*/ 63 h 77"/>
                <a:gd name="T40" fmla="*/ 7 w 86"/>
                <a:gd name="T41" fmla="*/ 65 h 77"/>
                <a:gd name="T42" fmla="*/ 26 w 86"/>
                <a:gd name="T43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6" h="77">
                  <a:moveTo>
                    <a:pt x="26" y="61"/>
                  </a:moveTo>
                  <a:lnTo>
                    <a:pt x="26" y="61"/>
                  </a:lnTo>
                  <a:cubicBezTo>
                    <a:pt x="30" y="56"/>
                    <a:pt x="37" y="58"/>
                    <a:pt x="42" y="61"/>
                  </a:cubicBezTo>
                  <a:cubicBezTo>
                    <a:pt x="44" y="65"/>
                    <a:pt x="51" y="65"/>
                    <a:pt x="56" y="72"/>
                  </a:cubicBezTo>
                  <a:cubicBezTo>
                    <a:pt x="58" y="74"/>
                    <a:pt x="60" y="74"/>
                    <a:pt x="60" y="77"/>
                  </a:cubicBezTo>
                  <a:cubicBezTo>
                    <a:pt x="60" y="72"/>
                    <a:pt x="60" y="63"/>
                    <a:pt x="63" y="61"/>
                  </a:cubicBezTo>
                  <a:cubicBezTo>
                    <a:pt x="65" y="56"/>
                    <a:pt x="60" y="49"/>
                    <a:pt x="65" y="49"/>
                  </a:cubicBezTo>
                  <a:cubicBezTo>
                    <a:pt x="67" y="49"/>
                    <a:pt x="77" y="49"/>
                    <a:pt x="77" y="44"/>
                  </a:cubicBezTo>
                  <a:cubicBezTo>
                    <a:pt x="77" y="40"/>
                    <a:pt x="79" y="40"/>
                    <a:pt x="81" y="37"/>
                  </a:cubicBezTo>
                  <a:cubicBezTo>
                    <a:pt x="84" y="35"/>
                    <a:pt x="74" y="28"/>
                    <a:pt x="74" y="26"/>
                  </a:cubicBezTo>
                  <a:cubicBezTo>
                    <a:pt x="72" y="23"/>
                    <a:pt x="79" y="23"/>
                    <a:pt x="84" y="16"/>
                  </a:cubicBezTo>
                  <a:cubicBezTo>
                    <a:pt x="86" y="14"/>
                    <a:pt x="86" y="7"/>
                    <a:pt x="84" y="2"/>
                  </a:cubicBezTo>
                  <a:cubicBezTo>
                    <a:pt x="84" y="5"/>
                    <a:pt x="81" y="5"/>
                    <a:pt x="79" y="5"/>
                  </a:cubicBezTo>
                  <a:cubicBezTo>
                    <a:pt x="74" y="0"/>
                    <a:pt x="67" y="2"/>
                    <a:pt x="58" y="5"/>
                  </a:cubicBezTo>
                  <a:cubicBezTo>
                    <a:pt x="49" y="7"/>
                    <a:pt x="44" y="16"/>
                    <a:pt x="49" y="19"/>
                  </a:cubicBezTo>
                  <a:cubicBezTo>
                    <a:pt x="51" y="23"/>
                    <a:pt x="39" y="26"/>
                    <a:pt x="39" y="19"/>
                  </a:cubicBezTo>
                  <a:cubicBezTo>
                    <a:pt x="37" y="14"/>
                    <a:pt x="28" y="19"/>
                    <a:pt x="28" y="26"/>
                  </a:cubicBezTo>
                  <a:cubicBezTo>
                    <a:pt x="30" y="30"/>
                    <a:pt x="19" y="35"/>
                    <a:pt x="19" y="42"/>
                  </a:cubicBezTo>
                  <a:cubicBezTo>
                    <a:pt x="19" y="51"/>
                    <a:pt x="9" y="58"/>
                    <a:pt x="2" y="63"/>
                  </a:cubicBezTo>
                  <a:lnTo>
                    <a:pt x="0" y="63"/>
                  </a:lnTo>
                  <a:cubicBezTo>
                    <a:pt x="2" y="65"/>
                    <a:pt x="5" y="65"/>
                    <a:pt x="7" y="65"/>
                  </a:cubicBezTo>
                  <a:cubicBezTo>
                    <a:pt x="12" y="65"/>
                    <a:pt x="23" y="63"/>
                    <a:pt x="26" y="61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" name="Freeform 643">
              <a:extLst>
                <a:ext uri="{FF2B5EF4-FFF2-40B4-BE49-F238E27FC236}">
                  <a16:creationId xmlns:a16="http://schemas.microsoft.com/office/drawing/2014/main" id="{9838BDB7-7787-E657-DB94-7DDA53AE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6763" y="2530476"/>
              <a:ext cx="82550" cy="73025"/>
            </a:xfrm>
            <a:custGeom>
              <a:avLst/>
              <a:gdLst>
                <a:gd name="T0" fmla="*/ 26 w 86"/>
                <a:gd name="T1" fmla="*/ 61 h 77"/>
                <a:gd name="T2" fmla="*/ 26 w 86"/>
                <a:gd name="T3" fmla="*/ 61 h 77"/>
                <a:gd name="T4" fmla="*/ 42 w 86"/>
                <a:gd name="T5" fmla="*/ 61 h 77"/>
                <a:gd name="T6" fmla="*/ 56 w 86"/>
                <a:gd name="T7" fmla="*/ 72 h 77"/>
                <a:gd name="T8" fmla="*/ 60 w 86"/>
                <a:gd name="T9" fmla="*/ 77 h 77"/>
                <a:gd name="T10" fmla="*/ 63 w 86"/>
                <a:gd name="T11" fmla="*/ 61 h 77"/>
                <a:gd name="T12" fmla="*/ 65 w 86"/>
                <a:gd name="T13" fmla="*/ 49 h 77"/>
                <a:gd name="T14" fmla="*/ 77 w 86"/>
                <a:gd name="T15" fmla="*/ 44 h 77"/>
                <a:gd name="T16" fmla="*/ 81 w 86"/>
                <a:gd name="T17" fmla="*/ 37 h 77"/>
                <a:gd name="T18" fmla="*/ 74 w 86"/>
                <a:gd name="T19" fmla="*/ 26 h 77"/>
                <a:gd name="T20" fmla="*/ 84 w 86"/>
                <a:gd name="T21" fmla="*/ 16 h 77"/>
                <a:gd name="T22" fmla="*/ 84 w 86"/>
                <a:gd name="T23" fmla="*/ 2 h 77"/>
                <a:gd name="T24" fmla="*/ 79 w 86"/>
                <a:gd name="T25" fmla="*/ 5 h 77"/>
                <a:gd name="T26" fmla="*/ 58 w 86"/>
                <a:gd name="T27" fmla="*/ 5 h 77"/>
                <a:gd name="T28" fmla="*/ 49 w 86"/>
                <a:gd name="T29" fmla="*/ 19 h 77"/>
                <a:gd name="T30" fmla="*/ 39 w 86"/>
                <a:gd name="T31" fmla="*/ 19 h 77"/>
                <a:gd name="T32" fmla="*/ 28 w 86"/>
                <a:gd name="T33" fmla="*/ 26 h 77"/>
                <a:gd name="T34" fmla="*/ 19 w 86"/>
                <a:gd name="T35" fmla="*/ 42 h 77"/>
                <a:gd name="T36" fmla="*/ 2 w 86"/>
                <a:gd name="T37" fmla="*/ 63 h 77"/>
                <a:gd name="T38" fmla="*/ 0 w 86"/>
                <a:gd name="T39" fmla="*/ 63 h 77"/>
                <a:gd name="T40" fmla="*/ 7 w 86"/>
                <a:gd name="T41" fmla="*/ 65 h 77"/>
                <a:gd name="T42" fmla="*/ 26 w 86"/>
                <a:gd name="T43" fmla="*/ 61 h 77"/>
                <a:gd name="T44" fmla="*/ 26 w 86"/>
                <a:gd name="T45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77">
                  <a:moveTo>
                    <a:pt x="26" y="61"/>
                  </a:moveTo>
                  <a:lnTo>
                    <a:pt x="26" y="61"/>
                  </a:lnTo>
                  <a:cubicBezTo>
                    <a:pt x="30" y="56"/>
                    <a:pt x="37" y="58"/>
                    <a:pt x="42" y="61"/>
                  </a:cubicBezTo>
                  <a:cubicBezTo>
                    <a:pt x="44" y="65"/>
                    <a:pt x="51" y="65"/>
                    <a:pt x="56" y="72"/>
                  </a:cubicBezTo>
                  <a:cubicBezTo>
                    <a:pt x="58" y="74"/>
                    <a:pt x="60" y="74"/>
                    <a:pt x="60" y="77"/>
                  </a:cubicBezTo>
                  <a:cubicBezTo>
                    <a:pt x="60" y="72"/>
                    <a:pt x="60" y="63"/>
                    <a:pt x="63" y="61"/>
                  </a:cubicBezTo>
                  <a:cubicBezTo>
                    <a:pt x="65" y="56"/>
                    <a:pt x="60" y="49"/>
                    <a:pt x="65" y="49"/>
                  </a:cubicBezTo>
                  <a:cubicBezTo>
                    <a:pt x="67" y="49"/>
                    <a:pt x="77" y="49"/>
                    <a:pt x="77" y="44"/>
                  </a:cubicBezTo>
                  <a:cubicBezTo>
                    <a:pt x="77" y="40"/>
                    <a:pt x="79" y="40"/>
                    <a:pt x="81" y="37"/>
                  </a:cubicBezTo>
                  <a:cubicBezTo>
                    <a:pt x="84" y="35"/>
                    <a:pt x="74" y="28"/>
                    <a:pt x="74" y="26"/>
                  </a:cubicBezTo>
                  <a:cubicBezTo>
                    <a:pt x="72" y="23"/>
                    <a:pt x="79" y="23"/>
                    <a:pt x="84" y="16"/>
                  </a:cubicBezTo>
                  <a:cubicBezTo>
                    <a:pt x="86" y="14"/>
                    <a:pt x="86" y="7"/>
                    <a:pt x="84" y="2"/>
                  </a:cubicBezTo>
                  <a:cubicBezTo>
                    <a:pt x="84" y="5"/>
                    <a:pt x="81" y="5"/>
                    <a:pt x="79" y="5"/>
                  </a:cubicBezTo>
                  <a:cubicBezTo>
                    <a:pt x="74" y="0"/>
                    <a:pt x="67" y="2"/>
                    <a:pt x="58" y="5"/>
                  </a:cubicBezTo>
                  <a:cubicBezTo>
                    <a:pt x="49" y="7"/>
                    <a:pt x="44" y="16"/>
                    <a:pt x="49" y="19"/>
                  </a:cubicBezTo>
                  <a:cubicBezTo>
                    <a:pt x="51" y="23"/>
                    <a:pt x="39" y="26"/>
                    <a:pt x="39" y="19"/>
                  </a:cubicBezTo>
                  <a:cubicBezTo>
                    <a:pt x="37" y="14"/>
                    <a:pt x="28" y="19"/>
                    <a:pt x="28" y="26"/>
                  </a:cubicBezTo>
                  <a:cubicBezTo>
                    <a:pt x="30" y="30"/>
                    <a:pt x="19" y="35"/>
                    <a:pt x="19" y="42"/>
                  </a:cubicBezTo>
                  <a:cubicBezTo>
                    <a:pt x="19" y="51"/>
                    <a:pt x="9" y="58"/>
                    <a:pt x="2" y="63"/>
                  </a:cubicBezTo>
                  <a:lnTo>
                    <a:pt x="0" y="63"/>
                  </a:lnTo>
                  <a:cubicBezTo>
                    <a:pt x="2" y="65"/>
                    <a:pt x="5" y="65"/>
                    <a:pt x="7" y="65"/>
                  </a:cubicBezTo>
                  <a:cubicBezTo>
                    <a:pt x="12" y="65"/>
                    <a:pt x="23" y="63"/>
                    <a:pt x="26" y="61"/>
                  </a:cubicBezTo>
                  <a:lnTo>
                    <a:pt x="26" y="6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4" name="Freeform 644">
              <a:extLst>
                <a:ext uri="{FF2B5EF4-FFF2-40B4-BE49-F238E27FC236}">
                  <a16:creationId xmlns:a16="http://schemas.microsoft.com/office/drawing/2014/main" id="{1489018F-D9E4-302A-AD7B-A374B4CB4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2582863"/>
              <a:ext cx="79375" cy="58738"/>
            </a:xfrm>
            <a:custGeom>
              <a:avLst/>
              <a:gdLst>
                <a:gd name="T0" fmla="*/ 4 w 83"/>
                <a:gd name="T1" fmla="*/ 16 h 61"/>
                <a:gd name="T2" fmla="*/ 4 w 83"/>
                <a:gd name="T3" fmla="*/ 16 h 61"/>
                <a:gd name="T4" fmla="*/ 11 w 83"/>
                <a:gd name="T5" fmla="*/ 25 h 61"/>
                <a:gd name="T6" fmla="*/ 21 w 83"/>
                <a:gd name="T7" fmla="*/ 30 h 61"/>
                <a:gd name="T8" fmla="*/ 35 w 83"/>
                <a:gd name="T9" fmla="*/ 39 h 61"/>
                <a:gd name="T10" fmla="*/ 42 w 83"/>
                <a:gd name="T11" fmla="*/ 46 h 61"/>
                <a:gd name="T12" fmla="*/ 51 w 83"/>
                <a:gd name="T13" fmla="*/ 42 h 61"/>
                <a:gd name="T14" fmla="*/ 55 w 83"/>
                <a:gd name="T15" fmla="*/ 51 h 61"/>
                <a:gd name="T16" fmla="*/ 67 w 83"/>
                <a:gd name="T17" fmla="*/ 58 h 61"/>
                <a:gd name="T18" fmla="*/ 72 w 83"/>
                <a:gd name="T19" fmla="*/ 58 h 61"/>
                <a:gd name="T20" fmla="*/ 79 w 83"/>
                <a:gd name="T21" fmla="*/ 39 h 61"/>
                <a:gd name="T22" fmla="*/ 83 w 83"/>
                <a:gd name="T23" fmla="*/ 35 h 61"/>
                <a:gd name="T24" fmla="*/ 76 w 83"/>
                <a:gd name="T25" fmla="*/ 21 h 61"/>
                <a:gd name="T26" fmla="*/ 72 w 83"/>
                <a:gd name="T27" fmla="*/ 16 h 61"/>
                <a:gd name="T28" fmla="*/ 58 w 83"/>
                <a:gd name="T29" fmla="*/ 5 h 61"/>
                <a:gd name="T30" fmla="*/ 42 w 83"/>
                <a:gd name="T31" fmla="*/ 5 h 61"/>
                <a:gd name="T32" fmla="*/ 23 w 83"/>
                <a:gd name="T33" fmla="*/ 9 h 61"/>
                <a:gd name="T34" fmla="*/ 16 w 83"/>
                <a:gd name="T35" fmla="*/ 7 h 61"/>
                <a:gd name="T36" fmla="*/ 0 w 83"/>
                <a:gd name="T37" fmla="*/ 14 h 61"/>
                <a:gd name="T38" fmla="*/ 4 w 83"/>
                <a:gd name="T39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61">
                  <a:moveTo>
                    <a:pt x="4" y="16"/>
                  </a:moveTo>
                  <a:lnTo>
                    <a:pt x="4" y="16"/>
                  </a:lnTo>
                  <a:cubicBezTo>
                    <a:pt x="4" y="21"/>
                    <a:pt x="9" y="28"/>
                    <a:pt x="11" y="25"/>
                  </a:cubicBezTo>
                  <a:cubicBezTo>
                    <a:pt x="14" y="21"/>
                    <a:pt x="18" y="28"/>
                    <a:pt x="21" y="30"/>
                  </a:cubicBezTo>
                  <a:cubicBezTo>
                    <a:pt x="25" y="32"/>
                    <a:pt x="35" y="37"/>
                    <a:pt x="35" y="39"/>
                  </a:cubicBezTo>
                  <a:cubicBezTo>
                    <a:pt x="35" y="42"/>
                    <a:pt x="37" y="49"/>
                    <a:pt x="42" y="46"/>
                  </a:cubicBezTo>
                  <a:cubicBezTo>
                    <a:pt x="46" y="44"/>
                    <a:pt x="51" y="37"/>
                    <a:pt x="51" y="42"/>
                  </a:cubicBezTo>
                  <a:cubicBezTo>
                    <a:pt x="51" y="46"/>
                    <a:pt x="51" y="54"/>
                    <a:pt x="55" y="51"/>
                  </a:cubicBezTo>
                  <a:cubicBezTo>
                    <a:pt x="60" y="51"/>
                    <a:pt x="62" y="61"/>
                    <a:pt x="67" y="58"/>
                  </a:cubicBezTo>
                  <a:lnTo>
                    <a:pt x="72" y="58"/>
                  </a:lnTo>
                  <a:cubicBezTo>
                    <a:pt x="69" y="46"/>
                    <a:pt x="74" y="42"/>
                    <a:pt x="79" y="39"/>
                  </a:cubicBezTo>
                  <a:cubicBezTo>
                    <a:pt x="79" y="39"/>
                    <a:pt x="81" y="37"/>
                    <a:pt x="83" y="35"/>
                  </a:cubicBezTo>
                  <a:cubicBezTo>
                    <a:pt x="83" y="30"/>
                    <a:pt x="76" y="25"/>
                    <a:pt x="76" y="21"/>
                  </a:cubicBezTo>
                  <a:cubicBezTo>
                    <a:pt x="76" y="18"/>
                    <a:pt x="74" y="18"/>
                    <a:pt x="72" y="16"/>
                  </a:cubicBezTo>
                  <a:cubicBezTo>
                    <a:pt x="67" y="9"/>
                    <a:pt x="60" y="9"/>
                    <a:pt x="58" y="5"/>
                  </a:cubicBezTo>
                  <a:cubicBezTo>
                    <a:pt x="53" y="2"/>
                    <a:pt x="46" y="0"/>
                    <a:pt x="42" y="5"/>
                  </a:cubicBezTo>
                  <a:cubicBezTo>
                    <a:pt x="39" y="7"/>
                    <a:pt x="28" y="9"/>
                    <a:pt x="23" y="9"/>
                  </a:cubicBezTo>
                  <a:cubicBezTo>
                    <a:pt x="21" y="9"/>
                    <a:pt x="18" y="9"/>
                    <a:pt x="16" y="7"/>
                  </a:cubicBezTo>
                  <a:cubicBezTo>
                    <a:pt x="11" y="9"/>
                    <a:pt x="4" y="14"/>
                    <a:pt x="0" y="14"/>
                  </a:cubicBezTo>
                  <a:cubicBezTo>
                    <a:pt x="2" y="16"/>
                    <a:pt x="2" y="14"/>
                    <a:pt x="4" y="1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" name="Freeform 645">
              <a:extLst>
                <a:ext uri="{FF2B5EF4-FFF2-40B4-BE49-F238E27FC236}">
                  <a16:creationId xmlns:a16="http://schemas.microsoft.com/office/drawing/2014/main" id="{88EDAE30-55FE-8BF8-4973-A76930AB2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2582863"/>
              <a:ext cx="79375" cy="58738"/>
            </a:xfrm>
            <a:custGeom>
              <a:avLst/>
              <a:gdLst>
                <a:gd name="T0" fmla="*/ 4 w 83"/>
                <a:gd name="T1" fmla="*/ 16 h 61"/>
                <a:gd name="T2" fmla="*/ 4 w 83"/>
                <a:gd name="T3" fmla="*/ 16 h 61"/>
                <a:gd name="T4" fmla="*/ 11 w 83"/>
                <a:gd name="T5" fmla="*/ 25 h 61"/>
                <a:gd name="T6" fmla="*/ 21 w 83"/>
                <a:gd name="T7" fmla="*/ 30 h 61"/>
                <a:gd name="T8" fmla="*/ 35 w 83"/>
                <a:gd name="T9" fmla="*/ 39 h 61"/>
                <a:gd name="T10" fmla="*/ 42 w 83"/>
                <a:gd name="T11" fmla="*/ 46 h 61"/>
                <a:gd name="T12" fmla="*/ 51 w 83"/>
                <a:gd name="T13" fmla="*/ 42 h 61"/>
                <a:gd name="T14" fmla="*/ 55 w 83"/>
                <a:gd name="T15" fmla="*/ 51 h 61"/>
                <a:gd name="T16" fmla="*/ 67 w 83"/>
                <a:gd name="T17" fmla="*/ 58 h 61"/>
                <a:gd name="T18" fmla="*/ 72 w 83"/>
                <a:gd name="T19" fmla="*/ 58 h 61"/>
                <a:gd name="T20" fmla="*/ 79 w 83"/>
                <a:gd name="T21" fmla="*/ 39 h 61"/>
                <a:gd name="T22" fmla="*/ 83 w 83"/>
                <a:gd name="T23" fmla="*/ 35 h 61"/>
                <a:gd name="T24" fmla="*/ 76 w 83"/>
                <a:gd name="T25" fmla="*/ 21 h 61"/>
                <a:gd name="T26" fmla="*/ 72 w 83"/>
                <a:gd name="T27" fmla="*/ 16 h 61"/>
                <a:gd name="T28" fmla="*/ 58 w 83"/>
                <a:gd name="T29" fmla="*/ 5 h 61"/>
                <a:gd name="T30" fmla="*/ 42 w 83"/>
                <a:gd name="T31" fmla="*/ 5 h 61"/>
                <a:gd name="T32" fmla="*/ 23 w 83"/>
                <a:gd name="T33" fmla="*/ 9 h 61"/>
                <a:gd name="T34" fmla="*/ 16 w 83"/>
                <a:gd name="T35" fmla="*/ 7 h 61"/>
                <a:gd name="T36" fmla="*/ 0 w 83"/>
                <a:gd name="T37" fmla="*/ 14 h 61"/>
                <a:gd name="T38" fmla="*/ 4 w 83"/>
                <a:gd name="T39" fmla="*/ 16 h 61"/>
                <a:gd name="T40" fmla="*/ 4 w 83"/>
                <a:gd name="T41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61">
                  <a:moveTo>
                    <a:pt x="4" y="16"/>
                  </a:moveTo>
                  <a:lnTo>
                    <a:pt x="4" y="16"/>
                  </a:lnTo>
                  <a:cubicBezTo>
                    <a:pt x="4" y="21"/>
                    <a:pt x="9" y="28"/>
                    <a:pt x="11" y="25"/>
                  </a:cubicBezTo>
                  <a:cubicBezTo>
                    <a:pt x="14" y="21"/>
                    <a:pt x="18" y="28"/>
                    <a:pt x="21" y="30"/>
                  </a:cubicBezTo>
                  <a:cubicBezTo>
                    <a:pt x="25" y="32"/>
                    <a:pt x="35" y="37"/>
                    <a:pt x="35" y="39"/>
                  </a:cubicBezTo>
                  <a:cubicBezTo>
                    <a:pt x="35" y="42"/>
                    <a:pt x="37" y="49"/>
                    <a:pt x="42" y="46"/>
                  </a:cubicBezTo>
                  <a:cubicBezTo>
                    <a:pt x="46" y="44"/>
                    <a:pt x="51" y="37"/>
                    <a:pt x="51" y="42"/>
                  </a:cubicBezTo>
                  <a:cubicBezTo>
                    <a:pt x="51" y="46"/>
                    <a:pt x="51" y="54"/>
                    <a:pt x="55" y="51"/>
                  </a:cubicBezTo>
                  <a:cubicBezTo>
                    <a:pt x="60" y="51"/>
                    <a:pt x="62" y="61"/>
                    <a:pt x="67" y="58"/>
                  </a:cubicBezTo>
                  <a:lnTo>
                    <a:pt x="72" y="58"/>
                  </a:lnTo>
                  <a:cubicBezTo>
                    <a:pt x="69" y="46"/>
                    <a:pt x="74" y="42"/>
                    <a:pt x="79" y="39"/>
                  </a:cubicBezTo>
                  <a:cubicBezTo>
                    <a:pt x="79" y="39"/>
                    <a:pt x="81" y="37"/>
                    <a:pt x="83" y="35"/>
                  </a:cubicBezTo>
                  <a:cubicBezTo>
                    <a:pt x="83" y="30"/>
                    <a:pt x="76" y="25"/>
                    <a:pt x="76" y="21"/>
                  </a:cubicBezTo>
                  <a:cubicBezTo>
                    <a:pt x="76" y="18"/>
                    <a:pt x="74" y="18"/>
                    <a:pt x="72" y="16"/>
                  </a:cubicBezTo>
                  <a:cubicBezTo>
                    <a:pt x="67" y="9"/>
                    <a:pt x="60" y="9"/>
                    <a:pt x="58" y="5"/>
                  </a:cubicBezTo>
                  <a:cubicBezTo>
                    <a:pt x="53" y="2"/>
                    <a:pt x="46" y="0"/>
                    <a:pt x="42" y="5"/>
                  </a:cubicBezTo>
                  <a:cubicBezTo>
                    <a:pt x="39" y="7"/>
                    <a:pt x="28" y="9"/>
                    <a:pt x="23" y="9"/>
                  </a:cubicBezTo>
                  <a:cubicBezTo>
                    <a:pt x="21" y="9"/>
                    <a:pt x="18" y="9"/>
                    <a:pt x="16" y="7"/>
                  </a:cubicBezTo>
                  <a:cubicBezTo>
                    <a:pt x="11" y="9"/>
                    <a:pt x="4" y="14"/>
                    <a:pt x="0" y="14"/>
                  </a:cubicBezTo>
                  <a:cubicBezTo>
                    <a:pt x="2" y="16"/>
                    <a:pt x="2" y="14"/>
                    <a:pt x="4" y="16"/>
                  </a:cubicBezTo>
                  <a:lnTo>
                    <a:pt x="4" y="1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6" name="Freeform 646">
              <a:extLst>
                <a:ext uri="{FF2B5EF4-FFF2-40B4-BE49-F238E27FC236}">
                  <a16:creationId xmlns:a16="http://schemas.microsoft.com/office/drawing/2014/main" id="{D8A898CE-E2A3-0230-CE93-CC133FEA2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2582863"/>
              <a:ext cx="79375" cy="58738"/>
            </a:xfrm>
            <a:custGeom>
              <a:avLst/>
              <a:gdLst>
                <a:gd name="T0" fmla="*/ 4 w 83"/>
                <a:gd name="T1" fmla="*/ 16 h 61"/>
                <a:gd name="T2" fmla="*/ 4 w 83"/>
                <a:gd name="T3" fmla="*/ 16 h 61"/>
                <a:gd name="T4" fmla="*/ 11 w 83"/>
                <a:gd name="T5" fmla="*/ 25 h 61"/>
                <a:gd name="T6" fmla="*/ 21 w 83"/>
                <a:gd name="T7" fmla="*/ 30 h 61"/>
                <a:gd name="T8" fmla="*/ 35 w 83"/>
                <a:gd name="T9" fmla="*/ 39 h 61"/>
                <a:gd name="T10" fmla="*/ 42 w 83"/>
                <a:gd name="T11" fmla="*/ 46 h 61"/>
                <a:gd name="T12" fmla="*/ 51 w 83"/>
                <a:gd name="T13" fmla="*/ 42 h 61"/>
                <a:gd name="T14" fmla="*/ 55 w 83"/>
                <a:gd name="T15" fmla="*/ 51 h 61"/>
                <a:gd name="T16" fmla="*/ 67 w 83"/>
                <a:gd name="T17" fmla="*/ 58 h 61"/>
                <a:gd name="T18" fmla="*/ 72 w 83"/>
                <a:gd name="T19" fmla="*/ 58 h 61"/>
                <a:gd name="T20" fmla="*/ 79 w 83"/>
                <a:gd name="T21" fmla="*/ 39 h 61"/>
                <a:gd name="T22" fmla="*/ 83 w 83"/>
                <a:gd name="T23" fmla="*/ 35 h 61"/>
                <a:gd name="T24" fmla="*/ 76 w 83"/>
                <a:gd name="T25" fmla="*/ 21 h 61"/>
                <a:gd name="T26" fmla="*/ 72 w 83"/>
                <a:gd name="T27" fmla="*/ 16 h 61"/>
                <a:gd name="T28" fmla="*/ 58 w 83"/>
                <a:gd name="T29" fmla="*/ 5 h 61"/>
                <a:gd name="T30" fmla="*/ 42 w 83"/>
                <a:gd name="T31" fmla="*/ 5 h 61"/>
                <a:gd name="T32" fmla="*/ 23 w 83"/>
                <a:gd name="T33" fmla="*/ 9 h 61"/>
                <a:gd name="T34" fmla="*/ 16 w 83"/>
                <a:gd name="T35" fmla="*/ 7 h 61"/>
                <a:gd name="T36" fmla="*/ 0 w 83"/>
                <a:gd name="T37" fmla="*/ 14 h 61"/>
                <a:gd name="T38" fmla="*/ 4 w 83"/>
                <a:gd name="T39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61">
                  <a:moveTo>
                    <a:pt x="4" y="16"/>
                  </a:moveTo>
                  <a:lnTo>
                    <a:pt x="4" y="16"/>
                  </a:lnTo>
                  <a:cubicBezTo>
                    <a:pt x="4" y="21"/>
                    <a:pt x="9" y="28"/>
                    <a:pt x="11" y="25"/>
                  </a:cubicBezTo>
                  <a:cubicBezTo>
                    <a:pt x="14" y="21"/>
                    <a:pt x="18" y="28"/>
                    <a:pt x="21" y="30"/>
                  </a:cubicBezTo>
                  <a:cubicBezTo>
                    <a:pt x="25" y="32"/>
                    <a:pt x="35" y="37"/>
                    <a:pt x="35" y="39"/>
                  </a:cubicBezTo>
                  <a:cubicBezTo>
                    <a:pt x="35" y="42"/>
                    <a:pt x="37" y="49"/>
                    <a:pt x="42" y="46"/>
                  </a:cubicBezTo>
                  <a:cubicBezTo>
                    <a:pt x="46" y="44"/>
                    <a:pt x="51" y="37"/>
                    <a:pt x="51" y="42"/>
                  </a:cubicBezTo>
                  <a:cubicBezTo>
                    <a:pt x="51" y="46"/>
                    <a:pt x="51" y="54"/>
                    <a:pt x="55" y="51"/>
                  </a:cubicBezTo>
                  <a:cubicBezTo>
                    <a:pt x="60" y="51"/>
                    <a:pt x="62" y="61"/>
                    <a:pt x="67" y="58"/>
                  </a:cubicBezTo>
                  <a:lnTo>
                    <a:pt x="72" y="58"/>
                  </a:lnTo>
                  <a:cubicBezTo>
                    <a:pt x="69" y="46"/>
                    <a:pt x="74" y="42"/>
                    <a:pt x="79" y="39"/>
                  </a:cubicBezTo>
                  <a:cubicBezTo>
                    <a:pt x="79" y="39"/>
                    <a:pt x="81" y="37"/>
                    <a:pt x="83" y="35"/>
                  </a:cubicBezTo>
                  <a:cubicBezTo>
                    <a:pt x="83" y="30"/>
                    <a:pt x="76" y="25"/>
                    <a:pt x="76" y="21"/>
                  </a:cubicBezTo>
                  <a:cubicBezTo>
                    <a:pt x="76" y="18"/>
                    <a:pt x="74" y="18"/>
                    <a:pt x="72" y="16"/>
                  </a:cubicBezTo>
                  <a:cubicBezTo>
                    <a:pt x="67" y="9"/>
                    <a:pt x="60" y="9"/>
                    <a:pt x="58" y="5"/>
                  </a:cubicBezTo>
                  <a:cubicBezTo>
                    <a:pt x="53" y="2"/>
                    <a:pt x="46" y="0"/>
                    <a:pt x="42" y="5"/>
                  </a:cubicBezTo>
                  <a:cubicBezTo>
                    <a:pt x="39" y="7"/>
                    <a:pt x="28" y="9"/>
                    <a:pt x="23" y="9"/>
                  </a:cubicBezTo>
                  <a:cubicBezTo>
                    <a:pt x="21" y="9"/>
                    <a:pt x="18" y="9"/>
                    <a:pt x="16" y="7"/>
                  </a:cubicBezTo>
                  <a:cubicBezTo>
                    <a:pt x="11" y="9"/>
                    <a:pt x="4" y="14"/>
                    <a:pt x="0" y="14"/>
                  </a:cubicBezTo>
                  <a:cubicBezTo>
                    <a:pt x="2" y="16"/>
                    <a:pt x="2" y="14"/>
                    <a:pt x="4" y="1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7" name="Freeform 647">
              <a:extLst>
                <a:ext uri="{FF2B5EF4-FFF2-40B4-BE49-F238E27FC236}">
                  <a16:creationId xmlns:a16="http://schemas.microsoft.com/office/drawing/2014/main" id="{D263EBB2-6BE5-8203-E7F1-6FA7929B1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2582863"/>
              <a:ext cx="79375" cy="58738"/>
            </a:xfrm>
            <a:custGeom>
              <a:avLst/>
              <a:gdLst>
                <a:gd name="T0" fmla="*/ 4 w 83"/>
                <a:gd name="T1" fmla="*/ 16 h 61"/>
                <a:gd name="T2" fmla="*/ 4 w 83"/>
                <a:gd name="T3" fmla="*/ 16 h 61"/>
                <a:gd name="T4" fmla="*/ 11 w 83"/>
                <a:gd name="T5" fmla="*/ 25 h 61"/>
                <a:gd name="T6" fmla="*/ 21 w 83"/>
                <a:gd name="T7" fmla="*/ 30 h 61"/>
                <a:gd name="T8" fmla="*/ 35 w 83"/>
                <a:gd name="T9" fmla="*/ 39 h 61"/>
                <a:gd name="T10" fmla="*/ 42 w 83"/>
                <a:gd name="T11" fmla="*/ 46 h 61"/>
                <a:gd name="T12" fmla="*/ 51 w 83"/>
                <a:gd name="T13" fmla="*/ 42 h 61"/>
                <a:gd name="T14" fmla="*/ 55 w 83"/>
                <a:gd name="T15" fmla="*/ 51 h 61"/>
                <a:gd name="T16" fmla="*/ 67 w 83"/>
                <a:gd name="T17" fmla="*/ 58 h 61"/>
                <a:gd name="T18" fmla="*/ 72 w 83"/>
                <a:gd name="T19" fmla="*/ 58 h 61"/>
                <a:gd name="T20" fmla="*/ 79 w 83"/>
                <a:gd name="T21" fmla="*/ 39 h 61"/>
                <a:gd name="T22" fmla="*/ 83 w 83"/>
                <a:gd name="T23" fmla="*/ 35 h 61"/>
                <a:gd name="T24" fmla="*/ 76 w 83"/>
                <a:gd name="T25" fmla="*/ 21 h 61"/>
                <a:gd name="T26" fmla="*/ 72 w 83"/>
                <a:gd name="T27" fmla="*/ 16 h 61"/>
                <a:gd name="T28" fmla="*/ 58 w 83"/>
                <a:gd name="T29" fmla="*/ 5 h 61"/>
                <a:gd name="T30" fmla="*/ 42 w 83"/>
                <a:gd name="T31" fmla="*/ 5 h 61"/>
                <a:gd name="T32" fmla="*/ 23 w 83"/>
                <a:gd name="T33" fmla="*/ 9 h 61"/>
                <a:gd name="T34" fmla="*/ 16 w 83"/>
                <a:gd name="T35" fmla="*/ 7 h 61"/>
                <a:gd name="T36" fmla="*/ 0 w 83"/>
                <a:gd name="T37" fmla="*/ 14 h 61"/>
                <a:gd name="T38" fmla="*/ 4 w 83"/>
                <a:gd name="T39" fmla="*/ 16 h 61"/>
                <a:gd name="T40" fmla="*/ 4 w 83"/>
                <a:gd name="T41" fmla="*/ 1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" h="61">
                  <a:moveTo>
                    <a:pt x="4" y="16"/>
                  </a:moveTo>
                  <a:lnTo>
                    <a:pt x="4" y="16"/>
                  </a:lnTo>
                  <a:cubicBezTo>
                    <a:pt x="4" y="21"/>
                    <a:pt x="9" y="28"/>
                    <a:pt x="11" y="25"/>
                  </a:cubicBezTo>
                  <a:cubicBezTo>
                    <a:pt x="14" y="21"/>
                    <a:pt x="18" y="28"/>
                    <a:pt x="21" y="30"/>
                  </a:cubicBezTo>
                  <a:cubicBezTo>
                    <a:pt x="25" y="32"/>
                    <a:pt x="35" y="37"/>
                    <a:pt x="35" y="39"/>
                  </a:cubicBezTo>
                  <a:cubicBezTo>
                    <a:pt x="35" y="42"/>
                    <a:pt x="37" y="49"/>
                    <a:pt x="42" y="46"/>
                  </a:cubicBezTo>
                  <a:cubicBezTo>
                    <a:pt x="46" y="44"/>
                    <a:pt x="51" y="37"/>
                    <a:pt x="51" y="42"/>
                  </a:cubicBezTo>
                  <a:cubicBezTo>
                    <a:pt x="51" y="46"/>
                    <a:pt x="51" y="54"/>
                    <a:pt x="55" y="51"/>
                  </a:cubicBezTo>
                  <a:cubicBezTo>
                    <a:pt x="60" y="51"/>
                    <a:pt x="62" y="61"/>
                    <a:pt x="67" y="58"/>
                  </a:cubicBezTo>
                  <a:lnTo>
                    <a:pt x="72" y="58"/>
                  </a:lnTo>
                  <a:cubicBezTo>
                    <a:pt x="69" y="46"/>
                    <a:pt x="74" y="42"/>
                    <a:pt x="79" y="39"/>
                  </a:cubicBezTo>
                  <a:cubicBezTo>
                    <a:pt x="79" y="39"/>
                    <a:pt x="81" y="37"/>
                    <a:pt x="83" y="35"/>
                  </a:cubicBezTo>
                  <a:cubicBezTo>
                    <a:pt x="83" y="30"/>
                    <a:pt x="76" y="25"/>
                    <a:pt x="76" y="21"/>
                  </a:cubicBezTo>
                  <a:cubicBezTo>
                    <a:pt x="76" y="18"/>
                    <a:pt x="74" y="18"/>
                    <a:pt x="72" y="16"/>
                  </a:cubicBezTo>
                  <a:cubicBezTo>
                    <a:pt x="67" y="9"/>
                    <a:pt x="60" y="9"/>
                    <a:pt x="58" y="5"/>
                  </a:cubicBezTo>
                  <a:cubicBezTo>
                    <a:pt x="53" y="2"/>
                    <a:pt x="46" y="0"/>
                    <a:pt x="42" y="5"/>
                  </a:cubicBezTo>
                  <a:cubicBezTo>
                    <a:pt x="39" y="7"/>
                    <a:pt x="28" y="9"/>
                    <a:pt x="23" y="9"/>
                  </a:cubicBezTo>
                  <a:cubicBezTo>
                    <a:pt x="21" y="9"/>
                    <a:pt x="18" y="9"/>
                    <a:pt x="16" y="7"/>
                  </a:cubicBezTo>
                  <a:cubicBezTo>
                    <a:pt x="11" y="9"/>
                    <a:pt x="4" y="14"/>
                    <a:pt x="0" y="14"/>
                  </a:cubicBezTo>
                  <a:cubicBezTo>
                    <a:pt x="2" y="16"/>
                    <a:pt x="2" y="14"/>
                    <a:pt x="4" y="16"/>
                  </a:cubicBezTo>
                  <a:lnTo>
                    <a:pt x="4" y="1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8" name="Freeform 648">
              <a:extLst>
                <a:ext uri="{FF2B5EF4-FFF2-40B4-BE49-F238E27FC236}">
                  <a16:creationId xmlns:a16="http://schemas.microsoft.com/office/drawing/2014/main" id="{87F71F10-0A16-FCC9-491C-6221163BA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075" y="2668588"/>
              <a:ext cx="184150" cy="119063"/>
            </a:xfrm>
            <a:custGeom>
              <a:avLst/>
              <a:gdLst>
                <a:gd name="T0" fmla="*/ 172 w 193"/>
                <a:gd name="T1" fmla="*/ 84 h 125"/>
                <a:gd name="T2" fmla="*/ 172 w 193"/>
                <a:gd name="T3" fmla="*/ 84 h 125"/>
                <a:gd name="T4" fmla="*/ 165 w 193"/>
                <a:gd name="T5" fmla="*/ 79 h 125"/>
                <a:gd name="T6" fmla="*/ 165 w 193"/>
                <a:gd name="T7" fmla="*/ 77 h 125"/>
                <a:gd name="T8" fmla="*/ 163 w 193"/>
                <a:gd name="T9" fmla="*/ 53 h 125"/>
                <a:gd name="T10" fmla="*/ 149 w 193"/>
                <a:gd name="T11" fmla="*/ 23 h 125"/>
                <a:gd name="T12" fmla="*/ 135 w 193"/>
                <a:gd name="T13" fmla="*/ 0 h 125"/>
                <a:gd name="T14" fmla="*/ 123 w 193"/>
                <a:gd name="T15" fmla="*/ 4 h 125"/>
                <a:gd name="T16" fmla="*/ 112 w 193"/>
                <a:gd name="T17" fmla="*/ 11 h 125"/>
                <a:gd name="T18" fmla="*/ 102 w 193"/>
                <a:gd name="T19" fmla="*/ 11 h 125"/>
                <a:gd name="T20" fmla="*/ 93 w 193"/>
                <a:gd name="T21" fmla="*/ 13 h 125"/>
                <a:gd name="T22" fmla="*/ 79 w 193"/>
                <a:gd name="T23" fmla="*/ 11 h 125"/>
                <a:gd name="T24" fmla="*/ 58 w 193"/>
                <a:gd name="T25" fmla="*/ 7 h 125"/>
                <a:gd name="T26" fmla="*/ 49 w 193"/>
                <a:gd name="T27" fmla="*/ 7 h 125"/>
                <a:gd name="T28" fmla="*/ 49 w 193"/>
                <a:gd name="T29" fmla="*/ 11 h 125"/>
                <a:gd name="T30" fmla="*/ 35 w 193"/>
                <a:gd name="T31" fmla="*/ 20 h 125"/>
                <a:gd name="T32" fmla="*/ 14 w 193"/>
                <a:gd name="T33" fmla="*/ 53 h 125"/>
                <a:gd name="T34" fmla="*/ 3 w 193"/>
                <a:gd name="T35" fmla="*/ 62 h 125"/>
                <a:gd name="T36" fmla="*/ 9 w 193"/>
                <a:gd name="T37" fmla="*/ 77 h 125"/>
                <a:gd name="T38" fmla="*/ 16 w 193"/>
                <a:gd name="T39" fmla="*/ 84 h 125"/>
                <a:gd name="T40" fmla="*/ 19 w 193"/>
                <a:gd name="T41" fmla="*/ 95 h 125"/>
                <a:gd name="T42" fmla="*/ 42 w 193"/>
                <a:gd name="T43" fmla="*/ 104 h 125"/>
                <a:gd name="T44" fmla="*/ 44 w 193"/>
                <a:gd name="T45" fmla="*/ 112 h 125"/>
                <a:gd name="T46" fmla="*/ 56 w 193"/>
                <a:gd name="T47" fmla="*/ 121 h 125"/>
                <a:gd name="T48" fmla="*/ 79 w 193"/>
                <a:gd name="T49" fmla="*/ 123 h 125"/>
                <a:gd name="T50" fmla="*/ 100 w 193"/>
                <a:gd name="T51" fmla="*/ 123 h 125"/>
                <a:gd name="T52" fmla="*/ 116 w 193"/>
                <a:gd name="T53" fmla="*/ 119 h 125"/>
                <a:gd name="T54" fmla="*/ 142 w 193"/>
                <a:gd name="T55" fmla="*/ 114 h 125"/>
                <a:gd name="T56" fmla="*/ 158 w 193"/>
                <a:gd name="T57" fmla="*/ 119 h 125"/>
                <a:gd name="T58" fmla="*/ 170 w 193"/>
                <a:gd name="T59" fmla="*/ 125 h 125"/>
                <a:gd name="T60" fmla="*/ 170 w 193"/>
                <a:gd name="T61" fmla="*/ 114 h 125"/>
                <a:gd name="T62" fmla="*/ 182 w 193"/>
                <a:gd name="T63" fmla="*/ 95 h 125"/>
                <a:gd name="T64" fmla="*/ 193 w 193"/>
                <a:gd name="T65" fmla="*/ 84 h 125"/>
                <a:gd name="T66" fmla="*/ 186 w 193"/>
                <a:gd name="T67" fmla="*/ 79 h 125"/>
                <a:gd name="T68" fmla="*/ 172 w 193"/>
                <a:gd name="T69" fmla="*/ 8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3" h="125">
                  <a:moveTo>
                    <a:pt x="172" y="84"/>
                  </a:moveTo>
                  <a:lnTo>
                    <a:pt x="172" y="84"/>
                  </a:lnTo>
                  <a:cubicBezTo>
                    <a:pt x="170" y="84"/>
                    <a:pt x="163" y="81"/>
                    <a:pt x="165" y="79"/>
                  </a:cubicBezTo>
                  <a:lnTo>
                    <a:pt x="165" y="77"/>
                  </a:lnTo>
                  <a:cubicBezTo>
                    <a:pt x="161" y="72"/>
                    <a:pt x="158" y="58"/>
                    <a:pt x="163" y="53"/>
                  </a:cubicBezTo>
                  <a:cubicBezTo>
                    <a:pt x="168" y="48"/>
                    <a:pt x="154" y="30"/>
                    <a:pt x="149" y="23"/>
                  </a:cubicBezTo>
                  <a:cubicBezTo>
                    <a:pt x="147" y="20"/>
                    <a:pt x="140" y="9"/>
                    <a:pt x="135" y="0"/>
                  </a:cubicBezTo>
                  <a:cubicBezTo>
                    <a:pt x="130" y="2"/>
                    <a:pt x="126" y="2"/>
                    <a:pt x="123" y="4"/>
                  </a:cubicBezTo>
                  <a:cubicBezTo>
                    <a:pt x="123" y="7"/>
                    <a:pt x="116" y="11"/>
                    <a:pt x="112" y="11"/>
                  </a:cubicBezTo>
                  <a:cubicBezTo>
                    <a:pt x="109" y="11"/>
                    <a:pt x="105" y="9"/>
                    <a:pt x="102" y="11"/>
                  </a:cubicBezTo>
                  <a:cubicBezTo>
                    <a:pt x="98" y="16"/>
                    <a:pt x="93" y="16"/>
                    <a:pt x="93" y="13"/>
                  </a:cubicBezTo>
                  <a:cubicBezTo>
                    <a:pt x="91" y="13"/>
                    <a:pt x="84" y="11"/>
                    <a:pt x="79" y="11"/>
                  </a:cubicBezTo>
                  <a:cubicBezTo>
                    <a:pt x="75" y="11"/>
                    <a:pt x="61" y="7"/>
                    <a:pt x="58" y="7"/>
                  </a:cubicBezTo>
                  <a:lnTo>
                    <a:pt x="49" y="7"/>
                  </a:lnTo>
                  <a:cubicBezTo>
                    <a:pt x="51" y="9"/>
                    <a:pt x="51" y="11"/>
                    <a:pt x="49" y="11"/>
                  </a:cubicBezTo>
                  <a:cubicBezTo>
                    <a:pt x="44" y="16"/>
                    <a:pt x="37" y="18"/>
                    <a:pt x="35" y="20"/>
                  </a:cubicBezTo>
                  <a:cubicBezTo>
                    <a:pt x="30" y="23"/>
                    <a:pt x="21" y="46"/>
                    <a:pt x="14" y="53"/>
                  </a:cubicBezTo>
                  <a:cubicBezTo>
                    <a:pt x="7" y="60"/>
                    <a:pt x="3" y="60"/>
                    <a:pt x="3" y="62"/>
                  </a:cubicBezTo>
                  <a:cubicBezTo>
                    <a:pt x="0" y="65"/>
                    <a:pt x="9" y="72"/>
                    <a:pt x="9" y="77"/>
                  </a:cubicBezTo>
                  <a:cubicBezTo>
                    <a:pt x="9" y="79"/>
                    <a:pt x="12" y="84"/>
                    <a:pt x="16" y="84"/>
                  </a:cubicBezTo>
                  <a:cubicBezTo>
                    <a:pt x="21" y="84"/>
                    <a:pt x="16" y="95"/>
                    <a:pt x="19" y="95"/>
                  </a:cubicBezTo>
                  <a:cubicBezTo>
                    <a:pt x="21" y="98"/>
                    <a:pt x="42" y="98"/>
                    <a:pt x="42" y="104"/>
                  </a:cubicBezTo>
                  <a:cubicBezTo>
                    <a:pt x="42" y="107"/>
                    <a:pt x="44" y="109"/>
                    <a:pt x="44" y="112"/>
                  </a:cubicBezTo>
                  <a:cubicBezTo>
                    <a:pt x="49" y="114"/>
                    <a:pt x="54" y="121"/>
                    <a:pt x="56" y="121"/>
                  </a:cubicBezTo>
                  <a:cubicBezTo>
                    <a:pt x="58" y="121"/>
                    <a:pt x="75" y="123"/>
                    <a:pt x="79" y="123"/>
                  </a:cubicBezTo>
                  <a:lnTo>
                    <a:pt x="100" y="123"/>
                  </a:lnTo>
                  <a:cubicBezTo>
                    <a:pt x="107" y="125"/>
                    <a:pt x="112" y="123"/>
                    <a:pt x="116" y="119"/>
                  </a:cubicBezTo>
                  <a:cubicBezTo>
                    <a:pt x="121" y="114"/>
                    <a:pt x="135" y="112"/>
                    <a:pt x="142" y="114"/>
                  </a:cubicBezTo>
                  <a:cubicBezTo>
                    <a:pt x="147" y="114"/>
                    <a:pt x="156" y="116"/>
                    <a:pt x="158" y="119"/>
                  </a:cubicBezTo>
                  <a:cubicBezTo>
                    <a:pt x="158" y="121"/>
                    <a:pt x="165" y="123"/>
                    <a:pt x="170" y="125"/>
                  </a:cubicBezTo>
                  <a:cubicBezTo>
                    <a:pt x="172" y="121"/>
                    <a:pt x="170" y="116"/>
                    <a:pt x="170" y="114"/>
                  </a:cubicBezTo>
                  <a:cubicBezTo>
                    <a:pt x="172" y="107"/>
                    <a:pt x="175" y="98"/>
                    <a:pt x="182" y="95"/>
                  </a:cubicBezTo>
                  <a:cubicBezTo>
                    <a:pt x="189" y="95"/>
                    <a:pt x="193" y="95"/>
                    <a:pt x="193" y="84"/>
                  </a:cubicBezTo>
                  <a:cubicBezTo>
                    <a:pt x="189" y="81"/>
                    <a:pt x="186" y="79"/>
                    <a:pt x="186" y="79"/>
                  </a:cubicBezTo>
                  <a:cubicBezTo>
                    <a:pt x="182" y="79"/>
                    <a:pt x="175" y="84"/>
                    <a:pt x="172" y="84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Freeform 649">
              <a:extLst>
                <a:ext uri="{FF2B5EF4-FFF2-40B4-BE49-F238E27FC236}">
                  <a16:creationId xmlns:a16="http://schemas.microsoft.com/office/drawing/2014/main" id="{7E18FAAB-E9F0-7E23-AAE7-D8BF223A7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075" y="2668588"/>
              <a:ext cx="184150" cy="119063"/>
            </a:xfrm>
            <a:custGeom>
              <a:avLst/>
              <a:gdLst>
                <a:gd name="T0" fmla="*/ 172 w 193"/>
                <a:gd name="T1" fmla="*/ 84 h 125"/>
                <a:gd name="T2" fmla="*/ 172 w 193"/>
                <a:gd name="T3" fmla="*/ 84 h 125"/>
                <a:gd name="T4" fmla="*/ 165 w 193"/>
                <a:gd name="T5" fmla="*/ 79 h 125"/>
                <a:gd name="T6" fmla="*/ 165 w 193"/>
                <a:gd name="T7" fmla="*/ 77 h 125"/>
                <a:gd name="T8" fmla="*/ 163 w 193"/>
                <a:gd name="T9" fmla="*/ 53 h 125"/>
                <a:gd name="T10" fmla="*/ 149 w 193"/>
                <a:gd name="T11" fmla="*/ 23 h 125"/>
                <a:gd name="T12" fmla="*/ 135 w 193"/>
                <a:gd name="T13" fmla="*/ 0 h 125"/>
                <a:gd name="T14" fmla="*/ 123 w 193"/>
                <a:gd name="T15" fmla="*/ 4 h 125"/>
                <a:gd name="T16" fmla="*/ 112 w 193"/>
                <a:gd name="T17" fmla="*/ 11 h 125"/>
                <a:gd name="T18" fmla="*/ 102 w 193"/>
                <a:gd name="T19" fmla="*/ 11 h 125"/>
                <a:gd name="T20" fmla="*/ 93 w 193"/>
                <a:gd name="T21" fmla="*/ 13 h 125"/>
                <a:gd name="T22" fmla="*/ 79 w 193"/>
                <a:gd name="T23" fmla="*/ 11 h 125"/>
                <a:gd name="T24" fmla="*/ 58 w 193"/>
                <a:gd name="T25" fmla="*/ 7 h 125"/>
                <a:gd name="T26" fmla="*/ 49 w 193"/>
                <a:gd name="T27" fmla="*/ 7 h 125"/>
                <a:gd name="T28" fmla="*/ 49 w 193"/>
                <a:gd name="T29" fmla="*/ 11 h 125"/>
                <a:gd name="T30" fmla="*/ 35 w 193"/>
                <a:gd name="T31" fmla="*/ 20 h 125"/>
                <a:gd name="T32" fmla="*/ 14 w 193"/>
                <a:gd name="T33" fmla="*/ 53 h 125"/>
                <a:gd name="T34" fmla="*/ 3 w 193"/>
                <a:gd name="T35" fmla="*/ 62 h 125"/>
                <a:gd name="T36" fmla="*/ 9 w 193"/>
                <a:gd name="T37" fmla="*/ 77 h 125"/>
                <a:gd name="T38" fmla="*/ 16 w 193"/>
                <a:gd name="T39" fmla="*/ 84 h 125"/>
                <a:gd name="T40" fmla="*/ 19 w 193"/>
                <a:gd name="T41" fmla="*/ 95 h 125"/>
                <a:gd name="T42" fmla="*/ 42 w 193"/>
                <a:gd name="T43" fmla="*/ 104 h 125"/>
                <a:gd name="T44" fmla="*/ 44 w 193"/>
                <a:gd name="T45" fmla="*/ 112 h 125"/>
                <a:gd name="T46" fmla="*/ 56 w 193"/>
                <a:gd name="T47" fmla="*/ 121 h 125"/>
                <a:gd name="T48" fmla="*/ 79 w 193"/>
                <a:gd name="T49" fmla="*/ 123 h 125"/>
                <a:gd name="T50" fmla="*/ 100 w 193"/>
                <a:gd name="T51" fmla="*/ 123 h 125"/>
                <a:gd name="T52" fmla="*/ 116 w 193"/>
                <a:gd name="T53" fmla="*/ 119 h 125"/>
                <a:gd name="T54" fmla="*/ 142 w 193"/>
                <a:gd name="T55" fmla="*/ 114 h 125"/>
                <a:gd name="T56" fmla="*/ 158 w 193"/>
                <a:gd name="T57" fmla="*/ 119 h 125"/>
                <a:gd name="T58" fmla="*/ 170 w 193"/>
                <a:gd name="T59" fmla="*/ 125 h 125"/>
                <a:gd name="T60" fmla="*/ 170 w 193"/>
                <a:gd name="T61" fmla="*/ 114 h 125"/>
                <a:gd name="T62" fmla="*/ 182 w 193"/>
                <a:gd name="T63" fmla="*/ 95 h 125"/>
                <a:gd name="T64" fmla="*/ 193 w 193"/>
                <a:gd name="T65" fmla="*/ 84 h 125"/>
                <a:gd name="T66" fmla="*/ 186 w 193"/>
                <a:gd name="T67" fmla="*/ 79 h 125"/>
                <a:gd name="T68" fmla="*/ 172 w 193"/>
                <a:gd name="T69" fmla="*/ 84 h 125"/>
                <a:gd name="T70" fmla="*/ 172 w 193"/>
                <a:gd name="T71" fmla="*/ 8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3" h="125">
                  <a:moveTo>
                    <a:pt x="172" y="84"/>
                  </a:moveTo>
                  <a:lnTo>
                    <a:pt x="172" y="84"/>
                  </a:lnTo>
                  <a:cubicBezTo>
                    <a:pt x="170" y="84"/>
                    <a:pt x="163" y="81"/>
                    <a:pt x="165" y="79"/>
                  </a:cubicBezTo>
                  <a:lnTo>
                    <a:pt x="165" y="77"/>
                  </a:lnTo>
                  <a:cubicBezTo>
                    <a:pt x="161" y="72"/>
                    <a:pt x="158" y="58"/>
                    <a:pt x="163" y="53"/>
                  </a:cubicBezTo>
                  <a:cubicBezTo>
                    <a:pt x="168" y="48"/>
                    <a:pt x="154" y="30"/>
                    <a:pt x="149" y="23"/>
                  </a:cubicBezTo>
                  <a:cubicBezTo>
                    <a:pt x="147" y="20"/>
                    <a:pt x="140" y="9"/>
                    <a:pt x="135" y="0"/>
                  </a:cubicBezTo>
                  <a:cubicBezTo>
                    <a:pt x="130" y="2"/>
                    <a:pt x="126" y="2"/>
                    <a:pt x="123" y="4"/>
                  </a:cubicBezTo>
                  <a:cubicBezTo>
                    <a:pt x="123" y="7"/>
                    <a:pt x="116" y="11"/>
                    <a:pt x="112" y="11"/>
                  </a:cubicBezTo>
                  <a:cubicBezTo>
                    <a:pt x="109" y="11"/>
                    <a:pt x="105" y="9"/>
                    <a:pt x="102" y="11"/>
                  </a:cubicBezTo>
                  <a:cubicBezTo>
                    <a:pt x="98" y="16"/>
                    <a:pt x="93" y="16"/>
                    <a:pt x="93" y="13"/>
                  </a:cubicBezTo>
                  <a:cubicBezTo>
                    <a:pt x="91" y="13"/>
                    <a:pt x="84" y="11"/>
                    <a:pt x="79" y="11"/>
                  </a:cubicBezTo>
                  <a:cubicBezTo>
                    <a:pt x="75" y="11"/>
                    <a:pt x="61" y="7"/>
                    <a:pt x="58" y="7"/>
                  </a:cubicBezTo>
                  <a:lnTo>
                    <a:pt x="49" y="7"/>
                  </a:lnTo>
                  <a:cubicBezTo>
                    <a:pt x="51" y="9"/>
                    <a:pt x="51" y="11"/>
                    <a:pt x="49" y="11"/>
                  </a:cubicBezTo>
                  <a:cubicBezTo>
                    <a:pt x="44" y="16"/>
                    <a:pt x="37" y="18"/>
                    <a:pt x="35" y="20"/>
                  </a:cubicBezTo>
                  <a:cubicBezTo>
                    <a:pt x="30" y="23"/>
                    <a:pt x="21" y="46"/>
                    <a:pt x="14" y="53"/>
                  </a:cubicBezTo>
                  <a:cubicBezTo>
                    <a:pt x="7" y="60"/>
                    <a:pt x="3" y="60"/>
                    <a:pt x="3" y="62"/>
                  </a:cubicBezTo>
                  <a:cubicBezTo>
                    <a:pt x="0" y="65"/>
                    <a:pt x="9" y="72"/>
                    <a:pt x="9" y="77"/>
                  </a:cubicBezTo>
                  <a:cubicBezTo>
                    <a:pt x="9" y="79"/>
                    <a:pt x="12" y="84"/>
                    <a:pt x="16" y="84"/>
                  </a:cubicBezTo>
                  <a:cubicBezTo>
                    <a:pt x="21" y="84"/>
                    <a:pt x="16" y="95"/>
                    <a:pt x="19" y="95"/>
                  </a:cubicBezTo>
                  <a:cubicBezTo>
                    <a:pt x="21" y="98"/>
                    <a:pt x="42" y="98"/>
                    <a:pt x="42" y="104"/>
                  </a:cubicBezTo>
                  <a:cubicBezTo>
                    <a:pt x="42" y="107"/>
                    <a:pt x="44" y="109"/>
                    <a:pt x="44" y="112"/>
                  </a:cubicBezTo>
                  <a:cubicBezTo>
                    <a:pt x="49" y="114"/>
                    <a:pt x="54" y="121"/>
                    <a:pt x="56" y="121"/>
                  </a:cubicBezTo>
                  <a:cubicBezTo>
                    <a:pt x="58" y="121"/>
                    <a:pt x="75" y="123"/>
                    <a:pt x="79" y="123"/>
                  </a:cubicBezTo>
                  <a:lnTo>
                    <a:pt x="100" y="123"/>
                  </a:lnTo>
                  <a:cubicBezTo>
                    <a:pt x="107" y="125"/>
                    <a:pt x="112" y="123"/>
                    <a:pt x="116" y="119"/>
                  </a:cubicBezTo>
                  <a:cubicBezTo>
                    <a:pt x="121" y="114"/>
                    <a:pt x="135" y="112"/>
                    <a:pt x="142" y="114"/>
                  </a:cubicBezTo>
                  <a:cubicBezTo>
                    <a:pt x="147" y="114"/>
                    <a:pt x="156" y="116"/>
                    <a:pt x="158" y="119"/>
                  </a:cubicBezTo>
                  <a:cubicBezTo>
                    <a:pt x="158" y="121"/>
                    <a:pt x="165" y="123"/>
                    <a:pt x="170" y="125"/>
                  </a:cubicBezTo>
                  <a:cubicBezTo>
                    <a:pt x="172" y="121"/>
                    <a:pt x="170" y="116"/>
                    <a:pt x="170" y="114"/>
                  </a:cubicBezTo>
                  <a:cubicBezTo>
                    <a:pt x="172" y="107"/>
                    <a:pt x="175" y="98"/>
                    <a:pt x="182" y="95"/>
                  </a:cubicBezTo>
                  <a:cubicBezTo>
                    <a:pt x="189" y="95"/>
                    <a:pt x="193" y="95"/>
                    <a:pt x="193" y="84"/>
                  </a:cubicBezTo>
                  <a:cubicBezTo>
                    <a:pt x="189" y="81"/>
                    <a:pt x="186" y="79"/>
                    <a:pt x="186" y="79"/>
                  </a:cubicBezTo>
                  <a:cubicBezTo>
                    <a:pt x="182" y="79"/>
                    <a:pt x="175" y="84"/>
                    <a:pt x="172" y="84"/>
                  </a:cubicBezTo>
                  <a:lnTo>
                    <a:pt x="172" y="8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0" name="Freeform 650">
              <a:extLst>
                <a:ext uri="{FF2B5EF4-FFF2-40B4-BE49-F238E27FC236}">
                  <a16:creationId xmlns:a16="http://schemas.microsoft.com/office/drawing/2014/main" id="{231B6891-A58D-B797-7000-F8F050653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075" y="2668588"/>
              <a:ext cx="184150" cy="119063"/>
            </a:xfrm>
            <a:custGeom>
              <a:avLst/>
              <a:gdLst>
                <a:gd name="T0" fmla="*/ 172 w 193"/>
                <a:gd name="T1" fmla="*/ 84 h 125"/>
                <a:gd name="T2" fmla="*/ 172 w 193"/>
                <a:gd name="T3" fmla="*/ 84 h 125"/>
                <a:gd name="T4" fmla="*/ 165 w 193"/>
                <a:gd name="T5" fmla="*/ 79 h 125"/>
                <a:gd name="T6" fmla="*/ 165 w 193"/>
                <a:gd name="T7" fmla="*/ 77 h 125"/>
                <a:gd name="T8" fmla="*/ 163 w 193"/>
                <a:gd name="T9" fmla="*/ 53 h 125"/>
                <a:gd name="T10" fmla="*/ 149 w 193"/>
                <a:gd name="T11" fmla="*/ 23 h 125"/>
                <a:gd name="T12" fmla="*/ 135 w 193"/>
                <a:gd name="T13" fmla="*/ 0 h 125"/>
                <a:gd name="T14" fmla="*/ 123 w 193"/>
                <a:gd name="T15" fmla="*/ 4 h 125"/>
                <a:gd name="T16" fmla="*/ 112 w 193"/>
                <a:gd name="T17" fmla="*/ 11 h 125"/>
                <a:gd name="T18" fmla="*/ 102 w 193"/>
                <a:gd name="T19" fmla="*/ 11 h 125"/>
                <a:gd name="T20" fmla="*/ 93 w 193"/>
                <a:gd name="T21" fmla="*/ 13 h 125"/>
                <a:gd name="T22" fmla="*/ 79 w 193"/>
                <a:gd name="T23" fmla="*/ 11 h 125"/>
                <a:gd name="T24" fmla="*/ 58 w 193"/>
                <a:gd name="T25" fmla="*/ 7 h 125"/>
                <a:gd name="T26" fmla="*/ 49 w 193"/>
                <a:gd name="T27" fmla="*/ 7 h 125"/>
                <a:gd name="T28" fmla="*/ 49 w 193"/>
                <a:gd name="T29" fmla="*/ 11 h 125"/>
                <a:gd name="T30" fmla="*/ 35 w 193"/>
                <a:gd name="T31" fmla="*/ 20 h 125"/>
                <a:gd name="T32" fmla="*/ 14 w 193"/>
                <a:gd name="T33" fmla="*/ 53 h 125"/>
                <a:gd name="T34" fmla="*/ 3 w 193"/>
                <a:gd name="T35" fmla="*/ 62 h 125"/>
                <a:gd name="T36" fmla="*/ 9 w 193"/>
                <a:gd name="T37" fmla="*/ 77 h 125"/>
                <a:gd name="T38" fmla="*/ 16 w 193"/>
                <a:gd name="T39" fmla="*/ 84 h 125"/>
                <a:gd name="T40" fmla="*/ 19 w 193"/>
                <a:gd name="T41" fmla="*/ 95 h 125"/>
                <a:gd name="T42" fmla="*/ 42 w 193"/>
                <a:gd name="T43" fmla="*/ 104 h 125"/>
                <a:gd name="T44" fmla="*/ 44 w 193"/>
                <a:gd name="T45" fmla="*/ 112 h 125"/>
                <a:gd name="T46" fmla="*/ 56 w 193"/>
                <a:gd name="T47" fmla="*/ 121 h 125"/>
                <a:gd name="T48" fmla="*/ 79 w 193"/>
                <a:gd name="T49" fmla="*/ 123 h 125"/>
                <a:gd name="T50" fmla="*/ 100 w 193"/>
                <a:gd name="T51" fmla="*/ 123 h 125"/>
                <a:gd name="T52" fmla="*/ 116 w 193"/>
                <a:gd name="T53" fmla="*/ 119 h 125"/>
                <a:gd name="T54" fmla="*/ 142 w 193"/>
                <a:gd name="T55" fmla="*/ 114 h 125"/>
                <a:gd name="T56" fmla="*/ 158 w 193"/>
                <a:gd name="T57" fmla="*/ 119 h 125"/>
                <a:gd name="T58" fmla="*/ 170 w 193"/>
                <a:gd name="T59" fmla="*/ 125 h 125"/>
                <a:gd name="T60" fmla="*/ 170 w 193"/>
                <a:gd name="T61" fmla="*/ 114 h 125"/>
                <a:gd name="T62" fmla="*/ 182 w 193"/>
                <a:gd name="T63" fmla="*/ 95 h 125"/>
                <a:gd name="T64" fmla="*/ 193 w 193"/>
                <a:gd name="T65" fmla="*/ 84 h 125"/>
                <a:gd name="T66" fmla="*/ 186 w 193"/>
                <a:gd name="T67" fmla="*/ 79 h 125"/>
                <a:gd name="T68" fmla="*/ 172 w 193"/>
                <a:gd name="T69" fmla="*/ 8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3" h="125">
                  <a:moveTo>
                    <a:pt x="172" y="84"/>
                  </a:moveTo>
                  <a:lnTo>
                    <a:pt x="172" y="84"/>
                  </a:lnTo>
                  <a:cubicBezTo>
                    <a:pt x="170" y="84"/>
                    <a:pt x="163" y="81"/>
                    <a:pt x="165" y="79"/>
                  </a:cubicBezTo>
                  <a:lnTo>
                    <a:pt x="165" y="77"/>
                  </a:lnTo>
                  <a:cubicBezTo>
                    <a:pt x="161" y="72"/>
                    <a:pt x="158" y="58"/>
                    <a:pt x="163" y="53"/>
                  </a:cubicBezTo>
                  <a:cubicBezTo>
                    <a:pt x="168" y="48"/>
                    <a:pt x="154" y="30"/>
                    <a:pt x="149" y="23"/>
                  </a:cubicBezTo>
                  <a:cubicBezTo>
                    <a:pt x="147" y="20"/>
                    <a:pt x="140" y="9"/>
                    <a:pt x="135" y="0"/>
                  </a:cubicBezTo>
                  <a:cubicBezTo>
                    <a:pt x="130" y="2"/>
                    <a:pt x="126" y="2"/>
                    <a:pt x="123" y="4"/>
                  </a:cubicBezTo>
                  <a:cubicBezTo>
                    <a:pt x="123" y="7"/>
                    <a:pt x="116" y="11"/>
                    <a:pt x="112" y="11"/>
                  </a:cubicBezTo>
                  <a:cubicBezTo>
                    <a:pt x="109" y="11"/>
                    <a:pt x="105" y="9"/>
                    <a:pt x="102" y="11"/>
                  </a:cubicBezTo>
                  <a:cubicBezTo>
                    <a:pt x="98" y="16"/>
                    <a:pt x="93" y="16"/>
                    <a:pt x="93" y="13"/>
                  </a:cubicBezTo>
                  <a:cubicBezTo>
                    <a:pt x="91" y="13"/>
                    <a:pt x="84" y="11"/>
                    <a:pt x="79" y="11"/>
                  </a:cubicBezTo>
                  <a:cubicBezTo>
                    <a:pt x="75" y="11"/>
                    <a:pt x="61" y="7"/>
                    <a:pt x="58" y="7"/>
                  </a:cubicBezTo>
                  <a:lnTo>
                    <a:pt x="49" y="7"/>
                  </a:lnTo>
                  <a:cubicBezTo>
                    <a:pt x="51" y="9"/>
                    <a:pt x="51" y="11"/>
                    <a:pt x="49" y="11"/>
                  </a:cubicBezTo>
                  <a:cubicBezTo>
                    <a:pt x="44" y="16"/>
                    <a:pt x="37" y="18"/>
                    <a:pt x="35" y="20"/>
                  </a:cubicBezTo>
                  <a:cubicBezTo>
                    <a:pt x="30" y="23"/>
                    <a:pt x="21" y="46"/>
                    <a:pt x="14" y="53"/>
                  </a:cubicBezTo>
                  <a:cubicBezTo>
                    <a:pt x="7" y="60"/>
                    <a:pt x="3" y="60"/>
                    <a:pt x="3" y="62"/>
                  </a:cubicBezTo>
                  <a:cubicBezTo>
                    <a:pt x="0" y="65"/>
                    <a:pt x="9" y="72"/>
                    <a:pt x="9" y="77"/>
                  </a:cubicBezTo>
                  <a:cubicBezTo>
                    <a:pt x="9" y="79"/>
                    <a:pt x="12" y="84"/>
                    <a:pt x="16" y="84"/>
                  </a:cubicBezTo>
                  <a:cubicBezTo>
                    <a:pt x="21" y="84"/>
                    <a:pt x="16" y="95"/>
                    <a:pt x="19" y="95"/>
                  </a:cubicBezTo>
                  <a:cubicBezTo>
                    <a:pt x="21" y="98"/>
                    <a:pt x="42" y="98"/>
                    <a:pt x="42" y="104"/>
                  </a:cubicBezTo>
                  <a:cubicBezTo>
                    <a:pt x="42" y="107"/>
                    <a:pt x="44" y="109"/>
                    <a:pt x="44" y="112"/>
                  </a:cubicBezTo>
                  <a:cubicBezTo>
                    <a:pt x="49" y="114"/>
                    <a:pt x="54" y="121"/>
                    <a:pt x="56" y="121"/>
                  </a:cubicBezTo>
                  <a:cubicBezTo>
                    <a:pt x="58" y="121"/>
                    <a:pt x="75" y="123"/>
                    <a:pt x="79" y="123"/>
                  </a:cubicBezTo>
                  <a:lnTo>
                    <a:pt x="100" y="123"/>
                  </a:lnTo>
                  <a:cubicBezTo>
                    <a:pt x="107" y="125"/>
                    <a:pt x="112" y="123"/>
                    <a:pt x="116" y="119"/>
                  </a:cubicBezTo>
                  <a:cubicBezTo>
                    <a:pt x="121" y="114"/>
                    <a:pt x="135" y="112"/>
                    <a:pt x="142" y="114"/>
                  </a:cubicBezTo>
                  <a:cubicBezTo>
                    <a:pt x="147" y="114"/>
                    <a:pt x="156" y="116"/>
                    <a:pt x="158" y="119"/>
                  </a:cubicBezTo>
                  <a:cubicBezTo>
                    <a:pt x="158" y="121"/>
                    <a:pt x="165" y="123"/>
                    <a:pt x="170" y="125"/>
                  </a:cubicBezTo>
                  <a:cubicBezTo>
                    <a:pt x="172" y="121"/>
                    <a:pt x="170" y="116"/>
                    <a:pt x="170" y="114"/>
                  </a:cubicBezTo>
                  <a:cubicBezTo>
                    <a:pt x="172" y="107"/>
                    <a:pt x="175" y="98"/>
                    <a:pt x="182" y="95"/>
                  </a:cubicBezTo>
                  <a:cubicBezTo>
                    <a:pt x="189" y="95"/>
                    <a:pt x="193" y="95"/>
                    <a:pt x="193" y="84"/>
                  </a:cubicBezTo>
                  <a:cubicBezTo>
                    <a:pt x="189" y="81"/>
                    <a:pt x="186" y="79"/>
                    <a:pt x="186" y="79"/>
                  </a:cubicBezTo>
                  <a:cubicBezTo>
                    <a:pt x="182" y="79"/>
                    <a:pt x="175" y="84"/>
                    <a:pt x="172" y="84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1" name="Freeform 651">
              <a:extLst>
                <a:ext uri="{FF2B5EF4-FFF2-40B4-BE49-F238E27FC236}">
                  <a16:creationId xmlns:a16="http://schemas.microsoft.com/office/drawing/2014/main" id="{AF28D190-9156-274C-4843-D0CE63E7F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8075" y="2668588"/>
              <a:ext cx="184150" cy="119063"/>
            </a:xfrm>
            <a:custGeom>
              <a:avLst/>
              <a:gdLst>
                <a:gd name="T0" fmla="*/ 172 w 193"/>
                <a:gd name="T1" fmla="*/ 84 h 125"/>
                <a:gd name="T2" fmla="*/ 172 w 193"/>
                <a:gd name="T3" fmla="*/ 84 h 125"/>
                <a:gd name="T4" fmla="*/ 165 w 193"/>
                <a:gd name="T5" fmla="*/ 79 h 125"/>
                <a:gd name="T6" fmla="*/ 165 w 193"/>
                <a:gd name="T7" fmla="*/ 77 h 125"/>
                <a:gd name="T8" fmla="*/ 163 w 193"/>
                <a:gd name="T9" fmla="*/ 53 h 125"/>
                <a:gd name="T10" fmla="*/ 149 w 193"/>
                <a:gd name="T11" fmla="*/ 23 h 125"/>
                <a:gd name="T12" fmla="*/ 135 w 193"/>
                <a:gd name="T13" fmla="*/ 0 h 125"/>
                <a:gd name="T14" fmla="*/ 123 w 193"/>
                <a:gd name="T15" fmla="*/ 4 h 125"/>
                <a:gd name="T16" fmla="*/ 112 w 193"/>
                <a:gd name="T17" fmla="*/ 11 h 125"/>
                <a:gd name="T18" fmla="*/ 102 w 193"/>
                <a:gd name="T19" fmla="*/ 11 h 125"/>
                <a:gd name="T20" fmla="*/ 93 w 193"/>
                <a:gd name="T21" fmla="*/ 13 h 125"/>
                <a:gd name="T22" fmla="*/ 79 w 193"/>
                <a:gd name="T23" fmla="*/ 11 h 125"/>
                <a:gd name="T24" fmla="*/ 58 w 193"/>
                <a:gd name="T25" fmla="*/ 7 h 125"/>
                <a:gd name="T26" fmla="*/ 49 w 193"/>
                <a:gd name="T27" fmla="*/ 7 h 125"/>
                <a:gd name="T28" fmla="*/ 49 w 193"/>
                <a:gd name="T29" fmla="*/ 11 h 125"/>
                <a:gd name="T30" fmla="*/ 35 w 193"/>
                <a:gd name="T31" fmla="*/ 20 h 125"/>
                <a:gd name="T32" fmla="*/ 14 w 193"/>
                <a:gd name="T33" fmla="*/ 53 h 125"/>
                <a:gd name="T34" fmla="*/ 3 w 193"/>
                <a:gd name="T35" fmla="*/ 62 h 125"/>
                <a:gd name="T36" fmla="*/ 9 w 193"/>
                <a:gd name="T37" fmla="*/ 77 h 125"/>
                <a:gd name="T38" fmla="*/ 16 w 193"/>
                <a:gd name="T39" fmla="*/ 84 h 125"/>
                <a:gd name="T40" fmla="*/ 19 w 193"/>
                <a:gd name="T41" fmla="*/ 95 h 125"/>
                <a:gd name="T42" fmla="*/ 42 w 193"/>
                <a:gd name="T43" fmla="*/ 104 h 125"/>
                <a:gd name="T44" fmla="*/ 44 w 193"/>
                <a:gd name="T45" fmla="*/ 112 h 125"/>
                <a:gd name="T46" fmla="*/ 56 w 193"/>
                <a:gd name="T47" fmla="*/ 121 h 125"/>
                <a:gd name="T48" fmla="*/ 79 w 193"/>
                <a:gd name="T49" fmla="*/ 123 h 125"/>
                <a:gd name="T50" fmla="*/ 100 w 193"/>
                <a:gd name="T51" fmla="*/ 123 h 125"/>
                <a:gd name="T52" fmla="*/ 116 w 193"/>
                <a:gd name="T53" fmla="*/ 119 h 125"/>
                <a:gd name="T54" fmla="*/ 142 w 193"/>
                <a:gd name="T55" fmla="*/ 114 h 125"/>
                <a:gd name="T56" fmla="*/ 158 w 193"/>
                <a:gd name="T57" fmla="*/ 119 h 125"/>
                <a:gd name="T58" fmla="*/ 170 w 193"/>
                <a:gd name="T59" fmla="*/ 125 h 125"/>
                <a:gd name="T60" fmla="*/ 170 w 193"/>
                <a:gd name="T61" fmla="*/ 114 h 125"/>
                <a:gd name="T62" fmla="*/ 182 w 193"/>
                <a:gd name="T63" fmla="*/ 95 h 125"/>
                <a:gd name="T64" fmla="*/ 193 w 193"/>
                <a:gd name="T65" fmla="*/ 84 h 125"/>
                <a:gd name="T66" fmla="*/ 186 w 193"/>
                <a:gd name="T67" fmla="*/ 79 h 125"/>
                <a:gd name="T68" fmla="*/ 172 w 193"/>
                <a:gd name="T69" fmla="*/ 84 h 125"/>
                <a:gd name="T70" fmla="*/ 172 w 193"/>
                <a:gd name="T71" fmla="*/ 8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3" h="125">
                  <a:moveTo>
                    <a:pt x="172" y="84"/>
                  </a:moveTo>
                  <a:lnTo>
                    <a:pt x="172" y="84"/>
                  </a:lnTo>
                  <a:cubicBezTo>
                    <a:pt x="170" y="84"/>
                    <a:pt x="163" y="81"/>
                    <a:pt x="165" y="79"/>
                  </a:cubicBezTo>
                  <a:lnTo>
                    <a:pt x="165" y="77"/>
                  </a:lnTo>
                  <a:cubicBezTo>
                    <a:pt x="161" y="72"/>
                    <a:pt x="158" y="58"/>
                    <a:pt x="163" y="53"/>
                  </a:cubicBezTo>
                  <a:cubicBezTo>
                    <a:pt x="168" y="48"/>
                    <a:pt x="154" y="30"/>
                    <a:pt x="149" y="23"/>
                  </a:cubicBezTo>
                  <a:cubicBezTo>
                    <a:pt x="147" y="20"/>
                    <a:pt x="140" y="9"/>
                    <a:pt x="135" y="0"/>
                  </a:cubicBezTo>
                  <a:cubicBezTo>
                    <a:pt x="130" y="2"/>
                    <a:pt x="126" y="2"/>
                    <a:pt x="123" y="4"/>
                  </a:cubicBezTo>
                  <a:cubicBezTo>
                    <a:pt x="123" y="7"/>
                    <a:pt x="116" y="11"/>
                    <a:pt x="112" y="11"/>
                  </a:cubicBezTo>
                  <a:cubicBezTo>
                    <a:pt x="109" y="11"/>
                    <a:pt x="105" y="9"/>
                    <a:pt x="102" y="11"/>
                  </a:cubicBezTo>
                  <a:cubicBezTo>
                    <a:pt x="98" y="16"/>
                    <a:pt x="93" y="16"/>
                    <a:pt x="93" y="13"/>
                  </a:cubicBezTo>
                  <a:cubicBezTo>
                    <a:pt x="91" y="13"/>
                    <a:pt x="84" y="11"/>
                    <a:pt x="79" y="11"/>
                  </a:cubicBezTo>
                  <a:cubicBezTo>
                    <a:pt x="75" y="11"/>
                    <a:pt x="61" y="7"/>
                    <a:pt x="58" y="7"/>
                  </a:cubicBezTo>
                  <a:lnTo>
                    <a:pt x="49" y="7"/>
                  </a:lnTo>
                  <a:cubicBezTo>
                    <a:pt x="51" y="9"/>
                    <a:pt x="51" y="11"/>
                    <a:pt x="49" y="11"/>
                  </a:cubicBezTo>
                  <a:cubicBezTo>
                    <a:pt x="44" y="16"/>
                    <a:pt x="37" y="18"/>
                    <a:pt x="35" y="20"/>
                  </a:cubicBezTo>
                  <a:cubicBezTo>
                    <a:pt x="30" y="23"/>
                    <a:pt x="21" y="46"/>
                    <a:pt x="14" y="53"/>
                  </a:cubicBezTo>
                  <a:cubicBezTo>
                    <a:pt x="7" y="60"/>
                    <a:pt x="3" y="60"/>
                    <a:pt x="3" y="62"/>
                  </a:cubicBezTo>
                  <a:cubicBezTo>
                    <a:pt x="0" y="65"/>
                    <a:pt x="9" y="72"/>
                    <a:pt x="9" y="77"/>
                  </a:cubicBezTo>
                  <a:cubicBezTo>
                    <a:pt x="9" y="79"/>
                    <a:pt x="12" y="84"/>
                    <a:pt x="16" y="84"/>
                  </a:cubicBezTo>
                  <a:cubicBezTo>
                    <a:pt x="21" y="84"/>
                    <a:pt x="16" y="95"/>
                    <a:pt x="19" y="95"/>
                  </a:cubicBezTo>
                  <a:cubicBezTo>
                    <a:pt x="21" y="98"/>
                    <a:pt x="42" y="98"/>
                    <a:pt x="42" y="104"/>
                  </a:cubicBezTo>
                  <a:cubicBezTo>
                    <a:pt x="42" y="107"/>
                    <a:pt x="44" y="109"/>
                    <a:pt x="44" y="112"/>
                  </a:cubicBezTo>
                  <a:cubicBezTo>
                    <a:pt x="49" y="114"/>
                    <a:pt x="54" y="121"/>
                    <a:pt x="56" y="121"/>
                  </a:cubicBezTo>
                  <a:cubicBezTo>
                    <a:pt x="58" y="121"/>
                    <a:pt x="75" y="123"/>
                    <a:pt x="79" y="123"/>
                  </a:cubicBezTo>
                  <a:lnTo>
                    <a:pt x="100" y="123"/>
                  </a:lnTo>
                  <a:cubicBezTo>
                    <a:pt x="107" y="125"/>
                    <a:pt x="112" y="123"/>
                    <a:pt x="116" y="119"/>
                  </a:cubicBezTo>
                  <a:cubicBezTo>
                    <a:pt x="121" y="114"/>
                    <a:pt x="135" y="112"/>
                    <a:pt x="142" y="114"/>
                  </a:cubicBezTo>
                  <a:cubicBezTo>
                    <a:pt x="147" y="114"/>
                    <a:pt x="156" y="116"/>
                    <a:pt x="158" y="119"/>
                  </a:cubicBezTo>
                  <a:cubicBezTo>
                    <a:pt x="158" y="121"/>
                    <a:pt x="165" y="123"/>
                    <a:pt x="170" y="125"/>
                  </a:cubicBezTo>
                  <a:cubicBezTo>
                    <a:pt x="172" y="121"/>
                    <a:pt x="170" y="116"/>
                    <a:pt x="170" y="114"/>
                  </a:cubicBezTo>
                  <a:cubicBezTo>
                    <a:pt x="172" y="107"/>
                    <a:pt x="175" y="98"/>
                    <a:pt x="182" y="95"/>
                  </a:cubicBezTo>
                  <a:cubicBezTo>
                    <a:pt x="189" y="95"/>
                    <a:pt x="193" y="95"/>
                    <a:pt x="193" y="84"/>
                  </a:cubicBezTo>
                  <a:cubicBezTo>
                    <a:pt x="189" y="81"/>
                    <a:pt x="186" y="79"/>
                    <a:pt x="186" y="79"/>
                  </a:cubicBezTo>
                  <a:cubicBezTo>
                    <a:pt x="182" y="79"/>
                    <a:pt x="175" y="84"/>
                    <a:pt x="172" y="84"/>
                  </a:cubicBezTo>
                  <a:lnTo>
                    <a:pt x="172" y="8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2" name="Freeform 652">
              <a:extLst>
                <a:ext uri="{FF2B5EF4-FFF2-40B4-BE49-F238E27FC236}">
                  <a16:creationId xmlns:a16="http://schemas.microsoft.com/office/drawing/2014/main" id="{774FF5EB-287E-BC35-2799-646A85809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774951"/>
              <a:ext cx="127000" cy="71438"/>
            </a:xfrm>
            <a:custGeom>
              <a:avLst/>
              <a:gdLst>
                <a:gd name="T0" fmla="*/ 105 w 133"/>
                <a:gd name="T1" fmla="*/ 3 h 75"/>
                <a:gd name="T2" fmla="*/ 105 w 133"/>
                <a:gd name="T3" fmla="*/ 3 h 75"/>
                <a:gd name="T4" fmla="*/ 79 w 133"/>
                <a:gd name="T5" fmla="*/ 8 h 75"/>
                <a:gd name="T6" fmla="*/ 63 w 133"/>
                <a:gd name="T7" fmla="*/ 12 h 75"/>
                <a:gd name="T8" fmla="*/ 42 w 133"/>
                <a:gd name="T9" fmla="*/ 12 h 75"/>
                <a:gd name="T10" fmla="*/ 19 w 133"/>
                <a:gd name="T11" fmla="*/ 10 h 75"/>
                <a:gd name="T12" fmla="*/ 7 w 133"/>
                <a:gd name="T13" fmla="*/ 0 h 75"/>
                <a:gd name="T14" fmla="*/ 5 w 133"/>
                <a:gd name="T15" fmla="*/ 3 h 75"/>
                <a:gd name="T16" fmla="*/ 5 w 133"/>
                <a:gd name="T17" fmla="*/ 19 h 75"/>
                <a:gd name="T18" fmla="*/ 12 w 133"/>
                <a:gd name="T19" fmla="*/ 33 h 75"/>
                <a:gd name="T20" fmla="*/ 5 w 133"/>
                <a:gd name="T21" fmla="*/ 40 h 75"/>
                <a:gd name="T22" fmla="*/ 5 w 133"/>
                <a:gd name="T23" fmla="*/ 52 h 75"/>
                <a:gd name="T24" fmla="*/ 17 w 133"/>
                <a:gd name="T25" fmla="*/ 63 h 75"/>
                <a:gd name="T26" fmla="*/ 21 w 133"/>
                <a:gd name="T27" fmla="*/ 71 h 75"/>
                <a:gd name="T28" fmla="*/ 49 w 133"/>
                <a:gd name="T29" fmla="*/ 71 h 75"/>
                <a:gd name="T30" fmla="*/ 72 w 133"/>
                <a:gd name="T31" fmla="*/ 75 h 75"/>
                <a:gd name="T32" fmla="*/ 79 w 133"/>
                <a:gd name="T33" fmla="*/ 71 h 75"/>
                <a:gd name="T34" fmla="*/ 89 w 133"/>
                <a:gd name="T35" fmla="*/ 66 h 75"/>
                <a:gd name="T36" fmla="*/ 89 w 133"/>
                <a:gd name="T37" fmla="*/ 59 h 75"/>
                <a:gd name="T38" fmla="*/ 112 w 133"/>
                <a:gd name="T39" fmla="*/ 59 h 75"/>
                <a:gd name="T40" fmla="*/ 119 w 133"/>
                <a:gd name="T41" fmla="*/ 56 h 75"/>
                <a:gd name="T42" fmla="*/ 117 w 133"/>
                <a:gd name="T43" fmla="*/ 52 h 75"/>
                <a:gd name="T44" fmla="*/ 112 w 133"/>
                <a:gd name="T45" fmla="*/ 35 h 75"/>
                <a:gd name="T46" fmla="*/ 131 w 133"/>
                <a:gd name="T47" fmla="*/ 19 h 75"/>
                <a:gd name="T48" fmla="*/ 133 w 133"/>
                <a:gd name="T49" fmla="*/ 14 h 75"/>
                <a:gd name="T50" fmla="*/ 121 w 133"/>
                <a:gd name="T51" fmla="*/ 8 h 75"/>
                <a:gd name="T52" fmla="*/ 105 w 133"/>
                <a:gd name="T53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75">
                  <a:moveTo>
                    <a:pt x="105" y="3"/>
                  </a:moveTo>
                  <a:lnTo>
                    <a:pt x="105" y="3"/>
                  </a:lnTo>
                  <a:cubicBezTo>
                    <a:pt x="98" y="0"/>
                    <a:pt x="84" y="3"/>
                    <a:pt x="79" y="8"/>
                  </a:cubicBezTo>
                  <a:cubicBezTo>
                    <a:pt x="75" y="12"/>
                    <a:pt x="70" y="14"/>
                    <a:pt x="63" y="12"/>
                  </a:cubicBezTo>
                  <a:lnTo>
                    <a:pt x="42" y="12"/>
                  </a:lnTo>
                  <a:cubicBezTo>
                    <a:pt x="38" y="12"/>
                    <a:pt x="21" y="10"/>
                    <a:pt x="19" y="10"/>
                  </a:cubicBezTo>
                  <a:cubicBezTo>
                    <a:pt x="17" y="10"/>
                    <a:pt x="12" y="3"/>
                    <a:pt x="7" y="0"/>
                  </a:cubicBezTo>
                  <a:cubicBezTo>
                    <a:pt x="7" y="3"/>
                    <a:pt x="5" y="3"/>
                    <a:pt x="5" y="3"/>
                  </a:cubicBezTo>
                  <a:cubicBezTo>
                    <a:pt x="0" y="8"/>
                    <a:pt x="0" y="14"/>
                    <a:pt x="5" y="19"/>
                  </a:cubicBezTo>
                  <a:cubicBezTo>
                    <a:pt x="10" y="21"/>
                    <a:pt x="17" y="33"/>
                    <a:pt x="12" y="33"/>
                  </a:cubicBezTo>
                  <a:cubicBezTo>
                    <a:pt x="7" y="33"/>
                    <a:pt x="5" y="38"/>
                    <a:pt x="5" y="40"/>
                  </a:cubicBezTo>
                  <a:cubicBezTo>
                    <a:pt x="5" y="42"/>
                    <a:pt x="3" y="49"/>
                    <a:pt x="5" y="52"/>
                  </a:cubicBezTo>
                  <a:cubicBezTo>
                    <a:pt x="5" y="52"/>
                    <a:pt x="17" y="61"/>
                    <a:pt x="17" y="63"/>
                  </a:cubicBezTo>
                  <a:cubicBezTo>
                    <a:pt x="17" y="68"/>
                    <a:pt x="21" y="68"/>
                    <a:pt x="21" y="71"/>
                  </a:cubicBezTo>
                  <a:cubicBezTo>
                    <a:pt x="28" y="71"/>
                    <a:pt x="45" y="68"/>
                    <a:pt x="49" y="71"/>
                  </a:cubicBezTo>
                  <a:cubicBezTo>
                    <a:pt x="54" y="73"/>
                    <a:pt x="72" y="75"/>
                    <a:pt x="72" y="75"/>
                  </a:cubicBezTo>
                  <a:cubicBezTo>
                    <a:pt x="77" y="75"/>
                    <a:pt x="82" y="73"/>
                    <a:pt x="79" y="71"/>
                  </a:cubicBezTo>
                  <a:cubicBezTo>
                    <a:pt x="79" y="68"/>
                    <a:pt x="84" y="66"/>
                    <a:pt x="89" y="66"/>
                  </a:cubicBezTo>
                  <a:lnTo>
                    <a:pt x="89" y="59"/>
                  </a:lnTo>
                  <a:cubicBezTo>
                    <a:pt x="91" y="59"/>
                    <a:pt x="105" y="56"/>
                    <a:pt x="112" y="59"/>
                  </a:cubicBezTo>
                  <a:cubicBezTo>
                    <a:pt x="114" y="61"/>
                    <a:pt x="117" y="59"/>
                    <a:pt x="119" y="56"/>
                  </a:cubicBezTo>
                  <a:cubicBezTo>
                    <a:pt x="119" y="54"/>
                    <a:pt x="119" y="52"/>
                    <a:pt x="117" y="52"/>
                  </a:cubicBezTo>
                  <a:cubicBezTo>
                    <a:pt x="114" y="52"/>
                    <a:pt x="107" y="38"/>
                    <a:pt x="112" y="35"/>
                  </a:cubicBezTo>
                  <a:cubicBezTo>
                    <a:pt x="117" y="35"/>
                    <a:pt x="124" y="19"/>
                    <a:pt x="131" y="19"/>
                  </a:cubicBezTo>
                  <a:cubicBezTo>
                    <a:pt x="133" y="17"/>
                    <a:pt x="133" y="14"/>
                    <a:pt x="133" y="14"/>
                  </a:cubicBezTo>
                  <a:cubicBezTo>
                    <a:pt x="128" y="12"/>
                    <a:pt x="121" y="10"/>
                    <a:pt x="121" y="8"/>
                  </a:cubicBezTo>
                  <a:cubicBezTo>
                    <a:pt x="119" y="5"/>
                    <a:pt x="110" y="3"/>
                    <a:pt x="105" y="3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63" name="Freeform 653">
              <a:extLst>
                <a:ext uri="{FF2B5EF4-FFF2-40B4-BE49-F238E27FC236}">
                  <a16:creationId xmlns:a16="http://schemas.microsoft.com/office/drawing/2014/main" id="{A68A07D2-8FA9-A8C7-9177-6B502A975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774951"/>
              <a:ext cx="127000" cy="71438"/>
            </a:xfrm>
            <a:custGeom>
              <a:avLst/>
              <a:gdLst>
                <a:gd name="T0" fmla="*/ 105 w 133"/>
                <a:gd name="T1" fmla="*/ 3 h 75"/>
                <a:gd name="T2" fmla="*/ 105 w 133"/>
                <a:gd name="T3" fmla="*/ 3 h 75"/>
                <a:gd name="T4" fmla="*/ 79 w 133"/>
                <a:gd name="T5" fmla="*/ 8 h 75"/>
                <a:gd name="T6" fmla="*/ 63 w 133"/>
                <a:gd name="T7" fmla="*/ 12 h 75"/>
                <a:gd name="T8" fmla="*/ 42 w 133"/>
                <a:gd name="T9" fmla="*/ 12 h 75"/>
                <a:gd name="T10" fmla="*/ 19 w 133"/>
                <a:gd name="T11" fmla="*/ 10 h 75"/>
                <a:gd name="T12" fmla="*/ 7 w 133"/>
                <a:gd name="T13" fmla="*/ 0 h 75"/>
                <a:gd name="T14" fmla="*/ 5 w 133"/>
                <a:gd name="T15" fmla="*/ 3 h 75"/>
                <a:gd name="T16" fmla="*/ 5 w 133"/>
                <a:gd name="T17" fmla="*/ 19 h 75"/>
                <a:gd name="T18" fmla="*/ 12 w 133"/>
                <a:gd name="T19" fmla="*/ 33 h 75"/>
                <a:gd name="T20" fmla="*/ 5 w 133"/>
                <a:gd name="T21" fmla="*/ 40 h 75"/>
                <a:gd name="T22" fmla="*/ 5 w 133"/>
                <a:gd name="T23" fmla="*/ 52 h 75"/>
                <a:gd name="T24" fmla="*/ 17 w 133"/>
                <a:gd name="T25" fmla="*/ 63 h 75"/>
                <a:gd name="T26" fmla="*/ 21 w 133"/>
                <a:gd name="T27" fmla="*/ 71 h 75"/>
                <a:gd name="T28" fmla="*/ 49 w 133"/>
                <a:gd name="T29" fmla="*/ 71 h 75"/>
                <a:gd name="T30" fmla="*/ 72 w 133"/>
                <a:gd name="T31" fmla="*/ 75 h 75"/>
                <a:gd name="T32" fmla="*/ 79 w 133"/>
                <a:gd name="T33" fmla="*/ 71 h 75"/>
                <a:gd name="T34" fmla="*/ 89 w 133"/>
                <a:gd name="T35" fmla="*/ 66 h 75"/>
                <a:gd name="T36" fmla="*/ 89 w 133"/>
                <a:gd name="T37" fmla="*/ 59 h 75"/>
                <a:gd name="T38" fmla="*/ 112 w 133"/>
                <a:gd name="T39" fmla="*/ 59 h 75"/>
                <a:gd name="T40" fmla="*/ 119 w 133"/>
                <a:gd name="T41" fmla="*/ 56 h 75"/>
                <a:gd name="T42" fmla="*/ 117 w 133"/>
                <a:gd name="T43" fmla="*/ 52 h 75"/>
                <a:gd name="T44" fmla="*/ 112 w 133"/>
                <a:gd name="T45" fmla="*/ 35 h 75"/>
                <a:gd name="T46" fmla="*/ 131 w 133"/>
                <a:gd name="T47" fmla="*/ 19 h 75"/>
                <a:gd name="T48" fmla="*/ 133 w 133"/>
                <a:gd name="T49" fmla="*/ 14 h 75"/>
                <a:gd name="T50" fmla="*/ 121 w 133"/>
                <a:gd name="T51" fmla="*/ 8 h 75"/>
                <a:gd name="T52" fmla="*/ 105 w 133"/>
                <a:gd name="T53" fmla="*/ 3 h 75"/>
                <a:gd name="T54" fmla="*/ 105 w 133"/>
                <a:gd name="T5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3" h="75">
                  <a:moveTo>
                    <a:pt x="105" y="3"/>
                  </a:moveTo>
                  <a:lnTo>
                    <a:pt x="105" y="3"/>
                  </a:lnTo>
                  <a:cubicBezTo>
                    <a:pt x="98" y="0"/>
                    <a:pt x="84" y="3"/>
                    <a:pt x="79" y="8"/>
                  </a:cubicBezTo>
                  <a:cubicBezTo>
                    <a:pt x="75" y="12"/>
                    <a:pt x="70" y="14"/>
                    <a:pt x="63" y="12"/>
                  </a:cubicBezTo>
                  <a:lnTo>
                    <a:pt x="42" y="12"/>
                  </a:lnTo>
                  <a:cubicBezTo>
                    <a:pt x="38" y="12"/>
                    <a:pt x="21" y="10"/>
                    <a:pt x="19" y="10"/>
                  </a:cubicBezTo>
                  <a:cubicBezTo>
                    <a:pt x="17" y="10"/>
                    <a:pt x="12" y="3"/>
                    <a:pt x="7" y="0"/>
                  </a:cubicBezTo>
                  <a:cubicBezTo>
                    <a:pt x="7" y="3"/>
                    <a:pt x="5" y="3"/>
                    <a:pt x="5" y="3"/>
                  </a:cubicBezTo>
                  <a:cubicBezTo>
                    <a:pt x="0" y="8"/>
                    <a:pt x="0" y="14"/>
                    <a:pt x="5" y="19"/>
                  </a:cubicBezTo>
                  <a:cubicBezTo>
                    <a:pt x="10" y="21"/>
                    <a:pt x="17" y="33"/>
                    <a:pt x="12" y="33"/>
                  </a:cubicBezTo>
                  <a:cubicBezTo>
                    <a:pt x="7" y="33"/>
                    <a:pt x="5" y="38"/>
                    <a:pt x="5" y="40"/>
                  </a:cubicBezTo>
                  <a:cubicBezTo>
                    <a:pt x="5" y="42"/>
                    <a:pt x="3" y="49"/>
                    <a:pt x="5" y="52"/>
                  </a:cubicBezTo>
                  <a:cubicBezTo>
                    <a:pt x="5" y="52"/>
                    <a:pt x="17" y="61"/>
                    <a:pt x="17" y="63"/>
                  </a:cubicBezTo>
                  <a:cubicBezTo>
                    <a:pt x="17" y="68"/>
                    <a:pt x="21" y="68"/>
                    <a:pt x="21" y="71"/>
                  </a:cubicBezTo>
                  <a:cubicBezTo>
                    <a:pt x="28" y="71"/>
                    <a:pt x="45" y="68"/>
                    <a:pt x="49" y="71"/>
                  </a:cubicBezTo>
                  <a:cubicBezTo>
                    <a:pt x="54" y="73"/>
                    <a:pt x="72" y="75"/>
                    <a:pt x="72" y="75"/>
                  </a:cubicBezTo>
                  <a:cubicBezTo>
                    <a:pt x="77" y="75"/>
                    <a:pt x="82" y="73"/>
                    <a:pt x="79" y="71"/>
                  </a:cubicBezTo>
                  <a:cubicBezTo>
                    <a:pt x="79" y="68"/>
                    <a:pt x="84" y="66"/>
                    <a:pt x="89" y="66"/>
                  </a:cubicBezTo>
                  <a:lnTo>
                    <a:pt x="89" y="59"/>
                  </a:lnTo>
                  <a:cubicBezTo>
                    <a:pt x="91" y="59"/>
                    <a:pt x="105" y="56"/>
                    <a:pt x="112" y="59"/>
                  </a:cubicBezTo>
                  <a:cubicBezTo>
                    <a:pt x="114" y="61"/>
                    <a:pt x="117" y="59"/>
                    <a:pt x="119" y="56"/>
                  </a:cubicBezTo>
                  <a:cubicBezTo>
                    <a:pt x="119" y="54"/>
                    <a:pt x="119" y="52"/>
                    <a:pt x="117" y="52"/>
                  </a:cubicBezTo>
                  <a:cubicBezTo>
                    <a:pt x="114" y="52"/>
                    <a:pt x="107" y="38"/>
                    <a:pt x="112" y="35"/>
                  </a:cubicBezTo>
                  <a:cubicBezTo>
                    <a:pt x="117" y="35"/>
                    <a:pt x="124" y="19"/>
                    <a:pt x="131" y="19"/>
                  </a:cubicBezTo>
                  <a:cubicBezTo>
                    <a:pt x="133" y="17"/>
                    <a:pt x="133" y="14"/>
                    <a:pt x="133" y="14"/>
                  </a:cubicBezTo>
                  <a:cubicBezTo>
                    <a:pt x="128" y="12"/>
                    <a:pt x="121" y="10"/>
                    <a:pt x="121" y="8"/>
                  </a:cubicBezTo>
                  <a:cubicBezTo>
                    <a:pt x="119" y="5"/>
                    <a:pt x="110" y="3"/>
                    <a:pt x="105" y="3"/>
                  </a:cubicBezTo>
                  <a:lnTo>
                    <a:pt x="105" y="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8" name="Freeform 654">
              <a:extLst>
                <a:ext uri="{FF2B5EF4-FFF2-40B4-BE49-F238E27FC236}">
                  <a16:creationId xmlns:a16="http://schemas.microsoft.com/office/drawing/2014/main" id="{B6352BA9-B55B-CF52-C209-6FA62AEB3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774951"/>
              <a:ext cx="127000" cy="71438"/>
            </a:xfrm>
            <a:custGeom>
              <a:avLst/>
              <a:gdLst>
                <a:gd name="T0" fmla="*/ 105 w 133"/>
                <a:gd name="T1" fmla="*/ 3 h 75"/>
                <a:gd name="T2" fmla="*/ 105 w 133"/>
                <a:gd name="T3" fmla="*/ 3 h 75"/>
                <a:gd name="T4" fmla="*/ 79 w 133"/>
                <a:gd name="T5" fmla="*/ 8 h 75"/>
                <a:gd name="T6" fmla="*/ 63 w 133"/>
                <a:gd name="T7" fmla="*/ 12 h 75"/>
                <a:gd name="T8" fmla="*/ 42 w 133"/>
                <a:gd name="T9" fmla="*/ 12 h 75"/>
                <a:gd name="T10" fmla="*/ 19 w 133"/>
                <a:gd name="T11" fmla="*/ 10 h 75"/>
                <a:gd name="T12" fmla="*/ 7 w 133"/>
                <a:gd name="T13" fmla="*/ 0 h 75"/>
                <a:gd name="T14" fmla="*/ 5 w 133"/>
                <a:gd name="T15" fmla="*/ 3 h 75"/>
                <a:gd name="T16" fmla="*/ 5 w 133"/>
                <a:gd name="T17" fmla="*/ 19 h 75"/>
                <a:gd name="T18" fmla="*/ 12 w 133"/>
                <a:gd name="T19" fmla="*/ 33 h 75"/>
                <a:gd name="T20" fmla="*/ 5 w 133"/>
                <a:gd name="T21" fmla="*/ 40 h 75"/>
                <a:gd name="T22" fmla="*/ 5 w 133"/>
                <a:gd name="T23" fmla="*/ 52 h 75"/>
                <a:gd name="T24" fmla="*/ 17 w 133"/>
                <a:gd name="T25" fmla="*/ 63 h 75"/>
                <a:gd name="T26" fmla="*/ 21 w 133"/>
                <a:gd name="T27" fmla="*/ 71 h 75"/>
                <a:gd name="T28" fmla="*/ 49 w 133"/>
                <a:gd name="T29" fmla="*/ 71 h 75"/>
                <a:gd name="T30" fmla="*/ 72 w 133"/>
                <a:gd name="T31" fmla="*/ 75 h 75"/>
                <a:gd name="T32" fmla="*/ 79 w 133"/>
                <a:gd name="T33" fmla="*/ 71 h 75"/>
                <a:gd name="T34" fmla="*/ 89 w 133"/>
                <a:gd name="T35" fmla="*/ 66 h 75"/>
                <a:gd name="T36" fmla="*/ 89 w 133"/>
                <a:gd name="T37" fmla="*/ 59 h 75"/>
                <a:gd name="T38" fmla="*/ 112 w 133"/>
                <a:gd name="T39" fmla="*/ 59 h 75"/>
                <a:gd name="T40" fmla="*/ 119 w 133"/>
                <a:gd name="T41" fmla="*/ 56 h 75"/>
                <a:gd name="T42" fmla="*/ 117 w 133"/>
                <a:gd name="T43" fmla="*/ 52 h 75"/>
                <a:gd name="T44" fmla="*/ 112 w 133"/>
                <a:gd name="T45" fmla="*/ 35 h 75"/>
                <a:gd name="T46" fmla="*/ 131 w 133"/>
                <a:gd name="T47" fmla="*/ 19 h 75"/>
                <a:gd name="T48" fmla="*/ 133 w 133"/>
                <a:gd name="T49" fmla="*/ 14 h 75"/>
                <a:gd name="T50" fmla="*/ 121 w 133"/>
                <a:gd name="T51" fmla="*/ 8 h 75"/>
                <a:gd name="T52" fmla="*/ 105 w 133"/>
                <a:gd name="T53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75">
                  <a:moveTo>
                    <a:pt x="105" y="3"/>
                  </a:moveTo>
                  <a:lnTo>
                    <a:pt x="105" y="3"/>
                  </a:lnTo>
                  <a:cubicBezTo>
                    <a:pt x="98" y="0"/>
                    <a:pt x="84" y="3"/>
                    <a:pt x="79" y="8"/>
                  </a:cubicBezTo>
                  <a:cubicBezTo>
                    <a:pt x="75" y="12"/>
                    <a:pt x="70" y="14"/>
                    <a:pt x="63" y="12"/>
                  </a:cubicBezTo>
                  <a:lnTo>
                    <a:pt x="42" y="12"/>
                  </a:lnTo>
                  <a:cubicBezTo>
                    <a:pt x="38" y="12"/>
                    <a:pt x="21" y="10"/>
                    <a:pt x="19" y="10"/>
                  </a:cubicBezTo>
                  <a:cubicBezTo>
                    <a:pt x="17" y="10"/>
                    <a:pt x="12" y="3"/>
                    <a:pt x="7" y="0"/>
                  </a:cubicBezTo>
                  <a:cubicBezTo>
                    <a:pt x="7" y="3"/>
                    <a:pt x="5" y="3"/>
                    <a:pt x="5" y="3"/>
                  </a:cubicBezTo>
                  <a:cubicBezTo>
                    <a:pt x="0" y="8"/>
                    <a:pt x="0" y="14"/>
                    <a:pt x="5" y="19"/>
                  </a:cubicBezTo>
                  <a:cubicBezTo>
                    <a:pt x="10" y="21"/>
                    <a:pt x="17" y="33"/>
                    <a:pt x="12" y="33"/>
                  </a:cubicBezTo>
                  <a:cubicBezTo>
                    <a:pt x="7" y="33"/>
                    <a:pt x="5" y="38"/>
                    <a:pt x="5" y="40"/>
                  </a:cubicBezTo>
                  <a:cubicBezTo>
                    <a:pt x="5" y="42"/>
                    <a:pt x="3" y="49"/>
                    <a:pt x="5" y="52"/>
                  </a:cubicBezTo>
                  <a:cubicBezTo>
                    <a:pt x="5" y="52"/>
                    <a:pt x="17" y="61"/>
                    <a:pt x="17" y="63"/>
                  </a:cubicBezTo>
                  <a:cubicBezTo>
                    <a:pt x="17" y="68"/>
                    <a:pt x="21" y="68"/>
                    <a:pt x="21" y="71"/>
                  </a:cubicBezTo>
                  <a:cubicBezTo>
                    <a:pt x="28" y="71"/>
                    <a:pt x="45" y="68"/>
                    <a:pt x="49" y="71"/>
                  </a:cubicBezTo>
                  <a:cubicBezTo>
                    <a:pt x="54" y="73"/>
                    <a:pt x="72" y="75"/>
                    <a:pt x="72" y="75"/>
                  </a:cubicBezTo>
                  <a:cubicBezTo>
                    <a:pt x="77" y="75"/>
                    <a:pt x="82" y="73"/>
                    <a:pt x="79" y="71"/>
                  </a:cubicBezTo>
                  <a:cubicBezTo>
                    <a:pt x="79" y="68"/>
                    <a:pt x="84" y="66"/>
                    <a:pt x="89" y="66"/>
                  </a:cubicBezTo>
                  <a:lnTo>
                    <a:pt x="89" y="59"/>
                  </a:lnTo>
                  <a:cubicBezTo>
                    <a:pt x="91" y="59"/>
                    <a:pt x="105" y="56"/>
                    <a:pt x="112" y="59"/>
                  </a:cubicBezTo>
                  <a:cubicBezTo>
                    <a:pt x="114" y="61"/>
                    <a:pt x="117" y="59"/>
                    <a:pt x="119" y="56"/>
                  </a:cubicBezTo>
                  <a:cubicBezTo>
                    <a:pt x="119" y="54"/>
                    <a:pt x="119" y="52"/>
                    <a:pt x="117" y="52"/>
                  </a:cubicBezTo>
                  <a:cubicBezTo>
                    <a:pt x="114" y="52"/>
                    <a:pt x="107" y="38"/>
                    <a:pt x="112" y="35"/>
                  </a:cubicBezTo>
                  <a:cubicBezTo>
                    <a:pt x="117" y="35"/>
                    <a:pt x="124" y="19"/>
                    <a:pt x="131" y="19"/>
                  </a:cubicBezTo>
                  <a:cubicBezTo>
                    <a:pt x="133" y="17"/>
                    <a:pt x="133" y="14"/>
                    <a:pt x="133" y="14"/>
                  </a:cubicBezTo>
                  <a:cubicBezTo>
                    <a:pt x="128" y="12"/>
                    <a:pt x="121" y="10"/>
                    <a:pt x="121" y="8"/>
                  </a:cubicBezTo>
                  <a:cubicBezTo>
                    <a:pt x="119" y="5"/>
                    <a:pt x="110" y="3"/>
                    <a:pt x="105" y="3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9" name="Freeform 655">
              <a:extLst>
                <a:ext uri="{FF2B5EF4-FFF2-40B4-BE49-F238E27FC236}">
                  <a16:creationId xmlns:a16="http://schemas.microsoft.com/office/drawing/2014/main" id="{47C25E77-BCD1-E72E-A378-B211E50F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774951"/>
              <a:ext cx="127000" cy="71438"/>
            </a:xfrm>
            <a:custGeom>
              <a:avLst/>
              <a:gdLst>
                <a:gd name="T0" fmla="*/ 105 w 133"/>
                <a:gd name="T1" fmla="*/ 3 h 75"/>
                <a:gd name="T2" fmla="*/ 105 w 133"/>
                <a:gd name="T3" fmla="*/ 3 h 75"/>
                <a:gd name="T4" fmla="*/ 79 w 133"/>
                <a:gd name="T5" fmla="*/ 8 h 75"/>
                <a:gd name="T6" fmla="*/ 63 w 133"/>
                <a:gd name="T7" fmla="*/ 12 h 75"/>
                <a:gd name="T8" fmla="*/ 42 w 133"/>
                <a:gd name="T9" fmla="*/ 12 h 75"/>
                <a:gd name="T10" fmla="*/ 19 w 133"/>
                <a:gd name="T11" fmla="*/ 10 h 75"/>
                <a:gd name="T12" fmla="*/ 7 w 133"/>
                <a:gd name="T13" fmla="*/ 0 h 75"/>
                <a:gd name="T14" fmla="*/ 5 w 133"/>
                <a:gd name="T15" fmla="*/ 3 h 75"/>
                <a:gd name="T16" fmla="*/ 5 w 133"/>
                <a:gd name="T17" fmla="*/ 19 h 75"/>
                <a:gd name="T18" fmla="*/ 12 w 133"/>
                <a:gd name="T19" fmla="*/ 33 h 75"/>
                <a:gd name="T20" fmla="*/ 5 w 133"/>
                <a:gd name="T21" fmla="*/ 40 h 75"/>
                <a:gd name="T22" fmla="*/ 5 w 133"/>
                <a:gd name="T23" fmla="*/ 52 h 75"/>
                <a:gd name="T24" fmla="*/ 17 w 133"/>
                <a:gd name="T25" fmla="*/ 63 h 75"/>
                <a:gd name="T26" fmla="*/ 21 w 133"/>
                <a:gd name="T27" fmla="*/ 71 h 75"/>
                <a:gd name="T28" fmla="*/ 49 w 133"/>
                <a:gd name="T29" fmla="*/ 71 h 75"/>
                <a:gd name="T30" fmla="*/ 72 w 133"/>
                <a:gd name="T31" fmla="*/ 75 h 75"/>
                <a:gd name="T32" fmla="*/ 79 w 133"/>
                <a:gd name="T33" fmla="*/ 71 h 75"/>
                <a:gd name="T34" fmla="*/ 89 w 133"/>
                <a:gd name="T35" fmla="*/ 66 h 75"/>
                <a:gd name="T36" fmla="*/ 89 w 133"/>
                <a:gd name="T37" fmla="*/ 59 h 75"/>
                <a:gd name="T38" fmla="*/ 112 w 133"/>
                <a:gd name="T39" fmla="*/ 59 h 75"/>
                <a:gd name="T40" fmla="*/ 119 w 133"/>
                <a:gd name="T41" fmla="*/ 56 h 75"/>
                <a:gd name="T42" fmla="*/ 117 w 133"/>
                <a:gd name="T43" fmla="*/ 52 h 75"/>
                <a:gd name="T44" fmla="*/ 112 w 133"/>
                <a:gd name="T45" fmla="*/ 35 h 75"/>
                <a:gd name="T46" fmla="*/ 131 w 133"/>
                <a:gd name="T47" fmla="*/ 19 h 75"/>
                <a:gd name="T48" fmla="*/ 133 w 133"/>
                <a:gd name="T49" fmla="*/ 14 h 75"/>
                <a:gd name="T50" fmla="*/ 121 w 133"/>
                <a:gd name="T51" fmla="*/ 8 h 75"/>
                <a:gd name="T52" fmla="*/ 105 w 133"/>
                <a:gd name="T53" fmla="*/ 3 h 75"/>
                <a:gd name="T54" fmla="*/ 105 w 133"/>
                <a:gd name="T5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3" h="75">
                  <a:moveTo>
                    <a:pt x="105" y="3"/>
                  </a:moveTo>
                  <a:lnTo>
                    <a:pt x="105" y="3"/>
                  </a:lnTo>
                  <a:cubicBezTo>
                    <a:pt x="98" y="0"/>
                    <a:pt x="84" y="3"/>
                    <a:pt x="79" y="8"/>
                  </a:cubicBezTo>
                  <a:cubicBezTo>
                    <a:pt x="75" y="12"/>
                    <a:pt x="70" y="14"/>
                    <a:pt x="63" y="12"/>
                  </a:cubicBezTo>
                  <a:lnTo>
                    <a:pt x="42" y="12"/>
                  </a:lnTo>
                  <a:cubicBezTo>
                    <a:pt x="38" y="12"/>
                    <a:pt x="21" y="10"/>
                    <a:pt x="19" y="10"/>
                  </a:cubicBezTo>
                  <a:cubicBezTo>
                    <a:pt x="17" y="10"/>
                    <a:pt x="12" y="3"/>
                    <a:pt x="7" y="0"/>
                  </a:cubicBezTo>
                  <a:cubicBezTo>
                    <a:pt x="7" y="3"/>
                    <a:pt x="5" y="3"/>
                    <a:pt x="5" y="3"/>
                  </a:cubicBezTo>
                  <a:cubicBezTo>
                    <a:pt x="0" y="8"/>
                    <a:pt x="0" y="14"/>
                    <a:pt x="5" y="19"/>
                  </a:cubicBezTo>
                  <a:cubicBezTo>
                    <a:pt x="10" y="21"/>
                    <a:pt x="17" y="33"/>
                    <a:pt x="12" y="33"/>
                  </a:cubicBezTo>
                  <a:cubicBezTo>
                    <a:pt x="7" y="33"/>
                    <a:pt x="5" y="38"/>
                    <a:pt x="5" y="40"/>
                  </a:cubicBezTo>
                  <a:cubicBezTo>
                    <a:pt x="5" y="42"/>
                    <a:pt x="3" y="49"/>
                    <a:pt x="5" y="52"/>
                  </a:cubicBezTo>
                  <a:cubicBezTo>
                    <a:pt x="5" y="52"/>
                    <a:pt x="17" y="61"/>
                    <a:pt x="17" y="63"/>
                  </a:cubicBezTo>
                  <a:cubicBezTo>
                    <a:pt x="17" y="68"/>
                    <a:pt x="21" y="68"/>
                    <a:pt x="21" y="71"/>
                  </a:cubicBezTo>
                  <a:cubicBezTo>
                    <a:pt x="28" y="71"/>
                    <a:pt x="45" y="68"/>
                    <a:pt x="49" y="71"/>
                  </a:cubicBezTo>
                  <a:cubicBezTo>
                    <a:pt x="54" y="73"/>
                    <a:pt x="72" y="75"/>
                    <a:pt x="72" y="75"/>
                  </a:cubicBezTo>
                  <a:cubicBezTo>
                    <a:pt x="77" y="75"/>
                    <a:pt x="82" y="73"/>
                    <a:pt x="79" y="71"/>
                  </a:cubicBezTo>
                  <a:cubicBezTo>
                    <a:pt x="79" y="68"/>
                    <a:pt x="84" y="66"/>
                    <a:pt x="89" y="66"/>
                  </a:cubicBezTo>
                  <a:lnTo>
                    <a:pt x="89" y="59"/>
                  </a:lnTo>
                  <a:cubicBezTo>
                    <a:pt x="91" y="59"/>
                    <a:pt x="105" y="56"/>
                    <a:pt x="112" y="59"/>
                  </a:cubicBezTo>
                  <a:cubicBezTo>
                    <a:pt x="114" y="61"/>
                    <a:pt x="117" y="59"/>
                    <a:pt x="119" y="56"/>
                  </a:cubicBezTo>
                  <a:cubicBezTo>
                    <a:pt x="119" y="54"/>
                    <a:pt x="119" y="52"/>
                    <a:pt x="117" y="52"/>
                  </a:cubicBezTo>
                  <a:cubicBezTo>
                    <a:pt x="114" y="52"/>
                    <a:pt x="107" y="38"/>
                    <a:pt x="112" y="35"/>
                  </a:cubicBezTo>
                  <a:cubicBezTo>
                    <a:pt x="117" y="35"/>
                    <a:pt x="124" y="19"/>
                    <a:pt x="131" y="19"/>
                  </a:cubicBezTo>
                  <a:cubicBezTo>
                    <a:pt x="133" y="17"/>
                    <a:pt x="133" y="14"/>
                    <a:pt x="133" y="14"/>
                  </a:cubicBezTo>
                  <a:cubicBezTo>
                    <a:pt x="128" y="12"/>
                    <a:pt x="121" y="10"/>
                    <a:pt x="121" y="8"/>
                  </a:cubicBezTo>
                  <a:cubicBezTo>
                    <a:pt x="119" y="5"/>
                    <a:pt x="110" y="3"/>
                    <a:pt x="105" y="3"/>
                  </a:cubicBezTo>
                  <a:lnTo>
                    <a:pt x="105" y="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0" name="Freeform 656">
              <a:extLst>
                <a:ext uri="{FF2B5EF4-FFF2-40B4-BE49-F238E27FC236}">
                  <a16:creationId xmlns:a16="http://schemas.microsoft.com/office/drawing/2014/main" id="{3A915F84-50A4-0872-F0AE-68C44194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2686051"/>
              <a:ext cx="90488" cy="50800"/>
            </a:xfrm>
            <a:custGeom>
              <a:avLst/>
              <a:gdLst>
                <a:gd name="T0" fmla="*/ 86 w 95"/>
                <a:gd name="T1" fmla="*/ 21 h 54"/>
                <a:gd name="T2" fmla="*/ 86 w 95"/>
                <a:gd name="T3" fmla="*/ 21 h 54"/>
                <a:gd name="T4" fmla="*/ 74 w 95"/>
                <a:gd name="T5" fmla="*/ 16 h 54"/>
                <a:gd name="T6" fmla="*/ 74 w 95"/>
                <a:gd name="T7" fmla="*/ 7 h 54"/>
                <a:gd name="T8" fmla="*/ 63 w 95"/>
                <a:gd name="T9" fmla="*/ 2 h 54"/>
                <a:gd name="T10" fmla="*/ 49 w 95"/>
                <a:gd name="T11" fmla="*/ 2 h 54"/>
                <a:gd name="T12" fmla="*/ 30 w 95"/>
                <a:gd name="T13" fmla="*/ 2 h 54"/>
                <a:gd name="T14" fmla="*/ 28 w 95"/>
                <a:gd name="T15" fmla="*/ 7 h 54"/>
                <a:gd name="T16" fmla="*/ 16 w 95"/>
                <a:gd name="T17" fmla="*/ 16 h 54"/>
                <a:gd name="T18" fmla="*/ 2 w 95"/>
                <a:gd name="T19" fmla="*/ 33 h 54"/>
                <a:gd name="T20" fmla="*/ 4 w 95"/>
                <a:gd name="T21" fmla="*/ 40 h 54"/>
                <a:gd name="T22" fmla="*/ 14 w 95"/>
                <a:gd name="T23" fmla="*/ 40 h 54"/>
                <a:gd name="T24" fmla="*/ 18 w 95"/>
                <a:gd name="T25" fmla="*/ 51 h 54"/>
                <a:gd name="T26" fmla="*/ 37 w 95"/>
                <a:gd name="T27" fmla="*/ 49 h 54"/>
                <a:gd name="T28" fmla="*/ 46 w 95"/>
                <a:gd name="T29" fmla="*/ 35 h 54"/>
                <a:gd name="T30" fmla="*/ 58 w 95"/>
                <a:gd name="T31" fmla="*/ 49 h 54"/>
                <a:gd name="T32" fmla="*/ 65 w 95"/>
                <a:gd name="T33" fmla="*/ 42 h 54"/>
                <a:gd name="T34" fmla="*/ 72 w 95"/>
                <a:gd name="T35" fmla="*/ 37 h 54"/>
                <a:gd name="T36" fmla="*/ 81 w 95"/>
                <a:gd name="T37" fmla="*/ 35 h 54"/>
                <a:gd name="T38" fmla="*/ 88 w 95"/>
                <a:gd name="T39" fmla="*/ 33 h 54"/>
                <a:gd name="T40" fmla="*/ 90 w 95"/>
                <a:gd name="T41" fmla="*/ 28 h 54"/>
                <a:gd name="T42" fmla="*/ 95 w 95"/>
                <a:gd name="T43" fmla="*/ 23 h 54"/>
                <a:gd name="T44" fmla="*/ 86 w 95"/>
                <a:gd name="T4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5" h="54">
                  <a:moveTo>
                    <a:pt x="86" y="21"/>
                  </a:moveTo>
                  <a:lnTo>
                    <a:pt x="86" y="21"/>
                  </a:lnTo>
                  <a:cubicBezTo>
                    <a:pt x="81" y="23"/>
                    <a:pt x="74" y="19"/>
                    <a:pt x="74" y="16"/>
                  </a:cubicBezTo>
                  <a:lnTo>
                    <a:pt x="74" y="7"/>
                  </a:lnTo>
                  <a:cubicBezTo>
                    <a:pt x="70" y="5"/>
                    <a:pt x="65" y="2"/>
                    <a:pt x="63" y="2"/>
                  </a:cubicBezTo>
                  <a:cubicBezTo>
                    <a:pt x="56" y="0"/>
                    <a:pt x="53" y="0"/>
                    <a:pt x="49" y="2"/>
                  </a:cubicBezTo>
                  <a:cubicBezTo>
                    <a:pt x="44" y="5"/>
                    <a:pt x="35" y="5"/>
                    <a:pt x="30" y="2"/>
                  </a:cubicBezTo>
                  <a:cubicBezTo>
                    <a:pt x="30" y="5"/>
                    <a:pt x="28" y="7"/>
                    <a:pt x="28" y="7"/>
                  </a:cubicBezTo>
                  <a:cubicBezTo>
                    <a:pt x="23" y="7"/>
                    <a:pt x="16" y="12"/>
                    <a:pt x="16" y="16"/>
                  </a:cubicBezTo>
                  <a:cubicBezTo>
                    <a:pt x="14" y="21"/>
                    <a:pt x="4" y="23"/>
                    <a:pt x="2" y="33"/>
                  </a:cubicBezTo>
                  <a:cubicBezTo>
                    <a:pt x="0" y="40"/>
                    <a:pt x="0" y="44"/>
                    <a:pt x="4" y="40"/>
                  </a:cubicBezTo>
                  <a:cubicBezTo>
                    <a:pt x="9" y="35"/>
                    <a:pt x="14" y="35"/>
                    <a:pt x="14" y="40"/>
                  </a:cubicBezTo>
                  <a:cubicBezTo>
                    <a:pt x="14" y="44"/>
                    <a:pt x="21" y="44"/>
                    <a:pt x="18" y="51"/>
                  </a:cubicBezTo>
                  <a:cubicBezTo>
                    <a:pt x="26" y="51"/>
                    <a:pt x="32" y="49"/>
                    <a:pt x="37" y="49"/>
                  </a:cubicBezTo>
                  <a:cubicBezTo>
                    <a:pt x="42" y="49"/>
                    <a:pt x="44" y="35"/>
                    <a:pt x="46" y="35"/>
                  </a:cubicBezTo>
                  <a:cubicBezTo>
                    <a:pt x="49" y="33"/>
                    <a:pt x="53" y="44"/>
                    <a:pt x="58" y="49"/>
                  </a:cubicBezTo>
                  <a:cubicBezTo>
                    <a:pt x="65" y="54"/>
                    <a:pt x="65" y="44"/>
                    <a:pt x="65" y="42"/>
                  </a:cubicBezTo>
                  <a:cubicBezTo>
                    <a:pt x="65" y="37"/>
                    <a:pt x="70" y="37"/>
                    <a:pt x="72" y="37"/>
                  </a:cubicBezTo>
                  <a:cubicBezTo>
                    <a:pt x="74" y="37"/>
                    <a:pt x="81" y="40"/>
                    <a:pt x="81" y="35"/>
                  </a:cubicBezTo>
                  <a:cubicBezTo>
                    <a:pt x="81" y="30"/>
                    <a:pt x="86" y="33"/>
                    <a:pt x="88" y="33"/>
                  </a:cubicBezTo>
                  <a:cubicBezTo>
                    <a:pt x="90" y="33"/>
                    <a:pt x="90" y="28"/>
                    <a:pt x="90" y="28"/>
                  </a:cubicBezTo>
                  <a:lnTo>
                    <a:pt x="95" y="23"/>
                  </a:lnTo>
                  <a:cubicBezTo>
                    <a:pt x="93" y="21"/>
                    <a:pt x="88" y="21"/>
                    <a:pt x="86" y="21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1" name="Freeform 657">
              <a:extLst>
                <a:ext uri="{FF2B5EF4-FFF2-40B4-BE49-F238E27FC236}">
                  <a16:creationId xmlns:a16="http://schemas.microsoft.com/office/drawing/2014/main" id="{9736305B-2785-764C-D20E-DB6F25C68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2686051"/>
              <a:ext cx="90488" cy="50800"/>
            </a:xfrm>
            <a:custGeom>
              <a:avLst/>
              <a:gdLst>
                <a:gd name="T0" fmla="*/ 86 w 95"/>
                <a:gd name="T1" fmla="*/ 21 h 54"/>
                <a:gd name="T2" fmla="*/ 86 w 95"/>
                <a:gd name="T3" fmla="*/ 21 h 54"/>
                <a:gd name="T4" fmla="*/ 74 w 95"/>
                <a:gd name="T5" fmla="*/ 16 h 54"/>
                <a:gd name="T6" fmla="*/ 74 w 95"/>
                <a:gd name="T7" fmla="*/ 7 h 54"/>
                <a:gd name="T8" fmla="*/ 63 w 95"/>
                <a:gd name="T9" fmla="*/ 2 h 54"/>
                <a:gd name="T10" fmla="*/ 49 w 95"/>
                <a:gd name="T11" fmla="*/ 2 h 54"/>
                <a:gd name="T12" fmla="*/ 30 w 95"/>
                <a:gd name="T13" fmla="*/ 2 h 54"/>
                <a:gd name="T14" fmla="*/ 28 w 95"/>
                <a:gd name="T15" fmla="*/ 7 h 54"/>
                <a:gd name="T16" fmla="*/ 16 w 95"/>
                <a:gd name="T17" fmla="*/ 16 h 54"/>
                <a:gd name="T18" fmla="*/ 2 w 95"/>
                <a:gd name="T19" fmla="*/ 33 h 54"/>
                <a:gd name="T20" fmla="*/ 4 w 95"/>
                <a:gd name="T21" fmla="*/ 40 h 54"/>
                <a:gd name="T22" fmla="*/ 14 w 95"/>
                <a:gd name="T23" fmla="*/ 40 h 54"/>
                <a:gd name="T24" fmla="*/ 18 w 95"/>
                <a:gd name="T25" fmla="*/ 51 h 54"/>
                <a:gd name="T26" fmla="*/ 37 w 95"/>
                <a:gd name="T27" fmla="*/ 49 h 54"/>
                <a:gd name="T28" fmla="*/ 46 w 95"/>
                <a:gd name="T29" fmla="*/ 35 h 54"/>
                <a:gd name="T30" fmla="*/ 58 w 95"/>
                <a:gd name="T31" fmla="*/ 49 h 54"/>
                <a:gd name="T32" fmla="*/ 65 w 95"/>
                <a:gd name="T33" fmla="*/ 42 h 54"/>
                <a:gd name="T34" fmla="*/ 72 w 95"/>
                <a:gd name="T35" fmla="*/ 37 h 54"/>
                <a:gd name="T36" fmla="*/ 81 w 95"/>
                <a:gd name="T37" fmla="*/ 35 h 54"/>
                <a:gd name="T38" fmla="*/ 88 w 95"/>
                <a:gd name="T39" fmla="*/ 33 h 54"/>
                <a:gd name="T40" fmla="*/ 90 w 95"/>
                <a:gd name="T41" fmla="*/ 28 h 54"/>
                <a:gd name="T42" fmla="*/ 95 w 95"/>
                <a:gd name="T43" fmla="*/ 23 h 54"/>
                <a:gd name="T44" fmla="*/ 86 w 95"/>
                <a:gd name="T45" fmla="*/ 21 h 54"/>
                <a:gd name="T46" fmla="*/ 86 w 95"/>
                <a:gd name="T4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5" h="54">
                  <a:moveTo>
                    <a:pt x="86" y="21"/>
                  </a:moveTo>
                  <a:lnTo>
                    <a:pt x="86" y="21"/>
                  </a:lnTo>
                  <a:cubicBezTo>
                    <a:pt x="81" y="23"/>
                    <a:pt x="74" y="19"/>
                    <a:pt x="74" y="16"/>
                  </a:cubicBezTo>
                  <a:lnTo>
                    <a:pt x="74" y="7"/>
                  </a:lnTo>
                  <a:cubicBezTo>
                    <a:pt x="70" y="5"/>
                    <a:pt x="65" y="2"/>
                    <a:pt x="63" y="2"/>
                  </a:cubicBezTo>
                  <a:cubicBezTo>
                    <a:pt x="56" y="0"/>
                    <a:pt x="53" y="0"/>
                    <a:pt x="49" y="2"/>
                  </a:cubicBezTo>
                  <a:cubicBezTo>
                    <a:pt x="44" y="5"/>
                    <a:pt x="35" y="5"/>
                    <a:pt x="30" y="2"/>
                  </a:cubicBezTo>
                  <a:cubicBezTo>
                    <a:pt x="30" y="5"/>
                    <a:pt x="28" y="7"/>
                    <a:pt x="28" y="7"/>
                  </a:cubicBezTo>
                  <a:cubicBezTo>
                    <a:pt x="23" y="7"/>
                    <a:pt x="16" y="12"/>
                    <a:pt x="16" y="16"/>
                  </a:cubicBezTo>
                  <a:cubicBezTo>
                    <a:pt x="14" y="21"/>
                    <a:pt x="4" y="23"/>
                    <a:pt x="2" y="33"/>
                  </a:cubicBezTo>
                  <a:cubicBezTo>
                    <a:pt x="0" y="40"/>
                    <a:pt x="0" y="44"/>
                    <a:pt x="4" y="40"/>
                  </a:cubicBezTo>
                  <a:cubicBezTo>
                    <a:pt x="9" y="35"/>
                    <a:pt x="14" y="35"/>
                    <a:pt x="14" y="40"/>
                  </a:cubicBezTo>
                  <a:cubicBezTo>
                    <a:pt x="14" y="44"/>
                    <a:pt x="21" y="44"/>
                    <a:pt x="18" y="51"/>
                  </a:cubicBezTo>
                  <a:cubicBezTo>
                    <a:pt x="26" y="51"/>
                    <a:pt x="32" y="49"/>
                    <a:pt x="37" y="49"/>
                  </a:cubicBezTo>
                  <a:cubicBezTo>
                    <a:pt x="42" y="49"/>
                    <a:pt x="44" y="35"/>
                    <a:pt x="46" y="35"/>
                  </a:cubicBezTo>
                  <a:cubicBezTo>
                    <a:pt x="49" y="33"/>
                    <a:pt x="53" y="44"/>
                    <a:pt x="58" y="49"/>
                  </a:cubicBezTo>
                  <a:cubicBezTo>
                    <a:pt x="65" y="54"/>
                    <a:pt x="65" y="44"/>
                    <a:pt x="65" y="42"/>
                  </a:cubicBezTo>
                  <a:cubicBezTo>
                    <a:pt x="65" y="37"/>
                    <a:pt x="70" y="37"/>
                    <a:pt x="72" y="37"/>
                  </a:cubicBezTo>
                  <a:cubicBezTo>
                    <a:pt x="74" y="37"/>
                    <a:pt x="81" y="40"/>
                    <a:pt x="81" y="35"/>
                  </a:cubicBezTo>
                  <a:cubicBezTo>
                    <a:pt x="81" y="30"/>
                    <a:pt x="86" y="33"/>
                    <a:pt x="88" y="33"/>
                  </a:cubicBezTo>
                  <a:cubicBezTo>
                    <a:pt x="90" y="33"/>
                    <a:pt x="90" y="28"/>
                    <a:pt x="90" y="28"/>
                  </a:cubicBezTo>
                  <a:lnTo>
                    <a:pt x="95" y="23"/>
                  </a:lnTo>
                  <a:cubicBezTo>
                    <a:pt x="93" y="21"/>
                    <a:pt x="88" y="21"/>
                    <a:pt x="86" y="21"/>
                  </a:cubicBezTo>
                  <a:lnTo>
                    <a:pt x="86" y="2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2" name="Freeform 658">
              <a:extLst>
                <a:ext uri="{FF2B5EF4-FFF2-40B4-BE49-F238E27FC236}">
                  <a16:creationId xmlns:a16="http://schemas.microsoft.com/office/drawing/2014/main" id="{D127E70F-0A51-292F-73D4-DF33B50F8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2686051"/>
              <a:ext cx="90488" cy="50800"/>
            </a:xfrm>
            <a:custGeom>
              <a:avLst/>
              <a:gdLst>
                <a:gd name="T0" fmla="*/ 86 w 95"/>
                <a:gd name="T1" fmla="*/ 21 h 54"/>
                <a:gd name="T2" fmla="*/ 86 w 95"/>
                <a:gd name="T3" fmla="*/ 21 h 54"/>
                <a:gd name="T4" fmla="*/ 74 w 95"/>
                <a:gd name="T5" fmla="*/ 16 h 54"/>
                <a:gd name="T6" fmla="*/ 74 w 95"/>
                <a:gd name="T7" fmla="*/ 7 h 54"/>
                <a:gd name="T8" fmla="*/ 63 w 95"/>
                <a:gd name="T9" fmla="*/ 2 h 54"/>
                <a:gd name="T10" fmla="*/ 49 w 95"/>
                <a:gd name="T11" fmla="*/ 2 h 54"/>
                <a:gd name="T12" fmla="*/ 30 w 95"/>
                <a:gd name="T13" fmla="*/ 2 h 54"/>
                <a:gd name="T14" fmla="*/ 28 w 95"/>
                <a:gd name="T15" fmla="*/ 7 h 54"/>
                <a:gd name="T16" fmla="*/ 16 w 95"/>
                <a:gd name="T17" fmla="*/ 16 h 54"/>
                <a:gd name="T18" fmla="*/ 2 w 95"/>
                <a:gd name="T19" fmla="*/ 33 h 54"/>
                <a:gd name="T20" fmla="*/ 4 w 95"/>
                <a:gd name="T21" fmla="*/ 40 h 54"/>
                <a:gd name="T22" fmla="*/ 14 w 95"/>
                <a:gd name="T23" fmla="*/ 40 h 54"/>
                <a:gd name="T24" fmla="*/ 18 w 95"/>
                <a:gd name="T25" fmla="*/ 51 h 54"/>
                <a:gd name="T26" fmla="*/ 37 w 95"/>
                <a:gd name="T27" fmla="*/ 49 h 54"/>
                <a:gd name="T28" fmla="*/ 46 w 95"/>
                <a:gd name="T29" fmla="*/ 35 h 54"/>
                <a:gd name="T30" fmla="*/ 58 w 95"/>
                <a:gd name="T31" fmla="*/ 49 h 54"/>
                <a:gd name="T32" fmla="*/ 65 w 95"/>
                <a:gd name="T33" fmla="*/ 42 h 54"/>
                <a:gd name="T34" fmla="*/ 72 w 95"/>
                <a:gd name="T35" fmla="*/ 37 h 54"/>
                <a:gd name="T36" fmla="*/ 81 w 95"/>
                <a:gd name="T37" fmla="*/ 35 h 54"/>
                <a:gd name="T38" fmla="*/ 88 w 95"/>
                <a:gd name="T39" fmla="*/ 33 h 54"/>
                <a:gd name="T40" fmla="*/ 91 w 95"/>
                <a:gd name="T41" fmla="*/ 28 h 54"/>
                <a:gd name="T42" fmla="*/ 95 w 95"/>
                <a:gd name="T43" fmla="*/ 23 h 54"/>
                <a:gd name="T44" fmla="*/ 86 w 95"/>
                <a:gd name="T4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5" h="54">
                  <a:moveTo>
                    <a:pt x="86" y="21"/>
                  </a:moveTo>
                  <a:lnTo>
                    <a:pt x="86" y="21"/>
                  </a:lnTo>
                  <a:cubicBezTo>
                    <a:pt x="81" y="23"/>
                    <a:pt x="74" y="19"/>
                    <a:pt x="74" y="16"/>
                  </a:cubicBezTo>
                  <a:lnTo>
                    <a:pt x="74" y="7"/>
                  </a:lnTo>
                  <a:cubicBezTo>
                    <a:pt x="70" y="5"/>
                    <a:pt x="65" y="2"/>
                    <a:pt x="63" y="2"/>
                  </a:cubicBezTo>
                  <a:cubicBezTo>
                    <a:pt x="56" y="0"/>
                    <a:pt x="53" y="0"/>
                    <a:pt x="49" y="2"/>
                  </a:cubicBezTo>
                  <a:cubicBezTo>
                    <a:pt x="44" y="5"/>
                    <a:pt x="35" y="5"/>
                    <a:pt x="30" y="2"/>
                  </a:cubicBezTo>
                  <a:cubicBezTo>
                    <a:pt x="30" y="5"/>
                    <a:pt x="28" y="7"/>
                    <a:pt x="28" y="7"/>
                  </a:cubicBezTo>
                  <a:cubicBezTo>
                    <a:pt x="23" y="7"/>
                    <a:pt x="16" y="12"/>
                    <a:pt x="16" y="16"/>
                  </a:cubicBezTo>
                  <a:cubicBezTo>
                    <a:pt x="14" y="21"/>
                    <a:pt x="4" y="23"/>
                    <a:pt x="2" y="33"/>
                  </a:cubicBezTo>
                  <a:cubicBezTo>
                    <a:pt x="0" y="40"/>
                    <a:pt x="0" y="44"/>
                    <a:pt x="4" y="40"/>
                  </a:cubicBezTo>
                  <a:cubicBezTo>
                    <a:pt x="9" y="35"/>
                    <a:pt x="14" y="35"/>
                    <a:pt x="14" y="40"/>
                  </a:cubicBezTo>
                  <a:cubicBezTo>
                    <a:pt x="14" y="44"/>
                    <a:pt x="21" y="44"/>
                    <a:pt x="18" y="51"/>
                  </a:cubicBezTo>
                  <a:cubicBezTo>
                    <a:pt x="26" y="51"/>
                    <a:pt x="32" y="49"/>
                    <a:pt x="37" y="49"/>
                  </a:cubicBezTo>
                  <a:cubicBezTo>
                    <a:pt x="42" y="49"/>
                    <a:pt x="44" y="35"/>
                    <a:pt x="46" y="35"/>
                  </a:cubicBezTo>
                  <a:cubicBezTo>
                    <a:pt x="49" y="33"/>
                    <a:pt x="53" y="44"/>
                    <a:pt x="58" y="49"/>
                  </a:cubicBezTo>
                  <a:cubicBezTo>
                    <a:pt x="65" y="54"/>
                    <a:pt x="65" y="44"/>
                    <a:pt x="65" y="42"/>
                  </a:cubicBezTo>
                  <a:cubicBezTo>
                    <a:pt x="65" y="37"/>
                    <a:pt x="70" y="37"/>
                    <a:pt x="72" y="37"/>
                  </a:cubicBezTo>
                  <a:cubicBezTo>
                    <a:pt x="74" y="37"/>
                    <a:pt x="81" y="40"/>
                    <a:pt x="81" y="35"/>
                  </a:cubicBezTo>
                  <a:cubicBezTo>
                    <a:pt x="81" y="30"/>
                    <a:pt x="86" y="33"/>
                    <a:pt x="88" y="33"/>
                  </a:cubicBezTo>
                  <a:cubicBezTo>
                    <a:pt x="91" y="33"/>
                    <a:pt x="91" y="28"/>
                    <a:pt x="91" y="28"/>
                  </a:cubicBezTo>
                  <a:lnTo>
                    <a:pt x="95" y="23"/>
                  </a:lnTo>
                  <a:cubicBezTo>
                    <a:pt x="93" y="21"/>
                    <a:pt x="88" y="21"/>
                    <a:pt x="86" y="21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3" name="Freeform 659">
              <a:extLst>
                <a:ext uri="{FF2B5EF4-FFF2-40B4-BE49-F238E27FC236}">
                  <a16:creationId xmlns:a16="http://schemas.microsoft.com/office/drawing/2014/main" id="{835561A7-A8CC-F219-FF41-9D1141BA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2686051"/>
              <a:ext cx="90488" cy="50800"/>
            </a:xfrm>
            <a:custGeom>
              <a:avLst/>
              <a:gdLst>
                <a:gd name="T0" fmla="*/ 86 w 95"/>
                <a:gd name="T1" fmla="*/ 21 h 54"/>
                <a:gd name="T2" fmla="*/ 86 w 95"/>
                <a:gd name="T3" fmla="*/ 21 h 54"/>
                <a:gd name="T4" fmla="*/ 74 w 95"/>
                <a:gd name="T5" fmla="*/ 16 h 54"/>
                <a:gd name="T6" fmla="*/ 74 w 95"/>
                <a:gd name="T7" fmla="*/ 7 h 54"/>
                <a:gd name="T8" fmla="*/ 63 w 95"/>
                <a:gd name="T9" fmla="*/ 2 h 54"/>
                <a:gd name="T10" fmla="*/ 49 w 95"/>
                <a:gd name="T11" fmla="*/ 2 h 54"/>
                <a:gd name="T12" fmla="*/ 30 w 95"/>
                <a:gd name="T13" fmla="*/ 2 h 54"/>
                <a:gd name="T14" fmla="*/ 28 w 95"/>
                <a:gd name="T15" fmla="*/ 7 h 54"/>
                <a:gd name="T16" fmla="*/ 16 w 95"/>
                <a:gd name="T17" fmla="*/ 16 h 54"/>
                <a:gd name="T18" fmla="*/ 2 w 95"/>
                <a:gd name="T19" fmla="*/ 33 h 54"/>
                <a:gd name="T20" fmla="*/ 4 w 95"/>
                <a:gd name="T21" fmla="*/ 40 h 54"/>
                <a:gd name="T22" fmla="*/ 14 w 95"/>
                <a:gd name="T23" fmla="*/ 40 h 54"/>
                <a:gd name="T24" fmla="*/ 18 w 95"/>
                <a:gd name="T25" fmla="*/ 51 h 54"/>
                <a:gd name="T26" fmla="*/ 37 w 95"/>
                <a:gd name="T27" fmla="*/ 49 h 54"/>
                <a:gd name="T28" fmla="*/ 46 w 95"/>
                <a:gd name="T29" fmla="*/ 35 h 54"/>
                <a:gd name="T30" fmla="*/ 58 w 95"/>
                <a:gd name="T31" fmla="*/ 49 h 54"/>
                <a:gd name="T32" fmla="*/ 65 w 95"/>
                <a:gd name="T33" fmla="*/ 42 h 54"/>
                <a:gd name="T34" fmla="*/ 72 w 95"/>
                <a:gd name="T35" fmla="*/ 37 h 54"/>
                <a:gd name="T36" fmla="*/ 81 w 95"/>
                <a:gd name="T37" fmla="*/ 35 h 54"/>
                <a:gd name="T38" fmla="*/ 88 w 95"/>
                <a:gd name="T39" fmla="*/ 33 h 54"/>
                <a:gd name="T40" fmla="*/ 91 w 95"/>
                <a:gd name="T41" fmla="*/ 28 h 54"/>
                <a:gd name="T42" fmla="*/ 95 w 95"/>
                <a:gd name="T43" fmla="*/ 23 h 54"/>
                <a:gd name="T44" fmla="*/ 86 w 95"/>
                <a:gd name="T45" fmla="*/ 21 h 54"/>
                <a:gd name="T46" fmla="*/ 86 w 95"/>
                <a:gd name="T4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5" h="54">
                  <a:moveTo>
                    <a:pt x="86" y="21"/>
                  </a:moveTo>
                  <a:lnTo>
                    <a:pt x="86" y="21"/>
                  </a:lnTo>
                  <a:cubicBezTo>
                    <a:pt x="81" y="23"/>
                    <a:pt x="74" y="19"/>
                    <a:pt x="74" y="16"/>
                  </a:cubicBezTo>
                  <a:lnTo>
                    <a:pt x="74" y="7"/>
                  </a:lnTo>
                  <a:cubicBezTo>
                    <a:pt x="70" y="5"/>
                    <a:pt x="65" y="2"/>
                    <a:pt x="63" y="2"/>
                  </a:cubicBezTo>
                  <a:cubicBezTo>
                    <a:pt x="56" y="0"/>
                    <a:pt x="53" y="0"/>
                    <a:pt x="49" y="2"/>
                  </a:cubicBezTo>
                  <a:cubicBezTo>
                    <a:pt x="44" y="5"/>
                    <a:pt x="35" y="5"/>
                    <a:pt x="30" y="2"/>
                  </a:cubicBezTo>
                  <a:cubicBezTo>
                    <a:pt x="30" y="5"/>
                    <a:pt x="28" y="7"/>
                    <a:pt x="28" y="7"/>
                  </a:cubicBezTo>
                  <a:cubicBezTo>
                    <a:pt x="23" y="7"/>
                    <a:pt x="16" y="12"/>
                    <a:pt x="16" y="16"/>
                  </a:cubicBezTo>
                  <a:cubicBezTo>
                    <a:pt x="14" y="21"/>
                    <a:pt x="4" y="23"/>
                    <a:pt x="2" y="33"/>
                  </a:cubicBezTo>
                  <a:cubicBezTo>
                    <a:pt x="0" y="40"/>
                    <a:pt x="0" y="44"/>
                    <a:pt x="4" y="40"/>
                  </a:cubicBezTo>
                  <a:cubicBezTo>
                    <a:pt x="9" y="35"/>
                    <a:pt x="14" y="35"/>
                    <a:pt x="14" y="40"/>
                  </a:cubicBezTo>
                  <a:cubicBezTo>
                    <a:pt x="14" y="44"/>
                    <a:pt x="21" y="44"/>
                    <a:pt x="18" y="51"/>
                  </a:cubicBezTo>
                  <a:cubicBezTo>
                    <a:pt x="26" y="51"/>
                    <a:pt x="32" y="49"/>
                    <a:pt x="37" y="49"/>
                  </a:cubicBezTo>
                  <a:cubicBezTo>
                    <a:pt x="42" y="49"/>
                    <a:pt x="44" y="35"/>
                    <a:pt x="46" y="35"/>
                  </a:cubicBezTo>
                  <a:cubicBezTo>
                    <a:pt x="49" y="33"/>
                    <a:pt x="53" y="44"/>
                    <a:pt x="58" y="49"/>
                  </a:cubicBezTo>
                  <a:cubicBezTo>
                    <a:pt x="65" y="54"/>
                    <a:pt x="65" y="44"/>
                    <a:pt x="65" y="42"/>
                  </a:cubicBezTo>
                  <a:cubicBezTo>
                    <a:pt x="65" y="37"/>
                    <a:pt x="70" y="37"/>
                    <a:pt x="72" y="37"/>
                  </a:cubicBezTo>
                  <a:cubicBezTo>
                    <a:pt x="74" y="37"/>
                    <a:pt x="81" y="40"/>
                    <a:pt x="81" y="35"/>
                  </a:cubicBezTo>
                  <a:cubicBezTo>
                    <a:pt x="81" y="30"/>
                    <a:pt x="86" y="33"/>
                    <a:pt x="88" y="33"/>
                  </a:cubicBezTo>
                  <a:cubicBezTo>
                    <a:pt x="91" y="33"/>
                    <a:pt x="91" y="28"/>
                    <a:pt x="91" y="28"/>
                  </a:cubicBezTo>
                  <a:lnTo>
                    <a:pt x="95" y="23"/>
                  </a:lnTo>
                  <a:cubicBezTo>
                    <a:pt x="93" y="21"/>
                    <a:pt x="88" y="21"/>
                    <a:pt x="86" y="21"/>
                  </a:cubicBezTo>
                  <a:lnTo>
                    <a:pt x="86" y="2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4" name="Freeform 660">
              <a:extLst>
                <a:ext uri="{FF2B5EF4-FFF2-40B4-BE49-F238E27FC236}">
                  <a16:creationId xmlns:a16="http://schemas.microsoft.com/office/drawing/2014/main" id="{41E3C407-E25F-1E22-6224-5C1A3A796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2492376"/>
              <a:ext cx="182563" cy="206375"/>
            </a:xfrm>
            <a:custGeom>
              <a:avLst/>
              <a:gdLst>
                <a:gd name="T0" fmla="*/ 24 w 191"/>
                <a:gd name="T1" fmla="*/ 56 h 217"/>
                <a:gd name="T2" fmla="*/ 24 w 191"/>
                <a:gd name="T3" fmla="*/ 56 h 217"/>
                <a:gd name="T4" fmla="*/ 14 w 191"/>
                <a:gd name="T5" fmla="*/ 66 h 217"/>
                <a:gd name="T6" fmla="*/ 21 w 191"/>
                <a:gd name="T7" fmla="*/ 77 h 217"/>
                <a:gd name="T8" fmla="*/ 17 w 191"/>
                <a:gd name="T9" fmla="*/ 84 h 217"/>
                <a:gd name="T10" fmla="*/ 5 w 191"/>
                <a:gd name="T11" fmla="*/ 89 h 217"/>
                <a:gd name="T12" fmla="*/ 3 w 191"/>
                <a:gd name="T13" fmla="*/ 101 h 217"/>
                <a:gd name="T14" fmla="*/ 0 w 191"/>
                <a:gd name="T15" fmla="*/ 117 h 217"/>
                <a:gd name="T16" fmla="*/ 7 w 191"/>
                <a:gd name="T17" fmla="*/ 131 h 217"/>
                <a:gd name="T18" fmla="*/ 3 w 191"/>
                <a:gd name="T19" fmla="*/ 138 h 217"/>
                <a:gd name="T20" fmla="*/ 10 w 191"/>
                <a:gd name="T21" fmla="*/ 157 h 217"/>
                <a:gd name="T22" fmla="*/ 14 w 191"/>
                <a:gd name="T23" fmla="*/ 159 h 217"/>
                <a:gd name="T24" fmla="*/ 29 w 191"/>
                <a:gd name="T25" fmla="*/ 166 h 217"/>
                <a:gd name="T26" fmla="*/ 38 w 191"/>
                <a:gd name="T27" fmla="*/ 168 h 217"/>
                <a:gd name="T28" fmla="*/ 42 w 191"/>
                <a:gd name="T29" fmla="*/ 175 h 217"/>
                <a:gd name="T30" fmla="*/ 35 w 191"/>
                <a:gd name="T31" fmla="*/ 194 h 217"/>
                <a:gd name="T32" fmla="*/ 33 w 191"/>
                <a:gd name="T33" fmla="*/ 205 h 217"/>
                <a:gd name="T34" fmla="*/ 52 w 191"/>
                <a:gd name="T35" fmla="*/ 205 h 217"/>
                <a:gd name="T36" fmla="*/ 66 w 191"/>
                <a:gd name="T37" fmla="*/ 205 h 217"/>
                <a:gd name="T38" fmla="*/ 77 w 191"/>
                <a:gd name="T39" fmla="*/ 210 h 217"/>
                <a:gd name="T40" fmla="*/ 80 w 191"/>
                <a:gd name="T41" fmla="*/ 208 h 217"/>
                <a:gd name="T42" fmla="*/ 91 w 191"/>
                <a:gd name="T43" fmla="*/ 210 h 217"/>
                <a:gd name="T44" fmla="*/ 105 w 191"/>
                <a:gd name="T45" fmla="*/ 210 h 217"/>
                <a:gd name="T46" fmla="*/ 117 w 191"/>
                <a:gd name="T47" fmla="*/ 208 h 217"/>
                <a:gd name="T48" fmla="*/ 138 w 191"/>
                <a:gd name="T49" fmla="*/ 203 h 217"/>
                <a:gd name="T50" fmla="*/ 147 w 191"/>
                <a:gd name="T51" fmla="*/ 198 h 217"/>
                <a:gd name="T52" fmla="*/ 156 w 191"/>
                <a:gd name="T53" fmla="*/ 185 h 217"/>
                <a:gd name="T54" fmla="*/ 168 w 191"/>
                <a:gd name="T55" fmla="*/ 175 h 217"/>
                <a:gd name="T56" fmla="*/ 145 w 191"/>
                <a:gd name="T57" fmla="*/ 159 h 217"/>
                <a:gd name="T58" fmla="*/ 138 w 191"/>
                <a:gd name="T59" fmla="*/ 140 h 217"/>
                <a:gd name="T60" fmla="*/ 135 w 191"/>
                <a:gd name="T61" fmla="*/ 128 h 217"/>
                <a:gd name="T62" fmla="*/ 159 w 191"/>
                <a:gd name="T63" fmla="*/ 121 h 217"/>
                <a:gd name="T64" fmla="*/ 177 w 191"/>
                <a:gd name="T65" fmla="*/ 112 h 217"/>
                <a:gd name="T66" fmla="*/ 187 w 191"/>
                <a:gd name="T67" fmla="*/ 112 h 217"/>
                <a:gd name="T68" fmla="*/ 189 w 191"/>
                <a:gd name="T69" fmla="*/ 101 h 217"/>
                <a:gd name="T70" fmla="*/ 182 w 191"/>
                <a:gd name="T71" fmla="*/ 84 h 217"/>
                <a:gd name="T72" fmla="*/ 180 w 191"/>
                <a:gd name="T73" fmla="*/ 73 h 217"/>
                <a:gd name="T74" fmla="*/ 175 w 191"/>
                <a:gd name="T75" fmla="*/ 63 h 217"/>
                <a:gd name="T76" fmla="*/ 173 w 191"/>
                <a:gd name="T77" fmla="*/ 54 h 217"/>
                <a:gd name="T78" fmla="*/ 175 w 191"/>
                <a:gd name="T79" fmla="*/ 30 h 217"/>
                <a:gd name="T80" fmla="*/ 175 w 191"/>
                <a:gd name="T81" fmla="*/ 28 h 217"/>
                <a:gd name="T82" fmla="*/ 173 w 191"/>
                <a:gd name="T83" fmla="*/ 26 h 217"/>
                <a:gd name="T84" fmla="*/ 159 w 191"/>
                <a:gd name="T85" fmla="*/ 19 h 217"/>
                <a:gd name="T86" fmla="*/ 161 w 191"/>
                <a:gd name="T87" fmla="*/ 7 h 217"/>
                <a:gd name="T88" fmla="*/ 142 w 191"/>
                <a:gd name="T89" fmla="*/ 12 h 217"/>
                <a:gd name="T90" fmla="*/ 119 w 191"/>
                <a:gd name="T91" fmla="*/ 26 h 217"/>
                <a:gd name="T92" fmla="*/ 108 w 191"/>
                <a:gd name="T93" fmla="*/ 16 h 217"/>
                <a:gd name="T94" fmla="*/ 101 w 191"/>
                <a:gd name="T95" fmla="*/ 14 h 217"/>
                <a:gd name="T96" fmla="*/ 84 w 191"/>
                <a:gd name="T97" fmla="*/ 7 h 217"/>
                <a:gd name="T98" fmla="*/ 84 w 191"/>
                <a:gd name="T99" fmla="*/ 2 h 217"/>
                <a:gd name="T100" fmla="*/ 75 w 191"/>
                <a:gd name="T101" fmla="*/ 2 h 217"/>
                <a:gd name="T102" fmla="*/ 56 w 191"/>
                <a:gd name="T103" fmla="*/ 0 h 217"/>
                <a:gd name="T104" fmla="*/ 61 w 191"/>
                <a:gd name="T105" fmla="*/ 9 h 217"/>
                <a:gd name="T106" fmla="*/ 66 w 191"/>
                <a:gd name="T107" fmla="*/ 28 h 217"/>
                <a:gd name="T108" fmla="*/ 56 w 191"/>
                <a:gd name="T109" fmla="*/ 37 h 217"/>
                <a:gd name="T110" fmla="*/ 40 w 191"/>
                <a:gd name="T111" fmla="*/ 35 h 217"/>
                <a:gd name="T112" fmla="*/ 24 w 191"/>
                <a:gd name="T113" fmla="*/ 37 h 217"/>
                <a:gd name="T114" fmla="*/ 24 w 191"/>
                <a:gd name="T115" fmla="*/ 42 h 217"/>
                <a:gd name="T116" fmla="*/ 24 w 191"/>
                <a:gd name="T117" fmla="*/ 5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1" h="217">
                  <a:moveTo>
                    <a:pt x="24" y="56"/>
                  </a:moveTo>
                  <a:lnTo>
                    <a:pt x="24" y="56"/>
                  </a:lnTo>
                  <a:cubicBezTo>
                    <a:pt x="19" y="63"/>
                    <a:pt x="12" y="63"/>
                    <a:pt x="14" y="66"/>
                  </a:cubicBezTo>
                  <a:cubicBezTo>
                    <a:pt x="14" y="68"/>
                    <a:pt x="24" y="75"/>
                    <a:pt x="21" y="77"/>
                  </a:cubicBezTo>
                  <a:cubicBezTo>
                    <a:pt x="19" y="80"/>
                    <a:pt x="17" y="80"/>
                    <a:pt x="17" y="84"/>
                  </a:cubicBezTo>
                  <a:cubicBezTo>
                    <a:pt x="17" y="89"/>
                    <a:pt x="7" y="89"/>
                    <a:pt x="5" y="89"/>
                  </a:cubicBezTo>
                  <a:cubicBezTo>
                    <a:pt x="0" y="89"/>
                    <a:pt x="5" y="96"/>
                    <a:pt x="3" y="101"/>
                  </a:cubicBezTo>
                  <a:cubicBezTo>
                    <a:pt x="0" y="105"/>
                    <a:pt x="0" y="112"/>
                    <a:pt x="0" y="117"/>
                  </a:cubicBezTo>
                  <a:cubicBezTo>
                    <a:pt x="0" y="121"/>
                    <a:pt x="7" y="126"/>
                    <a:pt x="7" y="131"/>
                  </a:cubicBezTo>
                  <a:cubicBezTo>
                    <a:pt x="5" y="133"/>
                    <a:pt x="0" y="135"/>
                    <a:pt x="3" y="138"/>
                  </a:cubicBezTo>
                  <a:cubicBezTo>
                    <a:pt x="3" y="140"/>
                    <a:pt x="7" y="145"/>
                    <a:pt x="10" y="157"/>
                  </a:cubicBezTo>
                  <a:cubicBezTo>
                    <a:pt x="12" y="157"/>
                    <a:pt x="12" y="157"/>
                    <a:pt x="14" y="159"/>
                  </a:cubicBezTo>
                  <a:cubicBezTo>
                    <a:pt x="17" y="161"/>
                    <a:pt x="21" y="166"/>
                    <a:pt x="29" y="166"/>
                  </a:cubicBezTo>
                  <a:cubicBezTo>
                    <a:pt x="33" y="166"/>
                    <a:pt x="35" y="168"/>
                    <a:pt x="38" y="168"/>
                  </a:cubicBezTo>
                  <a:cubicBezTo>
                    <a:pt x="42" y="168"/>
                    <a:pt x="49" y="171"/>
                    <a:pt x="42" y="175"/>
                  </a:cubicBezTo>
                  <a:cubicBezTo>
                    <a:pt x="38" y="182"/>
                    <a:pt x="35" y="187"/>
                    <a:pt x="35" y="194"/>
                  </a:cubicBezTo>
                  <a:cubicBezTo>
                    <a:pt x="33" y="196"/>
                    <a:pt x="33" y="203"/>
                    <a:pt x="33" y="205"/>
                  </a:cubicBezTo>
                  <a:cubicBezTo>
                    <a:pt x="38" y="208"/>
                    <a:pt x="47" y="208"/>
                    <a:pt x="52" y="205"/>
                  </a:cubicBezTo>
                  <a:cubicBezTo>
                    <a:pt x="56" y="203"/>
                    <a:pt x="59" y="203"/>
                    <a:pt x="66" y="205"/>
                  </a:cubicBezTo>
                  <a:cubicBezTo>
                    <a:pt x="68" y="205"/>
                    <a:pt x="73" y="208"/>
                    <a:pt x="77" y="210"/>
                  </a:cubicBezTo>
                  <a:cubicBezTo>
                    <a:pt x="77" y="210"/>
                    <a:pt x="77" y="208"/>
                    <a:pt x="80" y="208"/>
                  </a:cubicBezTo>
                  <a:cubicBezTo>
                    <a:pt x="84" y="208"/>
                    <a:pt x="89" y="217"/>
                    <a:pt x="91" y="210"/>
                  </a:cubicBezTo>
                  <a:cubicBezTo>
                    <a:pt x="93" y="205"/>
                    <a:pt x="101" y="208"/>
                    <a:pt x="105" y="210"/>
                  </a:cubicBezTo>
                  <a:cubicBezTo>
                    <a:pt x="108" y="210"/>
                    <a:pt x="112" y="213"/>
                    <a:pt x="117" y="208"/>
                  </a:cubicBezTo>
                  <a:cubicBezTo>
                    <a:pt x="121" y="205"/>
                    <a:pt x="135" y="203"/>
                    <a:pt x="138" y="203"/>
                  </a:cubicBezTo>
                  <a:cubicBezTo>
                    <a:pt x="142" y="205"/>
                    <a:pt x="149" y="210"/>
                    <a:pt x="147" y="198"/>
                  </a:cubicBezTo>
                  <a:cubicBezTo>
                    <a:pt x="145" y="187"/>
                    <a:pt x="154" y="189"/>
                    <a:pt x="156" y="185"/>
                  </a:cubicBezTo>
                  <a:cubicBezTo>
                    <a:pt x="156" y="180"/>
                    <a:pt x="168" y="180"/>
                    <a:pt x="168" y="175"/>
                  </a:cubicBezTo>
                  <a:cubicBezTo>
                    <a:pt x="166" y="173"/>
                    <a:pt x="149" y="161"/>
                    <a:pt x="145" y="159"/>
                  </a:cubicBezTo>
                  <a:cubicBezTo>
                    <a:pt x="140" y="157"/>
                    <a:pt x="140" y="145"/>
                    <a:pt x="138" y="140"/>
                  </a:cubicBezTo>
                  <a:cubicBezTo>
                    <a:pt x="135" y="135"/>
                    <a:pt x="131" y="131"/>
                    <a:pt x="135" y="128"/>
                  </a:cubicBezTo>
                  <a:cubicBezTo>
                    <a:pt x="142" y="128"/>
                    <a:pt x="154" y="126"/>
                    <a:pt x="159" y="121"/>
                  </a:cubicBezTo>
                  <a:cubicBezTo>
                    <a:pt x="163" y="117"/>
                    <a:pt x="173" y="117"/>
                    <a:pt x="177" y="112"/>
                  </a:cubicBezTo>
                  <a:cubicBezTo>
                    <a:pt x="180" y="110"/>
                    <a:pt x="187" y="114"/>
                    <a:pt x="187" y="112"/>
                  </a:cubicBezTo>
                  <a:cubicBezTo>
                    <a:pt x="189" y="110"/>
                    <a:pt x="191" y="105"/>
                    <a:pt x="189" y="101"/>
                  </a:cubicBezTo>
                  <a:cubicBezTo>
                    <a:pt x="184" y="98"/>
                    <a:pt x="184" y="91"/>
                    <a:pt x="182" y="84"/>
                  </a:cubicBezTo>
                  <a:cubicBezTo>
                    <a:pt x="182" y="75"/>
                    <a:pt x="180" y="77"/>
                    <a:pt x="180" y="73"/>
                  </a:cubicBezTo>
                  <a:cubicBezTo>
                    <a:pt x="180" y="68"/>
                    <a:pt x="180" y="63"/>
                    <a:pt x="175" y="63"/>
                  </a:cubicBezTo>
                  <a:cubicBezTo>
                    <a:pt x="173" y="61"/>
                    <a:pt x="170" y="59"/>
                    <a:pt x="173" y="54"/>
                  </a:cubicBezTo>
                  <a:cubicBezTo>
                    <a:pt x="177" y="49"/>
                    <a:pt x="175" y="35"/>
                    <a:pt x="175" y="30"/>
                  </a:cubicBezTo>
                  <a:lnTo>
                    <a:pt x="175" y="28"/>
                  </a:lnTo>
                  <a:cubicBezTo>
                    <a:pt x="173" y="28"/>
                    <a:pt x="173" y="28"/>
                    <a:pt x="173" y="26"/>
                  </a:cubicBezTo>
                  <a:cubicBezTo>
                    <a:pt x="170" y="21"/>
                    <a:pt x="168" y="19"/>
                    <a:pt x="159" y="19"/>
                  </a:cubicBezTo>
                  <a:cubicBezTo>
                    <a:pt x="152" y="19"/>
                    <a:pt x="166" y="12"/>
                    <a:pt x="161" y="7"/>
                  </a:cubicBezTo>
                  <a:cubicBezTo>
                    <a:pt x="159" y="2"/>
                    <a:pt x="149" y="14"/>
                    <a:pt x="142" y="12"/>
                  </a:cubicBezTo>
                  <a:cubicBezTo>
                    <a:pt x="135" y="9"/>
                    <a:pt x="126" y="21"/>
                    <a:pt x="119" y="26"/>
                  </a:cubicBezTo>
                  <a:cubicBezTo>
                    <a:pt x="112" y="30"/>
                    <a:pt x="103" y="26"/>
                    <a:pt x="108" y="16"/>
                  </a:cubicBezTo>
                  <a:cubicBezTo>
                    <a:pt x="112" y="9"/>
                    <a:pt x="108" y="12"/>
                    <a:pt x="101" y="14"/>
                  </a:cubicBezTo>
                  <a:cubicBezTo>
                    <a:pt x="93" y="16"/>
                    <a:pt x="84" y="14"/>
                    <a:pt x="84" y="7"/>
                  </a:cubicBezTo>
                  <a:lnTo>
                    <a:pt x="84" y="2"/>
                  </a:lnTo>
                  <a:lnTo>
                    <a:pt x="75" y="2"/>
                  </a:lnTo>
                  <a:cubicBezTo>
                    <a:pt x="73" y="0"/>
                    <a:pt x="66" y="0"/>
                    <a:pt x="56" y="0"/>
                  </a:cubicBezTo>
                  <a:cubicBezTo>
                    <a:pt x="59" y="2"/>
                    <a:pt x="61" y="7"/>
                    <a:pt x="61" y="9"/>
                  </a:cubicBezTo>
                  <a:cubicBezTo>
                    <a:pt x="56" y="14"/>
                    <a:pt x="61" y="21"/>
                    <a:pt x="66" y="28"/>
                  </a:cubicBezTo>
                  <a:cubicBezTo>
                    <a:pt x="70" y="35"/>
                    <a:pt x="56" y="30"/>
                    <a:pt x="56" y="37"/>
                  </a:cubicBezTo>
                  <a:cubicBezTo>
                    <a:pt x="56" y="42"/>
                    <a:pt x="45" y="35"/>
                    <a:pt x="40" y="35"/>
                  </a:cubicBezTo>
                  <a:cubicBezTo>
                    <a:pt x="38" y="33"/>
                    <a:pt x="24" y="33"/>
                    <a:pt x="24" y="37"/>
                  </a:cubicBezTo>
                  <a:lnTo>
                    <a:pt x="24" y="42"/>
                  </a:lnTo>
                  <a:cubicBezTo>
                    <a:pt x="26" y="47"/>
                    <a:pt x="26" y="54"/>
                    <a:pt x="24" y="5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5" name="Freeform 661">
              <a:extLst>
                <a:ext uri="{FF2B5EF4-FFF2-40B4-BE49-F238E27FC236}">
                  <a16:creationId xmlns:a16="http://schemas.microsoft.com/office/drawing/2014/main" id="{9066A012-CFCC-6749-24FC-BD2C0B565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2492376"/>
              <a:ext cx="182563" cy="206375"/>
            </a:xfrm>
            <a:custGeom>
              <a:avLst/>
              <a:gdLst>
                <a:gd name="T0" fmla="*/ 24 w 191"/>
                <a:gd name="T1" fmla="*/ 56 h 217"/>
                <a:gd name="T2" fmla="*/ 24 w 191"/>
                <a:gd name="T3" fmla="*/ 56 h 217"/>
                <a:gd name="T4" fmla="*/ 14 w 191"/>
                <a:gd name="T5" fmla="*/ 66 h 217"/>
                <a:gd name="T6" fmla="*/ 21 w 191"/>
                <a:gd name="T7" fmla="*/ 77 h 217"/>
                <a:gd name="T8" fmla="*/ 17 w 191"/>
                <a:gd name="T9" fmla="*/ 84 h 217"/>
                <a:gd name="T10" fmla="*/ 5 w 191"/>
                <a:gd name="T11" fmla="*/ 89 h 217"/>
                <a:gd name="T12" fmla="*/ 3 w 191"/>
                <a:gd name="T13" fmla="*/ 101 h 217"/>
                <a:gd name="T14" fmla="*/ 0 w 191"/>
                <a:gd name="T15" fmla="*/ 117 h 217"/>
                <a:gd name="T16" fmla="*/ 7 w 191"/>
                <a:gd name="T17" fmla="*/ 131 h 217"/>
                <a:gd name="T18" fmla="*/ 3 w 191"/>
                <a:gd name="T19" fmla="*/ 138 h 217"/>
                <a:gd name="T20" fmla="*/ 10 w 191"/>
                <a:gd name="T21" fmla="*/ 157 h 217"/>
                <a:gd name="T22" fmla="*/ 14 w 191"/>
                <a:gd name="T23" fmla="*/ 159 h 217"/>
                <a:gd name="T24" fmla="*/ 29 w 191"/>
                <a:gd name="T25" fmla="*/ 166 h 217"/>
                <a:gd name="T26" fmla="*/ 38 w 191"/>
                <a:gd name="T27" fmla="*/ 168 h 217"/>
                <a:gd name="T28" fmla="*/ 42 w 191"/>
                <a:gd name="T29" fmla="*/ 175 h 217"/>
                <a:gd name="T30" fmla="*/ 35 w 191"/>
                <a:gd name="T31" fmla="*/ 194 h 217"/>
                <a:gd name="T32" fmla="*/ 33 w 191"/>
                <a:gd name="T33" fmla="*/ 205 h 217"/>
                <a:gd name="T34" fmla="*/ 52 w 191"/>
                <a:gd name="T35" fmla="*/ 205 h 217"/>
                <a:gd name="T36" fmla="*/ 66 w 191"/>
                <a:gd name="T37" fmla="*/ 205 h 217"/>
                <a:gd name="T38" fmla="*/ 77 w 191"/>
                <a:gd name="T39" fmla="*/ 210 h 217"/>
                <a:gd name="T40" fmla="*/ 80 w 191"/>
                <a:gd name="T41" fmla="*/ 208 h 217"/>
                <a:gd name="T42" fmla="*/ 91 w 191"/>
                <a:gd name="T43" fmla="*/ 210 h 217"/>
                <a:gd name="T44" fmla="*/ 105 w 191"/>
                <a:gd name="T45" fmla="*/ 210 h 217"/>
                <a:gd name="T46" fmla="*/ 117 w 191"/>
                <a:gd name="T47" fmla="*/ 208 h 217"/>
                <a:gd name="T48" fmla="*/ 138 w 191"/>
                <a:gd name="T49" fmla="*/ 203 h 217"/>
                <a:gd name="T50" fmla="*/ 147 w 191"/>
                <a:gd name="T51" fmla="*/ 198 h 217"/>
                <a:gd name="T52" fmla="*/ 156 w 191"/>
                <a:gd name="T53" fmla="*/ 185 h 217"/>
                <a:gd name="T54" fmla="*/ 168 w 191"/>
                <a:gd name="T55" fmla="*/ 175 h 217"/>
                <a:gd name="T56" fmla="*/ 145 w 191"/>
                <a:gd name="T57" fmla="*/ 159 h 217"/>
                <a:gd name="T58" fmla="*/ 138 w 191"/>
                <a:gd name="T59" fmla="*/ 140 h 217"/>
                <a:gd name="T60" fmla="*/ 135 w 191"/>
                <a:gd name="T61" fmla="*/ 128 h 217"/>
                <a:gd name="T62" fmla="*/ 159 w 191"/>
                <a:gd name="T63" fmla="*/ 121 h 217"/>
                <a:gd name="T64" fmla="*/ 177 w 191"/>
                <a:gd name="T65" fmla="*/ 112 h 217"/>
                <a:gd name="T66" fmla="*/ 187 w 191"/>
                <a:gd name="T67" fmla="*/ 112 h 217"/>
                <a:gd name="T68" fmla="*/ 189 w 191"/>
                <a:gd name="T69" fmla="*/ 101 h 217"/>
                <a:gd name="T70" fmla="*/ 182 w 191"/>
                <a:gd name="T71" fmla="*/ 84 h 217"/>
                <a:gd name="T72" fmla="*/ 180 w 191"/>
                <a:gd name="T73" fmla="*/ 73 h 217"/>
                <a:gd name="T74" fmla="*/ 175 w 191"/>
                <a:gd name="T75" fmla="*/ 63 h 217"/>
                <a:gd name="T76" fmla="*/ 173 w 191"/>
                <a:gd name="T77" fmla="*/ 54 h 217"/>
                <a:gd name="T78" fmla="*/ 175 w 191"/>
                <a:gd name="T79" fmla="*/ 30 h 217"/>
                <a:gd name="T80" fmla="*/ 175 w 191"/>
                <a:gd name="T81" fmla="*/ 28 h 217"/>
                <a:gd name="T82" fmla="*/ 173 w 191"/>
                <a:gd name="T83" fmla="*/ 26 h 217"/>
                <a:gd name="T84" fmla="*/ 159 w 191"/>
                <a:gd name="T85" fmla="*/ 19 h 217"/>
                <a:gd name="T86" fmla="*/ 161 w 191"/>
                <a:gd name="T87" fmla="*/ 7 h 217"/>
                <a:gd name="T88" fmla="*/ 142 w 191"/>
                <a:gd name="T89" fmla="*/ 12 h 217"/>
                <a:gd name="T90" fmla="*/ 119 w 191"/>
                <a:gd name="T91" fmla="*/ 26 h 217"/>
                <a:gd name="T92" fmla="*/ 108 w 191"/>
                <a:gd name="T93" fmla="*/ 16 h 217"/>
                <a:gd name="T94" fmla="*/ 101 w 191"/>
                <a:gd name="T95" fmla="*/ 14 h 217"/>
                <a:gd name="T96" fmla="*/ 84 w 191"/>
                <a:gd name="T97" fmla="*/ 7 h 217"/>
                <a:gd name="T98" fmla="*/ 84 w 191"/>
                <a:gd name="T99" fmla="*/ 2 h 217"/>
                <a:gd name="T100" fmla="*/ 75 w 191"/>
                <a:gd name="T101" fmla="*/ 2 h 217"/>
                <a:gd name="T102" fmla="*/ 56 w 191"/>
                <a:gd name="T103" fmla="*/ 0 h 217"/>
                <a:gd name="T104" fmla="*/ 61 w 191"/>
                <a:gd name="T105" fmla="*/ 9 h 217"/>
                <a:gd name="T106" fmla="*/ 66 w 191"/>
                <a:gd name="T107" fmla="*/ 28 h 217"/>
                <a:gd name="T108" fmla="*/ 56 w 191"/>
                <a:gd name="T109" fmla="*/ 37 h 217"/>
                <a:gd name="T110" fmla="*/ 40 w 191"/>
                <a:gd name="T111" fmla="*/ 35 h 217"/>
                <a:gd name="T112" fmla="*/ 24 w 191"/>
                <a:gd name="T113" fmla="*/ 37 h 217"/>
                <a:gd name="T114" fmla="*/ 24 w 191"/>
                <a:gd name="T115" fmla="*/ 42 h 217"/>
                <a:gd name="T116" fmla="*/ 24 w 191"/>
                <a:gd name="T117" fmla="*/ 56 h 217"/>
                <a:gd name="T118" fmla="*/ 24 w 191"/>
                <a:gd name="T119" fmla="*/ 5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217">
                  <a:moveTo>
                    <a:pt x="24" y="56"/>
                  </a:moveTo>
                  <a:lnTo>
                    <a:pt x="24" y="56"/>
                  </a:lnTo>
                  <a:cubicBezTo>
                    <a:pt x="19" y="63"/>
                    <a:pt x="12" y="63"/>
                    <a:pt x="14" y="66"/>
                  </a:cubicBezTo>
                  <a:cubicBezTo>
                    <a:pt x="14" y="68"/>
                    <a:pt x="24" y="75"/>
                    <a:pt x="21" y="77"/>
                  </a:cubicBezTo>
                  <a:cubicBezTo>
                    <a:pt x="19" y="80"/>
                    <a:pt x="17" y="80"/>
                    <a:pt x="17" y="84"/>
                  </a:cubicBezTo>
                  <a:cubicBezTo>
                    <a:pt x="17" y="89"/>
                    <a:pt x="7" y="89"/>
                    <a:pt x="5" y="89"/>
                  </a:cubicBezTo>
                  <a:cubicBezTo>
                    <a:pt x="0" y="89"/>
                    <a:pt x="5" y="96"/>
                    <a:pt x="3" y="101"/>
                  </a:cubicBezTo>
                  <a:cubicBezTo>
                    <a:pt x="0" y="105"/>
                    <a:pt x="0" y="112"/>
                    <a:pt x="0" y="117"/>
                  </a:cubicBezTo>
                  <a:cubicBezTo>
                    <a:pt x="0" y="121"/>
                    <a:pt x="7" y="126"/>
                    <a:pt x="7" y="131"/>
                  </a:cubicBezTo>
                  <a:cubicBezTo>
                    <a:pt x="5" y="133"/>
                    <a:pt x="0" y="135"/>
                    <a:pt x="3" y="138"/>
                  </a:cubicBezTo>
                  <a:cubicBezTo>
                    <a:pt x="3" y="140"/>
                    <a:pt x="7" y="145"/>
                    <a:pt x="10" y="157"/>
                  </a:cubicBezTo>
                  <a:cubicBezTo>
                    <a:pt x="12" y="157"/>
                    <a:pt x="12" y="157"/>
                    <a:pt x="14" y="159"/>
                  </a:cubicBezTo>
                  <a:cubicBezTo>
                    <a:pt x="17" y="161"/>
                    <a:pt x="21" y="166"/>
                    <a:pt x="29" y="166"/>
                  </a:cubicBezTo>
                  <a:cubicBezTo>
                    <a:pt x="33" y="166"/>
                    <a:pt x="35" y="168"/>
                    <a:pt x="38" y="168"/>
                  </a:cubicBezTo>
                  <a:cubicBezTo>
                    <a:pt x="42" y="168"/>
                    <a:pt x="49" y="171"/>
                    <a:pt x="42" y="175"/>
                  </a:cubicBezTo>
                  <a:cubicBezTo>
                    <a:pt x="38" y="182"/>
                    <a:pt x="35" y="187"/>
                    <a:pt x="35" y="194"/>
                  </a:cubicBezTo>
                  <a:cubicBezTo>
                    <a:pt x="33" y="196"/>
                    <a:pt x="33" y="203"/>
                    <a:pt x="33" y="205"/>
                  </a:cubicBezTo>
                  <a:cubicBezTo>
                    <a:pt x="38" y="208"/>
                    <a:pt x="47" y="208"/>
                    <a:pt x="52" y="205"/>
                  </a:cubicBezTo>
                  <a:cubicBezTo>
                    <a:pt x="56" y="203"/>
                    <a:pt x="59" y="203"/>
                    <a:pt x="66" y="205"/>
                  </a:cubicBezTo>
                  <a:cubicBezTo>
                    <a:pt x="68" y="205"/>
                    <a:pt x="73" y="208"/>
                    <a:pt x="77" y="210"/>
                  </a:cubicBezTo>
                  <a:cubicBezTo>
                    <a:pt x="77" y="210"/>
                    <a:pt x="77" y="208"/>
                    <a:pt x="80" y="208"/>
                  </a:cubicBezTo>
                  <a:cubicBezTo>
                    <a:pt x="84" y="208"/>
                    <a:pt x="89" y="217"/>
                    <a:pt x="91" y="210"/>
                  </a:cubicBezTo>
                  <a:cubicBezTo>
                    <a:pt x="93" y="205"/>
                    <a:pt x="101" y="208"/>
                    <a:pt x="105" y="210"/>
                  </a:cubicBezTo>
                  <a:cubicBezTo>
                    <a:pt x="108" y="210"/>
                    <a:pt x="112" y="213"/>
                    <a:pt x="117" y="208"/>
                  </a:cubicBezTo>
                  <a:cubicBezTo>
                    <a:pt x="121" y="205"/>
                    <a:pt x="135" y="203"/>
                    <a:pt x="138" y="203"/>
                  </a:cubicBezTo>
                  <a:cubicBezTo>
                    <a:pt x="142" y="205"/>
                    <a:pt x="149" y="210"/>
                    <a:pt x="147" y="198"/>
                  </a:cubicBezTo>
                  <a:cubicBezTo>
                    <a:pt x="145" y="187"/>
                    <a:pt x="154" y="189"/>
                    <a:pt x="156" y="185"/>
                  </a:cubicBezTo>
                  <a:cubicBezTo>
                    <a:pt x="156" y="180"/>
                    <a:pt x="168" y="180"/>
                    <a:pt x="168" y="175"/>
                  </a:cubicBezTo>
                  <a:cubicBezTo>
                    <a:pt x="166" y="173"/>
                    <a:pt x="149" y="161"/>
                    <a:pt x="145" y="159"/>
                  </a:cubicBezTo>
                  <a:cubicBezTo>
                    <a:pt x="140" y="157"/>
                    <a:pt x="140" y="145"/>
                    <a:pt x="138" y="140"/>
                  </a:cubicBezTo>
                  <a:cubicBezTo>
                    <a:pt x="135" y="135"/>
                    <a:pt x="131" y="131"/>
                    <a:pt x="135" y="128"/>
                  </a:cubicBezTo>
                  <a:cubicBezTo>
                    <a:pt x="142" y="128"/>
                    <a:pt x="154" y="126"/>
                    <a:pt x="159" y="121"/>
                  </a:cubicBezTo>
                  <a:cubicBezTo>
                    <a:pt x="163" y="117"/>
                    <a:pt x="173" y="117"/>
                    <a:pt x="177" y="112"/>
                  </a:cubicBezTo>
                  <a:cubicBezTo>
                    <a:pt x="180" y="110"/>
                    <a:pt x="187" y="114"/>
                    <a:pt x="187" y="112"/>
                  </a:cubicBezTo>
                  <a:cubicBezTo>
                    <a:pt x="189" y="110"/>
                    <a:pt x="191" y="105"/>
                    <a:pt x="189" y="101"/>
                  </a:cubicBezTo>
                  <a:cubicBezTo>
                    <a:pt x="184" y="98"/>
                    <a:pt x="184" y="91"/>
                    <a:pt x="182" y="84"/>
                  </a:cubicBezTo>
                  <a:cubicBezTo>
                    <a:pt x="182" y="75"/>
                    <a:pt x="180" y="77"/>
                    <a:pt x="180" y="73"/>
                  </a:cubicBezTo>
                  <a:cubicBezTo>
                    <a:pt x="180" y="68"/>
                    <a:pt x="180" y="63"/>
                    <a:pt x="175" y="63"/>
                  </a:cubicBezTo>
                  <a:cubicBezTo>
                    <a:pt x="173" y="61"/>
                    <a:pt x="170" y="59"/>
                    <a:pt x="173" y="54"/>
                  </a:cubicBezTo>
                  <a:cubicBezTo>
                    <a:pt x="177" y="49"/>
                    <a:pt x="175" y="35"/>
                    <a:pt x="175" y="30"/>
                  </a:cubicBezTo>
                  <a:lnTo>
                    <a:pt x="175" y="28"/>
                  </a:lnTo>
                  <a:cubicBezTo>
                    <a:pt x="173" y="28"/>
                    <a:pt x="173" y="28"/>
                    <a:pt x="173" y="26"/>
                  </a:cubicBezTo>
                  <a:cubicBezTo>
                    <a:pt x="170" y="21"/>
                    <a:pt x="168" y="19"/>
                    <a:pt x="159" y="19"/>
                  </a:cubicBezTo>
                  <a:cubicBezTo>
                    <a:pt x="152" y="19"/>
                    <a:pt x="166" y="12"/>
                    <a:pt x="161" y="7"/>
                  </a:cubicBezTo>
                  <a:cubicBezTo>
                    <a:pt x="159" y="2"/>
                    <a:pt x="149" y="14"/>
                    <a:pt x="142" y="12"/>
                  </a:cubicBezTo>
                  <a:cubicBezTo>
                    <a:pt x="135" y="9"/>
                    <a:pt x="126" y="21"/>
                    <a:pt x="119" y="26"/>
                  </a:cubicBezTo>
                  <a:cubicBezTo>
                    <a:pt x="112" y="30"/>
                    <a:pt x="103" y="26"/>
                    <a:pt x="108" y="16"/>
                  </a:cubicBezTo>
                  <a:cubicBezTo>
                    <a:pt x="112" y="9"/>
                    <a:pt x="108" y="12"/>
                    <a:pt x="101" y="14"/>
                  </a:cubicBezTo>
                  <a:cubicBezTo>
                    <a:pt x="93" y="16"/>
                    <a:pt x="84" y="14"/>
                    <a:pt x="84" y="7"/>
                  </a:cubicBezTo>
                  <a:lnTo>
                    <a:pt x="84" y="2"/>
                  </a:lnTo>
                  <a:lnTo>
                    <a:pt x="75" y="2"/>
                  </a:lnTo>
                  <a:cubicBezTo>
                    <a:pt x="73" y="0"/>
                    <a:pt x="66" y="0"/>
                    <a:pt x="56" y="0"/>
                  </a:cubicBezTo>
                  <a:cubicBezTo>
                    <a:pt x="59" y="2"/>
                    <a:pt x="61" y="7"/>
                    <a:pt x="61" y="9"/>
                  </a:cubicBezTo>
                  <a:cubicBezTo>
                    <a:pt x="56" y="14"/>
                    <a:pt x="61" y="21"/>
                    <a:pt x="66" y="28"/>
                  </a:cubicBezTo>
                  <a:cubicBezTo>
                    <a:pt x="70" y="35"/>
                    <a:pt x="56" y="30"/>
                    <a:pt x="56" y="37"/>
                  </a:cubicBezTo>
                  <a:cubicBezTo>
                    <a:pt x="56" y="42"/>
                    <a:pt x="45" y="35"/>
                    <a:pt x="40" y="35"/>
                  </a:cubicBezTo>
                  <a:cubicBezTo>
                    <a:pt x="38" y="33"/>
                    <a:pt x="24" y="33"/>
                    <a:pt x="24" y="37"/>
                  </a:cubicBezTo>
                  <a:lnTo>
                    <a:pt x="24" y="42"/>
                  </a:lnTo>
                  <a:cubicBezTo>
                    <a:pt x="26" y="47"/>
                    <a:pt x="26" y="54"/>
                    <a:pt x="24" y="56"/>
                  </a:cubicBezTo>
                  <a:lnTo>
                    <a:pt x="24" y="5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6" name="Freeform 662">
              <a:extLst>
                <a:ext uri="{FF2B5EF4-FFF2-40B4-BE49-F238E27FC236}">
                  <a16:creationId xmlns:a16="http://schemas.microsoft.com/office/drawing/2014/main" id="{2F2A8284-4CAE-933F-4B86-058ADC96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2492376"/>
              <a:ext cx="182563" cy="206375"/>
            </a:xfrm>
            <a:custGeom>
              <a:avLst/>
              <a:gdLst>
                <a:gd name="T0" fmla="*/ 24 w 191"/>
                <a:gd name="T1" fmla="*/ 56 h 217"/>
                <a:gd name="T2" fmla="*/ 24 w 191"/>
                <a:gd name="T3" fmla="*/ 56 h 217"/>
                <a:gd name="T4" fmla="*/ 14 w 191"/>
                <a:gd name="T5" fmla="*/ 66 h 217"/>
                <a:gd name="T6" fmla="*/ 21 w 191"/>
                <a:gd name="T7" fmla="*/ 77 h 217"/>
                <a:gd name="T8" fmla="*/ 17 w 191"/>
                <a:gd name="T9" fmla="*/ 84 h 217"/>
                <a:gd name="T10" fmla="*/ 5 w 191"/>
                <a:gd name="T11" fmla="*/ 89 h 217"/>
                <a:gd name="T12" fmla="*/ 3 w 191"/>
                <a:gd name="T13" fmla="*/ 101 h 217"/>
                <a:gd name="T14" fmla="*/ 0 w 191"/>
                <a:gd name="T15" fmla="*/ 117 h 217"/>
                <a:gd name="T16" fmla="*/ 7 w 191"/>
                <a:gd name="T17" fmla="*/ 131 h 217"/>
                <a:gd name="T18" fmla="*/ 3 w 191"/>
                <a:gd name="T19" fmla="*/ 138 h 217"/>
                <a:gd name="T20" fmla="*/ 10 w 191"/>
                <a:gd name="T21" fmla="*/ 157 h 217"/>
                <a:gd name="T22" fmla="*/ 14 w 191"/>
                <a:gd name="T23" fmla="*/ 159 h 217"/>
                <a:gd name="T24" fmla="*/ 29 w 191"/>
                <a:gd name="T25" fmla="*/ 166 h 217"/>
                <a:gd name="T26" fmla="*/ 38 w 191"/>
                <a:gd name="T27" fmla="*/ 168 h 217"/>
                <a:gd name="T28" fmla="*/ 42 w 191"/>
                <a:gd name="T29" fmla="*/ 175 h 217"/>
                <a:gd name="T30" fmla="*/ 35 w 191"/>
                <a:gd name="T31" fmla="*/ 194 h 217"/>
                <a:gd name="T32" fmla="*/ 33 w 191"/>
                <a:gd name="T33" fmla="*/ 205 h 217"/>
                <a:gd name="T34" fmla="*/ 52 w 191"/>
                <a:gd name="T35" fmla="*/ 205 h 217"/>
                <a:gd name="T36" fmla="*/ 66 w 191"/>
                <a:gd name="T37" fmla="*/ 205 h 217"/>
                <a:gd name="T38" fmla="*/ 77 w 191"/>
                <a:gd name="T39" fmla="*/ 210 h 217"/>
                <a:gd name="T40" fmla="*/ 80 w 191"/>
                <a:gd name="T41" fmla="*/ 208 h 217"/>
                <a:gd name="T42" fmla="*/ 91 w 191"/>
                <a:gd name="T43" fmla="*/ 210 h 217"/>
                <a:gd name="T44" fmla="*/ 105 w 191"/>
                <a:gd name="T45" fmla="*/ 210 h 217"/>
                <a:gd name="T46" fmla="*/ 117 w 191"/>
                <a:gd name="T47" fmla="*/ 208 h 217"/>
                <a:gd name="T48" fmla="*/ 138 w 191"/>
                <a:gd name="T49" fmla="*/ 203 h 217"/>
                <a:gd name="T50" fmla="*/ 147 w 191"/>
                <a:gd name="T51" fmla="*/ 198 h 217"/>
                <a:gd name="T52" fmla="*/ 156 w 191"/>
                <a:gd name="T53" fmla="*/ 185 h 217"/>
                <a:gd name="T54" fmla="*/ 168 w 191"/>
                <a:gd name="T55" fmla="*/ 175 h 217"/>
                <a:gd name="T56" fmla="*/ 145 w 191"/>
                <a:gd name="T57" fmla="*/ 159 h 217"/>
                <a:gd name="T58" fmla="*/ 138 w 191"/>
                <a:gd name="T59" fmla="*/ 140 h 217"/>
                <a:gd name="T60" fmla="*/ 135 w 191"/>
                <a:gd name="T61" fmla="*/ 128 h 217"/>
                <a:gd name="T62" fmla="*/ 159 w 191"/>
                <a:gd name="T63" fmla="*/ 121 h 217"/>
                <a:gd name="T64" fmla="*/ 177 w 191"/>
                <a:gd name="T65" fmla="*/ 112 h 217"/>
                <a:gd name="T66" fmla="*/ 187 w 191"/>
                <a:gd name="T67" fmla="*/ 112 h 217"/>
                <a:gd name="T68" fmla="*/ 189 w 191"/>
                <a:gd name="T69" fmla="*/ 101 h 217"/>
                <a:gd name="T70" fmla="*/ 182 w 191"/>
                <a:gd name="T71" fmla="*/ 84 h 217"/>
                <a:gd name="T72" fmla="*/ 180 w 191"/>
                <a:gd name="T73" fmla="*/ 73 h 217"/>
                <a:gd name="T74" fmla="*/ 175 w 191"/>
                <a:gd name="T75" fmla="*/ 63 h 217"/>
                <a:gd name="T76" fmla="*/ 173 w 191"/>
                <a:gd name="T77" fmla="*/ 54 h 217"/>
                <a:gd name="T78" fmla="*/ 175 w 191"/>
                <a:gd name="T79" fmla="*/ 30 h 217"/>
                <a:gd name="T80" fmla="*/ 175 w 191"/>
                <a:gd name="T81" fmla="*/ 28 h 217"/>
                <a:gd name="T82" fmla="*/ 173 w 191"/>
                <a:gd name="T83" fmla="*/ 26 h 217"/>
                <a:gd name="T84" fmla="*/ 159 w 191"/>
                <a:gd name="T85" fmla="*/ 19 h 217"/>
                <a:gd name="T86" fmla="*/ 161 w 191"/>
                <a:gd name="T87" fmla="*/ 7 h 217"/>
                <a:gd name="T88" fmla="*/ 142 w 191"/>
                <a:gd name="T89" fmla="*/ 12 h 217"/>
                <a:gd name="T90" fmla="*/ 119 w 191"/>
                <a:gd name="T91" fmla="*/ 26 h 217"/>
                <a:gd name="T92" fmla="*/ 108 w 191"/>
                <a:gd name="T93" fmla="*/ 16 h 217"/>
                <a:gd name="T94" fmla="*/ 101 w 191"/>
                <a:gd name="T95" fmla="*/ 14 h 217"/>
                <a:gd name="T96" fmla="*/ 84 w 191"/>
                <a:gd name="T97" fmla="*/ 7 h 217"/>
                <a:gd name="T98" fmla="*/ 84 w 191"/>
                <a:gd name="T99" fmla="*/ 2 h 217"/>
                <a:gd name="T100" fmla="*/ 75 w 191"/>
                <a:gd name="T101" fmla="*/ 2 h 217"/>
                <a:gd name="T102" fmla="*/ 56 w 191"/>
                <a:gd name="T103" fmla="*/ 0 h 217"/>
                <a:gd name="T104" fmla="*/ 61 w 191"/>
                <a:gd name="T105" fmla="*/ 9 h 217"/>
                <a:gd name="T106" fmla="*/ 66 w 191"/>
                <a:gd name="T107" fmla="*/ 28 h 217"/>
                <a:gd name="T108" fmla="*/ 56 w 191"/>
                <a:gd name="T109" fmla="*/ 37 h 217"/>
                <a:gd name="T110" fmla="*/ 40 w 191"/>
                <a:gd name="T111" fmla="*/ 35 h 217"/>
                <a:gd name="T112" fmla="*/ 24 w 191"/>
                <a:gd name="T113" fmla="*/ 37 h 217"/>
                <a:gd name="T114" fmla="*/ 24 w 191"/>
                <a:gd name="T115" fmla="*/ 42 h 217"/>
                <a:gd name="T116" fmla="*/ 24 w 191"/>
                <a:gd name="T117" fmla="*/ 5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1" h="217">
                  <a:moveTo>
                    <a:pt x="24" y="56"/>
                  </a:moveTo>
                  <a:lnTo>
                    <a:pt x="24" y="56"/>
                  </a:lnTo>
                  <a:cubicBezTo>
                    <a:pt x="19" y="63"/>
                    <a:pt x="12" y="63"/>
                    <a:pt x="14" y="66"/>
                  </a:cubicBezTo>
                  <a:cubicBezTo>
                    <a:pt x="14" y="68"/>
                    <a:pt x="24" y="75"/>
                    <a:pt x="21" y="77"/>
                  </a:cubicBezTo>
                  <a:cubicBezTo>
                    <a:pt x="19" y="80"/>
                    <a:pt x="17" y="80"/>
                    <a:pt x="17" y="84"/>
                  </a:cubicBezTo>
                  <a:cubicBezTo>
                    <a:pt x="17" y="89"/>
                    <a:pt x="7" y="89"/>
                    <a:pt x="5" y="89"/>
                  </a:cubicBezTo>
                  <a:cubicBezTo>
                    <a:pt x="0" y="89"/>
                    <a:pt x="5" y="96"/>
                    <a:pt x="3" y="101"/>
                  </a:cubicBezTo>
                  <a:cubicBezTo>
                    <a:pt x="0" y="105"/>
                    <a:pt x="0" y="112"/>
                    <a:pt x="0" y="117"/>
                  </a:cubicBezTo>
                  <a:cubicBezTo>
                    <a:pt x="0" y="121"/>
                    <a:pt x="7" y="126"/>
                    <a:pt x="7" y="131"/>
                  </a:cubicBezTo>
                  <a:cubicBezTo>
                    <a:pt x="5" y="133"/>
                    <a:pt x="0" y="135"/>
                    <a:pt x="3" y="138"/>
                  </a:cubicBezTo>
                  <a:cubicBezTo>
                    <a:pt x="3" y="140"/>
                    <a:pt x="7" y="145"/>
                    <a:pt x="10" y="157"/>
                  </a:cubicBezTo>
                  <a:cubicBezTo>
                    <a:pt x="12" y="157"/>
                    <a:pt x="12" y="157"/>
                    <a:pt x="14" y="159"/>
                  </a:cubicBezTo>
                  <a:cubicBezTo>
                    <a:pt x="17" y="161"/>
                    <a:pt x="21" y="166"/>
                    <a:pt x="29" y="166"/>
                  </a:cubicBezTo>
                  <a:cubicBezTo>
                    <a:pt x="33" y="166"/>
                    <a:pt x="35" y="168"/>
                    <a:pt x="38" y="168"/>
                  </a:cubicBezTo>
                  <a:cubicBezTo>
                    <a:pt x="42" y="168"/>
                    <a:pt x="49" y="171"/>
                    <a:pt x="42" y="175"/>
                  </a:cubicBezTo>
                  <a:cubicBezTo>
                    <a:pt x="38" y="182"/>
                    <a:pt x="35" y="187"/>
                    <a:pt x="35" y="194"/>
                  </a:cubicBezTo>
                  <a:cubicBezTo>
                    <a:pt x="33" y="196"/>
                    <a:pt x="33" y="203"/>
                    <a:pt x="33" y="205"/>
                  </a:cubicBezTo>
                  <a:cubicBezTo>
                    <a:pt x="38" y="208"/>
                    <a:pt x="47" y="208"/>
                    <a:pt x="52" y="205"/>
                  </a:cubicBezTo>
                  <a:cubicBezTo>
                    <a:pt x="56" y="203"/>
                    <a:pt x="59" y="203"/>
                    <a:pt x="66" y="205"/>
                  </a:cubicBezTo>
                  <a:cubicBezTo>
                    <a:pt x="68" y="205"/>
                    <a:pt x="73" y="208"/>
                    <a:pt x="77" y="210"/>
                  </a:cubicBezTo>
                  <a:cubicBezTo>
                    <a:pt x="77" y="210"/>
                    <a:pt x="77" y="208"/>
                    <a:pt x="80" y="208"/>
                  </a:cubicBezTo>
                  <a:cubicBezTo>
                    <a:pt x="84" y="208"/>
                    <a:pt x="89" y="217"/>
                    <a:pt x="91" y="210"/>
                  </a:cubicBezTo>
                  <a:cubicBezTo>
                    <a:pt x="94" y="205"/>
                    <a:pt x="101" y="208"/>
                    <a:pt x="105" y="210"/>
                  </a:cubicBezTo>
                  <a:cubicBezTo>
                    <a:pt x="108" y="210"/>
                    <a:pt x="112" y="213"/>
                    <a:pt x="117" y="208"/>
                  </a:cubicBezTo>
                  <a:cubicBezTo>
                    <a:pt x="121" y="205"/>
                    <a:pt x="135" y="203"/>
                    <a:pt x="138" y="203"/>
                  </a:cubicBezTo>
                  <a:cubicBezTo>
                    <a:pt x="142" y="205"/>
                    <a:pt x="149" y="210"/>
                    <a:pt x="147" y="198"/>
                  </a:cubicBezTo>
                  <a:cubicBezTo>
                    <a:pt x="145" y="187"/>
                    <a:pt x="154" y="189"/>
                    <a:pt x="156" y="185"/>
                  </a:cubicBezTo>
                  <a:cubicBezTo>
                    <a:pt x="156" y="180"/>
                    <a:pt x="168" y="180"/>
                    <a:pt x="168" y="175"/>
                  </a:cubicBezTo>
                  <a:cubicBezTo>
                    <a:pt x="166" y="173"/>
                    <a:pt x="149" y="161"/>
                    <a:pt x="145" y="159"/>
                  </a:cubicBezTo>
                  <a:cubicBezTo>
                    <a:pt x="140" y="157"/>
                    <a:pt x="140" y="145"/>
                    <a:pt x="138" y="140"/>
                  </a:cubicBezTo>
                  <a:cubicBezTo>
                    <a:pt x="135" y="135"/>
                    <a:pt x="131" y="131"/>
                    <a:pt x="135" y="128"/>
                  </a:cubicBezTo>
                  <a:cubicBezTo>
                    <a:pt x="142" y="128"/>
                    <a:pt x="154" y="126"/>
                    <a:pt x="159" y="121"/>
                  </a:cubicBezTo>
                  <a:cubicBezTo>
                    <a:pt x="163" y="117"/>
                    <a:pt x="173" y="117"/>
                    <a:pt x="177" y="112"/>
                  </a:cubicBezTo>
                  <a:cubicBezTo>
                    <a:pt x="180" y="110"/>
                    <a:pt x="187" y="114"/>
                    <a:pt x="187" y="112"/>
                  </a:cubicBezTo>
                  <a:cubicBezTo>
                    <a:pt x="189" y="110"/>
                    <a:pt x="191" y="105"/>
                    <a:pt x="189" y="101"/>
                  </a:cubicBezTo>
                  <a:cubicBezTo>
                    <a:pt x="184" y="98"/>
                    <a:pt x="184" y="91"/>
                    <a:pt x="182" y="84"/>
                  </a:cubicBezTo>
                  <a:cubicBezTo>
                    <a:pt x="182" y="75"/>
                    <a:pt x="180" y="77"/>
                    <a:pt x="180" y="73"/>
                  </a:cubicBezTo>
                  <a:cubicBezTo>
                    <a:pt x="180" y="68"/>
                    <a:pt x="180" y="63"/>
                    <a:pt x="175" y="63"/>
                  </a:cubicBezTo>
                  <a:cubicBezTo>
                    <a:pt x="173" y="61"/>
                    <a:pt x="170" y="59"/>
                    <a:pt x="173" y="54"/>
                  </a:cubicBezTo>
                  <a:cubicBezTo>
                    <a:pt x="177" y="49"/>
                    <a:pt x="175" y="35"/>
                    <a:pt x="175" y="30"/>
                  </a:cubicBezTo>
                  <a:lnTo>
                    <a:pt x="175" y="28"/>
                  </a:lnTo>
                  <a:cubicBezTo>
                    <a:pt x="173" y="28"/>
                    <a:pt x="173" y="28"/>
                    <a:pt x="173" y="26"/>
                  </a:cubicBezTo>
                  <a:cubicBezTo>
                    <a:pt x="170" y="21"/>
                    <a:pt x="168" y="19"/>
                    <a:pt x="159" y="19"/>
                  </a:cubicBezTo>
                  <a:cubicBezTo>
                    <a:pt x="152" y="19"/>
                    <a:pt x="166" y="12"/>
                    <a:pt x="161" y="7"/>
                  </a:cubicBezTo>
                  <a:cubicBezTo>
                    <a:pt x="159" y="2"/>
                    <a:pt x="149" y="14"/>
                    <a:pt x="142" y="12"/>
                  </a:cubicBezTo>
                  <a:cubicBezTo>
                    <a:pt x="135" y="9"/>
                    <a:pt x="126" y="21"/>
                    <a:pt x="119" y="26"/>
                  </a:cubicBezTo>
                  <a:cubicBezTo>
                    <a:pt x="112" y="30"/>
                    <a:pt x="103" y="26"/>
                    <a:pt x="108" y="16"/>
                  </a:cubicBezTo>
                  <a:cubicBezTo>
                    <a:pt x="112" y="9"/>
                    <a:pt x="108" y="12"/>
                    <a:pt x="101" y="14"/>
                  </a:cubicBezTo>
                  <a:cubicBezTo>
                    <a:pt x="94" y="16"/>
                    <a:pt x="84" y="14"/>
                    <a:pt x="84" y="7"/>
                  </a:cubicBezTo>
                  <a:lnTo>
                    <a:pt x="84" y="2"/>
                  </a:lnTo>
                  <a:lnTo>
                    <a:pt x="75" y="2"/>
                  </a:lnTo>
                  <a:cubicBezTo>
                    <a:pt x="73" y="0"/>
                    <a:pt x="66" y="0"/>
                    <a:pt x="56" y="0"/>
                  </a:cubicBezTo>
                  <a:cubicBezTo>
                    <a:pt x="59" y="2"/>
                    <a:pt x="61" y="7"/>
                    <a:pt x="61" y="9"/>
                  </a:cubicBezTo>
                  <a:cubicBezTo>
                    <a:pt x="56" y="14"/>
                    <a:pt x="61" y="21"/>
                    <a:pt x="66" y="28"/>
                  </a:cubicBezTo>
                  <a:cubicBezTo>
                    <a:pt x="70" y="35"/>
                    <a:pt x="56" y="30"/>
                    <a:pt x="56" y="37"/>
                  </a:cubicBezTo>
                  <a:cubicBezTo>
                    <a:pt x="56" y="42"/>
                    <a:pt x="45" y="35"/>
                    <a:pt x="40" y="35"/>
                  </a:cubicBezTo>
                  <a:cubicBezTo>
                    <a:pt x="38" y="33"/>
                    <a:pt x="24" y="33"/>
                    <a:pt x="24" y="37"/>
                  </a:cubicBezTo>
                  <a:lnTo>
                    <a:pt x="24" y="42"/>
                  </a:lnTo>
                  <a:cubicBezTo>
                    <a:pt x="26" y="47"/>
                    <a:pt x="26" y="54"/>
                    <a:pt x="24" y="5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7" name="Freeform 663">
              <a:extLst>
                <a:ext uri="{FF2B5EF4-FFF2-40B4-BE49-F238E27FC236}">
                  <a16:creationId xmlns:a16="http://schemas.microsoft.com/office/drawing/2014/main" id="{99055F2A-4D3A-A979-E12E-90A9FDB8F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2492376"/>
              <a:ext cx="182563" cy="206375"/>
            </a:xfrm>
            <a:custGeom>
              <a:avLst/>
              <a:gdLst>
                <a:gd name="T0" fmla="*/ 24 w 191"/>
                <a:gd name="T1" fmla="*/ 56 h 217"/>
                <a:gd name="T2" fmla="*/ 24 w 191"/>
                <a:gd name="T3" fmla="*/ 56 h 217"/>
                <a:gd name="T4" fmla="*/ 14 w 191"/>
                <a:gd name="T5" fmla="*/ 66 h 217"/>
                <a:gd name="T6" fmla="*/ 21 w 191"/>
                <a:gd name="T7" fmla="*/ 77 h 217"/>
                <a:gd name="T8" fmla="*/ 17 w 191"/>
                <a:gd name="T9" fmla="*/ 84 h 217"/>
                <a:gd name="T10" fmla="*/ 5 w 191"/>
                <a:gd name="T11" fmla="*/ 89 h 217"/>
                <a:gd name="T12" fmla="*/ 3 w 191"/>
                <a:gd name="T13" fmla="*/ 101 h 217"/>
                <a:gd name="T14" fmla="*/ 0 w 191"/>
                <a:gd name="T15" fmla="*/ 117 h 217"/>
                <a:gd name="T16" fmla="*/ 7 w 191"/>
                <a:gd name="T17" fmla="*/ 131 h 217"/>
                <a:gd name="T18" fmla="*/ 3 w 191"/>
                <a:gd name="T19" fmla="*/ 138 h 217"/>
                <a:gd name="T20" fmla="*/ 10 w 191"/>
                <a:gd name="T21" fmla="*/ 157 h 217"/>
                <a:gd name="T22" fmla="*/ 14 w 191"/>
                <a:gd name="T23" fmla="*/ 159 h 217"/>
                <a:gd name="T24" fmla="*/ 29 w 191"/>
                <a:gd name="T25" fmla="*/ 166 h 217"/>
                <a:gd name="T26" fmla="*/ 38 w 191"/>
                <a:gd name="T27" fmla="*/ 168 h 217"/>
                <a:gd name="T28" fmla="*/ 42 w 191"/>
                <a:gd name="T29" fmla="*/ 175 h 217"/>
                <a:gd name="T30" fmla="*/ 35 w 191"/>
                <a:gd name="T31" fmla="*/ 194 h 217"/>
                <a:gd name="T32" fmla="*/ 33 w 191"/>
                <a:gd name="T33" fmla="*/ 205 h 217"/>
                <a:gd name="T34" fmla="*/ 52 w 191"/>
                <a:gd name="T35" fmla="*/ 205 h 217"/>
                <a:gd name="T36" fmla="*/ 66 w 191"/>
                <a:gd name="T37" fmla="*/ 205 h 217"/>
                <a:gd name="T38" fmla="*/ 77 w 191"/>
                <a:gd name="T39" fmla="*/ 210 h 217"/>
                <a:gd name="T40" fmla="*/ 80 w 191"/>
                <a:gd name="T41" fmla="*/ 208 h 217"/>
                <a:gd name="T42" fmla="*/ 91 w 191"/>
                <a:gd name="T43" fmla="*/ 210 h 217"/>
                <a:gd name="T44" fmla="*/ 105 w 191"/>
                <a:gd name="T45" fmla="*/ 210 h 217"/>
                <a:gd name="T46" fmla="*/ 117 w 191"/>
                <a:gd name="T47" fmla="*/ 208 h 217"/>
                <a:gd name="T48" fmla="*/ 138 w 191"/>
                <a:gd name="T49" fmla="*/ 203 h 217"/>
                <a:gd name="T50" fmla="*/ 147 w 191"/>
                <a:gd name="T51" fmla="*/ 198 h 217"/>
                <a:gd name="T52" fmla="*/ 156 w 191"/>
                <a:gd name="T53" fmla="*/ 185 h 217"/>
                <a:gd name="T54" fmla="*/ 168 w 191"/>
                <a:gd name="T55" fmla="*/ 175 h 217"/>
                <a:gd name="T56" fmla="*/ 145 w 191"/>
                <a:gd name="T57" fmla="*/ 159 h 217"/>
                <a:gd name="T58" fmla="*/ 138 w 191"/>
                <a:gd name="T59" fmla="*/ 140 h 217"/>
                <a:gd name="T60" fmla="*/ 135 w 191"/>
                <a:gd name="T61" fmla="*/ 128 h 217"/>
                <a:gd name="T62" fmla="*/ 159 w 191"/>
                <a:gd name="T63" fmla="*/ 121 h 217"/>
                <a:gd name="T64" fmla="*/ 177 w 191"/>
                <a:gd name="T65" fmla="*/ 112 h 217"/>
                <a:gd name="T66" fmla="*/ 187 w 191"/>
                <a:gd name="T67" fmla="*/ 112 h 217"/>
                <a:gd name="T68" fmla="*/ 189 w 191"/>
                <a:gd name="T69" fmla="*/ 101 h 217"/>
                <a:gd name="T70" fmla="*/ 182 w 191"/>
                <a:gd name="T71" fmla="*/ 84 h 217"/>
                <a:gd name="T72" fmla="*/ 180 w 191"/>
                <a:gd name="T73" fmla="*/ 73 h 217"/>
                <a:gd name="T74" fmla="*/ 175 w 191"/>
                <a:gd name="T75" fmla="*/ 63 h 217"/>
                <a:gd name="T76" fmla="*/ 173 w 191"/>
                <a:gd name="T77" fmla="*/ 54 h 217"/>
                <a:gd name="T78" fmla="*/ 175 w 191"/>
                <a:gd name="T79" fmla="*/ 30 h 217"/>
                <a:gd name="T80" fmla="*/ 175 w 191"/>
                <a:gd name="T81" fmla="*/ 28 h 217"/>
                <a:gd name="T82" fmla="*/ 173 w 191"/>
                <a:gd name="T83" fmla="*/ 26 h 217"/>
                <a:gd name="T84" fmla="*/ 159 w 191"/>
                <a:gd name="T85" fmla="*/ 19 h 217"/>
                <a:gd name="T86" fmla="*/ 161 w 191"/>
                <a:gd name="T87" fmla="*/ 7 h 217"/>
                <a:gd name="T88" fmla="*/ 142 w 191"/>
                <a:gd name="T89" fmla="*/ 12 h 217"/>
                <a:gd name="T90" fmla="*/ 119 w 191"/>
                <a:gd name="T91" fmla="*/ 26 h 217"/>
                <a:gd name="T92" fmla="*/ 108 w 191"/>
                <a:gd name="T93" fmla="*/ 16 h 217"/>
                <a:gd name="T94" fmla="*/ 101 w 191"/>
                <a:gd name="T95" fmla="*/ 14 h 217"/>
                <a:gd name="T96" fmla="*/ 84 w 191"/>
                <a:gd name="T97" fmla="*/ 7 h 217"/>
                <a:gd name="T98" fmla="*/ 84 w 191"/>
                <a:gd name="T99" fmla="*/ 2 h 217"/>
                <a:gd name="T100" fmla="*/ 75 w 191"/>
                <a:gd name="T101" fmla="*/ 2 h 217"/>
                <a:gd name="T102" fmla="*/ 56 w 191"/>
                <a:gd name="T103" fmla="*/ 0 h 217"/>
                <a:gd name="T104" fmla="*/ 61 w 191"/>
                <a:gd name="T105" fmla="*/ 9 h 217"/>
                <a:gd name="T106" fmla="*/ 66 w 191"/>
                <a:gd name="T107" fmla="*/ 28 h 217"/>
                <a:gd name="T108" fmla="*/ 56 w 191"/>
                <a:gd name="T109" fmla="*/ 37 h 217"/>
                <a:gd name="T110" fmla="*/ 40 w 191"/>
                <a:gd name="T111" fmla="*/ 35 h 217"/>
                <a:gd name="T112" fmla="*/ 24 w 191"/>
                <a:gd name="T113" fmla="*/ 37 h 217"/>
                <a:gd name="T114" fmla="*/ 24 w 191"/>
                <a:gd name="T115" fmla="*/ 42 h 217"/>
                <a:gd name="T116" fmla="*/ 24 w 191"/>
                <a:gd name="T117" fmla="*/ 56 h 217"/>
                <a:gd name="T118" fmla="*/ 24 w 191"/>
                <a:gd name="T119" fmla="*/ 5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217">
                  <a:moveTo>
                    <a:pt x="24" y="56"/>
                  </a:moveTo>
                  <a:lnTo>
                    <a:pt x="24" y="56"/>
                  </a:lnTo>
                  <a:cubicBezTo>
                    <a:pt x="19" y="63"/>
                    <a:pt x="12" y="63"/>
                    <a:pt x="14" y="66"/>
                  </a:cubicBezTo>
                  <a:cubicBezTo>
                    <a:pt x="14" y="68"/>
                    <a:pt x="24" y="75"/>
                    <a:pt x="21" y="77"/>
                  </a:cubicBezTo>
                  <a:cubicBezTo>
                    <a:pt x="19" y="80"/>
                    <a:pt x="17" y="80"/>
                    <a:pt x="17" y="84"/>
                  </a:cubicBezTo>
                  <a:cubicBezTo>
                    <a:pt x="17" y="89"/>
                    <a:pt x="7" y="89"/>
                    <a:pt x="5" y="89"/>
                  </a:cubicBezTo>
                  <a:cubicBezTo>
                    <a:pt x="0" y="89"/>
                    <a:pt x="5" y="96"/>
                    <a:pt x="3" y="101"/>
                  </a:cubicBezTo>
                  <a:cubicBezTo>
                    <a:pt x="0" y="105"/>
                    <a:pt x="0" y="112"/>
                    <a:pt x="0" y="117"/>
                  </a:cubicBezTo>
                  <a:cubicBezTo>
                    <a:pt x="0" y="121"/>
                    <a:pt x="7" y="126"/>
                    <a:pt x="7" y="131"/>
                  </a:cubicBezTo>
                  <a:cubicBezTo>
                    <a:pt x="5" y="133"/>
                    <a:pt x="0" y="135"/>
                    <a:pt x="3" y="138"/>
                  </a:cubicBezTo>
                  <a:cubicBezTo>
                    <a:pt x="3" y="140"/>
                    <a:pt x="7" y="145"/>
                    <a:pt x="10" y="157"/>
                  </a:cubicBezTo>
                  <a:cubicBezTo>
                    <a:pt x="12" y="157"/>
                    <a:pt x="12" y="157"/>
                    <a:pt x="14" y="159"/>
                  </a:cubicBezTo>
                  <a:cubicBezTo>
                    <a:pt x="17" y="161"/>
                    <a:pt x="21" y="166"/>
                    <a:pt x="29" y="166"/>
                  </a:cubicBezTo>
                  <a:cubicBezTo>
                    <a:pt x="33" y="166"/>
                    <a:pt x="35" y="168"/>
                    <a:pt x="38" y="168"/>
                  </a:cubicBezTo>
                  <a:cubicBezTo>
                    <a:pt x="42" y="168"/>
                    <a:pt x="49" y="171"/>
                    <a:pt x="42" y="175"/>
                  </a:cubicBezTo>
                  <a:cubicBezTo>
                    <a:pt x="38" y="182"/>
                    <a:pt x="35" y="187"/>
                    <a:pt x="35" y="194"/>
                  </a:cubicBezTo>
                  <a:cubicBezTo>
                    <a:pt x="33" y="196"/>
                    <a:pt x="33" y="203"/>
                    <a:pt x="33" y="205"/>
                  </a:cubicBezTo>
                  <a:cubicBezTo>
                    <a:pt x="38" y="208"/>
                    <a:pt x="47" y="208"/>
                    <a:pt x="52" y="205"/>
                  </a:cubicBezTo>
                  <a:cubicBezTo>
                    <a:pt x="56" y="203"/>
                    <a:pt x="59" y="203"/>
                    <a:pt x="66" y="205"/>
                  </a:cubicBezTo>
                  <a:cubicBezTo>
                    <a:pt x="68" y="205"/>
                    <a:pt x="73" y="208"/>
                    <a:pt x="77" y="210"/>
                  </a:cubicBezTo>
                  <a:cubicBezTo>
                    <a:pt x="77" y="210"/>
                    <a:pt x="77" y="208"/>
                    <a:pt x="80" y="208"/>
                  </a:cubicBezTo>
                  <a:cubicBezTo>
                    <a:pt x="84" y="208"/>
                    <a:pt x="89" y="217"/>
                    <a:pt x="91" y="210"/>
                  </a:cubicBezTo>
                  <a:cubicBezTo>
                    <a:pt x="94" y="205"/>
                    <a:pt x="101" y="208"/>
                    <a:pt x="105" y="210"/>
                  </a:cubicBezTo>
                  <a:cubicBezTo>
                    <a:pt x="108" y="210"/>
                    <a:pt x="112" y="213"/>
                    <a:pt x="117" y="208"/>
                  </a:cubicBezTo>
                  <a:cubicBezTo>
                    <a:pt x="121" y="205"/>
                    <a:pt x="135" y="203"/>
                    <a:pt x="138" y="203"/>
                  </a:cubicBezTo>
                  <a:cubicBezTo>
                    <a:pt x="142" y="205"/>
                    <a:pt x="149" y="210"/>
                    <a:pt x="147" y="198"/>
                  </a:cubicBezTo>
                  <a:cubicBezTo>
                    <a:pt x="145" y="187"/>
                    <a:pt x="154" y="189"/>
                    <a:pt x="156" y="185"/>
                  </a:cubicBezTo>
                  <a:cubicBezTo>
                    <a:pt x="156" y="180"/>
                    <a:pt x="168" y="180"/>
                    <a:pt x="168" y="175"/>
                  </a:cubicBezTo>
                  <a:cubicBezTo>
                    <a:pt x="166" y="173"/>
                    <a:pt x="149" y="161"/>
                    <a:pt x="145" y="159"/>
                  </a:cubicBezTo>
                  <a:cubicBezTo>
                    <a:pt x="140" y="157"/>
                    <a:pt x="140" y="145"/>
                    <a:pt x="138" y="140"/>
                  </a:cubicBezTo>
                  <a:cubicBezTo>
                    <a:pt x="135" y="135"/>
                    <a:pt x="131" y="131"/>
                    <a:pt x="135" y="128"/>
                  </a:cubicBezTo>
                  <a:cubicBezTo>
                    <a:pt x="142" y="128"/>
                    <a:pt x="154" y="126"/>
                    <a:pt x="159" y="121"/>
                  </a:cubicBezTo>
                  <a:cubicBezTo>
                    <a:pt x="163" y="117"/>
                    <a:pt x="173" y="117"/>
                    <a:pt x="177" y="112"/>
                  </a:cubicBezTo>
                  <a:cubicBezTo>
                    <a:pt x="180" y="110"/>
                    <a:pt x="187" y="114"/>
                    <a:pt x="187" y="112"/>
                  </a:cubicBezTo>
                  <a:cubicBezTo>
                    <a:pt x="189" y="110"/>
                    <a:pt x="191" y="105"/>
                    <a:pt x="189" y="101"/>
                  </a:cubicBezTo>
                  <a:cubicBezTo>
                    <a:pt x="184" y="98"/>
                    <a:pt x="184" y="91"/>
                    <a:pt x="182" y="84"/>
                  </a:cubicBezTo>
                  <a:cubicBezTo>
                    <a:pt x="182" y="75"/>
                    <a:pt x="180" y="77"/>
                    <a:pt x="180" y="73"/>
                  </a:cubicBezTo>
                  <a:cubicBezTo>
                    <a:pt x="180" y="68"/>
                    <a:pt x="180" y="63"/>
                    <a:pt x="175" y="63"/>
                  </a:cubicBezTo>
                  <a:cubicBezTo>
                    <a:pt x="173" y="61"/>
                    <a:pt x="170" y="59"/>
                    <a:pt x="173" y="54"/>
                  </a:cubicBezTo>
                  <a:cubicBezTo>
                    <a:pt x="177" y="49"/>
                    <a:pt x="175" y="35"/>
                    <a:pt x="175" y="30"/>
                  </a:cubicBezTo>
                  <a:lnTo>
                    <a:pt x="175" y="28"/>
                  </a:lnTo>
                  <a:cubicBezTo>
                    <a:pt x="173" y="28"/>
                    <a:pt x="173" y="28"/>
                    <a:pt x="173" y="26"/>
                  </a:cubicBezTo>
                  <a:cubicBezTo>
                    <a:pt x="170" y="21"/>
                    <a:pt x="168" y="19"/>
                    <a:pt x="159" y="19"/>
                  </a:cubicBezTo>
                  <a:cubicBezTo>
                    <a:pt x="152" y="19"/>
                    <a:pt x="166" y="12"/>
                    <a:pt x="161" y="7"/>
                  </a:cubicBezTo>
                  <a:cubicBezTo>
                    <a:pt x="159" y="2"/>
                    <a:pt x="149" y="14"/>
                    <a:pt x="142" y="12"/>
                  </a:cubicBezTo>
                  <a:cubicBezTo>
                    <a:pt x="135" y="9"/>
                    <a:pt x="126" y="21"/>
                    <a:pt x="119" y="26"/>
                  </a:cubicBezTo>
                  <a:cubicBezTo>
                    <a:pt x="112" y="30"/>
                    <a:pt x="103" y="26"/>
                    <a:pt x="108" y="16"/>
                  </a:cubicBezTo>
                  <a:cubicBezTo>
                    <a:pt x="112" y="9"/>
                    <a:pt x="108" y="12"/>
                    <a:pt x="101" y="14"/>
                  </a:cubicBezTo>
                  <a:cubicBezTo>
                    <a:pt x="94" y="16"/>
                    <a:pt x="84" y="14"/>
                    <a:pt x="84" y="7"/>
                  </a:cubicBezTo>
                  <a:lnTo>
                    <a:pt x="84" y="2"/>
                  </a:lnTo>
                  <a:lnTo>
                    <a:pt x="75" y="2"/>
                  </a:lnTo>
                  <a:cubicBezTo>
                    <a:pt x="73" y="0"/>
                    <a:pt x="66" y="0"/>
                    <a:pt x="56" y="0"/>
                  </a:cubicBezTo>
                  <a:cubicBezTo>
                    <a:pt x="59" y="2"/>
                    <a:pt x="61" y="7"/>
                    <a:pt x="61" y="9"/>
                  </a:cubicBezTo>
                  <a:cubicBezTo>
                    <a:pt x="56" y="14"/>
                    <a:pt x="61" y="21"/>
                    <a:pt x="66" y="28"/>
                  </a:cubicBezTo>
                  <a:cubicBezTo>
                    <a:pt x="70" y="35"/>
                    <a:pt x="56" y="30"/>
                    <a:pt x="56" y="37"/>
                  </a:cubicBezTo>
                  <a:cubicBezTo>
                    <a:pt x="56" y="42"/>
                    <a:pt x="45" y="35"/>
                    <a:pt x="40" y="35"/>
                  </a:cubicBezTo>
                  <a:cubicBezTo>
                    <a:pt x="38" y="33"/>
                    <a:pt x="24" y="33"/>
                    <a:pt x="24" y="37"/>
                  </a:cubicBezTo>
                  <a:lnTo>
                    <a:pt x="24" y="42"/>
                  </a:lnTo>
                  <a:cubicBezTo>
                    <a:pt x="26" y="47"/>
                    <a:pt x="26" y="54"/>
                    <a:pt x="24" y="56"/>
                  </a:cubicBezTo>
                  <a:lnTo>
                    <a:pt x="24" y="5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8" name="Freeform 664">
              <a:extLst>
                <a:ext uri="{FF2B5EF4-FFF2-40B4-BE49-F238E27FC236}">
                  <a16:creationId xmlns:a16="http://schemas.microsoft.com/office/drawing/2014/main" id="{BCF06887-8113-489F-15C2-DAC006B8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188" y="1997076"/>
              <a:ext cx="212725" cy="341313"/>
            </a:xfrm>
            <a:custGeom>
              <a:avLst/>
              <a:gdLst>
                <a:gd name="T0" fmla="*/ 191 w 223"/>
                <a:gd name="T1" fmla="*/ 299 h 357"/>
                <a:gd name="T2" fmla="*/ 191 w 223"/>
                <a:gd name="T3" fmla="*/ 299 h 357"/>
                <a:gd name="T4" fmla="*/ 221 w 223"/>
                <a:gd name="T5" fmla="*/ 269 h 357"/>
                <a:gd name="T6" fmla="*/ 216 w 223"/>
                <a:gd name="T7" fmla="*/ 252 h 357"/>
                <a:gd name="T8" fmla="*/ 188 w 223"/>
                <a:gd name="T9" fmla="*/ 231 h 357"/>
                <a:gd name="T10" fmla="*/ 202 w 223"/>
                <a:gd name="T11" fmla="*/ 220 h 357"/>
                <a:gd name="T12" fmla="*/ 191 w 223"/>
                <a:gd name="T13" fmla="*/ 208 h 357"/>
                <a:gd name="T14" fmla="*/ 193 w 223"/>
                <a:gd name="T15" fmla="*/ 199 h 357"/>
                <a:gd name="T16" fmla="*/ 184 w 223"/>
                <a:gd name="T17" fmla="*/ 192 h 357"/>
                <a:gd name="T18" fmla="*/ 188 w 223"/>
                <a:gd name="T19" fmla="*/ 185 h 357"/>
                <a:gd name="T20" fmla="*/ 186 w 223"/>
                <a:gd name="T21" fmla="*/ 168 h 357"/>
                <a:gd name="T22" fmla="*/ 193 w 223"/>
                <a:gd name="T23" fmla="*/ 157 h 357"/>
                <a:gd name="T24" fmla="*/ 172 w 223"/>
                <a:gd name="T25" fmla="*/ 124 h 357"/>
                <a:gd name="T26" fmla="*/ 179 w 223"/>
                <a:gd name="T27" fmla="*/ 110 h 357"/>
                <a:gd name="T28" fmla="*/ 191 w 223"/>
                <a:gd name="T29" fmla="*/ 96 h 357"/>
                <a:gd name="T30" fmla="*/ 177 w 223"/>
                <a:gd name="T31" fmla="*/ 80 h 357"/>
                <a:gd name="T32" fmla="*/ 163 w 223"/>
                <a:gd name="T33" fmla="*/ 73 h 357"/>
                <a:gd name="T34" fmla="*/ 160 w 223"/>
                <a:gd name="T35" fmla="*/ 59 h 357"/>
                <a:gd name="T36" fmla="*/ 163 w 223"/>
                <a:gd name="T37" fmla="*/ 49 h 357"/>
                <a:gd name="T38" fmla="*/ 172 w 223"/>
                <a:gd name="T39" fmla="*/ 42 h 357"/>
                <a:gd name="T40" fmla="*/ 177 w 223"/>
                <a:gd name="T41" fmla="*/ 35 h 357"/>
                <a:gd name="T42" fmla="*/ 177 w 223"/>
                <a:gd name="T43" fmla="*/ 24 h 357"/>
                <a:gd name="T44" fmla="*/ 153 w 223"/>
                <a:gd name="T45" fmla="*/ 7 h 357"/>
                <a:gd name="T46" fmla="*/ 137 w 223"/>
                <a:gd name="T47" fmla="*/ 7 h 357"/>
                <a:gd name="T48" fmla="*/ 116 w 223"/>
                <a:gd name="T49" fmla="*/ 12 h 357"/>
                <a:gd name="T50" fmla="*/ 102 w 223"/>
                <a:gd name="T51" fmla="*/ 26 h 357"/>
                <a:gd name="T52" fmla="*/ 97 w 223"/>
                <a:gd name="T53" fmla="*/ 45 h 357"/>
                <a:gd name="T54" fmla="*/ 88 w 223"/>
                <a:gd name="T55" fmla="*/ 56 h 357"/>
                <a:gd name="T56" fmla="*/ 76 w 223"/>
                <a:gd name="T57" fmla="*/ 54 h 357"/>
                <a:gd name="T58" fmla="*/ 60 w 223"/>
                <a:gd name="T59" fmla="*/ 54 h 357"/>
                <a:gd name="T60" fmla="*/ 37 w 223"/>
                <a:gd name="T61" fmla="*/ 52 h 357"/>
                <a:gd name="T62" fmla="*/ 14 w 223"/>
                <a:gd name="T63" fmla="*/ 35 h 357"/>
                <a:gd name="T64" fmla="*/ 0 w 223"/>
                <a:gd name="T65" fmla="*/ 45 h 357"/>
                <a:gd name="T66" fmla="*/ 23 w 223"/>
                <a:gd name="T67" fmla="*/ 61 h 357"/>
                <a:gd name="T68" fmla="*/ 53 w 223"/>
                <a:gd name="T69" fmla="*/ 80 h 357"/>
                <a:gd name="T70" fmla="*/ 56 w 223"/>
                <a:gd name="T71" fmla="*/ 100 h 357"/>
                <a:gd name="T72" fmla="*/ 60 w 223"/>
                <a:gd name="T73" fmla="*/ 119 h 357"/>
                <a:gd name="T74" fmla="*/ 58 w 223"/>
                <a:gd name="T75" fmla="*/ 138 h 357"/>
                <a:gd name="T76" fmla="*/ 63 w 223"/>
                <a:gd name="T77" fmla="*/ 150 h 357"/>
                <a:gd name="T78" fmla="*/ 65 w 223"/>
                <a:gd name="T79" fmla="*/ 159 h 357"/>
                <a:gd name="T80" fmla="*/ 83 w 223"/>
                <a:gd name="T81" fmla="*/ 166 h 357"/>
                <a:gd name="T82" fmla="*/ 90 w 223"/>
                <a:gd name="T83" fmla="*/ 182 h 357"/>
                <a:gd name="T84" fmla="*/ 86 w 223"/>
                <a:gd name="T85" fmla="*/ 192 h 357"/>
                <a:gd name="T86" fmla="*/ 74 w 223"/>
                <a:gd name="T87" fmla="*/ 201 h 357"/>
                <a:gd name="T88" fmla="*/ 53 w 223"/>
                <a:gd name="T89" fmla="*/ 222 h 357"/>
                <a:gd name="T90" fmla="*/ 42 w 223"/>
                <a:gd name="T91" fmla="*/ 231 h 357"/>
                <a:gd name="T92" fmla="*/ 30 w 223"/>
                <a:gd name="T93" fmla="*/ 243 h 357"/>
                <a:gd name="T94" fmla="*/ 14 w 223"/>
                <a:gd name="T95" fmla="*/ 250 h 357"/>
                <a:gd name="T96" fmla="*/ 4 w 223"/>
                <a:gd name="T97" fmla="*/ 264 h 357"/>
                <a:gd name="T98" fmla="*/ 7 w 223"/>
                <a:gd name="T99" fmla="*/ 276 h 357"/>
                <a:gd name="T100" fmla="*/ 9 w 223"/>
                <a:gd name="T101" fmla="*/ 290 h 357"/>
                <a:gd name="T102" fmla="*/ 11 w 223"/>
                <a:gd name="T103" fmla="*/ 315 h 357"/>
                <a:gd name="T104" fmla="*/ 7 w 223"/>
                <a:gd name="T105" fmla="*/ 336 h 357"/>
                <a:gd name="T106" fmla="*/ 25 w 223"/>
                <a:gd name="T107" fmla="*/ 346 h 357"/>
                <a:gd name="T108" fmla="*/ 39 w 223"/>
                <a:gd name="T109" fmla="*/ 350 h 357"/>
                <a:gd name="T110" fmla="*/ 63 w 223"/>
                <a:gd name="T111" fmla="*/ 357 h 357"/>
                <a:gd name="T112" fmla="*/ 128 w 223"/>
                <a:gd name="T113" fmla="*/ 341 h 357"/>
                <a:gd name="T114" fmla="*/ 146 w 223"/>
                <a:gd name="T115" fmla="*/ 338 h 357"/>
                <a:gd name="T116" fmla="*/ 158 w 223"/>
                <a:gd name="T117" fmla="*/ 327 h 357"/>
                <a:gd name="T118" fmla="*/ 191 w 223"/>
                <a:gd name="T119" fmla="*/ 29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357">
                  <a:moveTo>
                    <a:pt x="191" y="299"/>
                  </a:moveTo>
                  <a:lnTo>
                    <a:pt x="191" y="299"/>
                  </a:lnTo>
                  <a:cubicBezTo>
                    <a:pt x="195" y="287"/>
                    <a:pt x="218" y="280"/>
                    <a:pt x="221" y="269"/>
                  </a:cubicBezTo>
                  <a:cubicBezTo>
                    <a:pt x="223" y="264"/>
                    <a:pt x="223" y="262"/>
                    <a:pt x="216" y="252"/>
                  </a:cubicBezTo>
                  <a:cubicBezTo>
                    <a:pt x="207" y="243"/>
                    <a:pt x="191" y="236"/>
                    <a:pt x="188" y="231"/>
                  </a:cubicBezTo>
                  <a:cubicBezTo>
                    <a:pt x="188" y="226"/>
                    <a:pt x="202" y="226"/>
                    <a:pt x="202" y="220"/>
                  </a:cubicBezTo>
                  <a:cubicBezTo>
                    <a:pt x="202" y="212"/>
                    <a:pt x="193" y="212"/>
                    <a:pt x="191" y="208"/>
                  </a:cubicBezTo>
                  <a:cubicBezTo>
                    <a:pt x="188" y="203"/>
                    <a:pt x="195" y="201"/>
                    <a:pt x="193" y="199"/>
                  </a:cubicBezTo>
                  <a:cubicBezTo>
                    <a:pt x="193" y="196"/>
                    <a:pt x="184" y="194"/>
                    <a:pt x="184" y="192"/>
                  </a:cubicBezTo>
                  <a:cubicBezTo>
                    <a:pt x="184" y="187"/>
                    <a:pt x="191" y="189"/>
                    <a:pt x="188" y="185"/>
                  </a:cubicBezTo>
                  <a:cubicBezTo>
                    <a:pt x="186" y="180"/>
                    <a:pt x="181" y="173"/>
                    <a:pt x="186" y="168"/>
                  </a:cubicBezTo>
                  <a:cubicBezTo>
                    <a:pt x="191" y="161"/>
                    <a:pt x="200" y="168"/>
                    <a:pt x="193" y="157"/>
                  </a:cubicBezTo>
                  <a:cubicBezTo>
                    <a:pt x="186" y="143"/>
                    <a:pt x="174" y="126"/>
                    <a:pt x="172" y="124"/>
                  </a:cubicBezTo>
                  <a:cubicBezTo>
                    <a:pt x="170" y="119"/>
                    <a:pt x="174" y="112"/>
                    <a:pt x="179" y="110"/>
                  </a:cubicBezTo>
                  <a:cubicBezTo>
                    <a:pt x="181" y="108"/>
                    <a:pt x="191" y="98"/>
                    <a:pt x="191" y="96"/>
                  </a:cubicBezTo>
                  <a:cubicBezTo>
                    <a:pt x="191" y="91"/>
                    <a:pt x="179" y="82"/>
                    <a:pt x="177" y="80"/>
                  </a:cubicBezTo>
                  <a:cubicBezTo>
                    <a:pt x="174" y="77"/>
                    <a:pt x="167" y="77"/>
                    <a:pt x="163" y="73"/>
                  </a:cubicBezTo>
                  <a:cubicBezTo>
                    <a:pt x="160" y="66"/>
                    <a:pt x="158" y="63"/>
                    <a:pt x="160" y="59"/>
                  </a:cubicBezTo>
                  <a:cubicBezTo>
                    <a:pt x="163" y="56"/>
                    <a:pt x="163" y="52"/>
                    <a:pt x="163" y="49"/>
                  </a:cubicBezTo>
                  <a:cubicBezTo>
                    <a:pt x="163" y="45"/>
                    <a:pt x="170" y="47"/>
                    <a:pt x="172" y="42"/>
                  </a:cubicBezTo>
                  <a:cubicBezTo>
                    <a:pt x="172" y="40"/>
                    <a:pt x="174" y="38"/>
                    <a:pt x="177" y="35"/>
                  </a:cubicBezTo>
                  <a:lnTo>
                    <a:pt x="177" y="24"/>
                  </a:lnTo>
                  <a:cubicBezTo>
                    <a:pt x="174" y="17"/>
                    <a:pt x="158" y="14"/>
                    <a:pt x="153" y="7"/>
                  </a:cubicBezTo>
                  <a:cubicBezTo>
                    <a:pt x="149" y="0"/>
                    <a:pt x="139" y="3"/>
                    <a:pt x="137" y="7"/>
                  </a:cubicBezTo>
                  <a:cubicBezTo>
                    <a:pt x="135" y="12"/>
                    <a:pt x="116" y="7"/>
                    <a:pt x="116" y="12"/>
                  </a:cubicBezTo>
                  <a:cubicBezTo>
                    <a:pt x="116" y="19"/>
                    <a:pt x="102" y="19"/>
                    <a:pt x="102" y="26"/>
                  </a:cubicBezTo>
                  <a:cubicBezTo>
                    <a:pt x="102" y="33"/>
                    <a:pt x="109" y="45"/>
                    <a:pt x="97" y="45"/>
                  </a:cubicBezTo>
                  <a:cubicBezTo>
                    <a:pt x="88" y="45"/>
                    <a:pt x="95" y="49"/>
                    <a:pt x="88" y="56"/>
                  </a:cubicBezTo>
                  <a:cubicBezTo>
                    <a:pt x="83" y="66"/>
                    <a:pt x="83" y="52"/>
                    <a:pt x="76" y="54"/>
                  </a:cubicBezTo>
                  <a:cubicBezTo>
                    <a:pt x="72" y="56"/>
                    <a:pt x="65" y="47"/>
                    <a:pt x="60" y="54"/>
                  </a:cubicBezTo>
                  <a:cubicBezTo>
                    <a:pt x="58" y="59"/>
                    <a:pt x="49" y="54"/>
                    <a:pt x="37" y="52"/>
                  </a:cubicBezTo>
                  <a:cubicBezTo>
                    <a:pt x="28" y="49"/>
                    <a:pt x="23" y="35"/>
                    <a:pt x="14" y="35"/>
                  </a:cubicBezTo>
                  <a:cubicBezTo>
                    <a:pt x="9" y="33"/>
                    <a:pt x="4" y="38"/>
                    <a:pt x="0" y="45"/>
                  </a:cubicBezTo>
                  <a:cubicBezTo>
                    <a:pt x="9" y="49"/>
                    <a:pt x="14" y="56"/>
                    <a:pt x="23" y="61"/>
                  </a:cubicBezTo>
                  <a:cubicBezTo>
                    <a:pt x="35" y="68"/>
                    <a:pt x="56" y="73"/>
                    <a:pt x="53" y="80"/>
                  </a:cubicBezTo>
                  <a:cubicBezTo>
                    <a:pt x="53" y="87"/>
                    <a:pt x="51" y="98"/>
                    <a:pt x="56" y="100"/>
                  </a:cubicBezTo>
                  <a:cubicBezTo>
                    <a:pt x="60" y="103"/>
                    <a:pt x="53" y="117"/>
                    <a:pt x="60" y="119"/>
                  </a:cubicBezTo>
                  <a:cubicBezTo>
                    <a:pt x="65" y="121"/>
                    <a:pt x="65" y="138"/>
                    <a:pt x="58" y="138"/>
                  </a:cubicBezTo>
                  <a:cubicBezTo>
                    <a:pt x="53" y="138"/>
                    <a:pt x="60" y="145"/>
                    <a:pt x="63" y="150"/>
                  </a:cubicBezTo>
                  <a:cubicBezTo>
                    <a:pt x="65" y="150"/>
                    <a:pt x="65" y="154"/>
                    <a:pt x="65" y="159"/>
                  </a:cubicBezTo>
                  <a:cubicBezTo>
                    <a:pt x="72" y="161"/>
                    <a:pt x="76" y="164"/>
                    <a:pt x="83" y="166"/>
                  </a:cubicBezTo>
                  <a:cubicBezTo>
                    <a:pt x="90" y="171"/>
                    <a:pt x="90" y="175"/>
                    <a:pt x="90" y="182"/>
                  </a:cubicBezTo>
                  <a:cubicBezTo>
                    <a:pt x="90" y="189"/>
                    <a:pt x="90" y="194"/>
                    <a:pt x="86" y="192"/>
                  </a:cubicBezTo>
                  <a:cubicBezTo>
                    <a:pt x="83" y="187"/>
                    <a:pt x="76" y="192"/>
                    <a:pt x="74" y="201"/>
                  </a:cubicBezTo>
                  <a:cubicBezTo>
                    <a:pt x="72" y="210"/>
                    <a:pt x="60" y="220"/>
                    <a:pt x="53" y="222"/>
                  </a:cubicBezTo>
                  <a:cubicBezTo>
                    <a:pt x="46" y="222"/>
                    <a:pt x="46" y="229"/>
                    <a:pt x="42" y="231"/>
                  </a:cubicBezTo>
                  <a:cubicBezTo>
                    <a:pt x="35" y="233"/>
                    <a:pt x="30" y="236"/>
                    <a:pt x="30" y="243"/>
                  </a:cubicBezTo>
                  <a:cubicBezTo>
                    <a:pt x="30" y="250"/>
                    <a:pt x="21" y="250"/>
                    <a:pt x="14" y="250"/>
                  </a:cubicBezTo>
                  <a:cubicBezTo>
                    <a:pt x="9" y="250"/>
                    <a:pt x="9" y="262"/>
                    <a:pt x="4" y="264"/>
                  </a:cubicBezTo>
                  <a:cubicBezTo>
                    <a:pt x="0" y="266"/>
                    <a:pt x="2" y="271"/>
                    <a:pt x="7" y="276"/>
                  </a:cubicBezTo>
                  <a:cubicBezTo>
                    <a:pt x="11" y="283"/>
                    <a:pt x="7" y="287"/>
                    <a:pt x="9" y="290"/>
                  </a:cubicBezTo>
                  <a:cubicBezTo>
                    <a:pt x="9" y="294"/>
                    <a:pt x="16" y="304"/>
                    <a:pt x="11" y="315"/>
                  </a:cubicBezTo>
                  <a:cubicBezTo>
                    <a:pt x="7" y="324"/>
                    <a:pt x="2" y="338"/>
                    <a:pt x="7" y="336"/>
                  </a:cubicBezTo>
                  <a:cubicBezTo>
                    <a:pt x="11" y="336"/>
                    <a:pt x="21" y="346"/>
                    <a:pt x="25" y="346"/>
                  </a:cubicBezTo>
                  <a:cubicBezTo>
                    <a:pt x="32" y="343"/>
                    <a:pt x="32" y="353"/>
                    <a:pt x="39" y="350"/>
                  </a:cubicBezTo>
                  <a:cubicBezTo>
                    <a:pt x="44" y="350"/>
                    <a:pt x="44" y="357"/>
                    <a:pt x="63" y="357"/>
                  </a:cubicBezTo>
                  <a:cubicBezTo>
                    <a:pt x="79" y="355"/>
                    <a:pt x="114" y="341"/>
                    <a:pt x="128" y="341"/>
                  </a:cubicBezTo>
                  <a:cubicBezTo>
                    <a:pt x="137" y="341"/>
                    <a:pt x="142" y="341"/>
                    <a:pt x="146" y="338"/>
                  </a:cubicBezTo>
                  <a:cubicBezTo>
                    <a:pt x="151" y="334"/>
                    <a:pt x="153" y="329"/>
                    <a:pt x="158" y="327"/>
                  </a:cubicBezTo>
                  <a:cubicBezTo>
                    <a:pt x="167" y="317"/>
                    <a:pt x="186" y="311"/>
                    <a:pt x="191" y="299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59" name="Freeform 665">
              <a:extLst>
                <a:ext uri="{FF2B5EF4-FFF2-40B4-BE49-F238E27FC236}">
                  <a16:creationId xmlns:a16="http://schemas.microsoft.com/office/drawing/2014/main" id="{B0316A56-C5F2-B90D-E8B8-8A3D2E481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188" y="1997076"/>
              <a:ext cx="212725" cy="341313"/>
            </a:xfrm>
            <a:custGeom>
              <a:avLst/>
              <a:gdLst>
                <a:gd name="T0" fmla="*/ 191 w 223"/>
                <a:gd name="T1" fmla="*/ 299 h 357"/>
                <a:gd name="T2" fmla="*/ 191 w 223"/>
                <a:gd name="T3" fmla="*/ 299 h 357"/>
                <a:gd name="T4" fmla="*/ 221 w 223"/>
                <a:gd name="T5" fmla="*/ 269 h 357"/>
                <a:gd name="T6" fmla="*/ 216 w 223"/>
                <a:gd name="T7" fmla="*/ 252 h 357"/>
                <a:gd name="T8" fmla="*/ 188 w 223"/>
                <a:gd name="T9" fmla="*/ 231 h 357"/>
                <a:gd name="T10" fmla="*/ 202 w 223"/>
                <a:gd name="T11" fmla="*/ 220 h 357"/>
                <a:gd name="T12" fmla="*/ 191 w 223"/>
                <a:gd name="T13" fmla="*/ 208 h 357"/>
                <a:gd name="T14" fmla="*/ 193 w 223"/>
                <a:gd name="T15" fmla="*/ 199 h 357"/>
                <a:gd name="T16" fmla="*/ 184 w 223"/>
                <a:gd name="T17" fmla="*/ 192 h 357"/>
                <a:gd name="T18" fmla="*/ 188 w 223"/>
                <a:gd name="T19" fmla="*/ 185 h 357"/>
                <a:gd name="T20" fmla="*/ 186 w 223"/>
                <a:gd name="T21" fmla="*/ 168 h 357"/>
                <a:gd name="T22" fmla="*/ 193 w 223"/>
                <a:gd name="T23" fmla="*/ 157 h 357"/>
                <a:gd name="T24" fmla="*/ 172 w 223"/>
                <a:gd name="T25" fmla="*/ 124 h 357"/>
                <a:gd name="T26" fmla="*/ 179 w 223"/>
                <a:gd name="T27" fmla="*/ 110 h 357"/>
                <a:gd name="T28" fmla="*/ 191 w 223"/>
                <a:gd name="T29" fmla="*/ 96 h 357"/>
                <a:gd name="T30" fmla="*/ 177 w 223"/>
                <a:gd name="T31" fmla="*/ 80 h 357"/>
                <a:gd name="T32" fmla="*/ 163 w 223"/>
                <a:gd name="T33" fmla="*/ 73 h 357"/>
                <a:gd name="T34" fmla="*/ 160 w 223"/>
                <a:gd name="T35" fmla="*/ 59 h 357"/>
                <a:gd name="T36" fmla="*/ 163 w 223"/>
                <a:gd name="T37" fmla="*/ 49 h 357"/>
                <a:gd name="T38" fmla="*/ 172 w 223"/>
                <a:gd name="T39" fmla="*/ 42 h 357"/>
                <a:gd name="T40" fmla="*/ 177 w 223"/>
                <a:gd name="T41" fmla="*/ 35 h 357"/>
                <a:gd name="T42" fmla="*/ 177 w 223"/>
                <a:gd name="T43" fmla="*/ 24 h 357"/>
                <a:gd name="T44" fmla="*/ 153 w 223"/>
                <a:gd name="T45" fmla="*/ 7 h 357"/>
                <a:gd name="T46" fmla="*/ 137 w 223"/>
                <a:gd name="T47" fmla="*/ 7 h 357"/>
                <a:gd name="T48" fmla="*/ 116 w 223"/>
                <a:gd name="T49" fmla="*/ 12 h 357"/>
                <a:gd name="T50" fmla="*/ 102 w 223"/>
                <a:gd name="T51" fmla="*/ 26 h 357"/>
                <a:gd name="T52" fmla="*/ 97 w 223"/>
                <a:gd name="T53" fmla="*/ 45 h 357"/>
                <a:gd name="T54" fmla="*/ 88 w 223"/>
                <a:gd name="T55" fmla="*/ 56 h 357"/>
                <a:gd name="T56" fmla="*/ 76 w 223"/>
                <a:gd name="T57" fmla="*/ 54 h 357"/>
                <a:gd name="T58" fmla="*/ 60 w 223"/>
                <a:gd name="T59" fmla="*/ 54 h 357"/>
                <a:gd name="T60" fmla="*/ 37 w 223"/>
                <a:gd name="T61" fmla="*/ 52 h 357"/>
                <a:gd name="T62" fmla="*/ 14 w 223"/>
                <a:gd name="T63" fmla="*/ 35 h 357"/>
                <a:gd name="T64" fmla="*/ 0 w 223"/>
                <a:gd name="T65" fmla="*/ 45 h 357"/>
                <a:gd name="T66" fmla="*/ 23 w 223"/>
                <a:gd name="T67" fmla="*/ 61 h 357"/>
                <a:gd name="T68" fmla="*/ 53 w 223"/>
                <a:gd name="T69" fmla="*/ 80 h 357"/>
                <a:gd name="T70" fmla="*/ 56 w 223"/>
                <a:gd name="T71" fmla="*/ 100 h 357"/>
                <a:gd name="T72" fmla="*/ 60 w 223"/>
                <a:gd name="T73" fmla="*/ 119 h 357"/>
                <a:gd name="T74" fmla="*/ 58 w 223"/>
                <a:gd name="T75" fmla="*/ 138 h 357"/>
                <a:gd name="T76" fmla="*/ 63 w 223"/>
                <a:gd name="T77" fmla="*/ 150 h 357"/>
                <a:gd name="T78" fmla="*/ 65 w 223"/>
                <a:gd name="T79" fmla="*/ 159 h 357"/>
                <a:gd name="T80" fmla="*/ 83 w 223"/>
                <a:gd name="T81" fmla="*/ 166 h 357"/>
                <a:gd name="T82" fmla="*/ 90 w 223"/>
                <a:gd name="T83" fmla="*/ 182 h 357"/>
                <a:gd name="T84" fmla="*/ 86 w 223"/>
                <a:gd name="T85" fmla="*/ 192 h 357"/>
                <a:gd name="T86" fmla="*/ 74 w 223"/>
                <a:gd name="T87" fmla="*/ 201 h 357"/>
                <a:gd name="T88" fmla="*/ 53 w 223"/>
                <a:gd name="T89" fmla="*/ 222 h 357"/>
                <a:gd name="T90" fmla="*/ 42 w 223"/>
                <a:gd name="T91" fmla="*/ 231 h 357"/>
                <a:gd name="T92" fmla="*/ 30 w 223"/>
                <a:gd name="T93" fmla="*/ 243 h 357"/>
                <a:gd name="T94" fmla="*/ 14 w 223"/>
                <a:gd name="T95" fmla="*/ 250 h 357"/>
                <a:gd name="T96" fmla="*/ 4 w 223"/>
                <a:gd name="T97" fmla="*/ 264 h 357"/>
                <a:gd name="T98" fmla="*/ 7 w 223"/>
                <a:gd name="T99" fmla="*/ 276 h 357"/>
                <a:gd name="T100" fmla="*/ 9 w 223"/>
                <a:gd name="T101" fmla="*/ 290 h 357"/>
                <a:gd name="T102" fmla="*/ 11 w 223"/>
                <a:gd name="T103" fmla="*/ 315 h 357"/>
                <a:gd name="T104" fmla="*/ 7 w 223"/>
                <a:gd name="T105" fmla="*/ 336 h 357"/>
                <a:gd name="T106" fmla="*/ 25 w 223"/>
                <a:gd name="T107" fmla="*/ 346 h 357"/>
                <a:gd name="T108" fmla="*/ 39 w 223"/>
                <a:gd name="T109" fmla="*/ 350 h 357"/>
                <a:gd name="T110" fmla="*/ 63 w 223"/>
                <a:gd name="T111" fmla="*/ 357 h 357"/>
                <a:gd name="T112" fmla="*/ 128 w 223"/>
                <a:gd name="T113" fmla="*/ 341 h 357"/>
                <a:gd name="T114" fmla="*/ 146 w 223"/>
                <a:gd name="T115" fmla="*/ 338 h 357"/>
                <a:gd name="T116" fmla="*/ 158 w 223"/>
                <a:gd name="T117" fmla="*/ 327 h 357"/>
                <a:gd name="T118" fmla="*/ 191 w 223"/>
                <a:gd name="T119" fmla="*/ 299 h 357"/>
                <a:gd name="T120" fmla="*/ 191 w 223"/>
                <a:gd name="T121" fmla="*/ 29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3" h="357">
                  <a:moveTo>
                    <a:pt x="191" y="299"/>
                  </a:moveTo>
                  <a:lnTo>
                    <a:pt x="191" y="299"/>
                  </a:lnTo>
                  <a:cubicBezTo>
                    <a:pt x="195" y="287"/>
                    <a:pt x="218" y="280"/>
                    <a:pt x="221" y="269"/>
                  </a:cubicBezTo>
                  <a:cubicBezTo>
                    <a:pt x="223" y="264"/>
                    <a:pt x="223" y="262"/>
                    <a:pt x="216" y="252"/>
                  </a:cubicBezTo>
                  <a:cubicBezTo>
                    <a:pt x="207" y="243"/>
                    <a:pt x="191" y="236"/>
                    <a:pt x="188" y="231"/>
                  </a:cubicBezTo>
                  <a:cubicBezTo>
                    <a:pt x="188" y="226"/>
                    <a:pt x="202" y="226"/>
                    <a:pt x="202" y="220"/>
                  </a:cubicBezTo>
                  <a:cubicBezTo>
                    <a:pt x="202" y="212"/>
                    <a:pt x="193" y="212"/>
                    <a:pt x="191" y="208"/>
                  </a:cubicBezTo>
                  <a:cubicBezTo>
                    <a:pt x="188" y="203"/>
                    <a:pt x="195" y="201"/>
                    <a:pt x="193" y="199"/>
                  </a:cubicBezTo>
                  <a:cubicBezTo>
                    <a:pt x="193" y="196"/>
                    <a:pt x="184" y="194"/>
                    <a:pt x="184" y="192"/>
                  </a:cubicBezTo>
                  <a:cubicBezTo>
                    <a:pt x="184" y="187"/>
                    <a:pt x="191" y="189"/>
                    <a:pt x="188" y="185"/>
                  </a:cubicBezTo>
                  <a:cubicBezTo>
                    <a:pt x="186" y="180"/>
                    <a:pt x="181" y="173"/>
                    <a:pt x="186" y="168"/>
                  </a:cubicBezTo>
                  <a:cubicBezTo>
                    <a:pt x="191" y="161"/>
                    <a:pt x="200" y="168"/>
                    <a:pt x="193" y="157"/>
                  </a:cubicBezTo>
                  <a:cubicBezTo>
                    <a:pt x="186" y="143"/>
                    <a:pt x="174" y="126"/>
                    <a:pt x="172" y="124"/>
                  </a:cubicBezTo>
                  <a:cubicBezTo>
                    <a:pt x="170" y="119"/>
                    <a:pt x="174" y="112"/>
                    <a:pt x="179" y="110"/>
                  </a:cubicBezTo>
                  <a:cubicBezTo>
                    <a:pt x="181" y="108"/>
                    <a:pt x="191" y="98"/>
                    <a:pt x="191" y="96"/>
                  </a:cubicBezTo>
                  <a:cubicBezTo>
                    <a:pt x="191" y="91"/>
                    <a:pt x="179" y="82"/>
                    <a:pt x="177" y="80"/>
                  </a:cubicBezTo>
                  <a:cubicBezTo>
                    <a:pt x="174" y="77"/>
                    <a:pt x="167" y="77"/>
                    <a:pt x="163" y="73"/>
                  </a:cubicBezTo>
                  <a:cubicBezTo>
                    <a:pt x="160" y="66"/>
                    <a:pt x="158" y="63"/>
                    <a:pt x="160" y="59"/>
                  </a:cubicBezTo>
                  <a:cubicBezTo>
                    <a:pt x="163" y="56"/>
                    <a:pt x="163" y="52"/>
                    <a:pt x="163" y="49"/>
                  </a:cubicBezTo>
                  <a:cubicBezTo>
                    <a:pt x="163" y="45"/>
                    <a:pt x="170" y="47"/>
                    <a:pt x="172" y="42"/>
                  </a:cubicBezTo>
                  <a:cubicBezTo>
                    <a:pt x="172" y="40"/>
                    <a:pt x="174" y="38"/>
                    <a:pt x="177" y="35"/>
                  </a:cubicBezTo>
                  <a:lnTo>
                    <a:pt x="177" y="24"/>
                  </a:lnTo>
                  <a:cubicBezTo>
                    <a:pt x="174" y="17"/>
                    <a:pt x="158" y="14"/>
                    <a:pt x="153" y="7"/>
                  </a:cubicBezTo>
                  <a:cubicBezTo>
                    <a:pt x="149" y="0"/>
                    <a:pt x="139" y="3"/>
                    <a:pt x="137" y="7"/>
                  </a:cubicBezTo>
                  <a:cubicBezTo>
                    <a:pt x="135" y="12"/>
                    <a:pt x="116" y="7"/>
                    <a:pt x="116" y="12"/>
                  </a:cubicBezTo>
                  <a:cubicBezTo>
                    <a:pt x="116" y="19"/>
                    <a:pt x="102" y="19"/>
                    <a:pt x="102" y="26"/>
                  </a:cubicBezTo>
                  <a:cubicBezTo>
                    <a:pt x="102" y="33"/>
                    <a:pt x="109" y="45"/>
                    <a:pt x="97" y="45"/>
                  </a:cubicBezTo>
                  <a:cubicBezTo>
                    <a:pt x="88" y="45"/>
                    <a:pt x="95" y="49"/>
                    <a:pt x="88" y="56"/>
                  </a:cubicBezTo>
                  <a:cubicBezTo>
                    <a:pt x="83" y="66"/>
                    <a:pt x="83" y="52"/>
                    <a:pt x="76" y="54"/>
                  </a:cubicBezTo>
                  <a:cubicBezTo>
                    <a:pt x="72" y="56"/>
                    <a:pt x="65" y="47"/>
                    <a:pt x="60" y="54"/>
                  </a:cubicBezTo>
                  <a:cubicBezTo>
                    <a:pt x="58" y="59"/>
                    <a:pt x="49" y="54"/>
                    <a:pt x="37" y="52"/>
                  </a:cubicBezTo>
                  <a:cubicBezTo>
                    <a:pt x="28" y="49"/>
                    <a:pt x="23" y="35"/>
                    <a:pt x="14" y="35"/>
                  </a:cubicBezTo>
                  <a:cubicBezTo>
                    <a:pt x="9" y="33"/>
                    <a:pt x="4" y="38"/>
                    <a:pt x="0" y="45"/>
                  </a:cubicBezTo>
                  <a:cubicBezTo>
                    <a:pt x="9" y="49"/>
                    <a:pt x="14" y="56"/>
                    <a:pt x="23" y="61"/>
                  </a:cubicBezTo>
                  <a:cubicBezTo>
                    <a:pt x="35" y="68"/>
                    <a:pt x="56" y="73"/>
                    <a:pt x="53" y="80"/>
                  </a:cubicBezTo>
                  <a:cubicBezTo>
                    <a:pt x="53" y="87"/>
                    <a:pt x="51" y="98"/>
                    <a:pt x="56" y="100"/>
                  </a:cubicBezTo>
                  <a:cubicBezTo>
                    <a:pt x="60" y="103"/>
                    <a:pt x="53" y="117"/>
                    <a:pt x="60" y="119"/>
                  </a:cubicBezTo>
                  <a:cubicBezTo>
                    <a:pt x="65" y="121"/>
                    <a:pt x="65" y="138"/>
                    <a:pt x="58" y="138"/>
                  </a:cubicBezTo>
                  <a:cubicBezTo>
                    <a:pt x="53" y="138"/>
                    <a:pt x="60" y="145"/>
                    <a:pt x="63" y="150"/>
                  </a:cubicBezTo>
                  <a:cubicBezTo>
                    <a:pt x="65" y="150"/>
                    <a:pt x="65" y="154"/>
                    <a:pt x="65" y="159"/>
                  </a:cubicBezTo>
                  <a:cubicBezTo>
                    <a:pt x="72" y="161"/>
                    <a:pt x="76" y="164"/>
                    <a:pt x="83" y="166"/>
                  </a:cubicBezTo>
                  <a:cubicBezTo>
                    <a:pt x="90" y="171"/>
                    <a:pt x="90" y="175"/>
                    <a:pt x="90" y="182"/>
                  </a:cubicBezTo>
                  <a:cubicBezTo>
                    <a:pt x="90" y="189"/>
                    <a:pt x="90" y="194"/>
                    <a:pt x="86" y="192"/>
                  </a:cubicBezTo>
                  <a:cubicBezTo>
                    <a:pt x="83" y="187"/>
                    <a:pt x="76" y="192"/>
                    <a:pt x="74" y="201"/>
                  </a:cubicBezTo>
                  <a:cubicBezTo>
                    <a:pt x="72" y="210"/>
                    <a:pt x="60" y="220"/>
                    <a:pt x="53" y="222"/>
                  </a:cubicBezTo>
                  <a:cubicBezTo>
                    <a:pt x="46" y="222"/>
                    <a:pt x="46" y="229"/>
                    <a:pt x="42" y="231"/>
                  </a:cubicBezTo>
                  <a:cubicBezTo>
                    <a:pt x="35" y="233"/>
                    <a:pt x="30" y="236"/>
                    <a:pt x="30" y="243"/>
                  </a:cubicBezTo>
                  <a:cubicBezTo>
                    <a:pt x="30" y="250"/>
                    <a:pt x="21" y="250"/>
                    <a:pt x="14" y="250"/>
                  </a:cubicBezTo>
                  <a:cubicBezTo>
                    <a:pt x="9" y="250"/>
                    <a:pt x="9" y="262"/>
                    <a:pt x="4" y="264"/>
                  </a:cubicBezTo>
                  <a:cubicBezTo>
                    <a:pt x="0" y="266"/>
                    <a:pt x="2" y="271"/>
                    <a:pt x="7" y="276"/>
                  </a:cubicBezTo>
                  <a:cubicBezTo>
                    <a:pt x="11" y="283"/>
                    <a:pt x="7" y="287"/>
                    <a:pt x="9" y="290"/>
                  </a:cubicBezTo>
                  <a:cubicBezTo>
                    <a:pt x="9" y="294"/>
                    <a:pt x="16" y="304"/>
                    <a:pt x="11" y="315"/>
                  </a:cubicBezTo>
                  <a:cubicBezTo>
                    <a:pt x="7" y="324"/>
                    <a:pt x="2" y="338"/>
                    <a:pt x="7" y="336"/>
                  </a:cubicBezTo>
                  <a:cubicBezTo>
                    <a:pt x="11" y="336"/>
                    <a:pt x="21" y="346"/>
                    <a:pt x="25" y="346"/>
                  </a:cubicBezTo>
                  <a:cubicBezTo>
                    <a:pt x="32" y="343"/>
                    <a:pt x="32" y="353"/>
                    <a:pt x="39" y="350"/>
                  </a:cubicBezTo>
                  <a:cubicBezTo>
                    <a:pt x="44" y="350"/>
                    <a:pt x="44" y="357"/>
                    <a:pt x="63" y="357"/>
                  </a:cubicBezTo>
                  <a:cubicBezTo>
                    <a:pt x="79" y="355"/>
                    <a:pt x="114" y="341"/>
                    <a:pt x="128" y="341"/>
                  </a:cubicBezTo>
                  <a:cubicBezTo>
                    <a:pt x="137" y="341"/>
                    <a:pt x="142" y="341"/>
                    <a:pt x="146" y="338"/>
                  </a:cubicBezTo>
                  <a:cubicBezTo>
                    <a:pt x="151" y="334"/>
                    <a:pt x="153" y="329"/>
                    <a:pt x="158" y="327"/>
                  </a:cubicBezTo>
                  <a:cubicBezTo>
                    <a:pt x="167" y="317"/>
                    <a:pt x="186" y="311"/>
                    <a:pt x="191" y="299"/>
                  </a:cubicBezTo>
                  <a:lnTo>
                    <a:pt x="191" y="29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0" name="Freeform 666">
              <a:extLst>
                <a:ext uri="{FF2B5EF4-FFF2-40B4-BE49-F238E27FC236}">
                  <a16:creationId xmlns:a16="http://schemas.microsoft.com/office/drawing/2014/main" id="{4746DF2E-566C-BCC5-E5C3-5F54F79B2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188" y="1997076"/>
              <a:ext cx="212725" cy="341313"/>
            </a:xfrm>
            <a:custGeom>
              <a:avLst/>
              <a:gdLst>
                <a:gd name="T0" fmla="*/ 191 w 223"/>
                <a:gd name="T1" fmla="*/ 299 h 357"/>
                <a:gd name="T2" fmla="*/ 191 w 223"/>
                <a:gd name="T3" fmla="*/ 299 h 357"/>
                <a:gd name="T4" fmla="*/ 221 w 223"/>
                <a:gd name="T5" fmla="*/ 269 h 357"/>
                <a:gd name="T6" fmla="*/ 216 w 223"/>
                <a:gd name="T7" fmla="*/ 252 h 357"/>
                <a:gd name="T8" fmla="*/ 188 w 223"/>
                <a:gd name="T9" fmla="*/ 231 h 357"/>
                <a:gd name="T10" fmla="*/ 202 w 223"/>
                <a:gd name="T11" fmla="*/ 220 h 357"/>
                <a:gd name="T12" fmla="*/ 191 w 223"/>
                <a:gd name="T13" fmla="*/ 208 h 357"/>
                <a:gd name="T14" fmla="*/ 193 w 223"/>
                <a:gd name="T15" fmla="*/ 199 h 357"/>
                <a:gd name="T16" fmla="*/ 184 w 223"/>
                <a:gd name="T17" fmla="*/ 192 h 357"/>
                <a:gd name="T18" fmla="*/ 188 w 223"/>
                <a:gd name="T19" fmla="*/ 185 h 357"/>
                <a:gd name="T20" fmla="*/ 186 w 223"/>
                <a:gd name="T21" fmla="*/ 168 h 357"/>
                <a:gd name="T22" fmla="*/ 193 w 223"/>
                <a:gd name="T23" fmla="*/ 157 h 357"/>
                <a:gd name="T24" fmla="*/ 172 w 223"/>
                <a:gd name="T25" fmla="*/ 124 h 357"/>
                <a:gd name="T26" fmla="*/ 179 w 223"/>
                <a:gd name="T27" fmla="*/ 110 h 357"/>
                <a:gd name="T28" fmla="*/ 191 w 223"/>
                <a:gd name="T29" fmla="*/ 96 h 357"/>
                <a:gd name="T30" fmla="*/ 177 w 223"/>
                <a:gd name="T31" fmla="*/ 80 h 357"/>
                <a:gd name="T32" fmla="*/ 163 w 223"/>
                <a:gd name="T33" fmla="*/ 73 h 357"/>
                <a:gd name="T34" fmla="*/ 160 w 223"/>
                <a:gd name="T35" fmla="*/ 59 h 357"/>
                <a:gd name="T36" fmla="*/ 163 w 223"/>
                <a:gd name="T37" fmla="*/ 49 h 357"/>
                <a:gd name="T38" fmla="*/ 172 w 223"/>
                <a:gd name="T39" fmla="*/ 42 h 357"/>
                <a:gd name="T40" fmla="*/ 177 w 223"/>
                <a:gd name="T41" fmla="*/ 35 h 357"/>
                <a:gd name="T42" fmla="*/ 177 w 223"/>
                <a:gd name="T43" fmla="*/ 24 h 357"/>
                <a:gd name="T44" fmla="*/ 153 w 223"/>
                <a:gd name="T45" fmla="*/ 7 h 357"/>
                <a:gd name="T46" fmla="*/ 137 w 223"/>
                <a:gd name="T47" fmla="*/ 7 h 357"/>
                <a:gd name="T48" fmla="*/ 116 w 223"/>
                <a:gd name="T49" fmla="*/ 12 h 357"/>
                <a:gd name="T50" fmla="*/ 102 w 223"/>
                <a:gd name="T51" fmla="*/ 26 h 357"/>
                <a:gd name="T52" fmla="*/ 97 w 223"/>
                <a:gd name="T53" fmla="*/ 45 h 357"/>
                <a:gd name="T54" fmla="*/ 88 w 223"/>
                <a:gd name="T55" fmla="*/ 56 h 357"/>
                <a:gd name="T56" fmla="*/ 76 w 223"/>
                <a:gd name="T57" fmla="*/ 54 h 357"/>
                <a:gd name="T58" fmla="*/ 60 w 223"/>
                <a:gd name="T59" fmla="*/ 54 h 357"/>
                <a:gd name="T60" fmla="*/ 37 w 223"/>
                <a:gd name="T61" fmla="*/ 52 h 357"/>
                <a:gd name="T62" fmla="*/ 14 w 223"/>
                <a:gd name="T63" fmla="*/ 35 h 357"/>
                <a:gd name="T64" fmla="*/ 0 w 223"/>
                <a:gd name="T65" fmla="*/ 45 h 357"/>
                <a:gd name="T66" fmla="*/ 23 w 223"/>
                <a:gd name="T67" fmla="*/ 61 h 357"/>
                <a:gd name="T68" fmla="*/ 53 w 223"/>
                <a:gd name="T69" fmla="*/ 80 h 357"/>
                <a:gd name="T70" fmla="*/ 56 w 223"/>
                <a:gd name="T71" fmla="*/ 100 h 357"/>
                <a:gd name="T72" fmla="*/ 60 w 223"/>
                <a:gd name="T73" fmla="*/ 119 h 357"/>
                <a:gd name="T74" fmla="*/ 58 w 223"/>
                <a:gd name="T75" fmla="*/ 138 h 357"/>
                <a:gd name="T76" fmla="*/ 63 w 223"/>
                <a:gd name="T77" fmla="*/ 150 h 357"/>
                <a:gd name="T78" fmla="*/ 65 w 223"/>
                <a:gd name="T79" fmla="*/ 159 h 357"/>
                <a:gd name="T80" fmla="*/ 83 w 223"/>
                <a:gd name="T81" fmla="*/ 166 h 357"/>
                <a:gd name="T82" fmla="*/ 90 w 223"/>
                <a:gd name="T83" fmla="*/ 182 h 357"/>
                <a:gd name="T84" fmla="*/ 86 w 223"/>
                <a:gd name="T85" fmla="*/ 192 h 357"/>
                <a:gd name="T86" fmla="*/ 74 w 223"/>
                <a:gd name="T87" fmla="*/ 201 h 357"/>
                <a:gd name="T88" fmla="*/ 53 w 223"/>
                <a:gd name="T89" fmla="*/ 222 h 357"/>
                <a:gd name="T90" fmla="*/ 42 w 223"/>
                <a:gd name="T91" fmla="*/ 231 h 357"/>
                <a:gd name="T92" fmla="*/ 30 w 223"/>
                <a:gd name="T93" fmla="*/ 243 h 357"/>
                <a:gd name="T94" fmla="*/ 14 w 223"/>
                <a:gd name="T95" fmla="*/ 250 h 357"/>
                <a:gd name="T96" fmla="*/ 4 w 223"/>
                <a:gd name="T97" fmla="*/ 264 h 357"/>
                <a:gd name="T98" fmla="*/ 7 w 223"/>
                <a:gd name="T99" fmla="*/ 276 h 357"/>
                <a:gd name="T100" fmla="*/ 9 w 223"/>
                <a:gd name="T101" fmla="*/ 290 h 357"/>
                <a:gd name="T102" fmla="*/ 11 w 223"/>
                <a:gd name="T103" fmla="*/ 315 h 357"/>
                <a:gd name="T104" fmla="*/ 7 w 223"/>
                <a:gd name="T105" fmla="*/ 336 h 357"/>
                <a:gd name="T106" fmla="*/ 25 w 223"/>
                <a:gd name="T107" fmla="*/ 346 h 357"/>
                <a:gd name="T108" fmla="*/ 39 w 223"/>
                <a:gd name="T109" fmla="*/ 350 h 357"/>
                <a:gd name="T110" fmla="*/ 63 w 223"/>
                <a:gd name="T111" fmla="*/ 357 h 357"/>
                <a:gd name="T112" fmla="*/ 128 w 223"/>
                <a:gd name="T113" fmla="*/ 341 h 357"/>
                <a:gd name="T114" fmla="*/ 146 w 223"/>
                <a:gd name="T115" fmla="*/ 338 h 357"/>
                <a:gd name="T116" fmla="*/ 158 w 223"/>
                <a:gd name="T117" fmla="*/ 327 h 357"/>
                <a:gd name="T118" fmla="*/ 191 w 223"/>
                <a:gd name="T119" fmla="*/ 29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357">
                  <a:moveTo>
                    <a:pt x="191" y="299"/>
                  </a:moveTo>
                  <a:lnTo>
                    <a:pt x="191" y="299"/>
                  </a:lnTo>
                  <a:cubicBezTo>
                    <a:pt x="195" y="287"/>
                    <a:pt x="218" y="280"/>
                    <a:pt x="221" y="269"/>
                  </a:cubicBezTo>
                  <a:cubicBezTo>
                    <a:pt x="223" y="264"/>
                    <a:pt x="223" y="262"/>
                    <a:pt x="216" y="252"/>
                  </a:cubicBezTo>
                  <a:cubicBezTo>
                    <a:pt x="207" y="243"/>
                    <a:pt x="191" y="236"/>
                    <a:pt x="188" y="231"/>
                  </a:cubicBezTo>
                  <a:cubicBezTo>
                    <a:pt x="188" y="226"/>
                    <a:pt x="202" y="226"/>
                    <a:pt x="202" y="220"/>
                  </a:cubicBezTo>
                  <a:cubicBezTo>
                    <a:pt x="202" y="212"/>
                    <a:pt x="193" y="212"/>
                    <a:pt x="191" y="208"/>
                  </a:cubicBezTo>
                  <a:cubicBezTo>
                    <a:pt x="188" y="203"/>
                    <a:pt x="195" y="201"/>
                    <a:pt x="193" y="199"/>
                  </a:cubicBezTo>
                  <a:cubicBezTo>
                    <a:pt x="193" y="196"/>
                    <a:pt x="184" y="194"/>
                    <a:pt x="184" y="192"/>
                  </a:cubicBezTo>
                  <a:cubicBezTo>
                    <a:pt x="184" y="187"/>
                    <a:pt x="191" y="189"/>
                    <a:pt x="188" y="185"/>
                  </a:cubicBezTo>
                  <a:cubicBezTo>
                    <a:pt x="186" y="180"/>
                    <a:pt x="181" y="173"/>
                    <a:pt x="186" y="168"/>
                  </a:cubicBezTo>
                  <a:cubicBezTo>
                    <a:pt x="191" y="161"/>
                    <a:pt x="200" y="168"/>
                    <a:pt x="193" y="157"/>
                  </a:cubicBezTo>
                  <a:cubicBezTo>
                    <a:pt x="186" y="143"/>
                    <a:pt x="174" y="126"/>
                    <a:pt x="172" y="124"/>
                  </a:cubicBezTo>
                  <a:cubicBezTo>
                    <a:pt x="170" y="119"/>
                    <a:pt x="174" y="112"/>
                    <a:pt x="179" y="110"/>
                  </a:cubicBezTo>
                  <a:cubicBezTo>
                    <a:pt x="181" y="108"/>
                    <a:pt x="191" y="98"/>
                    <a:pt x="191" y="96"/>
                  </a:cubicBezTo>
                  <a:cubicBezTo>
                    <a:pt x="191" y="91"/>
                    <a:pt x="179" y="82"/>
                    <a:pt x="177" y="80"/>
                  </a:cubicBezTo>
                  <a:cubicBezTo>
                    <a:pt x="174" y="77"/>
                    <a:pt x="167" y="77"/>
                    <a:pt x="163" y="73"/>
                  </a:cubicBezTo>
                  <a:cubicBezTo>
                    <a:pt x="160" y="66"/>
                    <a:pt x="158" y="63"/>
                    <a:pt x="160" y="59"/>
                  </a:cubicBezTo>
                  <a:cubicBezTo>
                    <a:pt x="163" y="56"/>
                    <a:pt x="163" y="52"/>
                    <a:pt x="163" y="49"/>
                  </a:cubicBezTo>
                  <a:cubicBezTo>
                    <a:pt x="163" y="45"/>
                    <a:pt x="170" y="47"/>
                    <a:pt x="172" y="42"/>
                  </a:cubicBezTo>
                  <a:cubicBezTo>
                    <a:pt x="172" y="40"/>
                    <a:pt x="174" y="38"/>
                    <a:pt x="177" y="35"/>
                  </a:cubicBezTo>
                  <a:lnTo>
                    <a:pt x="177" y="24"/>
                  </a:lnTo>
                  <a:cubicBezTo>
                    <a:pt x="174" y="17"/>
                    <a:pt x="158" y="14"/>
                    <a:pt x="153" y="7"/>
                  </a:cubicBezTo>
                  <a:cubicBezTo>
                    <a:pt x="149" y="0"/>
                    <a:pt x="139" y="3"/>
                    <a:pt x="137" y="7"/>
                  </a:cubicBezTo>
                  <a:cubicBezTo>
                    <a:pt x="135" y="12"/>
                    <a:pt x="116" y="7"/>
                    <a:pt x="116" y="12"/>
                  </a:cubicBezTo>
                  <a:cubicBezTo>
                    <a:pt x="116" y="19"/>
                    <a:pt x="102" y="19"/>
                    <a:pt x="102" y="26"/>
                  </a:cubicBezTo>
                  <a:cubicBezTo>
                    <a:pt x="102" y="33"/>
                    <a:pt x="109" y="45"/>
                    <a:pt x="97" y="45"/>
                  </a:cubicBezTo>
                  <a:cubicBezTo>
                    <a:pt x="88" y="45"/>
                    <a:pt x="95" y="49"/>
                    <a:pt x="88" y="56"/>
                  </a:cubicBezTo>
                  <a:cubicBezTo>
                    <a:pt x="83" y="66"/>
                    <a:pt x="83" y="52"/>
                    <a:pt x="76" y="54"/>
                  </a:cubicBezTo>
                  <a:cubicBezTo>
                    <a:pt x="72" y="56"/>
                    <a:pt x="65" y="47"/>
                    <a:pt x="60" y="54"/>
                  </a:cubicBezTo>
                  <a:cubicBezTo>
                    <a:pt x="58" y="59"/>
                    <a:pt x="49" y="54"/>
                    <a:pt x="37" y="52"/>
                  </a:cubicBezTo>
                  <a:cubicBezTo>
                    <a:pt x="28" y="49"/>
                    <a:pt x="23" y="35"/>
                    <a:pt x="14" y="35"/>
                  </a:cubicBezTo>
                  <a:cubicBezTo>
                    <a:pt x="9" y="33"/>
                    <a:pt x="4" y="38"/>
                    <a:pt x="0" y="45"/>
                  </a:cubicBezTo>
                  <a:cubicBezTo>
                    <a:pt x="9" y="49"/>
                    <a:pt x="14" y="56"/>
                    <a:pt x="23" y="61"/>
                  </a:cubicBezTo>
                  <a:cubicBezTo>
                    <a:pt x="35" y="68"/>
                    <a:pt x="56" y="73"/>
                    <a:pt x="53" y="80"/>
                  </a:cubicBezTo>
                  <a:cubicBezTo>
                    <a:pt x="53" y="87"/>
                    <a:pt x="51" y="98"/>
                    <a:pt x="56" y="100"/>
                  </a:cubicBezTo>
                  <a:cubicBezTo>
                    <a:pt x="60" y="103"/>
                    <a:pt x="53" y="117"/>
                    <a:pt x="60" y="119"/>
                  </a:cubicBezTo>
                  <a:cubicBezTo>
                    <a:pt x="65" y="121"/>
                    <a:pt x="65" y="138"/>
                    <a:pt x="58" y="138"/>
                  </a:cubicBezTo>
                  <a:cubicBezTo>
                    <a:pt x="53" y="138"/>
                    <a:pt x="60" y="145"/>
                    <a:pt x="63" y="150"/>
                  </a:cubicBezTo>
                  <a:cubicBezTo>
                    <a:pt x="65" y="150"/>
                    <a:pt x="65" y="154"/>
                    <a:pt x="65" y="159"/>
                  </a:cubicBezTo>
                  <a:cubicBezTo>
                    <a:pt x="72" y="161"/>
                    <a:pt x="76" y="164"/>
                    <a:pt x="83" y="166"/>
                  </a:cubicBezTo>
                  <a:cubicBezTo>
                    <a:pt x="90" y="171"/>
                    <a:pt x="90" y="175"/>
                    <a:pt x="90" y="182"/>
                  </a:cubicBezTo>
                  <a:cubicBezTo>
                    <a:pt x="90" y="189"/>
                    <a:pt x="90" y="194"/>
                    <a:pt x="86" y="192"/>
                  </a:cubicBezTo>
                  <a:cubicBezTo>
                    <a:pt x="83" y="187"/>
                    <a:pt x="76" y="192"/>
                    <a:pt x="74" y="201"/>
                  </a:cubicBezTo>
                  <a:cubicBezTo>
                    <a:pt x="72" y="210"/>
                    <a:pt x="60" y="220"/>
                    <a:pt x="53" y="222"/>
                  </a:cubicBezTo>
                  <a:cubicBezTo>
                    <a:pt x="46" y="222"/>
                    <a:pt x="46" y="229"/>
                    <a:pt x="42" y="231"/>
                  </a:cubicBezTo>
                  <a:cubicBezTo>
                    <a:pt x="35" y="233"/>
                    <a:pt x="30" y="236"/>
                    <a:pt x="30" y="243"/>
                  </a:cubicBezTo>
                  <a:cubicBezTo>
                    <a:pt x="30" y="250"/>
                    <a:pt x="21" y="250"/>
                    <a:pt x="14" y="250"/>
                  </a:cubicBezTo>
                  <a:cubicBezTo>
                    <a:pt x="9" y="250"/>
                    <a:pt x="9" y="262"/>
                    <a:pt x="4" y="264"/>
                  </a:cubicBezTo>
                  <a:cubicBezTo>
                    <a:pt x="0" y="266"/>
                    <a:pt x="2" y="271"/>
                    <a:pt x="7" y="276"/>
                  </a:cubicBezTo>
                  <a:cubicBezTo>
                    <a:pt x="11" y="283"/>
                    <a:pt x="7" y="287"/>
                    <a:pt x="9" y="290"/>
                  </a:cubicBezTo>
                  <a:cubicBezTo>
                    <a:pt x="9" y="294"/>
                    <a:pt x="16" y="304"/>
                    <a:pt x="11" y="315"/>
                  </a:cubicBezTo>
                  <a:cubicBezTo>
                    <a:pt x="7" y="324"/>
                    <a:pt x="2" y="338"/>
                    <a:pt x="7" y="336"/>
                  </a:cubicBezTo>
                  <a:cubicBezTo>
                    <a:pt x="11" y="336"/>
                    <a:pt x="21" y="346"/>
                    <a:pt x="25" y="346"/>
                  </a:cubicBezTo>
                  <a:cubicBezTo>
                    <a:pt x="32" y="343"/>
                    <a:pt x="32" y="353"/>
                    <a:pt x="39" y="350"/>
                  </a:cubicBezTo>
                  <a:cubicBezTo>
                    <a:pt x="44" y="350"/>
                    <a:pt x="44" y="357"/>
                    <a:pt x="63" y="357"/>
                  </a:cubicBezTo>
                  <a:cubicBezTo>
                    <a:pt x="79" y="355"/>
                    <a:pt x="114" y="341"/>
                    <a:pt x="128" y="341"/>
                  </a:cubicBezTo>
                  <a:cubicBezTo>
                    <a:pt x="137" y="341"/>
                    <a:pt x="142" y="341"/>
                    <a:pt x="146" y="338"/>
                  </a:cubicBezTo>
                  <a:cubicBezTo>
                    <a:pt x="151" y="334"/>
                    <a:pt x="153" y="329"/>
                    <a:pt x="158" y="327"/>
                  </a:cubicBezTo>
                  <a:cubicBezTo>
                    <a:pt x="167" y="317"/>
                    <a:pt x="186" y="311"/>
                    <a:pt x="191" y="299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1" name="Freeform 667">
              <a:extLst>
                <a:ext uri="{FF2B5EF4-FFF2-40B4-BE49-F238E27FC236}">
                  <a16:creationId xmlns:a16="http://schemas.microsoft.com/office/drawing/2014/main" id="{09EB0B2D-E605-D32E-857F-F75797BFD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9188" y="1997076"/>
              <a:ext cx="212725" cy="341313"/>
            </a:xfrm>
            <a:custGeom>
              <a:avLst/>
              <a:gdLst>
                <a:gd name="T0" fmla="*/ 191 w 223"/>
                <a:gd name="T1" fmla="*/ 299 h 357"/>
                <a:gd name="T2" fmla="*/ 191 w 223"/>
                <a:gd name="T3" fmla="*/ 299 h 357"/>
                <a:gd name="T4" fmla="*/ 221 w 223"/>
                <a:gd name="T5" fmla="*/ 269 h 357"/>
                <a:gd name="T6" fmla="*/ 216 w 223"/>
                <a:gd name="T7" fmla="*/ 252 h 357"/>
                <a:gd name="T8" fmla="*/ 188 w 223"/>
                <a:gd name="T9" fmla="*/ 231 h 357"/>
                <a:gd name="T10" fmla="*/ 202 w 223"/>
                <a:gd name="T11" fmla="*/ 220 h 357"/>
                <a:gd name="T12" fmla="*/ 191 w 223"/>
                <a:gd name="T13" fmla="*/ 208 h 357"/>
                <a:gd name="T14" fmla="*/ 193 w 223"/>
                <a:gd name="T15" fmla="*/ 199 h 357"/>
                <a:gd name="T16" fmla="*/ 184 w 223"/>
                <a:gd name="T17" fmla="*/ 192 h 357"/>
                <a:gd name="T18" fmla="*/ 188 w 223"/>
                <a:gd name="T19" fmla="*/ 185 h 357"/>
                <a:gd name="T20" fmla="*/ 186 w 223"/>
                <a:gd name="T21" fmla="*/ 168 h 357"/>
                <a:gd name="T22" fmla="*/ 193 w 223"/>
                <a:gd name="T23" fmla="*/ 157 h 357"/>
                <a:gd name="T24" fmla="*/ 172 w 223"/>
                <a:gd name="T25" fmla="*/ 124 h 357"/>
                <a:gd name="T26" fmla="*/ 179 w 223"/>
                <a:gd name="T27" fmla="*/ 110 h 357"/>
                <a:gd name="T28" fmla="*/ 191 w 223"/>
                <a:gd name="T29" fmla="*/ 96 h 357"/>
                <a:gd name="T30" fmla="*/ 177 w 223"/>
                <a:gd name="T31" fmla="*/ 80 h 357"/>
                <a:gd name="T32" fmla="*/ 163 w 223"/>
                <a:gd name="T33" fmla="*/ 73 h 357"/>
                <a:gd name="T34" fmla="*/ 160 w 223"/>
                <a:gd name="T35" fmla="*/ 59 h 357"/>
                <a:gd name="T36" fmla="*/ 163 w 223"/>
                <a:gd name="T37" fmla="*/ 49 h 357"/>
                <a:gd name="T38" fmla="*/ 172 w 223"/>
                <a:gd name="T39" fmla="*/ 42 h 357"/>
                <a:gd name="T40" fmla="*/ 177 w 223"/>
                <a:gd name="T41" fmla="*/ 35 h 357"/>
                <a:gd name="T42" fmla="*/ 177 w 223"/>
                <a:gd name="T43" fmla="*/ 24 h 357"/>
                <a:gd name="T44" fmla="*/ 153 w 223"/>
                <a:gd name="T45" fmla="*/ 7 h 357"/>
                <a:gd name="T46" fmla="*/ 137 w 223"/>
                <a:gd name="T47" fmla="*/ 7 h 357"/>
                <a:gd name="T48" fmla="*/ 116 w 223"/>
                <a:gd name="T49" fmla="*/ 12 h 357"/>
                <a:gd name="T50" fmla="*/ 102 w 223"/>
                <a:gd name="T51" fmla="*/ 26 h 357"/>
                <a:gd name="T52" fmla="*/ 97 w 223"/>
                <a:gd name="T53" fmla="*/ 45 h 357"/>
                <a:gd name="T54" fmla="*/ 88 w 223"/>
                <a:gd name="T55" fmla="*/ 56 h 357"/>
                <a:gd name="T56" fmla="*/ 76 w 223"/>
                <a:gd name="T57" fmla="*/ 54 h 357"/>
                <a:gd name="T58" fmla="*/ 60 w 223"/>
                <a:gd name="T59" fmla="*/ 54 h 357"/>
                <a:gd name="T60" fmla="*/ 37 w 223"/>
                <a:gd name="T61" fmla="*/ 52 h 357"/>
                <a:gd name="T62" fmla="*/ 14 w 223"/>
                <a:gd name="T63" fmla="*/ 35 h 357"/>
                <a:gd name="T64" fmla="*/ 0 w 223"/>
                <a:gd name="T65" fmla="*/ 45 h 357"/>
                <a:gd name="T66" fmla="*/ 23 w 223"/>
                <a:gd name="T67" fmla="*/ 61 h 357"/>
                <a:gd name="T68" fmla="*/ 53 w 223"/>
                <a:gd name="T69" fmla="*/ 80 h 357"/>
                <a:gd name="T70" fmla="*/ 56 w 223"/>
                <a:gd name="T71" fmla="*/ 100 h 357"/>
                <a:gd name="T72" fmla="*/ 60 w 223"/>
                <a:gd name="T73" fmla="*/ 119 h 357"/>
                <a:gd name="T74" fmla="*/ 58 w 223"/>
                <a:gd name="T75" fmla="*/ 138 h 357"/>
                <a:gd name="T76" fmla="*/ 63 w 223"/>
                <a:gd name="T77" fmla="*/ 150 h 357"/>
                <a:gd name="T78" fmla="*/ 65 w 223"/>
                <a:gd name="T79" fmla="*/ 159 h 357"/>
                <a:gd name="T80" fmla="*/ 83 w 223"/>
                <a:gd name="T81" fmla="*/ 166 h 357"/>
                <a:gd name="T82" fmla="*/ 90 w 223"/>
                <a:gd name="T83" fmla="*/ 182 h 357"/>
                <a:gd name="T84" fmla="*/ 86 w 223"/>
                <a:gd name="T85" fmla="*/ 192 h 357"/>
                <a:gd name="T86" fmla="*/ 74 w 223"/>
                <a:gd name="T87" fmla="*/ 201 h 357"/>
                <a:gd name="T88" fmla="*/ 53 w 223"/>
                <a:gd name="T89" fmla="*/ 222 h 357"/>
                <a:gd name="T90" fmla="*/ 42 w 223"/>
                <a:gd name="T91" fmla="*/ 231 h 357"/>
                <a:gd name="T92" fmla="*/ 30 w 223"/>
                <a:gd name="T93" fmla="*/ 243 h 357"/>
                <a:gd name="T94" fmla="*/ 14 w 223"/>
                <a:gd name="T95" fmla="*/ 250 h 357"/>
                <a:gd name="T96" fmla="*/ 4 w 223"/>
                <a:gd name="T97" fmla="*/ 264 h 357"/>
                <a:gd name="T98" fmla="*/ 7 w 223"/>
                <a:gd name="T99" fmla="*/ 276 h 357"/>
                <a:gd name="T100" fmla="*/ 9 w 223"/>
                <a:gd name="T101" fmla="*/ 290 h 357"/>
                <a:gd name="T102" fmla="*/ 11 w 223"/>
                <a:gd name="T103" fmla="*/ 315 h 357"/>
                <a:gd name="T104" fmla="*/ 7 w 223"/>
                <a:gd name="T105" fmla="*/ 336 h 357"/>
                <a:gd name="T106" fmla="*/ 25 w 223"/>
                <a:gd name="T107" fmla="*/ 346 h 357"/>
                <a:gd name="T108" fmla="*/ 39 w 223"/>
                <a:gd name="T109" fmla="*/ 350 h 357"/>
                <a:gd name="T110" fmla="*/ 63 w 223"/>
                <a:gd name="T111" fmla="*/ 357 h 357"/>
                <a:gd name="T112" fmla="*/ 128 w 223"/>
                <a:gd name="T113" fmla="*/ 341 h 357"/>
                <a:gd name="T114" fmla="*/ 146 w 223"/>
                <a:gd name="T115" fmla="*/ 338 h 357"/>
                <a:gd name="T116" fmla="*/ 158 w 223"/>
                <a:gd name="T117" fmla="*/ 327 h 357"/>
                <a:gd name="T118" fmla="*/ 191 w 223"/>
                <a:gd name="T119" fmla="*/ 299 h 357"/>
                <a:gd name="T120" fmla="*/ 191 w 223"/>
                <a:gd name="T121" fmla="*/ 29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3" h="357">
                  <a:moveTo>
                    <a:pt x="191" y="299"/>
                  </a:moveTo>
                  <a:lnTo>
                    <a:pt x="191" y="299"/>
                  </a:lnTo>
                  <a:cubicBezTo>
                    <a:pt x="195" y="287"/>
                    <a:pt x="218" y="280"/>
                    <a:pt x="221" y="269"/>
                  </a:cubicBezTo>
                  <a:cubicBezTo>
                    <a:pt x="223" y="264"/>
                    <a:pt x="223" y="262"/>
                    <a:pt x="216" y="252"/>
                  </a:cubicBezTo>
                  <a:cubicBezTo>
                    <a:pt x="207" y="243"/>
                    <a:pt x="191" y="236"/>
                    <a:pt x="188" y="231"/>
                  </a:cubicBezTo>
                  <a:cubicBezTo>
                    <a:pt x="188" y="226"/>
                    <a:pt x="202" y="226"/>
                    <a:pt x="202" y="220"/>
                  </a:cubicBezTo>
                  <a:cubicBezTo>
                    <a:pt x="202" y="212"/>
                    <a:pt x="193" y="212"/>
                    <a:pt x="191" y="208"/>
                  </a:cubicBezTo>
                  <a:cubicBezTo>
                    <a:pt x="188" y="203"/>
                    <a:pt x="195" y="201"/>
                    <a:pt x="193" y="199"/>
                  </a:cubicBezTo>
                  <a:cubicBezTo>
                    <a:pt x="193" y="196"/>
                    <a:pt x="184" y="194"/>
                    <a:pt x="184" y="192"/>
                  </a:cubicBezTo>
                  <a:cubicBezTo>
                    <a:pt x="184" y="187"/>
                    <a:pt x="191" y="189"/>
                    <a:pt x="188" y="185"/>
                  </a:cubicBezTo>
                  <a:cubicBezTo>
                    <a:pt x="186" y="180"/>
                    <a:pt x="181" y="173"/>
                    <a:pt x="186" y="168"/>
                  </a:cubicBezTo>
                  <a:cubicBezTo>
                    <a:pt x="191" y="161"/>
                    <a:pt x="200" y="168"/>
                    <a:pt x="193" y="157"/>
                  </a:cubicBezTo>
                  <a:cubicBezTo>
                    <a:pt x="186" y="143"/>
                    <a:pt x="174" y="126"/>
                    <a:pt x="172" y="124"/>
                  </a:cubicBezTo>
                  <a:cubicBezTo>
                    <a:pt x="170" y="119"/>
                    <a:pt x="174" y="112"/>
                    <a:pt x="179" y="110"/>
                  </a:cubicBezTo>
                  <a:cubicBezTo>
                    <a:pt x="181" y="108"/>
                    <a:pt x="191" y="98"/>
                    <a:pt x="191" y="96"/>
                  </a:cubicBezTo>
                  <a:cubicBezTo>
                    <a:pt x="191" y="91"/>
                    <a:pt x="179" y="82"/>
                    <a:pt x="177" y="80"/>
                  </a:cubicBezTo>
                  <a:cubicBezTo>
                    <a:pt x="174" y="77"/>
                    <a:pt x="167" y="77"/>
                    <a:pt x="163" y="73"/>
                  </a:cubicBezTo>
                  <a:cubicBezTo>
                    <a:pt x="160" y="66"/>
                    <a:pt x="158" y="63"/>
                    <a:pt x="160" y="59"/>
                  </a:cubicBezTo>
                  <a:cubicBezTo>
                    <a:pt x="163" y="56"/>
                    <a:pt x="163" y="52"/>
                    <a:pt x="163" y="49"/>
                  </a:cubicBezTo>
                  <a:cubicBezTo>
                    <a:pt x="163" y="45"/>
                    <a:pt x="170" y="47"/>
                    <a:pt x="172" y="42"/>
                  </a:cubicBezTo>
                  <a:cubicBezTo>
                    <a:pt x="172" y="40"/>
                    <a:pt x="174" y="38"/>
                    <a:pt x="177" y="35"/>
                  </a:cubicBezTo>
                  <a:lnTo>
                    <a:pt x="177" y="24"/>
                  </a:lnTo>
                  <a:cubicBezTo>
                    <a:pt x="174" y="17"/>
                    <a:pt x="158" y="14"/>
                    <a:pt x="153" y="7"/>
                  </a:cubicBezTo>
                  <a:cubicBezTo>
                    <a:pt x="149" y="0"/>
                    <a:pt x="139" y="3"/>
                    <a:pt x="137" y="7"/>
                  </a:cubicBezTo>
                  <a:cubicBezTo>
                    <a:pt x="135" y="12"/>
                    <a:pt x="116" y="7"/>
                    <a:pt x="116" y="12"/>
                  </a:cubicBezTo>
                  <a:cubicBezTo>
                    <a:pt x="116" y="19"/>
                    <a:pt x="102" y="19"/>
                    <a:pt x="102" y="26"/>
                  </a:cubicBezTo>
                  <a:cubicBezTo>
                    <a:pt x="102" y="33"/>
                    <a:pt x="109" y="45"/>
                    <a:pt x="97" y="45"/>
                  </a:cubicBezTo>
                  <a:cubicBezTo>
                    <a:pt x="88" y="45"/>
                    <a:pt x="95" y="49"/>
                    <a:pt x="88" y="56"/>
                  </a:cubicBezTo>
                  <a:cubicBezTo>
                    <a:pt x="83" y="66"/>
                    <a:pt x="83" y="52"/>
                    <a:pt x="76" y="54"/>
                  </a:cubicBezTo>
                  <a:cubicBezTo>
                    <a:pt x="72" y="56"/>
                    <a:pt x="65" y="47"/>
                    <a:pt x="60" y="54"/>
                  </a:cubicBezTo>
                  <a:cubicBezTo>
                    <a:pt x="58" y="59"/>
                    <a:pt x="49" y="54"/>
                    <a:pt x="37" y="52"/>
                  </a:cubicBezTo>
                  <a:cubicBezTo>
                    <a:pt x="28" y="49"/>
                    <a:pt x="23" y="35"/>
                    <a:pt x="14" y="35"/>
                  </a:cubicBezTo>
                  <a:cubicBezTo>
                    <a:pt x="9" y="33"/>
                    <a:pt x="4" y="38"/>
                    <a:pt x="0" y="45"/>
                  </a:cubicBezTo>
                  <a:cubicBezTo>
                    <a:pt x="9" y="49"/>
                    <a:pt x="14" y="56"/>
                    <a:pt x="23" y="61"/>
                  </a:cubicBezTo>
                  <a:cubicBezTo>
                    <a:pt x="35" y="68"/>
                    <a:pt x="56" y="73"/>
                    <a:pt x="53" y="80"/>
                  </a:cubicBezTo>
                  <a:cubicBezTo>
                    <a:pt x="53" y="87"/>
                    <a:pt x="51" y="98"/>
                    <a:pt x="56" y="100"/>
                  </a:cubicBezTo>
                  <a:cubicBezTo>
                    <a:pt x="60" y="103"/>
                    <a:pt x="53" y="117"/>
                    <a:pt x="60" y="119"/>
                  </a:cubicBezTo>
                  <a:cubicBezTo>
                    <a:pt x="65" y="121"/>
                    <a:pt x="65" y="138"/>
                    <a:pt x="58" y="138"/>
                  </a:cubicBezTo>
                  <a:cubicBezTo>
                    <a:pt x="53" y="138"/>
                    <a:pt x="60" y="145"/>
                    <a:pt x="63" y="150"/>
                  </a:cubicBezTo>
                  <a:cubicBezTo>
                    <a:pt x="65" y="150"/>
                    <a:pt x="65" y="154"/>
                    <a:pt x="65" y="159"/>
                  </a:cubicBezTo>
                  <a:cubicBezTo>
                    <a:pt x="72" y="161"/>
                    <a:pt x="76" y="164"/>
                    <a:pt x="83" y="166"/>
                  </a:cubicBezTo>
                  <a:cubicBezTo>
                    <a:pt x="90" y="171"/>
                    <a:pt x="90" y="175"/>
                    <a:pt x="90" y="182"/>
                  </a:cubicBezTo>
                  <a:cubicBezTo>
                    <a:pt x="90" y="189"/>
                    <a:pt x="90" y="194"/>
                    <a:pt x="86" y="192"/>
                  </a:cubicBezTo>
                  <a:cubicBezTo>
                    <a:pt x="83" y="187"/>
                    <a:pt x="76" y="192"/>
                    <a:pt x="74" y="201"/>
                  </a:cubicBezTo>
                  <a:cubicBezTo>
                    <a:pt x="72" y="210"/>
                    <a:pt x="60" y="220"/>
                    <a:pt x="53" y="222"/>
                  </a:cubicBezTo>
                  <a:cubicBezTo>
                    <a:pt x="46" y="222"/>
                    <a:pt x="46" y="229"/>
                    <a:pt x="42" y="231"/>
                  </a:cubicBezTo>
                  <a:cubicBezTo>
                    <a:pt x="35" y="233"/>
                    <a:pt x="30" y="236"/>
                    <a:pt x="30" y="243"/>
                  </a:cubicBezTo>
                  <a:cubicBezTo>
                    <a:pt x="30" y="250"/>
                    <a:pt x="21" y="250"/>
                    <a:pt x="14" y="250"/>
                  </a:cubicBezTo>
                  <a:cubicBezTo>
                    <a:pt x="9" y="250"/>
                    <a:pt x="9" y="262"/>
                    <a:pt x="4" y="264"/>
                  </a:cubicBezTo>
                  <a:cubicBezTo>
                    <a:pt x="0" y="266"/>
                    <a:pt x="2" y="271"/>
                    <a:pt x="7" y="276"/>
                  </a:cubicBezTo>
                  <a:cubicBezTo>
                    <a:pt x="11" y="283"/>
                    <a:pt x="7" y="287"/>
                    <a:pt x="9" y="290"/>
                  </a:cubicBezTo>
                  <a:cubicBezTo>
                    <a:pt x="9" y="294"/>
                    <a:pt x="16" y="304"/>
                    <a:pt x="11" y="315"/>
                  </a:cubicBezTo>
                  <a:cubicBezTo>
                    <a:pt x="7" y="324"/>
                    <a:pt x="2" y="338"/>
                    <a:pt x="7" y="336"/>
                  </a:cubicBezTo>
                  <a:cubicBezTo>
                    <a:pt x="11" y="336"/>
                    <a:pt x="21" y="346"/>
                    <a:pt x="25" y="346"/>
                  </a:cubicBezTo>
                  <a:cubicBezTo>
                    <a:pt x="32" y="343"/>
                    <a:pt x="32" y="353"/>
                    <a:pt x="39" y="350"/>
                  </a:cubicBezTo>
                  <a:cubicBezTo>
                    <a:pt x="44" y="350"/>
                    <a:pt x="44" y="357"/>
                    <a:pt x="63" y="357"/>
                  </a:cubicBezTo>
                  <a:cubicBezTo>
                    <a:pt x="79" y="355"/>
                    <a:pt x="114" y="341"/>
                    <a:pt x="128" y="341"/>
                  </a:cubicBezTo>
                  <a:cubicBezTo>
                    <a:pt x="137" y="341"/>
                    <a:pt x="142" y="341"/>
                    <a:pt x="146" y="338"/>
                  </a:cubicBezTo>
                  <a:cubicBezTo>
                    <a:pt x="151" y="334"/>
                    <a:pt x="153" y="329"/>
                    <a:pt x="158" y="327"/>
                  </a:cubicBezTo>
                  <a:cubicBezTo>
                    <a:pt x="167" y="317"/>
                    <a:pt x="186" y="311"/>
                    <a:pt x="191" y="299"/>
                  </a:cubicBezTo>
                  <a:lnTo>
                    <a:pt x="191" y="29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2" name="Freeform 668">
              <a:extLst>
                <a:ext uri="{FF2B5EF4-FFF2-40B4-BE49-F238E27FC236}">
                  <a16:creationId xmlns:a16="http://schemas.microsoft.com/office/drawing/2014/main" id="{E5C78D0B-7FED-6D78-A669-4453D528DA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0075" y="2597151"/>
              <a:ext cx="296863" cy="249238"/>
            </a:xfrm>
            <a:custGeom>
              <a:avLst/>
              <a:gdLst>
                <a:gd name="T0" fmla="*/ 272 w 311"/>
                <a:gd name="T1" fmla="*/ 58 h 261"/>
                <a:gd name="T2" fmla="*/ 248 w 311"/>
                <a:gd name="T3" fmla="*/ 49 h 261"/>
                <a:gd name="T4" fmla="*/ 213 w 311"/>
                <a:gd name="T5" fmla="*/ 37 h 261"/>
                <a:gd name="T6" fmla="*/ 200 w 311"/>
                <a:gd name="T7" fmla="*/ 32 h 261"/>
                <a:gd name="T8" fmla="*/ 179 w 311"/>
                <a:gd name="T9" fmla="*/ 16 h 261"/>
                <a:gd name="T10" fmla="*/ 162 w 311"/>
                <a:gd name="T11" fmla="*/ 2 h 261"/>
                <a:gd name="T12" fmla="*/ 153 w 311"/>
                <a:gd name="T13" fmla="*/ 0 h 261"/>
                <a:gd name="T14" fmla="*/ 118 w 311"/>
                <a:gd name="T15" fmla="*/ 32 h 261"/>
                <a:gd name="T16" fmla="*/ 79 w 311"/>
                <a:gd name="T17" fmla="*/ 40 h 261"/>
                <a:gd name="T18" fmla="*/ 69 w 311"/>
                <a:gd name="T19" fmla="*/ 70 h 261"/>
                <a:gd name="T20" fmla="*/ 37 w 311"/>
                <a:gd name="T21" fmla="*/ 63 h 261"/>
                <a:gd name="T22" fmla="*/ 4 w 311"/>
                <a:gd name="T23" fmla="*/ 75 h 261"/>
                <a:gd name="T24" fmla="*/ 34 w 311"/>
                <a:gd name="T25" fmla="*/ 98 h 261"/>
                <a:gd name="T26" fmla="*/ 60 w 311"/>
                <a:gd name="T27" fmla="*/ 112 h 261"/>
                <a:gd name="T28" fmla="*/ 83 w 311"/>
                <a:gd name="T29" fmla="*/ 147 h 261"/>
                <a:gd name="T30" fmla="*/ 69 w 311"/>
                <a:gd name="T31" fmla="*/ 210 h 261"/>
                <a:gd name="T32" fmla="*/ 81 w 311"/>
                <a:gd name="T33" fmla="*/ 217 h 261"/>
                <a:gd name="T34" fmla="*/ 118 w 311"/>
                <a:gd name="T35" fmla="*/ 226 h 261"/>
                <a:gd name="T36" fmla="*/ 153 w 311"/>
                <a:gd name="T37" fmla="*/ 233 h 261"/>
                <a:gd name="T38" fmla="*/ 174 w 311"/>
                <a:gd name="T39" fmla="*/ 228 h 261"/>
                <a:gd name="T40" fmla="*/ 230 w 311"/>
                <a:gd name="T41" fmla="*/ 217 h 261"/>
                <a:gd name="T42" fmla="*/ 267 w 311"/>
                <a:gd name="T43" fmla="*/ 200 h 261"/>
                <a:gd name="T44" fmla="*/ 260 w 311"/>
                <a:gd name="T45" fmla="*/ 189 h 261"/>
                <a:gd name="T46" fmla="*/ 248 w 311"/>
                <a:gd name="T47" fmla="*/ 168 h 261"/>
                <a:gd name="T48" fmla="*/ 258 w 311"/>
                <a:gd name="T49" fmla="*/ 154 h 261"/>
                <a:gd name="T50" fmla="*/ 251 w 311"/>
                <a:gd name="T51" fmla="*/ 133 h 261"/>
                <a:gd name="T52" fmla="*/ 239 w 311"/>
                <a:gd name="T53" fmla="*/ 126 h 261"/>
                <a:gd name="T54" fmla="*/ 265 w 311"/>
                <a:gd name="T55" fmla="*/ 100 h 261"/>
                <a:gd name="T56" fmla="*/ 276 w 311"/>
                <a:gd name="T57" fmla="*/ 65 h 261"/>
                <a:gd name="T58" fmla="*/ 307 w 311"/>
                <a:gd name="T59" fmla="*/ 219 h 261"/>
                <a:gd name="T60" fmla="*/ 293 w 311"/>
                <a:gd name="T61" fmla="*/ 231 h 261"/>
                <a:gd name="T62" fmla="*/ 307 w 311"/>
                <a:gd name="T63" fmla="*/ 21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1" h="261">
                  <a:moveTo>
                    <a:pt x="272" y="58"/>
                  </a:moveTo>
                  <a:lnTo>
                    <a:pt x="272" y="58"/>
                  </a:lnTo>
                  <a:cubicBezTo>
                    <a:pt x="269" y="58"/>
                    <a:pt x="267" y="56"/>
                    <a:pt x="263" y="56"/>
                  </a:cubicBezTo>
                  <a:cubicBezTo>
                    <a:pt x="255" y="56"/>
                    <a:pt x="251" y="51"/>
                    <a:pt x="248" y="49"/>
                  </a:cubicBezTo>
                  <a:cubicBezTo>
                    <a:pt x="244" y="44"/>
                    <a:pt x="230" y="44"/>
                    <a:pt x="225" y="44"/>
                  </a:cubicBezTo>
                  <a:cubicBezTo>
                    <a:pt x="220" y="47"/>
                    <a:pt x="218" y="37"/>
                    <a:pt x="213" y="37"/>
                  </a:cubicBezTo>
                  <a:cubicBezTo>
                    <a:pt x="209" y="40"/>
                    <a:pt x="209" y="32"/>
                    <a:pt x="209" y="28"/>
                  </a:cubicBezTo>
                  <a:cubicBezTo>
                    <a:pt x="209" y="23"/>
                    <a:pt x="204" y="30"/>
                    <a:pt x="200" y="32"/>
                  </a:cubicBezTo>
                  <a:cubicBezTo>
                    <a:pt x="195" y="35"/>
                    <a:pt x="193" y="28"/>
                    <a:pt x="193" y="25"/>
                  </a:cubicBezTo>
                  <a:cubicBezTo>
                    <a:pt x="193" y="23"/>
                    <a:pt x="183" y="18"/>
                    <a:pt x="179" y="16"/>
                  </a:cubicBezTo>
                  <a:cubicBezTo>
                    <a:pt x="176" y="14"/>
                    <a:pt x="172" y="7"/>
                    <a:pt x="169" y="11"/>
                  </a:cubicBezTo>
                  <a:cubicBezTo>
                    <a:pt x="167" y="14"/>
                    <a:pt x="162" y="7"/>
                    <a:pt x="162" y="2"/>
                  </a:cubicBezTo>
                  <a:cubicBezTo>
                    <a:pt x="160" y="0"/>
                    <a:pt x="160" y="2"/>
                    <a:pt x="158" y="0"/>
                  </a:cubicBezTo>
                  <a:lnTo>
                    <a:pt x="153" y="0"/>
                  </a:lnTo>
                  <a:cubicBezTo>
                    <a:pt x="146" y="0"/>
                    <a:pt x="139" y="7"/>
                    <a:pt x="141" y="18"/>
                  </a:cubicBezTo>
                  <a:cubicBezTo>
                    <a:pt x="141" y="30"/>
                    <a:pt x="132" y="32"/>
                    <a:pt x="118" y="32"/>
                  </a:cubicBezTo>
                  <a:cubicBezTo>
                    <a:pt x="107" y="35"/>
                    <a:pt x="111" y="44"/>
                    <a:pt x="104" y="49"/>
                  </a:cubicBezTo>
                  <a:cubicBezTo>
                    <a:pt x="100" y="54"/>
                    <a:pt x="81" y="47"/>
                    <a:pt x="79" y="40"/>
                  </a:cubicBezTo>
                  <a:cubicBezTo>
                    <a:pt x="76" y="32"/>
                    <a:pt x="60" y="40"/>
                    <a:pt x="67" y="47"/>
                  </a:cubicBezTo>
                  <a:cubicBezTo>
                    <a:pt x="74" y="56"/>
                    <a:pt x="74" y="68"/>
                    <a:pt x="69" y="70"/>
                  </a:cubicBezTo>
                  <a:cubicBezTo>
                    <a:pt x="65" y="72"/>
                    <a:pt x="55" y="65"/>
                    <a:pt x="51" y="70"/>
                  </a:cubicBezTo>
                  <a:cubicBezTo>
                    <a:pt x="46" y="72"/>
                    <a:pt x="44" y="65"/>
                    <a:pt x="37" y="63"/>
                  </a:cubicBezTo>
                  <a:cubicBezTo>
                    <a:pt x="30" y="61"/>
                    <a:pt x="27" y="65"/>
                    <a:pt x="16" y="65"/>
                  </a:cubicBezTo>
                  <a:cubicBezTo>
                    <a:pt x="7" y="65"/>
                    <a:pt x="0" y="70"/>
                    <a:pt x="4" y="75"/>
                  </a:cubicBezTo>
                  <a:cubicBezTo>
                    <a:pt x="9" y="79"/>
                    <a:pt x="4" y="84"/>
                    <a:pt x="7" y="88"/>
                  </a:cubicBezTo>
                  <a:cubicBezTo>
                    <a:pt x="9" y="93"/>
                    <a:pt x="23" y="91"/>
                    <a:pt x="34" y="98"/>
                  </a:cubicBezTo>
                  <a:cubicBezTo>
                    <a:pt x="46" y="102"/>
                    <a:pt x="49" y="98"/>
                    <a:pt x="53" y="102"/>
                  </a:cubicBezTo>
                  <a:cubicBezTo>
                    <a:pt x="58" y="107"/>
                    <a:pt x="60" y="105"/>
                    <a:pt x="60" y="112"/>
                  </a:cubicBezTo>
                  <a:cubicBezTo>
                    <a:pt x="60" y="119"/>
                    <a:pt x="67" y="128"/>
                    <a:pt x="76" y="130"/>
                  </a:cubicBezTo>
                  <a:cubicBezTo>
                    <a:pt x="88" y="133"/>
                    <a:pt x="79" y="140"/>
                    <a:pt x="83" y="147"/>
                  </a:cubicBezTo>
                  <a:cubicBezTo>
                    <a:pt x="86" y="154"/>
                    <a:pt x="79" y="163"/>
                    <a:pt x="79" y="173"/>
                  </a:cubicBezTo>
                  <a:cubicBezTo>
                    <a:pt x="81" y="182"/>
                    <a:pt x="74" y="207"/>
                    <a:pt x="69" y="210"/>
                  </a:cubicBezTo>
                  <a:cubicBezTo>
                    <a:pt x="69" y="212"/>
                    <a:pt x="69" y="212"/>
                    <a:pt x="67" y="212"/>
                  </a:cubicBezTo>
                  <a:cubicBezTo>
                    <a:pt x="72" y="214"/>
                    <a:pt x="79" y="214"/>
                    <a:pt x="81" y="217"/>
                  </a:cubicBezTo>
                  <a:cubicBezTo>
                    <a:pt x="86" y="219"/>
                    <a:pt x="95" y="224"/>
                    <a:pt x="100" y="226"/>
                  </a:cubicBezTo>
                  <a:cubicBezTo>
                    <a:pt x="107" y="231"/>
                    <a:pt x="118" y="231"/>
                    <a:pt x="118" y="226"/>
                  </a:cubicBezTo>
                  <a:cubicBezTo>
                    <a:pt x="118" y="221"/>
                    <a:pt x="123" y="224"/>
                    <a:pt x="128" y="228"/>
                  </a:cubicBezTo>
                  <a:cubicBezTo>
                    <a:pt x="132" y="231"/>
                    <a:pt x="146" y="233"/>
                    <a:pt x="153" y="233"/>
                  </a:cubicBezTo>
                  <a:cubicBezTo>
                    <a:pt x="158" y="235"/>
                    <a:pt x="167" y="235"/>
                    <a:pt x="174" y="235"/>
                  </a:cubicBezTo>
                  <a:lnTo>
                    <a:pt x="174" y="228"/>
                  </a:lnTo>
                  <a:cubicBezTo>
                    <a:pt x="169" y="217"/>
                    <a:pt x="181" y="210"/>
                    <a:pt x="190" y="207"/>
                  </a:cubicBezTo>
                  <a:cubicBezTo>
                    <a:pt x="202" y="207"/>
                    <a:pt x="223" y="212"/>
                    <a:pt x="230" y="217"/>
                  </a:cubicBezTo>
                  <a:cubicBezTo>
                    <a:pt x="234" y="221"/>
                    <a:pt x="244" y="219"/>
                    <a:pt x="253" y="207"/>
                  </a:cubicBezTo>
                  <a:cubicBezTo>
                    <a:pt x="260" y="203"/>
                    <a:pt x="265" y="200"/>
                    <a:pt x="267" y="200"/>
                  </a:cubicBezTo>
                  <a:cubicBezTo>
                    <a:pt x="267" y="198"/>
                    <a:pt x="269" y="196"/>
                    <a:pt x="269" y="194"/>
                  </a:cubicBezTo>
                  <a:cubicBezTo>
                    <a:pt x="272" y="189"/>
                    <a:pt x="265" y="189"/>
                    <a:pt x="260" y="189"/>
                  </a:cubicBezTo>
                  <a:cubicBezTo>
                    <a:pt x="255" y="189"/>
                    <a:pt x="251" y="184"/>
                    <a:pt x="255" y="179"/>
                  </a:cubicBezTo>
                  <a:cubicBezTo>
                    <a:pt x="258" y="173"/>
                    <a:pt x="253" y="173"/>
                    <a:pt x="248" y="168"/>
                  </a:cubicBezTo>
                  <a:cubicBezTo>
                    <a:pt x="246" y="163"/>
                    <a:pt x="251" y="163"/>
                    <a:pt x="253" y="163"/>
                  </a:cubicBezTo>
                  <a:cubicBezTo>
                    <a:pt x="255" y="161"/>
                    <a:pt x="260" y="156"/>
                    <a:pt x="258" y="154"/>
                  </a:cubicBezTo>
                  <a:cubicBezTo>
                    <a:pt x="255" y="154"/>
                    <a:pt x="253" y="149"/>
                    <a:pt x="255" y="144"/>
                  </a:cubicBezTo>
                  <a:cubicBezTo>
                    <a:pt x="258" y="137"/>
                    <a:pt x="251" y="137"/>
                    <a:pt x="251" y="133"/>
                  </a:cubicBezTo>
                  <a:cubicBezTo>
                    <a:pt x="251" y="128"/>
                    <a:pt x="246" y="128"/>
                    <a:pt x="241" y="133"/>
                  </a:cubicBezTo>
                  <a:cubicBezTo>
                    <a:pt x="237" y="137"/>
                    <a:pt x="237" y="133"/>
                    <a:pt x="239" y="126"/>
                  </a:cubicBezTo>
                  <a:cubicBezTo>
                    <a:pt x="241" y="116"/>
                    <a:pt x="251" y="114"/>
                    <a:pt x="253" y="109"/>
                  </a:cubicBezTo>
                  <a:cubicBezTo>
                    <a:pt x="253" y="105"/>
                    <a:pt x="260" y="100"/>
                    <a:pt x="265" y="100"/>
                  </a:cubicBezTo>
                  <a:cubicBezTo>
                    <a:pt x="267" y="100"/>
                    <a:pt x="267" y="88"/>
                    <a:pt x="269" y="84"/>
                  </a:cubicBezTo>
                  <a:cubicBezTo>
                    <a:pt x="269" y="77"/>
                    <a:pt x="272" y="72"/>
                    <a:pt x="276" y="65"/>
                  </a:cubicBezTo>
                  <a:cubicBezTo>
                    <a:pt x="283" y="61"/>
                    <a:pt x="276" y="58"/>
                    <a:pt x="272" y="58"/>
                  </a:cubicBezTo>
                  <a:close/>
                  <a:moveTo>
                    <a:pt x="307" y="219"/>
                  </a:moveTo>
                  <a:lnTo>
                    <a:pt x="307" y="219"/>
                  </a:lnTo>
                  <a:cubicBezTo>
                    <a:pt x="302" y="219"/>
                    <a:pt x="302" y="226"/>
                    <a:pt x="293" y="231"/>
                  </a:cubicBezTo>
                  <a:cubicBezTo>
                    <a:pt x="283" y="235"/>
                    <a:pt x="293" y="261"/>
                    <a:pt x="302" y="259"/>
                  </a:cubicBezTo>
                  <a:cubicBezTo>
                    <a:pt x="311" y="257"/>
                    <a:pt x="309" y="219"/>
                    <a:pt x="307" y="219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3" name="Freeform 669">
              <a:extLst>
                <a:ext uri="{FF2B5EF4-FFF2-40B4-BE49-F238E27FC236}">
                  <a16:creationId xmlns:a16="http://schemas.microsoft.com/office/drawing/2014/main" id="{6A24CAC5-9F52-D498-DFFC-34906FF176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0075" y="2597151"/>
              <a:ext cx="296863" cy="249238"/>
            </a:xfrm>
            <a:custGeom>
              <a:avLst/>
              <a:gdLst>
                <a:gd name="T0" fmla="*/ 272 w 311"/>
                <a:gd name="T1" fmla="*/ 58 h 261"/>
                <a:gd name="T2" fmla="*/ 248 w 311"/>
                <a:gd name="T3" fmla="*/ 49 h 261"/>
                <a:gd name="T4" fmla="*/ 213 w 311"/>
                <a:gd name="T5" fmla="*/ 37 h 261"/>
                <a:gd name="T6" fmla="*/ 200 w 311"/>
                <a:gd name="T7" fmla="*/ 32 h 261"/>
                <a:gd name="T8" fmla="*/ 179 w 311"/>
                <a:gd name="T9" fmla="*/ 16 h 261"/>
                <a:gd name="T10" fmla="*/ 162 w 311"/>
                <a:gd name="T11" fmla="*/ 2 h 261"/>
                <a:gd name="T12" fmla="*/ 153 w 311"/>
                <a:gd name="T13" fmla="*/ 0 h 261"/>
                <a:gd name="T14" fmla="*/ 118 w 311"/>
                <a:gd name="T15" fmla="*/ 32 h 261"/>
                <a:gd name="T16" fmla="*/ 79 w 311"/>
                <a:gd name="T17" fmla="*/ 40 h 261"/>
                <a:gd name="T18" fmla="*/ 69 w 311"/>
                <a:gd name="T19" fmla="*/ 70 h 261"/>
                <a:gd name="T20" fmla="*/ 37 w 311"/>
                <a:gd name="T21" fmla="*/ 63 h 261"/>
                <a:gd name="T22" fmla="*/ 4 w 311"/>
                <a:gd name="T23" fmla="*/ 75 h 261"/>
                <a:gd name="T24" fmla="*/ 34 w 311"/>
                <a:gd name="T25" fmla="*/ 98 h 261"/>
                <a:gd name="T26" fmla="*/ 60 w 311"/>
                <a:gd name="T27" fmla="*/ 112 h 261"/>
                <a:gd name="T28" fmla="*/ 83 w 311"/>
                <a:gd name="T29" fmla="*/ 147 h 261"/>
                <a:gd name="T30" fmla="*/ 69 w 311"/>
                <a:gd name="T31" fmla="*/ 210 h 261"/>
                <a:gd name="T32" fmla="*/ 81 w 311"/>
                <a:gd name="T33" fmla="*/ 217 h 261"/>
                <a:gd name="T34" fmla="*/ 118 w 311"/>
                <a:gd name="T35" fmla="*/ 226 h 261"/>
                <a:gd name="T36" fmla="*/ 153 w 311"/>
                <a:gd name="T37" fmla="*/ 233 h 261"/>
                <a:gd name="T38" fmla="*/ 174 w 311"/>
                <a:gd name="T39" fmla="*/ 228 h 261"/>
                <a:gd name="T40" fmla="*/ 230 w 311"/>
                <a:gd name="T41" fmla="*/ 217 h 261"/>
                <a:gd name="T42" fmla="*/ 267 w 311"/>
                <a:gd name="T43" fmla="*/ 200 h 261"/>
                <a:gd name="T44" fmla="*/ 260 w 311"/>
                <a:gd name="T45" fmla="*/ 189 h 261"/>
                <a:gd name="T46" fmla="*/ 248 w 311"/>
                <a:gd name="T47" fmla="*/ 168 h 261"/>
                <a:gd name="T48" fmla="*/ 258 w 311"/>
                <a:gd name="T49" fmla="*/ 154 h 261"/>
                <a:gd name="T50" fmla="*/ 251 w 311"/>
                <a:gd name="T51" fmla="*/ 133 h 261"/>
                <a:gd name="T52" fmla="*/ 239 w 311"/>
                <a:gd name="T53" fmla="*/ 126 h 261"/>
                <a:gd name="T54" fmla="*/ 265 w 311"/>
                <a:gd name="T55" fmla="*/ 100 h 261"/>
                <a:gd name="T56" fmla="*/ 276 w 311"/>
                <a:gd name="T57" fmla="*/ 65 h 261"/>
                <a:gd name="T58" fmla="*/ 272 w 311"/>
                <a:gd name="T59" fmla="*/ 58 h 261"/>
                <a:gd name="T60" fmla="*/ 307 w 311"/>
                <a:gd name="T61" fmla="*/ 219 h 261"/>
                <a:gd name="T62" fmla="*/ 302 w 311"/>
                <a:gd name="T63" fmla="*/ 259 h 261"/>
                <a:gd name="T64" fmla="*/ 307 w 311"/>
                <a:gd name="T65" fmla="*/ 21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" h="261">
                  <a:moveTo>
                    <a:pt x="272" y="58"/>
                  </a:moveTo>
                  <a:lnTo>
                    <a:pt x="272" y="58"/>
                  </a:lnTo>
                  <a:cubicBezTo>
                    <a:pt x="269" y="58"/>
                    <a:pt x="267" y="56"/>
                    <a:pt x="263" y="56"/>
                  </a:cubicBezTo>
                  <a:cubicBezTo>
                    <a:pt x="255" y="56"/>
                    <a:pt x="251" y="51"/>
                    <a:pt x="248" y="49"/>
                  </a:cubicBezTo>
                  <a:cubicBezTo>
                    <a:pt x="244" y="44"/>
                    <a:pt x="230" y="44"/>
                    <a:pt x="225" y="44"/>
                  </a:cubicBezTo>
                  <a:cubicBezTo>
                    <a:pt x="220" y="47"/>
                    <a:pt x="218" y="37"/>
                    <a:pt x="213" y="37"/>
                  </a:cubicBezTo>
                  <a:cubicBezTo>
                    <a:pt x="209" y="40"/>
                    <a:pt x="209" y="32"/>
                    <a:pt x="209" y="28"/>
                  </a:cubicBezTo>
                  <a:cubicBezTo>
                    <a:pt x="209" y="23"/>
                    <a:pt x="204" y="30"/>
                    <a:pt x="200" y="32"/>
                  </a:cubicBezTo>
                  <a:cubicBezTo>
                    <a:pt x="195" y="35"/>
                    <a:pt x="193" y="28"/>
                    <a:pt x="193" y="25"/>
                  </a:cubicBezTo>
                  <a:cubicBezTo>
                    <a:pt x="193" y="23"/>
                    <a:pt x="183" y="18"/>
                    <a:pt x="179" y="16"/>
                  </a:cubicBezTo>
                  <a:cubicBezTo>
                    <a:pt x="176" y="14"/>
                    <a:pt x="172" y="7"/>
                    <a:pt x="169" y="11"/>
                  </a:cubicBezTo>
                  <a:cubicBezTo>
                    <a:pt x="167" y="14"/>
                    <a:pt x="162" y="7"/>
                    <a:pt x="162" y="2"/>
                  </a:cubicBezTo>
                  <a:cubicBezTo>
                    <a:pt x="160" y="0"/>
                    <a:pt x="160" y="2"/>
                    <a:pt x="158" y="0"/>
                  </a:cubicBezTo>
                  <a:lnTo>
                    <a:pt x="153" y="0"/>
                  </a:lnTo>
                  <a:cubicBezTo>
                    <a:pt x="146" y="0"/>
                    <a:pt x="139" y="7"/>
                    <a:pt x="141" y="18"/>
                  </a:cubicBezTo>
                  <a:cubicBezTo>
                    <a:pt x="141" y="30"/>
                    <a:pt x="132" y="32"/>
                    <a:pt x="118" y="32"/>
                  </a:cubicBezTo>
                  <a:cubicBezTo>
                    <a:pt x="107" y="35"/>
                    <a:pt x="111" y="44"/>
                    <a:pt x="104" y="49"/>
                  </a:cubicBezTo>
                  <a:cubicBezTo>
                    <a:pt x="100" y="54"/>
                    <a:pt x="81" y="47"/>
                    <a:pt x="79" y="40"/>
                  </a:cubicBezTo>
                  <a:cubicBezTo>
                    <a:pt x="76" y="32"/>
                    <a:pt x="60" y="40"/>
                    <a:pt x="67" y="47"/>
                  </a:cubicBezTo>
                  <a:cubicBezTo>
                    <a:pt x="74" y="56"/>
                    <a:pt x="74" y="68"/>
                    <a:pt x="69" y="70"/>
                  </a:cubicBezTo>
                  <a:cubicBezTo>
                    <a:pt x="65" y="72"/>
                    <a:pt x="55" y="65"/>
                    <a:pt x="51" y="70"/>
                  </a:cubicBezTo>
                  <a:cubicBezTo>
                    <a:pt x="46" y="72"/>
                    <a:pt x="44" y="65"/>
                    <a:pt x="37" y="63"/>
                  </a:cubicBezTo>
                  <a:cubicBezTo>
                    <a:pt x="30" y="61"/>
                    <a:pt x="27" y="65"/>
                    <a:pt x="16" y="65"/>
                  </a:cubicBezTo>
                  <a:cubicBezTo>
                    <a:pt x="7" y="65"/>
                    <a:pt x="0" y="70"/>
                    <a:pt x="4" y="75"/>
                  </a:cubicBezTo>
                  <a:cubicBezTo>
                    <a:pt x="9" y="79"/>
                    <a:pt x="4" y="84"/>
                    <a:pt x="7" y="88"/>
                  </a:cubicBezTo>
                  <a:cubicBezTo>
                    <a:pt x="9" y="93"/>
                    <a:pt x="23" y="91"/>
                    <a:pt x="34" y="98"/>
                  </a:cubicBezTo>
                  <a:cubicBezTo>
                    <a:pt x="46" y="102"/>
                    <a:pt x="49" y="98"/>
                    <a:pt x="53" y="102"/>
                  </a:cubicBezTo>
                  <a:cubicBezTo>
                    <a:pt x="58" y="107"/>
                    <a:pt x="60" y="105"/>
                    <a:pt x="60" y="112"/>
                  </a:cubicBezTo>
                  <a:cubicBezTo>
                    <a:pt x="60" y="119"/>
                    <a:pt x="67" y="128"/>
                    <a:pt x="76" y="130"/>
                  </a:cubicBezTo>
                  <a:cubicBezTo>
                    <a:pt x="88" y="133"/>
                    <a:pt x="79" y="140"/>
                    <a:pt x="83" y="147"/>
                  </a:cubicBezTo>
                  <a:cubicBezTo>
                    <a:pt x="86" y="154"/>
                    <a:pt x="79" y="163"/>
                    <a:pt x="79" y="173"/>
                  </a:cubicBezTo>
                  <a:cubicBezTo>
                    <a:pt x="81" y="182"/>
                    <a:pt x="74" y="207"/>
                    <a:pt x="69" y="210"/>
                  </a:cubicBezTo>
                  <a:cubicBezTo>
                    <a:pt x="69" y="212"/>
                    <a:pt x="69" y="212"/>
                    <a:pt x="67" y="212"/>
                  </a:cubicBezTo>
                  <a:cubicBezTo>
                    <a:pt x="72" y="214"/>
                    <a:pt x="79" y="214"/>
                    <a:pt x="81" y="217"/>
                  </a:cubicBezTo>
                  <a:cubicBezTo>
                    <a:pt x="86" y="219"/>
                    <a:pt x="95" y="224"/>
                    <a:pt x="100" y="226"/>
                  </a:cubicBezTo>
                  <a:cubicBezTo>
                    <a:pt x="107" y="231"/>
                    <a:pt x="118" y="231"/>
                    <a:pt x="118" y="226"/>
                  </a:cubicBezTo>
                  <a:cubicBezTo>
                    <a:pt x="118" y="221"/>
                    <a:pt x="123" y="224"/>
                    <a:pt x="128" y="228"/>
                  </a:cubicBezTo>
                  <a:cubicBezTo>
                    <a:pt x="132" y="231"/>
                    <a:pt x="146" y="233"/>
                    <a:pt x="153" y="233"/>
                  </a:cubicBezTo>
                  <a:cubicBezTo>
                    <a:pt x="158" y="235"/>
                    <a:pt x="167" y="235"/>
                    <a:pt x="174" y="235"/>
                  </a:cubicBezTo>
                  <a:lnTo>
                    <a:pt x="174" y="228"/>
                  </a:lnTo>
                  <a:cubicBezTo>
                    <a:pt x="169" y="217"/>
                    <a:pt x="181" y="210"/>
                    <a:pt x="190" y="207"/>
                  </a:cubicBezTo>
                  <a:cubicBezTo>
                    <a:pt x="202" y="207"/>
                    <a:pt x="223" y="212"/>
                    <a:pt x="230" y="217"/>
                  </a:cubicBezTo>
                  <a:cubicBezTo>
                    <a:pt x="234" y="221"/>
                    <a:pt x="244" y="219"/>
                    <a:pt x="253" y="207"/>
                  </a:cubicBezTo>
                  <a:cubicBezTo>
                    <a:pt x="260" y="203"/>
                    <a:pt x="265" y="200"/>
                    <a:pt x="267" y="200"/>
                  </a:cubicBezTo>
                  <a:cubicBezTo>
                    <a:pt x="267" y="198"/>
                    <a:pt x="269" y="196"/>
                    <a:pt x="269" y="194"/>
                  </a:cubicBezTo>
                  <a:cubicBezTo>
                    <a:pt x="272" y="189"/>
                    <a:pt x="265" y="189"/>
                    <a:pt x="260" y="189"/>
                  </a:cubicBezTo>
                  <a:cubicBezTo>
                    <a:pt x="255" y="189"/>
                    <a:pt x="251" y="184"/>
                    <a:pt x="255" y="179"/>
                  </a:cubicBezTo>
                  <a:cubicBezTo>
                    <a:pt x="258" y="173"/>
                    <a:pt x="253" y="173"/>
                    <a:pt x="248" y="168"/>
                  </a:cubicBezTo>
                  <a:cubicBezTo>
                    <a:pt x="246" y="163"/>
                    <a:pt x="251" y="163"/>
                    <a:pt x="253" y="163"/>
                  </a:cubicBezTo>
                  <a:cubicBezTo>
                    <a:pt x="255" y="161"/>
                    <a:pt x="260" y="156"/>
                    <a:pt x="258" y="154"/>
                  </a:cubicBezTo>
                  <a:cubicBezTo>
                    <a:pt x="255" y="154"/>
                    <a:pt x="253" y="149"/>
                    <a:pt x="255" y="144"/>
                  </a:cubicBezTo>
                  <a:cubicBezTo>
                    <a:pt x="258" y="137"/>
                    <a:pt x="251" y="137"/>
                    <a:pt x="251" y="133"/>
                  </a:cubicBezTo>
                  <a:cubicBezTo>
                    <a:pt x="251" y="128"/>
                    <a:pt x="246" y="128"/>
                    <a:pt x="241" y="133"/>
                  </a:cubicBezTo>
                  <a:cubicBezTo>
                    <a:pt x="237" y="137"/>
                    <a:pt x="237" y="133"/>
                    <a:pt x="239" y="126"/>
                  </a:cubicBezTo>
                  <a:cubicBezTo>
                    <a:pt x="241" y="116"/>
                    <a:pt x="251" y="114"/>
                    <a:pt x="253" y="109"/>
                  </a:cubicBezTo>
                  <a:cubicBezTo>
                    <a:pt x="253" y="105"/>
                    <a:pt x="260" y="100"/>
                    <a:pt x="265" y="100"/>
                  </a:cubicBezTo>
                  <a:cubicBezTo>
                    <a:pt x="267" y="100"/>
                    <a:pt x="267" y="88"/>
                    <a:pt x="269" y="84"/>
                  </a:cubicBezTo>
                  <a:cubicBezTo>
                    <a:pt x="269" y="77"/>
                    <a:pt x="272" y="72"/>
                    <a:pt x="276" y="65"/>
                  </a:cubicBezTo>
                  <a:cubicBezTo>
                    <a:pt x="283" y="61"/>
                    <a:pt x="276" y="58"/>
                    <a:pt x="272" y="58"/>
                  </a:cubicBezTo>
                  <a:lnTo>
                    <a:pt x="272" y="58"/>
                  </a:lnTo>
                  <a:close/>
                  <a:moveTo>
                    <a:pt x="307" y="219"/>
                  </a:moveTo>
                  <a:lnTo>
                    <a:pt x="307" y="219"/>
                  </a:lnTo>
                  <a:cubicBezTo>
                    <a:pt x="302" y="219"/>
                    <a:pt x="302" y="226"/>
                    <a:pt x="293" y="231"/>
                  </a:cubicBezTo>
                  <a:cubicBezTo>
                    <a:pt x="283" y="235"/>
                    <a:pt x="293" y="261"/>
                    <a:pt x="302" y="259"/>
                  </a:cubicBezTo>
                  <a:cubicBezTo>
                    <a:pt x="311" y="257"/>
                    <a:pt x="309" y="219"/>
                    <a:pt x="307" y="219"/>
                  </a:cubicBezTo>
                  <a:lnTo>
                    <a:pt x="307" y="21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4" name="Freeform 670">
              <a:extLst>
                <a:ext uri="{FF2B5EF4-FFF2-40B4-BE49-F238E27FC236}">
                  <a16:creationId xmlns:a16="http://schemas.microsoft.com/office/drawing/2014/main" id="{0EF5646B-0CD7-E807-CECD-3FEFA7046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0075" y="2597151"/>
              <a:ext cx="296863" cy="249238"/>
            </a:xfrm>
            <a:custGeom>
              <a:avLst/>
              <a:gdLst>
                <a:gd name="T0" fmla="*/ 272 w 311"/>
                <a:gd name="T1" fmla="*/ 58 h 261"/>
                <a:gd name="T2" fmla="*/ 248 w 311"/>
                <a:gd name="T3" fmla="*/ 49 h 261"/>
                <a:gd name="T4" fmla="*/ 213 w 311"/>
                <a:gd name="T5" fmla="*/ 37 h 261"/>
                <a:gd name="T6" fmla="*/ 200 w 311"/>
                <a:gd name="T7" fmla="*/ 32 h 261"/>
                <a:gd name="T8" fmla="*/ 179 w 311"/>
                <a:gd name="T9" fmla="*/ 16 h 261"/>
                <a:gd name="T10" fmla="*/ 162 w 311"/>
                <a:gd name="T11" fmla="*/ 2 h 261"/>
                <a:gd name="T12" fmla="*/ 153 w 311"/>
                <a:gd name="T13" fmla="*/ 0 h 261"/>
                <a:gd name="T14" fmla="*/ 118 w 311"/>
                <a:gd name="T15" fmla="*/ 32 h 261"/>
                <a:gd name="T16" fmla="*/ 79 w 311"/>
                <a:gd name="T17" fmla="*/ 40 h 261"/>
                <a:gd name="T18" fmla="*/ 69 w 311"/>
                <a:gd name="T19" fmla="*/ 70 h 261"/>
                <a:gd name="T20" fmla="*/ 37 w 311"/>
                <a:gd name="T21" fmla="*/ 63 h 261"/>
                <a:gd name="T22" fmla="*/ 4 w 311"/>
                <a:gd name="T23" fmla="*/ 75 h 261"/>
                <a:gd name="T24" fmla="*/ 34 w 311"/>
                <a:gd name="T25" fmla="*/ 98 h 261"/>
                <a:gd name="T26" fmla="*/ 60 w 311"/>
                <a:gd name="T27" fmla="*/ 112 h 261"/>
                <a:gd name="T28" fmla="*/ 83 w 311"/>
                <a:gd name="T29" fmla="*/ 147 h 261"/>
                <a:gd name="T30" fmla="*/ 69 w 311"/>
                <a:gd name="T31" fmla="*/ 210 h 261"/>
                <a:gd name="T32" fmla="*/ 81 w 311"/>
                <a:gd name="T33" fmla="*/ 217 h 261"/>
                <a:gd name="T34" fmla="*/ 118 w 311"/>
                <a:gd name="T35" fmla="*/ 226 h 261"/>
                <a:gd name="T36" fmla="*/ 153 w 311"/>
                <a:gd name="T37" fmla="*/ 233 h 261"/>
                <a:gd name="T38" fmla="*/ 174 w 311"/>
                <a:gd name="T39" fmla="*/ 228 h 261"/>
                <a:gd name="T40" fmla="*/ 230 w 311"/>
                <a:gd name="T41" fmla="*/ 217 h 261"/>
                <a:gd name="T42" fmla="*/ 267 w 311"/>
                <a:gd name="T43" fmla="*/ 200 h 261"/>
                <a:gd name="T44" fmla="*/ 260 w 311"/>
                <a:gd name="T45" fmla="*/ 189 h 261"/>
                <a:gd name="T46" fmla="*/ 248 w 311"/>
                <a:gd name="T47" fmla="*/ 168 h 261"/>
                <a:gd name="T48" fmla="*/ 258 w 311"/>
                <a:gd name="T49" fmla="*/ 154 h 261"/>
                <a:gd name="T50" fmla="*/ 251 w 311"/>
                <a:gd name="T51" fmla="*/ 133 h 261"/>
                <a:gd name="T52" fmla="*/ 239 w 311"/>
                <a:gd name="T53" fmla="*/ 126 h 261"/>
                <a:gd name="T54" fmla="*/ 265 w 311"/>
                <a:gd name="T55" fmla="*/ 100 h 261"/>
                <a:gd name="T56" fmla="*/ 276 w 311"/>
                <a:gd name="T57" fmla="*/ 65 h 261"/>
                <a:gd name="T58" fmla="*/ 307 w 311"/>
                <a:gd name="T59" fmla="*/ 219 h 261"/>
                <a:gd name="T60" fmla="*/ 293 w 311"/>
                <a:gd name="T61" fmla="*/ 231 h 261"/>
                <a:gd name="T62" fmla="*/ 307 w 311"/>
                <a:gd name="T63" fmla="*/ 21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1" h="261">
                  <a:moveTo>
                    <a:pt x="272" y="58"/>
                  </a:moveTo>
                  <a:lnTo>
                    <a:pt x="272" y="58"/>
                  </a:lnTo>
                  <a:cubicBezTo>
                    <a:pt x="269" y="58"/>
                    <a:pt x="267" y="56"/>
                    <a:pt x="263" y="56"/>
                  </a:cubicBezTo>
                  <a:cubicBezTo>
                    <a:pt x="255" y="56"/>
                    <a:pt x="251" y="51"/>
                    <a:pt x="248" y="49"/>
                  </a:cubicBezTo>
                  <a:cubicBezTo>
                    <a:pt x="244" y="44"/>
                    <a:pt x="230" y="44"/>
                    <a:pt x="225" y="44"/>
                  </a:cubicBezTo>
                  <a:cubicBezTo>
                    <a:pt x="220" y="47"/>
                    <a:pt x="218" y="37"/>
                    <a:pt x="213" y="37"/>
                  </a:cubicBezTo>
                  <a:cubicBezTo>
                    <a:pt x="209" y="40"/>
                    <a:pt x="209" y="32"/>
                    <a:pt x="209" y="28"/>
                  </a:cubicBezTo>
                  <a:cubicBezTo>
                    <a:pt x="209" y="23"/>
                    <a:pt x="204" y="30"/>
                    <a:pt x="200" y="32"/>
                  </a:cubicBezTo>
                  <a:cubicBezTo>
                    <a:pt x="195" y="35"/>
                    <a:pt x="193" y="28"/>
                    <a:pt x="193" y="25"/>
                  </a:cubicBezTo>
                  <a:cubicBezTo>
                    <a:pt x="193" y="23"/>
                    <a:pt x="183" y="18"/>
                    <a:pt x="179" y="16"/>
                  </a:cubicBezTo>
                  <a:cubicBezTo>
                    <a:pt x="176" y="14"/>
                    <a:pt x="172" y="7"/>
                    <a:pt x="169" y="11"/>
                  </a:cubicBezTo>
                  <a:cubicBezTo>
                    <a:pt x="167" y="14"/>
                    <a:pt x="162" y="7"/>
                    <a:pt x="162" y="2"/>
                  </a:cubicBezTo>
                  <a:cubicBezTo>
                    <a:pt x="160" y="0"/>
                    <a:pt x="160" y="2"/>
                    <a:pt x="158" y="0"/>
                  </a:cubicBezTo>
                  <a:lnTo>
                    <a:pt x="153" y="0"/>
                  </a:lnTo>
                  <a:cubicBezTo>
                    <a:pt x="146" y="0"/>
                    <a:pt x="139" y="7"/>
                    <a:pt x="141" y="18"/>
                  </a:cubicBezTo>
                  <a:cubicBezTo>
                    <a:pt x="141" y="30"/>
                    <a:pt x="132" y="32"/>
                    <a:pt x="118" y="32"/>
                  </a:cubicBezTo>
                  <a:cubicBezTo>
                    <a:pt x="107" y="35"/>
                    <a:pt x="111" y="44"/>
                    <a:pt x="104" y="49"/>
                  </a:cubicBezTo>
                  <a:cubicBezTo>
                    <a:pt x="100" y="54"/>
                    <a:pt x="81" y="47"/>
                    <a:pt x="79" y="40"/>
                  </a:cubicBezTo>
                  <a:cubicBezTo>
                    <a:pt x="76" y="32"/>
                    <a:pt x="60" y="40"/>
                    <a:pt x="67" y="47"/>
                  </a:cubicBezTo>
                  <a:cubicBezTo>
                    <a:pt x="74" y="56"/>
                    <a:pt x="74" y="68"/>
                    <a:pt x="69" y="70"/>
                  </a:cubicBezTo>
                  <a:cubicBezTo>
                    <a:pt x="65" y="72"/>
                    <a:pt x="55" y="65"/>
                    <a:pt x="51" y="70"/>
                  </a:cubicBezTo>
                  <a:cubicBezTo>
                    <a:pt x="46" y="72"/>
                    <a:pt x="44" y="65"/>
                    <a:pt x="37" y="63"/>
                  </a:cubicBezTo>
                  <a:cubicBezTo>
                    <a:pt x="30" y="61"/>
                    <a:pt x="27" y="65"/>
                    <a:pt x="16" y="65"/>
                  </a:cubicBezTo>
                  <a:cubicBezTo>
                    <a:pt x="7" y="65"/>
                    <a:pt x="0" y="70"/>
                    <a:pt x="4" y="75"/>
                  </a:cubicBezTo>
                  <a:cubicBezTo>
                    <a:pt x="9" y="79"/>
                    <a:pt x="4" y="84"/>
                    <a:pt x="7" y="88"/>
                  </a:cubicBezTo>
                  <a:cubicBezTo>
                    <a:pt x="9" y="93"/>
                    <a:pt x="23" y="91"/>
                    <a:pt x="34" y="98"/>
                  </a:cubicBezTo>
                  <a:cubicBezTo>
                    <a:pt x="46" y="102"/>
                    <a:pt x="49" y="98"/>
                    <a:pt x="53" y="102"/>
                  </a:cubicBezTo>
                  <a:cubicBezTo>
                    <a:pt x="58" y="107"/>
                    <a:pt x="60" y="105"/>
                    <a:pt x="60" y="112"/>
                  </a:cubicBezTo>
                  <a:cubicBezTo>
                    <a:pt x="60" y="119"/>
                    <a:pt x="67" y="128"/>
                    <a:pt x="76" y="130"/>
                  </a:cubicBezTo>
                  <a:cubicBezTo>
                    <a:pt x="88" y="133"/>
                    <a:pt x="79" y="140"/>
                    <a:pt x="83" y="147"/>
                  </a:cubicBezTo>
                  <a:cubicBezTo>
                    <a:pt x="86" y="154"/>
                    <a:pt x="79" y="163"/>
                    <a:pt x="79" y="173"/>
                  </a:cubicBezTo>
                  <a:cubicBezTo>
                    <a:pt x="81" y="182"/>
                    <a:pt x="74" y="207"/>
                    <a:pt x="69" y="210"/>
                  </a:cubicBezTo>
                  <a:cubicBezTo>
                    <a:pt x="69" y="212"/>
                    <a:pt x="69" y="212"/>
                    <a:pt x="67" y="212"/>
                  </a:cubicBezTo>
                  <a:cubicBezTo>
                    <a:pt x="72" y="214"/>
                    <a:pt x="79" y="214"/>
                    <a:pt x="81" y="217"/>
                  </a:cubicBezTo>
                  <a:cubicBezTo>
                    <a:pt x="86" y="219"/>
                    <a:pt x="95" y="224"/>
                    <a:pt x="100" y="226"/>
                  </a:cubicBezTo>
                  <a:cubicBezTo>
                    <a:pt x="107" y="231"/>
                    <a:pt x="118" y="231"/>
                    <a:pt x="118" y="226"/>
                  </a:cubicBezTo>
                  <a:cubicBezTo>
                    <a:pt x="118" y="221"/>
                    <a:pt x="123" y="224"/>
                    <a:pt x="128" y="228"/>
                  </a:cubicBezTo>
                  <a:cubicBezTo>
                    <a:pt x="132" y="231"/>
                    <a:pt x="146" y="233"/>
                    <a:pt x="153" y="233"/>
                  </a:cubicBezTo>
                  <a:cubicBezTo>
                    <a:pt x="158" y="235"/>
                    <a:pt x="167" y="235"/>
                    <a:pt x="174" y="235"/>
                  </a:cubicBezTo>
                  <a:lnTo>
                    <a:pt x="174" y="228"/>
                  </a:lnTo>
                  <a:cubicBezTo>
                    <a:pt x="169" y="217"/>
                    <a:pt x="181" y="210"/>
                    <a:pt x="190" y="207"/>
                  </a:cubicBezTo>
                  <a:cubicBezTo>
                    <a:pt x="202" y="207"/>
                    <a:pt x="223" y="212"/>
                    <a:pt x="230" y="217"/>
                  </a:cubicBezTo>
                  <a:cubicBezTo>
                    <a:pt x="234" y="221"/>
                    <a:pt x="244" y="219"/>
                    <a:pt x="253" y="207"/>
                  </a:cubicBezTo>
                  <a:cubicBezTo>
                    <a:pt x="260" y="203"/>
                    <a:pt x="265" y="200"/>
                    <a:pt x="267" y="200"/>
                  </a:cubicBezTo>
                  <a:cubicBezTo>
                    <a:pt x="267" y="198"/>
                    <a:pt x="269" y="196"/>
                    <a:pt x="269" y="194"/>
                  </a:cubicBezTo>
                  <a:cubicBezTo>
                    <a:pt x="272" y="189"/>
                    <a:pt x="265" y="189"/>
                    <a:pt x="260" y="189"/>
                  </a:cubicBezTo>
                  <a:cubicBezTo>
                    <a:pt x="255" y="189"/>
                    <a:pt x="251" y="184"/>
                    <a:pt x="255" y="179"/>
                  </a:cubicBezTo>
                  <a:cubicBezTo>
                    <a:pt x="258" y="173"/>
                    <a:pt x="253" y="173"/>
                    <a:pt x="248" y="168"/>
                  </a:cubicBezTo>
                  <a:cubicBezTo>
                    <a:pt x="246" y="163"/>
                    <a:pt x="251" y="163"/>
                    <a:pt x="253" y="163"/>
                  </a:cubicBezTo>
                  <a:cubicBezTo>
                    <a:pt x="255" y="161"/>
                    <a:pt x="260" y="156"/>
                    <a:pt x="258" y="154"/>
                  </a:cubicBezTo>
                  <a:cubicBezTo>
                    <a:pt x="255" y="154"/>
                    <a:pt x="253" y="149"/>
                    <a:pt x="255" y="144"/>
                  </a:cubicBezTo>
                  <a:cubicBezTo>
                    <a:pt x="258" y="137"/>
                    <a:pt x="251" y="137"/>
                    <a:pt x="251" y="133"/>
                  </a:cubicBezTo>
                  <a:cubicBezTo>
                    <a:pt x="251" y="128"/>
                    <a:pt x="246" y="128"/>
                    <a:pt x="241" y="133"/>
                  </a:cubicBezTo>
                  <a:cubicBezTo>
                    <a:pt x="237" y="137"/>
                    <a:pt x="237" y="133"/>
                    <a:pt x="239" y="126"/>
                  </a:cubicBezTo>
                  <a:cubicBezTo>
                    <a:pt x="241" y="116"/>
                    <a:pt x="251" y="114"/>
                    <a:pt x="253" y="109"/>
                  </a:cubicBezTo>
                  <a:cubicBezTo>
                    <a:pt x="253" y="105"/>
                    <a:pt x="260" y="100"/>
                    <a:pt x="265" y="100"/>
                  </a:cubicBezTo>
                  <a:cubicBezTo>
                    <a:pt x="267" y="100"/>
                    <a:pt x="267" y="88"/>
                    <a:pt x="269" y="84"/>
                  </a:cubicBezTo>
                  <a:cubicBezTo>
                    <a:pt x="269" y="77"/>
                    <a:pt x="272" y="72"/>
                    <a:pt x="276" y="65"/>
                  </a:cubicBezTo>
                  <a:cubicBezTo>
                    <a:pt x="283" y="61"/>
                    <a:pt x="276" y="58"/>
                    <a:pt x="272" y="58"/>
                  </a:cubicBezTo>
                  <a:close/>
                  <a:moveTo>
                    <a:pt x="307" y="219"/>
                  </a:moveTo>
                  <a:lnTo>
                    <a:pt x="307" y="219"/>
                  </a:lnTo>
                  <a:cubicBezTo>
                    <a:pt x="302" y="219"/>
                    <a:pt x="302" y="226"/>
                    <a:pt x="293" y="231"/>
                  </a:cubicBezTo>
                  <a:cubicBezTo>
                    <a:pt x="283" y="235"/>
                    <a:pt x="293" y="261"/>
                    <a:pt x="302" y="259"/>
                  </a:cubicBezTo>
                  <a:cubicBezTo>
                    <a:pt x="311" y="257"/>
                    <a:pt x="309" y="219"/>
                    <a:pt x="307" y="219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5" name="Freeform 671">
              <a:extLst>
                <a:ext uri="{FF2B5EF4-FFF2-40B4-BE49-F238E27FC236}">
                  <a16:creationId xmlns:a16="http://schemas.microsoft.com/office/drawing/2014/main" id="{7D49ABB3-77A9-900D-58DA-5AAFCB4239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0075" y="2597151"/>
              <a:ext cx="296863" cy="249238"/>
            </a:xfrm>
            <a:custGeom>
              <a:avLst/>
              <a:gdLst>
                <a:gd name="T0" fmla="*/ 272 w 311"/>
                <a:gd name="T1" fmla="*/ 58 h 261"/>
                <a:gd name="T2" fmla="*/ 248 w 311"/>
                <a:gd name="T3" fmla="*/ 49 h 261"/>
                <a:gd name="T4" fmla="*/ 213 w 311"/>
                <a:gd name="T5" fmla="*/ 37 h 261"/>
                <a:gd name="T6" fmla="*/ 200 w 311"/>
                <a:gd name="T7" fmla="*/ 32 h 261"/>
                <a:gd name="T8" fmla="*/ 179 w 311"/>
                <a:gd name="T9" fmla="*/ 16 h 261"/>
                <a:gd name="T10" fmla="*/ 162 w 311"/>
                <a:gd name="T11" fmla="*/ 2 h 261"/>
                <a:gd name="T12" fmla="*/ 153 w 311"/>
                <a:gd name="T13" fmla="*/ 0 h 261"/>
                <a:gd name="T14" fmla="*/ 118 w 311"/>
                <a:gd name="T15" fmla="*/ 32 h 261"/>
                <a:gd name="T16" fmla="*/ 79 w 311"/>
                <a:gd name="T17" fmla="*/ 40 h 261"/>
                <a:gd name="T18" fmla="*/ 69 w 311"/>
                <a:gd name="T19" fmla="*/ 70 h 261"/>
                <a:gd name="T20" fmla="*/ 37 w 311"/>
                <a:gd name="T21" fmla="*/ 63 h 261"/>
                <a:gd name="T22" fmla="*/ 4 w 311"/>
                <a:gd name="T23" fmla="*/ 75 h 261"/>
                <a:gd name="T24" fmla="*/ 34 w 311"/>
                <a:gd name="T25" fmla="*/ 98 h 261"/>
                <a:gd name="T26" fmla="*/ 60 w 311"/>
                <a:gd name="T27" fmla="*/ 112 h 261"/>
                <a:gd name="T28" fmla="*/ 83 w 311"/>
                <a:gd name="T29" fmla="*/ 147 h 261"/>
                <a:gd name="T30" fmla="*/ 69 w 311"/>
                <a:gd name="T31" fmla="*/ 210 h 261"/>
                <a:gd name="T32" fmla="*/ 81 w 311"/>
                <a:gd name="T33" fmla="*/ 217 h 261"/>
                <a:gd name="T34" fmla="*/ 118 w 311"/>
                <a:gd name="T35" fmla="*/ 226 h 261"/>
                <a:gd name="T36" fmla="*/ 153 w 311"/>
                <a:gd name="T37" fmla="*/ 233 h 261"/>
                <a:gd name="T38" fmla="*/ 174 w 311"/>
                <a:gd name="T39" fmla="*/ 228 h 261"/>
                <a:gd name="T40" fmla="*/ 230 w 311"/>
                <a:gd name="T41" fmla="*/ 217 h 261"/>
                <a:gd name="T42" fmla="*/ 267 w 311"/>
                <a:gd name="T43" fmla="*/ 200 h 261"/>
                <a:gd name="T44" fmla="*/ 260 w 311"/>
                <a:gd name="T45" fmla="*/ 189 h 261"/>
                <a:gd name="T46" fmla="*/ 248 w 311"/>
                <a:gd name="T47" fmla="*/ 168 h 261"/>
                <a:gd name="T48" fmla="*/ 258 w 311"/>
                <a:gd name="T49" fmla="*/ 154 h 261"/>
                <a:gd name="T50" fmla="*/ 251 w 311"/>
                <a:gd name="T51" fmla="*/ 133 h 261"/>
                <a:gd name="T52" fmla="*/ 239 w 311"/>
                <a:gd name="T53" fmla="*/ 126 h 261"/>
                <a:gd name="T54" fmla="*/ 265 w 311"/>
                <a:gd name="T55" fmla="*/ 100 h 261"/>
                <a:gd name="T56" fmla="*/ 276 w 311"/>
                <a:gd name="T57" fmla="*/ 65 h 261"/>
                <a:gd name="T58" fmla="*/ 272 w 311"/>
                <a:gd name="T59" fmla="*/ 58 h 261"/>
                <a:gd name="T60" fmla="*/ 307 w 311"/>
                <a:gd name="T61" fmla="*/ 219 h 261"/>
                <a:gd name="T62" fmla="*/ 302 w 311"/>
                <a:gd name="T63" fmla="*/ 259 h 261"/>
                <a:gd name="T64" fmla="*/ 307 w 311"/>
                <a:gd name="T65" fmla="*/ 21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1" h="261">
                  <a:moveTo>
                    <a:pt x="272" y="58"/>
                  </a:moveTo>
                  <a:lnTo>
                    <a:pt x="272" y="58"/>
                  </a:lnTo>
                  <a:cubicBezTo>
                    <a:pt x="269" y="58"/>
                    <a:pt x="267" y="56"/>
                    <a:pt x="263" y="56"/>
                  </a:cubicBezTo>
                  <a:cubicBezTo>
                    <a:pt x="255" y="56"/>
                    <a:pt x="251" y="51"/>
                    <a:pt x="248" y="49"/>
                  </a:cubicBezTo>
                  <a:cubicBezTo>
                    <a:pt x="244" y="44"/>
                    <a:pt x="230" y="44"/>
                    <a:pt x="225" y="44"/>
                  </a:cubicBezTo>
                  <a:cubicBezTo>
                    <a:pt x="220" y="47"/>
                    <a:pt x="218" y="37"/>
                    <a:pt x="213" y="37"/>
                  </a:cubicBezTo>
                  <a:cubicBezTo>
                    <a:pt x="209" y="40"/>
                    <a:pt x="209" y="32"/>
                    <a:pt x="209" y="28"/>
                  </a:cubicBezTo>
                  <a:cubicBezTo>
                    <a:pt x="209" y="23"/>
                    <a:pt x="204" y="30"/>
                    <a:pt x="200" y="32"/>
                  </a:cubicBezTo>
                  <a:cubicBezTo>
                    <a:pt x="195" y="35"/>
                    <a:pt x="193" y="28"/>
                    <a:pt x="193" y="25"/>
                  </a:cubicBezTo>
                  <a:cubicBezTo>
                    <a:pt x="193" y="23"/>
                    <a:pt x="183" y="18"/>
                    <a:pt x="179" y="16"/>
                  </a:cubicBezTo>
                  <a:cubicBezTo>
                    <a:pt x="176" y="14"/>
                    <a:pt x="172" y="7"/>
                    <a:pt x="169" y="11"/>
                  </a:cubicBezTo>
                  <a:cubicBezTo>
                    <a:pt x="167" y="14"/>
                    <a:pt x="162" y="7"/>
                    <a:pt x="162" y="2"/>
                  </a:cubicBezTo>
                  <a:cubicBezTo>
                    <a:pt x="160" y="0"/>
                    <a:pt x="160" y="2"/>
                    <a:pt x="158" y="0"/>
                  </a:cubicBezTo>
                  <a:lnTo>
                    <a:pt x="153" y="0"/>
                  </a:lnTo>
                  <a:cubicBezTo>
                    <a:pt x="146" y="0"/>
                    <a:pt x="139" y="7"/>
                    <a:pt x="141" y="18"/>
                  </a:cubicBezTo>
                  <a:cubicBezTo>
                    <a:pt x="141" y="30"/>
                    <a:pt x="132" y="32"/>
                    <a:pt x="118" y="32"/>
                  </a:cubicBezTo>
                  <a:cubicBezTo>
                    <a:pt x="107" y="35"/>
                    <a:pt x="111" y="44"/>
                    <a:pt x="104" y="49"/>
                  </a:cubicBezTo>
                  <a:cubicBezTo>
                    <a:pt x="100" y="54"/>
                    <a:pt x="81" y="47"/>
                    <a:pt x="79" y="40"/>
                  </a:cubicBezTo>
                  <a:cubicBezTo>
                    <a:pt x="76" y="32"/>
                    <a:pt x="60" y="40"/>
                    <a:pt x="67" y="47"/>
                  </a:cubicBezTo>
                  <a:cubicBezTo>
                    <a:pt x="74" y="56"/>
                    <a:pt x="74" y="68"/>
                    <a:pt x="69" y="70"/>
                  </a:cubicBezTo>
                  <a:cubicBezTo>
                    <a:pt x="65" y="72"/>
                    <a:pt x="55" y="65"/>
                    <a:pt x="51" y="70"/>
                  </a:cubicBezTo>
                  <a:cubicBezTo>
                    <a:pt x="46" y="72"/>
                    <a:pt x="44" y="65"/>
                    <a:pt x="37" y="63"/>
                  </a:cubicBezTo>
                  <a:cubicBezTo>
                    <a:pt x="30" y="61"/>
                    <a:pt x="27" y="65"/>
                    <a:pt x="16" y="65"/>
                  </a:cubicBezTo>
                  <a:cubicBezTo>
                    <a:pt x="7" y="65"/>
                    <a:pt x="0" y="70"/>
                    <a:pt x="4" y="75"/>
                  </a:cubicBezTo>
                  <a:cubicBezTo>
                    <a:pt x="9" y="79"/>
                    <a:pt x="4" y="84"/>
                    <a:pt x="7" y="88"/>
                  </a:cubicBezTo>
                  <a:cubicBezTo>
                    <a:pt x="9" y="93"/>
                    <a:pt x="23" y="91"/>
                    <a:pt x="34" y="98"/>
                  </a:cubicBezTo>
                  <a:cubicBezTo>
                    <a:pt x="46" y="102"/>
                    <a:pt x="49" y="98"/>
                    <a:pt x="53" y="102"/>
                  </a:cubicBezTo>
                  <a:cubicBezTo>
                    <a:pt x="58" y="107"/>
                    <a:pt x="60" y="105"/>
                    <a:pt x="60" y="112"/>
                  </a:cubicBezTo>
                  <a:cubicBezTo>
                    <a:pt x="60" y="119"/>
                    <a:pt x="67" y="128"/>
                    <a:pt x="76" y="130"/>
                  </a:cubicBezTo>
                  <a:cubicBezTo>
                    <a:pt x="88" y="133"/>
                    <a:pt x="79" y="140"/>
                    <a:pt x="83" y="147"/>
                  </a:cubicBezTo>
                  <a:cubicBezTo>
                    <a:pt x="86" y="154"/>
                    <a:pt x="79" y="163"/>
                    <a:pt x="79" y="173"/>
                  </a:cubicBezTo>
                  <a:cubicBezTo>
                    <a:pt x="81" y="182"/>
                    <a:pt x="74" y="207"/>
                    <a:pt x="69" y="210"/>
                  </a:cubicBezTo>
                  <a:cubicBezTo>
                    <a:pt x="69" y="212"/>
                    <a:pt x="69" y="212"/>
                    <a:pt x="67" y="212"/>
                  </a:cubicBezTo>
                  <a:cubicBezTo>
                    <a:pt x="72" y="214"/>
                    <a:pt x="79" y="214"/>
                    <a:pt x="81" y="217"/>
                  </a:cubicBezTo>
                  <a:cubicBezTo>
                    <a:pt x="86" y="219"/>
                    <a:pt x="95" y="224"/>
                    <a:pt x="100" y="226"/>
                  </a:cubicBezTo>
                  <a:cubicBezTo>
                    <a:pt x="107" y="231"/>
                    <a:pt x="118" y="231"/>
                    <a:pt x="118" y="226"/>
                  </a:cubicBezTo>
                  <a:cubicBezTo>
                    <a:pt x="118" y="221"/>
                    <a:pt x="123" y="224"/>
                    <a:pt x="128" y="228"/>
                  </a:cubicBezTo>
                  <a:cubicBezTo>
                    <a:pt x="132" y="231"/>
                    <a:pt x="146" y="233"/>
                    <a:pt x="153" y="233"/>
                  </a:cubicBezTo>
                  <a:cubicBezTo>
                    <a:pt x="158" y="235"/>
                    <a:pt x="167" y="235"/>
                    <a:pt x="174" y="235"/>
                  </a:cubicBezTo>
                  <a:lnTo>
                    <a:pt x="174" y="228"/>
                  </a:lnTo>
                  <a:cubicBezTo>
                    <a:pt x="169" y="217"/>
                    <a:pt x="181" y="210"/>
                    <a:pt x="190" y="207"/>
                  </a:cubicBezTo>
                  <a:cubicBezTo>
                    <a:pt x="202" y="207"/>
                    <a:pt x="223" y="212"/>
                    <a:pt x="230" y="217"/>
                  </a:cubicBezTo>
                  <a:cubicBezTo>
                    <a:pt x="234" y="221"/>
                    <a:pt x="244" y="219"/>
                    <a:pt x="253" y="207"/>
                  </a:cubicBezTo>
                  <a:cubicBezTo>
                    <a:pt x="260" y="203"/>
                    <a:pt x="265" y="200"/>
                    <a:pt x="267" y="200"/>
                  </a:cubicBezTo>
                  <a:cubicBezTo>
                    <a:pt x="267" y="198"/>
                    <a:pt x="269" y="196"/>
                    <a:pt x="269" y="194"/>
                  </a:cubicBezTo>
                  <a:cubicBezTo>
                    <a:pt x="272" y="189"/>
                    <a:pt x="265" y="189"/>
                    <a:pt x="260" y="189"/>
                  </a:cubicBezTo>
                  <a:cubicBezTo>
                    <a:pt x="255" y="189"/>
                    <a:pt x="251" y="184"/>
                    <a:pt x="255" y="179"/>
                  </a:cubicBezTo>
                  <a:cubicBezTo>
                    <a:pt x="258" y="173"/>
                    <a:pt x="253" y="173"/>
                    <a:pt x="248" y="168"/>
                  </a:cubicBezTo>
                  <a:cubicBezTo>
                    <a:pt x="246" y="163"/>
                    <a:pt x="251" y="163"/>
                    <a:pt x="253" y="163"/>
                  </a:cubicBezTo>
                  <a:cubicBezTo>
                    <a:pt x="255" y="161"/>
                    <a:pt x="260" y="156"/>
                    <a:pt x="258" y="154"/>
                  </a:cubicBezTo>
                  <a:cubicBezTo>
                    <a:pt x="255" y="154"/>
                    <a:pt x="253" y="149"/>
                    <a:pt x="255" y="144"/>
                  </a:cubicBezTo>
                  <a:cubicBezTo>
                    <a:pt x="258" y="137"/>
                    <a:pt x="251" y="137"/>
                    <a:pt x="251" y="133"/>
                  </a:cubicBezTo>
                  <a:cubicBezTo>
                    <a:pt x="251" y="128"/>
                    <a:pt x="246" y="128"/>
                    <a:pt x="241" y="133"/>
                  </a:cubicBezTo>
                  <a:cubicBezTo>
                    <a:pt x="237" y="137"/>
                    <a:pt x="237" y="133"/>
                    <a:pt x="239" y="126"/>
                  </a:cubicBezTo>
                  <a:cubicBezTo>
                    <a:pt x="241" y="116"/>
                    <a:pt x="251" y="114"/>
                    <a:pt x="253" y="109"/>
                  </a:cubicBezTo>
                  <a:cubicBezTo>
                    <a:pt x="253" y="105"/>
                    <a:pt x="260" y="100"/>
                    <a:pt x="265" y="100"/>
                  </a:cubicBezTo>
                  <a:cubicBezTo>
                    <a:pt x="267" y="100"/>
                    <a:pt x="267" y="88"/>
                    <a:pt x="269" y="84"/>
                  </a:cubicBezTo>
                  <a:cubicBezTo>
                    <a:pt x="269" y="77"/>
                    <a:pt x="272" y="72"/>
                    <a:pt x="276" y="65"/>
                  </a:cubicBezTo>
                  <a:cubicBezTo>
                    <a:pt x="283" y="61"/>
                    <a:pt x="276" y="58"/>
                    <a:pt x="272" y="58"/>
                  </a:cubicBezTo>
                  <a:lnTo>
                    <a:pt x="272" y="58"/>
                  </a:lnTo>
                  <a:close/>
                  <a:moveTo>
                    <a:pt x="307" y="219"/>
                  </a:moveTo>
                  <a:lnTo>
                    <a:pt x="307" y="219"/>
                  </a:lnTo>
                  <a:cubicBezTo>
                    <a:pt x="302" y="219"/>
                    <a:pt x="302" y="226"/>
                    <a:pt x="293" y="231"/>
                  </a:cubicBezTo>
                  <a:cubicBezTo>
                    <a:pt x="283" y="235"/>
                    <a:pt x="293" y="261"/>
                    <a:pt x="302" y="259"/>
                  </a:cubicBezTo>
                  <a:cubicBezTo>
                    <a:pt x="311" y="257"/>
                    <a:pt x="309" y="219"/>
                    <a:pt x="307" y="219"/>
                  </a:cubicBezTo>
                  <a:lnTo>
                    <a:pt x="307" y="21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6" name="Freeform 672">
              <a:extLst>
                <a:ext uri="{FF2B5EF4-FFF2-40B4-BE49-F238E27FC236}">
                  <a16:creationId xmlns:a16="http://schemas.microsoft.com/office/drawing/2014/main" id="{6A117290-8518-0768-4DB4-1B2FA415DD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1411288"/>
              <a:ext cx="1243013" cy="931863"/>
            </a:xfrm>
            <a:custGeom>
              <a:avLst/>
              <a:gdLst>
                <a:gd name="T0" fmla="*/ 1186 w 1303"/>
                <a:gd name="T1" fmla="*/ 111 h 974"/>
                <a:gd name="T2" fmla="*/ 1082 w 1303"/>
                <a:gd name="T3" fmla="*/ 134 h 974"/>
                <a:gd name="T4" fmla="*/ 1068 w 1303"/>
                <a:gd name="T5" fmla="*/ 80 h 974"/>
                <a:gd name="T6" fmla="*/ 1016 w 1303"/>
                <a:gd name="T7" fmla="*/ 92 h 974"/>
                <a:gd name="T8" fmla="*/ 940 w 1303"/>
                <a:gd name="T9" fmla="*/ 80 h 974"/>
                <a:gd name="T10" fmla="*/ 1058 w 1303"/>
                <a:gd name="T11" fmla="*/ 41 h 974"/>
                <a:gd name="T12" fmla="*/ 944 w 1303"/>
                <a:gd name="T13" fmla="*/ 8 h 974"/>
                <a:gd name="T14" fmla="*/ 761 w 1303"/>
                <a:gd name="T15" fmla="*/ 8 h 974"/>
                <a:gd name="T16" fmla="*/ 693 w 1303"/>
                <a:gd name="T17" fmla="*/ 20 h 974"/>
                <a:gd name="T18" fmla="*/ 586 w 1303"/>
                <a:gd name="T19" fmla="*/ 48 h 974"/>
                <a:gd name="T20" fmla="*/ 575 w 1303"/>
                <a:gd name="T21" fmla="*/ 87 h 974"/>
                <a:gd name="T22" fmla="*/ 496 w 1303"/>
                <a:gd name="T23" fmla="*/ 87 h 974"/>
                <a:gd name="T24" fmla="*/ 426 w 1303"/>
                <a:gd name="T25" fmla="*/ 94 h 974"/>
                <a:gd name="T26" fmla="*/ 333 w 1303"/>
                <a:gd name="T27" fmla="*/ 76 h 974"/>
                <a:gd name="T28" fmla="*/ 244 w 1303"/>
                <a:gd name="T29" fmla="*/ 101 h 974"/>
                <a:gd name="T30" fmla="*/ 114 w 1303"/>
                <a:gd name="T31" fmla="*/ 178 h 974"/>
                <a:gd name="T32" fmla="*/ 82 w 1303"/>
                <a:gd name="T33" fmla="*/ 237 h 974"/>
                <a:gd name="T34" fmla="*/ 49 w 1303"/>
                <a:gd name="T35" fmla="*/ 295 h 974"/>
                <a:gd name="T36" fmla="*/ 84 w 1303"/>
                <a:gd name="T37" fmla="*/ 316 h 974"/>
                <a:gd name="T38" fmla="*/ 70 w 1303"/>
                <a:gd name="T39" fmla="*/ 353 h 974"/>
                <a:gd name="T40" fmla="*/ 151 w 1303"/>
                <a:gd name="T41" fmla="*/ 367 h 974"/>
                <a:gd name="T42" fmla="*/ 272 w 1303"/>
                <a:gd name="T43" fmla="*/ 377 h 974"/>
                <a:gd name="T44" fmla="*/ 356 w 1303"/>
                <a:gd name="T45" fmla="*/ 461 h 974"/>
                <a:gd name="T46" fmla="*/ 370 w 1303"/>
                <a:gd name="T47" fmla="*/ 533 h 974"/>
                <a:gd name="T48" fmla="*/ 421 w 1303"/>
                <a:gd name="T49" fmla="*/ 570 h 974"/>
                <a:gd name="T50" fmla="*/ 395 w 1303"/>
                <a:gd name="T51" fmla="*/ 594 h 974"/>
                <a:gd name="T52" fmla="*/ 468 w 1303"/>
                <a:gd name="T53" fmla="*/ 671 h 974"/>
                <a:gd name="T54" fmla="*/ 407 w 1303"/>
                <a:gd name="T55" fmla="*/ 720 h 974"/>
                <a:gd name="T56" fmla="*/ 440 w 1303"/>
                <a:gd name="T57" fmla="*/ 787 h 974"/>
                <a:gd name="T58" fmla="*/ 468 w 1303"/>
                <a:gd name="T59" fmla="*/ 857 h 974"/>
                <a:gd name="T60" fmla="*/ 516 w 1303"/>
                <a:gd name="T61" fmla="*/ 927 h 974"/>
                <a:gd name="T62" fmla="*/ 586 w 1303"/>
                <a:gd name="T63" fmla="*/ 960 h 974"/>
                <a:gd name="T64" fmla="*/ 651 w 1303"/>
                <a:gd name="T65" fmla="*/ 923 h 974"/>
                <a:gd name="T66" fmla="*/ 675 w 1303"/>
                <a:gd name="T67" fmla="*/ 864 h 974"/>
                <a:gd name="T68" fmla="*/ 693 w 1303"/>
                <a:gd name="T69" fmla="*/ 824 h 974"/>
                <a:gd name="T70" fmla="*/ 705 w 1303"/>
                <a:gd name="T71" fmla="*/ 794 h 974"/>
                <a:gd name="T72" fmla="*/ 751 w 1303"/>
                <a:gd name="T73" fmla="*/ 762 h 974"/>
                <a:gd name="T74" fmla="*/ 842 w 1303"/>
                <a:gd name="T75" fmla="*/ 724 h 974"/>
                <a:gd name="T76" fmla="*/ 910 w 1303"/>
                <a:gd name="T77" fmla="*/ 685 h 974"/>
                <a:gd name="T78" fmla="*/ 1077 w 1303"/>
                <a:gd name="T79" fmla="*/ 626 h 974"/>
                <a:gd name="T80" fmla="*/ 1002 w 1303"/>
                <a:gd name="T81" fmla="*/ 612 h 974"/>
                <a:gd name="T82" fmla="*/ 1042 w 1303"/>
                <a:gd name="T83" fmla="*/ 587 h 974"/>
                <a:gd name="T84" fmla="*/ 1040 w 1303"/>
                <a:gd name="T85" fmla="*/ 526 h 974"/>
                <a:gd name="T86" fmla="*/ 1042 w 1303"/>
                <a:gd name="T87" fmla="*/ 507 h 974"/>
                <a:gd name="T88" fmla="*/ 1086 w 1303"/>
                <a:gd name="T89" fmla="*/ 489 h 974"/>
                <a:gd name="T90" fmla="*/ 1142 w 1303"/>
                <a:gd name="T91" fmla="*/ 449 h 974"/>
                <a:gd name="T92" fmla="*/ 1147 w 1303"/>
                <a:gd name="T93" fmla="*/ 405 h 974"/>
                <a:gd name="T94" fmla="*/ 1082 w 1303"/>
                <a:gd name="T95" fmla="*/ 339 h 974"/>
                <a:gd name="T96" fmla="*/ 1156 w 1303"/>
                <a:gd name="T97" fmla="*/ 314 h 974"/>
                <a:gd name="T98" fmla="*/ 1107 w 1303"/>
                <a:gd name="T99" fmla="*/ 290 h 974"/>
                <a:gd name="T100" fmla="*/ 1140 w 1303"/>
                <a:gd name="T101" fmla="*/ 223 h 974"/>
                <a:gd name="T102" fmla="*/ 1126 w 1303"/>
                <a:gd name="T103" fmla="*/ 195 h 974"/>
                <a:gd name="T104" fmla="*/ 1170 w 1303"/>
                <a:gd name="T105" fmla="*/ 162 h 974"/>
                <a:gd name="T106" fmla="*/ 1254 w 1303"/>
                <a:gd name="T107" fmla="*/ 132 h 974"/>
                <a:gd name="T108" fmla="*/ 447 w 1303"/>
                <a:gd name="T109" fmla="*/ 638 h 974"/>
                <a:gd name="T110" fmla="*/ 388 w 1303"/>
                <a:gd name="T111" fmla="*/ 615 h 974"/>
                <a:gd name="T112" fmla="*/ 447 w 1303"/>
                <a:gd name="T113" fmla="*/ 638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3" h="974">
                  <a:moveTo>
                    <a:pt x="1228" y="90"/>
                  </a:moveTo>
                  <a:lnTo>
                    <a:pt x="1228" y="90"/>
                  </a:lnTo>
                  <a:cubicBezTo>
                    <a:pt x="1205" y="90"/>
                    <a:pt x="1186" y="94"/>
                    <a:pt x="1186" y="111"/>
                  </a:cubicBezTo>
                  <a:cubicBezTo>
                    <a:pt x="1184" y="127"/>
                    <a:pt x="1154" y="106"/>
                    <a:pt x="1142" y="113"/>
                  </a:cubicBezTo>
                  <a:cubicBezTo>
                    <a:pt x="1130" y="118"/>
                    <a:pt x="1135" y="99"/>
                    <a:pt x="1123" y="106"/>
                  </a:cubicBezTo>
                  <a:cubicBezTo>
                    <a:pt x="1112" y="111"/>
                    <a:pt x="1098" y="127"/>
                    <a:pt x="1082" y="134"/>
                  </a:cubicBezTo>
                  <a:cubicBezTo>
                    <a:pt x="1068" y="139"/>
                    <a:pt x="1056" y="155"/>
                    <a:pt x="1047" y="157"/>
                  </a:cubicBezTo>
                  <a:cubicBezTo>
                    <a:pt x="1037" y="157"/>
                    <a:pt x="1065" y="127"/>
                    <a:pt x="1082" y="113"/>
                  </a:cubicBezTo>
                  <a:cubicBezTo>
                    <a:pt x="1096" y="97"/>
                    <a:pt x="1089" y="80"/>
                    <a:pt x="1068" y="80"/>
                  </a:cubicBezTo>
                  <a:cubicBezTo>
                    <a:pt x="1049" y="83"/>
                    <a:pt x="1051" y="97"/>
                    <a:pt x="1042" y="99"/>
                  </a:cubicBezTo>
                  <a:cubicBezTo>
                    <a:pt x="1030" y="101"/>
                    <a:pt x="975" y="127"/>
                    <a:pt x="972" y="120"/>
                  </a:cubicBezTo>
                  <a:cubicBezTo>
                    <a:pt x="970" y="111"/>
                    <a:pt x="1019" y="99"/>
                    <a:pt x="1016" y="92"/>
                  </a:cubicBezTo>
                  <a:cubicBezTo>
                    <a:pt x="1016" y="87"/>
                    <a:pt x="958" y="85"/>
                    <a:pt x="930" y="90"/>
                  </a:cubicBezTo>
                  <a:cubicBezTo>
                    <a:pt x="905" y="94"/>
                    <a:pt x="858" y="108"/>
                    <a:pt x="858" y="101"/>
                  </a:cubicBezTo>
                  <a:cubicBezTo>
                    <a:pt x="856" y="94"/>
                    <a:pt x="912" y="83"/>
                    <a:pt x="940" y="80"/>
                  </a:cubicBezTo>
                  <a:cubicBezTo>
                    <a:pt x="968" y="76"/>
                    <a:pt x="1019" y="80"/>
                    <a:pt x="1040" y="73"/>
                  </a:cubicBezTo>
                  <a:cubicBezTo>
                    <a:pt x="1061" y="64"/>
                    <a:pt x="1093" y="64"/>
                    <a:pt x="1098" y="57"/>
                  </a:cubicBezTo>
                  <a:cubicBezTo>
                    <a:pt x="1105" y="50"/>
                    <a:pt x="1075" y="41"/>
                    <a:pt x="1058" y="41"/>
                  </a:cubicBezTo>
                  <a:cubicBezTo>
                    <a:pt x="1044" y="41"/>
                    <a:pt x="1028" y="38"/>
                    <a:pt x="1030" y="31"/>
                  </a:cubicBezTo>
                  <a:cubicBezTo>
                    <a:pt x="1030" y="24"/>
                    <a:pt x="1007" y="22"/>
                    <a:pt x="1005" y="17"/>
                  </a:cubicBezTo>
                  <a:cubicBezTo>
                    <a:pt x="1002" y="10"/>
                    <a:pt x="954" y="15"/>
                    <a:pt x="944" y="8"/>
                  </a:cubicBezTo>
                  <a:cubicBezTo>
                    <a:pt x="935" y="4"/>
                    <a:pt x="905" y="0"/>
                    <a:pt x="879" y="2"/>
                  </a:cubicBezTo>
                  <a:cubicBezTo>
                    <a:pt x="854" y="4"/>
                    <a:pt x="802" y="4"/>
                    <a:pt x="791" y="4"/>
                  </a:cubicBezTo>
                  <a:cubicBezTo>
                    <a:pt x="779" y="7"/>
                    <a:pt x="772" y="10"/>
                    <a:pt x="761" y="8"/>
                  </a:cubicBezTo>
                  <a:cubicBezTo>
                    <a:pt x="751" y="8"/>
                    <a:pt x="735" y="13"/>
                    <a:pt x="740" y="20"/>
                  </a:cubicBezTo>
                  <a:cubicBezTo>
                    <a:pt x="751" y="31"/>
                    <a:pt x="723" y="36"/>
                    <a:pt x="726" y="27"/>
                  </a:cubicBezTo>
                  <a:cubicBezTo>
                    <a:pt x="728" y="17"/>
                    <a:pt x="700" y="13"/>
                    <a:pt x="693" y="20"/>
                  </a:cubicBezTo>
                  <a:cubicBezTo>
                    <a:pt x="684" y="29"/>
                    <a:pt x="642" y="13"/>
                    <a:pt x="635" y="20"/>
                  </a:cubicBezTo>
                  <a:cubicBezTo>
                    <a:pt x="628" y="29"/>
                    <a:pt x="579" y="27"/>
                    <a:pt x="565" y="29"/>
                  </a:cubicBezTo>
                  <a:cubicBezTo>
                    <a:pt x="549" y="31"/>
                    <a:pt x="586" y="41"/>
                    <a:pt x="586" y="48"/>
                  </a:cubicBezTo>
                  <a:cubicBezTo>
                    <a:pt x="584" y="55"/>
                    <a:pt x="540" y="48"/>
                    <a:pt x="549" y="59"/>
                  </a:cubicBezTo>
                  <a:cubicBezTo>
                    <a:pt x="558" y="71"/>
                    <a:pt x="588" y="78"/>
                    <a:pt x="602" y="94"/>
                  </a:cubicBezTo>
                  <a:cubicBezTo>
                    <a:pt x="616" y="108"/>
                    <a:pt x="591" y="99"/>
                    <a:pt x="575" y="87"/>
                  </a:cubicBezTo>
                  <a:cubicBezTo>
                    <a:pt x="558" y="78"/>
                    <a:pt x="537" y="80"/>
                    <a:pt x="528" y="71"/>
                  </a:cubicBezTo>
                  <a:cubicBezTo>
                    <a:pt x="516" y="59"/>
                    <a:pt x="479" y="52"/>
                    <a:pt x="470" y="59"/>
                  </a:cubicBezTo>
                  <a:cubicBezTo>
                    <a:pt x="458" y="66"/>
                    <a:pt x="496" y="80"/>
                    <a:pt x="496" y="87"/>
                  </a:cubicBezTo>
                  <a:cubicBezTo>
                    <a:pt x="496" y="97"/>
                    <a:pt x="470" y="85"/>
                    <a:pt x="465" y="90"/>
                  </a:cubicBezTo>
                  <a:cubicBezTo>
                    <a:pt x="463" y="92"/>
                    <a:pt x="440" y="69"/>
                    <a:pt x="428" y="69"/>
                  </a:cubicBezTo>
                  <a:cubicBezTo>
                    <a:pt x="414" y="69"/>
                    <a:pt x="426" y="78"/>
                    <a:pt x="426" y="94"/>
                  </a:cubicBezTo>
                  <a:cubicBezTo>
                    <a:pt x="426" y="111"/>
                    <a:pt x="400" y="120"/>
                    <a:pt x="407" y="108"/>
                  </a:cubicBezTo>
                  <a:cubicBezTo>
                    <a:pt x="414" y="99"/>
                    <a:pt x="410" y="71"/>
                    <a:pt x="398" y="66"/>
                  </a:cubicBezTo>
                  <a:cubicBezTo>
                    <a:pt x="384" y="62"/>
                    <a:pt x="349" y="76"/>
                    <a:pt x="333" y="76"/>
                  </a:cubicBezTo>
                  <a:cubicBezTo>
                    <a:pt x="314" y="76"/>
                    <a:pt x="291" y="80"/>
                    <a:pt x="307" y="90"/>
                  </a:cubicBezTo>
                  <a:cubicBezTo>
                    <a:pt x="321" y="99"/>
                    <a:pt x="305" y="104"/>
                    <a:pt x="293" y="94"/>
                  </a:cubicBezTo>
                  <a:cubicBezTo>
                    <a:pt x="279" y="85"/>
                    <a:pt x="235" y="94"/>
                    <a:pt x="244" y="101"/>
                  </a:cubicBezTo>
                  <a:cubicBezTo>
                    <a:pt x="254" y="106"/>
                    <a:pt x="256" y="125"/>
                    <a:pt x="251" y="132"/>
                  </a:cubicBezTo>
                  <a:cubicBezTo>
                    <a:pt x="244" y="141"/>
                    <a:pt x="228" y="125"/>
                    <a:pt x="210" y="127"/>
                  </a:cubicBezTo>
                  <a:cubicBezTo>
                    <a:pt x="193" y="127"/>
                    <a:pt x="109" y="167"/>
                    <a:pt x="114" y="178"/>
                  </a:cubicBezTo>
                  <a:cubicBezTo>
                    <a:pt x="119" y="190"/>
                    <a:pt x="156" y="181"/>
                    <a:pt x="165" y="188"/>
                  </a:cubicBezTo>
                  <a:cubicBezTo>
                    <a:pt x="177" y="192"/>
                    <a:pt x="163" y="216"/>
                    <a:pt x="149" y="225"/>
                  </a:cubicBezTo>
                  <a:cubicBezTo>
                    <a:pt x="135" y="234"/>
                    <a:pt x="84" y="227"/>
                    <a:pt x="82" y="237"/>
                  </a:cubicBezTo>
                  <a:cubicBezTo>
                    <a:pt x="82" y="248"/>
                    <a:pt x="0" y="251"/>
                    <a:pt x="0" y="269"/>
                  </a:cubicBezTo>
                  <a:cubicBezTo>
                    <a:pt x="0" y="276"/>
                    <a:pt x="5" y="283"/>
                    <a:pt x="14" y="286"/>
                  </a:cubicBezTo>
                  <a:cubicBezTo>
                    <a:pt x="26" y="288"/>
                    <a:pt x="40" y="283"/>
                    <a:pt x="49" y="295"/>
                  </a:cubicBezTo>
                  <a:cubicBezTo>
                    <a:pt x="58" y="307"/>
                    <a:pt x="86" y="307"/>
                    <a:pt x="107" y="300"/>
                  </a:cubicBezTo>
                  <a:cubicBezTo>
                    <a:pt x="126" y="293"/>
                    <a:pt x="140" y="300"/>
                    <a:pt x="140" y="311"/>
                  </a:cubicBezTo>
                  <a:cubicBezTo>
                    <a:pt x="140" y="323"/>
                    <a:pt x="96" y="307"/>
                    <a:pt x="84" y="316"/>
                  </a:cubicBezTo>
                  <a:cubicBezTo>
                    <a:pt x="70" y="323"/>
                    <a:pt x="28" y="316"/>
                    <a:pt x="31" y="325"/>
                  </a:cubicBezTo>
                  <a:cubicBezTo>
                    <a:pt x="33" y="335"/>
                    <a:pt x="54" y="332"/>
                    <a:pt x="70" y="337"/>
                  </a:cubicBezTo>
                  <a:cubicBezTo>
                    <a:pt x="86" y="339"/>
                    <a:pt x="70" y="346"/>
                    <a:pt x="70" y="353"/>
                  </a:cubicBezTo>
                  <a:cubicBezTo>
                    <a:pt x="70" y="360"/>
                    <a:pt x="79" y="358"/>
                    <a:pt x="96" y="367"/>
                  </a:cubicBezTo>
                  <a:cubicBezTo>
                    <a:pt x="112" y="374"/>
                    <a:pt x="137" y="379"/>
                    <a:pt x="128" y="370"/>
                  </a:cubicBezTo>
                  <a:cubicBezTo>
                    <a:pt x="121" y="360"/>
                    <a:pt x="147" y="363"/>
                    <a:pt x="151" y="367"/>
                  </a:cubicBezTo>
                  <a:cubicBezTo>
                    <a:pt x="156" y="374"/>
                    <a:pt x="168" y="360"/>
                    <a:pt x="179" y="363"/>
                  </a:cubicBezTo>
                  <a:cubicBezTo>
                    <a:pt x="191" y="367"/>
                    <a:pt x="196" y="351"/>
                    <a:pt x="205" y="358"/>
                  </a:cubicBezTo>
                  <a:cubicBezTo>
                    <a:pt x="214" y="365"/>
                    <a:pt x="258" y="367"/>
                    <a:pt x="272" y="377"/>
                  </a:cubicBezTo>
                  <a:cubicBezTo>
                    <a:pt x="289" y="384"/>
                    <a:pt x="309" y="386"/>
                    <a:pt x="307" y="398"/>
                  </a:cubicBezTo>
                  <a:cubicBezTo>
                    <a:pt x="305" y="409"/>
                    <a:pt x="319" y="419"/>
                    <a:pt x="337" y="426"/>
                  </a:cubicBezTo>
                  <a:cubicBezTo>
                    <a:pt x="354" y="435"/>
                    <a:pt x="356" y="451"/>
                    <a:pt x="356" y="461"/>
                  </a:cubicBezTo>
                  <a:cubicBezTo>
                    <a:pt x="356" y="472"/>
                    <a:pt x="375" y="479"/>
                    <a:pt x="370" y="484"/>
                  </a:cubicBezTo>
                  <a:cubicBezTo>
                    <a:pt x="368" y="489"/>
                    <a:pt x="370" y="496"/>
                    <a:pt x="382" y="507"/>
                  </a:cubicBezTo>
                  <a:cubicBezTo>
                    <a:pt x="393" y="517"/>
                    <a:pt x="363" y="524"/>
                    <a:pt x="370" y="533"/>
                  </a:cubicBezTo>
                  <a:cubicBezTo>
                    <a:pt x="377" y="542"/>
                    <a:pt x="361" y="559"/>
                    <a:pt x="382" y="563"/>
                  </a:cubicBezTo>
                  <a:cubicBezTo>
                    <a:pt x="400" y="566"/>
                    <a:pt x="398" y="549"/>
                    <a:pt x="414" y="549"/>
                  </a:cubicBezTo>
                  <a:cubicBezTo>
                    <a:pt x="428" y="549"/>
                    <a:pt x="412" y="561"/>
                    <a:pt x="421" y="570"/>
                  </a:cubicBezTo>
                  <a:cubicBezTo>
                    <a:pt x="428" y="577"/>
                    <a:pt x="447" y="575"/>
                    <a:pt x="461" y="589"/>
                  </a:cubicBezTo>
                  <a:cubicBezTo>
                    <a:pt x="477" y="603"/>
                    <a:pt x="468" y="608"/>
                    <a:pt x="454" y="598"/>
                  </a:cubicBezTo>
                  <a:cubicBezTo>
                    <a:pt x="437" y="587"/>
                    <a:pt x="395" y="589"/>
                    <a:pt x="395" y="594"/>
                  </a:cubicBezTo>
                  <a:cubicBezTo>
                    <a:pt x="395" y="598"/>
                    <a:pt x="442" y="624"/>
                    <a:pt x="454" y="619"/>
                  </a:cubicBezTo>
                  <a:cubicBezTo>
                    <a:pt x="463" y="617"/>
                    <a:pt x="479" y="636"/>
                    <a:pt x="472" y="643"/>
                  </a:cubicBezTo>
                  <a:cubicBezTo>
                    <a:pt x="465" y="647"/>
                    <a:pt x="470" y="664"/>
                    <a:pt x="468" y="671"/>
                  </a:cubicBezTo>
                  <a:cubicBezTo>
                    <a:pt x="465" y="680"/>
                    <a:pt x="451" y="671"/>
                    <a:pt x="440" y="673"/>
                  </a:cubicBezTo>
                  <a:cubicBezTo>
                    <a:pt x="430" y="675"/>
                    <a:pt x="424" y="678"/>
                    <a:pt x="424" y="689"/>
                  </a:cubicBezTo>
                  <a:cubicBezTo>
                    <a:pt x="424" y="699"/>
                    <a:pt x="407" y="706"/>
                    <a:pt x="407" y="720"/>
                  </a:cubicBezTo>
                  <a:cubicBezTo>
                    <a:pt x="405" y="733"/>
                    <a:pt x="419" y="731"/>
                    <a:pt x="426" y="738"/>
                  </a:cubicBezTo>
                  <a:cubicBezTo>
                    <a:pt x="435" y="743"/>
                    <a:pt x="412" y="748"/>
                    <a:pt x="410" y="757"/>
                  </a:cubicBezTo>
                  <a:cubicBezTo>
                    <a:pt x="410" y="766"/>
                    <a:pt x="433" y="783"/>
                    <a:pt x="440" y="787"/>
                  </a:cubicBezTo>
                  <a:cubicBezTo>
                    <a:pt x="449" y="792"/>
                    <a:pt x="440" y="813"/>
                    <a:pt x="444" y="824"/>
                  </a:cubicBezTo>
                  <a:cubicBezTo>
                    <a:pt x="447" y="834"/>
                    <a:pt x="458" y="822"/>
                    <a:pt x="456" y="836"/>
                  </a:cubicBezTo>
                  <a:cubicBezTo>
                    <a:pt x="456" y="850"/>
                    <a:pt x="465" y="848"/>
                    <a:pt x="468" y="857"/>
                  </a:cubicBezTo>
                  <a:cubicBezTo>
                    <a:pt x="468" y="864"/>
                    <a:pt x="486" y="864"/>
                    <a:pt x="484" y="876"/>
                  </a:cubicBezTo>
                  <a:cubicBezTo>
                    <a:pt x="479" y="888"/>
                    <a:pt x="489" y="895"/>
                    <a:pt x="493" y="902"/>
                  </a:cubicBezTo>
                  <a:cubicBezTo>
                    <a:pt x="498" y="906"/>
                    <a:pt x="514" y="918"/>
                    <a:pt x="516" y="927"/>
                  </a:cubicBezTo>
                  <a:cubicBezTo>
                    <a:pt x="521" y="934"/>
                    <a:pt x="530" y="946"/>
                    <a:pt x="542" y="941"/>
                  </a:cubicBezTo>
                  <a:cubicBezTo>
                    <a:pt x="551" y="939"/>
                    <a:pt x="554" y="950"/>
                    <a:pt x="563" y="948"/>
                  </a:cubicBezTo>
                  <a:cubicBezTo>
                    <a:pt x="570" y="946"/>
                    <a:pt x="584" y="953"/>
                    <a:pt x="586" y="960"/>
                  </a:cubicBezTo>
                  <a:cubicBezTo>
                    <a:pt x="588" y="967"/>
                    <a:pt x="616" y="972"/>
                    <a:pt x="623" y="974"/>
                  </a:cubicBezTo>
                  <a:cubicBezTo>
                    <a:pt x="630" y="974"/>
                    <a:pt x="633" y="960"/>
                    <a:pt x="640" y="958"/>
                  </a:cubicBezTo>
                  <a:cubicBezTo>
                    <a:pt x="647" y="953"/>
                    <a:pt x="644" y="925"/>
                    <a:pt x="651" y="923"/>
                  </a:cubicBezTo>
                  <a:cubicBezTo>
                    <a:pt x="656" y="923"/>
                    <a:pt x="654" y="892"/>
                    <a:pt x="649" y="890"/>
                  </a:cubicBezTo>
                  <a:cubicBezTo>
                    <a:pt x="642" y="888"/>
                    <a:pt x="644" y="878"/>
                    <a:pt x="658" y="881"/>
                  </a:cubicBezTo>
                  <a:cubicBezTo>
                    <a:pt x="675" y="881"/>
                    <a:pt x="668" y="867"/>
                    <a:pt x="675" y="864"/>
                  </a:cubicBezTo>
                  <a:cubicBezTo>
                    <a:pt x="682" y="864"/>
                    <a:pt x="679" y="850"/>
                    <a:pt x="684" y="848"/>
                  </a:cubicBezTo>
                  <a:cubicBezTo>
                    <a:pt x="689" y="848"/>
                    <a:pt x="689" y="838"/>
                    <a:pt x="684" y="834"/>
                  </a:cubicBezTo>
                  <a:cubicBezTo>
                    <a:pt x="682" y="829"/>
                    <a:pt x="686" y="824"/>
                    <a:pt x="693" y="824"/>
                  </a:cubicBezTo>
                  <a:cubicBezTo>
                    <a:pt x="700" y="822"/>
                    <a:pt x="698" y="811"/>
                    <a:pt x="689" y="808"/>
                  </a:cubicBezTo>
                  <a:cubicBezTo>
                    <a:pt x="679" y="804"/>
                    <a:pt x="682" y="792"/>
                    <a:pt x="691" y="799"/>
                  </a:cubicBezTo>
                  <a:cubicBezTo>
                    <a:pt x="702" y="806"/>
                    <a:pt x="709" y="801"/>
                    <a:pt x="705" y="794"/>
                  </a:cubicBezTo>
                  <a:cubicBezTo>
                    <a:pt x="698" y="787"/>
                    <a:pt x="712" y="783"/>
                    <a:pt x="723" y="780"/>
                  </a:cubicBezTo>
                  <a:cubicBezTo>
                    <a:pt x="737" y="780"/>
                    <a:pt x="744" y="773"/>
                    <a:pt x="742" y="764"/>
                  </a:cubicBezTo>
                  <a:cubicBezTo>
                    <a:pt x="740" y="752"/>
                    <a:pt x="756" y="755"/>
                    <a:pt x="751" y="762"/>
                  </a:cubicBezTo>
                  <a:cubicBezTo>
                    <a:pt x="747" y="771"/>
                    <a:pt x="751" y="780"/>
                    <a:pt x="756" y="773"/>
                  </a:cubicBezTo>
                  <a:cubicBezTo>
                    <a:pt x="763" y="769"/>
                    <a:pt x="775" y="771"/>
                    <a:pt x="795" y="766"/>
                  </a:cubicBezTo>
                  <a:cubicBezTo>
                    <a:pt x="816" y="759"/>
                    <a:pt x="837" y="741"/>
                    <a:pt x="842" y="724"/>
                  </a:cubicBezTo>
                  <a:cubicBezTo>
                    <a:pt x="849" y="708"/>
                    <a:pt x="872" y="710"/>
                    <a:pt x="870" y="699"/>
                  </a:cubicBezTo>
                  <a:cubicBezTo>
                    <a:pt x="865" y="687"/>
                    <a:pt x="875" y="682"/>
                    <a:pt x="889" y="689"/>
                  </a:cubicBezTo>
                  <a:cubicBezTo>
                    <a:pt x="905" y="699"/>
                    <a:pt x="893" y="685"/>
                    <a:pt x="910" y="685"/>
                  </a:cubicBezTo>
                  <a:cubicBezTo>
                    <a:pt x="928" y="685"/>
                    <a:pt x="926" y="678"/>
                    <a:pt x="942" y="678"/>
                  </a:cubicBezTo>
                  <a:cubicBezTo>
                    <a:pt x="958" y="678"/>
                    <a:pt x="1002" y="671"/>
                    <a:pt x="1019" y="657"/>
                  </a:cubicBezTo>
                  <a:cubicBezTo>
                    <a:pt x="1033" y="645"/>
                    <a:pt x="1065" y="633"/>
                    <a:pt x="1077" y="626"/>
                  </a:cubicBezTo>
                  <a:cubicBezTo>
                    <a:pt x="1091" y="617"/>
                    <a:pt x="1093" y="610"/>
                    <a:pt x="1086" y="615"/>
                  </a:cubicBezTo>
                  <a:cubicBezTo>
                    <a:pt x="1077" y="619"/>
                    <a:pt x="1061" y="619"/>
                    <a:pt x="1049" y="617"/>
                  </a:cubicBezTo>
                  <a:cubicBezTo>
                    <a:pt x="1035" y="615"/>
                    <a:pt x="1016" y="603"/>
                    <a:pt x="1002" y="612"/>
                  </a:cubicBezTo>
                  <a:cubicBezTo>
                    <a:pt x="986" y="619"/>
                    <a:pt x="995" y="598"/>
                    <a:pt x="1007" y="598"/>
                  </a:cubicBezTo>
                  <a:cubicBezTo>
                    <a:pt x="1019" y="596"/>
                    <a:pt x="1014" y="589"/>
                    <a:pt x="1012" y="577"/>
                  </a:cubicBezTo>
                  <a:cubicBezTo>
                    <a:pt x="1009" y="566"/>
                    <a:pt x="1030" y="573"/>
                    <a:pt x="1042" y="587"/>
                  </a:cubicBezTo>
                  <a:cubicBezTo>
                    <a:pt x="1051" y="603"/>
                    <a:pt x="1070" y="608"/>
                    <a:pt x="1089" y="603"/>
                  </a:cubicBezTo>
                  <a:cubicBezTo>
                    <a:pt x="1105" y="598"/>
                    <a:pt x="1089" y="584"/>
                    <a:pt x="1096" y="575"/>
                  </a:cubicBezTo>
                  <a:cubicBezTo>
                    <a:pt x="1103" y="566"/>
                    <a:pt x="1044" y="535"/>
                    <a:pt x="1040" y="526"/>
                  </a:cubicBezTo>
                  <a:cubicBezTo>
                    <a:pt x="1037" y="517"/>
                    <a:pt x="1056" y="521"/>
                    <a:pt x="1072" y="528"/>
                  </a:cubicBezTo>
                  <a:cubicBezTo>
                    <a:pt x="1089" y="535"/>
                    <a:pt x="1091" y="517"/>
                    <a:pt x="1091" y="507"/>
                  </a:cubicBezTo>
                  <a:cubicBezTo>
                    <a:pt x="1091" y="498"/>
                    <a:pt x="1056" y="498"/>
                    <a:pt x="1042" y="507"/>
                  </a:cubicBezTo>
                  <a:cubicBezTo>
                    <a:pt x="1026" y="517"/>
                    <a:pt x="1009" y="496"/>
                    <a:pt x="1030" y="493"/>
                  </a:cubicBezTo>
                  <a:cubicBezTo>
                    <a:pt x="1054" y="491"/>
                    <a:pt x="1033" y="482"/>
                    <a:pt x="1040" y="475"/>
                  </a:cubicBezTo>
                  <a:cubicBezTo>
                    <a:pt x="1047" y="470"/>
                    <a:pt x="1072" y="493"/>
                    <a:pt x="1086" y="489"/>
                  </a:cubicBezTo>
                  <a:cubicBezTo>
                    <a:pt x="1100" y="484"/>
                    <a:pt x="1112" y="489"/>
                    <a:pt x="1123" y="479"/>
                  </a:cubicBezTo>
                  <a:cubicBezTo>
                    <a:pt x="1135" y="470"/>
                    <a:pt x="1100" y="463"/>
                    <a:pt x="1093" y="454"/>
                  </a:cubicBezTo>
                  <a:cubicBezTo>
                    <a:pt x="1089" y="447"/>
                    <a:pt x="1128" y="449"/>
                    <a:pt x="1142" y="449"/>
                  </a:cubicBezTo>
                  <a:cubicBezTo>
                    <a:pt x="1154" y="449"/>
                    <a:pt x="1156" y="430"/>
                    <a:pt x="1147" y="435"/>
                  </a:cubicBezTo>
                  <a:cubicBezTo>
                    <a:pt x="1137" y="440"/>
                    <a:pt x="1100" y="423"/>
                    <a:pt x="1110" y="412"/>
                  </a:cubicBezTo>
                  <a:cubicBezTo>
                    <a:pt x="1116" y="400"/>
                    <a:pt x="1130" y="414"/>
                    <a:pt x="1147" y="405"/>
                  </a:cubicBezTo>
                  <a:cubicBezTo>
                    <a:pt x="1161" y="395"/>
                    <a:pt x="1147" y="365"/>
                    <a:pt x="1135" y="365"/>
                  </a:cubicBezTo>
                  <a:cubicBezTo>
                    <a:pt x="1123" y="365"/>
                    <a:pt x="1098" y="363"/>
                    <a:pt x="1098" y="356"/>
                  </a:cubicBezTo>
                  <a:cubicBezTo>
                    <a:pt x="1098" y="351"/>
                    <a:pt x="1077" y="346"/>
                    <a:pt x="1082" y="339"/>
                  </a:cubicBezTo>
                  <a:cubicBezTo>
                    <a:pt x="1089" y="335"/>
                    <a:pt x="1098" y="346"/>
                    <a:pt x="1112" y="337"/>
                  </a:cubicBezTo>
                  <a:cubicBezTo>
                    <a:pt x="1126" y="325"/>
                    <a:pt x="1156" y="339"/>
                    <a:pt x="1170" y="337"/>
                  </a:cubicBezTo>
                  <a:cubicBezTo>
                    <a:pt x="1182" y="332"/>
                    <a:pt x="1163" y="309"/>
                    <a:pt x="1156" y="314"/>
                  </a:cubicBezTo>
                  <a:cubicBezTo>
                    <a:pt x="1149" y="318"/>
                    <a:pt x="1123" y="318"/>
                    <a:pt x="1121" y="307"/>
                  </a:cubicBezTo>
                  <a:cubicBezTo>
                    <a:pt x="1119" y="293"/>
                    <a:pt x="1144" y="307"/>
                    <a:pt x="1149" y="300"/>
                  </a:cubicBezTo>
                  <a:cubicBezTo>
                    <a:pt x="1154" y="293"/>
                    <a:pt x="1114" y="276"/>
                    <a:pt x="1107" y="290"/>
                  </a:cubicBezTo>
                  <a:cubicBezTo>
                    <a:pt x="1100" y="304"/>
                    <a:pt x="1077" y="300"/>
                    <a:pt x="1091" y="290"/>
                  </a:cubicBezTo>
                  <a:cubicBezTo>
                    <a:pt x="1103" y="283"/>
                    <a:pt x="1105" y="262"/>
                    <a:pt x="1103" y="251"/>
                  </a:cubicBezTo>
                  <a:cubicBezTo>
                    <a:pt x="1103" y="241"/>
                    <a:pt x="1147" y="241"/>
                    <a:pt x="1140" y="223"/>
                  </a:cubicBezTo>
                  <a:cubicBezTo>
                    <a:pt x="1135" y="204"/>
                    <a:pt x="1161" y="202"/>
                    <a:pt x="1177" y="202"/>
                  </a:cubicBezTo>
                  <a:cubicBezTo>
                    <a:pt x="1191" y="202"/>
                    <a:pt x="1175" y="183"/>
                    <a:pt x="1161" y="185"/>
                  </a:cubicBezTo>
                  <a:cubicBezTo>
                    <a:pt x="1147" y="185"/>
                    <a:pt x="1133" y="202"/>
                    <a:pt x="1126" y="195"/>
                  </a:cubicBezTo>
                  <a:cubicBezTo>
                    <a:pt x="1119" y="190"/>
                    <a:pt x="1142" y="178"/>
                    <a:pt x="1156" y="178"/>
                  </a:cubicBezTo>
                  <a:cubicBezTo>
                    <a:pt x="1168" y="178"/>
                    <a:pt x="1198" y="176"/>
                    <a:pt x="1209" y="171"/>
                  </a:cubicBezTo>
                  <a:cubicBezTo>
                    <a:pt x="1219" y="164"/>
                    <a:pt x="1191" y="157"/>
                    <a:pt x="1170" y="162"/>
                  </a:cubicBezTo>
                  <a:cubicBezTo>
                    <a:pt x="1149" y="164"/>
                    <a:pt x="1149" y="155"/>
                    <a:pt x="1179" y="155"/>
                  </a:cubicBezTo>
                  <a:cubicBezTo>
                    <a:pt x="1209" y="153"/>
                    <a:pt x="1205" y="148"/>
                    <a:pt x="1226" y="143"/>
                  </a:cubicBezTo>
                  <a:cubicBezTo>
                    <a:pt x="1247" y="141"/>
                    <a:pt x="1240" y="134"/>
                    <a:pt x="1254" y="132"/>
                  </a:cubicBezTo>
                  <a:cubicBezTo>
                    <a:pt x="1268" y="132"/>
                    <a:pt x="1303" y="118"/>
                    <a:pt x="1303" y="111"/>
                  </a:cubicBezTo>
                  <a:cubicBezTo>
                    <a:pt x="1303" y="104"/>
                    <a:pt x="1251" y="90"/>
                    <a:pt x="1228" y="90"/>
                  </a:cubicBezTo>
                  <a:close/>
                  <a:moveTo>
                    <a:pt x="447" y="638"/>
                  </a:moveTo>
                  <a:lnTo>
                    <a:pt x="447" y="638"/>
                  </a:lnTo>
                  <a:cubicBezTo>
                    <a:pt x="447" y="629"/>
                    <a:pt x="435" y="636"/>
                    <a:pt x="430" y="621"/>
                  </a:cubicBezTo>
                  <a:cubicBezTo>
                    <a:pt x="424" y="610"/>
                    <a:pt x="391" y="605"/>
                    <a:pt x="388" y="615"/>
                  </a:cubicBezTo>
                  <a:cubicBezTo>
                    <a:pt x="386" y="619"/>
                    <a:pt x="377" y="624"/>
                    <a:pt x="384" y="633"/>
                  </a:cubicBezTo>
                  <a:cubicBezTo>
                    <a:pt x="393" y="643"/>
                    <a:pt x="398" y="638"/>
                    <a:pt x="407" y="647"/>
                  </a:cubicBezTo>
                  <a:cubicBezTo>
                    <a:pt x="417" y="657"/>
                    <a:pt x="447" y="647"/>
                    <a:pt x="447" y="63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7" name="Freeform 673">
              <a:extLst>
                <a:ext uri="{FF2B5EF4-FFF2-40B4-BE49-F238E27FC236}">
                  <a16:creationId xmlns:a16="http://schemas.microsoft.com/office/drawing/2014/main" id="{A23B318F-CAB0-4E61-0639-04070FC781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1411288"/>
              <a:ext cx="1243013" cy="931863"/>
            </a:xfrm>
            <a:custGeom>
              <a:avLst/>
              <a:gdLst>
                <a:gd name="T0" fmla="*/ 1186 w 1303"/>
                <a:gd name="T1" fmla="*/ 111 h 974"/>
                <a:gd name="T2" fmla="*/ 1082 w 1303"/>
                <a:gd name="T3" fmla="*/ 134 h 974"/>
                <a:gd name="T4" fmla="*/ 1068 w 1303"/>
                <a:gd name="T5" fmla="*/ 80 h 974"/>
                <a:gd name="T6" fmla="*/ 1016 w 1303"/>
                <a:gd name="T7" fmla="*/ 92 h 974"/>
                <a:gd name="T8" fmla="*/ 940 w 1303"/>
                <a:gd name="T9" fmla="*/ 80 h 974"/>
                <a:gd name="T10" fmla="*/ 1058 w 1303"/>
                <a:gd name="T11" fmla="*/ 41 h 974"/>
                <a:gd name="T12" fmla="*/ 944 w 1303"/>
                <a:gd name="T13" fmla="*/ 8 h 974"/>
                <a:gd name="T14" fmla="*/ 761 w 1303"/>
                <a:gd name="T15" fmla="*/ 8 h 974"/>
                <a:gd name="T16" fmla="*/ 693 w 1303"/>
                <a:gd name="T17" fmla="*/ 20 h 974"/>
                <a:gd name="T18" fmla="*/ 586 w 1303"/>
                <a:gd name="T19" fmla="*/ 48 h 974"/>
                <a:gd name="T20" fmla="*/ 575 w 1303"/>
                <a:gd name="T21" fmla="*/ 87 h 974"/>
                <a:gd name="T22" fmla="*/ 496 w 1303"/>
                <a:gd name="T23" fmla="*/ 87 h 974"/>
                <a:gd name="T24" fmla="*/ 426 w 1303"/>
                <a:gd name="T25" fmla="*/ 94 h 974"/>
                <a:gd name="T26" fmla="*/ 333 w 1303"/>
                <a:gd name="T27" fmla="*/ 76 h 974"/>
                <a:gd name="T28" fmla="*/ 244 w 1303"/>
                <a:gd name="T29" fmla="*/ 101 h 974"/>
                <a:gd name="T30" fmla="*/ 114 w 1303"/>
                <a:gd name="T31" fmla="*/ 178 h 974"/>
                <a:gd name="T32" fmla="*/ 82 w 1303"/>
                <a:gd name="T33" fmla="*/ 237 h 974"/>
                <a:gd name="T34" fmla="*/ 49 w 1303"/>
                <a:gd name="T35" fmla="*/ 295 h 974"/>
                <a:gd name="T36" fmla="*/ 84 w 1303"/>
                <a:gd name="T37" fmla="*/ 316 h 974"/>
                <a:gd name="T38" fmla="*/ 70 w 1303"/>
                <a:gd name="T39" fmla="*/ 353 h 974"/>
                <a:gd name="T40" fmla="*/ 151 w 1303"/>
                <a:gd name="T41" fmla="*/ 367 h 974"/>
                <a:gd name="T42" fmla="*/ 272 w 1303"/>
                <a:gd name="T43" fmla="*/ 377 h 974"/>
                <a:gd name="T44" fmla="*/ 356 w 1303"/>
                <a:gd name="T45" fmla="*/ 461 h 974"/>
                <a:gd name="T46" fmla="*/ 370 w 1303"/>
                <a:gd name="T47" fmla="*/ 533 h 974"/>
                <a:gd name="T48" fmla="*/ 421 w 1303"/>
                <a:gd name="T49" fmla="*/ 570 h 974"/>
                <a:gd name="T50" fmla="*/ 395 w 1303"/>
                <a:gd name="T51" fmla="*/ 594 h 974"/>
                <a:gd name="T52" fmla="*/ 468 w 1303"/>
                <a:gd name="T53" fmla="*/ 671 h 974"/>
                <a:gd name="T54" fmla="*/ 407 w 1303"/>
                <a:gd name="T55" fmla="*/ 720 h 974"/>
                <a:gd name="T56" fmla="*/ 440 w 1303"/>
                <a:gd name="T57" fmla="*/ 787 h 974"/>
                <a:gd name="T58" fmla="*/ 468 w 1303"/>
                <a:gd name="T59" fmla="*/ 857 h 974"/>
                <a:gd name="T60" fmla="*/ 516 w 1303"/>
                <a:gd name="T61" fmla="*/ 927 h 974"/>
                <a:gd name="T62" fmla="*/ 586 w 1303"/>
                <a:gd name="T63" fmla="*/ 960 h 974"/>
                <a:gd name="T64" fmla="*/ 651 w 1303"/>
                <a:gd name="T65" fmla="*/ 923 h 974"/>
                <a:gd name="T66" fmla="*/ 675 w 1303"/>
                <a:gd name="T67" fmla="*/ 864 h 974"/>
                <a:gd name="T68" fmla="*/ 693 w 1303"/>
                <a:gd name="T69" fmla="*/ 824 h 974"/>
                <a:gd name="T70" fmla="*/ 705 w 1303"/>
                <a:gd name="T71" fmla="*/ 794 h 974"/>
                <a:gd name="T72" fmla="*/ 751 w 1303"/>
                <a:gd name="T73" fmla="*/ 762 h 974"/>
                <a:gd name="T74" fmla="*/ 842 w 1303"/>
                <a:gd name="T75" fmla="*/ 724 h 974"/>
                <a:gd name="T76" fmla="*/ 910 w 1303"/>
                <a:gd name="T77" fmla="*/ 685 h 974"/>
                <a:gd name="T78" fmla="*/ 1077 w 1303"/>
                <a:gd name="T79" fmla="*/ 626 h 974"/>
                <a:gd name="T80" fmla="*/ 1002 w 1303"/>
                <a:gd name="T81" fmla="*/ 612 h 974"/>
                <a:gd name="T82" fmla="*/ 1042 w 1303"/>
                <a:gd name="T83" fmla="*/ 587 h 974"/>
                <a:gd name="T84" fmla="*/ 1040 w 1303"/>
                <a:gd name="T85" fmla="*/ 526 h 974"/>
                <a:gd name="T86" fmla="*/ 1042 w 1303"/>
                <a:gd name="T87" fmla="*/ 507 h 974"/>
                <a:gd name="T88" fmla="*/ 1086 w 1303"/>
                <a:gd name="T89" fmla="*/ 489 h 974"/>
                <a:gd name="T90" fmla="*/ 1142 w 1303"/>
                <a:gd name="T91" fmla="*/ 449 h 974"/>
                <a:gd name="T92" fmla="*/ 1147 w 1303"/>
                <a:gd name="T93" fmla="*/ 405 h 974"/>
                <a:gd name="T94" fmla="*/ 1082 w 1303"/>
                <a:gd name="T95" fmla="*/ 339 h 974"/>
                <a:gd name="T96" fmla="*/ 1156 w 1303"/>
                <a:gd name="T97" fmla="*/ 314 h 974"/>
                <a:gd name="T98" fmla="*/ 1107 w 1303"/>
                <a:gd name="T99" fmla="*/ 290 h 974"/>
                <a:gd name="T100" fmla="*/ 1140 w 1303"/>
                <a:gd name="T101" fmla="*/ 223 h 974"/>
                <a:gd name="T102" fmla="*/ 1126 w 1303"/>
                <a:gd name="T103" fmla="*/ 195 h 974"/>
                <a:gd name="T104" fmla="*/ 1170 w 1303"/>
                <a:gd name="T105" fmla="*/ 162 h 974"/>
                <a:gd name="T106" fmla="*/ 1254 w 1303"/>
                <a:gd name="T107" fmla="*/ 132 h 974"/>
                <a:gd name="T108" fmla="*/ 1228 w 1303"/>
                <a:gd name="T109" fmla="*/ 90 h 974"/>
                <a:gd name="T110" fmla="*/ 430 w 1303"/>
                <a:gd name="T111" fmla="*/ 621 h 974"/>
                <a:gd name="T112" fmla="*/ 407 w 1303"/>
                <a:gd name="T113" fmla="*/ 647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3" h="974">
                  <a:moveTo>
                    <a:pt x="1228" y="90"/>
                  </a:moveTo>
                  <a:lnTo>
                    <a:pt x="1228" y="90"/>
                  </a:lnTo>
                  <a:cubicBezTo>
                    <a:pt x="1205" y="90"/>
                    <a:pt x="1186" y="94"/>
                    <a:pt x="1186" y="111"/>
                  </a:cubicBezTo>
                  <a:cubicBezTo>
                    <a:pt x="1184" y="127"/>
                    <a:pt x="1154" y="106"/>
                    <a:pt x="1142" y="113"/>
                  </a:cubicBezTo>
                  <a:cubicBezTo>
                    <a:pt x="1130" y="118"/>
                    <a:pt x="1135" y="99"/>
                    <a:pt x="1123" y="106"/>
                  </a:cubicBezTo>
                  <a:cubicBezTo>
                    <a:pt x="1112" y="111"/>
                    <a:pt x="1098" y="127"/>
                    <a:pt x="1082" y="134"/>
                  </a:cubicBezTo>
                  <a:cubicBezTo>
                    <a:pt x="1068" y="139"/>
                    <a:pt x="1056" y="155"/>
                    <a:pt x="1047" y="157"/>
                  </a:cubicBezTo>
                  <a:cubicBezTo>
                    <a:pt x="1037" y="157"/>
                    <a:pt x="1065" y="127"/>
                    <a:pt x="1082" y="113"/>
                  </a:cubicBezTo>
                  <a:cubicBezTo>
                    <a:pt x="1096" y="97"/>
                    <a:pt x="1089" y="80"/>
                    <a:pt x="1068" y="80"/>
                  </a:cubicBezTo>
                  <a:cubicBezTo>
                    <a:pt x="1049" y="83"/>
                    <a:pt x="1051" y="97"/>
                    <a:pt x="1042" y="99"/>
                  </a:cubicBezTo>
                  <a:cubicBezTo>
                    <a:pt x="1030" y="101"/>
                    <a:pt x="975" y="127"/>
                    <a:pt x="972" y="120"/>
                  </a:cubicBezTo>
                  <a:cubicBezTo>
                    <a:pt x="970" y="111"/>
                    <a:pt x="1019" y="99"/>
                    <a:pt x="1016" y="92"/>
                  </a:cubicBezTo>
                  <a:cubicBezTo>
                    <a:pt x="1016" y="87"/>
                    <a:pt x="958" y="85"/>
                    <a:pt x="930" y="90"/>
                  </a:cubicBezTo>
                  <a:cubicBezTo>
                    <a:pt x="905" y="94"/>
                    <a:pt x="858" y="108"/>
                    <a:pt x="858" y="101"/>
                  </a:cubicBezTo>
                  <a:cubicBezTo>
                    <a:pt x="856" y="94"/>
                    <a:pt x="912" y="83"/>
                    <a:pt x="940" y="80"/>
                  </a:cubicBezTo>
                  <a:cubicBezTo>
                    <a:pt x="968" y="76"/>
                    <a:pt x="1019" y="80"/>
                    <a:pt x="1040" y="73"/>
                  </a:cubicBezTo>
                  <a:cubicBezTo>
                    <a:pt x="1061" y="64"/>
                    <a:pt x="1093" y="64"/>
                    <a:pt x="1098" y="57"/>
                  </a:cubicBezTo>
                  <a:cubicBezTo>
                    <a:pt x="1105" y="50"/>
                    <a:pt x="1075" y="41"/>
                    <a:pt x="1058" y="41"/>
                  </a:cubicBezTo>
                  <a:cubicBezTo>
                    <a:pt x="1044" y="41"/>
                    <a:pt x="1028" y="38"/>
                    <a:pt x="1030" y="31"/>
                  </a:cubicBezTo>
                  <a:cubicBezTo>
                    <a:pt x="1030" y="24"/>
                    <a:pt x="1007" y="22"/>
                    <a:pt x="1005" y="17"/>
                  </a:cubicBezTo>
                  <a:cubicBezTo>
                    <a:pt x="1002" y="10"/>
                    <a:pt x="954" y="15"/>
                    <a:pt x="944" y="8"/>
                  </a:cubicBezTo>
                  <a:cubicBezTo>
                    <a:pt x="935" y="4"/>
                    <a:pt x="905" y="0"/>
                    <a:pt x="879" y="2"/>
                  </a:cubicBezTo>
                  <a:cubicBezTo>
                    <a:pt x="854" y="4"/>
                    <a:pt x="802" y="4"/>
                    <a:pt x="791" y="4"/>
                  </a:cubicBezTo>
                  <a:cubicBezTo>
                    <a:pt x="779" y="7"/>
                    <a:pt x="772" y="10"/>
                    <a:pt x="761" y="8"/>
                  </a:cubicBezTo>
                  <a:cubicBezTo>
                    <a:pt x="751" y="8"/>
                    <a:pt x="735" y="13"/>
                    <a:pt x="740" y="20"/>
                  </a:cubicBezTo>
                  <a:cubicBezTo>
                    <a:pt x="751" y="31"/>
                    <a:pt x="723" y="36"/>
                    <a:pt x="726" y="27"/>
                  </a:cubicBezTo>
                  <a:cubicBezTo>
                    <a:pt x="728" y="17"/>
                    <a:pt x="700" y="13"/>
                    <a:pt x="693" y="20"/>
                  </a:cubicBezTo>
                  <a:cubicBezTo>
                    <a:pt x="684" y="29"/>
                    <a:pt x="642" y="13"/>
                    <a:pt x="635" y="20"/>
                  </a:cubicBezTo>
                  <a:cubicBezTo>
                    <a:pt x="628" y="29"/>
                    <a:pt x="579" y="27"/>
                    <a:pt x="565" y="29"/>
                  </a:cubicBezTo>
                  <a:cubicBezTo>
                    <a:pt x="549" y="31"/>
                    <a:pt x="586" y="41"/>
                    <a:pt x="586" y="48"/>
                  </a:cubicBezTo>
                  <a:cubicBezTo>
                    <a:pt x="584" y="55"/>
                    <a:pt x="540" y="48"/>
                    <a:pt x="549" y="59"/>
                  </a:cubicBezTo>
                  <a:cubicBezTo>
                    <a:pt x="558" y="71"/>
                    <a:pt x="588" y="78"/>
                    <a:pt x="602" y="94"/>
                  </a:cubicBezTo>
                  <a:cubicBezTo>
                    <a:pt x="616" y="108"/>
                    <a:pt x="591" y="99"/>
                    <a:pt x="575" y="87"/>
                  </a:cubicBezTo>
                  <a:cubicBezTo>
                    <a:pt x="558" y="78"/>
                    <a:pt x="537" y="80"/>
                    <a:pt x="528" y="71"/>
                  </a:cubicBezTo>
                  <a:cubicBezTo>
                    <a:pt x="516" y="59"/>
                    <a:pt x="479" y="52"/>
                    <a:pt x="470" y="59"/>
                  </a:cubicBezTo>
                  <a:cubicBezTo>
                    <a:pt x="458" y="66"/>
                    <a:pt x="496" y="80"/>
                    <a:pt x="496" y="87"/>
                  </a:cubicBezTo>
                  <a:cubicBezTo>
                    <a:pt x="496" y="97"/>
                    <a:pt x="470" y="85"/>
                    <a:pt x="465" y="90"/>
                  </a:cubicBezTo>
                  <a:cubicBezTo>
                    <a:pt x="463" y="92"/>
                    <a:pt x="440" y="69"/>
                    <a:pt x="428" y="69"/>
                  </a:cubicBezTo>
                  <a:cubicBezTo>
                    <a:pt x="414" y="69"/>
                    <a:pt x="426" y="78"/>
                    <a:pt x="426" y="94"/>
                  </a:cubicBezTo>
                  <a:cubicBezTo>
                    <a:pt x="426" y="111"/>
                    <a:pt x="400" y="120"/>
                    <a:pt x="407" y="108"/>
                  </a:cubicBezTo>
                  <a:cubicBezTo>
                    <a:pt x="414" y="99"/>
                    <a:pt x="410" y="71"/>
                    <a:pt x="398" y="66"/>
                  </a:cubicBezTo>
                  <a:cubicBezTo>
                    <a:pt x="384" y="62"/>
                    <a:pt x="349" y="76"/>
                    <a:pt x="333" y="76"/>
                  </a:cubicBezTo>
                  <a:cubicBezTo>
                    <a:pt x="314" y="76"/>
                    <a:pt x="291" y="80"/>
                    <a:pt x="307" y="90"/>
                  </a:cubicBezTo>
                  <a:cubicBezTo>
                    <a:pt x="321" y="99"/>
                    <a:pt x="305" y="104"/>
                    <a:pt x="293" y="94"/>
                  </a:cubicBezTo>
                  <a:cubicBezTo>
                    <a:pt x="279" y="85"/>
                    <a:pt x="235" y="94"/>
                    <a:pt x="244" y="101"/>
                  </a:cubicBezTo>
                  <a:cubicBezTo>
                    <a:pt x="254" y="106"/>
                    <a:pt x="256" y="125"/>
                    <a:pt x="251" y="132"/>
                  </a:cubicBezTo>
                  <a:cubicBezTo>
                    <a:pt x="244" y="141"/>
                    <a:pt x="228" y="125"/>
                    <a:pt x="210" y="127"/>
                  </a:cubicBezTo>
                  <a:cubicBezTo>
                    <a:pt x="193" y="127"/>
                    <a:pt x="109" y="167"/>
                    <a:pt x="114" y="178"/>
                  </a:cubicBezTo>
                  <a:cubicBezTo>
                    <a:pt x="119" y="190"/>
                    <a:pt x="156" y="181"/>
                    <a:pt x="165" y="188"/>
                  </a:cubicBezTo>
                  <a:cubicBezTo>
                    <a:pt x="177" y="192"/>
                    <a:pt x="163" y="216"/>
                    <a:pt x="149" y="225"/>
                  </a:cubicBezTo>
                  <a:cubicBezTo>
                    <a:pt x="135" y="234"/>
                    <a:pt x="84" y="227"/>
                    <a:pt x="82" y="237"/>
                  </a:cubicBezTo>
                  <a:cubicBezTo>
                    <a:pt x="82" y="248"/>
                    <a:pt x="0" y="251"/>
                    <a:pt x="0" y="269"/>
                  </a:cubicBezTo>
                  <a:cubicBezTo>
                    <a:pt x="0" y="276"/>
                    <a:pt x="5" y="283"/>
                    <a:pt x="14" y="286"/>
                  </a:cubicBezTo>
                  <a:cubicBezTo>
                    <a:pt x="26" y="288"/>
                    <a:pt x="40" y="283"/>
                    <a:pt x="49" y="295"/>
                  </a:cubicBezTo>
                  <a:cubicBezTo>
                    <a:pt x="58" y="307"/>
                    <a:pt x="86" y="307"/>
                    <a:pt x="107" y="300"/>
                  </a:cubicBezTo>
                  <a:cubicBezTo>
                    <a:pt x="126" y="293"/>
                    <a:pt x="140" y="300"/>
                    <a:pt x="140" y="311"/>
                  </a:cubicBezTo>
                  <a:cubicBezTo>
                    <a:pt x="140" y="323"/>
                    <a:pt x="96" y="307"/>
                    <a:pt x="84" y="316"/>
                  </a:cubicBezTo>
                  <a:cubicBezTo>
                    <a:pt x="70" y="323"/>
                    <a:pt x="28" y="316"/>
                    <a:pt x="31" y="325"/>
                  </a:cubicBezTo>
                  <a:cubicBezTo>
                    <a:pt x="33" y="335"/>
                    <a:pt x="54" y="332"/>
                    <a:pt x="70" y="337"/>
                  </a:cubicBezTo>
                  <a:cubicBezTo>
                    <a:pt x="86" y="339"/>
                    <a:pt x="70" y="346"/>
                    <a:pt x="70" y="353"/>
                  </a:cubicBezTo>
                  <a:cubicBezTo>
                    <a:pt x="70" y="360"/>
                    <a:pt x="79" y="358"/>
                    <a:pt x="96" y="367"/>
                  </a:cubicBezTo>
                  <a:cubicBezTo>
                    <a:pt x="112" y="374"/>
                    <a:pt x="137" y="379"/>
                    <a:pt x="128" y="370"/>
                  </a:cubicBezTo>
                  <a:cubicBezTo>
                    <a:pt x="121" y="360"/>
                    <a:pt x="147" y="363"/>
                    <a:pt x="151" y="367"/>
                  </a:cubicBezTo>
                  <a:cubicBezTo>
                    <a:pt x="156" y="374"/>
                    <a:pt x="168" y="360"/>
                    <a:pt x="179" y="363"/>
                  </a:cubicBezTo>
                  <a:cubicBezTo>
                    <a:pt x="191" y="367"/>
                    <a:pt x="196" y="351"/>
                    <a:pt x="205" y="358"/>
                  </a:cubicBezTo>
                  <a:cubicBezTo>
                    <a:pt x="214" y="365"/>
                    <a:pt x="258" y="367"/>
                    <a:pt x="272" y="377"/>
                  </a:cubicBezTo>
                  <a:cubicBezTo>
                    <a:pt x="289" y="384"/>
                    <a:pt x="309" y="386"/>
                    <a:pt x="307" y="398"/>
                  </a:cubicBezTo>
                  <a:cubicBezTo>
                    <a:pt x="305" y="409"/>
                    <a:pt x="319" y="419"/>
                    <a:pt x="337" y="426"/>
                  </a:cubicBezTo>
                  <a:cubicBezTo>
                    <a:pt x="354" y="435"/>
                    <a:pt x="356" y="451"/>
                    <a:pt x="356" y="461"/>
                  </a:cubicBezTo>
                  <a:cubicBezTo>
                    <a:pt x="356" y="472"/>
                    <a:pt x="375" y="479"/>
                    <a:pt x="370" y="484"/>
                  </a:cubicBezTo>
                  <a:cubicBezTo>
                    <a:pt x="368" y="489"/>
                    <a:pt x="370" y="496"/>
                    <a:pt x="382" y="507"/>
                  </a:cubicBezTo>
                  <a:cubicBezTo>
                    <a:pt x="393" y="517"/>
                    <a:pt x="363" y="524"/>
                    <a:pt x="370" y="533"/>
                  </a:cubicBezTo>
                  <a:cubicBezTo>
                    <a:pt x="377" y="542"/>
                    <a:pt x="361" y="559"/>
                    <a:pt x="382" y="563"/>
                  </a:cubicBezTo>
                  <a:cubicBezTo>
                    <a:pt x="400" y="566"/>
                    <a:pt x="398" y="549"/>
                    <a:pt x="414" y="549"/>
                  </a:cubicBezTo>
                  <a:cubicBezTo>
                    <a:pt x="428" y="549"/>
                    <a:pt x="412" y="561"/>
                    <a:pt x="421" y="570"/>
                  </a:cubicBezTo>
                  <a:cubicBezTo>
                    <a:pt x="428" y="577"/>
                    <a:pt x="447" y="575"/>
                    <a:pt x="461" y="589"/>
                  </a:cubicBezTo>
                  <a:cubicBezTo>
                    <a:pt x="477" y="603"/>
                    <a:pt x="468" y="608"/>
                    <a:pt x="454" y="598"/>
                  </a:cubicBezTo>
                  <a:cubicBezTo>
                    <a:pt x="437" y="587"/>
                    <a:pt x="395" y="589"/>
                    <a:pt x="395" y="594"/>
                  </a:cubicBezTo>
                  <a:cubicBezTo>
                    <a:pt x="395" y="598"/>
                    <a:pt x="442" y="624"/>
                    <a:pt x="454" y="619"/>
                  </a:cubicBezTo>
                  <a:cubicBezTo>
                    <a:pt x="463" y="617"/>
                    <a:pt x="479" y="636"/>
                    <a:pt x="472" y="643"/>
                  </a:cubicBezTo>
                  <a:cubicBezTo>
                    <a:pt x="465" y="647"/>
                    <a:pt x="470" y="664"/>
                    <a:pt x="468" y="671"/>
                  </a:cubicBezTo>
                  <a:cubicBezTo>
                    <a:pt x="465" y="680"/>
                    <a:pt x="451" y="671"/>
                    <a:pt x="440" y="673"/>
                  </a:cubicBezTo>
                  <a:cubicBezTo>
                    <a:pt x="430" y="675"/>
                    <a:pt x="424" y="678"/>
                    <a:pt x="424" y="689"/>
                  </a:cubicBezTo>
                  <a:cubicBezTo>
                    <a:pt x="424" y="699"/>
                    <a:pt x="407" y="706"/>
                    <a:pt x="407" y="720"/>
                  </a:cubicBezTo>
                  <a:cubicBezTo>
                    <a:pt x="405" y="733"/>
                    <a:pt x="419" y="731"/>
                    <a:pt x="426" y="738"/>
                  </a:cubicBezTo>
                  <a:cubicBezTo>
                    <a:pt x="435" y="743"/>
                    <a:pt x="412" y="748"/>
                    <a:pt x="410" y="757"/>
                  </a:cubicBezTo>
                  <a:cubicBezTo>
                    <a:pt x="410" y="766"/>
                    <a:pt x="433" y="783"/>
                    <a:pt x="440" y="787"/>
                  </a:cubicBezTo>
                  <a:cubicBezTo>
                    <a:pt x="449" y="792"/>
                    <a:pt x="440" y="813"/>
                    <a:pt x="444" y="824"/>
                  </a:cubicBezTo>
                  <a:cubicBezTo>
                    <a:pt x="447" y="834"/>
                    <a:pt x="458" y="822"/>
                    <a:pt x="456" y="836"/>
                  </a:cubicBezTo>
                  <a:cubicBezTo>
                    <a:pt x="456" y="850"/>
                    <a:pt x="465" y="848"/>
                    <a:pt x="468" y="857"/>
                  </a:cubicBezTo>
                  <a:cubicBezTo>
                    <a:pt x="468" y="864"/>
                    <a:pt x="486" y="864"/>
                    <a:pt x="484" y="876"/>
                  </a:cubicBezTo>
                  <a:cubicBezTo>
                    <a:pt x="479" y="888"/>
                    <a:pt x="489" y="895"/>
                    <a:pt x="493" y="902"/>
                  </a:cubicBezTo>
                  <a:cubicBezTo>
                    <a:pt x="498" y="906"/>
                    <a:pt x="514" y="918"/>
                    <a:pt x="516" y="927"/>
                  </a:cubicBezTo>
                  <a:cubicBezTo>
                    <a:pt x="521" y="934"/>
                    <a:pt x="530" y="946"/>
                    <a:pt x="542" y="941"/>
                  </a:cubicBezTo>
                  <a:cubicBezTo>
                    <a:pt x="551" y="939"/>
                    <a:pt x="554" y="950"/>
                    <a:pt x="563" y="948"/>
                  </a:cubicBezTo>
                  <a:cubicBezTo>
                    <a:pt x="570" y="946"/>
                    <a:pt x="584" y="953"/>
                    <a:pt x="586" y="960"/>
                  </a:cubicBezTo>
                  <a:cubicBezTo>
                    <a:pt x="588" y="967"/>
                    <a:pt x="616" y="972"/>
                    <a:pt x="623" y="974"/>
                  </a:cubicBezTo>
                  <a:cubicBezTo>
                    <a:pt x="630" y="974"/>
                    <a:pt x="633" y="960"/>
                    <a:pt x="640" y="958"/>
                  </a:cubicBezTo>
                  <a:cubicBezTo>
                    <a:pt x="647" y="953"/>
                    <a:pt x="644" y="925"/>
                    <a:pt x="651" y="923"/>
                  </a:cubicBezTo>
                  <a:cubicBezTo>
                    <a:pt x="656" y="923"/>
                    <a:pt x="654" y="892"/>
                    <a:pt x="649" y="890"/>
                  </a:cubicBezTo>
                  <a:cubicBezTo>
                    <a:pt x="642" y="888"/>
                    <a:pt x="644" y="878"/>
                    <a:pt x="658" y="881"/>
                  </a:cubicBezTo>
                  <a:cubicBezTo>
                    <a:pt x="675" y="881"/>
                    <a:pt x="668" y="867"/>
                    <a:pt x="675" y="864"/>
                  </a:cubicBezTo>
                  <a:cubicBezTo>
                    <a:pt x="682" y="864"/>
                    <a:pt x="679" y="850"/>
                    <a:pt x="684" y="848"/>
                  </a:cubicBezTo>
                  <a:cubicBezTo>
                    <a:pt x="689" y="848"/>
                    <a:pt x="689" y="838"/>
                    <a:pt x="684" y="834"/>
                  </a:cubicBezTo>
                  <a:cubicBezTo>
                    <a:pt x="682" y="829"/>
                    <a:pt x="686" y="824"/>
                    <a:pt x="693" y="824"/>
                  </a:cubicBezTo>
                  <a:cubicBezTo>
                    <a:pt x="700" y="822"/>
                    <a:pt x="698" y="811"/>
                    <a:pt x="689" y="808"/>
                  </a:cubicBezTo>
                  <a:cubicBezTo>
                    <a:pt x="679" y="804"/>
                    <a:pt x="682" y="792"/>
                    <a:pt x="691" y="799"/>
                  </a:cubicBezTo>
                  <a:cubicBezTo>
                    <a:pt x="702" y="806"/>
                    <a:pt x="709" y="801"/>
                    <a:pt x="705" y="794"/>
                  </a:cubicBezTo>
                  <a:cubicBezTo>
                    <a:pt x="698" y="787"/>
                    <a:pt x="712" y="783"/>
                    <a:pt x="723" y="780"/>
                  </a:cubicBezTo>
                  <a:cubicBezTo>
                    <a:pt x="737" y="780"/>
                    <a:pt x="744" y="773"/>
                    <a:pt x="742" y="764"/>
                  </a:cubicBezTo>
                  <a:cubicBezTo>
                    <a:pt x="740" y="752"/>
                    <a:pt x="756" y="755"/>
                    <a:pt x="751" y="762"/>
                  </a:cubicBezTo>
                  <a:cubicBezTo>
                    <a:pt x="747" y="771"/>
                    <a:pt x="751" y="780"/>
                    <a:pt x="756" y="773"/>
                  </a:cubicBezTo>
                  <a:cubicBezTo>
                    <a:pt x="763" y="769"/>
                    <a:pt x="775" y="771"/>
                    <a:pt x="795" y="766"/>
                  </a:cubicBezTo>
                  <a:cubicBezTo>
                    <a:pt x="816" y="759"/>
                    <a:pt x="837" y="741"/>
                    <a:pt x="842" y="724"/>
                  </a:cubicBezTo>
                  <a:cubicBezTo>
                    <a:pt x="849" y="708"/>
                    <a:pt x="872" y="710"/>
                    <a:pt x="870" y="699"/>
                  </a:cubicBezTo>
                  <a:cubicBezTo>
                    <a:pt x="865" y="687"/>
                    <a:pt x="875" y="682"/>
                    <a:pt x="889" y="689"/>
                  </a:cubicBezTo>
                  <a:cubicBezTo>
                    <a:pt x="905" y="699"/>
                    <a:pt x="893" y="685"/>
                    <a:pt x="910" y="685"/>
                  </a:cubicBezTo>
                  <a:cubicBezTo>
                    <a:pt x="928" y="685"/>
                    <a:pt x="926" y="678"/>
                    <a:pt x="942" y="678"/>
                  </a:cubicBezTo>
                  <a:cubicBezTo>
                    <a:pt x="958" y="678"/>
                    <a:pt x="1002" y="671"/>
                    <a:pt x="1019" y="657"/>
                  </a:cubicBezTo>
                  <a:cubicBezTo>
                    <a:pt x="1033" y="645"/>
                    <a:pt x="1065" y="633"/>
                    <a:pt x="1077" y="626"/>
                  </a:cubicBezTo>
                  <a:cubicBezTo>
                    <a:pt x="1091" y="617"/>
                    <a:pt x="1093" y="610"/>
                    <a:pt x="1086" y="615"/>
                  </a:cubicBezTo>
                  <a:cubicBezTo>
                    <a:pt x="1077" y="619"/>
                    <a:pt x="1061" y="619"/>
                    <a:pt x="1049" y="617"/>
                  </a:cubicBezTo>
                  <a:cubicBezTo>
                    <a:pt x="1035" y="615"/>
                    <a:pt x="1016" y="603"/>
                    <a:pt x="1002" y="612"/>
                  </a:cubicBezTo>
                  <a:cubicBezTo>
                    <a:pt x="986" y="619"/>
                    <a:pt x="995" y="598"/>
                    <a:pt x="1007" y="598"/>
                  </a:cubicBezTo>
                  <a:cubicBezTo>
                    <a:pt x="1019" y="596"/>
                    <a:pt x="1014" y="589"/>
                    <a:pt x="1012" y="577"/>
                  </a:cubicBezTo>
                  <a:cubicBezTo>
                    <a:pt x="1009" y="566"/>
                    <a:pt x="1030" y="573"/>
                    <a:pt x="1042" y="587"/>
                  </a:cubicBezTo>
                  <a:cubicBezTo>
                    <a:pt x="1051" y="603"/>
                    <a:pt x="1070" y="608"/>
                    <a:pt x="1089" y="603"/>
                  </a:cubicBezTo>
                  <a:cubicBezTo>
                    <a:pt x="1105" y="598"/>
                    <a:pt x="1089" y="584"/>
                    <a:pt x="1096" y="575"/>
                  </a:cubicBezTo>
                  <a:cubicBezTo>
                    <a:pt x="1103" y="566"/>
                    <a:pt x="1044" y="535"/>
                    <a:pt x="1040" y="526"/>
                  </a:cubicBezTo>
                  <a:cubicBezTo>
                    <a:pt x="1037" y="517"/>
                    <a:pt x="1056" y="521"/>
                    <a:pt x="1072" y="528"/>
                  </a:cubicBezTo>
                  <a:cubicBezTo>
                    <a:pt x="1089" y="535"/>
                    <a:pt x="1091" y="517"/>
                    <a:pt x="1091" y="507"/>
                  </a:cubicBezTo>
                  <a:cubicBezTo>
                    <a:pt x="1091" y="498"/>
                    <a:pt x="1056" y="498"/>
                    <a:pt x="1042" y="507"/>
                  </a:cubicBezTo>
                  <a:cubicBezTo>
                    <a:pt x="1026" y="517"/>
                    <a:pt x="1009" y="496"/>
                    <a:pt x="1030" y="493"/>
                  </a:cubicBezTo>
                  <a:cubicBezTo>
                    <a:pt x="1054" y="491"/>
                    <a:pt x="1033" y="482"/>
                    <a:pt x="1040" y="475"/>
                  </a:cubicBezTo>
                  <a:cubicBezTo>
                    <a:pt x="1047" y="470"/>
                    <a:pt x="1072" y="493"/>
                    <a:pt x="1086" y="489"/>
                  </a:cubicBezTo>
                  <a:cubicBezTo>
                    <a:pt x="1100" y="484"/>
                    <a:pt x="1112" y="489"/>
                    <a:pt x="1123" y="479"/>
                  </a:cubicBezTo>
                  <a:cubicBezTo>
                    <a:pt x="1135" y="470"/>
                    <a:pt x="1100" y="463"/>
                    <a:pt x="1093" y="454"/>
                  </a:cubicBezTo>
                  <a:cubicBezTo>
                    <a:pt x="1089" y="447"/>
                    <a:pt x="1128" y="449"/>
                    <a:pt x="1142" y="449"/>
                  </a:cubicBezTo>
                  <a:cubicBezTo>
                    <a:pt x="1154" y="449"/>
                    <a:pt x="1156" y="430"/>
                    <a:pt x="1147" y="435"/>
                  </a:cubicBezTo>
                  <a:cubicBezTo>
                    <a:pt x="1137" y="440"/>
                    <a:pt x="1100" y="423"/>
                    <a:pt x="1110" y="412"/>
                  </a:cubicBezTo>
                  <a:cubicBezTo>
                    <a:pt x="1116" y="400"/>
                    <a:pt x="1130" y="414"/>
                    <a:pt x="1147" y="405"/>
                  </a:cubicBezTo>
                  <a:cubicBezTo>
                    <a:pt x="1161" y="395"/>
                    <a:pt x="1147" y="365"/>
                    <a:pt x="1135" y="365"/>
                  </a:cubicBezTo>
                  <a:cubicBezTo>
                    <a:pt x="1123" y="365"/>
                    <a:pt x="1098" y="363"/>
                    <a:pt x="1098" y="356"/>
                  </a:cubicBezTo>
                  <a:cubicBezTo>
                    <a:pt x="1098" y="351"/>
                    <a:pt x="1077" y="346"/>
                    <a:pt x="1082" y="339"/>
                  </a:cubicBezTo>
                  <a:cubicBezTo>
                    <a:pt x="1089" y="335"/>
                    <a:pt x="1098" y="346"/>
                    <a:pt x="1112" y="337"/>
                  </a:cubicBezTo>
                  <a:cubicBezTo>
                    <a:pt x="1126" y="325"/>
                    <a:pt x="1156" y="339"/>
                    <a:pt x="1170" y="337"/>
                  </a:cubicBezTo>
                  <a:cubicBezTo>
                    <a:pt x="1182" y="332"/>
                    <a:pt x="1163" y="309"/>
                    <a:pt x="1156" y="314"/>
                  </a:cubicBezTo>
                  <a:cubicBezTo>
                    <a:pt x="1149" y="318"/>
                    <a:pt x="1123" y="318"/>
                    <a:pt x="1121" y="307"/>
                  </a:cubicBezTo>
                  <a:cubicBezTo>
                    <a:pt x="1119" y="293"/>
                    <a:pt x="1144" y="307"/>
                    <a:pt x="1149" y="300"/>
                  </a:cubicBezTo>
                  <a:cubicBezTo>
                    <a:pt x="1154" y="293"/>
                    <a:pt x="1114" y="276"/>
                    <a:pt x="1107" y="290"/>
                  </a:cubicBezTo>
                  <a:cubicBezTo>
                    <a:pt x="1100" y="304"/>
                    <a:pt x="1077" y="300"/>
                    <a:pt x="1091" y="290"/>
                  </a:cubicBezTo>
                  <a:cubicBezTo>
                    <a:pt x="1103" y="283"/>
                    <a:pt x="1105" y="262"/>
                    <a:pt x="1103" y="251"/>
                  </a:cubicBezTo>
                  <a:cubicBezTo>
                    <a:pt x="1103" y="241"/>
                    <a:pt x="1147" y="241"/>
                    <a:pt x="1140" y="223"/>
                  </a:cubicBezTo>
                  <a:cubicBezTo>
                    <a:pt x="1135" y="204"/>
                    <a:pt x="1161" y="202"/>
                    <a:pt x="1177" y="202"/>
                  </a:cubicBezTo>
                  <a:cubicBezTo>
                    <a:pt x="1191" y="202"/>
                    <a:pt x="1175" y="183"/>
                    <a:pt x="1161" y="185"/>
                  </a:cubicBezTo>
                  <a:cubicBezTo>
                    <a:pt x="1147" y="185"/>
                    <a:pt x="1133" y="202"/>
                    <a:pt x="1126" y="195"/>
                  </a:cubicBezTo>
                  <a:cubicBezTo>
                    <a:pt x="1119" y="190"/>
                    <a:pt x="1142" y="178"/>
                    <a:pt x="1156" y="178"/>
                  </a:cubicBezTo>
                  <a:cubicBezTo>
                    <a:pt x="1168" y="178"/>
                    <a:pt x="1198" y="176"/>
                    <a:pt x="1209" y="171"/>
                  </a:cubicBezTo>
                  <a:cubicBezTo>
                    <a:pt x="1219" y="164"/>
                    <a:pt x="1191" y="157"/>
                    <a:pt x="1170" y="162"/>
                  </a:cubicBezTo>
                  <a:cubicBezTo>
                    <a:pt x="1149" y="164"/>
                    <a:pt x="1149" y="155"/>
                    <a:pt x="1179" y="155"/>
                  </a:cubicBezTo>
                  <a:cubicBezTo>
                    <a:pt x="1209" y="153"/>
                    <a:pt x="1205" y="148"/>
                    <a:pt x="1226" y="143"/>
                  </a:cubicBezTo>
                  <a:cubicBezTo>
                    <a:pt x="1247" y="141"/>
                    <a:pt x="1240" y="134"/>
                    <a:pt x="1254" y="132"/>
                  </a:cubicBezTo>
                  <a:cubicBezTo>
                    <a:pt x="1268" y="132"/>
                    <a:pt x="1303" y="118"/>
                    <a:pt x="1303" y="111"/>
                  </a:cubicBezTo>
                  <a:cubicBezTo>
                    <a:pt x="1303" y="104"/>
                    <a:pt x="1251" y="90"/>
                    <a:pt x="1228" y="90"/>
                  </a:cubicBezTo>
                  <a:lnTo>
                    <a:pt x="1228" y="90"/>
                  </a:lnTo>
                  <a:close/>
                  <a:moveTo>
                    <a:pt x="447" y="638"/>
                  </a:moveTo>
                  <a:lnTo>
                    <a:pt x="447" y="638"/>
                  </a:lnTo>
                  <a:cubicBezTo>
                    <a:pt x="447" y="629"/>
                    <a:pt x="435" y="636"/>
                    <a:pt x="430" y="621"/>
                  </a:cubicBezTo>
                  <a:cubicBezTo>
                    <a:pt x="424" y="610"/>
                    <a:pt x="391" y="605"/>
                    <a:pt x="388" y="615"/>
                  </a:cubicBezTo>
                  <a:cubicBezTo>
                    <a:pt x="386" y="619"/>
                    <a:pt x="377" y="624"/>
                    <a:pt x="384" y="633"/>
                  </a:cubicBezTo>
                  <a:cubicBezTo>
                    <a:pt x="393" y="643"/>
                    <a:pt x="398" y="638"/>
                    <a:pt x="407" y="647"/>
                  </a:cubicBezTo>
                  <a:cubicBezTo>
                    <a:pt x="417" y="657"/>
                    <a:pt x="447" y="647"/>
                    <a:pt x="447" y="638"/>
                  </a:cubicBezTo>
                  <a:lnTo>
                    <a:pt x="447" y="638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8" name="Freeform 674">
              <a:extLst>
                <a:ext uri="{FF2B5EF4-FFF2-40B4-BE49-F238E27FC236}">
                  <a16:creationId xmlns:a16="http://schemas.microsoft.com/office/drawing/2014/main" id="{94712DCF-9BF1-FF72-C836-BF3E32F189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1411288"/>
              <a:ext cx="1243013" cy="931863"/>
            </a:xfrm>
            <a:custGeom>
              <a:avLst/>
              <a:gdLst>
                <a:gd name="T0" fmla="*/ 1186 w 1303"/>
                <a:gd name="T1" fmla="*/ 111 h 974"/>
                <a:gd name="T2" fmla="*/ 1082 w 1303"/>
                <a:gd name="T3" fmla="*/ 134 h 974"/>
                <a:gd name="T4" fmla="*/ 1068 w 1303"/>
                <a:gd name="T5" fmla="*/ 80 h 974"/>
                <a:gd name="T6" fmla="*/ 1016 w 1303"/>
                <a:gd name="T7" fmla="*/ 92 h 974"/>
                <a:gd name="T8" fmla="*/ 940 w 1303"/>
                <a:gd name="T9" fmla="*/ 80 h 974"/>
                <a:gd name="T10" fmla="*/ 1058 w 1303"/>
                <a:gd name="T11" fmla="*/ 41 h 974"/>
                <a:gd name="T12" fmla="*/ 944 w 1303"/>
                <a:gd name="T13" fmla="*/ 8 h 974"/>
                <a:gd name="T14" fmla="*/ 761 w 1303"/>
                <a:gd name="T15" fmla="*/ 8 h 974"/>
                <a:gd name="T16" fmla="*/ 693 w 1303"/>
                <a:gd name="T17" fmla="*/ 20 h 974"/>
                <a:gd name="T18" fmla="*/ 586 w 1303"/>
                <a:gd name="T19" fmla="*/ 48 h 974"/>
                <a:gd name="T20" fmla="*/ 575 w 1303"/>
                <a:gd name="T21" fmla="*/ 87 h 974"/>
                <a:gd name="T22" fmla="*/ 496 w 1303"/>
                <a:gd name="T23" fmla="*/ 87 h 974"/>
                <a:gd name="T24" fmla="*/ 426 w 1303"/>
                <a:gd name="T25" fmla="*/ 94 h 974"/>
                <a:gd name="T26" fmla="*/ 333 w 1303"/>
                <a:gd name="T27" fmla="*/ 76 h 974"/>
                <a:gd name="T28" fmla="*/ 244 w 1303"/>
                <a:gd name="T29" fmla="*/ 101 h 974"/>
                <a:gd name="T30" fmla="*/ 114 w 1303"/>
                <a:gd name="T31" fmla="*/ 178 h 974"/>
                <a:gd name="T32" fmla="*/ 82 w 1303"/>
                <a:gd name="T33" fmla="*/ 237 h 974"/>
                <a:gd name="T34" fmla="*/ 49 w 1303"/>
                <a:gd name="T35" fmla="*/ 295 h 974"/>
                <a:gd name="T36" fmla="*/ 84 w 1303"/>
                <a:gd name="T37" fmla="*/ 316 h 974"/>
                <a:gd name="T38" fmla="*/ 70 w 1303"/>
                <a:gd name="T39" fmla="*/ 353 h 974"/>
                <a:gd name="T40" fmla="*/ 151 w 1303"/>
                <a:gd name="T41" fmla="*/ 367 h 974"/>
                <a:gd name="T42" fmla="*/ 272 w 1303"/>
                <a:gd name="T43" fmla="*/ 377 h 974"/>
                <a:gd name="T44" fmla="*/ 356 w 1303"/>
                <a:gd name="T45" fmla="*/ 461 h 974"/>
                <a:gd name="T46" fmla="*/ 370 w 1303"/>
                <a:gd name="T47" fmla="*/ 533 h 974"/>
                <a:gd name="T48" fmla="*/ 421 w 1303"/>
                <a:gd name="T49" fmla="*/ 570 h 974"/>
                <a:gd name="T50" fmla="*/ 395 w 1303"/>
                <a:gd name="T51" fmla="*/ 594 h 974"/>
                <a:gd name="T52" fmla="*/ 468 w 1303"/>
                <a:gd name="T53" fmla="*/ 671 h 974"/>
                <a:gd name="T54" fmla="*/ 407 w 1303"/>
                <a:gd name="T55" fmla="*/ 720 h 974"/>
                <a:gd name="T56" fmla="*/ 440 w 1303"/>
                <a:gd name="T57" fmla="*/ 787 h 974"/>
                <a:gd name="T58" fmla="*/ 468 w 1303"/>
                <a:gd name="T59" fmla="*/ 857 h 974"/>
                <a:gd name="T60" fmla="*/ 516 w 1303"/>
                <a:gd name="T61" fmla="*/ 927 h 974"/>
                <a:gd name="T62" fmla="*/ 586 w 1303"/>
                <a:gd name="T63" fmla="*/ 960 h 974"/>
                <a:gd name="T64" fmla="*/ 651 w 1303"/>
                <a:gd name="T65" fmla="*/ 923 h 974"/>
                <a:gd name="T66" fmla="*/ 675 w 1303"/>
                <a:gd name="T67" fmla="*/ 864 h 974"/>
                <a:gd name="T68" fmla="*/ 693 w 1303"/>
                <a:gd name="T69" fmla="*/ 824 h 974"/>
                <a:gd name="T70" fmla="*/ 705 w 1303"/>
                <a:gd name="T71" fmla="*/ 794 h 974"/>
                <a:gd name="T72" fmla="*/ 751 w 1303"/>
                <a:gd name="T73" fmla="*/ 762 h 974"/>
                <a:gd name="T74" fmla="*/ 842 w 1303"/>
                <a:gd name="T75" fmla="*/ 724 h 974"/>
                <a:gd name="T76" fmla="*/ 910 w 1303"/>
                <a:gd name="T77" fmla="*/ 685 h 974"/>
                <a:gd name="T78" fmla="*/ 1077 w 1303"/>
                <a:gd name="T79" fmla="*/ 626 h 974"/>
                <a:gd name="T80" fmla="*/ 1002 w 1303"/>
                <a:gd name="T81" fmla="*/ 612 h 974"/>
                <a:gd name="T82" fmla="*/ 1042 w 1303"/>
                <a:gd name="T83" fmla="*/ 587 h 974"/>
                <a:gd name="T84" fmla="*/ 1040 w 1303"/>
                <a:gd name="T85" fmla="*/ 526 h 974"/>
                <a:gd name="T86" fmla="*/ 1042 w 1303"/>
                <a:gd name="T87" fmla="*/ 507 h 974"/>
                <a:gd name="T88" fmla="*/ 1086 w 1303"/>
                <a:gd name="T89" fmla="*/ 489 h 974"/>
                <a:gd name="T90" fmla="*/ 1142 w 1303"/>
                <a:gd name="T91" fmla="*/ 449 h 974"/>
                <a:gd name="T92" fmla="*/ 1147 w 1303"/>
                <a:gd name="T93" fmla="*/ 405 h 974"/>
                <a:gd name="T94" fmla="*/ 1082 w 1303"/>
                <a:gd name="T95" fmla="*/ 339 h 974"/>
                <a:gd name="T96" fmla="*/ 1156 w 1303"/>
                <a:gd name="T97" fmla="*/ 314 h 974"/>
                <a:gd name="T98" fmla="*/ 1107 w 1303"/>
                <a:gd name="T99" fmla="*/ 290 h 974"/>
                <a:gd name="T100" fmla="*/ 1140 w 1303"/>
                <a:gd name="T101" fmla="*/ 223 h 974"/>
                <a:gd name="T102" fmla="*/ 1126 w 1303"/>
                <a:gd name="T103" fmla="*/ 195 h 974"/>
                <a:gd name="T104" fmla="*/ 1170 w 1303"/>
                <a:gd name="T105" fmla="*/ 162 h 974"/>
                <a:gd name="T106" fmla="*/ 1254 w 1303"/>
                <a:gd name="T107" fmla="*/ 132 h 974"/>
                <a:gd name="T108" fmla="*/ 447 w 1303"/>
                <a:gd name="T109" fmla="*/ 638 h 974"/>
                <a:gd name="T110" fmla="*/ 388 w 1303"/>
                <a:gd name="T111" fmla="*/ 615 h 974"/>
                <a:gd name="T112" fmla="*/ 447 w 1303"/>
                <a:gd name="T113" fmla="*/ 638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3" h="974">
                  <a:moveTo>
                    <a:pt x="1228" y="90"/>
                  </a:moveTo>
                  <a:lnTo>
                    <a:pt x="1228" y="90"/>
                  </a:lnTo>
                  <a:cubicBezTo>
                    <a:pt x="1205" y="90"/>
                    <a:pt x="1186" y="94"/>
                    <a:pt x="1186" y="111"/>
                  </a:cubicBezTo>
                  <a:cubicBezTo>
                    <a:pt x="1184" y="127"/>
                    <a:pt x="1154" y="106"/>
                    <a:pt x="1142" y="113"/>
                  </a:cubicBezTo>
                  <a:cubicBezTo>
                    <a:pt x="1130" y="118"/>
                    <a:pt x="1135" y="99"/>
                    <a:pt x="1123" y="106"/>
                  </a:cubicBezTo>
                  <a:cubicBezTo>
                    <a:pt x="1112" y="111"/>
                    <a:pt x="1098" y="127"/>
                    <a:pt x="1082" y="134"/>
                  </a:cubicBezTo>
                  <a:cubicBezTo>
                    <a:pt x="1068" y="139"/>
                    <a:pt x="1056" y="155"/>
                    <a:pt x="1047" y="157"/>
                  </a:cubicBezTo>
                  <a:cubicBezTo>
                    <a:pt x="1037" y="157"/>
                    <a:pt x="1065" y="127"/>
                    <a:pt x="1082" y="113"/>
                  </a:cubicBezTo>
                  <a:cubicBezTo>
                    <a:pt x="1096" y="97"/>
                    <a:pt x="1089" y="80"/>
                    <a:pt x="1068" y="80"/>
                  </a:cubicBezTo>
                  <a:cubicBezTo>
                    <a:pt x="1049" y="83"/>
                    <a:pt x="1051" y="97"/>
                    <a:pt x="1042" y="99"/>
                  </a:cubicBezTo>
                  <a:cubicBezTo>
                    <a:pt x="1030" y="101"/>
                    <a:pt x="975" y="127"/>
                    <a:pt x="972" y="120"/>
                  </a:cubicBezTo>
                  <a:cubicBezTo>
                    <a:pt x="970" y="111"/>
                    <a:pt x="1019" y="99"/>
                    <a:pt x="1016" y="92"/>
                  </a:cubicBezTo>
                  <a:cubicBezTo>
                    <a:pt x="1016" y="87"/>
                    <a:pt x="958" y="85"/>
                    <a:pt x="930" y="90"/>
                  </a:cubicBezTo>
                  <a:cubicBezTo>
                    <a:pt x="905" y="94"/>
                    <a:pt x="858" y="108"/>
                    <a:pt x="858" y="101"/>
                  </a:cubicBezTo>
                  <a:cubicBezTo>
                    <a:pt x="856" y="94"/>
                    <a:pt x="912" y="83"/>
                    <a:pt x="940" y="80"/>
                  </a:cubicBezTo>
                  <a:cubicBezTo>
                    <a:pt x="968" y="76"/>
                    <a:pt x="1019" y="80"/>
                    <a:pt x="1040" y="73"/>
                  </a:cubicBezTo>
                  <a:cubicBezTo>
                    <a:pt x="1061" y="64"/>
                    <a:pt x="1093" y="64"/>
                    <a:pt x="1098" y="57"/>
                  </a:cubicBezTo>
                  <a:cubicBezTo>
                    <a:pt x="1105" y="50"/>
                    <a:pt x="1075" y="41"/>
                    <a:pt x="1058" y="41"/>
                  </a:cubicBezTo>
                  <a:cubicBezTo>
                    <a:pt x="1044" y="41"/>
                    <a:pt x="1028" y="38"/>
                    <a:pt x="1030" y="31"/>
                  </a:cubicBezTo>
                  <a:cubicBezTo>
                    <a:pt x="1030" y="24"/>
                    <a:pt x="1007" y="22"/>
                    <a:pt x="1005" y="17"/>
                  </a:cubicBezTo>
                  <a:cubicBezTo>
                    <a:pt x="1002" y="10"/>
                    <a:pt x="954" y="15"/>
                    <a:pt x="944" y="8"/>
                  </a:cubicBezTo>
                  <a:cubicBezTo>
                    <a:pt x="935" y="4"/>
                    <a:pt x="905" y="0"/>
                    <a:pt x="879" y="2"/>
                  </a:cubicBezTo>
                  <a:cubicBezTo>
                    <a:pt x="854" y="4"/>
                    <a:pt x="802" y="4"/>
                    <a:pt x="791" y="4"/>
                  </a:cubicBezTo>
                  <a:cubicBezTo>
                    <a:pt x="779" y="7"/>
                    <a:pt x="772" y="10"/>
                    <a:pt x="761" y="8"/>
                  </a:cubicBezTo>
                  <a:cubicBezTo>
                    <a:pt x="751" y="8"/>
                    <a:pt x="735" y="13"/>
                    <a:pt x="740" y="20"/>
                  </a:cubicBezTo>
                  <a:cubicBezTo>
                    <a:pt x="751" y="31"/>
                    <a:pt x="723" y="36"/>
                    <a:pt x="726" y="27"/>
                  </a:cubicBezTo>
                  <a:cubicBezTo>
                    <a:pt x="728" y="17"/>
                    <a:pt x="700" y="13"/>
                    <a:pt x="693" y="20"/>
                  </a:cubicBezTo>
                  <a:cubicBezTo>
                    <a:pt x="684" y="29"/>
                    <a:pt x="642" y="13"/>
                    <a:pt x="635" y="20"/>
                  </a:cubicBezTo>
                  <a:cubicBezTo>
                    <a:pt x="628" y="29"/>
                    <a:pt x="579" y="27"/>
                    <a:pt x="565" y="29"/>
                  </a:cubicBezTo>
                  <a:cubicBezTo>
                    <a:pt x="549" y="31"/>
                    <a:pt x="586" y="41"/>
                    <a:pt x="586" y="48"/>
                  </a:cubicBezTo>
                  <a:cubicBezTo>
                    <a:pt x="584" y="55"/>
                    <a:pt x="540" y="48"/>
                    <a:pt x="549" y="59"/>
                  </a:cubicBezTo>
                  <a:cubicBezTo>
                    <a:pt x="558" y="71"/>
                    <a:pt x="588" y="78"/>
                    <a:pt x="602" y="94"/>
                  </a:cubicBezTo>
                  <a:cubicBezTo>
                    <a:pt x="616" y="108"/>
                    <a:pt x="591" y="99"/>
                    <a:pt x="575" y="87"/>
                  </a:cubicBezTo>
                  <a:cubicBezTo>
                    <a:pt x="558" y="78"/>
                    <a:pt x="537" y="80"/>
                    <a:pt x="528" y="71"/>
                  </a:cubicBezTo>
                  <a:cubicBezTo>
                    <a:pt x="516" y="59"/>
                    <a:pt x="479" y="52"/>
                    <a:pt x="470" y="59"/>
                  </a:cubicBezTo>
                  <a:cubicBezTo>
                    <a:pt x="458" y="66"/>
                    <a:pt x="496" y="80"/>
                    <a:pt x="496" y="87"/>
                  </a:cubicBezTo>
                  <a:cubicBezTo>
                    <a:pt x="496" y="97"/>
                    <a:pt x="470" y="85"/>
                    <a:pt x="465" y="90"/>
                  </a:cubicBezTo>
                  <a:cubicBezTo>
                    <a:pt x="463" y="92"/>
                    <a:pt x="440" y="69"/>
                    <a:pt x="428" y="69"/>
                  </a:cubicBezTo>
                  <a:cubicBezTo>
                    <a:pt x="414" y="69"/>
                    <a:pt x="426" y="78"/>
                    <a:pt x="426" y="94"/>
                  </a:cubicBezTo>
                  <a:cubicBezTo>
                    <a:pt x="426" y="111"/>
                    <a:pt x="400" y="120"/>
                    <a:pt x="407" y="108"/>
                  </a:cubicBezTo>
                  <a:cubicBezTo>
                    <a:pt x="414" y="99"/>
                    <a:pt x="410" y="71"/>
                    <a:pt x="398" y="66"/>
                  </a:cubicBezTo>
                  <a:cubicBezTo>
                    <a:pt x="384" y="62"/>
                    <a:pt x="349" y="76"/>
                    <a:pt x="333" y="76"/>
                  </a:cubicBezTo>
                  <a:cubicBezTo>
                    <a:pt x="314" y="76"/>
                    <a:pt x="291" y="80"/>
                    <a:pt x="307" y="90"/>
                  </a:cubicBezTo>
                  <a:cubicBezTo>
                    <a:pt x="321" y="99"/>
                    <a:pt x="305" y="104"/>
                    <a:pt x="293" y="94"/>
                  </a:cubicBezTo>
                  <a:cubicBezTo>
                    <a:pt x="279" y="85"/>
                    <a:pt x="235" y="94"/>
                    <a:pt x="244" y="101"/>
                  </a:cubicBezTo>
                  <a:cubicBezTo>
                    <a:pt x="254" y="106"/>
                    <a:pt x="256" y="125"/>
                    <a:pt x="251" y="132"/>
                  </a:cubicBezTo>
                  <a:cubicBezTo>
                    <a:pt x="244" y="141"/>
                    <a:pt x="228" y="125"/>
                    <a:pt x="210" y="127"/>
                  </a:cubicBezTo>
                  <a:cubicBezTo>
                    <a:pt x="193" y="127"/>
                    <a:pt x="109" y="167"/>
                    <a:pt x="114" y="178"/>
                  </a:cubicBezTo>
                  <a:cubicBezTo>
                    <a:pt x="119" y="190"/>
                    <a:pt x="156" y="181"/>
                    <a:pt x="165" y="188"/>
                  </a:cubicBezTo>
                  <a:cubicBezTo>
                    <a:pt x="177" y="192"/>
                    <a:pt x="163" y="216"/>
                    <a:pt x="149" y="225"/>
                  </a:cubicBezTo>
                  <a:cubicBezTo>
                    <a:pt x="135" y="234"/>
                    <a:pt x="84" y="227"/>
                    <a:pt x="82" y="237"/>
                  </a:cubicBezTo>
                  <a:cubicBezTo>
                    <a:pt x="82" y="248"/>
                    <a:pt x="0" y="251"/>
                    <a:pt x="0" y="269"/>
                  </a:cubicBezTo>
                  <a:cubicBezTo>
                    <a:pt x="0" y="276"/>
                    <a:pt x="5" y="283"/>
                    <a:pt x="14" y="286"/>
                  </a:cubicBezTo>
                  <a:cubicBezTo>
                    <a:pt x="26" y="288"/>
                    <a:pt x="40" y="283"/>
                    <a:pt x="49" y="295"/>
                  </a:cubicBezTo>
                  <a:cubicBezTo>
                    <a:pt x="58" y="307"/>
                    <a:pt x="86" y="307"/>
                    <a:pt x="107" y="300"/>
                  </a:cubicBezTo>
                  <a:cubicBezTo>
                    <a:pt x="126" y="293"/>
                    <a:pt x="140" y="300"/>
                    <a:pt x="140" y="311"/>
                  </a:cubicBezTo>
                  <a:cubicBezTo>
                    <a:pt x="140" y="323"/>
                    <a:pt x="96" y="307"/>
                    <a:pt x="84" y="316"/>
                  </a:cubicBezTo>
                  <a:cubicBezTo>
                    <a:pt x="70" y="323"/>
                    <a:pt x="28" y="316"/>
                    <a:pt x="31" y="325"/>
                  </a:cubicBezTo>
                  <a:cubicBezTo>
                    <a:pt x="33" y="335"/>
                    <a:pt x="54" y="332"/>
                    <a:pt x="70" y="337"/>
                  </a:cubicBezTo>
                  <a:cubicBezTo>
                    <a:pt x="86" y="339"/>
                    <a:pt x="70" y="346"/>
                    <a:pt x="70" y="353"/>
                  </a:cubicBezTo>
                  <a:cubicBezTo>
                    <a:pt x="70" y="360"/>
                    <a:pt x="79" y="358"/>
                    <a:pt x="96" y="367"/>
                  </a:cubicBezTo>
                  <a:cubicBezTo>
                    <a:pt x="112" y="374"/>
                    <a:pt x="137" y="379"/>
                    <a:pt x="128" y="370"/>
                  </a:cubicBezTo>
                  <a:cubicBezTo>
                    <a:pt x="121" y="360"/>
                    <a:pt x="147" y="363"/>
                    <a:pt x="151" y="367"/>
                  </a:cubicBezTo>
                  <a:cubicBezTo>
                    <a:pt x="156" y="374"/>
                    <a:pt x="168" y="360"/>
                    <a:pt x="179" y="363"/>
                  </a:cubicBezTo>
                  <a:cubicBezTo>
                    <a:pt x="191" y="367"/>
                    <a:pt x="196" y="351"/>
                    <a:pt x="205" y="358"/>
                  </a:cubicBezTo>
                  <a:cubicBezTo>
                    <a:pt x="214" y="365"/>
                    <a:pt x="258" y="367"/>
                    <a:pt x="272" y="377"/>
                  </a:cubicBezTo>
                  <a:cubicBezTo>
                    <a:pt x="289" y="384"/>
                    <a:pt x="309" y="386"/>
                    <a:pt x="307" y="398"/>
                  </a:cubicBezTo>
                  <a:cubicBezTo>
                    <a:pt x="305" y="409"/>
                    <a:pt x="319" y="419"/>
                    <a:pt x="337" y="426"/>
                  </a:cubicBezTo>
                  <a:cubicBezTo>
                    <a:pt x="354" y="435"/>
                    <a:pt x="356" y="451"/>
                    <a:pt x="356" y="461"/>
                  </a:cubicBezTo>
                  <a:cubicBezTo>
                    <a:pt x="356" y="472"/>
                    <a:pt x="375" y="479"/>
                    <a:pt x="370" y="484"/>
                  </a:cubicBezTo>
                  <a:cubicBezTo>
                    <a:pt x="368" y="489"/>
                    <a:pt x="370" y="496"/>
                    <a:pt x="382" y="507"/>
                  </a:cubicBezTo>
                  <a:cubicBezTo>
                    <a:pt x="393" y="517"/>
                    <a:pt x="363" y="524"/>
                    <a:pt x="370" y="533"/>
                  </a:cubicBezTo>
                  <a:cubicBezTo>
                    <a:pt x="377" y="542"/>
                    <a:pt x="361" y="559"/>
                    <a:pt x="382" y="563"/>
                  </a:cubicBezTo>
                  <a:cubicBezTo>
                    <a:pt x="400" y="566"/>
                    <a:pt x="398" y="549"/>
                    <a:pt x="414" y="549"/>
                  </a:cubicBezTo>
                  <a:cubicBezTo>
                    <a:pt x="428" y="549"/>
                    <a:pt x="412" y="561"/>
                    <a:pt x="421" y="570"/>
                  </a:cubicBezTo>
                  <a:cubicBezTo>
                    <a:pt x="428" y="577"/>
                    <a:pt x="447" y="575"/>
                    <a:pt x="461" y="589"/>
                  </a:cubicBezTo>
                  <a:cubicBezTo>
                    <a:pt x="477" y="603"/>
                    <a:pt x="468" y="608"/>
                    <a:pt x="454" y="598"/>
                  </a:cubicBezTo>
                  <a:cubicBezTo>
                    <a:pt x="437" y="587"/>
                    <a:pt x="395" y="589"/>
                    <a:pt x="395" y="594"/>
                  </a:cubicBezTo>
                  <a:cubicBezTo>
                    <a:pt x="395" y="598"/>
                    <a:pt x="442" y="624"/>
                    <a:pt x="454" y="619"/>
                  </a:cubicBezTo>
                  <a:cubicBezTo>
                    <a:pt x="463" y="617"/>
                    <a:pt x="479" y="636"/>
                    <a:pt x="472" y="643"/>
                  </a:cubicBezTo>
                  <a:cubicBezTo>
                    <a:pt x="465" y="647"/>
                    <a:pt x="470" y="664"/>
                    <a:pt x="468" y="671"/>
                  </a:cubicBezTo>
                  <a:cubicBezTo>
                    <a:pt x="465" y="680"/>
                    <a:pt x="451" y="671"/>
                    <a:pt x="440" y="673"/>
                  </a:cubicBezTo>
                  <a:cubicBezTo>
                    <a:pt x="430" y="675"/>
                    <a:pt x="424" y="678"/>
                    <a:pt x="424" y="689"/>
                  </a:cubicBezTo>
                  <a:cubicBezTo>
                    <a:pt x="424" y="699"/>
                    <a:pt x="407" y="706"/>
                    <a:pt x="407" y="720"/>
                  </a:cubicBezTo>
                  <a:cubicBezTo>
                    <a:pt x="405" y="733"/>
                    <a:pt x="419" y="731"/>
                    <a:pt x="426" y="738"/>
                  </a:cubicBezTo>
                  <a:cubicBezTo>
                    <a:pt x="435" y="743"/>
                    <a:pt x="412" y="748"/>
                    <a:pt x="410" y="757"/>
                  </a:cubicBezTo>
                  <a:cubicBezTo>
                    <a:pt x="410" y="766"/>
                    <a:pt x="433" y="783"/>
                    <a:pt x="440" y="787"/>
                  </a:cubicBezTo>
                  <a:cubicBezTo>
                    <a:pt x="449" y="792"/>
                    <a:pt x="440" y="813"/>
                    <a:pt x="444" y="824"/>
                  </a:cubicBezTo>
                  <a:cubicBezTo>
                    <a:pt x="447" y="834"/>
                    <a:pt x="458" y="822"/>
                    <a:pt x="456" y="836"/>
                  </a:cubicBezTo>
                  <a:cubicBezTo>
                    <a:pt x="456" y="850"/>
                    <a:pt x="465" y="848"/>
                    <a:pt x="468" y="857"/>
                  </a:cubicBezTo>
                  <a:cubicBezTo>
                    <a:pt x="468" y="864"/>
                    <a:pt x="486" y="864"/>
                    <a:pt x="484" y="876"/>
                  </a:cubicBezTo>
                  <a:cubicBezTo>
                    <a:pt x="479" y="888"/>
                    <a:pt x="489" y="895"/>
                    <a:pt x="493" y="902"/>
                  </a:cubicBezTo>
                  <a:cubicBezTo>
                    <a:pt x="498" y="906"/>
                    <a:pt x="514" y="918"/>
                    <a:pt x="516" y="927"/>
                  </a:cubicBezTo>
                  <a:cubicBezTo>
                    <a:pt x="521" y="934"/>
                    <a:pt x="530" y="946"/>
                    <a:pt x="542" y="941"/>
                  </a:cubicBezTo>
                  <a:cubicBezTo>
                    <a:pt x="551" y="939"/>
                    <a:pt x="554" y="950"/>
                    <a:pt x="563" y="948"/>
                  </a:cubicBezTo>
                  <a:cubicBezTo>
                    <a:pt x="570" y="946"/>
                    <a:pt x="584" y="953"/>
                    <a:pt x="586" y="960"/>
                  </a:cubicBezTo>
                  <a:cubicBezTo>
                    <a:pt x="588" y="967"/>
                    <a:pt x="616" y="972"/>
                    <a:pt x="623" y="974"/>
                  </a:cubicBezTo>
                  <a:cubicBezTo>
                    <a:pt x="630" y="974"/>
                    <a:pt x="633" y="960"/>
                    <a:pt x="640" y="958"/>
                  </a:cubicBezTo>
                  <a:cubicBezTo>
                    <a:pt x="647" y="953"/>
                    <a:pt x="644" y="925"/>
                    <a:pt x="651" y="923"/>
                  </a:cubicBezTo>
                  <a:cubicBezTo>
                    <a:pt x="656" y="923"/>
                    <a:pt x="654" y="892"/>
                    <a:pt x="649" y="890"/>
                  </a:cubicBezTo>
                  <a:cubicBezTo>
                    <a:pt x="642" y="888"/>
                    <a:pt x="644" y="878"/>
                    <a:pt x="658" y="881"/>
                  </a:cubicBezTo>
                  <a:cubicBezTo>
                    <a:pt x="675" y="881"/>
                    <a:pt x="668" y="867"/>
                    <a:pt x="675" y="864"/>
                  </a:cubicBezTo>
                  <a:cubicBezTo>
                    <a:pt x="682" y="864"/>
                    <a:pt x="679" y="850"/>
                    <a:pt x="684" y="848"/>
                  </a:cubicBezTo>
                  <a:cubicBezTo>
                    <a:pt x="689" y="848"/>
                    <a:pt x="689" y="838"/>
                    <a:pt x="684" y="834"/>
                  </a:cubicBezTo>
                  <a:cubicBezTo>
                    <a:pt x="682" y="829"/>
                    <a:pt x="686" y="824"/>
                    <a:pt x="693" y="824"/>
                  </a:cubicBezTo>
                  <a:cubicBezTo>
                    <a:pt x="700" y="822"/>
                    <a:pt x="698" y="811"/>
                    <a:pt x="689" y="808"/>
                  </a:cubicBezTo>
                  <a:cubicBezTo>
                    <a:pt x="679" y="804"/>
                    <a:pt x="682" y="792"/>
                    <a:pt x="691" y="799"/>
                  </a:cubicBezTo>
                  <a:cubicBezTo>
                    <a:pt x="702" y="806"/>
                    <a:pt x="709" y="801"/>
                    <a:pt x="705" y="794"/>
                  </a:cubicBezTo>
                  <a:cubicBezTo>
                    <a:pt x="698" y="787"/>
                    <a:pt x="712" y="783"/>
                    <a:pt x="723" y="780"/>
                  </a:cubicBezTo>
                  <a:cubicBezTo>
                    <a:pt x="737" y="780"/>
                    <a:pt x="744" y="773"/>
                    <a:pt x="742" y="764"/>
                  </a:cubicBezTo>
                  <a:cubicBezTo>
                    <a:pt x="740" y="752"/>
                    <a:pt x="756" y="755"/>
                    <a:pt x="751" y="762"/>
                  </a:cubicBezTo>
                  <a:cubicBezTo>
                    <a:pt x="747" y="771"/>
                    <a:pt x="751" y="780"/>
                    <a:pt x="756" y="773"/>
                  </a:cubicBezTo>
                  <a:cubicBezTo>
                    <a:pt x="763" y="769"/>
                    <a:pt x="775" y="771"/>
                    <a:pt x="795" y="766"/>
                  </a:cubicBezTo>
                  <a:cubicBezTo>
                    <a:pt x="816" y="759"/>
                    <a:pt x="837" y="741"/>
                    <a:pt x="842" y="724"/>
                  </a:cubicBezTo>
                  <a:cubicBezTo>
                    <a:pt x="849" y="708"/>
                    <a:pt x="872" y="710"/>
                    <a:pt x="870" y="699"/>
                  </a:cubicBezTo>
                  <a:cubicBezTo>
                    <a:pt x="865" y="687"/>
                    <a:pt x="875" y="682"/>
                    <a:pt x="889" y="689"/>
                  </a:cubicBezTo>
                  <a:cubicBezTo>
                    <a:pt x="905" y="699"/>
                    <a:pt x="893" y="685"/>
                    <a:pt x="910" y="685"/>
                  </a:cubicBezTo>
                  <a:cubicBezTo>
                    <a:pt x="928" y="685"/>
                    <a:pt x="926" y="678"/>
                    <a:pt x="942" y="678"/>
                  </a:cubicBezTo>
                  <a:cubicBezTo>
                    <a:pt x="958" y="678"/>
                    <a:pt x="1002" y="671"/>
                    <a:pt x="1019" y="657"/>
                  </a:cubicBezTo>
                  <a:cubicBezTo>
                    <a:pt x="1033" y="645"/>
                    <a:pt x="1065" y="633"/>
                    <a:pt x="1077" y="626"/>
                  </a:cubicBezTo>
                  <a:cubicBezTo>
                    <a:pt x="1091" y="617"/>
                    <a:pt x="1093" y="610"/>
                    <a:pt x="1086" y="615"/>
                  </a:cubicBezTo>
                  <a:cubicBezTo>
                    <a:pt x="1077" y="619"/>
                    <a:pt x="1061" y="619"/>
                    <a:pt x="1049" y="617"/>
                  </a:cubicBezTo>
                  <a:cubicBezTo>
                    <a:pt x="1035" y="615"/>
                    <a:pt x="1016" y="603"/>
                    <a:pt x="1002" y="612"/>
                  </a:cubicBezTo>
                  <a:cubicBezTo>
                    <a:pt x="986" y="619"/>
                    <a:pt x="995" y="598"/>
                    <a:pt x="1007" y="598"/>
                  </a:cubicBezTo>
                  <a:cubicBezTo>
                    <a:pt x="1019" y="596"/>
                    <a:pt x="1014" y="589"/>
                    <a:pt x="1012" y="577"/>
                  </a:cubicBezTo>
                  <a:cubicBezTo>
                    <a:pt x="1009" y="566"/>
                    <a:pt x="1030" y="573"/>
                    <a:pt x="1042" y="587"/>
                  </a:cubicBezTo>
                  <a:cubicBezTo>
                    <a:pt x="1051" y="603"/>
                    <a:pt x="1070" y="608"/>
                    <a:pt x="1089" y="603"/>
                  </a:cubicBezTo>
                  <a:cubicBezTo>
                    <a:pt x="1105" y="598"/>
                    <a:pt x="1089" y="584"/>
                    <a:pt x="1096" y="575"/>
                  </a:cubicBezTo>
                  <a:cubicBezTo>
                    <a:pt x="1103" y="566"/>
                    <a:pt x="1044" y="535"/>
                    <a:pt x="1040" y="526"/>
                  </a:cubicBezTo>
                  <a:cubicBezTo>
                    <a:pt x="1037" y="517"/>
                    <a:pt x="1056" y="521"/>
                    <a:pt x="1072" y="528"/>
                  </a:cubicBezTo>
                  <a:cubicBezTo>
                    <a:pt x="1089" y="535"/>
                    <a:pt x="1091" y="517"/>
                    <a:pt x="1091" y="507"/>
                  </a:cubicBezTo>
                  <a:cubicBezTo>
                    <a:pt x="1091" y="498"/>
                    <a:pt x="1056" y="498"/>
                    <a:pt x="1042" y="507"/>
                  </a:cubicBezTo>
                  <a:cubicBezTo>
                    <a:pt x="1026" y="517"/>
                    <a:pt x="1009" y="496"/>
                    <a:pt x="1030" y="493"/>
                  </a:cubicBezTo>
                  <a:cubicBezTo>
                    <a:pt x="1054" y="491"/>
                    <a:pt x="1033" y="482"/>
                    <a:pt x="1040" y="475"/>
                  </a:cubicBezTo>
                  <a:cubicBezTo>
                    <a:pt x="1047" y="470"/>
                    <a:pt x="1072" y="493"/>
                    <a:pt x="1086" y="489"/>
                  </a:cubicBezTo>
                  <a:cubicBezTo>
                    <a:pt x="1100" y="484"/>
                    <a:pt x="1112" y="489"/>
                    <a:pt x="1123" y="479"/>
                  </a:cubicBezTo>
                  <a:cubicBezTo>
                    <a:pt x="1135" y="470"/>
                    <a:pt x="1100" y="463"/>
                    <a:pt x="1093" y="454"/>
                  </a:cubicBezTo>
                  <a:cubicBezTo>
                    <a:pt x="1089" y="447"/>
                    <a:pt x="1128" y="449"/>
                    <a:pt x="1142" y="449"/>
                  </a:cubicBezTo>
                  <a:cubicBezTo>
                    <a:pt x="1154" y="449"/>
                    <a:pt x="1156" y="430"/>
                    <a:pt x="1147" y="435"/>
                  </a:cubicBezTo>
                  <a:cubicBezTo>
                    <a:pt x="1137" y="440"/>
                    <a:pt x="1100" y="423"/>
                    <a:pt x="1110" y="412"/>
                  </a:cubicBezTo>
                  <a:cubicBezTo>
                    <a:pt x="1116" y="400"/>
                    <a:pt x="1130" y="414"/>
                    <a:pt x="1147" y="405"/>
                  </a:cubicBezTo>
                  <a:cubicBezTo>
                    <a:pt x="1161" y="395"/>
                    <a:pt x="1147" y="365"/>
                    <a:pt x="1135" y="365"/>
                  </a:cubicBezTo>
                  <a:cubicBezTo>
                    <a:pt x="1123" y="365"/>
                    <a:pt x="1098" y="363"/>
                    <a:pt x="1098" y="356"/>
                  </a:cubicBezTo>
                  <a:cubicBezTo>
                    <a:pt x="1098" y="351"/>
                    <a:pt x="1077" y="346"/>
                    <a:pt x="1082" y="339"/>
                  </a:cubicBezTo>
                  <a:cubicBezTo>
                    <a:pt x="1089" y="335"/>
                    <a:pt x="1098" y="346"/>
                    <a:pt x="1112" y="337"/>
                  </a:cubicBezTo>
                  <a:cubicBezTo>
                    <a:pt x="1126" y="325"/>
                    <a:pt x="1156" y="339"/>
                    <a:pt x="1170" y="337"/>
                  </a:cubicBezTo>
                  <a:cubicBezTo>
                    <a:pt x="1182" y="332"/>
                    <a:pt x="1163" y="309"/>
                    <a:pt x="1156" y="314"/>
                  </a:cubicBezTo>
                  <a:cubicBezTo>
                    <a:pt x="1149" y="318"/>
                    <a:pt x="1123" y="318"/>
                    <a:pt x="1121" y="307"/>
                  </a:cubicBezTo>
                  <a:cubicBezTo>
                    <a:pt x="1119" y="293"/>
                    <a:pt x="1144" y="307"/>
                    <a:pt x="1149" y="300"/>
                  </a:cubicBezTo>
                  <a:cubicBezTo>
                    <a:pt x="1154" y="293"/>
                    <a:pt x="1114" y="276"/>
                    <a:pt x="1107" y="290"/>
                  </a:cubicBezTo>
                  <a:cubicBezTo>
                    <a:pt x="1100" y="304"/>
                    <a:pt x="1077" y="300"/>
                    <a:pt x="1091" y="290"/>
                  </a:cubicBezTo>
                  <a:cubicBezTo>
                    <a:pt x="1103" y="283"/>
                    <a:pt x="1105" y="262"/>
                    <a:pt x="1103" y="251"/>
                  </a:cubicBezTo>
                  <a:cubicBezTo>
                    <a:pt x="1103" y="241"/>
                    <a:pt x="1147" y="241"/>
                    <a:pt x="1140" y="223"/>
                  </a:cubicBezTo>
                  <a:cubicBezTo>
                    <a:pt x="1135" y="204"/>
                    <a:pt x="1161" y="202"/>
                    <a:pt x="1177" y="202"/>
                  </a:cubicBezTo>
                  <a:cubicBezTo>
                    <a:pt x="1191" y="202"/>
                    <a:pt x="1175" y="183"/>
                    <a:pt x="1161" y="185"/>
                  </a:cubicBezTo>
                  <a:cubicBezTo>
                    <a:pt x="1147" y="185"/>
                    <a:pt x="1133" y="202"/>
                    <a:pt x="1126" y="195"/>
                  </a:cubicBezTo>
                  <a:cubicBezTo>
                    <a:pt x="1119" y="190"/>
                    <a:pt x="1142" y="178"/>
                    <a:pt x="1156" y="178"/>
                  </a:cubicBezTo>
                  <a:cubicBezTo>
                    <a:pt x="1168" y="178"/>
                    <a:pt x="1198" y="176"/>
                    <a:pt x="1209" y="171"/>
                  </a:cubicBezTo>
                  <a:cubicBezTo>
                    <a:pt x="1219" y="164"/>
                    <a:pt x="1191" y="157"/>
                    <a:pt x="1170" y="162"/>
                  </a:cubicBezTo>
                  <a:cubicBezTo>
                    <a:pt x="1149" y="164"/>
                    <a:pt x="1149" y="155"/>
                    <a:pt x="1179" y="155"/>
                  </a:cubicBezTo>
                  <a:cubicBezTo>
                    <a:pt x="1209" y="153"/>
                    <a:pt x="1205" y="148"/>
                    <a:pt x="1226" y="143"/>
                  </a:cubicBezTo>
                  <a:cubicBezTo>
                    <a:pt x="1247" y="141"/>
                    <a:pt x="1240" y="134"/>
                    <a:pt x="1254" y="132"/>
                  </a:cubicBezTo>
                  <a:cubicBezTo>
                    <a:pt x="1268" y="132"/>
                    <a:pt x="1303" y="118"/>
                    <a:pt x="1303" y="111"/>
                  </a:cubicBezTo>
                  <a:cubicBezTo>
                    <a:pt x="1303" y="104"/>
                    <a:pt x="1251" y="90"/>
                    <a:pt x="1228" y="90"/>
                  </a:cubicBezTo>
                  <a:close/>
                  <a:moveTo>
                    <a:pt x="447" y="638"/>
                  </a:moveTo>
                  <a:lnTo>
                    <a:pt x="447" y="638"/>
                  </a:lnTo>
                  <a:cubicBezTo>
                    <a:pt x="447" y="629"/>
                    <a:pt x="435" y="636"/>
                    <a:pt x="430" y="621"/>
                  </a:cubicBezTo>
                  <a:cubicBezTo>
                    <a:pt x="424" y="610"/>
                    <a:pt x="391" y="605"/>
                    <a:pt x="388" y="615"/>
                  </a:cubicBezTo>
                  <a:cubicBezTo>
                    <a:pt x="386" y="619"/>
                    <a:pt x="377" y="624"/>
                    <a:pt x="384" y="633"/>
                  </a:cubicBezTo>
                  <a:cubicBezTo>
                    <a:pt x="393" y="643"/>
                    <a:pt x="398" y="638"/>
                    <a:pt x="407" y="647"/>
                  </a:cubicBezTo>
                  <a:cubicBezTo>
                    <a:pt x="417" y="657"/>
                    <a:pt x="447" y="647"/>
                    <a:pt x="447" y="63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69" name="Freeform 675">
              <a:extLst>
                <a:ext uri="{FF2B5EF4-FFF2-40B4-BE49-F238E27FC236}">
                  <a16:creationId xmlns:a16="http://schemas.microsoft.com/office/drawing/2014/main" id="{54616978-7A18-B95A-780E-CA72585F04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4188" y="1411288"/>
              <a:ext cx="1243013" cy="931863"/>
            </a:xfrm>
            <a:custGeom>
              <a:avLst/>
              <a:gdLst>
                <a:gd name="T0" fmla="*/ 1186 w 1303"/>
                <a:gd name="T1" fmla="*/ 111 h 974"/>
                <a:gd name="T2" fmla="*/ 1082 w 1303"/>
                <a:gd name="T3" fmla="*/ 134 h 974"/>
                <a:gd name="T4" fmla="*/ 1068 w 1303"/>
                <a:gd name="T5" fmla="*/ 80 h 974"/>
                <a:gd name="T6" fmla="*/ 1016 w 1303"/>
                <a:gd name="T7" fmla="*/ 92 h 974"/>
                <a:gd name="T8" fmla="*/ 940 w 1303"/>
                <a:gd name="T9" fmla="*/ 80 h 974"/>
                <a:gd name="T10" fmla="*/ 1058 w 1303"/>
                <a:gd name="T11" fmla="*/ 41 h 974"/>
                <a:gd name="T12" fmla="*/ 944 w 1303"/>
                <a:gd name="T13" fmla="*/ 8 h 974"/>
                <a:gd name="T14" fmla="*/ 761 w 1303"/>
                <a:gd name="T15" fmla="*/ 8 h 974"/>
                <a:gd name="T16" fmla="*/ 693 w 1303"/>
                <a:gd name="T17" fmla="*/ 20 h 974"/>
                <a:gd name="T18" fmla="*/ 586 w 1303"/>
                <a:gd name="T19" fmla="*/ 48 h 974"/>
                <a:gd name="T20" fmla="*/ 575 w 1303"/>
                <a:gd name="T21" fmla="*/ 87 h 974"/>
                <a:gd name="T22" fmla="*/ 496 w 1303"/>
                <a:gd name="T23" fmla="*/ 87 h 974"/>
                <a:gd name="T24" fmla="*/ 426 w 1303"/>
                <a:gd name="T25" fmla="*/ 94 h 974"/>
                <a:gd name="T26" fmla="*/ 333 w 1303"/>
                <a:gd name="T27" fmla="*/ 76 h 974"/>
                <a:gd name="T28" fmla="*/ 244 w 1303"/>
                <a:gd name="T29" fmla="*/ 101 h 974"/>
                <a:gd name="T30" fmla="*/ 114 w 1303"/>
                <a:gd name="T31" fmla="*/ 178 h 974"/>
                <a:gd name="T32" fmla="*/ 82 w 1303"/>
                <a:gd name="T33" fmla="*/ 237 h 974"/>
                <a:gd name="T34" fmla="*/ 49 w 1303"/>
                <a:gd name="T35" fmla="*/ 295 h 974"/>
                <a:gd name="T36" fmla="*/ 84 w 1303"/>
                <a:gd name="T37" fmla="*/ 316 h 974"/>
                <a:gd name="T38" fmla="*/ 70 w 1303"/>
                <a:gd name="T39" fmla="*/ 353 h 974"/>
                <a:gd name="T40" fmla="*/ 151 w 1303"/>
                <a:gd name="T41" fmla="*/ 367 h 974"/>
                <a:gd name="T42" fmla="*/ 272 w 1303"/>
                <a:gd name="T43" fmla="*/ 377 h 974"/>
                <a:gd name="T44" fmla="*/ 356 w 1303"/>
                <a:gd name="T45" fmla="*/ 461 h 974"/>
                <a:gd name="T46" fmla="*/ 370 w 1303"/>
                <a:gd name="T47" fmla="*/ 533 h 974"/>
                <a:gd name="T48" fmla="*/ 421 w 1303"/>
                <a:gd name="T49" fmla="*/ 570 h 974"/>
                <a:gd name="T50" fmla="*/ 395 w 1303"/>
                <a:gd name="T51" fmla="*/ 594 h 974"/>
                <a:gd name="T52" fmla="*/ 468 w 1303"/>
                <a:gd name="T53" fmla="*/ 671 h 974"/>
                <a:gd name="T54" fmla="*/ 407 w 1303"/>
                <a:gd name="T55" fmla="*/ 720 h 974"/>
                <a:gd name="T56" fmla="*/ 440 w 1303"/>
                <a:gd name="T57" fmla="*/ 787 h 974"/>
                <a:gd name="T58" fmla="*/ 468 w 1303"/>
                <a:gd name="T59" fmla="*/ 857 h 974"/>
                <a:gd name="T60" fmla="*/ 516 w 1303"/>
                <a:gd name="T61" fmla="*/ 927 h 974"/>
                <a:gd name="T62" fmla="*/ 586 w 1303"/>
                <a:gd name="T63" fmla="*/ 960 h 974"/>
                <a:gd name="T64" fmla="*/ 651 w 1303"/>
                <a:gd name="T65" fmla="*/ 923 h 974"/>
                <a:gd name="T66" fmla="*/ 675 w 1303"/>
                <a:gd name="T67" fmla="*/ 864 h 974"/>
                <a:gd name="T68" fmla="*/ 693 w 1303"/>
                <a:gd name="T69" fmla="*/ 824 h 974"/>
                <a:gd name="T70" fmla="*/ 705 w 1303"/>
                <a:gd name="T71" fmla="*/ 794 h 974"/>
                <a:gd name="T72" fmla="*/ 751 w 1303"/>
                <a:gd name="T73" fmla="*/ 762 h 974"/>
                <a:gd name="T74" fmla="*/ 842 w 1303"/>
                <a:gd name="T75" fmla="*/ 724 h 974"/>
                <a:gd name="T76" fmla="*/ 910 w 1303"/>
                <a:gd name="T77" fmla="*/ 685 h 974"/>
                <a:gd name="T78" fmla="*/ 1077 w 1303"/>
                <a:gd name="T79" fmla="*/ 626 h 974"/>
                <a:gd name="T80" fmla="*/ 1002 w 1303"/>
                <a:gd name="T81" fmla="*/ 612 h 974"/>
                <a:gd name="T82" fmla="*/ 1042 w 1303"/>
                <a:gd name="T83" fmla="*/ 587 h 974"/>
                <a:gd name="T84" fmla="*/ 1040 w 1303"/>
                <a:gd name="T85" fmla="*/ 526 h 974"/>
                <a:gd name="T86" fmla="*/ 1042 w 1303"/>
                <a:gd name="T87" fmla="*/ 507 h 974"/>
                <a:gd name="T88" fmla="*/ 1086 w 1303"/>
                <a:gd name="T89" fmla="*/ 489 h 974"/>
                <a:gd name="T90" fmla="*/ 1142 w 1303"/>
                <a:gd name="T91" fmla="*/ 449 h 974"/>
                <a:gd name="T92" fmla="*/ 1147 w 1303"/>
                <a:gd name="T93" fmla="*/ 405 h 974"/>
                <a:gd name="T94" fmla="*/ 1082 w 1303"/>
                <a:gd name="T95" fmla="*/ 339 h 974"/>
                <a:gd name="T96" fmla="*/ 1156 w 1303"/>
                <a:gd name="T97" fmla="*/ 314 h 974"/>
                <a:gd name="T98" fmla="*/ 1107 w 1303"/>
                <a:gd name="T99" fmla="*/ 290 h 974"/>
                <a:gd name="T100" fmla="*/ 1140 w 1303"/>
                <a:gd name="T101" fmla="*/ 223 h 974"/>
                <a:gd name="T102" fmla="*/ 1126 w 1303"/>
                <a:gd name="T103" fmla="*/ 195 h 974"/>
                <a:gd name="T104" fmla="*/ 1170 w 1303"/>
                <a:gd name="T105" fmla="*/ 162 h 974"/>
                <a:gd name="T106" fmla="*/ 1254 w 1303"/>
                <a:gd name="T107" fmla="*/ 132 h 974"/>
                <a:gd name="T108" fmla="*/ 1228 w 1303"/>
                <a:gd name="T109" fmla="*/ 90 h 974"/>
                <a:gd name="T110" fmla="*/ 430 w 1303"/>
                <a:gd name="T111" fmla="*/ 621 h 974"/>
                <a:gd name="T112" fmla="*/ 407 w 1303"/>
                <a:gd name="T113" fmla="*/ 647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3" h="974">
                  <a:moveTo>
                    <a:pt x="1228" y="90"/>
                  </a:moveTo>
                  <a:lnTo>
                    <a:pt x="1228" y="90"/>
                  </a:lnTo>
                  <a:cubicBezTo>
                    <a:pt x="1205" y="90"/>
                    <a:pt x="1186" y="94"/>
                    <a:pt x="1186" y="111"/>
                  </a:cubicBezTo>
                  <a:cubicBezTo>
                    <a:pt x="1184" y="127"/>
                    <a:pt x="1154" y="106"/>
                    <a:pt x="1142" y="113"/>
                  </a:cubicBezTo>
                  <a:cubicBezTo>
                    <a:pt x="1130" y="118"/>
                    <a:pt x="1135" y="99"/>
                    <a:pt x="1123" y="106"/>
                  </a:cubicBezTo>
                  <a:cubicBezTo>
                    <a:pt x="1112" y="111"/>
                    <a:pt x="1098" y="127"/>
                    <a:pt x="1082" y="134"/>
                  </a:cubicBezTo>
                  <a:cubicBezTo>
                    <a:pt x="1068" y="139"/>
                    <a:pt x="1056" y="155"/>
                    <a:pt x="1047" y="157"/>
                  </a:cubicBezTo>
                  <a:cubicBezTo>
                    <a:pt x="1037" y="157"/>
                    <a:pt x="1065" y="127"/>
                    <a:pt x="1082" y="113"/>
                  </a:cubicBezTo>
                  <a:cubicBezTo>
                    <a:pt x="1096" y="97"/>
                    <a:pt x="1089" y="80"/>
                    <a:pt x="1068" y="80"/>
                  </a:cubicBezTo>
                  <a:cubicBezTo>
                    <a:pt x="1049" y="83"/>
                    <a:pt x="1051" y="97"/>
                    <a:pt x="1042" y="99"/>
                  </a:cubicBezTo>
                  <a:cubicBezTo>
                    <a:pt x="1030" y="101"/>
                    <a:pt x="975" y="127"/>
                    <a:pt x="972" y="120"/>
                  </a:cubicBezTo>
                  <a:cubicBezTo>
                    <a:pt x="970" y="111"/>
                    <a:pt x="1019" y="99"/>
                    <a:pt x="1016" y="92"/>
                  </a:cubicBezTo>
                  <a:cubicBezTo>
                    <a:pt x="1016" y="87"/>
                    <a:pt x="958" y="85"/>
                    <a:pt x="930" y="90"/>
                  </a:cubicBezTo>
                  <a:cubicBezTo>
                    <a:pt x="905" y="94"/>
                    <a:pt x="858" y="108"/>
                    <a:pt x="858" y="101"/>
                  </a:cubicBezTo>
                  <a:cubicBezTo>
                    <a:pt x="856" y="94"/>
                    <a:pt x="912" y="83"/>
                    <a:pt x="940" y="80"/>
                  </a:cubicBezTo>
                  <a:cubicBezTo>
                    <a:pt x="968" y="76"/>
                    <a:pt x="1019" y="80"/>
                    <a:pt x="1040" y="73"/>
                  </a:cubicBezTo>
                  <a:cubicBezTo>
                    <a:pt x="1061" y="64"/>
                    <a:pt x="1093" y="64"/>
                    <a:pt x="1098" y="57"/>
                  </a:cubicBezTo>
                  <a:cubicBezTo>
                    <a:pt x="1105" y="50"/>
                    <a:pt x="1075" y="41"/>
                    <a:pt x="1058" y="41"/>
                  </a:cubicBezTo>
                  <a:cubicBezTo>
                    <a:pt x="1044" y="41"/>
                    <a:pt x="1028" y="38"/>
                    <a:pt x="1030" y="31"/>
                  </a:cubicBezTo>
                  <a:cubicBezTo>
                    <a:pt x="1030" y="24"/>
                    <a:pt x="1007" y="22"/>
                    <a:pt x="1005" y="17"/>
                  </a:cubicBezTo>
                  <a:cubicBezTo>
                    <a:pt x="1002" y="10"/>
                    <a:pt x="954" y="15"/>
                    <a:pt x="944" y="8"/>
                  </a:cubicBezTo>
                  <a:cubicBezTo>
                    <a:pt x="935" y="4"/>
                    <a:pt x="905" y="0"/>
                    <a:pt x="879" y="2"/>
                  </a:cubicBezTo>
                  <a:cubicBezTo>
                    <a:pt x="854" y="4"/>
                    <a:pt x="802" y="4"/>
                    <a:pt x="791" y="4"/>
                  </a:cubicBezTo>
                  <a:cubicBezTo>
                    <a:pt x="779" y="7"/>
                    <a:pt x="772" y="10"/>
                    <a:pt x="761" y="8"/>
                  </a:cubicBezTo>
                  <a:cubicBezTo>
                    <a:pt x="751" y="8"/>
                    <a:pt x="735" y="13"/>
                    <a:pt x="740" y="20"/>
                  </a:cubicBezTo>
                  <a:cubicBezTo>
                    <a:pt x="751" y="31"/>
                    <a:pt x="723" y="36"/>
                    <a:pt x="726" y="27"/>
                  </a:cubicBezTo>
                  <a:cubicBezTo>
                    <a:pt x="728" y="17"/>
                    <a:pt x="700" y="13"/>
                    <a:pt x="693" y="20"/>
                  </a:cubicBezTo>
                  <a:cubicBezTo>
                    <a:pt x="684" y="29"/>
                    <a:pt x="642" y="13"/>
                    <a:pt x="635" y="20"/>
                  </a:cubicBezTo>
                  <a:cubicBezTo>
                    <a:pt x="628" y="29"/>
                    <a:pt x="579" y="27"/>
                    <a:pt x="565" y="29"/>
                  </a:cubicBezTo>
                  <a:cubicBezTo>
                    <a:pt x="549" y="31"/>
                    <a:pt x="586" y="41"/>
                    <a:pt x="586" y="48"/>
                  </a:cubicBezTo>
                  <a:cubicBezTo>
                    <a:pt x="584" y="55"/>
                    <a:pt x="540" y="48"/>
                    <a:pt x="549" y="59"/>
                  </a:cubicBezTo>
                  <a:cubicBezTo>
                    <a:pt x="558" y="71"/>
                    <a:pt x="588" y="78"/>
                    <a:pt x="602" y="94"/>
                  </a:cubicBezTo>
                  <a:cubicBezTo>
                    <a:pt x="616" y="108"/>
                    <a:pt x="591" y="99"/>
                    <a:pt x="575" y="87"/>
                  </a:cubicBezTo>
                  <a:cubicBezTo>
                    <a:pt x="558" y="78"/>
                    <a:pt x="537" y="80"/>
                    <a:pt x="528" y="71"/>
                  </a:cubicBezTo>
                  <a:cubicBezTo>
                    <a:pt x="516" y="59"/>
                    <a:pt x="479" y="52"/>
                    <a:pt x="470" y="59"/>
                  </a:cubicBezTo>
                  <a:cubicBezTo>
                    <a:pt x="458" y="66"/>
                    <a:pt x="496" y="80"/>
                    <a:pt x="496" y="87"/>
                  </a:cubicBezTo>
                  <a:cubicBezTo>
                    <a:pt x="496" y="97"/>
                    <a:pt x="470" y="85"/>
                    <a:pt x="465" y="90"/>
                  </a:cubicBezTo>
                  <a:cubicBezTo>
                    <a:pt x="463" y="92"/>
                    <a:pt x="440" y="69"/>
                    <a:pt x="428" y="69"/>
                  </a:cubicBezTo>
                  <a:cubicBezTo>
                    <a:pt x="414" y="69"/>
                    <a:pt x="426" y="78"/>
                    <a:pt x="426" y="94"/>
                  </a:cubicBezTo>
                  <a:cubicBezTo>
                    <a:pt x="426" y="111"/>
                    <a:pt x="400" y="120"/>
                    <a:pt x="407" y="108"/>
                  </a:cubicBezTo>
                  <a:cubicBezTo>
                    <a:pt x="414" y="99"/>
                    <a:pt x="410" y="71"/>
                    <a:pt x="398" y="66"/>
                  </a:cubicBezTo>
                  <a:cubicBezTo>
                    <a:pt x="384" y="62"/>
                    <a:pt x="349" y="76"/>
                    <a:pt x="333" y="76"/>
                  </a:cubicBezTo>
                  <a:cubicBezTo>
                    <a:pt x="314" y="76"/>
                    <a:pt x="291" y="80"/>
                    <a:pt x="307" y="90"/>
                  </a:cubicBezTo>
                  <a:cubicBezTo>
                    <a:pt x="321" y="99"/>
                    <a:pt x="305" y="104"/>
                    <a:pt x="293" y="94"/>
                  </a:cubicBezTo>
                  <a:cubicBezTo>
                    <a:pt x="279" y="85"/>
                    <a:pt x="235" y="94"/>
                    <a:pt x="244" y="101"/>
                  </a:cubicBezTo>
                  <a:cubicBezTo>
                    <a:pt x="254" y="106"/>
                    <a:pt x="256" y="125"/>
                    <a:pt x="251" y="132"/>
                  </a:cubicBezTo>
                  <a:cubicBezTo>
                    <a:pt x="244" y="141"/>
                    <a:pt x="228" y="125"/>
                    <a:pt x="210" y="127"/>
                  </a:cubicBezTo>
                  <a:cubicBezTo>
                    <a:pt x="193" y="127"/>
                    <a:pt x="109" y="167"/>
                    <a:pt x="114" y="178"/>
                  </a:cubicBezTo>
                  <a:cubicBezTo>
                    <a:pt x="119" y="190"/>
                    <a:pt x="156" y="181"/>
                    <a:pt x="165" y="188"/>
                  </a:cubicBezTo>
                  <a:cubicBezTo>
                    <a:pt x="177" y="192"/>
                    <a:pt x="163" y="216"/>
                    <a:pt x="149" y="225"/>
                  </a:cubicBezTo>
                  <a:cubicBezTo>
                    <a:pt x="135" y="234"/>
                    <a:pt x="84" y="227"/>
                    <a:pt x="82" y="237"/>
                  </a:cubicBezTo>
                  <a:cubicBezTo>
                    <a:pt x="82" y="248"/>
                    <a:pt x="0" y="251"/>
                    <a:pt x="0" y="269"/>
                  </a:cubicBezTo>
                  <a:cubicBezTo>
                    <a:pt x="0" y="276"/>
                    <a:pt x="5" y="283"/>
                    <a:pt x="14" y="286"/>
                  </a:cubicBezTo>
                  <a:cubicBezTo>
                    <a:pt x="26" y="288"/>
                    <a:pt x="40" y="283"/>
                    <a:pt x="49" y="295"/>
                  </a:cubicBezTo>
                  <a:cubicBezTo>
                    <a:pt x="58" y="307"/>
                    <a:pt x="86" y="307"/>
                    <a:pt x="107" y="300"/>
                  </a:cubicBezTo>
                  <a:cubicBezTo>
                    <a:pt x="126" y="293"/>
                    <a:pt x="140" y="300"/>
                    <a:pt x="140" y="311"/>
                  </a:cubicBezTo>
                  <a:cubicBezTo>
                    <a:pt x="140" y="323"/>
                    <a:pt x="96" y="307"/>
                    <a:pt x="84" y="316"/>
                  </a:cubicBezTo>
                  <a:cubicBezTo>
                    <a:pt x="70" y="323"/>
                    <a:pt x="28" y="316"/>
                    <a:pt x="31" y="325"/>
                  </a:cubicBezTo>
                  <a:cubicBezTo>
                    <a:pt x="33" y="335"/>
                    <a:pt x="54" y="332"/>
                    <a:pt x="70" y="337"/>
                  </a:cubicBezTo>
                  <a:cubicBezTo>
                    <a:pt x="86" y="339"/>
                    <a:pt x="70" y="346"/>
                    <a:pt x="70" y="353"/>
                  </a:cubicBezTo>
                  <a:cubicBezTo>
                    <a:pt x="70" y="360"/>
                    <a:pt x="79" y="358"/>
                    <a:pt x="96" y="367"/>
                  </a:cubicBezTo>
                  <a:cubicBezTo>
                    <a:pt x="112" y="374"/>
                    <a:pt x="137" y="379"/>
                    <a:pt x="128" y="370"/>
                  </a:cubicBezTo>
                  <a:cubicBezTo>
                    <a:pt x="121" y="360"/>
                    <a:pt x="147" y="363"/>
                    <a:pt x="151" y="367"/>
                  </a:cubicBezTo>
                  <a:cubicBezTo>
                    <a:pt x="156" y="374"/>
                    <a:pt x="168" y="360"/>
                    <a:pt x="179" y="363"/>
                  </a:cubicBezTo>
                  <a:cubicBezTo>
                    <a:pt x="191" y="367"/>
                    <a:pt x="196" y="351"/>
                    <a:pt x="205" y="358"/>
                  </a:cubicBezTo>
                  <a:cubicBezTo>
                    <a:pt x="214" y="365"/>
                    <a:pt x="258" y="367"/>
                    <a:pt x="272" y="377"/>
                  </a:cubicBezTo>
                  <a:cubicBezTo>
                    <a:pt x="289" y="384"/>
                    <a:pt x="309" y="386"/>
                    <a:pt x="307" y="398"/>
                  </a:cubicBezTo>
                  <a:cubicBezTo>
                    <a:pt x="305" y="409"/>
                    <a:pt x="319" y="419"/>
                    <a:pt x="337" y="426"/>
                  </a:cubicBezTo>
                  <a:cubicBezTo>
                    <a:pt x="354" y="435"/>
                    <a:pt x="356" y="451"/>
                    <a:pt x="356" y="461"/>
                  </a:cubicBezTo>
                  <a:cubicBezTo>
                    <a:pt x="356" y="472"/>
                    <a:pt x="375" y="479"/>
                    <a:pt x="370" y="484"/>
                  </a:cubicBezTo>
                  <a:cubicBezTo>
                    <a:pt x="368" y="489"/>
                    <a:pt x="370" y="496"/>
                    <a:pt x="382" y="507"/>
                  </a:cubicBezTo>
                  <a:cubicBezTo>
                    <a:pt x="393" y="517"/>
                    <a:pt x="363" y="524"/>
                    <a:pt x="370" y="533"/>
                  </a:cubicBezTo>
                  <a:cubicBezTo>
                    <a:pt x="377" y="542"/>
                    <a:pt x="361" y="559"/>
                    <a:pt x="382" y="563"/>
                  </a:cubicBezTo>
                  <a:cubicBezTo>
                    <a:pt x="400" y="566"/>
                    <a:pt x="398" y="549"/>
                    <a:pt x="414" y="549"/>
                  </a:cubicBezTo>
                  <a:cubicBezTo>
                    <a:pt x="428" y="549"/>
                    <a:pt x="412" y="561"/>
                    <a:pt x="421" y="570"/>
                  </a:cubicBezTo>
                  <a:cubicBezTo>
                    <a:pt x="428" y="577"/>
                    <a:pt x="447" y="575"/>
                    <a:pt x="461" y="589"/>
                  </a:cubicBezTo>
                  <a:cubicBezTo>
                    <a:pt x="477" y="603"/>
                    <a:pt x="468" y="608"/>
                    <a:pt x="454" y="598"/>
                  </a:cubicBezTo>
                  <a:cubicBezTo>
                    <a:pt x="437" y="587"/>
                    <a:pt x="395" y="589"/>
                    <a:pt x="395" y="594"/>
                  </a:cubicBezTo>
                  <a:cubicBezTo>
                    <a:pt x="395" y="598"/>
                    <a:pt x="442" y="624"/>
                    <a:pt x="454" y="619"/>
                  </a:cubicBezTo>
                  <a:cubicBezTo>
                    <a:pt x="463" y="617"/>
                    <a:pt x="479" y="636"/>
                    <a:pt x="472" y="643"/>
                  </a:cubicBezTo>
                  <a:cubicBezTo>
                    <a:pt x="465" y="647"/>
                    <a:pt x="470" y="664"/>
                    <a:pt x="468" y="671"/>
                  </a:cubicBezTo>
                  <a:cubicBezTo>
                    <a:pt x="465" y="680"/>
                    <a:pt x="451" y="671"/>
                    <a:pt x="440" y="673"/>
                  </a:cubicBezTo>
                  <a:cubicBezTo>
                    <a:pt x="430" y="675"/>
                    <a:pt x="424" y="678"/>
                    <a:pt x="424" y="689"/>
                  </a:cubicBezTo>
                  <a:cubicBezTo>
                    <a:pt x="424" y="699"/>
                    <a:pt x="407" y="706"/>
                    <a:pt x="407" y="720"/>
                  </a:cubicBezTo>
                  <a:cubicBezTo>
                    <a:pt x="405" y="733"/>
                    <a:pt x="419" y="731"/>
                    <a:pt x="426" y="738"/>
                  </a:cubicBezTo>
                  <a:cubicBezTo>
                    <a:pt x="435" y="743"/>
                    <a:pt x="412" y="748"/>
                    <a:pt x="410" y="757"/>
                  </a:cubicBezTo>
                  <a:cubicBezTo>
                    <a:pt x="410" y="766"/>
                    <a:pt x="433" y="783"/>
                    <a:pt x="440" y="787"/>
                  </a:cubicBezTo>
                  <a:cubicBezTo>
                    <a:pt x="449" y="792"/>
                    <a:pt x="440" y="813"/>
                    <a:pt x="444" y="824"/>
                  </a:cubicBezTo>
                  <a:cubicBezTo>
                    <a:pt x="447" y="834"/>
                    <a:pt x="458" y="822"/>
                    <a:pt x="456" y="836"/>
                  </a:cubicBezTo>
                  <a:cubicBezTo>
                    <a:pt x="456" y="850"/>
                    <a:pt x="465" y="848"/>
                    <a:pt x="468" y="857"/>
                  </a:cubicBezTo>
                  <a:cubicBezTo>
                    <a:pt x="468" y="864"/>
                    <a:pt x="486" y="864"/>
                    <a:pt x="484" y="876"/>
                  </a:cubicBezTo>
                  <a:cubicBezTo>
                    <a:pt x="479" y="888"/>
                    <a:pt x="489" y="895"/>
                    <a:pt x="493" y="902"/>
                  </a:cubicBezTo>
                  <a:cubicBezTo>
                    <a:pt x="498" y="906"/>
                    <a:pt x="514" y="918"/>
                    <a:pt x="516" y="927"/>
                  </a:cubicBezTo>
                  <a:cubicBezTo>
                    <a:pt x="521" y="934"/>
                    <a:pt x="530" y="946"/>
                    <a:pt x="542" y="941"/>
                  </a:cubicBezTo>
                  <a:cubicBezTo>
                    <a:pt x="551" y="939"/>
                    <a:pt x="554" y="950"/>
                    <a:pt x="563" y="948"/>
                  </a:cubicBezTo>
                  <a:cubicBezTo>
                    <a:pt x="570" y="946"/>
                    <a:pt x="584" y="953"/>
                    <a:pt x="586" y="960"/>
                  </a:cubicBezTo>
                  <a:cubicBezTo>
                    <a:pt x="588" y="967"/>
                    <a:pt x="616" y="972"/>
                    <a:pt x="623" y="974"/>
                  </a:cubicBezTo>
                  <a:cubicBezTo>
                    <a:pt x="630" y="974"/>
                    <a:pt x="633" y="960"/>
                    <a:pt x="640" y="958"/>
                  </a:cubicBezTo>
                  <a:cubicBezTo>
                    <a:pt x="647" y="953"/>
                    <a:pt x="644" y="925"/>
                    <a:pt x="651" y="923"/>
                  </a:cubicBezTo>
                  <a:cubicBezTo>
                    <a:pt x="656" y="923"/>
                    <a:pt x="654" y="892"/>
                    <a:pt x="649" y="890"/>
                  </a:cubicBezTo>
                  <a:cubicBezTo>
                    <a:pt x="642" y="888"/>
                    <a:pt x="644" y="878"/>
                    <a:pt x="658" y="881"/>
                  </a:cubicBezTo>
                  <a:cubicBezTo>
                    <a:pt x="675" y="881"/>
                    <a:pt x="668" y="867"/>
                    <a:pt x="675" y="864"/>
                  </a:cubicBezTo>
                  <a:cubicBezTo>
                    <a:pt x="682" y="864"/>
                    <a:pt x="679" y="850"/>
                    <a:pt x="684" y="848"/>
                  </a:cubicBezTo>
                  <a:cubicBezTo>
                    <a:pt x="689" y="848"/>
                    <a:pt x="689" y="838"/>
                    <a:pt x="684" y="834"/>
                  </a:cubicBezTo>
                  <a:cubicBezTo>
                    <a:pt x="682" y="829"/>
                    <a:pt x="686" y="824"/>
                    <a:pt x="693" y="824"/>
                  </a:cubicBezTo>
                  <a:cubicBezTo>
                    <a:pt x="700" y="822"/>
                    <a:pt x="698" y="811"/>
                    <a:pt x="689" y="808"/>
                  </a:cubicBezTo>
                  <a:cubicBezTo>
                    <a:pt x="679" y="804"/>
                    <a:pt x="682" y="792"/>
                    <a:pt x="691" y="799"/>
                  </a:cubicBezTo>
                  <a:cubicBezTo>
                    <a:pt x="702" y="806"/>
                    <a:pt x="709" y="801"/>
                    <a:pt x="705" y="794"/>
                  </a:cubicBezTo>
                  <a:cubicBezTo>
                    <a:pt x="698" y="787"/>
                    <a:pt x="712" y="783"/>
                    <a:pt x="723" y="780"/>
                  </a:cubicBezTo>
                  <a:cubicBezTo>
                    <a:pt x="737" y="780"/>
                    <a:pt x="744" y="773"/>
                    <a:pt x="742" y="764"/>
                  </a:cubicBezTo>
                  <a:cubicBezTo>
                    <a:pt x="740" y="752"/>
                    <a:pt x="756" y="755"/>
                    <a:pt x="751" y="762"/>
                  </a:cubicBezTo>
                  <a:cubicBezTo>
                    <a:pt x="747" y="771"/>
                    <a:pt x="751" y="780"/>
                    <a:pt x="756" y="773"/>
                  </a:cubicBezTo>
                  <a:cubicBezTo>
                    <a:pt x="763" y="769"/>
                    <a:pt x="775" y="771"/>
                    <a:pt x="795" y="766"/>
                  </a:cubicBezTo>
                  <a:cubicBezTo>
                    <a:pt x="816" y="759"/>
                    <a:pt x="837" y="741"/>
                    <a:pt x="842" y="724"/>
                  </a:cubicBezTo>
                  <a:cubicBezTo>
                    <a:pt x="849" y="708"/>
                    <a:pt x="872" y="710"/>
                    <a:pt x="870" y="699"/>
                  </a:cubicBezTo>
                  <a:cubicBezTo>
                    <a:pt x="865" y="687"/>
                    <a:pt x="875" y="682"/>
                    <a:pt x="889" y="689"/>
                  </a:cubicBezTo>
                  <a:cubicBezTo>
                    <a:pt x="905" y="699"/>
                    <a:pt x="893" y="685"/>
                    <a:pt x="910" y="685"/>
                  </a:cubicBezTo>
                  <a:cubicBezTo>
                    <a:pt x="928" y="685"/>
                    <a:pt x="926" y="678"/>
                    <a:pt x="942" y="678"/>
                  </a:cubicBezTo>
                  <a:cubicBezTo>
                    <a:pt x="958" y="678"/>
                    <a:pt x="1002" y="671"/>
                    <a:pt x="1019" y="657"/>
                  </a:cubicBezTo>
                  <a:cubicBezTo>
                    <a:pt x="1033" y="645"/>
                    <a:pt x="1065" y="633"/>
                    <a:pt x="1077" y="626"/>
                  </a:cubicBezTo>
                  <a:cubicBezTo>
                    <a:pt x="1091" y="617"/>
                    <a:pt x="1093" y="610"/>
                    <a:pt x="1086" y="615"/>
                  </a:cubicBezTo>
                  <a:cubicBezTo>
                    <a:pt x="1077" y="619"/>
                    <a:pt x="1061" y="619"/>
                    <a:pt x="1049" y="617"/>
                  </a:cubicBezTo>
                  <a:cubicBezTo>
                    <a:pt x="1035" y="615"/>
                    <a:pt x="1016" y="603"/>
                    <a:pt x="1002" y="612"/>
                  </a:cubicBezTo>
                  <a:cubicBezTo>
                    <a:pt x="986" y="619"/>
                    <a:pt x="995" y="598"/>
                    <a:pt x="1007" y="598"/>
                  </a:cubicBezTo>
                  <a:cubicBezTo>
                    <a:pt x="1019" y="596"/>
                    <a:pt x="1014" y="589"/>
                    <a:pt x="1012" y="577"/>
                  </a:cubicBezTo>
                  <a:cubicBezTo>
                    <a:pt x="1009" y="566"/>
                    <a:pt x="1030" y="573"/>
                    <a:pt x="1042" y="587"/>
                  </a:cubicBezTo>
                  <a:cubicBezTo>
                    <a:pt x="1051" y="603"/>
                    <a:pt x="1070" y="608"/>
                    <a:pt x="1089" y="603"/>
                  </a:cubicBezTo>
                  <a:cubicBezTo>
                    <a:pt x="1105" y="598"/>
                    <a:pt x="1089" y="584"/>
                    <a:pt x="1096" y="575"/>
                  </a:cubicBezTo>
                  <a:cubicBezTo>
                    <a:pt x="1103" y="566"/>
                    <a:pt x="1044" y="535"/>
                    <a:pt x="1040" y="526"/>
                  </a:cubicBezTo>
                  <a:cubicBezTo>
                    <a:pt x="1037" y="517"/>
                    <a:pt x="1056" y="521"/>
                    <a:pt x="1072" y="528"/>
                  </a:cubicBezTo>
                  <a:cubicBezTo>
                    <a:pt x="1089" y="535"/>
                    <a:pt x="1091" y="517"/>
                    <a:pt x="1091" y="507"/>
                  </a:cubicBezTo>
                  <a:cubicBezTo>
                    <a:pt x="1091" y="498"/>
                    <a:pt x="1056" y="498"/>
                    <a:pt x="1042" y="507"/>
                  </a:cubicBezTo>
                  <a:cubicBezTo>
                    <a:pt x="1026" y="517"/>
                    <a:pt x="1009" y="496"/>
                    <a:pt x="1030" y="493"/>
                  </a:cubicBezTo>
                  <a:cubicBezTo>
                    <a:pt x="1054" y="491"/>
                    <a:pt x="1033" y="482"/>
                    <a:pt x="1040" y="475"/>
                  </a:cubicBezTo>
                  <a:cubicBezTo>
                    <a:pt x="1047" y="470"/>
                    <a:pt x="1072" y="493"/>
                    <a:pt x="1086" y="489"/>
                  </a:cubicBezTo>
                  <a:cubicBezTo>
                    <a:pt x="1100" y="484"/>
                    <a:pt x="1112" y="489"/>
                    <a:pt x="1123" y="479"/>
                  </a:cubicBezTo>
                  <a:cubicBezTo>
                    <a:pt x="1135" y="470"/>
                    <a:pt x="1100" y="463"/>
                    <a:pt x="1093" y="454"/>
                  </a:cubicBezTo>
                  <a:cubicBezTo>
                    <a:pt x="1089" y="447"/>
                    <a:pt x="1128" y="449"/>
                    <a:pt x="1142" y="449"/>
                  </a:cubicBezTo>
                  <a:cubicBezTo>
                    <a:pt x="1154" y="449"/>
                    <a:pt x="1156" y="430"/>
                    <a:pt x="1147" y="435"/>
                  </a:cubicBezTo>
                  <a:cubicBezTo>
                    <a:pt x="1137" y="440"/>
                    <a:pt x="1100" y="423"/>
                    <a:pt x="1110" y="412"/>
                  </a:cubicBezTo>
                  <a:cubicBezTo>
                    <a:pt x="1116" y="400"/>
                    <a:pt x="1130" y="414"/>
                    <a:pt x="1147" y="405"/>
                  </a:cubicBezTo>
                  <a:cubicBezTo>
                    <a:pt x="1161" y="395"/>
                    <a:pt x="1147" y="365"/>
                    <a:pt x="1135" y="365"/>
                  </a:cubicBezTo>
                  <a:cubicBezTo>
                    <a:pt x="1123" y="365"/>
                    <a:pt x="1098" y="363"/>
                    <a:pt x="1098" y="356"/>
                  </a:cubicBezTo>
                  <a:cubicBezTo>
                    <a:pt x="1098" y="351"/>
                    <a:pt x="1077" y="346"/>
                    <a:pt x="1082" y="339"/>
                  </a:cubicBezTo>
                  <a:cubicBezTo>
                    <a:pt x="1089" y="335"/>
                    <a:pt x="1098" y="346"/>
                    <a:pt x="1112" y="337"/>
                  </a:cubicBezTo>
                  <a:cubicBezTo>
                    <a:pt x="1126" y="325"/>
                    <a:pt x="1156" y="339"/>
                    <a:pt x="1170" y="337"/>
                  </a:cubicBezTo>
                  <a:cubicBezTo>
                    <a:pt x="1182" y="332"/>
                    <a:pt x="1163" y="309"/>
                    <a:pt x="1156" y="314"/>
                  </a:cubicBezTo>
                  <a:cubicBezTo>
                    <a:pt x="1149" y="318"/>
                    <a:pt x="1123" y="318"/>
                    <a:pt x="1121" y="307"/>
                  </a:cubicBezTo>
                  <a:cubicBezTo>
                    <a:pt x="1119" y="293"/>
                    <a:pt x="1144" y="307"/>
                    <a:pt x="1149" y="300"/>
                  </a:cubicBezTo>
                  <a:cubicBezTo>
                    <a:pt x="1154" y="293"/>
                    <a:pt x="1114" y="276"/>
                    <a:pt x="1107" y="290"/>
                  </a:cubicBezTo>
                  <a:cubicBezTo>
                    <a:pt x="1100" y="304"/>
                    <a:pt x="1077" y="300"/>
                    <a:pt x="1091" y="290"/>
                  </a:cubicBezTo>
                  <a:cubicBezTo>
                    <a:pt x="1103" y="283"/>
                    <a:pt x="1105" y="262"/>
                    <a:pt x="1103" y="251"/>
                  </a:cubicBezTo>
                  <a:cubicBezTo>
                    <a:pt x="1103" y="241"/>
                    <a:pt x="1147" y="241"/>
                    <a:pt x="1140" y="223"/>
                  </a:cubicBezTo>
                  <a:cubicBezTo>
                    <a:pt x="1135" y="204"/>
                    <a:pt x="1161" y="202"/>
                    <a:pt x="1177" y="202"/>
                  </a:cubicBezTo>
                  <a:cubicBezTo>
                    <a:pt x="1191" y="202"/>
                    <a:pt x="1175" y="183"/>
                    <a:pt x="1161" y="185"/>
                  </a:cubicBezTo>
                  <a:cubicBezTo>
                    <a:pt x="1147" y="185"/>
                    <a:pt x="1133" y="202"/>
                    <a:pt x="1126" y="195"/>
                  </a:cubicBezTo>
                  <a:cubicBezTo>
                    <a:pt x="1119" y="190"/>
                    <a:pt x="1142" y="178"/>
                    <a:pt x="1156" y="178"/>
                  </a:cubicBezTo>
                  <a:cubicBezTo>
                    <a:pt x="1168" y="178"/>
                    <a:pt x="1198" y="176"/>
                    <a:pt x="1209" y="171"/>
                  </a:cubicBezTo>
                  <a:cubicBezTo>
                    <a:pt x="1219" y="164"/>
                    <a:pt x="1191" y="157"/>
                    <a:pt x="1170" y="162"/>
                  </a:cubicBezTo>
                  <a:cubicBezTo>
                    <a:pt x="1149" y="164"/>
                    <a:pt x="1149" y="155"/>
                    <a:pt x="1179" y="155"/>
                  </a:cubicBezTo>
                  <a:cubicBezTo>
                    <a:pt x="1209" y="153"/>
                    <a:pt x="1205" y="148"/>
                    <a:pt x="1226" y="143"/>
                  </a:cubicBezTo>
                  <a:cubicBezTo>
                    <a:pt x="1247" y="141"/>
                    <a:pt x="1240" y="134"/>
                    <a:pt x="1254" y="132"/>
                  </a:cubicBezTo>
                  <a:cubicBezTo>
                    <a:pt x="1268" y="132"/>
                    <a:pt x="1303" y="118"/>
                    <a:pt x="1303" y="111"/>
                  </a:cubicBezTo>
                  <a:cubicBezTo>
                    <a:pt x="1303" y="104"/>
                    <a:pt x="1251" y="90"/>
                    <a:pt x="1228" y="90"/>
                  </a:cubicBezTo>
                  <a:lnTo>
                    <a:pt x="1228" y="90"/>
                  </a:lnTo>
                  <a:close/>
                  <a:moveTo>
                    <a:pt x="447" y="638"/>
                  </a:moveTo>
                  <a:lnTo>
                    <a:pt x="447" y="638"/>
                  </a:lnTo>
                  <a:cubicBezTo>
                    <a:pt x="447" y="629"/>
                    <a:pt x="435" y="636"/>
                    <a:pt x="430" y="621"/>
                  </a:cubicBezTo>
                  <a:cubicBezTo>
                    <a:pt x="424" y="610"/>
                    <a:pt x="391" y="605"/>
                    <a:pt x="388" y="615"/>
                  </a:cubicBezTo>
                  <a:cubicBezTo>
                    <a:pt x="386" y="619"/>
                    <a:pt x="377" y="624"/>
                    <a:pt x="384" y="633"/>
                  </a:cubicBezTo>
                  <a:cubicBezTo>
                    <a:pt x="393" y="643"/>
                    <a:pt x="398" y="638"/>
                    <a:pt x="407" y="647"/>
                  </a:cubicBezTo>
                  <a:cubicBezTo>
                    <a:pt x="417" y="657"/>
                    <a:pt x="447" y="647"/>
                    <a:pt x="447" y="638"/>
                  </a:cubicBezTo>
                  <a:lnTo>
                    <a:pt x="447" y="638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0" name="Freeform 676">
              <a:extLst>
                <a:ext uri="{FF2B5EF4-FFF2-40B4-BE49-F238E27FC236}">
                  <a16:creationId xmlns:a16="http://schemas.microsoft.com/office/drawing/2014/main" id="{23AB95CB-17A1-E1F9-C132-EE802AA926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588" y="2787651"/>
              <a:ext cx="261938" cy="185738"/>
            </a:xfrm>
            <a:custGeom>
              <a:avLst/>
              <a:gdLst>
                <a:gd name="T0" fmla="*/ 270 w 275"/>
                <a:gd name="T1" fmla="*/ 35 h 194"/>
                <a:gd name="T2" fmla="*/ 270 w 275"/>
                <a:gd name="T3" fmla="*/ 35 h 194"/>
                <a:gd name="T4" fmla="*/ 249 w 275"/>
                <a:gd name="T5" fmla="*/ 33 h 194"/>
                <a:gd name="T6" fmla="*/ 224 w 275"/>
                <a:gd name="T7" fmla="*/ 28 h 194"/>
                <a:gd name="T8" fmla="*/ 214 w 275"/>
                <a:gd name="T9" fmla="*/ 26 h 194"/>
                <a:gd name="T10" fmla="*/ 196 w 275"/>
                <a:gd name="T11" fmla="*/ 26 h 194"/>
                <a:gd name="T12" fmla="*/ 177 w 275"/>
                <a:gd name="T13" fmla="*/ 17 h 194"/>
                <a:gd name="T14" fmla="*/ 163 w 275"/>
                <a:gd name="T15" fmla="*/ 12 h 194"/>
                <a:gd name="T16" fmla="*/ 128 w 275"/>
                <a:gd name="T17" fmla="*/ 7 h 194"/>
                <a:gd name="T18" fmla="*/ 56 w 275"/>
                <a:gd name="T19" fmla="*/ 7 h 194"/>
                <a:gd name="T20" fmla="*/ 30 w 275"/>
                <a:gd name="T21" fmla="*/ 0 h 194"/>
                <a:gd name="T22" fmla="*/ 14 w 275"/>
                <a:gd name="T23" fmla="*/ 10 h 194"/>
                <a:gd name="T24" fmla="*/ 10 w 275"/>
                <a:gd name="T25" fmla="*/ 26 h 194"/>
                <a:gd name="T26" fmla="*/ 12 w 275"/>
                <a:gd name="T27" fmla="*/ 47 h 194"/>
                <a:gd name="T28" fmla="*/ 19 w 275"/>
                <a:gd name="T29" fmla="*/ 45 h 194"/>
                <a:gd name="T30" fmla="*/ 26 w 275"/>
                <a:gd name="T31" fmla="*/ 45 h 194"/>
                <a:gd name="T32" fmla="*/ 40 w 275"/>
                <a:gd name="T33" fmla="*/ 49 h 194"/>
                <a:gd name="T34" fmla="*/ 47 w 275"/>
                <a:gd name="T35" fmla="*/ 49 h 194"/>
                <a:gd name="T36" fmla="*/ 61 w 275"/>
                <a:gd name="T37" fmla="*/ 52 h 194"/>
                <a:gd name="T38" fmla="*/ 65 w 275"/>
                <a:gd name="T39" fmla="*/ 59 h 194"/>
                <a:gd name="T40" fmla="*/ 51 w 275"/>
                <a:gd name="T41" fmla="*/ 70 h 194"/>
                <a:gd name="T42" fmla="*/ 54 w 275"/>
                <a:gd name="T43" fmla="*/ 91 h 194"/>
                <a:gd name="T44" fmla="*/ 49 w 275"/>
                <a:gd name="T45" fmla="*/ 105 h 194"/>
                <a:gd name="T46" fmla="*/ 44 w 275"/>
                <a:gd name="T47" fmla="*/ 115 h 194"/>
                <a:gd name="T48" fmla="*/ 51 w 275"/>
                <a:gd name="T49" fmla="*/ 126 h 194"/>
                <a:gd name="T50" fmla="*/ 44 w 275"/>
                <a:gd name="T51" fmla="*/ 138 h 194"/>
                <a:gd name="T52" fmla="*/ 49 w 275"/>
                <a:gd name="T53" fmla="*/ 147 h 194"/>
                <a:gd name="T54" fmla="*/ 42 w 275"/>
                <a:gd name="T55" fmla="*/ 162 h 194"/>
                <a:gd name="T56" fmla="*/ 44 w 275"/>
                <a:gd name="T57" fmla="*/ 169 h 194"/>
                <a:gd name="T58" fmla="*/ 56 w 275"/>
                <a:gd name="T59" fmla="*/ 169 h 194"/>
                <a:gd name="T60" fmla="*/ 82 w 275"/>
                <a:gd name="T61" fmla="*/ 194 h 194"/>
                <a:gd name="T62" fmla="*/ 86 w 275"/>
                <a:gd name="T63" fmla="*/ 187 h 194"/>
                <a:gd name="T64" fmla="*/ 98 w 275"/>
                <a:gd name="T65" fmla="*/ 187 h 194"/>
                <a:gd name="T66" fmla="*/ 119 w 275"/>
                <a:gd name="T67" fmla="*/ 178 h 194"/>
                <a:gd name="T68" fmla="*/ 145 w 275"/>
                <a:gd name="T69" fmla="*/ 178 h 194"/>
                <a:gd name="T70" fmla="*/ 161 w 275"/>
                <a:gd name="T71" fmla="*/ 171 h 194"/>
                <a:gd name="T72" fmla="*/ 177 w 275"/>
                <a:gd name="T73" fmla="*/ 159 h 194"/>
                <a:gd name="T74" fmla="*/ 186 w 275"/>
                <a:gd name="T75" fmla="*/ 143 h 194"/>
                <a:gd name="T76" fmla="*/ 200 w 275"/>
                <a:gd name="T77" fmla="*/ 126 h 194"/>
                <a:gd name="T78" fmla="*/ 200 w 275"/>
                <a:gd name="T79" fmla="*/ 96 h 194"/>
                <a:gd name="T80" fmla="*/ 219 w 275"/>
                <a:gd name="T81" fmla="*/ 75 h 194"/>
                <a:gd name="T82" fmla="*/ 237 w 275"/>
                <a:gd name="T83" fmla="*/ 66 h 194"/>
                <a:gd name="T84" fmla="*/ 261 w 275"/>
                <a:gd name="T85" fmla="*/ 52 h 194"/>
                <a:gd name="T86" fmla="*/ 270 w 275"/>
                <a:gd name="T87" fmla="*/ 35 h 194"/>
                <a:gd name="T88" fmla="*/ 272 w 275"/>
                <a:gd name="T89" fmla="*/ 103 h 194"/>
                <a:gd name="T90" fmla="*/ 272 w 275"/>
                <a:gd name="T91" fmla="*/ 103 h 194"/>
                <a:gd name="T92" fmla="*/ 254 w 275"/>
                <a:gd name="T93" fmla="*/ 110 h 194"/>
                <a:gd name="T94" fmla="*/ 272 w 275"/>
                <a:gd name="T95" fmla="*/ 10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194">
                  <a:moveTo>
                    <a:pt x="270" y="35"/>
                  </a:moveTo>
                  <a:lnTo>
                    <a:pt x="270" y="35"/>
                  </a:lnTo>
                  <a:cubicBezTo>
                    <a:pt x="263" y="35"/>
                    <a:pt x="254" y="35"/>
                    <a:pt x="249" y="33"/>
                  </a:cubicBezTo>
                  <a:cubicBezTo>
                    <a:pt x="242" y="33"/>
                    <a:pt x="228" y="31"/>
                    <a:pt x="224" y="28"/>
                  </a:cubicBezTo>
                  <a:cubicBezTo>
                    <a:pt x="219" y="24"/>
                    <a:pt x="214" y="21"/>
                    <a:pt x="214" y="26"/>
                  </a:cubicBezTo>
                  <a:cubicBezTo>
                    <a:pt x="214" y="31"/>
                    <a:pt x="203" y="31"/>
                    <a:pt x="196" y="26"/>
                  </a:cubicBezTo>
                  <a:cubicBezTo>
                    <a:pt x="191" y="24"/>
                    <a:pt x="182" y="19"/>
                    <a:pt x="177" y="17"/>
                  </a:cubicBezTo>
                  <a:cubicBezTo>
                    <a:pt x="175" y="14"/>
                    <a:pt x="168" y="14"/>
                    <a:pt x="163" y="12"/>
                  </a:cubicBezTo>
                  <a:cubicBezTo>
                    <a:pt x="158" y="12"/>
                    <a:pt x="140" y="5"/>
                    <a:pt x="128" y="7"/>
                  </a:cubicBezTo>
                  <a:cubicBezTo>
                    <a:pt x="114" y="10"/>
                    <a:pt x="72" y="5"/>
                    <a:pt x="56" y="7"/>
                  </a:cubicBezTo>
                  <a:cubicBezTo>
                    <a:pt x="42" y="7"/>
                    <a:pt x="40" y="0"/>
                    <a:pt x="30" y="0"/>
                  </a:cubicBezTo>
                  <a:cubicBezTo>
                    <a:pt x="24" y="0"/>
                    <a:pt x="26" y="10"/>
                    <a:pt x="14" y="10"/>
                  </a:cubicBezTo>
                  <a:cubicBezTo>
                    <a:pt x="0" y="12"/>
                    <a:pt x="0" y="19"/>
                    <a:pt x="10" y="26"/>
                  </a:cubicBezTo>
                  <a:cubicBezTo>
                    <a:pt x="14" y="31"/>
                    <a:pt x="14" y="40"/>
                    <a:pt x="12" y="47"/>
                  </a:cubicBezTo>
                  <a:cubicBezTo>
                    <a:pt x="17" y="47"/>
                    <a:pt x="17" y="47"/>
                    <a:pt x="19" y="45"/>
                  </a:cubicBezTo>
                  <a:cubicBezTo>
                    <a:pt x="24" y="40"/>
                    <a:pt x="26" y="40"/>
                    <a:pt x="26" y="45"/>
                  </a:cubicBezTo>
                  <a:cubicBezTo>
                    <a:pt x="26" y="49"/>
                    <a:pt x="35" y="49"/>
                    <a:pt x="40" y="49"/>
                  </a:cubicBezTo>
                  <a:cubicBezTo>
                    <a:pt x="44" y="49"/>
                    <a:pt x="42" y="52"/>
                    <a:pt x="47" y="49"/>
                  </a:cubicBezTo>
                  <a:cubicBezTo>
                    <a:pt x="54" y="45"/>
                    <a:pt x="61" y="47"/>
                    <a:pt x="61" y="52"/>
                  </a:cubicBezTo>
                  <a:cubicBezTo>
                    <a:pt x="61" y="57"/>
                    <a:pt x="72" y="54"/>
                    <a:pt x="65" y="59"/>
                  </a:cubicBezTo>
                  <a:cubicBezTo>
                    <a:pt x="61" y="66"/>
                    <a:pt x="51" y="68"/>
                    <a:pt x="51" y="70"/>
                  </a:cubicBezTo>
                  <a:cubicBezTo>
                    <a:pt x="51" y="75"/>
                    <a:pt x="58" y="87"/>
                    <a:pt x="54" y="91"/>
                  </a:cubicBezTo>
                  <a:cubicBezTo>
                    <a:pt x="49" y="96"/>
                    <a:pt x="56" y="105"/>
                    <a:pt x="49" y="105"/>
                  </a:cubicBezTo>
                  <a:cubicBezTo>
                    <a:pt x="44" y="105"/>
                    <a:pt x="37" y="108"/>
                    <a:pt x="44" y="115"/>
                  </a:cubicBezTo>
                  <a:cubicBezTo>
                    <a:pt x="51" y="122"/>
                    <a:pt x="56" y="126"/>
                    <a:pt x="51" y="126"/>
                  </a:cubicBezTo>
                  <a:cubicBezTo>
                    <a:pt x="47" y="126"/>
                    <a:pt x="42" y="136"/>
                    <a:pt x="44" y="138"/>
                  </a:cubicBezTo>
                  <a:cubicBezTo>
                    <a:pt x="47" y="140"/>
                    <a:pt x="58" y="147"/>
                    <a:pt x="49" y="147"/>
                  </a:cubicBezTo>
                  <a:cubicBezTo>
                    <a:pt x="42" y="150"/>
                    <a:pt x="42" y="157"/>
                    <a:pt x="42" y="162"/>
                  </a:cubicBezTo>
                  <a:cubicBezTo>
                    <a:pt x="42" y="164"/>
                    <a:pt x="42" y="166"/>
                    <a:pt x="44" y="169"/>
                  </a:cubicBezTo>
                  <a:lnTo>
                    <a:pt x="56" y="169"/>
                  </a:lnTo>
                  <a:cubicBezTo>
                    <a:pt x="65" y="173"/>
                    <a:pt x="70" y="194"/>
                    <a:pt x="82" y="194"/>
                  </a:cubicBezTo>
                  <a:cubicBezTo>
                    <a:pt x="86" y="194"/>
                    <a:pt x="84" y="190"/>
                    <a:pt x="86" y="187"/>
                  </a:cubicBezTo>
                  <a:cubicBezTo>
                    <a:pt x="89" y="185"/>
                    <a:pt x="93" y="187"/>
                    <a:pt x="98" y="187"/>
                  </a:cubicBezTo>
                  <a:cubicBezTo>
                    <a:pt x="105" y="187"/>
                    <a:pt x="107" y="178"/>
                    <a:pt x="119" y="178"/>
                  </a:cubicBezTo>
                  <a:lnTo>
                    <a:pt x="145" y="178"/>
                  </a:lnTo>
                  <a:cubicBezTo>
                    <a:pt x="154" y="178"/>
                    <a:pt x="158" y="176"/>
                    <a:pt x="161" y="171"/>
                  </a:cubicBezTo>
                  <a:cubicBezTo>
                    <a:pt x="163" y="164"/>
                    <a:pt x="170" y="159"/>
                    <a:pt x="177" y="159"/>
                  </a:cubicBezTo>
                  <a:cubicBezTo>
                    <a:pt x="186" y="157"/>
                    <a:pt x="184" y="147"/>
                    <a:pt x="186" y="143"/>
                  </a:cubicBezTo>
                  <a:cubicBezTo>
                    <a:pt x="186" y="138"/>
                    <a:pt x="200" y="131"/>
                    <a:pt x="200" y="126"/>
                  </a:cubicBezTo>
                  <a:cubicBezTo>
                    <a:pt x="203" y="124"/>
                    <a:pt x="193" y="108"/>
                    <a:pt x="200" y="96"/>
                  </a:cubicBezTo>
                  <a:cubicBezTo>
                    <a:pt x="210" y="82"/>
                    <a:pt x="219" y="82"/>
                    <a:pt x="219" y="75"/>
                  </a:cubicBezTo>
                  <a:cubicBezTo>
                    <a:pt x="219" y="68"/>
                    <a:pt x="228" y="66"/>
                    <a:pt x="237" y="66"/>
                  </a:cubicBezTo>
                  <a:cubicBezTo>
                    <a:pt x="249" y="64"/>
                    <a:pt x="251" y="57"/>
                    <a:pt x="261" y="52"/>
                  </a:cubicBezTo>
                  <a:cubicBezTo>
                    <a:pt x="270" y="49"/>
                    <a:pt x="272" y="45"/>
                    <a:pt x="270" y="35"/>
                  </a:cubicBezTo>
                  <a:close/>
                  <a:moveTo>
                    <a:pt x="272" y="103"/>
                  </a:moveTo>
                  <a:lnTo>
                    <a:pt x="272" y="103"/>
                  </a:lnTo>
                  <a:cubicBezTo>
                    <a:pt x="270" y="94"/>
                    <a:pt x="249" y="108"/>
                    <a:pt x="254" y="110"/>
                  </a:cubicBezTo>
                  <a:cubicBezTo>
                    <a:pt x="263" y="117"/>
                    <a:pt x="275" y="115"/>
                    <a:pt x="272" y="103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1" name="Freeform 677">
              <a:extLst>
                <a:ext uri="{FF2B5EF4-FFF2-40B4-BE49-F238E27FC236}">
                  <a16:creationId xmlns:a16="http://schemas.microsoft.com/office/drawing/2014/main" id="{231F3F62-E397-B671-41DD-6BA4DD863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588" y="2787651"/>
              <a:ext cx="261938" cy="185738"/>
            </a:xfrm>
            <a:custGeom>
              <a:avLst/>
              <a:gdLst>
                <a:gd name="T0" fmla="*/ 270 w 275"/>
                <a:gd name="T1" fmla="*/ 35 h 194"/>
                <a:gd name="T2" fmla="*/ 270 w 275"/>
                <a:gd name="T3" fmla="*/ 35 h 194"/>
                <a:gd name="T4" fmla="*/ 249 w 275"/>
                <a:gd name="T5" fmla="*/ 33 h 194"/>
                <a:gd name="T6" fmla="*/ 224 w 275"/>
                <a:gd name="T7" fmla="*/ 28 h 194"/>
                <a:gd name="T8" fmla="*/ 214 w 275"/>
                <a:gd name="T9" fmla="*/ 26 h 194"/>
                <a:gd name="T10" fmla="*/ 196 w 275"/>
                <a:gd name="T11" fmla="*/ 26 h 194"/>
                <a:gd name="T12" fmla="*/ 177 w 275"/>
                <a:gd name="T13" fmla="*/ 17 h 194"/>
                <a:gd name="T14" fmla="*/ 163 w 275"/>
                <a:gd name="T15" fmla="*/ 12 h 194"/>
                <a:gd name="T16" fmla="*/ 128 w 275"/>
                <a:gd name="T17" fmla="*/ 7 h 194"/>
                <a:gd name="T18" fmla="*/ 56 w 275"/>
                <a:gd name="T19" fmla="*/ 7 h 194"/>
                <a:gd name="T20" fmla="*/ 30 w 275"/>
                <a:gd name="T21" fmla="*/ 0 h 194"/>
                <a:gd name="T22" fmla="*/ 14 w 275"/>
                <a:gd name="T23" fmla="*/ 10 h 194"/>
                <a:gd name="T24" fmla="*/ 10 w 275"/>
                <a:gd name="T25" fmla="*/ 26 h 194"/>
                <a:gd name="T26" fmla="*/ 12 w 275"/>
                <a:gd name="T27" fmla="*/ 47 h 194"/>
                <a:gd name="T28" fmla="*/ 19 w 275"/>
                <a:gd name="T29" fmla="*/ 45 h 194"/>
                <a:gd name="T30" fmla="*/ 26 w 275"/>
                <a:gd name="T31" fmla="*/ 45 h 194"/>
                <a:gd name="T32" fmla="*/ 40 w 275"/>
                <a:gd name="T33" fmla="*/ 49 h 194"/>
                <a:gd name="T34" fmla="*/ 47 w 275"/>
                <a:gd name="T35" fmla="*/ 49 h 194"/>
                <a:gd name="T36" fmla="*/ 61 w 275"/>
                <a:gd name="T37" fmla="*/ 52 h 194"/>
                <a:gd name="T38" fmla="*/ 65 w 275"/>
                <a:gd name="T39" fmla="*/ 59 h 194"/>
                <a:gd name="T40" fmla="*/ 51 w 275"/>
                <a:gd name="T41" fmla="*/ 70 h 194"/>
                <a:gd name="T42" fmla="*/ 54 w 275"/>
                <a:gd name="T43" fmla="*/ 91 h 194"/>
                <a:gd name="T44" fmla="*/ 49 w 275"/>
                <a:gd name="T45" fmla="*/ 105 h 194"/>
                <a:gd name="T46" fmla="*/ 44 w 275"/>
                <a:gd name="T47" fmla="*/ 115 h 194"/>
                <a:gd name="T48" fmla="*/ 51 w 275"/>
                <a:gd name="T49" fmla="*/ 126 h 194"/>
                <a:gd name="T50" fmla="*/ 44 w 275"/>
                <a:gd name="T51" fmla="*/ 138 h 194"/>
                <a:gd name="T52" fmla="*/ 49 w 275"/>
                <a:gd name="T53" fmla="*/ 147 h 194"/>
                <a:gd name="T54" fmla="*/ 42 w 275"/>
                <a:gd name="T55" fmla="*/ 162 h 194"/>
                <a:gd name="T56" fmla="*/ 44 w 275"/>
                <a:gd name="T57" fmla="*/ 169 h 194"/>
                <a:gd name="T58" fmla="*/ 56 w 275"/>
                <a:gd name="T59" fmla="*/ 169 h 194"/>
                <a:gd name="T60" fmla="*/ 82 w 275"/>
                <a:gd name="T61" fmla="*/ 194 h 194"/>
                <a:gd name="T62" fmla="*/ 86 w 275"/>
                <a:gd name="T63" fmla="*/ 187 h 194"/>
                <a:gd name="T64" fmla="*/ 98 w 275"/>
                <a:gd name="T65" fmla="*/ 187 h 194"/>
                <a:gd name="T66" fmla="*/ 119 w 275"/>
                <a:gd name="T67" fmla="*/ 178 h 194"/>
                <a:gd name="T68" fmla="*/ 145 w 275"/>
                <a:gd name="T69" fmla="*/ 178 h 194"/>
                <a:gd name="T70" fmla="*/ 161 w 275"/>
                <a:gd name="T71" fmla="*/ 171 h 194"/>
                <a:gd name="T72" fmla="*/ 177 w 275"/>
                <a:gd name="T73" fmla="*/ 159 h 194"/>
                <a:gd name="T74" fmla="*/ 186 w 275"/>
                <a:gd name="T75" fmla="*/ 143 h 194"/>
                <a:gd name="T76" fmla="*/ 200 w 275"/>
                <a:gd name="T77" fmla="*/ 126 h 194"/>
                <a:gd name="T78" fmla="*/ 200 w 275"/>
                <a:gd name="T79" fmla="*/ 96 h 194"/>
                <a:gd name="T80" fmla="*/ 219 w 275"/>
                <a:gd name="T81" fmla="*/ 75 h 194"/>
                <a:gd name="T82" fmla="*/ 237 w 275"/>
                <a:gd name="T83" fmla="*/ 66 h 194"/>
                <a:gd name="T84" fmla="*/ 261 w 275"/>
                <a:gd name="T85" fmla="*/ 52 h 194"/>
                <a:gd name="T86" fmla="*/ 270 w 275"/>
                <a:gd name="T87" fmla="*/ 35 h 194"/>
                <a:gd name="T88" fmla="*/ 270 w 275"/>
                <a:gd name="T89" fmla="*/ 35 h 194"/>
                <a:gd name="T90" fmla="*/ 272 w 275"/>
                <a:gd name="T91" fmla="*/ 103 h 194"/>
                <a:gd name="T92" fmla="*/ 272 w 275"/>
                <a:gd name="T93" fmla="*/ 103 h 194"/>
                <a:gd name="T94" fmla="*/ 254 w 275"/>
                <a:gd name="T95" fmla="*/ 110 h 194"/>
                <a:gd name="T96" fmla="*/ 272 w 275"/>
                <a:gd name="T97" fmla="*/ 103 h 194"/>
                <a:gd name="T98" fmla="*/ 272 w 275"/>
                <a:gd name="T99" fmla="*/ 10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5" h="194">
                  <a:moveTo>
                    <a:pt x="270" y="35"/>
                  </a:moveTo>
                  <a:lnTo>
                    <a:pt x="270" y="35"/>
                  </a:lnTo>
                  <a:cubicBezTo>
                    <a:pt x="263" y="35"/>
                    <a:pt x="254" y="35"/>
                    <a:pt x="249" y="33"/>
                  </a:cubicBezTo>
                  <a:cubicBezTo>
                    <a:pt x="242" y="33"/>
                    <a:pt x="228" y="31"/>
                    <a:pt x="224" y="28"/>
                  </a:cubicBezTo>
                  <a:cubicBezTo>
                    <a:pt x="219" y="24"/>
                    <a:pt x="214" y="21"/>
                    <a:pt x="214" y="26"/>
                  </a:cubicBezTo>
                  <a:cubicBezTo>
                    <a:pt x="214" y="31"/>
                    <a:pt x="203" y="31"/>
                    <a:pt x="196" y="26"/>
                  </a:cubicBezTo>
                  <a:cubicBezTo>
                    <a:pt x="191" y="24"/>
                    <a:pt x="182" y="19"/>
                    <a:pt x="177" y="17"/>
                  </a:cubicBezTo>
                  <a:cubicBezTo>
                    <a:pt x="175" y="14"/>
                    <a:pt x="168" y="14"/>
                    <a:pt x="163" y="12"/>
                  </a:cubicBezTo>
                  <a:cubicBezTo>
                    <a:pt x="158" y="12"/>
                    <a:pt x="140" y="5"/>
                    <a:pt x="128" y="7"/>
                  </a:cubicBezTo>
                  <a:cubicBezTo>
                    <a:pt x="114" y="10"/>
                    <a:pt x="72" y="5"/>
                    <a:pt x="56" y="7"/>
                  </a:cubicBezTo>
                  <a:cubicBezTo>
                    <a:pt x="42" y="7"/>
                    <a:pt x="40" y="0"/>
                    <a:pt x="30" y="0"/>
                  </a:cubicBezTo>
                  <a:cubicBezTo>
                    <a:pt x="24" y="0"/>
                    <a:pt x="26" y="10"/>
                    <a:pt x="14" y="10"/>
                  </a:cubicBezTo>
                  <a:cubicBezTo>
                    <a:pt x="0" y="12"/>
                    <a:pt x="0" y="19"/>
                    <a:pt x="10" y="26"/>
                  </a:cubicBezTo>
                  <a:cubicBezTo>
                    <a:pt x="14" y="31"/>
                    <a:pt x="14" y="40"/>
                    <a:pt x="12" y="47"/>
                  </a:cubicBezTo>
                  <a:cubicBezTo>
                    <a:pt x="17" y="47"/>
                    <a:pt x="17" y="47"/>
                    <a:pt x="19" y="45"/>
                  </a:cubicBezTo>
                  <a:cubicBezTo>
                    <a:pt x="24" y="40"/>
                    <a:pt x="26" y="40"/>
                    <a:pt x="26" y="45"/>
                  </a:cubicBezTo>
                  <a:cubicBezTo>
                    <a:pt x="26" y="49"/>
                    <a:pt x="35" y="49"/>
                    <a:pt x="40" y="49"/>
                  </a:cubicBezTo>
                  <a:cubicBezTo>
                    <a:pt x="44" y="49"/>
                    <a:pt x="42" y="52"/>
                    <a:pt x="47" y="49"/>
                  </a:cubicBezTo>
                  <a:cubicBezTo>
                    <a:pt x="54" y="45"/>
                    <a:pt x="61" y="47"/>
                    <a:pt x="61" y="52"/>
                  </a:cubicBezTo>
                  <a:cubicBezTo>
                    <a:pt x="61" y="57"/>
                    <a:pt x="72" y="54"/>
                    <a:pt x="65" y="59"/>
                  </a:cubicBezTo>
                  <a:cubicBezTo>
                    <a:pt x="61" y="66"/>
                    <a:pt x="51" y="68"/>
                    <a:pt x="51" y="70"/>
                  </a:cubicBezTo>
                  <a:cubicBezTo>
                    <a:pt x="51" y="75"/>
                    <a:pt x="58" y="87"/>
                    <a:pt x="54" y="91"/>
                  </a:cubicBezTo>
                  <a:cubicBezTo>
                    <a:pt x="49" y="96"/>
                    <a:pt x="56" y="105"/>
                    <a:pt x="49" y="105"/>
                  </a:cubicBezTo>
                  <a:cubicBezTo>
                    <a:pt x="44" y="105"/>
                    <a:pt x="37" y="108"/>
                    <a:pt x="44" y="115"/>
                  </a:cubicBezTo>
                  <a:cubicBezTo>
                    <a:pt x="51" y="122"/>
                    <a:pt x="56" y="126"/>
                    <a:pt x="51" y="126"/>
                  </a:cubicBezTo>
                  <a:cubicBezTo>
                    <a:pt x="47" y="126"/>
                    <a:pt x="42" y="136"/>
                    <a:pt x="44" y="138"/>
                  </a:cubicBezTo>
                  <a:cubicBezTo>
                    <a:pt x="47" y="140"/>
                    <a:pt x="58" y="147"/>
                    <a:pt x="49" y="147"/>
                  </a:cubicBezTo>
                  <a:cubicBezTo>
                    <a:pt x="42" y="150"/>
                    <a:pt x="42" y="157"/>
                    <a:pt x="42" y="162"/>
                  </a:cubicBezTo>
                  <a:cubicBezTo>
                    <a:pt x="42" y="164"/>
                    <a:pt x="42" y="166"/>
                    <a:pt x="44" y="169"/>
                  </a:cubicBezTo>
                  <a:lnTo>
                    <a:pt x="56" y="169"/>
                  </a:lnTo>
                  <a:cubicBezTo>
                    <a:pt x="65" y="173"/>
                    <a:pt x="70" y="194"/>
                    <a:pt x="82" y="194"/>
                  </a:cubicBezTo>
                  <a:cubicBezTo>
                    <a:pt x="86" y="194"/>
                    <a:pt x="84" y="190"/>
                    <a:pt x="86" y="187"/>
                  </a:cubicBezTo>
                  <a:cubicBezTo>
                    <a:pt x="89" y="185"/>
                    <a:pt x="93" y="187"/>
                    <a:pt x="98" y="187"/>
                  </a:cubicBezTo>
                  <a:cubicBezTo>
                    <a:pt x="105" y="187"/>
                    <a:pt x="107" y="178"/>
                    <a:pt x="119" y="178"/>
                  </a:cubicBezTo>
                  <a:lnTo>
                    <a:pt x="145" y="178"/>
                  </a:lnTo>
                  <a:cubicBezTo>
                    <a:pt x="154" y="178"/>
                    <a:pt x="158" y="176"/>
                    <a:pt x="161" y="171"/>
                  </a:cubicBezTo>
                  <a:cubicBezTo>
                    <a:pt x="163" y="164"/>
                    <a:pt x="170" y="159"/>
                    <a:pt x="177" y="159"/>
                  </a:cubicBezTo>
                  <a:cubicBezTo>
                    <a:pt x="186" y="157"/>
                    <a:pt x="184" y="147"/>
                    <a:pt x="186" y="143"/>
                  </a:cubicBezTo>
                  <a:cubicBezTo>
                    <a:pt x="186" y="138"/>
                    <a:pt x="200" y="131"/>
                    <a:pt x="200" y="126"/>
                  </a:cubicBezTo>
                  <a:cubicBezTo>
                    <a:pt x="203" y="124"/>
                    <a:pt x="193" y="108"/>
                    <a:pt x="200" y="96"/>
                  </a:cubicBezTo>
                  <a:cubicBezTo>
                    <a:pt x="210" y="82"/>
                    <a:pt x="219" y="82"/>
                    <a:pt x="219" y="75"/>
                  </a:cubicBezTo>
                  <a:cubicBezTo>
                    <a:pt x="219" y="68"/>
                    <a:pt x="228" y="66"/>
                    <a:pt x="237" y="66"/>
                  </a:cubicBezTo>
                  <a:cubicBezTo>
                    <a:pt x="249" y="64"/>
                    <a:pt x="251" y="57"/>
                    <a:pt x="261" y="52"/>
                  </a:cubicBezTo>
                  <a:cubicBezTo>
                    <a:pt x="270" y="49"/>
                    <a:pt x="272" y="45"/>
                    <a:pt x="270" y="35"/>
                  </a:cubicBezTo>
                  <a:lnTo>
                    <a:pt x="270" y="35"/>
                  </a:lnTo>
                  <a:close/>
                  <a:moveTo>
                    <a:pt x="272" y="103"/>
                  </a:moveTo>
                  <a:lnTo>
                    <a:pt x="272" y="103"/>
                  </a:lnTo>
                  <a:cubicBezTo>
                    <a:pt x="270" y="94"/>
                    <a:pt x="249" y="108"/>
                    <a:pt x="254" y="110"/>
                  </a:cubicBezTo>
                  <a:cubicBezTo>
                    <a:pt x="263" y="117"/>
                    <a:pt x="275" y="115"/>
                    <a:pt x="272" y="103"/>
                  </a:cubicBezTo>
                  <a:lnTo>
                    <a:pt x="272" y="10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2" name="Freeform 678">
              <a:extLst>
                <a:ext uri="{FF2B5EF4-FFF2-40B4-BE49-F238E27FC236}">
                  <a16:creationId xmlns:a16="http://schemas.microsoft.com/office/drawing/2014/main" id="{07DA6AF6-D8B8-80F6-4B2B-99AA81A33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588" y="2787651"/>
              <a:ext cx="261938" cy="185738"/>
            </a:xfrm>
            <a:custGeom>
              <a:avLst/>
              <a:gdLst>
                <a:gd name="T0" fmla="*/ 270 w 275"/>
                <a:gd name="T1" fmla="*/ 35 h 194"/>
                <a:gd name="T2" fmla="*/ 270 w 275"/>
                <a:gd name="T3" fmla="*/ 35 h 194"/>
                <a:gd name="T4" fmla="*/ 249 w 275"/>
                <a:gd name="T5" fmla="*/ 33 h 194"/>
                <a:gd name="T6" fmla="*/ 224 w 275"/>
                <a:gd name="T7" fmla="*/ 28 h 194"/>
                <a:gd name="T8" fmla="*/ 214 w 275"/>
                <a:gd name="T9" fmla="*/ 26 h 194"/>
                <a:gd name="T10" fmla="*/ 196 w 275"/>
                <a:gd name="T11" fmla="*/ 26 h 194"/>
                <a:gd name="T12" fmla="*/ 177 w 275"/>
                <a:gd name="T13" fmla="*/ 17 h 194"/>
                <a:gd name="T14" fmla="*/ 163 w 275"/>
                <a:gd name="T15" fmla="*/ 12 h 194"/>
                <a:gd name="T16" fmla="*/ 128 w 275"/>
                <a:gd name="T17" fmla="*/ 7 h 194"/>
                <a:gd name="T18" fmla="*/ 56 w 275"/>
                <a:gd name="T19" fmla="*/ 7 h 194"/>
                <a:gd name="T20" fmla="*/ 30 w 275"/>
                <a:gd name="T21" fmla="*/ 0 h 194"/>
                <a:gd name="T22" fmla="*/ 14 w 275"/>
                <a:gd name="T23" fmla="*/ 10 h 194"/>
                <a:gd name="T24" fmla="*/ 10 w 275"/>
                <a:gd name="T25" fmla="*/ 26 h 194"/>
                <a:gd name="T26" fmla="*/ 12 w 275"/>
                <a:gd name="T27" fmla="*/ 47 h 194"/>
                <a:gd name="T28" fmla="*/ 19 w 275"/>
                <a:gd name="T29" fmla="*/ 45 h 194"/>
                <a:gd name="T30" fmla="*/ 26 w 275"/>
                <a:gd name="T31" fmla="*/ 45 h 194"/>
                <a:gd name="T32" fmla="*/ 40 w 275"/>
                <a:gd name="T33" fmla="*/ 49 h 194"/>
                <a:gd name="T34" fmla="*/ 47 w 275"/>
                <a:gd name="T35" fmla="*/ 49 h 194"/>
                <a:gd name="T36" fmla="*/ 61 w 275"/>
                <a:gd name="T37" fmla="*/ 52 h 194"/>
                <a:gd name="T38" fmla="*/ 65 w 275"/>
                <a:gd name="T39" fmla="*/ 59 h 194"/>
                <a:gd name="T40" fmla="*/ 51 w 275"/>
                <a:gd name="T41" fmla="*/ 70 h 194"/>
                <a:gd name="T42" fmla="*/ 54 w 275"/>
                <a:gd name="T43" fmla="*/ 91 h 194"/>
                <a:gd name="T44" fmla="*/ 49 w 275"/>
                <a:gd name="T45" fmla="*/ 105 h 194"/>
                <a:gd name="T46" fmla="*/ 44 w 275"/>
                <a:gd name="T47" fmla="*/ 115 h 194"/>
                <a:gd name="T48" fmla="*/ 51 w 275"/>
                <a:gd name="T49" fmla="*/ 126 h 194"/>
                <a:gd name="T50" fmla="*/ 44 w 275"/>
                <a:gd name="T51" fmla="*/ 138 h 194"/>
                <a:gd name="T52" fmla="*/ 49 w 275"/>
                <a:gd name="T53" fmla="*/ 147 h 194"/>
                <a:gd name="T54" fmla="*/ 42 w 275"/>
                <a:gd name="T55" fmla="*/ 162 h 194"/>
                <a:gd name="T56" fmla="*/ 44 w 275"/>
                <a:gd name="T57" fmla="*/ 169 h 194"/>
                <a:gd name="T58" fmla="*/ 56 w 275"/>
                <a:gd name="T59" fmla="*/ 169 h 194"/>
                <a:gd name="T60" fmla="*/ 82 w 275"/>
                <a:gd name="T61" fmla="*/ 194 h 194"/>
                <a:gd name="T62" fmla="*/ 86 w 275"/>
                <a:gd name="T63" fmla="*/ 187 h 194"/>
                <a:gd name="T64" fmla="*/ 98 w 275"/>
                <a:gd name="T65" fmla="*/ 187 h 194"/>
                <a:gd name="T66" fmla="*/ 119 w 275"/>
                <a:gd name="T67" fmla="*/ 178 h 194"/>
                <a:gd name="T68" fmla="*/ 145 w 275"/>
                <a:gd name="T69" fmla="*/ 178 h 194"/>
                <a:gd name="T70" fmla="*/ 161 w 275"/>
                <a:gd name="T71" fmla="*/ 171 h 194"/>
                <a:gd name="T72" fmla="*/ 177 w 275"/>
                <a:gd name="T73" fmla="*/ 159 h 194"/>
                <a:gd name="T74" fmla="*/ 186 w 275"/>
                <a:gd name="T75" fmla="*/ 143 h 194"/>
                <a:gd name="T76" fmla="*/ 200 w 275"/>
                <a:gd name="T77" fmla="*/ 126 h 194"/>
                <a:gd name="T78" fmla="*/ 200 w 275"/>
                <a:gd name="T79" fmla="*/ 96 h 194"/>
                <a:gd name="T80" fmla="*/ 219 w 275"/>
                <a:gd name="T81" fmla="*/ 75 h 194"/>
                <a:gd name="T82" fmla="*/ 237 w 275"/>
                <a:gd name="T83" fmla="*/ 66 h 194"/>
                <a:gd name="T84" fmla="*/ 261 w 275"/>
                <a:gd name="T85" fmla="*/ 52 h 194"/>
                <a:gd name="T86" fmla="*/ 270 w 275"/>
                <a:gd name="T87" fmla="*/ 35 h 194"/>
                <a:gd name="T88" fmla="*/ 272 w 275"/>
                <a:gd name="T89" fmla="*/ 103 h 194"/>
                <a:gd name="T90" fmla="*/ 272 w 275"/>
                <a:gd name="T91" fmla="*/ 103 h 194"/>
                <a:gd name="T92" fmla="*/ 254 w 275"/>
                <a:gd name="T93" fmla="*/ 110 h 194"/>
                <a:gd name="T94" fmla="*/ 272 w 275"/>
                <a:gd name="T95" fmla="*/ 10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194">
                  <a:moveTo>
                    <a:pt x="270" y="35"/>
                  </a:moveTo>
                  <a:lnTo>
                    <a:pt x="270" y="35"/>
                  </a:lnTo>
                  <a:cubicBezTo>
                    <a:pt x="263" y="35"/>
                    <a:pt x="254" y="35"/>
                    <a:pt x="249" y="33"/>
                  </a:cubicBezTo>
                  <a:cubicBezTo>
                    <a:pt x="242" y="33"/>
                    <a:pt x="228" y="31"/>
                    <a:pt x="224" y="28"/>
                  </a:cubicBezTo>
                  <a:cubicBezTo>
                    <a:pt x="219" y="24"/>
                    <a:pt x="214" y="21"/>
                    <a:pt x="214" y="26"/>
                  </a:cubicBezTo>
                  <a:cubicBezTo>
                    <a:pt x="214" y="31"/>
                    <a:pt x="203" y="31"/>
                    <a:pt x="196" y="26"/>
                  </a:cubicBezTo>
                  <a:cubicBezTo>
                    <a:pt x="191" y="24"/>
                    <a:pt x="182" y="19"/>
                    <a:pt x="177" y="17"/>
                  </a:cubicBezTo>
                  <a:cubicBezTo>
                    <a:pt x="175" y="14"/>
                    <a:pt x="168" y="14"/>
                    <a:pt x="163" y="12"/>
                  </a:cubicBezTo>
                  <a:cubicBezTo>
                    <a:pt x="158" y="12"/>
                    <a:pt x="140" y="5"/>
                    <a:pt x="128" y="7"/>
                  </a:cubicBezTo>
                  <a:cubicBezTo>
                    <a:pt x="114" y="10"/>
                    <a:pt x="72" y="5"/>
                    <a:pt x="56" y="7"/>
                  </a:cubicBezTo>
                  <a:cubicBezTo>
                    <a:pt x="42" y="7"/>
                    <a:pt x="40" y="0"/>
                    <a:pt x="30" y="0"/>
                  </a:cubicBezTo>
                  <a:cubicBezTo>
                    <a:pt x="24" y="0"/>
                    <a:pt x="26" y="10"/>
                    <a:pt x="14" y="10"/>
                  </a:cubicBezTo>
                  <a:cubicBezTo>
                    <a:pt x="0" y="12"/>
                    <a:pt x="0" y="19"/>
                    <a:pt x="10" y="26"/>
                  </a:cubicBezTo>
                  <a:cubicBezTo>
                    <a:pt x="14" y="31"/>
                    <a:pt x="14" y="40"/>
                    <a:pt x="12" y="47"/>
                  </a:cubicBezTo>
                  <a:cubicBezTo>
                    <a:pt x="17" y="47"/>
                    <a:pt x="17" y="47"/>
                    <a:pt x="19" y="45"/>
                  </a:cubicBezTo>
                  <a:cubicBezTo>
                    <a:pt x="24" y="40"/>
                    <a:pt x="26" y="40"/>
                    <a:pt x="26" y="45"/>
                  </a:cubicBezTo>
                  <a:cubicBezTo>
                    <a:pt x="26" y="49"/>
                    <a:pt x="35" y="49"/>
                    <a:pt x="40" y="49"/>
                  </a:cubicBezTo>
                  <a:cubicBezTo>
                    <a:pt x="44" y="49"/>
                    <a:pt x="42" y="52"/>
                    <a:pt x="47" y="49"/>
                  </a:cubicBezTo>
                  <a:cubicBezTo>
                    <a:pt x="54" y="45"/>
                    <a:pt x="61" y="47"/>
                    <a:pt x="61" y="52"/>
                  </a:cubicBezTo>
                  <a:cubicBezTo>
                    <a:pt x="61" y="57"/>
                    <a:pt x="72" y="54"/>
                    <a:pt x="65" y="59"/>
                  </a:cubicBezTo>
                  <a:cubicBezTo>
                    <a:pt x="61" y="66"/>
                    <a:pt x="51" y="68"/>
                    <a:pt x="51" y="70"/>
                  </a:cubicBezTo>
                  <a:cubicBezTo>
                    <a:pt x="51" y="75"/>
                    <a:pt x="58" y="87"/>
                    <a:pt x="54" y="91"/>
                  </a:cubicBezTo>
                  <a:cubicBezTo>
                    <a:pt x="49" y="96"/>
                    <a:pt x="56" y="105"/>
                    <a:pt x="49" y="105"/>
                  </a:cubicBezTo>
                  <a:cubicBezTo>
                    <a:pt x="44" y="105"/>
                    <a:pt x="37" y="108"/>
                    <a:pt x="44" y="115"/>
                  </a:cubicBezTo>
                  <a:cubicBezTo>
                    <a:pt x="51" y="122"/>
                    <a:pt x="56" y="126"/>
                    <a:pt x="51" y="126"/>
                  </a:cubicBezTo>
                  <a:cubicBezTo>
                    <a:pt x="47" y="126"/>
                    <a:pt x="42" y="136"/>
                    <a:pt x="44" y="138"/>
                  </a:cubicBezTo>
                  <a:cubicBezTo>
                    <a:pt x="47" y="140"/>
                    <a:pt x="58" y="147"/>
                    <a:pt x="49" y="147"/>
                  </a:cubicBezTo>
                  <a:cubicBezTo>
                    <a:pt x="42" y="150"/>
                    <a:pt x="42" y="157"/>
                    <a:pt x="42" y="162"/>
                  </a:cubicBezTo>
                  <a:cubicBezTo>
                    <a:pt x="42" y="164"/>
                    <a:pt x="42" y="166"/>
                    <a:pt x="44" y="169"/>
                  </a:cubicBezTo>
                  <a:lnTo>
                    <a:pt x="56" y="169"/>
                  </a:lnTo>
                  <a:cubicBezTo>
                    <a:pt x="65" y="173"/>
                    <a:pt x="70" y="194"/>
                    <a:pt x="82" y="194"/>
                  </a:cubicBezTo>
                  <a:cubicBezTo>
                    <a:pt x="86" y="194"/>
                    <a:pt x="84" y="190"/>
                    <a:pt x="86" y="187"/>
                  </a:cubicBezTo>
                  <a:cubicBezTo>
                    <a:pt x="89" y="185"/>
                    <a:pt x="93" y="187"/>
                    <a:pt x="98" y="187"/>
                  </a:cubicBezTo>
                  <a:cubicBezTo>
                    <a:pt x="105" y="187"/>
                    <a:pt x="107" y="178"/>
                    <a:pt x="119" y="178"/>
                  </a:cubicBezTo>
                  <a:lnTo>
                    <a:pt x="145" y="178"/>
                  </a:lnTo>
                  <a:cubicBezTo>
                    <a:pt x="154" y="178"/>
                    <a:pt x="158" y="176"/>
                    <a:pt x="161" y="171"/>
                  </a:cubicBezTo>
                  <a:cubicBezTo>
                    <a:pt x="163" y="164"/>
                    <a:pt x="170" y="159"/>
                    <a:pt x="177" y="159"/>
                  </a:cubicBezTo>
                  <a:cubicBezTo>
                    <a:pt x="186" y="157"/>
                    <a:pt x="184" y="147"/>
                    <a:pt x="186" y="143"/>
                  </a:cubicBezTo>
                  <a:cubicBezTo>
                    <a:pt x="186" y="138"/>
                    <a:pt x="200" y="131"/>
                    <a:pt x="200" y="126"/>
                  </a:cubicBezTo>
                  <a:cubicBezTo>
                    <a:pt x="203" y="124"/>
                    <a:pt x="193" y="108"/>
                    <a:pt x="200" y="96"/>
                  </a:cubicBezTo>
                  <a:cubicBezTo>
                    <a:pt x="210" y="82"/>
                    <a:pt x="219" y="82"/>
                    <a:pt x="219" y="75"/>
                  </a:cubicBezTo>
                  <a:cubicBezTo>
                    <a:pt x="219" y="68"/>
                    <a:pt x="228" y="66"/>
                    <a:pt x="237" y="66"/>
                  </a:cubicBezTo>
                  <a:cubicBezTo>
                    <a:pt x="249" y="64"/>
                    <a:pt x="251" y="57"/>
                    <a:pt x="261" y="52"/>
                  </a:cubicBezTo>
                  <a:cubicBezTo>
                    <a:pt x="270" y="49"/>
                    <a:pt x="272" y="45"/>
                    <a:pt x="270" y="35"/>
                  </a:cubicBezTo>
                  <a:close/>
                  <a:moveTo>
                    <a:pt x="272" y="103"/>
                  </a:moveTo>
                  <a:lnTo>
                    <a:pt x="272" y="103"/>
                  </a:lnTo>
                  <a:cubicBezTo>
                    <a:pt x="270" y="94"/>
                    <a:pt x="249" y="108"/>
                    <a:pt x="254" y="110"/>
                  </a:cubicBezTo>
                  <a:cubicBezTo>
                    <a:pt x="263" y="117"/>
                    <a:pt x="275" y="115"/>
                    <a:pt x="272" y="103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3" name="Freeform 679">
              <a:extLst>
                <a:ext uri="{FF2B5EF4-FFF2-40B4-BE49-F238E27FC236}">
                  <a16:creationId xmlns:a16="http://schemas.microsoft.com/office/drawing/2014/main" id="{4D9B80C7-B4D8-80C8-A2C0-545919D5FB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9588" y="2787651"/>
              <a:ext cx="261938" cy="185738"/>
            </a:xfrm>
            <a:custGeom>
              <a:avLst/>
              <a:gdLst>
                <a:gd name="T0" fmla="*/ 270 w 275"/>
                <a:gd name="T1" fmla="*/ 35 h 194"/>
                <a:gd name="T2" fmla="*/ 270 w 275"/>
                <a:gd name="T3" fmla="*/ 35 h 194"/>
                <a:gd name="T4" fmla="*/ 249 w 275"/>
                <a:gd name="T5" fmla="*/ 33 h 194"/>
                <a:gd name="T6" fmla="*/ 224 w 275"/>
                <a:gd name="T7" fmla="*/ 28 h 194"/>
                <a:gd name="T8" fmla="*/ 214 w 275"/>
                <a:gd name="T9" fmla="*/ 26 h 194"/>
                <a:gd name="T10" fmla="*/ 196 w 275"/>
                <a:gd name="T11" fmla="*/ 26 h 194"/>
                <a:gd name="T12" fmla="*/ 177 w 275"/>
                <a:gd name="T13" fmla="*/ 17 h 194"/>
                <a:gd name="T14" fmla="*/ 163 w 275"/>
                <a:gd name="T15" fmla="*/ 12 h 194"/>
                <a:gd name="T16" fmla="*/ 128 w 275"/>
                <a:gd name="T17" fmla="*/ 7 h 194"/>
                <a:gd name="T18" fmla="*/ 56 w 275"/>
                <a:gd name="T19" fmla="*/ 7 h 194"/>
                <a:gd name="T20" fmla="*/ 30 w 275"/>
                <a:gd name="T21" fmla="*/ 0 h 194"/>
                <a:gd name="T22" fmla="*/ 14 w 275"/>
                <a:gd name="T23" fmla="*/ 10 h 194"/>
                <a:gd name="T24" fmla="*/ 10 w 275"/>
                <a:gd name="T25" fmla="*/ 26 h 194"/>
                <a:gd name="T26" fmla="*/ 12 w 275"/>
                <a:gd name="T27" fmla="*/ 47 h 194"/>
                <a:gd name="T28" fmla="*/ 19 w 275"/>
                <a:gd name="T29" fmla="*/ 45 h 194"/>
                <a:gd name="T30" fmla="*/ 26 w 275"/>
                <a:gd name="T31" fmla="*/ 45 h 194"/>
                <a:gd name="T32" fmla="*/ 40 w 275"/>
                <a:gd name="T33" fmla="*/ 49 h 194"/>
                <a:gd name="T34" fmla="*/ 47 w 275"/>
                <a:gd name="T35" fmla="*/ 49 h 194"/>
                <a:gd name="T36" fmla="*/ 61 w 275"/>
                <a:gd name="T37" fmla="*/ 52 h 194"/>
                <a:gd name="T38" fmla="*/ 65 w 275"/>
                <a:gd name="T39" fmla="*/ 59 h 194"/>
                <a:gd name="T40" fmla="*/ 51 w 275"/>
                <a:gd name="T41" fmla="*/ 70 h 194"/>
                <a:gd name="T42" fmla="*/ 54 w 275"/>
                <a:gd name="T43" fmla="*/ 91 h 194"/>
                <a:gd name="T44" fmla="*/ 49 w 275"/>
                <a:gd name="T45" fmla="*/ 105 h 194"/>
                <a:gd name="T46" fmla="*/ 44 w 275"/>
                <a:gd name="T47" fmla="*/ 115 h 194"/>
                <a:gd name="T48" fmla="*/ 51 w 275"/>
                <a:gd name="T49" fmla="*/ 126 h 194"/>
                <a:gd name="T50" fmla="*/ 44 w 275"/>
                <a:gd name="T51" fmla="*/ 138 h 194"/>
                <a:gd name="T52" fmla="*/ 49 w 275"/>
                <a:gd name="T53" fmla="*/ 147 h 194"/>
                <a:gd name="T54" fmla="*/ 42 w 275"/>
                <a:gd name="T55" fmla="*/ 162 h 194"/>
                <a:gd name="T56" fmla="*/ 44 w 275"/>
                <a:gd name="T57" fmla="*/ 169 h 194"/>
                <a:gd name="T58" fmla="*/ 56 w 275"/>
                <a:gd name="T59" fmla="*/ 169 h 194"/>
                <a:gd name="T60" fmla="*/ 82 w 275"/>
                <a:gd name="T61" fmla="*/ 194 h 194"/>
                <a:gd name="T62" fmla="*/ 86 w 275"/>
                <a:gd name="T63" fmla="*/ 187 h 194"/>
                <a:gd name="T64" fmla="*/ 98 w 275"/>
                <a:gd name="T65" fmla="*/ 187 h 194"/>
                <a:gd name="T66" fmla="*/ 119 w 275"/>
                <a:gd name="T67" fmla="*/ 178 h 194"/>
                <a:gd name="T68" fmla="*/ 145 w 275"/>
                <a:gd name="T69" fmla="*/ 178 h 194"/>
                <a:gd name="T70" fmla="*/ 161 w 275"/>
                <a:gd name="T71" fmla="*/ 171 h 194"/>
                <a:gd name="T72" fmla="*/ 177 w 275"/>
                <a:gd name="T73" fmla="*/ 159 h 194"/>
                <a:gd name="T74" fmla="*/ 186 w 275"/>
                <a:gd name="T75" fmla="*/ 143 h 194"/>
                <a:gd name="T76" fmla="*/ 200 w 275"/>
                <a:gd name="T77" fmla="*/ 126 h 194"/>
                <a:gd name="T78" fmla="*/ 200 w 275"/>
                <a:gd name="T79" fmla="*/ 96 h 194"/>
                <a:gd name="T80" fmla="*/ 219 w 275"/>
                <a:gd name="T81" fmla="*/ 75 h 194"/>
                <a:gd name="T82" fmla="*/ 237 w 275"/>
                <a:gd name="T83" fmla="*/ 66 h 194"/>
                <a:gd name="T84" fmla="*/ 261 w 275"/>
                <a:gd name="T85" fmla="*/ 52 h 194"/>
                <a:gd name="T86" fmla="*/ 270 w 275"/>
                <a:gd name="T87" fmla="*/ 35 h 194"/>
                <a:gd name="T88" fmla="*/ 270 w 275"/>
                <a:gd name="T89" fmla="*/ 35 h 194"/>
                <a:gd name="T90" fmla="*/ 272 w 275"/>
                <a:gd name="T91" fmla="*/ 103 h 194"/>
                <a:gd name="T92" fmla="*/ 272 w 275"/>
                <a:gd name="T93" fmla="*/ 103 h 194"/>
                <a:gd name="T94" fmla="*/ 254 w 275"/>
                <a:gd name="T95" fmla="*/ 110 h 194"/>
                <a:gd name="T96" fmla="*/ 272 w 275"/>
                <a:gd name="T97" fmla="*/ 103 h 194"/>
                <a:gd name="T98" fmla="*/ 272 w 275"/>
                <a:gd name="T99" fmla="*/ 10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5" h="194">
                  <a:moveTo>
                    <a:pt x="270" y="35"/>
                  </a:moveTo>
                  <a:lnTo>
                    <a:pt x="270" y="35"/>
                  </a:lnTo>
                  <a:cubicBezTo>
                    <a:pt x="263" y="35"/>
                    <a:pt x="254" y="35"/>
                    <a:pt x="249" y="33"/>
                  </a:cubicBezTo>
                  <a:cubicBezTo>
                    <a:pt x="242" y="33"/>
                    <a:pt x="228" y="31"/>
                    <a:pt x="224" y="28"/>
                  </a:cubicBezTo>
                  <a:cubicBezTo>
                    <a:pt x="219" y="24"/>
                    <a:pt x="214" y="21"/>
                    <a:pt x="214" y="26"/>
                  </a:cubicBezTo>
                  <a:cubicBezTo>
                    <a:pt x="214" y="31"/>
                    <a:pt x="203" y="31"/>
                    <a:pt x="196" y="26"/>
                  </a:cubicBezTo>
                  <a:cubicBezTo>
                    <a:pt x="191" y="24"/>
                    <a:pt x="182" y="19"/>
                    <a:pt x="177" y="17"/>
                  </a:cubicBezTo>
                  <a:cubicBezTo>
                    <a:pt x="175" y="14"/>
                    <a:pt x="168" y="14"/>
                    <a:pt x="163" y="12"/>
                  </a:cubicBezTo>
                  <a:cubicBezTo>
                    <a:pt x="158" y="12"/>
                    <a:pt x="140" y="5"/>
                    <a:pt x="128" y="7"/>
                  </a:cubicBezTo>
                  <a:cubicBezTo>
                    <a:pt x="114" y="10"/>
                    <a:pt x="72" y="5"/>
                    <a:pt x="56" y="7"/>
                  </a:cubicBezTo>
                  <a:cubicBezTo>
                    <a:pt x="42" y="7"/>
                    <a:pt x="40" y="0"/>
                    <a:pt x="30" y="0"/>
                  </a:cubicBezTo>
                  <a:cubicBezTo>
                    <a:pt x="24" y="0"/>
                    <a:pt x="26" y="10"/>
                    <a:pt x="14" y="10"/>
                  </a:cubicBezTo>
                  <a:cubicBezTo>
                    <a:pt x="0" y="12"/>
                    <a:pt x="0" y="19"/>
                    <a:pt x="10" y="26"/>
                  </a:cubicBezTo>
                  <a:cubicBezTo>
                    <a:pt x="14" y="31"/>
                    <a:pt x="14" y="40"/>
                    <a:pt x="12" y="47"/>
                  </a:cubicBezTo>
                  <a:cubicBezTo>
                    <a:pt x="17" y="47"/>
                    <a:pt x="17" y="47"/>
                    <a:pt x="19" y="45"/>
                  </a:cubicBezTo>
                  <a:cubicBezTo>
                    <a:pt x="24" y="40"/>
                    <a:pt x="26" y="40"/>
                    <a:pt x="26" y="45"/>
                  </a:cubicBezTo>
                  <a:cubicBezTo>
                    <a:pt x="26" y="49"/>
                    <a:pt x="35" y="49"/>
                    <a:pt x="40" y="49"/>
                  </a:cubicBezTo>
                  <a:cubicBezTo>
                    <a:pt x="44" y="49"/>
                    <a:pt x="42" y="52"/>
                    <a:pt x="47" y="49"/>
                  </a:cubicBezTo>
                  <a:cubicBezTo>
                    <a:pt x="54" y="45"/>
                    <a:pt x="61" y="47"/>
                    <a:pt x="61" y="52"/>
                  </a:cubicBezTo>
                  <a:cubicBezTo>
                    <a:pt x="61" y="57"/>
                    <a:pt x="72" y="54"/>
                    <a:pt x="65" y="59"/>
                  </a:cubicBezTo>
                  <a:cubicBezTo>
                    <a:pt x="61" y="66"/>
                    <a:pt x="51" y="68"/>
                    <a:pt x="51" y="70"/>
                  </a:cubicBezTo>
                  <a:cubicBezTo>
                    <a:pt x="51" y="75"/>
                    <a:pt x="58" y="87"/>
                    <a:pt x="54" y="91"/>
                  </a:cubicBezTo>
                  <a:cubicBezTo>
                    <a:pt x="49" y="96"/>
                    <a:pt x="56" y="105"/>
                    <a:pt x="49" y="105"/>
                  </a:cubicBezTo>
                  <a:cubicBezTo>
                    <a:pt x="44" y="105"/>
                    <a:pt x="37" y="108"/>
                    <a:pt x="44" y="115"/>
                  </a:cubicBezTo>
                  <a:cubicBezTo>
                    <a:pt x="51" y="122"/>
                    <a:pt x="56" y="126"/>
                    <a:pt x="51" y="126"/>
                  </a:cubicBezTo>
                  <a:cubicBezTo>
                    <a:pt x="47" y="126"/>
                    <a:pt x="42" y="136"/>
                    <a:pt x="44" y="138"/>
                  </a:cubicBezTo>
                  <a:cubicBezTo>
                    <a:pt x="47" y="140"/>
                    <a:pt x="58" y="147"/>
                    <a:pt x="49" y="147"/>
                  </a:cubicBezTo>
                  <a:cubicBezTo>
                    <a:pt x="42" y="150"/>
                    <a:pt x="42" y="157"/>
                    <a:pt x="42" y="162"/>
                  </a:cubicBezTo>
                  <a:cubicBezTo>
                    <a:pt x="42" y="164"/>
                    <a:pt x="42" y="166"/>
                    <a:pt x="44" y="169"/>
                  </a:cubicBezTo>
                  <a:lnTo>
                    <a:pt x="56" y="169"/>
                  </a:lnTo>
                  <a:cubicBezTo>
                    <a:pt x="65" y="173"/>
                    <a:pt x="70" y="194"/>
                    <a:pt x="82" y="194"/>
                  </a:cubicBezTo>
                  <a:cubicBezTo>
                    <a:pt x="86" y="194"/>
                    <a:pt x="84" y="190"/>
                    <a:pt x="86" y="187"/>
                  </a:cubicBezTo>
                  <a:cubicBezTo>
                    <a:pt x="89" y="185"/>
                    <a:pt x="93" y="187"/>
                    <a:pt x="98" y="187"/>
                  </a:cubicBezTo>
                  <a:cubicBezTo>
                    <a:pt x="105" y="187"/>
                    <a:pt x="107" y="178"/>
                    <a:pt x="119" y="178"/>
                  </a:cubicBezTo>
                  <a:lnTo>
                    <a:pt x="145" y="178"/>
                  </a:lnTo>
                  <a:cubicBezTo>
                    <a:pt x="154" y="178"/>
                    <a:pt x="158" y="176"/>
                    <a:pt x="161" y="171"/>
                  </a:cubicBezTo>
                  <a:cubicBezTo>
                    <a:pt x="163" y="164"/>
                    <a:pt x="170" y="159"/>
                    <a:pt x="177" y="159"/>
                  </a:cubicBezTo>
                  <a:cubicBezTo>
                    <a:pt x="186" y="157"/>
                    <a:pt x="184" y="147"/>
                    <a:pt x="186" y="143"/>
                  </a:cubicBezTo>
                  <a:cubicBezTo>
                    <a:pt x="186" y="138"/>
                    <a:pt x="200" y="131"/>
                    <a:pt x="200" y="126"/>
                  </a:cubicBezTo>
                  <a:cubicBezTo>
                    <a:pt x="203" y="124"/>
                    <a:pt x="193" y="108"/>
                    <a:pt x="200" y="96"/>
                  </a:cubicBezTo>
                  <a:cubicBezTo>
                    <a:pt x="210" y="82"/>
                    <a:pt x="219" y="82"/>
                    <a:pt x="219" y="75"/>
                  </a:cubicBezTo>
                  <a:cubicBezTo>
                    <a:pt x="219" y="68"/>
                    <a:pt x="228" y="66"/>
                    <a:pt x="237" y="66"/>
                  </a:cubicBezTo>
                  <a:cubicBezTo>
                    <a:pt x="249" y="64"/>
                    <a:pt x="251" y="57"/>
                    <a:pt x="261" y="52"/>
                  </a:cubicBezTo>
                  <a:cubicBezTo>
                    <a:pt x="270" y="49"/>
                    <a:pt x="272" y="45"/>
                    <a:pt x="270" y="35"/>
                  </a:cubicBezTo>
                  <a:lnTo>
                    <a:pt x="270" y="35"/>
                  </a:lnTo>
                  <a:close/>
                  <a:moveTo>
                    <a:pt x="272" y="103"/>
                  </a:moveTo>
                  <a:lnTo>
                    <a:pt x="272" y="103"/>
                  </a:lnTo>
                  <a:cubicBezTo>
                    <a:pt x="270" y="94"/>
                    <a:pt x="249" y="108"/>
                    <a:pt x="254" y="110"/>
                  </a:cubicBezTo>
                  <a:cubicBezTo>
                    <a:pt x="263" y="117"/>
                    <a:pt x="275" y="115"/>
                    <a:pt x="272" y="103"/>
                  </a:cubicBezTo>
                  <a:lnTo>
                    <a:pt x="272" y="10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4" name="Freeform 680">
              <a:extLst>
                <a:ext uri="{FF2B5EF4-FFF2-40B4-BE49-F238E27FC236}">
                  <a16:creationId xmlns:a16="http://schemas.microsoft.com/office/drawing/2014/main" id="{12D2F843-2264-4043-C4AF-6268988D48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1725" y="2838451"/>
              <a:ext cx="128588" cy="160338"/>
            </a:xfrm>
            <a:custGeom>
              <a:avLst/>
              <a:gdLst>
                <a:gd name="T0" fmla="*/ 133 w 135"/>
                <a:gd name="T1" fmla="*/ 0 h 168"/>
                <a:gd name="T2" fmla="*/ 133 w 135"/>
                <a:gd name="T3" fmla="*/ 0 h 168"/>
                <a:gd name="T4" fmla="*/ 123 w 135"/>
                <a:gd name="T5" fmla="*/ 5 h 168"/>
                <a:gd name="T6" fmla="*/ 116 w 135"/>
                <a:gd name="T7" fmla="*/ 9 h 168"/>
                <a:gd name="T8" fmla="*/ 93 w 135"/>
                <a:gd name="T9" fmla="*/ 5 h 168"/>
                <a:gd name="T10" fmla="*/ 65 w 135"/>
                <a:gd name="T11" fmla="*/ 5 h 168"/>
                <a:gd name="T12" fmla="*/ 63 w 135"/>
                <a:gd name="T13" fmla="*/ 5 h 168"/>
                <a:gd name="T14" fmla="*/ 44 w 135"/>
                <a:gd name="T15" fmla="*/ 14 h 168"/>
                <a:gd name="T16" fmla="*/ 35 w 135"/>
                <a:gd name="T17" fmla="*/ 21 h 168"/>
                <a:gd name="T18" fmla="*/ 19 w 135"/>
                <a:gd name="T19" fmla="*/ 23 h 168"/>
                <a:gd name="T20" fmla="*/ 12 w 135"/>
                <a:gd name="T21" fmla="*/ 35 h 168"/>
                <a:gd name="T22" fmla="*/ 7 w 135"/>
                <a:gd name="T23" fmla="*/ 44 h 168"/>
                <a:gd name="T24" fmla="*/ 0 w 135"/>
                <a:gd name="T25" fmla="*/ 53 h 168"/>
                <a:gd name="T26" fmla="*/ 3 w 135"/>
                <a:gd name="T27" fmla="*/ 56 h 168"/>
                <a:gd name="T28" fmla="*/ 14 w 135"/>
                <a:gd name="T29" fmla="*/ 72 h 168"/>
                <a:gd name="T30" fmla="*/ 28 w 135"/>
                <a:gd name="T31" fmla="*/ 79 h 168"/>
                <a:gd name="T32" fmla="*/ 47 w 135"/>
                <a:gd name="T33" fmla="*/ 86 h 168"/>
                <a:gd name="T34" fmla="*/ 26 w 135"/>
                <a:gd name="T35" fmla="*/ 86 h 168"/>
                <a:gd name="T36" fmla="*/ 28 w 135"/>
                <a:gd name="T37" fmla="*/ 105 h 168"/>
                <a:gd name="T38" fmla="*/ 40 w 135"/>
                <a:gd name="T39" fmla="*/ 119 h 168"/>
                <a:gd name="T40" fmla="*/ 61 w 135"/>
                <a:gd name="T41" fmla="*/ 130 h 168"/>
                <a:gd name="T42" fmla="*/ 56 w 135"/>
                <a:gd name="T43" fmla="*/ 107 h 168"/>
                <a:gd name="T44" fmla="*/ 70 w 135"/>
                <a:gd name="T45" fmla="*/ 107 h 168"/>
                <a:gd name="T46" fmla="*/ 61 w 135"/>
                <a:gd name="T47" fmla="*/ 98 h 168"/>
                <a:gd name="T48" fmla="*/ 68 w 135"/>
                <a:gd name="T49" fmla="*/ 95 h 168"/>
                <a:gd name="T50" fmla="*/ 84 w 135"/>
                <a:gd name="T51" fmla="*/ 93 h 168"/>
                <a:gd name="T52" fmla="*/ 77 w 135"/>
                <a:gd name="T53" fmla="*/ 74 h 168"/>
                <a:gd name="T54" fmla="*/ 61 w 135"/>
                <a:gd name="T55" fmla="*/ 77 h 168"/>
                <a:gd name="T56" fmla="*/ 68 w 135"/>
                <a:gd name="T57" fmla="*/ 65 h 168"/>
                <a:gd name="T58" fmla="*/ 49 w 135"/>
                <a:gd name="T59" fmla="*/ 42 h 168"/>
                <a:gd name="T60" fmla="*/ 61 w 135"/>
                <a:gd name="T61" fmla="*/ 35 h 168"/>
                <a:gd name="T62" fmla="*/ 77 w 135"/>
                <a:gd name="T63" fmla="*/ 37 h 168"/>
                <a:gd name="T64" fmla="*/ 82 w 135"/>
                <a:gd name="T65" fmla="*/ 21 h 168"/>
                <a:gd name="T66" fmla="*/ 93 w 135"/>
                <a:gd name="T67" fmla="*/ 26 h 168"/>
                <a:gd name="T68" fmla="*/ 109 w 135"/>
                <a:gd name="T69" fmla="*/ 18 h 168"/>
                <a:gd name="T70" fmla="*/ 123 w 135"/>
                <a:gd name="T71" fmla="*/ 26 h 168"/>
                <a:gd name="T72" fmla="*/ 130 w 135"/>
                <a:gd name="T73" fmla="*/ 16 h 168"/>
                <a:gd name="T74" fmla="*/ 135 w 135"/>
                <a:gd name="T75" fmla="*/ 7 h 168"/>
                <a:gd name="T76" fmla="*/ 133 w 135"/>
                <a:gd name="T77" fmla="*/ 0 h 168"/>
                <a:gd name="T78" fmla="*/ 116 w 135"/>
                <a:gd name="T79" fmla="*/ 158 h 168"/>
                <a:gd name="T80" fmla="*/ 116 w 135"/>
                <a:gd name="T81" fmla="*/ 158 h 168"/>
                <a:gd name="T82" fmla="*/ 82 w 135"/>
                <a:gd name="T83" fmla="*/ 154 h 168"/>
                <a:gd name="T84" fmla="*/ 70 w 135"/>
                <a:gd name="T85" fmla="*/ 158 h 168"/>
                <a:gd name="T86" fmla="*/ 100 w 135"/>
                <a:gd name="T87" fmla="*/ 168 h 168"/>
                <a:gd name="T88" fmla="*/ 130 w 135"/>
                <a:gd name="T89" fmla="*/ 158 h 168"/>
                <a:gd name="T90" fmla="*/ 116 w 135"/>
                <a:gd name="T91" fmla="*/ 15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5" h="168">
                  <a:moveTo>
                    <a:pt x="133" y="0"/>
                  </a:moveTo>
                  <a:lnTo>
                    <a:pt x="133" y="0"/>
                  </a:lnTo>
                  <a:cubicBezTo>
                    <a:pt x="128" y="0"/>
                    <a:pt x="123" y="2"/>
                    <a:pt x="123" y="5"/>
                  </a:cubicBezTo>
                  <a:cubicBezTo>
                    <a:pt x="126" y="7"/>
                    <a:pt x="121" y="9"/>
                    <a:pt x="116" y="9"/>
                  </a:cubicBezTo>
                  <a:cubicBezTo>
                    <a:pt x="116" y="9"/>
                    <a:pt x="98" y="7"/>
                    <a:pt x="93" y="5"/>
                  </a:cubicBezTo>
                  <a:cubicBezTo>
                    <a:pt x="89" y="2"/>
                    <a:pt x="72" y="5"/>
                    <a:pt x="65" y="5"/>
                  </a:cubicBezTo>
                  <a:lnTo>
                    <a:pt x="63" y="5"/>
                  </a:lnTo>
                  <a:cubicBezTo>
                    <a:pt x="63" y="9"/>
                    <a:pt x="47" y="16"/>
                    <a:pt x="44" y="14"/>
                  </a:cubicBezTo>
                  <a:cubicBezTo>
                    <a:pt x="42" y="14"/>
                    <a:pt x="40" y="18"/>
                    <a:pt x="35" y="21"/>
                  </a:cubicBezTo>
                  <a:cubicBezTo>
                    <a:pt x="28" y="23"/>
                    <a:pt x="21" y="21"/>
                    <a:pt x="19" y="23"/>
                  </a:cubicBezTo>
                  <a:cubicBezTo>
                    <a:pt x="19" y="26"/>
                    <a:pt x="16" y="33"/>
                    <a:pt x="12" y="35"/>
                  </a:cubicBezTo>
                  <a:cubicBezTo>
                    <a:pt x="10" y="37"/>
                    <a:pt x="12" y="42"/>
                    <a:pt x="7" y="44"/>
                  </a:cubicBezTo>
                  <a:cubicBezTo>
                    <a:pt x="5" y="44"/>
                    <a:pt x="3" y="49"/>
                    <a:pt x="0" y="53"/>
                  </a:cubicBezTo>
                  <a:cubicBezTo>
                    <a:pt x="0" y="56"/>
                    <a:pt x="3" y="56"/>
                    <a:pt x="3" y="56"/>
                  </a:cubicBezTo>
                  <a:cubicBezTo>
                    <a:pt x="10" y="58"/>
                    <a:pt x="14" y="65"/>
                    <a:pt x="14" y="72"/>
                  </a:cubicBezTo>
                  <a:cubicBezTo>
                    <a:pt x="12" y="81"/>
                    <a:pt x="23" y="84"/>
                    <a:pt x="28" y="79"/>
                  </a:cubicBezTo>
                  <a:cubicBezTo>
                    <a:pt x="33" y="72"/>
                    <a:pt x="47" y="81"/>
                    <a:pt x="47" y="86"/>
                  </a:cubicBezTo>
                  <a:cubicBezTo>
                    <a:pt x="47" y="88"/>
                    <a:pt x="33" y="81"/>
                    <a:pt x="26" y="86"/>
                  </a:cubicBezTo>
                  <a:cubicBezTo>
                    <a:pt x="16" y="93"/>
                    <a:pt x="30" y="98"/>
                    <a:pt x="28" y="105"/>
                  </a:cubicBezTo>
                  <a:cubicBezTo>
                    <a:pt x="28" y="112"/>
                    <a:pt x="33" y="121"/>
                    <a:pt x="40" y="119"/>
                  </a:cubicBezTo>
                  <a:cubicBezTo>
                    <a:pt x="47" y="119"/>
                    <a:pt x="56" y="130"/>
                    <a:pt x="61" y="130"/>
                  </a:cubicBezTo>
                  <a:cubicBezTo>
                    <a:pt x="65" y="128"/>
                    <a:pt x="54" y="110"/>
                    <a:pt x="56" y="107"/>
                  </a:cubicBezTo>
                  <a:cubicBezTo>
                    <a:pt x="58" y="105"/>
                    <a:pt x="68" y="112"/>
                    <a:pt x="70" y="107"/>
                  </a:cubicBezTo>
                  <a:cubicBezTo>
                    <a:pt x="75" y="102"/>
                    <a:pt x="68" y="98"/>
                    <a:pt x="61" y="98"/>
                  </a:cubicBezTo>
                  <a:cubicBezTo>
                    <a:pt x="54" y="100"/>
                    <a:pt x="61" y="91"/>
                    <a:pt x="68" y="95"/>
                  </a:cubicBezTo>
                  <a:cubicBezTo>
                    <a:pt x="77" y="100"/>
                    <a:pt x="79" y="93"/>
                    <a:pt x="84" y="93"/>
                  </a:cubicBezTo>
                  <a:cubicBezTo>
                    <a:pt x="89" y="93"/>
                    <a:pt x="89" y="79"/>
                    <a:pt x="77" y="74"/>
                  </a:cubicBezTo>
                  <a:cubicBezTo>
                    <a:pt x="65" y="72"/>
                    <a:pt x="68" y="84"/>
                    <a:pt x="61" y="77"/>
                  </a:cubicBezTo>
                  <a:cubicBezTo>
                    <a:pt x="51" y="67"/>
                    <a:pt x="68" y="72"/>
                    <a:pt x="68" y="65"/>
                  </a:cubicBezTo>
                  <a:cubicBezTo>
                    <a:pt x="68" y="58"/>
                    <a:pt x="56" y="49"/>
                    <a:pt x="49" y="42"/>
                  </a:cubicBezTo>
                  <a:cubicBezTo>
                    <a:pt x="44" y="33"/>
                    <a:pt x="56" y="30"/>
                    <a:pt x="61" y="35"/>
                  </a:cubicBezTo>
                  <a:cubicBezTo>
                    <a:pt x="63" y="39"/>
                    <a:pt x="72" y="39"/>
                    <a:pt x="77" y="37"/>
                  </a:cubicBezTo>
                  <a:cubicBezTo>
                    <a:pt x="82" y="35"/>
                    <a:pt x="72" y="26"/>
                    <a:pt x="82" y="21"/>
                  </a:cubicBezTo>
                  <a:cubicBezTo>
                    <a:pt x="91" y="18"/>
                    <a:pt x="91" y="23"/>
                    <a:pt x="93" y="26"/>
                  </a:cubicBezTo>
                  <a:cubicBezTo>
                    <a:pt x="98" y="28"/>
                    <a:pt x="100" y="18"/>
                    <a:pt x="109" y="18"/>
                  </a:cubicBezTo>
                  <a:cubicBezTo>
                    <a:pt x="116" y="18"/>
                    <a:pt x="121" y="21"/>
                    <a:pt x="123" y="26"/>
                  </a:cubicBezTo>
                  <a:cubicBezTo>
                    <a:pt x="128" y="21"/>
                    <a:pt x="130" y="18"/>
                    <a:pt x="130" y="16"/>
                  </a:cubicBezTo>
                  <a:cubicBezTo>
                    <a:pt x="130" y="14"/>
                    <a:pt x="135" y="12"/>
                    <a:pt x="135" y="7"/>
                  </a:cubicBezTo>
                  <a:cubicBezTo>
                    <a:pt x="135" y="5"/>
                    <a:pt x="135" y="2"/>
                    <a:pt x="133" y="0"/>
                  </a:cubicBezTo>
                  <a:close/>
                  <a:moveTo>
                    <a:pt x="116" y="158"/>
                  </a:moveTo>
                  <a:lnTo>
                    <a:pt x="116" y="158"/>
                  </a:lnTo>
                  <a:cubicBezTo>
                    <a:pt x="112" y="154"/>
                    <a:pt x="89" y="158"/>
                    <a:pt x="82" y="154"/>
                  </a:cubicBezTo>
                  <a:cubicBezTo>
                    <a:pt x="77" y="149"/>
                    <a:pt x="65" y="158"/>
                    <a:pt x="70" y="158"/>
                  </a:cubicBezTo>
                  <a:cubicBezTo>
                    <a:pt x="77" y="161"/>
                    <a:pt x="89" y="168"/>
                    <a:pt x="100" y="168"/>
                  </a:cubicBezTo>
                  <a:cubicBezTo>
                    <a:pt x="114" y="168"/>
                    <a:pt x="130" y="161"/>
                    <a:pt x="130" y="158"/>
                  </a:cubicBezTo>
                  <a:cubicBezTo>
                    <a:pt x="128" y="156"/>
                    <a:pt x="121" y="161"/>
                    <a:pt x="116" y="15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5" name="Freeform 681">
              <a:extLst>
                <a:ext uri="{FF2B5EF4-FFF2-40B4-BE49-F238E27FC236}">
                  <a16:creationId xmlns:a16="http://schemas.microsoft.com/office/drawing/2014/main" id="{FBAC2713-3D93-46B3-D194-3DBFDFD050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1725" y="2838451"/>
              <a:ext cx="128588" cy="160338"/>
            </a:xfrm>
            <a:custGeom>
              <a:avLst/>
              <a:gdLst>
                <a:gd name="T0" fmla="*/ 133 w 135"/>
                <a:gd name="T1" fmla="*/ 0 h 168"/>
                <a:gd name="T2" fmla="*/ 133 w 135"/>
                <a:gd name="T3" fmla="*/ 0 h 168"/>
                <a:gd name="T4" fmla="*/ 123 w 135"/>
                <a:gd name="T5" fmla="*/ 5 h 168"/>
                <a:gd name="T6" fmla="*/ 116 w 135"/>
                <a:gd name="T7" fmla="*/ 9 h 168"/>
                <a:gd name="T8" fmla="*/ 93 w 135"/>
                <a:gd name="T9" fmla="*/ 5 h 168"/>
                <a:gd name="T10" fmla="*/ 65 w 135"/>
                <a:gd name="T11" fmla="*/ 5 h 168"/>
                <a:gd name="T12" fmla="*/ 63 w 135"/>
                <a:gd name="T13" fmla="*/ 5 h 168"/>
                <a:gd name="T14" fmla="*/ 44 w 135"/>
                <a:gd name="T15" fmla="*/ 14 h 168"/>
                <a:gd name="T16" fmla="*/ 35 w 135"/>
                <a:gd name="T17" fmla="*/ 21 h 168"/>
                <a:gd name="T18" fmla="*/ 19 w 135"/>
                <a:gd name="T19" fmla="*/ 23 h 168"/>
                <a:gd name="T20" fmla="*/ 12 w 135"/>
                <a:gd name="T21" fmla="*/ 35 h 168"/>
                <a:gd name="T22" fmla="*/ 7 w 135"/>
                <a:gd name="T23" fmla="*/ 44 h 168"/>
                <a:gd name="T24" fmla="*/ 0 w 135"/>
                <a:gd name="T25" fmla="*/ 53 h 168"/>
                <a:gd name="T26" fmla="*/ 3 w 135"/>
                <a:gd name="T27" fmla="*/ 56 h 168"/>
                <a:gd name="T28" fmla="*/ 14 w 135"/>
                <a:gd name="T29" fmla="*/ 72 h 168"/>
                <a:gd name="T30" fmla="*/ 28 w 135"/>
                <a:gd name="T31" fmla="*/ 79 h 168"/>
                <a:gd name="T32" fmla="*/ 47 w 135"/>
                <a:gd name="T33" fmla="*/ 86 h 168"/>
                <a:gd name="T34" fmla="*/ 26 w 135"/>
                <a:gd name="T35" fmla="*/ 86 h 168"/>
                <a:gd name="T36" fmla="*/ 28 w 135"/>
                <a:gd name="T37" fmla="*/ 105 h 168"/>
                <a:gd name="T38" fmla="*/ 40 w 135"/>
                <a:gd name="T39" fmla="*/ 119 h 168"/>
                <a:gd name="T40" fmla="*/ 61 w 135"/>
                <a:gd name="T41" fmla="*/ 130 h 168"/>
                <a:gd name="T42" fmla="*/ 56 w 135"/>
                <a:gd name="T43" fmla="*/ 107 h 168"/>
                <a:gd name="T44" fmla="*/ 70 w 135"/>
                <a:gd name="T45" fmla="*/ 107 h 168"/>
                <a:gd name="T46" fmla="*/ 61 w 135"/>
                <a:gd name="T47" fmla="*/ 98 h 168"/>
                <a:gd name="T48" fmla="*/ 68 w 135"/>
                <a:gd name="T49" fmla="*/ 95 h 168"/>
                <a:gd name="T50" fmla="*/ 84 w 135"/>
                <a:gd name="T51" fmla="*/ 93 h 168"/>
                <a:gd name="T52" fmla="*/ 77 w 135"/>
                <a:gd name="T53" fmla="*/ 74 h 168"/>
                <a:gd name="T54" fmla="*/ 61 w 135"/>
                <a:gd name="T55" fmla="*/ 77 h 168"/>
                <a:gd name="T56" fmla="*/ 68 w 135"/>
                <a:gd name="T57" fmla="*/ 65 h 168"/>
                <a:gd name="T58" fmla="*/ 49 w 135"/>
                <a:gd name="T59" fmla="*/ 42 h 168"/>
                <a:gd name="T60" fmla="*/ 61 w 135"/>
                <a:gd name="T61" fmla="*/ 35 h 168"/>
                <a:gd name="T62" fmla="*/ 77 w 135"/>
                <a:gd name="T63" fmla="*/ 37 h 168"/>
                <a:gd name="T64" fmla="*/ 82 w 135"/>
                <a:gd name="T65" fmla="*/ 21 h 168"/>
                <a:gd name="T66" fmla="*/ 93 w 135"/>
                <a:gd name="T67" fmla="*/ 26 h 168"/>
                <a:gd name="T68" fmla="*/ 109 w 135"/>
                <a:gd name="T69" fmla="*/ 18 h 168"/>
                <a:gd name="T70" fmla="*/ 123 w 135"/>
                <a:gd name="T71" fmla="*/ 26 h 168"/>
                <a:gd name="T72" fmla="*/ 130 w 135"/>
                <a:gd name="T73" fmla="*/ 16 h 168"/>
                <a:gd name="T74" fmla="*/ 135 w 135"/>
                <a:gd name="T75" fmla="*/ 7 h 168"/>
                <a:gd name="T76" fmla="*/ 133 w 135"/>
                <a:gd name="T77" fmla="*/ 0 h 168"/>
                <a:gd name="T78" fmla="*/ 133 w 135"/>
                <a:gd name="T79" fmla="*/ 0 h 168"/>
                <a:gd name="T80" fmla="*/ 116 w 135"/>
                <a:gd name="T81" fmla="*/ 158 h 168"/>
                <a:gd name="T82" fmla="*/ 116 w 135"/>
                <a:gd name="T83" fmla="*/ 158 h 168"/>
                <a:gd name="T84" fmla="*/ 82 w 135"/>
                <a:gd name="T85" fmla="*/ 154 h 168"/>
                <a:gd name="T86" fmla="*/ 70 w 135"/>
                <a:gd name="T87" fmla="*/ 158 h 168"/>
                <a:gd name="T88" fmla="*/ 100 w 135"/>
                <a:gd name="T89" fmla="*/ 168 h 168"/>
                <a:gd name="T90" fmla="*/ 130 w 135"/>
                <a:gd name="T91" fmla="*/ 158 h 168"/>
                <a:gd name="T92" fmla="*/ 116 w 135"/>
                <a:gd name="T93" fmla="*/ 158 h 168"/>
                <a:gd name="T94" fmla="*/ 116 w 135"/>
                <a:gd name="T95" fmla="*/ 15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5" h="168">
                  <a:moveTo>
                    <a:pt x="133" y="0"/>
                  </a:moveTo>
                  <a:lnTo>
                    <a:pt x="133" y="0"/>
                  </a:lnTo>
                  <a:cubicBezTo>
                    <a:pt x="128" y="0"/>
                    <a:pt x="123" y="2"/>
                    <a:pt x="123" y="5"/>
                  </a:cubicBezTo>
                  <a:cubicBezTo>
                    <a:pt x="126" y="7"/>
                    <a:pt x="121" y="9"/>
                    <a:pt x="116" y="9"/>
                  </a:cubicBezTo>
                  <a:cubicBezTo>
                    <a:pt x="116" y="9"/>
                    <a:pt x="98" y="7"/>
                    <a:pt x="93" y="5"/>
                  </a:cubicBezTo>
                  <a:cubicBezTo>
                    <a:pt x="89" y="2"/>
                    <a:pt x="72" y="5"/>
                    <a:pt x="65" y="5"/>
                  </a:cubicBezTo>
                  <a:lnTo>
                    <a:pt x="63" y="5"/>
                  </a:lnTo>
                  <a:cubicBezTo>
                    <a:pt x="63" y="9"/>
                    <a:pt x="47" y="16"/>
                    <a:pt x="44" y="14"/>
                  </a:cubicBezTo>
                  <a:cubicBezTo>
                    <a:pt x="42" y="14"/>
                    <a:pt x="40" y="18"/>
                    <a:pt x="35" y="21"/>
                  </a:cubicBezTo>
                  <a:cubicBezTo>
                    <a:pt x="28" y="23"/>
                    <a:pt x="21" y="21"/>
                    <a:pt x="19" y="23"/>
                  </a:cubicBezTo>
                  <a:cubicBezTo>
                    <a:pt x="19" y="26"/>
                    <a:pt x="16" y="33"/>
                    <a:pt x="12" y="35"/>
                  </a:cubicBezTo>
                  <a:cubicBezTo>
                    <a:pt x="10" y="37"/>
                    <a:pt x="12" y="42"/>
                    <a:pt x="7" y="44"/>
                  </a:cubicBezTo>
                  <a:cubicBezTo>
                    <a:pt x="5" y="44"/>
                    <a:pt x="3" y="49"/>
                    <a:pt x="0" y="53"/>
                  </a:cubicBezTo>
                  <a:cubicBezTo>
                    <a:pt x="0" y="56"/>
                    <a:pt x="3" y="56"/>
                    <a:pt x="3" y="56"/>
                  </a:cubicBezTo>
                  <a:cubicBezTo>
                    <a:pt x="10" y="58"/>
                    <a:pt x="14" y="65"/>
                    <a:pt x="14" y="72"/>
                  </a:cubicBezTo>
                  <a:cubicBezTo>
                    <a:pt x="12" y="81"/>
                    <a:pt x="23" y="84"/>
                    <a:pt x="28" y="79"/>
                  </a:cubicBezTo>
                  <a:cubicBezTo>
                    <a:pt x="33" y="72"/>
                    <a:pt x="47" y="81"/>
                    <a:pt x="47" y="86"/>
                  </a:cubicBezTo>
                  <a:cubicBezTo>
                    <a:pt x="47" y="88"/>
                    <a:pt x="33" y="81"/>
                    <a:pt x="26" y="86"/>
                  </a:cubicBezTo>
                  <a:cubicBezTo>
                    <a:pt x="16" y="93"/>
                    <a:pt x="30" y="98"/>
                    <a:pt x="28" y="105"/>
                  </a:cubicBezTo>
                  <a:cubicBezTo>
                    <a:pt x="28" y="112"/>
                    <a:pt x="33" y="121"/>
                    <a:pt x="40" y="119"/>
                  </a:cubicBezTo>
                  <a:cubicBezTo>
                    <a:pt x="47" y="119"/>
                    <a:pt x="56" y="130"/>
                    <a:pt x="61" y="130"/>
                  </a:cubicBezTo>
                  <a:cubicBezTo>
                    <a:pt x="65" y="128"/>
                    <a:pt x="54" y="110"/>
                    <a:pt x="56" y="107"/>
                  </a:cubicBezTo>
                  <a:cubicBezTo>
                    <a:pt x="58" y="105"/>
                    <a:pt x="68" y="112"/>
                    <a:pt x="70" y="107"/>
                  </a:cubicBezTo>
                  <a:cubicBezTo>
                    <a:pt x="75" y="102"/>
                    <a:pt x="68" y="98"/>
                    <a:pt x="61" y="98"/>
                  </a:cubicBezTo>
                  <a:cubicBezTo>
                    <a:pt x="54" y="100"/>
                    <a:pt x="61" y="91"/>
                    <a:pt x="68" y="95"/>
                  </a:cubicBezTo>
                  <a:cubicBezTo>
                    <a:pt x="77" y="100"/>
                    <a:pt x="79" y="93"/>
                    <a:pt x="84" y="93"/>
                  </a:cubicBezTo>
                  <a:cubicBezTo>
                    <a:pt x="89" y="93"/>
                    <a:pt x="89" y="79"/>
                    <a:pt x="77" y="74"/>
                  </a:cubicBezTo>
                  <a:cubicBezTo>
                    <a:pt x="65" y="72"/>
                    <a:pt x="68" y="84"/>
                    <a:pt x="61" y="77"/>
                  </a:cubicBezTo>
                  <a:cubicBezTo>
                    <a:pt x="51" y="67"/>
                    <a:pt x="68" y="72"/>
                    <a:pt x="68" y="65"/>
                  </a:cubicBezTo>
                  <a:cubicBezTo>
                    <a:pt x="68" y="58"/>
                    <a:pt x="56" y="49"/>
                    <a:pt x="49" y="42"/>
                  </a:cubicBezTo>
                  <a:cubicBezTo>
                    <a:pt x="44" y="33"/>
                    <a:pt x="56" y="30"/>
                    <a:pt x="61" y="35"/>
                  </a:cubicBezTo>
                  <a:cubicBezTo>
                    <a:pt x="63" y="39"/>
                    <a:pt x="72" y="39"/>
                    <a:pt x="77" y="37"/>
                  </a:cubicBezTo>
                  <a:cubicBezTo>
                    <a:pt x="82" y="35"/>
                    <a:pt x="72" y="26"/>
                    <a:pt x="82" y="21"/>
                  </a:cubicBezTo>
                  <a:cubicBezTo>
                    <a:pt x="91" y="18"/>
                    <a:pt x="91" y="23"/>
                    <a:pt x="93" y="26"/>
                  </a:cubicBezTo>
                  <a:cubicBezTo>
                    <a:pt x="98" y="28"/>
                    <a:pt x="100" y="18"/>
                    <a:pt x="109" y="18"/>
                  </a:cubicBezTo>
                  <a:cubicBezTo>
                    <a:pt x="116" y="18"/>
                    <a:pt x="121" y="21"/>
                    <a:pt x="123" y="26"/>
                  </a:cubicBezTo>
                  <a:cubicBezTo>
                    <a:pt x="128" y="21"/>
                    <a:pt x="130" y="18"/>
                    <a:pt x="130" y="16"/>
                  </a:cubicBezTo>
                  <a:cubicBezTo>
                    <a:pt x="130" y="14"/>
                    <a:pt x="135" y="12"/>
                    <a:pt x="135" y="7"/>
                  </a:cubicBezTo>
                  <a:cubicBezTo>
                    <a:pt x="135" y="5"/>
                    <a:pt x="135" y="2"/>
                    <a:pt x="133" y="0"/>
                  </a:cubicBezTo>
                  <a:lnTo>
                    <a:pt x="133" y="0"/>
                  </a:lnTo>
                  <a:close/>
                  <a:moveTo>
                    <a:pt x="116" y="158"/>
                  </a:moveTo>
                  <a:lnTo>
                    <a:pt x="116" y="158"/>
                  </a:lnTo>
                  <a:cubicBezTo>
                    <a:pt x="112" y="154"/>
                    <a:pt x="89" y="158"/>
                    <a:pt x="82" y="154"/>
                  </a:cubicBezTo>
                  <a:cubicBezTo>
                    <a:pt x="77" y="149"/>
                    <a:pt x="65" y="158"/>
                    <a:pt x="70" y="158"/>
                  </a:cubicBezTo>
                  <a:cubicBezTo>
                    <a:pt x="77" y="161"/>
                    <a:pt x="89" y="168"/>
                    <a:pt x="100" y="168"/>
                  </a:cubicBezTo>
                  <a:cubicBezTo>
                    <a:pt x="114" y="168"/>
                    <a:pt x="130" y="161"/>
                    <a:pt x="130" y="158"/>
                  </a:cubicBezTo>
                  <a:cubicBezTo>
                    <a:pt x="128" y="156"/>
                    <a:pt x="121" y="161"/>
                    <a:pt x="116" y="158"/>
                  </a:cubicBezTo>
                  <a:lnTo>
                    <a:pt x="116" y="158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6" name="Freeform 682">
              <a:extLst>
                <a:ext uri="{FF2B5EF4-FFF2-40B4-BE49-F238E27FC236}">
                  <a16:creationId xmlns:a16="http://schemas.microsoft.com/office/drawing/2014/main" id="{CE4DA73E-A93A-9985-E0A1-15FE708C59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1725" y="2838451"/>
              <a:ext cx="128588" cy="160338"/>
            </a:xfrm>
            <a:custGeom>
              <a:avLst/>
              <a:gdLst>
                <a:gd name="T0" fmla="*/ 133 w 135"/>
                <a:gd name="T1" fmla="*/ 0 h 168"/>
                <a:gd name="T2" fmla="*/ 133 w 135"/>
                <a:gd name="T3" fmla="*/ 0 h 168"/>
                <a:gd name="T4" fmla="*/ 123 w 135"/>
                <a:gd name="T5" fmla="*/ 5 h 168"/>
                <a:gd name="T6" fmla="*/ 116 w 135"/>
                <a:gd name="T7" fmla="*/ 9 h 168"/>
                <a:gd name="T8" fmla="*/ 93 w 135"/>
                <a:gd name="T9" fmla="*/ 5 h 168"/>
                <a:gd name="T10" fmla="*/ 65 w 135"/>
                <a:gd name="T11" fmla="*/ 5 h 168"/>
                <a:gd name="T12" fmla="*/ 63 w 135"/>
                <a:gd name="T13" fmla="*/ 5 h 168"/>
                <a:gd name="T14" fmla="*/ 44 w 135"/>
                <a:gd name="T15" fmla="*/ 14 h 168"/>
                <a:gd name="T16" fmla="*/ 35 w 135"/>
                <a:gd name="T17" fmla="*/ 21 h 168"/>
                <a:gd name="T18" fmla="*/ 19 w 135"/>
                <a:gd name="T19" fmla="*/ 23 h 168"/>
                <a:gd name="T20" fmla="*/ 12 w 135"/>
                <a:gd name="T21" fmla="*/ 35 h 168"/>
                <a:gd name="T22" fmla="*/ 7 w 135"/>
                <a:gd name="T23" fmla="*/ 44 h 168"/>
                <a:gd name="T24" fmla="*/ 0 w 135"/>
                <a:gd name="T25" fmla="*/ 53 h 168"/>
                <a:gd name="T26" fmla="*/ 3 w 135"/>
                <a:gd name="T27" fmla="*/ 56 h 168"/>
                <a:gd name="T28" fmla="*/ 14 w 135"/>
                <a:gd name="T29" fmla="*/ 72 h 168"/>
                <a:gd name="T30" fmla="*/ 28 w 135"/>
                <a:gd name="T31" fmla="*/ 79 h 168"/>
                <a:gd name="T32" fmla="*/ 47 w 135"/>
                <a:gd name="T33" fmla="*/ 86 h 168"/>
                <a:gd name="T34" fmla="*/ 26 w 135"/>
                <a:gd name="T35" fmla="*/ 86 h 168"/>
                <a:gd name="T36" fmla="*/ 28 w 135"/>
                <a:gd name="T37" fmla="*/ 105 h 168"/>
                <a:gd name="T38" fmla="*/ 40 w 135"/>
                <a:gd name="T39" fmla="*/ 119 h 168"/>
                <a:gd name="T40" fmla="*/ 61 w 135"/>
                <a:gd name="T41" fmla="*/ 130 h 168"/>
                <a:gd name="T42" fmla="*/ 56 w 135"/>
                <a:gd name="T43" fmla="*/ 107 h 168"/>
                <a:gd name="T44" fmla="*/ 70 w 135"/>
                <a:gd name="T45" fmla="*/ 107 h 168"/>
                <a:gd name="T46" fmla="*/ 61 w 135"/>
                <a:gd name="T47" fmla="*/ 98 h 168"/>
                <a:gd name="T48" fmla="*/ 68 w 135"/>
                <a:gd name="T49" fmla="*/ 95 h 168"/>
                <a:gd name="T50" fmla="*/ 84 w 135"/>
                <a:gd name="T51" fmla="*/ 93 h 168"/>
                <a:gd name="T52" fmla="*/ 77 w 135"/>
                <a:gd name="T53" fmla="*/ 74 h 168"/>
                <a:gd name="T54" fmla="*/ 61 w 135"/>
                <a:gd name="T55" fmla="*/ 77 h 168"/>
                <a:gd name="T56" fmla="*/ 68 w 135"/>
                <a:gd name="T57" fmla="*/ 65 h 168"/>
                <a:gd name="T58" fmla="*/ 49 w 135"/>
                <a:gd name="T59" fmla="*/ 42 h 168"/>
                <a:gd name="T60" fmla="*/ 61 w 135"/>
                <a:gd name="T61" fmla="*/ 35 h 168"/>
                <a:gd name="T62" fmla="*/ 77 w 135"/>
                <a:gd name="T63" fmla="*/ 37 h 168"/>
                <a:gd name="T64" fmla="*/ 82 w 135"/>
                <a:gd name="T65" fmla="*/ 21 h 168"/>
                <a:gd name="T66" fmla="*/ 93 w 135"/>
                <a:gd name="T67" fmla="*/ 26 h 168"/>
                <a:gd name="T68" fmla="*/ 109 w 135"/>
                <a:gd name="T69" fmla="*/ 18 h 168"/>
                <a:gd name="T70" fmla="*/ 123 w 135"/>
                <a:gd name="T71" fmla="*/ 26 h 168"/>
                <a:gd name="T72" fmla="*/ 130 w 135"/>
                <a:gd name="T73" fmla="*/ 16 h 168"/>
                <a:gd name="T74" fmla="*/ 135 w 135"/>
                <a:gd name="T75" fmla="*/ 7 h 168"/>
                <a:gd name="T76" fmla="*/ 133 w 135"/>
                <a:gd name="T77" fmla="*/ 0 h 168"/>
                <a:gd name="T78" fmla="*/ 116 w 135"/>
                <a:gd name="T79" fmla="*/ 158 h 168"/>
                <a:gd name="T80" fmla="*/ 116 w 135"/>
                <a:gd name="T81" fmla="*/ 158 h 168"/>
                <a:gd name="T82" fmla="*/ 82 w 135"/>
                <a:gd name="T83" fmla="*/ 154 h 168"/>
                <a:gd name="T84" fmla="*/ 70 w 135"/>
                <a:gd name="T85" fmla="*/ 158 h 168"/>
                <a:gd name="T86" fmla="*/ 100 w 135"/>
                <a:gd name="T87" fmla="*/ 168 h 168"/>
                <a:gd name="T88" fmla="*/ 130 w 135"/>
                <a:gd name="T89" fmla="*/ 158 h 168"/>
                <a:gd name="T90" fmla="*/ 116 w 135"/>
                <a:gd name="T91" fmla="*/ 15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5" h="168">
                  <a:moveTo>
                    <a:pt x="133" y="0"/>
                  </a:moveTo>
                  <a:lnTo>
                    <a:pt x="133" y="0"/>
                  </a:lnTo>
                  <a:cubicBezTo>
                    <a:pt x="128" y="0"/>
                    <a:pt x="123" y="2"/>
                    <a:pt x="123" y="5"/>
                  </a:cubicBezTo>
                  <a:cubicBezTo>
                    <a:pt x="126" y="7"/>
                    <a:pt x="121" y="9"/>
                    <a:pt x="116" y="9"/>
                  </a:cubicBezTo>
                  <a:cubicBezTo>
                    <a:pt x="116" y="9"/>
                    <a:pt x="98" y="7"/>
                    <a:pt x="93" y="5"/>
                  </a:cubicBezTo>
                  <a:cubicBezTo>
                    <a:pt x="89" y="2"/>
                    <a:pt x="72" y="5"/>
                    <a:pt x="65" y="5"/>
                  </a:cubicBezTo>
                  <a:lnTo>
                    <a:pt x="63" y="5"/>
                  </a:lnTo>
                  <a:cubicBezTo>
                    <a:pt x="63" y="9"/>
                    <a:pt x="47" y="16"/>
                    <a:pt x="44" y="14"/>
                  </a:cubicBezTo>
                  <a:cubicBezTo>
                    <a:pt x="42" y="14"/>
                    <a:pt x="40" y="18"/>
                    <a:pt x="35" y="21"/>
                  </a:cubicBezTo>
                  <a:cubicBezTo>
                    <a:pt x="28" y="23"/>
                    <a:pt x="21" y="21"/>
                    <a:pt x="19" y="23"/>
                  </a:cubicBezTo>
                  <a:cubicBezTo>
                    <a:pt x="19" y="26"/>
                    <a:pt x="16" y="33"/>
                    <a:pt x="12" y="35"/>
                  </a:cubicBezTo>
                  <a:cubicBezTo>
                    <a:pt x="10" y="37"/>
                    <a:pt x="12" y="42"/>
                    <a:pt x="7" y="44"/>
                  </a:cubicBezTo>
                  <a:cubicBezTo>
                    <a:pt x="5" y="44"/>
                    <a:pt x="3" y="49"/>
                    <a:pt x="0" y="53"/>
                  </a:cubicBezTo>
                  <a:cubicBezTo>
                    <a:pt x="0" y="56"/>
                    <a:pt x="3" y="56"/>
                    <a:pt x="3" y="56"/>
                  </a:cubicBezTo>
                  <a:cubicBezTo>
                    <a:pt x="10" y="58"/>
                    <a:pt x="14" y="65"/>
                    <a:pt x="14" y="72"/>
                  </a:cubicBezTo>
                  <a:cubicBezTo>
                    <a:pt x="12" y="81"/>
                    <a:pt x="23" y="84"/>
                    <a:pt x="28" y="79"/>
                  </a:cubicBezTo>
                  <a:cubicBezTo>
                    <a:pt x="33" y="72"/>
                    <a:pt x="47" y="81"/>
                    <a:pt x="47" y="86"/>
                  </a:cubicBezTo>
                  <a:cubicBezTo>
                    <a:pt x="47" y="88"/>
                    <a:pt x="33" y="81"/>
                    <a:pt x="26" y="86"/>
                  </a:cubicBezTo>
                  <a:cubicBezTo>
                    <a:pt x="16" y="93"/>
                    <a:pt x="30" y="98"/>
                    <a:pt x="28" y="105"/>
                  </a:cubicBezTo>
                  <a:cubicBezTo>
                    <a:pt x="28" y="112"/>
                    <a:pt x="33" y="121"/>
                    <a:pt x="40" y="119"/>
                  </a:cubicBezTo>
                  <a:cubicBezTo>
                    <a:pt x="47" y="119"/>
                    <a:pt x="56" y="130"/>
                    <a:pt x="61" y="130"/>
                  </a:cubicBezTo>
                  <a:cubicBezTo>
                    <a:pt x="65" y="128"/>
                    <a:pt x="54" y="110"/>
                    <a:pt x="56" y="107"/>
                  </a:cubicBezTo>
                  <a:cubicBezTo>
                    <a:pt x="58" y="105"/>
                    <a:pt x="68" y="112"/>
                    <a:pt x="70" y="107"/>
                  </a:cubicBezTo>
                  <a:cubicBezTo>
                    <a:pt x="75" y="102"/>
                    <a:pt x="68" y="98"/>
                    <a:pt x="61" y="98"/>
                  </a:cubicBezTo>
                  <a:cubicBezTo>
                    <a:pt x="54" y="100"/>
                    <a:pt x="61" y="91"/>
                    <a:pt x="68" y="95"/>
                  </a:cubicBezTo>
                  <a:cubicBezTo>
                    <a:pt x="77" y="100"/>
                    <a:pt x="79" y="93"/>
                    <a:pt x="84" y="93"/>
                  </a:cubicBezTo>
                  <a:cubicBezTo>
                    <a:pt x="89" y="93"/>
                    <a:pt x="89" y="79"/>
                    <a:pt x="77" y="74"/>
                  </a:cubicBezTo>
                  <a:cubicBezTo>
                    <a:pt x="65" y="72"/>
                    <a:pt x="68" y="84"/>
                    <a:pt x="61" y="77"/>
                  </a:cubicBezTo>
                  <a:cubicBezTo>
                    <a:pt x="51" y="67"/>
                    <a:pt x="68" y="72"/>
                    <a:pt x="68" y="65"/>
                  </a:cubicBezTo>
                  <a:cubicBezTo>
                    <a:pt x="68" y="58"/>
                    <a:pt x="56" y="49"/>
                    <a:pt x="49" y="42"/>
                  </a:cubicBezTo>
                  <a:cubicBezTo>
                    <a:pt x="44" y="33"/>
                    <a:pt x="56" y="30"/>
                    <a:pt x="61" y="35"/>
                  </a:cubicBezTo>
                  <a:cubicBezTo>
                    <a:pt x="63" y="39"/>
                    <a:pt x="72" y="39"/>
                    <a:pt x="77" y="37"/>
                  </a:cubicBezTo>
                  <a:cubicBezTo>
                    <a:pt x="82" y="35"/>
                    <a:pt x="72" y="26"/>
                    <a:pt x="82" y="21"/>
                  </a:cubicBezTo>
                  <a:cubicBezTo>
                    <a:pt x="91" y="18"/>
                    <a:pt x="91" y="23"/>
                    <a:pt x="93" y="26"/>
                  </a:cubicBezTo>
                  <a:cubicBezTo>
                    <a:pt x="98" y="28"/>
                    <a:pt x="100" y="18"/>
                    <a:pt x="109" y="18"/>
                  </a:cubicBezTo>
                  <a:cubicBezTo>
                    <a:pt x="116" y="18"/>
                    <a:pt x="121" y="21"/>
                    <a:pt x="123" y="26"/>
                  </a:cubicBezTo>
                  <a:cubicBezTo>
                    <a:pt x="128" y="21"/>
                    <a:pt x="130" y="18"/>
                    <a:pt x="130" y="16"/>
                  </a:cubicBezTo>
                  <a:cubicBezTo>
                    <a:pt x="130" y="14"/>
                    <a:pt x="135" y="12"/>
                    <a:pt x="135" y="7"/>
                  </a:cubicBezTo>
                  <a:cubicBezTo>
                    <a:pt x="135" y="5"/>
                    <a:pt x="135" y="2"/>
                    <a:pt x="133" y="0"/>
                  </a:cubicBezTo>
                  <a:close/>
                  <a:moveTo>
                    <a:pt x="116" y="158"/>
                  </a:moveTo>
                  <a:lnTo>
                    <a:pt x="116" y="158"/>
                  </a:lnTo>
                  <a:cubicBezTo>
                    <a:pt x="112" y="154"/>
                    <a:pt x="89" y="158"/>
                    <a:pt x="82" y="154"/>
                  </a:cubicBezTo>
                  <a:cubicBezTo>
                    <a:pt x="77" y="149"/>
                    <a:pt x="65" y="158"/>
                    <a:pt x="70" y="158"/>
                  </a:cubicBezTo>
                  <a:cubicBezTo>
                    <a:pt x="77" y="161"/>
                    <a:pt x="89" y="168"/>
                    <a:pt x="100" y="168"/>
                  </a:cubicBezTo>
                  <a:cubicBezTo>
                    <a:pt x="114" y="168"/>
                    <a:pt x="130" y="161"/>
                    <a:pt x="130" y="158"/>
                  </a:cubicBezTo>
                  <a:cubicBezTo>
                    <a:pt x="128" y="156"/>
                    <a:pt x="121" y="161"/>
                    <a:pt x="116" y="15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7" name="Freeform 683">
              <a:extLst>
                <a:ext uri="{FF2B5EF4-FFF2-40B4-BE49-F238E27FC236}">
                  <a16:creationId xmlns:a16="http://schemas.microsoft.com/office/drawing/2014/main" id="{F4429B51-1400-97EC-A28C-459EC1179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1725" y="2838451"/>
              <a:ext cx="128588" cy="160338"/>
            </a:xfrm>
            <a:custGeom>
              <a:avLst/>
              <a:gdLst>
                <a:gd name="T0" fmla="*/ 133 w 135"/>
                <a:gd name="T1" fmla="*/ 0 h 168"/>
                <a:gd name="T2" fmla="*/ 133 w 135"/>
                <a:gd name="T3" fmla="*/ 0 h 168"/>
                <a:gd name="T4" fmla="*/ 123 w 135"/>
                <a:gd name="T5" fmla="*/ 5 h 168"/>
                <a:gd name="T6" fmla="*/ 116 w 135"/>
                <a:gd name="T7" fmla="*/ 9 h 168"/>
                <a:gd name="T8" fmla="*/ 93 w 135"/>
                <a:gd name="T9" fmla="*/ 5 h 168"/>
                <a:gd name="T10" fmla="*/ 65 w 135"/>
                <a:gd name="T11" fmla="*/ 5 h 168"/>
                <a:gd name="T12" fmla="*/ 63 w 135"/>
                <a:gd name="T13" fmla="*/ 5 h 168"/>
                <a:gd name="T14" fmla="*/ 44 w 135"/>
                <a:gd name="T15" fmla="*/ 14 h 168"/>
                <a:gd name="T16" fmla="*/ 35 w 135"/>
                <a:gd name="T17" fmla="*/ 21 h 168"/>
                <a:gd name="T18" fmla="*/ 19 w 135"/>
                <a:gd name="T19" fmla="*/ 23 h 168"/>
                <a:gd name="T20" fmla="*/ 12 w 135"/>
                <a:gd name="T21" fmla="*/ 35 h 168"/>
                <a:gd name="T22" fmla="*/ 7 w 135"/>
                <a:gd name="T23" fmla="*/ 44 h 168"/>
                <a:gd name="T24" fmla="*/ 0 w 135"/>
                <a:gd name="T25" fmla="*/ 53 h 168"/>
                <a:gd name="T26" fmla="*/ 3 w 135"/>
                <a:gd name="T27" fmla="*/ 56 h 168"/>
                <a:gd name="T28" fmla="*/ 14 w 135"/>
                <a:gd name="T29" fmla="*/ 72 h 168"/>
                <a:gd name="T30" fmla="*/ 28 w 135"/>
                <a:gd name="T31" fmla="*/ 79 h 168"/>
                <a:gd name="T32" fmla="*/ 47 w 135"/>
                <a:gd name="T33" fmla="*/ 86 h 168"/>
                <a:gd name="T34" fmla="*/ 26 w 135"/>
                <a:gd name="T35" fmla="*/ 86 h 168"/>
                <a:gd name="T36" fmla="*/ 28 w 135"/>
                <a:gd name="T37" fmla="*/ 105 h 168"/>
                <a:gd name="T38" fmla="*/ 40 w 135"/>
                <a:gd name="T39" fmla="*/ 119 h 168"/>
                <a:gd name="T40" fmla="*/ 61 w 135"/>
                <a:gd name="T41" fmla="*/ 130 h 168"/>
                <a:gd name="T42" fmla="*/ 56 w 135"/>
                <a:gd name="T43" fmla="*/ 107 h 168"/>
                <a:gd name="T44" fmla="*/ 70 w 135"/>
                <a:gd name="T45" fmla="*/ 107 h 168"/>
                <a:gd name="T46" fmla="*/ 61 w 135"/>
                <a:gd name="T47" fmla="*/ 98 h 168"/>
                <a:gd name="T48" fmla="*/ 68 w 135"/>
                <a:gd name="T49" fmla="*/ 95 h 168"/>
                <a:gd name="T50" fmla="*/ 84 w 135"/>
                <a:gd name="T51" fmla="*/ 93 h 168"/>
                <a:gd name="T52" fmla="*/ 77 w 135"/>
                <a:gd name="T53" fmla="*/ 74 h 168"/>
                <a:gd name="T54" fmla="*/ 61 w 135"/>
                <a:gd name="T55" fmla="*/ 77 h 168"/>
                <a:gd name="T56" fmla="*/ 68 w 135"/>
                <a:gd name="T57" fmla="*/ 65 h 168"/>
                <a:gd name="T58" fmla="*/ 49 w 135"/>
                <a:gd name="T59" fmla="*/ 42 h 168"/>
                <a:gd name="T60" fmla="*/ 61 w 135"/>
                <a:gd name="T61" fmla="*/ 35 h 168"/>
                <a:gd name="T62" fmla="*/ 77 w 135"/>
                <a:gd name="T63" fmla="*/ 37 h 168"/>
                <a:gd name="T64" fmla="*/ 82 w 135"/>
                <a:gd name="T65" fmla="*/ 21 h 168"/>
                <a:gd name="T66" fmla="*/ 93 w 135"/>
                <a:gd name="T67" fmla="*/ 26 h 168"/>
                <a:gd name="T68" fmla="*/ 109 w 135"/>
                <a:gd name="T69" fmla="*/ 18 h 168"/>
                <a:gd name="T70" fmla="*/ 123 w 135"/>
                <a:gd name="T71" fmla="*/ 26 h 168"/>
                <a:gd name="T72" fmla="*/ 130 w 135"/>
                <a:gd name="T73" fmla="*/ 16 h 168"/>
                <a:gd name="T74" fmla="*/ 135 w 135"/>
                <a:gd name="T75" fmla="*/ 7 h 168"/>
                <a:gd name="T76" fmla="*/ 133 w 135"/>
                <a:gd name="T77" fmla="*/ 0 h 168"/>
                <a:gd name="T78" fmla="*/ 133 w 135"/>
                <a:gd name="T79" fmla="*/ 0 h 168"/>
                <a:gd name="T80" fmla="*/ 116 w 135"/>
                <a:gd name="T81" fmla="*/ 158 h 168"/>
                <a:gd name="T82" fmla="*/ 116 w 135"/>
                <a:gd name="T83" fmla="*/ 158 h 168"/>
                <a:gd name="T84" fmla="*/ 82 w 135"/>
                <a:gd name="T85" fmla="*/ 154 h 168"/>
                <a:gd name="T86" fmla="*/ 70 w 135"/>
                <a:gd name="T87" fmla="*/ 158 h 168"/>
                <a:gd name="T88" fmla="*/ 100 w 135"/>
                <a:gd name="T89" fmla="*/ 168 h 168"/>
                <a:gd name="T90" fmla="*/ 130 w 135"/>
                <a:gd name="T91" fmla="*/ 158 h 168"/>
                <a:gd name="T92" fmla="*/ 116 w 135"/>
                <a:gd name="T93" fmla="*/ 158 h 168"/>
                <a:gd name="T94" fmla="*/ 116 w 135"/>
                <a:gd name="T95" fmla="*/ 15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5" h="168">
                  <a:moveTo>
                    <a:pt x="133" y="0"/>
                  </a:moveTo>
                  <a:lnTo>
                    <a:pt x="133" y="0"/>
                  </a:lnTo>
                  <a:cubicBezTo>
                    <a:pt x="128" y="0"/>
                    <a:pt x="123" y="2"/>
                    <a:pt x="123" y="5"/>
                  </a:cubicBezTo>
                  <a:cubicBezTo>
                    <a:pt x="126" y="7"/>
                    <a:pt x="121" y="9"/>
                    <a:pt x="116" y="9"/>
                  </a:cubicBezTo>
                  <a:cubicBezTo>
                    <a:pt x="116" y="9"/>
                    <a:pt x="98" y="7"/>
                    <a:pt x="93" y="5"/>
                  </a:cubicBezTo>
                  <a:cubicBezTo>
                    <a:pt x="89" y="2"/>
                    <a:pt x="72" y="5"/>
                    <a:pt x="65" y="5"/>
                  </a:cubicBezTo>
                  <a:lnTo>
                    <a:pt x="63" y="5"/>
                  </a:lnTo>
                  <a:cubicBezTo>
                    <a:pt x="63" y="9"/>
                    <a:pt x="47" y="16"/>
                    <a:pt x="44" y="14"/>
                  </a:cubicBezTo>
                  <a:cubicBezTo>
                    <a:pt x="42" y="14"/>
                    <a:pt x="40" y="18"/>
                    <a:pt x="35" y="21"/>
                  </a:cubicBezTo>
                  <a:cubicBezTo>
                    <a:pt x="28" y="23"/>
                    <a:pt x="21" y="21"/>
                    <a:pt x="19" y="23"/>
                  </a:cubicBezTo>
                  <a:cubicBezTo>
                    <a:pt x="19" y="26"/>
                    <a:pt x="16" y="33"/>
                    <a:pt x="12" y="35"/>
                  </a:cubicBezTo>
                  <a:cubicBezTo>
                    <a:pt x="10" y="37"/>
                    <a:pt x="12" y="42"/>
                    <a:pt x="7" y="44"/>
                  </a:cubicBezTo>
                  <a:cubicBezTo>
                    <a:pt x="5" y="44"/>
                    <a:pt x="3" y="49"/>
                    <a:pt x="0" y="53"/>
                  </a:cubicBezTo>
                  <a:cubicBezTo>
                    <a:pt x="0" y="56"/>
                    <a:pt x="3" y="56"/>
                    <a:pt x="3" y="56"/>
                  </a:cubicBezTo>
                  <a:cubicBezTo>
                    <a:pt x="10" y="58"/>
                    <a:pt x="14" y="65"/>
                    <a:pt x="14" y="72"/>
                  </a:cubicBezTo>
                  <a:cubicBezTo>
                    <a:pt x="12" y="81"/>
                    <a:pt x="23" y="84"/>
                    <a:pt x="28" y="79"/>
                  </a:cubicBezTo>
                  <a:cubicBezTo>
                    <a:pt x="33" y="72"/>
                    <a:pt x="47" y="81"/>
                    <a:pt x="47" y="86"/>
                  </a:cubicBezTo>
                  <a:cubicBezTo>
                    <a:pt x="47" y="88"/>
                    <a:pt x="33" y="81"/>
                    <a:pt x="26" y="86"/>
                  </a:cubicBezTo>
                  <a:cubicBezTo>
                    <a:pt x="16" y="93"/>
                    <a:pt x="30" y="98"/>
                    <a:pt x="28" y="105"/>
                  </a:cubicBezTo>
                  <a:cubicBezTo>
                    <a:pt x="28" y="112"/>
                    <a:pt x="33" y="121"/>
                    <a:pt x="40" y="119"/>
                  </a:cubicBezTo>
                  <a:cubicBezTo>
                    <a:pt x="47" y="119"/>
                    <a:pt x="56" y="130"/>
                    <a:pt x="61" y="130"/>
                  </a:cubicBezTo>
                  <a:cubicBezTo>
                    <a:pt x="65" y="128"/>
                    <a:pt x="54" y="110"/>
                    <a:pt x="56" y="107"/>
                  </a:cubicBezTo>
                  <a:cubicBezTo>
                    <a:pt x="58" y="105"/>
                    <a:pt x="68" y="112"/>
                    <a:pt x="70" y="107"/>
                  </a:cubicBezTo>
                  <a:cubicBezTo>
                    <a:pt x="75" y="102"/>
                    <a:pt x="68" y="98"/>
                    <a:pt x="61" y="98"/>
                  </a:cubicBezTo>
                  <a:cubicBezTo>
                    <a:pt x="54" y="100"/>
                    <a:pt x="61" y="91"/>
                    <a:pt x="68" y="95"/>
                  </a:cubicBezTo>
                  <a:cubicBezTo>
                    <a:pt x="77" y="100"/>
                    <a:pt x="79" y="93"/>
                    <a:pt x="84" y="93"/>
                  </a:cubicBezTo>
                  <a:cubicBezTo>
                    <a:pt x="89" y="93"/>
                    <a:pt x="89" y="79"/>
                    <a:pt x="77" y="74"/>
                  </a:cubicBezTo>
                  <a:cubicBezTo>
                    <a:pt x="65" y="72"/>
                    <a:pt x="68" y="84"/>
                    <a:pt x="61" y="77"/>
                  </a:cubicBezTo>
                  <a:cubicBezTo>
                    <a:pt x="51" y="67"/>
                    <a:pt x="68" y="72"/>
                    <a:pt x="68" y="65"/>
                  </a:cubicBezTo>
                  <a:cubicBezTo>
                    <a:pt x="68" y="58"/>
                    <a:pt x="56" y="49"/>
                    <a:pt x="49" y="42"/>
                  </a:cubicBezTo>
                  <a:cubicBezTo>
                    <a:pt x="44" y="33"/>
                    <a:pt x="56" y="30"/>
                    <a:pt x="61" y="35"/>
                  </a:cubicBezTo>
                  <a:cubicBezTo>
                    <a:pt x="63" y="39"/>
                    <a:pt x="72" y="39"/>
                    <a:pt x="77" y="37"/>
                  </a:cubicBezTo>
                  <a:cubicBezTo>
                    <a:pt x="82" y="35"/>
                    <a:pt x="72" y="26"/>
                    <a:pt x="82" y="21"/>
                  </a:cubicBezTo>
                  <a:cubicBezTo>
                    <a:pt x="91" y="18"/>
                    <a:pt x="91" y="23"/>
                    <a:pt x="93" y="26"/>
                  </a:cubicBezTo>
                  <a:cubicBezTo>
                    <a:pt x="98" y="28"/>
                    <a:pt x="100" y="18"/>
                    <a:pt x="109" y="18"/>
                  </a:cubicBezTo>
                  <a:cubicBezTo>
                    <a:pt x="116" y="18"/>
                    <a:pt x="121" y="21"/>
                    <a:pt x="123" y="26"/>
                  </a:cubicBezTo>
                  <a:cubicBezTo>
                    <a:pt x="128" y="21"/>
                    <a:pt x="130" y="18"/>
                    <a:pt x="130" y="16"/>
                  </a:cubicBezTo>
                  <a:cubicBezTo>
                    <a:pt x="130" y="14"/>
                    <a:pt x="135" y="12"/>
                    <a:pt x="135" y="7"/>
                  </a:cubicBezTo>
                  <a:cubicBezTo>
                    <a:pt x="135" y="5"/>
                    <a:pt x="135" y="2"/>
                    <a:pt x="133" y="0"/>
                  </a:cubicBezTo>
                  <a:lnTo>
                    <a:pt x="133" y="0"/>
                  </a:lnTo>
                  <a:close/>
                  <a:moveTo>
                    <a:pt x="116" y="158"/>
                  </a:moveTo>
                  <a:lnTo>
                    <a:pt x="116" y="158"/>
                  </a:lnTo>
                  <a:cubicBezTo>
                    <a:pt x="112" y="154"/>
                    <a:pt x="89" y="158"/>
                    <a:pt x="82" y="154"/>
                  </a:cubicBezTo>
                  <a:cubicBezTo>
                    <a:pt x="77" y="149"/>
                    <a:pt x="65" y="158"/>
                    <a:pt x="70" y="158"/>
                  </a:cubicBezTo>
                  <a:cubicBezTo>
                    <a:pt x="77" y="161"/>
                    <a:pt x="89" y="168"/>
                    <a:pt x="100" y="168"/>
                  </a:cubicBezTo>
                  <a:cubicBezTo>
                    <a:pt x="114" y="168"/>
                    <a:pt x="130" y="161"/>
                    <a:pt x="130" y="158"/>
                  </a:cubicBezTo>
                  <a:cubicBezTo>
                    <a:pt x="128" y="156"/>
                    <a:pt x="121" y="161"/>
                    <a:pt x="116" y="158"/>
                  </a:cubicBezTo>
                  <a:lnTo>
                    <a:pt x="116" y="158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8" name="Freeform 684">
              <a:extLst>
                <a:ext uri="{FF2B5EF4-FFF2-40B4-BE49-F238E27FC236}">
                  <a16:creationId xmlns:a16="http://schemas.microsoft.com/office/drawing/2014/main" id="{E2AB1FFE-32D1-3A4F-890C-55C955CB47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81 w 214"/>
                <a:gd name="T13" fmla="*/ 240 h 326"/>
                <a:gd name="T14" fmla="*/ 174 w 214"/>
                <a:gd name="T15" fmla="*/ 217 h 326"/>
                <a:gd name="T16" fmla="*/ 144 w 214"/>
                <a:gd name="T17" fmla="*/ 166 h 326"/>
                <a:gd name="T18" fmla="*/ 109 w 214"/>
                <a:gd name="T19" fmla="*/ 152 h 326"/>
                <a:gd name="T20" fmla="*/ 135 w 214"/>
                <a:gd name="T21" fmla="*/ 100 h 326"/>
                <a:gd name="T22" fmla="*/ 88 w 214"/>
                <a:gd name="T23" fmla="*/ 91 h 326"/>
                <a:gd name="T24" fmla="*/ 107 w 214"/>
                <a:gd name="T25" fmla="*/ 61 h 326"/>
                <a:gd name="T26" fmla="*/ 74 w 214"/>
                <a:gd name="T27" fmla="*/ 70 h 326"/>
                <a:gd name="T28" fmla="*/ 51 w 214"/>
                <a:gd name="T29" fmla="*/ 102 h 326"/>
                <a:gd name="T30" fmla="*/ 35 w 214"/>
                <a:gd name="T31" fmla="*/ 102 h 326"/>
                <a:gd name="T32" fmla="*/ 42 w 214"/>
                <a:gd name="T33" fmla="*/ 131 h 326"/>
                <a:gd name="T34" fmla="*/ 35 w 214"/>
                <a:gd name="T35" fmla="*/ 156 h 326"/>
                <a:gd name="T36" fmla="*/ 58 w 214"/>
                <a:gd name="T37" fmla="*/ 163 h 326"/>
                <a:gd name="T38" fmla="*/ 72 w 214"/>
                <a:gd name="T39" fmla="*/ 161 h 326"/>
                <a:gd name="T40" fmla="*/ 95 w 214"/>
                <a:gd name="T41" fmla="*/ 180 h 326"/>
                <a:gd name="T42" fmla="*/ 104 w 214"/>
                <a:gd name="T43" fmla="*/ 200 h 326"/>
                <a:gd name="T44" fmla="*/ 109 w 214"/>
                <a:gd name="T45" fmla="*/ 226 h 326"/>
                <a:gd name="T46" fmla="*/ 81 w 214"/>
                <a:gd name="T47" fmla="*/ 231 h 326"/>
                <a:gd name="T48" fmla="*/ 86 w 214"/>
                <a:gd name="T49" fmla="*/ 252 h 326"/>
                <a:gd name="T50" fmla="*/ 74 w 214"/>
                <a:gd name="T51" fmla="*/ 275 h 326"/>
                <a:gd name="T52" fmla="*/ 109 w 214"/>
                <a:gd name="T53" fmla="*/ 282 h 326"/>
                <a:gd name="T54" fmla="*/ 88 w 214"/>
                <a:gd name="T55" fmla="*/ 291 h 326"/>
                <a:gd name="T56" fmla="*/ 77 w 214"/>
                <a:gd name="T57" fmla="*/ 315 h 326"/>
                <a:gd name="T58" fmla="*/ 102 w 214"/>
                <a:gd name="T59" fmla="*/ 310 h 326"/>
                <a:gd name="T60" fmla="*/ 132 w 214"/>
                <a:gd name="T61" fmla="*/ 303 h 326"/>
                <a:gd name="T62" fmla="*/ 174 w 214"/>
                <a:gd name="T63" fmla="*/ 301 h 326"/>
                <a:gd name="T64" fmla="*/ 195 w 214"/>
                <a:gd name="T65" fmla="*/ 285 h 326"/>
                <a:gd name="T66" fmla="*/ 214 w 214"/>
                <a:gd name="T67" fmla="*/ 252 h 326"/>
                <a:gd name="T68" fmla="*/ 25 w 214"/>
                <a:gd name="T69" fmla="*/ 93 h 326"/>
                <a:gd name="T70" fmla="*/ 25 w 214"/>
                <a:gd name="T71" fmla="*/ 93 h 326"/>
                <a:gd name="T72" fmla="*/ 146 w 214"/>
                <a:gd name="T73" fmla="*/ 26 h 326"/>
                <a:gd name="T74" fmla="*/ 146 w 214"/>
                <a:gd name="T75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79" name="Freeform 685">
              <a:extLst>
                <a:ext uri="{FF2B5EF4-FFF2-40B4-BE49-F238E27FC236}">
                  <a16:creationId xmlns:a16="http://schemas.microsoft.com/office/drawing/2014/main" id="{A18F313C-C7AB-8157-47BA-CE4719D4BE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91 w 214"/>
                <a:gd name="T13" fmla="*/ 240 h 326"/>
                <a:gd name="T14" fmla="*/ 181 w 214"/>
                <a:gd name="T15" fmla="*/ 229 h 326"/>
                <a:gd name="T16" fmla="*/ 158 w 214"/>
                <a:gd name="T17" fmla="*/ 191 h 326"/>
                <a:gd name="T18" fmla="*/ 130 w 214"/>
                <a:gd name="T19" fmla="*/ 154 h 326"/>
                <a:gd name="T20" fmla="*/ 119 w 214"/>
                <a:gd name="T21" fmla="*/ 138 h 326"/>
                <a:gd name="T22" fmla="*/ 95 w 214"/>
                <a:gd name="T23" fmla="*/ 98 h 326"/>
                <a:gd name="T24" fmla="*/ 104 w 214"/>
                <a:gd name="T25" fmla="*/ 74 h 326"/>
                <a:gd name="T26" fmla="*/ 97 w 214"/>
                <a:gd name="T27" fmla="*/ 70 h 326"/>
                <a:gd name="T28" fmla="*/ 60 w 214"/>
                <a:gd name="T29" fmla="*/ 89 h 326"/>
                <a:gd name="T30" fmla="*/ 46 w 214"/>
                <a:gd name="T31" fmla="*/ 107 h 326"/>
                <a:gd name="T32" fmla="*/ 49 w 214"/>
                <a:gd name="T33" fmla="*/ 117 h 326"/>
                <a:gd name="T34" fmla="*/ 53 w 214"/>
                <a:gd name="T35" fmla="*/ 142 h 326"/>
                <a:gd name="T36" fmla="*/ 51 w 214"/>
                <a:gd name="T37" fmla="*/ 152 h 326"/>
                <a:gd name="T38" fmla="*/ 72 w 214"/>
                <a:gd name="T39" fmla="*/ 147 h 326"/>
                <a:gd name="T40" fmla="*/ 65 w 214"/>
                <a:gd name="T41" fmla="*/ 184 h 326"/>
                <a:gd name="T42" fmla="*/ 102 w 214"/>
                <a:gd name="T43" fmla="*/ 186 h 326"/>
                <a:gd name="T44" fmla="*/ 109 w 214"/>
                <a:gd name="T45" fmla="*/ 207 h 326"/>
                <a:gd name="T46" fmla="*/ 86 w 214"/>
                <a:gd name="T47" fmla="*/ 229 h 326"/>
                <a:gd name="T48" fmla="*/ 74 w 214"/>
                <a:gd name="T49" fmla="*/ 245 h 326"/>
                <a:gd name="T50" fmla="*/ 65 w 214"/>
                <a:gd name="T51" fmla="*/ 268 h 326"/>
                <a:gd name="T52" fmla="*/ 86 w 214"/>
                <a:gd name="T53" fmla="*/ 280 h 326"/>
                <a:gd name="T54" fmla="*/ 112 w 214"/>
                <a:gd name="T55" fmla="*/ 287 h 326"/>
                <a:gd name="T56" fmla="*/ 60 w 214"/>
                <a:gd name="T57" fmla="*/ 324 h 326"/>
                <a:gd name="T58" fmla="*/ 93 w 214"/>
                <a:gd name="T59" fmla="*/ 319 h 326"/>
                <a:gd name="T60" fmla="*/ 116 w 214"/>
                <a:gd name="T61" fmla="*/ 308 h 326"/>
                <a:gd name="T62" fmla="*/ 151 w 214"/>
                <a:gd name="T63" fmla="*/ 305 h 326"/>
                <a:gd name="T64" fmla="*/ 204 w 214"/>
                <a:gd name="T65" fmla="*/ 289 h 326"/>
                <a:gd name="T66" fmla="*/ 195 w 214"/>
                <a:gd name="T67" fmla="*/ 273 h 326"/>
                <a:gd name="T68" fmla="*/ 214 w 214"/>
                <a:gd name="T69" fmla="*/ 252 h 326"/>
                <a:gd name="T70" fmla="*/ 25 w 214"/>
                <a:gd name="T71" fmla="*/ 93 h 326"/>
                <a:gd name="T72" fmla="*/ 25 w 214"/>
                <a:gd name="T73" fmla="*/ 93 h 326"/>
                <a:gd name="T74" fmla="*/ 146 w 214"/>
                <a:gd name="T75" fmla="*/ 26 h 326"/>
                <a:gd name="T76" fmla="*/ 149 w 214"/>
                <a:gd name="T77" fmla="*/ 2 h 326"/>
                <a:gd name="T78" fmla="*/ 146 w 214"/>
                <a:gd name="T79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lnTo>
                    <a:pt x="42" y="175"/>
                  </a:ln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lnTo>
                    <a:pt x="214" y="252"/>
                  </a:ln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lnTo>
                    <a:pt x="25" y="93"/>
                  </a:ln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lnTo>
                    <a:pt x="146" y="2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1" name="Freeform 686">
              <a:extLst>
                <a:ext uri="{FF2B5EF4-FFF2-40B4-BE49-F238E27FC236}">
                  <a16:creationId xmlns:a16="http://schemas.microsoft.com/office/drawing/2014/main" id="{4DD70A22-6316-4FA2-A3B5-12AE3B803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81 w 214"/>
                <a:gd name="T13" fmla="*/ 240 h 326"/>
                <a:gd name="T14" fmla="*/ 174 w 214"/>
                <a:gd name="T15" fmla="*/ 217 h 326"/>
                <a:gd name="T16" fmla="*/ 144 w 214"/>
                <a:gd name="T17" fmla="*/ 166 h 326"/>
                <a:gd name="T18" fmla="*/ 109 w 214"/>
                <a:gd name="T19" fmla="*/ 152 h 326"/>
                <a:gd name="T20" fmla="*/ 135 w 214"/>
                <a:gd name="T21" fmla="*/ 100 h 326"/>
                <a:gd name="T22" fmla="*/ 88 w 214"/>
                <a:gd name="T23" fmla="*/ 91 h 326"/>
                <a:gd name="T24" fmla="*/ 107 w 214"/>
                <a:gd name="T25" fmla="*/ 61 h 326"/>
                <a:gd name="T26" fmla="*/ 74 w 214"/>
                <a:gd name="T27" fmla="*/ 70 h 326"/>
                <a:gd name="T28" fmla="*/ 51 w 214"/>
                <a:gd name="T29" fmla="*/ 102 h 326"/>
                <a:gd name="T30" fmla="*/ 35 w 214"/>
                <a:gd name="T31" fmla="*/ 102 h 326"/>
                <a:gd name="T32" fmla="*/ 42 w 214"/>
                <a:gd name="T33" fmla="*/ 131 h 326"/>
                <a:gd name="T34" fmla="*/ 35 w 214"/>
                <a:gd name="T35" fmla="*/ 156 h 326"/>
                <a:gd name="T36" fmla="*/ 58 w 214"/>
                <a:gd name="T37" fmla="*/ 163 h 326"/>
                <a:gd name="T38" fmla="*/ 72 w 214"/>
                <a:gd name="T39" fmla="*/ 161 h 326"/>
                <a:gd name="T40" fmla="*/ 95 w 214"/>
                <a:gd name="T41" fmla="*/ 180 h 326"/>
                <a:gd name="T42" fmla="*/ 104 w 214"/>
                <a:gd name="T43" fmla="*/ 200 h 326"/>
                <a:gd name="T44" fmla="*/ 109 w 214"/>
                <a:gd name="T45" fmla="*/ 226 h 326"/>
                <a:gd name="T46" fmla="*/ 81 w 214"/>
                <a:gd name="T47" fmla="*/ 231 h 326"/>
                <a:gd name="T48" fmla="*/ 86 w 214"/>
                <a:gd name="T49" fmla="*/ 252 h 326"/>
                <a:gd name="T50" fmla="*/ 74 w 214"/>
                <a:gd name="T51" fmla="*/ 275 h 326"/>
                <a:gd name="T52" fmla="*/ 109 w 214"/>
                <a:gd name="T53" fmla="*/ 282 h 326"/>
                <a:gd name="T54" fmla="*/ 88 w 214"/>
                <a:gd name="T55" fmla="*/ 291 h 326"/>
                <a:gd name="T56" fmla="*/ 77 w 214"/>
                <a:gd name="T57" fmla="*/ 315 h 326"/>
                <a:gd name="T58" fmla="*/ 102 w 214"/>
                <a:gd name="T59" fmla="*/ 310 h 326"/>
                <a:gd name="T60" fmla="*/ 132 w 214"/>
                <a:gd name="T61" fmla="*/ 303 h 326"/>
                <a:gd name="T62" fmla="*/ 174 w 214"/>
                <a:gd name="T63" fmla="*/ 301 h 326"/>
                <a:gd name="T64" fmla="*/ 195 w 214"/>
                <a:gd name="T65" fmla="*/ 285 h 326"/>
                <a:gd name="T66" fmla="*/ 214 w 214"/>
                <a:gd name="T67" fmla="*/ 252 h 326"/>
                <a:gd name="T68" fmla="*/ 25 w 214"/>
                <a:gd name="T69" fmla="*/ 93 h 326"/>
                <a:gd name="T70" fmla="*/ 25 w 214"/>
                <a:gd name="T71" fmla="*/ 93 h 326"/>
                <a:gd name="T72" fmla="*/ 146 w 214"/>
                <a:gd name="T73" fmla="*/ 26 h 326"/>
                <a:gd name="T74" fmla="*/ 146 w 214"/>
                <a:gd name="T75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3" name="Freeform 687">
              <a:extLst>
                <a:ext uri="{FF2B5EF4-FFF2-40B4-BE49-F238E27FC236}">
                  <a16:creationId xmlns:a16="http://schemas.microsoft.com/office/drawing/2014/main" id="{BFEB4576-ED6C-EF57-5C03-8A65838CAA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91 w 214"/>
                <a:gd name="T13" fmla="*/ 240 h 326"/>
                <a:gd name="T14" fmla="*/ 181 w 214"/>
                <a:gd name="T15" fmla="*/ 229 h 326"/>
                <a:gd name="T16" fmla="*/ 158 w 214"/>
                <a:gd name="T17" fmla="*/ 191 h 326"/>
                <a:gd name="T18" fmla="*/ 130 w 214"/>
                <a:gd name="T19" fmla="*/ 154 h 326"/>
                <a:gd name="T20" fmla="*/ 119 w 214"/>
                <a:gd name="T21" fmla="*/ 138 h 326"/>
                <a:gd name="T22" fmla="*/ 95 w 214"/>
                <a:gd name="T23" fmla="*/ 98 h 326"/>
                <a:gd name="T24" fmla="*/ 104 w 214"/>
                <a:gd name="T25" fmla="*/ 74 h 326"/>
                <a:gd name="T26" fmla="*/ 97 w 214"/>
                <a:gd name="T27" fmla="*/ 70 h 326"/>
                <a:gd name="T28" fmla="*/ 60 w 214"/>
                <a:gd name="T29" fmla="*/ 89 h 326"/>
                <a:gd name="T30" fmla="*/ 46 w 214"/>
                <a:gd name="T31" fmla="*/ 107 h 326"/>
                <a:gd name="T32" fmla="*/ 49 w 214"/>
                <a:gd name="T33" fmla="*/ 117 h 326"/>
                <a:gd name="T34" fmla="*/ 53 w 214"/>
                <a:gd name="T35" fmla="*/ 142 h 326"/>
                <a:gd name="T36" fmla="*/ 51 w 214"/>
                <a:gd name="T37" fmla="*/ 152 h 326"/>
                <a:gd name="T38" fmla="*/ 72 w 214"/>
                <a:gd name="T39" fmla="*/ 147 h 326"/>
                <a:gd name="T40" fmla="*/ 65 w 214"/>
                <a:gd name="T41" fmla="*/ 184 h 326"/>
                <a:gd name="T42" fmla="*/ 102 w 214"/>
                <a:gd name="T43" fmla="*/ 186 h 326"/>
                <a:gd name="T44" fmla="*/ 109 w 214"/>
                <a:gd name="T45" fmla="*/ 207 h 326"/>
                <a:gd name="T46" fmla="*/ 86 w 214"/>
                <a:gd name="T47" fmla="*/ 229 h 326"/>
                <a:gd name="T48" fmla="*/ 74 w 214"/>
                <a:gd name="T49" fmla="*/ 245 h 326"/>
                <a:gd name="T50" fmla="*/ 65 w 214"/>
                <a:gd name="T51" fmla="*/ 268 h 326"/>
                <a:gd name="T52" fmla="*/ 86 w 214"/>
                <a:gd name="T53" fmla="*/ 280 h 326"/>
                <a:gd name="T54" fmla="*/ 112 w 214"/>
                <a:gd name="T55" fmla="*/ 287 h 326"/>
                <a:gd name="T56" fmla="*/ 60 w 214"/>
                <a:gd name="T57" fmla="*/ 324 h 326"/>
                <a:gd name="T58" fmla="*/ 93 w 214"/>
                <a:gd name="T59" fmla="*/ 319 h 326"/>
                <a:gd name="T60" fmla="*/ 116 w 214"/>
                <a:gd name="T61" fmla="*/ 308 h 326"/>
                <a:gd name="T62" fmla="*/ 151 w 214"/>
                <a:gd name="T63" fmla="*/ 305 h 326"/>
                <a:gd name="T64" fmla="*/ 204 w 214"/>
                <a:gd name="T65" fmla="*/ 289 h 326"/>
                <a:gd name="T66" fmla="*/ 195 w 214"/>
                <a:gd name="T67" fmla="*/ 273 h 326"/>
                <a:gd name="T68" fmla="*/ 214 w 214"/>
                <a:gd name="T69" fmla="*/ 252 h 326"/>
                <a:gd name="T70" fmla="*/ 25 w 214"/>
                <a:gd name="T71" fmla="*/ 93 h 326"/>
                <a:gd name="T72" fmla="*/ 25 w 214"/>
                <a:gd name="T73" fmla="*/ 93 h 326"/>
                <a:gd name="T74" fmla="*/ 146 w 214"/>
                <a:gd name="T75" fmla="*/ 26 h 326"/>
                <a:gd name="T76" fmla="*/ 149 w 214"/>
                <a:gd name="T77" fmla="*/ 2 h 326"/>
                <a:gd name="T78" fmla="*/ 146 w 214"/>
                <a:gd name="T79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lnTo>
                    <a:pt x="42" y="175"/>
                  </a:ln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lnTo>
                    <a:pt x="214" y="252"/>
                  </a:ln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lnTo>
                    <a:pt x="25" y="93"/>
                  </a:ln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lnTo>
                    <a:pt x="146" y="2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5" name="Freeform 688">
              <a:extLst>
                <a:ext uri="{FF2B5EF4-FFF2-40B4-BE49-F238E27FC236}">
                  <a16:creationId xmlns:a16="http://schemas.microsoft.com/office/drawing/2014/main" id="{0DDC2899-1EE0-3753-D670-FA0C19609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81 w 214"/>
                <a:gd name="T13" fmla="*/ 240 h 326"/>
                <a:gd name="T14" fmla="*/ 174 w 214"/>
                <a:gd name="T15" fmla="*/ 217 h 326"/>
                <a:gd name="T16" fmla="*/ 144 w 214"/>
                <a:gd name="T17" fmla="*/ 166 h 326"/>
                <a:gd name="T18" fmla="*/ 109 w 214"/>
                <a:gd name="T19" fmla="*/ 152 h 326"/>
                <a:gd name="T20" fmla="*/ 135 w 214"/>
                <a:gd name="T21" fmla="*/ 100 h 326"/>
                <a:gd name="T22" fmla="*/ 88 w 214"/>
                <a:gd name="T23" fmla="*/ 91 h 326"/>
                <a:gd name="T24" fmla="*/ 107 w 214"/>
                <a:gd name="T25" fmla="*/ 61 h 326"/>
                <a:gd name="T26" fmla="*/ 74 w 214"/>
                <a:gd name="T27" fmla="*/ 70 h 326"/>
                <a:gd name="T28" fmla="*/ 51 w 214"/>
                <a:gd name="T29" fmla="*/ 102 h 326"/>
                <a:gd name="T30" fmla="*/ 35 w 214"/>
                <a:gd name="T31" fmla="*/ 102 h 326"/>
                <a:gd name="T32" fmla="*/ 42 w 214"/>
                <a:gd name="T33" fmla="*/ 131 h 326"/>
                <a:gd name="T34" fmla="*/ 35 w 214"/>
                <a:gd name="T35" fmla="*/ 156 h 326"/>
                <a:gd name="T36" fmla="*/ 58 w 214"/>
                <a:gd name="T37" fmla="*/ 163 h 326"/>
                <a:gd name="T38" fmla="*/ 72 w 214"/>
                <a:gd name="T39" fmla="*/ 161 h 326"/>
                <a:gd name="T40" fmla="*/ 95 w 214"/>
                <a:gd name="T41" fmla="*/ 180 h 326"/>
                <a:gd name="T42" fmla="*/ 104 w 214"/>
                <a:gd name="T43" fmla="*/ 200 h 326"/>
                <a:gd name="T44" fmla="*/ 109 w 214"/>
                <a:gd name="T45" fmla="*/ 226 h 326"/>
                <a:gd name="T46" fmla="*/ 81 w 214"/>
                <a:gd name="T47" fmla="*/ 231 h 326"/>
                <a:gd name="T48" fmla="*/ 86 w 214"/>
                <a:gd name="T49" fmla="*/ 252 h 326"/>
                <a:gd name="T50" fmla="*/ 74 w 214"/>
                <a:gd name="T51" fmla="*/ 275 h 326"/>
                <a:gd name="T52" fmla="*/ 109 w 214"/>
                <a:gd name="T53" fmla="*/ 282 h 326"/>
                <a:gd name="T54" fmla="*/ 88 w 214"/>
                <a:gd name="T55" fmla="*/ 291 h 326"/>
                <a:gd name="T56" fmla="*/ 77 w 214"/>
                <a:gd name="T57" fmla="*/ 315 h 326"/>
                <a:gd name="T58" fmla="*/ 102 w 214"/>
                <a:gd name="T59" fmla="*/ 310 h 326"/>
                <a:gd name="T60" fmla="*/ 132 w 214"/>
                <a:gd name="T61" fmla="*/ 303 h 326"/>
                <a:gd name="T62" fmla="*/ 174 w 214"/>
                <a:gd name="T63" fmla="*/ 301 h 326"/>
                <a:gd name="T64" fmla="*/ 195 w 214"/>
                <a:gd name="T65" fmla="*/ 285 h 326"/>
                <a:gd name="T66" fmla="*/ 214 w 214"/>
                <a:gd name="T67" fmla="*/ 252 h 326"/>
                <a:gd name="T68" fmla="*/ 25 w 214"/>
                <a:gd name="T69" fmla="*/ 93 h 326"/>
                <a:gd name="T70" fmla="*/ 25 w 214"/>
                <a:gd name="T71" fmla="*/ 93 h 326"/>
                <a:gd name="T72" fmla="*/ 146 w 214"/>
                <a:gd name="T73" fmla="*/ 26 h 326"/>
                <a:gd name="T74" fmla="*/ 146 w 214"/>
                <a:gd name="T75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6" name="Freeform 689">
              <a:extLst>
                <a:ext uri="{FF2B5EF4-FFF2-40B4-BE49-F238E27FC236}">
                  <a16:creationId xmlns:a16="http://schemas.microsoft.com/office/drawing/2014/main" id="{8DE4AF9B-07AA-A018-3623-A010E3988F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91 w 214"/>
                <a:gd name="T13" fmla="*/ 240 h 326"/>
                <a:gd name="T14" fmla="*/ 181 w 214"/>
                <a:gd name="T15" fmla="*/ 229 h 326"/>
                <a:gd name="T16" fmla="*/ 158 w 214"/>
                <a:gd name="T17" fmla="*/ 191 h 326"/>
                <a:gd name="T18" fmla="*/ 130 w 214"/>
                <a:gd name="T19" fmla="*/ 154 h 326"/>
                <a:gd name="T20" fmla="*/ 119 w 214"/>
                <a:gd name="T21" fmla="*/ 138 h 326"/>
                <a:gd name="T22" fmla="*/ 95 w 214"/>
                <a:gd name="T23" fmla="*/ 98 h 326"/>
                <a:gd name="T24" fmla="*/ 104 w 214"/>
                <a:gd name="T25" fmla="*/ 74 h 326"/>
                <a:gd name="T26" fmla="*/ 97 w 214"/>
                <a:gd name="T27" fmla="*/ 70 h 326"/>
                <a:gd name="T28" fmla="*/ 60 w 214"/>
                <a:gd name="T29" fmla="*/ 89 h 326"/>
                <a:gd name="T30" fmla="*/ 46 w 214"/>
                <a:gd name="T31" fmla="*/ 107 h 326"/>
                <a:gd name="T32" fmla="*/ 49 w 214"/>
                <a:gd name="T33" fmla="*/ 117 h 326"/>
                <a:gd name="T34" fmla="*/ 53 w 214"/>
                <a:gd name="T35" fmla="*/ 142 h 326"/>
                <a:gd name="T36" fmla="*/ 51 w 214"/>
                <a:gd name="T37" fmla="*/ 152 h 326"/>
                <a:gd name="T38" fmla="*/ 72 w 214"/>
                <a:gd name="T39" fmla="*/ 147 h 326"/>
                <a:gd name="T40" fmla="*/ 65 w 214"/>
                <a:gd name="T41" fmla="*/ 184 h 326"/>
                <a:gd name="T42" fmla="*/ 102 w 214"/>
                <a:gd name="T43" fmla="*/ 186 h 326"/>
                <a:gd name="T44" fmla="*/ 109 w 214"/>
                <a:gd name="T45" fmla="*/ 207 h 326"/>
                <a:gd name="T46" fmla="*/ 86 w 214"/>
                <a:gd name="T47" fmla="*/ 229 h 326"/>
                <a:gd name="T48" fmla="*/ 74 w 214"/>
                <a:gd name="T49" fmla="*/ 245 h 326"/>
                <a:gd name="T50" fmla="*/ 65 w 214"/>
                <a:gd name="T51" fmla="*/ 268 h 326"/>
                <a:gd name="T52" fmla="*/ 86 w 214"/>
                <a:gd name="T53" fmla="*/ 280 h 326"/>
                <a:gd name="T54" fmla="*/ 112 w 214"/>
                <a:gd name="T55" fmla="*/ 287 h 326"/>
                <a:gd name="T56" fmla="*/ 60 w 214"/>
                <a:gd name="T57" fmla="*/ 324 h 326"/>
                <a:gd name="T58" fmla="*/ 93 w 214"/>
                <a:gd name="T59" fmla="*/ 319 h 326"/>
                <a:gd name="T60" fmla="*/ 116 w 214"/>
                <a:gd name="T61" fmla="*/ 308 h 326"/>
                <a:gd name="T62" fmla="*/ 151 w 214"/>
                <a:gd name="T63" fmla="*/ 305 h 326"/>
                <a:gd name="T64" fmla="*/ 204 w 214"/>
                <a:gd name="T65" fmla="*/ 289 h 326"/>
                <a:gd name="T66" fmla="*/ 195 w 214"/>
                <a:gd name="T67" fmla="*/ 273 h 326"/>
                <a:gd name="T68" fmla="*/ 214 w 214"/>
                <a:gd name="T69" fmla="*/ 252 h 326"/>
                <a:gd name="T70" fmla="*/ 25 w 214"/>
                <a:gd name="T71" fmla="*/ 93 h 326"/>
                <a:gd name="T72" fmla="*/ 25 w 214"/>
                <a:gd name="T73" fmla="*/ 93 h 326"/>
                <a:gd name="T74" fmla="*/ 146 w 214"/>
                <a:gd name="T75" fmla="*/ 26 h 326"/>
                <a:gd name="T76" fmla="*/ 149 w 214"/>
                <a:gd name="T77" fmla="*/ 2 h 326"/>
                <a:gd name="T78" fmla="*/ 146 w 214"/>
                <a:gd name="T79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lnTo>
                    <a:pt x="42" y="175"/>
                  </a:ln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lnTo>
                    <a:pt x="214" y="252"/>
                  </a:ln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lnTo>
                    <a:pt x="25" y="93"/>
                  </a:ln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lnTo>
                    <a:pt x="146" y="2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7" name="Freeform 690">
              <a:extLst>
                <a:ext uri="{FF2B5EF4-FFF2-40B4-BE49-F238E27FC236}">
                  <a16:creationId xmlns:a16="http://schemas.microsoft.com/office/drawing/2014/main" id="{D7BC5818-1A94-E5C7-633F-0099093AA1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81 w 214"/>
                <a:gd name="T13" fmla="*/ 240 h 326"/>
                <a:gd name="T14" fmla="*/ 174 w 214"/>
                <a:gd name="T15" fmla="*/ 217 h 326"/>
                <a:gd name="T16" fmla="*/ 144 w 214"/>
                <a:gd name="T17" fmla="*/ 166 h 326"/>
                <a:gd name="T18" fmla="*/ 109 w 214"/>
                <a:gd name="T19" fmla="*/ 152 h 326"/>
                <a:gd name="T20" fmla="*/ 135 w 214"/>
                <a:gd name="T21" fmla="*/ 100 h 326"/>
                <a:gd name="T22" fmla="*/ 88 w 214"/>
                <a:gd name="T23" fmla="*/ 91 h 326"/>
                <a:gd name="T24" fmla="*/ 107 w 214"/>
                <a:gd name="T25" fmla="*/ 61 h 326"/>
                <a:gd name="T26" fmla="*/ 74 w 214"/>
                <a:gd name="T27" fmla="*/ 70 h 326"/>
                <a:gd name="T28" fmla="*/ 51 w 214"/>
                <a:gd name="T29" fmla="*/ 102 h 326"/>
                <a:gd name="T30" fmla="*/ 35 w 214"/>
                <a:gd name="T31" fmla="*/ 102 h 326"/>
                <a:gd name="T32" fmla="*/ 42 w 214"/>
                <a:gd name="T33" fmla="*/ 131 h 326"/>
                <a:gd name="T34" fmla="*/ 35 w 214"/>
                <a:gd name="T35" fmla="*/ 156 h 326"/>
                <a:gd name="T36" fmla="*/ 58 w 214"/>
                <a:gd name="T37" fmla="*/ 163 h 326"/>
                <a:gd name="T38" fmla="*/ 72 w 214"/>
                <a:gd name="T39" fmla="*/ 161 h 326"/>
                <a:gd name="T40" fmla="*/ 95 w 214"/>
                <a:gd name="T41" fmla="*/ 180 h 326"/>
                <a:gd name="T42" fmla="*/ 104 w 214"/>
                <a:gd name="T43" fmla="*/ 200 h 326"/>
                <a:gd name="T44" fmla="*/ 109 w 214"/>
                <a:gd name="T45" fmla="*/ 226 h 326"/>
                <a:gd name="T46" fmla="*/ 81 w 214"/>
                <a:gd name="T47" fmla="*/ 231 h 326"/>
                <a:gd name="T48" fmla="*/ 86 w 214"/>
                <a:gd name="T49" fmla="*/ 252 h 326"/>
                <a:gd name="T50" fmla="*/ 74 w 214"/>
                <a:gd name="T51" fmla="*/ 275 h 326"/>
                <a:gd name="T52" fmla="*/ 109 w 214"/>
                <a:gd name="T53" fmla="*/ 282 h 326"/>
                <a:gd name="T54" fmla="*/ 88 w 214"/>
                <a:gd name="T55" fmla="*/ 291 h 326"/>
                <a:gd name="T56" fmla="*/ 77 w 214"/>
                <a:gd name="T57" fmla="*/ 315 h 326"/>
                <a:gd name="T58" fmla="*/ 102 w 214"/>
                <a:gd name="T59" fmla="*/ 310 h 326"/>
                <a:gd name="T60" fmla="*/ 132 w 214"/>
                <a:gd name="T61" fmla="*/ 303 h 326"/>
                <a:gd name="T62" fmla="*/ 174 w 214"/>
                <a:gd name="T63" fmla="*/ 301 h 326"/>
                <a:gd name="T64" fmla="*/ 195 w 214"/>
                <a:gd name="T65" fmla="*/ 285 h 326"/>
                <a:gd name="T66" fmla="*/ 214 w 214"/>
                <a:gd name="T67" fmla="*/ 252 h 326"/>
                <a:gd name="T68" fmla="*/ 25 w 214"/>
                <a:gd name="T69" fmla="*/ 93 h 326"/>
                <a:gd name="T70" fmla="*/ 25 w 214"/>
                <a:gd name="T71" fmla="*/ 93 h 326"/>
                <a:gd name="T72" fmla="*/ 146 w 214"/>
                <a:gd name="T73" fmla="*/ 26 h 326"/>
                <a:gd name="T74" fmla="*/ 146 w 214"/>
                <a:gd name="T75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8" name="Freeform 691">
              <a:extLst>
                <a:ext uri="{FF2B5EF4-FFF2-40B4-BE49-F238E27FC236}">
                  <a16:creationId xmlns:a16="http://schemas.microsoft.com/office/drawing/2014/main" id="{596F8BD2-40C9-EDF5-AC5E-F0B262E9D6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3400" y="2316163"/>
              <a:ext cx="204788" cy="311150"/>
            </a:xfrm>
            <a:custGeom>
              <a:avLst/>
              <a:gdLst>
                <a:gd name="T0" fmla="*/ 42 w 214"/>
                <a:gd name="T1" fmla="*/ 175 h 326"/>
                <a:gd name="T2" fmla="*/ 9 w 214"/>
                <a:gd name="T3" fmla="*/ 191 h 326"/>
                <a:gd name="T4" fmla="*/ 18 w 214"/>
                <a:gd name="T5" fmla="*/ 205 h 326"/>
                <a:gd name="T6" fmla="*/ 37 w 214"/>
                <a:gd name="T7" fmla="*/ 207 h 326"/>
                <a:gd name="T8" fmla="*/ 42 w 214"/>
                <a:gd name="T9" fmla="*/ 175 h 326"/>
                <a:gd name="T10" fmla="*/ 214 w 214"/>
                <a:gd name="T11" fmla="*/ 252 h 326"/>
                <a:gd name="T12" fmla="*/ 191 w 214"/>
                <a:gd name="T13" fmla="*/ 240 h 326"/>
                <a:gd name="T14" fmla="*/ 181 w 214"/>
                <a:gd name="T15" fmla="*/ 229 h 326"/>
                <a:gd name="T16" fmla="*/ 158 w 214"/>
                <a:gd name="T17" fmla="*/ 191 h 326"/>
                <a:gd name="T18" fmla="*/ 130 w 214"/>
                <a:gd name="T19" fmla="*/ 154 h 326"/>
                <a:gd name="T20" fmla="*/ 119 w 214"/>
                <a:gd name="T21" fmla="*/ 138 h 326"/>
                <a:gd name="T22" fmla="*/ 95 w 214"/>
                <a:gd name="T23" fmla="*/ 98 h 326"/>
                <a:gd name="T24" fmla="*/ 104 w 214"/>
                <a:gd name="T25" fmla="*/ 74 h 326"/>
                <a:gd name="T26" fmla="*/ 97 w 214"/>
                <a:gd name="T27" fmla="*/ 70 h 326"/>
                <a:gd name="T28" fmla="*/ 60 w 214"/>
                <a:gd name="T29" fmla="*/ 89 h 326"/>
                <a:gd name="T30" fmla="*/ 46 w 214"/>
                <a:gd name="T31" fmla="*/ 107 h 326"/>
                <a:gd name="T32" fmla="*/ 49 w 214"/>
                <a:gd name="T33" fmla="*/ 117 h 326"/>
                <a:gd name="T34" fmla="*/ 53 w 214"/>
                <a:gd name="T35" fmla="*/ 142 h 326"/>
                <a:gd name="T36" fmla="*/ 51 w 214"/>
                <a:gd name="T37" fmla="*/ 152 h 326"/>
                <a:gd name="T38" fmla="*/ 72 w 214"/>
                <a:gd name="T39" fmla="*/ 147 h 326"/>
                <a:gd name="T40" fmla="*/ 65 w 214"/>
                <a:gd name="T41" fmla="*/ 184 h 326"/>
                <a:gd name="T42" fmla="*/ 102 w 214"/>
                <a:gd name="T43" fmla="*/ 186 h 326"/>
                <a:gd name="T44" fmla="*/ 109 w 214"/>
                <a:gd name="T45" fmla="*/ 207 h 326"/>
                <a:gd name="T46" fmla="*/ 86 w 214"/>
                <a:gd name="T47" fmla="*/ 229 h 326"/>
                <a:gd name="T48" fmla="*/ 74 w 214"/>
                <a:gd name="T49" fmla="*/ 245 h 326"/>
                <a:gd name="T50" fmla="*/ 65 w 214"/>
                <a:gd name="T51" fmla="*/ 268 h 326"/>
                <a:gd name="T52" fmla="*/ 86 w 214"/>
                <a:gd name="T53" fmla="*/ 280 h 326"/>
                <a:gd name="T54" fmla="*/ 112 w 214"/>
                <a:gd name="T55" fmla="*/ 287 h 326"/>
                <a:gd name="T56" fmla="*/ 60 w 214"/>
                <a:gd name="T57" fmla="*/ 324 h 326"/>
                <a:gd name="T58" fmla="*/ 93 w 214"/>
                <a:gd name="T59" fmla="*/ 319 h 326"/>
                <a:gd name="T60" fmla="*/ 116 w 214"/>
                <a:gd name="T61" fmla="*/ 308 h 326"/>
                <a:gd name="T62" fmla="*/ 151 w 214"/>
                <a:gd name="T63" fmla="*/ 305 h 326"/>
                <a:gd name="T64" fmla="*/ 204 w 214"/>
                <a:gd name="T65" fmla="*/ 289 h 326"/>
                <a:gd name="T66" fmla="*/ 195 w 214"/>
                <a:gd name="T67" fmla="*/ 273 h 326"/>
                <a:gd name="T68" fmla="*/ 214 w 214"/>
                <a:gd name="T69" fmla="*/ 252 h 326"/>
                <a:gd name="T70" fmla="*/ 25 w 214"/>
                <a:gd name="T71" fmla="*/ 93 h 326"/>
                <a:gd name="T72" fmla="*/ 25 w 214"/>
                <a:gd name="T73" fmla="*/ 93 h 326"/>
                <a:gd name="T74" fmla="*/ 146 w 214"/>
                <a:gd name="T75" fmla="*/ 26 h 326"/>
                <a:gd name="T76" fmla="*/ 149 w 214"/>
                <a:gd name="T77" fmla="*/ 2 h 326"/>
                <a:gd name="T78" fmla="*/ 146 w 214"/>
                <a:gd name="T79" fmla="*/ 2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4" h="326">
                  <a:moveTo>
                    <a:pt x="42" y="175"/>
                  </a:moveTo>
                  <a:lnTo>
                    <a:pt x="42" y="175"/>
                  </a:lnTo>
                  <a:cubicBezTo>
                    <a:pt x="35" y="166"/>
                    <a:pt x="23" y="177"/>
                    <a:pt x="16" y="177"/>
                  </a:cubicBezTo>
                  <a:cubicBezTo>
                    <a:pt x="14" y="184"/>
                    <a:pt x="11" y="189"/>
                    <a:pt x="9" y="191"/>
                  </a:cubicBezTo>
                  <a:cubicBezTo>
                    <a:pt x="7" y="193"/>
                    <a:pt x="0" y="203"/>
                    <a:pt x="4" y="203"/>
                  </a:cubicBezTo>
                  <a:cubicBezTo>
                    <a:pt x="9" y="203"/>
                    <a:pt x="16" y="212"/>
                    <a:pt x="18" y="205"/>
                  </a:cubicBezTo>
                  <a:cubicBezTo>
                    <a:pt x="18" y="200"/>
                    <a:pt x="23" y="191"/>
                    <a:pt x="30" y="203"/>
                  </a:cubicBezTo>
                  <a:cubicBezTo>
                    <a:pt x="32" y="203"/>
                    <a:pt x="35" y="205"/>
                    <a:pt x="37" y="207"/>
                  </a:cubicBezTo>
                  <a:cubicBezTo>
                    <a:pt x="39" y="203"/>
                    <a:pt x="49" y="203"/>
                    <a:pt x="53" y="198"/>
                  </a:cubicBezTo>
                  <a:cubicBezTo>
                    <a:pt x="60" y="191"/>
                    <a:pt x="51" y="182"/>
                    <a:pt x="42" y="175"/>
                  </a:cubicBezTo>
                  <a:lnTo>
                    <a:pt x="42" y="175"/>
                  </a:lnTo>
                  <a:close/>
                  <a:moveTo>
                    <a:pt x="214" y="252"/>
                  </a:moveTo>
                  <a:lnTo>
                    <a:pt x="214" y="252"/>
                  </a:lnTo>
                  <a:cubicBezTo>
                    <a:pt x="214" y="243"/>
                    <a:pt x="193" y="236"/>
                    <a:pt x="191" y="240"/>
                  </a:cubicBezTo>
                  <a:cubicBezTo>
                    <a:pt x="188" y="247"/>
                    <a:pt x="184" y="245"/>
                    <a:pt x="181" y="240"/>
                  </a:cubicBezTo>
                  <a:cubicBezTo>
                    <a:pt x="177" y="233"/>
                    <a:pt x="184" y="229"/>
                    <a:pt x="181" y="229"/>
                  </a:cubicBezTo>
                  <a:cubicBezTo>
                    <a:pt x="177" y="229"/>
                    <a:pt x="172" y="219"/>
                    <a:pt x="174" y="217"/>
                  </a:cubicBezTo>
                  <a:cubicBezTo>
                    <a:pt x="174" y="212"/>
                    <a:pt x="167" y="193"/>
                    <a:pt x="158" y="191"/>
                  </a:cubicBezTo>
                  <a:cubicBezTo>
                    <a:pt x="146" y="189"/>
                    <a:pt x="146" y="173"/>
                    <a:pt x="144" y="166"/>
                  </a:cubicBezTo>
                  <a:cubicBezTo>
                    <a:pt x="142" y="156"/>
                    <a:pt x="135" y="161"/>
                    <a:pt x="130" y="154"/>
                  </a:cubicBezTo>
                  <a:cubicBezTo>
                    <a:pt x="123" y="147"/>
                    <a:pt x="116" y="152"/>
                    <a:pt x="109" y="152"/>
                  </a:cubicBezTo>
                  <a:cubicBezTo>
                    <a:pt x="104" y="152"/>
                    <a:pt x="109" y="142"/>
                    <a:pt x="119" y="138"/>
                  </a:cubicBezTo>
                  <a:cubicBezTo>
                    <a:pt x="125" y="133"/>
                    <a:pt x="135" y="105"/>
                    <a:pt x="135" y="100"/>
                  </a:cubicBezTo>
                  <a:cubicBezTo>
                    <a:pt x="135" y="95"/>
                    <a:pt x="102" y="95"/>
                    <a:pt x="95" y="98"/>
                  </a:cubicBezTo>
                  <a:cubicBezTo>
                    <a:pt x="88" y="100"/>
                    <a:pt x="81" y="93"/>
                    <a:pt x="88" y="91"/>
                  </a:cubicBezTo>
                  <a:cubicBezTo>
                    <a:pt x="93" y="89"/>
                    <a:pt x="104" y="77"/>
                    <a:pt x="104" y="74"/>
                  </a:cubicBezTo>
                  <a:cubicBezTo>
                    <a:pt x="102" y="70"/>
                    <a:pt x="112" y="65"/>
                    <a:pt x="107" y="61"/>
                  </a:cubicBezTo>
                  <a:cubicBezTo>
                    <a:pt x="102" y="56"/>
                    <a:pt x="102" y="65"/>
                    <a:pt x="97" y="70"/>
                  </a:cubicBezTo>
                  <a:cubicBezTo>
                    <a:pt x="93" y="72"/>
                    <a:pt x="83" y="72"/>
                    <a:pt x="74" y="70"/>
                  </a:cubicBezTo>
                  <a:cubicBezTo>
                    <a:pt x="65" y="68"/>
                    <a:pt x="60" y="82"/>
                    <a:pt x="60" y="89"/>
                  </a:cubicBezTo>
                  <a:cubicBezTo>
                    <a:pt x="63" y="93"/>
                    <a:pt x="51" y="98"/>
                    <a:pt x="51" y="102"/>
                  </a:cubicBezTo>
                  <a:cubicBezTo>
                    <a:pt x="53" y="107"/>
                    <a:pt x="49" y="112"/>
                    <a:pt x="46" y="107"/>
                  </a:cubicBezTo>
                  <a:cubicBezTo>
                    <a:pt x="44" y="105"/>
                    <a:pt x="39" y="98"/>
                    <a:pt x="35" y="102"/>
                  </a:cubicBezTo>
                  <a:cubicBezTo>
                    <a:pt x="28" y="109"/>
                    <a:pt x="42" y="114"/>
                    <a:pt x="49" y="117"/>
                  </a:cubicBezTo>
                  <a:cubicBezTo>
                    <a:pt x="58" y="117"/>
                    <a:pt x="42" y="124"/>
                    <a:pt x="42" y="131"/>
                  </a:cubicBezTo>
                  <a:cubicBezTo>
                    <a:pt x="39" y="140"/>
                    <a:pt x="51" y="138"/>
                    <a:pt x="53" y="142"/>
                  </a:cubicBezTo>
                  <a:cubicBezTo>
                    <a:pt x="53" y="149"/>
                    <a:pt x="35" y="149"/>
                    <a:pt x="35" y="156"/>
                  </a:cubicBezTo>
                  <a:cubicBezTo>
                    <a:pt x="35" y="163"/>
                    <a:pt x="46" y="154"/>
                    <a:pt x="51" y="152"/>
                  </a:cubicBezTo>
                  <a:cubicBezTo>
                    <a:pt x="56" y="149"/>
                    <a:pt x="46" y="166"/>
                    <a:pt x="58" y="163"/>
                  </a:cubicBezTo>
                  <a:cubicBezTo>
                    <a:pt x="70" y="161"/>
                    <a:pt x="67" y="147"/>
                    <a:pt x="72" y="147"/>
                  </a:cubicBezTo>
                  <a:cubicBezTo>
                    <a:pt x="74" y="147"/>
                    <a:pt x="70" y="156"/>
                    <a:pt x="72" y="161"/>
                  </a:cubicBezTo>
                  <a:cubicBezTo>
                    <a:pt x="77" y="168"/>
                    <a:pt x="65" y="180"/>
                    <a:pt x="65" y="184"/>
                  </a:cubicBezTo>
                  <a:cubicBezTo>
                    <a:pt x="65" y="189"/>
                    <a:pt x="88" y="189"/>
                    <a:pt x="95" y="180"/>
                  </a:cubicBezTo>
                  <a:cubicBezTo>
                    <a:pt x="102" y="173"/>
                    <a:pt x="107" y="182"/>
                    <a:pt x="102" y="186"/>
                  </a:cubicBezTo>
                  <a:cubicBezTo>
                    <a:pt x="95" y="193"/>
                    <a:pt x="97" y="198"/>
                    <a:pt x="104" y="200"/>
                  </a:cubicBezTo>
                  <a:cubicBezTo>
                    <a:pt x="112" y="203"/>
                    <a:pt x="114" y="203"/>
                    <a:pt x="109" y="207"/>
                  </a:cubicBezTo>
                  <a:cubicBezTo>
                    <a:pt x="107" y="212"/>
                    <a:pt x="109" y="221"/>
                    <a:pt x="109" y="226"/>
                  </a:cubicBezTo>
                  <a:cubicBezTo>
                    <a:pt x="107" y="231"/>
                    <a:pt x="88" y="231"/>
                    <a:pt x="86" y="229"/>
                  </a:cubicBezTo>
                  <a:cubicBezTo>
                    <a:pt x="86" y="224"/>
                    <a:pt x="79" y="226"/>
                    <a:pt x="81" y="231"/>
                  </a:cubicBezTo>
                  <a:cubicBezTo>
                    <a:pt x="81" y="236"/>
                    <a:pt x="74" y="240"/>
                    <a:pt x="74" y="245"/>
                  </a:cubicBezTo>
                  <a:cubicBezTo>
                    <a:pt x="74" y="250"/>
                    <a:pt x="86" y="247"/>
                    <a:pt x="86" y="252"/>
                  </a:cubicBezTo>
                  <a:cubicBezTo>
                    <a:pt x="86" y="259"/>
                    <a:pt x="79" y="264"/>
                    <a:pt x="65" y="268"/>
                  </a:cubicBezTo>
                  <a:cubicBezTo>
                    <a:pt x="53" y="271"/>
                    <a:pt x="70" y="280"/>
                    <a:pt x="74" y="275"/>
                  </a:cubicBezTo>
                  <a:cubicBezTo>
                    <a:pt x="79" y="273"/>
                    <a:pt x="79" y="280"/>
                    <a:pt x="86" y="280"/>
                  </a:cubicBezTo>
                  <a:cubicBezTo>
                    <a:pt x="95" y="280"/>
                    <a:pt x="100" y="287"/>
                    <a:pt x="109" y="282"/>
                  </a:cubicBezTo>
                  <a:cubicBezTo>
                    <a:pt x="119" y="280"/>
                    <a:pt x="119" y="282"/>
                    <a:pt x="112" y="287"/>
                  </a:cubicBezTo>
                  <a:cubicBezTo>
                    <a:pt x="104" y="294"/>
                    <a:pt x="93" y="287"/>
                    <a:pt x="88" y="291"/>
                  </a:cubicBezTo>
                  <a:cubicBezTo>
                    <a:pt x="81" y="294"/>
                    <a:pt x="56" y="317"/>
                    <a:pt x="60" y="324"/>
                  </a:cubicBezTo>
                  <a:cubicBezTo>
                    <a:pt x="63" y="326"/>
                    <a:pt x="67" y="319"/>
                    <a:pt x="77" y="315"/>
                  </a:cubicBezTo>
                  <a:cubicBezTo>
                    <a:pt x="86" y="312"/>
                    <a:pt x="86" y="317"/>
                    <a:pt x="93" y="319"/>
                  </a:cubicBezTo>
                  <a:cubicBezTo>
                    <a:pt x="97" y="319"/>
                    <a:pt x="97" y="308"/>
                    <a:pt x="102" y="310"/>
                  </a:cubicBezTo>
                  <a:cubicBezTo>
                    <a:pt x="104" y="310"/>
                    <a:pt x="109" y="305"/>
                    <a:pt x="116" y="308"/>
                  </a:cubicBezTo>
                  <a:cubicBezTo>
                    <a:pt x="123" y="308"/>
                    <a:pt x="130" y="305"/>
                    <a:pt x="132" y="303"/>
                  </a:cubicBezTo>
                  <a:cubicBezTo>
                    <a:pt x="137" y="298"/>
                    <a:pt x="146" y="308"/>
                    <a:pt x="151" y="305"/>
                  </a:cubicBezTo>
                  <a:cubicBezTo>
                    <a:pt x="153" y="303"/>
                    <a:pt x="167" y="301"/>
                    <a:pt x="174" y="301"/>
                  </a:cubicBezTo>
                  <a:cubicBezTo>
                    <a:pt x="181" y="303"/>
                    <a:pt x="200" y="294"/>
                    <a:pt x="204" y="289"/>
                  </a:cubicBezTo>
                  <a:cubicBezTo>
                    <a:pt x="209" y="285"/>
                    <a:pt x="200" y="285"/>
                    <a:pt x="195" y="285"/>
                  </a:cubicBezTo>
                  <a:cubicBezTo>
                    <a:pt x="188" y="287"/>
                    <a:pt x="188" y="280"/>
                    <a:pt x="195" y="273"/>
                  </a:cubicBezTo>
                  <a:cubicBezTo>
                    <a:pt x="202" y="266"/>
                    <a:pt x="214" y="261"/>
                    <a:pt x="214" y="252"/>
                  </a:cubicBezTo>
                  <a:lnTo>
                    <a:pt x="214" y="252"/>
                  </a:lnTo>
                  <a:close/>
                  <a:moveTo>
                    <a:pt x="25" y="93"/>
                  </a:moveTo>
                  <a:lnTo>
                    <a:pt x="25" y="93"/>
                  </a:lnTo>
                  <a:cubicBezTo>
                    <a:pt x="32" y="93"/>
                    <a:pt x="44" y="79"/>
                    <a:pt x="39" y="74"/>
                  </a:cubicBezTo>
                  <a:cubicBezTo>
                    <a:pt x="35" y="70"/>
                    <a:pt x="18" y="93"/>
                    <a:pt x="25" y="93"/>
                  </a:cubicBezTo>
                  <a:lnTo>
                    <a:pt x="25" y="93"/>
                  </a:lnTo>
                  <a:close/>
                  <a:moveTo>
                    <a:pt x="146" y="26"/>
                  </a:moveTo>
                  <a:lnTo>
                    <a:pt x="146" y="26"/>
                  </a:lnTo>
                  <a:cubicBezTo>
                    <a:pt x="151" y="21"/>
                    <a:pt x="158" y="0"/>
                    <a:pt x="149" y="2"/>
                  </a:cubicBezTo>
                  <a:cubicBezTo>
                    <a:pt x="142" y="4"/>
                    <a:pt x="144" y="28"/>
                    <a:pt x="146" y="26"/>
                  </a:cubicBezTo>
                  <a:lnTo>
                    <a:pt x="146" y="26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89" name="Freeform 692">
              <a:extLst>
                <a:ext uri="{FF2B5EF4-FFF2-40B4-BE49-F238E27FC236}">
                  <a16:creationId xmlns:a16="http://schemas.microsoft.com/office/drawing/2014/main" id="{6F0CF7AB-52D6-AC24-6E76-FA7F29E9E2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3600" y="2406651"/>
              <a:ext cx="98425" cy="92075"/>
            </a:xfrm>
            <a:custGeom>
              <a:avLst/>
              <a:gdLst>
                <a:gd name="T0" fmla="*/ 51 w 103"/>
                <a:gd name="T1" fmla="*/ 36 h 96"/>
                <a:gd name="T2" fmla="*/ 51 w 103"/>
                <a:gd name="T3" fmla="*/ 36 h 96"/>
                <a:gd name="T4" fmla="*/ 51 w 103"/>
                <a:gd name="T5" fmla="*/ 22 h 96"/>
                <a:gd name="T6" fmla="*/ 54 w 103"/>
                <a:gd name="T7" fmla="*/ 3 h 96"/>
                <a:gd name="T8" fmla="*/ 38 w 103"/>
                <a:gd name="T9" fmla="*/ 12 h 96"/>
                <a:gd name="T10" fmla="*/ 26 w 103"/>
                <a:gd name="T11" fmla="*/ 17 h 96"/>
                <a:gd name="T12" fmla="*/ 26 w 103"/>
                <a:gd name="T13" fmla="*/ 26 h 96"/>
                <a:gd name="T14" fmla="*/ 14 w 103"/>
                <a:gd name="T15" fmla="*/ 22 h 96"/>
                <a:gd name="T16" fmla="*/ 3 w 103"/>
                <a:gd name="T17" fmla="*/ 36 h 96"/>
                <a:gd name="T18" fmla="*/ 3 w 103"/>
                <a:gd name="T19" fmla="*/ 61 h 96"/>
                <a:gd name="T20" fmla="*/ 12 w 103"/>
                <a:gd name="T21" fmla="*/ 80 h 96"/>
                <a:gd name="T22" fmla="*/ 14 w 103"/>
                <a:gd name="T23" fmla="*/ 89 h 96"/>
                <a:gd name="T24" fmla="*/ 33 w 103"/>
                <a:gd name="T25" fmla="*/ 91 h 96"/>
                <a:gd name="T26" fmla="*/ 42 w 103"/>
                <a:gd name="T27" fmla="*/ 91 h 96"/>
                <a:gd name="T28" fmla="*/ 33 w 103"/>
                <a:gd name="T29" fmla="*/ 80 h 96"/>
                <a:gd name="T30" fmla="*/ 45 w 103"/>
                <a:gd name="T31" fmla="*/ 82 h 96"/>
                <a:gd name="T32" fmla="*/ 58 w 103"/>
                <a:gd name="T33" fmla="*/ 80 h 96"/>
                <a:gd name="T34" fmla="*/ 51 w 103"/>
                <a:gd name="T35" fmla="*/ 68 h 96"/>
                <a:gd name="T36" fmla="*/ 42 w 103"/>
                <a:gd name="T37" fmla="*/ 66 h 96"/>
                <a:gd name="T38" fmla="*/ 47 w 103"/>
                <a:gd name="T39" fmla="*/ 54 h 96"/>
                <a:gd name="T40" fmla="*/ 61 w 103"/>
                <a:gd name="T41" fmla="*/ 45 h 96"/>
                <a:gd name="T42" fmla="*/ 51 w 103"/>
                <a:gd name="T43" fmla="*/ 36 h 96"/>
                <a:gd name="T44" fmla="*/ 98 w 103"/>
                <a:gd name="T45" fmla="*/ 54 h 96"/>
                <a:gd name="T46" fmla="*/ 98 w 103"/>
                <a:gd name="T47" fmla="*/ 54 h 96"/>
                <a:gd name="T48" fmla="*/ 91 w 103"/>
                <a:gd name="T49" fmla="*/ 59 h 96"/>
                <a:gd name="T50" fmla="*/ 84 w 103"/>
                <a:gd name="T51" fmla="*/ 54 h 96"/>
                <a:gd name="T52" fmla="*/ 70 w 103"/>
                <a:gd name="T53" fmla="*/ 61 h 96"/>
                <a:gd name="T54" fmla="*/ 79 w 103"/>
                <a:gd name="T55" fmla="*/ 80 h 96"/>
                <a:gd name="T56" fmla="*/ 72 w 103"/>
                <a:gd name="T57" fmla="*/ 87 h 96"/>
                <a:gd name="T58" fmla="*/ 77 w 103"/>
                <a:gd name="T59" fmla="*/ 96 h 96"/>
                <a:gd name="T60" fmla="*/ 93 w 103"/>
                <a:gd name="T61" fmla="*/ 78 h 96"/>
                <a:gd name="T62" fmla="*/ 98 w 103"/>
                <a:gd name="T6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96">
                  <a:moveTo>
                    <a:pt x="51" y="36"/>
                  </a:moveTo>
                  <a:lnTo>
                    <a:pt x="51" y="36"/>
                  </a:lnTo>
                  <a:cubicBezTo>
                    <a:pt x="49" y="33"/>
                    <a:pt x="47" y="24"/>
                    <a:pt x="51" y="22"/>
                  </a:cubicBezTo>
                  <a:cubicBezTo>
                    <a:pt x="54" y="17"/>
                    <a:pt x="56" y="5"/>
                    <a:pt x="54" y="3"/>
                  </a:cubicBezTo>
                  <a:cubicBezTo>
                    <a:pt x="49" y="0"/>
                    <a:pt x="38" y="3"/>
                    <a:pt x="38" y="12"/>
                  </a:cubicBezTo>
                  <a:cubicBezTo>
                    <a:pt x="38" y="19"/>
                    <a:pt x="28" y="17"/>
                    <a:pt x="26" y="17"/>
                  </a:cubicBezTo>
                  <a:cubicBezTo>
                    <a:pt x="21" y="19"/>
                    <a:pt x="31" y="24"/>
                    <a:pt x="26" y="26"/>
                  </a:cubicBezTo>
                  <a:cubicBezTo>
                    <a:pt x="21" y="31"/>
                    <a:pt x="21" y="22"/>
                    <a:pt x="14" y="22"/>
                  </a:cubicBezTo>
                  <a:cubicBezTo>
                    <a:pt x="7" y="19"/>
                    <a:pt x="7" y="31"/>
                    <a:pt x="3" y="36"/>
                  </a:cubicBezTo>
                  <a:cubicBezTo>
                    <a:pt x="0" y="43"/>
                    <a:pt x="3" y="54"/>
                    <a:pt x="3" y="61"/>
                  </a:cubicBezTo>
                  <a:cubicBezTo>
                    <a:pt x="5" y="68"/>
                    <a:pt x="14" y="73"/>
                    <a:pt x="12" y="80"/>
                  </a:cubicBezTo>
                  <a:cubicBezTo>
                    <a:pt x="10" y="82"/>
                    <a:pt x="12" y="85"/>
                    <a:pt x="14" y="89"/>
                  </a:cubicBezTo>
                  <a:cubicBezTo>
                    <a:pt x="24" y="89"/>
                    <a:pt x="31" y="89"/>
                    <a:pt x="33" y="91"/>
                  </a:cubicBezTo>
                  <a:lnTo>
                    <a:pt x="42" y="91"/>
                  </a:lnTo>
                  <a:cubicBezTo>
                    <a:pt x="40" y="87"/>
                    <a:pt x="33" y="82"/>
                    <a:pt x="33" y="80"/>
                  </a:cubicBezTo>
                  <a:cubicBezTo>
                    <a:pt x="33" y="75"/>
                    <a:pt x="40" y="78"/>
                    <a:pt x="45" y="82"/>
                  </a:cubicBezTo>
                  <a:cubicBezTo>
                    <a:pt x="49" y="85"/>
                    <a:pt x="58" y="85"/>
                    <a:pt x="58" y="80"/>
                  </a:cubicBezTo>
                  <a:cubicBezTo>
                    <a:pt x="58" y="78"/>
                    <a:pt x="58" y="64"/>
                    <a:pt x="51" y="68"/>
                  </a:cubicBezTo>
                  <a:cubicBezTo>
                    <a:pt x="45" y="70"/>
                    <a:pt x="45" y="70"/>
                    <a:pt x="42" y="66"/>
                  </a:cubicBezTo>
                  <a:cubicBezTo>
                    <a:pt x="40" y="64"/>
                    <a:pt x="47" y="59"/>
                    <a:pt x="47" y="54"/>
                  </a:cubicBezTo>
                  <a:cubicBezTo>
                    <a:pt x="49" y="47"/>
                    <a:pt x="61" y="50"/>
                    <a:pt x="61" y="45"/>
                  </a:cubicBezTo>
                  <a:cubicBezTo>
                    <a:pt x="63" y="43"/>
                    <a:pt x="54" y="38"/>
                    <a:pt x="51" y="36"/>
                  </a:cubicBezTo>
                  <a:close/>
                  <a:moveTo>
                    <a:pt x="98" y="54"/>
                  </a:moveTo>
                  <a:lnTo>
                    <a:pt x="98" y="54"/>
                  </a:lnTo>
                  <a:cubicBezTo>
                    <a:pt x="96" y="54"/>
                    <a:pt x="93" y="59"/>
                    <a:pt x="91" y="59"/>
                  </a:cubicBezTo>
                  <a:cubicBezTo>
                    <a:pt x="89" y="61"/>
                    <a:pt x="86" y="47"/>
                    <a:pt x="84" y="54"/>
                  </a:cubicBezTo>
                  <a:cubicBezTo>
                    <a:pt x="84" y="61"/>
                    <a:pt x="77" y="52"/>
                    <a:pt x="70" y="61"/>
                  </a:cubicBezTo>
                  <a:cubicBezTo>
                    <a:pt x="63" y="70"/>
                    <a:pt x="75" y="78"/>
                    <a:pt x="79" y="80"/>
                  </a:cubicBezTo>
                  <a:cubicBezTo>
                    <a:pt x="84" y="82"/>
                    <a:pt x="77" y="87"/>
                    <a:pt x="72" y="87"/>
                  </a:cubicBezTo>
                  <a:cubicBezTo>
                    <a:pt x="68" y="85"/>
                    <a:pt x="70" y="94"/>
                    <a:pt x="77" y="96"/>
                  </a:cubicBezTo>
                  <a:cubicBezTo>
                    <a:pt x="86" y="96"/>
                    <a:pt x="93" y="82"/>
                    <a:pt x="93" y="78"/>
                  </a:cubicBezTo>
                  <a:cubicBezTo>
                    <a:pt x="93" y="75"/>
                    <a:pt x="103" y="57"/>
                    <a:pt x="98" y="54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0" name="Freeform 693">
              <a:extLst>
                <a:ext uri="{FF2B5EF4-FFF2-40B4-BE49-F238E27FC236}">
                  <a16:creationId xmlns:a16="http://schemas.microsoft.com/office/drawing/2014/main" id="{3D429818-3805-3743-0500-984A4F7A09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3600" y="2406651"/>
              <a:ext cx="98425" cy="92075"/>
            </a:xfrm>
            <a:custGeom>
              <a:avLst/>
              <a:gdLst>
                <a:gd name="T0" fmla="*/ 51 w 103"/>
                <a:gd name="T1" fmla="*/ 36 h 96"/>
                <a:gd name="T2" fmla="*/ 51 w 103"/>
                <a:gd name="T3" fmla="*/ 36 h 96"/>
                <a:gd name="T4" fmla="*/ 51 w 103"/>
                <a:gd name="T5" fmla="*/ 22 h 96"/>
                <a:gd name="T6" fmla="*/ 54 w 103"/>
                <a:gd name="T7" fmla="*/ 3 h 96"/>
                <a:gd name="T8" fmla="*/ 38 w 103"/>
                <a:gd name="T9" fmla="*/ 12 h 96"/>
                <a:gd name="T10" fmla="*/ 26 w 103"/>
                <a:gd name="T11" fmla="*/ 17 h 96"/>
                <a:gd name="T12" fmla="*/ 26 w 103"/>
                <a:gd name="T13" fmla="*/ 26 h 96"/>
                <a:gd name="T14" fmla="*/ 14 w 103"/>
                <a:gd name="T15" fmla="*/ 22 h 96"/>
                <a:gd name="T16" fmla="*/ 3 w 103"/>
                <a:gd name="T17" fmla="*/ 36 h 96"/>
                <a:gd name="T18" fmla="*/ 3 w 103"/>
                <a:gd name="T19" fmla="*/ 61 h 96"/>
                <a:gd name="T20" fmla="*/ 12 w 103"/>
                <a:gd name="T21" fmla="*/ 80 h 96"/>
                <a:gd name="T22" fmla="*/ 14 w 103"/>
                <a:gd name="T23" fmla="*/ 89 h 96"/>
                <a:gd name="T24" fmla="*/ 33 w 103"/>
                <a:gd name="T25" fmla="*/ 91 h 96"/>
                <a:gd name="T26" fmla="*/ 42 w 103"/>
                <a:gd name="T27" fmla="*/ 91 h 96"/>
                <a:gd name="T28" fmla="*/ 33 w 103"/>
                <a:gd name="T29" fmla="*/ 80 h 96"/>
                <a:gd name="T30" fmla="*/ 45 w 103"/>
                <a:gd name="T31" fmla="*/ 82 h 96"/>
                <a:gd name="T32" fmla="*/ 58 w 103"/>
                <a:gd name="T33" fmla="*/ 80 h 96"/>
                <a:gd name="T34" fmla="*/ 51 w 103"/>
                <a:gd name="T35" fmla="*/ 68 h 96"/>
                <a:gd name="T36" fmla="*/ 42 w 103"/>
                <a:gd name="T37" fmla="*/ 66 h 96"/>
                <a:gd name="T38" fmla="*/ 47 w 103"/>
                <a:gd name="T39" fmla="*/ 54 h 96"/>
                <a:gd name="T40" fmla="*/ 61 w 103"/>
                <a:gd name="T41" fmla="*/ 45 h 96"/>
                <a:gd name="T42" fmla="*/ 51 w 103"/>
                <a:gd name="T43" fmla="*/ 36 h 96"/>
                <a:gd name="T44" fmla="*/ 51 w 103"/>
                <a:gd name="T45" fmla="*/ 36 h 96"/>
                <a:gd name="T46" fmla="*/ 98 w 103"/>
                <a:gd name="T47" fmla="*/ 54 h 96"/>
                <a:gd name="T48" fmla="*/ 98 w 103"/>
                <a:gd name="T49" fmla="*/ 54 h 96"/>
                <a:gd name="T50" fmla="*/ 91 w 103"/>
                <a:gd name="T51" fmla="*/ 59 h 96"/>
                <a:gd name="T52" fmla="*/ 84 w 103"/>
                <a:gd name="T53" fmla="*/ 54 h 96"/>
                <a:gd name="T54" fmla="*/ 70 w 103"/>
                <a:gd name="T55" fmla="*/ 61 h 96"/>
                <a:gd name="T56" fmla="*/ 79 w 103"/>
                <a:gd name="T57" fmla="*/ 80 h 96"/>
                <a:gd name="T58" fmla="*/ 72 w 103"/>
                <a:gd name="T59" fmla="*/ 87 h 96"/>
                <a:gd name="T60" fmla="*/ 77 w 103"/>
                <a:gd name="T61" fmla="*/ 96 h 96"/>
                <a:gd name="T62" fmla="*/ 93 w 103"/>
                <a:gd name="T63" fmla="*/ 78 h 96"/>
                <a:gd name="T64" fmla="*/ 98 w 103"/>
                <a:gd name="T65" fmla="*/ 54 h 96"/>
                <a:gd name="T66" fmla="*/ 98 w 103"/>
                <a:gd name="T67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96">
                  <a:moveTo>
                    <a:pt x="51" y="36"/>
                  </a:moveTo>
                  <a:lnTo>
                    <a:pt x="51" y="36"/>
                  </a:lnTo>
                  <a:cubicBezTo>
                    <a:pt x="49" y="33"/>
                    <a:pt x="47" y="24"/>
                    <a:pt x="51" y="22"/>
                  </a:cubicBezTo>
                  <a:cubicBezTo>
                    <a:pt x="54" y="17"/>
                    <a:pt x="56" y="5"/>
                    <a:pt x="54" y="3"/>
                  </a:cubicBezTo>
                  <a:cubicBezTo>
                    <a:pt x="49" y="0"/>
                    <a:pt x="38" y="3"/>
                    <a:pt x="38" y="12"/>
                  </a:cubicBezTo>
                  <a:cubicBezTo>
                    <a:pt x="38" y="19"/>
                    <a:pt x="28" y="17"/>
                    <a:pt x="26" y="17"/>
                  </a:cubicBezTo>
                  <a:cubicBezTo>
                    <a:pt x="21" y="19"/>
                    <a:pt x="31" y="24"/>
                    <a:pt x="26" y="26"/>
                  </a:cubicBezTo>
                  <a:cubicBezTo>
                    <a:pt x="21" y="31"/>
                    <a:pt x="21" y="22"/>
                    <a:pt x="14" y="22"/>
                  </a:cubicBezTo>
                  <a:cubicBezTo>
                    <a:pt x="7" y="19"/>
                    <a:pt x="7" y="31"/>
                    <a:pt x="3" y="36"/>
                  </a:cubicBezTo>
                  <a:cubicBezTo>
                    <a:pt x="0" y="43"/>
                    <a:pt x="3" y="54"/>
                    <a:pt x="3" y="61"/>
                  </a:cubicBezTo>
                  <a:cubicBezTo>
                    <a:pt x="5" y="68"/>
                    <a:pt x="14" y="73"/>
                    <a:pt x="12" y="80"/>
                  </a:cubicBezTo>
                  <a:cubicBezTo>
                    <a:pt x="10" y="82"/>
                    <a:pt x="12" y="85"/>
                    <a:pt x="14" y="89"/>
                  </a:cubicBezTo>
                  <a:cubicBezTo>
                    <a:pt x="24" y="89"/>
                    <a:pt x="31" y="89"/>
                    <a:pt x="33" y="91"/>
                  </a:cubicBezTo>
                  <a:lnTo>
                    <a:pt x="42" y="91"/>
                  </a:lnTo>
                  <a:cubicBezTo>
                    <a:pt x="40" y="87"/>
                    <a:pt x="33" y="82"/>
                    <a:pt x="33" y="80"/>
                  </a:cubicBezTo>
                  <a:cubicBezTo>
                    <a:pt x="33" y="75"/>
                    <a:pt x="40" y="78"/>
                    <a:pt x="45" y="82"/>
                  </a:cubicBezTo>
                  <a:cubicBezTo>
                    <a:pt x="49" y="85"/>
                    <a:pt x="58" y="85"/>
                    <a:pt x="58" y="80"/>
                  </a:cubicBezTo>
                  <a:cubicBezTo>
                    <a:pt x="58" y="78"/>
                    <a:pt x="58" y="64"/>
                    <a:pt x="51" y="68"/>
                  </a:cubicBezTo>
                  <a:cubicBezTo>
                    <a:pt x="45" y="70"/>
                    <a:pt x="45" y="70"/>
                    <a:pt x="42" y="66"/>
                  </a:cubicBezTo>
                  <a:cubicBezTo>
                    <a:pt x="40" y="64"/>
                    <a:pt x="47" y="59"/>
                    <a:pt x="47" y="54"/>
                  </a:cubicBezTo>
                  <a:cubicBezTo>
                    <a:pt x="49" y="47"/>
                    <a:pt x="61" y="50"/>
                    <a:pt x="61" y="45"/>
                  </a:cubicBezTo>
                  <a:cubicBezTo>
                    <a:pt x="63" y="43"/>
                    <a:pt x="54" y="38"/>
                    <a:pt x="51" y="36"/>
                  </a:cubicBezTo>
                  <a:lnTo>
                    <a:pt x="51" y="36"/>
                  </a:lnTo>
                  <a:close/>
                  <a:moveTo>
                    <a:pt x="98" y="54"/>
                  </a:moveTo>
                  <a:lnTo>
                    <a:pt x="98" y="54"/>
                  </a:lnTo>
                  <a:cubicBezTo>
                    <a:pt x="96" y="54"/>
                    <a:pt x="93" y="59"/>
                    <a:pt x="91" y="59"/>
                  </a:cubicBezTo>
                  <a:cubicBezTo>
                    <a:pt x="89" y="61"/>
                    <a:pt x="86" y="47"/>
                    <a:pt x="84" y="54"/>
                  </a:cubicBezTo>
                  <a:cubicBezTo>
                    <a:pt x="84" y="61"/>
                    <a:pt x="77" y="52"/>
                    <a:pt x="70" y="61"/>
                  </a:cubicBezTo>
                  <a:cubicBezTo>
                    <a:pt x="63" y="70"/>
                    <a:pt x="75" y="78"/>
                    <a:pt x="79" y="80"/>
                  </a:cubicBezTo>
                  <a:cubicBezTo>
                    <a:pt x="84" y="82"/>
                    <a:pt x="77" y="87"/>
                    <a:pt x="72" y="87"/>
                  </a:cubicBezTo>
                  <a:cubicBezTo>
                    <a:pt x="68" y="85"/>
                    <a:pt x="70" y="94"/>
                    <a:pt x="77" y="96"/>
                  </a:cubicBezTo>
                  <a:cubicBezTo>
                    <a:pt x="86" y="96"/>
                    <a:pt x="93" y="82"/>
                    <a:pt x="93" y="78"/>
                  </a:cubicBezTo>
                  <a:cubicBezTo>
                    <a:pt x="93" y="75"/>
                    <a:pt x="103" y="57"/>
                    <a:pt x="98" y="54"/>
                  </a:cubicBezTo>
                  <a:lnTo>
                    <a:pt x="98" y="5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1" name="Freeform 694">
              <a:extLst>
                <a:ext uri="{FF2B5EF4-FFF2-40B4-BE49-F238E27FC236}">
                  <a16:creationId xmlns:a16="http://schemas.microsoft.com/office/drawing/2014/main" id="{0659752E-8597-8B57-F4FD-D11E512639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3600" y="2406651"/>
              <a:ext cx="98425" cy="92075"/>
            </a:xfrm>
            <a:custGeom>
              <a:avLst/>
              <a:gdLst>
                <a:gd name="T0" fmla="*/ 52 w 103"/>
                <a:gd name="T1" fmla="*/ 36 h 96"/>
                <a:gd name="T2" fmla="*/ 52 w 103"/>
                <a:gd name="T3" fmla="*/ 36 h 96"/>
                <a:gd name="T4" fmla="*/ 52 w 103"/>
                <a:gd name="T5" fmla="*/ 22 h 96"/>
                <a:gd name="T6" fmla="*/ 54 w 103"/>
                <a:gd name="T7" fmla="*/ 3 h 96"/>
                <a:gd name="T8" fmla="*/ 38 w 103"/>
                <a:gd name="T9" fmla="*/ 12 h 96"/>
                <a:gd name="T10" fmla="*/ 26 w 103"/>
                <a:gd name="T11" fmla="*/ 17 h 96"/>
                <a:gd name="T12" fmla="*/ 26 w 103"/>
                <a:gd name="T13" fmla="*/ 26 h 96"/>
                <a:gd name="T14" fmla="*/ 14 w 103"/>
                <a:gd name="T15" fmla="*/ 22 h 96"/>
                <a:gd name="T16" fmla="*/ 3 w 103"/>
                <a:gd name="T17" fmla="*/ 36 h 96"/>
                <a:gd name="T18" fmla="*/ 3 w 103"/>
                <a:gd name="T19" fmla="*/ 61 h 96"/>
                <a:gd name="T20" fmla="*/ 12 w 103"/>
                <a:gd name="T21" fmla="*/ 80 h 96"/>
                <a:gd name="T22" fmla="*/ 14 w 103"/>
                <a:gd name="T23" fmla="*/ 89 h 96"/>
                <a:gd name="T24" fmla="*/ 33 w 103"/>
                <a:gd name="T25" fmla="*/ 91 h 96"/>
                <a:gd name="T26" fmla="*/ 42 w 103"/>
                <a:gd name="T27" fmla="*/ 91 h 96"/>
                <a:gd name="T28" fmla="*/ 33 w 103"/>
                <a:gd name="T29" fmla="*/ 80 h 96"/>
                <a:gd name="T30" fmla="*/ 45 w 103"/>
                <a:gd name="T31" fmla="*/ 82 h 96"/>
                <a:gd name="T32" fmla="*/ 59 w 103"/>
                <a:gd name="T33" fmla="*/ 80 h 96"/>
                <a:gd name="T34" fmla="*/ 52 w 103"/>
                <a:gd name="T35" fmla="*/ 68 h 96"/>
                <a:gd name="T36" fmla="*/ 42 w 103"/>
                <a:gd name="T37" fmla="*/ 66 h 96"/>
                <a:gd name="T38" fmla="*/ 47 w 103"/>
                <a:gd name="T39" fmla="*/ 54 h 96"/>
                <a:gd name="T40" fmla="*/ 61 w 103"/>
                <a:gd name="T41" fmla="*/ 45 h 96"/>
                <a:gd name="T42" fmla="*/ 52 w 103"/>
                <a:gd name="T43" fmla="*/ 36 h 96"/>
                <a:gd name="T44" fmla="*/ 98 w 103"/>
                <a:gd name="T45" fmla="*/ 54 h 96"/>
                <a:gd name="T46" fmla="*/ 98 w 103"/>
                <a:gd name="T47" fmla="*/ 54 h 96"/>
                <a:gd name="T48" fmla="*/ 91 w 103"/>
                <a:gd name="T49" fmla="*/ 59 h 96"/>
                <a:gd name="T50" fmla="*/ 84 w 103"/>
                <a:gd name="T51" fmla="*/ 54 h 96"/>
                <a:gd name="T52" fmla="*/ 70 w 103"/>
                <a:gd name="T53" fmla="*/ 61 h 96"/>
                <a:gd name="T54" fmla="*/ 79 w 103"/>
                <a:gd name="T55" fmla="*/ 80 h 96"/>
                <a:gd name="T56" fmla="*/ 72 w 103"/>
                <a:gd name="T57" fmla="*/ 87 h 96"/>
                <a:gd name="T58" fmla="*/ 77 w 103"/>
                <a:gd name="T59" fmla="*/ 96 h 96"/>
                <a:gd name="T60" fmla="*/ 93 w 103"/>
                <a:gd name="T61" fmla="*/ 78 h 96"/>
                <a:gd name="T62" fmla="*/ 98 w 103"/>
                <a:gd name="T6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96">
                  <a:moveTo>
                    <a:pt x="52" y="36"/>
                  </a:moveTo>
                  <a:lnTo>
                    <a:pt x="52" y="36"/>
                  </a:lnTo>
                  <a:cubicBezTo>
                    <a:pt x="49" y="33"/>
                    <a:pt x="47" y="24"/>
                    <a:pt x="52" y="22"/>
                  </a:cubicBezTo>
                  <a:cubicBezTo>
                    <a:pt x="54" y="17"/>
                    <a:pt x="56" y="5"/>
                    <a:pt x="54" y="3"/>
                  </a:cubicBezTo>
                  <a:cubicBezTo>
                    <a:pt x="49" y="0"/>
                    <a:pt x="38" y="3"/>
                    <a:pt x="38" y="12"/>
                  </a:cubicBezTo>
                  <a:cubicBezTo>
                    <a:pt x="38" y="19"/>
                    <a:pt x="28" y="17"/>
                    <a:pt x="26" y="17"/>
                  </a:cubicBezTo>
                  <a:cubicBezTo>
                    <a:pt x="21" y="19"/>
                    <a:pt x="31" y="24"/>
                    <a:pt x="26" y="26"/>
                  </a:cubicBezTo>
                  <a:cubicBezTo>
                    <a:pt x="21" y="31"/>
                    <a:pt x="21" y="22"/>
                    <a:pt x="14" y="22"/>
                  </a:cubicBezTo>
                  <a:cubicBezTo>
                    <a:pt x="7" y="19"/>
                    <a:pt x="7" y="31"/>
                    <a:pt x="3" y="36"/>
                  </a:cubicBezTo>
                  <a:cubicBezTo>
                    <a:pt x="0" y="43"/>
                    <a:pt x="3" y="54"/>
                    <a:pt x="3" y="61"/>
                  </a:cubicBezTo>
                  <a:cubicBezTo>
                    <a:pt x="5" y="68"/>
                    <a:pt x="14" y="73"/>
                    <a:pt x="12" y="80"/>
                  </a:cubicBezTo>
                  <a:cubicBezTo>
                    <a:pt x="10" y="82"/>
                    <a:pt x="12" y="85"/>
                    <a:pt x="14" y="89"/>
                  </a:cubicBezTo>
                  <a:cubicBezTo>
                    <a:pt x="24" y="89"/>
                    <a:pt x="31" y="89"/>
                    <a:pt x="33" y="91"/>
                  </a:cubicBezTo>
                  <a:lnTo>
                    <a:pt x="42" y="91"/>
                  </a:lnTo>
                  <a:cubicBezTo>
                    <a:pt x="40" y="87"/>
                    <a:pt x="33" y="82"/>
                    <a:pt x="33" y="80"/>
                  </a:cubicBezTo>
                  <a:cubicBezTo>
                    <a:pt x="33" y="75"/>
                    <a:pt x="40" y="78"/>
                    <a:pt x="45" y="82"/>
                  </a:cubicBezTo>
                  <a:cubicBezTo>
                    <a:pt x="49" y="85"/>
                    <a:pt x="59" y="85"/>
                    <a:pt x="59" y="80"/>
                  </a:cubicBezTo>
                  <a:cubicBezTo>
                    <a:pt x="59" y="78"/>
                    <a:pt x="59" y="64"/>
                    <a:pt x="52" y="68"/>
                  </a:cubicBezTo>
                  <a:cubicBezTo>
                    <a:pt x="45" y="70"/>
                    <a:pt x="45" y="70"/>
                    <a:pt x="42" y="66"/>
                  </a:cubicBezTo>
                  <a:cubicBezTo>
                    <a:pt x="40" y="64"/>
                    <a:pt x="47" y="59"/>
                    <a:pt x="47" y="54"/>
                  </a:cubicBezTo>
                  <a:cubicBezTo>
                    <a:pt x="49" y="47"/>
                    <a:pt x="61" y="50"/>
                    <a:pt x="61" y="45"/>
                  </a:cubicBezTo>
                  <a:cubicBezTo>
                    <a:pt x="63" y="43"/>
                    <a:pt x="54" y="38"/>
                    <a:pt x="52" y="36"/>
                  </a:cubicBezTo>
                  <a:close/>
                  <a:moveTo>
                    <a:pt x="98" y="54"/>
                  </a:moveTo>
                  <a:lnTo>
                    <a:pt x="98" y="54"/>
                  </a:lnTo>
                  <a:cubicBezTo>
                    <a:pt x="96" y="54"/>
                    <a:pt x="93" y="59"/>
                    <a:pt x="91" y="59"/>
                  </a:cubicBezTo>
                  <a:cubicBezTo>
                    <a:pt x="89" y="61"/>
                    <a:pt x="86" y="47"/>
                    <a:pt x="84" y="54"/>
                  </a:cubicBezTo>
                  <a:cubicBezTo>
                    <a:pt x="84" y="61"/>
                    <a:pt x="77" y="52"/>
                    <a:pt x="70" y="61"/>
                  </a:cubicBezTo>
                  <a:cubicBezTo>
                    <a:pt x="63" y="70"/>
                    <a:pt x="75" y="78"/>
                    <a:pt x="79" y="80"/>
                  </a:cubicBezTo>
                  <a:cubicBezTo>
                    <a:pt x="84" y="82"/>
                    <a:pt x="77" y="87"/>
                    <a:pt x="72" y="87"/>
                  </a:cubicBezTo>
                  <a:cubicBezTo>
                    <a:pt x="68" y="85"/>
                    <a:pt x="70" y="94"/>
                    <a:pt x="77" y="96"/>
                  </a:cubicBezTo>
                  <a:cubicBezTo>
                    <a:pt x="86" y="96"/>
                    <a:pt x="93" y="82"/>
                    <a:pt x="93" y="78"/>
                  </a:cubicBezTo>
                  <a:cubicBezTo>
                    <a:pt x="93" y="75"/>
                    <a:pt x="103" y="57"/>
                    <a:pt x="98" y="54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3" name="Freeform 695">
              <a:extLst>
                <a:ext uri="{FF2B5EF4-FFF2-40B4-BE49-F238E27FC236}">
                  <a16:creationId xmlns:a16="http://schemas.microsoft.com/office/drawing/2014/main" id="{81D9F76C-3D77-3AC3-EEE1-4F4FCAB646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3600" y="2406651"/>
              <a:ext cx="98425" cy="92075"/>
            </a:xfrm>
            <a:custGeom>
              <a:avLst/>
              <a:gdLst>
                <a:gd name="T0" fmla="*/ 52 w 103"/>
                <a:gd name="T1" fmla="*/ 36 h 96"/>
                <a:gd name="T2" fmla="*/ 52 w 103"/>
                <a:gd name="T3" fmla="*/ 36 h 96"/>
                <a:gd name="T4" fmla="*/ 52 w 103"/>
                <a:gd name="T5" fmla="*/ 22 h 96"/>
                <a:gd name="T6" fmla="*/ 54 w 103"/>
                <a:gd name="T7" fmla="*/ 3 h 96"/>
                <a:gd name="T8" fmla="*/ 38 w 103"/>
                <a:gd name="T9" fmla="*/ 12 h 96"/>
                <a:gd name="T10" fmla="*/ 26 w 103"/>
                <a:gd name="T11" fmla="*/ 17 h 96"/>
                <a:gd name="T12" fmla="*/ 26 w 103"/>
                <a:gd name="T13" fmla="*/ 26 h 96"/>
                <a:gd name="T14" fmla="*/ 14 w 103"/>
                <a:gd name="T15" fmla="*/ 22 h 96"/>
                <a:gd name="T16" fmla="*/ 3 w 103"/>
                <a:gd name="T17" fmla="*/ 36 h 96"/>
                <a:gd name="T18" fmla="*/ 3 w 103"/>
                <a:gd name="T19" fmla="*/ 61 h 96"/>
                <a:gd name="T20" fmla="*/ 12 w 103"/>
                <a:gd name="T21" fmla="*/ 80 h 96"/>
                <a:gd name="T22" fmla="*/ 14 w 103"/>
                <a:gd name="T23" fmla="*/ 89 h 96"/>
                <a:gd name="T24" fmla="*/ 33 w 103"/>
                <a:gd name="T25" fmla="*/ 91 h 96"/>
                <a:gd name="T26" fmla="*/ 42 w 103"/>
                <a:gd name="T27" fmla="*/ 91 h 96"/>
                <a:gd name="T28" fmla="*/ 33 w 103"/>
                <a:gd name="T29" fmla="*/ 80 h 96"/>
                <a:gd name="T30" fmla="*/ 45 w 103"/>
                <a:gd name="T31" fmla="*/ 82 h 96"/>
                <a:gd name="T32" fmla="*/ 59 w 103"/>
                <a:gd name="T33" fmla="*/ 80 h 96"/>
                <a:gd name="T34" fmla="*/ 52 w 103"/>
                <a:gd name="T35" fmla="*/ 68 h 96"/>
                <a:gd name="T36" fmla="*/ 42 w 103"/>
                <a:gd name="T37" fmla="*/ 66 h 96"/>
                <a:gd name="T38" fmla="*/ 47 w 103"/>
                <a:gd name="T39" fmla="*/ 54 h 96"/>
                <a:gd name="T40" fmla="*/ 61 w 103"/>
                <a:gd name="T41" fmla="*/ 45 h 96"/>
                <a:gd name="T42" fmla="*/ 52 w 103"/>
                <a:gd name="T43" fmla="*/ 36 h 96"/>
                <a:gd name="T44" fmla="*/ 52 w 103"/>
                <a:gd name="T45" fmla="*/ 36 h 96"/>
                <a:gd name="T46" fmla="*/ 98 w 103"/>
                <a:gd name="T47" fmla="*/ 54 h 96"/>
                <a:gd name="T48" fmla="*/ 98 w 103"/>
                <a:gd name="T49" fmla="*/ 54 h 96"/>
                <a:gd name="T50" fmla="*/ 91 w 103"/>
                <a:gd name="T51" fmla="*/ 59 h 96"/>
                <a:gd name="T52" fmla="*/ 84 w 103"/>
                <a:gd name="T53" fmla="*/ 54 h 96"/>
                <a:gd name="T54" fmla="*/ 70 w 103"/>
                <a:gd name="T55" fmla="*/ 61 h 96"/>
                <a:gd name="T56" fmla="*/ 79 w 103"/>
                <a:gd name="T57" fmla="*/ 80 h 96"/>
                <a:gd name="T58" fmla="*/ 72 w 103"/>
                <a:gd name="T59" fmla="*/ 87 h 96"/>
                <a:gd name="T60" fmla="*/ 77 w 103"/>
                <a:gd name="T61" fmla="*/ 96 h 96"/>
                <a:gd name="T62" fmla="*/ 93 w 103"/>
                <a:gd name="T63" fmla="*/ 78 h 96"/>
                <a:gd name="T64" fmla="*/ 98 w 103"/>
                <a:gd name="T65" fmla="*/ 54 h 96"/>
                <a:gd name="T66" fmla="*/ 98 w 103"/>
                <a:gd name="T67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96">
                  <a:moveTo>
                    <a:pt x="52" y="36"/>
                  </a:moveTo>
                  <a:lnTo>
                    <a:pt x="52" y="36"/>
                  </a:lnTo>
                  <a:cubicBezTo>
                    <a:pt x="49" y="33"/>
                    <a:pt x="47" y="24"/>
                    <a:pt x="52" y="22"/>
                  </a:cubicBezTo>
                  <a:cubicBezTo>
                    <a:pt x="54" y="17"/>
                    <a:pt x="56" y="5"/>
                    <a:pt x="54" y="3"/>
                  </a:cubicBezTo>
                  <a:cubicBezTo>
                    <a:pt x="49" y="0"/>
                    <a:pt x="38" y="3"/>
                    <a:pt x="38" y="12"/>
                  </a:cubicBezTo>
                  <a:cubicBezTo>
                    <a:pt x="38" y="19"/>
                    <a:pt x="28" y="17"/>
                    <a:pt x="26" y="17"/>
                  </a:cubicBezTo>
                  <a:cubicBezTo>
                    <a:pt x="21" y="19"/>
                    <a:pt x="31" y="24"/>
                    <a:pt x="26" y="26"/>
                  </a:cubicBezTo>
                  <a:cubicBezTo>
                    <a:pt x="21" y="31"/>
                    <a:pt x="21" y="22"/>
                    <a:pt x="14" y="22"/>
                  </a:cubicBezTo>
                  <a:cubicBezTo>
                    <a:pt x="7" y="19"/>
                    <a:pt x="7" y="31"/>
                    <a:pt x="3" y="36"/>
                  </a:cubicBezTo>
                  <a:cubicBezTo>
                    <a:pt x="0" y="43"/>
                    <a:pt x="3" y="54"/>
                    <a:pt x="3" y="61"/>
                  </a:cubicBezTo>
                  <a:cubicBezTo>
                    <a:pt x="5" y="68"/>
                    <a:pt x="14" y="73"/>
                    <a:pt x="12" y="80"/>
                  </a:cubicBezTo>
                  <a:cubicBezTo>
                    <a:pt x="10" y="82"/>
                    <a:pt x="12" y="85"/>
                    <a:pt x="14" y="89"/>
                  </a:cubicBezTo>
                  <a:cubicBezTo>
                    <a:pt x="24" y="89"/>
                    <a:pt x="31" y="89"/>
                    <a:pt x="33" y="91"/>
                  </a:cubicBezTo>
                  <a:lnTo>
                    <a:pt x="42" y="91"/>
                  </a:lnTo>
                  <a:cubicBezTo>
                    <a:pt x="40" y="87"/>
                    <a:pt x="33" y="82"/>
                    <a:pt x="33" y="80"/>
                  </a:cubicBezTo>
                  <a:cubicBezTo>
                    <a:pt x="33" y="75"/>
                    <a:pt x="40" y="78"/>
                    <a:pt x="45" y="82"/>
                  </a:cubicBezTo>
                  <a:cubicBezTo>
                    <a:pt x="49" y="85"/>
                    <a:pt x="59" y="85"/>
                    <a:pt x="59" y="80"/>
                  </a:cubicBezTo>
                  <a:cubicBezTo>
                    <a:pt x="59" y="78"/>
                    <a:pt x="59" y="64"/>
                    <a:pt x="52" y="68"/>
                  </a:cubicBezTo>
                  <a:cubicBezTo>
                    <a:pt x="45" y="70"/>
                    <a:pt x="45" y="70"/>
                    <a:pt x="42" y="66"/>
                  </a:cubicBezTo>
                  <a:cubicBezTo>
                    <a:pt x="40" y="64"/>
                    <a:pt x="47" y="59"/>
                    <a:pt x="47" y="54"/>
                  </a:cubicBezTo>
                  <a:cubicBezTo>
                    <a:pt x="49" y="47"/>
                    <a:pt x="61" y="50"/>
                    <a:pt x="61" y="45"/>
                  </a:cubicBezTo>
                  <a:cubicBezTo>
                    <a:pt x="63" y="43"/>
                    <a:pt x="54" y="38"/>
                    <a:pt x="52" y="36"/>
                  </a:cubicBezTo>
                  <a:lnTo>
                    <a:pt x="52" y="36"/>
                  </a:lnTo>
                  <a:close/>
                  <a:moveTo>
                    <a:pt x="98" y="54"/>
                  </a:moveTo>
                  <a:lnTo>
                    <a:pt x="98" y="54"/>
                  </a:lnTo>
                  <a:cubicBezTo>
                    <a:pt x="96" y="54"/>
                    <a:pt x="93" y="59"/>
                    <a:pt x="91" y="59"/>
                  </a:cubicBezTo>
                  <a:cubicBezTo>
                    <a:pt x="89" y="61"/>
                    <a:pt x="86" y="47"/>
                    <a:pt x="84" y="54"/>
                  </a:cubicBezTo>
                  <a:cubicBezTo>
                    <a:pt x="84" y="61"/>
                    <a:pt x="77" y="52"/>
                    <a:pt x="70" y="61"/>
                  </a:cubicBezTo>
                  <a:cubicBezTo>
                    <a:pt x="63" y="70"/>
                    <a:pt x="75" y="78"/>
                    <a:pt x="79" y="80"/>
                  </a:cubicBezTo>
                  <a:cubicBezTo>
                    <a:pt x="84" y="82"/>
                    <a:pt x="77" y="87"/>
                    <a:pt x="72" y="87"/>
                  </a:cubicBezTo>
                  <a:cubicBezTo>
                    <a:pt x="68" y="85"/>
                    <a:pt x="70" y="94"/>
                    <a:pt x="77" y="96"/>
                  </a:cubicBezTo>
                  <a:cubicBezTo>
                    <a:pt x="86" y="96"/>
                    <a:pt x="93" y="82"/>
                    <a:pt x="93" y="78"/>
                  </a:cubicBezTo>
                  <a:cubicBezTo>
                    <a:pt x="93" y="75"/>
                    <a:pt x="103" y="57"/>
                    <a:pt x="98" y="54"/>
                  </a:cubicBezTo>
                  <a:lnTo>
                    <a:pt x="98" y="54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4" name="Freeform 696">
              <a:extLst>
                <a:ext uri="{FF2B5EF4-FFF2-40B4-BE49-F238E27FC236}">
                  <a16:creationId xmlns:a16="http://schemas.microsoft.com/office/drawing/2014/main" id="{D0B41E38-CAA1-63E4-1C5E-16B4578636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88" y="2032001"/>
              <a:ext cx="252413" cy="446088"/>
            </a:xfrm>
            <a:custGeom>
              <a:avLst/>
              <a:gdLst>
                <a:gd name="T0" fmla="*/ 263 w 265"/>
                <a:gd name="T1" fmla="*/ 112 h 466"/>
                <a:gd name="T2" fmla="*/ 260 w 265"/>
                <a:gd name="T3" fmla="*/ 81 h 466"/>
                <a:gd name="T4" fmla="*/ 253 w 265"/>
                <a:gd name="T5" fmla="*/ 42 h 466"/>
                <a:gd name="T6" fmla="*/ 197 w 265"/>
                <a:gd name="T7" fmla="*/ 7 h 466"/>
                <a:gd name="T8" fmla="*/ 172 w 265"/>
                <a:gd name="T9" fmla="*/ 25 h 466"/>
                <a:gd name="T10" fmla="*/ 144 w 265"/>
                <a:gd name="T11" fmla="*/ 37 h 466"/>
                <a:gd name="T12" fmla="*/ 114 w 265"/>
                <a:gd name="T13" fmla="*/ 56 h 466"/>
                <a:gd name="T14" fmla="*/ 102 w 265"/>
                <a:gd name="T15" fmla="*/ 81 h 466"/>
                <a:gd name="T16" fmla="*/ 86 w 265"/>
                <a:gd name="T17" fmla="*/ 109 h 466"/>
                <a:gd name="T18" fmla="*/ 70 w 265"/>
                <a:gd name="T19" fmla="*/ 133 h 466"/>
                <a:gd name="T20" fmla="*/ 60 w 265"/>
                <a:gd name="T21" fmla="*/ 172 h 466"/>
                <a:gd name="T22" fmla="*/ 46 w 265"/>
                <a:gd name="T23" fmla="*/ 184 h 466"/>
                <a:gd name="T24" fmla="*/ 23 w 265"/>
                <a:gd name="T25" fmla="*/ 221 h 466"/>
                <a:gd name="T26" fmla="*/ 21 w 265"/>
                <a:gd name="T27" fmla="*/ 261 h 466"/>
                <a:gd name="T28" fmla="*/ 28 w 265"/>
                <a:gd name="T29" fmla="*/ 289 h 466"/>
                <a:gd name="T30" fmla="*/ 30 w 265"/>
                <a:gd name="T31" fmla="*/ 319 h 466"/>
                <a:gd name="T32" fmla="*/ 14 w 265"/>
                <a:gd name="T33" fmla="*/ 340 h 466"/>
                <a:gd name="T34" fmla="*/ 2 w 265"/>
                <a:gd name="T35" fmla="*/ 354 h 466"/>
                <a:gd name="T36" fmla="*/ 11 w 265"/>
                <a:gd name="T37" fmla="*/ 377 h 466"/>
                <a:gd name="T38" fmla="*/ 28 w 265"/>
                <a:gd name="T39" fmla="*/ 420 h 466"/>
                <a:gd name="T40" fmla="*/ 39 w 265"/>
                <a:gd name="T41" fmla="*/ 445 h 466"/>
                <a:gd name="T42" fmla="*/ 56 w 265"/>
                <a:gd name="T43" fmla="*/ 461 h 466"/>
                <a:gd name="T44" fmla="*/ 70 w 265"/>
                <a:gd name="T45" fmla="*/ 443 h 466"/>
                <a:gd name="T46" fmla="*/ 100 w 265"/>
                <a:gd name="T47" fmla="*/ 431 h 466"/>
                <a:gd name="T48" fmla="*/ 121 w 265"/>
                <a:gd name="T49" fmla="*/ 415 h 466"/>
                <a:gd name="T50" fmla="*/ 111 w 265"/>
                <a:gd name="T51" fmla="*/ 401 h 466"/>
                <a:gd name="T52" fmla="*/ 128 w 265"/>
                <a:gd name="T53" fmla="*/ 357 h 466"/>
                <a:gd name="T54" fmla="*/ 158 w 265"/>
                <a:gd name="T55" fmla="*/ 322 h 466"/>
                <a:gd name="T56" fmla="*/ 123 w 265"/>
                <a:gd name="T57" fmla="*/ 296 h 466"/>
                <a:gd name="T58" fmla="*/ 130 w 265"/>
                <a:gd name="T59" fmla="*/ 252 h 466"/>
                <a:gd name="T60" fmla="*/ 144 w 265"/>
                <a:gd name="T61" fmla="*/ 226 h 466"/>
                <a:gd name="T62" fmla="*/ 179 w 265"/>
                <a:gd name="T63" fmla="*/ 195 h 466"/>
                <a:gd name="T64" fmla="*/ 209 w 265"/>
                <a:gd name="T65" fmla="*/ 151 h 466"/>
                <a:gd name="T66" fmla="*/ 232 w 265"/>
                <a:gd name="T67" fmla="*/ 123 h 466"/>
                <a:gd name="T68" fmla="*/ 265 w 265"/>
                <a:gd name="T69" fmla="*/ 121 h 466"/>
                <a:gd name="T70" fmla="*/ 158 w 265"/>
                <a:gd name="T71" fmla="*/ 387 h 466"/>
                <a:gd name="T72" fmla="*/ 142 w 265"/>
                <a:gd name="T73" fmla="*/ 41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466">
                  <a:moveTo>
                    <a:pt x="263" y="112"/>
                  </a:moveTo>
                  <a:lnTo>
                    <a:pt x="263" y="112"/>
                  </a:lnTo>
                  <a:cubicBezTo>
                    <a:pt x="260" y="107"/>
                    <a:pt x="253" y="100"/>
                    <a:pt x="258" y="100"/>
                  </a:cubicBezTo>
                  <a:cubicBezTo>
                    <a:pt x="265" y="100"/>
                    <a:pt x="265" y="83"/>
                    <a:pt x="260" y="81"/>
                  </a:cubicBezTo>
                  <a:cubicBezTo>
                    <a:pt x="253" y="79"/>
                    <a:pt x="260" y="65"/>
                    <a:pt x="256" y="62"/>
                  </a:cubicBezTo>
                  <a:cubicBezTo>
                    <a:pt x="251" y="60"/>
                    <a:pt x="253" y="49"/>
                    <a:pt x="253" y="42"/>
                  </a:cubicBezTo>
                  <a:cubicBezTo>
                    <a:pt x="256" y="35"/>
                    <a:pt x="235" y="30"/>
                    <a:pt x="223" y="23"/>
                  </a:cubicBezTo>
                  <a:cubicBezTo>
                    <a:pt x="211" y="18"/>
                    <a:pt x="207" y="11"/>
                    <a:pt x="197" y="7"/>
                  </a:cubicBezTo>
                  <a:cubicBezTo>
                    <a:pt x="188" y="0"/>
                    <a:pt x="186" y="14"/>
                    <a:pt x="186" y="23"/>
                  </a:cubicBezTo>
                  <a:cubicBezTo>
                    <a:pt x="186" y="30"/>
                    <a:pt x="179" y="30"/>
                    <a:pt x="172" y="25"/>
                  </a:cubicBezTo>
                  <a:cubicBezTo>
                    <a:pt x="167" y="21"/>
                    <a:pt x="158" y="25"/>
                    <a:pt x="151" y="23"/>
                  </a:cubicBezTo>
                  <a:cubicBezTo>
                    <a:pt x="142" y="18"/>
                    <a:pt x="144" y="30"/>
                    <a:pt x="144" y="37"/>
                  </a:cubicBezTo>
                  <a:cubicBezTo>
                    <a:pt x="144" y="44"/>
                    <a:pt x="135" y="44"/>
                    <a:pt x="128" y="44"/>
                  </a:cubicBezTo>
                  <a:cubicBezTo>
                    <a:pt x="123" y="44"/>
                    <a:pt x="114" y="49"/>
                    <a:pt x="114" y="56"/>
                  </a:cubicBezTo>
                  <a:cubicBezTo>
                    <a:pt x="114" y="62"/>
                    <a:pt x="104" y="67"/>
                    <a:pt x="107" y="70"/>
                  </a:cubicBezTo>
                  <a:cubicBezTo>
                    <a:pt x="109" y="74"/>
                    <a:pt x="104" y="79"/>
                    <a:pt x="102" y="81"/>
                  </a:cubicBezTo>
                  <a:cubicBezTo>
                    <a:pt x="97" y="83"/>
                    <a:pt x="93" y="95"/>
                    <a:pt x="90" y="98"/>
                  </a:cubicBezTo>
                  <a:cubicBezTo>
                    <a:pt x="88" y="100"/>
                    <a:pt x="93" y="107"/>
                    <a:pt x="86" y="109"/>
                  </a:cubicBezTo>
                  <a:cubicBezTo>
                    <a:pt x="81" y="114"/>
                    <a:pt x="74" y="112"/>
                    <a:pt x="70" y="114"/>
                  </a:cubicBezTo>
                  <a:cubicBezTo>
                    <a:pt x="67" y="116"/>
                    <a:pt x="70" y="123"/>
                    <a:pt x="70" y="133"/>
                  </a:cubicBezTo>
                  <a:cubicBezTo>
                    <a:pt x="67" y="142"/>
                    <a:pt x="60" y="154"/>
                    <a:pt x="56" y="161"/>
                  </a:cubicBezTo>
                  <a:cubicBezTo>
                    <a:pt x="49" y="168"/>
                    <a:pt x="58" y="170"/>
                    <a:pt x="60" y="172"/>
                  </a:cubicBezTo>
                  <a:cubicBezTo>
                    <a:pt x="63" y="172"/>
                    <a:pt x="63" y="177"/>
                    <a:pt x="60" y="184"/>
                  </a:cubicBezTo>
                  <a:cubicBezTo>
                    <a:pt x="58" y="191"/>
                    <a:pt x="51" y="186"/>
                    <a:pt x="46" y="184"/>
                  </a:cubicBezTo>
                  <a:cubicBezTo>
                    <a:pt x="42" y="184"/>
                    <a:pt x="30" y="188"/>
                    <a:pt x="25" y="198"/>
                  </a:cubicBezTo>
                  <a:cubicBezTo>
                    <a:pt x="18" y="210"/>
                    <a:pt x="21" y="214"/>
                    <a:pt x="23" y="221"/>
                  </a:cubicBezTo>
                  <a:cubicBezTo>
                    <a:pt x="25" y="226"/>
                    <a:pt x="18" y="231"/>
                    <a:pt x="23" y="242"/>
                  </a:cubicBezTo>
                  <a:cubicBezTo>
                    <a:pt x="28" y="252"/>
                    <a:pt x="21" y="254"/>
                    <a:pt x="21" y="261"/>
                  </a:cubicBezTo>
                  <a:cubicBezTo>
                    <a:pt x="23" y="270"/>
                    <a:pt x="35" y="268"/>
                    <a:pt x="37" y="277"/>
                  </a:cubicBezTo>
                  <a:cubicBezTo>
                    <a:pt x="37" y="284"/>
                    <a:pt x="32" y="289"/>
                    <a:pt x="28" y="289"/>
                  </a:cubicBezTo>
                  <a:cubicBezTo>
                    <a:pt x="23" y="289"/>
                    <a:pt x="25" y="296"/>
                    <a:pt x="30" y="298"/>
                  </a:cubicBezTo>
                  <a:cubicBezTo>
                    <a:pt x="32" y="300"/>
                    <a:pt x="32" y="315"/>
                    <a:pt x="30" y="319"/>
                  </a:cubicBezTo>
                  <a:cubicBezTo>
                    <a:pt x="28" y="322"/>
                    <a:pt x="14" y="319"/>
                    <a:pt x="16" y="324"/>
                  </a:cubicBezTo>
                  <a:cubicBezTo>
                    <a:pt x="16" y="329"/>
                    <a:pt x="14" y="336"/>
                    <a:pt x="14" y="340"/>
                  </a:cubicBezTo>
                  <a:cubicBezTo>
                    <a:pt x="14" y="345"/>
                    <a:pt x="11" y="359"/>
                    <a:pt x="7" y="354"/>
                  </a:cubicBezTo>
                  <a:lnTo>
                    <a:pt x="2" y="354"/>
                  </a:lnTo>
                  <a:lnTo>
                    <a:pt x="2" y="357"/>
                  </a:lnTo>
                  <a:cubicBezTo>
                    <a:pt x="0" y="364"/>
                    <a:pt x="4" y="370"/>
                    <a:pt x="11" y="377"/>
                  </a:cubicBezTo>
                  <a:cubicBezTo>
                    <a:pt x="18" y="382"/>
                    <a:pt x="11" y="391"/>
                    <a:pt x="18" y="398"/>
                  </a:cubicBezTo>
                  <a:cubicBezTo>
                    <a:pt x="23" y="408"/>
                    <a:pt x="23" y="413"/>
                    <a:pt x="28" y="420"/>
                  </a:cubicBezTo>
                  <a:cubicBezTo>
                    <a:pt x="35" y="424"/>
                    <a:pt x="37" y="427"/>
                    <a:pt x="32" y="434"/>
                  </a:cubicBezTo>
                  <a:cubicBezTo>
                    <a:pt x="30" y="443"/>
                    <a:pt x="39" y="441"/>
                    <a:pt x="39" y="445"/>
                  </a:cubicBezTo>
                  <a:cubicBezTo>
                    <a:pt x="39" y="450"/>
                    <a:pt x="37" y="457"/>
                    <a:pt x="39" y="461"/>
                  </a:cubicBezTo>
                  <a:cubicBezTo>
                    <a:pt x="42" y="466"/>
                    <a:pt x="46" y="461"/>
                    <a:pt x="56" y="461"/>
                  </a:cubicBezTo>
                  <a:cubicBezTo>
                    <a:pt x="67" y="461"/>
                    <a:pt x="63" y="455"/>
                    <a:pt x="65" y="450"/>
                  </a:cubicBezTo>
                  <a:cubicBezTo>
                    <a:pt x="65" y="443"/>
                    <a:pt x="70" y="445"/>
                    <a:pt x="70" y="443"/>
                  </a:cubicBezTo>
                  <a:cubicBezTo>
                    <a:pt x="72" y="438"/>
                    <a:pt x="81" y="438"/>
                    <a:pt x="88" y="441"/>
                  </a:cubicBezTo>
                  <a:cubicBezTo>
                    <a:pt x="95" y="445"/>
                    <a:pt x="100" y="438"/>
                    <a:pt x="100" y="431"/>
                  </a:cubicBezTo>
                  <a:cubicBezTo>
                    <a:pt x="102" y="424"/>
                    <a:pt x="107" y="434"/>
                    <a:pt x="107" y="434"/>
                  </a:cubicBezTo>
                  <a:cubicBezTo>
                    <a:pt x="109" y="436"/>
                    <a:pt x="116" y="422"/>
                    <a:pt x="121" y="415"/>
                  </a:cubicBezTo>
                  <a:cubicBezTo>
                    <a:pt x="123" y="405"/>
                    <a:pt x="118" y="408"/>
                    <a:pt x="111" y="415"/>
                  </a:cubicBezTo>
                  <a:cubicBezTo>
                    <a:pt x="104" y="424"/>
                    <a:pt x="109" y="408"/>
                    <a:pt x="111" y="401"/>
                  </a:cubicBezTo>
                  <a:cubicBezTo>
                    <a:pt x="114" y="394"/>
                    <a:pt x="114" y="375"/>
                    <a:pt x="116" y="370"/>
                  </a:cubicBezTo>
                  <a:cubicBezTo>
                    <a:pt x="116" y="366"/>
                    <a:pt x="118" y="359"/>
                    <a:pt x="128" y="357"/>
                  </a:cubicBezTo>
                  <a:cubicBezTo>
                    <a:pt x="137" y="357"/>
                    <a:pt x="149" y="345"/>
                    <a:pt x="146" y="340"/>
                  </a:cubicBezTo>
                  <a:cubicBezTo>
                    <a:pt x="144" y="336"/>
                    <a:pt x="158" y="326"/>
                    <a:pt x="158" y="322"/>
                  </a:cubicBezTo>
                  <a:cubicBezTo>
                    <a:pt x="158" y="317"/>
                    <a:pt x="144" y="303"/>
                    <a:pt x="139" y="300"/>
                  </a:cubicBezTo>
                  <a:cubicBezTo>
                    <a:pt x="135" y="296"/>
                    <a:pt x="123" y="298"/>
                    <a:pt x="123" y="296"/>
                  </a:cubicBezTo>
                  <a:cubicBezTo>
                    <a:pt x="125" y="291"/>
                    <a:pt x="123" y="279"/>
                    <a:pt x="121" y="273"/>
                  </a:cubicBezTo>
                  <a:cubicBezTo>
                    <a:pt x="121" y="266"/>
                    <a:pt x="130" y="259"/>
                    <a:pt x="130" y="252"/>
                  </a:cubicBezTo>
                  <a:cubicBezTo>
                    <a:pt x="130" y="245"/>
                    <a:pt x="130" y="238"/>
                    <a:pt x="135" y="235"/>
                  </a:cubicBezTo>
                  <a:cubicBezTo>
                    <a:pt x="142" y="233"/>
                    <a:pt x="137" y="226"/>
                    <a:pt x="144" y="226"/>
                  </a:cubicBezTo>
                  <a:cubicBezTo>
                    <a:pt x="153" y="224"/>
                    <a:pt x="151" y="212"/>
                    <a:pt x="160" y="207"/>
                  </a:cubicBezTo>
                  <a:cubicBezTo>
                    <a:pt x="167" y="205"/>
                    <a:pt x="170" y="203"/>
                    <a:pt x="179" y="195"/>
                  </a:cubicBezTo>
                  <a:cubicBezTo>
                    <a:pt x="191" y="191"/>
                    <a:pt x="209" y="179"/>
                    <a:pt x="211" y="172"/>
                  </a:cubicBezTo>
                  <a:cubicBezTo>
                    <a:pt x="216" y="165"/>
                    <a:pt x="202" y="158"/>
                    <a:pt x="209" y="151"/>
                  </a:cubicBezTo>
                  <a:cubicBezTo>
                    <a:pt x="218" y="144"/>
                    <a:pt x="211" y="137"/>
                    <a:pt x="218" y="135"/>
                  </a:cubicBezTo>
                  <a:cubicBezTo>
                    <a:pt x="225" y="133"/>
                    <a:pt x="228" y="128"/>
                    <a:pt x="232" y="123"/>
                  </a:cubicBezTo>
                  <a:cubicBezTo>
                    <a:pt x="237" y="119"/>
                    <a:pt x="244" y="123"/>
                    <a:pt x="256" y="121"/>
                  </a:cubicBezTo>
                  <a:lnTo>
                    <a:pt x="265" y="121"/>
                  </a:lnTo>
                  <a:cubicBezTo>
                    <a:pt x="265" y="116"/>
                    <a:pt x="265" y="112"/>
                    <a:pt x="263" y="112"/>
                  </a:cubicBezTo>
                  <a:close/>
                  <a:moveTo>
                    <a:pt x="158" y="387"/>
                  </a:moveTo>
                  <a:lnTo>
                    <a:pt x="158" y="387"/>
                  </a:lnTo>
                  <a:cubicBezTo>
                    <a:pt x="144" y="389"/>
                    <a:pt x="139" y="413"/>
                    <a:pt x="142" y="415"/>
                  </a:cubicBezTo>
                  <a:cubicBezTo>
                    <a:pt x="144" y="420"/>
                    <a:pt x="170" y="387"/>
                    <a:pt x="158" y="38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5" name="Freeform 697">
              <a:extLst>
                <a:ext uri="{FF2B5EF4-FFF2-40B4-BE49-F238E27FC236}">
                  <a16:creationId xmlns:a16="http://schemas.microsoft.com/office/drawing/2014/main" id="{B4D2AE39-BC5F-43A5-1AA0-1A57B2D71A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88" y="2032001"/>
              <a:ext cx="252413" cy="446088"/>
            </a:xfrm>
            <a:custGeom>
              <a:avLst/>
              <a:gdLst>
                <a:gd name="T0" fmla="*/ 263 w 265"/>
                <a:gd name="T1" fmla="*/ 112 h 466"/>
                <a:gd name="T2" fmla="*/ 260 w 265"/>
                <a:gd name="T3" fmla="*/ 81 h 466"/>
                <a:gd name="T4" fmla="*/ 253 w 265"/>
                <a:gd name="T5" fmla="*/ 42 h 466"/>
                <a:gd name="T6" fmla="*/ 197 w 265"/>
                <a:gd name="T7" fmla="*/ 7 h 466"/>
                <a:gd name="T8" fmla="*/ 172 w 265"/>
                <a:gd name="T9" fmla="*/ 25 h 466"/>
                <a:gd name="T10" fmla="*/ 144 w 265"/>
                <a:gd name="T11" fmla="*/ 37 h 466"/>
                <a:gd name="T12" fmla="*/ 114 w 265"/>
                <a:gd name="T13" fmla="*/ 56 h 466"/>
                <a:gd name="T14" fmla="*/ 102 w 265"/>
                <a:gd name="T15" fmla="*/ 81 h 466"/>
                <a:gd name="T16" fmla="*/ 86 w 265"/>
                <a:gd name="T17" fmla="*/ 109 h 466"/>
                <a:gd name="T18" fmla="*/ 70 w 265"/>
                <a:gd name="T19" fmla="*/ 133 h 466"/>
                <a:gd name="T20" fmla="*/ 60 w 265"/>
                <a:gd name="T21" fmla="*/ 172 h 466"/>
                <a:gd name="T22" fmla="*/ 46 w 265"/>
                <a:gd name="T23" fmla="*/ 184 h 466"/>
                <a:gd name="T24" fmla="*/ 23 w 265"/>
                <a:gd name="T25" fmla="*/ 221 h 466"/>
                <a:gd name="T26" fmla="*/ 21 w 265"/>
                <a:gd name="T27" fmla="*/ 261 h 466"/>
                <a:gd name="T28" fmla="*/ 28 w 265"/>
                <a:gd name="T29" fmla="*/ 289 h 466"/>
                <a:gd name="T30" fmla="*/ 30 w 265"/>
                <a:gd name="T31" fmla="*/ 319 h 466"/>
                <a:gd name="T32" fmla="*/ 14 w 265"/>
                <a:gd name="T33" fmla="*/ 340 h 466"/>
                <a:gd name="T34" fmla="*/ 2 w 265"/>
                <a:gd name="T35" fmla="*/ 354 h 466"/>
                <a:gd name="T36" fmla="*/ 11 w 265"/>
                <a:gd name="T37" fmla="*/ 377 h 466"/>
                <a:gd name="T38" fmla="*/ 28 w 265"/>
                <a:gd name="T39" fmla="*/ 420 h 466"/>
                <a:gd name="T40" fmla="*/ 39 w 265"/>
                <a:gd name="T41" fmla="*/ 445 h 466"/>
                <a:gd name="T42" fmla="*/ 56 w 265"/>
                <a:gd name="T43" fmla="*/ 461 h 466"/>
                <a:gd name="T44" fmla="*/ 70 w 265"/>
                <a:gd name="T45" fmla="*/ 443 h 466"/>
                <a:gd name="T46" fmla="*/ 100 w 265"/>
                <a:gd name="T47" fmla="*/ 431 h 466"/>
                <a:gd name="T48" fmla="*/ 121 w 265"/>
                <a:gd name="T49" fmla="*/ 415 h 466"/>
                <a:gd name="T50" fmla="*/ 111 w 265"/>
                <a:gd name="T51" fmla="*/ 401 h 466"/>
                <a:gd name="T52" fmla="*/ 128 w 265"/>
                <a:gd name="T53" fmla="*/ 357 h 466"/>
                <a:gd name="T54" fmla="*/ 158 w 265"/>
                <a:gd name="T55" fmla="*/ 322 h 466"/>
                <a:gd name="T56" fmla="*/ 123 w 265"/>
                <a:gd name="T57" fmla="*/ 296 h 466"/>
                <a:gd name="T58" fmla="*/ 130 w 265"/>
                <a:gd name="T59" fmla="*/ 252 h 466"/>
                <a:gd name="T60" fmla="*/ 144 w 265"/>
                <a:gd name="T61" fmla="*/ 226 h 466"/>
                <a:gd name="T62" fmla="*/ 179 w 265"/>
                <a:gd name="T63" fmla="*/ 195 h 466"/>
                <a:gd name="T64" fmla="*/ 209 w 265"/>
                <a:gd name="T65" fmla="*/ 151 h 466"/>
                <a:gd name="T66" fmla="*/ 232 w 265"/>
                <a:gd name="T67" fmla="*/ 123 h 466"/>
                <a:gd name="T68" fmla="*/ 265 w 265"/>
                <a:gd name="T69" fmla="*/ 121 h 466"/>
                <a:gd name="T70" fmla="*/ 263 w 265"/>
                <a:gd name="T71" fmla="*/ 112 h 466"/>
                <a:gd name="T72" fmla="*/ 158 w 265"/>
                <a:gd name="T73" fmla="*/ 387 h 466"/>
                <a:gd name="T74" fmla="*/ 158 w 265"/>
                <a:gd name="T75" fmla="*/ 38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466">
                  <a:moveTo>
                    <a:pt x="263" y="112"/>
                  </a:moveTo>
                  <a:lnTo>
                    <a:pt x="263" y="112"/>
                  </a:lnTo>
                  <a:cubicBezTo>
                    <a:pt x="260" y="107"/>
                    <a:pt x="253" y="100"/>
                    <a:pt x="258" y="100"/>
                  </a:cubicBezTo>
                  <a:cubicBezTo>
                    <a:pt x="265" y="100"/>
                    <a:pt x="265" y="83"/>
                    <a:pt x="260" y="81"/>
                  </a:cubicBezTo>
                  <a:cubicBezTo>
                    <a:pt x="253" y="79"/>
                    <a:pt x="260" y="65"/>
                    <a:pt x="256" y="62"/>
                  </a:cubicBezTo>
                  <a:cubicBezTo>
                    <a:pt x="251" y="60"/>
                    <a:pt x="253" y="49"/>
                    <a:pt x="253" y="42"/>
                  </a:cubicBezTo>
                  <a:cubicBezTo>
                    <a:pt x="256" y="35"/>
                    <a:pt x="235" y="30"/>
                    <a:pt x="223" y="23"/>
                  </a:cubicBezTo>
                  <a:cubicBezTo>
                    <a:pt x="211" y="18"/>
                    <a:pt x="207" y="11"/>
                    <a:pt x="197" y="7"/>
                  </a:cubicBezTo>
                  <a:cubicBezTo>
                    <a:pt x="188" y="0"/>
                    <a:pt x="186" y="14"/>
                    <a:pt x="186" y="23"/>
                  </a:cubicBezTo>
                  <a:cubicBezTo>
                    <a:pt x="186" y="30"/>
                    <a:pt x="179" y="30"/>
                    <a:pt x="172" y="25"/>
                  </a:cubicBezTo>
                  <a:cubicBezTo>
                    <a:pt x="167" y="21"/>
                    <a:pt x="158" y="25"/>
                    <a:pt x="151" y="23"/>
                  </a:cubicBezTo>
                  <a:cubicBezTo>
                    <a:pt x="142" y="18"/>
                    <a:pt x="144" y="30"/>
                    <a:pt x="144" y="37"/>
                  </a:cubicBezTo>
                  <a:cubicBezTo>
                    <a:pt x="144" y="44"/>
                    <a:pt x="135" y="44"/>
                    <a:pt x="128" y="44"/>
                  </a:cubicBezTo>
                  <a:cubicBezTo>
                    <a:pt x="123" y="44"/>
                    <a:pt x="114" y="49"/>
                    <a:pt x="114" y="56"/>
                  </a:cubicBezTo>
                  <a:cubicBezTo>
                    <a:pt x="114" y="62"/>
                    <a:pt x="104" y="67"/>
                    <a:pt x="107" y="70"/>
                  </a:cubicBezTo>
                  <a:cubicBezTo>
                    <a:pt x="109" y="74"/>
                    <a:pt x="104" y="79"/>
                    <a:pt x="102" y="81"/>
                  </a:cubicBezTo>
                  <a:cubicBezTo>
                    <a:pt x="97" y="83"/>
                    <a:pt x="93" y="95"/>
                    <a:pt x="90" y="98"/>
                  </a:cubicBezTo>
                  <a:cubicBezTo>
                    <a:pt x="88" y="100"/>
                    <a:pt x="93" y="107"/>
                    <a:pt x="86" y="109"/>
                  </a:cubicBezTo>
                  <a:cubicBezTo>
                    <a:pt x="81" y="114"/>
                    <a:pt x="74" y="112"/>
                    <a:pt x="70" y="114"/>
                  </a:cubicBezTo>
                  <a:cubicBezTo>
                    <a:pt x="67" y="116"/>
                    <a:pt x="70" y="123"/>
                    <a:pt x="70" y="133"/>
                  </a:cubicBezTo>
                  <a:cubicBezTo>
                    <a:pt x="67" y="142"/>
                    <a:pt x="60" y="154"/>
                    <a:pt x="56" y="161"/>
                  </a:cubicBezTo>
                  <a:cubicBezTo>
                    <a:pt x="49" y="168"/>
                    <a:pt x="58" y="170"/>
                    <a:pt x="60" y="172"/>
                  </a:cubicBezTo>
                  <a:cubicBezTo>
                    <a:pt x="63" y="172"/>
                    <a:pt x="63" y="177"/>
                    <a:pt x="60" y="184"/>
                  </a:cubicBezTo>
                  <a:cubicBezTo>
                    <a:pt x="58" y="191"/>
                    <a:pt x="51" y="186"/>
                    <a:pt x="46" y="184"/>
                  </a:cubicBezTo>
                  <a:cubicBezTo>
                    <a:pt x="42" y="184"/>
                    <a:pt x="30" y="188"/>
                    <a:pt x="25" y="198"/>
                  </a:cubicBezTo>
                  <a:cubicBezTo>
                    <a:pt x="18" y="210"/>
                    <a:pt x="21" y="214"/>
                    <a:pt x="23" y="221"/>
                  </a:cubicBezTo>
                  <a:cubicBezTo>
                    <a:pt x="25" y="226"/>
                    <a:pt x="18" y="231"/>
                    <a:pt x="23" y="242"/>
                  </a:cubicBezTo>
                  <a:cubicBezTo>
                    <a:pt x="28" y="252"/>
                    <a:pt x="21" y="254"/>
                    <a:pt x="21" y="261"/>
                  </a:cubicBezTo>
                  <a:cubicBezTo>
                    <a:pt x="23" y="270"/>
                    <a:pt x="35" y="268"/>
                    <a:pt x="37" y="277"/>
                  </a:cubicBezTo>
                  <a:cubicBezTo>
                    <a:pt x="37" y="284"/>
                    <a:pt x="32" y="289"/>
                    <a:pt x="28" y="289"/>
                  </a:cubicBezTo>
                  <a:cubicBezTo>
                    <a:pt x="23" y="289"/>
                    <a:pt x="25" y="296"/>
                    <a:pt x="30" y="298"/>
                  </a:cubicBezTo>
                  <a:cubicBezTo>
                    <a:pt x="32" y="300"/>
                    <a:pt x="32" y="315"/>
                    <a:pt x="30" y="319"/>
                  </a:cubicBezTo>
                  <a:cubicBezTo>
                    <a:pt x="28" y="322"/>
                    <a:pt x="14" y="319"/>
                    <a:pt x="16" y="324"/>
                  </a:cubicBezTo>
                  <a:cubicBezTo>
                    <a:pt x="16" y="329"/>
                    <a:pt x="14" y="336"/>
                    <a:pt x="14" y="340"/>
                  </a:cubicBezTo>
                  <a:cubicBezTo>
                    <a:pt x="14" y="345"/>
                    <a:pt x="11" y="359"/>
                    <a:pt x="7" y="354"/>
                  </a:cubicBezTo>
                  <a:lnTo>
                    <a:pt x="2" y="354"/>
                  </a:lnTo>
                  <a:lnTo>
                    <a:pt x="2" y="357"/>
                  </a:lnTo>
                  <a:cubicBezTo>
                    <a:pt x="0" y="364"/>
                    <a:pt x="4" y="370"/>
                    <a:pt x="11" y="377"/>
                  </a:cubicBezTo>
                  <a:cubicBezTo>
                    <a:pt x="18" y="382"/>
                    <a:pt x="11" y="391"/>
                    <a:pt x="18" y="398"/>
                  </a:cubicBezTo>
                  <a:cubicBezTo>
                    <a:pt x="23" y="408"/>
                    <a:pt x="23" y="413"/>
                    <a:pt x="28" y="420"/>
                  </a:cubicBezTo>
                  <a:cubicBezTo>
                    <a:pt x="35" y="424"/>
                    <a:pt x="37" y="427"/>
                    <a:pt x="32" y="434"/>
                  </a:cubicBezTo>
                  <a:cubicBezTo>
                    <a:pt x="30" y="443"/>
                    <a:pt x="39" y="441"/>
                    <a:pt x="39" y="445"/>
                  </a:cubicBezTo>
                  <a:cubicBezTo>
                    <a:pt x="39" y="450"/>
                    <a:pt x="37" y="457"/>
                    <a:pt x="39" y="461"/>
                  </a:cubicBezTo>
                  <a:cubicBezTo>
                    <a:pt x="42" y="466"/>
                    <a:pt x="46" y="461"/>
                    <a:pt x="56" y="461"/>
                  </a:cubicBezTo>
                  <a:cubicBezTo>
                    <a:pt x="67" y="461"/>
                    <a:pt x="63" y="455"/>
                    <a:pt x="65" y="450"/>
                  </a:cubicBezTo>
                  <a:cubicBezTo>
                    <a:pt x="65" y="443"/>
                    <a:pt x="70" y="445"/>
                    <a:pt x="70" y="443"/>
                  </a:cubicBezTo>
                  <a:cubicBezTo>
                    <a:pt x="72" y="438"/>
                    <a:pt x="81" y="438"/>
                    <a:pt x="88" y="441"/>
                  </a:cubicBezTo>
                  <a:cubicBezTo>
                    <a:pt x="95" y="445"/>
                    <a:pt x="100" y="438"/>
                    <a:pt x="100" y="431"/>
                  </a:cubicBezTo>
                  <a:cubicBezTo>
                    <a:pt x="102" y="424"/>
                    <a:pt x="107" y="434"/>
                    <a:pt x="107" y="434"/>
                  </a:cubicBezTo>
                  <a:cubicBezTo>
                    <a:pt x="109" y="436"/>
                    <a:pt x="116" y="422"/>
                    <a:pt x="121" y="415"/>
                  </a:cubicBezTo>
                  <a:cubicBezTo>
                    <a:pt x="123" y="405"/>
                    <a:pt x="118" y="408"/>
                    <a:pt x="111" y="415"/>
                  </a:cubicBezTo>
                  <a:cubicBezTo>
                    <a:pt x="104" y="424"/>
                    <a:pt x="109" y="408"/>
                    <a:pt x="111" y="401"/>
                  </a:cubicBezTo>
                  <a:cubicBezTo>
                    <a:pt x="114" y="394"/>
                    <a:pt x="114" y="375"/>
                    <a:pt x="116" y="370"/>
                  </a:cubicBezTo>
                  <a:cubicBezTo>
                    <a:pt x="116" y="366"/>
                    <a:pt x="118" y="359"/>
                    <a:pt x="128" y="357"/>
                  </a:cubicBezTo>
                  <a:cubicBezTo>
                    <a:pt x="137" y="357"/>
                    <a:pt x="149" y="345"/>
                    <a:pt x="146" y="340"/>
                  </a:cubicBezTo>
                  <a:cubicBezTo>
                    <a:pt x="144" y="336"/>
                    <a:pt x="158" y="326"/>
                    <a:pt x="158" y="322"/>
                  </a:cubicBezTo>
                  <a:cubicBezTo>
                    <a:pt x="158" y="317"/>
                    <a:pt x="144" y="303"/>
                    <a:pt x="139" y="300"/>
                  </a:cubicBezTo>
                  <a:cubicBezTo>
                    <a:pt x="135" y="296"/>
                    <a:pt x="123" y="298"/>
                    <a:pt x="123" y="296"/>
                  </a:cubicBezTo>
                  <a:cubicBezTo>
                    <a:pt x="125" y="291"/>
                    <a:pt x="123" y="279"/>
                    <a:pt x="121" y="273"/>
                  </a:cubicBezTo>
                  <a:cubicBezTo>
                    <a:pt x="121" y="266"/>
                    <a:pt x="130" y="259"/>
                    <a:pt x="130" y="252"/>
                  </a:cubicBezTo>
                  <a:cubicBezTo>
                    <a:pt x="130" y="245"/>
                    <a:pt x="130" y="238"/>
                    <a:pt x="135" y="235"/>
                  </a:cubicBezTo>
                  <a:cubicBezTo>
                    <a:pt x="142" y="233"/>
                    <a:pt x="137" y="226"/>
                    <a:pt x="144" y="226"/>
                  </a:cubicBezTo>
                  <a:cubicBezTo>
                    <a:pt x="153" y="224"/>
                    <a:pt x="151" y="212"/>
                    <a:pt x="160" y="207"/>
                  </a:cubicBezTo>
                  <a:cubicBezTo>
                    <a:pt x="167" y="205"/>
                    <a:pt x="170" y="203"/>
                    <a:pt x="179" y="195"/>
                  </a:cubicBezTo>
                  <a:cubicBezTo>
                    <a:pt x="191" y="191"/>
                    <a:pt x="209" y="179"/>
                    <a:pt x="211" y="172"/>
                  </a:cubicBezTo>
                  <a:cubicBezTo>
                    <a:pt x="216" y="165"/>
                    <a:pt x="202" y="158"/>
                    <a:pt x="209" y="151"/>
                  </a:cubicBezTo>
                  <a:cubicBezTo>
                    <a:pt x="218" y="144"/>
                    <a:pt x="211" y="137"/>
                    <a:pt x="218" y="135"/>
                  </a:cubicBezTo>
                  <a:cubicBezTo>
                    <a:pt x="225" y="133"/>
                    <a:pt x="228" y="128"/>
                    <a:pt x="232" y="123"/>
                  </a:cubicBezTo>
                  <a:cubicBezTo>
                    <a:pt x="237" y="119"/>
                    <a:pt x="244" y="123"/>
                    <a:pt x="256" y="121"/>
                  </a:cubicBezTo>
                  <a:lnTo>
                    <a:pt x="265" y="121"/>
                  </a:lnTo>
                  <a:cubicBezTo>
                    <a:pt x="265" y="116"/>
                    <a:pt x="265" y="112"/>
                    <a:pt x="263" y="112"/>
                  </a:cubicBezTo>
                  <a:lnTo>
                    <a:pt x="263" y="112"/>
                  </a:lnTo>
                  <a:close/>
                  <a:moveTo>
                    <a:pt x="158" y="387"/>
                  </a:moveTo>
                  <a:lnTo>
                    <a:pt x="158" y="387"/>
                  </a:lnTo>
                  <a:cubicBezTo>
                    <a:pt x="144" y="389"/>
                    <a:pt x="139" y="413"/>
                    <a:pt x="142" y="415"/>
                  </a:cubicBezTo>
                  <a:cubicBezTo>
                    <a:pt x="144" y="420"/>
                    <a:pt x="170" y="387"/>
                    <a:pt x="158" y="387"/>
                  </a:cubicBezTo>
                  <a:lnTo>
                    <a:pt x="158" y="38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6" name="Freeform 698">
              <a:extLst>
                <a:ext uri="{FF2B5EF4-FFF2-40B4-BE49-F238E27FC236}">
                  <a16:creationId xmlns:a16="http://schemas.microsoft.com/office/drawing/2014/main" id="{A573C420-21F2-5008-2A36-B1454F1FAC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88" y="2032001"/>
              <a:ext cx="252413" cy="446088"/>
            </a:xfrm>
            <a:custGeom>
              <a:avLst/>
              <a:gdLst>
                <a:gd name="T0" fmla="*/ 263 w 265"/>
                <a:gd name="T1" fmla="*/ 112 h 466"/>
                <a:gd name="T2" fmla="*/ 260 w 265"/>
                <a:gd name="T3" fmla="*/ 81 h 466"/>
                <a:gd name="T4" fmla="*/ 253 w 265"/>
                <a:gd name="T5" fmla="*/ 42 h 466"/>
                <a:gd name="T6" fmla="*/ 197 w 265"/>
                <a:gd name="T7" fmla="*/ 7 h 466"/>
                <a:gd name="T8" fmla="*/ 172 w 265"/>
                <a:gd name="T9" fmla="*/ 25 h 466"/>
                <a:gd name="T10" fmla="*/ 144 w 265"/>
                <a:gd name="T11" fmla="*/ 37 h 466"/>
                <a:gd name="T12" fmla="*/ 114 w 265"/>
                <a:gd name="T13" fmla="*/ 56 h 466"/>
                <a:gd name="T14" fmla="*/ 102 w 265"/>
                <a:gd name="T15" fmla="*/ 81 h 466"/>
                <a:gd name="T16" fmla="*/ 86 w 265"/>
                <a:gd name="T17" fmla="*/ 109 h 466"/>
                <a:gd name="T18" fmla="*/ 70 w 265"/>
                <a:gd name="T19" fmla="*/ 133 h 466"/>
                <a:gd name="T20" fmla="*/ 60 w 265"/>
                <a:gd name="T21" fmla="*/ 172 h 466"/>
                <a:gd name="T22" fmla="*/ 46 w 265"/>
                <a:gd name="T23" fmla="*/ 184 h 466"/>
                <a:gd name="T24" fmla="*/ 23 w 265"/>
                <a:gd name="T25" fmla="*/ 221 h 466"/>
                <a:gd name="T26" fmla="*/ 21 w 265"/>
                <a:gd name="T27" fmla="*/ 261 h 466"/>
                <a:gd name="T28" fmla="*/ 28 w 265"/>
                <a:gd name="T29" fmla="*/ 289 h 466"/>
                <a:gd name="T30" fmla="*/ 30 w 265"/>
                <a:gd name="T31" fmla="*/ 319 h 466"/>
                <a:gd name="T32" fmla="*/ 14 w 265"/>
                <a:gd name="T33" fmla="*/ 340 h 466"/>
                <a:gd name="T34" fmla="*/ 2 w 265"/>
                <a:gd name="T35" fmla="*/ 354 h 466"/>
                <a:gd name="T36" fmla="*/ 11 w 265"/>
                <a:gd name="T37" fmla="*/ 377 h 466"/>
                <a:gd name="T38" fmla="*/ 28 w 265"/>
                <a:gd name="T39" fmla="*/ 420 h 466"/>
                <a:gd name="T40" fmla="*/ 39 w 265"/>
                <a:gd name="T41" fmla="*/ 445 h 466"/>
                <a:gd name="T42" fmla="*/ 56 w 265"/>
                <a:gd name="T43" fmla="*/ 461 h 466"/>
                <a:gd name="T44" fmla="*/ 70 w 265"/>
                <a:gd name="T45" fmla="*/ 443 h 466"/>
                <a:gd name="T46" fmla="*/ 100 w 265"/>
                <a:gd name="T47" fmla="*/ 431 h 466"/>
                <a:gd name="T48" fmla="*/ 121 w 265"/>
                <a:gd name="T49" fmla="*/ 415 h 466"/>
                <a:gd name="T50" fmla="*/ 111 w 265"/>
                <a:gd name="T51" fmla="*/ 401 h 466"/>
                <a:gd name="T52" fmla="*/ 128 w 265"/>
                <a:gd name="T53" fmla="*/ 357 h 466"/>
                <a:gd name="T54" fmla="*/ 158 w 265"/>
                <a:gd name="T55" fmla="*/ 322 h 466"/>
                <a:gd name="T56" fmla="*/ 123 w 265"/>
                <a:gd name="T57" fmla="*/ 296 h 466"/>
                <a:gd name="T58" fmla="*/ 130 w 265"/>
                <a:gd name="T59" fmla="*/ 252 h 466"/>
                <a:gd name="T60" fmla="*/ 144 w 265"/>
                <a:gd name="T61" fmla="*/ 226 h 466"/>
                <a:gd name="T62" fmla="*/ 179 w 265"/>
                <a:gd name="T63" fmla="*/ 195 h 466"/>
                <a:gd name="T64" fmla="*/ 209 w 265"/>
                <a:gd name="T65" fmla="*/ 151 h 466"/>
                <a:gd name="T66" fmla="*/ 232 w 265"/>
                <a:gd name="T67" fmla="*/ 123 h 466"/>
                <a:gd name="T68" fmla="*/ 265 w 265"/>
                <a:gd name="T69" fmla="*/ 121 h 466"/>
                <a:gd name="T70" fmla="*/ 158 w 265"/>
                <a:gd name="T71" fmla="*/ 387 h 466"/>
                <a:gd name="T72" fmla="*/ 142 w 265"/>
                <a:gd name="T73" fmla="*/ 415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466">
                  <a:moveTo>
                    <a:pt x="263" y="112"/>
                  </a:moveTo>
                  <a:lnTo>
                    <a:pt x="263" y="112"/>
                  </a:lnTo>
                  <a:cubicBezTo>
                    <a:pt x="260" y="107"/>
                    <a:pt x="253" y="100"/>
                    <a:pt x="258" y="100"/>
                  </a:cubicBezTo>
                  <a:cubicBezTo>
                    <a:pt x="265" y="100"/>
                    <a:pt x="265" y="83"/>
                    <a:pt x="260" y="81"/>
                  </a:cubicBezTo>
                  <a:cubicBezTo>
                    <a:pt x="253" y="79"/>
                    <a:pt x="260" y="65"/>
                    <a:pt x="256" y="62"/>
                  </a:cubicBezTo>
                  <a:cubicBezTo>
                    <a:pt x="251" y="60"/>
                    <a:pt x="253" y="49"/>
                    <a:pt x="253" y="42"/>
                  </a:cubicBezTo>
                  <a:cubicBezTo>
                    <a:pt x="256" y="35"/>
                    <a:pt x="235" y="30"/>
                    <a:pt x="223" y="23"/>
                  </a:cubicBezTo>
                  <a:cubicBezTo>
                    <a:pt x="211" y="18"/>
                    <a:pt x="207" y="11"/>
                    <a:pt x="197" y="7"/>
                  </a:cubicBezTo>
                  <a:cubicBezTo>
                    <a:pt x="188" y="0"/>
                    <a:pt x="186" y="14"/>
                    <a:pt x="186" y="23"/>
                  </a:cubicBezTo>
                  <a:cubicBezTo>
                    <a:pt x="186" y="30"/>
                    <a:pt x="179" y="30"/>
                    <a:pt x="172" y="25"/>
                  </a:cubicBezTo>
                  <a:cubicBezTo>
                    <a:pt x="167" y="21"/>
                    <a:pt x="158" y="25"/>
                    <a:pt x="151" y="23"/>
                  </a:cubicBezTo>
                  <a:cubicBezTo>
                    <a:pt x="142" y="18"/>
                    <a:pt x="144" y="30"/>
                    <a:pt x="144" y="37"/>
                  </a:cubicBezTo>
                  <a:cubicBezTo>
                    <a:pt x="144" y="44"/>
                    <a:pt x="135" y="44"/>
                    <a:pt x="128" y="44"/>
                  </a:cubicBezTo>
                  <a:cubicBezTo>
                    <a:pt x="123" y="44"/>
                    <a:pt x="114" y="49"/>
                    <a:pt x="114" y="56"/>
                  </a:cubicBezTo>
                  <a:cubicBezTo>
                    <a:pt x="114" y="62"/>
                    <a:pt x="104" y="67"/>
                    <a:pt x="107" y="70"/>
                  </a:cubicBezTo>
                  <a:cubicBezTo>
                    <a:pt x="109" y="74"/>
                    <a:pt x="104" y="79"/>
                    <a:pt x="102" y="81"/>
                  </a:cubicBezTo>
                  <a:cubicBezTo>
                    <a:pt x="97" y="83"/>
                    <a:pt x="93" y="95"/>
                    <a:pt x="90" y="98"/>
                  </a:cubicBezTo>
                  <a:cubicBezTo>
                    <a:pt x="88" y="100"/>
                    <a:pt x="93" y="107"/>
                    <a:pt x="86" y="109"/>
                  </a:cubicBezTo>
                  <a:cubicBezTo>
                    <a:pt x="81" y="114"/>
                    <a:pt x="74" y="112"/>
                    <a:pt x="70" y="114"/>
                  </a:cubicBezTo>
                  <a:cubicBezTo>
                    <a:pt x="67" y="116"/>
                    <a:pt x="70" y="123"/>
                    <a:pt x="70" y="133"/>
                  </a:cubicBezTo>
                  <a:cubicBezTo>
                    <a:pt x="67" y="142"/>
                    <a:pt x="60" y="154"/>
                    <a:pt x="56" y="161"/>
                  </a:cubicBezTo>
                  <a:cubicBezTo>
                    <a:pt x="49" y="168"/>
                    <a:pt x="58" y="170"/>
                    <a:pt x="60" y="172"/>
                  </a:cubicBezTo>
                  <a:cubicBezTo>
                    <a:pt x="63" y="172"/>
                    <a:pt x="63" y="177"/>
                    <a:pt x="60" y="184"/>
                  </a:cubicBezTo>
                  <a:cubicBezTo>
                    <a:pt x="58" y="191"/>
                    <a:pt x="51" y="186"/>
                    <a:pt x="46" y="184"/>
                  </a:cubicBezTo>
                  <a:cubicBezTo>
                    <a:pt x="42" y="184"/>
                    <a:pt x="30" y="188"/>
                    <a:pt x="25" y="198"/>
                  </a:cubicBezTo>
                  <a:cubicBezTo>
                    <a:pt x="18" y="210"/>
                    <a:pt x="21" y="214"/>
                    <a:pt x="23" y="221"/>
                  </a:cubicBezTo>
                  <a:cubicBezTo>
                    <a:pt x="25" y="226"/>
                    <a:pt x="18" y="231"/>
                    <a:pt x="23" y="242"/>
                  </a:cubicBezTo>
                  <a:cubicBezTo>
                    <a:pt x="28" y="252"/>
                    <a:pt x="21" y="254"/>
                    <a:pt x="21" y="261"/>
                  </a:cubicBezTo>
                  <a:cubicBezTo>
                    <a:pt x="23" y="270"/>
                    <a:pt x="35" y="268"/>
                    <a:pt x="37" y="277"/>
                  </a:cubicBezTo>
                  <a:cubicBezTo>
                    <a:pt x="37" y="284"/>
                    <a:pt x="32" y="289"/>
                    <a:pt x="28" y="289"/>
                  </a:cubicBezTo>
                  <a:cubicBezTo>
                    <a:pt x="23" y="289"/>
                    <a:pt x="25" y="296"/>
                    <a:pt x="30" y="298"/>
                  </a:cubicBezTo>
                  <a:cubicBezTo>
                    <a:pt x="32" y="300"/>
                    <a:pt x="32" y="315"/>
                    <a:pt x="30" y="319"/>
                  </a:cubicBezTo>
                  <a:cubicBezTo>
                    <a:pt x="28" y="322"/>
                    <a:pt x="14" y="319"/>
                    <a:pt x="16" y="324"/>
                  </a:cubicBezTo>
                  <a:cubicBezTo>
                    <a:pt x="16" y="329"/>
                    <a:pt x="14" y="336"/>
                    <a:pt x="14" y="340"/>
                  </a:cubicBezTo>
                  <a:cubicBezTo>
                    <a:pt x="14" y="345"/>
                    <a:pt x="11" y="359"/>
                    <a:pt x="7" y="354"/>
                  </a:cubicBezTo>
                  <a:lnTo>
                    <a:pt x="2" y="354"/>
                  </a:lnTo>
                  <a:lnTo>
                    <a:pt x="2" y="357"/>
                  </a:lnTo>
                  <a:cubicBezTo>
                    <a:pt x="0" y="364"/>
                    <a:pt x="4" y="370"/>
                    <a:pt x="11" y="377"/>
                  </a:cubicBezTo>
                  <a:cubicBezTo>
                    <a:pt x="18" y="382"/>
                    <a:pt x="11" y="391"/>
                    <a:pt x="18" y="398"/>
                  </a:cubicBezTo>
                  <a:cubicBezTo>
                    <a:pt x="23" y="408"/>
                    <a:pt x="23" y="413"/>
                    <a:pt x="28" y="420"/>
                  </a:cubicBezTo>
                  <a:cubicBezTo>
                    <a:pt x="35" y="424"/>
                    <a:pt x="37" y="427"/>
                    <a:pt x="32" y="434"/>
                  </a:cubicBezTo>
                  <a:cubicBezTo>
                    <a:pt x="30" y="443"/>
                    <a:pt x="39" y="441"/>
                    <a:pt x="39" y="445"/>
                  </a:cubicBezTo>
                  <a:cubicBezTo>
                    <a:pt x="39" y="450"/>
                    <a:pt x="37" y="457"/>
                    <a:pt x="39" y="461"/>
                  </a:cubicBezTo>
                  <a:cubicBezTo>
                    <a:pt x="42" y="466"/>
                    <a:pt x="46" y="461"/>
                    <a:pt x="56" y="461"/>
                  </a:cubicBezTo>
                  <a:cubicBezTo>
                    <a:pt x="67" y="461"/>
                    <a:pt x="63" y="455"/>
                    <a:pt x="65" y="450"/>
                  </a:cubicBezTo>
                  <a:cubicBezTo>
                    <a:pt x="65" y="443"/>
                    <a:pt x="70" y="445"/>
                    <a:pt x="70" y="443"/>
                  </a:cubicBezTo>
                  <a:cubicBezTo>
                    <a:pt x="72" y="438"/>
                    <a:pt x="81" y="438"/>
                    <a:pt x="88" y="441"/>
                  </a:cubicBezTo>
                  <a:cubicBezTo>
                    <a:pt x="95" y="445"/>
                    <a:pt x="100" y="438"/>
                    <a:pt x="100" y="431"/>
                  </a:cubicBezTo>
                  <a:cubicBezTo>
                    <a:pt x="102" y="424"/>
                    <a:pt x="107" y="434"/>
                    <a:pt x="107" y="434"/>
                  </a:cubicBezTo>
                  <a:cubicBezTo>
                    <a:pt x="109" y="436"/>
                    <a:pt x="116" y="422"/>
                    <a:pt x="121" y="415"/>
                  </a:cubicBezTo>
                  <a:cubicBezTo>
                    <a:pt x="123" y="405"/>
                    <a:pt x="118" y="408"/>
                    <a:pt x="111" y="415"/>
                  </a:cubicBezTo>
                  <a:cubicBezTo>
                    <a:pt x="104" y="424"/>
                    <a:pt x="109" y="408"/>
                    <a:pt x="111" y="401"/>
                  </a:cubicBezTo>
                  <a:cubicBezTo>
                    <a:pt x="114" y="394"/>
                    <a:pt x="114" y="375"/>
                    <a:pt x="116" y="370"/>
                  </a:cubicBezTo>
                  <a:cubicBezTo>
                    <a:pt x="116" y="366"/>
                    <a:pt x="118" y="359"/>
                    <a:pt x="128" y="357"/>
                  </a:cubicBezTo>
                  <a:cubicBezTo>
                    <a:pt x="137" y="357"/>
                    <a:pt x="149" y="345"/>
                    <a:pt x="146" y="340"/>
                  </a:cubicBezTo>
                  <a:cubicBezTo>
                    <a:pt x="144" y="336"/>
                    <a:pt x="158" y="326"/>
                    <a:pt x="158" y="322"/>
                  </a:cubicBezTo>
                  <a:cubicBezTo>
                    <a:pt x="158" y="317"/>
                    <a:pt x="144" y="303"/>
                    <a:pt x="139" y="300"/>
                  </a:cubicBezTo>
                  <a:cubicBezTo>
                    <a:pt x="135" y="296"/>
                    <a:pt x="123" y="298"/>
                    <a:pt x="123" y="296"/>
                  </a:cubicBezTo>
                  <a:cubicBezTo>
                    <a:pt x="125" y="291"/>
                    <a:pt x="123" y="279"/>
                    <a:pt x="121" y="273"/>
                  </a:cubicBezTo>
                  <a:cubicBezTo>
                    <a:pt x="121" y="266"/>
                    <a:pt x="130" y="259"/>
                    <a:pt x="130" y="252"/>
                  </a:cubicBezTo>
                  <a:cubicBezTo>
                    <a:pt x="130" y="245"/>
                    <a:pt x="130" y="238"/>
                    <a:pt x="135" y="235"/>
                  </a:cubicBezTo>
                  <a:cubicBezTo>
                    <a:pt x="142" y="233"/>
                    <a:pt x="137" y="226"/>
                    <a:pt x="144" y="226"/>
                  </a:cubicBezTo>
                  <a:cubicBezTo>
                    <a:pt x="153" y="224"/>
                    <a:pt x="151" y="212"/>
                    <a:pt x="160" y="207"/>
                  </a:cubicBezTo>
                  <a:cubicBezTo>
                    <a:pt x="167" y="205"/>
                    <a:pt x="170" y="203"/>
                    <a:pt x="179" y="195"/>
                  </a:cubicBezTo>
                  <a:cubicBezTo>
                    <a:pt x="191" y="191"/>
                    <a:pt x="209" y="179"/>
                    <a:pt x="211" y="172"/>
                  </a:cubicBezTo>
                  <a:cubicBezTo>
                    <a:pt x="216" y="165"/>
                    <a:pt x="202" y="158"/>
                    <a:pt x="209" y="151"/>
                  </a:cubicBezTo>
                  <a:cubicBezTo>
                    <a:pt x="218" y="144"/>
                    <a:pt x="211" y="137"/>
                    <a:pt x="218" y="135"/>
                  </a:cubicBezTo>
                  <a:cubicBezTo>
                    <a:pt x="225" y="133"/>
                    <a:pt x="228" y="128"/>
                    <a:pt x="232" y="123"/>
                  </a:cubicBezTo>
                  <a:cubicBezTo>
                    <a:pt x="237" y="119"/>
                    <a:pt x="244" y="123"/>
                    <a:pt x="256" y="121"/>
                  </a:cubicBezTo>
                  <a:lnTo>
                    <a:pt x="265" y="121"/>
                  </a:lnTo>
                  <a:cubicBezTo>
                    <a:pt x="265" y="116"/>
                    <a:pt x="265" y="112"/>
                    <a:pt x="263" y="112"/>
                  </a:cubicBezTo>
                  <a:close/>
                  <a:moveTo>
                    <a:pt x="158" y="387"/>
                  </a:moveTo>
                  <a:lnTo>
                    <a:pt x="158" y="387"/>
                  </a:lnTo>
                  <a:cubicBezTo>
                    <a:pt x="144" y="389"/>
                    <a:pt x="139" y="413"/>
                    <a:pt x="142" y="415"/>
                  </a:cubicBezTo>
                  <a:cubicBezTo>
                    <a:pt x="144" y="420"/>
                    <a:pt x="170" y="387"/>
                    <a:pt x="158" y="38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7" name="Freeform 699">
              <a:extLst>
                <a:ext uri="{FF2B5EF4-FFF2-40B4-BE49-F238E27FC236}">
                  <a16:creationId xmlns:a16="http://schemas.microsoft.com/office/drawing/2014/main" id="{DF46E6BF-C7ED-EA23-E505-EE86195F72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88" y="2032001"/>
              <a:ext cx="252413" cy="446088"/>
            </a:xfrm>
            <a:custGeom>
              <a:avLst/>
              <a:gdLst>
                <a:gd name="T0" fmla="*/ 263 w 265"/>
                <a:gd name="T1" fmla="*/ 112 h 466"/>
                <a:gd name="T2" fmla="*/ 260 w 265"/>
                <a:gd name="T3" fmla="*/ 81 h 466"/>
                <a:gd name="T4" fmla="*/ 253 w 265"/>
                <a:gd name="T5" fmla="*/ 42 h 466"/>
                <a:gd name="T6" fmla="*/ 197 w 265"/>
                <a:gd name="T7" fmla="*/ 7 h 466"/>
                <a:gd name="T8" fmla="*/ 172 w 265"/>
                <a:gd name="T9" fmla="*/ 25 h 466"/>
                <a:gd name="T10" fmla="*/ 144 w 265"/>
                <a:gd name="T11" fmla="*/ 37 h 466"/>
                <a:gd name="T12" fmla="*/ 114 w 265"/>
                <a:gd name="T13" fmla="*/ 56 h 466"/>
                <a:gd name="T14" fmla="*/ 102 w 265"/>
                <a:gd name="T15" fmla="*/ 81 h 466"/>
                <a:gd name="T16" fmla="*/ 86 w 265"/>
                <a:gd name="T17" fmla="*/ 109 h 466"/>
                <a:gd name="T18" fmla="*/ 70 w 265"/>
                <a:gd name="T19" fmla="*/ 133 h 466"/>
                <a:gd name="T20" fmla="*/ 60 w 265"/>
                <a:gd name="T21" fmla="*/ 172 h 466"/>
                <a:gd name="T22" fmla="*/ 46 w 265"/>
                <a:gd name="T23" fmla="*/ 184 h 466"/>
                <a:gd name="T24" fmla="*/ 23 w 265"/>
                <a:gd name="T25" fmla="*/ 221 h 466"/>
                <a:gd name="T26" fmla="*/ 21 w 265"/>
                <a:gd name="T27" fmla="*/ 261 h 466"/>
                <a:gd name="T28" fmla="*/ 28 w 265"/>
                <a:gd name="T29" fmla="*/ 289 h 466"/>
                <a:gd name="T30" fmla="*/ 30 w 265"/>
                <a:gd name="T31" fmla="*/ 319 h 466"/>
                <a:gd name="T32" fmla="*/ 14 w 265"/>
                <a:gd name="T33" fmla="*/ 340 h 466"/>
                <a:gd name="T34" fmla="*/ 2 w 265"/>
                <a:gd name="T35" fmla="*/ 354 h 466"/>
                <a:gd name="T36" fmla="*/ 11 w 265"/>
                <a:gd name="T37" fmla="*/ 377 h 466"/>
                <a:gd name="T38" fmla="*/ 28 w 265"/>
                <a:gd name="T39" fmla="*/ 420 h 466"/>
                <a:gd name="T40" fmla="*/ 39 w 265"/>
                <a:gd name="T41" fmla="*/ 445 h 466"/>
                <a:gd name="T42" fmla="*/ 56 w 265"/>
                <a:gd name="T43" fmla="*/ 461 h 466"/>
                <a:gd name="T44" fmla="*/ 70 w 265"/>
                <a:gd name="T45" fmla="*/ 443 h 466"/>
                <a:gd name="T46" fmla="*/ 100 w 265"/>
                <a:gd name="T47" fmla="*/ 431 h 466"/>
                <a:gd name="T48" fmla="*/ 121 w 265"/>
                <a:gd name="T49" fmla="*/ 415 h 466"/>
                <a:gd name="T50" fmla="*/ 111 w 265"/>
                <a:gd name="T51" fmla="*/ 401 h 466"/>
                <a:gd name="T52" fmla="*/ 128 w 265"/>
                <a:gd name="T53" fmla="*/ 357 h 466"/>
                <a:gd name="T54" fmla="*/ 158 w 265"/>
                <a:gd name="T55" fmla="*/ 322 h 466"/>
                <a:gd name="T56" fmla="*/ 123 w 265"/>
                <a:gd name="T57" fmla="*/ 296 h 466"/>
                <a:gd name="T58" fmla="*/ 130 w 265"/>
                <a:gd name="T59" fmla="*/ 252 h 466"/>
                <a:gd name="T60" fmla="*/ 144 w 265"/>
                <a:gd name="T61" fmla="*/ 226 h 466"/>
                <a:gd name="T62" fmla="*/ 179 w 265"/>
                <a:gd name="T63" fmla="*/ 195 h 466"/>
                <a:gd name="T64" fmla="*/ 209 w 265"/>
                <a:gd name="T65" fmla="*/ 151 h 466"/>
                <a:gd name="T66" fmla="*/ 232 w 265"/>
                <a:gd name="T67" fmla="*/ 123 h 466"/>
                <a:gd name="T68" fmla="*/ 265 w 265"/>
                <a:gd name="T69" fmla="*/ 121 h 466"/>
                <a:gd name="T70" fmla="*/ 263 w 265"/>
                <a:gd name="T71" fmla="*/ 112 h 466"/>
                <a:gd name="T72" fmla="*/ 158 w 265"/>
                <a:gd name="T73" fmla="*/ 387 h 466"/>
                <a:gd name="T74" fmla="*/ 158 w 265"/>
                <a:gd name="T75" fmla="*/ 38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466">
                  <a:moveTo>
                    <a:pt x="263" y="112"/>
                  </a:moveTo>
                  <a:lnTo>
                    <a:pt x="263" y="112"/>
                  </a:lnTo>
                  <a:cubicBezTo>
                    <a:pt x="260" y="107"/>
                    <a:pt x="253" y="100"/>
                    <a:pt x="258" y="100"/>
                  </a:cubicBezTo>
                  <a:cubicBezTo>
                    <a:pt x="265" y="100"/>
                    <a:pt x="265" y="83"/>
                    <a:pt x="260" y="81"/>
                  </a:cubicBezTo>
                  <a:cubicBezTo>
                    <a:pt x="253" y="79"/>
                    <a:pt x="260" y="65"/>
                    <a:pt x="256" y="62"/>
                  </a:cubicBezTo>
                  <a:cubicBezTo>
                    <a:pt x="251" y="60"/>
                    <a:pt x="253" y="49"/>
                    <a:pt x="253" y="42"/>
                  </a:cubicBezTo>
                  <a:cubicBezTo>
                    <a:pt x="256" y="35"/>
                    <a:pt x="235" y="30"/>
                    <a:pt x="223" y="23"/>
                  </a:cubicBezTo>
                  <a:cubicBezTo>
                    <a:pt x="211" y="18"/>
                    <a:pt x="207" y="11"/>
                    <a:pt x="197" y="7"/>
                  </a:cubicBezTo>
                  <a:cubicBezTo>
                    <a:pt x="188" y="0"/>
                    <a:pt x="186" y="14"/>
                    <a:pt x="186" y="23"/>
                  </a:cubicBezTo>
                  <a:cubicBezTo>
                    <a:pt x="186" y="30"/>
                    <a:pt x="179" y="30"/>
                    <a:pt x="172" y="25"/>
                  </a:cubicBezTo>
                  <a:cubicBezTo>
                    <a:pt x="167" y="21"/>
                    <a:pt x="158" y="25"/>
                    <a:pt x="151" y="23"/>
                  </a:cubicBezTo>
                  <a:cubicBezTo>
                    <a:pt x="142" y="18"/>
                    <a:pt x="144" y="30"/>
                    <a:pt x="144" y="37"/>
                  </a:cubicBezTo>
                  <a:cubicBezTo>
                    <a:pt x="144" y="44"/>
                    <a:pt x="135" y="44"/>
                    <a:pt x="128" y="44"/>
                  </a:cubicBezTo>
                  <a:cubicBezTo>
                    <a:pt x="123" y="44"/>
                    <a:pt x="114" y="49"/>
                    <a:pt x="114" y="56"/>
                  </a:cubicBezTo>
                  <a:cubicBezTo>
                    <a:pt x="114" y="62"/>
                    <a:pt x="104" y="67"/>
                    <a:pt x="107" y="70"/>
                  </a:cubicBezTo>
                  <a:cubicBezTo>
                    <a:pt x="109" y="74"/>
                    <a:pt x="104" y="79"/>
                    <a:pt x="102" y="81"/>
                  </a:cubicBezTo>
                  <a:cubicBezTo>
                    <a:pt x="97" y="83"/>
                    <a:pt x="93" y="95"/>
                    <a:pt x="90" y="98"/>
                  </a:cubicBezTo>
                  <a:cubicBezTo>
                    <a:pt x="88" y="100"/>
                    <a:pt x="93" y="107"/>
                    <a:pt x="86" y="109"/>
                  </a:cubicBezTo>
                  <a:cubicBezTo>
                    <a:pt x="81" y="114"/>
                    <a:pt x="74" y="112"/>
                    <a:pt x="70" y="114"/>
                  </a:cubicBezTo>
                  <a:cubicBezTo>
                    <a:pt x="67" y="116"/>
                    <a:pt x="70" y="123"/>
                    <a:pt x="70" y="133"/>
                  </a:cubicBezTo>
                  <a:cubicBezTo>
                    <a:pt x="67" y="142"/>
                    <a:pt x="60" y="154"/>
                    <a:pt x="56" y="161"/>
                  </a:cubicBezTo>
                  <a:cubicBezTo>
                    <a:pt x="49" y="168"/>
                    <a:pt x="58" y="170"/>
                    <a:pt x="60" y="172"/>
                  </a:cubicBezTo>
                  <a:cubicBezTo>
                    <a:pt x="63" y="172"/>
                    <a:pt x="63" y="177"/>
                    <a:pt x="60" y="184"/>
                  </a:cubicBezTo>
                  <a:cubicBezTo>
                    <a:pt x="58" y="191"/>
                    <a:pt x="51" y="186"/>
                    <a:pt x="46" y="184"/>
                  </a:cubicBezTo>
                  <a:cubicBezTo>
                    <a:pt x="42" y="184"/>
                    <a:pt x="30" y="188"/>
                    <a:pt x="25" y="198"/>
                  </a:cubicBezTo>
                  <a:cubicBezTo>
                    <a:pt x="18" y="210"/>
                    <a:pt x="21" y="214"/>
                    <a:pt x="23" y="221"/>
                  </a:cubicBezTo>
                  <a:cubicBezTo>
                    <a:pt x="25" y="226"/>
                    <a:pt x="18" y="231"/>
                    <a:pt x="23" y="242"/>
                  </a:cubicBezTo>
                  <a:cubicBezTo>
                    <a:pt x="28" y="252"/>
                    <a:pt x="21" y="254"/>
                    <a:pt x="21" y="261"/>
                  </a:cubicBezTo>
                  <a:cubicBezTo>
                    <a:pt x="23" y="270"/>
                    <a:pt x="35" y="268"/>
                    <a:pt x="37" y="277"/>
                  </a:cubicBezTo>
                  <a:cubicBezTo>
                    <a:pt x="37" y="284"/>
                    <a:pt x="32" y="289"/>
                    <a:pt x="28" y="289"/>
                  </a:cubicBezTo>
                  <a:cubicBezTo>
                    <a:pt x="23" y="289"/>
                    <a:pt x="25" y="296"/>
                    <a:pt x="30" y="298"/>
                  </a:cubicBezTo>
                  <a:cubicBezTo>
                    <a:pt x="32" y="300"/>
                    <a:pt x="32" y="315"/>
                    <a:pt x="30" y="319"/>
                  </a:cubicBezTo>
                  <a:cubicBezTo>
                    <a:pt x="28" y="322"/>
                    <a:pt x="14" y="319"/>
                    <a:pt x="16" y="324"/>
                  </a:cubicBezTo>
                  <a:cubicBezTo>
                    <a:pt x="16" y="329"/>
                    <a:pt x="14" y="336"/>
                    <a:pt x="14" y="340"/>
                  </a:cubicBezTo>
                  <a:cubicBezTo>
                    <a:pt x="14" y="345"/>
                    <a:pt x="11" y="359"/>
                    <a:pt x="7" y="354"/>
                  </a:cubicBezTo>
                  <a:lnTo>
                    <a:pt x="2" y="354"/>
                  </a:lnTo>
                  <a:lnTo>
                    <a:pt x="2" y="357"/>
                  </a:lnTo>
                  <a:cubicBezTo>
                    <a:pt x="0" y="364"/>
                    <a:pt x="4" y="370"/>
                    <a:pt x="11" y="377"/>
                  </a:cubicBezTo>
                  <a:cubicBezTo>
                    <a:pt x="18" y="382"/>
                    <a:pt x="11" y="391"/>
                    <a:pt x="18" y="398"/>
                  </a:cubicBezTo>
                  <a:cubicBezTo>
                    <a:pt x="23" y="408"/>
                    <a:pt x="23" y="413"/>
                    <a:pt x="28" y="420"/>
                  </a:cubicBezTo>
                  <a:cubicBezTo>
                    <a:pt x="35" y="424"/>
                    <a:pt x="37" y="427"/>
                    <a:pt x="32" y="434"/>
                  </a:cubicBezTo>
                  <a:cubicBezTo>
                    <a:pt x="30" y="443"/>
                    <a:pt x="39" y="441"/>
                    <a:pt x="39" y="445"/>
                  </a:cubicBezTo>
                  <a:cubicBezTo>
                    <a:pt x="39" y="450"/>
                    <a:pt x="37" y="457"/>
                    <a:pt x="39" y="461"/>
                  </a:cubicBezTo>
                  <a:cubicBezTo>
                    <a:pt x="42" y="466"/>
                    <a:pt x="46" y="461"/>
                    <a:pt x="56" y="461"/>
                  </a:cubicBezTo>
                  <a:cubicBezTo>
                    <a:pt x="67" y="461"/>
                    <a:pt x="63" y="455"/>
                    <a:pt x="65" y="450"/>
                  </a:cubicBezTo>
                  <a:cubicBezTo>
                    <a:pt x="65" y="443"/>
                    <a:pt x="70" y="445"/>
                    <a:pt x="70" y="443"/>
                  </a:cubicBezTo>
                  <a:cubicBezTo>
                    <a:pt x="72" y="438"/>
                    <a:pt x="81" y="438"/>
                    <a:pt x="88" y="441"/>
                  </a:cubicBezTo>
                  <a:cubicBezTo>
                    <a:pt x="95" y="445"/>
                    <a:pt x="100" y="438"/>
                    <a:pt x="100" y="431"/>
                  </a:cubicBezTo>
                  <a:cubicBezTo>
                    <a:pt x="102" y="424"/>
                    <a:pt x="107" y="434"/>
                    <a:pt x="107" y="434"/>
                  </a:cubicBezTo>
                  <a:cubicBezTo>
                    <a:pt x="109" y="436"/>
                    <a:pt x="116" y="422"/>
                    <a:pt x="121" y="415"/>
                  </a:cubicBezTo>
                  <a:cubicBezTo>
                    <a:pt x="123" y="405"/>
                    <a:pt x="118" y="408"/>
                    <a:pt x="111" y="415"/>
                  </a:cubicBezTo>
                  <a:cubicBezTo>
                    <a:pt x="104" y="424"/>
                    <a:pt x="109" y="408"/>
                    <a:pt x="111" y="401"/>
                  </a:cubicBezTo>
                  <a:cubicBezTo>
                    <a:pt x="114" y="394"/>
                    <a:pt x="114" y="375"/>
                    <a:pt x="116" y="370"/>
                  </a:cubicBezTo>
                  <a:cubicBezTo>
                    <a:pt x="116" y="366"/>
                    <a:pt x="118" y="359"/>
                    <a:pt x="128" y="357"/>
                  </a:cubicBezTo>
                  <a:cubicBezTo>
                    <a:pt x="137" y="357"/>
                    <a:pt x="149" y="345"/>
                    <a:pt x="146" y="340"/>
                  </a:cubicBezTo>
                  <a:cubicBezTo>
                    <a:pt x="144" y="336"/>
                    <a:pt x="158" y="326"/>
                    <a:pt x="158" y="322"/>
                  </a:cubicBezTo>
                  <a:cubicBezTo>
                    <a:pt x="158" y="317"/>
                    <a:pt x="144" y="303"/>
                    <a:pt x="139" y="300"/>
                  </a:cubicBezTo>
                  <a:cubicBezTo>
                    <a:pt x="135" y="296"/>
                    <a:pt x="123" y="298"/>
                    <a:pt x="123" y="296"/>
                  </a:cubicBezTo>
                  <a:cubicBezTo>
                    <a:pt x="125" y="291"/>
                    <a:pt x="123" y="279"/>
                    <a:pt x="121" y="273"/>
                  </a:cubicBezTo>
                  <a:cubicBezTo>
                    <a:pt x="121" y="266"/>
                    <a:pt x="130" y="259"/>
                    <a:pt x="130" y="252"/>
                  </a:cubicBezTo>
                  <a:cubicBezTo>
                    <a:pt x="130" y="245"/>
                    <a:pt x="130" y="238"/>
                    <a:pt x="135" y="235"/>
                  </a:cubicBezTo>
                  <a:cubicBezTo>
                    <a:pt x="142" y="233"/>
                    <a:pt x="137" y="226"/>
                    <a:pt x="144" y="226"/>
                  </a:cubicBezTo>
                  <a:cubicBezTo>
                    <a:pt x="153" y="224"/>
                    <a:pt x="151" y="212"/>
                    <a:pt x="160" y="207"/>
                  </a:cubicBezTo>
                  <a:cubicBezTo>
                    <a:pt x="167" y="205"/>
                    <a:pt x="170" y="203"/>
                    <a:pt x="179" y="195"/>
                  </a:cubicBezTo>
                  <a:cubicBezTo>
                    <a:pt x="191" y="191"/>
                    <a:pt x="209" y="179"/>
                    <a:pt x="211" y="172"/>
                  </a:cubicBezTo>
                  <a:cubicBezTo>
                    <a:pt x="216" y="165"/>
                    <a:pt x="202" y="158"/>
                    <a:pt x="209" y="151"/>
                  </a:cubicBezTo>
                  <a:cubicBezTo>
                    <a:pt x="218" y="144"/>
                    <a:pt x="211" y="137"/>
                    <a:pt x="218" y="135"/>
                  </a:cubicBezTo>
                  <a:cubicBezTo>
                    <a:pt x="225" y="133"/>
                    <a:pt x="228" y="128"/>
                    <a:pt x="232" y="123"/>
                  </a:cubicBezTo>
                  <a:cubicBezTo>
                    <a:pt x="237" y="119"/>
                    <a:pt x="244" y="123"/>
                    <a:pt x="256" y="121"/>
                  </a:cubicBezTo>
                  <a:lnTo>
                    <a:pt x="265" y="121"/>
                  </a:lnTo>
                  <a:cubicBezTo>
                    <a:pt x="265" y="116"/>
                    <a:pt x="265" y="112"/>
                    <a:pt x="263" y="112"/>
                  </a:cubicBezTo>
                  <a:lnTo>
                    <a:pt x="263" y="112"/>
                  </a:lnTo>
                  <a:close/>
                  <a:moveTo>
                    <a:pt x="158" y="387"/>
                  </a:moveTo>
                  <a:lnTo>
                    <a:pt x="158" y="387"/>
                  </a:lnTo>
                  <a:cubicBezTo>
                    <a:pt x="144" y="389"/>
                    <a:pt x="139" y="413"/>
                    <a:pt x="142" y="415"/>
                  </a:cubicBezTo>
                  <a:cubicBezTo>
                    <a:pt x="144" y="420"/>
                    <a:pt x="170" y="387"/>
                    <a:pt x="158" y="387"/>
                  </a:cubicBezTo>
                  <a:lnTo>
                    <a:pt x="158" y="38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98" name="Freeform 700">
              <a:extLst>
                <a:ext uri="{FF2B5EF4-FFF2-40B4-BE49-F238E27FC236}">
                  <a16:creationId xmlns:a16="http://schemas.microsoft.com/office/drawing/2014/main" id="{F4D648A8-5BD7-6CE0-51B1-36A3458D0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0100" y="1563688"/>
              <a:ext cx="525463" cy="835025"/>
            </a:xfrm>
            <a:custGeom>
              <a:avLst/>
              <a:gdLst>
                <a:gd name="T0" fmla="*/ 521 w 551"/>
                <a:gd name="T1" fmla="*/ 455 h 872"/>
                <a:gd name="T2" fmla="*/ 512 w 551"/>
                <a:gd name="T3" fmla="*/ 424 h 872"/>
                <a:gd name="T4" fmla="*/ 470 w 551"/>
                <a:gd name="T5" fmla="*/ 424 h 872"/>
                <a:gd name="T6" fmla="*/ 428 w 551"/>
                <a:gd name="T7" fmla="*/ 438 h 872"/>
                <a:gd name="T8" fmla="*/ 409 w 551"/>
                <a:gd name="T9" fmla="*/ 429 h 872"/>
                <a:gd name="T10" fmla="*/ 374 w 551"/>
                <a:gd name="T11" fmla="*/ 443 h 872"/>
                <a:gd name="T12" fmla="*/ 365 w 551"/>
                <a:gd name="T13" fmla="*/ 445 h 872"/>
                <a:gd name="T14" fmla="*/ 335 w 551"/>
                <a:gd name="T15" fmla="*/ 452 h 872"/>
                <a:gd name="T16" fmla="*/ 312 w 551"/>
                <a:gd name="T17" fmla="*/ 452 h 872"/>
                <a:gd name="T18" fmla="*/ 274 w 551"/>
                <a:gd name="T19" fmla="*/ 476 h 872"/>
                <a:gd name="T20" fmla="*/ 265 w 551"/>
                <a:gd name="T21" fmla="*/ 504 h 872"/>
                <a:gd name="T22" fmla="*/ 223 w 551"/>
                <a:gd name="T23" fmla="*/ 497 h 872"/>
                <a:gd name="T24" fmla="*/ 197 w 551"/>
                <a:gd name="T25" fmla="*/ 527 h 872"/>
                <a:gd name="T26" fmla="*/ 237 w 551"/>
                <a:gd name="T27" fmla="*/ 532 h 872"/>
                <a:gd name="T28" fmla="*/ 184 w 551"/>
                <a:gd name="T29" fmla="*/ 585 h 872"/>
                <a:gd name="T30" fmla="*/ 146 w 551"/>
                <a:gd name="T31" fmla="*/ 639 h 872"/>
                <a:gd name="T32" fmla="*/ 105 w 551"/>
                <a:gd name="T33" fmla="*/ 681 h 872"/>
                <a:gd name="T34" fmla="*/ 49 w 551"/>
                <a:gd name="T35" fmla="*/ 714 h 872"/>
                <a:gd name="T36" fmla="*/ 14 w 551"/>
                <a:gd name="T37" fmla="*/ 742 h 872"/>
                <a:gd name="T38" fmla="*/ 7 w 551"/>
                <a:gd name="T39" fmla="*/ 788 h 872"/>
                <a:gd name="T40" fmla="*/ 23 w 551"/>
                <a:gd name="T41" fmla="*/ 814 h 872"/>
                <a:gd name="T42" fmla="*/ 30 w 551"/>
                <a:gd name="T43" fmla="*/ 830 h 872"/>
                <a:gd name="T44" fmla="*/ 102 w 551"/>
                <a:gd name="T45" fmla="*/ 842 h 872"/>
                <a:gd name="T46" fmla="*/ 142 w 551"/>
                <a:gd name="T47" fmla="*/ 844 h 872"/>
                <a:gd name="T48" fmla="*/ 163 w 551"/>
                <a:gd name="T49" fmla="*/ 779 h 872"/>
                <a:gd name="T50" fmla="*/ 160 w 551"/>
                <a:gd name="T51" fmla="*/ 688 h 872"/>
                <a:gd name="T52" fmla="*/ 205 w 551"/>
                <a:gd name="T53" fmla="*/ 623 h 872"/>
                <a:gd name="T54" fmla="*/ 242 w 551"/>
                <a:gd name="T55" fmla="*/ 560 h 872"/>
                <a:gd name="T56" fmla="*/ 307 w 551"/>
                <a:gd name="T57" fmla="*/ 515 h 872"/>
                <a:gd name="T58" fmla="*/ 372 w 551"/>
                <a:gd name="T59" fmla="*/ 504 h 872"/>
                <a:gd name="T60" fmla="*/ 437 w 551"/>
                <a:gd name="T61" fmla="*/ 478 h 872"/>
                <a:gd name="T62" fmla="*/ 512 w 551"/>
                <a:gd name="T63" fmla="*/ 487 h 872"/>
                <a:gd name="T64" fmla="*/ 153 w 551"/>
                <a:gd name="T65" fmla="*/ 63 h 872"/>
                <a:gd name="T66" fmla="*/ 205 w 551"/>
                <a:gd name="T67" fmla="*/ 93 h 872"/>
                <a:gd name="T68" fmla="*/ 218 w 551"/>
                <a:gd name="T69" fmla="*/ 112 h 872"/>
                <a:gd name="T70" fmla="*/ 209 w 551"/>
                <a:gd name="T71" fmla="*/ 142 h 872"/>
                <a:gd name="T72" fmla="*/ 237 w 551"/>
                <a:gd name="T73" fmla="*/ 184 h 872"/>
                <a:gd name="T74" fmla="*/ 302 w 551"/>
                <a:gd name="T75" fmla="*/ 98 h 872"/>
                <a:gd name="T76" fmla="*/ 337 w 551"/>
                <a:gd name="T77" fmla="*/ 140 h 872"/>
                <a:gd name="T78" fmla="*/ 400 w 551"/>
                <a:gd name="T79" fmla="*/ 126 h 872"/>
                <a:gd name="T80" fmla="*/ 346 w 551"/>
                <a:gd name="T81" fmla="*/ 81 h 872"/>
                <a:gd name="T82" fmla="*/ 284 w 551"/>
                <a:gd name="T83" fmla="*/ 46 h 872"/>
                <a:gd name="T84" fmla="*/ 232 w 551"/>
                <a:gd name="T85" fmla="*/ 32 h 872"/>
                <a:gd name="T86" fmla="*/ 197 w 551"/>
                <a:gd name="T87" fmla="*/ 53 h 872"/>
                <a:gd name="T88" fmla="*/ 163 w 551"/>
                <a:gd name="T89" fmla="*/ 37 h 872"/>
                <a:gd name="T90" fmla="*/ 135 w 551"/>
                <a:gd name="T91" fmla="*/ 100 h 872"/>
                <a:gd name="T92" fmla="*/ 135 w 551"/>
                <a:gd name="T93" fmla="*/ 100 h 872"/>
                <a:gd name="T94" fmla="*/ 314 w 551"/>
                <a:gd name="T95" fmla="*/ 51 h 872"/>
                <a:gd name="T96" fmla="*/ 470 w 551"/>
                <a:gd name="T97" fmla="*/ 23 h 872"/>
                <a:gd name="T98" fmla="*/ 370 w 551"/>
                <a:gd name="T99" fmla="*/ 25 h 872"/>
                <a:gd name="T100" fmla="*/ 298 w 551"/>
                <a:gd name="T101" fmla="*/ 7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1" h="872">
                  <a:moveTo>
                    <a:pt x="532" y="466"/>
                  </a:moveTo>
                  <a:lnTo>
                    <a:pt x="532" y="466"/>
                  </a:lnTo>
                  <a:cubicBezTo>
                    <a:pt x="532" y="471"/>
                    <a:pt x="523" y="471"/>
                    <a:pt x="523" y="466"/>
                  </a:cubicBezTo>
                  <a:cubicBezTo>
                    <a:pt x="523" y="461"/>
                    <a:pt x="512" y="457"/>
                    <a:pt x="509" y="455"/>
                  </a:cubicBezTo>
                  <a:cubicBezTo>
                    <a:pt x="509" y="452"/>
                    <a:pt x="516" y="452"/>
                    <a:pt x="521" y="455"/>
                  </a:cubicBezTo>
                  <a:cubicBezTo>
                    <a:pt x="526" y="459"/>
                    <a:pt x="530" y="457"/>
                    <a:pt x="535" y="452"/>
                  </a:cubicBezTo>
                  <a:cubicBezTo>
                    <a:pt x="539" y="445"/>
                    <a:pt x="549" y="450"/>
                    <a:pt x="549" y="445"/>
                  </a:cubicBezTo>
                  <a:cubicBezTo>
                    <a:pt x="551" y="441"/>
                    <a:pt x="539" y="438"/>
                    <a:pt x="537" y="436"/>
                  </a:cubicBezTo>
                  <a:cubicBezTo>
                    <a:pt x="537" y="431"/>
                    <a:pt x="530" y="429"/>
                    <a:pt x="523" y="429"/>
                  </a:cubicBezTo>
                  <a:cubicBezTo>
                    <a:pt x="516" y="431"/>
                    <a:pt x="516" y="429"/>
                    <a:pt x="512" y="424"/>
                  </a:cubicBezTo>
                  <a:cubicBezTo>
                    <a:pt x="507" y="420"/>
                    <a:pt x="495" y="427"/>
                    <a:pt x="495" y="436"/>
                  </a:cubicBezTo>
                  <a:cubicBezTo>
                    <a:pt x="495" y="445"/>
                    <a:pt x="486" y="443"/>
                    <a:pt x="488" y="438"/>
                  </a:cubicBezTo>
                  <a:cubicBezTo>
                    <a:pt x="493" y="434"/>
                    <a:pt x="486" y="427"/>
                    <a:pt x="493" y="424"/>
                  </a:cubicBezTo>
                  <a:cubicBezTo>
                    <a:pt x="498" y="424"/>
                    <a:pt x="495" y="415"/>
                    <a:pt x="484" y="413"/>
                  </a:cubicBezTo>
                  <a:cubicBezTo>
                    <a:pt x="472" y="413"/>
                    <a:pt x="467" y="422"/>
                    <a:pt x="470" y="424"/>
                  </a:cubicBezTo>
                  <a:cubicBezTo>
                    <a:pt x="472" y="429"/>
                    <a:pt x="463" y="443"/>
                    <a:pt x="458" y="443"/>
                  </a:cubicBezTo>
                  <a:cubicBezTo>
                    <a:pt x="453" y="443"/>
                    <a:pt x="458" y="431"/>
                    <a:pt x="458" y="424"/>
                  </a:cubicBezTo>
                  <a:cubicBezTo>
                    <a:pt x="458" y="417"/>
                    <a:pt x="453" y="422"/>
                    <a:pt x="444" y="431"/>
                  </a:cubicBezTo>
                  <a:cubicBezTo>
                    <a:pt x="435" y="441"/>
                    <a:pt x="428" y="450"/>
                    <a:pt x="423" y="452"/>
                  </a:cubicBezTo>
                  <a:cubicBezTo>
                    <a:pt x="418" y="452"/>
                    <a:pt x="418" y="443"/>
                    <a:pt x="428" y="438"/>
                  </a:cubicBezTo>
                  <a:cubicBezTo>
                    <a:pt x="435" y="434"/>
                    <a:pt x="435" y="422"/>
                    <a:pt x="442" y="422"/>
                  </a:cubicBezTo>
                  <a:cubicBezTo>
                    <a:pt x="446" y="422"/>
                    <a:pt x="446" y="415"/>
                    <a:pt x="439" y="413"/>
                  </a:cubicBezTo>
                  <a:cubicBezTo>
                    <a:pt x="430" y="413"/>
                    <a:pt x="430" y="420"/>
                    <a:pt x="428" y="422"/>
                  </a:cubicBezTo>
                  <a:cubicBezTo>
                    <a:pt x="425" y="424"/>
                    <a:pt x="411" y="420"/>
                    <a:pt x="411" y="422"/>
                  </a:cubicBezTo>
                  <a:cubicBezTo>
                    <a:pt x="411" y="424"/>
                    <a:pt x="405" y="424"/>
                    <a:pt x="409" y="429"/>
                  </a:cubicBezTo>
                  <a:cubicBezTo>
                    <a:pt x="411" y="434"/>
                    <a:pt x="407" y="438"/>
                    <a:pt x="405" y="431"/>
                  </a:cubicBezTo>
                  <a:cubicBezTo>
                    <a:pt x="400" y="427"/>
                    <a:pt x="393" y="431"/>
                    <a:pt x="388" y="438"/>
                  </a:cubicBezTo>
                  <a:cubicBezTo>
                    <a:pt x="386" y="443"/>
                    <a:pt x="379" y="443"/>
                    <a:pt x="384" y="445"/>
                  </a:cubicBezTo>
                  <a:cubicBezTo>
                    <a:pt x="388" y="448"/>
                    <a:pt x="388" y="457"/>
                    <a:pt x="381" y="457"/>
                  </a:cubicBezTo>
                  <a:cubicBezTo>
                    <a:pt x="377" y="459"/>
                    <a:pt x="379" y="443"/>
                    <a:pt x="374" y="443"/>
                  </a:cubicBezTo>
                  <a:cubicBezTo>
                    <a:pt x="370" y="445"/>
                    <a:pt x="372" y="436"/>
                    <a:pt x="379" y="436"/>
                  </a:cubicBezTo>
                  <a:cubicBezTo>
                    <a:pt x="384" y="436"/>
                    <a:pt x="391" y="427"/>
                    <a:pt x="391" y="424"/>
                  </a:cubicBezTo>
                  <a:cubicBezTo>
                    <a:pt x="388" y="422"/>
                    <a:pt x="381" y="422"/>
                    <a:pt x="381" y="427"/>
                  </a:cubicBezTo>
                  <a:cubicBezTo>
                    <a:pt x="381" y="431"/>
                    <a:pt x="372" y="431"/>
                    <a:pt x="365" y="431"/>
                  </a:cubicBezTo>
                  <a:cubicBezTo>
                    <a:pt x="356" y="429"/>
                    <a:pt x="358" y="438"/>
                    <a:pt x="365" y="445"/>
                  </a:cubicBezTo>
                  <a:cubicBezTo>
                    <a:pt x="374" y="450"/>
                    <a:pt x="365" y="452"/>
                    <a:pt x="360" y="448"/>
                  </a:cubicBezTo>
                  <a:cubicBezTo>
                    <a:pt x="356" y="445"/>
                    <a:pt x="349" y="448"/>
                    <a:pt x="344" y="450"/>
                  </a:cubicBezTo>
                  <a:cubicBezTo>
                    <a:pt x="339" y="452"/>
                    <a:pt x="356" y="457"/>
                    <a:pt x="356" y="459"/>
                  </a:cubicBezTo>
                  <a:cubicBezTo>
                    <a:pt x="356" y="461"/>
                    <a:pt x="349" y="457"/>
                    <a:pt x="346" y="459"/>
                  </a:cubicBezTo>
                  <a:cubicBezTo>
                    <a:pt x="344" y="461"/>
                    <a:pt x="335" y="457"/>
                    <a:pt x="335" y="452"/>
                  </a:cubicBezTo>
                  <a:cubicBezTo>
                    <a:pt x="335" y="445"/>
                    <a:pt x="321" y="455"/>
                    <a:pt x="328" y="455"/>
                  </a:cubicBezTo>
                  <a:cubicBezTo>
                    <a:pt x="335" y="457"/>
                    <a:pt x="332" y="461"/>
                    <a:pt x="332" y="469"/>
                  </a:cubicBezTo>
                  <a:cubicBezTo>
                    <a:pt x="332" y="476"/>
                    <a:pt x="323" y="471"/>
                    <a:pt x="326" y="466"/>
                  </a:cubicBezTo>
                  <a:cubicBezTo>
                    <a:pt x="328" y="459"/>
                    <a:pt x="321" y="459"/>
                    <a:pt x="314" y="464"/>
                  </a:cubicBezTo>
                  <a:cubicBezTo>
                    <a:pt x="307" y="469"/>
                    <a:pt x="314" y="457"/>
                    <a:pt x="312" y="452"/>
                  </a:cubicBezTo>
                  <a:cubicBezTo>
                    <a:pt x="309" y="448"/>
                    <a:pt x="305" y="452"/>
                    <a:pt x="298" y="452"/>
                  </a:cubicBezTo>
                  <a:cubicBezTo>
                    <a:pt x="291" y="455"/>
                    <a:pt x="288" y="455"/>
                    <a:pt x="291" y="459"/>
                  </a:cubicBezTo>
                  <a:cubicBezTo>
                    <a:pt x="295" y="464"/>
                    <a:pt x="295" y="471"/>
                    <a:pt x="288" y="469"/>
                  </a:cubicBezTo>
                  <a:cubicBezTo>
                    <a:pt x="284" y="469"/>
                    <a:pt x="281" y="469"/>
                    <a:pt x="281" y="473"/>
                  </a:cubicBezTo>
                  <a:cubicBezTo>
                    <a:pt x="284" y="478"/>
                    <a:pt x="277" y="480"/>
                    <a:pt x="274" y="476"/>
                  </a:cubicBezTo>
                  <a:cubicBezTo>
                    <a:pt x="274" y="471"/>
                    <a:pt x="263" y="471"/>
                    <a:pt x="260" y="478"/>
                  </a:cubicBezTo>
                  <a:cubicBezTo>
                    <a:pt x="258" y="483"/>
                    <a:pt x="249" y="485"/>
                    <a:pt x="249" y="492"/>
                  </a:cubicBezTo>
                  <a:cubicBezTo>
                    <a:pt x="251" y="497"/>
                    <a:pt x="258" y="487"/>
                    <a:pt x="263" y="490"/>
                  </a:cubicBezTo>
                  <a:cubicBezTo>
                    <a:pt x="270" y="492"/>
                    <a:pt x="263" y="494"/>
                    <a:pt x="265" y="499"/>
                  </a:cubicBezTo>
                  <a:cubicBezTo>
                    <a:pt x="270" y="501"/>
                    <a:pt x="267" y="508"/>
                    <a:pt x="265" y="504"/>
                  </a:cubicBezTo>
                  <a:cubicBezTo>
                    <a:pt x="260" y="499"/>
                    <a:pt x="253" y="499"/>
                    <a:pt x="253" y="506"/>
                  </a:cubicBezTo>
                  <a:cubicBezTo>
                    <a:pt x="251" y="511"/>
                    <a:pt x="246" y="504"/>
                    <a:pt x="244" y="499"/>
                  </a:cubicBezTo>
                  <a:cubicBezTo>
                    <a:pt x="239" y="494"/>
                    <a:pt x="235" y="508"/>
                    <a:pt x="232" y="506"/>
                  </a:cubicBezTo>
                  <a:cubicBezTo>
                    <a:pt x="228" y="501"/>
                    <a:pt x="239" y="492"/>
                    <a:pt x="237" y="487"/>
                  </a:cubicBezTo>
                  <a:cubicBezTo>
                    <a:pt x="235" y="483"/>
                    <a:pt x="232" y="490"/>
                    <a:pt x="223" y="497"/>
                  </a:cubicBezTo>
                  <a:cubicBezTo>
                    <a:pt x="216" y="504"/>
                    <a:pt x="207" y="504"/>
                    <a:pt x="212" y="508"/>
                  </a:cubicBezTo>
                  <a:cubicBezTo>
                    <a:pt x="214" y="511"/>
                    <a:pt x="205" y="513"/>
                    <a:pt x="202" y="520"/>
                  </a:cubicBezTo>
                  <a:cubicBezTo>
                    <a:pt x="200" y="525"/>
                    <a:pt x="186" y="527"/>
                    <a:pt x="177" y="534"/>
                  </a:cubicBezTo>
                  <a:cubicBezTo>
                    <a:pt x="167" y="539"/>
                    <a:pt x="177" y="541"/>
                    <a:pt x="184" y="534"/>
                  </a:cubicBezTo>
                  <a:cubicBezTo>
                    <a:pt x="188" y="529"/>
                    <a:pt x="191" y="532"/>
                    <a:pt x="197" y="527"/>
                  </a:cubicBezTo>
                  <a:cubicBezTo>
                    <a:pt x="207" y="520"/>
                    <a:pt x="216" y="518"/>
                    <a:pt x="218" y="518"/>
                  </a:cubicBezTo>
                  <a:cubicBezTo>
                    <a:pt x="223" y="520"/>
                    <a:pt x="228" y="522"/>
                    <a:pt x="232" y="518"/>
                  </a:cubicBezTo>
                  <a:cubicBezTo>
                    <a:pt x="235" y="511"/>
                    <a:pt x="242" y="513"/>
                    <a:pt x="244" y="515"/>
                  </a:cubicBezTo>
                  <a:cubicBezTo>
                    <a:pt x="249" y="520"/>
                    <a:pt x="237" y="522"/>
                    <a:pt x="244" y="527"/>
                  </a:cubicBezTo>
                  <a:cubicBezTo>
                    <a:pt x="249" y="532"/>
                    <a:pt x="237" y="534"/>
                    <a:pt x="237" y="532"/>
                  </a:cubicBezTo>
                  <a:cubicBezTo>
                    <a:pt x="237" y="527"/>
                    <a:pt x="230" y="522"/>
                    <a:pt x="228" y="527"/>
                  </a:cubicBezTo>
                  <a:cubicBezTo>
                    <a:pt x="225" y="532"/>
                    <a:pt x="223" y="534"/>
                    <a:pt x="218" y="536"/>
                  </a:cubicBezTo>
                  <a:cubicBezTo>
                    <a:pt x="214" y="536"/>
                    <a:pt x="209" y="543"/>
                    <a:pt x="209" y="550"/>
                  </a:cubicBezTo>
                  <a:cubicBezTo>
                    <a:pt x="209" y="557"/>
                    <a:pt x="202" y="550"/>
                    <a:pt x="202" y="557"/>
                  </a:cubicBezTo>
                  <a:cubicBezTo>
                    <a:pt x="202" y="564"/>
                    <a:pt x="191" y="576"/>
                    <a:pt x="184" y="585"/>
                  </a:cubicBezTo>
                  <a:cubicBezTo>
                    <a:pt x="174" y="592"/>
                    <a:pt x="181" y="595"/>
                    <a:pt x="179" y="599"/>
                  </a:cubicBezTo>
                  <a:cubicBezTo>
                    <a:pt x="177" y="606"/>
                    <a:pt x="167" y="602"/>
                    <a:pt x="163" y="602"/>
                  </a:cubicBezTo>
                  <a:cubicBezTo>
                    <a:pt x="160" y="604"/>
                    <a:pt x="165" y="618"/>
                    <a:pt x="160" y="623"/>
                  </a:cubicBezTo>
                  <a:cubicBezTo>
                    <a:pt x="156" y="627"/>
                    <a:pt x="160" y="632"/>
                    <a:pt x="160" y="637"/>
                  </a:cubicBezTo>
                  <a:cubicBezTo>
                    <a:pt x="160" y="641"/>
                    <a:pt x="149" y="634"/>
                    <a:pt x="146" y="639"/>
                  </a:cubicBezTo>
                  <a:cubicBezTo>
                    <a:pt x="146" y="644"/>
                    <a:pt x="135" y="641"/>
                    <a:pt x="133" y="644"/>
                  </a:cubicBezTo>
                  <a:cubicBezTo>
                    <a:pt x="128" y="644"/>
                    <a:pt x="139" y="653"/>
                    <a:pt x="144" y="658"/>
                  </a:cubicBezTo>
                  <a:cubicBezTo>
                    <a:pt x="149" y="660"/>
                    <a:pt x="139" y="664"/>
                    <a:pt x="137" y="660"/>
                  </a:cubicBezTo>
                  <a:cubicBezTo>
                    <a:pt x="137" y="655"/>
                    <a:pt x="128" y="662"/>
                    <a:pt x="118" y="667"/>
                  </a:cubicBezTo>
                  <a:cubicBezTo>
                    <a:pt x="109" y="672"/>
                    <a:pt x="114" y="681"/>
                    <a:pt x="105" y="681"/>
                  </a:cubicBezTo>
                  <a:cubicBezTo>
                    <a:pt x="98" y="681"/>
                    <a:pt x="100" y="693"/>
                    <a:pt x="95" y="697"/>
                  </a:cubicBezTo>
                  <a:cubicBezTo>
                    <a:pt x="91" y="700"/>
                    <a:pt x="91" y="688"/>
                    <a:pt x="84" y="688"/>
                  </a:cubicBezTo>
                  <a:cubicBezTo>
                    <a:pt x="77" y="688"/>
                    <a:pt x="77" y="693"/>
                    <a:pt x="81" y="700"/>
                  </a:cubicBezTo>
                  <a:cubicBezTo>
                    <a:pt x="86" y="707"/>
                    <a:pt x="74" y="702"/>
                    <a:pt x="70" y="707"/>
                  </a:cubicBezTo>
                  <a:cubicBezTo>
                    <a:pt x="65" y="711"/>
                    <a:pt x="54" y="709"/>
                    <a:pt x="49" y="714"/>
                  </a:cubicBezTo>
                  <a:cubicBezTo>
                    <a:pt x="46" y="718"/>
                    <a:pt x="58" y="718"/>
                    <a:pt x="60" y="723"/>
                  </a:cubicBezTo>
                  <a:cubicBezTo>
                    <a:pt x="63" y="728"/>
                    <a:pt x="49" y="725"/>
                    <a:pt x="42" y="723"/>
                  </a:cubicBezTo>
                  <a:cubicBezTo>
                    <a:pt x="35" y="721"/>
                    <a:pt x="37" y="732"/>
                    <a:pt x="30" y="730"/>
                  </a:cubicBezTo>
                  <a:cubicBezTo>
                    <a:pt x="25" y="730"/>
                    <a:pt x="16" y="737"/>
                    <a:pt x="21" y="739"/>
                  </a:cubicBezTo>
                  <a:cubicBezTo>
                    <a:pt x="25" y="744"/>
                    <a:pt x="18" y="746"/>
                    <a:pt x="14" y="742"/>
                  </a:cubicBezTo>
                  <a:cubicBezTo>
                    <a:pt x="9" y="739"/>
                    <a:pt x="4" y="746"/>
                    <a:pt x="2" y="751"/>
                  </a:cubicBezTo>
                  <a:cubicBezTo>
                    <a:pt x="2" y="758"/>
                    <a:pt x="11" y="760"/>
                    <a:pt x="11" y="763"/>
                  </a:cubicBezTo>
                  <a:cubicBezTo>
                    <a:pt x="11" y="765"/>
                    <a:pt x="2" y="769"/>
                    <a:pt x="9" y="769"/>
                  </a:cubicBezTo>
                  <a:cubicBezTo>
                    <a:pt x="14" y="772"/>
                    <a:pt x="11" y="776"/>
                    <a:pt x="7" y="779"/>
                  </a:cubicBezTo>
                  <a:cubicBezTo>
                    <a:pt x="2" y="781"/>
                    <a:pt x="2" y="783"/>
                    <a:pt x="7" y="788"/>
                  </a:cubicBezTo>
                  <a:cubicBezTo>
                    <a:pt x="11" y="793"/>
                    <a:pt x="0" y="795"/>
                    <a:pt x="4" y="802"/>
                  </a:cubicBezTo>
                  <a:cubicBezTo>
                    <a:pt x="9" y="809"/>
                    <a:pt x="14" y="800"/>
                    <a:pt x="16" y="805"/>
                  </a:cubicBezTo>
                  <a:cubicBezTo>
                    <a:pt x="18" y="809"/>
                    <a:pt x="25" y="805"/>
                    <a:pt x="30" y="800"/>
                  </a:cubicBezTo>
                  <a:cubicBezTo>
                    <a:pt x="37" y="793"/>
                    <a:pt x="42" y="807"/>
                    <a:pt x="35" y="807"/>
                  </a:cubicBezTo>
                  <a:cubicBezTo>
                    <a:pt x="30" y="805"/>
                    <a:pt x="23" y="809"/>
                    <a:pt x="23" y="814"/>
                  </a:cubicBezTo>
                  <a:cubicBezTo>
                    <a:pt x="25" y="821"/>
                    <a:pt x="16" y="819"/>
                    <a:pt x="16" y="812"/>
                  </a:cubicBezTo>
                  <a:cubicBezTo>
                    <a:pt x="16" y="805"/>
                    <a:pt x="4" y="814"/>
                    <a:pt x="9" y="819"/>
                  </a:cubicBezTo>
                  <a:cubicBezTo>
                    <a:pt x="14" y="823"/>
                    <a:pt x="7" y="826"/>
                    <a:pt x="7" y="833"/>
                  </a:cubicBezTo>
                  <a:cubicBezTo>
                    <a:pt x="7" y="837"/>
                    <a:pt x="16" y="835"/>
                    <a:pt x="18" y="830"/>
                  </a:cubicBezTo>
                  <a:cubicBezTo>
                    <a:pt x="23" y="826"/>
                    <a:pt x="28" y="826"/>
                    <a:pt x="30" y="830"/>
                  </a:cubicBezTo>
                  <a:cubicBezTo>
                    <a:pt x="32" y="837"/>
                    <a:pt x="25" y="833"/>
                    <a:pt x="25" y="840"/>
                  </a:cubicBezTo>
                  <a:cubicBezTo>
                    <a:pt x="25" y="847"/>
                    <a:pt x="21" y="840"/>
                    <a:pt x="16" y="847"/>
                  </a:cubicBezTo>
                  <a:cubicBezTo>
                    <a:pt x="11" y="851"/>
                    <a:pt x="32" y="863"/>
                    <a:pt x="37" y="863"/>
                  </a:cubicBezTo>
                  <a:cubicBezTo>
                    <a:pt x="44" y="865"/>
                    <a:pt x="51" y="872"/>
                    <a:pt x="63" y="870"/>
                  </a:cubicBezTo>
                  <a:cubicBezTo>
                    <a:pt x="77" y="868"/>
                    <a:pt x="100" y="844"/>
                    <a:pt x="102" y="842"/>
                  </a:cubicBezTo>
                  <a:cubicBezTo>
                    <a:pt x="105" y="837"/>
                    <a:pt x="112" y="842"/>
                    <a:pt x="116" y="837"/>
                  </a:cubicBezTo>
                  <a:cubicBezTo>
                    <a:pt x="121" y="835"/>
                    <a:pt x="118" y="826"/>
                    <a:pt x="123" y="823"/>
                  </a:cubicBezTo>
                  <a:cubicBezTo>
                    <a:pt x="126" y="821"/>
                    <a:pt x="128" y="833"/>
                    <a:pt x="130" y="835"/>
                  </a:cubicBezTo>
                  <a:cubicBezTo>
                    <a:pt x="135" y="835"/>
                    <a:pt x="137" y="837"/>
                    <a:pt x="137" y="844"/>
                  </a:cubicBezTo>
                  <a:lnTo>
                    <a:pt x="142" y="844"/>
                  </a:lnTo>
                  <a:cubicBezTo>
                    <a:pt x="146" y="849"/>
                    <a:pt x="149" y="835"/>
                    <a:pt x="149" y="830"/>
                  </a:cubicBezTo>
                  <a:cubicBezTo>
                    <a:pt x="149" y="826"/>
                    <a:pt x="151" y="819"/>
                    <a:pt x="151" y="814"/>
                  </a:cubicBezTo>
                  <a:cubicBezTo>
                    <a:pt x="149" y="809"/>
                    <a:pt x="163" y="812"/>
                    <a:pt x="165" y="809"/>
                  </a:cubicBezTo>
                  <a:cubicBezTo>
                    <a:pt x="167" y="805"/>
                    <a:pt x="167" y="790"/>
                    <a:pt x="165" y="788"/>
                  </a:cubicBezTo>
                  <a:cubicBezTo>
                    <a:pt x="160" y="786"/>
                    <a:pt x="158" y="779"/>
                    <a:pt x="163" y="779"/>
                  </a:cubicBezTo>
                  <a:cubicBezTo>
                    <a:pt x="167" y="779"/>
                    <a:pt x="172" y="774"/>
                    <a:pt x="172" y="767"/>
                  </a:cubicBezTo>
                  <a:cubicBezTo>
                    <a:pt x="170" y="758"/>
                    <a:pt x="158" y="760"/>
                    <a:pt x="156" y="751"/>
                  </a:cubicBezTo>
                  <a:cubicBezTo>
                    <a:pt x="156" y="744"/>
                    <a:pt x="163" y="742"/>
                    <a:pt x="158" y="732"/>
                  </a:cubicBezTo>
                  <a:cubicBezTo>
                    <a:pt x="153" y="721"/>
                    <a:pt x="160" y="716"/>
                    <a:pt x="158" y="711"/>
                  </a:cubicBezTo>
                  <a:cubicBezTo>
                    <a:pt x="156" y="704"/>
                    <a:pt x="153" y="700"/>
                    <a:pt x="160" y="688"/>
                  </a:cubicBezTo>
                  <a:cubicBezTo>
                    <a:pt x="165" y="678"/>
                    <a:pt x="177" y="674"/>
                    <a:pt x="181" y="674"/>
                  </a:cubicBezTo>
                  <a:cubicBezTo>
                    <a:pt x="186" y="676"/>
                    <a:pt x="193" y="681"/>
                    <a:pt x="195" y="674"/>
                  </a:cubicBezTo>
                  <a:cubicBezTo>
                    <a:pt x="197" y="667"/>
                    <a:pt x="197" y="662"/>
                    <a:pt x="195" y="662"/>
                  </a:cubicBezTo>
                  <a:cubicBezTo>
                    <a:pt x="193" y="660"/>
                    <a:pt x="184" y="658"/>
                    <a:pt x="191" y="651"/>
                  </a:cubicBezTo>
                  <a:cubicBezTo>
                    <a:pt x="195" y="644"/>
                    <a:pt x="202" y="632"/>
                    <a:pt x="205" y="623"/>
                  </a:cubicBezTo>
                  <a:cubicBezTo>
                    <a:pt x="205" y="613"/>
                    <a:pt x="202" y="606"/>
                    <a:pt x="205" y="604"/>
                  </a:cubicBezTo>
                  <a:cubicBezTo>
                    <a:pt x="209" y="602"/>
                    <a:pt x="216" y="604"/>
                    <a:pt x="221" y="599"/>
                  </a:cubicBezTo>
                  <a:cubicBezTo>
                    <a:pt x="228" y="597"/>
                    <a:pt x="223" y="590"/>
                    <a:pt x="225" y="588"/>
                  </a:cubicBezTo>
                  <a:cubicBezTo>
                    <a:pt x="228" y="585"/>
                    <a:pt x="232" y="573"/>
                    <a:pt x="237" y="571"/>
                  </a:cubicBezTo>
                  <a:cubicBezTo>
                    <a:pt x="239" y="569"/>
                    <a:pt x="244" y="564"/>
                    <a:pt x="242" y="560"/>
                  </a:cubicBezTo>
                  <a:cubicBezTo>
                    <a:pt x="239" y="557"/>
                    <a:pt x="249" y="552"/>
                    <a:pt x="249" y="546"/>
                  </a:cubicBezTo>
                  <a:cubicBezTo>
                    <a:pt x="249" y="539"/>
                    <a:pt x="258" y="534"/>
                    <a:pt x="263" y="534"/>
                  </a:cubicBezTo>
                  <a:cubicBezTo>
                    <a:pt x="270" y="534"/>
                    <a:pt x="279" y="534"/>
                    <a:pt x="279" y="527"/>
                  </a:cubicBezTo>
                  <a:cubicBezTo>
                    <a:pt x="279" y="520"/>
                    <a:pt x="277" y="508"/>
                    <a:pt x="286" y="513"/>
                  </a:cubicBezTo>
                  <a:cubicBezTo>
                    <a:pt x="293" y="515"/>
                    <a:pt x="302" y="511"/>
                    <a:pt x="307" y="515"/>
                  </a:cubicBezTo>
                  <a:cubicBezTo>
                    <a:pt x="314" y="520"/>
                    <a:pt x="321" y="520"/>
                    <a:pt x="321" y="513"/>
                  </a:cubicBezTo>
                  <a:cubicBezTo>
                    <a:pt x="321" y="504"/>
                    <a:pt x="323" y="490"/>
                    <a:pt x="332" y="497"/>
                  </a:cubicBezTo>
                  <a:lnTo>
                    <a:pt x="335" y="497"/>
                  </a:lnTo>
                  <a:cubicBezTo>
                    <a:pt x="339" y="490"/>
                    <a:pt x="344" y="485"/>
                    <a:pt x="349" y="487"/>
                  </a:cubicBezTo>
                  <a:cubicBezTo>
                    <a:pt x="358" y="487"/>
                    <a:pt x="363" y="501"/>
                    <a:pt x="372" y="504"/>
                  </a:cubicBezTo>
                  <a:cubicBezTo>
                    <a:pt x="384" y="506"/>
                    <a:pt x="393" y="511"/>
                    <a:pt x="395" y="506"/>
                  </a:cubicBezTo>
                  <a:cubicBezTo>
                    <a:pt x="400" y="499"/>
                    <a:pt x="407" y="508"/>
                    <a:pt x="411" y="506"/>
                  </a:cubicBezTo>
                  <a:cubicBezTo>
                    <a:pt x="418" y="504"/>
                    <a:pt x="418" y="518"/>
                    <a:pt x="423" y="508"/>
                  </a:cubicBezTo>
                  <a:cubicBezTo>
                    <a:pt x="430" y="501"/>
                    <a:pt x="423" y="497"/>
                    <a:pt x="432" y="497"/>
                  </a:cubicBezTo>
                  <a:cubicBezTo>
                    <a:pt x="444" y="497"/>
                    <a:pt x="437" y="485"/>
                    <a:pt x="437" y="478"/>
                  </a:cubicBezTo>
                  <a:cubicBezTo>
                    <a:pt x="437" y="471"/>
                    <a:pt x="451" y="471"/>
                    <a:pt x="451" y="464"/>
                  </a:cubicBezTo>
                  <a:cubicBezTo>
                    <a:pt x="451" y="459"/>
                    <a:pt x="470" y="464"/>
                    <a:pt x="472" y="459"/>
                  </a:cubicBezTo>
                  <a:cubicBezTo>
                    <a:pt x="474" y="455"/>
                    <a:pt x="484" y="452"/>
                    <a:pt x="488" y="459"/>
                  </a:cubicBezTo>
                  <a:cubicBezTo>
                    <a:pt x="493" y="466"/>
                    <a:pt x="509" y="469"/>
                    <a:pt x="512" y="476"/>
                  </a:cubicBezTo>
                  <a:lnTo>
                    <a:pt x="512" y="487"/>
                  </a:lnTo>
                  <a:cubicBezTo>
                    <a:pt x="514" y="483"/>
                    <a:pt x="516" y="483"/>
                    <a:pt x="521" y="483"/>
                  </a:cubicBezTo>
                  <a:cubicBezTo>
                    <a:pt x="528" y="483"/>
                    <a:pt x="532" y="471"/>
                    <a:pt x="537" y="473"/>
                  </a:cubicBezTo>
                  <a:cubicBezTo>
                    <a:pt x="544" y="473"/>
                    <a:pt x="549" y="473"/>
                    <a:pt x="549" y="466"/>
                  </a:cubicBezTo>
                  <a:cubicBezTo>
                    <a:pt x="544" y="461"/>
                    <a:pt x="535" y="461"/>
                    <a:pt x="532" y="466"/>
                  </a:cubicBezTo>
                  <a:close/>
                  <a:moveTo>
                    <a:pt x="153" y="63"/>
                  </a:moveTo>
                  <a:lnTo>
                    <a:pt x="153" y="63"/>
                  </a:lnTo>
                  <a:cubicBezTo>
                    <a:pt x="163" y="65"/>
                    <a:pt x="144" y="74"/>
                    <a:pt x="142" y="84"/>
                  </a:cubicBezTo>
                  <a:cubicBezTo>
                    <a:pt x="139" y="93"/>
                    <a:pt x="156" y="100"/>
                    <a:pt x="163" y="107"/>
                  </a:cubicBezTo>
                  <a:cubicBezTo>
                    <a:pt x="170" y="114"/>
                    <a:pt x="186" y="112"/>
                    <a:pt x="193" y="109"/>
                  </a:cubicBezTo>
                  <a:cubicBezTo>
                    <a:pt x="197" y="105"/>
                    <a:pt x="197" y="93"/>
                    <a:pt x="205" y="93"/>
                  </a:cubicBezTo>
                  <a:cubicBezTo>
                    <a:pt x="214" y="93"/>
                    <a:pt x="209" y="86"/>
                    <a:pt x="216" y="84"/>
                  </a:cubicBezTo>
                  <a:cubicBezTo>
                    <a:pt x="221" y="81"/>
                    <a:pt x="223" y="88"/>
                    <a:pt x="216" y="95"/>
                  </a:cubicBezTo>
                  <a:cubicBezTo>
                    <a:pt x="212" y="102"/>
                    <a:pt x="228" y="102"/>
                    <a:pt x="235" y="93"/>
                  </a:cubicBezTo>
                  <a:cubicBezTo>
                    <a:pt x="244" y="86"/>
                    <a:pt x="246" y="93"/>
                    <a:pt x="244" y="100"/>
                  </a:cubicBezTo>
                  <a:cubicBezTo>
                    <a:pt x="242" y="109"/>
                    <a:pt x="225" y="105"/>
                    <a:pt x="218" y="112"/>
                  </a:cubicBezTo>
                  <a:cubicBezTo>
                    <a:pt x="212" y="121"/>
                    <a:pt x="193" y="114"/>
                    <a:pt x="186" y="123"/>
                  </a:cubicBezTo>
                  <a:cubicBezTo>
                    <a:pt x="177" y="133"/>
                    <a:pt x="193" y="135"/>
                    <a:pt x="205" y="133"/>
                  </a:cubicBezTo>
                  <a:cubicBezTo>
                    <a:pt x="216" y="130"/>
                    <a:pt x="239" y="128"/>
                    <a:pt x="246" y="130"/>
                  </a:cubicBezTo>
                  <a:cubicBezTo>
                    <a:pt x="256" y="133"/>
                    <a:pt x="242" y="135"/>
                    <a:pt x="228" y="135"/>
                  </a:cubicBezTo>
                  <a:cubicBezTo>
                    <a:pt x="214" y="135"/>
                    <a:pt x="209" y="140"/>
                    <a:pt x="209" y="142"/>
                  </a:cubicBezTo>
                  <a:cubicBezTo>
                    <a:pt x="209" y="147"/>
                    <a:pt x="188" y="137"/>
                    <a:pt x="188" y="147"/>
                  </a:cubicBezTo>
                  <a:cubicBezTo>
                    <a:pt x="188" y="156"/>
                    <a:pt x="207" y="158"/>
                    <a:pt x="209" y="163"/>
                  </a:cubicBezTo>
                  <a:cubicBezTo>
                    <a:pt x="212" y="170"/>
                    <a:pt x="225" y="165"/>
                    <a:pt x="230" y="165"/>
                  </a:cubicBezTo>
                  <a:cubicBezTo>
                    <a:pt x="235" y="168"/>
                    <a:pt x="221" y="172"/>
                    <a:pt x="221" y="175"/>
                  </a:cubicBezTo>
                  <a:cubicBezTo>
                    <a:pt x="218" y="177"/>
                    <a:pt x="235" y="179"/>
                    <a:pt x="237" y="184"/>
                  </a:cubicBezTo>
                  <a:cubicBezTo>
                    <a:pt x="239" y="189"/>
                    <a:pt x="251" y="186"/>
                    <a:pt x="251" y="179"/>
                  </a:cubicBezTo>
                  <a:cubicBezTo>
                    <a:pt x="251" y="172"/>
                    <a:pt x="263" y="147"/>
                    <a:pt x="277" y="142"/>
                  </a:cubicBezTo>
                  <a:cubicBezTo>
                    <a:pt x="291" y="137"/>
                    <a:pt x="281" y="133"/>
                    <a:pt x="284" y="123"/>
                  </a:cubicBezTo>
                  <a:cubicBezTo>
                    <a:pt x="286" y="116"/>
                    <a:pt x="298" y="123"/>
                    <a:pt x="293" y="116"/>
                  </a:cubicBezTo>
                  <a:cubicBezTo>
                    <a:pt x="291" y="109"/>
                    <a:pt x="293" y="107"/>
                    <a:pt x="302" y="98"/>
                  </a:cubicBezTo>
                  <a:cubicBezTo>
                    <a:pt x="309" y="91"/>
                    <a:pt x="316" y="95"/>
                    <a:pt x="328" y="91"/>
                  </a:cubicBezTo>
                  <a:cubicBezTo>
                    <a:pt x="337" y="86"/>
                    <a:pt x="342" y="95"/>
                    <a:pt x="330" y="95"/>
                  </a:cubicBezTo>
                  <a:cubicBezTo>
                    <a:pt x="321" y="95"/>
                    <a:pt x="326" y="107"/>
                    <a:pt x="335" y="112"/>
                  </a:cubicBezTo>
                  <a:cubicBezTo>
                    <a:pt x="342" y="114"/>
                    <a:pt x="335" y="116"/>
                    <a:pt x="342" y="119"/>
                  </a:cubicBezTo>
                  <a:cubicBezTo>
                    <a:pt x="349" y="121"/>
                    <a:pt x="346" y="130"/>
                    <a:pt x="337" y="140"/>
                  </a:cubicBezTo>
                  <a:cubicBezTo>
                    <a:pt x="330" y="149"/>
                    <a:pt x="339" y="149"/>
                    <a:pt x="358" y="144"/>
                  </a:cubicBezTo>
                  <a:cubicBezTo>
                    <a:pt x="377" y="137"/>
                    <a:pt x="365" y="149"/>
                    <a:pt x="370" y="154"/>
                  </a:cubicBezTo>
                  <a:cubicBezTo>
                    <a:pt x="374" y="158"/>
                    <a:pt x="391" y="151"/>
                    <a:pt x="398" y="142"/>
                  </a:cubicBezTo>
                  <a:cubicBezTo>
                    <a:pt x="405" y="133"/>
                    <a:pt x="416" y="135"/>
                    <a:pt x="416" y="130"/>
                  </a:cubicBezTo>
                  <a:cubicBezTo>
                    <a:pt x="414" y="123"/>
                    <a:pt x="407" y="123"/>
                    <a:pt x="400" y="126"/>
                  </a:cubicBezTo>
                  <a:cubicBezTo>
                    <a:pt x="393" y="128"/>
                    <a:pt x="377" y="126"/>
                    <a:pt x="384" y="121"/>
                  </a:cubicBezTo>
                  <a:cubicBezTo>
                    <a:pt x="388" y="116"/>
                    <a:pt x="388" y="112"/>
                    <a:pt x="379" y="112"/>
                  </a:cubicBezTo>
                  <a:cubicBezTo>
                    <a:pt x="370" y="114"/>
                    <a:pt x="356" y="109"/>
                    <a:pt x="363" y="107"/>
                  </a:cubicBezTo>
                  <a:cubicBezTo>
                    <a:pt x="370" y="105"/>
                    <a:pt x="358" y="95"/>
                    <a:pt x="351" y="95"/>
                  </a:cubicBezTo>
                  <a:cubicBezTo>
                    <a:pt x="344" y="95"/>
                    <a:pt x="346" y="88"/>
                    <a:pt x="346" y="81"/>
                  </a:cubicBezTo>
                  <a:cubicBezTo>
                    <a:pt x="346" y="77"/>
                    <a:pt x="328" y="74"/>
                    <a:pt x="332" y="72"/>
                  </a:cubicBezTo>
                  <a:cubicBezTo>
                    <a:pt x="335" y="72"/>
                    <a:pt x="323" y="67"/>
                    <a:pt x="321" y="70"/>
                  </a:cubicBezTo>
                  <a:cubicBezTo>
                    <a:pt x="319" y="74"/>
                    <a:pt x="312" y="74"/>
                    <a:pt x="312" y="67"/>
                  </a:cubicBezTo>
                  <a:cubicBezTo>
                    <a:pt x="312" y="63"/>
                    <a:pt x="298" y="63"/>
                    <a:pt x="293" y="65"/>
                  </a:cubicBezTo>
                  <a:cubicBezTo>
                    <a:pt x="286" y="65"/>
                    <a:pt x="291" y="51"/>
                    <a:pt x="284" y="46"/>
                  </a:cubicBezTo>
                  <a:cubicBezTo>
                    <a:pt x="279" y="44"/>
                    <a:pt x="270" y="56"/>
                    <a:pt x="267" y="56"/>
                  </a:cubicBezTo>
                  <a:cubicBezTo>
                    <a:pt x="263" y="53"/>
                    <a:pt x="270" y="46"/>
                    <a:pt x="272" y="39"/>
                  </a:cubicBezTo>
                  <a:cubicBezTo>
                    <a:pt x="274" y="35"/>
                    <a:pt x="253" y="28"/>
                    <a:pt x="251" y="32"/>
                  </a:cubicBezTo>
                  <a:cubicBezTo>
                    <a:pt x="249" y="37"/>
                    <a:pt x="244" y="23"/>
                    <a:pt x="239" y="23"/>
                  </a:cubicBezTo>
                  <a:cubicBezTo>
                    <a:pt x="235" y="21"/>
                    <a:pt x="237" y="32"/>
                    <a:pt x="232" y="32"/>
                  </a:cubicBezTo>
                  <a:cubicBezTo>
                    <a:pt x="230" y="35"/>
                    <a:pt x="223" y="37"/>
                    <a:pt x="230" y="42"/>
                  </a:cubicBezTo>
                  <a:cubicBezTo>
                    <a:pt x="237" y="46"/>
                    <a:pt x="244" y="72"/>
                    <a:pt x="244" y="74"/>
                  </a:cubicBezTo>
                  <a:cubicBezTo>
                    <a:pt x="244" y="79"/>
                    <a:pt x="221" y="58"/>
                    <a:pt x="221" y="49"/>
                  </a:cubicBezTo>
                  <a:cubicBezTo>
                    <a:pt x="218" y="37"/>
                    <a:pt x="209" y="30"/>
                    <a:pt x="207" y="37"/>
                  </a:cubicBezTo>
                  <a:cubicBezTo>
                    <a:pt x="202" y="44"/>
                    <a:pt x="195" y="46"/>
                    <a:pt x="197" y="53"/>
                  </a:cubicBezTo>
                  <a:cubicBezTo>
                    <a:pt x="200" y="60"/>
                    <a:pt x="191" y="63"/>
                    <a:pt x="191" y="58"/>
                  </a:cubicBezTo>
                  <a:cubicBezTo>
                    <a:pt x="191" y="53"/>
                    <a:pt x="179" y="46"/>
                    <a:pt x="177" y="44"/>
                  </a:cubicBezTo>
                  <a:cubicBezTo>
                    <a:pt x="172" y="44"/>
                    <a:pt x="186" y="42"/>
                    <a:pt x="193" y="39"/>
                  </a:cubicBezTo>
                  <a:cubicBezTo>
                    <a:pt x="200" y="35"/>
                    <a:pt x="188" y="30"/>
                    <a:pt x="181" y="35"/>
                  </a:cubicBezTo>
                  <a:cubicBezTo>
                    <a:pt x="174" y="37"/>
                    <a:pt x="167" y="32"/>
                    <a:pt x="163" y="37"/>
                  </a:cubicBezTo>
                  <a:cubicBezTo>
                    <a:pt x="160" y="42"/>
                    <a:pt x="156" y="37"/>
                    <a:pt x="149" y="35"/>
                  </a:cubicBezTo>
                  <a:cubicBezTo>
                    <a:pt x="142" y="35"/>
                    <a:pt x="137" y="44"/>
                    <a:pt x="133" y="44"/>
                  </a:cubicBezTo>
                  <a:cubicBezTo>
                    <a:pt x="128" y="42"/>
                    <a:pt x="123" y="53"/>
                    <a:pt x="133" y="65"/>
                  </a:cubicBezTo>
                  <a:cubicBezTo>
                    <a:pt x="139" y="77"/>
                    <a:pt x="144" y="60"/>
                    <a:pt x="153" y="63"/>
                  </a:cubicBezTo>
                  <a:close/>
                  <a:moveTo>
                    <a:pt x="135" y="100"/>
                  </a:moveTo>
                  <a:lnTo>
                    <a:pt x="135" y="100"/>
                  </a:lnTo>
                  <a:cubicBezTo>
                    <a:pt x="139" y="102"/>
                    <a:pt x="144" y="112"/>
                    <a:pt x="149" y="112"/>
                  </a:cubicBezTo>
                  <a:cubicBezTo>
                    <a:pt x="151" y="112"/>
                    <a:pt x="142" y="100"/>
                    <a:pt x="135" y="93"/>
                  </a:cubicBezTo>
                  <a:cubicBezTo>
                    <a:pt x="130" y="86"/>
                    <a:pt x="130" y="79"/>
                    <a:pt x="121" y="81"/>
                  </a:cubicBezTo>
                  <a:cubicBezTo>
                    <a:pt x="112" y="84"/>
                    <a:pt x="128" y="100"/>
                    <a:pt x="135" y="100"/>
                  </a:cubicBezTo>
                  <a:close/>
                  <a:moveTo>
                    <a:pt x="284" y="25"/>
                  </a:moveTo>
                  <a:lnTo>
                    <a:pt x="284" y="25"/>
                  </a:lnTo>
                  <a:cubicBezTo>
                    <a:pt x="288" y="28"/>
                    <a:pt x="277" y="28"/>
                    <a:pt x="281" y="32"/>
                  </a:cubicBezTo>
                  <a:cubicBezTo>
                    <a:pt x="295" y="46"/>
                    <a:pt x="351" y="30"/>
                    <a:pt x="358" y="35"/>
                  </a:cubicBezTo>
                  <a:cubicBezTo>
                    <a:pt x="367" y="39"/>
                    <a:pt x="312" y="44"/>
                    <a:pt x="314" y="51"/>
                  </a:cubicBezTo>
                  <a:cubicBezTo>
                    <a:pt x="316" y="56"/>
                    <a:pt x="360" y="60"/>
                    <a:pt x="365" y="56"/>
                  </a:cubicBezTo>
                  <a:cubicBezTo>
                    <a:pt x="367" y="53"/>
                    <a:pt x="374" y="65"/>
                    <a:pt x="391" y="65"/>
                  </a:cubicBezTo>
                  <a:cubicBezTo>
                    <a:pt x="405" y="65"/>
                    <a:pt x="402" y="60"/>
                    <a:pt x="414" y="58"/>
                  </a:cubicBezTo>
                  <a:cubicBezTo>
                    <a:pt x="425" y="58"/>
                    <a:pt x="442" y="53"/>
                    <a:pt x="442" y="46"/>
                  </a:cubicBezTo>
                  <a:cubicBezTo>
                    <a:pt x="442" y="42"/>
                    <a:pt x="474" y="32"/>
                    <a:pt x="470" y="23"/>
                  </a:cubicBezTo>
                  <a:cubicBezTo>
                    <a:pt x="467" y="14"/>
                    <a:pt x="437" y="21"/>
                    <a:pt x="428" y="16"/>
                  </a:cubicBezTo>
                  <a:cubicBezTo>
                    <a:pt x="421" y="11"/>
                    <a:pt x="400" y="4"/>
                    <a:pt x="398" y="11"/>
                  </a:cubicBezTo>
                  <a:cubicBezTo>
                    <a:pt x="393" y="18"/>
                    <a:pt x="388" y="21"/>
                    <a:pt x="386" y="18"/>
                  </a:cubicBezTo>
                  <a:cubicBezTo>
                    <a:pt x="381" y="16"/>
                    <a:pt x="386" y="0"/>
                    <a:pt x="372" y="4"/>
                  </a:cubicBezTo>
                  <a:cubicBezTo>
                    <a:pt x="360" y="9"/>
                    <a:pt x="372" y="23"/>
                    <a:pt x="370" y="25"/>
                  </a:cubicBezTo>
                  <a:cubicBezTo>
                    <a:pt x="367" y="28"/>
                    <a:pt x="353" y="23"/>
                    <a:pt x="353" y="16"/>
                  </a:cubicBezTo>
                  <a:cubicBezTo>
                    <a:pt x="351" y="9"/>
                    <a:pt x="337" y="23"/>
                    <a:pt x="335" y="14"/>
                  </a:cubicBezTo>
                  <a:cubicBezTo>
                    <a:pt x="332" y="7"/>
                    <a:pt x="316" y="0"/>
                    <a:pt x="312" y="2"/>
                  </a:cubicBezTo>
                  <a:cubicBezTo>
                    <a:pt x="307" y="2"/>
                    <a:pt x="316" y="7"/>
                    <a:pt x="314" y="11"/>
                  </a:cubicBezTo>
                  <a:cubicBezTo>
                    <a:pt x="312" y="14"/>
                    <a:pt x="302" y="7"/>
                    <a:pt x="298" y="7"/>
                  </a:cubicBezTo>
                  <a:cubicBezTo>
                    <a:pt x="293" y="7"/>
                    <a:pt x="300" y="14"/>
                    <a:pt x="298" y="18"/>
                  </a:cubicBezTo>
                  <a:cubicBezTo>
                    <a:pt x="295" y="23"/>
                    <a:pt x="288" y="7"/>
                    <a:pt x="281" y="7"/>
                  </a:cubicBezTo>
                  <a:cubicBezTo>
                    <a:pt x="277" y="7"/>
                    <a:pt x="279" y="14"/>
                    <a:pt x="272" y="16"/>
                  </a:cubicBezTo>
                  <a:cubicBezTo>
                    <a:pt x="267" y="16"/>
                    <a:pt x="279" y="21"/>
                    <a:pt x="284" y="25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0" name="Freeform 701">
              <a:extLst>
                <a:ext uri="{FF2B5EF4-FFF2-40B4-BE49-F238E27FC236}">
                  <a16:creationId xmlns:a16="http://schemas.microsoft.com/office/drawing/2014/main" id="{ABB787E8-D4EC-6F67-8E09-8898CC06EA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0100" y="1563688"/>
              <a:ext cx="525463" cy="835025"/>
            </a:xfrm>
            <a:custGeom>
              <a:avLst/>
              <a:gdLst>
                <a:gd name="T0" fmla="*/ 521 w 551"/>
                <a:gd name="T1" fmla="*/ 455 h 872"/>
                <a:gd name="T2" fmla="*/ 512 w 551"/>
                <a:gd name="T3" fmla="*/ 424 h 872"/>
                <a:gd name="T4" fmla="*/ 470 w 551"/>
                <a:gd name="T5" fmla="*/ 424 h 872"/>
                <a:gd name="T6" fmla="*/ 428 w 551"/>
                <a:gd name="T7" fmla="*/ 438 h 872"/>
                <a:gd name="T8" fmla="*/ 409 w 551"/>
                <a:gd name="T9" fmla="*/ 429 h 872"/>
                <a:gd name="T10" fmla="*/ 374 w 551"/>
                <a:gd name="T11" fmla="*/ 443 h 872"/>
                <a:gd name="T12" fmla="*/ 365 w 551"/>
                <a:gd name="T13" fmla="*/ 445 h 872"/>
                <a:gd name="T14" fmla="*/ 335 w 551"/>
                <a:gd name="T15" fmla="*/ 452 h 872"/>
                <a:gd name="T16" fmla="*/ 312 w 551"/>
                <a:gd name="T17" fmla="*/ 452 h 872"/>
                <a:gd name="T18" fmla="*/ 274 w 551"/>
                <a:gd name="T19" fmla="*/ 476 h 872"/>
                <a:gd name="T20" fmla="*/ 265 w 551"/>
                <a:gd name="T21" fmla="*/ 504 h 872"/>
                <a:gd name="T22" fmla="*/ 223 w 551"/>
                <a:gd name="T23" fmla="*/ 497 h 872"/>
                <a:gd name="T24" fmla="*/ 197 w 551"/>
                <a:gd name="T25" fmla="*/ 527 h 872"/>
                <a:gd name="T26" fmla="*/ 237 w 551"/>
                <a:gd name="T27" fmla="*/ 532 h 872"/>
                <a:gd name="T28" fmla="*/ 184 w 551"/>
                <a:gd name="T29" fmla="*/ 585 h 872"/>
                <a:gd name="T30" fmla="*/ 146 w 551"/>
                <a:gd name="T31" fmla="*/ 639 h 872"/>
                <a:gd name="T32" fmla="*/ 105 w 551"/>
                <a:gd name="T33" fmla="*/ 681 h 872"/>
                <a:gd name="T34" fmla="*/ 49 w 551"/>
                <a:gd name="T35" fmla="*/ 714 h 872"/>
                <a:gd name="T36" fmla="*/ 14 w 551"/>
                <a:gd name="T37" fmla="*/ 742 h 872"/>
                <a:gd name="T38" fmla="*/ 7 w 551"/>
                <a:gd name="T39" fmla="*/ 788 h 872"/>
                <a:gd name="T40" fmla="*/ 23 w 551"/>
                <a:gd name="T41" fmla="*/ 814 h 872"/>
                <a:gd name="T42" fmla="*/ 30 w 551"/>
                <a:gd name="T43" fmla="*/ 830 h 872"/>
                <a:gd name="T44" fmla="*/ 102 w 551"/>
                <a:gd name="T45" fmla="*/ 842 h 872"/>
                <a:gd name="T46" fmla="*/ 142 w 551"/>
                <a:gd name="T47" fmla="*/ 844 h 872"/>
                <a:gd name="T48" fmla="*/ 163 w 551"/>
                <a:gd name="T49" fmla="*/ 779 h 872"/>
                <a:gd name="T50" fmla="*/ 160 w 551"/>
                <a:gd name="T51" fmla="*/ 688 h 872"/>
                <a:gd name="T52" fmla="*/ 205 w 551"/>
                <a:gd name="T53" fmla="*/ 623 h 872"/>
                <a:gd name="T54" fmla="*/ 242 w 551"/>
                <a:gd name="T55" fmla="*/ 560 h 872"/>
                <a:gd name="T56" fmla="*/ 307 w 551"/>
                <a:gd name="T57" fmla="*/ 515 h 872"/>
                <a:gd name="T58" fmla="*/ 372 w 551"/>
                <a:gd name="T59" fmla="*/ 504 h 872"/>
                <a:gd name="T60" fmla="*/ 437 w 551"/>
                <a:gd name="T61" fmla="*/ 478 h 872"/>
                <a:gd name="T62" fmla="*/ 512 w 551"/>
                <a:gd name="T63" fmla="*/ 487 h 872"/>
                <a:gd name="T64" fmla="*/ 532 w 551"/>
                <a:gd name="T65" fmla="*/ 466 h 872"/>
                <a:gd name="T66" fmla="*/ 193 w 551"/>
                <a:gd name="T67" fmla="*/ 109 h 872"/>
                <a:gd name="T68" fmla="*/ 244 w 551"/>
                <a:gd name="T69" fmla="*/ 100 h 872"/>
                <a:gd name="T70" fmla="*/ 228 w 551"/>
                <a:gd name="T71" fmla="*/ 135 h 872"/>
                <a:gd name="T72" fmla="*/ 221 w 551"/>
                <a:gd name="T73" fmla="*/ 175 h 872"/>
                <a:gd name="T74" fmla="*/ 293 w 551"/>
                <a:gd name="T75" fmla="*/ 116 h 872"/>
                <a:gd name="T76" fmla="*/ 342 w 551"/>
                <a:gd name="T77" fmla="*/ 119 h 872"/>
                <a:gd name="T78" fmla="*/ 416 w 551"/>
                <a:gd name="T79" fmla="*/ 130 h 872"/>
                <a:gd name="T80" fmla="*/ 351 w 551"/>
                <a:gd name="T81" fmla="*/ 95 h 872"/>
                <a:gd name="T82" fmla="*/ 293 w 551"/>
                <a:gd name="T83" fmla="*/ 65 h 872"/>
                <a:gd name="T84" fmla="*/ 239 w 551"/>
                <a:gd name="T85" fmla="*/ 23 h 872"/>
                <a:gd name="T86" fmla="*/ 207 w 551"/>
                <a:gd name="T87" fmla="*/ 37 h 872"/>
                <a:gd name="T88" fmla="*/ 181 w 551"/>
                <a:gd name="T89" fmla="*/ 35 h 872"/>
                <a:gd name="T90" fmla="*/ 153 w 551"/>
                <a:gd name="T91" fmla="*/ 63 h 872"/>
                <a:gd name="T92" fmla="*/ 135 w 551"/>
                <a:gd name="T93" fmla="*/ 93 h 872"/>
                <a:gd name="T94" fmla="*/ 284 w 551"/>
                <a:gd name="T95" fmla="*/ 25 h 872"/>
                <a:gd name="T96" fmla="*/ 391 w 551"/>
                <a:gd name="T97" fmla="*/ 65 h 872"/>
                <a:gd name="T98" fmla="*/ 398 w 551"/>
                <a:gd name="T99" fmla="*/ 11 h 872"/>
                <a:gd name="T100" fmla="*/ 335 w 551"/>
                <a:gd name="T101" fmla="*/ 14 h 872"/>
                <a:gd name="T102" fmla="*/ 281 w 551"/>
                <a:gd name="T103" fmla="*/ 7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1" h="872">
                  <a:moveTo>
                    <a:pt x="532" y="466"/>
                  </a:moveTo>
                  <a:lnTo>
                    <a:pt x="532" y="466"/>
                  </a:lnTo>
                  <a:cubicBezTo>
                    <a:pt x="532" y="471"/>
                    <a:pt x="523" y="471"/>
                    <a:pt x="523" y="466"/>
                  </a:cubicBezTo>
                  <a:cubicBezTo>
                    <a:pt x="523" y="461"/>
                    <a:pt x="512" y="457"/>
                    <a:pt x="509" y="455"/>
                  </a:cubicBezTo>
                  <a:cubicBezTo>
                    <a:pt x="509" y="452"/>
                    <a:pt x="516" y="452"/>
                    <a:pt x="521" y="455"/>
                  </a:cubicBezTo>
                  <a:cubicBezTo>
                    <a:pt x="526" y="459"/>
                    <a:pt x="530" y="457"/>
                    <a:pt x="535" y="452"/>
                  </a:cubicBezTo>
                  <a:cubicBezTo>
                    <a:pt x="539" y="445"/>
                    <a:pt x="549" y="450"/>
                    <a:pt x="549" y="445"/>
                  </a:cubicBezTo>
                  <a:cubicBezTo>
                    <a:pt x="551" y="441"/>
                    <a:pt x="539" y="438"/>
                    <a:pt x="537" y="436"/>
                  </a:cubicBezTo>
                  <a:cubicBezTo>
                    <a:pt x="537" y="431"/>
                    <a:pt x="530" y="429"/>
                    <a:pt x="523" y="429"/>
                  </a:cubicBezTo>
                  <a:cubicBezTo>
                    <a:pt x="516" y="431"/>
                    <a:pt x="516" y="429"/>
                    <a:pt x="512" y="424"/>
                  </a:cubicBezTo>
                  <a:cubicBezTo>
                    <a:pt x="507" y="420"/>
                    <a:pt x="495" y="427"/>
                    <a:pt x="495" y="436"/>
                  </a:cubicBezTo>
                  <a:cubicBezTo>
                    <a:pt x="495" y="445"/>
                    <a:pt x="486" y="443"/>
                    <a:pt x="488" y="438"/>
                  </a:cubicBezTo>
                  <a:cubicBezTo>
                    <a:pt x="493" y="434"/>
                    <a:pt x="486" y="427"/>
                    <a:pt x="493" y="424"/>
                  </a:cubicBezTo>
                  <a:cubicBezTo>
                    <a:pt x="498" y="424"/>
                    <a:pt x="495" y="415"/>
                    <a:pt x="484" y="413"/>
                  </a:cubicBezTo>
                  <a:cubicBezTo>
                    <a:pt x="472" y="413"/>
                    <a:pt x="467" y="422"/>
                    <a:pt x="470" y="424"/>
                  </a:cubicBezTo>
                  <a:cubicBezTo>
                    <a:pt x="472" y="429"/>
                    <a:pt x="463" y="443"/>
                    <a:pt x="458" y="443"/>
                  </a:cubicBezTo>
                  <a:cubicBezTo>
                    <a:pt x="453" y="443"/>
                    <a:pt x="458" y="431"/>
                    <a:pt x="458" y="424"/>
                  </a:cubicBezTo>
                  <a:cubicBezTo>
                    <a:pt x="458" y="417"/>
                    <a:pt x="453" y="422"/>
                    <a:pt x="444" y="431"/>
                  </a:cubicBezTo>
                  <a:cubicBezTo>
                    <a:pt x="435" y="441"/>
                    <a:pt x="428" y="450"/>
                    <a:pt x="423" y="452"/>
                  </a:cubicBezTo>
                  <a:cubicBezTo>
                    <a:pt x="418" y="452"/>
                    <a:pt x="418" y="443"/>
                    <a:pt x="428" y="438"/>
                  </a:cubicBezTo>
                  <a:cubicBezTo>
                    <a:pt x="435" y="434"/>
                    <a:pt x="435" y="422"/>
                    <a:pt x="442" y="422"/>
                  </a:cubicBezTo>
                  <a:cubicBezTo>
                    <a:pt x="446" y="422"/>
                    <a:pt x="446" y="415"/>
                    <a:pt x="439" y="413"/>
                  </a:cubicBezTo>
                  <a:cubicBezTo>
                    <a:pt x="430" y="413"/>
                    <a:pt x="430" y="420"/>
                    <a:pt x="428" y="422"/>
                  </a:cubicBezTo>
                  <a:cubicBezTo>
                    <a:pt x="425" y="424"/>
                    <a:pt x="411" y="420"/>
                    <a:pt x="411" y="422"/>
                  </a:cubicBezTo>
                  <a:cubicBezTo>
                    <a:pt x="411" y="424"/>
                    <a:pt x="405" y="424"/>
                    <a:pt x="409" y="429"/>
                  </a:cubicBezTo>
                  <a:cubicBezTo>
                    <a:pt x="411" y="434"/>
                    <a:pt x="407" y="438"/>
                    <a:pt x="405" y="431"/>
                  </a:cubicBezTo>
                  <a:cubicBezTo>
                    <a:pt x="400" y="427"/>
                    <a:pt x="393" y="431"/>
                    <a:pt x="388" y="438"/>
                  </a:cubicBezTo>
                  <a:cubicBezTo>
                    <a:pt x="386" y="443"/>
                    <a:pt x="379" y="443"/>
                    <a:pt x="384" y="445"/>
                  </a:cubicBezTo>
                  <a:cubicBezTo>
                    <a:pt x="388" y="448"/>
                    <a:pt x="388" y="457"/>
                    <a:pt x="381" y="457"/>
                  </a:cubicBezTo>
                  <a:cubicBezTo>
                    <a:pt x="377" y="459"/>
                    <a:pt x="379" y="443"/>
                    <a:pt x="374" y="443"/>
                  </a:cubicBezTo>
                  <a:cubicBezTo>
                    <a:pt x="370" y="445"/>
                    <a:pt x="372" y="436"/>
                    <a:pt x="379" y="436"/>
                  </a:cubicBezTo>
                  <a:cubicBezTo>
                    <a:pt x="384" y="436"/>
                    <a:pt x="391" y="427"/>
                    <a:pt x="391" y="424"/>
                  </a:cubicBezTo>
                  <a:cubicBezTo>
                    <a:pt x="388" y="422"/>
                    <a:pt x="381" y="422"/>
                    <a:pt x="381" y="427"/>
                  </a:cubicBezTo>
                  <a:cubicBezTo>
                    <a:pt x="381" y="431"/>
                    <a:pt x="372" y="431"/>
                    <a:pt x="365" y="431"/>
                  </a:cubicBezTo>
                  <a:cubicBezTo>
                    <a:pt x="356" y="429"/>
                    <a:pt x="358" y="438"/>
                    <a:pt x="365" y="445"/>
                  </a:cubicBezTo>
                  <a:cubicBezTo>
                    <a:pt x="374" y="450"/>
                    <a:pt x="365" y="452"/>
                    <a:pt x="360" y="448"/>
                  </a:cubicBezTo>
                  <a:cubicBezTo>
                    <a:pt x="356" y="445"/>
                    <a:pt x="349" y="448"/>
                    <a:pt x="344" y="450"/>
                  </a:cubicBezTo>
                  <a:cubicBezTo>
                    <a:pt x="339" y="452"/>
                    <a:pt x="356" y="457"/>
                    <a:pt x="356" y="459"/>
                  </a:cubicBezTo>
                  <a:cubicBezTo>
                    <a:pt x="356" y="461"/>
                    <a:pt x="349" y="457"/>
                    <a:pt x="346" y="459"/>
                  </a:cubicBezTo>
                  <a:cubicBezTo>
                    <a:pt x="344" y="461"/>
                    <a:pt x="335" y="457"/>
                    <a:pt x="335" y="452"/>
                  </a:cubicBezTo>
                  <a:cubicBezTo>
                    <a:pt x="335" y="445"/>
                    <a:pt x="321" y="455"/>
                    <a:pt x="328" y="455"/>
                  </a:cubicBezTo>
                  <a:cubicBezTo>
                    <a:pt x="335" y="457"/>
                    <a:pt x="332" y="461"/>
                    <a:pt x="332" y="469"/>
                  </a:cubicBezTo>
                  <a:cubicBezTo>
                    <a:pt x="332" y="476"/>
                    <a:pt x="323" y="471"/>
                    <a:pt x="326" y="466"/>
                  </a:cubicBezTo>
                  <a:cubicBezTo>
                    <a:pt x="328" y="459"/>
                    <a:pt x="321" y="459"/>
                    <a:pt x="314" y="464"/>
                  </a:cubicBezTo>
                  <a:cubicBezTo>
                    <a:pt x="307" y="469"/>
                    <a:pt x="314" y="457"/>
                    <a:pt x="312" y="452"/>
                  </a:cubicBezTo>
                  <a:cubicBezTo>
                    <a:pt x="309" y="448"/>
                    <a:pt x="305" y="452"/>
                    <a:pt x="298" y="452"/>
                  </a:cubicBezTo>
                  <a:cubicBezTo>
                    <a:pt x="291" y="455"/>
                    <a:pt x="288" y="455"/>
                    <a:pt x="291" y="459"/>
                  </a:cubicBezTo>
                  <a:cubicBezTo>
                    <a:pt x="295" y="464"/>
                    <a:pt x="295" y="471"/>
                    <a:pt x="288" y="469"/>
                  </a:cubicBezTo>
                  <a:cubicBezTo>
                    <a:pt x="284" y="469"/>
                    <a:pt x="281" y="469"/>
                    <a:pt x="281" y="473"/>
                  </a:cubicBezTo>
                  <a:cubicBezTo>
                    <a:pt x="284" y="478"/>
                    <a:pt x="277" y="480"/>
                    <a:pt x="274" y="476"/>
                  </a:cubicBezTo>
                  <a:cubicBezTo>
                    <a:pt x="274" y="471"/>
                    <a:pt x="263" y="471"/>
                    <a:pt x="260" y="478"/>
                  </a:cubicBezTo>
                  <a:cubicBezTo>
                    <a:pt x="258" y="483"/>
                    <a:pt x="249" y="485"/>
                    <a:pt x="249" y="492"/>
                  </a:cubicBezTo>
                  <a:cubicBezTo>
                    <a:pt x="251" y="497"/>
                    <a:pt x="258" y="487"/>
                    <a:pt x="263" y="490"/>
                  </a:cubicBezTo>
                  <a:cubicBezTo>
                    <a:pt x="270" y="492"/>
                    <a:pt x="263" y="494"/>
                    <a:pt x="265" y="499"/>
                  </a:cubicBezTo>
                  <a:cubicBezTo>
                    <a:pt x="270" y="501"/>
                    <a:pt x="267" y="508"/>
                    <a:pt x="265" y="504"/>
                  </a:cubicBezTo>
                  <a:cubicBezTo>
                    <a:pt x="260" y="499"/>
                    <a:pt x="253" y="499"/>
                    <a:pt x="253" y="506"/>
                  </a:cubicBezTo>
                  <a:cubicBezTo>
                    <a:pt x="251" y="511"/>
                    <a:pt x="246" y="504"/>
                    <a:pt x="244" y="499"/>
                  </a:cubicBezTo>
                  <a:cubicBezTo>
                    <a:pt x="239" y="494"/>
                    <a:pt x="235" y="508"/>
                    <a:pt x="232" y="506"/>
                  </a:cubicBezTo>
                  <a:cubicBezTo>
                    <a:pt x="228" y="501"/>
                    <a:pt x="239" y="492"/>
                    <a:pt x="237" y="487"/>
                  </a:cubicBezTo>
                  <a:cubicBezTo>
                    <a:pt x="235" y="483"/>
                    <a:pt x="232" y="490"/>
                    <a:pt x="223" y="497"/>
                  </a:cubicBezTo>
                  <a:cubicBezTo>
                    <a:pt x="216" y="504"/>
                    <a:pt x="207" y="504"/>
                    <a:pt x="212" y="508"/>
                  </a:cubicBezTo>
                  <a:cubicBezTo>
                    <a:pt x="214" y="511"/>
                    <a:pt x="205" y="513"/>
                    <a:pt x="202" y="520"/>
                  </a:cubicBezTo>
                  <a:cubicBezTo>
                    <a:pt x="200" y="525"/>
                    <a:pt x="186" y="527"/>
                    <a:pt x="177" y="534"/>
                  </a:cubicBezTo>
                  <a:cubicBezTo>
                    <a:pt x="167" y="539"/>
                    <a:pt x="177" y="541"/>
                    <a:pt x="184" y="534"/>
                  </a:cubicBezTo>
                  <a:cubicBezTo>
                    <a:pt x="188" y="529"/>
                    <a:pt x="191" y="532"/>
                    <a:pt x="197" y="527"/>
                  </a:cubicBezTo>
                  <a:cubicBezTo>
                    <a:pt x="207" y="520"/>
                    <a:pt x="216" y="518"/>
                    <a:pt x="218" y="518"/>
                  </a:cubicBezTo>
                  <a:cubicBezTo>
                    <a:pt x="223" y="520"/>
                    <a:pt x="228" y="522"/>
                    <a:pt x="232" y="518"/>
                  </a:cubicBezTo>
                  <a:cubicBezTo>
                    <a:pt x="235" y="511"/>
                    <a:pt x="242" y="513"/>
                    <a:pt x="244" y="515"/>
                  </a:cubicBezTo>
                  <a:cubicBezTo>
                    <a:pt x="249" y="520"/>
                    <a:pt x="237" y="522"/>
                    <a:pt x="244" y="527"/>
                  </a:cubicBezTo>
                  <a:cubicBezTo>
                    <a:pt x="249" y="532"/>
                    <a:pt x="237" y="534"/>
                    <a:pt x="237" y="532"/>
                  </a:cubicBezTo>
                  <a:cubicBezTo>
                    <a:pt x="237" y="527"/>
                    <a:pt x="230" y="522"/>
                    <a:pt x="228" y="527"/>
                  </a:cubicBezTo>
                  <a:cubicBezTo>
                    <a:pt x="225" y="532"/>
                    <a:pt x="223" y="534"/>
                    <a:pt x="218" y="536"/>
                  </a:cubicBezTo>
                  <a:cubicBezTo>
                    <a:pt x="214" y="536"/>
                    <a:pt x="209" y="543"/>
                    <a:pt x="209" y="550"/>
                  </a:cubicBezTo>
                  <a:cubicBezTo>
                    <a:pt x="209" y="557"/>
                    <a:pt x="202" y="550"/>
                    <a:pt x="202" y="557"/>
                  </a:cubicBezTo>
                  <a:cubicBezTo>
                    <a:pt x="202" y="564"/>
                    <a:pt x="191" y="576"/>
                    <a:pt x="184" y="585"/>
                  </a:cubicBezTo>
                  <a:cubicBezTo>
                    <a:pt x="174" y="592"/>
                    <a:pt x="181" y="595"/>
                    <a:pt x="179" y="599"/>
                  </a:cubicBezTo>
                  <a:cubicBezTo>
                    <a:pt x="177" y="606"/>
                    <a:pt x="167" y="602"/>
                    <a:pt x="163" y="602"/>
                  </a:cubicBezTo>
                  <a:cubicBezTo>
                    <a:pt x="160" y="604"/>
                    <a:pt x="165" y="618"/>
                    <a:pt x="160" y="623"/>
                  </a:cubicBezTo>
                  <a:cubicBezTo>
                    <a:pt x="156" y="627"/>
                    <a:pt x="160" y="632"/>
                    <a:pt x="160" y="637"/>
                  </a:cubicBezTo>
                  <a:cubicBezTo>
                    <a:pt x="160" y="641"/>
                    <a:pt x="149" y="634"/>
                    <a:pt x="146" y="639"/>
                  </a:cubicBezTo>
                  <a:cubicBezTo>
                    <a:pt x="146" y="644"/>
                    <a:pt x="135" y="641"/>
                    <a:pt x="133" y="644"/>
                  </a:cubicBezTo>
                  <a:cubicBezTo>
                    <a:pt x="128" y="644"/>
                    <a:pt x="139" y="653"/>
                    <a:pt x="144" y="658"/>
                  </a:cubicBezTo>
                  <a:cubicBezTo>
                    <a:pt x="149" y="660"/>
                    <a:pt x="139" y="664"/>
                    <a:pt x="137" y="660"/>
                  </a:cubicBezTo>
                  <a:cubicBezTo>
                    <a:pt x="137" y="655"/>
                    <a:pt x="128" y="662"/>
                    <a:pt x="118" y="667"/>
                  </a:cubicBezTo>
                  <a:cubicBezTo>
                    <a:pt x="109" y="672"/>
                    <a:pt x="114" y="681"/>
                    <a:pt x="105" y="681"/>
                  </a:cubicBezTo>
                  <a:cubicBezTo>
                    <a:pt x="98" y="681"/>
                    <a:pt x="100" y="693"/>
                    <a:pt x="95" y="697"/>
                  </a:cubicBezTo>
                  <a:cubicBezTo>
                    <a:pt x="91" y="700"/>
                    <a:pt x="91" y="688"/>
                    <a:pt x="84" y="688"/>
                  </a:cubicBezTo>
                  <a:cubicBezTo>
                    <a:pt x="77" y="688"/>
                    <a:pt x="77" y="693"/>
                    <a:pt x="81" y="700"/>
                  </a:cubicBezTo>
                  <a:cubicBezTo>
                    <a:pt x="86" y="707"/>
                    <a:pt x="74" y="702"/>
                    <a:pt x="70" y="707"/>
                  </a:cubicBezTo>
                  <a:cubicBezTo>
                    <a:pt x="65" y="711"/>
                    <a:pt x="54" y="709"/>
                    <a:pt x="49" y="714"/>
                  </a:cubicBezTo>
                  <a:cubicBezTo>
                    <a:pt x="46" y="718"/>
                    <a:pt x="58" y="718"/>
                    <a:pt x="60" y="723"/>
                  </a:cubicBezTo>
                  <a:cubicBezTo>
                    <a:pt x="63" y="728"/>
                    <a:pt x="49" y="725"/>
                    <a:pt x="42" y="723"/>
                  </a:cubicBezTo>
                  <a:cubicBezTo>
                    <a:pt x="35" y="721"/>
                    <a:pt x="37" y="732"/>
                    <a:pt x="30" y="730"/>
                  </a:cubicBezTo>
                  <a:cubicBezTo>
                    <a:pt x="25" y="730"/>
                    <a:pt x="16" y="737"/>
                    <a:pt x="21" y="739"/>
                  </a:cubicBezTo>
                  <a:cubicBezTo>
                    <a:pt x="25" y="744"/>
                    <a:pt x="18" y="746"/>
                    <a:pt x="14" y="742"/>
                  </a:cubicBezTo>
                  <a:cubicBezTo>
                    <a:pt x="9" y="739"/>
                    <a:pt x="4" y="746"/>
                    <a:pt x="2" y="751"/>
                  </a:cubicBezTo>
                  <a:cubicBezTo>
                    <a:pt x="2" y="758"/>
                    <a:pt x="11" y="760"/>
                    <a:pt x="11" y="763"/>
                  </a:cubicBezTo>
                  <a:cubicBezTo>
                    <a:pt x="11" y="765"/>
                    <a:pt x="2" y="769"/>
                    <a:pt x="9" y="769"/>
                  </a:cubicBezTo>
                  <a:cubicBezTo>
                    <a:pt x="14" y="772"/>
                    <a:pt x="11" y="776"/>
                    <a:pt x="7" y="779"/>
                  </a:cubicBezTo>
                  <a:cubicBezTo>
                    <a:pt x="2" y="781"/>
                    <a:pt x="2" y="783"/>
                    <a:pt x="7" y="788"/>
                  </a:cubicBezTo>
                  <a:cubicBezTo>
                    <a:pt x="11" y="793"/>
                    <a:pt x="0" y="795"/>
                    <a:pt x="4" y="802"/>
                  </a:cubicBezTo>
                  <a:cubicBezTo>
                    <a:pt x="9" y="809"/>
                    <a:pt x="14" y="800"/>
                    <a:pt x="16" y="805"/>
                  </a:cubicBezTo>
                  <a:cubicBezTo>
                    <a:pt x="18" y="809"/>
                    <a:pt x="25" y="805"/>
                    <a:pt x="30" y="800"/>
                  </a:cubicBezTo>
                  <a:cubicBezTo>
                    <a:pt x="37" y="793"/>
                    <a:pt x="42" y="807"/>
                    <a:pt x="35" y="807"/>
                  </a:cubicBezTo>
                  <a:cubicBezTo>
                    <a:pt x="30" y="805"/>
                    <a:pt x="23" y="809"/>
                    <a:pt x="23" y="814"/>
                  </a:cubicBezTo>
                  <a:cubicBezTo>
                    <a:pt x="25" y="821"/>
                    <a:pt x="16" y="819"/>
                    <a:pt x="16" y="812"/>
                  </a:cubicBezTo>
                  <a:cubicBezTo>
                    <a:pt x="16" y="805"/>
                    <a:pt x="4" y="814"/>
                    <a:pt x="9" y="819"/>
                  </a:cubicBezTo>
                  <a:cubicBezTo>
                    <a:pt x="14" y="823"/>
                    <a:pt x="7" y="826"/>
                    <a:pt x="7" y="833"/>
                  </a:cubicBezTo>
                  <a:cubicBezTo>
                    <a:pt x="7" y="837"/>
                    <a:pt x="16" y="835"/>
                    <a:pt x="18" y="830"/>
                  </a:cubicBezTo>
                  <a:cubicBezTo>
                    <a:pt x="23" y="826"/>
                    <a:pt x="28" y="826"/>
                    <a:pt x="30" y="830"/>
                  </a:cubicBezTo>
                  <a:cubicBezTo>
                    <a:pt x="32" y="837"/>
                    <a:pt x="25" y="833"/>
                    <a:pt x="25" y="840"/>
                  </a:cubicBezTo>
                  <a:cubicBezTo>
                    <a:pt x="25" y="847"/>
                    <a:pt x="21" y="840"/>
                    <a:pt x="16" y="847"/>
                  </a:cubicBezTo>
                  <a:cubicBezTo>
                    <a:pt x="11" y="851"/>
                    <a:pt x="32" y="863"/>
                    <a:pt x="37" y="863"/>
                  </a:cubicBezTo>
                  <a:cubicBezTo>
                    <a:pt x="44" y="865"/>
                    <a:pt x="51" y="872"/>
                    <a:pt x="63" y="870"/>
                  </a:cubicBezTo>
                  <a:cubicBezTo>
                    <a:pt x="77" y="868"/>
                    <a:pt x="100" y="844"/>
                    <a:pt x="102" y="842"/>
                  </a:cubicBezTo>
                  <a:cubicBezTo>
                    <a:pt x="105" y="837"/>
                    <a:pt x="112" y="842"/>
                    <a:pt x="116" y="837"/>
                  </a:cubicBezTo>
                  <a:cubicBezTo>
                    <a:pt x="121" y="835"/>
                    <a:pt x="118" y="826"/>
                    <a:pt x="123" y="823"/>
                  </a:cubicBezTo>
                  <a:cubicBezTo>
                    <a:pt x="126" y="821"/>
                    <a:pt x="128" y="833"/>
                    <a:pt x="130" y="835"/>
                  </a:cubicBezTo>
                  <a:cubicBezTo>
                    <a:pt x="135" y="835"/>
                    <a:pt x="137" y="837"/>
                    <a:pt x="137" y="844"/>
                  </a:cubicBezTo>
                  <a:lnTo>
                    <a:pt x="142" y="844"/>
                  </a:lnTo>
                  <a:cubicBezTo>
                    <a:pt x="146" y="849"/>
                    <a:pt x="149" y="835"/>
                    <a:pt x="149" y="830"/>
                  </a:cubicBezTo>
                  <a:cubicBezTo>
                    <a:pt x="149" y="826"/>
                    <a:pt x="151" y="819"/>
                    <a:pt x="151" y="814"/>
                  </a:cubicBezTo>
                  <a:cubicBezTo>
                    <a:pt x="149" y="809"/>
                    <a:pt x="163" y="812"/>
                    <a:pt x="165" y="809"/>
                  </a:cubicBezTo>
                  <a:cubicBezTo>
                    <a:pt x="167" y="805"/>
                    <a:pt x="167" y="790"/>
                    <a:pt x="165" y="788"/>
                  </a:cubicBezTo>
                  <a:cubicBezTo>
                    <a:pt x="160" y="786"/>
                    <a:pt x="158" y="779"/>
                    <a:pt x="163" y="779"/>
                  </a:cubicBezTo>
                  <a:cubicBezTo>
                    <a:pt x="167" y="779"/>
                    <a:pt x="172" y="774"/>
                    <a:pt x="172" y="767"/>
                  </a:cubicBezTo>
                  <a:cubicBezTo>
                    <a:pt x="170" y="758"/>
                    <a:pt x="158" y="760"/>
                    <a:pt x="156" y="751"/>
                  </a:cubicBezTo>
                  <a:cubicBezTo>
                    <a:pt x="156" y="744"/>
                    <a:pt x="163" y="742"/>
                    <a:pt x="158" y="732"/>
                  </a:cubicBezTo>
                  <a:cubicBezTo>
                    <a:pt x="153" y="721"/>
                    <a:pt x="160" y="716"/>
                    <a:pt x="158" y="711"/>
                  </a:cubicBezTo>
                  <a:cubicBezTo>
                    <a:pt x="156" y="704"/>
                    <a:pt x="153" y="700"/>
                    <a:pt x="160" y="688"/>
                  </a:cubicBezTo>
                  <a:cubicBezTo>
                    <a:pt x="165" y="678"/>
                    <a:pt x="177" y="674"/>
                    <a:pt x="181" y="674"/>
                  </a:cubicBezTo>
                  <a:cubicBezTo>
                    <a:pt x="186" y="676"/>
                    <a:pt x="193" y="681"/>
                    <a:pt x="195" y="674"/>
                  </a:cubicBezTo>
                  <a:cubicBezTo>
                    <a:pt x="197" y="667"/>
                    <a:pt x="197" y="662"/>
                    <a:pt x="195" y="662"/>
                  </a:cubicBezTo>
                  <a:cubicBezTo>
                    <a:pt x="193" y="660"/>
                    <a:pt x="184" y="658"/>
                    <a:pt x="191" y="651"/>
                  </a:cubicBezTo>
                  <a:cubicBezTo>
                    <a:pt x="195" y="644"/>
                    <a:pt x="202" y="632"/>
                    <a:pt x="205" y="623"/>
                  </a:cubicBezTo>
                  <a:cubicBezTo>
                    <a:pt x="205" y="613"/>
                    <a:pt x="202" y="606"/>
                    <a:pt x="205" y="604"/>
                  </a:cubicBezTo>
                  <a:cubicBezTo>
                    <a:pt x="209" y="602"/>
                    <a:pt x="216" y="604"/>
                    <a:pt x="221" y="599"/>
                  </a:cubicBezTo>
                  <a:cubicBezTo>
                    <a:pt x="228" y="597"/>
                    <a:pt x="223" y="590"/>
                    <a:pt x="225" y="588"/>
                  </a:cubicBezTo>
                  <a:cubicBezTo>
                    <a:pt x="228" y="585"/>
                    <a:pt x="232" y="573"/>
                    <a:pt x="237" y="571"/>
                  </a:cubicBezTo>
                  <a:cubicBezTo>
                    <a:pt x="239" y="569"/>
                    <a:pt x="244" y="564"/>
                    <a:pt x="242" y="560"/>
                  </a:cubicBezTo>
                  <a:cubicBezTo>
                    <a:pt x="239" y="557"/>
                    <a:pt x="249" y="552"/>
                    <a:pt x="249" y="546"/>
                  </a:cubicBezTo>
                  <a:cubicBezTo>
                    <a:pt x="249" y="539"/>
                    <a:pt x="258" y="534"/>
                    <a:pt x="263" y="534"/>
                  </a:cubicBezTo>
                  <a:cubicBezTo>
                    <a:pt x="270" y="534"/>
                    <a:pt x="279" y="534"/>
                    <a:pt x="279" y="527"/>
                  </a:cubicBezTo>
                  <a:cubicBezTo>
                    <a:pt x="279" y="520"/>
                    <a:pt x="277" y="508"/>
                    <a:pt x="286" y="513"/>
                  </a:cubicBezTo>
                  <a:cubicBezTo>
                    <a:pt x="293" y="515"/>
                    <a:pt x="302" y="511"/>
                    <a:pt x="307" y="515"/>
                  </a:cubicBezTo>
                  <a:cubicBezTo>
                    <a:pt x="314" y="520"/>
                    <a:pt x="321" y="520"/>
                    <a:pt x="321" y="513"/>
                  </a:cubicBezTo>
                  <a:cubicBezTo>
                    <a:pt x="321" y="504"/>
                    <a:pt x="323" y="490"/>
                    <a:pt x="332" y="497"/>
                  </a:cubicBezTo>
                  <a:lnTo>
                    <a:pt x="335" y="497"/>
                  </a:lnTo>
                  <a:cubicBezTo>
                    <a:pt x="339" y="490"/>
                    <a:pt x="344" y="485"/>
                    <a:pt x="349" y="487"/>
                  </a:cubicBezTo>
                  <a:cubicBezTo>
                    <a:pt x="358" y="487"/>
                    <a:pt x="363" y="501"/>
                    <a:pt x="372" y="504"/>
                  </a:cubicBezTo>
                  <a:cubicBezTo>
                    <a:pt x="384" y="506"/>
                    <a:pt x="393" y="511"/>
                    <a:pt x="395" y="506"/>
                  </a:cubicBezTo>
                  <a:cubicBezTo>
                    <a:pt x="400" y="499"/>
                    <a:pt x="407" y="508"/>
                    <a:pt x="411" y="506"/>
                  </a:cubicBezTo>
                  <a:cubicBezTo>
                    <a:pt x="418" y="504"/>
                    <a:pt x="418" y="518"/>
                    <a:pt x="423" y="508"/>
                  </a:cubicBezTo>
                  <a:cubicBezTo>
                    <a:pt x="430" y="501"/>
                    <a:pt x="423" y="497"/>
                    <a:pt x="432" y="497"/>
                  </a:cubicBezTo>
                  <a:cubicBezTo>
                    <a:pt x="444" y="497"/>
                    <a:pt x="437" y="485"/>
                    <a:pt x="437" y="478"/>
                  </a:cubicBezTo>
                  <a:cubicBezTo>
                    <a:pt x="437" y="471"/>
                    <a:pt x="451" y="471"/>
                    <a:pt x="451" y="464"/>
                  </a:cubicBezTo>
                  <a:cubicBezTo>
                    <a:pt x="451" y="459"/>
                    <a:pt x="470" y="464"/>
                    <a:pt x="472" y="459"/>
                  </a:cubicBezTo>
                  <a:cubicBezTo>
                    <a:pt x="474" y="455"/>
                    <a:pt x="484" y="452"/>
                    <a:pt x="488" y="459"/>
                  </a:cubicBezTo>
                  <a:cubicBezTo>
                    <a:pt x="493" y="466"/>
                    <a:pt x="509" y="469"/>
                    <a:pt x="512" y="476"/>
                  </a:cubicBezTo>
                  <a:lnTo>
                    <a:pt x="512" y="487"/>
                  </a:lnTo>
                  <a:cubicBezTo>
                    <a:pt x="514" y="483"/>
                    <a:pt x="516" y="483"/>
                    <a:pt x="521" y="483"/>
                  </a:cubicBezTo>
                  <a:cubicBezTo>
                    <a:pt x="528" y="483"/>
                    <a:pt x="532" y="471"/>
                    <a:pt x="537" y="473"/>
                  </a:cubicBezTo>
                  <a:cubicBezTo>
                    <a:pt x="544" y="473"/>
                    <a:pt x="549" y="473"/>
                    <a:pt x="549" y="466"/>
                  </a:cubicBezTo>
                  <a:cubicBezTo>
                    <a:pt x="544" y="461"/>
                    <a:pt x="535" y="461"/>
                    <a:pt x="532" y="466"/>
                  </a:cubicBezTo>
                  <a:lnTo>
                    <a:pt x="532" y="466"/>
                  </a:lnTo>
                  <a:close/>
                  <a:moveTo>
                    <a:pt x="153" y="63"/>
                  </a:moveTo>
                  <a:lnTo>
                    <a:pt x="153" y="63"/>
                  </a:lnTo>
                  <a:cubicBezTo>
                    <a:pt x="163" y="65"/>
                    <a:pt x="144" y="74"/>
                    <a:pt x="142" y="84"/>
                  </a:cubicBezTo>
                  <a:cubicBezTo>
                    <a:pt x="139" y="93"/>
                    <a:pt x="156" y="100"/>
                    <a:pt x="163" y="107"/>
                  </a:cubicBezTo>
                  <a:cubicBezTo>
                    <a:pt x="170" y="114"/>
                    <a:pt x="186" y="112"/>
                    <a:pt x="193" y="109"/>
                  </a:cubicBezTo>
                  <a:cubicBezTo>
                    <a:pt x="197" y="105"/>
                    <a:pt x="197" y="93"/>
                    <a:pt x="205" y="93"/>
                  </a:cubicBezTo>
                  <a:cubicBezTo>
                    <a:pt x="214" y="93"/>
                    <a:pt x="209" y="86"/>
                    <a:pt x="216" y="84"/>
                  </a:cubicBezTo>
                  <a:cubicBezTo>
                    <a:pt x="221" y="81"/>
                    <a:pt x="223" y="88"/>
                    <a:pt x="216" y="95"/>
                  </a:cubicBezTo>
                  <a:cubicBezTo>
                    <a:pt x="212" y="102"/>
                    <a:pt x="228" y="102"/>
                    <a:pt x="235" y="93"/>
                  </a:cubicBezTo>
                  <a:cubicBezTo>
                    <a:pt x="244" y="86"/>
                    <a:pt x="246" y="93"/>
                    <a:pt x="244" y="100"/>
                  </a:cubicBezTo>
                  <a:cubicBezTo>
                    <a:pt x="242" y="109"/>
                    <a:pt x="225" y="105"/>
                    <a:pt x="218" y="112"/>
                  </a:cubicBezTo>
                  <a:cubicBezTo>
                    <a:pt x="212" y="121"/>
                    <a:pt x="193" y="114"/>
                    <a:pt x="186" y="123"/>
                  </a:cubicBezTo>
                  <a:cubicBezTo>
                    <a:pt x="177" y="133"/>
                    <a:pt x="193" y="135"/>
                    <a:pt x="205" y="133"/>
                  </a:cubicBezTo>
                  <a:cubicBezTo>
                    <a:pt x="216" y="130"/>
                    <a:pt x="239" y="128"/>
                    <a:pt x="246" y="130"/>
                  </a:cubicBezTo>
                  <a:cubicBezTo>
                    <a:pt x="256" y="133"/>
                    <a:pt x="242" y="135"/>
                    <a:pt x="228" y="135"/>
                  </a:cubicBezTo>
                  <a:cubicBezTo>
                    <a:pt x="214" y="135"/>
                    <a:pt x="209" y="140"/>
                    <a:pt x="209" y="142"/>
                  </a:cubicBezTo>
                  <a:cubicBezTo>
                    <a:pt x="209" y="147"/>
                    <a:pt x="188" y="137"/>
                    <a:pt x="188" y="147"/>
                  </a:cubicBezTo>
                  <a:cubicBezTo>
                    <a:pt x="188" y="156"/>
                    <a:pt x="207" y="158"/>
                    <a:pt x="209" y="163"/>
                  </a:cubicBezTo>
                  <a:cubicBezTo>
                    <a:pt x="212" y="170"/>
                    <a:pt x="225" y="165"/>
                    <a:pt x="230" y="165"/>
                  </a:cubicBezTo>
                  <a:cubicBezTo>
                    <a:pt x="235" y="168"/>
                    <a:pt x="221" y="172"/>
                    <a:pt x="221" y="175"/>
                  </a:cubicBezTo>
                  <a:cubicBezTo>
                    <a:pt x="218" y="177"/>
                    <a:pt x="235" y="179"/>
                    <a:pt x="237" y="184"/>
                  </a:cubicBezTo>
                  <a:cubicBezTo>
                    <a:pt x="239" y="189"/>
                    <a:pt x="251" y="186"/>
                    <a:pt x="251" y="179"/>
                  </a:cubicBezTo>
                  <a:cubicBezTo>
                    <a:pt x="251" y="172"/>
                    <a:pt x="263" y="147"/>
                    <a:pt x="277" y="142"/>
                  </a:cubicBezTo>
                  <a:cubicBezTo>
                    <a:pt x="291" y="137"/>
                    <a:pt x="281" y="133"/>
                    <a:pt x="284" y="123"/>
                  </a:cubicBezTo>
                  <a:cubicBezTo>
                    <a:pt x="286" y="116"/>
                    <a:pt x="298" y="123"/>
                    <a:pt x="293" y="116"/>
                  </a:cubicBezTo>
                  <a:cubicBezTo>
                    <a:pt x="291" y="109"/>
                    <a:pt x="293" y="107"/>
                    <a:pt x="302" y="98"/>
                  </a:cubicBezTo>
                  <a:cubicBezTo>
                    <a:pt x="309" y="91"/>
                    <a:pt x="316" y="95"/>
                    <a:pt x="328" y="91"/>
                  </a:cubicBezTo>
                  <a:cubicBezTo>
                    <a:pt x="337" y="86"/>
                    <a:pt x="342" y="95"/>
                    <a:pt x="330" y="95"/>
                  </a:cubicBezTo>
                  <a:cubicBezTo>
                    <a:pt x="321" y="95"/>
                    <a:pt x="326" y="107"/>
                    <a:pt x="335" y="112"/>
                  </a:cubicBezTo>
                  <a:cubicBezTo>
                    <a:pt x="342" y="114"/>
                    <a:pt x="335" y="116"/>
                    <a:pt x="342" y="119"/>
                  </a:cubicBezTo>
                  <a:cubicBezTo>
                    <a:pt x="349" y="121"/>
                    <a:pt x="346" y="130"/>
                    <a:pt x="337" y="140"/>
                  </a:cubicBezTo>
                  <a:cubicBezTo>
                    <a:pt x="330" y="149"/>
                    <a:pt x="339" y="149"/>
                    <a:pt x="358" y="144"/>
                  </a:cubicBezTo>
                  <a:cubicBezTo>
                    <a:pt x="377" y="137"/>
                    <a:pt x="365" y="149"/>
                    <a:pt x="370" y="154"/>
                  </a:cubicBezTo>
                  <a:cubicBezTo>
                    <a:pt x="374" y="158"/>
                    <a:pt x="391" y="151"/>
                    <a:pt x="398" y="142"/>
                  </a:cubicBezTo>
                  <a:cubicBezTo>
                    <a:pt x="405" y="133"/>
                    <a:pt x="416" y="135"/>
                    <a:pt x="416" y="130"/>
                  </a:cubicBezTo>
                  <a:cubicBezTo>
                    <a:pt x="414" y="123"/>
                    <a:pt x="407" y="123"/>
                    <a:pt x="400" y="126"/>
                  </a:cubicBezTo>
                  <a:cubicBezTo>
                    <a:pt x="393" y="128"/>
                    <a:pt x="377" y="126"/>
                    <a:pt x="384" y="121"/>
                  </a:cubicBezTo>
                  <a:cubicBezTo>
                    <a:pt x="388" y="116"/>
                    <a:pt x="388" y="112"/>
                    <a:pt x="379" y="112"/>
                  </a:cubicBezTo>
                  <a:cubicBezTo>
                    <a:pt x="370" y="114"/>
                    <a:pt x="356" y="109"/>
                    <a:pt x="363" y="107"/>
                  </a:cubicBezTo>
                  <a:cubicBezTo>
                    <a:pt x="370" y="105"/>
                    <a:pt x="358" y="95"/>
                    <a:pt x="351" y="95"/>
                  </a:cubicBezTo>
                  <a:cubicBezTo>
                    <a:pt x="344" y="95"/>
                    <a:pt x="346" y="88"/>
                    <a:pt x="346" y="81"/>
                  </a:cubicBezTo>
                  <a:cubicBezTo>
                    <a:pt x="346" y="77"/>
                    <a:pt x="328" y="74"/>
                    <a:pt x="332" y="72"/>
                  </a:cubicBezTo>
                  <a:cubicBezTo>
                    <a:pt x="335" y="72"/>
                    <a:pt x="323" y="67"/>
                    <a:pt x="321" y="70"/>
                  </a:cubicBezTo>
                  <a:cubicBezTo>
                    <a:pt x="319" y="74"/>
                    <a:pt x="312" y="74"/>
                    <a:pt x="312" y="67"/>
                  </a:cubicBezTo>
                  <a:cubicBezTo>
                    <a:pt x="312" y="63"/>
                    <a:pt x="298" y="63"/>
                    <a:pt x="293" y="65"/>
                  </a:cubicBezTo>
                  <a:cubicBezTo>
                    <a:pt x="286" y="65"/>
                    <a:pt x="291" y="51"/>
                    <a:pt x="284" y="46"/>
                  </a:cubicBezTo>
                  <a:cubicBezTo>
                    <a:pt x="279" y="44"/>
                    <a:pt x="270" y="56"/>
                    <a:pt x="267" y="56"/>
                  </a:cubicBezTo>
                  <a:cubicBezTo>
                    <a:pt x="263" y="53"/>
                    <a:pt x="270" y="46"/>
                    <a:pt x="272" y="39"/>
                  </a:cubicBezTo>
                  <a:cubicBezTo>
                    <a:pt x="274" y="35"/>
                    <a:pt x="253" y="28"/>
                    <a:pt x="251" y="32"/>
                  </a:cubicBezTo>
                  <a:cubicBezTo>
                    <a:pt x="249" y="37"/>
                    <a:pt x="244" y="23"/>
                    <a:pt x="239" y="23"/>
                  </a:cubicBezTo>
                  <a:cubicBezTo>
                    <a:pt x="235" y="21"/>
                    <a:pt x="237" y="32"/>
                    <a:pt x="232" y="32"/>
                  </a:cubicBezTo>
                  <a:cubicBezTo>
                    <a:pt x="230" y="35"/>
                    <a:pt x="223" y="37"/>
                    <a:pt x="230" y="42"/>
                  </a:cubicBezTo>
                  <a:cubicBezTo>
                    <a:pt x="237" y="46"/>
                    <a:pt x="244" y="72"/>
                    <a:pt x="244" y="74"/>
                  </a:cubicBezTo>
                  <a:cubicBezTo>
                    <a:pt x="244" y="79"/>
                    <a:pt x="221" y="58"/>
                    <a:pt x="221" y="49"/>
                  </a:cubicBezTo>
                  <a:cubicBezTo>
                    <a:pt x="218" y="37"/>
                    <a:pt x="209" y="30"/>
                    <a:pt x="207" y="37"/>
                  </a:cubicBezTo>
                  <a:cubicBezTo>
                    <a:pt x="202" y="44"/>
                    <a:pt x="195" y="46"/>
                    <a:pt x="197" y="53"/>
                  </a:cubicBezTo>
                  <a:cubicBezTo>
                    <a:pt x="200" y="60"/>
                    <a:pt x="191" y="63"/>
                    <a:pt x="191" y="58"/>
                  </a:cubicBezTo>
                  <a:cubicBezTo>
                    <a:pt x="191" y="53"/>
                    <a:pt x="179" y="46"/>
                    <a:pt x="177" y="44"/>
                  </a:cubicBezTo>
                  <a:cubicBezTo>
                    <a:pt x="172" y="44"/>
                    <a:pt x="186" y="42"/>
                    <a:pt x="193" y="39"/>
                  </a:cubicBezTo>
                  <a:cubicBezTo>
                    <a:pt x="200" y="35"/>
                    <a:pt x="188" y="30"/>
                    <a:pt x="181" y="35"/>
                  </a:cubicBezTo>
                  <a:cubicBezTo>
                    <a:pt x="174" y="37"/>
                    <a:pt x="167" y="32"/>
                    <a:pt x="163" y="37"/>
                  </a:cubicBezTo>
                  <a:cubicBezTo>
                    <a:pt x="160" y="42"/>
                    <a:pt x="156" y="37"/>
                    <a:pt x="149" y="35"/>
                  </a:cubicBezTo>
                  <a:cubicBezTo>
                    <a:pt x="142" y="35"/>
                    <a:pt x="137" y="44"/>
                    <a:pt x="133" y="44"/>
                  </a:cubicBezTo>
                  <a:cubicBezTo>
                    <a:pt x="128" y="42"/>
                    <a:pt x="123" y="53"/>
                    <a:pt x="133" y="65"/>
                  </a:cubicBezTo>
                  <a:cubicBezTo>
                    <a:pt x="139" y="77"/>
                    <a:pt x="144" y="60"/>
                    <a:pt x="153" y="63"/>
                  </a:cubicBezTo>
                  <a:lnTo>
                    <a:pt x="153" y="63"/>
                  </a:lnTo>
                  <a:close/>
                  <a:moveTo>
                    <a:pt x="135" y="100"/>
                  </a:moveTo>
                  <a:lnTo>
                    <a:pt x="135" y="100"/>
                  </a:lnTo>
                  <a:cubicBezTo>
                    <a:pt x="139" y="102"/>
                    <a:pt x="144" y="112"/>
                    <a:pt x="149" y="112"/>
                  </a:cubicBezTo>
                  <a:cubicBezTo>
                    <a:pt x="151" y="112"/>
                    <a:pt x="142" y="100"/>
                    <a:pt x="135" y="93"/>
                  </a:cubicBezTo>
                  <a:cubicBezTo>
                    <a:pt x="130" y="86"/>
                    <a:pt x="130" y="79"/>
                    <a:pt x="121" y="81"/>
                  </a:cubicBezTo>
                  <a:cubicBezTo>
                    <a:pt x="112" y="84"/>
                    <a:pt x="128" y="100"/>
                    <a:pt x="135" y="100"/>
                  </a:cubicBezTo>
                  <a:lnTo>
                    <a:pt x="135" y="100"/>
                  </a:lnTo>
                  <a:close/>
                  <a:moveTo>
                    <a:pt x="284" y="25"/>
                  </a:moveTo>
                  <a:lnTo>
                    <a:pt x="284" y="25"/>
                  </a:lnTo>
                  <a:cubicBezTo>
                    <a:pt x="288" y="28"/>
                    <a:pt x="277" y="28"/>
                    <a:pt x="281" y="32"/>
                  </a:cubicBezTo>
                  <a:cubicBezTo>
                    <a:pt x="295" y="46"/>
                    <a:pt x="351" y="30"/>
                    <a:pt x="358" y="35"/>
                  </a:cubicBezTo>
                  <a:cubicBezTo>
                    <a:pt x="367" y="39"/>
                    <a:pt x="312" y="44"/>
                    <a:pt x="314" y="51"/>
                  </a:cubicBezTo>
                  <a:cubicBezTo>
                    <a:pt x="316" y="56"/>
                    <a:pt x="360" y="60"/>
                    <a:pt x="365" y="56"/>
                  </a:cubicBezTo>
                  <a:cubicBezTo>
                    <a:pt x="367" y="53"/>
                    <a:pt x="374" y="65"/>
                    <a:pt x="391" y="65"/>
                  </a:cubicBezTo>
                  <a:cubicBezTo>
                    <a:pt x="405" y="65"/>
                    <a:pt x="402" y="60"/>
                    <a:pt x="414" y="58"/>
                  </a:cubicBezTo>
                  <a:cubicBezTo>
                    <a:pt x="425" y="58"/>
                    <a:pt x="442" y="53"/>
                    <a:pt x="442" y="46"/>
                  </a:cubicBezTo>
                  <a:cubicBezTo>
                    <a:pt x="442" y="42"/>
                    <a:pt x="474" y="32"/>
                    <a:pt x="470" y="23"/>
                  </a:cubicBezTo>
                  <a:cubicBezTo>
                    <a:pt x="467" y="14"/>
                    <a:pt x="437" y="21"/>
                    <a:pt x="428" y="16"/>
                  </a:cubicBezTo>
                  <a:cubicBezTo>
                    <a:pt x="421" y="11"/>
                    <a:pt x="400" y="4"/>
                    <a:pt x="398" y="11"/>
                  </a:cubicBezTo>
                  <a:cubicBezTo>
                    <a:pt x="393" y="18"/>
                    <a:pt x="388" y="21"/>
                    <a:pt x="386" y="18"/>
                  </a:cubicBezTo>
                  <a:cubicBezTo>
                    <a:pt x="381" y="16"/>
                    <a:pt x="386" y="0"/>
                    <a:pt x="372" y="4"/>
                  </a:cubicBezTo>
                  <a:cubicBezTo>
                    <a:pt x="360" y="9"/>
                    <a:pt x="372" y="23"/>
                    <a:pt x="370" y="25"/>
                  </a:cubicBezTo>
                  <a:cubicBezTo>
                    <a:pt x="367" y="28"/>
                    <a:pt x="353" y="23"/>
                    <a:pt x="353" y="16"/>
                  </a:cubicBezTo>
                  <a:cubicBezTo>
                    <a:pt x="351" y="9"/>
                    <a:pt x="337" y="23"/>
                    <a:pt x="335" y="14"/>
                  </a:cubicBezTo>
                  <a:cubicBezTo>
                    <a:pt x="332" y="7"/>
                    <a:pt x="316" y="0"/>
                    <a:pt x="312" y="2"/>
                  </a:cubicBezTo>
                  <a:cubicBezTo>
                    <a:pt x="307" y="2"/>
                    <a:pt x="316" y="7"/>
                    <a:pt x="314" y="11"/>
                  </a:cubicBezTo>
                  <a:cubicBezTo>
                    <a:pt x="312" y="14"/>
                    <a:pt x="302" y="7"/>
                    <a:pt x="298" y="7"/>
                  </a:cubicBezTo>
                  <a:cubicBezTo>
                    <a:pt x="293" y="7"/>
                    <a:pt x="300" y="14"/>
                    <a:pt x="298" y="18"/>
                  </a:cubicBezTo>
                  <a:cubicBezTo>
                    <a:pt x="295" y="23"/>
                    <a:pt x="288" y="7"/>
                    <a:pt x="281" y="7"/>
                  </a:cubicBezTo>
                  <a:cubicBezTo>
                    <a:pt x="277" y="7"/>
                    <a:pt x="279" y="14"/>
                    <a:pt x="272" y="16"/>
                  </a:cubicBezTo>
                  <a:cubicBezTo>
                    <a:pt x="267" y="16"/>
                    <a:pt x="279" y="21"/>
                    <a:pt x="284" y="25"/>
                  </a:cubicBezTo>
                  <a:lnTo>
                    <a:pt x="284" y="25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1" name="Freeform 702">
              <a:extLst>
                <a:ext uri="{FF2B5EF4-FFF2-40B4-BE49-F238E27FC236}">
                  <a16:creationId xmlns:a16="http://schemas.microsoft.com/office/drawing/2014/main" id="{EC2DE3B0-A34A-0596-48DB-51FC8D4E1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0100" y="1563688"/>
              <a:ext cx="525463" cy="835025"/>
            </a:xfrm>
            <a:custGeom>
              <a:avLst/>
              <a:gdLst>
                <a:gd name="T0" fmla="*/ 521 w 551"/>
                <a:gd name="T1" fmla="*/ 455 h 872"/>
                <a:gd name="T2" fmla="*/ 512 w 551"/>
                <a:gd name="T3" fmla="*/ 424 h 872"/>
                <a:gd name="T4" fmla="*/ 470 w 551"/>
                <a:gd name="T5" fmla="*/ 424 h 872"/>
                <a:gd name="T6" fmla="*/ 428 w 551"/>
                <a:gd name="T7" fmla="*/ 438 h 872"/>
                <a:gd name="T8" fmla="*/ 409 w 551"/>
                <a:gd name="T9" fmla="*/ 429 h 872"/>
                <a:gd name="T10" fmla="*/ 374 w 551"/>
                <a:gd name="T11" fmla="*/ 443 h 872"/>
                <a:gd name="T12" fmla="*/ 365 w 551"/>
                <a:gd name="T13" fmla="*/ 445 h 872"/>
                <a:gd name="T14" fmla="*/ 335 w 551"/>
                <a:gd name="T15" fmla="*/ 452 h 872"/>
                <a:gd name="T16" fmla="*/ 312 w 551"/>
                <a:gd name="T17" fmla="*/ 452 h 872"/>
                <a:gd name="T18" fmla="*/ 274 w 551"/>
                <a:gd name="T19" fmla="*/ 476 h 872"/>
                <a:gd name="T20" fmla="*/ 265 w 551"/>
                <a:gd name="T21" fmla="*/ 504 h 872"/>
                <a:gd name="T22" fmla="*/ 223 w 551"/>
                <a:gd name="T23" fmla="*/ 497 h 872"/>
                <a:gd name="T24" fmla="*/ 197 w 551"/>
                <a:gd name="T25" fmla="*/ 527 h 872"/>
                <a:gd name="T26" fmla="*/ 237 w 551"/>
                <a:gd name="T27" fmla="*/ 532 h 872"/>
                <a:gd name="T28" fmla="*/ 184 w 551"/>
                <a:gd name="T29" fmla="*/ 585 h 872"/>
                <a:gd name="T30" fmla="*/ 146 w 551"/>
                <a:gd name="T31" fmla="*/ 639 h 872"/>
                <a:gd name="T32" fmla="*/ 105 w 551"/>
                <a:gd name="T33" fmla="*/ 681 h 872"/>
                <a:gd name="T34" fmla="*/ 49 w 551"/>
                <a:gd name="T35" fmla="*/ 714 h 872"/>
                <a:gd name="T36" fmla="*/ 14 w 551"/>
                <a:gd name="T37" fmla="*/ 742 h 872"/>
                <a:gd name="T38" fmla="*/ 7 w 551"/>
                <a:gd name="T39" fmla="*/ 788 h 872"/>
                <a:gd name="T40" fmla="*/ 23 w 551"/>
                <a:gd name="T41" fmla="*/ 814 h 872"/>
                <a:gd name="T42" fmla="*/ 30 w 551"/>
                <a:gd name="T43" fmla="*/ 830 h 872"/>
                <a:gd name="T44" fmla="*/ 102 w 551"/>
                <a:gd name="T45" fmla="*/ 842 h 872"/>
                <a:gd name="T46" fmla="*/ 142 w 551"/>
                <a:gd name="T47" fmla="*/ 844 h 872"/>
                <a:gd name="T48" fmla="*/ 163 w 551"/>
                <a:gd name="T49" fmla="*/ 779 h 872"/>
                <a:gd name="T50" fmla="*/ 160 w 551"/>
                <a:gd name="T51" fmla="*/ 688 h 872"/>
                <a:gd name="T52" fmla="*/ 205 w 551"/>
                <a:gd name="T53" fmla="*/ 623 h 872"/>
                <a:gd name="T54" fmla="*/ 242 w 551"/>
                <a:gd name="T55" fmla="*/ 560 h 872"/>
                <a:gd name="T56" fmla="*/ 307 w 551"/>
                <a:gd name="T57" fmla="*/ 515 h 872"/>
                <a:gd name="T58" fmla="*/ 372 w 551"/>
                <a:gd name="T59" fmla="*/ 504 h 872"/>
                <a:gd name="T60" fmla="*/ 437 w 551"/>
                <a:gd name="T61" fmla="*/ 478 h 872"/>
                <a:gd name="T62" fmla="*/ 512 w 551"/>
                <a:gd name="T63" fmla="*/ 487 h 872"/>
                <a:gd name="T64" fmla="*/ 153 w 551"/>
                <a:gd name="T65" fmla="*/ 63 h 872"/>
                <a:gd name="T66" fmla="*/ 205 w 551"/>
                <a:gd name="T67" fmla="*/ 93 h 872"/>
                <a:gd name="T68" fmla="*/ 218 w 551"/>
                <a:gd name="T69" fmla="*/ 112 h 872"/>
                <a:gd name="T70" fmla="*/ 209 w 551"/>
                <a:gd name="T71" fmla="*/ 142 h 872"/>
                <a:gd name="T72" fmla="*/ 237 w 551"/>
                <a:gd name="T73" fmla="*/ 184 h 872"/>
                <a:gd name="T74" fmla="*/ 302 w 551"/>
                <a:gd name="T75" fmla="*/ 98 h 872"/>
                <a:gd name="T76" fmla="*/ 337 w 551"/>
                <a:gd name="T77" fmla="*/ 140 h 872"/>
                <a:gd name="T78" fmla="*/ 400 w 551"/>
                <a:gd name="T79" fmla="*/ 126 h 872"/>
                <a:gd name="T80" fmla="*/ 346 w 551"/>
                <a:gd name="T81" fmla="*/ 81 h 872"/>
                <a:gd name="T82" fmla="*/ 284 w 551"/>
                <a:gd name="T83" fmla="*/ 46 h 872"/>
                <a:gd name="T84" fmla="*/ 232 w 551"/>
                <a:gd name="T85" fmla="*/ 32 h 872"/>
                <a:gd name="T86" fmla="*/ 197 w 551"/>
                <a:gd name="T87" fmla="*/ 53 h 872"/>
                <a:gd name="T88" fmla="*/ 163 w 551"/>
                <a:gd name="T89" fmla="*/ 37 h 872"/>
                <a:gd name="T90" fmla="*/ 135 w 551"/>
                <a:gd name="T91" fmla="*/ 100 h 872"/>
                <a:gd name="T92" fmla="*/ 135 w 551"/>
                <a:gd name="T93" fmla="*/ 100 h 872"/>
                <a:gd name="T94" fmla="*/ 314 w 551"/>
                <a:gd name="T95" fmla="*/ 51 h 872"/>
                <a:gd name="T96" fmla="*/ 470 w 551"/>
                <a:gd name="T97" fmla="*/ 23 h 872"/>
                <a:gd name="T98" fmla="*/ 370 w 551"/>
                <a:gd name="T99" fmla="*/ 25 h 872"/>
                <a:gd name="T100" fmla="*/ 298 w 551"/>
                <a:gd name="T101" fmla="*/ 7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1" h="872">
                  <a:moveTo>
                    <a:pt x="532" y="466"/>
                  </a:moveTo>
                  <a:lnTo>
                    <a:pt x="532" y="466"/>
                  </a:lnTo>
                  <a:cubicBezTo>
                    <a:pt x="532" y="471"/>
                    <a:pt x="523" y="471"/>
                    <a:pt x="523" y="466"/>
                  </a:cubicBezTo>
                  <a:cubicBezTo>
                    <a:pt x="523" y="461"/>
                    <a:pt x="512" y="457"/>
                    <a:pt x="509" y="455"/>
                  </a:cubicBezTo>
                  <a:cubicBezTo>
                    <a:pt x="509" y="452"/>
                    <a:pt x="516" y="452"/>
                    <a:pt x="521" y="455"/>
                  </a:cubicBezTo>
                  <a:cubicBezTo>
                    <a:pt x="526" y="459"/>
                    <a:pt x="530" y="457"/>
                    <a:pt x="535" y="452"/>
                  </a:cubicBezTo>
                  <a:cubicBezTo>
                    <a:pt x="539" y="445"/>
                    <a:pt x="549" y="450"/>
                    <a:pt x="549" y="445"/>
                  </a:cubicBezTo>
                  <a:cubicBezTo>
                    <a:pt x="551" y="441"/>
                    <a:pt x="539" y="438"/>
                    <a:pt x="537" y="436"/>
                  </a:cubicBezTo>
                  <a:cubicBezTo>
                    <a:pt x="537" y="431"/>
                    <a:pt x="530" y="429"/>
                    <a:pt x="523" y="429"/>
                  </a:cubicBezTo>
                  <a:cubicBezTo>
                    <a:pt x="516" y="431"/>
                    <a:pt x="516" y="429"/>
                    <a:pt x="512" y="424"/>
                  </a:cubicBezTo>
                  <a:cubicBezTo>
                    <a:pt x="507" y="420"/>
                    <a:pt x="495" y="427"/>
                    <a:pt x="495" y="436"/>
                  </a:cubicBezTo>
                  <a:cubicBezTo>
                    <a:pt x="495" y="445"/>
                    <a:pt x="486" y="443"/>
                    <a:pt x="488" y="438"/>
                  </a:cubicBezTo>
                  <a:cubicBezTo>
                    <a:pt x="493" y="434"/>
                    <a:pt x="486" y="427"/>
                    <a:pt x="493" y="424"/>
                  </a:cubicBezTo>
                  <a:cubicBezTo>
                    <a:pt x="498" y="424"/>
                    <a:pt x="495" y="415"/>
                    <a:pt x="484" y="413"/>
                  </a:cubicBezTo>
                  <a:cubicBezTo>
                    <a:pt x="472" y="413"/>
                    <a:pt x="467" y="422"/>
                    <a:pt x="470" y="424"/>
                  </a:cubicBezTo>
                  <a:cubicBezTo>
                    <a:pt x="472" y="429"/>
                    <a:pt x="463" y="443"/>
                    <a:pt x="458" y="443"/>
                  </a:cubicBezTo>
                  <a:cubicBezTo>
                    <a:pt x="453" y="443"/>
                    <a:pt x="458" y="431"/>
                    <a:pt x="458" y="424"/>
                  </a:cubicBezTo>
                  <a:cubicBezTo>
                    <a:pt x="458" y="417"/>
                    <a:pt x="453" y="422"/>
                    <a:pt x="444" y="431"/>
                  </a:cubicBezTo>
                  <a:cubicBezTo>
                    <a:pt x="435" y="441"/>
                    <a:pt x="428" y="450"/>
                    <a:pt x="423" y="452"/>
                  </a:cubicBezTo>
                  <a:cubicBezTo>
                    <a:pt x="418" y="452"/>
                    <a:pt x="418" y="443"/>
                    <a:pt x="428" y="438"/>
                  </a:cubicBezTo>
                  <a:cubicBezTo>
                    <a:pt x="435" y="434"/>
                    <a:pt x="435" y="422"/>
                    <a:pt x="442" y="422"/>
                  </a:cubicBezTo>
                  <a:cubicBezTo>
                    <a:pt x="446" y="422"/>
                    <a:pt x="446" y="415"/>
                    <a:pt x="439" y="413"/>
                  </a:cubicBezTo>
                  <a:cubicBezTo>
                    <a:pt x="430" y="413"/>
                    <a:pt x="430" y="420"/>
                    <a:pt x="428" y="422"/>
                  </a:cubicBezTo>
                  <a:cubicBezTo>
                    <a:pt x="425" y="424"/>
                    <a:pt x="411" y="420"/>
                    <a:pt x="411" y="422"/>
                  </a:cubicBezTo>
                  <a:cubicBezTo>
                    <a:pt x="411" y="424"/>
                    <a:pt x="405" y="424"/>
                    <a:pt x="409" y="429"/>
                  </a:cubicBezTo>
                  <a:cubicBezTo>
                    <a:pt x="411" y="434"/>
                    <a:pt x="407" y="438"/>
                    <a:pt x="405" y="431"/>
                  </a:cubicBezTo>
                  <a:cubicBezTo>
                    <a:pt x="400" y="427"/>
                    <a:pt x="393" y="431"/>
                    <a:pt x="388" y="438"/>
                  </a:cubicBezTo>
                  <a:cubicBezTo>
                    <a:pt x="386" y="443"/>
                    <a:pt x="379" y="443"/>
                    <a:pt x="384" y="445"/>
                  </a:cubicBezTo>
                  <a:cubicBezTo>
                    <a:pt x="388" y="448"/>
                    <a:pt x="388" y="457"/>
                    <a:pt x="381" y="457"/>
                  </a:cubicBezTo>
                  <a:cubicBezTo>
                    <a:pt x="377" y="459"/>
                    <a:pt x="379" y="443"/>
                    <a:pt x="374" y="443"/>
                  </a:cubicBezTo>
                  <a:cubicBezTo>
                    <a:pt x="370" y="445"/>
                    <a:pt x="372" y="436"/>
                    <a:pt x="379" y="436"/>
                  </a:cubicBezTo>
                  <a:cubicBezTo>
                    <a:pt x="384" y="436"/>
                    <a:pt x="391" y="427"/>
                    <a:pt x="391" y="424"/>
                  </a:cubicBezTo>
                  <a:cubicBezTo>
                    <a:pt x="388" y="422"/>
                    <a:pt x="381" y="422"/>
                    <a:pt x="381" y="427"/>
                  </a:cubicBezTo>
                  <a:cubicBezTo>
                    <a:pt x="381" y="431"/>
                    <a:pt x="372" y="431"/>
                    <a:pt x="365" y="431"/>
                  </a:cubicBezTo>
                  <a:cubicBezTo>
                    <a:pt x="356" y="429"/>
                    <a:pt x="358" y="438"/>
                    <a:pt x="365" y="445"/>
                  </a:cubicBezTo>
                  <a:cubicBezTo>
                    <a:pt x="374" y="450"/>
                    <a:pt x="365" y="452"/>
                    <a:pt x="360" y="448"/>
                  </a:cubicBezTo>
                  <a:cubicBezTo>
                    <a:pt x="356" y="445"/>
                    <a:pt x="349" y="448"/>
                    <a:pt x="344" y="450"/>
                  </a:cubicBezTo>
                  <a:cubicBezTo>
                    <a:pt x="339" y="452"/>
                    <a:pt x="356" y="457"/>
                    <a:pt x="356" y="459"/>
                  </a:cubicBezTo>
                  <a:cubicBezTo>
                    <a:pt x="356" y="461"/>
                    <a:pt x="349" y="457"/>
                    <a:pt x="346" y="459"/>
                  </a:cubicBezTo>
                  <a:cubicBezTo>
                    <a:pt x="344" y="461"/>
                    <a:pt x="335" y="457"/>
                    <a:pt x="335" y="452"/>
                  </a:cubicBezTo>
                  <a:cubicBezTo>
                    <a:pt x="335" y="445"/>
                    <a:pt x="321" y="455"/>
                    <a:pt x="328" y="455"/>
                  </a:cubicBezTo>
                  <a:cubicBezTo>
                    <a:pt x="335" y="457"/>
                    <a:pt x="332" y="461"/>
                    <a:pt x="332" y="469"/>
                  </a:cubicBezTo>
                  <a:cubicBezTo>
                    <a:pt x="332" y="476"/>
                    <a:pt x="323" y="471"/>
                    <a:pt x="326" y="466"/>
                  </a:cubicBezTo>
                  <a:cubicBezTo>
                    <a:pt x="328" y="459"/>
                    <a:pt x="321" y="459"/>
                    <a:pt x="314" y="464"/>
                  </a:cubicBezTo>
                  <a:cubicBezTo>
                    <a:pt x="307" y="469"/>
                    <a:pt x="314" y="457"/>
                    <a:pt x="312" y="452"/>
                  </a:cubicBezTo>
                  <a:cubicBezTo>
                    <a:pt x="309" y="448"/>
                    <a:pt x="305" y="452"/>
                    <a:pt x="298" y="452"/>
                  </a:cubicBezTo>
                  <a:cubicBezTo>
                    <a:pt x="291" y="455"/>
                    <a:pt x="288" y="455"/>
                    <a:pt x="291" y="459"/>
                  </a:cubicBezTo>
                  <a:cubicBezTo>
                    <a:pt x="295" y="464"/>
                    <a:pt x="295" y="471"/>
                    <a:pt x="288" y="469"/>
                  </a:cubicBezTo>
                  <a:cubicBezTo>
                    <a:pt x="284" y="469"/>
                    <a:pt x="281" y="469"/>
                    <a:pt x="281" y="473"/>
                  </a:cubicBezTo>
                  <a:cubicBezTo>
                    <a:pt x="284" y="478"/>
                    <a:pt x="277" y="480"/>
                    <a:pt x="274" y="476"/>
                  </a:cubicBezTo>
                  <a:cubicBezTo>
                    <a:pt x="274" y="471"/>
                    <a:pt x="263" y="471"/>
                    <a:pt x="260" y="478"/>
                  </a:cubicBezTo>
                  <a:cubicBezTo>
                    <a:pt x="258" y="483"/>
                    <a:pt x="249" y="485"/>
                    <a:pt x="249" y="492"/>
                  </a:cubicBezTo>
                  <a:cubicBezTo>
                    <a:pt x="251" y="497"/>
                    <a:pt x="258" y="487"/>
                    <a:pt x="263" y="490"/>
                  </a:cubicBezTo>
                  <a:cubicBezTo>
                    <a:pt x="270" y="492"/>
                    <a:pt x="263" y="494"/>
                    <a:pt x="265" y="499"/>
                  </a:cubicBezTo>
                  <a:cubicBezTo>
                    <a:pt x="270" y="501"/>
                    <a:pt x="267" y="508"/>
                    <a:pt x="265" y="504"/>
                  </a:cubicBezTo>
                  <a:cubicBezTo>
                    <a:pt x="260" y="499"/>
                    <a:pt x="253" y="499"/>
                    <a:pt x="253" y="506"/>
                  </a:cubicBezTo>
                  <a:cubicBezTo>
                    <a:pt x="251" y="511"/>
                    <a:pt x="246" y="504"/>
                    <a:pt x="244" y="499"/>
                  </a:cubicBezTo>
                  <a:cubicBezTo>
                    <a:pt x="239" y="494"/>
                    <a:pt x="235" y="508"/>
                    <a:pt x="232" y="506"/>
                  </a:cubicBezTo>
                  <a:cubicBezTo>
                    <a:pt x="228" y="501"/>
                    <a:pt x="239" y="492"/>
                    <a:pt x="237" y="487"/>
                  </a:cubicBezTo>
                  <a:cubicBezTo>
                    <a:pt x="235" y="483"/>
                    <a:pt x="232" y="490"/>
                    <a:pt x="223" y="497"/>
                  </a:cubicBezTo>
                  <a:cubicBezTo>
                    <a:pt x="216" y="504"/>
                    <a:pt x="207" y="504"/>
                    <a:pt x="212" y="508"/>
                  </a:cubicBezTo>
                  <a:cubicBezTo>
                    <a:pt x="214" y="511"/>
                    <a:pt x="205" y="513"/>
                    <a:pt x="202" y="520"/>
                  </a:cubicBezTo>
                  <a:cubicBezTo>
                    <a:pt x="200" y="525"/>
                    <a:pt x="186" y="527"/>
                    <a:pt x="177" y="534"/>
                  </a:cubicBezTo>
                  <a:cubicBezTo>
                    <a:pt x="167" y="539"/>
                    <a:pt x="177" y="541"/>
                    <a:pt x="184" y="534"/>
                  </a:cubicBezTo>
                  <a:cubicBezTo>
                    <a:pt x="188" y="529"/>
                    <a:pt x="191" y="532"/>
                    <a:pt x="197" y="527"/>
                  </a:cubicBezTo>
                  <a:cubicBezTo>
                    <a:pt x="207" y="520"/>
                    <a:pt x="216" y="518"/>
                    <a:pt x="218" y="518"/>
                  </a:cubicBezTo>
                  <a:cubicBezTo>
                    <a:pt x="223" y="520"/>
                    <a:pt x="228" y="522"/>
                    <a:pt x="232" y="518"/>
                  </a:cubicBezTo>
                  <a:cubicBezTo>
                    <a:pt x="235" y="511"/>
                    <a:pt x="242" y="513"/>
                    <a:pt x="244" y="515"/>
                  </a:cubicBezTo>
                  <a:cubicBezTo>
                    <a:pt x="249" y="520"/>
                    <a:pt x="237" y="522"/>
                    <a:pt x="244" y="527"/>
                  </a:cubicBezTo>
                  <a:cubicBezTo>
                    <a:pt x="249" y="532"/>
                    <a:pt x="237" y="534"/>
                    <a:pt x="237" y="532"/>
                  </a:cubicBezTo>
                  <a:cubicBezTo>
                    <a:pt x="237" y="527"/>
                    <a:pt x="230" y="522"/>
                    <a:pt x="228" y="527"/>
                  </a:cubicBezTo>
                  <a:cubicBezTo>
                    <a:pt x="225" y="532"/>
                    <a:pt x="223" y="534"/>
                    <a:pt x="218" y="536"/>
                  </a:cubicBezTo>
                  <a:cubicBezTo>
                    <a:pt x="214" y="536"/>
                    <a:pt x="209" y="543"/>
                    <a:pt x="209" y="550"/>
                  </a:cubicBezTo>
                  <a:cubicBezTo>
                    <a:pt x="209" y="557"/>
                    <a:pt x="202" y="550"/>
                    <a:pt x="202" y="557"/>
                  </a:cubicBezTo>
                  <a:cubicBezTo>
                    <a:pt x="202" y="564"/>
                    <a:pt x="191" y="576"/>
                    <a:pt x="184" y="585"/>
                  </a:cubicBezTo>
                  <a:cubicBezTo>
                    <a:pt x="174" y="592"/>
                    <a:pt x="181" y="595"/>
                    <a:pt x="179" y="599"/>
                  </a:cubicBezTo>
                  <a:cubicBezTo>
                    <a:pt x="177" y="606"/>
                    <a:pt x="167" y="602"/>
                    <a:pt x="163" y="602"/>
                  </a:cubicBezTo>
                  <a:cubicBezTo>
                    <a:pt x="160" y="604"/>
                    <a:pt x="165" y="618"/>
                    <a:pt x="160" y="623"/>
                  </a:cubicBezTo>
                  <a:cubicBezTo>
                    <a:pt x="156" y="627"/>
                    <a:pt x="160" y="632"/>
                    <a:pt x="160" y="637"/>
                  </a:cubicBezTo>
                  <a:cubicBezTo>
                    <a:pt x="160" y="641"/>
                    <a:pt x="149" y="634"/>
                    <a:pt x="146" y="639"/>
                  </a:cubicBezTo>
                  <a:cubicBezTo>
                    <a:pt x="146" y="644"/>
                    <a:pt x="135" y="641"/>
                    <a:pt x="133" y="644"/>
                  </a:cubicBezTo>
                  <a:cubicBezTo>
                    <a:pt x="128" y="644"/>
                    <a:pt x="139" y="653"/>
                    <a:pt x="144" y="658"/>
                  </a:cubicBezTo>
                  <a:cubicBezTo>
                    <a:pt x="149" y="660"/>
                    <a:pt x="139" y="664"/>
                    <a:pt x="137" y="660"/>
                  </a:cubicBezTo>
                  <a:cubicBezTo>
                    <a:pt x="137" y="655"/>
                    <a:pt x="128" y="662"/>
                    <a:pt x="119" y="667"/>
                  </a:cubicBezTo>
                  <a:cubicBezTo>
                    <a:pt x="109" y="672"/>
                    <a:pt x="114" y="681"/>
                    <a:pt x="105" y="681"/>
                  </a:cubicBezTo>
                  <a:cubicBezTo>
                    <a:pt x="98" y="681"/>
                    <a:pt x="100" y="693"/>
                    <a:pt x="95" y="697"/>
                  </a:cubicBezTo>
                  <a:cubicBezTo>
                    <a:pt x="91" y="700"/>
                    <a:pt x="91" y="688"/>
                    <a:pt x="84" y="688"/>
                  </a:cubicBezTo>
                  <a:cubicBezTo>
                    <a:pt x="77" y="688"/>
                    <a:pt x="77" y="693"/>
                    <a:pt x="81" y="700"/>
                  </a:cubicBezTo>
                  <a:cubicBezTo>
                    <a:pt x="86" y="707"/>
                    <a:pt x="74" y="702"/>
                    <a:pt x="70" y="707"/>
                  </a:cubicBezTo>
                  <a:cubicBezTo>
                    <a:pt x="65" y="711"/>
                    <a:pt x="54" y="709"/>
                    <a:pt x="49" y="714"/>
                  </a:cubicBezTo>
                  <a:cubicBezTo>
                    <a:pt x="46" y="718"/>
                    <a:pt x="58" y="718"/>
                    <a:pt x="60" y="723"/>
                  </a:cubicBezTo>
                  <a:cubicBezTo>
                    <a:pt x="63" y="728"/>
                    <a:pt x="49" y="725"/>
                    <a:pt x="42" y="723"/>
                  </a:cubicBezTo>
                  <a:cubicBezTo>
                    <a:pt x="35" y="721"/>
                    <a:pt x="37" y="732"/>
                    <a:pt x="30" y="730"/>
                  </a:cubicBezTo>
                  <a:cubicBezTo>
                    <a:pt x="25" y="730"/>
                    <a:pt x="16" y="737"/>
                    <a:pt x="21" y="739"/>
                  </a:cubicBezTo>
                  <a:cubicBezTo>
                    <a:pt x="25" y="744"/>
                    <a:pt x="18" y="746"/>
                    <a:pt x="14" y="742"/>
                  </a:cubicBezTo>
                  <a:cubicBezTo>
                    <a:pt x="9" y="739"/>
                    <a:pt x="4" y="746"/>
                    <a:pt x="2" y="751"/>
                  </a:cubicBezTo>
                  <a:cubicBezTo>
                    <a:pt x="2" y="758"/>
                    <a:pt x="11" y="760"/>
                    <a:pt x="11" y="763"/>
                  </a:cubicBezTo>
                  <a:cubicBezTo>
                    <a:pt x="11" y="765"/>
                    <a:pt x="2" y="769"/>
                    <a:pt x="9" y="769"/>
                  </a:cubicBezTo>
                  <a:cubicBezTo>
                    <a:pt x="14" y="772"/>
                    <a:pt x="11" y="776"/>
                    <a:pt x="7" y="779"/>
                  </a:cubicBezTo>
                  <a:cubicBezTo>
                    <a:pt x="2" y="781"/>
                    <a:pt x="2" y="783"/>
                    <a:pt x="7" y="788"/>
                  </a:cubicBezTo>
                  <a:cubicBezTo>
                    <a:pt x="11" y="793"/>
                    <a:pt x="0" y="795"/>
                    <a:pt x="4" y="802"/>
                  </a:cubicBezTo>
                  <a:cubicBezTo>
                    <a:pt x="9" y="809"/>
                    <a:pt x="14" y="800"/>
                    <a:pt x="16" y="805"/>
                  </a:cubicBezTo>
                  <a:cubicBezTo>
                    <a:pt x="18" y="809"/>
                    <a:pt x="25" y="805"/>
                    <a:pt x="30" y="800"/>
                  </a:cubicBezTo>
                  <a:cubicBezTo>
                    <a:pt x="37" y="793"/>
                    <a:pt x="42" y="807"/>
                    <a:pt x="35" y="807"/>
                  </a:cubicBezTo>
                  <a:cubicBezTo>
                    <a:pt x="30" y="805"/>
                    <a:pt x="23" y="809"/>
                    <a:pt x="23" y="814"/>
                  </a:cubicBezTo>
                  <a:cubicBezTo>
                    <a:pt x="25" y="821"/>
                    <a:pt x="16" y="819"/>
                    <a:pt x="16" y="812"/>
                  </a:cubicBezTo>
                  <a:cubicBezTo>
                    <a:pt x="16" y="805"/>
                    <a:pt x="4" y="814"/>
                    <a:pt x="9" y="819"/>
                  </a:cubicBezTo>
                  <a:cubicBezTo>
                    <a:pt x="14" y="823"/>
                    <a:pt x="7" y="826"/>
                    <a:pt x="7" y="833"/>
                  </a:cubicBezTo>
                  <a:cubicBezTo>
                    <a:pt x="7" y="837"/>
                    <a:pt x="16" y="835"/>
                    <a:pt x="18" y="830"/>
                  </a:cubicBezTo>
                  <a:cubicBezTo>
                    <a:pt x="23" y="826"/>
                    <a:pt x="28" y="826"/>
                    <a:pt x="30" y="830"/>
                  </a:cubicBezTo>
                  <a:cubicBezTo>
                    <a:pt x="32" y="837"/>
                    <a:pt x="25" y="833"/>
                    <a:pt x="25" y="840"/>
                  </a:cubicBezTo>
                  <a:cubicBezTo>
                    <a:pt x="25" y="847"/>
                    <a:pt x="21" y="840"/>
                    <a:pt x="16" y="847"/>
                  </a:cubicBezTo>
                  <a:cubicBezTo>
                    <a:pt x="11" y="851"/>
                    <a:pt x="32" y="863"/>
                    <a:pt x="37" y="863"/>
                  </a:cubicBezTo>
                  <a:cubicBezTo>
                    <a:pt x="44" y="865"/>
                    <a:pt x="51" y="872"/>
                    <a:pt x="63" y="870"/>
                  </a:cubicBezTo>
                  <a:cubicBezTo>
                    <a:pt x="77" y="868"/>
                    <a:pt x="100" y="844"/>
                    <a:pt x="102" y="842"/>
                  </a:cubicBezTo>
                  <a:cubicBezTo>
                    <a:pt x="105" y="837"/>
                    <a:pt x="112" y="842"/>
                    <a:pt x="116" y="837"/>
                  </a:cubicBezTo>
                  <a:cubicBezTo>
                    <a:pt x="121" y="835"/>
                    <a:pt x="119" y="826"/>
                    <a:pt x="123" y="823"/>
                  </a:cubicBezTo>
                  <a:cubicBezTo>
                    <a:pt x="126" y="821"/>
                    <a:pt x="128" y="833"/>
                    <a:pt x="130" y="835"/>
                  </a:cubicBezTo>
                  <a:cubicBezTo>
                    <a:pt x="135" y="835"/>
                    <a:pt x="137" y="837"/>
                    <a:pt x="137" y="844"/>
                  </a:cubicBezTo>
                  <a:lnTo>
                    <a:pt x="142" y="844"/>
                  </a:lnTo>
                  <a:cubicBezTo>
                    <a:pt x="146" y="849"/>
                    <a:pt x="149" y="835"/>
                    <a:pt x="149" y="830"/>
                  </a:cubicBezTo>
                  <a:cubicBezTo>
                    <a:pt x="149" y="826"/>
                    <a:pt x="151" y="819"/>
                    <a:pt x="151" y="814"/>
                  </a:cubicBezTo>
                  <a:cubicBezTo>
                    <a:pt x="149" y="809"/>
                    <a:pt x="163" y="812"/>
                    <a:pt x="165" y="809"/>
                  </a:cubicBezTo>
                  <a:cubicBezTo>
                    <a:pt x="167" y="805"/>
                    <a:pt x="167" y="790"/>
                    <a:pt x="165" y="788"/>
                  </a:cubicBezTo>
                  <a:cubicBezTo>
                    <a:pt x="160" y="786"/>
                    <a:pt x="158" y="779"/>
                    <a:pt x="163" y="779"/>
                  </a:cubicBezTo>
                  <a:cubicBezTo>
                    <a:pt x="167" y="779"/>
                    <a:pt x="172" y="774"/>
                    <a:pt x="172" y="767"/>
                  </a:cubicBezTo>
                  <a:cubicBezTo>
                    <a:pt x="170" y="758"/>
                    <a:pt x="158" y="760"/>
                    <a:pt x="156" y="751"/>
                  </a:cubicBezTo>
                  <a:cubicBezTo>
                    <a:pt x="156" y="744"/>
                    <a:pt x="163" y="742"/>
                    <a:pt x="158" y="732"/>
                  </a:cubicBezTo>
                  <a:cubicBezTo>
                    <a:pt x="153" y="721"/>
                    <a:pt x="160" y="716"/>
                    <a:pt x="158" y="711"/>
                  </a:cubicBezTo>
                  <a:cubicBezTo>
                    <a:pt x="156" y="704"/>
                    <a:pt x="153" y="700"/>
                    <a:pt x="160" y="688"/>
                  </a:cubicBezTo>
                  <a:cubicBezTo>
                    <a:pt x="165" y="678"/>
                    <a:pt x="177" y="674"/>
                    <a:pt x="181" y="674"/>
                  </a:cubicBezTo>
                  <a:cubicBezTo>
                    <a:pt x="186" y="676"/>
                    <a:pt x="193" y="681"/>
                    <a:pt x="195" y="674"/>
                  </a:cubicBezTo>
                  <a:cubicBezTo>
                    <a:pt x="197" y="667"/>
                    <a:pt x="197" y="662"/>
                    <a:pt x="195" y="662"/>
                  </a:cubicBezTo>
                  <a:cubicBezTo>
                    <a:pt x="193" y="660"/>
                    <a:pt x="184" y="658"/>
                    <a:pt x="191" y="651"/>
                  </a:cubicBezTo>
                  <a:cubicBezTo>
                    <a:pt x="195" y="644"/>
                    <a:pt x="202" y="632"/>
                    <a:pt x="205" y="623"/>
                  </a:cubicBezTo>
                  <a:cubicBezTo>
                    <a:pt x="205" y="613"/>
                    <a:pt x="202" y="606"/>
                    <a:pt x="205" y="604"/>
                  </a:cubicBezTo>
                  <a:cubicBezTo>
                    <a:pt x="209" y="602"/>
                    <a:pt x="216" y="604"/>
                    <a:pt x="221" y="599"/>
                  </a:cubicBezTo>
                  <a:cubicBezTo>
                    <a:pt x="228" y="597"/>
                    <a:pt x="223" y="590"/>
                    <a:pt x="225" y="588"/>
                  </a:cubicBezTo>
                  <a:cubicBezTo>
                    <a:pt x="228" y="585"/>
                    <a:pt x="232" y="573"/>
                    <a:pt x="237" y="571"/>
                  </a:cubicBezTo>
                  <a:cubicBezTo>
                    <a:pt x="239" y="569"/>
                    <a:pt x="244" y="564"/>
                    <a:pt x="242" y="560"/>
                  </a:cubicBezTo>
                  <a:cubicBezTo>
                    <a:pt x="239" y="557"/>
                    <a:pt x="249" y="552"/>
                    <a:pt x="249" y="546"/>
                  </a:cubicBezTo>
                  <a:cubicBezTo>
                    <a:pt x="249" y="539"/>
                    <a:pt x="258" y="534"/>
                    <a:pt x="263" y="534"/>
                  </a:cubicBezTo>
                  <a:cubicBezTo>
                    <a:pt x="270" y="534"/>
                    <a:pt x="279" y="534"/>
                    <a:pt x="279" y="527"/>
                  </a:cubicBezTo>
                  <a:cubicBezTo>
                    <a:pt x="279" y="520"/>
                    <a:pt x="277" y="508"/>
                    <a:pt x="286" y="513"/>
                  </a:cubicBezTo>
                  <a:cubicBezTo>
                    <a:pt x="293" y="515"/>
                    <a:pt x="302" y="511"/>
                    <a:pt x="307" y="515"/>
                  </a:cubicBezTo>
                  <a:cubicBezTo>
                    <a:pt x="314" y="520"/>
                    <a:pt x="321" y="520"/>
                    <a:pt x="321" y="513"/>
                  </a:cubicBezTo>
                  <a:cubicBezTo>
                    <a:pt x="321" y="504"/>
                    <a:pt x="323" y="490"/>
                    <a:pt x="332" y="497"/>
                  </a:cubicBezTo>
                  <a:lnTo>
                    <a:pt x="335" y="497"/>
                  </a:lnTo>
                  <a:cubicBezTo>
                    <a:pt x="339" y="490"/>
                    <a:pt x="344" y="485"/>
                    <a:pt x="349" y="487"/>
                  </a:cubicBezTo>
                  <a:cubicBezTo>
                    <a:pt x="358" y="487"/>
                    <a:pt x="363" y="501"/>
                    <a:pt x="372" y="504"/>
                  </a:cubicBezTo>
                  <a:cubicBezTo>
                    <a:pt x="384" y="506"/>
                    <a:pt x="393" y="511"/>
                    <a:pt x="395" y="506"/>
                  </a:cubicBezTo>
                  <a:cubicBezTo>
                    <a:pt x="400" y="499"/>
                    <a:pt x="407" y="508"/>
                    <a:pt x="411" y="506"/>
                  </a:cubicBezTo>
                  <a:cubicBezTo>
                    <a:pt x="418" y="504"/>
                    <a:pt x="418" y="518"/>
                    <a:pt x="423" y="508"/>
                  </a:cubicBezTo>
                  <a:cubicBezTo>
                    <a:pt x="430" y="501"/>
                    <a:pt x="423" y="497"/>
                    <a:pt x="432" y="497"/>
                  </a:cubicBezTo>
                  <a:cubicBezTo>
                    <a:pt x="444" y="497"/>
                    <a:pt x="437" y="485"/>
                    <a:pt x="437" y="478"/>
                  </a:cubicBezTo>
                  <a:cubicBezTo>
                    <a:pt x="437" y="471"/>
                    <a:pt x="451" y="471"/>
                    <a:pt x="451" y="464"/>
                  </a:cubicBezTo>
                  <a:cubicBezTo>
                    <a:pt x="451" y="459"/>
                    <a:pt x="470" y="464"/>
                    <a:pt x="472" y="459"/>
                  </a:cubicBezTo>
                  <a:cubicBezTo>
                    <a:pt x="474" y="455"/>
                    <a:pt x="484" y="452"/>
                    <a:pt x="488" y="459"/>
                  </a:cubicBezTo>
                  <a:cubicBezTo>
                    <a:pt x="493" y="466"/>
                    <a:pt x="509" y="469"/>
                    <a:pt x="512" y="476"/>
                  </a:cubicBezTo>
                  <a:lnTo>
                    <a:pt x="512" y="487"/>
                  </a:lnTo>
                  <a:cubicBezTo>
                    <a:pt x="514" y="483"/>
                    <a:pt x="516" y="483"/>
                    <a:pt x="521" y="483"/>
                  </a:cubicBezTo>
                  <a:cubicBezTo>
                    <a:pt x="528" y="483"/>
                    <a:pt x="532" y="471"/>
                    <a:pt x="537" y="473"/>
                  </a:cubicBezTo>
                  <a:cubicBezTo>
                    <a:pt x="544" y="473"/>
                    <a:pt x="549" y="473"/>
                    <a:pt x="549" y="466"/>
                  </a:cubicBezTo>
                  <a:cubicBezTo>
                    <a:pt x="544" y="461"/>
                    <a:pt x="535" y="461"/>
                    <a:pt x="532" y="466"/>
                  </a:cubicBezTo>
                  <a:close/>
                  <a:moveTo>
                    <a:pt x="153" y="63"/>
                  </a:moveTo>
                  <a:lnTo>
                    <a:pt x="153" y="63"/>
                  </a:lnTo>
                  <a:cubicBezTo>
                    <a:pt x="163" y="65"/>
                    <a:pt x="144" y="74"/>
                    <a:pt x="142" y="84"/>
                  </a:cubicBezTo>
                  <a:cubicBezTo>
                    <a:pt x="139" y="93"/>
                    <a:pt x="156" y="100"/>
                    <a:pt x="163" y="107"/>
                  </a:cubicBezTo>
                  <a:cubicBezTo>
                    <a:pt x="170" y="114"/>
                    <a:pt x="186" y="112"/>
                    <a:pt x="193" y="109"/>
                  </a:cubicBezTo>
                  <a:cubicBezTo>
                    <a:pt x="197" y="105"/>
                    <a:pt x="197" y="93"/>
                    <a:pt x="205" y="93"/>
                  </a:cubicBezTo>
                  <a:cubicBezTo>
                    <a:pt x="214" y="93"/>
                    <a:pt x="209" y="86"/>
                    <a:pt x="216" y="84"/>
                  </a:cubicBezTo>
                  <a:cubicBezTo>
                    <a:pt x="221" y="81"/>
                    <a:pt x="223" y="88"/>
                    <a:pt x="216" y="95"/>
                  </a:cubicBezTo>
                  <a:cubicBezTo>
                    <a:pt x="212" y="102"/>
                    <a:pt x="228" y="102"/>
                    <a:pt x="235" y="93"/>
                  </a:cubicBezTo>
                  <a:cubicBezTo>
                    <a:pt x="244" y="86"/>
                    <a:pt x="246" y="93"/>
                    <a:pt x="244" y="100"/>
                  </a:cubicBezTo>
                  <a:cubicBezTo>
                    <a:pt x="242" y="109"/>
                    <a:pt x="225" y="105"/>
                    <a:pt x="218" y="112"/>
                  </a:cubicBezTo>
                  <a:cubicBezTo>
                    <a:pt x="212" y="121"/>
                    <a:pt x="193" y="114"/>
                    <a:pt x="186" y="123"/>
                  </a:cubicBezTo>
                  <a:cubicBezTo>
                    <a:pt x="177" y="133"/>
                    <a:pt x="193" y="135"/>
                    <a:pt x="205" y="133"/>
                  </a:cubicBezTo>
                  <a:cubicBezTo>
                    <a:pt x="216" y="130"/>
                    <a:pt x="239" y="128"/>
                    <a:pt x="246" y="130"/>
                  </a:cubicBezTo>
                  <a:cubicBezTo>
                    <a:pt x="256" y="133"/>
                    <a:pt x="242" y="135"/>
                    <a:pt x="228" y="135"/>
                  </a:cubicBezTo>
                  <a:cubicBezTo>
                    <a:pt x="214" y="135"/>
                    <a:pt x="209" y="140"/>
                    <a:pt x="209" y="142"/>
                  </a:cubicBezTo>
                  <a:cubicBezTo>
                    <a:pt x="209" y="147"/>
                    <a:pt x="188" y="137"/>
                    <a:pt x="188" y="147"/>
                  </a:cubicBezTo>
                  <a:cubicBezTo>
                    <a:pt x="188" y="156"/>
                    <a:pt x="207" y="158"/>
                    <a:pt x="209" y="163"/>
                  </a:cubicBezTo>
                  <a:cubicBezTo>
                    <a:pt x="212" y="170"/>
                    <a:pt x="225" y="165"/>
                    <a:pt x="230" y="165"/>
                  </a:cubicBezTo>
                  <a:cubicBezTo>
                    <a:pt x="235" y="168"/>
                    <a:pt x="221" y="172"/>
                    <a:pt x="221" y="175"/>
                  </a:cubicBezTo>
                  <a:cubicBezTo>
                    <a:pt x="218" y="177"/>
                    <a:pt x="235" y="179"/>
                    <a:pt x="237" y="184"/>
                  </a:cubicBezTo>
                  <a:cubicBezTo>
                    <a:pt x="239" y="189"/>
                    <a:pt x="251" y="186"/>
                    <a:pt x="251" y="179"/>
                  </a:cubicBezTo>
                  <a:cubicBezTo>
                    <a:pt x="251" y="172"/>
                    <a:pt x="263" y="147"/>
                    <a:pt x="277" y="142"/>
                  </a:cubicBezTo>
                  <a:cubicBezTo>
                    <a:pt x="291" y="137"/>
                    <a:pt x="281" y="133"/>
                    <a:pt x="284" y="123"/>
                  </a:cubicBezTo>
                  <a:cubicBezTo>
                    <a:pt x="286" y="116"/>
                    <a:pt x="298" y="123"/>
                    <a:pt x="293" y="116"/>
                  </a:cubicBezTo>
                  <a:cubicBezTo>
                    <a:pt x="291" y="109"/>
                    <a:pt x="293" y="107"/>
                    <a:pt x="302" y="98"/>
                  </a:cubicBezTo>
                  <a:cubicBezTo>
                    <a:pt x="309" y="91"/>
                    <a:pt x="316" y="95"/>
                    <a:pt x="328" y="91"/>
                  </a:cubicBezTo>
                  <a:cubicBezTo>
                    <a:pt x="337" y="86"/>
                    <a:pt x="342" y="95"/>
                    <a:pt x="330" y="95"/>
                  </a:cubicBezTo>
                  <a:cubicBezTo>
                    <a:pt x="321" y="95"/>
                    <a:pt x="326" y="107"/>
                    <a:pt x="335" y="112"/>
                  </a:cubicBezTo>
                  <a:cubicBezTo>
                    <a:pt x="342" y="114"/>
                    <a:pt x="335" y="116"/>
                    <a:pt x="342" y="119"/>
                  </a:cubicBezTo>
                  <a:cubicBezTo>
                    <a:pt x="349" y="121"/>
                    <a:pt x="346" y="130"/>
                    <a:pt x="337" y="140"/>
                  </a:cubicBezTo>
                  <a:cubicBezTo>
                    <a:pt x="330" y="149"/>
                    <a:pt x="339" y="149"/>
                    <a:pt x="358" y="144"/>
                  </a:cubicBezTo>
                  <a:cubicBezTo>
                    <a:pt x="377" y="137"/>
                    <a:pt x="365" y="149"/>
                    <a:pt x="370" y="154"/>
                  </a:cubicBezTo>
                  <a:cubicBezTo>
                    <a:pt x="374" y="158"/>
                    <a:pt x="391" y="151"/>
                    <a:pt x="398" y="142"/>
                  </a:cubicBezTo>
                  <a:cubicBezTo>
                    <a:pt x="405" y="133"/>
                    <a:pt x="416" y="135"/>
                    <a:pt x="416" y="130"/>
                  </a:cubicBezTo>
                  <a:cubicBezTo>
                    <a:pt x="414" y="123"/>
                    <a:pt x="407" y="123"/>
                    <a:pt x="400" y="126"/>
                  </a:cubicBezTo>
                  <a:cubicBezTo>
                    <a:pt x="393" y="128"/>
                    <a:pt x="377" y="126"/>
                    <a:pt x="384" y="121"/>
                  </a:cubicBezTo>
                  <a:cubicBezTo>
                    <a:pt x="388" y="116"/>
                    <a:pt x="388" y="112"/>
                    <a:pt x="379" y="112"/>
                  </a:cubicBezTo>
                  <a:cubicBezTo>
                    <a:pt x="370" y="114"/>
                    <a:pt x="356" y="109"/>
                    <a:pt x="363" y="107"/>
                  </a:cubicBezTo>
                  <a:cubicBezTo>
                    <a:pt x="370" y="105"/>
                    <a:pt x="358" y="95"/>
                    <a:pt x="351" y="95"/>
                  </a:cubicBezTo>
                  <a:cubicBezTo>
                    <a:pt x="344" y="95"/>
                    <a:pt x="346" y="88"/>
                    <a:pt x="346" y="81"/>
                  </a:cubicBezTo>
                  <a:cubicBezTo>
                    <a:pt x="346" y="77"/>
                    <a:pt x="328" y="74"/>
                    <a:pt x="332" y="72"/>
                  </a:cubicBezTo>
                  <a:cubicBezTo>
                    <a:pt x="335" y="72"/>
                    <a:pt x="323" y="67"/>
                    <a:pt x="321" y="70"/>
                  </a:cubicBezTo>
                  <a:cubicBezTo>
                    <a:pt x="319" y="74"/>
                    <a:pt x="312" y="74"/>
                    <a:pt x="312" y="67"/>
                  </a:cubicBezTo>
                  <a:cubicBezTo>
                    <a:pt x="312" y="63"/>
                    <a:pt x="298" y="63"/>
                    <a:pt x="293" y="65"/>
                  </a:cubicBezTo>
                  <a:cubicBezTo>
                    <a:pt x="286" y="65"/>
                    <a:pt x="291" y="51"/>
                    <a:pt x="284" y="46"/>
                  </a:cubicBezTo>
                  <a:cubicBezTo>
                    <a:pt x="279" y="44"/>
                    <a:pt x="270" y="56"/>
                    <a:pt x="267" y="56"/>
                  </a:cubicBezTo>
                  <a:cubicBezTo>
                    <a:pt x="263" y="53"/>
                    <a:pt x="270" y="46"/>
                    <a:pt x="272" y="39"/>
                  </a:cubicBezTo>
                  <a:cubicBezTo>
                    <a:pt x="274" y="35"/>
                    <a:pt x="253" y="28"/>
                    <a:pt x="251" y="32"/>
                  </a:cubicBezTo>
                  <a:cubicBezTo>
                    <a:pt x="249" y="37"/>
                    <a:pt x="244" y="23"/>
                    <a:pt x="239" y="23"/>
                  </a:cubicBezTo>
                  <a:cubicBezTo>
                    <a:pt x="235" y="21"/>
                    <a:pt x="237" y="32"/>
                    <a:pt x="232" y="32"/>
                  </a:cubicBezTo>
                  <a:cubicBezTo>
                    <a:pt x="230" y="35"/>
                    <a:pt x="223" y="37"/>
                    <a:pt x="230" y="42"/>
                  </a:cubicBezTo>
                  <a:cubicBezTo>
                    <a:pt x="237" y="46"/>
                    <a:pt x="244" y="72"/>
                    <a:pt x="244" y="74"/>
                  </a:cubicBezTo>
                  <a:cubicBezTo>
                    <a:pt x="244" y="79"/>
                    <a:pt x="221" y="58"/>
                    <a:pt x="221" y="49"/>
                  </a:cubicBezTo>
                  <a:cubicBezTo>
                    <a:pt x="218" y="37"/>
                    <a:pt x="209" y="30"/>
                    <a:pt x="207" y="37"/>
                  </a:cubicBezTo>
                  <a:cubicBezTo>
                    <a:pt x="202" y="44"/>
                    <a:pt x="195" y="46"/>
                    <a:pt x="197" y="53"/>
                  </a:cubicBezTo>
                  <a:cubicBezTo>
                    <a:pt x="200" y="60"/>
                    <a:pt x="191" y="63"/>
                    <a:pt x="191" y="58"/>
                  </a:cubicBezTo>
                  <a:cubicBezTo>
                    <a:pt x="191" y="53"/>
                    <a:pt x="179" y="46"/>
                    <a:pt x="177" y="44"/>
                  </a:cubicBezTo>
                  <a:cubicBezTo>
                    <a:pt x="172" y="44"/>
                    <a:pt x="186" y="42"/>
                    <a:pt x="193" y="39"/>
                  </a:cubicBezTo>
                  <a:cubicBezTo>
                    <a:pt x="200" y="35"/>
                    <a:pt x="188" y="30"/>
                    <a:pt x="181" y="35"/>
                  </a:cubicBezTo>
                  <a:cubicBezTo>
                    <a:pt x="174" y="37"/>
                    <a:pt x="167" y="32"/>
                    <a:pt x="163" y="37"/>
                  </a:cubicBezTo>
                  <a:cubicBezTo>
                    <a:pt x="160" y="42"/>
                    <a:pt x="156" y="37"/>
                    <a:pt x="149" y="35"/>
                  </a:cubicBezTo>
                  <a:cubicBezTo>
                    <a:pt x="142" y="35"/>
                    <a:pt x="137" y="44"/>
                    <a:pt x="133" y="44"/>
                  </a:cubicBezTo>
                  <a:cubicBezTo>
                    <a:pt x="128" y="42"/>
                    <a:pt x="123" y="53"/>
                    <a:pt x="133" y="65"/>
                  </a:cubicBezTo>
                  <a:cubicBezTo>
                    <a:pt x="139" y="77"/>
                    <a:pt x="144" y="60"/>
                    <a:pt x="153" y="63"/>
                  </a:cubicBezTo>
                  <a:close/>
                  <a:moveTo>
                    <a:pt x="135" y="100"/>
                  </a:moveTo>
                  <a:lnTo>
                    <a:pt x="135" y="100"/>
                  </a:lnTo>
                  <a:cubicBezTo>
                    <a:pt x="139" y="102"/>
                    <a:pt x="144" y="112"/>
                    <a:pt x="149" y="112"/>
                  </a:cubicBezTo>
                  <a:cubicBezTo>
                    <a:pt x="151" y="112"/>
                    <a:pt x="142" y="100"/>
                    <a:pt x="135" y="93"/>
                  </a:cubicBezTo>
                  <a:cubicBezTo>
                    <a:pt x="130" y="86"/>
                    <a:pt x="130" y="79"/>
                    <a:pt x="121" y="81"/>
                  </a:cubicBezTo>
                  <a:cubicBezTo>
                    <a:pt x="112" y="84"/>
                    <a:pt x="128" y="100"/>
                    <a:pt x="135" y="100"/>
                  </a:cubicBezTo>
                  <a:close/>
                  <a:moveTo>
                    <a:pt x="284" y="25"/>
                  </a:moveTo>
                  <a:lnTo>
                    <a:pt x="284" y="25"/>
                  </a:lnTo>
                  <a:cubicBezTo>
                    <a:pt x="288" y="28"/>
                    <a:pt x="277" y="28"/>
                    <a:pt x="281" y="32"/>
                  </a:cubicBezTo>
                  <a:cubicBezTo>
                    <a:pt x="295" y="46"/>
                    <a:pt x="351" y="30"/>
                    <a:pt x="358" y="35"/>
                  </a:cubicBezTo>
                  <a:cubicBezTo>
                    <a:pt x="367" y="39"/>
                    <a:pt x="312" y="44"/>
                    <a:pt x="314" y="51"/>
                  </a:cubicBezTo>
                  <a:cubicBezTo>
                    <a:pt x="316" y="56"/>
                    <a:pt x="360" y="60"/>
                    <a:pt x="365" y="56"/>
                  </a:cubicBezTo>
                  <a:cubicBezTo>
                    <a:pt x="367" y="53"/>
                    <a:pt x="374" y="65"/>
                    <a:pt x="391" y="65"/>
                  </a:cubicBezTo>
                  <a:cubicBezTo>
                    <a:pt x="405" y="65"/>
                    <a:pt x="402" y="60"/>
                    <a:pt x="414" y="58"/>
                  </a:cubicBezTo>
                  <a:cubicBezTo>
                    <a:pt x="425" y="58"/>
                    <a:pt x="442" y="53"/>
                    <a:pt x="442" y="46"/>
                  </a:cubicBezTo>
                  <a:cubicBezTo>
                    <a:pt x="442" y="42"/>
                    <a:pt x="474" y="32"/>
                    <a:pt x="470" y="23"/>
                  </a:cubicBezTo>
                  <a:cubicBezTo>
                    <a:pt x="467" y="14"/>
                    <a:pt x="437" y="21"/>
                    <a:pt x="428" y="16"/>
                  </a:cubicBezTo>
                  <a:cubicBezTo>
                    <a:pt x="421" y="11"/>
                    <a:pt x="400" y="4"/>
                    <a:pt x="398" y="11"/>
                  </a:cubicBezTo>
                  <a:cubicBezTo>
                    <a:pt x="393" y="18"/>
                    <a:pt x="388" y="21"/>
                    <a:pt x="386" y="18"/>
                  </a:cubicBezTo>
                  <a:cubicBezTo>
                    <a:pt x="381" y="16"/>
                    <a:pt x="386" y="0"/>
                    <a:pt x="372" y="4"/>
                  </a:cubicBezTo>
                  <a:cubicBezTo>
                    <a:pt x="360" y="9"/>
                    <a:pt x="372" y="23"/>
                    <a:pt x="370" y="25"/>
                  </a:cubicBezTo>
                  <a:cubicBezTo>
                    <a:pt x="367" y="28"/>
                    <a:pt x="353" y="23"/>
                    <a:pt x="353" y="16"/>
                  </a:cubicBezTo>
                  <a:cubicBezTo>
                    <a:pt x="351" y="9"/>
                    <a:pt x="337" y="23"/>
                    <a:pt x="335" y="14"/>
                  </a:cubicBezTo>
                  <a:cubicBezTo>
                    <a:pt x="332" y="7"/>
                    <a:pt x="316" y="0"/>
                    <a:pt x="312" y="2"/>
                  </a:cubicBezTo>
                  <a:cubicBezTo>
                    <a:pt x="307" y="2"/>
                    <a:pt x="316" y="7"/>
                    <a:pt x="314" y="11"/>
                  </a:cubicBezTo>
                  <a:cubicBezTo>
                    <a:pt x="312" y="14"/>
                    <a:pt x="302" y="7"/>
                    <a:pt x="298" y="7"/>
                  </a:cubicBezTo>
                  <a:cubicBezTo>
                    <a:pt x="293" y="7"/>
                    <a:pt x="300" y="14"/>
                    <a:pt x="298" y="18"/>
                  </a:cubicBezTo>
                  <a:cubicBezTo>
                    <a:pt x="295" y="23"/>
                    <a:pt x="288" y="7"/>
                    <a:pt x="281" y="7"/>
                  </a:cubicBezTo>
                  <a:cubicBezTo>
                    <a:pt x="277" y="7"/>
                    <a:pt x="279" y="14"/>
                    <a:pt x="272" y="16"/>
                  </a:cubicBezTo>
                  <a:cubicBezTo>
                    <a:pt x="267" y="16"/>
                    <a:pt x="279" y="21"/>
                    <a:pt x="284" y="25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2" name="Freeform 703">
              <a:extLst>
                <a:ext uri="{FF2B5EF4-FFF2-40B4-BE49-F238E27FC236}">
                  <a16:creationId xmlns:a16="http://schemas.microsoft.com/office/drawing/2014/main" id="{9B4BADD5-6B67-272F-7C89-DB30BF53D9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0100" y="1563688"/>
              <a:ext cx="525463" cy="835025"/>
            </a:xfrm>
            <a:custGeom>
              <a:avLst/>
              <a:gdLst>
                <a:gd name="T0" fmla="*/ 521 w 551"/>
                <a:gd name="T1" fmla="*/ 455 h 872"/>
                <a:gd name="T2" fmla="*/ 512 w 551"/>
                <a:gd name="T3" fmla="*/ 424 h 872"/>
                <a:gd name="T4" fmla="*/ 470 w 551"/>
                <a:gd name="T5" fmla="*/ 424 h 872"/>
                <a:gd name="T6" fmla="*/ 428 w 551"/>
                <a:gd name="T7" fmla="*/ 438 h 872"/>
                <a:gd name="T8" fmla="*/ 409 w 551"/>
                <a:gd name="T9" fmla="*/ 429 h 872"/>
                <a:gd name="T10" fmla="*/ 374 w 551"/>
                <a:gd name="T11" fmla="*/ 443 h 872"/>
                <a:gd name="T12" fmla="*/ 365 w 551"/>
                <a:gd name="T13" fmla="*/ 445 h 872"/>
                <a:gd name="T14" fmla="*/ 335 w 551"/>
                <a:gd name="T15" fmla="*/ 452 h 872"/>
                <a:gd name="T16" fmla="*/ 312 w 551"/>
                <a:gd name="T17" fmla="*/ 452 h 872"/>
                <a:gd name="T18" fmla="*/ 274 w 551"/>
                <a:gd name="T19" fmla="*/ 476 h 872"/>
                <a:gd name="T20" fmla="*/ 265 w 551"/>
                <a:gd name="T21" fmla="*/ 504 h 872"/>
                <a:gd name="T22" fmla="*/ 223 w 551"/>
                <a:gd name="T23" fmla="*/ 497 h 872"/>
                <a:gd name="T24" fmla="*/ 197 w 551"/>
                <a:gd name="T25" fmla="*/ 527 h 872"/>
                <a:gd name="T26" fmla="*/ 237 w 551"/>
                <a:gd name="T27" fmla="*/ 532 h 872"/>
                <a:gd name="T28" fmla="*/ 184 w 551"/>
                <a:gd name="T29" fmla="*/ 585 h 872"/>
                <a:gd name="T30" fmla="*/ 146 w 551"/>
                <a:gd name="T31" fmla="*/ 639 h 872"/>
                <a:gd name="T32" fmla="*/ 105 w 551"/>
                <a:gd name="T33" fmla="*/ 681 h 872"/>
                <a:gd name="T34" fmla="*/ 49 w 551"/>
                <a:gd name="T35" fmla="*/ 714 h 872"/>
                <a:gd name="T36" fmla="*/ 14 w 551"/>
                <a:gd name="T37" fmla="*/ 742 h 872"/>
                <a:gd name="T38" fmla="*/ 7 w 551"/>
                <a:gd name="T39" fmla="*/ 788 h 872"/>
                <a:gd name="T40" fmla="*/ 23 w 551"/>
                <a:gd name="T41" fmla="*/ 814 h 872"/>
                <a:gd name="T42" fmla="*/ 30 w 551"/>
                <a:gd name="T43" fmla="*/ 830 h 872"/>
                <a:gd name="T44" fmla="*/ 102 w 551"/>
                <a:gd name="T45" fmla="*/ 842 h 872"/>
                <a:gd name="T46" fmla="*/ 142 w 551"/>
                <a:gd name="T47" fmla="*/ 844 h 872"/>
                <a:gd name="T48" fmla="*/ 163 w 551"/>
                <a:gd name="T49" fmla="*/ 779 h 872"/>
                <a:gd name="T50" fmla="*/ 160 w 551"/>
                <a:gd name="T51" fmla="*/ 688 h 872"/>
                <a:gd name="T52" fmla="*/ 205 w 551"/>
                <a:gd name="T53" fmla="*/ 623 h 872"/>
                <a:gd name="T54" fmla="*/ 242 w 551"/>
                <a:gd name="T55" fmla="*/ 560 h 872"/>
                <a:gd name="T56" fmla="*/ 307 w 551"/>
                <a:gd name="T57" fmla="*/ 515 h 872"/>
                <a:gd name="T58" fmla="*/ 372 w 551"/>
                <a:gd name="T59" fmla="*/ 504 h 872"/>
                <a:gd name="T60" fmla="*/ 437 w 551"/>
                <a:gd name="T61" fmla="*/ 478 h 872"/>
                <a:gd name="T62" fmla="*/ 512 w 551"/>
                <a:gd name="T63" fmla="*/ 487 h 872"/>
                <a:gd name="T64" fmla="*/ 532 w 551"/>
                <a:gd name="T65" fmla="*/ 466 h 872"/>
                <a:gd name="T66" fmla="*/ 193 w 551"/>
                <a:gd name="T67" fmla="*/ 109 h 872"/>
                <a:gd name="T68" fmla="*/ 244 w 551"/>
                <a:gd name="T69" fmla="*/ 100 h 872"/>
                <a:gd name="T70" fmla="*/ 228 w 551"/>
                <a:gd name="T71" fmla="*/ 135 h 872"/>
                <a:gd name="T72" fmla="*/ 221 w 551"/>
                <a:gd name="T73" fmla="*/ 175 h 872"/>
                <a:gd name="T74" fmla="*/ 293 w 551"/>
                <a:gd name="T75" fmla="*/ 116 h 872"/>
                <a:gd name="T76" fmla="*/ 342 w 551"/>
                <a:gd name="T77" fmla="*/ 119 h 872"/>
                <a:gd name="T78" fmla="*/ 416 w 551"/>
                <a:gd name="T79" fmla="*/ 130 h 872"/>
                <a:gd name="T80" fmla="*/ 351 w 551"/>
                <a:gd name="T81" fmla="*/ 95 h 872"/>
                <a:gd name="T82" fmla="*/ 293 w 551"/>
                <a:gd name="T83" fmla="*/ 65 h 872"/>
                <a:gd name="T84" fmla="*/ 239 w 551"/>
                <a:gd name="T85" fmla="*/ 23 h 872"/>
                <a:gd name="T86" fmla="*/ 207 w 551"/>
                <a:gd name="T87" fmla="*/ 37 h 872"/>
                <a:gd name="T88" fmla="*/ 181 w 551"/>
                <a:gd name="T89" fmla="*/ 35 h 872"/>
                <a:gd name="T90" fmla="*/ 153 w 551"/>
                <a:gd name="T91" fmla="*/ 63 h 872"/>
                <a:gd name="T92" fmla="*/ 135 w 551"/>
                <a:gd name="T93" fmla="*/ 93 h 872"/>
                <a:gd name="T94" fmla="*/ 284 w 551"/>
                <a:gd name="T95" fmla="*/ 25 h 872"/>
                <a:gd name="T96" fmla="*/ 391 w 551"/>
                <a:gd name="T97" fmla="*/ 65 h 872"/>
                <a:gd name="T98" fmla="*/ 398 w 551"/>
                <a:gd name="T99" fmla="*/ 11 h 872"/>
                <a:gd name="T100" fmla="*/ 335 w 551"/>
                <a:gd name="T101" fmla="*/ 14 h 872"/>
                <a:gd name="T102" fmla="*/ 281 w 551"/>
                <a:gd name="T103" fmla="*/ 7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1" h="872">
                  <a:moveTo>
                    <a:pt x="532" y="466"/>
                  </a:moveTo>
                  <a:lnTo>
                    <a:pt x="532" y="466"/>
                  </a:lnTo>
                  <a:cubicBezTo>
                    <a:pt x="532" y="471"/>
                    <a:pt x="523" y="471"/>
                    <a:pt x="523" y="466"/>
                  </a:cubicBezTo>
                  <a:cubicBezTo>
                    <a:pt x="523" y="461"/>
                    <a:pt x="512" y="457"/>
                    <a:pt x="509" y="455"/>
                  </a:cubicBezTo>
                  <a:cubicBezTo>
                    <a:pt x="509" y="452"/>
                    <a:pt x="516" y="452"/>
                    <a:pt x="521" y="455"/>
                  </a:cubicBezTo>
                  <a:cubicBezTo>
                    <a:pt x="526" y="459"/>
                    <a:pt x="530" y="457"/>
                    <a:pt x="535" y="452"/>
                  </a:cubicBezTo>
                  <a:cubicBezTo>
                    <a:pt x="539" y="445"/>
                    <a:pt x="549" y="450"/>
                    <a:pt x="549" y="445"/>
                  </a:cubicBezTo>
                  <a:cubicBezTo>
                    <a:pt x="551" y="441"/>
                    <a:pt x="539" y="438"/>
                    <a:pt x="537" y="436"/>
                  </a:cubicBezTo>
                  <a:cubicBezTo>
                    <a:pt x="537" y="431"/>
                    <a:pt x="530" y="429"/>
                    <a:pt x="523" y="429"/>
                  </a:cubicBezTo>
                  <a:cubicBezTo>
                    <a:pt x="516" y="431"/>
                    <a:pt x="516" y="429"/>
                    <a:pt x="512" y="424"/>
                  </a:cubicBezTo>
                  <a:cubicBezTo>
                    <a:pt x="507" y="420"/>
                    <a:pt x="495" y="427"/>
                    <a:pt x="495" y="436"/>
                  </a:cubicBezTo>
                  <a:cubicBezTo>
                    <a:pt x="495" y="445"/>
                    <a:pt x="486" y="443"/>
                    <a:pt x="488" y="438"/>
                  </a:cubicBezTo>
                  <a:cubicBezTo>
                    <a:pt x="493" y="434"/>
                    <a:pt x="486" y="427"/>
                    <a:pt x="493" y="424"/>
                  </a:cubicBezTo>
                  <a:cubicBezTo>
                    <a:pt x="498" y="424"/>
                    <a:pt x="495" y="415"/>
                    <a:pt x="484" y="413"/>
                  </a:cubicBezTo>
                  <a:cubicBezTo>
                    <a:pt x="472" y="413"/>
                    <a:pt x="467" y="422"/>
                    <a:pt x="470" y="424"/>
                  </a:cubicBezTo>
                  <a:cubicBezTo>
                    <a:pt x="472" y="429"/>
                    <a:pt x="463" y="443"/>
                    <a:pt x="458" y="443"/>
                  </a:cubicBezTo>
                  <a:cubicBezTo>
                    <a:pt x="453" y="443"/>
                    <a:pt x="458" y="431"/>
                    <a:pt x="458" y="424"/>
                  </a:cubicBezTo>
                  <a:cubicBezTo>
                    <a:pt x="458" y="417"/>
                    <a:pt x="453" y="422"/>
                    <a:pt x="444" y="431"/>
                  </a:cubicBezTo>
                  <a:cubicBezTo>
                    <a:pt x="435" y="441"/>
                    <a:pt x="428" y="450"/>
                    <a:pt x="423" y="452"/>
                  </a:cubicBezTo>
                  <a:cubicBezTo>
                    <a:pt x="418" y="452"/>
                    <a:pt x="418" y="443"/>
                    <a:pt x="428" y="438"/>
                  </a:cubicBezTo>
                  <a:cubicBezTo>
                    <a:pt x="435" y="434"/>
                    <a:pt x="435" y="422"/>
                    <a:pt x="442" y="422"/>
                  </a:cubicBezTo>
                  <a:cubicBezTo>
                    <a:pt x="446" y="422"/>
                    <a:pt x="446" y="415"/>
                    <a:pt x="439" y="413"/>
                  </a:cubicBezTo>
                  <a:cubicBezTo>
                    <a:pt x="430" y="413"/>
                    <a:pt x="430" y="420"/>
                    <a:pt x="428" y="422"/>
                  </a:cubicBezTo>
                  <a:cubicBezTo>
                    <a:pt x="425" y="424"/>
                    <a:pt x="411" y="420"/>
                    <a:pt x="411" y="422"/>
                  </a:cubicBezTo>
                  <a:cubicBezTo>
                    <a:pt x="411" y="424"/>
                    <a:pt x="405" y="424"/>
                    <a:pt x="409" y="429"/>
                  </a:cubicBezTo>
                  <a:cubicBezTo>
                    <a:pt x="411" y="434"/>
                    <a:pt x="407" y="438"/>
                    <a:pt x="405" y="431"/>
                  </a:cubicBezTo>
                  <a:cubicBezTo>
                    <a:pt x="400" y="427"/>
                    <a:pt x="393" y="431"/>
                    <a:pt x="388" y="438"/>
                  </a:cubicBezTo>
                  <a:cubicBezTo>
                    <a:pt x="386" y="443"/>
                    <a:pt x="379" y="443"/>
                    <a:pt x="384" y="445"/>
                  </a:cubicBezTo>
                  <a:cubicBezTo>
                    <a:pt x="388" y="448"/>
                    <a:pt x="388" y="457"/>
                    <a:pt x="381" y="457"/>
                  </a:cubicBezTo>
                  <a:cubicBezTo>
                    <a:pt x="377" y="459"/>
                    <a:pt x="379" y="443"/>
                    <a:pt x="374" y="443"/>
                  </a:cubicBezTo>
                  <a:cubicBezTo>
                    <a:pt x="370" y="445"/>
                    <a:pt x="372" y="436"/>
                    <a:pt x="379" y="436"/>
                  </a:cubicBezTo>
                  <a:cubicBezTo>
                    <a:pt x="384" y="436"/>
                    <a:pt x="391" y="427"/>
                    <a:pt x="391" y="424"/>
                  </a:cubicBezTo>
                  <a:cubicBezTo>
                    <a:pt x="388" y="422"/>
                    <a:pt x="381" y="422"/>
                    <a:pt x="381" y="427"/>
                  </a:cubicBezTo>
                  <a:cubicBezTo>
                    <a:pt x="381" y="431"/>
                    <a:pt x="372" y="431"/>
                    <a:pt x="365" y="431"/>
                  </a:cubicBezTo>
                  <a:cubicBezTo>
                    <a:pt x="356" y="429"/>
                    <a:pt x="358" y="438"/>
                    <a:pt x="365" y="445"/>
                  </a:cubicBezTo>
                  <a:cubicBezTo>
                    <a:pt x="374" y="450"/>
                    <a:pt x="365" y="452"/>
                    <a:pt x="360" y="448"/>
                  </a:cubicBezTo>
                  <a:cubicBezTo>
                    <a:pt x="356" y="445"/>
                    <a:pt x="349" y="448"/>
                    <a:pt x="344" y="450"/>
                  </a:cubicBezTo>
                  <a:cubicBezTo>
                    <a:pt x="339" y="452"/>
                    <a:pt x="356" y="457"/>
                    <a:pt x="356" y="459"/>
                  </a:cubicBezTo>
                  <a:cubicBezTo>
                    <a:pt x="356" y="461"/>
                    <a:pt x="349" y="457"/>
                    <a:pt x="346" y="459"/>
                  </a:cubicBezTo>
                  <a:cubicBezTo>
                    <a:pt x="344" y="461"/>
                    <a:pt x="335" y="457"/>
                    <a:pt x="335" y="452"/>
                  </a:cubicBezTo>
                  <a:cubicBezTo>
                    <a:pt x="335" y="445"/>
                    <a:pt x="321" y="455"/>
                    <a:pt x="328" y="455"/>
                  </a:cubicBezTo>
                  <a:cubicBezTo>
                    <a:pt x="335" y="457"/>
                    <a:pt x="332" y="461"/>
                    <a:pt x="332" y="469"/>
                  </a:cubicBezTo>
                  <a:cubicBezTo>
                    <a:pt x="332" y="476"/>
                    <a:pt x="323" y="471"/>
                    <a:pt x="326" y="466"/>
                  </a:cubicBezTo>
                  <a:cubicBezTo>
                    <a:pt x="328" y="459"/>
                    <a:pt x="321" y="459"/>
                    <a:pt x="314" y="464"/>
                  </a:cubicBezTo>
                  <a:cubicBezTo>
                    <a:pt x="307" y="469"/>
                    <a:pt x="314" y="457"/>
                    <a:pt x="312" y="452"/>
                  </a:cubicBezTo>
                  <a:cubicBezTo>
                    <a:pt x="309" y="448"/>
                    <a:pt x="305" y="452"/>
                    <a:pt x="298" y="452"/>
                  </a:cubicBezTo>
                  <a:cubicBezTo>
                    <a:pt x="291" y="455"/>
                    <a:pt x="288" y="455"/>
                    <a:pt x="291" y="459"/>
                  </a:cubicBezTo>
                  <a:cubicBezTo>
                    <a:pt x="295" y="464"/>
                    <a:pt x="295" y="471"/>
                    <a:pt x="288" y="469"/>
                  </a:cubicBezTo>
                  <a:cubicBezTo>
                    <a:pt x="284" y="469"/>
                    <a:pt x="281" y="469"/>
                    <a:pt x="281" y="473"/>
                  </a:cubicBezTo>
                  <a:cubicBezTo>
                    <a:pt x="284" y="478"/>
                    <a:pt x="277" y="480"/>
                    <a:pt x="274" y="476"/>
                  </a:cubicBezTo>
                  <a:cubicBezTo>
                    <a:pt x="274" y="471"/>
                    <a:pt x="263" y="471"/>
                    <a:pt x="260" y="478"/>
                  </a:cubicBezTo>
                  <a:cubicBezTo>
                    <a:pt x="258" y="483"/>
                    <a:pt x="249" y="485"/>
                    <a:pt x="249" y="492"/>
                  </a:cubicBezTo>
                  <a:cubicBezTo>
                    <a:pt x="251" y="497"/>
                    <a:pt x="258" y="487"/>
                    <a:pt x="263" y="490"/>
                  </a:cubicBezTo>
                  <a:cubicBezTo>
                    <a:pt x="270" y="492"/>
                    <a:pt x="263" y="494"/>
                    <a:pt x="265" y="499"/>
                  </a:cubicBezTo>
                  <a:cubicBezTo>
                    <a:pt x="270" y="501"/>
                    <a:pt x="267" y="508"/>
                    <a:pt x="265" y="504"/>
                  </a:cubicBezTo>
                  <a:cubicBezTo>
                    <a:pt x="260" y="499"/>
                    <a:pt x="253" y="499"/>
                    <a:pt x="253" y="506"/>
                  </a:cubicBezTo>
                  <a:cubicBezTo>
                    <a:pt x="251" y="511"/>
                    <a:pt x="246" y="504"/>
                    <a:pt x="244" y="499"/>
                  </a:cubicBezTo>
                  <a:cubicBezTo>
                    <a:pt x="239" y="494"/>
                    <a:pt x="235" y="508"/>
                    <a:pt x="232" y="506"/>
                  </a:cubicBezTo>
                  <a:cubicBezTo>
                    <a:pt x="228" y="501"/>
                    <a:pt x="239" y="492"/>
                    <a:pt x="237" y="487"/>
                  </a:cubicBezTo>
                  <a:cubicBezTo>
                    <a:pt x="235" y="483"/>
                    <a:pt x="232" y="490"/>
                    <a:pt x="223" y="497"/>
                  </a:cubicBezTo>
                  <a:cubicBezTo>
                    <a:pt x="216" y="504"/>
                    <a:pt x="207" y="504"/>
                    <a:pt x="212" y="508"/>
                  </a:cubicBezTo>
                  <a:cubicBezTo>
                    <a:pt x="214" y="511"/>
                    <a:pt x="205" y="513"/>
                    <a:pt x="202" y="520"/>
                  </a:cubicBezTo>
                  <a:cubicBezTo>
                    <a:pt x="200" y="525"/>
                    <a:pt x="186" y="527"/>
                    <a:pt x="177" y="534"/>
                  </a:cubicBezTo>
                  <a:cubicBezTo>
                    <a:pt x="167" y="539"/>
                    <a:pt x="177" y="541"/>
                    <a:pt x="184" y="534"/>
                  </a:cubicBezTo>
                  <a:cubicBezTo>
                    <a:pt x="188" y="529"/>
                    <a:pt x="191" y="532"/>
                    <a:pt x="197" y="527"/>
                  </a:cubicBezTo>
                  <a:cubicBezTo>
                    <a:pt x="207" y="520"/>
                    <a:pt x="216" y="518"/>
                    <a:pt x="218" y="518"/>
                  </a:cubicBezTo>
                  <a:cubicBezTo>
                    <a:pt x="223" y="520"/>
                    <a:pt x="228" y="522"/>
                    <a:pt x="232" y="518"/>
                  </a:cubicBezTo>
                  <a:cubicBezTo>
                    <a:pt x="235" y="511"/>
                    <a:pt x="242" y="513"/>
                    <a:pt x="244" y="515"/>
                  </a:cubicBezTo>
                  <a:cubicBezTo>
                    <a:pt x="249" y="520"/>
                    <a:pt x="237" y="522"/>
                    <a:pt x="244" y="527"/>
                  </a:cubicBezTo>
                  <a:cubicBezTo>
                    <a:pt x="249" y="532"/>
                    <a:pt x="237" y="534"/>
                    <a:pt x="237" y="532"/>
                  </a:cubicBezTo>
                  <a:cubicBezTo>
                    <a:pt x="237" y="527"/>
                    <a:pt x="230" y="522"/>
                    <a:pt x="228" y="527"/>
                  </a:cubicBezTo>
                  <a:cubicBezTo>
                    <a:pt x="225" y="532"/>
                    <a:pt x="223" y="534"/>
                    <a:pt x="218" y="536"/>
                  </a:cubicBezTo>
                  <a:cubicBezTo>
                    <a:pt x="214" y="536"/>
                    <a:pt x="209" y="543"/>
                    <a:pt x="209" y="550"/>
                  </a:cubicBezTo>
                  <a:cubicBezTo>
                    <a:pt x="209" y="557"/>
                    <a:pt x="202" y="550"/>
                    <a:pt x="202" y="557"/>
                  </a:cubicBezTo>
                  <a:cubicBezTo>
                    <a:pt x="202" y="564"/>
                    <a:pt x="191" y="576"/>
                    <a:pt x="184" y="585"/>
                  </a:cubicBezTo>
                  <a:cubicBezTo>
                    <a:pt x="174" y="592"/>
                    <a:pt x="181" y="595"/>
                    <a:pt x="179" y="599"/>
                  </a:cubicBezTo>
                  <a:cubicBezTo>
                    <a:pt x="177" y="606"/>
                    <a:pt x="167" y="602"/>
                    <a:pt x="163" y="602"/>
                  </a:cubicBezTo>
                  <a:cubicBezTo>
                    <a:pt x="160" y="604"/>
                    <a:pt x="165" y="618"/>
                    <a:pt x="160" y="623"/>
                  </a:cubicBezTo>
                  <a:cubicBezTo>
                    <a:pt x="156" y="627"/>
                    <a:pt x="160" y="632"/>
                    <a:pt x="160" y="637"/>
                  </a:cubicBezTo>
                  <a:cubicBezTo>
                    <a:pt x="160" y="641"/>
                    <a:pt x="149" y="634"/>
                    <a:pt x="146" y="639"/>
                  </a:cubicBezTo>
                  <a:cubicBezTo>
                    <a:pt x="146" y="644"/>
                    <a:pt x="135" y="641"/>
                    <a:pt x="133" y="644"/>
                  </a:cubicBezTo>
                  <a:cubicBezTo>
                    <a:pt x="128" y="644"/>
                    <a:pt x="139" y="653"/>
                    <a:pt x="144" y="658"/>
                  </a:cubicBezTo>
                  <a:cubicBezTo>
                    <a:pt x="149" y="660"/>
                    <a:pt x="139" y="664"/>
                    <a:pt x="137" y="660"/>
                  </a:cubicBezTo>
                  <a:cubicBezTo>
                    <a:pt x="137" y="655"/>
                    <a:pt x="128" y="662"/>
                    <a:pt x="119" y="667"/>
                  </a:cubicBezTo>
                  <a:cubicBezTo>
                    <a:pt x="109" y="672"/>
                    <a:pt x="114" y="681"/>
                    <a:pt x="105" y="681"/>
                  </a:cubicBezTo>
                  <a:cubicBezTo>
                    <a:pt x="98" y="681"/>
                    <a:pt x="100" y="693"/>
                    <a:pt x="95" y="697"/>
                  </a:cubicBezTo>
                  <a:cubicBezTo>
                    <a:pt x="91" y="700"/>
                    <a:pt x="91" y="688"/>
                    <a:pt x="84" y="688"/>
                  </a:cubicBezTo>
                  <a:cubicBezTo>
                    <a:pt x="77" y="688"/>
                    <a:pt x="77" y="693"/>
                    <a:pt x="81" y="700"/>
                  </a:cubicBezTo>
                  <a:cubicBezTo>
                    <a:pt x="86" y="707"/>
                    <a:pt x="74" y="702"/>
                    <a:pt x="70" y="707"/>
                  </a:cubicBezTo>
                  <a:cubicBezTo>
                    <a:pt x="65" y="711"/>
                    <a:pt x="54" y="709"/>
                    <a:pt x="49" y="714"/>
                  </a:cubicBezTo>
                  <a:cubicBezTo>
                    <a:pt x="46" y="718"/>
                    <a:pt x="58" y="718"/>
                    <a:pt x="60" y="723"/>
                  </a:cubicBezTo>
                  <a:cubicBezTo>
                    <a:pt x="63" y="728"/>
                    <a:pt x="49" y="725"/>
                    <a:pt x="42" y="723"/>
                  </a:cubicBezTo>
                  <a:cubicBezTo>
                    <a:pt x="35" y="721"/>
                    <a:pt x="37" y="732"/>
                    <a:pt x="30" y="730"/>
                  </a:cubicBezTo>
                  <a:cubicBezTo>
                    <a:pt x="25" y="730"/>
                    <a:pt x="16" y="737"/>
                    <a:pt x="21" y="739"/>
                  </a:cubicBezTo>
                  <a:cubicBezTo>
                    <a:pt x="25" y="744"/>
                    <a:pt x="18" y="746"/>
                    <a:pt x="14" y="742"/>
                  </a:cubicBezTo>
                  <a:cubicBezTo>
                    <a:pt x="9" y="739"/>
                    <a:pt x="4" y="746"/>
                    <a:pt x="2" y="751"/>
                  </a:cubicBezTo>
                  <a:cubicBezTo>
                    <a:pt x="2" y="758"/>
                    <a:pt x="11" y="760"/>
                    <a:pt x="11" y="763"/>
                  </a:cubicBezTo>
                  <a:cubicBezTo>
                    <a:pt x="11" y="765"/>
                    <a:pt x="2" y="769"/>
                    <a:pt x="9" y="769"/>
                  </a:cubicBezTo>
                  <a:cubicBezTo>
                    <a:pt x="14" y="772"/>
                    <a:pt x="11" y="776"/>
                    <a:pt x="7" y="779"/>
                  </a:cubicBezTo>
                  <a:cubicBezTo>
                    <a:pt x="2" y="781"/>
                    <a:pt x="2" y="783"/>
                    <a:pt x="7" y="788"/>
                  </a:cubicBezTo>
                  <a:cubicBezTo>
                    <a:pt x="11" y="793"/>
                    <a:pt x="0" y="795"/>
                    <a:pt x="4" y="802"/>
                  </a:cubicBezTo>
                  <a:cubicBezTo>
                    <a:pt x="9" y="809"/>
                    <a:pt x="14" y="800"/>
                    <a:pt x="16" y="805"/>
                  </a:cubicBezTo>
                  <a:cubicBezTo>
                    <a:pt x="18" y="809"/>
                    <a:pt x="25" y="805"/>
                    <a:pt x="30" y="800"/>
                  </a:cubicBezTo>
                  <a:cubicBezTo>
                    <a:pt x="37" y="793"/>
                    <a:pt x="42" y="807"/>
                    <a:pt x="35" y="807"/>
                  </a:cubicBezTo>
                  <a:cubicBezTo>
                    <a:pt x="30" y="805"/>
                    <a:pt x="23" y="809"/>
                    <a:pt x="23" y="814"/>
                  </a:cubicBezTo>
                  <a:cubicBezTo>
                    <a:pt x="25" y="821"/>
                    <a:pt x="16" y="819"/>
                    <a:pt x="16" y="812"/>
                  </a:cubicBezTo>
                  <a:cubicBezTo>
                    <a:pt x="16" y="805"/>
                    <a:pt x="4" y="814"/>
                    <a:pt x="9" y="819"/>
                  </a:cubicBezTo>
                  <a:cubicBezTo>
                    <a:pt x="14" y="823"/>
                    <a:pt x="7" y="826"/>
                    <a:pt x="7" y="833"/>
                  </a:cubicBezTo>
                  <a:cubicBezTo>
                    <a:pt x="7" y="837"/>
                    <a:pt x="16" y="835"/>
                    <a:pt x="18" y="830"/>
                  </a:cubicBezTo>
                  <a:cubicBezTo>
                    <a:pt x="23" y="826"/>
                    <a:pt x="28" y="826"/>
                    <a:pt x="30" y="830"/>
                  </a:cubicBezTo>
                  <a:cubicBezTo>
                    <a:pt x="32" y="837"/>
                    <a:pt x="25" y="833"/>
                    <a:pt x="25" y="840"/>
                  </a:cubicBezTo>
                  <a:cubicBezTo>
                    <a:pt x="25" y="847"/>
                    <a:pt x="21" y="840"/>
                    <a:pt x="16" y="847"/>
                  </a:cubicBezTo>
                  <a:cubicBezTo>
                    <a:pt x="11" y="851"/>
                    <a:pt x="32" y="863"/>
                    <a:pt x="37" y="863"/>
                  </a:cubicBezTo>
                  <a:cubicBezTo>
                    <a:pt x="44" y="865"/>
                    <a:pt x="51" y="872"/>
                    <a:pt x="63" y="870"/>
                  </a:cubicBezTo>
                  <a:cubicBezTo>
                    <a:pt x="77" y="868"/>
                    <a:pt x="100" y="844"/>
                    <a:pt x="102" y="842"/>
                  </a:cubicBezTo>
                  <a:cubicBezTo>
                    <a:pt x="105" y="837"/>
                    <a:pt x="112" y="842"/>
                    <a:pt x="116" y="837"/>
                  </a:cubicBezTo>
                  <a:cubicBezTo>
                    <a:pt x="121" y="835"/>
                    <a:pt x="119" y="826"/>
                    <a:pt x="123" y="823"/>
                  </a:cubicBezTo>
                  <a:cubicBezTo>
                    <a:pt x="126" y="821"/>
                    <a:pt x="128" y="833"/>
                    <a:pt x="130" y="835"/>
                  </a:cubicBezTo>
                  <a:cubicBezTo>
                    <a:pt x="135" y="835"/>
                    <a:pt x="137" y="837"/>
                    <a:pt x="137" y="844"/>
                  </a:cubicBezTo>
                  <a:lnTo>
                    <a:pt x="142" y="844"/>
                  </a:lnTo>
                  <a:cubicBezTo>
                    <a:pt x="146" y="849"/>
                    <a:pt x="149" y="835"/>
                    <a:pt x="149" y="830"/>
                  </a:cubicBezTo>
                  <a:cubicBezTo>
                    <a:pt x="149" y="826"/>
                    <a:pt x="151" y="819"/>
                    <a:pt x="151" y="814"/>
                  </a:cubicBezTo>
                  <a:cubicBezTo>
                    <a:pt x="149" y="809"/>
                    <a:pt x="163" y="812"/>
                    <a:pt x="165" y="809"/>
                  </a:cubicBezTo>
                  <a:cubicBezTo>
                    <a:pt x="167" y="805"/>
                    <a:pt x="167" y="790"/>
                    <a:pt x="165" y="788"/>
                  </a:cubicBezTo>
                  <a:cubicBezTo>
                    <a:pt x="160" y="786"/>
                    <a:pt x="158" y="779"/>
                    <a:pt x="163" y="779"/>
                  </a:cubicBezTo>
                  <a:cubicBezTo>
                    <a:pt x="167" y="779"/>
                    <a:pt x="172" y="774"/>
                    <a:pt x="172" y="767"/>
                  </a:cubicBezTo>
                  <a:cubicBezTo>
                    <a:pt x="170" y="758"/>
                    <a:pt x="158" y="760"/>
                    <a:pt x="156" y="751"/>
                  </a:cubicBezTo>
                  <a:cubicBezTo>
                    <a:pt x="156" y="744"/>
                    <a:pt x="163" y="742"/>
                    <a:pt x="158" y="732"/>
                  </a:cubicBezTo>
                  <a:cubicBezTo>
                    <a:pt x="153" y="721"/>
                    <a:pt x="160" y="716"/>
                    <a:pt x="158" y="711"/>
                  </a:cubicBezTo>
                  <a:cubicBezTo>
                    <a:pt x="156" y="704"/>
                    <a:pt x="153" y="700"/>
                    <a:pt x="160" y="688"/>
                  </a:cubicBezTo>
                  <a:cubicBezTo>
                    <a:pt x="165" y="678"/>
                    <a:pt x="177" y="674"/>
                    <a:pt x="181" y="674"/>
                  </a:cubicBezTo>
                  <a:cubicBezTo>
                    <a:pt x="186" y="676"/>
                    <a:pt x="193" y="681"/>
                    <a:pt x="195" y="674"/>
                  </a:cubicBezTo>
                  <a:cubicBezTo>
                    <a:pt x="197" y="667"/>
                    <a:pt x="197" y="662"/>
                    <a:pt x="195" y="662"/>
                  </a:cubicBezTo>
                  <a:cubicBezTo>
                    <a:pt x="193" y="660"/>
                    <a:pt x="184" y="658"/>
                    <a:pt x="191" y="651"/>
                  </a:cubicBezTo>
                  <a:cubicBezTo>
                    <a:pt x="195" y="644"/>
                    <a:pt x="202" y="632"/>
                    <a:pt x="205" y="623"/>
                  </a:cubicBezTo>
                  <a:cubicBezTo>
                    <a:pt x="205" y="613"/>
                    <a:pt x="202" y="606"/>
                    <a:pt x="205" y="604"/>
                  </a:cubicBezTo>
                  <a:cubicBezTo>
                    <a:pt x="209" y="602"/>
                    <a:pt x="216" y="604"/>
                    <a:pt x="221" y="599"/>
                  </a:cubicBezTo>
                  <a:cubicBezTo>
                    <a:pt x="228" y="597"/>
                    <a:pt x="223" y="590"/>
                    <a:pt x="225" y="588"/>
                  </a:cubicBezTo>
                  <a:cubicBezTo>
                    <a:pt x="228" y="585"/>
                    <a:pt x="232" y="573"/>
                    <a:pt x="237" y="571"/>
                  </a:cubicBezTo>
                  <a:cubicBezTo>
                    <a:pt x="239" y="569"/>
                    <a:pt x="244" y="564"/>
                    <a:pt x="242" y="560"/>
                  </a:cubicBezTo>
                  <a:cubicBezTo>
                    <a:pt x="239" y="557"/>
                    <a:pt x="249" y="552"/>
                    <a:pt x="249" y="546"/>
                  </a:cubicBezTo>
                  <a:cubicBezTo>
                    <a:pt x="249" y="539"/>
                    <a:pt x="258" y="534"/>
                    <a:pt x="263" y="534"/>
                  </a:cubicBezTo>
                  <a:cubicBezTo>
                    <a:pt x="270" y="534"/>
                    <a:pt x="279" y="534"/>
                    <a:pt x="279" y="527"/>
                  </a:cubicBezTo>
                  <a:cubicBezTo>
                    <a:pt x="279" y="520"/>
                    <a:pt x="277" y="508"/>
                    <a:pt x="286" y="513"/>
                  </a:cubicBezTo>
                  <a:cubicBezTo>
                    <a:pt x="293" y="515"/>
                    <a:pt x="302" y="511"/>
                    <a:pt x="307" y="515"/>
                  </a:cubicBezTo>
                  <a:cubicBezTo>
                    <a:pt x="314" y="520"/>
                    <a:pt x="321" y="520"/>
                    <a:pt x="321" y="513"/>
                  </a:cubicBezTo>
                  <a:cubicBezTo>
                    <a:pt x="321" y="504"/>
                    <a:pt x="323" y="490"/>
                    <a:pt x="332" y="497"/>
                  </a:cubicBezTo>
                  <a:lnTo>
                    <a:pt x="335" y="497"/>
                  </a:lnTo>
                  <a:cubicBezTo>
                    <a:pt x="339" y="490"/>
                    <a:pt x="344" y="485"/>
                    <a:pt x="349" y="487"/>
                  </a:cubicBezTo>
                  <a:cubicBezTo>
                    <a:pt x="358" y="487"/>
                    <a:pt x="363" y="501"/>
                    <a:pt x="372" y="504"/>
                  </a:cubicBezTo>
                  <a:cubicBezTo>
                    <a:pt x="384" y="506"/>
                    <a:pt x="393" y="511"/>
                    <a:pt x="395" y="506"/>
                  </a:cubicBezTo>
                  <a:cubicBezTo>
                    <a:pt x="400" y="499"/>
                    <a:pt x="407" y="508"/>
                    <a:pt x="411" y="506"/>
                  </a:cubicBezTo>
                  <a:cubicBezTo>
                    <a:pt x="418" y="504"/>
                    <a:pt x="418" y="518"/>
                    <a:pt x="423" y="508"/>
                  </a:cubicBezTo>
                  <a:cubicBezTo>
                    <a:pt x="430" y="501"/>
                    <a:pt x="423" y="497"/>
                    <a:pt x="432" y="497"/>
                  </a:cubicBezTo>
                  <a:cubicBezTo>
                    <a:pt x="444" y="497"/>
                    <a:pt x="437" y="485"/>
                    <a:pt x="437" y="478"/>
                  </a:cubicBezTo>
                  <a:cubicBezTo>
                    <a:pt x="437" y="471"/>
                    <a:pt x="451" y="471"/>
                    <a:pt x="451" y="464"/>
                  </a:cubicBezTo>
                  <a:cubicBezTo>
                    <a:pt x="451" y="459"/>
                    <a:pt x="470" y="464"/>
                    <a:pt x="472" y="459"/>
                  </a:cubicBezTo>
                  <a:cubicBezTo>
                    <a:pt x="474" y="455"/>
                    <a:pt x="484" y="452"/>
                    <a:pt x="488" y="459"/>
                  </a:cubicBezTo>
                  <a:cubicBezTo>
                    <a:pt x="493" y="466"/>
                    <a:pt x="509" y="469"/>
                    <a:pt x="512" y="476"/>
                  </a:cubicBezTo>
                  <a:lnTo>
                    <a:pt x="512" y="487"/>
                  </a:lnTo>
                  <a:cubicBezTo>
                    <a:pt x="514" y="483"/>
                    <a:pt x="516" y="483"/>
                    <a:pt x="521" y="483"/>
                  </a:cubicBezTo>
                  <a:cubicBezTo>
                    <a:pt x="528" y="483"/>
                    <a:pt x="532" y="471"/>
                    <a:pt x="537" y="473"/>
                  </a:cubicBezTo>
                  <a:cubicBezTo>
                    <a:pt x="544" y="473"/>
                    <a:pt x="549" y="473"/>
                    <a:pt x="549" y="466"/>
                  </a:cubicBezTo>
                  <a:cubicBezTo>
                    <a:pt x="544" y="461"/>
                    <a:pt x="535" y="461"/>
                    <a:pt x="532" y="466"/>
                  </a:cubicBezTo>
                  <a:lnTo>
                    <a:pt x="532" y="466"/>
                  </a:lnTo>
                  <a:close/>
                  <a:moveTo>
                    <a:pt x="153" y="63"/>
                  </a:moveTo>
                  <a:lnTo>
                    <a:pt x="153" y="63"/>
                  </a:lnTo>
                  <a:cubicBezTo>
                    <a:pt x="163" y="65"/>
                    <a:pt x="144" y="74"/>
                    <a:pt x="142" y="84"/>
                  </a:cubicBezTo>
                  <a:cubicBezTo>
                    <a:pt x="139" y="93"/>
                    <a:pt x="156" y="100"/>
                    <a:pt x="163" y="107"/>
                  </a:cubicBezTo>
                  <a:cubicBezTo>
                    <a:pt x="170" y="114"/>
                    <a:pt x="186" y="112"/>
                    <a:pt x="193" y="109"/>
                  </a:cubicBezTo>
                  <a:cubicBezTo>
                    <a:pt x="197" y="105"/>
                    <a:pt x="197" y="93"/>
                    <a:pt x="205" y="93"/>
                  </a:cubicBezTo>
                  <a:cubicBezTo>
                    <a:pt x="214" y="93"/>
                    <a:pt x="209" y="86"/>
                    <a:pt x="216" y="84"/>
                  </a:cubicBezTo>
                  <a:cubicBezTo>
                    <a:pt x="221" y="81"/>
                    <a:pt x="223" y="88"/>
                    <a:pt x="216" y="95"/>
                  </a:cubicBezTo>
                  <a:cubicBezTo>
                    <a:pt x="212" y="102"/>
                    <a:pt x="228" y="102"/>
                    <a:pt x="235" y="93"/>
                  </a:cubicBezTo>
                  <a:cubicBezTo>
                    <a:pt x="244" y="86"/>
                    <a:pt x="246" y="93"/>
                    <a:pt x="244" y="100"/>
                  </a:cubicBezTo>
                  <a:cubicBezTo>
                    <a:pt x="242" y="109"/>
                    <a:pt x="225" y="105"/>
                    <a:pt x="218" y="112"/>
                  </a:cubicBezTo>
                  <a:cubicBezTo>
                    <a:pt x="212" y="121"/>
                    <a:pt x="193" y="114"/>
                    <a:pt x="186" y="123"/>
                  </a:cubicBezTo>
                  <a:cubicBezTo>
                    <a:pt x="177" y="133"/>
                    <a:pt x="193" y="135"/>
                    <a:pt x="205" y="133"/>
                  </a:cubicBezTo>
                  <a:cubicBezTo>
                    <a:pt x="216" y="130"/>
                    <a:pt x="239" y="128"/>
                    <a:pt x="246" y="130"/>
                  </a:cubicBezTo>
                  <a:cubicBezTo>
                    <a:pt x="256" y="133"/>
                    <a:pt x="242" y="135"/>
                    <a:pt x="228" y="135"/>
                  </a:cubicBezTo>
                  <a:cubicBezTo>
                    <a:pt x="214" y="135"/>
                    <a:pt x="209" y="140"/>
                    <a:pt x="209" y="142"/>
                  </a:cubicBezTo>
                  <a:cubicBezTo>
                    <a:pt x="209" y="147"/>
                    <a:pt x="188" y="137"/>
                    <a:pt x="188" y="147"/>
                  </a:cubicBezTo>
                  <a:cubicBezTo>
                    <a:pt x="188" y="156"/>
                    <a:pt x="207" y="158"/>
                    <a:pt x="209" y="163"/>
                  </a:cubicBezTo>
                  <a:cubicBezTo>
                    <a:pt x="212" y="170"/>
                    <a:pt x="225" y="165"/>
                    <a:pt x="230" y="165"/>
                  </a:cubicBezTo>
                  <a:cubicBezTo>
                    <a:pt x="235" y="168"/>
                    <a:pt x="221" y="172"/>
                    <a:pt x="221" y="175"/>
                  </a:cubicBezTo>
                  <a:cubicBezTo>
                    <a:pt x="218" y="177"/>
                    <a:pt x="235" y="179"/>
                    <a:pt x="237" y="184"/>
                  </a:cubicBezTo>
                  <a:cubicBezTo>
                    <a:pt x="239" y="189"/>
                    <a:pt x="251" y="186"/>
                    <a:pt x="251" y="179"/>
                  </a:cubicBezTo>
                  <a:cubicBezTo>
                    <a:pt x="251" y="172"/>
                    <a:pt x="263" y="147"/>
                    <a:pt x="277" y="142"/>
                  </a:cubicBezTo>
                  <a:cubicBezTo>
                    <a:pt x="291" y="137"/>
                    <a:pt x="281" y="133"/>
                    <a:pt x="284" y="123"/>
                  </a:cubicBezTo>
                  <a:cubicBezTo>
                    <a:pt x="286" y="116"/>
                    <a:pt x="298" y="123"/>
                    <a:pt x="293" y="116"/>
                  </a:cubicBezTo>
                  <a:cubicBezTo>
                    <a:pt x="291" y="109"/>
                    <a:pt x="293" y="107"/>
                    <a:pt x="302" y="98"/>
                  </a:cubicBezTo>
                  <a:cubicBezTo>
                    <a:pt x="309" y="91"/>
                    <a:pt x="316" y="95"/>
                    <a:pt x="328" y="91"/>
                  </a:cubicBezTo>
                  <a:cubicBezTo>
                    <a:pt x="337" y="86"/>
                    <a:pt x="342" y="95"/>
                    <a:pt x="330" y="95"/>
                  </a:cubicBezTo>
                  <a:cubicBezTo>
                    <a:pt x="321" y="95"/>
                    <a:pt x="326" y="107"/>
                    <a:pt x="335" y="112"/>
                  </a:cubicBezTo>
                  <a:cubicBezTo>
                    <a:pt x="342" y="114"/>
                    <a:pt x="335" y="116"/>
                    <a:pt x="342" y="119"/>
                  </a:cubicBezTo>
                  <a:cubicBezTo>
                    <a:pt x="349" y="121"/>
                    <a:pt x="346" y="130"/>
                    <a:pt x="337" y="140"/>
                  </a:cubicBezTo>
                  <a:cubicBezTo>
                    <a:pt x="330" y="149"/>
                    <a:pt x="339" y="149"/>
                    <a:pt x="358" y="144"/>
                  </a:cubicBezTo>
                  <a:cubicBezTo>
                    <a:pt x="377" y="137"/>
                    <a:pt x="365" y="149"/>
                    <a:pt x="370" y="154"/>
                  </a:cubicBezTo>
                  <a:cubicBezTo>
                    <a:pt x="374" y="158"/>
                    <a:pt x="391" y="151"/>
                    <a:pt x="398" y="142"/>
                  </a:cubicBezTo>
                  <a:cubicBezTo>
                    <a:pt x="405" y="133"/>
                    <a:pt x="416" y="135"/>
                    <a:pt x="416" y="130"/>
                  </a:cubicBezTo>
                  <a:cubicBezTo>
                    <a:pt x="414" y="123"/>
                    <a:pt x="407" y="123"/>
                    <a:pt x="400" y="126"/>
                  </a:cubicBezTo>
                  <a:cubicBezTo>
                    <a:pt x="393" y="128"/>
                    <a:pt x="377" y="126"/>
                    <a:pt x="384" y="121"/>
                  </a:cubicBezTo>
                  <a:cubicBezTo>
                    <a:pt x="388" y="116"/>
                    <a:pt x="388" y="112"/>
                    <a:pt x="379" y="112"/>
                  </a:cubicBezTo>
                  <a:cubicBezTo>
                    <a:pt x="370" y="114"/>
                    <a:pt x="356" y="109"/>
                    <a:pt x="363" y="107"/>
                  </a:cubicBezTo>
                  <a:cubicBezTo>
                    <a:pt x="370" y="105"/>
                    <a:pt x="358" y="95"/>
                    <a:pt x="351" y="95"/>
                  </a:cubicBezTo>
                  <a:cubicBezTo>
                    <a:pt x="344" y="95"/>
                    <a:pt x="346" y="88"/>
                    <a:pt x="346" y="81"/>
                  </a:cubicBezTo>
                  <a:cubicBezTo>
                    <a:pt x="346" y="77"/>
                    <a:pt x="328" y="74"/>
                    <a:pt x="332" y="72"/>
                  </a:cubicBezTo>
                  <a:cubicBezTo>
                    <a:pt x="335" y="72"/>
                    <a:pt x="323" y="67"/>
                    <a:pt x="321" y="70"/>
                  </a:cubicBezTo>
                  <a:cubicBezTo>
                    <a:pt x="319" y="74"/>
                    <a:pt x="312" y="74"/>
                    <a:pt x="312" y="67"/>
                  </a:cubicBezTo>
                  <a:cubicBezTo>
                    <a:pt x="312" y="63"/>
                    <a:pt x="298" y="63"/>
                    <a:pt x="293" y="65"/>
                  </a:cubicBezTo>
                  <a:cubicBezTo>
                    <a:pt x="286" y="65"/>
                    <a:pt x="291" y="51"/>
                    <a:pt x="284" y="46"/>
                  </a:cubicBezTo>
                  <a:cubicBezTo>
                    <a:pt x="279" y="44"/>
                    <a:pt x="270" y="56"/>
                    <a:pt x="267" y="56"/>
                  </a:cubicBezTo>
                  <a:cubicBezTo>
                    <a:pt x="263" y="53"/>
                    <a:pt x="270" y="46"/>
                    <a:pt x="272" y="39"/>
                  </a:cubicBezTo>
                  <a:cubicBezTo>
                    <a:pt x="274" y="35"/>
                    <a:pt x="253" y="28"/>
                    <a:pt x="251" y="32"/>
                  </a:cubicBezTo>
                  <a:cubicBezTo>
                    <a:pt x="249" y="37"/>
                    <a:pt x="244" y="23"/>
                    <a:pt x="239" y="23"/>
                  </a:cubicBezTo>
                  <a:cubicBezTo>
                    <a:pt x="235" y="21"/>
                    <a:pt x="237" y="32"/>
                    <a:pt x="232" y="32"/>
                  </a:cubicBezTo>
                  <a:cubicBezTo>
                    <a:pt x="230" y="35"/>
                    <a:pt x="223" y="37"/>
                    <a:pt x="230" y="42"/>
                  </a:cubicBezTo>
                  <a:cubicBezTo>
                    <a:pt x="237" y="46"/>
                    <a:pt x="244" y="72"/>
                    <a:pt x="244" y="74"/>
                  </a:cubicBezTo>
                  <a:cubicBezTo>
                    <a:pt x="244" y="79"/>
                    <a:pt x="221" y="58"/>
                    <a:pt x="221" y="49"/>
                  </a:cubicBezTo>
                  <a:cubicBezTo>
                    <a:pt x="218" y="37"/>
                    <a:pt x="209" y="30"/>
                    <a:pt x="207" y="37"/>
                  </a:cubicBezTo>
                  <a:cubicBezTo>
                    <a:pt x="202" y="44"/>
                    <a:pt x="195" y="46"/>
                    <a:pt x="197" y="53"/>
                  </a:cubicBezTo>
                  <a:cubicBezTo>
                    <a:pt x="200" y="60"/>
                    <a:pt x="191" y="63"/>
                    <a:pt x="191" y="58"/>
                  </a:cubicBezTo>
                  <a:cubicBezTo>
                    <a:pt x="191" y="53"/>
                    <a:pt x="179" y="46"/>
                    <a:pt x="177" y="44"/>
                  </a:cubicBezTo>
                  <a:cubicBezTo>
                    <a:pt x="172" y="44"/>
                    <a:pt x="186" y="42"/>
                    <a:pt x="193" y="39"/>
                  </a:cubicBezTo>
                  <a:cubicBezTo>
                    <a:pt x="200" y="35"/>
                    <a:pt x="188" y="30"/>
                    <a:pt x="181" y="35"/>
                  </a:cubicBezTo>
                  <a:cubicBezTo>
                    <a:pt x="174" y="37"/>
                    <a:pt x="167" y="32"/>
                    <a:pt x="163" y="37"/>
                  </a:cubicBezTo>
                  <a:cubicBezTo>
                    <a:pt x="160" y="42"/>
                    <a:pt x="156" y="37"/>
                    <a:pt x="149" y="35"/>
                  </a:cubicBezTo>
                  <a:cubicBezTo>
                    <a:pt x="142" y="35"/>
                    <a:pt x="137" y="44"/>
                    <a:pt x="133" y="44"/>
                  </a:cubicBezTo>
                  <a:cubicBezTo>
                    <a:pt x="128" y="42"/>
                    <a:pt x="123" y="53"/>
                    <a:pt x="133" y="65"/>
                  </a:cubicBezTo>
                  <a:cubicBezTo>
                    <a:pt x="139" y="77"/>
                    <a:pt x="144" y="60"/>
                    <a:pt x="153" y="63"/>
                  </a:cubicBezTo>
                  <a:lnTo>
                    <a:pt x="153" y="63"/>
                  </a:lnTo>
                  <a:close/>
                  <a:moveTo>
                    <a:pt x="135" y="100"/>
                  </a:moveTo>
                  <a:lnTo>
                    <a:pt x="135" y="100"/>
                  </a:lnTo>
                  <a:cubicBezTo>
                    <a:pt x="139" y="102"/>
                    <a:pt x="144" y="112"/>
                    <a:pt x="149" y="112"/>
                  </a:cubicBezTo>
                  <a:cubicBezTo>
                    <a:pt x="151" y="112"/>
                    <a:pt x="142" y="100"/>
                    <a:pt x="135" y="93"/>
                  </a:cubicBezTo>
                  <a:cubicBezTo>
                    <a:pt x="130" y="86"/>
                    <a:pt x="130" y="79"/>
                    <a:pt x="121" y="81"/>
                  </a:cubicBezTo>
                  <a:cubicBezTo>
                    <a:pt x="112" y="84"/>
                    <a:pt x="128" y="100"/>
                    <a:pt x="135" y="100"/>
                  </a:cubicBezTo>
                  <a:lnTo>
                    <a:pt x="135" y="100"/>
                  </a:lnTo>
                  <a:close/>
                  <a:moveTo>
                    <a:pt x="284" y="25"/>
                  </a:moveTo>
                  <a:lnTo>
                    <a:pt x="284" y="25"/>
                  </a:lnTo>
                  <a:cubicBezTo>
                    <a:pt x="288" y="28"/>
                    <a:pt x="277" y="28"/>
                    <a:pt x="281" y="32"/>
                  </a:cubicBezTo>
                  <a:cubicBezTo>
                    <a:pt x="295" y="46"/>
                    <a:pt x="351" y="30"/>
                    <a:pt x="358" y="35"/>
                  </a:cubicBezTo>
                  <a:cubicBezTo>
                    <a:pt x="367" y="39"/>
                    <a:pt x="312" y="44"/>
                    <a:pt x="314" y="51"/>
                  </a:cubicBezTo>
                  <a:cubicBezTo>
                    <a:pt x="316" y="56"/>
                    <a:pt x="360" y="60"/>
                    <a:pt x="365" y="56"/>
                  </a:cubicBezTo>
                  <a:cubicBezTo>
                    <a:pt x="367" y="53"/>
                    <a:pt x="374" y="65"/>
                    <a:pt x="391" y="65"/>
                  </a:cubicBezTo>
                  <a:cubicBezTo>
                    <a:pt x="405" y="65"/>
                    <a:pt x="402" y="60"/>
                    <a:pt x="414" y="58"/>
                  </a:cubicBezTo>
                  <a:cubicBezTo>
                    <a:pt x="425" y="58"/>
                    <a:pt x="442" y="53"/>
                    <a:pt x="442" y="46"/>
                  </a:cubicBezTo>
                  <a:cubicBezTo>
                    <a:pt x="442" y="42"/>
                    <a:pt x="474" y="32"/>
                    <a:pt x="470" y="23"/>
                  </a:cubicBezTo>
                  <a:cubicBezTo>
                    <a:pt x="467" y="14"/>
                    <a:pt x="437" y="21"/>
                    <a:pt x="428" y="16"/>
                  </a:cubicBezTo>
                  <a:cubicBezTo>
                    <a:pt x="421" y="11"/>
                    <a:pt x="400" y="4"/>
                    <a:pt x="398" y="11"/>
                  </a:cubicBezTo>
                  <a:cubicBezTo>
                    <a:pt x="393" y="18"/>
                    <a:pt x="388" y="21"/>
                    <a:pt x="386" y="18"/>
                  </a:cubicBezTo>
                  <a:cubicBezTo>
                    <a:pt x="381" y="16"/>
                    <a:pt x="386" y="0"/>
                    <a:pt x="372" y="4"/>
                  </a:cubicBezTo>
                  <a:cubicBezTo>
                    <a:pt x="360" y="9"/>
                    <a:pt x="372" y="23"/>
                    <a:pt x="370" y="25"/>
                  </a:cubicBezTo>
                  <a:cubicBezTo>
                    <a:pt x="367" y="28"/>
                    <a:pt x="353" y="23"/>
                    <a:pt x="353" y="16"/>
                  </a:cubicBezTo>
                  <a:cubicBezTo>
                    <a:pt x="351" y="9"/>
                    <a:pt x="337" y="23"/>
                    <a:pt x="335" y="14"/>
                  </a:cubicBezTo>
                  <a:cubicBezTo>
                    <a:pt x="332" y="7"/>
                    <a:pt x="316" y="0"/>
                    <a:pt x="312" y="2"/>
                  </a:cubicBezTo>
                  <a:cubicBezTo>
                    <a:pt x="307" y="2"/>
                    <a:pt x="316" y="7"/>
                    <a:pt x="314" y="11"/>
                  </a:cubicBezTo>
                  <a:cubicBezTo>
                    <a:pt x="312" y="14"/>
                    <a:pt x="302" y="7"/>
                    <a:pt x="298" y="7"/>
                  </a:cubicBezTo>
                  <a:cubicBezTo>
                    <a:pt x="293" y="7"/>
                    <a:pt x="300" y="14"/>
                    <a:pt x="298" y="18"/>
                  </a:cubicBezTo>
                  <a:cubicBezTo>
                    <a:pt x="295" y="23"/>
                    <a:pt x="288" y="7"/>
                    <a:pt x="281" y="7"/>
                  </a:cubicBezTo>
                  <a:cubicBezTo>
                    <a:pt x="277" y="7"/>
                    <a:pt x="279" y="14"/>
                    <a:pt x="272" y="16"/>
                  </a:cubicBezTo>
                  <a:cubicBezTo>
                    <a:pt x="267" y="16"/>
                    <a:pt x="279" y="21"/>
                    <a:pt x="284" y="25"/>
                  </a:cubicBezTo>
                  <a:lnTo>
                    <a:pt x="284" y="25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3" name="Freeform 704">
              <a:extLst>
                <a:ext uri="{FF2B5EF4-FFF2-40B4-BE49-F238E27FC236}">
                  <a16:creationId xmlns:a16="http://schemas.microsoft.com/office/drawing/2014/main" id="{03C413FE-41F5-75BE-F910-09E4394D54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703513"/>
              <a:ext cx="233363" cy="255588"/>
            </a:xfrm>
            <a:custGeom>
              <a:avLst/>
              <a:gdLst>
                <a:gd name="T0" fmla="*/ 170 w 244"/>
                <a:gd name="T1" fmla="*/ 231 h 266"/>
                <a:gd name="T2" fmla="*/ 126 w 244"/>
                <a:gd name="T3" fmla="*/ 240 h 266"/>
                <a:gd name="T4" fmla="*/ 172 w 244"/>
                <a:gd name="T5" fmla="*/ 266 h 266"/>
                <a:gd name="T6" fmla="*/ 186 w 244"/>
                <a:gd name="T7" fmla="*/ 233 h 266"/>
                <a:gd name="T8" fmla="*/ 49 w 244"/>
                <a:gd name="T9" fmla="*/ 158 h 266"/>
                <a:gd name="T10" fmla="*/ 33 w 244"/>
                <a:gd name="T11" fmla="*/ 163 h 266"/>
                <a:gd name="T12" fmla="*/ 49 w 244"/>
                <a:gd name="T13" fmla="*/ 212 h 266"/>
                <a:gd name="T14" fmla="*/ 68 w 244"/>
                <a:gd name="T15" fmla="*/ 168 h 266"/>
                <a:gd name="T16" fmla="*/ 202 w 244"/>
                <a:gd name="T17" fmla="*/ 149 h 266"/>
                <a:gd name="T18" fmla="*/ 186 w 244"/>
                <a:gd name="T19" fmla="*/ 137 h 266"/>
                <a:gd name="T20" fmla="*/ 123 w 244"/>
                <a:gd name="T21" fmla="*/ 72 h 266"/>
                <a:gd name="T22" fmla="*/ 133 w 244"/>
                <a:gd name="T23" fmla="*/ 40 h 266"/>
                <a:gd name="T24" fmla="*/ 123 w 244"/>
                <a:gd name="T25" fmla="*/ 9 h 266"/>
                <a:gd name="T26" fmla="*/ 102 w 244"/>
                <a:gd name="T27" fmla="*/ 2 h 266"/>
                <a:gd name="T28" fmla="*/ 86 w 244"/>
                <a:gd name="T29" fmla="*/ 4 h 266"/>
                <a:gd name="T30" fmla="*/ 79 w 244"/>
                <a:gd name="T31" fmla="*/ 14 h 266"/>
                <a:gd name="T32" fmla="*/ 63 w 244"/>
                <a:gd name="T33" fmla="*/ 18 h 266"/>
                <a:gd name="T34" fmla="*/ 49 w 244"/>
                <a:gd name="T35" fmla="*/ 30 h 266"/>
                <a:gd name="T36" fmla="*/ 28 w 244"/>
                <a:gd name="T37" fmla="*/ 30 h 266"/>
                <a:gd name="T38" fmla="*/ 12 w 244"/>
                <a:gd name="T39" fmla="*/ 42 h 266"/>
                <a:gd name="T40" fmla="*/ 2 w 244"/>
                <a:gd name="T41" fmla="*/ 56 h 266"/>
                <a:gd name="T42" fmla="*/ 14 w 244"/>
                <a:gd name="T43" fmla="*/ 77 h 266"/>
                <a:gd name="T44" fmla="*/ 21 w 244"/>
                <a:gd name="T45" fmla="*/ 88 h 266"/>
                <a:gd name="T46" fmla="*/ 47 w 244"/>
                <a:gd name="T47" fmla="*/ 72 h 266"/>
                <a:gd name="T48" fmla="*/ 84 w 244"/>
                <a:gd name="T49" fmla="*/ 98 h 266"/>
                <a:gd name="T50" fmla="*/ 133 w 244"/>
                <a:gd name="T51" fmla="*/ 149 h 266"/>
                <a:gd name="T52" fmla="*/ 170 w 244"/>
                <a:gd name="T53" fmla="*/ 170 h 266"/>
                <a:gd name="T54" fmla="*/ 193 w 244"/>
                <a:gd name="T55" fmla="*/ 193 h 266"/>
                <a:gd name="T56" fmla="*/ 195 w 244"/>
                <a:gd name="T57" fmla="*/ 235 h 266"/>
                <a:gd name="T58" fmla="*/ 216 w 244"/>
                <a:gd name="T59" fmla="*/ 205 h 266"/>
                <a:gd name="T60" fmla="*/ 228 w 244"/>
                <a:gd name="T61" fmla="*/ 177 h 266"/>
                <a:gd name="T62" fmla="*/ 202 w 244"/>
                <a:gd name="T63" fmla="*/ 14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4" h="266">
                  <a:moveTo>
                    <a:pt x="170" y="231"/>
                  </a:moveTo>
                  <a:lnTo>
                    <a:pt x="170" y="231"/>
                  </a:lnTo>
                  <a:cubicBezTo>
                    <a:pt x="156" y="233"/>
                    <a:pt x="151" y="235"/>
                    <a:pt x="144" y="231"/>
                  </a:cubicBezTo>
                  <a:cubicBezTo>
                    <a:pt x="137" y="226"/>
                    <a:pt x="123" y="235"/>
                    <a:pt x="126" y="240"/>
                  </a:cubicBezTo>
                  <a:cubicBezTo>
                    <a:pt x="128" y="242"/>
                    <a:pt x="133" y="247"/>
                    <a:pt x="149" y="252"/>
                  </a:cubicBezTo>
                  <a:cubicBezTo>
                    <a:pt x="163" y="257"/>
                    <a:pt x="165" y="266"/>
                    <a:pt x="172" y="266"/>
                  </a:cubicBezTo>
                  <a:cubicBezTo>
                    <a:pt x="179" y="266"/>
                    <a:pt x="179" y="261"/>
                    <a:pt x="177" y="252"/>
                  </a:cubicBezTo>
                  <a:cubicBezTo>
                    <a:pt x="177" y="242"/>
                    <a:pt x="186" y="233"/>
                    <a:pt x="186" y="233"/>
                  </a:cubicBezTo>
                  <a:cubicBezTo>
                    <a:pt x="188" y="231"/>
                    <a:pt x="181" y="228"/>
                    <a:pt x="170" y="231"/>
                  </a:cubicBezTo>
                  <a:close/>
                  <a:moveTo>
                    <a:pt x="49" y="158"/>
                  </a:moveTo>
                  <a:lnTo>
                    <a:pt x="49" y="158"/>
                  </a:lnTo>
                  <a:cubicBezTo>
                    <a:pt x="42" y="166"/>
                    <a:pt x="35" y="158"/>
                    <a:pt x="33" y="163"/>
                  </a:cubicBezTo>
                  <a:cubicBezTo>
                    <a:pt x="30" y="170"/>
                    <a:pt x="44" y="177"/>
                    <a:pt x="40" y="191"/>
                  </a:cubicBezTo>
                  <a:cubicBezTo>
                    <a:pt x="37" y="203"/>
                    <a:pt x="42" y="219"/>
                    <a:pt x="49" y="212"/>
                  </a:cubicBezTo>
                  <a:cubicBezTo>
                    <a:pt x="56" y="203"/>
                    <a:pt x="61" y="207"/>
                    <a:pt x="65" y="203"/>
                  </a:cubicBezTo>
                  <a:cubicBezTo>
                    <a:pt x="68" y="196"/>
                    <a:pt x="65" y="177"/>
                    <a:pt x="68" y="168"/>
                  </a:cubicBezTo>
                  <a:cubicBezTo>
                    <a:pt x="70" y="158"/>
                    <a:pt x="56" y="154"/>
                    <a:pt x="49" y="158"/>
                  </a:cubicBezTo>
                  <a:close/>
                  <a:moveTo>
                    <a:pt x="202" y="149"/>
                  </a:moveTo>
                  <a:lnTo>
                    <a:pt x="202" y="149"/>
                  </a:lnTo>
                  <a:cubicBezTo>
                    <a:pt x="193" y="145"/>
                    <a:pt x="200" y="135"/>
                    <a:pt x="186" y="137"/>
                  </a:cubicBezTo>
                  <a:cubicBezTo>
                    <a:pt x="175" y="137"/>
                    <a:pt x="158" y="121"/>
                    <a:pt x="154" y="102"/>
                  </a:cubicBezTo>
                  <a:cubicBezTo>
                    <a:pt x="149" y="84"/>
                    <a:pt x="128" y="84"/>
                    <a:pt x="123" y="72"/>
                  </a:cubicBezTo>
                  <a:cubicBezTo>
                    <a:pt x="119" y="61"/>
                    <a:pt x="128" y="61"/>
                    <a:pt x="123" y="51"/>
                  </a:cubicBezTo>
                  <a:cubicBezTo>
                    <a:pt x="121" y="47"/>
                    <a:pt x="128" y="42"/>
                    <a:pt x="133" y="40"/>
                  </a:cubicBezTo>
                  <a:cubicBezTo>
                    <a:pt x="133" y="28"/>
                    <a:pt x="133" y="18"/>
                    <a:pt x="135" y="11"/>
                  </a:cubicBezTo>
                  <a:cubicBezTo>
                    <a:pt x="130" y="9"/>
                    <a:pt x="126" y="9"/>
                    <a:pt x="123" y="9"/>
                  </a:cubicBezTo>
                  <a:cubicBezTo>
                    <a:pt x="121" y="7"/>
                    <a:pt x="121" y="0"/>
                    <a:pt x="119" y="0"/>
                  </a:cubicBezTo>
                  <a:cubicBezTo>
                    <a:pt x="119" y="0"/>
                    <a:pt x="105" y="0"/>
                    <a:pt x="102" y="2"/>
                  </a:cubicBezTo>
                  <a:cubicBezTo>
                    <a:pt x="100" y="4"/>
                    <a:pt x="93" y="9"/>
                    <a:pt x="89" y="7"/>
                  </a:cubicBezTo>
                  <a:cubicBezTo>
                    <a:pt x="89" y="4"/>
                    <a:pt x="89" y="4"/>
                    <a:pt x="86" y="4"/>
                  </a:cubicBezTo>
                  <a:lnTo>
                    <a:pt x="82" y="9"/>
                  </a:lnTo>
                  <a:cubicBezTo>
                    <a:pt x="82" y="9"/>
                    <a:pt x="82" y="14"/>
                    <a:pt x="79" y="14"/>
                  </a:cubicBezTo>
                  <a:cubicBezTo>
                    <a:pt x="77" y="14"/>
                    <a:pt x="72" y="11"/>
                    <a:pt x="72" y="16"/>
                  </a:cubicBezTo>
                  <a:cubicBezTo>
                    <a:pt x="72" y="21"/>
                    <a:pt x="65" y="18"/>
                    <a:pt x="63" y="18"/>
                  </a:cubicBezTo>
                  <a:cubicBezTo>
                    <a:pt x="61" y="18"/>
                    <a:pt x="56" y="18"/>
                    <a:pt x="56" y="23"/>
                  </a:cubicBezTo>
                  <a:cubicBezTo>
                    <a:pt x="56" y="25"/>
                    <a:pt x="56" y="35"/>
                    <a:pt x="49" y="30"/>
                  </a:cubicBezTo>
                  <a:cubicBezTo>
                    <a:pt x="44" y="25"/>
                    <a:pt x="40" y="14"/>
                    <a:pt x="37" y="16"/>
                  </a:cubicBezTo>
                  <a:cubicBezTo>
                    <a:pt x="35" y="16"/>
                    <a:pt x="33" y="30"/>
                    <a:pt x="28" y="30"/>
                  </a:cubicBezTo>
                  <a:cubicBezTo>
                    <a:pt x="23" y="30"/>
                    <a:pt x="17" y="32"/>
                    <a:pt x="9" y="32"/>
                  </a:cubicBezTo>
                  <a:cubicBezTo>
                    <a:pt x="7" y="37"/>
                    <a:pt x="9" y="42"/>
                    <a:pt x="12" y="42"/>
                  </a:cubicBezTo>
                  <a:cubicBezTo>
                    <a:pt x="14" y="44"/>
                    <a:pt x="9" y="49"/>
                    <a:pt x="7" y="51"/>
                  </a:cubicBezTo>
                  <a:cubicBezTo>
                    <a:pt x="5" y="51"/>
                    <a:pt x="0" y="51"/>
                    <a:pt x="2" y="56"/>
                  </a:cubicBezTo>
                  <a:cubicBezTo>
                    <a:pt x="7" y="61"/>
                    <a:pt x="12" y="61"/>
                    <a:pt x="9" y="67"/>
                  </a:cubicBezTo>
                  <a:cubicBezTo>
                    <a:pt x="5" y="72"/>
                    <a:pt x="9" y="77"/>
                    <a:pt x="14" y="77"/>
                  </a:cubicBezTo>
                  <a:cubicBezTo>
                    <a:pt x="19" y="77"/>
                    <a:pt x="26" y="77"/>
                    <a:pt x="23" y="82"/>
                  </a:cubicBezTo>
                  <a:cubicBezTo>
                    <a:pt x="23" y="84"/>
                    <a:pt x="21" y="86"/>
                    <a:pt x="21" y="88"/>
                  </a:cubicBezTo>
                  <a:cubicBezTo>
                    <a:pt x="26" y="86"/>
                    <a:pt x="28" y="86"/>
                    <a:pt x="33" y="84"/>
                  </a:cubicBezTo>
                  <a:cubicBezTo>
                    <a:pt x="37" y="82"/>
                    <a:pt x="35" y="74"/>
                    <a:pt x="47" y="72"/>
                  </a:cubicBezTo>
                  <a:cubicBezTo>
                    <a:pt x="58" y="70"/>
                    <a:pt x="72" y="79"/>
                    <a:pt x="77" y="84"/>
                  </a:cubicBezTo>
                  <a:cubicBezTo>
                    <a:pt x="82" y="91"/>
                    <a:pt x="82" y="93"/>
                    <a:pt x="84" y="98"/>
                  </a:cubicBezTo>
                  <a:cubicBezTo>
                    <a:pt x="84" y="102"/>
                    <a:pt x="89" y="114"/>
                    <a:pt x="102" y="123"/>
                  </a:cubicBezTo>
                  <a:cubicBezTo>
                    <a:pt x="119" y="133"/>
                    <a:pt x="123" y="145"/>
                    <a:pt x="133" y="149"/>
                  </a:cubicBezTo>
                  <a:cubicBezTo>
                    <a:pt x="140" y="152"/>
                    <a:pt x="147" y="152"/>
                    <a:pt x="151" y="156"/>
                  </a:cubicBezTo>
                  <a:cubicBezTo>
                    <a:pt x="156" y="163"/>
                    <a:pt x="163" y="166"/>
                    <a:pt x="170" y="170"/>
                  </a:cubicBezTo>
                  <a:cubicBezTo>
                    <a:pt x="179" y="173"/>
                    <a:pt x="179" y="182"/>
                    <a:pt x="186" y="182"/>
                  </a:cubicBezTo>
                  <a:cubicBezTo>
                    <a:pt x="193" y="182"/>
                    <a:pt x="188" y="189"/>
                    <a:pt x="193" y="193"/>
                  </a:cubicBezTo>
                  <a:cubicBezTo>
                    <a:pt x="198" y="200"/>
                    <a:pt x="198" y="212"/>
                    <a:pt x="193" y="217"/>
                  </a:cubicBezTo>
                  <a:cubicBezTo>
                    <a:pt x="188" y="224"/>
                    <a:pt x="191" y="235"/>
                    <a:pt x="195" y="235"/>
                  </a:cubicBezTo>
                  <a:cubicBezTo>
                    <a:pt x="198" y="235"/>
                    <a:pt x="205" y="224"/>
                    <a:pt x="205" y="217"/>
                  </a:cubicBezTo>
                  <a:cubicBezTo>
                    <a:pt x="207" y="210"/>
                    <a:pt x="212" y="210"/>
                    <a:pt x="216" y="205"/>
                  </a:cubicBezTo>
                  <a:cubicBezTo>
                    <a:pt x="223" y="198"/>
                    <a:pt x="209" y="196"/>
                    <a:pt x="207" y="186"/>
                  </a:cubicBezTo>
                  <a:cubicBezTo>
                    <a:pt x="205" y="179"/>
                    <a:pt x="216" y="173"/>
                    <a:pt x="228" y="177"/>
                  </a:cubicBezTo>
                  <a:cubicBezTo>
                    <a:pt x="240" y="184"/>
                    <a:pt x="244" y="189"/>
                    <a:pt x="244" y="179"/>
                  </a:cubicBezTo>
                  <a:cubicBezTo>
                    <a:pt x="244" y="168"/>
                    <a:pt x="209" y="154"/>
                    <a:pt x="202" y="149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4" name="Freeform 705">
              <a:extLst>
                <a:ext uri="{FF2B5EF4-FFF2-40B4-BE49-F238E27FC236}">
                  <a16:creationId xmlns:a16="http://schemas.microsoft.com/office/drawing/2014/main" id="{CAA5332A-E5AB-2ECB-07DE-4CCFE06CEC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703513"/>
              <a:ext cx="233363" cy="255588"/>
            </a:xfrm>
            <a:custGeom>
              <a:avLst/>
              <a:gdLst>
                <a:gd name="T0" fmla="*/ 170 w 244"/>
                <a:gd name="T1" fmla="*/ 231 h 266"/>
                <a:gd name="T2" fmla="*/ 126 w 244"/>
                <a:gd name="T3" fmla="*/ 240 h 266"/>
                <a:gd name="T4" fmla="*/ 172 w 244"/>
                <a:gd name="T5" fmla="*/ 266 h 266"/>
                <a:gd name="T6" fmla="*/ 186 w 244"/>
                <a:gd name="T7" fmla="*/ 233 h 266"/>
                <a:gd name="T8" fmla="*/ 170 w 244"/>
                <a:gd name="T9" fmla="*/ 231 h 266"/>
                <a:gd name="T10" fmla="*/ 49 w 244"/>
                <a:gd name="T11" fmla="*/ 158 h 266"/>
                <a:gd name="T12" fmla="*/ 40 w 244"/>
                <a:gd name="T13" fmla="*/ 191 h 266"/>
                <a:gd name="T14" fmla="*/ 65 w 244"/>
                <a:gd name="T15" fmla="*/ 203 h 266"/>
                <a:gd name="T16" fmla="*/ 49 w 244"/>
                <a:gd name="T17" fmla="*/ 158 h 266"/>
                <a:gd name="T18" fmla="*/ 202 w 244"/>
                <a:gd name="T19" fmla="*/ 149 h 266"/>
                <a:gd name="T20" fmla="*/ 186 w 244"/>
                <a:gd name="T21" fmla="*/ 137 h 266"/>
                <a:gd name="T22" fmla="*/ 123 w 244"/>
                <a:gd name="T23" fmla="*/ 72 h 266"/>
                <a:gd name="T24" fmla="*/ 133 w 244"/>
                <a:gd name="T25" fmla="*/ 40 h 266"/>
                <a:gd name="T26" fmla="*/ 123 w 244"/>
                <a:gd name="T27" fmla="*/ 9 h 266"/>
                <a:gd name="T28" fmla="*/ 102 w 244"/>
                <a:gd name="T29" fmla="*/ 2 h 266"/>
                <a:gd name="T30" fmla="*/ 86 w 244"/>
                <a:gd name="T31" fmla="*/ 4 h 266"/>
                <a:gd name="T32" fmla="*/ 79 w 244"/>
                <a:gd name="T33" fmla="*/ 14 h 266"/>
                <a:gd name="T34" fmla="*/ 63 w 244"/>
                <a:gd name="T35" fmla="*/ 18 h 266"/>
                <a:gd name="T36" fmla="*/ 49 w 244"/>
                <a:gd name="T37" fmla="*/ 30 h 266"/>
                <a:gd name="T38" fmla="*/ 28 w 244"/>
                <a:gd name="T39" fmla="*/ 30 h 266"/>
                <a:gd name="T40" fmla="*/ 12 w 244"/>
                <a:gd name="T41" fmla="*/ 42 h 266"/>
                <a:gd name="T42" fmla="*/ 2 w 244"/>
                <a:gd name="T43" fmla="*/ 56 h 266"/>
                <a:gd name="T44" fmla="*/ 14 w 244"/>
                <a:gd name="T45" fmla="*/ 77 h 266"/>
                <a:gd name="T46" fmla="*/ 21 w 244"/>
                <a:gd name="T47" fmla="*/ 88 h 266"/>
                <a:gd name="T48" fmla="*/ 47 w 244"/>
                <a:gd name="T49" fmla="*/ 72 h 266"/>
                <a:gd name="T50" fmla="*/ 84 w 244"/>
                <a:gd name="T51" fmla="*/ 98 h 266"/>
                <a:gd name="T52" fmla="*/ 133 w 244"/>
                <a:gd name="T53" fmla="*/ 149 h 266"/>
                <a:gd name="T54" fmla="*/ 170 w 244"/>
                <a:gd name="T55" fmla="*/ 170 h 266"/>
                <a:gd name="T56" fmla="*/ 193 w 244"/>
                <a:gd name="T57" fmla="*/ 193 h 266"/>
                <a:gd name="T58" fmla="*/ 195 w 244"/>
                <a:gd name="T59" fmla="*/ 235 h 266"/>
                <a:gd name="T60" fmla="*/ 216 w 244"/>
                <a:gd name="T61" fmla="*/ 205 h 266"/>
                <a:gd name="T62" fmla="*/ 228 w 244"/>
                <a:gd name="T63" fmla="*/ 177 h 266"/>
                <a:gd name="T64" fmla="*/ 202 w 244"/>
                <a:gd name="T65" fmla="*/ 14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4" h="266">
                  <a:moveTo>
                    <a:pt x="170" y="231"/>
                  </a:moveTo>
                  <a:lnTo>
                    <a:pt x="170" y="231"/>
                  </a:lnTo>
                  <a:cubicBezTo>
                    <a:pt x="156" y="233"/>
                    <a:pt x="151" y="235"/>
                    <a:pt x="144" y="231"/>
                  </a:cubicBezTo>
                  <a:cubicBezTo>
                    <a:pt x="137" y="226"/>
                    <a:pt x="123" y="235"/>
                    <a:pt x="126" y="240"/>
                  </a:cubicBezTo>
                  <a:cubicBezTo>
                    <a:pt x="128" y="242"/>
                    <a:pt x="133" y="247"/>
                    <a:pt x="149" y="252"/>
                  </a:cubicBezTo>
                  <a:cubicBezTo>
                    <a:pt x="163" y="257"/>
                    <a:pt x="165" y="266"/>
                    <a:pt x="172" y="266"/>
                  </a:cubicBezTo>
                  <a:cubicBezTo>
                    <a:pt x="179" y="266"/>
                    <a:pt x="179" y="261"/>
                    <a:pt x="177" y="252"/>
                  </a:cubicBezTo>
                  <a:cubicBezTo>
                    <a:pt x="177" y="242"/>
                    <a:pt x="186" y="233"/>
                    <a:pt x="186" y="233"/>
                  </a:cubicBezTo>
                  <a:cubicBezTo>
                    <a:pt x="188" y="231"/>
                    <a:pt x="181" y="228"/>
                    <a:pt x="170" y="231"/>
                  </a:cubicBezTo>
                  <a:lnTo>
                    <a:pt x="170" y="231"/>
                  </a:lnTo>
                  <a:close/>
                  <a:moveTo>
                    <a:pt x="49" y="158"/>
                  </a:moveTo>
                  <a:lnTo>
                    <a:pt x="49" y="158"/>
                  </a:lnTo>
                  <a:cubicBezTo>
                    <a:pt x="42" y="166"/>
                    <a:pt x="35" y="158"/>
                    <a:pt x="33" y="163"/>
                  </a:cubicBezTo>
                  <a:cubicBezTo>
                    <a:pt x="30" y="170"/>
                    <a:pt x="44" y="177"/>
                    <a:pt x="40" y="191"/>
                  </a:cubicBezTo>
                  <a:cubicBezTo>
                    <a:pt x="37" y="203"/>
                    <a:pt x="42" y="219"/>
                    <a:pt x="49" y="212"/>
                  </a:cubicBezTo>
                  <a:cubicBezTo>
                    <a:pt x="56" y="203"/>
                    <a:pt x="61" y="207"/>
                    <a:pt x="65" y="203"/>
                  </a:cubicBezTo>
                  <a:cubicBezTo>
                    <a:pt x="68" y="196"/>
                    <a:pt x="65" y="177"/>
                    <a:pt x="68" y="168"/>
                  </a:cubicBezTo>
                  <a:cubicBezTo>
                    <a:pt x="70" y="158"/>
                    <a:pt x="56" y="154"/>
                    <a:pt x="49" y="158"/>
                  </a:cubicBezTo>
                  <a:lnTo>
                    <a:pt x="49" y="158"/>
                  </a:lnTo>
                  <a:close/>
                  <a:moveTo>
                    <a:pt x="202" y="149"/>
                  </a:moveTo>
                  <a:lnTo>
                    <a:pt x="202" y="149"/>
                  </a:lnTo>
                  <a:cubicBezTo>
                    <a:pt x="193" y="145"/>
                    <a:pt x="200" y="135"/>
                    <a:pt x="186" y="137"/>
                  </a:cubicBezTo>
                  <a:cubicBezTo>
                    <a:pt x="175" y="137"/>
                    <a:pt x="158" y="121"/>
                    <a:pt x="154" y="102"/>
                  </a:cubicBezTo>
                  <a:cubicBezTo>
                    <a:pt x="149" y="84"/>
                    <a:pt x="128" y="84"/>
                    <a:pt x="123" y="72"/>
                  </a:cubicBezTo>
                  <a:cubicBezTo>
                    <a:pt x="119" y="61"/>
                    <a:pt x="128" y="61"/>
                    <a:pt x="123" y="51"/>
                  </a:cubicBezTo>
                  <a:cubicBezTo>
                    <a:pt x="121" y="47"/>
                    <a:pt x="128" y="42"/>
                    <a:pt x="133" y="40"/>
                  </a:cubicBezTo>
                  <a:cubicBezTo>
                    <a:pt x="133" y="28"/>
                    <a:pt x="133" y="18"/>
                    <a:pt x="135" y="11"/>
                  </a:cubicBezTo>
                  <a:cubicBezTo>
                    <a:pt x="130" y="9"/>
                    <a:pt x="126" y="9"/>
                    <a:pt x="123" y="9"/>
                  </a:cubicBezTo>
                  <a:cubicBezTo>
                    <a:pt x="121" y="7"/>
                    <a:pt x="121" y="0"/>
                    <a:pt x="119" y="0"/>
                  </a:cubicBezTo>
                  <a:cubicBezTo>
                    <a:pt x="119" y="0"/>
                    <a:pt x="105" y="0"/>
                    <a:pt x="102" y="2"/>
                  </a:cubicBezTo>
                  <a:cubicBezTo>
                    <a:pt x="100" y="4"/>
                    <a:pt x="93" y="9"/>
                    <a:pt x="89" y="7"/>
                  </a:cubicBezTo>
                  <a:cubicBezTo>
                    <a:pt x="89" y="4"/>
                    <a:pt x="89" y="4"/>
                    <a:pt x="86" y="4"/>
                  </a:cubicBezTo>
                  <a:lnTo>
                    <a:pt x="82" y="9"/>
                  </a:lnTo>
                  <a:cubicBezTo>
                    <a:pt x="82" y="9"/>
                    <a:pt x="82" y="14"/>
                    <a:pt x="79" y="14"/>
                  </a:cubicBezTo>
                  <a:cubicBezTo>
                    <a:pt x="77" y="14"/>
                    <a:pt x="72" y="11"/>
                    <a:pt x="72" y="16"/>
                  </a:cubicBezTo>
                  <a:cubicBezTo>
                    <a:pt x="72" y="21"/>
                    <a:pt x="65" y="18"/>
                    <a:pt x="63" y="18"/>
                  </a:cubicBezTo>
                  <a:cubicBezTo>
                    <a:pt x="61" y="18"/>
                    <a:pt x="56" y="18"/>
                    <a:pt x="56" y="23"/>
                  </a:cubicBezTo>
                  <a:cubicBezTo>
                    <a:pt x="56" y="25"/>
                    <a:pt x="56" y="35"/>
                    <a:pt x="49" y="30"/>
                  </a:cubicBezTo>
                  <a:cubicBezTo>
                    <a:pt x="44" y="25"/>
                    <a:pt x="40" y="14"/>
                    <a:pt x="37" y="16"/>
                  </a:cubicBezTo>
                  <a:cubicBezTo>
                    <a:pt x="35" y="16"/>
                    <a:pt x="33" y="30"/>
                    <a:pt x="28" y="30"/>
                  </a:cubicBezTo>
                  <a:cubicBezTo>
                    <a:pt x="23" y="30"/>
                    <a:pt x="17" y="32"/>
                    <a:pt x="9" y="32"/>
                  </a:cubicBezTo>
                  <a:cubicBezTo>
                    <a:pt x="7" y="37"/>
                    <a:pt x="9" y="42"/>
                    <a:pt x="12" y="42"/>
                  </a:cubicBezTo>
                  <a:cubicBezTo>
                    <a:pt x="14" y="44"/>
                    <a:pt x="9" y="49"/>
                    <a:pt x="7" y="51"/>
                  </a:cubicBezTo>
                  <a:cubicBezTo>
                    <a:pt x="5" y="51"/>
                    <a:pt x="0" y="51"/>
                    <a:pt x="2" y="56"/>
                  </a:cubicBezTo>
                  <a:cubicBezTo>
                    <a:pt x="7" y="61"/>
                    <a:pt x="12" y="61"/>
                    <a:pt x="9" y="67"/>
                  </a:cubicBezTo>
                  <a:cubicBezTo>
                    <a:pt x="5" y="72"/>
                    <a:pt x="9" y="77"/>
                    <a:pt x="14" y="77"/>
                  </a:cubicBezTo>
                  <a:cubicBezTo>
                    <a:pt x="19" y="77"/>
                    <a:pt x="26" y="77"/>
                    <a:pt x="23" y="82"/>
                  </a:cubicBezTo>
                  <a:cubicBezTo>
                    <a:pt x="23" y="84"/>
                    <a:pt x="21" y="86"/>
                    <a:pt x="21" y="88"/>
                  </a:cubicBezTo>
                  <a:cubicBezTo>
                    <a:pt x="26" y="86"/>
                    <a:pt x="28" y="86"/>
                    <a:pt x="33" y="84"/>
                  </a:cubicBezTo>
                  <a:cubicBezTo>
                    <a:pt x="37" y="82"/>
                    <a:pt x="35" y="74"/>
                    <a:pt x="47" y="72"/>
                  </a:cubicBezTo>
                  <a:cubicBezTo>
                    <a:pt x="58" y="70"/>
                    <a:pt x="72" y="79"/>
                    <a:pt x="77" y="84"/>
                  </a:cubicBezTo>
                  <a:cubicBezTo>
                    <a:pt x="82" y="91"/>
                    <a:pt x="82" y="93"/>
                    <a:pt x="84" y="98"/>
                  </a:cubicBezTo>
                  <a:cubicBezTo>
                    <a:pt x="84" y="102"/>
                    <a:pt x="89" y="114"/>
                    <a:pt x="102" y="123"/>
                  </a:cubicBezTo>
                  <a:cubicBezTo>
                    <a:pt x="119" y="133"/>
                    <a:pt x="123" y="145"/>
                    <a:pt x="133" y="149"/>
                  </a:cubicBezTo>
                  <a:cubicBezTo>
                    <a:pt x="140" y="152"/>
                    <a:pt x="147" y="152"/>
                    <a:pt x="151" y="156"/>
                  </a:cubicBezTo>
                  <a:cubicBezTo>
                    <a:pt x="156" y="163"/>
                    <a:pt x="163" y="166"/>
                    <a:pt x="170" y="170"/>
                  </a:cubicBezTo>
                  <a:cubicBezTo>
                    <a:pt x="179" y="173"/>
                    <a:pt x="179" y="182"/>
                    <a:pt x="186" y="182"/>
                  </a:cubicBezTo>
                  <a:cubicBezTo>
                    <a:pt x="193" y="182"/>
                    <a:pt x="188" y="189"/>
                    <a:pt x="193" y="193"/>
                  </a:cubicBezTo>
                  <a:cubicBezTo>
                    <a:pt x="198" y="200"/>
                    <a:pt x="198" y="212"/>
                    <a:pt x="193" y="217"/>
                  </a:cubicBezTo>
                  <a:cubicBezTo>
                    <a:pt x="188" y="224"/>
                    <a:pt x="191" y="235"/>
                    <a:pt x="195" y="235"/>
                  </a:cubicBezTo>
                  <a:cubicBezTo>
                    <a:pt x="198" y="235"/>
                    <a:pt x="205" y="224"/>
                    <a:pt x="205" y="217"/>
                  </a:cubicBezTo>
                  <a:cubicBezTo>
                    <a:pt x="207" y="210"/>
                    <a:pt x="212" y="210"/>
                    <a:pt x="216" y="205"/>
                  </a:cubicBezTo>
                  <a:cubicBezTo>
                    <a:pt x="223" y="198"/>
                    <a:pt x="209" y="196"/>
                    <a:pt x="207" y="186"/>
                  </a:cubicBezTo>
                  <a:cubicBezTo>
                    <a:pt x="205" y="179"/>
                    <a:pt x="216" y="173"/>
                    <a:pt x="228" y="177"/>
                  </a:cubicBezTo>
                  <a:cubicBezTo>
                    <a:pt x="240" y="184"/>
                    <a:pt x="244" y="189"/>
                    <a:pt x="244" y="179"/>
                  </a:cubicBezTo>
                  <a:cubicBezTo>
                    <a:pt x="244" y="168"/>
                    <a:pt x="209" y="154"/>
                    <a:pt x="202" y="149"/>
                  </a:cubicBezTo>
                  <a:lnTo>
                    <a:pt x="202" y="14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5" name="Freeform 706">
              <a:extLst>
                <a:ext uri="{FF2B5EF4-FFF2-40B4-BE49-F238E27FC236}">
                  <a16:creationId xmlns:a16="http://schemas.microsoft.com/office/drawing/2014/main" id="{149DC57B-4C0B-E3F6-2AA7-4C143A2DF8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703513"/>
              <a:ext cx="233363" cy="255588"/>
            </a:xfrm>
            <a:custGeom>
              <a:avLst/>
              <a:gdLst>
                <a:gd name="T0" fmla="*/ 170 w 244"/>
                <a:gd name="T1" fmla="*/ 231 h 266"/>
                <a:gd name="T2" fmla="*/ 126 w 244"/>
                <a:gd name="T3" fmla="*/ 240 h 266"/>
                <a:gd name="T4" fmla="*/ 172 w 244"/>
                <a:gd name="T5" fmla="*/ 266 h 266"/>
                <a:gd name="T6" fmla="*/ 186 w 244"/>
                <a:gd name="T7" fmla="*/ 233 h 266"/>
                <a:gd name="T8" fmla="*/ 49 w 244"/>
                <a:gd name="T9" fmla="*/ 158 h 266"/>
                <a:gd name="T10" fmla="*/ 33 w 244"/>
                <a:gd name="T11" fmla="*/ 163 h 266"/>
                <a:gd name="T12" fmla="*/ 49 w 244"/>
                <a:gd name="T13" fmla="*/ 212 h 266"/>
                <a:gd name="T14" fmla="*/ 68 w 244"/>
                <a:gd name="T15" fmla="*/ 168 h 266"/>
                <a:gd name="T16" fmla="*/ 202 w 244"/>
                <a:gd name="T17" fmla="*/ 149 h 266"/>
                <a:gd name="T18" fmla="*/ 186 w 244"/>
                <a:gd name="T19" fmla="*/ 137 h 266"/>
                <a:gd name="T20" fmla="*/ 123 w 244"/>
                <a:gd name="T21" fmla="*/ 72 h 266"/>
                <a:gd name="T22" fmla="*/ 133 w 244"/>
                <a:gd name="T23" fmla="*/ 40 h 266"/>
                <a:gd name="T24" fmla="*/ 123 w 244"/>
                <a:gd name="T25" fmla="*/ 9 h 266"/>
                <a:gd name="T26" fmla="*/ 102 w 244"/>
                <a:gd name="T27" fmla="*/ 2 h 266"/>
                <a:gd name="T28" fmla="*/ 86 w 244"/>
                <a:gd name="T29" fmla="*/ 4 h 266"/>
                <a:gd name="T30" fmla="*/ 79 w 244"/>
                <a:gd name="T31" fmla="*/ 14 h 266"/>
                <a:gd name="T32" fmla="*/ 63 w 244"/>
                <a:gd name="T33" fmla="*/ 18 h 266"/>
                <a:gd name="T34" fmla="*/ 49 w 244"/>
                <a:gd name="T35" fmla="*/ 30 h 266"/>
                <a:gd name="T36" fmla="*/ 28 w 244"/>
                <a:gd name="T37" fmla="*/ 30 h 266"/>
                <a:gd name="T38" fmla="*/ 12 w 244"/>
                <a:gd name="T39" fmla="*/ 42 h 266"/>
                <a:gd name="T40" fmla="*/ 2 w 244"/>
                <a:gd name="T41" fmla="*/ 56 h 266"/>
                <a:gd name="T42" fmla="*/ 14 w 244"/>
                <a:gd name="T43" fmla="*/ 77 h 266"/>
                <a:gd name="T44" fmla="*/ 21 w 244"/>
                <a:gd name="T45" fmla="*/ 88 h 266"/>
                <a:gd name="T46" fmla="*/ 47 w 244"/>
                <a:gd name="T47" fmla="*/ 72 h 266"/>
                <a:gd name="T48" fmla="*/ 84 w 244"/>
                <a:gd name="T49" fmla="*/ 98 h 266"/>
                <a:gd name="T50" fmla="*/ 133 w 244"/>
                <a:gd name="T51" fmla="*/ 149 h 266"/>
                <a:gd name="T52" fmla="*/ 170 w 244"/>
                <a:gd name="T53" fmla="*/ 170 h 266"/>
                <a:gd name="T54" fmla="*/ 193 w 244"/>
                <a:gd name="T55" fmla="*/ 193 h 266"/>
                <a:gd name="T56" fmla="*/ 195 w 244"/>
                <a:gd name="T57" fmla="*/ 235 h 266"/>
                <a:gd name="T58" fmla="*/ 216 w 244"/>
                <a:gd name="T59" fmla="*/ 205 h 266"/>
                <a:gd name="T60" fmla="*/ 228 w 244"/>
                <a:gd name="T61" fmla="*/ 177 h 266"/>
                <a:gd name="T62" fmla="*/ 202 w 244"/>
                <a:gd name="T63" fmla="*/ 14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4" h="266">
                  <a:moveTo>
                    <a:pt x="170" y="231"/>
                  </a:moveTo>
                  <a:lnTo>
                    <a:pt x="170" y="231"/>
                  </a:lnTo>
                  <a:cubicBezTo>
                    <a:pt x="156" y="233"/>
                    <a:pt x="151" y="235"/>
                    <a:pt x="144" y="231"/>
                  </a:cubicBezTo>
                  <a:cubicBezTo>
                    <a:pt x="137" y="226"/>
                    <a:pt x="123" y="235"/>
                    <a:pt x="126" y="240"/>
                  </a:cubicBezTo>
                  <a:cubicBezTo>
                    <a:pt x="128" y="242"/>
                    <a:pt x="133" y="247"/>
                    <a:pt x="149" y="252"/>
                  </a:cubicBezTo>
                  <a:cubicBezTo>
                    <a:pt x="163" y="257"/>
                    <a:pt x="165" y="266"/>
                    <a:pt x="172" y="266"/>
                  </a:cubicBezTo>
                  <a:cubicBezTo>
                    <a:pt x="179" y="266"/>
                    <a:pt x="179" y="261"/>
                    <a:pt x="177" y="252"/>
                  </a:cubicBezTo>
                  <a:cubicBezTo>
                    <a:pt x="177" y="242"/>
                    <a:pt x="186" y="233"/>
                    <a:pt x="186" y="233"/>
                  </a:cubicBezTo>
                  <a:cubicBezTo>
                    <a:pt x="188" y="231"/>
                    <a:pt x="181" y="228"/>
                    <a:pt x="170" y="231"/>
                  </a:cubicBezTo>
                  <a:close/>
                  <a:moveTo>
                    <a:pt x="49" y="158"/>
                  </a:moveTo>
                  <a:lnTo>
                    <a:pt x="49" y="158"/>
                  </a:lnTo>
                  <a:cubicBezTo>
                    <a:pt x="42" y="166"/>
                    <a:pt x="35" y="158"/>
                    <a:pt x="33" y="163"/>
                  </a:cubicBezTo>
                  <a:cubicBezTo>
                    <a:pt x="30" y="170"/>
                    <a:pt x="44" y="177"/>
                    <a:pt x="40" y="191"/>
                  </a:cubicBezTo>
                  <a:cubicBezTo>
                    <a:pt x="37" y="203"/>
                    <a:pt x="42" y="219"/>
                    <a:pt x="49" y="212"/>
                  </a:cubicBezTo>
                  <a:cubicBezTo>
                    <a:pt x="56" y="203"/>
                    <a:pt x="61" y="207"/>
                    <a:pt x="65" y="203"/>
                  </a:cubicBezTo>
                  <a:cubicBezTo>
                    <a:pt x="68" y="196"/>
                    <a:pt x="65" y="177"/>
                    <a:pt x="68" y="168"/>
                  </a:cubicBezTo>
                  <a:cubicBezTo>
                    <a:pt x="70" y="158"/>
                    <a:pt x="56" y="154"/>
                    <a:pt x="49" y="158"/>
                  </a:cubicBezTo>
                  <a:close/>
                  <a:moveTo>
                    <a:pt x="202" y="149"/>
                  </a:moveTo>
                  <a:lnTo>
                    <a:pt x="202" y="149"/>
                  </a:lnTo>
                  <a:cubicBezTo>
                    <a:pt x="193" y="145"/>
                    <a:pt x="200" y="135"/>
                    <a:pt x="186" y="137"/>
                  </a:cubicBezTo>
                  <a:cubicBezTo>
                    <a:pt x="175" y="137"/>
                    <a:pt x="158" y="121"/>
                    <a:pt x="154" y="102"/>
                  </a:cubicBezTo>
                  <a:cubicBezTo>
                    <a:pt x="149" y="84"/>
                    <a:pt x="128" y="84"/>
                    <a:pt x="123" y="72"/>
                  </a:cubicBezTo>
                  <a:cubicBezTo>
                    <a:pt x="119" y="61"/>
                    <a:pt x="128" y="61"/>
                    <a:pt x="123" y="51"/>
                  </a:cubicBezTo>
                  <a:cubicBezTo>
                    <a:pt x="121" y="47"/>
                    <a:pt x="128" y="42"/>
                    <a:pt x="133" y="40"/>
                  </a:cubicBezTo>
                  <a:cubicBezTo>
                    <a:pt x="133" y="28"/>
                    <a:pt x="133" y="18"/>
                    <a:pt x="135" y="11"/>
                  </a:cubicBezTo>
                  <a:cubicBezTo>
                    <a:pt x="130" y="9"/>
                    <a:pt x="126" y="9"/>
                    <a:pt x="123" y="9"/>
                  </a:cubicBezTo>
                  <a:cubicBezTo>
                    <a:pt x="121" y="7"/>
                    <a:pt x="121" y="0"/>
                    <a:pt x="119" y="0"/>
                  </a:cubicBezTo>
                  <a:cubicBezTo>
                    <a:pt x="119" y="0"/>
                    <a:pt x="105" y="0"/>
                    <a:pt x="102" y="2"/>
                  </a:cubicBezTo>
                  <a:cubicBezTo>
                    <a:pt x="100" y="4"/>
                    <a:pt x="93" y="9"/>
                    <a:pt x="89" y="7"/>
                  </a:cubicBezTo>
                  <a:cubicBezTo>
                    <a:pt x="89" y="4"/>
                    <a:pt x="89" y="4"/>
                    <a:pt x="86" y="4"/>
                  </a:cubicBezTo>
                  <a:lnTo>
                    <a:pt x="82" y="9"/>
                  </a:lnTo>
                  <a:cubicBezTo>
                    <a:pt x="82" y="9"/>
                    <a:pt x="82" y="14"/>
                    <a:pt x="79" y="14"/>
                  </a:cubicBezTo>
                  <a:cubicBezTo>
                    <a:pt x="77" y="14"/>
                    <a:pt x="72" y="11"/>
                    <a:pt x="72" y="16"/>
                  </a:cubicBezTo>
                  <a:cubicBezTo>
                    <a:pt x="72" y="21"/>
                    <a:pt x="65" y="18"/>
                    <a:pt x="63" y="18"/>
                  </a:cubicBezTo>
                  <a:cubicBezTo>
                    <a:pt x="61" y="18"/>
                    <a:pt x="56" y="18"/>
                    <a:pt x="56" y="23"/>
                  </a:cubicBezTo>
                  <a:cubicBezTo>
                    <a:pt x="56" y="25"/>
                    <a:pt x="56" y="35"/>
                    <a:pt x="49" y="30"/>
                  </a:cubicBezTo>
                  <a:cubicBezTo>
                    <a:pt x="44" y="25"/>
                    <a:pt x="40" y="14"/>
                    <a:pt x="37" y="16"/>
                  </a:cubicBezTo>
                  <a:cubicBezTo>
                    <a:pt x="35" y="16"/>
                    <a:pt x="33" y="30"/>
                    <a:pt x="28" y="30"/>
                  </a:cubicBezTo>
                  <a:cubicBezTo>
                    <a:pt x="23" y="30"/>
                    <a:pt x="17" y="32"/>
                    <a:pt x="9" y="32"/>
                  </a:cubicBezTo>
                  <a:cubicBezTo>
                    <a:pt x="7" y="37"/>
                    <a:pt x="9" y="42"/>
                    <a:pt x="12" y="42"/>
                  </a:cubicBezTo>
                  <a:cubicBezTo>
                    <a:pt x="14" y="44"/>
                    <a:pt x="9" y="49"/>
                    <a:pt x="7" y="51"/>
                  </a:cubicBezTo>
                  <a:cubicBezTo>
                    <a:pt x="5" y="51"/>
                    <a:pt x="0" y="51"/>
                    <a:pt x="2" y="56"/>
                  </a:cubicBezTo>
                  <a:cubicBezTo>
                    <a:pt x="7" y="61"/>
                    <a:pt x="12" y="61"/>
                    <a:pt x="9" y="67"/>
                  </a:cubicBezTo>
                  <a:cubicBezTo>
                    <a:pt x="5" y="72"/>
                    <a:pt x="9" y="77"/>
                    <a:pt x="14" y="77"/>
                  </a:cubicBezTo>
                  <a:cubicBezTo>
                    <a:pt x="19" y="77"/>
                    <a:pt x="26" y="77"/>
                    <a:pt x="23" y="82"/>
                  </a:cubicBezTo>
                  <a:cubicBezTo>
                    <a:pt x="23" y="84"/>
                    <a:pt x="21" y="86"/>
                    <a:pt x="21" y="88"/>
                  </a:cubicBezTo>
                  <a:cubicBezTo>
                    <a:pt x="26" y="86"/>
                    <a:pt x="28" y="86"/>
                    <a:pt x="33" y="84"/>
                  </a:cubicBezTo>
                  <a:cubicBezTo>
                    <a:pt x="37" y="82"/>
                    <a:pt x="35" y="74"/>
                    <a:pt x="47" y="72"/>
                  </a:cubicBezTo>
                  <a:cubicBezTo>
                    <a:pt x="58" y="70"/>
                    <a:pt x="72" y="79"/>
                    <a:pt x="77" y="84"/>
                  </a:cubicBezTo>
                  <a:cubicBezTo>
                    <a:pt x="82" y="91"/>
                    <a:pt x="82" y="93"/>
                    <a:pt x="84" y="98"/>
                  </a:cubicBezTo>
                  <a:cubicBezTo>
                    <a:pt x="84" y="102"/>
                    <a:pt x="89" y="114"/>
                    <a:pt x="102" y="123"/>
                  </a:cubicBezTo>
                  <a:cubicBezTo>
                    <a:pt x="119" y="133"/>
                    <a:pt x="123" y="145"/>
                    <a:pt x="133" y="149"/>
                  </a:cubicBezTo>
                  <a:cubicBezTo>
                    <a:pt x="140" y="152"/>
                    <a:pt x="147" y="152"/>
                    <a:pt x="151" y="156"/>
                  </a:cubicBezTo>
                  <a:cubicBezTo>
                    <a:pt x="156" y="163"/>
                    <a:pt x="163" y="166"/>
                    <a:pt x="170" y="170"/>
                  </a:cubicBezTo>
                  <a:cubicBezTo>
                    <a:pt x="179" y="173"/>
                    <a:pt x="179" y="182"/>
                    <a:pt x="186" y="182"/>
                  </a:cubicBezTo>
                  <a:cubicBezTo>
                    <a:pt x="193" y="182"/>
                    <a:pt x="188" y="189"/>
                    <a:pt x="193" y="193"/>
                  </a:cubicBezTo>
                  <a:cubicBezTo>
                    <a:pt x="198" y="200"/>
                    <a:pt x="198" y="212"/>
                    <a:pt x="193" y="217"/>
                  </a:cubicBezTo>
                  <a:cubicBezTo>
                    <a:pt x="188" y="224"/>
                    <a:pt x="191" y="235"/>
                    <a:pt x="195" y="235"/>
                  </a:cubicBezTo>
                  <a:cubicBezTo>
                    <a:pt x="198" y="235"/>
                    <a:pt x="205" y="224"/>
                    <a:pt x="205" y="217"/>
                  </a:cubicBezTo>
                  <a:cubicBezTo>
                    <a:pt x="207" y="210"/>
                    <a:pt x="212" y="210"/>
                    <a:pt x="216" y="205"/>
                  </a:cubicBezTo>
                  <a:cubicBezTo>
                    <a:pt x="223" y="198"/>
                    <a:pt x="209" y="196"/>
                    <a:pt x="207" y="186"/>
                  </a:cubicBezTo>
                  <a:cubicBezTo>
                    <a:pt x="205" y="179"/>
                    <a:pt x="216" y="173"/>
                    <a:pt x="228" y="177"/>
                  </a:cubicBezTo>
                  <a:cubicBezTo>
                    <a:pt x="240" y="184"/>
                    <a:pt x="244" y="189"/>
                    <a:pt x="244" y="179"/>
                  </a:cubicBezTo>
                  <a:cubicBezTo>
                    <a:pt x="244" y="168"/>
                    <a:pt x="209" y="154"/>
                    <a:pt x="202" y="149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6" name="Freeform 707">
              <a:extLst>
                <a:ext uri="{FF2B5EF4-FFF2-40B4-BE49-F238E27FC236}">
                  <a16:creationId xmlns:a16="http://schemas.microsoft.com/office/drawing/2014/main" id="{D45B6A29-A4AC-1DD0-61FE-516BFF1900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703513"/>
              <a:ext cx="233363" cy="255588"/>
            </a:xfrm>
            <a:custGeom>
              <a:avLst/>
              <a:gdLst>
                <a:gd name="T0" fmla="*/ 170 w 244"/>
                <a:gd name="T1" fmla="*/ 231 h 266"/>
                <a:gd name="T2" fmla="*/ 126 w 244"/>
                <a:gd name="T3" fmla="*/ 240 h 266"/>
                <a:gd name="T4" fmla="*/ 172 w 244"/>
                <a:gd name="T5" fmla="*/ 266 h 266"/>
                <a:gd name="T6" fmla="*/ 186 w 244"/>
                <a:gd name="T7" fmla="*/ 233 h 266"/>
                <a:gd name="T8" fmla="*/ 170 w 244"/>
                <a:gd name="T9" fmla="*/ 231 h 266"/>
                <a:gd name="T10" fmla="*/ 49 w 244"/>
                <a:gd name="T11" fmla="*/ 158 h 266"/>
                <a:gd name="T12" fmla="*/ 40 w 244"/>
                <a:gd name="T13" fmla="*/ 191 h 266"/>
                <a:gd name="T14" fmla="*/ 65 w 244"/>
                <a:gd name="T15" fmla="*/ 203 h 266"/>
                <a:gd name="T16" fmla="*/ 49 w 244"/>
                <a:gd name="T17" fmla="*/ 158 h 266"/>
                <a:gd name="T18" fmla="*/ 202 w 244"/>
                <a:gd name="T19" fmla="*/ 149 h 266"/>
                <a:gd name="T20" fmla="*/ 186 w 244"/>
                <a:gd name="T21" fmla="*/ 137 h 266"/>
                <a:gd name="T22" fmla="*/ 123 w 244"/>
                <a:gd name="T23" fmla="*/ 72 h 266"/>
                <a:gd name="T24" fmla="*/ 133 w 244"/>
                <a:gd name="T25" fmla="*/ 40 h 266"/>
                <a:gd name="T26" fmla="*/ 123 w 244"/>
                <a:gd name="T27" fmla="*/ 9 h 266"/>
                <a:gd name="T28" fmla="*/ 102 w 244"/>
                <a:gd name="T29" fmla="*/ 2 h 266"/>
                <a:gd name="T30" fmla="*/ 86 w 244"/>
                <a:gd name="T31" fmla="*/ 4 h 266"/>
                <a:gd name="T32" fmla="*/ 79 w 244"/>
                <a:gd name="T33" fmla="*/ 14 h 266"/>
                <a:gd name="T34" fmla="*/ 63 w 244"/>
                <a:gd name="T35" fmla="*/ 18 h 266"/>
                <a:gd name="T36" fmla="*/ 49 w 244"/>
                <a:gd name="T37" fmla="*/ 30 h 266"/>
                <a:gd name="T38" fmla="*/ 28 w 244"/>
                <a:gd name="T39" fmla="*/ 30 h 266"/>
                <a:gd name="T40" fmla="*/ 12 w 244"/>
                <a:gd name="T41" fmla="*/ 42 h 266"/>
                <a:gd name="T42" fmla="*/ 2 w 244"/>
                <a:gd name="T43" fmla="*/ 56 h 266"/>
                <a:gd name="T44" fmla="*/ 14 w 244"/>
                <a:gd name="T45" fmla="*/ 77 h 266"/>
                <a:gd name="T46" fmla="*/ 21 w 244"/>
                <a:gd name="T47" fmla="*/ 88 h 266"/>
                <a:gd name="T48" fmla="*/ 47 w 244"/>
                <a:gd name="T49" fmla="*/ 72 h 266"/>
                <a:gd name="T50" fmla="*/ 84 w 244"/>
                <a:gd name="T51" fmla="*/ 98 h 266"/>
                <a:gd name="T52" fmla="*/ 133 w 244"/>
                <a:gd name="T53" fmla="*/ 149 h 266"/>
                <a:gd name="T54" fmla="*/ 170 w 244"/>
                <a:gd name="T55" fmla="*/ 170 h 266"/>
                <a:gd name="T56" fmla="*/ 193 w 244"/>
                <a:gd name="T57" fmla="*/ 193 h 266"/>
                <a:gd name="T58" fmla="*/ 195 w 244"/>
                <a:gd name="T59" fmla="*/ 235 h 266"/>
                <a:gd name="T60" fmla="*/ 216 w 244"/>
                <a:gd name="T61" fmla="*/ 205 h 266"/>
                <a:gd name="T62" fmla="*/ 228 w 244"/>
                <a:gd name="T63" fmla="*/ 177 h 266"/>
                <a:gd name="T64" fmla="*/ 202 w 244"/>
                <a:gd name="T65" fmla="*/ 14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4" h="266">
                  <a:moveTo>
                    <a:pt x="170" y="231"/>
                  </a:moveTo>
                  <a:lnTo>
                    <a:pt x="170" y="231"/>
                  </a:lnTo>
                  <a:cubicBezTo>
                    <a:pt x="156" y="233"/>
                    <a:pt x="151" y="235"/>
                    <a:pt x="144" y="231"/>
                  </a:cubicBezTo>
                  <a:cubicBezTo>
                    <a:pt x="137" y="226"/>
                    <a:pt x="123" y="235"/>
                    <a:pt x="126" y="240"/>
                  </a:cubicBezTo>
                  <a:cubicBezTo>
                    <a:pt x="128" y="242"/>
                    <a:pt x="133" y="247"/>
                    <a:pt x="149" y="252"/>
                  </a:cubicBezTo>
                  <a:cubicBezTo>
                    <a:pt x="163" y="257"/>
                    <a:pt x="165" y="266"/>
                    <a:pt x="172" y="266"/>
                  </a:cubicBezTo>
                  <a:cubicBezTo>
                    <a:pt x="179" y="266"/>
                    <a:pt x="179" y="261"/>
                    <a:pt x="177" y="252"/>
                  </a:cubicBezTo>
                  <a:cubicBezTo>
                    <a:pt x="177" y="242"/>
                    <a:pt x="186" y="233"/>
                    <a:pt x="186" y="233"/>
                  </a:cubicBezTo>
                  <a:cubicBezTo>
                    <a:pt x="188" y="231"/>
                    <a:pt x="181" y="228"/>
                    <a:pt x="170" y="231"/>
                  </a:cubicBezTo>
                  <a:lnTo>
                    <a:pt x="170" y="231"/>
                  </a:lnTo>
                  <a:close/>
                  <a:moveTo>
                    <a:pt x="49" y="158"/>
                  </a:moveTo>
                  <a:lnTo>
                    <a:pt x="49" y="158"/>
                  </a:lnTo>
                  <a:cubicBezTo>
                    <a:pt x="42" y="166"/>
                    <a:pt x="35" y="158"/>
                    <a:pt x="33" y="163"/>
                  </a:cubicBezTo>
                  <a:cubicBezTo>
                    <a:pt x="30" y="170"/>
                    <a:pt x="44" y="177"/>
                    <a:pt x="40" y="191"/>
                  </a:cubicBezTo>
                  <a:cubicBezTo>
                    <a:pt x="37" y="203"/>
                    <a:pt x="42" y="219"/>
                    <a:pt x="49" y="212"/>
                  </a:cubicBezTo>
                  <a:cubicBezTo>
                    <a:pt x="56" y="203"/>
                    <a:pt x="61" y="207"/>
                    <a:pt x="65" y="203"/>
                  </a:cubicBezTo>
                  <a:cubicBezTo>
                    <a:pt x="68" y="196"/>
                    <a:pt x="65" y="177"/>
                    <a:pt x="68" y="168"/>
                  </a:cubicBezTo>
                  <a:cubicBezTo>
                    <a:pt x="70" y="158"/>
                    <a:pt x="56" y="154"/>
                    <a:pt x="49" y="158"/>
                  </a:cubicBezTo>
                  <a:lnTo>
                    <a:pt x="49" y="158"/>
                  </a:lnTo>
                  <a:close/>
                  <a:moveTo>
                    <a:pt x="202" y="149"/>
                  </a:moveTo>
                  <a:lnTo>
                    <a:pt x="202" y="149"/>
                  </a:lnTo>
                  <a:cubicBezTo>
                    <a:pt x="193" y="145"/>
                    <a:pt x="200" y="135"/>
                    <a:pt x="186" y="137"/>
                  </a:cubicBezTo>
                  <a:cubicBezTo>
                    <a:pt x="175" y="137"/>
                    <a:pt x="158" y="121"/>
                    <a:pt x="154" y="102"/>
                  </a:cubicBezTo>
                  <a:cubicBezTo>
                    <a:pt x="149" y="84"/>
                    <a:pt x="128" y="84"/>
                    <a:pt x="123" y="72"/>
                  </a:cubicBezTo>
                  <a:cubicBezTo>
                    <a:pt x="119" y="61"/>
                    <a:pt x="128" y="61"/>
                    <a:pt x="123" y="51"/>
                  </a:cubicBezTo>
                  <a:cubicBezTo>
                    <a:pt x="121" y="47"/>
                    <a:pt x="128" y="42"/>
                    <a:pt x="133" y="40"/>
                  </a:cubicBezTo>
                  <a:cubicBezTo>
                    <a:pt x="133" y="28"/>
                    <a:pt x="133" y="18"/>
                    <a:pt x="135" y="11"/>
                  </a:cubicBezTo>
                  <a:cubicBezTo>
                    <a:pt x="130" y="9"/>
                    <a:pt x="126" y="9"/>
                    <a:pt x="123" y="9"/>
                  </a:cubicBezTo>
                  <a:cubicBezTo>
                    <a:pt x="121" y="7"/>
                    <a:pt x="121" y="0"/>
                    <a:pt x="119" y="0"/>
                  </a:cubicBezTo>
                  <a:cubicBezTo>
                    <a:pt x="119" y="0"/>
                    <a:pt x="105" y="0"/>
                    <a:pt x="102" y="2"/>
                  </a:cubicBezTo>
                  <a:cubicBezTo>
                    <a:pt x="100" y="4"/>
                    <a:pt x="93" y="9"/>
                    <a:pt x="89" y="7"/>
                  </a:cubicBezTo>
                  <a:cubicBezTo>
                    <a:pt x="89" y="4"/>
                    <a:pt x="89" y="4"/>
                    <a:pt x="86" y="4"/>
                  </a:cubicBezTo>
                  <a:lnTo>
                    <a:pt x="82" y="9"/>
                  </a:lnTo>
                  <a:cubicBezTo>
                    <a:pt x="82" y="9"/>
                    <a:pt x="82" y="14"/>
                    <a:pt x="79" y="14"/>
                  </a:cubicBezTo>
                  <a:cubicBezTo>
                    <a:pt x="77" y="14"/>
                    <a:pt x="72" y="11"/>
                    <a:pt x="72" y="16"/>
                  </a:cubicBezTo>
                  <a:cubicBezTo>
                    <a:pt x="72" y="21"/>
                    <a:pt x="65" y="18"/>
                    <a:pt x="63" y="18"/>
                  </a:cubicBezTo>
                  <a:cubicBezTo>
                    <a:pt x="61" y="18"/>
                    <a:pt x="56" y="18"/>
                    <a:pt x="56" y="23"/>
                  </a:cubicBezTo>
                  <a:cubicBezTo>
                    <a:pt x="56" y="25"/>
                    <a:pt x="56" y="35"/>
                    <a:pt x="49" y="30"/>
                  </a:cubicBezTo>
                  <a:cubicBezTo>
                    <a:pt x="44" y="25"/>
                    <a:pt x="40" y="14"/>
                    <a:pt x="37" y="16"/>
                  </a:cubicBezTo>
                  <a:cubicBezTo>
                    <a:pt x="35" y="16"/>
                    <a:pt x="33" y="30"/>
                    <a:pt x="28" y="30"/>
                  </a:cubicBezTo>
                  <a:cubicBezTo>
                    <a:pt x="23" y="30"/>
                    <a:pt x="17" y="32"/>
                    <a:pt x="9" y="32"/>
                  </a:cubicBezTo>
                  <a:cubicBezTo>
                    <a:pt x="7" y="37"/>
                    <a:pt x="9" y="42"/>
                    <a:pt x="12" y="42"/>
                  </a:cubicBezTo>
                  <a:cubicBezTo>
                    <a:pt x="14" y="44"/>
                    <a:pt x="9" y="49"/>
                    <a:pt x="7" y="51"/>
                  </a:cubicBezTo>
                  <a:cubicBezTo>
                    <a:pt x="5" y="51"/>
                    <a:pt x="0" y="51"/>
                    <a:pt x="2" y="56"/>
                  </a:cubicBezTo>
                  <a:cubicBezTo>
                    <a:pt x="7" y="61"/>
                    <a:pt x="12" y="61"/>
                    <a:pt x="9" y="67"/>
                  </a:cubicBezTo>
                  <a:cubicBezTo>
                    <a:pt x="5" y="72"/>
                    <a:pt x="9" y="77"/>
                    <a:pt x="14" y="77"/>
                  </a:cubicBezTo>
                  <a:cubicBezTo>
                    <a:pt x="19" y="77"/>
                    <a:pt x="26" y="77"/>
                    <a:pt x="23" y="82"/>
                  </a:cubicBezTo>
                  <a:cubicBezTo>
                    <a:pt x="23" y="84"/>
                    <a:pt x="21" y="86"/>
                    <a:pt x="21" y="88"/>
                  </a:cubicBezTo>
                  <a:cubicBezTo>
                    <a:pt x="26" y="86"/>
                    <a:pt x="28" y="86"/>
                    <a:pt x="33" y="84"/>
                  </a:cubicBezTo>
                  <a:cubicBezTo>
                    <a:pt x="37" y="82"/>
                    <a:pt x="35" y="74"/>
                    <a:pt x="47" y="72"/>
                  </a:cubicBezTo>
                  <a:cubicBezTo>
                    <a:pt x="58" y="70"/>
                    <a:pt x="72" y="79"/>
                    <a:pt x="77" y="84"/>
                  </a:cubicBezTo>
                  <a:cubicBezTo>
                    <a:pt x="82" y="91"/>
                    <a:pt x="82" y="93"/>
                    <a:pt x="84" y="98"/>
                  </a:cubicBezTo>
                  <a:cubicBezTo>
                    <a:pt x="84" y="102"/>
                    <a:pt x="89" y="114"/>
                    <a:pt x="102" y="123"/>
                  </a:cubicBezTo>
                  <a:cubicBezTo>
                    <a:pt x="119" y="133"/>
                    <a:pt x="123" y="145"/>
                    <a:pt x="133" y="149"/>
                  </a:cubicBezTo>
                  <a:cubicBezTo>
                    <a:pt x="140" y="152"/>
                    <a:pt x="147" y="152"/>
                    <a:pt x="151" y="156"/>
                  </a:cubicBezTo>
                  <a:cubicBezTo>
                    <a:pt x="156" y="163"/>
                    <a:pt x="163" y="166"/>
                    <a:pt x="170" y="170"/>
                  </a:cubicBezTo>
                  <a:cubicBezTo>
                    <a:pt x="179" y="173"/>
                    <a:pt x="179" y="182"/>
                    <a:pt x="186" y="182"/>
                  </a:cubicBezTo>
                  <a:cubicBezTo>
                    <a:pt x="193" y="182"/>
                    <a:pt x="188" y="189"/>
                    <a:pt x="193" y="193"/>
                  </a:cubicBezTo>
                  <a:cubicBezTo>
                    <a:pt x="198" y="200"/>
                    <a:pt x="198" y="212"/>
                    <a:pt x="193" y="217"/>
                  </a:cubicBezTo>
                  <a:cubicBezTo>
                    <a:pt x="188" y="224"/>
                    <a:pt x="191" y="235"/>
                    <a:pt x="195" y="235"/>
                  </a:cubicBezTo>
                  <a:cubicBezTo>
                    <a:pt x="198" y="235"/>
                    <a:pt x="205" y="224"/>
                    <a:pt x="205" y="217"/>
                  </a:cubicBezTo>
                  <a:cubicBezTo>
                    <a:pt x="207" y="210"/>
                    <a:pt x="212" y="210"/>
                    <a:pt x="216" y="205"/>
                  </a:cubicBezTo>
                  <a:cubicBezTo>
                    <a:pt x="223" y="198"/>
                    <a:pt x="209" y="196"/>
                    <a:pt x="207" y="186"/>
                  </a:cubicBezTo>
                  <a:cubicBezTo>
                    <a:pt x="205" y="179"/>
                    <a:pt x="216" y="173"/>
                    <a:pt x="228" y="177"/>
                  </a:cubicBezTo>
                  <a:cubicBezTo>
                    <a:pt x="240" y="184"/>
                    <a:pt x="244" y="189"/>
                    <a:pt x="244" y="179"/>
                  </a:cubicBezTo>
                  <a:cubicBezTo>
                    <a:pt x="244" y="168"/>
                    <a:pt x="209" y="154"/>
                    <a:pt x="202" y="149"/>
                  </a:cubicBezTo>
                  <a:lnTo>
                    <a:pt x="202" y="149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7" name="Freeform 708">
              <a:extLst>
                <a:ext uri="{FF2B5EF4-FFF2-40B4-BE49-F238E27FC236}">
                  <a16:creationId xmlns:a16="http://schemas.microsoft.com/office/drawing/2014/main" id="{5E5A4EBA-3117-4747-E2E2-A4AA84872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140201"/>
              <a:ext cx="12700" cy="17463"/>
            </a:xfrm>
            <a:custGeom>
              <a:avLst/>
              <a:gdLst>
                <a:gd name="T0" fmla="*/ 14 w 14"/>
                <a:gd name="T1" fmla="*/ 10 h 17"/>
                <a:gd name="T2" fmla="*/ 14 w 14"/>
                <a:gd name="T3" fmla="*/ 10 h 17"/>
                <a:gd name="T4" fmla="*/ 7 w 14"/>
                <a:gd name="T5" fmla="*/ 17 h 17"/>
                <a:gd name="T6" fmla="*/ 0 w 14"/>
                <a:gd name="T7" fmla="*/ 10 h 17"/>
                <a:gd name="T8" fmla="*/ 7 w 14"/>
                <a:gd name="T9" fmla="*/ 0 h 17"/>
                <a:gd name="T10" fmla="*/ 14 w 14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14" y="10"/>
                  </a:moveTo>
                  <a:lnTo>
                    <a:pt x="14" y="10"/>
                  </a:lnTo>
                  <a:cubicBezTo>
                    <a:pt x="14" y="12"/>
                    <a:pt x="12" y="17"/>
                    <a:pt x="7" y="17"/>
                  </a:cubicBezTo>
                  <a:cubicBezTo>
                    <a:pt x="2" y="17"/>
                    <a:pt x="0" y="12"/>
                    <a:pt x="0" y="10"/>
                  </a:cubicBezTo>
                  <a:cubicBezTo>
                    <a:pt x="0" y="5"/>
                    <a:pt x="2" y="0"/>
                    <a:pt x="7" y="0"/>
                  </a:cubicBezTo>
                  <a:cubicBezTo>
                    <a:pt x="12" y="0"/>
                    <a:pt x="14" y="5"/>
                    <a:pt x="14" y="10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09" name="Freeform 709">
              <a:extLst>
                <a:ext uri="{FF2B5EF4-FFF2-40B4-BE49-F238E27FC236}">
                  <a16:creationId xmlns:a16="http://schemas.microsoft.com/office/drawing/2014/main" id="{527ACE79-045D-1CB3-0FE6-B2E03627A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140201"/>
              <a:ext cx="12700" cy="17463"/>
            </a:xfrm>
            <a:custGeom>
              <a:avLst/>
              <a:gdLst>
                <a:gd name="T0" fmla="*/ 14 w 14"/>
                <a:gd name="T1" fmla="*/ 10 h 17"/>
                <a:gd name="T2" fmla="*/ 14 w 14"/>
                <a:gd name="T3" fmla="*/ 10 h 17"/>
                <a:gd name="T4" fmla="*/ 7 w 14"/>
                <a:gd name="T5" fmla="*/ 17 h 17"/>
                <a:gd name="T6" fmla="*/ 0 w 14"/>
                <a:gd name="T7" fmla="*/ 10 h 17"/>
                <a:gd name="T8" fmla="*/ 7 w 14"/>
                <a:gd name="T9" fmla="*/ 0 h 17"/>
                <a:gd name="T10" fmla="*/ 14 w 14"/>
                <a:gd name="T11" fmla="*/ 10 h 17"/>
                <a:gd name="T12" fmla="*/ 14 w 14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4" y="10"/>
                  </a:moveTo>
                  <a:lnTo>
                    <a:pt x="14" y="10"/>
                  </a:lnTo>
                  <a:cubicBezTo>
                    <a:pt x="14" y="12"/>
                    <a:pt x="12" y="17"/>
                    <a:pt x="7" y="17"/>
                  </a:cubicBezTo>
                  <a:cubicBezTo>
                    <a:pt x="2" y="17"/>
                    <a:pt x="0" y="12"/>
                    <a:pt x="0" y="10"/>
                  </a:cubicBezTo>
                  <a:cubicBezTo>
                    <a:pt x="0" y="5"/>
                    <a:pt x="2" y="0"/>
                    <a:pt x="7" y="0"/>
                  </a:cubicBezTo>
                  <a:cubicBezTo>
                    <a:pt x="12" y="0"/>
                    <a:pt x="14" y="5"/>
                    <a:pt x="14" y="10"/>
                  </a:cubicBezTo>
                  <a:lnTo>
                    <a:pt x="14" y="10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0" name="Freeform 710">
              <a:extLst>
                <a:ext uri="{FF2B5EF4-FFF2-40B4-BE49-F238E27FC236}">
                  <a16:creationId xmlns:a16="http://schemas.microsoft.com/office/drawing/2014/main" id="{CA04AFFF-785D-2A4F-B1DA-DC7215724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140201"/>
              <a:ext cx="12700" cy="17463"/>
            </a:xfrm>
            <a:custGeom>
              <a:avLst/>
              <a:gdLst>
                <a:gd name="T0" fmla="*/ 14 w 14"/>
                <a:gd name="T1" fmla="*/ 10 h 17"/>
                <a:gd name="T2" fmla="*/ 14 w 14"/>
                <a:gd name="T3" fmla="*/ 10 h 17"/>
                <a:gd name="T4" fmla="*/ 7 w 14"/>
                <a:gd name="T5" fmla="*/ 17 h 17"/>
                <a:gd name="T6" fmla="*/ 0 w 14"/>
                <a:gd name="T7" fmla="*/ 10 h 17"/>
                <a:gd name="T8" fmla="*/ 7 w 14"/>
                <a:gd name="T9" fmla="*/ 0 h 17"/>
                <a:gd name="T10" fmla="*/ 14 w 14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14" y="10"/>
                  </a:moveTo>
                  <a:lnTo>
                    <a:pt x="14" y="10"/>
                  </a:lnTo>
                  <a:cubicBezTo>
                    <a:pt x="14" y="12"/>
                    <a:pt x="12" y="17"/>
                    <a:pt x="7" y="17"/>
                  </a:cubicBezTo>
                  <a:cubicBezTo>
                    <a:pt x="2" y="17"/>
                    <a:pt x="0" y="12"/>
                    <a:pt x="0" y="10"/>
                  </a:cubicBezTo>
                  <a:cubicBezTo>
                    <a:pt x="0" y="5"/>
                    <a:pt x="2" y="0"/>
                    <a:pt x="7" y="0"/>
                  </a:cubicBezTo>
                  <a:cubicBezTo>
                    <a:pt x="12" y="0"/>
                    <a:pt x="14" y="5"/>
                    <a:pt x="14" y="10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1" name="Freeform 711">
              <a:extLst>
                <a:ext uri="{FF2B5EF4-FFF2-40B4-BE49-F238E27FC236}">
                  <a16:creationId xmlns:a16="http://schemas.microsoft.com/office/drawing/2014/main" id="{CCCC3A6C-70FA-609A-889F-6FD65363D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140201"/>
              <a:ext cx="12700" cy="17463"/>
            </a:xfrm>
            <a:custGeom>
              <a:avLst/>
              <a:gdLst>
                <a:gd name="T0" fmla="*/ 14 w 14"/>
                <a:gd name="T1" fmla="*/ 10 h 17"/>
                <a:gd name="T2" fmla="*/ 14 w 14"/>
                <a:gd name="T3" fmla="*/ 10 h 17"/>
                <a:gd name="T4" fmla="*/ 7 w 14"/>
                <a:gd name="T5" fmla="*/ 17 h 17"/>
                <a:gd name="T6" fmla="*/ 0 w 14"/>
                <a:gd name="T7" fmla="*/ 10 h 17"/>
                <a:gd name="T8" fmla="*/ 7 w 14"/>
                <a:gd name="T9" fmla="*/ 0 h 17"/>
                <a:gd name="T10" fmla="*/ 14 w 14"/>
                <a:gd name="T11" fmla="*/ 10 h 17"/>
                <a:gd name="T12" fmla="*/ 14 w 14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4" y="10"/>
                  </a:moveTo>
                  <a:lnTo>
                    <a:pt x="14" y="10"/>
                  </a:lnTo>
                  <a:cubicBezTo>
                    <a:pt x="14" y="12"/>
                    <a:pt x="12" y="17"/>
                    <a:pt x="7" y="17"/>
                  </a:cubicBezTo>
                  <a:cubicBezTo>
                    <a:pt x="2" y="17"/>
                    <a:pt x="0" y="12"/>
                    <a:pt x="0" y="10"/>
                  </a:cubicBezTo>
                  <a:cubicBezTo>
                    <a:pt x="0" y="5"/>
                    <a:pt x="2" y="0"/>
                    <a:pt x="7" y="0"/>
                  </a:cubicBezTo>
                  <a:cubicBezTo>
                    <a:pt x="12" y="0"/>
                    <a:pt x="14" y="5"/>
                    <a:pt x="14" y="10"/>
                  </a:cubicBezTo>
                  <a:lnTo>
                    <a:pt x="14" y="10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2" name="Freeform 712">
              <a:extLst>
                <a:ext uri="{FF2B5EF4-FFF2-40B4-BE49-F238E27FC236}">
                  <a16:creationId xmlns:a16="http://schemas.microsoft.com/office/drawing/2014/main" id="{F1C37FE1-5F82-A651-4444-A0BE9109C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3373438"/>
              <a:ext cx="12700" cy="6350"/>
            </a:xfrm>
            <a:custGeom>
              <a:avLst/>
              <a:gdLst>
                <a:gd name="T0" fmla="*/ 14 w 14"/>
                <a:gd name="T1" fmla="*/ 2 h 7"/>
                <a:gd name="T2" fmla="*/ 14 w 14"/>
                <a:gd name="T3" fmla="*/ 2 h 7"/>
                <a:gd name="T4" fmla="*/ 7 w 14"/>
                <a:gd name="T5" fmla="*/ 7 h 7"/>
                <a:gd name="T6" fmla="*/ 0 w 14"/>
                <a:gd name="T7" fmla="*/ 2 h 7"/>
                <a:gd name="T8" fmla="*/ 7 w 14"/>
                <a:gd name="T9" fmla="*/ 0 h 7"/>
                <a:gd name="T10" fmla="*/ 1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14" y="2"/>
                  </a:moveTo>
                  <a:lnTo>
                    <a:pt x="14" y="2"/>
                  </a:lnTo>
                  <a:cubicBezTo>
                    <a:pt x="14" y="4"/>
                    <a:pt x="9" y="7"/>
                    <a:pt x="7" y="7"/>
                  </a:cubicBezTo>
                  <a:cubicBezTo>
                    <a:pt x="2" y="7"/>
                    <a:pt x="0" y="4"/>
                    <a:pt x="0" y="2"/>
                  </a:cubicBezTo>
                  <a:cubicBezTo>
                    <a:pt x="0" y="2"/>
                    <a:pt x="2" y="0"/>
                    <a:pt x="7" y="0"/>
                  </a:cubicBezTo>
                  <a:cubicBezTo>
                    <a:pt x="9" y="0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3" name="Freeform 713">
              <a:extLst>
                <a:ext uri="{FF2B5EF4-FFF2-40B4-BE49-F238E27FC236}">
                  <a16:creationId xmlns:a16="http://schemas.microsoft.com/office/drawing/2014/main" id="{667A575D-8A26-C828-CA4B-0066D4678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3373438"/>
              <a:ext cx="12700" cy="6350"/>
            </a:xfrm>
            <a:custGeom>
              <a:avLst/>
              <a:gdLst>
                <a:gd name="T0" fmla="*/ 14 w 14"/>
                <a:gd name="T1" fmla="*/ 2 h 7"/>
                <a:gd name="T2" fmla="*/ 14 w 14"/>
                <a:gd name="T3" fmla="*/ 2 h 7"/>
                <a:gd name="T4" fmla="*/ 7 w 14"/>
                <a:gd name="T5" fmla="*/ 7 h 7"/>
                <a:gd name="T6" fmla="*/ 0 w 14"/>
                <a:gd name="T7" fmla="*/ 2 h 7"/>
                <a:gd name="T8" fmla="*/ 7 w 14"/>
                <a:gd name="T9" fmla="*/ 0 h 7"/>
                <a:gd name="T10" fmla="*/ 14 w 14"/>
                <a:gd name="T11" fmla="*/ 2 h 7"/>
                <a:gd name="T12" fmla="*/ 14 w 1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7">
                  <a:moveTo>
                    <a:pt x="14" y="2"/>
                  </a:moveTo>
                  <a:lnTo>
                    <a:pt x="14" y="2"/>
                  </a:lnTo>
                  <a:cubicBezTo>
                    <a:pt x="14" y="4"/>
                    <a:pt x="9" y="7"/>
                    <a:pt x="7" y="7"/>
                  </a:cubicBezTo>
                  <a:cubicBezTo>
                    <a:pt x="2" y="7"/>
                    <a:pt x="0" y="4"/>
                    <a:pt x="0" y="2"/>
                  </a:cubicBezTo>
                  <a:cubicBezTo>
                    <a:pt x="0" y="2"/>
                    <a:pt x="2" y="0"/>
                    <a:pt x="7" y="0"/>
                  </a:cubicBezTo>
                  <a:cubicBezTo>
                    <a:pt x="9" y="0"/>
                    <a:pt x="14" y="2"/>
                    <a:pt x="14" y="2"/>
                  </a:cubicBezTo>
                  <a:lnTo>
                    <a:pt x="14" y="2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4" name="Freeform 714">
              <a:extLst>
                <a:ext uri="{FF2B5EF4-FFF2-40B4-BE49-F238E27FC236}">
                  <a16:creationId xmlns:a16="http://schemas.microsoft.com/office/drawing/2014/main" id="{30844764-B75A-7D0D-ED6C-097F117CE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3373438"/>
              <a:ext cx="12700" cy="6350"/>
            </a:xfrm>
            <a:custGeom>
              <a:avLst/>
              <a:gdLst>
                <a:gd name="T0" fmla="*/ 14 w 14"/>
                <a:gd name="T1" fmla="*/ 2 h 7"/>
                <a:gd name="T2" fmla="*/ 14 w 14"/>
                <a:gd name="T3" fmla="*/ 2 h 7"/>
                <a:gd name="T4" fmla="*/ 7 w 14"/>
                <a:gd name="T5" fmla="*/ 7 h 7"/>
                <a:gd name="T6" fmla="*/ 0 w 14"/>
                <a:gd name="T7" fmla="*/ 2 h 7"/>
                <a:gd name="T8" fmla="*/ 7 w 14"/>
                <a:gd name="T9" fmla="*/ 0 h 7"/>
                <a:gd name="T10" fmla="*/ 1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14" y="2"/>
                  </a:moveTo>
                  <a:lnTo>
                    <a:pt x="14" y="2"/>
                  </a:lnTo>
                  <a:cubicBezTo>
                    <a:pt x="14" y="4"/>
                    <a:pt x="9" y="7"/>
                    <a:pt x="7" y="7"/>
                  </a:cubicBezTo>
                  <a:cubicBezTo>
                    <a:pt x="2" y="7"/>
                    <a:pt x="0" y="4"/>
                    <a:pt x="0" y="2"/>
                  </a:cubicBezTo>
                  <a:cubicBezTo>
                    <a:pt x="0" y="2"/>
                    <a:pt x="2" y="0"/>
                    <a:pt x="7" y="0"/>
                  </a:cubicBezTo>
                  <a:cubicBezTo>
                    <a:pt x="9" y="0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5" name="Freeform 715">
              <a:extLst>
                <a:ext uri="{FF2B5EF4-FFF2-40B4-BE49-F238E27FC236}">
                  <a16:creationId xmlns:a16="http://schemas.microsoft.com/office/drawing/2014/main" id="{D5EEF29A-B632-8A8E-CC6D-FA961B629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3373438"/>
              <a:ext cx="12700" cy="6350"/>
            </a:xfrm>
            <a:custGeom>
              <a:avLst/>
              <a:gdLst>
                <a:gd name="T0" fmla="*/ 14 w 14"/>
                <a:gd name="T1" fmla="*/ 2 h 7"/>
                <a:gd name="T2" fmla="*/ 14 w 14"/>
                <a:gd name="T3" fmla="*/ 2 h 7"/>
                <a:gd name="T4" fmla="*/ 7 w 14"/>
                <a:gd name="T5" fmla="*/ 7 h 7"/>
                <a:gd name="T6" fmla="*/ 0 w 14"/>
                <a:gd name="T7" fmla="*/ 2 h 7"/>
                <a:gd name="T8" fmla="*/ 7 w 14"/>
                <a:gd name="T9" fmla="*/ 0 h 7"/>
                <a:gd name="T10" fmla="*/ 14 w 14"/>
                <a:gd name="T11" fmla="*/ 2 h 7"/>
                <a:gd name="T12" fmla="*/ 14 w 14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7">
                  <a:moveTo>
                    <a:pt x="14" y="2"/>
                  </a:moveTo>
                  <a:lnTo>
                    <a:pt x="14" y="2"/>
                  </a:lnTo>
                  <a:cubicBezTo>
                    <a:pt x="14" y="4"/>
                    <a:pt x="9" y="7"/>
                    <a:pt x="7" y="7"/>
                  </a:cubicBezTo>
                  <a:cubicBezTo>
                    <a:pt x="2" y="7"/>
                    <a:pt x="0" y="4"/>
                    <a:pt x="0" y="2"/>
                  </a:cubicBezTo>
                  <a:cubicBezTo>
                    <a:pt x="0" y="2"/>
                    <a:pt x="2" y="0"/>
                    <a:pt x="7" y="0"/>
                  </a:cubicBezTo>
                  <a:cubicBezTo>
                    <a:pt x="9" y="0"/>
                    <a:pt x="14" y="2"/>
                    <a:pt x="14" y="2"/>
                  </a:cubicBezTo>
                  <a:lnTo>
                    <a:pt x="14" y="2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6" name="Freeform 716">
              <a:extLst>
                <a:ext uri="{FF2B5EF4-FFF2-40B4-BE49-F238E27FC236}">
                  <a16:creationId xmlns:a16="http://schemas.microsoft.com/office/drawing/2014/main" id="{3A22F2DB-8AB0-4066-6EA9-067B00500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13" y="2825751"/>
              <a:ext cx="381000" cy="152400"/>
            </a:xfrm>
            <a:custGeom>
              <a:avLst/>
              <a:gdLst>
                <a:gd name="T0" fmla="*/ 388 w 400"/>
                <a:gd name="T1" fmla="*/ 112 h 159"/>
                <a:gd name="T2" fmla="*/ 388 w 400"/>
                <a:gd name="T3" fmla="*/ 112 h 159"/>
                <a:gd name="T4" fmla="*/ 388 w 400"/>
                <a:gd name="T5" fmla="*/ 89 h 159"/>
                <a:gd name="T6" fmla="*/ 388 w 400"/>
                <a:gd name="T7" fmla="*/ 70 h 159"/>
                <a:gd name="T8" fmla="*/ 393 w 400"/>
                <a:gd name="T9" fmla="*/ 61 h 159"/>
                <a:gd name="T10" fmla="*/ 391 w 400"/>
                <a:gd name="T11" fmla="*/ 51 h 159"/>
                <a:gd name="T12" fmla="*/ 375 w 400"/>
                <a:gd name="T13" fmla="*/ 45 h 159"/>
                <a:gd name="T14" fmla="*/ 368 w 400"/>
                <a:gd name="T15" fmla="*/ 28 h 159"/>
                <a:gd name="T16" fmla="*/ 354 w 400"/>
                <a:gd name="T17" fmla="*/ 14 h 159"/>
                <a:gd name="T18" fmla="*/ 330 w 400"/>
                <a:gd name="T19" fmla="*/ 17 h 159"/>
                <a:gd name="T20" fmla="*/ 291 w 400"/>
                <a:gd name="T21" fmla="*/ 28 h 159"/>
                <a:gd name="T22" fmla="*/ 253 w 400"/>
                <a:gd name="T23" fmla="*/ 31 h 159"/>
                <a:gd name="T24" fmla="*/ 230 w 400"/>
                <a:gd name="T25" fmla="*/ 21 h 159"/>
                <a:gd name="T26" fmla="*/ 209 w 400"/>
                <a:gd name="T27" fmla="*/ 14 h 159"/>
                <a:gd name="T28" fmla="*/ 179 w 400"/>
                <a:gd name="T29" fmla="*/ 5 h 159"/>
                <a:gd name="T30" fmla="*/ 114 w 400"/>
                <a:gd name="T31" fmla="*/ 24 h 159"/>
                <a:gd name="T32" fmla="*/ 68 w 400"/>
                <a:gd name="T33" fmla="*/ 28 h 159"/>
                <a:gd name="T34" fmla="*/ 58 w 400"/>
                <a:gd name="T35" fmla="*/ 45 h 159"/>
                <a:gd name="T36" fmla="*/ 12 w 400"/>
                <a:gd name="T37" fmla="*/ 47 h 159"/>
                <a:gd name="T38" fmla="*/ 9 w 400"/>
                <a:gd name="T39" fmla="*/ 63 h 159"/>
                <a:gd name="T40" fmla="*/ 16 w 400"/>
                <a:gd name="T41" fmla="*/ 68 h 159"/>
                <a:gd name="T42" fmla="*/ 19 w 400"/>
                <a:gd name="T43" fmla="*/ 84 h 159"/>
                <a:gd name="T44" fmla="*/ 19 w 400"/>
                <a:gd name="T45" fmla="*/ 100 h 159"/>
                <a:gd name="T46" fmla="*/ 19 w 400"/>
                <a:gd name="T47" fmla="*/ 112 h 159"/>
                <a:gd name="T48" fmla="*/ 30 w 400"/>
                <a:gd name="T49" fmla="*/ 122 h 159"/>
                <a:gd name="T50" fmla="*/ 44 w 400"/>
                <a:gd name="T51" fmla="*/ 131 h 159"/>
                <a:gd name="T52" fmla="*/ 56 w 400"/>
                <a:gd name="T53" fmla="*/ 133 h 159"/>
                <a:gd name="T54" fmla="*/ 68 w 400"/>
                <a:gd name="T55" fmla="*/ 147 h 159"/>
                <a:gd name="T56" fmla="*/ 95 w 400"/>
                <a:gd name="T57" fmla="*/ 142 h 159"/>
                <a:gd name="T58" fmla="*/ 112 w 400"/>
                <a:gd name="T59" fmla="*/ 136 h 159"/>
                <a:gd name="T60" fmla="*/ 142 w 400"/>
                <a:gd name="T61" fmla="*/ 152 h 159"/>
                <a:gd name="T62" fmla="*/ 163 w 400"/>
                <a:gd name="T63" fmla="*/ 147 h 159"/>
                <a:gd name="T64" fmla="*/ 184 w 400"/>
                <a:gd name="T65" fmla="*/ 136 h 159"/>
                <a:gd name="T66" fmla="*/ 200 w 400"/>
                <a:gd name="T67" fmla="*/ 140 h 159"/>
                <a:gd name="T68" fmla="*/ 216 w 400"/>
                <a:gd name="T69" fmla="*/ 136 h 159"/>
                <a:gd name="T70" fmla="*/ 209 w 400"/>
                <a:gd name="T71" fmla="*/ 152 h 159"/>
                <a:gd name="T72" fmla="*/ 212 w 400"/>
                <a:gd name="T73" fmla="*/ 159 h 159"/>
                <a:gd name="T74" fmla="*/ 223 w 400"/>
                <a:gd name="T75" fmla="*/ 145 h 159"/>
                <a:gd name="T76" fmla="*/ 233 w 400"/>
                <a:gd name="T77" fmla="*/ 140 h 159"/>
                <a:gd name="T78" fmla="*/ 251 w 400"/>
                <a:gd name="T79" fmla="*/ 140 h 159"/>
                <a:gd name="T80" fmla="*/ 265 w 400"/>
                <a:gd name="T81" fmla="*/ 136 h 159"/>
                <a:gd name="T82" fmla="*/ 289 w 400"/>
                <a:gd name="T83" fmla="*/ 138 h 159"/>
                <a:gd name="T84" fmla="*/ 316 w 400"/>
                <a:gd name="T85" fmla="*/ 129 h 159"/>
                <a:gd name="T86" fmla="*/ 340 w 400"/>
                <a:gd name="T87" fmla="*/ 126 h 159"/>
                <a:gd name="T88" fmla="*/ 349 w 400"/>
                <a:gd name="T89" fmla="*/ 129 h 159"/>
                <a:gd name="T90" fmla="*/ 358 w 400"/>
                <a:gd name="T91" fmla="*/ 122 h 159"/>
                <a:gd name="T92" fmla="*/ 377 w 400"/>
                <a:gd name="T93" fmla="*/ 124 h 159"/>
                <a:gd name="T94" fmla="*/ 400 w 400"/>
                <a:gd name="T95" fmla="*/ 129 h 159"/>
                <a:gd name="T96" fmla="*/ 388 w 400"/>
                <a:gd name="T97" fmla="*/ 112 h 159"/>
                <a:gd name="T98" fmla="*/ 35 w 400"/>
                <a:gd name="T99" fmla="*/ 31 h 159"/>
                <a:gd name="T100" fmla="*/ 35 w 400"/>
                <a:gd name="T101" fmla="*/ 31 h 159"/>
                <a:gd name="T102" fmla="*/ 65 w 400"/>
                <a:gd name="T103" fmla="*/ 28 h 159"/>
                <a:gd name="T104" fmla="*/ 49 w 400"/>
                <a:gd name="T105" fmla="*/ 14 h 159"/>
                <a:gd name="T106" fmla="*/ 42 w 400"/>
                <a:gd name="T107" fmla="*/ 2 h 159"/>
                <a:gd name="T108" fmla="*/ 35 w 400"/>
                <a:gd name="T109" fmla="*/ 5 h 159"/>
                <a:gd name="T110" fmla="*/ 12 w 400"/>
                <a:gd name="T111" fmla="*/ 5 h 159"/>
                <a:gd name="T112" fmla="*/ 14 w 400"/>
                <a:gd name="T113" fmla="*/ 19 h 159"/>
                <a:gd name="T114" fmla="*/ 9 w 400"/>
                <a:gd name="T115" fmla="*/ 28 h 159"/>
                <a:gd name="T116" fmla="*/ 2 w 400"/>
                <a:gd name="T117" fmla="*/ 38 h 159"/>
                <a:gd name="T118" fmla="*/ 16 w 400"/>
                <a:gd name="T119" fmla="*/ 42 h 159"/>
                <a:gd name="T120" fmla="*/ 35 w 400"/>
                <a:gd name="T121" fmla="*/ 3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0" h="159">
                  <a:moveTo>
                    <a:pt x="388" y="112"/>
                  </a:moveTo>
                  <a:lnTo>
                    <a:pt x="388" y="112"/>
                  </a:lnTo>
                  <a:cubicBezTo>
                    <a:pt x="386" y="110"/>
                    <a:pt x="391" y="91"/>
                    <a:pt x="388" y="89"/>
                  </a:cubicBezTo>
                  <a:cubicBezTo>
                    <a:pt x="388" y="84"/>
                    <a:pt x="384" y="70"/>
                    <a:pt x="388" y="70"/>
                  </a:cubicBezTo>
                  <a:cubicBezTo>
                    <a:pt x="393" y="70"/>
                    <a:pt x="388" y="61"/>
                    <a:pt x="393" y="61"/>
                  </a:cubicBezTo>
                  <a:cubicBezTo>
                    <a:pt x="393" y="56"/>
                    <a:pt x="391" y="54"/>
                    <a:pt x="391" y="51"/>
                  </a:cubicBezTo>
                  <a:cubicBezTo>
                    <a:pt x="386" y="49"/>
                    <a:pt x="377" y="54"/>
                    <a:pt x="375" y="45"/>
                  </a:cubicBezTo>
                  <a:cubicBezTo>
                    <a:pt x="370" y="35"/>
                    <a:pt x="375" y="35"/>
                    <a:pt x="368" y="28"/>
                  </a:cubicBezTo>
                  <a:cubicBezTo>
                    <a:pt x="363" y="19"/>
                    <a:pt x="361" y="12"/>
                    <a:pt x="354" y="14"/>
                  </a:cubicBezTo>
                  <a:cubicBezTo>
                    <a:pt x="349" y="17"/>
                    <a:pt x="340" y="17"/>
                    <a:pt x="330" y="17"/>
                  </a:cubicBezTo>
                  <a:cubicBezTo>
                    <a:pt x="321" y="26"/>
                    <a:pt x="298" y="31"/>
                    <a:pt x="291" y="28"/>
                  </a:cubicBezTo>
                  <a:cubicBezTo>
                    <a:pt x="284" y="26"/>
                    <a:pt x="268" y="31"/>
                    <a:pt x="253" y="31"/>
                  </a:cubicBezTo>
                  <a:cubicBezTo>
                    <a:pt x="242" y="31"/>
                    <a:pt x="240" y="21"/>
                    <a:pt x="230" y="21"/>
                  </a:cubicBezTo>
                  <a:cubicBezTo>
                    <a:pt x="221" y="21"/>
                    <a:pt x="221" y="14"/>
                    <a:pt x="209" y="14"/>
                  </a:cubicBezTo>
                  <a:cubicBezTo>
                    <a:pt x="200" y="14"/>
                    <a:pt x="209" y="9"/>
                    <a:pt x="179" y="5"/>
                  </a:cubicBezTo>
                  <a:cubicBezTo>
                    <a:pt x="149" y="0"/>
                    <a:pt x="123" y="17"/>
                    <a:pt x="114" y="24"/>
                  </a:cubicBezTo>
                  <a:cubicBezTo>
                    <a:pt x="105" y="33"/>
                    <a:pt x="72" y="26"/>
                    <a:pt x="68" y="28"/>
                  </a:cubicBezTo>
                  <a:cubicBezTo>
                    <a:pt x="65" y="28"/>
                    <a:pt x="68" y="40"/>
                    <a:pt x="58" y="45"/>
                  </a:cubicBezTo>
                  <a:cubicBezTo>
                    <a:pt x="47" y="47"/>
                    <a:pt x="21" y="45"/>
                    <a:pt x="12" y="47"/>
                  </a:cubicBezTo>
                  <a:cubicBezTo>
                    <a:pt x="5" y="51"/>
                    <a:pt x="0" y="63"/>
                    <a:pt x="9" y="63"/>
                  </a:cubicBezTo>
                  <a:cubicBezTo>
                    <a:pt x="16" y="63"/>
                    <a:pt x="19" y="65"/>
                    <a:pt x="16" y="68"/>
                  </a:cubicBezTo>
                  <a:cubicBezTo>
                    <a:pt x="14" y="72"/>
                    <a:pt x="23" y="82"/>
                    <a:pt x="19" y="84"/>
                  </a:cubicBezTo>
                  <a:cubicBezTo>
                    <a:pt x="14" y="89"/>
                    <a:pt x="14" y="96"/>
                    <a:pt x="19" y="100"/>
                  </a:cubicBezTo>
                  <a:cubicBezTo>
                    <a:pt x="26" y="103"/>
                    <a:pt x="26" y="110"/>
                    <a:pt x="19" y="112"/>
                  </a:cubicBezTo>
                  <a:cubicBezTo>
                    <a:pt x="14" y="112"/>
                    <a:pt x="30" y="119"/>
                    <a:pt x="30" y="122"/>
                  </a:cubicBezTo>
                  <a:cubicBezTo>
                    <a:pt x="30" y="126"/>
                    <a:pt x="44" y="126"/>
                    <a:pt x="44" y="131"/>
                  </a:cubicBezTo>
                  <a:cubicBezTo>
                    <a:pt x="44" y="136"/>
                    <a:pt x="49" y="136"/>
                    <a:pt x="56" y="133"/>
                  </a:cubicBezTo>
                  <a:cubicBezTo>
                    <a:pt x="61" y="131"/>
                    <a:pt x="63" y="140"/>
                    <a:pt x="68" y="147"/>
                  </a:cubicBezTo>
                  <a:cubicBezTo>
                    <a:pt x="72" y="154"/>
                    <a:pt x="95" y="150"/>
                    <a:pt x="95" y="142"/>
                  </a:cubicBezTo>
                  <a:cubicBezTo>
                    <a:pt x="95" y="136"/>
                    <a:pt x="102" y="133"/>
                    <a:pt x="112" y="136"/>
                  </a:cubicBezTo>
                  <a:cubicBezTo>
                    <a:pt x="123" y="136"/>
                    <a:pt x="137" y="150"/>
                    <a:pt x="142" y="152"/>
                  </a:cubicBezTo>
                  <a:cubicBezTo>
                    <a:pt x="147" y="154"/>
                    <a:pt x="156" y="147"/>
                    <a:pt x="163" y="147"/>
                  </a:cubicBezTo>
                  <a:cubicBezTo>
                    <a:pt x="170" y="147"/>
                    <a:pt x="179" y="138"/>
                    <a:pt x="184" y="136"/>
                  </a:cubicBezTo>
                  <a:cubicBezTo>
                    <a:pt x="186" y="133"/>
                    <a:pt x="193" y="142"/>
                    <a:pt x="200" y="140"/>
                  </a:cubicBezTo>
                  <a:cubicBezTo>
                    <a:pt x="205" y="136"/>
                    <a:pt x="212" y="133"/>
                    <a:pt x="216" y="136"/>
                  </a:cubicBezTo>
                  <a:cubicBezTo>
                    <a:pt x="219" y="138"/>
                    <a:pt x="207" y="147"/>
                    <a:pt x="209" y="152"/>
                  </a:cubicBezTo>
                  <a:cubicBezTo>
                    <a:pt x="212" y="154"/>
                    <a:pt x="212" y="156"/>
                    <a:pt x="212" y="159"/>
                  </a:cubicBezTo>
                  <a:cubicBezTo>
                    <a:pt x="223" y="156"/>
                    <a:pt x="223" y="147"/>
                    <a:pt x="223" y="145"/>
                  </a:cubicBezTo>
                  <a:cubicBezTo>
                    <a:pt x="223" y="140"/>
                    <a:pt x="228" y="136"/>
                    <a:pt x="233" y="140"/>
                  </a:cubicBezTo>
                  <a:cubicBezTo>
                    <a:pt x="235" y="142"/>
                    <a:pt x="242" y="142"/>
                    <a:pt x="251" y="140"/>
                  </a:cubicBezTo>
                  <a:cubicBezTo>
                    <a:pt x="260" y="136"/>
                    <a:pt x="260" y="133"/>
                    <a:pt x="265" y="136"/>
                  </a:cubicBezTo>
                  <a:cubicBezTo>
                    <a:pt x="268" y="140"/>
                    <a:pt x="275" y="138"/>
                    <a:pt x="289" y="138"/>
                  </a:cubicBezTo>
                  <a:cubicBezTo>
                    <a:pt x="303" y="138"/>
                    <a:pt x="305" y="129"/>
                    <a:pt x="316" y="129"/>
                  </a:cubicBezTo>
                  <a:cubicBezTo>
                    <a:pt x="330" y="131"/>
                    <a:pt x="340" y="126"/>
                    <a:pt x="340" y="126"/>
                  </a:cubicBezTo>
                  <a:lnTo>
                    <a:pt x="349" y="129"/>
                  </a:lnTo>
                  <a:cubicBezTo>
                    <a:pt x="351" y="126"/>
                    <a:pt x="351" y="122"/>
                    <a:pt x="358" y="122"/>
                  </a:cubicBezTo>
                  <a:cubicBezTo>
                    <a:pt x="368" y="119"/>
                    <a:pt x="372" y="126"/>
                    <a:pt x="377" y="124"/>
                  </a:cubicBezTo>
                  <a:cubicBezTo>
                    <a:pt x="381" y="122"/>
                    <a:pt x="398" y="140"/>
                    <a:pt x="400" y="129"/>
                  </a:cubicBezTo>
                  <a:cubicBezTo>
                    <a:pt x="400" y="126"/>
                    <a:pt x="393" y="112"/>
                    <a:pt x="388" y="112"/>
                  </a:cubicBezTo>
                  <a:close/>
                  <a:moveTo>
                    <a:pt x="35" y="31"/>
                  </a:moveTo>
                  <a:lnTo>
                    <a:pt x="35" y="31"/>
                  </a:lnTo>
                  <a:cubicBezTo>
                    <a:pt x="44" y="28"/>
                    <a:pt x="61" y="31"/>
                    <a:pt x="65" y="28"/>
                  </a:cubicBezTo>
                  <a:cubicBezTo>
                    <a:pt x="68" y="24"/>
                    <a:pt x="54" y="19"/>
                    <a:pt x="49" y="14"/>
                  </a:cubicBezTo>
                  <a:cubicBezTo>
                    <a:pt x="44" y="12"/>
                    <a:pt x="44" y="7"/>
                    <a:pt x="42" y="2"/>
                  </a:cubicBezTo>
                  <a:cubicBezTo>
                    <a:pt x="40" y="5"/>
                    <a:pt x="37" y="7"/>
                    <a:pt x="35" y="5"/>
                  </a:cubicBezTo>
                  <a:cubicBezTo>
                    <a:pt x="28" y="2"/>
                    <a:pt x="14" y="5"/>
                    <a:pt x="12" y="5"/>
                  </a:cubicBezTo>
                  <a:cubicBezTo>
                    <a:pt x="9" y="5"/>
                    <a:pt x="14" y="14"/>
                    <a:pt x="14" y="19"/>
                  </a:cubicBezTo>
                  <a:cubicBezTo>
                    <a:pt x="14" y="24"/>
                    <a:pt x="9" y="26"/>
                    <a:pt x="9" y="28"/>
                  </a:cubicBezTo>
                  <a:cubicBezTo>
                    <a:pt x="9" y="31"/>
                    <a:pt x="7" y="33"/>
                    <a:pt x="2" y="38"/>
                  </a:cubicBezTo>
                  <a:cubicBezTo>
                    <a:pt x="7" y="40"/>
                    <a:pt x="12" y="42"/>
                    <a:pt x="16" y="42"/>
                  </a:cubicBezTo>
                  <a:cubicBezTo>
                    <a:pt x="26" y="42"/>
                    <a:pt x="28" y="33"/>
                    <a:pt x="35" y="31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7" name="Freeform 717">
              <a:extLst>
                <a:ext uri="{FF2B5EF4-FFF2-40B4-BE49-F238E27FC236}">
                  <a16:creationId xmlns:a16="http://schemas.microsoft.com/office/drawing/2014/main" id="{1C51A0B6-D649-30D2-1FF4-E5DBF28172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13" y="2825751"/>
              <a:ext cx="381000" cy="152400"/>
            </a:xfrm>
            <a:custGeom>
              <a:avLst/>
              <a:gdLst>
                <a:gd name="T0" fmla="*/ 388 w 400"/>
                <a:gd name="T1" fmla="*/ 112 h 159"/>
                <a:gd name="T2" fmla="*/ 388 w 400"/>
                <a:gd name="T3" fmla="*/ 112 h 159"/>
                <a:gd name="T4" fmla="*/ 388 w 400"/>
                <a:gd name="T5" fmla="*/ 89 h 159"/>
                <a:gd name="T6" fmla="*/ 388 w 400"/>
                <a:gd name="T7" fmla="*/ 70 h 159"/>
                <a:gd name="T8" fmla="*/ 393 w 400"/>
                <a:gd name="T9" fmla="*/ 61 h 159"/>
                <a:gd name="T10" fmla="*/ 391 w 400"/>
                <a:gd name="T11" fmla="*/ 51 h 159"/>
                <a:gd name="T12" fmla="*/ 375 w 400"/>
                <a:gd name="T13" fmla="*/ 45 h 159"/>
                <a:gd name="T14" fmla="*/ 368 w 400"/>
                <a:gd name="T15" fmla="*/ 28 h 159"/>
                <a:gd name="T16" fmla="*/ 354 w 400"/>
                <a:gd name="T17" fmla="*/ 14 h 159"/>
                <a:gd name="T18" fmla="*/ 330 w 400"/>
                <a:gd name="T19" fmla="*/ 17 h 159"/>
                <a:gd name="T20" fmla="*/ 291 w 400"/>
                <a:gd name="T21" fmla="*/ 28 h 159"/>
                <a:gd name="T22" fmla="*/ 253 w 400"/>
                <a:gd name="T23" fmla="*/ 31 h 159"/>
                <a:gd name="T24" fmla="*/ 230 w 400"/>
                <a:gd name="T25" fmla="*/ 21 h 159"/>
                <a:gd name="T26" fmla="*/ 209 w 400"/>
                <a:gd name="T27" fmla="*/ 14 h 159"/>
                <a:gd name="T28" fmla="*/ 179 w 400"/>
                <a:gd name="T29" fmla="*/ 5 h 159"/>
                <a:gd name="T30" fmla="*/ 114 w 400"/>
                <a:gd name="T31" fmla="*/ 24 h 159"/>
                <a:gd name="T32" fmla="*/ 68 w 400"/>
                <a:gd name="T33" fmla="*/ 28 h 159"/>
                <a:gd name="T34" fmla="*/ 58 w 400"/>
                <a:gd name="T35" fmla="*/ 45 h 159"/>
                <a:gd name="T36" fmla="*/ 12 w 400"/>
                <a:gd name="T37" fmla="*/ 47 h 159"/>
                <a:gd name="T38" fmla="*/ 9 w 400"/>
                <a:gd name="T39" fmla="*/ 63 h 159"/>
                <a:gd name="T40" fmla="*/ 16 w 400"/>
                <a:gd name="T41" fmla="*/ 68 h 159"/>
                <a:gd name="T42" fmla="*/ 19 w 400"/>
                <a:gd name="T43" fmla="*/ 84 h 159"/>
                <a:gd name="T44" fmla="*/ 19 w 400"/>
                <a:gd name="T45" fmla="*/ 100 h 159"/>
                <a:gd name="T46" fmla="*/ 19 w 400"/>
                <a:gd name="T47" fmla="*/ 112 h 159"/>
                <a:gd name="T48" fmla="*/ 30 w 400"/>
                <a:gd name="T49" fmla="*/ 122 h 159"/>
                <a:gd name="T50" fmla="*/ 44 w 400"/>
                <a:gd name="T51" fmla="*/ 131 h 159"/>
                <a:gd name="T52" fmla="*/ 56 w 400"/>
                <a:gd name="T53" fmla="*/ 133 h 159"/>
                <a:gd name="T54" fmla="*/ 68 w 400"/>
                <a:gd name="T55" fmla="*/ 147 h 159"/>
                <a:gd name="T56" fmla="*/ 95 w 400"/>
                <a:gd name="T57" fmla="*/ 142 h 159"/>
                <a:gd name="T58" fmla="*/ 112 w 400"/>
                <a:gd name="T59" fmla="*/ 136 h 159"/>
                <a:gd name="T60" fmla="*/ 142 w 400"/>
                <a:gd name="T61" fmla="*/ 152 h 159"/>
                <a:gd name="T62" fmla="*/ 163 w 400"/>
                <a:gd name="T63" fmla="*/ 147 h 159"/>
                <a:gd name="T64" fmla="*/ 184 w 400"/>
                <a:gd name="T65" fmla="*/ 136 h 159"/>
                <a:gd name="T66" fmla="*/ 200 w 400"/>
                <a:gd name="T67" fmla="*/ 140 h 159"/>
                <a:gd name="T68" fmla="*/ 216 w 400"/>
                <a:gd name="T69" fmla="*/ 136 h 159"/>
                <a:gd name="T70" fmla="*/ 209 w 400"/>
                <a:gd name="T71" fmla="*/ 152 h 159"/>
                <a:gd name="T72" fmla="*/ 212 w 400"/>
                <a:gd name="T73" fmla="*/ 159 h 159"/>
                <a:gd name="T74" fmla="*/ 223 w 400"/>
                <a:gd name="T75" fmla="*/ 145 h 159"/>
                <a:gd name="T76" fmla="*/ 233 w 400"/>
                <a:gd name="T77" fmla="*/ 140 h 159"/>
                <a:gd name="T78" fmla="*/ 251 w 400"/>
                <a:gd name="T79" fmla="*/ 140 h 159"/>
                <a:gd name="T80" fmla="*/ 265 w 400"/>
                <a:gd name="T81" fmla="*/ 136 h 159"/>
                <a:gd name="T82" fmla="*/ 289 w 400"/>
                <a:gd name="T83" fmla="*/ 138 h 159"/>
                <a:gd name="T84" fmla="*/ 316 w 400"/>
                <a:gd name="T85" fmla="*/ 129 h 159"/>
                <a:gd name="T86" fmla="*/ 340 w 400"/>
                <a:gd name="T87" fmla="*/ 126 h 159"/>
                <a:gd name="T88" fmla="*/ 349 w 400"/>
                <a:gd name="T89" fmla="*/ 129 h 159"/>
                <a:gd name="T90" fmla="*/ 358 w 400"/>
                <a:gd name="T91" fmla="*/ 122 h 159"/>
                <a:gd name="T92" fmla="*/ 377 w 400"/>
                <a:gd name="T93" fmla="*/ 124 h 159"/>
                <a:gd name="T94" fmla="*/ 400 w 400"/>
                <a:gd name="T95" fmla="*/ 129 h 159"/>
                <a:gd name="T96" fmla="*/ 388 w 400"/>
                <a:gd name="T97" fmla="*/ 112 h 159"/>
                <a:gd name="T98" fmla="*/ 388 w 400"/>
                <a:gd name="T99" fmla="*/ 112 h 159"/>
                <a:gd name="T100" fmla="*/ 35 w 400"/>
                <a:gd name="T101" fmla="*/ 31 h 159"/>
                <a:gd name="T102" fmla="*/ 35 w 400"/>
                <a:gd name="T103" fmla="*/ 31 h 159"/>
                <a:gd name="T104" fmla="*/ 65 w 400"/>
                <a:gd name="T105" fmla="*/ 28 h 159"/>
                <a:gd name="T106" fmla="*/ 49 w 400"/>
                <a:gd name="T107" fmla="*/ 14 h 159"/>
                <a:gd name="T108" fmla="*/ 42 w 400"/>
                <a:gd name="T109" fmla="*/ 2 h 159"/>
                <a:gd name="T110" fmla="*/ 35 w 400"/>
                <a:gd name="T111" fmla="*/ 5 h 159"/>
                <a:gd name="T112" fmla="*/ 12 w 400"/>
                <a:gd name="T113" fmla="*/ 5 h 159"/>
                <a:gd name="T114" fmla="*/ 14 w 400"/>
                <a:gd name="T115" fmla="*/ 19 h 159"/>
                <a:gd name="T116" fmla="*/ 9 w 400"/>
                <a:gd name="T117" fmla="*/ 28 h 159"/>
                <a:gd name="T118" fmla="*/ 2 w 400"/>
                <a:gd name="T119" fmla="*/ 38 h 159"/>
                <a:gd name="T120" fmla="*/ 16 w 400"/>
                <a:gd name="T121" fmla="*/ 42 h 159"/>
                <a:gd name="T122" fmla="*/ 35 w 400"/>
                <a:gd name="T123" fmla="*/ 31 h 159"/>
                <a:gd name="T124" fmla="*/ 35 w 400"/>
                <a:gd name="T125" fmla="*/ 3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" h="159">
                  <a:moveTo>
                    <a:pt x="388" y="112"/>
                  </a:moveTo>
                  <a:lnTo>
                    <a:pt x="388" y="112"/>
                  </a:lnTo>
                  <a:cubicBezTo>
                    <a:pt x="386" y="110"/>
                    <a:pt x="391" y="91"/>
                    <a:pt x="388" y="89"/>
                  </a:cubicBezTo>
                  <a:cubicBezTo>
                    <a:pt x="388" y="84"/>
                    <a:pt x="384" y="70"/>
                    <a:pt x="388" y="70"/>
                  </a:cubicBezTo>
                  <a:cubicBezTo>
                    <a:pt x="393" y="70"/>
                    <a:pt x="388" y="61"/>
                    <a:pt x="393" y="61"/>
                  </a:cubicBezTo>
                  <a:cubicBezTo>
                    <a:pt x="393" y="56"/>
                    <a:pt x="391" y="54"/>
                    <a:pt x="391" y="51"/>
                  </a:cubicBezTo>
                  <a:cubicBezTo>
                    <a:pt x="386" y="49"/>
                    <a:pt x="377" y="54"/>
                    <a:pt x="375" y="45"/>
                  </a:cubicBezTo>
                  <a:cubicBezTo>
                    <a:pt x="370" y="35"/>
                    <a:pt x="375" y="35"/>
                    <a:pt x="368" y="28"/>
                  </a:cubicBezTo>
                  <a:cubicBezTo>
                    <a:pt x="363" y="19"/>
                    <a:pt x="361" y="12"/>
                    <a:pt x="354" y="14"/>
                  </a:cubicBezTo>
                  <a:cubicBezTo>
                    <a:pt x="349" y="17"/>
                    <a:pt x="340" y="17"/>
                    <a:pt x="330" y="17"/>
                  </a:cubicBezTo>
                  <a:cubicBezTo>
                    <a:pt x="321" y="26"/>
                    <a:pt x="298" y="31"/>
                    <a:pt x="291" y="28"/>
                  </a:cubicBezTo>
                  <a:cubicBezTo>
                    <a:pt x="284" y="26"/>
                    <a:pt x="268" y="31"/>
                    <a:pt x="253" y="31"/>
                  </a:cubicBezTo>
                  <a:cubicBezTo>
                    <a:pt x="242" y="31"/>
                    <a:pt x="240" y="21"/>
                    <a:pt x="230" y="21"/>
                  </a:cubicBezTo>
                  <a:cubicBezTo>
                    <a:pt x="221" y="21"/>
                    <a:pt x="221" y="14"/>
                    <a:pt x="209" y="14"/>
                  </a:cubicBezTo>
                  <a:cubicBezTo>
                    <a:pt x="200" y="14"/>
                    <a:pt x="209" y="9"/>
                    <a:pt x="179" y="5"/>
                  </a:cubicBezTo>
                  <a:cubicBezTo>
                    <a:pt x="149" y="0"/>
                    <a:pt x="123" y="17"/>
                    <a:pt x="114" y="24"/>
                  </a:cubicBezTo>
                  <a:cubicBezTo>
                    <a:pt x="105" y="33"/>
                    <a:pt x="72" y="26"/>
                    <a:pt x="68" y="28"/>
                  </a:cubicBezTo>
                  <a:cubicBezTo>
                    <a:pt x="65" y="28"/>
                    <a:pt x="68" y="40"/>
                    <a:pt x="58" y="45"/>
                  </a:cubicBezTo>
                  <a:cubicBezTo>
                    <a:pt x="47" y="47"/>
                    <a:pt x="21" y="45"/>
                    <a:pt x="12" y="47"/>
                  </a:cubicBezTo>
                  <a:cubicBezTo>
                    <a:pt x="5" y="51"/>
                    <a:pt x="0" y="63"/>
                    <a:pt x="9" y="63"/>
                  </a:cubicBezTo>
                  <a:cubicBezTo>
                    <a:pt x="16" y="63"/>
                    <a:pt x="19" y="65"/>
                    <a:pt x="16" y="68"/>
                  </a:cubicBezTo>
                  <a:cubicBezTo>
                    <a:pt x="14" y="72"/>
                    <a:pt x="23" y="82"/>
                    <a:pt x="19" y="84"/>
                  </a:cubicBezTo>
                  <a:cubicBezTo>
                    <a:pt x="14" y="89"/>
                    <a:pt x="14" y="96"/>
                    <a:pt x="19" y="100"/>
                  </a:cubicBezTo>
                  <a:cubicBezTo>
                    <a:pt x="26" y="103"/>
                    <a:pt x="26" y="110"/>
                    <a:pt x="19" y="112"/>
                  </a:cubicBezTo>
                  <a:cubicBezTo>
                    <a:pt x="14" y="112"/>
                    <a:pt x="30" y="119"/>
                    <a:pt x="30" y="122"/>
                  </a:cubicBezTo>
                  <a:cubicBezTo>
                    <a:pt x="30" y="126"/>
                    <a:pt x="44" y="126"/>
                    <a:pt x="44" y="131"/>
                  </a:cubicBezTo>
                  <a:cubicBezTo>
                    <a:pt x="44" y="136"/>
                    <a:pt x="49" y="136"/>
                    <a:pt x="56" y="133"/>
                  </a:cubicBezTo>
                  <a:cubicBezTo>
                    <a:pt x="61" y="131"/>
                    <a:pt x="63" y="140"/>
                    <a:pt x="68" y="147"/>
                  </a:cubicBezTo>
                  <a:cubicBezTo>
                    <a:pt x="72" y="154"/>
                    <a:pt x="95" y="150"/>
                    <a:pt x="95" y="142"/>
                  </a:cubicBezTo>
                  <a:cubicBezTo>
                    <a:pt x="95" y="136"/>
                    <a:pt x="102" y="133"/>
                    <a:pt x="112" y="136"/>
                  </a:cubicBezTo>
                  <a:cubicBezTo>
                    <a:pt x="123" y="136"/>
                    <a:pt x="137" y="150"/>
                    <a:pt x="142" y="152"/>
                  </a:cubicBezTo>
                  <a:cubicBezTo>
                    <a:pt x="147" y="154"/>
                    <a:pt x="156" y="147"/>
                    <a:pt x="163" y="147"/>
                  </a:cubicBezTo>
                  <a:cubicBezTo>
                    <a:pt x="170" y="147"/>
                    <a:pt x="179" y="138"/>
                    <a:pt x="184" y="136"/>
                  </a:cubicBezTo>
                  <a:cubicBezTo>
                    <a:pt x="186" y="133"/>
                    <a:pt x="193" y="142"/>
                    <a:pt x="200" y="140"/>
                  </a:cubicBezTo>
                  <a:cubicBezTo>
                    <a:pt x="205" y="136"/>
                    <a:pt x="212" y="133"/>
                    <a:pt x="216" y="136"/>
                  </a:cubicBezTo>
                  <a:cubicBezTo>
                    <a:pt x="219" y="138"/>
                    <a:pt x="207" y="147"/>
                    <a:pt x="209" y="152"/>
                  </a:cubicBezTo>
                  <a:cubicBezTo>
                    <a:pt x="212" y="154"/>
                    <a:pt x="212" y="156"/>
                    <a:pt x="212" y="159"/>
                  </a:cubicBezTo>
                  <a:cubicBezTo>
                    <a:pt x="223" y="156"/>
                    <a:pt x="223" y="147"/>
                    <a:pt x="223" y="145"/>
                  </a:cubicBezTo>
                  <a:cubicBezTo>
                    <a:pt x="223" y="140"/>
                    <a:pt x="228" y="136"/>
                    <a:pt x="233" y="140"/>
                  </a:cubicBezTo>
                  <a:cubicBezTo>
                    <a:pt x="235" y="142"/>
                    <a:pt x="242" y="142"/>
                    <a:pt x="251" y="140"/>
                  </a:cubicBezTo>
                  <a:cubicBezTo>
                    <a:pt x="260" y="136"/>
                    <a:pt x="260" y="133"/>
                    <a:pt x="265" y="136"/>
                  </a:cubicBezTo>
                  <a:cubicBezTo>
                    <a:pt x="268" y="140"/>
                    <a:pt x="275" y="138"/>
                    <a:pt x="289" y="138"/>
                  </a:cubicBezTo>
                  <a:cubicBezTo>
                    <a:pt x="303" y="138"/>
                    <a:pt x="305" y="129"/>
                    <a:pt x="316" y="129"/>
                  </a:cubicBezTo>
                  <a:cubicBezTo>
                    <a:pt x="330" y="131"/>
                    <a:pt x="340" y="126"/>
                    <a:pt x="340" y="126"/>
                  </a:cubicBezTo>
                  <a:lnTo>
                    <a:pt x="349" y="129"/>
                  </a:lnTo>
                  <a:cubicBezTo>
                    <a:pt x="351" y="126"/>
                    <a:pt x="351" y="122"/>
                    <a:pt x="358" y="122"/>
                  </a:cubicBezTo>
                  <a:cubicBezTo>
                    <a:pt x="368" y="119"/>
                    <a:pt x="372" y="126"/>
                    <a:pt x="377" y="124"/>
                  </a:cubicBezTo>
                  <a:cubicBezTo>
                    <a:pt x="381" y="122"/>
                    <a:pt x="398" y="140"/>
                    <a:pt x="400" y="129"/>
                  </a:cubicBezTo>
                  <a:cubicBezTo>
                    <a:pt x="400" y="126"/>
                    <a:pt x="393" y="112"/>
                    <a:pt x="388" y="112"/>
                  </a:cubicBezTo>
                  <a:lnTo>
                    <a:pt x="388" y="112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cubicBezTo>
                    <a:pt x="44" y="28"/>
                    <a:pt x="61" y="31"/>
                    <a:pt x="65" y="28"/>
                  </a:cubicBezTo>
                  <a:cubicBezTo>
                    <a:pt x="68" y="24"/>
                    <a:pt x="54" y="19"/>
                    <a:pt x="49" y="14"/>
                  </a:cubicBezTo>
                  <a:cubicBezTo>
                    <a:pt x="44" y="12"/>
                    <a:pt x="44" y="7"/>
                    <a:pt x="42" y="2"/>
                  </a:cubicBezTo>
                  <a:cubicBezTo>
                    <a:pt x="40" y="5"/>
                    <a:pt x="37" y="7"/>
                    <a:pt x="35" y="5"/>
                  </a:cubicBezTo>
                  <a:cubicBezTo>
                    <a:pt x="28" y="2"/>
                    <a:pt x="14" y="5"/>
                    <a:pt x="12" y="5"/>
                  </a:cubicBezTo>
                  <a:cubicBezTo>
                    <a:pt x="9" y="5"/>
                    <a:pt x="14" y="14"/>
                    <a:pt x="14" y="19"/>
                  </a:cubicBezTo>
                  <a:cubicBezTo>
                    <a:pt x="14" y="24"/>
                    <a:pt x="9" y="26"/>
                    <a:pt x="9" y="28"/>
                  </a:cubicBezTo>
                  <a:cubicBezTo>
                    <a:pt x="9" y="31"/>
                    <a:pt x="7" y="33"/>
                    <a:pt x="2" y="38"/>
                  </a:cubicBezTo>
                  <a:cubicBezTo>
                    <a:pt x="7" y="40"/>
                    <a:pt x="12" y="42"/>
                    <a:pt x="16" y="42"/>
                  </a:cubicBezTo>
                  <a:cubicBezTo>
                    <a:pt x="26" y="42"/>
                    <a:pt x="28" y="33"/>
                    <a:pt x="35" y="31"/>
                  </a:cubicBezTo>
                  <a:lnTo>
                    <a:pt x="35" y="3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8" name="Freeform 718">
              <a:extLst>
                <a:ext uri="{FF2B5EF4-FFF2-40B4-BE49-F238E27FC236}">
                  <a16:creationId xmlns:a16="http://schemas.microsoft.com/office/drawing/2014/main" id="{9B3D69B1-ECCD-6AB4-455B-F2C8270D62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13" y="2825751"/>
              <a:ext cx="381000" cy="152400"/>
            </a:xfrm>
            <a:custGeom>
              <a:avLst/>
              <a:gdLst>
                <a:gd name="T0" fmla="*/ 388 w 400"/>
                <a:gd name="T1" fmla="*/ 112 h 159"/>
                <a:gd name="T2" fmla="*/ 388 w 400"/>
                <a:gd name="T3" fmla="*/ 112 h 159"/>
                <a:gd name="T4" fmla="*/ 388 w 400"/>
                <a:gd name="T5" fmla="*/ 89 h 159"/>
                <a:gd name="T6" fmla="*/ 388 w 400"/>
                <a:gd name="T7" fmla="*/ 70 h 159"/>
                <a:gd name="T8" fmla="*/ 393 w 400"/>
                <a:gd name="T9" fmla="*/ 61 h 159"/>
                <a:gd name="T10" fmla="*/ 391 w 400"/>
                <a:gd name="T11" fmla="*/ 51 h 159"/>
                <a:gd name="T12" fmla="*/ 375 w 400"/>
                <a:gd name="T13" fmla="*/ 45 h 159"/>
                <a:gd name="T14" fmla="*/ 368 w 400"/>
                <a:gd name="T15" fmla="*/ 28 h 159"/>
                <a:gd name="T16" fmla="*/ 354 w 400"/>
                <a:gd name="T17" fmla="*/ 14 h 159"/>
                <a:gd name="T18" fmla="*/ 330 w 400"/>
                <a:gd name="T19" fmla="*/ 17 h 159"/>
                <a:gd name="T20" fmla="*/ 291 w 400"/>
                <a:gd name="T21" fmla="*/ 28 h 159"/>
                <a:gd name="T22" fmla="*/ 253 w 400"/>
                <a:gd name="T23" fmla="*/ 31 h 159"/>
                <a:gd name="T24" fmla="*/ 230 w 400"/>
                <a:gd name="T25" fmla="*/ 21 h 159"/>
                <a:gd name="T26" fmla="*/ 209 w 400"/>
                <a:gd name="T27" fmla="*/ 14 h 159"/>
                <a:gd name="T28" fmla="*/ 179 w 400"/>
                <a:gd name="T29" fmla="*/ 5 h 159"/>
                <a:gd name="T30" fmla="*/ 114 w 400"/>
                <a:gd name="T31" fmla="*/ 24 h 159"/>
                <a:gd name="T32" fmla="*/ 68 w 400"/>
                <a:gd name="T33" fmla="*/ 28 h 159"/>
                <a:gd name="T34" fmla="*/ 58 w 400"/>
                <a:gd name="T35" fmla="*/ 45 h 159"/>
                <a:gd name="T36" fmla="*/ 12 w 400"/>
                <a:gd name="T37" fmla="*/ 47 h 159"/>
                <a:gd name="T38" fmla="*/ 9 w 400"/>
                <a:gd name="T39" fmla="*/ 63 h 159"/>
                <a:gd name="T40" fmla="*/ 16 w 400"/>
                <a:gd name="T41" fmla="*/ 68 h 159"/>
                <a:gd name="T42" fmla="*/ 19 w 400"/>
                <a:gd name="T43" fmla="*/ 84 h 159"/>
                <a:gd name="T44" fmla="*/ 19 w 400"/>
                <a:gd name="T45" fmla="*/ 100 h 159"/>
                <a:gd name="T46" fmla="*/ 19 w 400"/>
                <a:gd name="T47" fmla="*/ 112 h 159"/>
                <a:gd name="T48" fmla="*/ 30 w 400"/>
                <a:gd name="T49" fmla="*/ 122 h 159"/>
                <a:gd name="T50" fmla="*/ 44 w 400"/>
                <a:gd name="T51" fmla="*/ 131 h 159"/>
                <a:gd name="T52" fmla="*/ 56 w 400"/>
                <a:gd name="T53" fmla="*/ 133 h 159"/>
                <a:gd name="T54" fmla="*/ 68 w 400"/>
                <a:gd name="T55" fmla="*/ 147 h 159"/>
                <a:gd name="T56" fmla="*/ 95 w 400"/>
                <a:gd name="T57" fmla="*/ 142 h 159"/>
                <a:gd name="T58" fmla="*/ 112 w 400"/>
                <a:gd name="T59" fmla="*/ 136 h 159"/>
                <a:gd name="T60" fmla="*/ 142 w 400"/>
                <a:gd name="T61" fmla="*/ 152 h 159"/>
                <a:gd name="T62" fmla="*/ 163 w 400"/>
                <a:gd name="T63" fmla="*/ 147 h 159"/>
                <a:gd name="T64" fmla="*/ 184 w 400"/>
                <a:gd name="T65" fmla="*/ 136 h 159"/>
                <a:gd name="T66" fmla="*/ 200 w 400"/>
                <a:gd name="T67" fmla="*/ 140 h 159"/>
                <a:gd name="T68" fmla="*/ 216 w 400"/>
                <a:gd name="T69" fmla="*/ 136 h 159"/>
                <a:gd name="T70" fmla="*/ 209 w 400"/>
                <a:gd name="T71" fmla="*/ 152 h 159"/>
                <a:gd name="T72" fmla="*/ 212 w 400"/>
                <a:gd name="T73" fmla="*/ 159 h 159"/>
                <a:gd name="T74" fmla="*/ 223 w 400"/>
                <a:gd name="T75" fmla="*/ 145 h 159"/>
                <a:gd name="T76" fmla="*/ 233 w 400"/>
                <a:gd name="T77" fmla="*/ 140 h 159"/>
                <a:gd name="T78" fmla="*/ 251 w 400"/>
                <a:gd name="T79" fmla="*/ 140 h 159"/>
                <a:gd name="T80" fmla="*/ 265 w 400"/>
                <a:gd name="T81" fmla="*/ 136 h 159"/>
                <a:gd name="T82" fmla="*/ 289 w 400"/>
                <a:gd name="T83" fmla="*/ 138 h 159"/>
                <a:gd name="T84" fmla="*/ 316 w 400"/>
                <a:gd name="T85" fmla="*/ 129 h 159"/>
                <a:gd name="T86" fmla="*/ 340 w 400"/>
                <a:gd name="T87" fmla="*/ 126 h 159"/>
                <a:gd name="T88" fmla="*/ 349 w 400"/>
                <a:gd name="T89" fmla="*/ 129 h 159"/>
                <a:gd name="T90" fmla="*/ 358 w 400"/>
                <a:gd name="T91" fmla="*/ 122 h 159"/>
                <a:gd name="T92" fmla="*/ 377 w 400"/>
                <a:gd name="T93" fmla="*/ 124 h 159"/>
                <a:gd name="T94" fmla="*/ 400 w 400"/>
                <a:gd name="T95" fmla="*/ 129 h 159"/>
                <a:gd name="T96" fmla="*/ 388 w 400"/>
                <a:gd name="T97" fmla="*/ 112 h 159"/>
                <a:gd name="T98" fmla="*/ 35 w 400"/>
                <a:gd name="T99" fmla="*/ 31 h 159"/>
                <a:gd name="T100" fmla="*/ 35 w 400"/>
                <a:gd name="T101" fmla="*/ 31 h 159"/>
                <a:gd name="T102" fmla="*/ 65 w 400"/>
                <a:gd name="T103" fmla="*/ 28 h 159"/>
                <a:gd name="T104" fmla="*/ 49 w 400"/>
                <a:gd name="T105" fmla="*/ 14 h 159"/>
                <a:gd name="T106" fmla="*/ 42 w 400"/>
                <a:gd name="T107" fmla="*/ 2 h 159"/>
                <a:gd name="T108" fmla="*/ 35 w 400"/>
                <a:gd name="T109" fmla="*/ 5 h 159"/>
                <a:gd name="T110" fmla="*/ 12 w 400"/>
                <a:gd name="T111" fmla="*/ 5 h 159"/>
                <a:gd name="T112" fmla="*/ 14 w 400"/>
                <a:gd name="T113" fmla="*/ 19 h 159"/>
                <a:gd name="T114" fmla="*/ 9 w 400"/>
                <a:gd name="T115" fmla="*/ 28 h 159"/>
                <a:gd name="T116" fmla="*/ 2 w 400"/>
                <a:gd name="T117" fmla="*/ 38 h 159"/>
                <a:gd name="T118" fmla="*/ 16 w 400"/>
                <a:gd name="T119" fmla="*/ 42 h 159"/>
                <a:gd name="T120" fmla="*/ 35 w 400"/>
                <a:gd name="T121" fmla="*/ 3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0" h="159">
                  <a:moveTo>
                    <a:pt x="388" y="112"/>
                  </a:moveTo>
                  <a:lnTo>
                    <a:pt x="388" y="112"/>
                  </a:lnTo>
                  <a:cubicBezTo>
                    <a:pt x="386" y="110"/>
                    <a:pt x="391" y="91"/>
                    <a:pt x="388" y="89"/>
                  </a:cubicBezTo>
                  <a:cubicBezTo>
                    <a:pt x="388" y="84"/>
                    <a:pt x="384" y="70"/>
                    <a:pt x="388" y="70"/>
                  </a:cubicBezTo>
                  <a:cubicBezTo>
                    <a:pt x="393" y="70"/>
                    <a:pt x="388" y="61"/>
                    <a:pt x="393" y="61"/>
                  </a:cubicBezTo>
                  <a:cubicBezTo>
                    <a:pt x="393" y="56"/>
                    <a:pt x="391" y="54"/>
                    <a:pt x="391" y="51"/>
                  </a:cubicBezTo>
                  <a:cubicBezTo>
                    <a:pt x="386" y="49"/>
                    <a:pt x="377" y="54"/>
                    <a:pt x="375" y="45"/>
                  </a:cubicBezTo>
                  <a:cubicBezTo>
                    <a:pt x="370" y="35"/>
                    <a:pt x="375" y="35"/>
                    <a:pt x="368" y="28"/>
                  </a:cubicBezTo>
                  <a:cubicBezTo>
                    <a:pt x="363" y="19"/>
                    <a:pt x="361" y="12"/>
                    <a:pt x="354" y="14"/>
                  </a:cubicBezTo>
                  <a:cubicBezTo>
                    <a:pt x="349" y="17"/>
                    <a:pt x="340" y="17"/>
                    <a:pt x="330" y="17"/>
                  </a:cubicBezTo>
                  <a:cubicBezTo>
                    <a:pt x="321" y="26"/>
                    <a:pt x="298" y="31"/>
                    <a:pt x="291" y="28"/>
                  </a:cubicBezTo>
                  <a:cubicBezTo>
                    <a:pt x="284" y="26"/>
                    <a:pt x="268" y="31"/>
                    <a:pt x="253" y="31"/>
                  </a:cubicBezTo>
                  <a:cubicBezTo>
                    <a:pt x="242" y="31"/>
                    <a:pt x="240" y="21"/>
                    <a:pt x="230" y="21"/>
                  </a:cubicBezTo>
                  <a:cubicBezTo>
                    <a:pt x="221" y="21"/>
                    <a:pt x="221" y="14"/>
                    <a:pt x="209" y="14"/>
                  </a:cubicBezTo>
                  <a:cubicBezTo>
                    <a:pt x="200" y="14"/>
                    <a:pt x="209" y="9"/>
                    <a:pt x="179" y="5"/>
                  </a:cubicBezTo>
                  <a:cubicBezTo>
                    <a:pt x="149" y="0"/>
                    <a:pt x="123" y="17"/>
                    <a:pt x="114" y="24"/>
                  </a:cubicBezTo>
                  <a:cubicBezTo>
                    <a:pt x="105" y="33"/>
                    <a:pt x="72" y="26"/>
                    <a:pt x="68" y="28"/>
                  </a:cubicBezTo>
                  <a:cubicBezTo>
                    <a:pt x="65" y="28"/>
                    <a:pt x="68" y="40"/>
                    <a:pt x="58" y="45"/>
                  </a:cubicBezTo>
                  <a:cubicBezTo>
                    <a:pt x="47" y="47"/>
                    <a:pt x="21" y="45"/>
                    <a:pt x="12" y="47"/>
                  </a:cubicBezTo>
                  <a:cubicBezTo>
                    <a:pt x="5" y="51"/>
                    <a:pt x="0" y="63"/>
                    <a:pt x="9" y="63"/>
                  </a:cubicBezTo>
                  <a:cubicBezTo>
                    <a:pt x="16" y="63"/>
                    <a:pt x="19" y="65"/>
                    <a:pt x="16" y="68"/>
                  </a:cubicBezTo>
                  <a:cubicBezTo>
                    <a:pt x="14" y="72"/>
                    <a:pt x="23" y="82"/>
                    <a:pt x="19" y="84"/>
                  </a:cubicBezTo>
                  <a:cubicBezTo>
                    <a:pt x="14" y="89"/>
                    <a:pt x="14" y="96"/>
                    <a:pt x="19" y="100"/>
                  </a:cubicBezTo>
                  <a:cubicBezTo>
                    <a:pt x="26" y="103"/>
                    <a:pt x="26" y="110"/>
                    <a:pt x="19" y="112"/>
                  </a:cubicBezTo>
                  <a:cubicBezTo>
                    <a:pt x="14" y="112"/>
                    <a:pt x="30" y="119"/>
                    <a:pt x="30" y="122"/>
                  </a:cubicBezTo>
                  <a:cubicBezTo>
                    <a:pt x="30" y="126"/>
                    <a:pt x="44" y="126"/>
                    <a:pt x="44" y="131"/>
                  </a:cubicBezTo>
                  <a:cubicBezTo>
                    <a:pt x="44" y="136"/>
                    <a:pt x="49" y="136"/>
                    <a:pt x="56" y="133"/>
                  </a:cubicBezTo>
                  <a:cubicBezTo>
                    <a:pt x="61" y="131"/>
                    <a:pt x="63" y="140"/>
                    <a:pt x="68" y="147"/>
                  </a:cubicBezTo>
                  <a:cubicBezTo>
                    <a:pt x="72" y="154"/>
                    <a:pt x="95" y="150"/>
                    <a:pt x="95" y="142"/>
                  </a:cubicBezTo>
                  <a:cubicBezTo>
                    <a:pt x="95" y="136"/>
                    <a:pt x="102" y="133"/>
                    <a:pt x="112" y="136"/>
                  </a:cubicBezTo>
                  <a:cubicBezTo>
                    <a:pt x="123" y="136"/>
                    <a:pt x="137" y="150"/>
                    <a:pt x="142" y="152"/>
                  </a:cubicBezTo>
                  <a:cubicBezTo>
                    <a:pt x="147" y="154"/>
                    <a:pt x="156" y="147"/>
                    <a:pt x="163" y="147"/>
                  </a:cubicBezTo>
                  <a:cubicBezTo>
                    <a:pt x="170" y="147"/>
                    <a:pt x="179" y="138"/>
                    <a:pt x="184" y="136"/>
                  </a:cubicBezTo>
                  <a:cubicBezTo>
                    <a:pt x="186" y="133"/>
                    <a:pt x="193" y="142"/>
                    <a:pt x="200" y="140"/>
                  </a:cubicBezTo>
                  <a:cubicBezTo>
                    <a:pt x="205" y="136"/>
                    <a:pt x="212" y="133"/>
                    <a:pt x="216" y="136"/>
                  </a:cubicBezTo>
                  <a:cubicBezTo>
                    <a:pt x="219" y="138"/>
                    <a:pt x="207" y="147"/>
                    <a:pt x="209" y="152"/>
                  </a:cubicBezTo>
                  <a:cubicBezTo>
                    <a:pt x="212" y="154"/>
                    <a:pt x="212" y="156"/>
                    <a:pt x="212" y="159"/>
                  </a:cubicBezTo>
                  <a:cubicBezTo>
                    <a:pt x="223" y="156"/>
                    <a:pt x="223" y="147"/>
                    <a:pt x="223" y="145"/>
                  </a:cubicBezTo>
                  <a:cubicBezTo>
                    <a:pt x="223" y="140"/>
                    <a:pt x="228" y="136"/>
                    <a:pt x="233" y="140"/>
                  </a:cubicBezTo>
                  <a:cubicBezTo>
                    <a:pt x="235" y="142"/>
                    <a:pt x="242" y="142"/>
                    <a:pt x="251" y="140"/>
                  </a:cubicBezTo>
                  <a:cubicBezTo>
                    <a:pt x="260" y="136"/>
                    <a:pt x="260" y="133"/>
                    <a:pt x="265" y="136"/>
                  </a:cubicBezTo>
                  <a:cubicBezTo>
                    <a:pt x="268" y="140"/>
                    <a:pt x="275" y="138"/>
                    <a:pt x="289" y="138"/>
                  </a:cubicBezTo>
                  <a:cubicBezTo>
                    <a:pt x="303" y="138"/>
                    <a:pt x="305" y="129"/>
                    <a:pt x="316" y="129"/>
                  </a:cubicBezTo>
                  <a:cubicBezTo>
                    <a:pt x="330" y="131"/>
                    <a:pt x="340" y="126"/>
                    <a:pt x="340" y="126"/>
                  </a:cubicBezTo>
                  <a:lnTo>
                    <a:pt x="349" y="129"/>
                  </a:lnTo>
                  <a:cubicBezTo>
                    <a:pt x="351" y="126"/>
                    <a:pt x="351" y="122"/>
                    <a:pt x="358" y="122"/>
                  </a:cubicBezTo>
                  <a:cubicBezTo>
                    <a:pt x="368" y="119"/>
                    <a:pt x="372" y="126"/>
                    <a:pt x="377" y="124"/>
                  </a:cubicBezTo>
                  <a:cubicBezTo>
                    <a:pt x="381" y="122"/>
                    <a:pt x="398" y="140"/>
                    <a:pt x="400" y="129"/>
                  </a:cubicBezTo>
                  <a:cubicBezTo>
                    <a:pt x="400" y="126"/>
                    <a:pt x="393" y="112"/>
                    <a:pt x="388" y="112"/>
                  </a:cubicBezTo>
                  <a:close/>
                  <a:moveTo>
                    <a:pt x="35" y="31"/>
                  </a:moveTo>
                  <a:lnTo>
                    <a:pt x="35" y="31"/>
                  </a:lnTo>
                  <a:cubicBezTo>
                    <a:pt x="44" y="28"/>
                    <a:pt x="61" y="31"/>
                    <a:pt x="65" y="28"/>
                  </a:cubicBezTo>
                  <a:cubicBezTo>
                    <a:pt x="68" y="24"/>
                    <a:pt x="54" y="19"/>
                    <a:pt x="49" y="14"/>
                  </a:cubicBezTo>
                  <a:cubicBezTo>
                    <a:pt x="44" y="12"/>
                    <a:pt x="44" y="7"/>
                    <a:pt x="42" y="2"/>
                  </a:cubicBezTo>
                  <a:cubicBezTo>
                    <a:pt x="40" y="5"/>
                    <a:pt x="37" y="7"/>
                    <a:pt x="35" y="5"/>
                  </a:cubicBezTo>
                  <a:cubicBezTo>
                    <a:pt x="28" y="2"/>
                    <a:pt x="14" y="5"/>
                    <a:pt x="12" y="5"/>
                  </a:cubicBezTo>
                  <a:cubicBezTo>
                    <a:pt x="9" y="5"/>
                    <a:pt x="14" y="14"/>
                    <a:pt x="14" y="19"/>
                  </a:cubicBezTo>
                  <a:cubicBezTo>
                    <a:pt x="14" y="24"/>
                    <a:pt x="9" y="26"/>
                    <a:pt x="9" y="28"/>
                  </a:cubicBezTo>
                  <a:cubicBezTo>
                    <a:pt x="9" y="31"/>
                    <a:pt x="7" y="33"/>
                    <a:pt x="2" y="38"/>
                  </a:cubicBezTo>
                  <a:cubicBezTo>
                    <a:pt x="7" y="40"/>
                    <a:pt x="12" y="42"/>
                    <a:pt x="16" y="42"/>
                  </a:cubicBezTo>
                  <a:cubicBezTo>
                    <a:pt x="26" y="42"/>
                    <a:pt x="28" y="33"/>
                    <a:pt x="35" y="31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19" name="Freeform 719">
              <a:extLst>
                <a:ext uri="{FF2B5EF4-FFF2-40B4-BE49-F238E27FC236}">
                  <a16:creationId xmlns:a16="http://schemas.microsoft.com/office/drawing/2014/main" id="{3B9DA60C-9AB3-B48E-09A9-05D6998E7E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13" y="2825751"/>
              <a:ext cx="381000" cy="152400"/>
            </a:xfrm>
            <a:custGeom>
              <a:avLst/>
              <a:gdLst>
                <a:gd name="T0" fmla="*/ 388 w 400"/>
                <a:gd name="T1" fmla="*/ 112 h 159"/>
                <a:gd name="T2" fmla="*/ 388 w 400"/>
                <a:gd name="T3" fmla="*/ 112 h 159"/>
                <a:gd name="T4" fmla="*/ 388 w 400"/>
                <a:gd name="T5" fmla="*/ 89 h 159"/>
                <a:gd name="T6" fmla="*/ 388 w 400"/>
                <a:gd name="T7" fmla="*/ 70 h 159"/>
                <a:gd name="T8" fmla="*/ 393 w 400"/>
                <a:gd name="T9" fmla="*/ 61 h 159"/>
                <a:gd name="T10" fmla="*/ 391 w 400"/>
                <a:gd name="T11" fmla="*/ 51 h 159"/>
                <a:gd name="T12" fmla="*/ 375 w 400"/>
                <a:gd name="T13" fmla="*/ 45 h 159"/>
                <a:gd name="T14" fmla="*/ 368 w 400"/>
                <a:gd name="T15" fmla="*/ 28 h 159"/>
                <a:gd name="T16" fmla="*/ 354 w 400"/>
                <a:gd name="T17" fmla="*/ 14 h 159"/>
                <a:gd name="T18" fmla="*/ 330 w 400"/>
                <a:gd name="T19" fmla="*/ 17 h 159"/>
                <a:gd name="T20" fmla="*/ 291 w 400"/>
                <a:gd name="T21" fmla="*/ 28 h 159"/>
                <a:gd name="T22" fmla="*/ 253 w 400"/>
                <a:gd name="T23" fmla="*/ 31 h 159"/>
                <a:gd name="T24" fmla="*/ 230 w 400"/>
                <a:gd name="T25" fmla="*/ 21 h 159"/>
                <a:gd name="T26" fmla="*/ 209 w 400"/>
                <a:gd name="T27" fmla="*/ 14 h 159"/>
                <a:gd name="T28" fmla="*/ 179 w 400"/>
                <a:gd name="T29" fmla="*/ 5 h 159"/>
                <a:gd name="T30" fmla="*/ 114 w 400"/>
                <a:gd name="T31" fmla="*/ 24 h 159"/>
                <a:gd name="T32" fmla="*/ 68 w 400"/>
                <a:gd name="T33" fmla="*/ 28 h 159"/>
                <a:gd name="T34" fmla="*/ 58 w 400"/>
                <a:gd name="T35" fmla="*/ 45 h 159"/>
                <a:gd name="T36" fmla="*/ 12 w 400"/>
                <a:gd name="T37" fmla="*/ 47 h 159"/>
                <a:gd name="T38" fmla="*/ 9 w 400"/>
                <a:gd name="T39" fmla="*/ 63 h 159"/>
                <a:gd name="T40" fmla="*/ 16 w 400"/>
                <a:gd name="T41" fmla="*/ 68 h 159"/>
                <a:gd name="T42" fmla="*/ 19 w 400"/>
                <a:gd name="T43" fmla="*/ 84 h 159"/>
                <a:gd name="T44" fmla="*/ 19 w 400"/>
                <a:gd name="T45" fmla="*/ 100 h 159"/>
                <a:gd name="T46" fmla="*/ 19 w 400"/>
                <a:gd name="T47" fmla="*/ 112 h 159"/>
                <a:gd name="T48" fmla="*/ 30 w 400"/>
                <a:gd name="T49" fmla="*/ 122 h 159"/>
                <a:gd name="T50" fmla="*/ 44 w 400"/>
                <a:gd name="T51" fmla="*/ 131 h 159"/>
                <a:gd name="T52" fmla="*/ 56 w 400"/>
                <a:gd name="T53" fmla="*/ 133 h 159"/>
                <a:gd name="T54" fmla="*/ 68 w 400"/>
                <a:gd name="T55" fmla="*/ 147 h 159"/>
                <a:gd name="T56" fmla="*/ 95 w 400"/>
                <a:gd name="T57" fmla="*/ 142 h 159"/>
                <a:gd name="T58" fmla="*/ 112 w 400"/>
                <a:gd name="T59" fmla="*/ 136 h 159"/>
                <a:gd name="T60" fmla="*/ 142 w 400"/>
                <a:gd name="T61" fmla="*/ 152 h 159"/>
                <a:gd name="T62" fmla="*/ 163 w 400"/>
                <a:gd name="T63" fmla="*/ 147 h 159"/>
                <a:gd name="T64" fmla="*/ 184 w 400"/>
                <a:gd name="T65" fmla="*/ 136 h 159"/>
                <a:gd name="T66" fmla="*/ 200 w 400"/>
                <a:gd name="T67" fmla="*/ 140 h 159"/>
                <a:gd name="T68" fmla="*/ 216 w 400"/>
                <a:gd name="T69" fmla="*/ 136 h 159"/>
                <a:gd name="T70" fmla="*/ 209 w 400"/>
                <a:gd name="T71" fmla="*/ 152 h 159"/>
                <a:gd name="T72" fmla="*/ 212 w 400"/>
                <a:gd name="T73" fmla="*/ 159 h 159"/>
                <a:gd name="T74" fmla="*/ 223 w 400"/>
                <a:gd name="T75" fmla="*/ 145 h 159"/>
                <a:gd name="T76" fmla="*/ 233 w 400"/>
                <a:gd name="T77" fmla="*/ 140 h 159"/>
                <a:gd name="T78" fmla="*/ 251 w 400"/>
                <a:gd name="T79" fmla="*/ 140 h 159"/>
                <a:gd name="T80" fmla="*/ 265 w 400"/>
                <a:gd name="T81" fmla="*/ 136 h 159"/>
                <a:gd name="T82" fmla="*/ 289 w 400"/>
                <a:gd name="T83" fmla="*/ 138 h 159"/>
                <a:gd name="T84" fmla="*/ 316 w 400"/>
                <a:gd name="T85" fmla="*/ 129 h 159"/>
                <a:gd name="T86" fmla="*/ 340 w 400"/>
                <a:gd name="T87" fmla="*/ 126 h 159"/>
                <a:gd name="T88" fmla="*/ 349 w 400"/>
                <a:gd name="T89" fmla="*/ 129 h 159"/>
                <a:gd name="T90" fmla="*/ 358 w 400"/>
                <a:gd name="T91" fmla="*/ 122 h 159"/>
                <a:gd name="T92" fmla="*/ 377 w 400"/>
                <a:gd name="T93" fmla="*/ 124 h 159"/>
                <a:gd name="T94" fmla="*/ 400 w 400"/>
                <a:gd name="T95" fmla="*/ 129 h 159"/>
                <a:gd name="T96" fmla="*/ 388 w 400"/>
                <a:gd name="T97" fmla="*/ 112 h 159"/>
                <a:gd name="T98" fmla="*/ 388 w 400"/>
                <a:gd name="T99" fmla="*/ 112 h 159"/>
                <a:gd name="T100" fmla="*/ 35 w 400"/>
                <a:gd name="T101" fmla="*/ 31 h 159"/>
                <a:gd name="T102" fmla="*/ 35 w 400"/>
                <a:gd name="T103" fmla="*/ 31 h 159"/>
                <a:gd name="T104" fmla="*/ 65 w 400"/>
                <a:gd name="T105" fmla="*/ 28 h 159"/>
                <a:gd name="T106" fmla="*/ 49 w 400"/>
                <a:gd name="T107" fmla="*/ 14 h 159"/>
                <a:gd name="T108" fmla="*/ 42 w 400"/>
                <a:gd name="T109" fmla="*/ 2 h 159"/>
                <a:gd name="T110" fmla="*/ 35 w 400"/>
                <a:gd name="T111" fmla="*/ 5 h 159"/>
                <a:gd name="T112" fmla="*/ 12 w 400"/>
                <a:gd name="T113" fmla="*/ 5 h 159"/>
                <a:gd name="T114" fmla="*/ 14 w 400"/>
                <a:gd name="T115" fmla="*/ 19 h 159"/>
                <a:gd name="T116" fmla="*/ 9 w 400"/>
                <a:gd name="T117" fmla="*/ 28 h 159"/>
                <a:gd name="T118" fmla="*/ 2 w 400"/>
                <a:gd name="T119" fmla="*/ 38 h 159"/>
                <a:gd name="T120" fmla="*/ 16 w 400"/>
                <a:gd name="T121" fmla="*/ 42 h 159"/>
                <a:gd name="T122" fmla="*/ 35 w 400"/>
                <a:gd name="T123" fmla="*/ 31 h 159"/>
                <a:gd name="T124" fmla="*/ 35 w 400"/>
                <a:gd name="T125" fmla="*/ 3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" h="159">
                  <a:moveTo>
                    <a:pt x="388" y="112"/>
                  </a:moveTo>
                  <a:lnTo>
                    <a:pt x="388" y="112"/>
                  </a:lnTo>
                  <a:cubicBezTo>
                    <a:pt x="386" y="110"/>
                    <a:pt x="391" y="91"/>
                    <a:pt x="388" y="89"/>
                  </a:cubicBezTo>
                  <a:cubicBezTo>
                    <a:pt x="388" y="84"/>
                    <a:pt x="384" y="70"/>
                    <a:pt x="388" y="70"/>
                  </a:cubicBezTo>
                  <a:cubicBezTo>
                    <a:pt x="393" y="70"/>
                    <a:pt x="388" y="61"/>
                    <a:pt x="393" y="61"/>
                  </a:cubicBezTo>
                  <a:cubicBezTo>
                    <a:pt x="393" y="56"/>
                    <a:pt x="391" y="54"/>
                    <a:pt x="391" y="51"/>
                  </a:cubicBezTo>
                  <a:cubicBezTo>
                    <a:pt x="386" y="49"/>
                    <a:pt x="377" y="54"/>
                    <a:pt x="375" y="45"/>
                  </a:cubicBezTo>
                  <a:cubicBezTo>
                    <a:pt x="370" y="35"/>
                    <a:pt x="375" y="35"/>
                    <a:pt x="368" y="28"/>
                  </a:cubicBezTo>
                  <a:cubicBezTo>
                    <a:pt x="363" y="19"/>
                    <a:pt x="361" y="12"/>
                    <a:pt x="354" y="14"/>
                  </a:cubicBezTo>
                  <a:cubicBezTo>
                    <a:pt x="349" y="17"/>
                    <a:pt x="340" y="17"/>
                    <a:pt x="330" y="17"/>
                  </a:cubicBezTo>
                  <a:cubicBezTo>
                    <a:pt x="321" y="26"/>
                    <a:pt x="298" y="31"/>
                    <a:pt x="291" y="28"/>
                  </a:cubicBezTo>
                  <a:cubicBezTo>
                    <a:pt x="284" y="26"/>
                    <a:pt x="268" y="31"/>
                    <a:pt x="253" y="31"/>
                  </a:cubicBezTo>
                  <a:cubicBezTo>
                    <a:pt x="242" y="31"/>
                    <a:pt x="240" y="21"/>
                    <a:pt x="230" y="21"/>
                  </a:cubicBezTo>
                  <a:cubicBezTo>
                    <a:pt x="221" y="21"/>
                    <a:pt x="221" y="14"/>
                    <a:pt x="209" y="14"/>
                  </a:cubicBezTo>
                  <a:cubicBezTo>
                    <a:pt x="200" y="14"/>
                    <a:pt x="209" y="9"/>
                    <a:pt x="179" y="5"/>
                  </a:cubicBezTo>
                  <a:cubicBezTo>
                    <a:pt x="149" y="0"/>
                    <a:pt x="123" y="17"/>
                    <a:pt x="114" y="24"/>
                  </a:cubicBezTo>
                  <a:cubicBezTo>
                    <a:pt x="105" y="33"/>
                    <a:pt x="72" y="26"/>
                    <a:pt x="68" y="28"/>
                  </a:cubicBezTo>
                  <a:cubicBezTo>
                    <a:pt x="65" y="28"/>
                    <a:pt x="68" y="40"/>
                    <a:pt x="58" y="45"/>
                  </a:cubicBezTo>
                  <a:cubicBezTo>
                    <a:pt x="47" y="47"/>
                    <a:pt x="21" y="45"/>
                    <a:pt x="12" y="47"/>
                  </a:cubicBezTo>
                  <a:cubicBezTo>
                    <a:pt x="5" y="51"/>
                    <a:pt x="0" y="63"/>
                    <a:pt x="9" y="63"/>
                  </a:cubicBezTo>
                  <a:cubicBezTo>
                    <a:pt x="16" y="63"/>
                    <a:pt x="19" y="65"/>
                    <a:pt x="16" y="68"/>
                  </a:cubicBezTo>
                  <a:cubicBezTo>
                    <a:pt x="14" y="72"/>
                    <a:pt x="23" y="82"/>
                    <a:pt x="19" y="84"/>
                  </a:cubicBezTo>
                  <a:cubicBezTo>
                    <a:pt x="14" y="89"/>
                    <a:pt x="14" y="96"/>
                    <a:pt x="19" y="100"/>
                  </a:cubicBezTo>
                  <a:cubicBezTo>
                    <a:pt x="26" y="103"/>
                    <a:pt x="26" y="110"/>
                    <a:pt x="19" y="112"/>
                  </a:cubicBezTo>
                  <a:cubicBezTo>
                    <a:pt x="14" y="112"/>
                    <a:pt x="30" y="119"/>
                    <a:pt x="30" y="122"/>
                  </a:cubicBezTo>
                  <a:cubicBezTo>
                    <a:pt x="30" y="126"/>
                    <a:pt x="44" y="126"/>
                    <a:pt x="44" y="131"/>
                  </a:cubicBezTo>
                  <a:cubicBezTo>
                    <a:pt x="44" y="136"/>
                    <a:pt x="49" y="136"/>
                    <a:pt x="56" y="133"/>
                  </a:cubicBezTo>
                  <a:cubicBezTo>
                    <a:pt x="61" y="131"/>
                    <a:pt x="63" y="140"/>
                    <a:pt x="68" y="147"/>
                  </a:cubicBezTo>
                  <a:cubicBezTo>
                    <a:pt x="72" y="154"/>
                    <a:pt x="95" y="150"/>
                    <a:pt x="95" y="142"/>
                  </a:cubicBezTo>
                  <a:cubicBezTo>
                    <a:pt x="95" y="136"/>
                    <a:pt x="102" y="133"/>
                    <a:pt x="112" y="136"/>
                  </a:cubicBezTo>
                  <a:cubicBezTo>
                    <a:pt x="123" y="136"/>
                    <a:pt x="137" y="150"/>
                    <a:pt x="142" y="152"/>
                  </a:cubicBezTo>
                  <a:cubicBezTo>
                    <a:pt x="147" y="154"/>
                    <a:pt x="156" y="147"/>
                    <a:pt x="163" y="147"/>
                  </a:cubicBezTo>
                  <a:cubicBezTo>
                    <a:pt x="170" y="147"/>
                    <a:pt x="179" y="138"/>
                    <a:pt x="184" y="136"/>
                  </a:cubicBezTo>
                  <a:cubicBezTo>
                    <a:pt x="186" y="133"/>
                    <a:pt x="193" y="142"/>
                    <a:pt x="200" y="140"/>
                  </a:cubicBezTo>
                  <a:cubicBezTo>
                    <a:pt x="205" y="136"/>
                    <a:pt x="212" y="133"/>
                    <a:pt x="216" y="136"/>
                  </a:cubicBezTo>
                  <a:cubicBezTo>
                    <a:pt x="219" y="138"/>
                    <a:pt x="207" y="147"/>
                    <a:pt x="209" y="152"/>
                  </a:cubicBezTo>
                  <a:cubicBezTo>
                    <a:pt x="212" y="154"/>
                    <a:pt x="212" y="156"/>
                    <a:pt x="212" y="159"/>
                  </a:cubicBezTo>
                  <a:cubicBezTo>
                    <a:pt x="223" y="156"/>
                    <a:pt x="223" y="147"/>
                    <a:pt x="223" y="145"/>
                  </a:cubicBezTo>
                  <a:cubicBezTo>
                    <a:pt x="223" y="140"/>
                    <a:pt x="228" y="136"/>
                    <a:pt x="233" y="140"/>
                  </a:cubicBezTo>
                  <a:cubicBezTo>
                    <a:pt x="235" y="142"/>
                    <a:pt x="242" y="142"/>
                    <a:pt x="251" y="140"/>
                  </a:cubicBezTo>
                  <a:cubicBezTo>
                    <a:pt x="260" y="136"/>
                    <a:pt x="260" y="133"/>
                    <a:pt x="265" y="136"/>
                  </a:cubicBezTo>
                  <a:cubicBezTo>
                    <a:pt x="268" y="140"/>
                    <a:pt x="275" y="138"/>
                    <a:pt x="289" y="138"/>
                  </a:cubicBezTo>
                  <a:cubicBezTo>
                    <a:pt x="303" y="138"/>
                    <a:pt x="305" y="129"/>
                    <a:pt x="316" y="129"/>
                  </a:cubicBezTo>
                  <a:cubicBezTo>
                    <a:pt x="330" y="131"/>
                    <a:pt x="340" y="126"/>
                    <a:pt x="340" y="126"/>
                  </a:cubicBezTo>
                  <a:lnTo>
                    <a:pt x="349" y="129"/>
                  </a:lnTo>
                  <a:cubicBezTo>
                    <a:pt x="351" y="126"/>
                    <a:pt x="351" y="122"/>
                    <a:pt x="358" y="122"/>
                  </a:cubicBezTo>
                  <a:cubicBezTo>
                    <a:pt x="368" y="119"/>
                    <a:pt x="372" y="126"/>
                    <a:pt x="377" y="124"/>
                  </a:cubicBezTo>
                  <a:cubicBezTo>
                    <a:pt x="381" y="122"/>
                    <a:pt x="398" y="140"/>
                    <a:pt x="400" y="129"/>
                  </a:cubicBezTo>
                  <a:cubicBezTo>
                    <a:pt x="400" y="126"/>
                    <a:pt x="393" y="112"/>
                    <a:pt x="388" y="112"/>
                  </a:cubicBezTo>
                  <a:lnTo>
                    <a:pt x="388" y="112"/>
                  </a:lnTo>
                  <a:close/>
                  <a:moveTo>
                    <a:pt x="35" y="31"/>
                  </a:moveTo>
                  <a:lnTo>
                    <a:pt x="35" y="31"/>
                  </a:lnTo>
                  <a:cubicBezTo>
                    <a:pt x="44" y="28"/>
                    <a:pt x="61" y="31"/>
                    <a:pt x="65" y="28"/>
                  </a:cubicBezTo>
                  <a:cubicBezTo>
                    <a:pt x="68" y="24"/>
                    <a:pt x="54" y="19"/>
                    <a:pt x="49" y="14"/>
                  </a:cubicBezTo>
                  <a:cubicBezTo>
                    <a:pt x="44" y="12"/>
                    <a:pt x="44" y="7"/>
                    <a:pt x="42" y="2"/>
                  </a:cubicBezTo>
                  <a:cubicBezTo>
                    <a:pt x="40" y="5"/>
                    <a:pt x="37" y="7"/>
                    <a:pt x="35" y="5"/>
                  </a:cubicBezTo>
                  <a:cubicBezTo>
                    <a:pt x="28" y="2"/>
                    <a:pt x="14" y="5"/>
                    <a:pt x="12" y="5"/>
                  </a:cubicBezTo>
                  <a:cubicBezTo>
                    <a:pt x="9" y="5"/>
                    <a:pt x="14" y="14"/>
                    <a:pt x="14" y="19"/>
                  </a:cubicBezTo>
                  <a:cubicBezTo>
                    <a:pt x="14" y="24"/>
                    <a:pt x="9" y="26"/>
                    <a:pt x="9" y="28"/>
                  </a:cubicBezTo>
                  <a:cubicBezTo>
                    <a:pt x="9" y="31"/>
                    <a:pt x="7" y="33"/>
                    <a:pt x="2" y="38"/>
                  </a:cubicBezTo>
                  <a:cubicBezTo>
                    <a:pt x="7" y="40"/>
                    <a:pt x="12" y="42"/>
                    <a:pt x="16" y="42"/>
                  </a:cubicBezTo>
                  <a:cubicBezTo>
                    <a:pt x="26" y="42"/>
                    <a:pt x="28" y="33"/>
                    <a:pt x="35" y="31"/>
                  </a:cubicBezTo>
                  <a:lnTo>
                    <a:pt x="35" y="31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0" name="Freeform 720">
              <a:extLst>
                <a:ext uri="{FF2B5EF4-FFF2-40B4-BE49-F238E27FC236}">
                  <a16:creationId xmlns:a16="http://schemas.microsoft.com/office/drawing/2014/main" id="{1CE81261-DC0C-E23B-D37C-D9CB8E2C9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559051"/>
              <a:ext cx="361950" cy="212725"/>
            </a:xfrm>
            <a:custGeom>
              <a:avLst/>
              <a:gdLst>
                <a:gd name="T0" fmla="*/ 337 w 379"/>
                <a:gd name="T1" fmla="*/ 138 h 222"/>
                <a:gd name="T2" fmla="*/ 370 w 379"/>
                <a:gd name="T3" fmla="*/ 126 h 222"/>
                <a:gd name="T4" fmla="*/ 370 w 379"/>
                <a:gd name="T5" fmla="*/ 108 h 222"/>
                <a:gd name="T6" fmla="*/ 372 w 379"/>
                <a:gd name="T7" fmla="*/ 96 h 222"/>
                <a:gd name="T8" fmla="*/ 366 w 379"/>
                <a:gd name="T9" fmla="*/ 80 h 222"/>
                <a:gd name="T10" fmla="*/ 330 w 379"/>
                <a:gd name="T11" fmla="*/ 70 h 222"/>
                <a:gd name="T12" fmla="*/ 310 w 379"/>
                <a:gd name="T13" fmla="*/ 61 h 222"/>
                <a:gd name="T14" fmla="*/ 289 w 379"/>
                <a:gd name="T15" fmla="*/ 56 h 222"/>
                <a:gd name="T16" fmla="*/ 270 w 379"/>
                <a:gd name="T17" fmla="*/ 35 h 222"/>
                <a:gd name="T18" fmla="*/ 251 w 379"/>
                <a:gd name="T19" fmla="*/ 21 h 222"/>
                <a:gd name="T20" fmla="*/ 231 w 379"/>
                <a:gd name="T21" fmla="*/ 3 h 222"/>
                <a:gd name="T22" fmla="*/ 207 w 379"/>
                <a:gd name="T23" fmla="*/ 7 h 222"/>
                <a:gd name="T24" fmla="*/ 186 w 379"/>
                <a:gd name="T25" fmla="*/ 10 h 222"/>
                <a:gd name="T26" fmla="*/ 170 w 379"/>
                <a:gd name="T27" fmla="*/ 28 h 222"/>
                <a:gd name="T28" fmla="*/ 138 w 379"/>
                <a:gd name="T29" fmla="*/ 23 h 222"/>
                <a:gd name="T30" fmla="*/ 110 w 379"/>
                <a:gd name="T31" fmla="*/ 21 h 222"/>
                <a:gd name="T32" fmla="*/ 54 w 379"/>
                <a:gd name="T33" fmla="*/ 12 h 222"/>
                <a:gd name="T34" fmla="*/ 28 w 379"/>
                <a:gd name="T35" fmla="*/ 23 h 222"/>
                <a:gd name="T36" fmla="*/ 38 w 379"/>
                <a:gd name="T37" fmla="*/ 51 h 222"/>
                <a:gd name="T38" fmla="*/ 10 w 379"/>
                <a:gd name="T39" fmla="*/ 80 h 222"/>
                <a:gd name="T40" fmla="*/ 0 w 379"/>
                <a:gd name="T41" fmla="*/ 110 h 222"/>
                <a:gd name="T42" fmla="*/ 12 w 379"/>
                <a:gd name="T43" fmla="*/ 122 h 222"/>
                <a:gd name="T44" fmla="*/ 42 w 379"/>
                <a:gd name="T45" fmla="*/ 126 h 222"/>
                <a:gd name="T46" fmla="*/ 65 w 379"/>
                <a:gd name="T47" fmla="*/ 126 h 222"/>
                <a:gd name="T48" fmla="*/ 86 w 379"/>
                <a:gd name="T49" fmla="*/ 119 h 222"/>
                <a:gd name="T50" fmla="*/ 131 w 379"/>
                <a:gd name="T51" fmla="*/ 119 h 222"/>
                <a:gd name="T52" fmla="*/ 159 w 379"/>
                <a:gd name="T53" fmla="*/ 152 h 222"/>
                <a:gd name="T54" fmla="*/ 149 w 379"/>
                <a:gd name="T55" fmla="*/ 163 h 222"/>
                <a:gd name="T56" fmla="*/ 128 w 379"/>
                <a:gd name="T57" fmla="*/ 194 h 222"/>
                <a:gd name="T58" fmla="*/ 149 w 379"/>
                <a:gd name="T59" fmla="*/ 194 h 222"/>
                <a:gd name="T60" fmla="*/ 166 w 379"/>
                <a:gd name="T61" fmla="*/ 182 h 222"/>
                <a:gd name="T62" fmla="*/ 207 w 379"/>
                <a:gd name="T63" fmla="*/ 156 h 222"/>
                <a:gd name="T64" fmla="*/ 245 w 379"/>
                <a:gd name="T65" fmla="*/ 175 h 222"/>
                <a:gd name="T66" fmla="*/ 238 w 379"/>
                <a:gd name="T67" fmla="*/ 201 h 222"/>
                <a:gd name="T68" fmla="*/ 256 w 379"/>
                <a:gd name="T69" fmla="*/ 215 h 222"/>
                <a:gd name="T70" fmla="*/ 305 w 379"/>
                <a:gd name="T71" fmla="*/ 201 h 222"/>
                <a:gd name="T72" fmla="*/ 265 w 379"/>
                <a:gd name="T73" fmla="*/ 177 h 222"/>
                <a:gd name="T74" fmla="*/ 319 w 379"/>
                <a:gd name="T75" fmla="*/ 152 h 222"/>
                <a:gd name="T76" fmla="*/ 337 w 379"/>
                <a:gd name="T77" fmla="*/ 13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9" h="222">
                  <a:moveTo>
                    <a:pt x="337" y="138"/>
                  </a:moveTo>
                  <a:lnTo>
                    <a:pt x="337" y="138"/>
                  </a:lnTo>
                  <a:cubicBezTo>
                    <a:pt x="340" y="138"/>
                    <a:pt x="349" y="126"/>
                    <a:pt x="354" y="126"/>
                  </a:cubicBezTo>
                  <a:cubicBezTo>
                    <a:pt x="356" y="126"/>
                    <a:pt x="370" y="128"/>
                    <a:pt x="370" y="126"/>
                  </a:cubicBezTo>
                  <a:cubicBezTo>
                    <a:pt x="370" y="124"/>
                    <a:pt x="375" y="117"/>
                    <a:pt x="375" y="115"/>
                  </a:cubicBezTo>
                  <a:cubicBezTo>
                    <a:pt x="375" y="112"/>
                    <a:pt x="370" y="110"/>
                    <a:pt x="370" y="108"/>
                  </a:cubicBezTo>
                  <a:cubicBezTo>
                    <a:pt x="370" y="103"/>
                    <a:pt x="377" y="103"/>
                    <a:pt x="377" y="101"/>
                  </a:cubicBezTo>
                  <a:cubicBezTo>
                    <a:pt x="377" y="98"/>
                    <a:pt x="372" y="96"/>
                    <a:pt x="372" y="96"/>
                  </a:cubicBezTo>
                  <a:cubicBezTo>
                    <a:pt x="372" y="94"/>
                    <a:pt x="379" y="89"/>
                    <a:pt x="379" y="87"/>
                  </a:cubicBezTo>
                  <a:cubicBezTo>
                    <a:pt x="377" y="82"/>
                    <a:pt x="372" y="82"/>
                    <a:pt x="366" y="80"/>
                  </a:cubicBezTo>
                  <a:cubicBezTo>
                    <a:pt x="361" y="75"/>
                    <a:pt x="354" y="77"/>
                    <a:pt x="349" y="75"/>
                  </a:cubicBezTo>
                  <a:cubicBezTo>
                    <a:pt x="342" y="70"/>
                    <a:pt x="330" y="72"/>
                    <a:pt x="330" y="70"/>
                  </a:cubicBezTo>
                  <a:cubicBezTo>
                    <a:pt x="330" y="70"/>
                    <a:pt x="324" y="63"/>
                    <a:pt x="321" y="58"/>
                  </a:cubicBezTo>
                  <a:cubicBezTo>
                    <a:pt x="319" y="56"/>
                    <a:pt x="314" y="58"/>
                    <a:pt x="310" y="61"/>
                  </a:cubicBezTo>
                  <a:cubicBezTo>
                    <a:pt x="305" y="63"/>
                    <a:pt x="303" y="63"/>
                    <a:pt x="298" y="61"/>
                  </a:cubicBezTo>
                  <a:cubicBezTo>
                    <a:pt x="296" y="58"/>
                    <a:pt x="291" y="56"/>
                    <a:pt x="289" y="56"/>
                  </a:cubicBezTo>
                  <a:cubicBezTo>
                    <a:pt x="284" y="58"/>
                    <a:pt x="279" y="56"/>
                    <a:pt x="279" y="51"/>
                  </a:cubicBezTo>
                  <a:cubicBezTo>
                    <a:pt x="282" y="47"/>
                    <a:pt x="275" y="37"/>
                    <a:pt x="270" y="35"/>
                  </a:cubicBezTo>
                  <a:cubicBezTo>
                    <a:pt x="268" y="35"/>
                    <a:pt x="258" y="37"/>
                    <a:pt x="256" y="33"/>
                  </a:cubicBezTo>
                  <a:cubicBezTo>
                    <a:pt x="254" y="28"/>
                    <a:pt x="249" y="23"/>
                    <a:pt x="251" y="21"/>
                  </a:cubicBezTo>
                  <a:cubicBezTo>
                    <a:pt x="251" y="17"/>
                    <a:pt x="249" y="7"/>
                    <a:pt x="247" y="5"/>
                  </a:cubicBezTo>
                  <a:cubicBezTo>
                    <a:pt x="245" y="0"/>
                    <a:pt x="233" y="0"/>
                    <a:pt x="231" y="3"/>
                  </a:cubicBezTo>
                  <a:cubicBezTo>
                    <a:pt x="228" y="5"/>
                    <a:pt x="219" y="0"/>
                    <a:pt x="217" y="3"/>
                  </a:cubicBezTo>
                  <a:cubicBezTo>
                    <a:pt x="212" y="5"/>
                    <a:pt x="212" y="7"/>
                    <a:pt x="207" y="7"/>
                  </a:cubicBezTo>
                  <a:cubicBezTo>
                    <a:pt x="205" y="7"/>
                    <a:pt x="203" y="7"/>
                    <a:pt x="200" y="5"/>
                  </a:cubicBezTo>
                  <a:cubicBezTo>
                    <a:pt x="196" y="7"/>
                    <a:pt x="186" y="10"/>
                    <a:pt x="186" y="10"/>
                  </a:cubicBezTo>
                  <a:cubicBezTo>
                    <a:pt x="186" y="10"/>
                    <a:pt x="175" y="19"/>
                    <a:pt x="175" y="21"/>
                  </a:cubicBezTo>
                  <a:cubicBezTo>
                    <a:pt x="175" y="26"/>
                    <a:pt x="175" y="33"/>
                    <a:pt x="170" y="28"/>
                  </a:cubicBezTo>
                  <a:cubicBezTo>
                    <a:pt x="168" y="26"/>
                    <a:pt x="154" y="26"/>
                    <a:pt x="152" y="28"/>
                  </a:cubicBezTo>
                  <a:cubicBezTo>
                    <a:pt x="149" y="31"/>
                    <a:pt x="142" y="21"/>
                    <a:pt x="138" y="23"/>
                  </a:cubicBezTo>
                  <a:cubicBezTo>
                    <a:pt x="133" y="26"/>
                    <a:pt x="124" y="19"/>
                    <a:pt x="124" y="21"/>
                  </a:cubicBezTo>
                  <a:cubicBezTo>
                    <a:pt x="124" y="26"/>
                    <a:pt x="114" y="23"/>
                    <a:pt x="110" y="21"/>
                  </a:cubicBezTo>
                  <a:cubicBezTo>
                    <a:pt x="103" y="19"/>
                    <a:pt x="93" y="21"/>
                    <a:pt x="89" y="17"/>
                  </a:cubicBezTo>
                  <a:cubicBezTo>
                    <a:pt x="86" y="12"/>
                    <a:pt x="61" y="12"/>
                    <a:pt x="54" y="12"/>
                  </a:cubicBezTo>
                  <a:cubicBezTo>
                    <a:pt x="45" y="12"/>
                    <a:pt x="42" y="17"/>
                    <a:pt x="40" y="21"/>
                  </a:cubicBezTo>
                  <a:cubicBezTo>
                    <a:pt x="35" y="23"/>
                    <a:pt x="33" y="23"/>
                    <a:pt x="28" y="23"/>
                  </a:cubicBezTo>
                  <a:cubicBezTo>
                    <a:pt x="28" y="26"/>
                    <a:pt x="28" y="31"/>
                    <a:pt x="31" y="31"/>
                  </a:cubicBezTo>
                  <a:cubicBezTo>
                    <a:pt x="33" y="33"/>
                    <a:pt x="40" y="47"/>
                    <a:pt x="38" y="51"/>
                  </a:cubicBezTo>
                  <a:cubicBezTo>
                    <a:pt x="35" y="56"/>
                    <a:pt x="33" y="56"/>
                    <a:pt x="28" y="58"/>
                  </a:cubicBezTo>
                  <a:cubicBezTo>
                    <a:pt x="26" y="63"/>
                    <a:pt x="10" y="77"/>
                    <a:pt x="10" y="80"/>
                  </a:cubicBezTo>
                  <a:cubicBezTo>
                    <a:pt x="10" y="82"/>
                    <a:pt x="12" y="91"/>
                    <a:pt x="10" y="94"/>
                  </a:cubicBezTo>
                  <a:cubicBezTo>
                    <a:pt x="7" y="96"/>
                    <a:pt x="0" y="105"/>
                    <a:pt x="0" y="110"/>
                  </a:cubicBezTo>
                  <a:cubicBezTo>
                    <a:pt x="0" y="115"/>
                    <a:pt x="5" y="119"/>
                    <a:pt x="10" y="119"/>
                  </a:cubicBezTo>
                  <a:lnTo>
                    <a:pt x="12" y="122"/>
                  </a:lnTo>
                  <a:lnTo>
                    <a:pt x="21" y="122"/>
                  </a:lnTo>
                  <a:cubicBezTo>
                    <a:pt x="24" y="122"/>
                    <a:pt x="38" y="126"/>
                    <a:pt x="42" y="126"/>
                  </a:cubicBezTo>
                  <a:cubicBezTo>
                    <a:pt x="47" y="126"/>
                    <a:pt x="54" y="128"/>
                    <a:pt x="56" y="128"/>
                  </a:cubicBezTo>
                  <a:cubicBezTo>
                    <a:pt x="56" y="131"/>
                    <a:pt x="61" y="131"/>
                    <a:pt x="65" y="126"/>
                  </a:cubicBezTo>
                  <a:cubicBezTo>
                    <a:pt x="68" y="124"/>
                    <a:pt x="72" y="126"/>
                    <a:pt x="75" y="126"/>
                  </a:cubicBezTo>
                  <a:cubicBezTo>
                    <a:pt x="79" y="126"/>
                    <a:pt x="86" y="122"/>
                    <a:pt x="86" y="119"/>
                  </a:cubicBezTo>
                  <a:cubicBezTo>
                    <a:pt x="89" y="117"/>
                    <a:pt x="107" y="112"/>
                    <a:pt x="112" y="110"/>
                  </a:cubicBezTo>
                  <a:cubicBezTo>
                    <a:pt x="119" y="110"/>
                    <a:pt x="126" y="119"/>
                    <a:pt x="131" y="119"/>
                  </a:cubicBezTo>
                  <a:cubicBezTo>
                    <a:pt x="135" y="119"/>
                    <a:pt x="142" y="124"/>
                    <a:pt x="145" y="131"/>
                  </a:cubicBezTo>
                  <a:cubicBezTo>
                    <a:pt x="147" y="140"/>
                    <a:pt x="156" y="149"/>
                    <a:pt x="159" y="152"/>
                  </a:cubicBezTo>
                  <a:cubicBezTo>
                    <a:pt x="161" y="156"/>
                    <a:pt x="163" y="163"/>
                    <a:pt x="163" y="166"/>
                  </a:cubicBezTo>
                  <a:cubicBezTo>
                    <a:pt x="163" y="168"/>
                    <a:pt x="156" y="166"/>
                    <a:pt x="149" y="163"/>
                  </a:cubicBezTo>
                  <a:cubicBezTo>
                    <a:pt x="142" y="161"/>
                    <a:pt x="140" y="170"/>
                    <a:pt x="140" y="173"/>
                  </a:cubicBezTo>
                  <a:cubicBezTo>
                    <a:pt x="140" y="177"/>
                    <a:pt x="131" y="192"/>
                    <a:pt x="128" y="194"/>
                  </a:cubicBezTo>
                  <a:cubicBezTo>
                    <a:pt x="126" y="196"/>
                    <a:pt x="133" y="199"/>
                    <a:pt x="135" y="199"/>
                  </a:cubicBezTo>
                  <a:cubicBezTo>
                    <a:pt x="138" y="199"/>
                    <a:pt x="145" y="194"/>
                    <a:pt x="149" y="194"/>
                  </a:cubicBezTo>
                  <a:cubicBezTo>
                    <a:pt x="149" y="194"/>
                    <a:pt x="152" y="196"/>
                    <a:pt x="156" y="199"/>
                  </a:cubicBezTo>
                  <a:cubicBezTo>
                    <a:pt x="154" y="189"/>
                    <a:pt x="156" y="189"/>
                    <a:pt x="166" y="182"/>
                  </a:cubicBezTo>
                  <a:cubicBezTo>
                    <a:pt x="175" y="175"/>
                    <a:pt x="175" y="163"/>
                    <a:pt x="184" y="161"/>
                  </a:cubicBezTo>
                  <a:cubicBezTo>
                    <a:pt x="191" y="159"/>
                    <a:pt x="196" y="156"/>
                    <a:pt x="207" y="156"/>
                  </a:cubicBezTo>
                  <a:cubicBezTo>
                    <a:pt x="219" y="159"/>
                    <a:pt x="200" y="166"/>
                    <a:pt x="210" y="170"/>
                  </a:cubicBezTo>
                  <a:cubicBezTo>
                    <a:pt x="219" y="175"/>
                    <a:pt x="242" y="170"/>
                    <a:pt x="245" y="175"/>
                  </a:cubicBezTo>
                  <a:cubicBezTo>
                    <a:pt x="245" y="182"/>
                    <a:pt x="214" y="189"/>
                    <a:pt x="217" y="192"/>
                  </a:cubicBezTo>
                  <a:cubicBezTo>
                    <a:pt x="217" y="196"/>
                    <a:pt x="233" y="199"/>
                    <a:pt x="238" y="201"/>
                  </a:cubicBezTo>
                  <a:cubicBezTo>
                    <a:pt x="242" y="206"/>
                    <a:pt x="235" y="215"/>
                    <a:pt x="238" y="217"/>
                  </a:cubicBezTo>
                  <a:cubicBezTo>
                    <a:pt x="240" y="222"/>
                    <a:pt x="249" y="219"/>
                    <a:pt x="256" y="215"/>
                  </a:cubicBezTo>
                  <a:cubicBezTo>
                    <a:pt x="263" y="210"/>
                    <a:pt x="268" y="210"/>
                    <a:pt x="275" y="206"/>
                  </a:cubicBezTo>
                  <a:cubicBezTo>
                    <a:pt x="284" y="199"/>
                    <a:pt x="303" y="206"/>
                    <a:pt x="305" y="201"/>
                  </a:cubicBezTo>
                  <a:cubicBezTo>
                    <a:pt x="307" y="199"/>
                    <a:pt x="298" y="194"/>
                    <a:pt x="282" y="196"/>
                  </a:cubicBezTo>
                  <a:cubicBezTo>
                    <a:pt x="265" y="196"/>
                    <a:pt x="265" y="182"/>
                    <a:pt x="265" y="177"/>
                  </a:cubicBezTo>
                  <a:cubicBezTo>
                    <a:pt x="265" y="175"/>
                    <a:pt x="282" y="161"/>
                    <a:pt x="293" y="161"/>
                  </a:cubicBezTo>
                  <a:cubicBezTo>
                    <a:pt x="303" y="161"/>
                    <a:pt x="310" y="156"/>
                    <a:pt x="319" y="152"/>
                  </a:cubicBezTo>
                  <a:cubicBezTo>
                    <a:pt x="324" y="152"/>
                    <a:pt x="330" y="149"/>
                    <a:pt x="337" y="147"/>
                  </a:cubicBezTo>
                  <a:cubicBezTo>
                    <a:pt x="335" y="142"/>
                    <a:pt x="335" y="138"/>
                    <a:pt x="337" y="13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1" name="Freeform 721">
              <a:extLst>
                <a:ext uri="{FF2B5EF4-FFF2-40B4-BE49-F238E27FC236}">
                  <a16:creationId xmlns:a16="http://schemas.microsoft.com/office/drawing/2014/main" id="{B07E0CFD-694D-2BAB-10D6-20D50897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559051"/>
              <a:ext cx="361950" cy="212725"/>
            </a:xfrm>
            <a:custGeom>
              <a:avLst/>
              <a:gdLst>
                <a:gd name="T0" fmla="*/ 337 w 379"/>
                <a:gd name="T1" fmla="*/ 138 h 222"/>
                <a:gd name="T2" fmla="*/ 370 w 379"/>
                <a:gd name="T3" fmla="*/ 126 h 222"/>
                <a:gd name="T4" fmla="*/ 370 w 379"/>
                <a:gd name="T5" fmla="*/ 108 h 222"/>
                <a:gd name="T6" fmla="*/ 372 w 379"/>
                <a:gd name="T7" fmla="*/ 96 h 222"/>
                <a:gd name="T8" fmla="*/ 366 w 379"/>
                <a:gd name="T9" fmla="*/ 80 h 222"/>
                <a:gd name="T10" fmla="*/ 330 w 379"/>
                <a:gd name="T11" fmla="*/ 70 h 222"/>
                <a:gd name="T12" fmla="*/ 310 w 379"/>
                <a:gd name="T13" fmla="*/ 61 h 222"/>
                <a:gd name="T14" fmla="*/ 289 w 379"/>
                <a:gd name="T15" fmla="*/ 56 h 222"/>
                <a:gd name="T16" fmla="*/ 270 w 379"/>
                <a:gd name="T17" fmla="*/ 35 h 222"/>
                <a:gd name="T18" fmla="*/ 251 w 379"/>
                <a:gd name="T19" fmla="*/ 21 h 222"/>
                <a:gd name="T20" fmla="*/ 231 w 379"/>
                <a:gd name="T21" fmla="*/ 3 h 222"/>
                <a:gd name="T22" fmla="*/ 207 w 379"/>
                <a:gd name="T23" fmla="*/ 7 h 222"/>
                <a:gd name="T24" fmla="*/ 186 w 379"/>
                <a:gd name="T25" fmla="*/ 10 h 222"/>
                <a:gd name="T26" fmla="*/ 170 w 379"/>
                <a:gd name="T27" fmla="*/ 28 h 222"/>
                <a:gd name="T28" fmla="*/ 138 w 379"/>
                <a:gd name="T29" fmla="*/ 23 h 222"/>
                <a:gd name="T30" fmla="*/ 110 w 379"/>
                <a:gd name="T31" fmla="*/ 21 h 222"/>
                <a:gd name="T32" fmla="*/ 54 w 379"/>
                <a:gd name="T33" fmla="*/ 12 h 222"/>
                <a:gd name="T34" fmla="*/ 28 w 379"/>
                <a:gd name="T35" fmla="*/ 23 h 222"/>
                <a:gd name="T36" fmla="*/ 38 w 379"/>
                <a:gd name="T37" fmla="*/ 51 h 222"/>
                <a:gd name="T38" fmla="*/ 10 w 379"/>
                <a:gd name="T39" fmla="*/ 80 h 222"/>
                <a:gd name="T40" fmla="*/ 0 w 379"/>
                <a:gd name="T41" fmla="*/ 110 h 222"/>
                <a:gd name="T42" fmla="*/ 12 w 379"/>
                <a:gd name="T43" fmla="*/ 122 h 222"/>
                <a:gd name="T44" fmla="*/ 42 w 379"/>
                <a:gd name="T45" fmla="*/ 126 h 222"/>
                <a:gd name="T46" fmla="*/ 65 w 379"/>
                <a:gd name="T47" fmla="*/ 126 h 222"/>
                <a:gd name="T48" fmla="*/ 86 w 379"/>
                <a:gd name="T49" fmla="*/ 119 h 222"/>
                <a:gd name="T50" fmla="*/ 131 w 379"/>
                <a:gd name="T51" fmla="*/ 119 h 222"/>
                <a:gd name="T52" fmla="*/ 159 w 379"/>
                <a:gd name="T53" fmla="*/ 152 h 222"/>
                <a:gd name="T54" fmla="*/ 149 w 379"/>
                <a:gd name="T55" fmla="*/ 163 h 222"/>
                <a:gd name="T56" fmla="*/ 128 w 379"/>
                <a:gd name="T57" fmla="*/ 194 h 222"/>
                <a:gd name="T58" fmla="*/ 149 w 379"/>
                <a:gd name="T59" fmla="*/ 194 h 222"/>
                <a:gd name="T60" fmla="*/ 166 w 379"/>
                <a:gd name="T61" fmla="*/ 182 h 222"/>
                <a:gd name="T62" fmla="*/ 207 w 379"/>
                <a:gd name="T63" fmla="*/ 156 h 222"/>
                <a:gd name="T64" fmla="*/ 245 w 379"/>
                <a:gd name="T65" fmla="*/ 175 h 222"/>
                <a:gd name="T66" fmla="*/ 238 w 379"/>
                <a:gd name="T67" fmla="*/ 201 h 222"/>
                <a:gd name="T68" fmla="*/ 256 w 379"/>
                <a:gd name="T69" fmla="*/ 215 h 222"/>
                <a:gd name="T70" fmla="*/ 305 w 379"/>
                <a:gd name="T71" fmla="*/ 201 h 222"/>
                <a:gd name="T72" fmla="*/ 265 w 379"/>
                <a:gd name="T73" fmla="*/ 177 h 222"/>
                <a:gd name="T74" fmla="*/ 319 w 379"/>
                <a:gd name="T75" fmla="*/ 152 h 222"/>
                <a:gd name="T76" fmla="*/ 337 w 379"/>
                <a:gd name="T77" fmla="*/ 13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9" h="222">
                  <a:moveTo>
                    <a:pt x="337" y="138"/>
                  </a:moveTo>
                  <a:lnTo>
                    <a:pt x="337" y="138"/>
                  </a:lnTo>
                  <a:cubicBezTo>
                    <a:pt x="340" y="138"/>
                    <a:pt x="349" y="126"/>
                    <a:pt x="354" y="126"/>
                  </a:cubicBezTo>
                  <a:cubicBezTo>
                    <a:pt x="356" y="126"/>
                    <a:pt x="370" y="128"/>
                    <a:pt x="370" y="126"/>
                  </a:cubicBezTo>
                  <a:cubicBezTo>
                    <a:pt x="370" y="124"/>
                    <a:pt x="375" y="117"/>
                    <a:pt x="375" y="115"/>
                  </a:cubicBezTo>
                  <a:cubicBezTo>
                    <a:pt x="375" y="112"/>
                    <a:pt x="370" y="110"/>
                    <a:pt x="370" y="108"/>
                  </a:cubicBezTo>
                  <a:cubicBezTo>
                    <a:pt x="370" y="103"/>
                    <a:pt x="377" y="103"/>
                    <a:pt x="377" y="101"/>
                  </a:cubicBezTo>
                  <a:cubicBezTo>
                    <a:pt x="377" y="98"/>
                    <a:pt x="372" y="96"/>
                    <a:pt x="372" y="96"/>
                  </a:cubicBezTo>
                  <a:cubicBezTo>
                    <a:pt x="372" y="94"/>
                    <a:pt x="379" y="89"/>
                    <a:pt x="379" y="87"/>
                  </a:cubicBezTo>
                  <a:cubicBezTo>
                    <a:pt x="377" y="82"/>
                    <a:pt x="372" y="82"/>
                    <a:pt x="366" y="80"/>
                  </a:cubicBezTo>
                  <a:cubicBezTo>
                    <a:pt x="361" y="75"/>
                    <a:pt x="354" y="77"/>
                    <a:pt x="349" y="75"/>
                  </a:cubicBezTo>
                  <a:cubicBezTo>
                    <a:pt x="342" y="70"/>
                    <a:pt x="330" y="72"/>
                    <a:pt x="330" y="70"/>
                  </a:cubicBezTo>
                  <a:cubicBezTo>
                    <a:pt x="330" y="70"/>
                    <a:pt x="324" y="63"/>
                    <a:pt x="321" y="58"/>
                  </a:cubicBezTo>
                  <a:cubicBezTo>
                    <a:pt x="319" y="56"/>
                    <a:pt x="314" y="58"/>
                    <a:pt x="310" y="61"/>
                  </a:cubicBezTo>
                  <a:cubicBezTo>
                    <a:pt x="305" y="63"/>
                    <a:pt x="303" y="63"/>
                    <a:pt x="298" y="61"/>
                  </a:cubicBezTo>
                  <a:cubicBezTo>
                    <a:pt x="296" y="58"/>
                    <a:pt x="291" y="56"/>
                    <a:pt x="289" y="56"/>
                  </a:cubicBezTo>
                  <a:cubicBezTo>
                    <a:pt x="284" y="58"/>
                    <a:pt x="279" y="56"/>
                    <a:pt x="279" y="51"/>
                  </a:cubicBezTo>
                  <a:cubicBezTo>
                    <a:pt x="282" y="47"/>
                    <a:pt x="275" y="37"/>
                    <a:pt x="270" y="35"/>
                  </a:cubicBezTo>
                  <a:cubicBezTo>
                    <a:pt x="268" y="35"/>
                    <a:pt x="258" y="37"/>
                    <a:pt x="256" y="33"/>
                  </a:cubicBezTo>
                  <a:cubicBezTo>
                    <a:pt x="254" y="28"/>
                    <a:pt x="249" y="23"/>
                    <a:pt x="251" y="21"/>
                  </a:cubicBezTo>
                  <a:cubicBezTo>
                    <a:pt x="251" y="17"/>
                    <a:pt x="249" y="7"/>
                    <a:pt x="247" y="5"/>
                  </a:cubicBezTo>
                  <a:cubicBezTo>
                    <a:pt x="245" y="0"/>
                    <a:pt x="233" y="0"/>
                    <a:pt x="231" y="3"/>
                  </a:cubicBezTo>
                  <a:cubicBezTo>
                    <a:pt x="228" y="5"/>
                    <a:pt x="219" y="0"/>
                    <a:pt x="217" y="3"/>
                  </a:cubicBezTo>
                  <a:cubicBezTo>
                    <a:pt x="212" y="5"/>
                    <a:pt x="212" y="7"/>
                    <a:pt x="207" y="7"/>
                  </a:cubicBezTo>
                  <a:cubicBezTo>
                    <a:pt x="205" y="7"/>
                    <a:pt x="203" y="7"/>
                    <a:pt x="200" y="5"/>
                  </a:cubicBezTo>
                  <a:cubicBezTo>
                    <a:pt x="196" y="7"/>
                    <a:pt x="186" y="10"/>
                    <a:pt x="186" y="10"/>
                  </a:cubicBezTo>
                  <a:cubicBezTo>
                    <a:pt x="186" y="10"/>
                    <a:pt x="175" y="19"/>
                    <a:pt x="175" y="21"/>
                  </a:cubicBezTo>
                  <a:cubicBezTo>
                    <a:pt x="175" y="26"/>
                    <a:pt x="175" y="33"/>
                    <a:pt x="170" y="28"/>
                  </a:cubicBezTo>
                  <a:cubicBezTo>
                    <a:pt x="168" y="26"/>
                    <a:pt x="154" y="26"/>
                    <a:pt x="152" y="28"/>
                  </a:cubicBezTo>
                  <a:cubicBezTo>
                    <a:pt x="149" y="31"/>
                    <a:pt x="142" y="21"/>
                    <a:pt x="138" y="23"/>
                  </a:cubicBezTo>
                  <a:cubicBezTo>
                    <a:pt x="133" y="26"/>
                    <a:pt x="124" y="19"/>
                    <a:pt x="124" y="21"/>
                  </a:cubicBezTo>
                  <a:cubicBezTo>
                    <a:pt x="124" y="26"/>
                    <a:pt x="114" y="23"/>
                    <a:pt x="110" y="21"/>
                  </a:cubicBezTo>
                  <a:cubicBezTo>
                    <a:pt x="103" y="19"/>
                    <a:pt x="93" y="21"/>
                    <a:pt x="89" y="17"/>
                  </a:cubicBezTo>
                  <a:cubicBezTo>
                    <a:pt x="86" y="12"/>
                    <a:pt x="61" y="12"/>
                    <a:pt x="54" y="12"/>
                  </a:cubicBezTo>
                  <a:cubicBezTo>
                    <a:pt x="45" y="12"/>
                    <a:pt x="42" y="17"/>
                    <a:pt x="40" y="21"/>
                  </a:cubicBezTo>
                  <a:cubicBezTo>
                    <a:pt x="35" y="23"/>
                    <a:pt x="33" y="23"/>
                    <a:pt x="28" y="23"/>
                  </a:cubicBezTo>
                  <a:cubicBezTo>
                    <a:pt x="28" y="26"/>
                    <a:pt x="28" y="31"/>
                    <a:pt x="31" y="31"/>
                  </a:cubicBezTo>
                  <a:cubicBezTo>
                    <a:pt x="33" y="33"/>
                    <a:pt x="40" y="47"/>
                    <a:pt x="38" y="51"/>
                  </a:cubicBezTo>
                  <a:cubicBezTo>
                    <a:pt x="35" y="56"/>
                    <a:pt x="33" y="56"/>
                    <a:pt x="28" y="58"/>
                  </a:cubicBezTo>
                  <a:cubicBezTo>
                    <a:pt x="26" y="63"/>
                    <a:pt x="10" y="77"/>
                    <a:pt x="10" y="80"/>
                  </a:cubicBezTo>
                  <a:cubicBezTo>
                    <a:pt x="10" y="82"/>
                    <a:pt x="12" y="91"/>
                    <a:pt x="10" y="94"/>
                  </a:cubicBezTo>
                  <a:cubicBezTo>
                    <a:pt x="7" y="96"/>
                    <a:pt x="0" y="105"/>
                    <a:pt x="0" y="110"/>
                  </a:cubicBezTo>
                  <a:cubicBezTo>
                    <a:pt x="0" y="115"/>
                    <a:pt x="5" y="119"/>
                    <a:pt x="10" y="119"/>
                  </a:cubicBezTo>
                  <a:lnTo>
                    <a:pt x="12" y="122"/>
                  </a:lnTo>
                  <a:lnTo>
                    <a:pt x="21" y="122"/>
                  </a:lnTo>
                  <a:cubicBezTo>
                    <a:pt x="24" y="122"/>
                    <a:pt x="38" y="126"/>
                    <a:pt x="42" y="126"/>
                  </a:cubicBezTo>
                  <a:cubicBezTo>
                    <a:pt x="47" y="126"/>
                    <a:pt x="54" y="128"/>
                    <a:pt x="56" y="128"/>
                  </a:cubicBezTo>
                  <a:cubicBezTo>
                    <a:pt x="56" y="131"/>
                    <a:pt x="61" y="131"/>
                    <a:pt x="65" y="126"/>
                  </a:cubicBezTo>
                  <a:cubicBezTo>
                    <a:pt x="68" y="124"/>
                    <a:pt x="72" y="126"/>
                    <a:pt x="75" y="126"/>
                  </a:cubicBezTo>
                  <a:cubicBezTo>
                    <a:pt x="79" y="126"/>
                    <a:pt x="86" y="122"/>
                    <a:pt x="86" y="119"/>
                  </a:cubicBezTo>
                  <a:cubicBezTo>
                    <a:pt x="89" y="117"/>
                    <a:pt x="107" y="112"/>
                    <a:pt x="112" y="110"/>
                  </a:cubicBezTo>
                  <a:cubicBezTo>
                    <a:pt x="119" y="110"/>
                    <a:pt x="126" y="119"/>
                    <a:pt x="131" y="119"/>
                  </a:cubicBezTo>
                  <a:cubicBezTo>
                    <a:pt x="135" y="119"/>
                    <a:pt x="142" y="124"/>
                    <a:pt x="145" y="131"/>
                  </a:cubicBezTo>
                  <a:cubicBezTo>
                    <a:pt x="147" y="140"/>
                    <a:pt x="156" y="149"/>
                    <a:pt x="159" y="152"/>
                  </a:cubicBezTo>
                  <a:cubicBezTo>
                    <a:pt x="161" y="156"/>
                    <a:pt x="163" y="163"/>
                    <a:pt x="163" y="166"/>
                  </a:cubicBezTo>
                  <a:cubicBezTo>
                    <a:pt x="163" y="168"/>
                    <a:pt x="156" y="166"/>
                    <a:pt x="149" y="163"/>
                  </a:cubicBezTo>
                  <a:cubicBezTo>
                    <a:pt x="142" y="161"/>
                    <a:pt x="140" y="170"/>
                    <a:pt x="140" y="173"/>
                  </a:cubicBezTo>
                  <a:cubicBezTo>
                    <a:pt x="140" y="177"/>
                    <a:pt x="131" y="192"/>
                    <a:pt x="128" y="194"/>
                  </a:cubicBezTo>
                  <a:cubicBezTo>
                    <a:pt x="126" y="196"/>
                    <a:pt x="133" y="199"/>
                    <a:pt x="135" y="199"/>
                  </a:cubicBezTo>
                  <a:cubicBezTo>
                    <a:pt x="138" y="199"/>
                    <a:pt x="145" y="194"/>
                    <a:pt x="149" y="194"/>
                  </a:cubicBezTo>
                  <a:cubicBezTo>
                    <a:pt x="149" y="194"/>
                    <a:pt x="152" y="196"/>
                    <a:pt x="156" y="199"/>
                  </a:cubicBezTo>
                  <a:cubicBezTo>
                    <a:pt x="154" y="189"/>
                    <a:pt x="156" y="189"/>
                    <a:pt x="166" y="182"/>
                  </a:cubicBezTo>
                  <a:cubicBezTo>
                    <a:pt x="175" y="175"/>
                    <a:pt x="175" y="163"/>
                    <a:pt x="184" y="161"/>
                  </a:cubicBezTo>
                  <a:cubicBezTo>
                    <a:pt x="191" y="159"/>
                    <a:pt x="196" y="156"/>
                    <a:pt x="207" y="156"/>
                  </a:cubicBezTo>
                  <a:cubicBezTo>
                    <a:pt x="219" y="159"/>
                    <a:pt x="200" y="166"/>
                    <a:pt x="210" y="170"/>
                  </a:cubicBezTo>
                  <a:cubicBezTo>
                    <a:pt x="219" y="175"/>
                    <a:pt x="242" y="170"/>
                    <a:pt x="245" y="175"/>
                  </a:cubicBezTo>
                  <a:cubicBezTo>
                    <a:pt x="245" y="182"/>
                    <a:pt x="214" y="189"/>
                    <a:pt x="217" y="192"/>
                  </a:cubicBezTo>
                  <a:cubicBezTo>
                    <a:pt x="217" y="196"/>
                    <a:pt x="233" y="199"/>
                    <a:pt x="238" y="201"/>
                  </a:cubicBezTo>
                  <a:cubicBezTo>
                    <a:pt x="242" y="206"/>
                    <a:pt x="235" y="215"/>
                    <a:pt x="238" y="217"/>
                  </a:cubicBezTo>
                  <a:cubicBezTo>
                    <a:pt x="240" y="222"/>
                    <a:pt x="249" y="219"/>
                    <a:pt x="256" y="215"/>
                  </a:cubicBezTo>
                  <a:cubicBezTo>
                    <a:pt x="263" y="210"/>
                    <a:pt x="268" y="210"/>
                    <a:pt x="275" y="206"/>
                  </a:cubicBezTo>
                  <a:cubicBezTo>
                    <a:pt x="284" y="199"/>
                    <a:pt x="303" y="206"/>
                    <a:pt x="305" y="201"/>
                  </a:cubicBezTo>
                  <a:cubicBezTo>
                    <a:pt x="307" y="199"/>
                    <a:pt x="298" y="194"/>
                    <a:pt x="282" y="196"/>
                  </a:cubicBezTo>
                  <a:cubicBezTo>
                    <a:pt x="265" y="196"/>
                    <a:pt x="265" y="182"/>
                    <a:pt x="265" y="177"/>
                  </a:cubicBezTo>
                  <a:cubicBezTo>
                    <a:pt x="265" y="175"/>
                    <a:pt x="282" y="161"/>
                    <a:pt x="293" y="161"/>
                  </a:cubicBezTo>
                  <a:cubicBezTo>
                    <a:pt x="303" y="161"/>
                    <a:pt x="310" y="156"/>
                    <a:pt x="319" y="152"/>
                  </a:cubicBezTo>
                  <a:cubicBezTo>
                    <a:pt x="324" y="152"/>
                    <a:pt x="330" y="149"/>
                    <a:pt x="337" y="147"/>
                  </a:cubicBezTo>
                  <a:cubicBezTo>
                    <a:pt x="335" y="142"/>
                    <a:pt x="335" y="138"/>
                    <a:pt x="337" y="138"/>
                  </a:cubicBezTo>
                  <a:lnTo>
                    <a:pt x="337" y="138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2" name="Freeform 722">
              <a:extLst>
                <a:ext uri="{FF2B5EF4-FFF2-40B4-BE49-F238E27FC236}">
                  <a16:creationId xmlns:a16="http://schemas.microsoft.com/office/drawing/2014/main" id="{10B7AB86-CD56-9035-E02D-C67D7C556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559051"/>
              <a:ext cx="361950" cy="212725"/>
            </a:xfrm>
            <a:custGeom>
              <a:avLst/>
              <a:gdLst>
                <a:gd name="T0" fmla="*/ 337 w 379"/>
                <a:gd name="T1" fmla="*/ 138 h 222"/>
                <a:gd name="T2" fmla="*/ 370 w 379"/>
                <a:gd name="T3" fmla="*/ 126 h 222"/>
                <a:gd name="T4" fmla="*/ 370 w 379"/>
                <a:gd name="T5" fmla="*/ 108 h 222"/>
                <a:gd name="T6" fmla="*/ 372 w 379"/>
                <a:gd name="T7" fmla="*/ 96 h 222"/>
                <a:gd name="T8" fmla="*/ 366 w 379"/>
                <a:gd name="T9" fmla="*/ 80 h 222"/>
                <a:gd name="T10" fmla="*/ 330 w 379"/>
                <a:gd name="T11" fmla="*/ 70 h 222"/>
                <a:gd name="T12" fmla="*/ 310 w 379"/>
                <a:gd name="T13" fmla="*/ 61 h 222"/>
                <a:gd name="T14" fmla="*/ 289 w 379"/>
                <a:gd name="T15" fmla="*/ 56 h 222"/>
                <a:gd name="T16" fmla="*/ 270 w 379"/>
                <a:gd name="T17" fmla="*/ 35 h 222"/>
                <a:gd name="T18" fmla="*/ 251 w 379"/>
                <a:gd name="T19" fmla="*/ 21 h 222"/>
                <a:gd name="T20" fmla="*/ 231 w 379"/>
                <a:gd name="T21" fmla="*/ 2 h 222"/>
                <a:gd name="T22" fmla="*/ 207 w 379"/>
                <a:gd name="T23" fmla="*/ 7 h 222"/>
                <a:gd name="T24" fmla="*/ 186 w 379"/>
                <a:gd name="T25" fmla="*/ 10 h 222"/>
                <a:gd name="T26" fmla="*/ 170 w 379"/>
                <a:gd name="T27" fmla="*/ 28 h 222"/>
                <a:gd name="T28" fmla="*/ 138 w 379"/>
                <a:gd name="T29" fmla="*/ 23 h 222"/>
                <a:gd name="T30" fmla="*/ 110 w 379"/>
                <a:gd name="T31" fmla="*/ 21 h 222"/>
                <a:gd name="T32" fmla="*/ 54 w 379"/>
                <a:gd name="T33" fmla="*/ 12 h 222"/>
                <a:gd name="T34" fmla="*/ 28 w 379"/>
                <a:gd name="T35" fmla="*/ 23 h 222"/>
                <a:gd name="T36" fmla="*/ 38 w 379"/>
                <a:gd name="T37" fmla="*/ 51 h 222"/>
                <a:gd name="T38" fmla="*/ 10 w 379"/>
                <a:gd name="T39" fmla="*/ 80 h 222"/>
                <a:gd name="T40" fmla="*/ 0 w 379"/>
                <a:gd name="T41" fmla="*/ 110 h 222"/>
                <a:gd name="T42" fmla="*/ 12 w 379"/>
                <a:gd name="T43" fmla="*/ 122 h 222"/>
                <a:gd name="T44" fmla="*/ 42 w 379"/>
                <a:gd name="T45" fmla="*/ 126 h 222"/>
                <a:gd name="T46" fmla="*/ 65 w 379"/>
                <a:gd name="T47" fmla="*/ 126 h 222"/>
                <a:gd name="T48" fmla="*/ 86 w 379"/>
                <a:gd name="T49" fmla="*/ 119 h 222"/>
                <a:gd name="T50" fmla="*/ 131 w 379"/>
                <a:gd name="T51" fmla="*/ 119 h 222"/>
                <a:gd name="T52" fmla="*/ 159 w 379"/>
                <a:gd name="T53" fmla="*/ 152 h 222"/>
                <a:gd name="T54" fmla="*/ 149 w 379"/>
                <a:gd name="T55" fmla="*/ 163 h 222"/>
                <a:gd name="T56" fmla="*/ 128 w 379"/>
                <a:gd name="T57" fmla="*/ 194 h 222"/>
                <a:gd name="T58" fmla="*/ 149 w 379"/>
                <a:gd name="T59" fmla="*/ 194 h 222"/>
                <a:gd name="T60" fmla="*/ 166 w 379"/>
                <a:gd name="T61" fmla="*/ 182 h 222"/>
                <a:gd name="T62" fmla="*/ 207 w 379"/>
                <a:gd name="T63" fmla="*/ 156 h 222"/>
                <a:gd name="T64" fmla="*/ 245 w 379"/>
                <a:gd name="T65" fmla="*/ 175 h 222"/>
                <a:gd name="T66" fmla="*/ 238 w 379"/>
                <a:gd name="T67" fmla="*/ 201 h 222"/>
                <a:gd name="T68" fmla="*/ 256 w 379"/>
                <a:gd name="T69" fmla="*/ 215 h 222"/>
                <a:gd name="T70" fmla="*/ 305 w 379"/>
                <a:gd name="T71" fmla="*/ 201 h 222"/>
                <a:gd name="T72" fmla="*/ 265 w 379"/>
                <a:gd name="T73" fmla="*/ 177 h 222"/>
                <a:gd name="T74" fmla="*/ 319 w 379"/>
                <a:gd name="T75" fmla="*/ 152 h 222"/>
                <a:gd name="T76" fmla="*/ 337 w 379"/>
                <a:gd name="T77" fmla="*/ 13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9" h="222">
                  <a:moveTo>
                    <a:pt x="337" y="138"/>
                  </a:moveTo>
                  <a:lnTo>
                    <a:pt x="337" y="138"/>
                  </a:lnTo>
                  <a:cubicBezTo>
                    <a:pt x="340" y="138"/>
                    <a:pt x="349" y="126"/>
                    <a:pt x="354" y="126"/>
                  </a:cubicBezTo>
                  <a:cubicBezTo>
                    <a:pt x="356" y="126"/>
                    <a:pt x="370" y="128"/>
                    <a:pt x="370" y="126"/>
                  </a:cubicBezTo>
                  <a:cubicBezTo>
                    <a:pt x="370" y="124"/>
                    <a:pt x="375" y="117"/>
                    <a:pt x="375" y="115"/>
                  </a:cubicBezTo>
                  <a:cubicBezTo>
                    <a:pt x="375" y="112"/>
                    <a:pt x="370" y="110"/>
                    <a:pt x="370" y="108"/>
                  </a:cubicBezTo>
                  <a:cubicBezTo>
                    <a:pt x="370" y="103"/>
                    <a:pt x="377" y="103"/>
                    <a:pt x="377" y="101"/>
                  </a:cubicBezTo>
                  <a:cubicBezTo>
                    <a:pt x="377" y="98"/>
                    <a:pt x="372" y="96"/>
                    <a:pt x="372" y="96"/>
                  </a:cubicBezTo>
                  <a:cubicBezTo>
                    <a:pt x="372" y="94"/>
                    <a:pt x="379" y="89"/>
                    <a:pt x="379" y="87"/>
                  </a:cubicBezTo>
                  <a:cubicBezTo>
                    <a:pt x="377" y="82"/>
                    <a:pt x="372" y="82"/>
                    <a:pt x="366" y="80"/>
                  </a:cubicBezTo>
                  <a:cubicBezTo>
                    <a:pt x="361" y="75"/>
                    <a:pt x="354" y="77"/>
                    <a:pt x="349" y="75"/>
                  </a:cubicBezTo>
                  <a:cubicBezTo>
                    <a:pt x="342" y="70"/>
                    <a:pt x="330" y="72"/>
                    <a:pt x="330" y="70"/>
                  </a:cubicBezTo>
                  <a:cubicBezTo>
                    <a:pt x="330" y="70"/>
                    <a:pt x="324" y="63"/>
                    <a:pt x="321" y="58"/>
                  </a:cubicBezTo>
                  <a:cubicBezTo>
                    <a:pt x="319" y="56"/>
                    <a:pt x="314" y="58"/>
                    <a:pt x="310" y="61"/>
                  </a:cubicBezTo>
                  <a:cubicBezTo>
                    <a:pt x="305" y="63"/>
                    <a:pt x="303" y="63"/>
                    <a:pt x="298" y="61"/>
                  </a:cubicBezTo>
                  <a:cubicBezTo>
                    <a:pt x="296" y="58"/>
                    <a:pt x="291" y="56"/>
                    <a:pt x="289" y="56"/>
                  </a:cubicBezTo>
                  <a:cubicBezTo>
                    <a:pt x="284" y="58"/>
                    <a:pt x="279" y="56"/>
                    <a:pt x="279" y="51"/>
                  </a:cubicBezTo>
                  <a:cubicBezTo>
                    <a:pt x="282" y="47"/>
                    <a:pt x="275" y="37"/>
                    <a:pt x="270" y="35"/>
                  </a:cubicBezTo>
                  <a:cubicBezTo>
                    <a:pt x="268" y="35"/>
                    <a:pt x="258" y="37"/>
                    <a:pt x="256" y="33"/>
                  </a:cubicBezTo>
                  <a:cubicBezTo>
                    <a:pt x="254" y="28"/>
                    <a:pt x="249" y="23"/>
                    <a:pt x="251" y="21"/>
                  </a:cubicBezTo>
                  <a:cubicBezTo>
                    <a:pt x="251" y="17"/>
                    <a:pt x="249" y="7"/>
                    <a:pt x="247" y="5"/>
                  </a:cubicBezTo>
                  <a:cubicBezTo>
                    <a:pt x="245" y="0"/>
                    <a:pt x="233" y="0"/>
                    <a:pt x="231" y="2"/>
                  </a:cubicBezTo>
                  <a:cubicBezTo>
                    <a:pt x="228" y="5"/>
                    <a:pt x="219" y="0"/>
                    <a:pt x="217" y="2"/>
                  </a:cubicBezTo>
                  <a:cubicBezTo>
                    <a:pt x="212" y="5"/>
                    <a:pt x="212" y="7"/>
                    <a:pt x="207" y="7"/>
                  </a:cubicBezTo>
                  <a:cubicBezTo>
                    <a:pt x="205" y="7"/>
                    <a:pt x="203" y="7"/>
                    <a:pt x="200" y="5"/>
                  </a:cubicBezTo>
                  <a:cubicBezTo>
                    <a:pt x="196" y="7"/>
                    <a:pt x="186" y="10"/>
                    <a:pt x="186" y="10"/>
                  </a:cubicBezTo>
                  <a:cubicBezTo>
                    <a:pt x="186" y="10"/>
                    <a:pt x="175" y="19"/>
                    <a:pt x="175" y="21"/>
                  </a:cubicBezTo>
                  <a:cubicBezTo>
                    <a:pt x="175" y="26"/>
                    <a:pt x="175" y="33"/>
                    <a:pt x="170" y="28"/>
                  </a:cubicBezTo>
                  <a:cubicBezTo>
                    <a:pt x="168" y="26"/>
                    <a:pt x="154" y="26"/>
                    <a:pt x="152" y="28"/>
                  </a:cubicBezTo>
                  <a:cubicBezTo>
                    <a:pt x="149" y="31"/>
                    <a:pt x="142" y="21"/>
                    <a:pt x="138" y="23"/>
                  </a:cubicBezTo>
                  <a:cubicBezTo>
                    <a:pt x="133" y="26"/>
                    <a:pt x="124" y="19"/>
                    <a:pt x="124" y="21"/>
                  </a:cubicBezTo>
                  <a:cubicBezTo>
                    <a:pt x="124" y="26"/>
                    <a:pt x="114" y="23"/>
                    <a:pt x="110" y="21"/>
                  </a:cubicBezTo>
                  <a:cubicBezTo>
                    <a:pt x="103" y="19"/>
                    <a:pt x="93" y="21"/>
                    <a:pt x="89" y="17"/>
                  </a:cubicBezTo>
                  <a:cubicBezTo>
                    <a:pt x="86" y="12"/>
                    <a:pt x="61" y="12"/>
                    <a:pt x="54" y="12"/>
                  </a:cubicBezTo>
                  <a:cubicBezTo>
                    <a:pt x="45" y="12"/>
                    <a:pt x="42" y="17"/>
                    <a:pt x="40" y="21"/>
                  </a:cubicBezTo>
                  <a:cubicBezTo>
                    <a:pt x="35" y="23"/>
                    <a:pt x="33" y="23"/>
                    <a:pt x="28" y="23"/>
                  </a:cubicBezTo>
                  <a:cubicBezTo>
                    <a:pt x="28" y="26"/>
                    <a:pt x="28" y="31"/>
                    <a:pt x="31" y="31"/>
                  </a:cubicBezTo>
                  <a:cubicBezTo>
                    <a:pt x="33" y="33"/>
                    <a:pt x="40" y="47"/>
                    <a:pt x="38" y="51"/>
                  </a:cubicBezTo>
                  <a:cubicBezTo>
                    <a:pt x="35" y="56"/>
                    <a:pt x="33" y="56"/>
                    <a:pt x="28" y="58"/>
                  </a:cubicBezTo>
                  <a:cubicBezTo>
                    <a:pt x="26" y="63"/>
                    <a:pt x="10" y="77"/>
                    <a:pt x="10" y="80"/>
                  </a:cubicBezTo>
                  <a:cubicBezTo>
                    <a:pt x="10" y="82"/>
                    <a:pt x="12" y="91"/>
                    <a:pt x="10" y="94"/>
                  </a:cubicBezTo>
                  <a:cubicBezTo>
                    <a:pt x="7" y="96"/>
                    <a:pt x="0" y="105"/>
                    <a:pt x="0" y="110"/>
                  </a:cubicBezTo>
                  <a:cubicBezTo>
                    <a:pt x="0" y="115"/>
                    <a:pt x="5" y="119"/>
                    <a:pt x="10" y="119"/>
                  </a:cubicBezTo>
                  <a:lnTo>
                    <a:pt x="12" y="122"/>
                  </a:lnTo>
                  <a:lnTo>
                    <a:pt x="21" y="122"/>
                  </a:lnTo>
                  <a:cubicBezTo>
                    <a:pt x="24" y="122"/>
                    <a:pt x="38" y="126"/>
                    <a:pt x="42" y="126"/>
                  </a:cubicBezTo>
                  <a:cubicBezTo>
                    <a:pt x="47" y="126"/>
                    <a:pt x="54" y="128"/>
                    <a:pt x="56" y="128"/>
                  </a:cubicBezTo>
                  <a:cubicBezTo>
                    <a:pt x="56" y="131"/>
                    <a:pt x="61" y="131"/>
                    <a:pt x="65" y="126"/>
                  </a:cubicBezTo>
                  <a:cubicBezTo>
                    <a:pt x="68" y="124"/>
                    <a:pt x="72" y="126"/>
                    <a:pt x="75" y="126"/>
                  </a:cubicBezTo>
                  <a:cubicBezTo>
                    <a:pt x="79" y="126"/>
                    <a:pt x="86" y="122"/>
                    <a:pt x="86" y="119"/>
                  </a:cubicBezTo>
                  <a:cubicBezTo>
                    <a:pt x="89" y="117"/>
                    <a:pt x="107" y="112"/>
                    <a:pt x="112" y="110"/>
                  </a:cubicBezTo>
                  <a:cubicBezTo>
                    <a:pt x="119" y="110"/>
                    <a:pt x="126" y="119"/>
                    <a:pt x="131" y="119"/>
                  </a:cubicBezTo>
                  <a:cubicBezTo>
                    <a:pt x="135" y="119"/>
                    <a:pt x="142" y="124"/>
                    <a:pt x="145" y="131"/>
                  </a:cubicBezTo>
                  <a:cubicBezTo>
                    <a:pt x="147" y="140"/>
                    <a:pt x="156" y="149"/>
                    <a:pt x="159" y="152"/>
                  </a:cubicBezTo>
                  <a:cubicBezTo>
                    <a:pt x="161" y="156"/>
                    <a:pt x="163" y="163"/>
                    <a:pt x="163" y="166"/>
                  </a:cubicBezTo>
                  <a:cubicBezTo>
                    <a:pt x="163" y="168"/>
                    <a:pt x="156" y="166"/>
                    <a:pt x="149" y="163"/>
                  </a:cubicBezTo>
                  <a:cubicBezTo>
                    <a:pt x="142" y="161"/>
                    <a:pt x="140" y="170"/>
                    <a:pt x="140" y="173"/>
                  </a:cubicBezTo>
                  <a:cubicBezTo>
                    <a:pt x="140" y="177"/>
                    <a:pt x="131" y="192"/>
                    <a:pt x="128" y="194"/>
                  </a:cubicBezTo>
                  <a:cubicBezTo>
                    <a:pt x="126" y="196"/>
                    <a:pt x="133" y="199"/>
                    <a:pt x="135" y="199"/>
                  </a:cubicBezTo>
                  <a:cubicBezTo>
                    <a:pt x="138" y="199"/>
                    <a:pt x="145" y="194"/>
                    <a:pt x="149" y="194"/>
                  </a:cubicBezTo>
                  <a:cubicBezTo>
                    <a:pt x="149" y="194"/>
                    <a:pt x="152" y="196"/>
                    <a:pt x="156" y="199"/>
                  </a:cubicBezTo>
                  <a:cubicBezTo>
                    <a:pt x="154" y="189"/>
                    <a:pt x="156" y="189"/>
                    <a:pt x="166" y="182"/>
                  </a:cubicBezTo>
                  <a:cubicBezTo>
                    <a:pt x="175" y="175"/>
                    <a:pt x="175" y="163"/>
                    <a:pt x="184" y="161"/>
                  </a:cubicBezTo>
                  <a:cubicBezTo>
                    <a:pt x="191" y="159"/>
                    <a:pt x="196" y="156"/>
                    <a:pt x="207" y="156"/>
                  </a:cubicBezTo>
                  <a:cubicBezTo>
                    <a:pt x="219" y="159"/>
                    <a:pt x="200" y="166"/>
                    <a:pt x="210" y="170"/>
                  </a:cubicBezTo>
                  <a:cubicBezTo>
                    <a:pt x="219" y="175"/>
                    <a:pt x="242" y="170"/>
                    <a:pt x="245" y="175"/>
                  </a:cubicBezTo>
                  <a:cubicBezTo>
                    <a:pt x="245" y="182"/>
                    <a:pt x="214" y="189"/>
                    <a:pt x="217" y="192"/>
                  </a:cubicBezTo>
                  <a:cubicBezTo>
                    <a:pt x="217" y="196"/>
                    <a:pt x="233" y="199"/>
                    <a:pt x="238" y="201"/>
                  </a:cubicBezTo>
                  <a:cubicBezTo>
                    <a:pt x="242" y="206"/>
                    <a:pt x="235" y="215"/>
                    <a:pt x="238" y="217"/>
                  </a:cubicBezTo>
                  <a:cubicBezTo>
                    <a:pt x="240" y="222"/>
                    <a:pt x="249" y="219"/>
                    <a:pt x="256" y="215"/>
                  </a:cubicBezTo>
                  <a:cubicBezTo>
                    <a:pt x="263" y="210"/>
                    <a:pt x="268" y="210"/>
                    <a:pt x="275" y="206"/>
                  </a:cubicBezTo>
                  <a:cubicBezTo>
                    <a:pt x="284" y="199"/>
                    <a:pt x="303" y="206"/>
                    <a:pt x="305" y="201"/>
                  </a:cubicBezTo>
                  <a:cubicBezTo>
                    <a:pt x="307" y="199"/>
                    <a:pt x="298" y="194"/>
                    <a:pt x="282" y="196"/>
                  </a:cubicBezTo>
                  <a:cubicBezTo>
                    <a:pt x="265" y="196"/>
                    <a:pt x="265" y="182"/>
                    <a:pt x="265" y="177"/>
                  </a:cubicBezTo>
                  <a:cubicBezTo>
                    <a:pt x="265" y="175"/>
                    <a:pt x="282" y="161"/>
                    <a:pt x="293" y="161"/>
                  </a:cubicBezTo>
                  <a:cubicBezTo>
                    <a:pt x="303" y="161"/>
                    <a:pt x="310" y="156"/>
                    <a:pt x="319" y="152"/>
                  </a:cubicBezTo>
                  <a:cubicBezTo>
                    <a:pt x="324" y="152"/>
                    <a:pt x="330" y="149"/>
                    <a:pt x="337" y="147"/>
                  </a:cubicBezTo>
                  <a:cubicBezTo>
                    <a:pt x="335" y="142"/>
                    <a:pt x="335" y="138"/>
                    <a:pt x="337" y="138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4" name="Freeform 723">
              <a:extLst>
                <a:ext uri="{FF2B5EF4-FFF2-40B4-BE49-F238E27FC236}">
                  <a16:creationId xmlns:a16="http://schemas.microsoft.com/office/drawing/2014/main" id="{F2EABA64-2977-DAA9-1D1D-3BC228FA9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3000" y="2559051"/>
              <a:ext cx="361950" cy="212725"/>
            </a:xfrm>
            <a:custGeom>
              <a:avLst/>
              <a:gdLst>
                <a:gd name="T0" fmla="*/ 337 w 379"/>
                <a:gd name="T1" fmla="*/ 138 h 222"/>
                <a:gd name="T2" fmla="*/ 370 w 379"/>
                <a:gd name="T3" fmla="*/ 126 h 222"/>
                <a:gd name="T4" fmla="*/ 370 w 379"/>
                <a:gd name="T5" fmla="*/ 108 h 222"/>
                <a:gd name="T6" fmla="*/ 372 w 379"/>
                <a:gd name="T7" fmla="*/ 96 h 222"/>
                <a:gd name="T8" fmla="*/ 366 w 379"/>
                <a:gd name="T9" fmla="*/ 80 h 222"/>
                <a:gd name="T10" fmla="*/ 330 w 379"/>
                <a:gd name="T11" fmla="*/ 70 h 222"/>
                <a:gd name="T12" fmla="*/ 310 w 379"/>
                <a:gd name="T13" fmla="*/ 61 h 222"/>
                <a:gd name="T14" fmla="*/ 289 w 379"/>
                <a:gd name="T15" fmla="*/ 56 h 222"/>
                <a:gd name="T16" fmla="*/ 270 w 379"/>
                <a:gd name="T17" fmla="*/ 35 h 222"/>
                <a:gd name="T18" fmla="*/ 251 w 379"/>
                <a:gd name="T19" fmla="*/ 21 h 222"/>
                <a:gd name="T20" fmla="*/ 231 w 379"/>
                <a:gd name="T21" fmla="*/ 2 h 222"/>
                <a:gd name="T22" fmla="*/ 207 w 379"/>
                <a:gd name="T23" fmla="*/ 7 h 222"/>
                <a:gd name="T24" fmla="*/ 186 w 379"/>
                <a:gd name="T25" fmla="*/ 10 h 222"/>
                <a:gd name="T26" fmla="*/ 170 w 379"/>
                <a:gd name="T27" fmla="*/ 28 h 222"/>
                <a:gd name="T28" fmla="*/ 138 w 379"/>
                <a:gd name="T29" fmla="*/ 23 h 222"/>
                <a:gd name="T30" fmla="*/ 110 w 379"/>
                <a:gd name="T31" fmla="*/ 21 h 222"/>
                <a:gd name="T32" fmla="*/ 54 w 379"/>
                <a:gd name="T33" fmla="*/ 12 h 222"/>
                <a:gd name="T34" fmla="*/ 28 w 379"/>
                <a:gd name="T35" fmla="*/ 23 h 222"/>
                <a:gd name="T36" fmla="*/ 38 w 379"/>
                <a:gd name="T37" fmla="*/ 51 h 222"/>
                <a:gd name="T38" fmla="*/ 10 w 379"/>
                <a:gd name="T39" fmla="*/ 80 h 222"/>
                <a:gd name="T40" fmla="*/ 0 w 379"/>
                <a:gd name="T41" fmla="*/ 110 h 222"/>
                <a:gd name="T42" fmla="*/ 12 w 379"/>
                <a:gd name="T43" fmla="*/ 122 h 222"/>
                <a:gd name="T44" fmla="*/ 42 w 379"/>
                <a:gd name="T45" fmla="*/ 126 h 222"/>
                <a:gd name="T46" fmla="*/ 65 w 379"/>
                <a:gd name="T47" fmla="*/ 126 h 222"/>
                <a:gd name="T48" fmla="*/ 86 w 379"/>
                <a:gd name="T49" fmla="*/ 119 h 222"/>
                <a:gd name="T50" fmla="*/ 131 w 379"/>
                <a:gd name="T51" fmla="*/ 119 h 222"/>
                <a:gd name="T52" fmla="*/ 159 w 379"/>
                <a:gd name="T53" fmla="*/ 152 h 222"/>
                <a:gd name="T54" fmla="*/ 149 w 379"/>
                <a:gd name="T55" fmla="*/ 163 h 222"/>
                <a:gd name="T56" fmla="*/ 128 w 379"/>
                <a:gd name="T57" fmla="*/ 194 h 222"/>
                <a:gd name="T58" fmla="*/ 149 w 379"/>
                <a:gd name="T59" fmla="*/ 194 h 222"/>
                <a:gd name="T60" fmla="*/ 166 w 379"/>
                <a:gd name="T61" fmla="*/ 182 h 222"/>
                <a:gd name="T62" fmla="*/ 207 w 379"/>
                <a:gd name="T63" fmla="*/ 156 h 222"/>
                <a:gd name="T64" fmla="*/ 245 w 379"/>
                <a:gd name="T65" fmla="*/ 175 h 222"/>
                <a:gd name="T66" fmla="*/ 238 w 379"/>
                <a:gd name="T67" fmla="*/ 201 h 222"/>
                <a:gd name="T68" fmla="*/ 256 w 379"/>
                <a:gd name="T69" fmla="*/ 215 h 222"/>
                <a:gd name="T70" fmla="*/ 305 w 379"/>
                <a:gd name="T71" fmla="*/ 201 h 222"/>
                <a:gd name="T72" fmla="*/ 265 w 379"/>
                <a:gd name="T73" fmla="*/ 177 h 222"/>
                <a:gd name="T74" fmla="*/ 319 w 379"/>
                <a:gd name="T75" fmla="*/ 152 h 222"/>
                <a:gd name="T76" fmla="*/ 337 w 379"/>
                <a:gd name="T77" fmla="*/ 13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9" h="222">
                  <a:moveTo>
                    <a:pt x="337" y="138"/>
                  </a:moveTo>
                  <a:lnTo>
                    <a:pt x="337" y="138"/>
                  </a:lnTo>
                  <a:cubicBezTo>
                    <a:pt x="340" y="138"/>
                    <a:pt x="349" y="126"/>
                    <a:pt x="354" y="126"/>
                  </a:cubicBezTo>
                  <a:cubicBezTo>
                    <a:pt x="356" y="126"/>
                    <a:pt x="370" y="128"/>
                    <a:pt x="370" y="126"/>
                  </a:cubicBezTo>
                  <a:cubicBezTo>
                    <a:pt x="370" y="124"/>
                    <a:pt x="375" y="117"/>
                    <a:pt x="375" y="115"/>
                  </a:cubicBezTo>
                  <a:cubicBezTo>
                    <a:pt x="375" y="112"/>
                    <a:pt x="370" y="110"/>
                    <a:pt x="370" y="108"/>
                  </a:cubicBezTo>
                  <a:cubicBezTo>
                    <a:pt x="370" y="103"/>
                    <a:pt x="377" y="103"/>
                    <a:pt x="377" y="101"/>
                  </a:cubicBezTo>
                  <a:cubicBezTo>
                    <a:pt x="377" y="98"/>
                    <a:pt x="372" y="96"/>
                    <a:pt x="372" y="96"/>
                  </a:cubicBezTo>
                  <a:cubicBezTo>
                    <a:pt x="372" y="94"/>
                    <a:pt x="379" y="89"/>
                    <a:pt x="379" y="87"/>
                  </a:cubicBezTo>
                  <a:cubicBezTo>
                    <a:pt x="377" y="82"/>
                    <a:pt x="372" y="82"/>
                    <a:pt x="366" y="80"/>
                  </a:cubicBezTo>
                  <a:cubicBezTo>
                    <a:pt x="361" y="75"/>
                    <a:pt x="354" y="77"/>
                    <a:pt x="349" y="75"/>
                  </a:cubicBezTo>
                  <a:cubicBezTo>
                    <a:pt x="342" y="70"/>
                    <a:pt x="330" y="72"/>
                    <a:pt x="330" y="70"/>
                  </a:cubicBezTo>
                  <a:cubicBezTo>
                    <a:pt x="330" y="70"/>
                    <a:pt x="324" y="63"/>
                    <a:pt x="321" y="58"/>
                  </a:cubicBezTo>
                  <a:cubicBezTo>
                    <a:pt x="319" y="56"/>
                    <a:pt x="314" y="58"/>
                    <a:pt x="310" y="61"/>
                  </a:cubicBezTo>
                  <a:cubicBezTo>
                    <a:pt x="305" y="63"/>
                    <a:pt x="303" y="63"/>
                    <a:pt x="298" y="61"/>
                  </a:cubicBezTo>
                  <a:cubicBezTo>
                    <a:pt x="296" y="58"/>
                    <a:pt x="291" y="56"/>
                    <a:pt x="289" y="56"/>
                  </a:cubicBezTo>
                  <a:cubicBezTo>
                    <a:pt x="284" y="58"/>
                    <a:pt x="279" y="56"/>
                    <a:pt x="279" y="51"/>
                  </a:cubicBezTo>
                  <a:cubicBezTo>
                    <a:pt x="282" y="47"/>
                    <a:pt x="275" y="37"/>
                    <a:pt x="270" y="35"/>
                  </a:cubicBezTo>
                  <a:cubicBezTo>
                    <a:pt x="268" y="35"/>
                    <a:pt x="258" y="37"/>
                    <a:pt x="256" y="33"/>
                  </a:cubicBezTo>
                  <a:cubicBezTo>
                    <a:pt x="254" y="28"/>
                    <a:pt x="249" y="23"/>
                    <a:pt x="251" y="21"/>
                  </a:cubicBezTo>
                  <a:cubicBezTo>
                    <a:pt x="251" y="17"/>
                    <a:pt x="249" y="7"/>
                    <a:pt x="247" y="5"/>
                  </a:cubicBezTo>
                  <a:cubicBezTo>
                    <a:pt x="245" y="0"/>
                    <a:pt x="233" y="0"/>
                    <a:pt x="231" y="2"/>
                  </a:cubicBezTo>
                  <a:cubicBezTo>
                    <a:pt x="228" y="5"/>
                    <a:pt x="219" y="0"/>
                    <a:pt x="217" y="2"/>
                  </a:cubicBezTo>
                  <a:cubicBezTo>
                    <a:pt x="212" y="5"/>
                    <a:pt x="212" y="7"/>
                    <a:pt x="207" y="7"/>
                  </a:cubicBezTo>
                  <a:cubicBezTo>
                    <a:pt x="205" y="7"/>
                    <a:pt x="203" y="7"/>
                    <a:pt x="200" y="5"/>
                  </a:cubicBezTo>
                  <a:cubicBezTo>
                    <a:pt x="196" y="7"/>
                    <a:pt x="186" y="10"/>
                    <a:pt x="186" y="10"/>
                  </a:cubicBezTo>
                  <a:cubicBezTo>
                    <a:pt x="186" y="10"/>
                    <a:pt x="175" y="19"/>
                    <a:pt x="175" y="21"/>
                  </a:cubicBezTo>
                  <a:cubicBezTo>
                    <a:pt x="175" y="26"/>
                    <a:pt x="175" y="33"/>
                    <a:pt x="170" y="28"/>
                  </a:cubicBezTo>
                  <a:cubicBezTo>
                    <a:pt x="168" y="26"/>
                    <a:pt x="154" y="26"/>
                    <a:pt x="152" y="28"/>
                  </a:cubicBezTo>
                  <a:cubicBezTo>
                    <a:pt x="149" y="31"/>
                    <a:pt x="142" y="21"/>
                    <a:pt x="138" y="23"/>
                  </a:cubicBezTo>
                  <a:cubicBezTo>
                    <a:pt x="133" y="26"/>
                    <a:pt x="124" y="19"/>
                    <a:pt x="124" y="21"/>
                  </a:cubicBezTo>
                  <a:cubicBezTo>
                    <a:pt x="124" y="26"/>
                    <a:pt x="114" y="23"/>
                    <a:pt x="110" y="21"/>
                  </a:cubicBezTo>
                  <a:cubicBezTo>
                    <a:pt x="103" y="19"/>
                    <a:pt x="93" y="21"/>
                    <a:pt x="89" y="17"/>
                  </a:cubicBezTo>
                  <a:cubicBezTo>
                    <a:pt x="86" y="12"/>
                    <a:pt x="61" y="12"/>
                    <a:pt x="54" y="12"/>
                  </a:cubicBezTo>
                  <a:cubicBezTo>
                    <a:pt x="45" y="12"/>
                    <a:pt x="42" y="17"/>
                    <a:pt x="40" y="21"/>
                  </a:cubicBezTo>
                  <a:cubicBezTo>
                    <a:pt x="35" y="23"/>
                    <a:pt x="33" y="23"/>
                    <a:pt x="28" y="23"/>
                  </a:cubicBezTo>
                  <a:cubicBezTo>
                    <a:pt x="28" y="26"/>
                    <a:pt x="28" y="31"/>
                    <a:pt x="31" y="31"/>
                  </a:cubicBezTo>
                  <a:cubicBezTo>
                    <a:pt x="33" y="33"/>
                    <a:pt x="40" y="47"/>
                    <a:pt x="38" y="51"/>
                  </a:cubicBezTo>
                  <a:cubicBezTo>
                    <a:pt x="35" y="56"/>
                    <a:pt x="33" y="56"/>
                    <a:pt x="28" y="58"/>
                  </a:cubicBezTo>
                  <a:cubicBezTo>
                    <a:pt x="26" y="63"/>
                    <a:pt x="10" y="77"/>
                    <a:pt x="10" y="80"/>
                  </a:cubicBezTo>
                  <a:cubicBezTo>
                    <a:pt x="10" y="82"/>
                    <a:pt x="12" y="91"/>
                    <a:pt x="10" y="94"/>
                  </a:cubicBezTo>
                  <a:cubicBezTo>
                    <a:pt x="7" y="96"/>
                    <a:pt x="0" y="105"/>
                    <a:pt x="0" y="110"/>
                  </a:cubicBezTo>
                  <a:cubicBezTo>
                    <a:pt x="0" y="115"/>
                    <a:pt x="5" y="119"/>
                    <a:pt x="10" y="119"/>
                  </a:cubicBezTo>
                  <a:lnTo>
                    <a:pt x="12" y="122"/>
                  </a:lnTo>
                  <a:lnTo>
                    <a:pt x="21" y="122"/>
                  </a:lnTo>
                  <a:cubicBezTo>
                    <a:pt x="24" y="122"/>
                    <a:pt x="38" y="126"/>
                    <a:pt x="42" y="126"/>
                  </a:cubicBezTo>
                  <a:cubicBezTo>
                    <a:pt x="47" y="126"/>
                    <a:pt x="54" y="128"/>
                    <a:pt x="56" y="128"/>
                  </a:cubicBezTo>
                  <a:cubicBezTo>
                    <a:pt x="56" y="131"/>
                    <a:pt x="61" y="131"/>
                    <a:pt x="65" y="126"/>
                  </a:cubicBezTo>
                  <a:cubicBezTo>
                    <a:pt x="68" y="124"/>
                    <a:pt x="72" y="126"/>
                    <a:pt x="75" y="126"/>
                  </a:cubicBezTo>
                  <a:cubicBezTo>
                    <a:pt x="79" y="126"/>
                    <a:pt x="86" y="122"/>
                    <a:pt x="86" y="119"/>
                  </a:cubicBezTo>
                  <a:cubicBezTo>
                    <a:pt x="89" y="117"/>
                    <a:pt x="107" y="112"/>
                    <a:pt x="112" y="110"/>
                  </a:cubicBezTo>
                  <a:cubicBezTo>
                    <a:pt x="119" y="110"/>
                    <a:pt x="126" y="119"/>
                    <a:pt x="131" y="119"/>
                  </a:cubicBezTo>
                  <a:cubicBezTo>
                    <a:pt x="135" y="119"/>
                    <a:pt x="142" y="124"/>
                    <a:pt x="145" y="131"/>
                  </a:cubicBezTo>
                  <a:cubicBezTo>
                    <a:pt x="147" y="140"/>
                    <a:pt x="156" y="149"/>
                    <a:pt x="159" y="152"/>
                  </a:cubicBezTo>
                  <a:cubicBezTo>
                    <a:pt x="161" y="156"/>
                    <a:pt x="163" y="163"/>
                    <a:pt x="163" y="166"/>
                  </a:cubicBezTo>
                  <a:cubicBezTo>
                    <a:pt x="163" y="168"/>
                    <a:pt x="156" y="166"/>
                    <a:pt x="149" y="163"/>
                  </a:cubicBezTo>
                  <a:cubicBezTo>
                    <a:pt x="142" y="161"/>
                    <a:pt x="140" y="170"/>
                    <a:pt x="140" y="173"/>
                  </a:cubicBezTo>
                  <a:cubicBezTo>
                    <a:pt x="140" y="177"/>
                    <a:pt x="131" y="192"/>
                    <a:pt x="128" y="194"/>
                  </a:cubicBezTo>
                  <a:cubicBezTo>
                    <a:pt x="126" y="196"/>
                    <a:pt x="133" y="199"/>
                    <a:pt x="135" y="199"/>
                  </a:cubicBezTo>
                  <a:cubicBezTo>
                    <a:pt x="138" y="199"/>
                    <a:pt x="145" y="194"/>
                    <a:pt x="149" y="194"/>
                  </a:cubicBezTo>
                  <a:cubicBezTo>
                    <a:pt x="149" y="194"/>
                    <a:pt x="152" y="196"/>
                    <a:pt x="156" y="199"/>
                  </a:cubicBezTo>
                  <a:cubicBezTo>
                    <a:pt x="154" y="189"/>
                    <a:pt x="156" y="189"/>
                    <a:pt x="166" y="182"/>
                  </a:cubicBezTo>
                  <a:cubicBezTo>
                    <a:pt x="175" y="175"/>
                    <a:pt x="175" y="163"/>
                    <a:pt x="184" y="161"/>
                  </a:cubicBezTo>
                  <a:cubicBezTo>
                    <a:pt x="191" y="159"/>
                    <a:pt x="196" y="156"/>
                    <a:pt x="207" y="156"/>
                  </a:cubicBezTo>
                  <a:cubicBezTo>
                    <a:pt x="219" y="159"/>
                    <a:pt x="200" y="166"/>
                    <a:pt x="210" y="170"/>
                  </a:cubicBezTo>
                  <a:cubicBezTo>
                    <a:pt x="219" y="175"/>
                    <a:pt x="242" y="170"/>
                    <a:pt x="245" y="175"/>
                  </a:cubicBezTo>
                  <a:cubicBezTo>
                    <a:pt x="245" y="182"/>
                    <a:pt x="214" y="189"/>
                    <a:pt x="217" y="192"/>
                  </a:cubicBezTo>
                  <a:cubicBezTo>
                    <a:pt x="217" y="196"/>
                    <a:pt x="233" y="199"/>
                    <a:pt x="238" y="201"/>
                  </a:cubicBezTo>
                  <a:cubicBezTo>
                    <a:pt x="242" y="206"/>
                    <a:pt x="235" y="215"/>
                    <a:pt x="238" y="217"/>
                  </a:cubicBezTo>
                  <a:cubicBezTo>
                    <a:pt x="240" y="222"/>
                    <a:pt x="249" y="219"/>
                    <a:pt x="256" y="215"/>
                  </a:cubicBezTo>
                  <a:cubicBezTo>
                    <a:pt x="263" y="210"/>
                    <a:pt x="268" y="210"/>
                    <a:pt x="275" y="206"/>
                  </a:cubicBezTo>
                  <a:cubicBezTo>
                    <a:pt x="284" y="199"/>
                    <a:pt x="303" y="206"/>
                    <a:pt x="305" y="201"/>
                  </a:cubicBezTo>
                  <a:cubicBezTo>
                    <a:pt x="307" y="199"/>
                    <a:pt x="298" y="194"/>
                    <a:pt x="282" y="196"/>
                  </a:cubicBezTo>
                  <a:cubicBezTo>
                    <a:pt x="265" y="196"/>
                    <a:pt x="265" y="182"/>
                    <a:pt x="265" y="177"/>
                  </a:cubicBezTo>
                  <a:cubicBezTo>
                    <a:pt x="265" y="175"/>
                    <a:pt x="282" y="161"/>
                    <a:pt x="293" y="161"/>
                  </a:cubicBezTo>
                  <a:cubicBezTo>
                    <a:pt x="303" y="161"/>
                    <a:pt x="310" y="156"/>
                    <a:pt x="319" y="152"/>
                  </a:cubicBezTo>
                  <a:cubicBezTo>
                    <a:pt x="324" y="152"/>
                    <a:pt x="330" y="149"/>
                    <a:pt x="337" y="147"/>
                  </a:cubicBezTo>
                  <a:cubicBezTo>
                    <a:pt x="335" y="142"/>
                    <a:pt x="335" y="138"/>
                    <a:pt x="337" y="138"/>
                  </a:cubicBezTo>
                  <a:lnTo>
                    <a:pt x="337" y="138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7" name="Freeform 724">
              <a:extLst>
                <a:ext uri="{FF2B5EF4-FFF2-40B4-BE49-F238E27FC236}">
                  <a16:creationId xmlns:a16="http://schemas.microsoft.com/office/drawing/2014/main" id="{375EE457-1BFA-EB1C-2219-EAD1651BB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2954338"/>
              <a:ext cx="334963" cy="303213"/>
            </a:xfrm>
            <a:custGeom>
              <a:avLst/>
              <a:gdLst>
                <a:gd name="T0" fmla="*/ 335 w 351"/>
                <a:gd name="T1" fmla="*/ 33 h 317"/>
                <a:gd name="T2" fmla="*/ 305 w 351"/>
                <a:gd name="T3" fmla="*/ 0 h 317"/>
                <a:gd name="T4" fmla="*/ 295 w 351"/>
                <a:gd name="T5" fmla="*/ 0 h 317"/>
                <a:gd name="T6" fmla="*/ 244 w 351"/>
                <a:gd name="T7" fmla="*/ 14 h 317"/>
                <a:gd name="T8" fmla="*/ 230 w 351"/>
                <a:gd name="T9" fmla="*/ 19 h 317"/>
                <a:gd name="T10" fmla="*/ 232 w 351"/>
                <a:gd name="T11" fmla="*/ 42 h 317"/>
                <a:gd name="T12" fmla="*/ 219 w 351"/>
                <a:gd name="T13" fmla="*/ 75 h 317"/>
                <a:gd name="T14" fmla="*/ 202 w 351"/>
                <a:gd name="T15" fmla="*/ 89 h 317"/>
                <a:gd name="T16" fmla="*/ 181 w 351"/>
                <a:gd name="T17" fmla="*/ 119 h 317"/>
                <a:gd name="T18" fmla="*/ 149 w 351"/>
                <a:gd name="T19" fmla="*/ 135 h 317"/>
                <a:gd name="T20" fmla="*/ 116 w 351"/>
                <a:gd name="T21" fmla="*/ 149 h 317"/>
                <a:gd name="T22" fmla="*/ 32 w 351"/>
                <a:gd name="T23" fmla="*/ 182 h 317"/>
                <a:gd name="T24" fmla="*/ 12 w 351"/>
                <a:gd name="T25" fmla="*/ 191 h 317"/>
                <a:gd name="T26" fmla="*/ 42 w 351"/>
                <a:gd name="T27" fmla="*/ 233 h 317"/>
                <a:gd name="T28" fmla="*/ 28 w 351"/>
                <a:gd name="T29" fmla="*/ 254 h 317"/>
                <a:gd name="T30" fmla="*/ 16 w 351"/>
                <a:gd name="T31" fmla="*/ 282 h 317"/>
                <a:gd name="T32" fmla="*/ 72 w 351"/>
                <a:gd name="T33" fmla="*/ 275 h 317"/>
                <a:gd name="T34" fmla="*/ 123 w 351"/>
                <a:gd name="T35" fmla="*/ 280 h 317"/>
                <a:gd name="T36" fmla="*/ 137 w 351"/>
                <a:gd name="T37" fmla="*/ 306 h 317"/>
                <a:gd name="T38" fmla="*/ 158 w 351"/>
                <a:gd name="T39" fmla="*/ 317 h 317"/>
                <a:gd name="T40" fmla="*/ 179 w 351"/>
                <a:gd name="T41" fmla="*/ 301 h 317"/>
                <a:gd name="T42" fmla="*/ 216 w 351"/>
                <a:gd name="T43" fmla="*/ 296 h 317"/>
                <a:gd name="T44" fmla="*/ 198 w 351"/>
                <a:gd name="T45" fmla="*/ 257 h 317"/>
                <a:gd name="T46" fmla="*/ 202 w 351"/>
                <a:gd name="T47" fmla="*/ 220 h 317"/>
                <a:gd name="T48" fmla="*/ 232 w 351"/>
                <a:gd name="T49" fmla="*/ 222 h 317"/>
                <a:gd name="T50" fmla="*/ 260 w 351"/>
                <a:gd name="T51" fmla="*/ 194 h 317"/>
                <a:gd name="T52" fmla="*/ 281 w 351"/>
                <a:gd name="T53" fmla="*/ 161 h 317"/>
                <a:gd name="T54" fmla="*/ 295 w 351"/>
                <a:gd name="T55" fmla="*/ 133 h 317"/>
                <a:gd name="T56" fmla="*/ 298 w 351"/>
                <a:gd name="T57" fmla="*/ 110 h 317"/>
                <a:gd name="T58" fmla="*/ 281 w 351"/>
                <a:gd name="T59" fmla="*/ 68 h 317"/>
                <a:gd name="T60" fmla="*/ 323 w 351"/>
                <a:gd name="T61" fmla="*/ 63 h 317"/>
                <a:gd name="T62" fmla="*/ 351 w 351"/>
                <a:gd name="T63" fmla="*/ 4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1" h="317">
                  <a:moveTo>
                    <a:pt x="335" y="33"/>
                  </a:moveTo>
                  <a:lnTo>
                    <a:pt x="335" y="33"/>
                  </a:lnTo>
                  <a:cubicBezTo>
                    <a:pt x="325" y="28"/>
                    <a:pt x="325" y="19"/>
                    <a:pt x="325" y="17"/>
                  </a:cubicBezTo>
                  <a:cubicBezTo>
                    <a:pt x="325" y="14"/>
                    <a:pt x="314" y="7"/>
                    <a:pt x="305" y="0"/>
                  </a:cubicBezTo>
                  <a:cubicBezTo>
                    <a:pt x="305" y="0"/>
                    <a:pt x="302" y="0"/>
                    <a:pt x="300" y="3"/>
                  </a:cubicBezTo>
                  <a:cubicBezTo>
                    <a:pt x="298" y="0"/>
                    <a:pt x="298" y="0"/>
                    <a:pt x="295" y="0"/>
                  </a:cubicBezTo>
                  <a:cubicBezTo>
                    <a:pt x="288" y="5"/>
                    <a:pt x="279" y="7"/>
                    <a:pt x="274" y="5"/>
                  </a:cubicBezTo>
                  <a:cubicBezTo>
                    <a:pt x="267" y="3"/>
                    <a:pt x="253" y="7"/>
                    <a:pt x="244" y="14"/>
                  </a:cubicBezTo>
                  <a:cubicBezTo>
                    <a:pt x="242" y="17"/>
                    <a:pt x="237" y="17"/>
                    <a:pt x="235" y="19"/>
                  </a:cubicBezTo>
                  <a:lnTo>
                    <a:pt x="230" y="19"/>
                  </a:lnTo>
                  <a:cubicBezTo>
                    <a:pt x="226" y="21"/>
                    <a:pt x="223" y="26"/>
                    <a:pt x="228" y="30"/>
                  </a:cubicBezTo>
                  <a:cubicBezTo>
                    <a:pt x="232" y="35"/>
                    <a:pt x="230" y="37"/>
                    <a:pt x="232" y="42"/>
                  </a:cubicBezTo>
                  <a:cubicBezTo>
                    <a:pt x="232" y="47"/>
                    <a:pt x="226" y="54"/>
                    <a:pt x="221" y="58"/>
                  </a:cubicBezTo>
                  <a:cubicBezTo>
                    <a:pt x="219" y="63"/>
                    <a:pt x="221" y="70"/>
                    <a:pt x="219" y="75"/>
                  </a:cubicBezTo>
                  <a:cubicBezTo>
                    <a:pt x="216" y="79"/>
                    <a:pt x="198" y="72"/>
                    <a:pt x="195" y="75"/>
                  </a:cubicBezTo>
                  <a:cubicBezTo>
                    <a:pt x="193" y="77"/>
                    <a:pt x="202" y="84"/>
                    <a:pt x="202" y="89"/>
                  </a:cubicBezTo>
                  <a:cubicBezTo>
                    <a:pt x="202" y="91"/>
                    <a:pt x="195" y="96"/>
                    <a:pt x="188" y="96"/>
                  </a:cubicBezTo>
                  <a:cubicBezTo>
                    <a:pt x="181" y="98"/>
                    <a:pt x="181" y="108"/>
                    <a:pt x="181" y="119"/>
                  </a:cubicBezTo>
                  <a:cubicBezTo>
                    <a:pt x="181" y="133"/>
                    <a:pt x="172" y="133"/>
                    <a:pt x="172" y="129"/>
                  </a:cubicBezTo>
                  <a:cubicBezTo>
                    <a:pt x="170" y="124"/>
                    <a:pt x="149" y="131"/>
                    <a:pt x="149" y="135"/>
                  </a:cubicBezTo>
                  <a:cubicBezTo>
                    <a:pt x="149" y="142"/>
                    <a:pt x="142" y="140"/>
                    <a:pt x="135" y="140"/>
                  </a:cubicBezTo>
                  <a:cubicBezTo>
                    <a:pt x="125" y="140"/>
                    <a:pt x="118" y="147"/>
                    <a:pt x="116" y="149"/>
                  </a:cubicBezTo>
                  <a:cubicBezTo>
                    <a:pt x="116" y="154"/>
                    <a:pt x="121" y="168"/>
                    <a:pt x="118" y="173"/>
                  </a:cubicBezTo>
                  <a:cubicBezTo>
                    <a:pt x="118" y="175"/>
                    <a:pt x="46" y="184"/>
                    <a:pt x="32" y="182"/>
                  </a:cubicBezTo>
                  <a:cubicBezTo>
                    <a:pt x="23" y="180"/>
                    <a:pt x="12" y="180"/>
                    <a:pt x="0" y="180"/>
                  </a:cubicBezTo>
                  <a:cubicBezTo>
                    <a:pt x="5" y="182"/>
                    <a:pt x="9" y="187"/>
                    <a:pt x="12" y="191"/>
                  </a:cubicBezTo>
                  <a:cubicBezTo>
                    <a:pt x="14" y="198"/>
                    <a:pt x="23" y="205"/>
                    <a:pt x="32" y="208"/>
                  </a:cubicBezTo>
                  <a:cubicBezTo>
                    <a:pt x="42" y="212"/>
                    <a:pt x="37" y="231"/>
                    <a:pt x="42" y="233"/>
                  </a:cubicBezTo>
                  <a:cubicBezTo>
                    <a:pt x="49" y="233"/>
                    <a:pt x="53" y="247"/>
                    <a:pt x="49" y="247"/>
                  </a:cubicBezTo>
                  <a:cubicBezTo>
                    <a:pt x="42" y="250"/>
                    <a:pt x="35" y="250"/>
                    <a:pt x="28" y="254"/>
                  </a:cubicBezTo>
                  <a:cubicBezTo>
                    <a:pt x="21" y="257"/>
                    <a:pt x="14" y="266"/>
                    <a:pt x="14" y="275"/>
                  </a:cubicBezTo>
                  <a:cubicBezTo>
                    <a:pt x="16" y="278"/>
                    <a:pt x="16" y="280"/>
                    <a:pt x="16" y="282"/>
                  </a:cubicBezTo>
                  <a:cubicBezTo>
                    <a:pt x="32" y="282"/>
                    <a:pt x="53" y="280"/>
                    <a:pt x="56" y="278"/>
                  </a:cubicBezTo>
                  <a:cubicBezTo>
                    <a:pt x="58" y="275"/>
                    <a:pt x="67" y="273"/>
                    <a:pt x="72" y="275"/>
                  </a:cubicBezTo>
                  <a:cubicBezTo>
                    <a:pt x="77" y="280"/>
                    <a:pt x="98" y="280"/>
                    <a:pt x="105" y="275"/>
                  </a:cubicBezTo>
                  <a:cubicBezTo>
                    <a:pt x="116" y="271"/>
                    <a:pt x="123" y="275"/>
                    <a:pt x="123" y="280"/>
                  </a:cubicBezTo>
                  <a:cubicBezTo>
                    <a:pt x="123" y="285"/>
                    <a:pt x="128" y="287"/>
                    <a:pt x="132" y="292"/>
                  </a:cubicBezTo>
                  <a:cubicBezTo>
                    <a:pt x="137" y="296"/>
                    <a:pt x="135" y="301"/>
                    <a:pt x="137" y="306"/>
                  </a:cubicBezTo>
                  <a:cubicBezTo>
                    <a:pt x="139" y="313"/>
                    <a:pt x="146" y="310"/>
                    <a:pt x="156" y="315"/>
                  </a:cubicBezTo>
                  <a:lnTo>
                    <a:pt x="158" y="317"/>
                  </a:lnTo>
                  <a:cubicBezTo>
                    <a:pt x="160" y="317"/>
                    <a:pt x="160" y="315"/>
                    <a:pt x="160" y="315"/>
                  </a:cubicBezTo>
                  <a:cubicBezTo>
                    <a:pt x="165" y="310"/>
                    <a:pt x="165" y="299"/>
                    <a:pt x="179" y="301"/>
                  </a:cubicBezTo>
                  <a:cubicBezTo>
                    <a:pt x="193" y="306"/>
                    <a:pt x="193" y="299"/>
                    <a:pt x="200" y="301"/>
                  </a:cubicBezTo>
                  <a:cubicBezTo>
                    <a:pt x="207" y="303"/>
                    <a:pt x="212" y="301"/>
                    <a:pt x="216" y="296"/>
                  </a:cubicBezTo>
                  <a:cubicBezTo>
                    <a:pt x="219" y="292"/>
                    <a:pt x="212" y="282"/>
                    <a:pt x="207" y="278"/>
                  </a:cubicBezTo>
                  <a:cubicBezTo>
                    <a:pt x="205" y="273"/>
                    <a:pt x="198" y="264"/>
                    <a:pt x="198" y="257"/>
                  </a:cubicBezTo>
                  <a:cubicBezTo>
                    <a:pt x="200" y="247"/>
                    <a:pt x="186" y="247"/>
                    <a:pt x="186" y="240"/>
                  </a:cubicBezTo>
                  <a:cubicBezTo>
                    <a:pt x="186" y="233"/>
                    <a:pt x="198" y="224"/>
                    <a:pt x="202" y="220"/>
                  </a:cubicBezTo>
                  <a:cubicBezTo>
                    <a:pt x="205" y="217"/>
                    <a:pt x="214" y="226"/>
                    <a:pt x="216" y="222"/>
                  </a:cubicBezTo>
                  <a:cubicBezTo>
                    <a:pt x="219" y="217"/>
                    <a:pt x="228" y="220"/>
                    <a:pt x="232" y="222"/>
                  </a:cubicBezTo>
                  <a:cubicBezTo>
                    <a:pt x="235" y="222"/>
                    <a:pt x="242" y="212"/>
                    <a:pt x="244" y="205"/>
                  </a:cubicBezTo>
                  <a:cubicBezTo>
                    <a:pt x="244" y="198"/>
                    <a:pt x="258" y="196"/>
                    <a:pt x="260" y="194"/>
                  </a:cubicBezTo>
                  <a:cubicBezTo>
                    <a:pt x="263" y="191"/>
                    <a:pt x="267" y="175"/>
                    <a:pt x="270" y="173"/>
                  </a:cubicBezTo>
                  <a:cubicBezTo>
                    <a:pt x="270" y="168"/>
                    <a:pt x="281" y="170"/>
                    <a:pt x="281" y="161"/>
                  </a:cubicBezTo>
                  <a:cubicBezTo>
                    <a:pt x="281" y="152"/>
                    <a:pt x="286" y="152"/>
                    <a:pt x="291" y="149"/>
                  </a:cubicBezTo>
                  <a:cubicBezTo>
                    <a:pt x="298" y="149"/>
                    <a:pt x="295" y="140"/>
                    <a:pt x="295" y="133"/>
                  </a:cubicBezTo>
                  <a:cubicBezTo>
                    <a:pt x="298" y="126"/>
                    <a:pt x="300" y="119"/>
                    <a:pt x="307" y="119"/>
                  </a:cubicBezTo>
                  <a:cubicBezTo>
                    <a:pt x="314" y="117"/>
                    <a:pt x="305" y="108"/>
                    <a:pt x="298" y="110"/>
                  </a:cubicBezTo>
                  <a:cubicBezTo>
                    <a:pt x="288" y="110"/>
                    <a:pt x="284" y="89"/>
                    <a:pt x="284" y="89"/>
                  </a:cubicBezTo>
                  <a:cubicBezTo>
                    <a:pt x="284" y="89"/>
                    <a:pt x="286" y="70"/>
                    <a:pt x="281" y="68"/>
                  </a:cubicBezTo>
                  <a:cubicBezTo>
                    <a:pt x="277" y="65"/>
                    <a:pt x="284" y="56"/>
                    <a:pt x="291" y="56"/>
                  </a:cubicBezTo>
                  <a:cubicBezTo>
                    <a:pt x="300" y="56"/>
                    <a:pt x="318" y="68"/>
                    <a:pt x="323" y="63"/>
                  </a:cubicBezTo>
                  <a:cubicBezTo>
                    <a:pt x="330" y="58"/>
                    <a:pt x="342" y="56"/>
                    <a:pt x="344" y="54"/>
                  </a:cubicBezTo>
                  <a:cubicBezTo>
                    <a:pt x="346" y="54"/>
                    <a:pt x="351" y="44"/>
                    <a:pt x="351" y="40"/>
                  </a:cubicBezTo>
                  <a:cubicBezTo>
                    <a:pt x="349" y="37"/>
                    <a:pt x="342" y="35"/>
                    <a:pt x="335" y="33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8" name="Freeform 725">
              <a:extLst>
                <a:ext uri="{FF2B5EF4-FFF2-40B4-BE49-F238E27FC236}">
                  <a16:creationId xmlns:a16="http://schemas.microsoft.com/office/drawing/2014/main" id="{73993428-144A-B75A-38D9-C06D2B341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2954338"/>
              <a:ext cx="334963" cy="303213"/>
            </a:xfrm>
            <a:custGeom>
              <a:avLst/>
              <a:gdLst>
                <a:gd name="T0" fmla="*/ 335 w 351"/>
                <a:gd name="T1" fmla="*/ 33 h 317"/>
                <a:gd name="T2" fmla="*/ 305 w 351"/>
                <a:gd name="T3" fmla="*/ 0 h 317"/>
                <a:gd name="T4" fmla="*/ 295 w 351"/>
                <a:gd name="T5" fmla="*/ 0 h 317"/>
                <a:gd name="T6" fmla="*/ 244 w 351"/>
                <a:gd name="T7" fmla="*/ 14 h 317"/>
                <a:gd name="T8" fmla="*/ 230 w 351"/>
                <a:gd name="T9" fmla="*/ 19 h 317"/>
                <a:gd name="T10" fmla="*/ 232 w 351"/>
                <a:gd name="T11" fmla="*/ 42 h 317"/>
                <a:gd name="T12" fmla="*/ 219 w 351"/>
                <a:gd name="T13" fmla="*/ 75 h 317"/>
                <a:gd name="T14" fmla="*/ 202 w 351"/>
                <a:gd name="T15" fmla="*/ 89 h 317"/>
                <a:gd name="T16" fmla="*/ 181 w 351"/>
                <a:gd name="T17" fmla="*/ 119 h 317"/>
                <a:gd name="T18" fmla="*/ 149 w 351"/>
                <a:gd name="T19" fmla="*/ 135 h 317"/>
                <a:gd name="T20" fmla="*/ 116 w 351"/>
                <a:gd name="T21" fmla="*/ 149 h 317"/>
                <a:gd name="T22" fmla="*/ 32 w 351"/>
                <a:gd name="T23" fmla="*/ 182 h 317"/>
                <a:gd name="T24" fmla="*/ 12 w 351"/>
                <a:gd name="T25" fmla="*/ 191 h 317"/>
                <a:gd name="T26" fmla="*/ 42 w 351"/>
                <a:gd name="T27" fmla="*/ 233 h 317"/>
                <a:gd name="T28" fmla="*/ 28 w 351"/>
                <a:gd name="T29" fmla="*/ 254 h 317"/>
                <a:gd name="T30" fmla="*/ 16 w 351"/>
                <a:gd name="T31" fmla="*/ 282 h 317"/>
                <a:gd name="T32" fmla="*/ 72 w 351"/>
                <a:gd name="T33" fmla="*/ 275 h 317"/>
                <a:gd name="T34" fmla="*/ 123 w 351"/>
                <a:gd name="T35" fmla="*/ 280 h 317"/>
                <a:gd name="T36" fmla="*/ 137 w 351"/>
                <a:gd name="T37" fmla="*/ 306 h 317"/>
                <a:gd name="T38" fmla="*/ 158 w 351"/>
                <a:gd name="T39" fmla="*/ 317 h 317"/>
                <a:gd name="T40" fmla="*/ 179 w 351"/>
                <a:gd name="T41" fmla="*/ 301 h 317"/>
                <a:gd name="T42" fmla="*/ 216 w 351"/>
                <a:gd name="T43" fmla="*/ 296 h 317"/>
                <a:gd name="T44" fmla="*/ 198 w 351"/>
                <a:gd name="T45" fmla="*/ 257 h 317"/>
                <a:gd name="T46" fmla="*/ 202 w 351"/>
                <a:gd name="T47" fmla="*/ 220 h 317"/>
                <a:gd name="T48" fmla="*/ 232 w 351"/>
                <a:gd name="T49" fmla="*/ 222 h 317"/>
                <a:gd name="T50" fmla="*/ 260 w 351"/>
                <a:gd name="T51" fmla="*/ 194 h 317"/>
                <a:gd name="T52" fmla="*/ 281 w 351"/>
                <a:gd name="T53" fmla="*/ 161 h 317"/>
                <a:gd name="T54" fmla="*/ 295 w 351"/>
                <a:gd name="T55" fmla="*/ 133 h 317"/>
                <a:gd name="T56" fmla="*/ 298 w 351"/>
                <a:gd name="T57" fmla="*/ 110 h 317"/>
                <a:gd name="T58" fmla="*/ 281 w 351"/>
                <a:gd name="T59" fmla="*/ 68 h 317"/>
                <a:gd name="T60" fmla="*/ 323 w 351"/>
                <a:gd name="T61" fmla="*/ 63 h 317"/>
                <a:gd name="T62" fmla="*/ 351 w 351"/>
                <a:gd name="T63" fmla="*/ 40 h 317"/>
                <a:gd name="T64" fmla="*/ 335 w 351"/>
                <a:gd name="T65" fmla="*/ 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1" h="317">
                  <a:moveTo>
                    <a:pt x="335" y="33"/>
                  </a:moveTo>
                  <a:lnTo>
                    <a:pt x="335" y="33"/>
                  </a:lnTo>
                  <a:cubicBezTo>
                    <a:pt x="325" y="28"/>
                    <a:pt x="325" y="19"/>
                    <a:pt x="325" y="17"/>
                  </a:cubicBezTo>
                  <a:cubicBezTo>
                    <a:pt x="325" y="14"/>
                    <a:pt x="314" y="7"/>
                    <a:pt x="305" y="0"/>
                  </a:cubicBezTo>
                  <a:cubicBezTo>
                    <a:pt x="305" y="0"/>
                    <a:pt x="302" y="0"/>
                    <a:pt x="300" y="3"/>
                  </a:cubicBezTo>
                  <a:cubicBezTo>
                    <a:pt x="298" y="0"/>
                    <a:pt x="298" y="0"/>
                    <a:pt x="295" y="0"/>
                  </a:cubicBezTo>
                  <a:cubicBezTo>
                    <a:pt x="288" y="5"/>
                    <a:pt x="279" y="7"/>
                    <a:pt x="274" y="5"/>
                  </a:cubicBezTo>
                  <a:cubicBezTo>
                    <a:pt x="267" y="3"/>
                    <a:pt x="253" y="7"/>
                    <a:pt x="244" y="14"/>
                  </a:cubicBezTo>
                  <a:cubicBezTo>
                    <a:pt x="242" y="17"/>
                    <a:pt x="237" y="17"/>
                    <a:pt x="235" y="19"/>
                  </a:cubicBezTo>
                  <a:lnTo>
                    <a:pt x="230" y="19"/>
                  </a:lnTo>
                  <a:cubicBezTo>
                    <a:pt x="226" y="21"/>
                    <a:pt x="223" y="26"/>
                    <a:pt x="228" y="30"/>
                  </a:cubicBezTo>
                  <a:cubicBezTo>
                    <a:pt x="232" y="35"/>
                    <a:pt x="230" y="37"/>
                    <a:pt x="232" y="42"/>
                  </a:cubicBezTo>
                  <a:cubicBezTo>
                    <a:pt x="232" y="47"/>
                    <a:pt x="226" y="54"/>
                    <a:pt x="221" y="58"/>
                  </a:cubicBezTo>
                  <a:cubicBezTo>
                    <a:pt x="219" y="63"/>
                    <a:pt x="221" y="70"/>
                    <a:pt x="219" y="75"/>
                  </a:cubicBezTo>
                  <a:cubicBezTo>
                    <a:pt x="216" y="79"/>
                    <a:pt x="198" y="72"/>
                    <a:pt x="195" y="75"/>
                  </a:cubicBezTo>
                  <a:cubicBezTo>
                    <a:pt x="193" y="77"/>
                    <a:pt x="202" y="84"/>
                    <a:pt x="202" y="89"/>
                  </a:cubicBezTo>
                  <a:cubicBezTo>
                    <a:pt x="202" y="91"/>
                    <a:pt x="195" y="96"/>
                    <a:pt x="188" y="96"/>
                  </a:cubicBezTo>
                  <a:cubicBezTo>
                    <a:pt x="181" y="98"/>
                    <a:pt x="181" y="108"/>
                    <a:pt x="181" y="119"/>
                  </a:cubicBezTo>
                  <a:cubicBezTo>
                    <a:pt x="181" y="133"/>
                    <a:pt x="172" y="133"/>
                    <a:pt x="172" y="129"/>
                  </a:cubicBezTo>
                  <a:cubicBezTo>
                    <a:pt x="170" y="124"/>
                    <a:pt x="149" y="131"/>
                    <a:pt x="149" y="135"/>
                  </a:cubicBezTo>
                  <a:cubicBezTo>
                    <a:pt x="149" y="142"/>
                    <a:pt x="142" y="140"/>
                    <a:pt x="135" y="140"/>
                  </a:cubicBezTo>
                  <a:cubicBezTo>
                    <a:pt x="125" y="140"/>
                    <a:pt x="118" y="147"/>
                    <a:pt x="116" y="149"/>
                  </a:cubicBezTo>
                  <a:cubicBezTo>
                    <a:pt x="116" y="154"/>
                    <a:pt x="121" y="168"/>
                    <a:pt x="118" y="173"/>
                  </a:cubicBezTo>
                  <a:cubicBezTo>
                    <a:pt x="118" y="175"/>
                    <a:pt x="46" y="184"/>
                    <a:pt x="32" y="182"/>
                  </a:cubicBezTo>
                  <a:cubicBezTo>
                    <a:pt x="23" y="180"/>
                    <a:pt x="12" y="180"/>
                    <a:pt x="0" y="180"/>
                  </a:cubicBezTo>
                  <a:cubicBezTo>
                    <a:pt x="5" y="182"/>
                    <a:pt x="9" y="187"/>
                    <a:pt x="12" y="191"/>
                  </a:cubicBezTo>
                  <a:cubicBezTo>
                    <a:pt x="14" y="198"/>
                    <a:pt x="23" y="205"/>
                    <a:pt x="32" y="208"/>
                  </a:cubicBezTo>
                  <a:cubicBezTo>
                    <a:pt x="42" y="212"/>
                    <a:pt x="37" y="231"/>
                    <a:pt x="42" y="233"/>
                  </a:cubicBezTo>
                  <a:cubicBezTo>
                    <a:pt x="49" y="233"/>
                    <a:pt x="53" y="247"/>
                    <a:pt x="49" y="247"/>
                  </a:cubicBezTo>
                  <a:cubicBezTo>
                    <a:pt x="42" y="250"/>
                    <a:pt x="35" y="250"/>
                    <a:pt x="28" y="254"/>
                  </a:cubicBezTo>
                  <a:cubicBezTo>
                    <a:pt x="21" y="257"/>
                    <a:pt x="14" y="266"/>
                    <a:pt x="14" y="275"/>
                  </a:cubicBezTo>
                  <a:cubicBezTo>
                    <a:pt x="16" y="278"/>
                    <a:pt x="16" y="280"/>
                    <a:pt x="16" y="282"/>
                  </a:cubicBezTo>
                  <a:cubicBezTo>
                    <a:pt x="32" y="282"/>
                    <a:pt x="53" y="280"/>
                    <a:pt x="56" y="278"/>
                  </a:cubicBezTo>
                  <a:cubicBezTo>
                    <a:pt x="58" y="275"/>
                    <a:pt x="67" y="273"/>
                    <a:pt x="72" y="275"/>
                  </a:cubicBezTo>
                  <a:cubicBezTo>
                    <a:pt x="77" y="280"/>
                    <a:pt x="98" y="280"/>
                    <a:pt x="105" y="275"/>
                  </a:cubicBezTo>
                  <a:cubicBezTo>
                    <a:pt x="116" y="271"/>
                    <a:pt x="123" y="275"/>
                    <a:pt x="123" y="280"/>
                  </a:cubicBezTo>
                  <a:cubicBezTo>
                    <a:pt x="123" y="285"/>
                    <a:pt x="128" y="287"/>
                    <a:pt x="132" y="292"/>
                  </a:cubicBezTo>
                  <a:cubicBezTo>
                    <a:pt x="137" y="296"/>
                    <a:pt x="135" y="301"/>
                    <a:pt x="137" y="306"/>
                  </a:cubicBezTo>
                  <a:cubicBezTo>
                    <a:pt x="139" y="313"/>
                    <a:pt x="146" y="310"/>
                    <a:pt x="156" y="315"/>
                  </a:cubicBezTo>
                  <a:lnTo>
                    <a:pt x="158" y="317"/>
                  </a:lnTo>
                  <a:cubicBezTo>
                    <a:pt x="160" y="317"/>
                    <a:pt x="160" y="315"/>
                    <a:pt x="160" y="315"/>
                  </a:cubicBezTo>
                  <a:cubicBezTo>
                    <a:pt x="165" y="310"/>
                    <a:pt x="165" y="299"/>
                    <a:pt x="179" y="301"/>
                  </a:cubicBezTo>
                  <a:cubicBezTo>
                    <a:pt x="193" y="306"/>
                    <a:pt x="193" y="299"/>
                    <a:pt x="200" y="301"/>
                  </a:cubicBezTo>
                  <a:cubicBezTo>
                    <a:pt x="207" y="303"/>
                    <a:pt x="212" y="301"/>
                    <a:pt x="216" y="296"/>
                  </a:cubicBezTo>
                  <a:cubicBezTo>
                    <a:pt x="219" y="292"/>
                    <a:pt x="212" y="282"/>
                    <a:pt x="207" y="278"/>
                  </a:cubicBezTo>
                  <a:cubicBezTo>
                    <a:pt x="205" y="273"/>
                    <a:pt x="198" y="264"/>
                    <a:pt x="198" y="257"/>
                  </a:cubicBezTo>
                  <a:cubicBezTo>
                    <a:pt x="200" y="247"/>
                    <a:pt x="186" y="247"/>
                    <a:pt x="186" y="240"/>
                  </a:cubicBezTo>
                  <a:cubicBezTo>
                    <a:pt x="186" y="233"/>
                    <a:pt x="198" y="224"/>
                    <a:pt x="202" y="220"/>
                  </a:cubicBezTo>
                  <a:cubicBezTo>
                    <a:pt x="205" y="217"/>
                    <a:pt x="214" y="226"/>
                    <a:pt x="216" y="222"/>
                  </a:cubicBezTo>
                  <a:cubicBezTo>
                    <a:pt x="219" y="217"/>
                    <a:pt x="228" y="220"/>
                    <a:pt x="232" y="222"/>
                  </a:cubicBezTo>
                  <a:cubicBezTo>
                    <a:pt x="235" y="222"/>
                    <a:pt x="242" y="212"/>
                    <a:pt x="244" y="205"/>
                  </a:cubicBezTo>
                  <a:cubicBezTo>
                    <a:pt x="244" y="198"/>
                    <a:pt x="258" y="196"/>
                    <a:pt x="260" y="194"/>
                  </a:cubicBezTo>
                  <a:cubicBezTo>
                    <a:pt x="263" y="191"/>
                    <a:pt x="267" y="175"/>
                    <a:pt x="270" y="173"/>
                  </a:cubicBezTo>
                  <a:cubicBezTo>
                    <a:pt x="270" y="168"/>
                    <a:pt x="281" y="170"/>
                    <a:pt x="281" y="161"/>
                  </a:cubicBezTo>
                  <a:cubicBezTo>
                    <a:pt x="281" y="152"/>
                    <a:pt x="286" y="152"/>
                    <a:pt x="291" y="149"/>
                  </a:cubicBezTo>
                  <a:cubicBezTo>
                    <a:pt x="298" y="149"/>
                    <a:pt x="295" y="140"/>
                    <a:pt x="295" y="133"/>
                  </a:cubicBezTo>
                  <a:cubicBezTo>
                    <a:pt x="298" y="126"/>
                    <a:pt x="300" y="119"/>
                    <a:pt x="307" y="119"/>
                  </a:cubicBezTo>
                  <a:cubicBezTo>
                    <a:pt x="314" y="117"/>
                    <a:pt x="305" y="108"/>
                    <a:pt x="298" y="110"/>
                  </a:cubicBezTo>
                  <a:cubicBezTo>
                    <a:pt x="288" y="110"/>
                    <a:pt x="284" y="89"/>
                    <a:pt x="284" y="89"/>
                  </a:cubicBezTo>
                  <a:cubicBezTo>
                    <a:pt x="284" y="89"/>
                    <a:pt x="286" y="70"/>
                    <a:pt x="281" y="68"/>
                  </a:cubicBezTo>
                  <a:cubicBezTo>
                    <a:pt x="277" y="65"/>
                    <a:pt x="284" y="56"/>
                    <a:pt x="291" y="56"/>
                  </a:cubicBezTo>
                  <a:cubicBezTo>
                    <a:pt x="300" y="56"/>
                    <a:pt x="318" y="68"/>
                    <a:pt x="323" y="63"/>
                  </a:cubicBezTo>
                  <a:cubicBezTo>
                    <a:pt x="330" y="58"/>
                    <a:pt x="342" y="56"/>
                    <a:pt x="344" y="54"/>
                  </a:cubicBezTo>
                  <a:cubicBezTo>
                    <a:pt x="346" y="54"/>
                    <a:pt x="351" y="44"/>
                    <a:pt x="351" y="40"/>
                  </a:cubicBezTo>
                  <a:cubicBezTo>
                    <a:pt x="349" y="37"/>
                    <a:pt x="342" y="35"/>
                    <a:pt x="335" y="33"/>
                  </a:cubicBezTo>
                  <a:lnTo>
                    <a:pt x="335" y="3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29" name="Freeform 726">
              <a:extLst>
                <a:ext uri="{FF2B5EF4-FFF2-40B4-BE49-F238E27FC236}">
                  <a16:creationId xmlns:a16="http://schemas.microsoft.com/office/drawing/2014/main" id="{1161558A-F704-6E29-75CF-B0519B52A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2954338"/>
              <a:ext cx="334963" cy="303213"/>
            </a:xfrm>
            <a:custGeom>
              <a:avLst/>
              <a:gdLst>
                <a:gd name="T0" fmla="*/ 335 w 351"/>
                <a:gd name="T1" fmla="*/ 33 h 317"/>
                <a:gd name="T2" fmla="*/ 305 w 351"/>
                <a:gd name="T3" fmla="*/ 0 h 317"/>
                <a:gd name="T4" fmla="*/ 295 w 351"/>
                <a:gd name="T5" fmla="*/ 0 h 317"/>
                <a:gd name="T6" fmla="*/ 244 w 351"/>
                <a:gd name="T7" fmla="*/ 14 h 317"/>
                <a:gd name="T8" fmla="*/ 230 w 351"/>
                <a:gd name="T9" fmla="*/ 19 h 317"/>
                <a:gd name="T10" fmla="*/ 232 w 351"/>
                <a:gd name="T11" fmla="*/ 42 h 317"/>
                <a:gd name="T12" fmla="*/ 219 w 351"/>
                <a:gd name="T13" fmla="*/ 75 h 317"/>
                <a:gd name="T14" fmla="*/ 202 w 351"/>
                <a:gd name="T15" fmla="*/ 89 h 317"/>
                <a:gd name="T16" fmla="*/ 181 w 351"/>
                <a:gd name="T17" fmla="*/ 119 h 317"/>
                <a:gd name="T18" fmla="*/ 149 w 351"/>
                <a:gd name="T19" fmla="*/ 135 h 317"/>
                <a:gd name="T20" fmla="*/ 116 w 351"/>
                <a:gd name="T21" fmla="*/ 149 h 317"/>
                <a:gd name="T22" fmla="*/ 32 w 351"/>
                <a:gd name="T23" fmla="*/ 182 h 317"/>
                <a:gd name="T24" fmla="*/ 12 w 351"/>
                <a:gd name="T25" fmla="*/ 191 h 317"/>
                <a:gd name="T26" fmla="*/ 42 w 351"/>
                <a:gd name="T27" fmla="*/ 233 h 317"/>
                <a:gd name="T28" fmla="*/ 28 w 351"/>
                <a:gd name="T29" fmla="*/ 254 h 317"/>
                <a:gd name="T30" fmla="*/ 16 w 351"/>
                <a:gd name="T31" fmla="*/ 282 h 317"/>
                <a:gd name="T32" fmla="*/ 72 w 351"/>
                <a:gd name="T33" fmla="*/ 275 h 317"/>
                <a:gd name="T34" fmla="*/ 123 w 351"/>
                <a:gd name="T35" fmla="*/ 280 h 317"/>
                <a:gd name="T36" fmla="*/ 137 w 351"/>
                <a:gd name="T37" fmla="*/ 306 h 317"/>
                <a:gd name="T38" fmla="*/ 158 w 351"/>
                <a:gd name="T39" fmla="*/ 317 h 317"/>
                <a:gd name="T40" fmla="*/ 179 w 351"/>
                <a:gd name="T41" fmla="*/ 301 h 317"/>
                <a:gd name="T42" fmla="*/ 216 w 351"/>
                <a:gd name="T43" fmla="*/ 296 h 317"/>
                <a:gd name="T44" fmla="*/ 198 w 351"/>
                <a:gd name="T45" fmla="*/ 257 h 317"/>
                <a:gd name="T46" fmla="*/ 202 w 351"/>
                <a:gd name="T47" fmla="*/ 220 h 317"/>
                <a:gd name="T48" fmla="*/ 232 w 351"/>
                <a:gd name="T49" fmla="*/ 222 h 317"/>
                <a:gd name="T50" fmla="*/ 260 w 351"/>
                <a:gd name="T51" fmla="*/ 194 h 317"/>
                <a:gd name="T52" fmla="*/ 281 w 351"/>
                <a:gd name="T53" fmla="*/ 161 h 317"/>
                <a:gd name="T54" fmla="*/ 295 w 351"/>
                <a:gd name="T55" fmla="*/ 133 h 317"/>
                <a:gd name="T56" fmla="*/ 298 w 351"/>
                <a:gd name="T57" fmla="*/ 110 h 317"/>
                <a:gd name="T58" fmla="*/ 281 w 351"/>
                <a:gd name="T59" fmla="*/ 68 h 317"/>
                <a:gd name="T60" fmla="*/ 323 w 351"/>
                <a:gd name="T61" fmla="*/ 63 h 317"/>
                <a:gd name="T62" fmla="*/ 351 w 351"/>
                <a:gd name="T63" fmla="*/ 4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1" h="317">
                  <a:moveTo>
                    <a:pt x="335" y="33"/>
                  </a:moveTo>
                  <a:lnTo>
                    <a:pt x="335" y="33"/>
                  </a:lnTo>
                  <a:cubicBezTo>
                    <a:pt x="325" y="28"/>
                    <a:pt x="325" y="19"/>
                    <a:pt x="325" y="17"/>
                  </a:cubicBezTo>
                  <a:cubicBezTo>
                    <a:pt x="325" y="14"/>
                    <a:pt x="314" y="7"/>
                    <a:pt x="305" y="0"/>
                  </a:cubicBezTo>
                  <a:cubicBezTo>
                    <a:pt x="305" y="0"/>
                    <a:pt x="302" y="0"/>
                    <a:pt x="300" y="3"/>
                  </a:cubicBezTo>
                  <a:cubicBezTo>
                    <a:pt x="298" y="0"/>
                    <a:pt x="298" y="0"/>
                    <a:pt x="295" y="0"/>
                  </a:cubicBezTo>
                  <a:cubicBezTo>
                    <a:pt x="288" y="5"/>
                    <a:pt x="279" y="7"/>
                    <a:pt x="274" y="5"/>
                  </a:cubicBezTo>
                  <a:cubicBezTo>
                    <a:pt x="267" y="3"/>
                    <a:pt x="253" y="7"/>
                    <a:pt x="244" y="14"/>
                  </a:cubicBezTo>
                  <a:cubicBezTo>
                    <a:pt x="242" y="17"/>
                    <a:pt x="237" y="17"/>
                    <a:pt x="235" y="19"/>
                  </a:cubicBezTo>
                  <a:lnTo>
                    <a:pt x="230" y="19"/>
                  </a:lnTo>
                  <a:cubicBezTo>
                    <a:pt x="226" y="21"/>
                    <a:pt x="223" y="26"/>
                    <a:pt x="228" y="30"/>
                  </a:cubicBezTo>
                  <a:cubicBezTo>
                    <a:pt x="232" y="35"/>
                    <a:pt x="230" y="37"/>
                    <a:pt x="232" y="42"/>
                  </a:cubicBezTo>
                  <a:cubicBezTo>
                    <a:pt x="232" y="47"/>
                    <a:pt x="226" y="54"/>
                    <a:pt x="221" y="58"/>
                  </a:cubicBezTo>
                  <a:cubicBezTo>
                    <a:pt x="219" y="63"/>
                    <a:pt x="221" y="70"/>
                    <a:pt x="219" y="75"/>
                  </a:cubicBezTo>
                  <a:cubicBezTo>
                    <a:pt x="216" y="79"/>
                    <a:pt x="198" y="72"/>
                    <a:pt x="195" y="75"/>
                  </a:cubicBezTo>
                  <a:cubicBezTo>
                    <a:pt x="193" y="77"/>
                    <a:pt x="202" y="84"/>
                    <a:pt x="202" y="89"/>
                  </a:cubicBezTo>
                  <a:cubicBezTo>
                    <a:pt x="202" y="91"/>
                    <a:pt x="195" y="96"/>
                    <a:pt x="188" y="96"/>
                  </a:cubicBezTo>
                  <a:cubicBezTo>
                    <a:pt x="181" y="98"/>
                    <a:pt x="181" y="108"/>
                    <a:pt x="181" y="119"/>
                  </a:cubicBezTo>
                  <a:cubicBezTo>
                    <a:pt x="181" y="133"/>
                    <a:pt x="172" y="133"/>
                    <a:pt x="172" y="129"/>
                  </a:cubicBezTo>
                  <a:cubicBezTo>
                    <a:pt x="170" y="124"/>
                    <a:pt x="149" y="131"/>
                    <a:pt x="149" y="135"/>
                  </a:cubicBezTo>
                  <a:cubicBezTo>
                    <a:pt x="149" y="142"/>
                    <a:pt x="142" y="140"/>
                    <a:pt x="135" y="140"/>
                  </a:cubicBezTo>
                  <a:cubicBezTo>
                    <a:pt x="125" y="140"/>
                    <a:pt x="118" y="147"/>
                    <a:pt x="116" y="149"/>
                  </a:cubicBezTo>
                  <a:cubicBezTo>
                    <a:pt x="116" y="154"/>
                    <a:pt x="121" y="168"/>
                    <a:pt x="118" y="173"/>
                  </a:cubicBezTo>
                  <a:cubicBezTo>
                    <a:pt x="118" y="175"/>
                    <a:pt x="46" y="184"/>
                    <a:pt x="32" y="182"/>
                  </a:cubicBezTo>
                  <a:cubicBezTo>
                    <a:pt x="23" y="180"/>
                    <a:pt x="12" y="180"/>
                    <a:pt x="0" y="180"/>
                  </a:cubicBezTo>
                  <a:cubicBezTo>
                    <a:pt x="5" y="182"/>
                    <a:pt x="9" y="187"/>
                    <a:pt x="12" y="191"/>
                  </a:cubicBezTo>
                  <a:cubicBezTo>
                    <a:pt x="14" y="198"/>
                    <a:pt x="23" y="205"/>
                    <a:pt x="32" y="208"/>
                  </a:cubicBezTo>
                  <a:cubicBezTo>
                    <a:pt x="42" y="212"/>
                    <a:pt x="37" y="231"/>
                    <a:pt x="42" y="233"/>
                  </a:cubicBezTo>
                  <a:cubicBezTo>
                    <a:pt x="49" y="233"/>
                    <a:pt x="53" y="247"/>
                    <a:pt x="49" y="247"/>
                  </a:cubicBezTo>
                  <a:cubicBezTo>
                    <a:pt x="42" y="250"/>
                    <a:pt x="35" y="250"/>
                    <a:pt x="28" y="254"/>
                  </a:cubicBezTo>
                  <a:cubicBezTo>
                    <a:pt x="21" y="257"/>
                    <a:pt x="14" y="266"/>
                    <a:pt x="14" y="275"/>
                  </a:cubicBezTo>
                  <a:cubicBezTo>
                    <a:pt x="16" y="278"/>
                    <a:pt x="16" y="280"/>
                    <a:pt x="16" y="282"/>
                  </a:cubicBezTo>
                  <a:cubicBezTo>
                    <a:pt x="32" y="282"/>
                    <a:pt x="53" y="280"/>
                    <a:pt x="56" y="278"/>
                  </a:cubicBezTo>
                  <a:cubicBezTo>
                    <a:pt x="58" y="275"/>
                    <a:pt x="67" y="273"/>
                    <a:pt x="72" y="275"/>
                  </a:cubicBezTo>
                  <a:cubicBezTo>
                    <a:pt x="77" y="280"/>
                    <a:pt x="98" y="280"/>
                    <a:pt x="105" y="275"/>
                  </a:cubicBezTo>
                  <a:cubicBezTo>
                    <a:pt x="116" y="271"/>
                    <a:pt x="123" y="275"/>
                    <a:pt x="123" y="280"/>
                  </a:cubicBezTo>
                  <a:cubicBezTo>
                    <a:pt x="123" y="285"/>
                    <a:pt x="128" y="287"/>
                    <a:pt x="132" y="292"/>
                  </a:cubicBezTo>
                  <a:cubicBezTo>
                    <a:pt x="137" y="296"/>
                    <a:pt x="135" y="301"/>
                    <a:pt x="137" y="306"/>
                  </a:cubicBezTo>
                  <a:cubicBezTo>
                    <a:pt x="139" y="313"/>
                    <a:pt x="146" y="310"/>
                    <a:pt x="156" y="315"/>
                  </a:cubicBezTo>
                  <a:lnTo>
                    <a:pt x="158" y="317"/>
                  </a:lnTo>
                  <a:cubicBezTo>
                    <a:pt x="160" y="317"/>
                    <a:pt x="160" y="315"/>
                    <a:pt x="160" y="315"/>
                  </a:cubicBezTo>
                  <a:cubicBezTo>
                    <a:pt x="165" y="310"/>
                    <a:pt x="165" y="299"/>
                    <a:pt x="179" y="301"/>
                  </a:cubicBezTo>
                  <a:cubicBezTo>
                    <a:pt x="193" y="306"/>
                    <a:pt x="193" y="299"/>
                    <a:pt x="200" y="301"/>
                  </a:cubicBezTo>
                  <a:cubicBezTo>
                    <a:pt x="207" y="303"/>
                    <a:pt x="212" y="301"/>
                    <a:pt x="216" y="296"/>
                  </a:cubicBezTo>
                  <a:cubicBezTo>
                    <a:pt x="219" y="292"/>
                    <a:pt x="212" y="282"/>
                    <a:pt x="207" y="278"/>
                  </a:cubicBezTo>
                  <a:cubicBezTo>
                    <a:pt x="205" y="273"/>
                    <a:pt x="198" y="264"/>
                    <a:pt x="198" y="257"/>
                  </a:cubicBezTo>
                  <a:cubicBezTo>
                    <a:pt x="200" y="247"/>
                    <a:pt x="186" y="247"/>
                    <a:pt x="186" y="240"/>
                  </a:cubicBezTo>
                  <a:cubicBezTo>
                    <a:pt x="186" y="233"/>
                    <a:pt x="198" y="224"/>
                    <a:pt x="202" y="220"/>
                  </a:cubicBezTo>
                  <a:cubicBezTo>
                    <a:pt x="205" y="217"/>
                    <a:pt x="214" y="226"/>
                    <a:pt x="216" y="222"/>
                  </a:cubicBezTo>
                  <a:cubicBezTo>
                    <a:pt x="219" y="217"/>
                    <a:pt x="228" y="220"/>
                    <a:pt x="232" y="222"/>
                  </a:cubicBezTo>
                  <a:cubicBezTo>
                    <a:pt x="235" y="222"/>
                    <a:pt x="242" y="212"/>
                    <a:pt x="244" y="205"/>
                  </a:cubicBezTo>
                  <a:cubicBezTo>
                    <a:pt x="244" y="198"/>
                    <a:pt x="258" y="196"/>
                    <a:pt x="260" y="194"/>
                  </a:cubicBezTo>
                  <a:cubicBezTo>
                    <a:pt x="263" y="191"/>
                    <a:pt x="267" y="175"/>
                    <a:pt x="270" y="173"/>
                  </a:cubicBezTo>
                  <a:cubicBezTo>
                    <a:pt x="270" y="168"/>
                    <a:pt x="281" y="170"/>
                    <a:pt x="281" y="161"/>
                  </a:cubicBezTo>
                  <a:cubicBezTo>
                    <a:pt x="281" y="152"/>
                    <a:pt x="286" y="152"/>
                    <a:pt x="291" y="149"/>
                  </a:cubicBezTo>
                  <a:cubicBezTo>
                    <a:pt x="298" y="149"/>
                    <a:pt x="295" y="140"/>
                    <a:pt x="295" y="133"/>
                  </a:cubicBezTo>
                  <a:cubicBezTo>
                    <a:pt x="298" y="126"/>
                    <a:pt x="300" y="119"/>
                    <a:pt x="307" y="119"/>
                  </a:cubicBezTo>
                  <a:cubicBezTo>
                    <a:pt x="314" y="117"/>
                    <a:pt x="305" y="108"/>
                    <a:pt x="298" y="110"/>
                  </a:cubicBezTo>
                  <a:cubicBezTo>
                    <a:pt x="288" y="110"/>
                    <a:pt x="284" y="89"/>
                    <a:pt x="284" y="89"/>
                  </a:cubicBezTo>
                  <a:cubicBezTo>
                    <a:pt x="284" y="89"/>
                    <a:pt x="286" y="70"/>
                    <a:pt x="281" y="68"/>
                  </a:cubicBezTo>
                  <a:cubicBezTo>
                    <a:pt x="277" y="65"/>
                    <a:pt x="284" y="56"/>
                    <a:pt x="291" y="56"/>
                  </a:cubicBezTo>
                  <a:cubicBezTo>
                    <a:pt x="300" y="56"/>
                    <a:pt x="318" y="68"/>
                    <a:pt x="323" y="63"/>
                  </a:cubicBezTo>
                  <a:cubicBezTo>
                    <a:pt x="330" y="58"/>
                    <a:pt x="342" y="56"/>
                    <a:pt x="344" y="54"/>
                  </a:cubicBezTo>
                  <a:cubicBezTo>
                    <a:pt x="346" y="54"/>
                    <a:pt x="351" y="44"/>
                    <a:pt x="351" y="40"/>
                  </a:cubicBezTo>
                  <a:cubicBezTo>
                    <a:pt x="349" y="37"/>
                    <a:pt x="342" y="35"/>
                    <a:pt x="335" y="33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0" name="Freeform 727">
              <a:extLst>
                <a:ext uri="{FF2B5EF4-FFF2-40B4-BE49-F238E27FC236}">
                  <a16:creationId xmlns:a16="http://schemas.microsoft.com/office/drawing/2014/main" id="{568E6092-09BB-5B28-1079-8A9778FB9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1988" y="2954338"/>
              <a:ext cx="334963" cy="303213"/>
            </a:xfrm>
            <a:custGeom>
              <a:avLst/>
              <a:gdLst>
                <a:gd name="T0" fmla="*/ 335 w 351"/>
                <a:gd name="T1" fmla="*/ 33 h 317"/>
                <a:gd name="T2" fmla="*/ 305 w 351"/>
                <a:gd name="T3" fmla="*/ 0 h 317"/>
                <a:gd name="T4" fmla="*/ 295 w 351"/>
                <a:gd name="T5" fmla="*/ 0 h 317"/>
                <a:gd name="T6" fmla="*/ 244 w 351"/>
                <a:gd name="T7" fmla="*/ 14 h 317"/>
                <a:gd name="T8" fmla="*/ 230 w 351"/>
                <a:gd name="T9" fmla="*/ 19 h 317"/>
                <a:gd name="T10" fmla="*/ 232 w 351"/>
                <a:gd name="T11" fmla="*/ 42 h 317"/>
                <a:gd name="T12" fmla="*/ 219 w 351"/>
                <a:gd name="T13" fmla="*/ 75 h 317"/>
                <a:gd name="T14" fmla="*/ 202 w 351"/>
                <a:gd name="T15" fmla="*/ 89 h 317"/>
                <a:gd name="T16" fmla="*/ 181 w 351"/>
                <a:gd name="T17" fmla="*/ 119 h 317"/>
                <a:gd name="T18" fmla="*/ 149 w 351"/>
                <a:gd name="T19" fmla="*/ 135 h 317"/>
                <a:gd name="T20" fmla="*/ 116 w 351"/>
                <a:gd name="T21" fmla="*/ 149 h 317"/>
                <a:gd name="T22" fmla="*/ 32 w 351"/>
                <a:gd name="T23" fmla="*/ 182 h 317"/>
                <a:gd name="T24" fmla="*/ 12 w 351"/>
                <a:gd name="T25" fmla="*/ 191 h 317"/>
                <a:gd name="T26" fmla="*/ 42 w 351"/>
                <a:gd name="T27" fmla="*/ 233 h 317"/>
                <a:gd name="T28" fmla="*/ 28 w 351"/>
                <a:gd name="T29" fmla="*/ 254 h 317"/>
                <a:gd name="T30" fmla="*/ 16 w 351"/>
                <a:gd name="T31" fmla="*/ 282 h 317"/>
                <a:gd name="T32" fmla="*/ 72 w 351"/>
                <a:gd name="T33" fmla="*/ 275 h 317"/>
                <a:gd name="T34" fmla="*/ 123 w 351"/>
                <a:gd name="T35" fmla="*/ 280 h 317"/>
                <a:gd name="T36" fmla="*/ 137 w 351"/>
                <a:gd name="T37" fmla="*/ 306 h 317"/>
                <a:gd name="T38" fmla="*/ 158 w 351"/>
                <a:gd name="T39" fmla="*/ 317 h 317"/>
                <a:gd name="T40" fmla="*/ 179 w 351"/>
                <a:gd name="T41" fmla="*/ 301 h 317"/>
                <a:gd name="T42" fmla="*/ 216 w 351"/>
                <a:gd name="T43" fmla="*/ 296 h 317"/>
                <a:gd name="T44" fmla="*/ 198 w 351"/>
                <a:gd name="T45" fmla="*/ 257 h 317"/>
                <a:gd name="T46" fmla="*/ 202 w 351"/>
                <a:gd name="T47" fmla="*/ 220 h 317"/>
                <a:gd name="T48" fmla="*/ 232 w 351"/>
                <a:gd name="T49" fmla="*/ 222 h 317"/>
                <a:gd name="T50" fmla="*/ 260 w 351"/>
                <a:gd name="T51" fmla="*/ 194 h 317"/>
                <a:gd name="T52" fmla="*/ 281 w 351"/>
                <a:gd name="T53" fmla="*/ 161 h 317"/>
                <a:gd name="T54" fmla="*/ 295 w 351"/>
                <a:gd name="T55" fmla="*/ 133 h 317"/>
                <a:gd name="T56" fmla="*/ 298 w 351"/>
                <a:gd name="T57" fmla="*/ 110 h 317"/>
                <a:gd name="T58" fmla="*/ 281 w 351"/>
                <a:gd name="T59" fmla="*/ 68 h 317"/>
                <a:gd name="T60" fmla="*/ 323 w 351"/>
                <a:gd name="T61" fmla="*/ 63 h 317"/>
                <a:gd name="T62" fmla="*/ 351 w 351"/>
                <a:gd name="T63" fmla="*/ 40 h 317"/>
                <a:gd name="T64" fmla="*/ 335 w 351"/>
                <a:gd name="T65" fmla="*/ 3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1" h="317">
                  <a:moveTo>
                    <a:pt x="335" y="33"/>
                  </a:moveTo>
                  <a:lnTo>
                    <a:pt x="335" y="33"/>
                  </a:lnTo>
                  <a:cubicBezTo>
                    <a:pt x="325" y="28"/>
                    <a:pt x="325" y="19"/>
                    <a:pt x="325" y="17"/>
                  </a:cubicBezTo>
                  <a:cubicBezTo>
                    <a:pt x="325" y="14"/>
                    <a:pt x="314" y="7"/>
                    <a:pt x="305" y="0"/>
                  </a:cubicBezTo>
                  <a:cubicBezTo>
                    <a:pt x="305" y="0"/>
                    <a:pt x="302" y="0"/>
                    <a:pt x="300" y="3"/>
                  </a:cubicBezTo>
                  <a:cubicBezTo>
                    <a:pt x="298" y="0"/>
                    <a:pt x="298" y="0"/>
                    <a:pt x="295" y="0"/>
                  </a:cubicBezTo>
                  <a:cubicBezTo>
                    <a:pt x="288" y="5"/>
                    <a:pt x="279" y="7"/>
                    <a:pt x="274" y="5"/>
                  </a:cubicBezTo>
                  <a:cubicBezTo>
                    <a:pt x="267" y="3"/>
                    <a:pt x="253" y="7"/>
                    <a:pt x="244" y="14"/>
                  </a:cubicBezTo>
                  <a:cubicBezTo>
                    <a:pt x="242" y="17"/>
                    <a:pt x="237" y="17"/>
                    <a:pt x="235" y="19"/>
                  </a:cubicBezTo>
                  <a:lnTo>
                    <a:pt x="230" y="19"/>
                  </a:lnTo>
                  <a:cubicBezTo>
                    <a:pt x="226" y="21"/>
                    <a:pt x="223" y="26"/>
                    <a:pt x="228" y="30"/>
                  </a:cubicBezTo>
                  <a:cubicBezTo>
                    <a:pt x="232" y="35"/>
                    <a:pt x="230" y="37"/>
                    <a:pt x="232" y="42"/>
                  </a:cubicBezTo>
                  <a:cubicBezTo>
                    <a:pt x="232" y="47"/>
                    <a:pt x="226" y="54"/>
                    <a:pt x="221" y="58"/>
                  </a:cubicBezTo>
                  <a:cubicBezTo>
                    <a:pt x="219" y="63"/>
                    <a:pt x="221" y="70"/>
                    <a:pt x="219" y="75"/>
                  </a:cubicBezTo>
                  <a:cubicBezTo>
                    <a:pt x="216" y="79"/>
                    <a:pt x="198" y="72"/>
                    <a:pt x="195" y="75"/>
                  </a:cubicBezTo>
                  <a:cubicBezTo>
                    <a:pt x="193" y="77"/>
                    <a:pt x="202" y="84"/>
                    <a:pt x="202" y="89"/>
                  </a:cubicBezTo>
                  <a:cubicBezTo>
                    <a:pt x="202" y="91"/>
                    <a:pt x="195" y="96"/>
                    <a:pt x="188" y="96"/>
                  </a:cubicBezTo>
                  <a:cubicBezTo>
                    <a:pt x="181" y="98"/>
                    <a:pt x="181" y="108"/>
                    <a:pt x="181" y="119"/>
                  </a:cubicBezTo>
                  <a:cubicBezTo>
                    <a:pt x="181" y="133"/>
                    <a:pt x="172" y="133"/>
                    <a:pt x="172" y="129"/>
                  </a:cubicBezTo>
                  <a:cubicBezTo>
                    <a:pt x="170" y="124"/>
                    <a:pt x="149" y="131"/>
                    <a:pt x="149" y="135"/>
                  </a:cubicBezTo>
                  <a:cubicBezTo>
                    <a:pt x="149" y="142"/>
                    <a:pt x="142" y="140"/>
                    <a:pt x="135" y="140"/>
                  </a:cubicBezTo>
                  <a:cubicBezTo>
                    <a:pt x="125" y="140"/>
                    <a:pt x="118" y="147"/>
                    <a:pt x="116" y="149"/>
                  </a:cubicBezTo>
                  <a:cubicBezTo>
                    <a:pt x="116" y="154"/>
                    <a:pt x="121" y="168"/>
                    <a:pt x="118" y="173"/>
                  </a:cubicBezTo>
                  <a:cubicBezTo>
                    <a:pt x="118" y="175"/>
                    <a:pt x="46" y="184"/>
                    <a:pt x="32" y="182"/>
                  </a:cubicBezTo>
                  <a:cubicBezTo>
                    <a:pt x="23" y="180"/>
                    <a:pt x="12" y="180"/>
                    <a:pt x="0" y="180"/>
                  </a:cubicBezTo>
                  <a:cubicBezTo>
                    <a:pt x="5" y="182"/>
                    <a:pt x="9" y="187"/>
                    <a:pt x="12" y="191"/>
                  </a:cubicBezTo>
                  <a:cubicBezTo>
                    <a:pt x="14" y="198"/>
                    <a:pt x="23" y="205"/>
                    <a:pt x="32" y="208"/>
                  </a:cubicBezTo>
                  <a:cubicBezTo>
                    <a:pt x="42" y="212"/>
                    <a:pt x="37" y="231"/>
                    <a:pt x="42" y="233"/>
                  </a:cubicBezTo>
                  <a:cubicBezTo>
                    <a:pt x="49" y="233"/>
                    <a:pt x="53" y="247"/>
                    <a:pt x="49" y="247"/>
                  </a:cubicBezTo>
                  <a:cubicBezTo>
                    <a:pt x="42" y="250"/>
                    <a:pt x="35" y="250"/>
                    <a:pt x="28" y="254"/>
                  </a:cubicBezTo>
                  <a:cubicBezTo>
                    <a:pt x="21" y="257"/>
                    <a:pt x="14" y="266"/>
                    <a:pt x="14" y="275"/>
                  </a:cubicBezTo>
                  <a:cubicBezTo>
                    <a:pt x="16" y="278"/>
                    <a:pt x="16" y="280"/>
                    <a:pt x="16" y="282"/>
                  </a:cubicBezTo>
                  <a:cubicBezTo>
                    <a:pt x="32" y="282"/>
                    <a:pt x="53" y="280"/>
                    <a:pt x="56" y="278"/>
                  </a:cubicBezTo>
                  <a:cubicBezTo>
                    <a:pt x="58" y="275"/>
                    <a:pt x="67" y="273"/>
                    <a:pt x="72" y="275"/>
                  </a:cubicBezTo>
                  <a:cubicBezTo>
                    <a:pt x="77" y="280"/>
                    <a:pt x="98" y="280"/>
                    <a:pt x="105" y="275"/>
                  </a:cubicBezTo>
                  <a:cubicBezTo>
                    <a:pt x="116" y="271"/>
                    <a:pt x="123" y="275"/>
                    <a:pt x="123" y="280"/>
                  </a:cubicBezTo>
                  <a:cubicBezTo>
                    <a:pt x="123" y="285"/>
                    <a:pt x="128" y="287"/>
                    <a:pt x="132" y="292"/>
                  </a:cubicBezTo>
                  <a:cubicBezTo>
                    <a:pt x="137" y="296"/>
                    <a:pt x="135" y="301"/>
                    <a:pt x="137" y="306"/>
                  </a:cubicBezTo>
                  <a:cubicBezTo>
                    <a:pt x="139" y="313"/>
                    <a:pt x="146" y="310"/>
                    <a:pt x="156" y="315"/>
                  </a:cubicBezTo>
                  <a:lnTo>
                    <a:pt x="158" y="317"/>
                  </a:lnTo>
                  <a:cubicBezTo>
                    <a:pt x="160" y="317"/>
                    <a:pt x="160" y="315"/>
                    <a:pt x="160" y="315"/>
                  </a:cubicBezTo>
                  <a:cubicBezTo>
                    <a:pt x="165" y="310"/>
                    <a:pt x="165" y="299"/>
                    <a:pt x="179" y="301"/>
                  </a:cubicBezTo>
                  <a:cubicBezTo>
                    <a:pt x="193" y="306"/>
                    <a:pt x="193" y="299"/>
                    <a:pt x="200" y="301"/>
                  </a:cubicBezTo>
                  <a:cubicBezTo>
                    <a:pt x="207" y="303"/>
                    <a:pt x="212" y="301"/>
                    <a:pt x="216" y="296"/>
                  </a:cubicBezTo>
                  <a:cubicBezTo>
                    <a:pt x="219" y="292"/>
                    <a:pt x="212" y="282"/>
                    <a:pt x="207" y="278"/>
                  </a:cubicBezTo>
                  <a:cubicBezTo>
                    <a:pt x="205" y="273"/>
                    <a:pt x="198" y="264"/>
                    <a:pt x="198" y="257"/>
                  </a:cubicBezTo>
                  <a:cubicBezTo>
                    <a:pt x="200" y="247"/>
                    <a:pt x="186" y="247"/>
                    <a:pt x="186" y="240"/>
                  </a:cubicBezTo>
                  <a:cubicBezTo>
                    <a:pt x="186" y="233"/>
                    <a:pt x="198" y="224"/>
                    <a:pt x="202" y="220"/>
                  </a:cubicBezTo>
                  <a:cubicBezTo>
                    <a:pt x="205" y="217"/>
                    <a:pt x="214" y="226"/>
                    <a:pt x="216" y="222"/>
                  </a:cubicBezTo>
                  <a:cubicBezTo>
                    <a:pt x="219" y="217"/>
                    <a:pt x="228" y="220"/>
                    <a:pt x="232" y="222"/>
                  </a:cubicBezTo>
                  <a:cubicBezTo>
                    <a:pt x="235" y="222"/>
                    <a:pt x="242" y="212"/>
                    <a:pt x="244" y="205"/>
                  </a:cubicBezTo>
                  <a:cubicBezTo>
                    <a:pt x="244" y="198"/>
                    <a:pt x="258" y="196"/>
                    <a:pt x="260" y="194"/>
                  </a:cubicBezTo>
                  <a:cubicBezTo>
                    <a:pt x="263" y="191"/>
                    <a:pt x="267" y="175"/>
                    <a:pt x="270" y="173"/>
                  </a:cubicBezTo>
                  <a:cubicBezTo>
                    <a:pt x="270" y="168"/>
                    <a:pt x="281" y="170"/>
                    <a:pt x="281" y="161"/>
                  </a:cubicBezTo>
                  <a:cubicBezTo>
                    <a:pt x="281" y="152"/>
                    <a:pt x="286" y="152"/>
                    <a:pt x="291" y="149"/>
                  </a:cubicBezTo>
                  <a:cubicBezTo>
                    <a:pt x="298" y="149"/>
                    <a:pt x="295" y="140"/>
                    <a:pt x="295" y="133"/>
                  </a:cubicBezTo>
                  <a:cubicBezTo>
                    <a:pt x="298" y="126"/>
                    <a:pt x="300" y="119"/>
                    <a:pt x="307" y="119"/>
                  </a:cubicBezTo>
                  <a:cubicBezTo>
                    <a:pt x="314" y="117"/>
                    <a:pt x="305" y="108"/>
                    <a:pt x="298" y="110"/>
                  </a:cubicBezTo>
                  <a:cubicBezTo>
                    <a:pt x="288" y="110"/>
                    <a:pt x="284" y="89"/>
                    <a:pt x="284" y="89"/>
                  </a:cubicBezTo>
                  <a:cubicBezTo>
                    <a:pt x="284" y="89"/>
                    <a:pt x="286" y="70"/>
                    <a:pt x="281" y="68"/>
                  </a:cubicBezTo>
                  <a:cubicBezTo>
                    <a:pt x="277" y="65"/>
                    <a:pt x="284" y="56"/>
                    <a:pt x="291" y="56"/>
                  </a:cubicBezTo>
                  <a:cubicBezTo>
                    <a:pt x="300" y="56"/>
                    <a:pt x="318" y="68"/>
                    <a:pt x="323" y="63"/>
                  </a:cubicBezTo>
                  <a:cubicBezTo>
                    <a:pt x="330" y="58"/>
                    <a:pt x="342" y="56"/>
                    <a:pt x="344" y="54"/>
                  </a:cubicBezTo>
                  <a:cubicBezTo>
                    <a:pt x="346" y="54"/>
                    <a:pt x="351" y="44"/>
                    <a:pt x="351" y="40"/>
                  </a:cubicBezTo>
                  <a:cubicBezTo>
                    <a:pt x="349" y="37"/>
                    <a:pt x="342" y="35"/>
                    <a:pt x="335" y="33"/>
                  </a:cubicBezTo>
                  <a:lnTo>
                    <a:pt x="335" y="33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1" name="Freeform 728">
              <a:extLst>
                <a:ext uri="{FF2B5EF4-FFF2-40B4-BE49-F238E27FC236}">
                  <a16:creationId xmlns:a16="http://schemas.microsoft.com/office/drawing/2014/main" id="{03C3F1AF-B0AF-335A-786E-0F94DB565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138" y="2811463"/>
              <a:ext cx="17463" cy="14288"/>
            </a:xfrm>
            <a:custGeom>
              <a:avLst/>
              <a:gdLst>
                <a:gd name="T0" fmla="*/ 18 w 18"/>
                <a:gd name="T1" fmla="*/ 7 h 16"/>
                <a:gd name="T2" fmla="*/ 18 w 18"/>
                <a:gd name="T3" fmla="*/ 7 h 16"/>
                <a:gd name="T4" fmla="*/ 9 w 18"/>
                <a:gd name="T5" fmla="*/ 16 h 16"/>
                <a:gd name="T6" fmla="*/ 0 w 18"/>
                <a:gd name="T7" fmla="*/ 7 h 16"/>
                <a:gd name="T8" fmla="*/ 9 w 18"/>
                <a:gd name="T9" fmla="*/ 0 h 16"/>
                <a:gd name="T10" fmla="*/ 18 w 18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8" y="7"/>
                  </a:moveTo>
                  <a:lnTo>
                    <a:pt x="18" y="7"/>
                  </a:lnTo>
                  <a:cubicBezTo>
                    <a:pt x="18" y="11"/>
                    <a:pt x="16" y="16"/>
                    <a:pt x="9" y="16"/>
                  </a:cubicBezTo>
                  <a:cubicBezTo>
                    <a:pt x="5" y="16"/>
                    <a:pt x="0" y="11"/>
                    <a:pt x="0" y="7"/>
                  </a:cubicBezTo>
                  <a:cubicBezTo>
                    <a:pt x="0" y="2"/>
                    <a:pt x="5" y="0"/>
                    <a:pt x="9" y="0"/>
                  </a:cubicBezTo>
                  <a:cubicBezTo>
                    <a:pt x="16" y="0"/>
                    <a:pt x="18" y="2"/>
                    <a:pt x="18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2" name="Freeform 729">
              <a:extLst>
                <a:ext uri="{FF2B5EF4-FFF2-40B4-BE49-F238E27FC236}">
                  <a16:creationId xmlns:a16="http://schemas.microsoft.com/office/drawing/2014/main" id="{FDB016C5-E492-2958-5ACB-CBED9D10D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138" y="2811463"/>
              <a:ext cx="17463" cy="14288"/>
            </a:xfrm>
            <a:custGeom>
              <a:avLst/>
              <a:gdLst>
                <a:gd name="T0" fmla="*/ 18 w 18"/>
                <a:gd name="T1" fmla="*/ 7 h 16"/>
                <a:gd name="T2" fmla="*/ 18 w 18"/>
                <a:gd name="T3" fmla="*/ 7 h 16"/>
                <a:gd name="T4" fmla="*/ 9 w 18"/>
                <a:gd name="T5" fmla="*/ 16 h 16"/>
                <a:gd name="T6" fmla="*/ 0 w 18"/>
                <a:gd name="T7" fmla="*/ 7 h 16"/>
                <a:gd name="T8" fmla="*/ 9 w 18"/>
                <a:gd name="T9" fmla="*/ 0 h 16"/>
                <a:gd name="T10" fmla="*/ 18 w 18"/>
                <a:gd name="T11" fmla="*/ 7 h 16"/>
                <a:gd name="T12" fmla="*/ 18 w 18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7"/>
                  </a:moveTo>
                  <a:lnTo>
                    <a:pt x="18" y="7"/>
                  </a:lnTo>
                  <a:cubicBezTo>
                    <a:pt x="18" y="11"/>
                    <a:pt x="16" y="16"/>
                    <a:pt x="9" y="16"/>
                  </a:cubicBezTo>
                  <a:cubicBezTo>
                    <a:pt x="5" y="16"/>
                    <a:pt x="0" y="11"/>
                    <a:pt x="0" y="7"/>
                  </a:cubicBezTo>
                  <a:cubicBezTo>
                    <a:pt x="0" y="2"/>
                    <a:pt x="5" y="0"/>
                    <a:pt x="9" y="0"/>
                  </a:cubicBezTo>
                  <a:cubicBezTo>
                    <a:pt x="16" y="0"/>
                    <a:pt x="18" y="2"/>
                    <a:pt x="18" y="7"/>
                  </a:cubicBezTo>
                  <a:lnTo>
                    <a:pt x="18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3" name="Freeform 730">
              <a:extLst>
                <a:ext uri="{FF2B5EF4-FFF2-40B4-BE49-F238E27FC236}">
                  <a16:creationId xmlns:a16="http://schemas.microsoft.com/office/drawing/2014/main" id="{4CD430D7-2F4A-3E0A-2E7B-826212FA0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138" y="2811463"/>
              <a:ext cx="17463" cy="14288"/>
            </a:xfrm>
            <a:custGeom>
              <a:avLst/>
              <a:gdLst>
                <a:gd name="T0" fmla="*/ 18 w 18"/>
                <a:gd name="T1" fmla="*/ 7 h 16"/>
                <a:gd name="T2" fmla="*/ 18 w 18"/>
                <a:gd name="T3" fmla="*/ 7 h 16"/>
                <a:gd name="T4" fmla="*/ 9 w 18"/>
                <a:gd name="T5" fmla="*/ 16 h 16"/>
                <a:gd name="T6" fmla="*/ 0 w 18"/>
                <a:gd name="T7" fmla="*/ 7 h 16"/>
                <a:gd name="T8" fmla="*/ 9 w 18"/>
                <a:gd name="T9" fmla="*/ 0 h 16"/>
                <a:gd name="T10" fmla="*/ 18 w 18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8" y="7"/>
                  </a:moveTo>
                  <a:lnTo>
                    <a:pt x="18" y="7"/>
                  </a:lnTo>
                  <a:cubicBezTo>
                    <a:pt x="18" y="11"/>
                    <a:pt x="16" y="16"/>
                    <a:pt x="9" y="16"/>
                  </a:cubicBezTo>
                  <a:cubicBezTo>
                    <a:pt x="5" y="16"/>
                    <a:pt x="0" y="11"/>
                    <a:pt x="0" y="7"/>
                  </a:cubicBezTo>
                  <a:cubicBezTo>
                    <a:pt x="0" y="2"/>
                    <a:pt x="5" y="0"/>
                    <a:pt x="9" y="0"/>
                  </a:cubicBezTo>
                  <a:cubicBezTo>
                    <a:pt x="16" y="0"/>
                    <a:pt x="18" y="2"/>
                    <a:pt x="18" y="7"/>
                  </a:cubicBezTo>
                  <a:close/>
                </a:path>
              </a:pathLst>
            </a:custGeom>
            <a:solidFill>
              <a:srgbClr val="B8C1CA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34" name="Freeform 731">
              <a:extLst>
                <a:ext uri="{FF2B5EF4-FFF2-40B4-BE49-F238E27FC236}">
                  <a16:creationId xmlns:a16="http://schemas.microsoft.com/office/drawing/2014/main" id="{44EA94BD-3999-9DEF-E0B1-773EB1A98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0138" y="2811463"/>
              <a:ext cx="17463" cy="14288"/>
            </a:xfrm>
            <a:custGeom>
              <a:avLst/>
              <a:gdLst>
                <a:gd name="T0" fmla="*/ 18 w 18"/>
                <a:gd name="T1" fmla="*/ 7 h 16"/>
                <a:gd name="T2" fmla="*/ 18 w 18"/>
                <a:gd name="T3" fmla="*/ 7 h 16"/>
                <a:gd name="T4" fmla="*/ 9 w 18"/>
                <a:gd name="T5" fmla="*/ 16 h 16"/>
                <a:gd name="T6" fmla="*/ 0 w 18"/>
                <a:gd name="T7" fmla="*/ 7 h 16"/>
                <a:gd name="T8" fmla="*/ 9 w 18"/>
                <a:gd name="T9" fmla="*/ 0 h 16"/>
                <a:gd name="T10" fmla="*/ 18 w 18"/>
                <a:gd name="T11" fmla="*/ 7 h 16"/>
                <a:gd name="T12" fmla="*/ 18 w 18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8" y="7"/>
                  </a:moveTo>
                  <a:lnTo>
                    <a:pt x="18" y="7"/>
                  </a:lnTo>
                  <a:cubicBezTo>
                    <a:pt x="18" y="11"/>
                    <a:pt x="16" y="16"/>
                    <a:pt x="9" y="16"/>
                  </a:cubicBezTo>
                  <a:cubicBezTo>
                    <a:pt x="5" y="16"/>
                    <a:pt x="0" y="11"/>
                    <a:pt x="0" y="7"/>
                  </a:cubicBezTo>
                  <a:cubicBezTo>
                    <a:pt x="0" y="2"/>
                    <a:pt x="5" y="0"/>
                    <a:pt x="9" y="0"/>
                  </a:cubicBezTo>
                  <a:cubicBezTo>
                    <a:pt x="16" y="0"/>
                    <a:pt x="18" y="2"/>
                    <a:pt x="18" y="7"/>
                  </a:cubicBezTo>
                  <a:lnTo>
                    <a:pt x="18" y="7"/>
                  </a:lnTo>
                  <a:close/>
                </a:path>
              </a:pathLst>
            </a:custGeom>
            <a:noFill/>
            <a:ln w="3175" cap="flat">
              <a:solidFill>
                <a:srgbClr val="B8C1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371" name="Title 1">
            <a:extLst>
              <a:ext uri="{FF2B5EF4-FFF2-40B4-BE49-F238E27FC236}">
                <a16:creationId xmlns:a16="http://schemas.microsoft.com/office/drawing/2014/main" id="{68B73EEE-2481-9741-8EDF-DB83F0A69B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875" y="367673"/>
            <a:ext cx="10800000" cy="719993"/>
          </a:xfrm>
        </p:spPr>
        <p:txBody>
          <a:bodyPr>
            <a:noAutofit/>
          </a:bodyPr>
          <a:lstStyle/>
          <a:p>
            <a:r>
              <a:rPr lang="en-US" sz="2800" dirty="0"/>
              <a:t>In 1954  CERN had 12 Member States</a:t>
            </a:r>
            <a:br>
              <a:rPr lang="en-US" sz="2800" dirty="0"/>
            </a:br>
            <a:r>
              <a:rPr lang="en-US" sz="2800" dirty="0"/>
              <a:t>Today CERN has 25 Member States</a:t>
            </a:r>
          </a:p>
        </p:txBody>
      </p:sp>
      <p:sp>
        <p:nvSpPr>
          <p:cNvPr id="374" name="TextBox 373">
            <a:extLst>
              <a:ext uri="{FF2B5EF4-FFF2-40B4-BE49-F238E27FC236}">
                <a16:creationId xmlns:a16="http://schemas.microsoft.com/office/drawing/2014/main" id="{0BBF83DC-D15D-ED4A-BD83-53A86B71D662}"/>
              </a:ext>
            </a:extLst>
          </p:cNvPr>
          <p:cNvSpPr txBox="1"/>
          <p:nvPr/>
        </p:nvSpPr>
        <p:spPr>
          <a:xfrm>
            <a:off x="314409" y="5976122"/>
            <a:ext cx="5478379" cy="382929"/>
          </a:xfrm>
          <a:prstGeom prst="rect">
            <a:avLst/>
          </a:prstGeom>
          <a:noFill/>
        </p:spPr>
        <p:txBody>
          <a:bodyPr wrap="none" rtlCol="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srgbClr val="6E2466">
                  <a:lumMod val="75000"/>
                </a:srgbClr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377" name="AutoShape 188">
            <a:extLst>
              <a:ext uri="{FF2B5EF4-FFF2-40B4-BE49-F238E27FC236}">
                <a16:creationId xmlns:a16="http://schemas.microsoft.com/office/drawing/2014/main" id="{685819BA-431B-6848-96D0-F6F37EC8522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352674" y="1420861"/>
            <a:ext cx="7286626" cy="360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25" name="Freeform 237">
            <a:extLst>
              <a:ext uri="{FF2B5EF4-FFF2-40B4-BE49-F238E27FC236}">
                <a16:creationId xmlns:a16="http://schemas.microsoft.com/office/drawing/2014/main" id="{A4613956-7486-D840-847A-07322B1E3922}"/>
              </a:ext>
            </a:extLst>
          </p:cNvPr>
          <p:cNvSpPr>
            <a:spLocks/>
          </p:cNvSpPr>
          <p:nvPr/>
        </p:nvSpPr>
        <p:spPr bwMode="auto">
          <a:xfrm>
            <a:off x="6469063" y="3054399"/>
            <a:ext cx="11113" cy="30163"/>
          </a:xfrm>
          <a:custGeom>
            <a:avLst/>
            <a:gdLst>
              <a:gd name="T0" fmla="*/ 2 w 5"/>
              <a:gd name="T1" fmla="*/ 0 h 13"/>
              <a:gd name="T2" fmla="*/ 0 w 5"/>
              <a:gd name="T3" fmla="*/ 7 h 13"/>
              <a:gd name="T4" fmla="*/ 3 w 5"/>
              <a:gd name="T5" fmla="*/ 13 h 13"/>
              <a:gd name="T6" fmla="*/ 4 w 5"/>
              <a:gd name="T7" fmla="*/ 2 h 13"/>
              <a:gd name="T8" fmla="*/ 5 w 5"/>
              <a:gd name="T9" fmla="*/ 0 h 13"/>
              <a:gd name="T10" fmla="*/ 2 w 5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13">
                <a:moveTo>
                  <a:pt x="2" y="0"/>
                </a:moveTo>
                <a:cubicBezTo>
                  <a:pt x="1" y="1"/>
                  <a:pt x="0" y="6"/>
                  <a:pt x="0" y="7"/>
                </a:cubicBezTo>
                <a:cubicBezTo>
                  <a:pt x="0" y="8"/>
                  <a:pt x="1" y="10"/>
                  <a:pt x="3" y="13"/>
                </a:cubicBezTo>
                <a:cubicBezTo>
                  <a:pt x="4" y="9"/>
                  <a:pt x="4" y="4"/>
                  <a:pt x="4" y="2"/>
                </a:cubicBezTo>
                <a:cubicBezTo>
                  <a:pt x="5" y="2"/>
                  <a:pt x="5" y="1"/>
                  <a:pt x="5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F0F2F2"/>
          </a:solidFill>
          <a:ln w="1588" cap="flat">
            <a:solidFill>
              <a:srgbClr val="F0F2F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41" name="Freeform 253">
            <a:extLst>
              <a:ext uri="{FF2B5EF4-FFF2-40B4-BE49-F238E27FC236}">
                <a16:creationId xmlns:a16="http://schemas.microsoft.com/office/drawing/2014/main" id="{FC6167F7-3DED-394B-B8B0-4536BADDF792}"/>
              </a:ext>
            </a:extLst>
          </p:cNvPr>
          <p:cNvSpPr>
            <a:spLocks/>
          </p:cNvSpPr>
          <p:nvPr/>
        </p:nvSpPr>
        <p:spPr bwMode="auto">
          <a:xfrm>
            <a:off x="5888038" y="2624186"/>
            <a:ext cx="15875" cy="20638"/>
          </a:xfrm>
          <a:custGeom>
            <a:avLst/>
            <a:gdLst>
              <a:gd name="T0" fmla="*/ 4 w 7"/>
              <a:gd name="T1" fmla="*/ 0 h 9"/>
              <a:gd name="T2" fmla="*/ 1 w 7"/>
              <a:gd name="T3" fmla="*/ 8 h 9"/>
              <a:gd name="T4" fmla="*/ 7 w 7"/>
              <a:gd name="T5" fmla="*/ 9 h 9"/>
              <a:gd name="T6" fmla="*/ 4 w 7"/>
              <a:gd name="T7" fmla="*/ 1 h 9"/>
              <a:gd name="T8" fmla="*/ 4 w 7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4" y="0"/>
                </a:moveTo>
                <a:cubicBezTo>
                  <a:pt x="2" y="1"/>
                  <a:pt x="0" y="3"/>
                  <a:pt x="1" y="8"/>
                </a:cubicBezTo>
                <a:cubicBezTo>
                  <a:pt x="2" y="8"/>
                  <a:pt x="5" y="8"/>
                  <a:pt x="7" y="9"/>
                </a:cubicBezTo>
                <a:cubicBezTo>
                  <a:pt x="6" y="4"/>
                  <a:pt x="4" y="2"/>
                  <a:pt x="4" y="1"/>
                </a:cubicBezTo>
                <a:cubicBezTo>
                  <a:pt x="4" y="1"/>
                  <a:pt x="4" y="1"/>
                  <a:pt x="4" y="0"/>
                </a:cubicBezTo>
                <a:close/>
              </a:path>
            </a:pathLst>
          </a:custGeom>
          <a:solidFill>
            <a:srgbClr val="F0F2F2"/>
          </a:solidFill>
          <a:ln w="1588" cap="flat">
            <a:solidFill>
              <a:srgbClr val="F0F2F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42" name="Freeform 254">
            <a:extLst>
              <a:ext uri="{FF2B5EF4-FFF2-40B4-BE49-F238E27FC236}">
                <a16:creationId xmlns:a16="http://schemas.microsoft.com/office/drawing/2014/main" id="{A5A7EC84-A75F-5E49-97AA-FB3F585091EC}"/>
              </a:ext>
            </a:extLst>
          </p:cNvPr>
          <p:cNvSpPr>
            <a:spLocks/>
          </p:cNvSpPr>
          <p:nvPr/>
        </p:nvSpPr>
        <p:spPr bwMode="auto">
          <a:xfrm>
            <a:off x="6307138" y="2667049"/>
            <a:ext cx="61913" cy="77788"/>
          </a:xfrm>
          <a:custGeom>
            <a:avLst/>
            <a:gdLst>
              <a:gd name="T0" fmla="*/ 20 w 28"/>
              <a:gd name="T1" fmla="*/ 9 h 35"/>
              <a:gd name="T2" fmla="*/ 14 w 28"/>
              <a:gd name="T3" fmla="*/ 4 h 35"/>
              <a:gd name="T4" fmla="*/ 6 w 28"/>
              <a:gd name="T5" fmla="*/ 0 h 35"/>
              <a:gd name="T6" fmla="*/ 0 w 28"/>
              <a:gd name="T7" fmla="*/ 2 h 35"/>
              <a:gd name="T8" fmla="*/ 6 w 28"/>
              <a:gd name="T9" fmla="*/ 12 h 35"/>
              <a:gd name="T10" fmla="*/ 12 w 28"/>
              <a:gd name="T11" fmla="*/ 25 h 35"/>
              <a:gd name="T12" fmla="*/ 13 w 28"/>
              <a:gd name="T13" fmla="*/ 35 h 35"/>
              <a:gd name="T14" fmla="*/ 18 w 28"/>
              <a:gd name="T15" fmla="*/ 27 h 35"/>
              <a:gd name="T16" fmla="*/ 22 w 28"/>
              <a:gd name="T17" fmla="*/ 23 h 35"/>
              <a:gd name="T18" fmla="*/ 28 w 28"/>
              <a:gd name="T19" fmla="*/ 24 h 35"/>
              <a:gd name="T20" fmla="*/ 26 w 28"/>
              <a:gd name="T21" fmla="*/ 18 h 35"/>
              <a:gd name="T22" fmla="*/ 20 w 28"/>
              <a:gd name="T23" fmla="*/ 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35">
                <a:moveTo>
                  <a:pt x="20" y="9"/>
                </a:moveTo>
                <a:cubicBezTo>
                  <a:pt x="19" y="6"/>
                  <a:pt x="16" y="4"/>
                  <a:pt x="14" y="4"/>
                </a:cubicBezTo>
                <a:cubicBezTo>
                  <a:pt x="12" y="4"/>
                  <a:pt x="9" y="0"/>
                  <a:pt x="6" y="0"/>
                </a:cubicBezTo>
                <a:cubicBezTo>
                  <a:pt x="5" y="0"/>
                  <a:pt x="2" y="1"/>
                  <a:pt x="0" y="2"/>
                </a:cubicBezTo>
                <a:cubicBezTo>
                  <a:pt x="2" y="6"/>
                  <a:pt x="5" y="11"/>
                  <a:pt x="6" y="12"/>
                </a:cubicBezTo>
                <a:cubicBezTo>
                  <a:pt x="8" y="15"/>
                  <a:pt x="14" y="23"/>
                  <a:pt x="12" y="25"/>
                </a:cubicBezTo>
                <a:cubicBezTo>
                  <a:pt x="10" y="27"/>
                  <a:pt x="11" y="33"/>
                  <a:pt x="13" y="35"/>
                </a:cubicBezTo>
                <a:cubicBezTo>
                  <a:pt x="14" y="34"/>
                  <a:pt x="18" y="29"/>
                  <a:pt x="18" y="27"/>
                </a:cubicBezTo>
                <a:cubicBezTo>
                  <a:pt x="18" y="26"/>
                  <a:pt x="19" y="22"/>
                  <a:pt x="22" y="23"/>
                </a:cubicBezTo>
                <a:cubicBezTo>
                  <a:pt x="25" y="24"/>
                  <a:pt x="28" y="25"/>
                  <a:pt x="28" y="24"/>
                </a:cubicBezTo>
                <a:cubicBezTo>
                  <a:pt x="28" y="23"/>
                  <a:pt x="27" y="20"/>
                  <a:pt x="26" y="18"/>
                </a:cubicBezTo>
                <a:cubicBezTo>
                  <a:pt x="25" y="17"/>
                  <a:pt x="21" y="13"/>
                  <a:pt x="20" y="9"/>
                </a:cubicBezTo>
                <a:close/>
              </a:path>
            </a:pathLst>
          </a:custGeom>
          <a:solidFill>
            <a:srgbClr val="F0F2F2"/>
          </a:solidFill>
          <a:ln w="1588" cap="flat">
            <a:solidFill>
              <a:srgbClr val="F0F2F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80" name="Freeform 292">
            <a:extLst>
              <a:ext uri="{FF2B5EF4-FFF2-40B4-BE49-F238E27FC236}">
                <a16:creationId xmlns:a16="http://schemas.microsoft.com/office/drawing/2014/main" id="{F19C118C-B71D-CD4C-AC46-E0927BD3E9F2}"/>
              </a:ext>
            </a:extLst>
          </p:cNvPr>
          <p:cNvSpPr>
            <a:spLocks noEditPoints="1"/>
          </p:cNvSpPr>
          <p:nvPr/>
        </p:nvSpPr>
        <p:spPr bwMode="auto">
          <a:xfrm>
            <a:off x="4519613" y="4895899"/>
            <a:ext cx="73025" cy="30163"/>
          </a:xfrm>
          <a:custGeom>
            <a:avLst/>
            <a:gdLst>
              <a:gd name="T0" fmla="*/ 31 w 33"/>
              <a:gd name="T1" fmla="*/ 6 h 14"/>
              <a:gd name="T2" fmla="*/ 17 w 33"/>
              <a:gd name="T3" fmla="*/ 13 h 14"/>
              <a:gd name="T4" fmla="*/ 31 w 33"/>
              <a:gd name="T5" fmla="*/ 6 h 14"/>
              <a:gd name="T6" fmla="*/ 15 w 33"/>
              <a:gd name="T7" fmla="*/ 1 h 14"/>
              <a:gd name="T8" fmla="*/ 4 w 33"/>
              <a:gd name="T9" fmla="*/ 12 h 14"/>
              <a:gd name="T10" fmla="*/ 15 w 33"/>
              <a:gd name="T11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14">
                <a:moveTo>
                  <a:pt x="31" y="6"/>
                </a:moveTo>
                <a:cubicBezTo>
                  <a:pt x="28" y="0"/>
                  <a:pt x="13" y="11"/>
                  <a:pt x="17" y="13"/>
                </a:cubicBezTo>
                <a:cubicBezTo>
                  <a:pt x="20" y="14"/>
                  <a:pt x="33" y="9"/>
                  <a:pt x="31" y="6"/>
                </a:cubicBezTo>
                <a:close/>
                <a:moveTo>
                  <a:pt x="15" y="1"/>
                </a:moveTo>
                <a:cubicBezTo>
                  <a:pt x="10" y="1"/>
                  <a:pt x="0" y="10"/>
                  <a:pt x="4" y="12"/>
                </a:cubicBezTo>
                <a:cubicBezTo>
                  <a:pt x="9" y="14"/>
                  <a:pt x="19" y="2"/>
                  <a:pt x="15" y="1"/>
                </a:cubicBezTo>
                <a:close/>
              </a:path>
            </a:pathLst>
          </a:custGeom>
          <a:solidFill>
            <a:srgbClr val="F0F2F2"/>
          </a:solidFill>
          <a:ln w="1588" cap="flat">
            <a:solidFill>
              <a:srgbClr val="F0F2F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82" name="Freeform 294">
            <a:extLst>
              <a:ext uri="{FF2B5EF4-FFF2-40B4-BE49-F238E27FC236}">
                <a16:creationId xmlns:a16="http://schemas.microsoft.com/office/drawing/2014/main" id="{81CAE30E-E1D6-FA4F-AAB8-CF8E39DFB68F}"/>
              </a:ext>
            </a:extLst>
          </p:cNvPr>
          <p:cNvSpPr>
            <a:spLocks/>
          </p:cNvSpPr>
          <p:nvPr/>
        </p:nvSpPr>
        <p:spPr bwMode="auto">
          <a:xfrm>
            <a:off x="4995863" y="4975274"/>
            <a:ext cx="49213" cy="36513"/>
          </a:xfrm>
          <a:custGeom>
            <a:avLst/>
            <a:gdLst>
              <a:gd name="T0" fmla="*/ 0 w 22"/>
              <a:gd name="T1" fmla="*/ 2 h 16"/>
              <a:gd name="T2" fmla="*/ 8 w 22"/>
              <a:gd name="T3" fmla="*/ 7 h 16"/>
              <a:gd name="T4" fmla="*/ 19 w 22"/>
              <a:gd name="T5" fmla="*/ 10 h 16"/>
              <a:gd name="T6" fmla="*/ 0 w 22"/>
              <a:gd name="T7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16">
                <a:moveTo>
                  <a:pt x="0" y="2"/>
                </a:moveTo>
                <a:cubicBezTo>
                  <a:pt x="1" y="5"/>
                  <a:pt x="5" y="4"/>
                  <a:pt x="8" y="7"/>
                </a:cubicBezTo>
                <a:cubicBezTo>
                  <a:pt x="12" y="10"/>
                  <a:pt x="15" y="16"/>
                  <a:pt x="19" y="10"/>
                </a:cubicBezTo>
                <a:cubicBezTo>
                  <a:pt x="22" y="5"/>
                  <a:pt x="0" y="0"/>
                  <a:pt x="0" y="2"/>
                </a:cubicBezTo>
                <a:close/>
              </a:path>
            </a:pathLst>
          </a:custGeom>
          <a:solidFill>
            <a:srgbClr val="F0F2F2"/>
          </a:solidFill>
          <a:ln w="1588" cap="flat">
            <a:solidFill>
              <a:srgbClr val="F0F2F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84" name="Freeform 296">
            <a:extLst>
              <a:ext uri="{FF2B5EF4-FFF2-40B4-BE49-F238E27FC236}">
                <a16:creationId xmlns:a16="http://schemas.microsoft.com/office/drawing/2014/main" id="{4956D2EC-BE3E-F648-B077-B424BCFD2D93}"/>
              </a:ext>
            </a:extLst>
          </p:cNvPr>
          <p:cNvSpPr>
            <a:spLocks noEditPoints="1"/>
          </p:cNvSpPr>
          <p:nvPr/>
        </p:nvSpPr>
        <p:spPr bwMode="auto">
          <a:xfrm>
            <a:off x="2351088" y="1962199"/>
            <a:ext cx="2054225" cy="1398588"/>
          </a:xfrm>
          <a:custGeom>
            <a:avLst/>
            <a:gdLst>
              <a:gd name="T0" fmla="*/ 283 w 928"/>
              <a:gd name="T1" fmla="*/ 186 h 630"/>
              <a:gd name="T2" fmla="*/ 247 w 928"/>
              <a:gd name="T3" fmla="*/ 28 h 630"/>
              <a:gd name="T4" fmla="*/ 150 w 928"/>
              <a:gd name="T5" fmla="*/ 16 h 630"/>
              <a:gd name="T6" fmla="*/ 109 w 928"/>
              <a:gd name="T7" fmla="*/ 8 h 630"/>
              <a:gd name="T8" fmla="*/ 75 w 928"/>
              <a:gd name="T9" fmla="*/ 17 h 630"/>
              <a:gd name="T10" fmla="*/ 15 w 928"/>
              <a:gd name="T11" fmla="*/ 47 h 630"/>
              <a:gd name="T12" fmla="*/ 57 w 928"/>
              <a:gd name="T13" fmla="*/ 83 h 630"/>
              <a:gd name="T14" fmla="*/ 13 w 928"/>
              <a:gd name="T15" fmla="*/ 85 h 630"/>
              <a:gd name="T16" fmla="*/ 47 w 928"/>
              <a:gd name="T17" fmla="*/ 110 h 630"/>
              <a:gd name="T18" fmla="*/ 34 w 928"/>
              <a:gd name="T19" fmla="*/ 128 h 630"/>
              <a:gd name="T20" fmla="*/ 36 w 928"/>
              <a:gd name="T21" fmla="*/ 177 h 630"/>
              <a:gd name="T22" fmla="*/ 77 w 928"/>
              <a:gd name="T23" fmla="*/ 190 h 630"/>
              <a:gd name="T24" fmla="*/ 82 w 928"/>
              <a:gd name="T25" fmla="*/ 217 h 630"/>
              <a:gd name="T26" fmla="*/ 68 w 928"/>
              <a:gd name="T27" fmla="*/ 232 h 630"/>
              <a:gd name="T28" fmla="*/ 118 w 928"/>
              <a:gd name="T29" fmla="*/ 202 h 630"/>
              <a:gd name="T30" fmla="*/ 139 w 928"/>
              <a:gd name="T31" fmla="*/ 172 h 630"/>
              <a:gd name="T32" fmla="*/ 154 w 928"/>
              <a:gd name="T33" fmla="*/ 162 h 630"/>
              <a:gd name="T34" fmla="*/ 183 w 928"/>
              <a:gd name="T35" fmla="*/ 174 h 630"/>
              <a:gd name="T36" fmla="*/ 201 w 928"/>
              <a:gd name="T37" fmla="*/ 163 h 630"/>
              <a:gd name="T38" fmla="*/ 223 w 928"/>
              <a:gd name="T39" fmla="*/ 172 h 630"/>
              <a:gd name="T40" fmla="*/ 275 w 928"/>
              <a:gd name="T41" fmla="*/ 187 h 630"/>
              <a:gd name="T42" fmla="*/ 304 w 928"/>
              <a:gd name="T43" fmla="*/ 200 h 630"/>
              <a:gd name="T44" fmla="*/ 304 w 928"/>
              <a:gd name="T45" fmla="*/ 211 h 630"/>
              <a:gd name="T46" fmla="*/ 315 w 928"/>
              <a:gd name="T47" fmla="*/ 212 h 630"/>
              <a:gd name="T48" fmla="*/ 324 w 928"/>
              <a:gd name="T49" fmla="*/ 222 h 630"/>
              <a:gd name="T50" fmla="*/ 320 w 928"/>
              <a:gd name="T51" fmla="*/ 242 h 630"/>
              <a:gd name="T52" fmla="*/ 340 w 928"/>
              <a:gd name="T53" fmla="*/ 242 h 630"/>
              <a:gd name="T54" fmla="*/ 12 w 928"/>
              <a:gd name="T55" fmla="*/ 253 h 630"/>
              <a:gd name="T56" fmla="*/ 144 w 928"/>
              <a:gd name="T57" fmla="*/ 194 h 630"/>
              <a:gd name="T58" fmla="*/ 143 w 928"/>
              <a:gd name="T59" fmla="*/ 207 h 630"/>
              <a:gd name="T60" fmla="*/ 19 w 928"/>
              <a:gd name="T61" fmla="*/ 177 h 630"/>
              <a:gd name="T62" fmla="*/ 113 w 928"/>
              <a:gd name="T63" fmla="*/ 617 h 630"/>
              <a:gd name="T64" fmla="*/ 75 w 928"/>
              <a:gd name="T65" fmla="*/ 599 h 630"/>
              <a:gd name="T66" fmla="*/ 897 w 928"/>
              <a:gd name="T67" fmla="*/ 347 h 630"/>
              <a:gd name="T68" fmla="*/ 817 w 928"/>
              <a:gd name="T69" fmla="*/ 378 h 630"/>
              <a:gd name="T70" fmla="*/ 786 w 928"/>
              <a:gd name="T71" fmla="*/ 390 h 630"/>
              <a:gd name="T72" fmla="*/ 752 w 928"/>
              <a:gd name="T73" fmla="*/ 361 h 630"/>
              <a:gd name="T74" fmla="*/ 771 w 928"/>
              <a:gd name="T75" fmla="*/ 345 h 630"/>
              <a:gd name="T76" fmla="*/ 733 w 928"/>
              <a:gd name="T77" fmla="*/ 336 h 630"/>
              <a:gd name="T78" fmla="*/ 707 w 928"/>
              <a:gd name="T79" fmla="*/ 322 h 630"/>
              <a:gd name="T80" fmla="*/ 669 w 928"/>
              <a:gd name="T81" fmla="*/ 312 h 630"/>
              <a:gd name="T82" fmla="*/ 415 w 928"/>
              <a:gd name="T83" fmla="*/ 323 h 630"/>
              <a:gd name="T84" fmla="*/ 407 w 928"/>
              <a:gd name="T85" fmla="*/ 344 h 630"/>
              <a:gd name="T86" fmla="*/ 408 w 928"/>
              <a:gd name="T87" fmla="*/ 428 h 630"/>
              <a:gd name="T88" fmla="*/ 439 w 928"/>
              <a:gd name="T89" fmla="*/ 472 h 630"/>
              <a:gd name="T90" fmla="*/ 500 w 928"/>
              <a:gd name="T91" fmla="*/ 497 h 630"/>
              <a:gd name="T92" fmla="*/ 583 w 928"/>
              <a:gd name="T93" fmla="*/ 518 h 630"/>
              <a:gd name="T94" fmla="*/ 631 w 928"/>
              <a:gd name="T95" fmla="*/ 549 h 630"/>
              <a:gd name="T96" fmla="*/ 656 w 928"/>
              <a:gd name="T97" fmla="*/ 535 h 630"/>
              <a:gd name="T98" fmla="*/ 690 w 928"/>
              <a:gd name="T99" fmla="*/ 521 h 630"/>
              <a:gd name="T100" fmla="*/ 721 w 928"/>
              <a:gd name="T101" fmla="*/ 524 h 630"/>
              <a:gd name="T102" fmla="*/ 758 w 928"/>
              <a:gd name="T103" fmla="*/ 521 h 630"/>
              <a:gd name="T104" fmla="*/ 790 w 928"/>
              <a:gd name="T105" fmla="*/ 558 h 630"/>
              <a:gd name="T106" fmla="*/ 794 w 928"/>
              <a:gd name="T107" fmla="*/ 511 h 630"/>
              <a:gd name="T108" fmla="*/ 837 w 928"/>
              <a:gd name="T109" fmla="*/ 466 h 630"/>
              <a:gd name="T110" fmla="*/ 841 w 928"/>
              <a:gd name="T111" fmla="*/ 443 h 630"/>
              <a:gd name="T112" fmla="*/ 845 w 928"/>
              <a:gd name="T113" fmla="*/ 440 h 630"/>
              <a:gd name="T114" fmla="*/ 867 w 928"/>
              <a:gd name="T115" fmla="*/ 408 h 630"/>
              <a:gd name="T116" fmla="*/ 891 w 928"/>
              <a:gd name="T117" fmla="*/ 389 h 630"/>
              <a:gd name="T118" fmla="*/ 928 w 928"/>
              <a:gd name="T119" fmla="*/ 359 h 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28" h="630">
                <a:moveTo>
                  <a:pt x="348" y="231"/>
                </a:moveTo>
                <a:cubicBezTo>
                  <a:pt x="350" y="227"/>
                  <a:pt x="350" y="225"/>
                  <a:pt x="340" y="221"/>
                </a:cubicBezTo>
                <a:cubicBezTo>
                  <a:pt x="329" y="217"/>
                  <a:pt x="331" y="214"/>
                  <a:pt x="324" y="202"/>
                </a:cubicBezTo>
                <a:cubicBezTo>
                  <a:pt x="317" y="190"/>
                  <a:pt x="304" y="184"/>
                  <a:pt x="304" y="180"/>
                </a:cubicBezTo>
                <a:cubicBezTo>
                  <a:pt x="304" y="175"/>
                  <a:pt x="291" y="176"/>
                  <a:pt x="291" y="179"/>
                </a:cubicBezTo>
                <a:cubicBezTo>
                  <a:pt x="291" y="183"/>
                  <a:pt x="286" y="184"/>
                  <a:pt x="283" y="186"/>
                </a:cubicBezTo>
                <a:cubicBezTo>
                  <a:pt x="280" y="187"/>
                  <a:pt x="279" y="184"/>
                  <a:pt x="276" y="181"/>
                </a:cubicBezTo>
                <a:cubicBezTo>
                  <a:pt x="273" y="177"/>
                  <a:pt x="267" y="174"/>
                  <a:pt x="267" y="172"/>
                </a:cubicBezTo>
                <a:cubicBezTo>
                  <a:pt x="267" y="170"/>
                  <a:pt x="265" y="165"/>
                  <a:pt x="261" y="167"/>
                </a:cubicBezTo>
                <a:cubicBezTo>
                  <a:pt x="256" y="169"/>
                  <a:pt x="254" y="167"/>
                  <a:pt x="252" y="169"/>
                </a:cubicBezTo>
                <a:cubicBezTo>
                  <a:pt x="251" y="170"/>
                  <a:pt x="247" y="168"/>
                  <a:pt x="247" y="168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6" y="28"/>
                  <a:pt x="244" y="27"/>
                  <a:pt x="243" y="27"/>
                </a:cubicBezTo>
                <a:cubicBezTo>
                  <a:pt x="237" y="25"/>
                  <a:pt x="229" y="21"/>
                  <a:pt x="224" y="22"/>
                </a:cubicBezTo>
                <a:cubicBezTo>
                  <a:pt x="219" y="23"/>
                  <a:pt x="210" y="24"/>
                  <a:pt x="207" y="22"/>
                </a:cubicBezTo>
                <a:cubicBezTo>
                  <a:pt x="204" y="21"/>
                  <a:pt x="199" y="19"/>
                  <a:pt x="192" y="20"/>
                </a:cubicBezTo>
                <a:cubicBezTo>
                  <a:pt x="186" y="21"/>
                  <a:pt x="181" y="17"/>
                  <a:pt x="173" y="15"/>
                </a:cubicBezTo>
                <a:cubicBezTo>
                  <a:pt x="164" y="13"/>
                  <a:pt x="152" y="15"/>
                  <a:pt x="150" y="16"/>
                </a:cubicBezTo>
                <a:cubicBezTo>
                  <a:pt x="147" y="17"/>
                  <a:pt x="147" y="13"/>
                  <a:pt x="144" y="14"/>
                </a:cubicBezTo>
                <a:cubicBezTo>
                  <a:pt x="140" y="14"/>
                  <a:pt x="143" y="12"/>
                  <a:pt x="141" y="9"/>
                </a:cubicBezTo>
                <a:cubicBezTo>
                  <a:pt x="139" y="6"/>
                  <a:pt x="129" y="9"/>
                  <a:pt x="125" y="9"/>
                </a:cubicBezTo>
                <a:cubicBezTo>
                  <a:pt x="122" y="10"/>
                  <a:pt x="120" y="7"/>
                  <a:pt x="121" y="5"/>
                </a:cubicBezTo>
                <a:cubicBezTo>
                  <a:pt x="121" y="4"/>
                  <a:pt x="117" y="4"/>
                  <a:pt x="116" y="7"/>
                </a:cubicBezTo>
                <a:cubicBezTo>
                  <a:pt x="115" y="9"/>
                  <a:pt x="111" y="10"/>
                  <a:pt x="109" y="8"/>
                </a:cubicBezTo>
                <a:cubicBezTo>
                  <a:pt x="107" y="6"/>
                  <a:pt x="112" y="6"/>
                  <a:pt x="113" y="4"/>
                </a:cubicBezTo>
                <a:cubicBezTo>
                  <a:pt x="113" y="2"/>
                  <a:pt x="107" y="1"/>
                  <a:pt x="105" y="0"/>
                </a:cubicBezTo>
                <a:cubicBezTo>
                  <a:pt x="103" y="0"/>
                  <a:pt x="100" y="2"/>
                  <a:pt x="96" y="6"/>
                </a:cubicBezTo>
                <a:cubicBezTo>
                  <a:pt x="92" y="10"/>
                  <a:pt x="85" y="10"/>
                  <a:pt x="81" y="9"/>
                </a:cubicBezTo>
                <a:cubicBezTo>
                  <a:pt x="78" y="9"/>
                  <a:pt x="73" y="10"/>
                  <a:pt x="73" y="12"/>
                </a:cubicBezTo>
                <a:cubicBezTo>
                  <a:pt x="73" y="14"/>
                  <a:pt x="78" y="14"/>
                  <a:pt x="75" y="17"/>
                </a:cubicBezTo>
                <a:cubicBezTo>
                  <a:pt x="72" y="20"/>
                  <a:pt x="71" y="13"/>
                  <a:pt x="68" y="16"/>
                </a:cubicBezTo>
                <a:cubicBezTo>
                  <a:pt x="65" y="19"/>
                  <a:pt x="57" y="19"/>
                  <a:pt x="55" y="18"/>
                </a:cubicBezTo>
                <a:cubicBezTo>
                  <a:pt x="53" y="18"/>
                  <a:pt x="46" y="25"/>
                  <a:pt x="44" y="27"/>
                </a:cubicBezTo>
                <a:cubicBezTo>
                  <a:pt x="42" y="29"/>
                  <a:pt x="46" y="31"/>
                  <a:pt x="40" y="37"/>
                </a:cubicBezTo>
                <a:cubicBezTo>
                  <a:pt x="35" y="43"/>
                  <a:pt x="20" y="42"/>
                  <a:pt x="17" y="42"/>
                </a:cubicBezTo>
                <a:cubicBezTo>
                  <a:pt x="14" y="42"/>
                  <a:pt x="16" y="45"/>
                  <a:pt x="15" y="47"/>
                </a:cubicBezTo>
                <a:cubicBezTo>
                  <a:pt x="13" y="50"/>
                  <a:pt x="17" y="52"/>
                  <a:pt x="25" y="54"/>
                </a:cubicBezTo>
                <a:cubicBezTo>
                  <a:pt x="33" y="56"/>
                  <a:pt x="39" y="67"/>
                  <a:pt x="40" y="70"/>
                </a:cubicBezTo>
                <a:cubicBezTo>
                  <a:pt x="41" y="72"/>
                  <a:pt x="51" y="69"/>
                  <a:pt x="55" y="70"/>
                </a:cubicBezTo>
                <a:cubicBezTo>
                  <a:pt x="59" y="71"/>
                  <a:pt x="55" y="76"/>
                  <a:pt x="58" y="78"/>
                </a:cubicBezTo>
                <a:cubicBezTo>
                  <a:pt x="62" y="80"/>
                  <a:pt x="67" y="77"/>
                  <a:pt x="68" y="80"/>
                </a:cubicBezTo>
                <a:cubicBezTo>
                  <a:pt x="69" y="83"/>
                  <a:pt x="61" y="80"/>
                  <a:pt x="57" y="83"/>
                </a:cubicBezTo>
                <a:cubicBezTo>
                  <a:pt x="53" y="86"/>
                  <a:pt x="51" y="87"/>
                  <a:pt x="49" y="85"/>
                </a:cubicBezTo>
                <a:cubicBezTo>
                  <a:pt x="48" y="83"/>
                  <a:pt x="41" y="84"/>
                  <a:pt x="38" y="85"/>
                </a:cubicBezTo>
                <a:cubicBezTo>
                  <a:pt x="34" y="85"/>
                  <a:pt x="37" y="81"/>
                  <a:pt x="38" y="79"/>
                </a:cubicBezTo>
                <a:cubicBezTo>
                  <a:pt x="38" y="77"/>
                  <a:pt x="33" y="75"/>
                  <a:pt x="26" y="79"/>
                </a:cubicBezTo>
                <a:cubicBezTo>
                  <a:pt x="20" y="83"/>
                  <a:pt x="22" y="81"/>
                  <a:pt x="21" y="84"/>
                </a:cubicBezTo>
                <a:cubicBezTo>
                  <a:pt x="20" y="87"/>
                  <a:pt x="18" y="83"/>
                  <a:pt x="13" y="85"/>
                </a:cubicBezTo>
                <a:cubicBezTo>
                  <a:pt x="9" y="88"/>
                  <a:pt x="2" y="90"/>
                  <a:pt x="1" y="92"/>
                </a:cubicBezTo>
                <a:cubicBezTo>
                  <a:pt x="0" y="95"/>
                  <a:pt x="10" y="97"/>
                  <a:pt x="14" y="98"/>
                </a:cubicBezTo>
                <a:cubicBezTo>
                  <a:pt x="18" y="98"/>
                  <a:pt x="9" y="101"/>
                  <a:pt x="13" y="102"/>
                </a:cubicBezTo>
                <a:cubicBezTo>
                  <a:pt x="16" y="103"/>
                  <a:pt x="14" y="106"/>
                  <a:pt x="19" y="109"/>
                </a:cubicBezTo>
                <a:cubicBezTo>
                  <a:pt x="25" y="111"/>
                  <a:pt x="36" y="109"/>
                  <a:pt x="39" y="109"/>
                </a:cubicBezTo>
                <a:cubicBezTo>
                  <a:pt x="42" y="109"/>
                  <a:pt x="45" y="112"/>
                  <a:pt x="47" y="110"/>
                </a:cubicBezTo>
                <a:cubicBezTo>
                  <a:pt x="50" y="107"/>
                  <a:pt x="59" y="100"/>
                  <a:pt x="63" y="104"/>
                </a:cubicBezTo>
                <a:cubicBezTo>
                  <a:pt x="68" y="108"/>
                  <a:pt x="58" y="108"/>
                  <a:pt x="61" y="110"/>
                </a:cubicBezTo>
                <a:cubicBezTo>
                  <a:pt x="63" y="113"/>
                  <a:pt x="66" y="119"/>
                  <a:pt x="62" y="123"/>
                </a:cubicBezTo>
                <a:cubicBezTo>
                  <a:pt x="57" y="126"/>
                  <a:pt x="53" y="124"/>
                  <a:pt x="51" y="123"/>
                </a:cubicBezTo>
                <a:cubicBezTo>
                  <a:pt x="48" y="123"/>
                  <a:pt x="50" y="128"/>
                  <a:pt x="46" y="131"/>
                </a:cubicBezTo>
                <a:cubicBezTo>
                  <a:pt x="42" y="134"/>
                  <a:pt x="39" y="128"/>
                  <a:pt x="34" y="128"/>
                </a:cubicBezTo>
                <a:cubicBezTo>
                  <a:pt x="29" y="128"/>
                  <a:pt x="30" y="134"/>
                  <a:pt x="31" y="137"/>
                </a:cubicBezTo>
                <a:cubicBezTo>
                  <a:pt x="31" y="140"/>
                  <a:pt x="23" y="136"/>
                  <a:pt x="21" y="144"/>
                </a:cubicBezTo>
                <a:cubicBezTo>
                  <a:pt x="20" y="151"/>
                  <a:pt x="12" y="145"/>
                  <a:pt x="17" y="152"/>
                </a:cubicBezTo>
                <a:cubicBezTo>
                  <a:pt x="22" y="159"/>
                  <a:pt x="21" y="154"/>
                  <a:pt x="25" y="157"/>
                </a:cubicBezTo>
                <a:cubicBezTo>
                  <a:pt x="29" y="160"/>
                  <a:pt x="21" y="165"/>
                  <a:pt x="25" y="166"/>
                </a:cubicBezTo>
                <a:cubicBezTo>
                  <a:pt x="29" y="167"/>
                  <a:pt x="33" y="174"/>
                  <a:pt x="36" y="177"/>
                </a:cubicBezTo>
                <a:cubicBezTo>
                  <a:pt x="39" y="179"/>
                  <a:pt x="43" y="175"/>
                  <a:pt x="47" y="175"/>
                </a:cubicBezTo>
                <a:cubicBezTo>
                  <a:pt x="51" y="175"/>
                  <a:pt x="49" y="169"/>
                  <a:pt x="52" y="171"/>
                </a:cubicBezTo>
                <a:cubicBezTo>
                  <a:pt x="54" y="173"/>
                  <a:pt x="58" y="180"/>
                  <a:pt x="55" y="181"/>
                </a:cubicBezTo>
                <a:cubicBezTo>
                  <a:pt x="53" y="183"/>
                  <a:pt x="55" y="188"/>
                  <a:pt x="54" y="191"/>
                </a:cubicBezTo>
                <a:cubicBezTo>
                  <a:pt x="54" y="193"/>
                  <a:pt x="64" y="192"/>
                  <a:pt x="64" y="189"/>
                </a:cubicBezTo>
                <a:cubicBezTo>
                  <a:pt x="65" y="187"/>
                  <a:pt x="73" y="186"/>
                  <a:pt x="77" y="190"/>
                </a:cubicBezTo>
                <a:cubicBezTo>
                  <a:pt x="81" y="195"/>
                  <a:pt x="83" y="196"/>
                  <a:pt x="83" y="192"/>
                </a:cubicBezTo>
                <a:cubicBezTo>
                  <a:pt x="83" y="189"/>
                  <a:pt x="86" y="184"/>
                  <a:pt x="86" y="188"/>
                </a:cubicBezTo>
                <a:cubicBezTo>
                  <a:pt x="87" y="191"/>
                  <a:pt x="90" y="191"/>
                  <a:pt x="96" y="189"/>
                </a:cubicBezTo>
                <a:cubicBezTo>
                  <a:pt x="103" y="186"/>
                  <a:pt x="100" y="189"/>
                  <a:pt x="97" y="193"/>
                </a:cubicBezTo>
                <a:cubicBezTo>
                  <a:pt x="92" y="198"/>
                  <a:pt x="97" y="207"/>
                  <a:pt x="93" y="207"/>
                </a:cubicBezTo>
                <a:cubicBezTo>
                  <a:pt x="90" y="208"/>
                  <a:pt x="87" y="216"/>
                  <a:pt x="82" y="217"/>
                </a:cubicBezTo>
                <a:cubicBezTo>
                  <a:pt x="77" y="218"/>
                  <a:pt x="68" y="228"/>
                  <a:pt x="67" y="229"/>
                </a:cubicBezTo>
                <a:cubicBezTo>
                  <a:pt x="66" y="231"/>
                  <a:pt x="54" y="226"/>
                  <a:pt x="53" y="231"/>
                </a:cubicBezTo>
                <a:cubicBezTo>
                  <a:pt x="51" y="235"/>
                  <a:pt x="44" y="239"/>
                  <a:pt x="46" y="241"/>
                </a:cubicBezTo>
                <a:cubicBezTo>
                  <a:pt x="47" y="242"/>
                  <a:pt x="57" y="237"/>
                  <a:pt x="57" y="235"/>
                </a:cubicBezTo>
                <a:cubicBezTo>
                  <a:pt x="57" y="232"/>
                  <a:pt x="59" y="233"/>
                  <a:pt x="60" y="235"/>
                </a:cubicBezTo>
                <a:cubicBezTo>
                  <a:pt x="62" y="236"/>
                  <a:pt x="66" y="234"/>
                  <a:pt x="68" y="232"/>
                </a:cubicBezTo>
                <a:cubicBezTo>
                  <a:pt x="69" y="230"/>
                  <a:pt x="73" y="231"/>
                  <a:pt x="74" y="231"/>
                </a:cubicBezTo>
                <a:cubicBezTo>
                  <a:pt x="76" y="231"/>
                  <a:pt x="77" y="229"/>
                  <a:pt x="82" y="228"/>
                </a:cubicBezTo>
                <a:cubicBezTo>
                  <a:pt x="88" y="227"/>
                  <a:pt x="87" y="225"/>
                  <a:pt x="88" y="223"/>
                </a:cubicBezTo>
                <a:cubicBezTo>
                  <a:pt x="89" y="220"/>
                  <a:pt x="102" y="214"/>
                  <a:pt x="105" y="213"/>
                </a:cubicBezTo>
                <a:cubicBezTo>
                  <a:pt x="107" y="212"/>
                  <a:pt x="106" y="208"/>
                  <a:pt x="108" y="208"/>
                </a:cubicBezTo>
                <a:cubicBezTo>
                  <a:pt x="111" y="208"/>
                  <a:pt x="115" y="205"/>
                  <a:pt x="118" y="202"/>
                </a:cubicBezTo>
                <a:cubicBezTo>
                  <a:pt x="122" y="199"/>
                  <a:pt x="123" y="200"/>
                  <a:pt x="125" y="199"/>
                </a:cubicBezTo>
                <a:cubicBezTo>
                  <a:pt x="128" y="198"/>
                  <a:pt x="126" y="193"/>
                  <a:pt x="128" y="193"/>
                </a:cubicBezTo>
                <a:cubicBezTo>
                  <a:pt x="131" y="192"/>
                  <a:pt x="133" y="190"/>
                  <a:pt x="133" y="188"/>
                </a:cubicBezTo>
                <a:cubicBezTo>
                  <a:pt x="133" y="186"/>
                  <a:pt x="126" y="186"/>
                  <a:pt x="126" y="184"/>
                </a:cubicBezTo>
                <a:cubicBezTo>
                  <a:pt x="125" y="183"/>
                  <a:pt x="131" y="178"/>
                  <a:pt x="133" y="178"/>
                </a:cubicBezTo>
                <a:cubicBezTo>
                  <a:pt x="135" y="178"/>
                  <a:pt x="139" y="176"/>
                  <a:pt x="139" y="172"/>
                </a:cubicBezTo>
                <a:cubicBezTo>
                  <a:pt x="140" y="169"/>
                  <a:pt x="143" y="168"/>
                  <a:pt x="145" y="166"/>
                </a:cubicBezTo>
                <a:cubicBezTo>
                  <a:pt x="148" y="163"/>
                  <a:pt x="147" y="160"/>
                  <a:pt x="150" y="160"/>
                </a:cubicBezTo>
                <a:cubicBezTo>
                  <a:pt x="153" y="160"/>
                  <a:pt x="155" y="156"/>
                  <a:pt x="158" y="155"/>
                </a:cubicBezTo>
                <a:cubicBezTo>
                  <a:pt x="161" y="153"/>
                  <a:pt x="158" y="157"/>
                  <a:pt x="163" y="157"/>
                </a:cubicBezTo>
                <a:cubicBezTo>
                  <a:pt x="169" y="157"/>
                  <a:pt x="168" y="162"/>
                  <a:pt x="164" y="160"/>
                </a:cubicBezTo>
                <a:cubicBezTo>
                  <a:pt x="160" y="159"/>
                  <a:pt x="158" y="159"/>
                  <a:pt x="154" y="162"/>
                </a:cubicBezTo>
                <a:cubicBezTo>
                  <a:pt x="150" y="166"/>
                  <a:pt x="153" y="167"/>
                  <a:pt x="150" y="171"/>
                </a:cubicBezTo>
                <a:cubicBezTo>
                  <a:pt x="148" y="174"/>
                  <a:pt x="147" y="177"/>
                  <a:pt x="151" y="177"/>
                </a:cubicBezTo>
                <a:cubicBezTo>
                  <a:pt x="155" y="178"/>
                  <a:pt x="151" y="180"/>
                  <a:pt x="148" y="181"/>
                </a:cubicBezTo>
                <a:cubicBezTo>
                  <a:pt x="144" y="182"/>
                  <a:pt x="147" y="184"/>
                  <a:pt x="151" y="184"/>
                </a:cubicBezTo>
                <a:cubicBezTo>
                  <a:pt x="156" y="184"/>
                  <a:pt x="163" y="178"/>
                  <a:pt x="170" y="174"/>
                </a:cubicBezTo>
                <a:cubicBezTo>
                  <a:pt x="176" y="171"/>
                  <a:pt x="181" y="174"/>
                  <a:pt x="183" y="174"/>
                </a:cubicBezTo>
                <a:cubicBezTo>
                  <a:pt x="184" y="173"/>
                  <a:pt x="181" y="170"/>
                  <a:pt x="183" y="169"/>
                </a:cubicBezTo>
                <a:cubicBezTo>
                  <a:pt x="185" y="168"/>
                  <a:pt x="180" y="167"/>
                  <a:pt x="179" y="164"/>
                </a:cubicBezTo>
                <a:cubicBezTo>
                  <a:pt x="177" y="160"/>
                  <a:pt x="181" y="162"/>
                  <a:pt x="182" y="159"/>
                </a:cubicBezTo>
                <a:cubicBezTo>
                  <a:pt x="183" y="156"/>
                  <a:pt x="185" y="157"/>
                  <a:pt x="187" y="159"/>
                </a:cubicBezTo>
                <a:cubicBezTo>
                  <a:pt x="189" y="160"/>
                  <a:pt x="192" y="157"/>
                  <a:pt x="194" y="161"/>
                </a:cubicBezTo>
                <a:cubicBezTo>
                  <a:pt x="195" y="165"/>
                  <a:pt x="197" y="160"/>
                  <a:pt x="201" y="163"/>
                </a:cubicBezTo>
                <a:cubicBezTo>
                  <a:pt x="204" y="165"/>
                  <a:pt x="200" y="165"/>
                  <a:pt x="197" y="166"/>
                </a:cubicBezTo>
                <a:cubicBezTo>
                  <a:pt x="193" y="167"/>
                  <a:pt x="195" y="171"/>
                  <a:pt x="198" y="169"/>
                </a:cubicBezTo>
                <a:cubicBezTo>
                  <a:pt x="200" y="167"/>
                  <a:pt x="203" y="165"/>
                  <a:pt x="205" y="168"/>
                </a:cubicBezTo>
                <a:cubicBezTo>
                  <a:pt x="207" y="170"/>
                  <a:pt x="208" y="169"/>
                  <a:pt x="210" y="167"/>
                </a:cubicBezTo>
                <a:cubicBezTo>
                  <a:pt x="212" y="165"/>
                  <a:pt x="212" y="167"/>
                  <a:pt x="212" y="169"/>
                </a:cubicBezTo>
                <a:cubicBezTo>
                  <a:pt x="212" y="170"/>
                  <a:pt x="217" y="171"/>
                  <a:pt x="223" y="172"/>
                </a:cubicBezTo>
                <a:cubicBezTo>
                  <a:pt x="229" y="173"/>
                  <a:pt x="240" y="172"/>
                  <a:pt x="243" y="171"/>
                </a:cubicBezTo>
                <a:cubicBezTo>
                  <a:pt x="245" y="171"/>
                  <a:pt x="244" y="176"/>
                  <a:pt x="251" y="177"/>
                </a:cubicBezTo>
                <a:cubicBezTo>
                  <a:pt x="257" y="178"/>
                  <a:pt x="259" y="171"/>
                  <a:pt x="262" y="173"/>
                </a:cubicBezTo>
                <a:cubicBezTo>
                  <a:pt x="265" y="176"/>
                  <a:pt x="262" y="177"/>
                  <a:pt x="260" y="179"/>
                </a:cubicBezTo>
                <a:cubicBezTo>
                  <a:pt x="258" y="181"/>
                  <a:pt x="262" y="181"/>
                  <a:pt x="264" y="182"/>
                </a:cubicBezTo>
                <a:cubicBezTo>
                  <a:pt x="267" y="183"/>
                  <a:pt x="273" y="185"/>
                  <a:pt x="275" y="187"/>
                </a:cubicBezTo>
                <a:cubicBezTo>
                  <a:pt x="278" y="190"/>
                  <a:pt x="279" y="193"/>
                  <a:pt x="286" y="196"/>
                </a:cubicBezTo>
                <a:cubicBezTo>
                  <a:pt x="292" y="199"/>
                  <a:pt x="286" y="188"/>
                  <a:pt x="291" y="192"/>
                </a:cubicBezTo>
                <a:cubicBezTo>
                  <a:pt x="296" y="195"/>
                  <a:pt x="294" y="192"/>
                  <a:pt x="298" y="195"/>
                </a:cubicBezTo>
                <a:cubicBezTo>
                  <a:pt x="303" y="199"/>
                  <a:pt x="301" y="194"/>
                  <a:pt x="299" y="188"/>
                </a:cubicBezTo>
                <a:cubicBezTo>
                  <a:pt x="297" y="182"/>
                  <a:pt x="301" y="186"/>
                  <a:pt x="303" y="189"/>
                </a:cubicBezTo>
                <a:cubicBezTo>
                  <a:pt x="305" y="191"/>
                  <a:pt x="305" y="197"/>
                  <a:pt x="304" y="200"/>
                </a:cubicBezTo>
                <a:cubicBezTo>
                  <a:pt x="302" y="204"/>
                  <a:pt x="296" y="201"/>
                  <a:pt x="297" y="199"/>
                </a:cubicBezTo>
                <a:cubicBezTo>
                  <a:pt x="297" y="197"/>
                  <a:pt x="291" y="198"/>
                  <a:pt x="291" y="201"/>
                </a:cubicBezTo>
                <a:cubicBezTo>
                  <a:pt x="290" y="204"/>
                  <a:pt x="295" y="209"/>
                  <a:pt x="298" y="210"/>
                </a:cubicBezTo>
                <a:cubicBezTo>
                  <a:pt x="301" y="210"/>
                  <a:pt x="299" y="215"/>
                  <a:pt x="301" y="216"/>
                </a:cubicBezTo>
                <a:cubicBezTo>
                  <a:pt x="304" y="217"/>
                  <a:pt x="304" y="222"/>
                  <a:pt x="305" y="221"/>
                </a:cubicBezTo>
                <a:cubicBezTo>
                  <a:pt x="307" y="220"/>
                  <a:pt x="306" y="214"/>
                  <a:pt x="304" y="211"/>
                </a:cubicBezTo>
                <a:cubicBezTo>
                  <a:pt x="303" y="208"/>
                  <a:pt x="303" y="204"/>
                  <a:pt x="306" y="205"/>
                </a:cubicBezTo>
                <a:cubicBezTo>
                  <a:pt x="308" y="206"/>
                  <a:pt x="306" y="210"/>
                  <a:pt x="307" y="212"/>
                </a:cubicBezTo>
                <a:cubicBezTo>
                  <a:pt x="308" y="213"/>
                  <a:pt x="310" y="210"/>
                  <a:pt x="312" y="209"/>
                </a:cubicBezTo>
                <a:cubicBezTo>
                  <a:pt x="315" y="207"/>
                  <a:pt x="311" y="202"/>
                  <a:pt x="312" y="200"/>
                </a:cubicBezTo>
                <a:cubicBezTo>
                  <a:pt x="313" y="197"/>
                  <a:pt x="317" y="202"/>
                  <a:pt x="318" y="206"/>
                </a:cubicBezTo>
                <a:cubicBezTo>
                  <a:pt x="319" y="210"/>
                  <a:pt x="315" y="210"/>
                  <a:pt x="315" y="212"/>
                </a:cubicBezTo>
                <a:cubicBezTo>
                  <a:pt x="315" y="215"/>
                  <a:pt x="311" y="214"/>
                  <a:pt x="310" y="215"/>
                </a:cubicBezTo>
                <a:cubicBezTo>
                  <a:pt x="308" y="216"/>
                  <a:pt x="309" y="224"/>
                  <a:pt x="311" y="224"/>
                </a:cubicBezTo>
                <a:cubicBezTo>
                  <a:pt x="312" y="225"/>
                  <a:pt x="313" y="218"/>
                  <a:pt x="314" y="221"/>
                </a:cubicBezTo>
                <a:cubicBezTo>
                  <a:pt x="315" y="225"/>
                  <a:pt x="319" y="217"/>
                  <a:pt x="320" y="220"/>
                </a:cubicBezTo>
                <a:cubicBezTo>
                  <a:pt x="321" y="223"/>
                  <a:pt x="326" y="227"/>
                  <a:pt x="328" y="226"/>
                </a:cubicBezTo>
                <a:cubicBezTo>
                  <a:pt x="330" y="225"/>
                  <a:pt x="327" y="222"/>
                  <a:pt x="324" y="222"/>
                </a:cubicBezTo>
                <a:cubicBezTo>
                  <a:pt x="321" y="221"/>
                  <a:pt x="322" y="217"/>
                  <a:pt x="324" y="216"/>
                </a:cubicBezTo>
                <a:cubicBezTo>
                  <a:pt x="327" y="216"/>
                  <a:pt x="332" y="223"/>
                  <a:pt x="332" y="226"/>
                </a:cubicBezTo>
                <a:cubicBezTo>
                  <a:pt x="331" y="228"/>
                  <a:pt x="329" y="228"/>
                  <a:pt x="327" y="230"/>
                </a:cubicBezTo>
                <a:cubicBezTo>
                  <a:pt x="325" y="233"/>
                  <a:pt x="322" y="226"/>
                  <a:pt x="319" y="226"/>
                </a:cubicBezTo>
                <a:cubicBezTo>
                  <a:pt x="316" y="227"/>
                  <a:pt x="319" y="231"/>
                  <a:pt x="320" y="233"/>
                </a:cubicBezTo>
                <a:cubicBezTo>
                  <a:pt x="321" y="236"/>
                  <a:pt x="317" y="240"/>
                  <a:pt x="320" y="242"/>
                </a:cubicBezTo>
                <a:cubicBezTo>
                  <a:pt x="324" y="245"/>
                  <a:pt x="323" y="241"/>
                  <a:pt x="323" y="239"/>
                </a:cubicBezTo>
                <a:cubicBezTo>
                  <a:pt x="324" y="238"/>
                  <a:pt x="327" y="240"/>
                  <a:pt x="328" y="241"/>
                </a:cubicBezTo>
                <a:cubicBezTo>
                  <a:pt x="330" y="243"/>
                  <a:pt x="330" y="238"/>
                  <a:pt x="330" y="236"/>
                </a:cubicBezTo>
                <a:cubicBezTo>
                  <a:pt x="330" y="234"/>
                  <a:pt x="334" y="235"/>
                  <a:pt x="335" y="238"/>
                </a:cubicBezTo>
                <a:cubicBezTo>
                  <a:pt x="337" y="240"/>
                  <a:pt x="337" y="235"/>
                  <a:pt x="339" y="236"/>
                </a:cubicBezTo>
                <a:cubicBezTo>
                  <a:pt x="342" y="236"/>
                  <a:pt x="340" y="240"/>
                  <a:pt x="340" y="242"/>
                </a:cubicBezTo>
                <a:cubicBezTo>
                  <a:pt x="340" y="244"/>
                  <a:pt x="344" y="240"/>
                  <a:pt x="344" y="243"/>
                </a:cubicBezTo>
                <a:cubicBezTo>
                  <a:pt x="344" y="243"/>
                  <a:pt x="344" y="243"/>
                  <a:pt x="344" y="244"/>
                </a:cubicBezTo>
                <a:cubicBezTo>
                  <a:pt x="346" y="242"/>
                  <a:pt x="349" y="240"/>
                  <a:pt x="350" y="239"/>
                </a:cubicBezTo>
                <a:cubicBezTo>
                  <a:pt x="355" y="236"/>
                  <a:pt x="347" y="234"/>
                  <a:pt x="348" y="231"/>
                </a:cubicBezTo>
                <a:close/>
                <a:moveTo>
                  <a:pt x="7" y="260"/>
                </a:moveTo>
                <a:cubicBezTo>
                  <a:pt x="12" y="258"/>
                  <a:pt x="14" y="255"/>
                  <a:pt x="12" y="253"/>
                </a:cubicBezTo>
                <a:cubicBezTo>
                  <a:pt x="10" y="250"/>
                  <a:pt x="3" y="261"/>
                  <a:pt x="7" y="260"/>
                </a:cubicBezTo>
                <a:close/>
                <a:moveTo>
                  <a:pt x="41" y="241"/>
                </a:moveTo>
                <a:cubicBezTo>
                  <a:pt x="37" y="240"/>
                  <a:pt x="25" y="247"/>
                  <a:pt x="29" y="247"/>
                </a:cubicBezTo>
                <a:cubicBezTo>
                  <a:pt x="32" y="248"/>
                  <a:pt x="33" y="245"/>
                  <a:pt x="36" y="245"/>
                </a:cubicBezTo>
                <a:cubicBezTo>
                  <a:pt x="39" y="245"/>
                  <a:pt x="46" y="243"/>
                  <a:pt x="41" y="241"/>
                </a:cubicBezTo>
                <a:close/>
                <a:moveTo>
                  <a:pt x="144" y="194"/>
                </a:moveTo>
                <a:cubicBezTo>
                  <a:pt x="144" y="192"/>
                  <a:pt x="141" y="192"/>
                  <a:pt x="137" y="196"/>
                </a:cubicBezTo>
                <a:cubicBezTo>
                  <a:pt x="133" y="201"/>
                  <a:pt x="129" y="204"/>
                  <a:pt x="129" y="206"/>
                </a:cubicBezTo>
                <a:cubicBezTo>
                  <a:pt x="128" y="208"/>
                  <a:pt x="123" y="205"/>
                  <a:pt x="122" y="208"/>
                </a:cubicBezTo>
                <a:cubicBezTo>
                  <a:pt x="120" y="211"/>
                  <a:pt x="123" y="217"/>
                  <a:pt x="126" y="215"/>
                </a:cubicBezTo>
                <a:cubicBezTo>
                  <a:pt x="129" y="213"/>
                  <a:pt x="129" y="215"/>
                  <a:pt x="131" y="215"/>
                </a:cubicBezTo>
                <a:cubicBezTo>
                  <a:pt x="132" y="215"/>
                  <a:pt x="141" y="210"/>
                  <a:pt x="143" y="207"/>
                </a:cubicBezTo>
                <a:cubicBezTo>
                  <a:pt x="144" y="204"/>
                  <a:pt x="139" y="203"/>
                  <a:pt x="139" y="201"/>
                </a:cubicBezTo>
                <a:cubicBezTo>
                  <a:pt x="139" y="199"/>
                  <a:pt x="143" y="199"/>
                  <a:pt x="146" y="198"/>
                </a:cubicBezTo>
                <a:cubicBezTo>
                  <a:pt x="148" y="197"/>
                  <a:pt x="144" y="196"/>
                  <a:pt x="144" y="194"/>
                </a:cubicBezTo>
                <a:close/>
                <a:moveTo>
                  <a:pt x="15" y="170"/>
                </a:moveTo>
                <a:cubicBezTo>
                  <a:pt x="14" y="167"/>
                  <a:pt x="6" y="170"/>
                  <a:pt x="7" y="173"/>
                </a:cubicBezTo>
                <a:cubicBezTo>
                  <a:pt x="8" y="176"/>
                  <a:pt x="16" y="178"/>
                  <a:pt x="19" y="177"/>
                </a:cubicBezTo>
                <a:cubicBezTo>
                  <a:pt x="22" y="176"/>
                  <a:pt x="24" y="172"/>
                  <a:pt x="21" y="170"/>
                </a:cubicBezTo>
                <a:cubicBezTo>
                  <a:pt x="19" y="168"/>
                  <a:pt x="15" y="173"/>
                  <a:pt x="15" y="170"/>
                </a:cubicBezTo>
                <a:close/>
                <a:moveTo>
                  <a:pt x="113" y="617"/>
                </a:moveTo>
                <a:cubicBezTo>
                  <a:pt x="108" y="618"/>
                  <a:pt x="111" y="630"/>
                  <a:pt x="114" y="628"/>
                </a:cubicBezTo>
                <a:cubicBezTo>
                  <a:pt x="116" y="627"/>
                  <a:pt x="119" y="626"/>
                  <a:pt x="120" y="624"/>
                </a:cubicBezTo>
                <a:cubicBezTo>
                  <a:pt x="122" y="622"/>
                  <a:pt x="119" y="616"/>
                  <a:pt x="113" y="617"/>
                </a:cubicBezTo>
                <a:close/>
                <a:moveTo>
                  <a:pt x="107" y="609"/>
                </a:moveTo>
                <a:cubicBezTo>
                  <a:pt x="104" y="610"/>
                  <a:pt x="106" y="615"/>
                  <a:pt x="108" y="614"/>
                </a:cubicBezTo>
                <a:cubicBezTo>
                  <a:pt x="111" y="611"/>
                  <a:pt x="110" y="609"/>
                  <a:pt x="107" y="609"/>
                </a:cubicBezTo>
                <a:close/>
                <a:moveTo>
                  <a:pt x="75" y="599"/>
                </a:moveTo>
                <a:cubicBezTo>
                  <a:pt x="78" y="602"/>
                  <a:pt x="80" y="601"/>
                  <a:pt x="81" y="599"/>
                </a:cubicBezTo>
                <a:cubicBezTo>
                  <a:pt x="81" y="596"/>
                  <a:pt x="72" y="596"/>
                  <a:pt x="75" y="599"/>
                </a:cubicBezTo>
                <a:close/>
                <a:moveTo>
                  <a:pt x="89" y="605"/>
                </a:moveTo>
                <a:cubicBezTo>
                  <a:pt x="91" y="608"/>
                  <a:pt x="94" y="609"/>
                  <a:pt x="95" y="606"/>
                </a:cubicBezTo>
                <a:cubicBezTo>
                  <a:pt x="97" y="603"/>
                  <a:pt x="87" y="602"/>
                  <a:pt x="89" y="605"/>
                </a:cubicBezTo>
                <a:close/>
                <a:moveTo>
                  <a:pt x="921" y="334"/>
                </a:moveTo>
                <a:cubicBezTo>
                  <a:pt x="920" y="331"/>
                  <a:pt x="912" y="333"/>
                  <a:pt x="908" y="330"/>
                </a:cubicBezTo>
                <a:cubicBezTo>
                  <a:pt x="905" y="328"/>
                  <a:pt x="898" y="341"/>
                  <a:pt x="897" y="347"/>
                </a:cubicBezTo>
                <a:cubicBezTo>
                  <a:pt x="895" y="352"/>
                  <a:pt x="885" y="359"/>
                  <a:pt x="885" y="359"/>
                </a:cubicBezTo>
                <a:cubicBezTo>
                  <a:pt x="885" y="359"/>
                  <a:pt x="857" y="359"/>
                  <a:pt x="854" y="359"/>
                </a:cubicBezTo>
                <a:cubicBezTo>
                  <a:pt x="852" y="359"/>
                  <a:pt x="846" y="365"/>
                  <a:pt x="842" y="368"/>
                </a:cubicBezTo>
                <a:cubicBezTo>
                  <a:pt x="842" y="368"/>
                  <a:pt x="842" y="368"/>
                  <a:pt x="842" y="369"/>
                </a:cubicBezTo>
                <a:cubicBezTo>
                  <a:pt x="845" y="374"/>
                  <a:pt x="835" y="377"/>
                  <a:pt x="824" y="377"/>
                </a:cubicBezTo>
                <a:cubicBezTo>
                  <a:pt x="821" y="378"/>
                  <a:pt x="819" y="378"/>
                  <a:pt x="817" y="378"/>
                </a:cubicBezTo>
                <a:cubicBezTo>
                  <a:pt x="817" y="379"/>
                  <a:pt x="818" y="381"/>
                  <a:pt x="818" y="382"/>
                </a:cubicBezTo>
                <a:cubicBezTo>
                  <a:pt x="818" y="382"/>
                  <a:pt x="816" y="383"/>
                  <a:pt x="815" y="384"/>
                </a:cubicBezTo>
                <a:cubicBezTo>
                  <a:pt x="813" y="387"/>
                  <a:pt x="801" y="393"/>
                  <a:pt x="794" y="397"/>
                </a:cubicBezTo>
                <a:cubicBezTo>
                  <a:pt x="786" y="401"/>
                  <a:pt x="776" y="399"/>
                  <a:pt x="776" y="393"/>
                </a:cubicBezTo>
                <a:cubicBezTo>
                  <a:pt x="776" y="387"/>
                  <a:pt x="781" y="388"/>
                  <a:pt x="783" y="391"/>
                </a:cubicBezTo>
                <a:cubicBezTo>
                  <a:pt x="783" y="392"/>
                  <a:pt x="784" y="391"/>
                  <a:pt x="786" y="390"/>
                </a:cubicBezTo>
                <a:cubicBezTo>
                  <a:pt x="784" y="388"/>
                  <a:pt x="784" y="385"/>
                  <a:pt x="785" y="383"/>
                </a:cubicBezTo>
                <a:cubicBezTo>
                  <a:pt x="783" y="382"/>
                  <a:pt x="786" y="373"/>
                  <a:pt x="781" y="371"/>
                </a:cubicBezTo>
                <a:cubicBezTo>
                  <a:pt x="777" y="369"/>
                  <a:pt x="771" y="378"/>
                  <a:pt x="772" y="373"/>
                </a:cubicBezTo>
                <a:cubicBezTo>
                  <a:pt x="773" y="367"/>
                  <a:pt x="780" y="363"/>
                  <a:pt x="775" y="356"/>
                </a:cubicBezTo>
                <a:cubicBezTo>
                  <a:pt x="771" y="349"/>
                  <a:pt x="763" y="349"/>
                  <a:pt x="761" y="354"/>
                </a:cubicBezTo>
                <a:cubicBezTo>
                  <a:pt x="760" y="360"/>
                  <a:pt x="754" y="357"/>
                  <a:pt x="752" y="361"/>
                </a:cubicBezTo>
                <a:cubicBezTo>
                  <a:pt x="750" y="365"/>
                  <a:pt x="748" y="374"/>
                  <a:pt x="749" y="381"/>
                </a:cubicBezTo>
                <a:cubicBezTo>
                  <a:pt x="751" y="387"/>
                  <a:pt x="749" y="390"/>
                  <a:pt x="743" y="394"/>
                </a:cubicBezTo>
                <a:cubicBezTo>
                  <a:pt x="737" y="398"/>
                  <a:pt x="734" y="389"/>
                  <a:pt x="736" y="377"/>
                </a:cubicBezTo>
                <a:cubicBezTo>
                  <a:pt x="738" y="369"/>
                  <a:pt x="742" y="361"/>
                  <a:pt x="738" y="361"/>
                </a:cubicBezTo>
                <a:cubicBezTo>
                  <a:pt x="734" y="361"/>
                  <a:pt x="743" y="351"/>
                  <a:pt x="752" y="349"/>
                </a:cubicBezTo>
                <a:cubicBezTo>
                  <a:pt x="760" y="347"/>
                  <a:pt x="771" y="348"/>
                  <a:pt x="771" y="345"/>
                </a:cubicBezTo>
                <a:cubicBezTo>
                  <a:pt x="771" y="345"/>
                  <a:pt x="771" y="345"/>
                  <a:pt x="772" y="344"/>
                </a:cubicBezTo>
                <a:cubicBezTo>
                  <a:pt x="770" y="343"/>
                  <a:pt x="768" y="342"/>
                  <a:pt x="767" y="341"/>
                </a:cubicBezTo>
                <a:cubicBezTo>
                  <a:pt x="767" y="341"/>
                  <a:pt x="766" y="342"/>
                  <a:pt x="766" y="342"/>
                </a:cubicBezTo>
                <a:cubicBezTo>
                  <a:pt x="762" y="345"/>
                  <a:pt x="763" y="339"/>
                  <a:pt x="757" y="339"/>
                </a:cubicBezTo>
                <a:cubicBezTo>
                  <a:pt x="751" y="339"/>
                  <a:pt x="745" y="344"/>
                  <a:pt x="740" y="342"/>
                </a:cubicBezTo>
                <a:cubicBezTo>
                  <a:pt x="735" y="339"/>
                  <a:pt x="738" y="336"/>
                  <a:pt x="733" y="336"/>
                </a:cubicBezTo>
                <a:cubicBezTo>
                  <a:pt x="729" y="336"/>
                  <a:pt x="737" y="328"/>
                  <a:pt x="730" y="331"/>
                </a:cubicBezTo>
                <a:cubicBezTo>
                  <a:pt x="724" y="335"/>
                  <a:pt x="714" y="344"/>
                  <a:pt x="709" y="340"/>
                </a:cubicBezTo>
                <a:cubicBezTo>
                  <a:pt x="705" y="336"/>
                  <a:pt x="701" y="341"/>
                  <a:pt x="698" y="338"/>
                </a:cubicBezTo>
                <a:cubicBezTo>
                  <a:pt x="694" y="335"/>
                  <a:pt x="709" y="326"/>
                  <a:pt x="716" y="326"/>
                </a:cubicBezTo>
                <a:cubicBezTo>
                  <a:pt x="718" y="326"/>
                  <a:pt x="719" y="325"/>
                  <a:pt x="721" y="324"/>
                </a:cubicBezTo>
                <a:cubicBezTo>
                  <a:pt x="717" y="323"/>
                  <a:pt x="709" y="320"/>
                  <a:pt x="707" y="322"/>
                </a:cubicBezTo>
                <a:cubicBezTo>
                  <a:pt x="705" y="325"/>
                  <a:pt x="702" y="323"/>
                  <a:pt x="700" y="321"/>
                </a:cubicBezTo>
                <a:cubicBezTo>
                  <a:pt x="698" y="319"/>
                  <a:pt x="695" y="322"/>
                  <a:pt x="692" y="318"/>
                </a:cubicBezTo>
                <a:cubicBezTo>
                  <a:pt x="689" y="314"/>
                  <a:pt x="686" y="317"/>
                  <a:pt x="684" y="318"/>
                </a:cubicBezTo>
                <a:cubicBezTo>
                  <a:pt x="682" y="319"/>
                  <a:pt x="679" y="316"/>
                  <a:pt x="676" y="315"/>
                </a:cubicBezTo>
                <a:cubicBezTo>
                  <a:pt x="672" y="314"/>
                  <a:pt x="675" y="310"/>
                  <a:pt x="672" y="308"/>
                </a:cubicBezTo>
                <a:cubicBezTo>
                  <a:pt x="669" y="306"/>
                  <a:pt x="669" y="312"/>
                  <a:pt x="669" y="312"/>
                </a:cubicBezTo>
                <a:cubicBezTo>
                  <a:pt x="417" y="314"/>
                  <a:pt x="417" y="314"/>
                  <a:pt x="417" y="314"/>
                </a:cubicBezTo>
                <a:cubicBezTo>
                  <a:pt x="418" y="314"/>
                  <a:pt x="418" y="314"/>
                  <a:pt x="418" y="315"/>
                </a:cubicBezTo>
                <a:cubicBezTo>
                  <a:pt x="421" y="318"/>
                  <a:pt x="419" y="320"/>
                  <a:pt x="420" y="324"/>
                </a:cubicBezTo>
                <a:cubicBezTo>
                  <a:pt x="421" y="328"/>
                  <a:pt x="420" y="334"/>
                  <a:pt x="417" y="334"/>
                </a:cubicBezTo>
                <a:cubicBezTo>
                  <a:pt x="414" y="334"/>
                  <a:pt x="414" y="330"/>
                  <a:pt x="416" y="329"/>
                </a:cubicBezTo>
                <a:cubicBezTo>
                  <a:pt x="418" y="328"/>
                  <a:pt x="417" y="323"/>
                  <a:pt x="415" y="323"/>
                </a:cubicBezTo>
                <a:cubicBezTo>
                  <a:pt x="413" y="323"/>
                  <a:pt x="413" y="322"/>
                  <a:pt x="413" y="320"/>
                </a:cubicBezTo>
                <a:cubicBezTo>
                  <a:pt x="409" y="321"/>
                  <a:pt x="404" y="321"/>
                  <a:pt x="398" y="320"/>
                </a:cubicBezTo>
                <a:cubicBezTo>
                  <a:pt x="398" y="320"/>
                  <a:pt x="399" y="320"/>
                  <a:pt x="399" y="321"/>
                </a:cubicBezTo>
                <a:cubicBezTo>
                  <a:pt x="399" y="323"/>
                  <a:pt x="400" y="328"/>
                  <a:pt x="403" y="333"/>
                </a:cubicBezTo>
                <a:cubicBezTo>
                  <a:pt x="406" y="337"/>
                  <a:pt x="404" y="340"/>
                  <a:pt x="407" y="341"/>
                </a:cubicBezTo>
                <a:cubicBezTo>
                  <a:pt x="410" y="343"/>
                  <a:pt x="410" y="345"/>
                  <a:pt x="407" y="344"/>
                </a:cubicBezTo>
                <a:cubicBezTo>
                  <a:pt x="404" y="344"/>
                  <a:pt x="406" y="346"/>
                  <a:pt x="405" y="353"/>
                </a:cubicBezTo>
                <a:cubicBezTo>
                  <a:pt x="404" y="359"/>
                  <a:pt x="405" y="371"/>
                  <a:pt x="404" y="375"/>
                </a:cubicBezTo>
                <a:cubicBezTo>
                  <a:pt x="403" y="379"/>
                  <a:pt x="399" y="385"/>
                  <a:pt x="402" y="389"/>
                </a:cubicBezTo>
                <a:cubicBezTo>
                  <a:pt x="404" y="393"/>
                  <a:pt x="406" y="399"/>
                  <a:pt x="405" y="404"/>
                </a:cubicBezTo>
                <a:cubicBezTo>
                  <a:pt x="403" y="409"/>
                  <a:pt x="403" y="412"/>
                  <a:pt x="406" y="416"/>
                </a:cubicBezTo>
                <a:cubicBezTo>
                  <a:pt x="408" y="420"/>
                  <a:pt x="406" y="426"/>
                  <a:pt x="408" y="428"/>
                </a:cubicBezTo>
                <a:cubicBezTo>
                  <a:pt x="411" y="429"/>
                  <a:pt x="413" y="432"/>
                  <a:pt x="415" y="436"/>
                </a:cubicBezTo>
                <a:cubicBezTo>
                  <a:pt x="418" y="439"/>
                  <a:pt x="420" y="437"/>
                  <a:pt x="420" y="441"/>
                </a:cubicBezTo>
                <a:cubicBezTo>
                  <a:pt x="420" y="445"/>
                  <a:pt x="420" y="445"/>
                  <a:pt x="424" y="447"/>
                </a:cubicBezTo>
                <a:cubicBezTo>
                  <a:pt x="427" y="448"/>
                  <a:pt x="425" y="452"/>
                  <a:pt x="425" y="454"/>
                </a:cubicBezTo>
                <a:cubicBezTo>
                  <a:pt x="425" y="456"/>
                  <a:pt x="429" y="459"/>
                  <a:pt x="434" y="464"/>
                </a:cubicBezTo>
                <a:cubicBezTo>
                  <a:pt x="440" y="469"/>
                  <a:pt x="435" y="472"/>
                  <a:pt x="439" y="472"/>
                </a:cubicBezTo>
                <a:cubicBezTo>
                  <a:pt x="443" y="472"/>
                  <a:pt x="447" y="475"/>
                  <a:pt x="450" y="477"/>
                </a:cubicBezTo>
                <a:cubicBezTo>
                  <a:pt x="454" y="480"/>
                  <a:pt x="455" y="478"/>
                  <a:pt x="458" y="479"/>
                </a:cubicBezTo>
                <a:cubicBezTo>
                  <a:pt x="461" y="479"/>
                  <a:pt x="466" y="485"/>
                  <a:pt x="467" y="489"/>
                </a:cubicBezTo>
                <a:cubicBezTo>
                  <a:pt x="467" y="491"/>
                  <a:pt x="468" y="493"/>
                  <a:pt x="469" y="495"/>
                </a:cubicBezTo>
                <a:cubicBezTo>
                  <a:pt x="490" y="492"/>
                  <a:pt x="490" y="492"/>
                  <a:pt x="490" y="492"/>
                </a:cubicBezTo>
                <a:cubicBezTo>
                  <a:pt x="490" y="492"/>
                  <a:pt x="496" y="496"/>
                  <a:pt x="500" y="497"/>
                </a:cubicBezTo>
                <a:cubicBezTo>
                  <a:pt x="503" y="498"/>
                  <a:pt x="523" y="505"/>
                  <a:pt x="523" y="505"/>
                </a:cubicBezTo>
                <a:cubicBezTo>
                  <a:pt x="549" y="505"/>
                  <a:pt x="549" y="505"/>
                  <a:pt x="549" y="505"/>
                </a:cubicBezTo>
                <a:cubicBezTo>
                  <a:pt x="552" y="501"/>
                  <a:pt x="552" y="501"/>
                  <a:pt x="552" y="501"/>
                </a:cubicBezTo>
                <a:cubicBezTo>
                  <a:pt x="567" y="501"/>
                  <a:pt x="567" y="501"/>
                  <a:pt x="567" y="501"/>
                </a:cubicBezTo>
                <a:cubicBezTo>
                  <a:pt x="567" y="501"/>
                  <a:pt x="576" y="510"/>
                  <a:pt x="577" y="511"/>
                </a:cubicBezTo>
                <a:cubicBezTo>
                  <a:pt x="578" y="511"/>
                  <a:pt x="583" y="515"/>
                  <a:pt x="583" y="518"/>
                </a:cubicBezTo>
                <a:cubicBezTo>
                  <a:pt x="583" y="520"/>
                  <a:pt x="584" y="523"/>
                  <a:pt x="586" y="524"/>
                </a:cubicBezTo>
                <a:cubicBezTo>
                  <a:pt x="588" y="525"/>
                  <a:pt x="596" y="529"/>
                  <a:pt x="597" y="529"/>
                </a:cubicBezTo>
                <a:cubicBezTo>
                  <a:pt x="598" y="529"/>
                  <a:pt x="600" y="520"/>
                  <a:pt x="604" y="521"/>
                </a:cubicBezTo>
                <a:cubicBezTo>
                  <a:pt x="608" y="521"/>
                  <a:pt x="618" y="524"/>
                  <a:pt x="620" y="530"/>
                </a:cubicBezTo>
                <a:cubicBezTo>
                  <a:pt x="622" y="536"/>
                  <a:pt x="627" y="541"/>
                  <a:pt x="629" y="542"/>
                </a:cubicBezTo>
                <a:cubicBezTo>
                  <a:pt x="630" y="544"/>
                  <a:pt x="630" y="547"/>
                  <a:pt x="631" y="549"/>
                </a:cubicBezTo>
                <a:cubicBezTo>
                  <a:pt x="632" y="551"/>
                  <a:pt x="632" y="555"/>
                  <a:pt x="633" y="555"/>
                </a:cubicBezTo>
                <a:cubicBezTo>
                  <a:pt x="635" y="555"/>
                  <a:pt x="643" y="560"/>
                  <a:pt x="646" y="559"/>
                </a:cubicBezTo>
                <a:cubicBezTo>
                  <a:pt x="647" y="559"/>
                  <a:pt x="649" y="560"/>
                  <a:pt x="650" y="561"/>
                </a:cubicBezTo>
                <a:cubicBezTo>
                  <a:pt x="650" y="554"/>
                  <a:pt x="643" y="552"/>
                  <a:pt x="647" y="549"/>
                </a:cubicBezTo>
                <a:cubicBezTo>
                  <a:pt x="652" y="545"/>
                  <a:pt x="647" y="542"/>
                  <a:pt x="650" y="540"/>
                </a:cubicBezTo>
                <a:cubicBezTo>
                  <a:pt x="652" y="539"/>
                  <a:pt x="656" y="537"/>
                  <a:pt x="656" y="535"/>
                </a:cubicBezTo>
                <a:cubicBezTo>
                  <a:pt x="656" y="532"/>
                  <a:pt x="659" y="532"/>
                  <a:pt x="662" y="533"/>
                </a:cubicBezTo>
                <a:cubicBezTo>
                  <a:pt x="665" y="533"/>
                  <a:pt x="671" y="527"/>
                  <a:pt x="671" y="525"/>
                </a:cubicBezTo>
                <a:cubicBezTo>
                  <a:pt x="670" y="523"/>
                  <a:pt x="671" y="522"/>
                  <a:pt x="675" y="523"/>
                </a:cubicBezTo>
                <a:cubicBezTo>
                  <a:pt x="679" y="524"/>
                  <a:pt x="678" y="519"/>
                  <a:pt x="681" y="520"/>
                </a:cubicBezTo>
                <a:cubicBezTo>
                  <a:pt x="683" y="520"/>
                  <a:pt x="685" y="522"/>
                  <a:pt x="685" y="520"/>
                </a:cubicBezTo>
                <a:cubicBezTo>
                  <a:pt x="686" y="518"/>
                  <a:pt x="688" y="519"/>
                  <a:pt x="690" y="521"/>
                </a:cubicBezTo>
                <a:cubicBezTo>
                  <a:pt x="692" y="523"/>
                  <a:pt x="697" y="524"/>
                  <a:pt x="697" y="521"/>
                </a:cubicBezTo>
                <a:cubicBezTo>
                  <a:pt x="698" y="518"/>
                  <a:pt x="701" y="521"/>
                  <a:pt x="703" y="524"/>
                </a:cubicBezTo>
                <a:cubicBezTo>
                  <a:pt x="706" y="527"/>
                  <a:pt x="707" y="526"/>
                  <a:pt x="711" y="526"/>
                </a:cubicBezTo>
                <a:cubicBezTo>
                  <a:pt x="715" y="527"/>
                  <a:pt x="715" y="526"/>
                  <a:pt x="715" y="523"/>
                </a:cubicBezTo>
                <a:cubicBezTo>
                  <a:pt x="715" y="521"/>
                  <a:pt x="719" y="528"/>
                  <a:pt x="723" y="529"/>
                </a:cubicBezTo>
                <a:cubicBezTo>
                  <a:pt x="727" y="529"/>
                  <a:pt x="724" y="526"/>
                  <a:pt x="721" y="524"/>
                </a:cubicBezTo>
                <a:cubicBezTo>
                  <a:pt x="718" y="522"/>
                  <a:pt x="722" y="521"/>
                  <a:pt x="719" y="519"/>
                </a:cubicBezTo>
                <a:cubicBezTo>
                  <a:pt x="717" y="517"/>
                  <a:pt x="723" y="515"/>
                  <a:pt x="727" y="515"/>
                </a:cubicBezTo>
                <a:cubicBezTo>
                  <a:pt x="732" y="515"/>
                  <a:pt x="732" y="516"/>
                  <a:pt x="734" y="514"/>
                </a:cubicBezTo>
                <a:cubicBezTo>
                  <a:pt x="736" y="511"/>
                  <a:pt x="738" y="514"/>
                  <a:pt x="738" y="516"/>
                </a:cubicBezTo>
                <a:cubicBezTo>
                  <a:pt x="738" y="518"/>
                  <a:pt x="745" y="515"/>
                  <a:pt x="750" y="515"/>
                </a:cubicBezTo>
                <a:cubicBezTo>
                  <a:pt x="754" y="515"/>
                  <a:pt x="758" y="518"/>
                  <a:pt x="758" y="521"/>
                </a:cubicBezTo>
                <a:cubicBezTo>
                  <a:pt x="759" y="523"/>
                  <a:pt x="761" y="524"/>
                  <a:pt x="764" y="522"/>
                </a:cubicBezTo>
                <a:cubicBezTo>
                  <a:pt x="767" y="519"/>
                  <a:pt x="770" y="516"/>
                  <a:pt x="773" y="519"/>
                </a:cubicBezTo>
                <a:cubicBezTo>
                  <a:pt x="776" y="522"/>
                  <a:pt x="779" y="526"/>
                  <a:pt x="782" y="529"/>
                </a:cubicBezTo>
                <a:cubicBezTo>
                  <a:pt x="786" y="532"/>
                  <a:pt x="780" y="537"/>
                  <a:pt x="782" y="539"/>
                </a:cubicBezTo>
                <a:cubicBezTo>
                  <a:pt x="784" y="542"/>
                  <a:pt x="782" y="546"/>
                  <a:pt x="786" y="548"/>
                </a:cubicBezTo>
                <a:cubicBezTo>
                  <a:pt x="790" y="551"/>
                  <a:pt x="787" y="557"/>
                  <a:pt x="790" y="558"/>
                </a:cubicBezTo>
                <a:cubicBezTo>
                  <a:pt x="793" y="559"/>
                  <a:pt x="796" y="564"/>
                  <a:pt x="796" y="566"/>
                </a:cubicBezTo>
                <a:cubicBezTo>
                  <a:pt x="796" y="568"/>
                  <a:pt x="803" y="570"/>
                  <a:pt x="803" y="567"/>
                </a:cubicBezTo>
                <a:cubicBezTo>
                  <a:pt x="803" y="564"/>
                  <a:pt x="807" y="560"/>
                  <a:pt x="807" y="556"/>
                </a:cubicBezTo>
                <a:cubicBezTo>
                  <a:pt x="807" y="553"/>
                  <a:pt x="805" y="541"/>
                  <a:pt x="802" y="538"/>
                </a:cubicBezTo>
                <a:cubicBezTo>
                  <a:pt x="799" y="534"/>
                  <a:pt x="803" y="533"/>
                  <a:pt x="799" y="529"/>
                </a:cubicBezTo>
                <a:cubicBezTo>
                  <a:pt x="796" y="525"/>
                  <a:pt x="794" y="517"/>
                  <a:pt x="794" y="511"/>
                </a:cubicBezTo>
                <a:cubicBezTo>
                  <a:pt x="794" y="505"/>
                  <a:pt x="802" y="495"/>
                  <a:pt x="805" y="492"/>
                </a:cubicBezTo>
                <a:cubicBezTo>
                  <a:pt x="808" y="489"/>
                  <a:pt x="812" y="491"/>
                  <a:pt x="813" y="488"/>
                </a:cubicBezTo>
                <a:cubicBezTo>
                  <a:pt x="814" y="484"/>
                  <a:pt x="818" y="480"/>
                  <a:pt x="821" y="480"/>
                </a:cubicBezTo>
                <a:cubicBezTo>
                  <a:pt x="823" y="480"/>
                  <a:pt x="826" y="481"/>
                  <a:pt x="826" y="478"/>
                </a:cubicBezTo>
                <a:cubicBezTo>
                  <a:pt x="826" y="476"/>
                  <a:pt x="830" y="472"/>
                  <a:pt x="836" y="472"/>
                </a:cubicBezTo>
                <a:cubicBezTo>
                  <a:pt x="841" y="471"/>
                  <a:pt x="838" y="468"/>
                  <a:pt x="837" y="466"/>
                </a:cubicBezTo>
                <a:cubicBezTo>
                  <a:pt x="835" y="463"/>
                  <a:pt x="838" y="461"/>
                  <a:pt x="839" y="462"/>
                </a:cubicBezTo>
                <a:cubicBezTo>
                  <a:pt x="840" y="464"/>
                  <a:pt x="843" y="464"/>
                  <a:pt x="845" y="463"/>
                </a:cubicBezTo>
                <a:cubicBezTo>
                  <a:pt x="847" y="461"/>
                  <a:pt x="852" y="457"/>
                  <a:pt x="847" y="457"/>
                </a:cubicBezTo>
                <a:cubicBezTo>
                  <a:pt x="843" y="457"/>
                  <a:pt x="842" y="455"/>
                  <a:pt x="844" y="454"/>
                </a:cubicBezTo>
                <a:cubicBezTo>
                  <a:pt x="847" y="453"/>
                  <a:pt x="845" y="448"/>
                  <a:pt x="841" y="448"/>
                </a:cubicBezTo>
                <a:cubicBezTo>
                  <a:pt x="838" y="448"/>
                  <a:pt x="839" y="446"/>
                  <a:pt x="841" y="443"/>
                </a:cubicBezTo>
                <a:cubicBezTo>
                  <a:pt x="843" y="441"/>
                  <a:pt x="838" y="438"/>
                  <a:pt x="835" y="436"/>
                </a:cubicBezTo>
                <a:cubicBezTo>
                  <a:pt x="832" y="434"/>
                  <a:pt x="837" y="433"/>
                  <a:pt x="839" y="433"/>
                </a:cubicBezTo>
                <a:cubicBezTo>
                  <a:pt x="841" y="432"/>
                  <a:pt x="839" y="423"/>
                  <a:pt x="840" y="421"/>
                </a:cubicBezTo>
                <a:cubicBezTo>
                  <a:pt x="841" y="418"/>
                  <a:pt x="845" y="418"/>
                  <a:pt x="843" y="421"/>
                </a:cubicBezTo>
                <a:cubicBezTo>
                  <a:pt x="842" y="423"/>
                  <a:pt x="840" y="426"/>
                  <a:pt x="842" y="430"/>
                </a:cubicBezTo>
                <a:cubicBezTo>
                  <a:pt x="845" y="433"/>
                  <a:pt x="846" y="436"/>
                  <a:pt x="845" y="440"/>
                </a:cubicBezTo>
                <a:cubicBezTo>
                  <a:pt x="844" y="445"/>
                  <a:pt x="846" y="444"/>
                  <a:pt x="849" y="438"/>
                </a:cubicBezTo>
                <a:cubicBezTo>
                  <a:pt x="852" y="432"/>
                  <a:pt x="852" y="426"/>
                  <a:pt x="850" y="426"/>
                </a:cubicBezTo>
                <a:cubicBezTo>
                  <a:pt x="848" y="425"/>
                  <a:pt x="848" y="419"/>
                  <a:pt x="851" y="422"/>
                </a:cubicBezTo>
                <a:cubicBezTo>
                  <a:pt x="853" y="425"/>
                  <a:pt x="854" y="425"/>
                  <a:pt x="857" y="422"/>
                </a:cubicBezTo>
                <a:cubicBezTo>
                  <a:pt x="861" y="418"/>
                  <a:pt x="864" y="412"/>
                  <a:pt x="862" y="410"/>
                </a:cubicBezTo>
                <a:cubicBezTo>
                  <a:pt x="860" y="409"/>
                  <a:pt x="863" y="407"/>
                  <a:pt x="867" y="408"/>
                </a:cubicBezTo>
                <a:cubicBezTo>
                  <a:pt x="871" y="408"/>
                  <a:pt x="880" y="405"/>
                  <a:pt x="880" y="404"/>
                </a:cubicBezTo>
                <a:cubicBezTo>
                  <a:pt x="882" y="400"/>
                  <a:pt x="867" y="406"/>
                  <a:pt x="867" y="404"/>
                </a:cubicBezTo>
                <a:cubicBezTo>
                  <a:pt x="867" y="401"/>
                  <a:pt x="877" y="399"/>
                  <a:pt x="881" y="399"/>
                </a:cubicBezTo>
                <a:cubicBezTo>
                  <a:pt x="886" y="399"/>
                  <a:pt x="884" y="392"/>
                  <a:pt x="886" y="395"/>
                </a:cubicBezTo>
                <a:cubicBezTo>
                  <a:pt x="888" y="398"/>
                  <a:pt x="891" y="397"/>
                  <a:pt x="893" y="396"/>
                </a:cubicBezTo>
                <a:cubicBezTo>
                  <a:pt x="896" y="394"/>
                  <a:pt x="894" y="389"/>
                  <a:pt x="891" y="389"/>
                </a:cubicBezTo>
                <a:cubicBezTo>
                  <a:pt x="888" y="388"/>
                  <a:pt x="893" y="386"/>
                  <a:pt x="892" y="384"/>
                </a:cubicBezTo>
                <a:cubicBezTo>
                  <a:pt x="891" y="382"/>
                  <a:pt x="894" y="375"/>
                  <a:pt x="898" y="374"/>
                </a:cubicBezTo>
                <a:cubicBezTo>
                  <a:pt x="902" y="373"/>
                  <a:pt x="900" y="371"/>
                  <a:pt x="903" y="371"/>
                </a:cubicBezTo>
                <a:cubicBezTo>
                  <a:pt x="907" y="371"/>
                  <a:pt x="907" y="367"/>
                  <a:pt x="910" y="364"/>
                </a:cubicBezTo>
                <a:cubicBezTo>
                  <a:pt x="913" y="361"/>
                  <a:pt x="917" y="369"/>
                  <a:pt x="921" y="365"/>
                </a:cubicBezTo>
                <a:cubicBezTo>
                  <a:pt x="923" y="363"/>
                  <a:pt x="926" y="361"/>
                  <a:pt x="928" y="359"/>
                </a:cubicBezTo>
                <a:cubicBezTo>
                  <a:pt x="918" y="346"/>
                  <a:pt x="921" y="336"/>
                  <a:pt x="921" y="334"/>
                </a:cubicBezTo>
                <a:close/>
              </a:path>
            </a:pathLst>
          </a:custGeom>
          <a:solidFill>
            <a:srgbClr val="A8CEE3"/>
          </a:solidFill>
          <a:ln w="1588" cap="flat">
            <a:solidFill>
              <a:srgbClr val="A8CEE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92" name="Freeform 304">
            <a:extLst>
              <a:ext uri="{FF2B5EF4-FFF2-40B4-BE49-F238E27FC236}">
                <a16:creationId xmlns:a16="http://schemas.microsoft.com/office/drawing/2014/main" id="{456E45C3-8B09-0941-AE8F-776D66ED0A30}"/>
              </a:ext>
            </a:extLst>
          </p:cNvPr>
          <p:cNvSpPr>
            <a:spLocks noEditPoints="1"/>
          </p:cNvSpPr>
          <p:nvPr/>
        </p:nvSpPr>
        <p:spPr bwMode="auto">
          <a:xfrm>
            <a:off x="8384382" y="2744837"/>
            <a:ext cx="344488" cy="349250"/>
          </a:xfrm>
          <a:custGeom>
            <a:avLst/>
            <a:gdLst>
              <a:gd name="T0" fmla="*/ 138 w 156"/>
              <a:gd name="T1" fmla="*/ 20 h 157"/>
              <a:gd name="T2" fmla="*/ 112 w 156"/>
              <a:gd name="T3" fmla="*/ 8 h 157"/>
              <a:gd name="T4" fmla="*/ 109 w 156"/>
              <a:gd name="T5" fmla="*/ 25 h 157"/>
              <a:gd name="T6" fmla="*/ 98 w 156"/>
              <a:gd name="T7" fmla="*/ 34 h 157"/>
              <a:gd name="T8" fmla="*/ 96 w 156"/>
              <a:gd name="T9" fmla="*/ 46 h 157"/>
              <a:gd name="T10" fmla="*/ 106 w 156"/>
              <a:gd name="T11" fmla="*/ 43 h 157"/>
              <a:gd name="T12" fmla="*/ 108 w 156"/>
              <a:gd name="T13" fmla="*/ 36 h 157"/>
              <a:gd name="T14" fmla="*/ 128 w 156"/>
              <a:gd name="T15" fmla="*/ 37 h 157"/>
              <a:gd name="T16" fmla="*/ 146 w 156"/>
              <a:gd name="T17" fmla="*/ 26 h 157"/>
              <a:gd name="T18" fmla="*/ 147 w 156"/>
              <a:gd name="T19" fmla="*/ 17 h 157"/>
              <a:gd name="T20" fmla="*/ 96 w 156"/>
              <a:gd name="T21" fmla="*/ 67 h 157"/>
              <a:gd name="T22" fmla="*/ 86 w 156"/>
              <a:gd name="T23" fmla="*/ 88 h 157"/>
              <a:gd name="T24" fmla="*/ 72 w 156"/>
              <a:gd name="T25" fmla="*/ 91 h 157"/>
              <a:gd name="T26" fmla="*/ 59 w 156"/>
              <a:gd name="T27" fmla="*/ 108 h 157"/>
              <a:gd name="T28" fmla="*/ 42 w 156"/>
              <a:gd name="T29" fmla="*/ 111 h 157"/>
              <a:gd name="T30" fmla="*/ 15 w 156"/>
              <a:gd name="T31" fmla="*/ 122 h 157"/>
              <a:gd name="T32" fmla="*/ 25 w 156"/>
              <a:gd name="T33" fmla="*/ 125 h 157"/>
              <a:gd name="T34" fmla="*/ 52 w 156"/>
              <a:gd name="T35" fmla="*/ 128 h 157"/>
              <a:gd name="T36" fmla="*/ 66 w 156"/>
              <a:gd name="T37" fmla="*/ 121 h 157"/>
              <a:gd name="T38" fmla="*/ 80 w 156"/>
              <a:gd name="T39" fmla="*/ 119 h 157"/>
              <a:gd name="T40" fmla="*/ 92 w 156"/>
              <a:gd name="T41" fmla="*/ 114 h 157"/>
              <a:gd name="T42" fmla="*/ 103 w 156"/>
              <a:gd name="T43" fmla="*/ 100 h 157"/>
              <a:gd name="T44" fmla="*/ 114 w 156"/>
              <a:gd name="T45" fmla="*/ 76 h 157"/>
              <a:gd name="T46" fmla="*/ 98 w 156"/>
              <a:gd name="T47" fmla="*/ 54 h 157"/>
              <a:gd name="T48" fmla="*/ 30 w 156"/>
              <a:gd name="T49" fmla="*/ 127 h 157"/>
              <a:gd name="T50" fmla="*/ 33 w 156"/>
              <a:gd name="T51" fmla="*/ 137 h 157"/>
              <a:gd name="T52" fmla="*/ 48 w 156"/>
              <a:gd name="T53" fmla="*/ 126 h 157"/>
              <a:gd name="T54" fmla="*/ 20 w 156"/>
              <a:gd name="T55" fmla="*/ 135 h 157"/>
              <a:gd name="T56" fmla="*/ 5 w 156"/>
              <a:gd name="T57" fmla="*/ 132 h 157"/>
              <a:gd name="T58" fmla="*/ 6 w 156"/>
              <a:gd name="T59" fmla="*/ 136 h 157"/>
              <a:gd name="T60" fmla="*/ 11 w 156"/>
              <a:gd name="T61" fmla="*/ 157 h 157"/>
              <a:gd name="T62" fmla="*/ 20 w 156"/>
              <a:gd name="T63" fmla="*/ 135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6" h="157">
                <a:moveTo>
                  <a:pt x="147" y="17"/>
                </a:moveTo>
                <a:cubicBezTo>
                  <a:pt x="146" y="15"/>
                  <a:pt x="142" y="19"/>
                  <a:pt x="138" y="20"/>
                </a:cubicBezTo>
                <a:cubicBezTo>
                  <a:pt x="134" y="20"/>
                  <a:pt x="121" y="10"/>
                  <a:pt x="118" y="5"/>
                </a:cubicBezTo>
                <a:cubicBezTo>
                  <a:pt x="115" y="0"/>
                  <a:pt x="110" y="4"/>
                  <a:pt x="112" y="8"/>
                </a:cubicBezTo>
                <a:cubicBezTo>
                  <a:pt x="115" y="11"/>
                  <a:pt x="112" y="12"/>
                  <a:pt x="112" y="17"/>
                </a:cubicBezTo>
                <a:cubicBezTo>
                  <a:pt x="112" y="22"/>
                  <a:pt x="109" y="22"/>
                  <a:pt x="109" y="25"/>
                </a:cubicBezTo>
                <a:cubicBezTo>
                  <a:pt x="110" y="29"/>
                  <a:pt x="105" y="28"/>
                  <a:pt x="101" y="29"/>
                </a:cubicBezTo>
                <a:cubicBezTo>
                  <a:pt x="98" y="29"/>
                  <a:pt x="102" y="32"/>
                  <a:pt x="98" y="34"/>
                </a:cubicBezTo>
                <a:cubicBezTo>
                  <a:pt x="94" y="36"/>
                  <a:pt x="94" y="38"/>
                  <a:pt x="96" y="39"/>
                </a:cubicBezTo>
                <a:cubicBezTo>
                  <a:pt x="98" y="40"/>
                  <a:pt x="97" y="44"/>
                  <a:pt x="96" y="46"/>
                </a:cubicBezTo>
                <a:cubicBezTo>
                  <a:pt x="96" y="49"/>
                  <a:pt x="99" y="47"/>
                  <a:pt x="101" y="44"/>
                </a:cubicBezTo>
                <a:cubicBezTo>
                  <a:pt x="103" y="42"/>
                  <a:pt x="105" y="46"/>
                  <a:pt x="106" y="43"/>
                </a:cubicBezTo>
                <a:cubicBezTo>
                  <a:pt x="106" y="41"/>
                  <a:pt x="100" y="39"/>
                  <a:pt x="100" y="37"/>
                </a:cubicBezTo>
                <a:cubicBezTo>
                  <a:pt x="101" y="34"/>
                  <a:pt x="105" y="37"/>
                  <a:pt x="108" y="36"/>
                </a:cubicBezTo>
                <a:cubicBezTo>
                  <a:pt x="111" y="34"/>
                  <a:pt x="118" y="36"/>
                  <a:pt x="122" y="39"/>
                </a:cubicBezTo>
                <a:cubicBezTo>
                  <a:pt x="126" y="43"/>
                  <a:pt x="127" y="41"/>
                  <a:pt x="128" y="37"/>
                </a:cubicBezTo>
                <a:cubicBezTo>
                  <a:pt x="129" y="33"/>
                  <a:pt x="135" y="31"/>
                  <a:pt x="141" y="31"/>
                </a:cubicBezTo>
                <a:cubicBezTo>
                  <a:pt x="147" y="31"/>
                  <a:pt x="148" y="28"/>
                  <a:pt x="146" y="26"/>
                </a:cubicBezTo>
                <a:cubicBezTo>
                  <a:pt x="144" y="25"/>
                  <a:pt x="156" y="17"/>
                  <a:pt x="156" y="15"/>
                </a:cubicBezTo>
                <a:cubicBezTo>
                  <a:pt x="155" y="13"/>
                  <a:pt x="149" y="20"/>
                  <a:pt x="147" y="17"/>
                </a:cubicBezTo>
                <a:close/>
                <a:moveTo>
                  <a:pt x="98" y="54"/>
                </a:moveTo>
                <a:cubicBezTo>
                  <a:pt x="95" y="56"/>
                  <a:pt x="93" y="64"/>
                  <a:pt x="96" y="67"/>
                </a:cubicBezTo>
                <a:cubicBezTo>
                  <a:pt x="99" y="69"/>
                  <a:pt x="91" y="74"/>
                  <a:pt x="92" y="79"/>
                </a:cubicBezTo>
                <a:cubicBezTo>
                  <a:pt x="92" y="84"/>
                  <a:pt x="87" y="84"/>
                  <a:pt x="86" y="88"/>
                </a:cubicBezTo>
                <a:cubicBezTo>
                  <a:pt x="85" y="91"/>
                  <a:pt x="82" y="91"/>
                  <a:pt x="77" y="94"/>
                </a:cubicBezTo>
                <a:cubicBezTo>
                  <a:pt x="73" y="98"/>
                  <a:pt x="70" y="94"/>
                  <a:pt x="72" y="91"/>
                </a:cubicBezTo>
                <a:cubicBezTo>
                  <a:pt x="73" y="89"/>
                  <a:pt x="65" y="93"/>
                  <a:pt x="65" y="98"/>
                </a:cubicBezTo>
                <a:cubicBezTo>
                  <a:pt x="65" y="104"/>
                  <a:pt x="57" y="105"/>
                  <a:pt x="59" y="108"/>
                </a:cubicBezTo>
                <a:cubicBezTo>
                  <a:pt x="61" y="110"/>
                  <a:pt x="53" y="112"/>
                  <a:pt x="53" y="110"/>
                </a:cubicBezTo>
                <a:cubicBezTo>
                  <a:pt x="54" y="107"/>
                  <a:pt x="49" y="108"/>
                  <a:pt x="42" y="111"/>
                </a:cubicBezTo>
                <a:cubicBezTo>
                  <a:pt x="36" y="113"/>
                  <a:pt x="32" y="108"/>
                  <a:pt x="29" y="112"/>
                </a:cubicBezTo>
                <a:cubicBezTo>
                  <a:pt x="25" y="115"/>
                  <a:pt x="19" y="121"/>
                  <a:pt x="15" y="122"/>
                </a:cubicBezTo>
                <a:cubicBezTo>
                  <a:pt x="10" y="123"/>
                  <a:pt x="13" y="129"/>
                  <a:pt x="15" y="128"/>
                </a:cubicBezTo>
                <a:cubicBezTo>
                  <a:pt x="18" y="126"/>
                  <a:pt x="23" y="128"/>
                  <a:pt x="25" y="125"/>
                </a:cubicBezTo>
                <a:cubicBezTo>
                  <a:pt x="26" y="123"/>
                  <a:pt x="40" y="120"/>
                  <a:pt x="48" y="120"/>
                </a:cubicBezTo>
                <a:cubicBezTo>
                  <a:pt x="56" y="119"/>
                  <a:pt x="51" y="123"/>
                  <a:pt x="52" y="128"/>
                </a:cubicBezTo>
                <a:cubicBezTo>
                  <a:pt x="52" y="132"/>
                  <a:pt x="59" y="131"/>
                  <a:pt x="62" y="127"/>
                </a:cubicBezTo>
                <a:cubicBezTo>
                  <a:pt x="66" y="123"/>
                  <a:pt x="69" y="123"/>
                  <a:pt x="66" y="121"/>
                </a:cubicBezTo>
                <a:cubicBezTo>
                  <a:pt x="63" y="118"/>
                  <a:pt x="66" y="116"/>
                  <a:pt x="68" y="120"/>
                </a:cubicBezTo>
                <a:cubicBezTo>
                  <a:pt x="70" y="123"/>
                  <a:pt x="77" y="123"/>
                  <a:pt x="80" y="119"/>
                </a:cubicBezTo>
                <a:cubicBezTo>
                  <a:pt x="83" y="114"/>
                  <a:pt x="83" y="120"/>
                  <a:pt x="87" y="119"/>
                </a:cubicBezTo>
                <a:cubicBezTo>
                  <a:pt x="90" y="119"/>
                  <a:pt x="92" y="111"/>
                  <a:pt x="92" y="114"/>
                </a:cubicBezTo>
                <a:cubicBezTo>
                  <a:pt x="92" y="117"/>
                  <a:pt x="97" y="116"/>
                  <a:pt x="101" y="112"/>
                </a:cubicBezTo>
                <a:cubicBezTo>
                  <a:pt x="104" y="109"/>
                  <a:pt x="101" y="103"/>
                  <a:pt x="103" y="100"/>
                </a:cubicBezTo>
                <a:cubicBezTo>
                  <a:pt x="105" y="96"/>
                  <a:pt x="107" y="90"/>
                  <a:pt x="105" y="85"/>
                </a:cubicBezTo>
                <a:cubicBezTo>
                  <a:pt x="103" y="81"/>
                  <a:pt x="110" y="79"/>
                  <a:pt x="114" y="76"/>
                </a:cubicBezTo>
                <a:cubicBezTo>
                  <a:pt x="117" y="72"/>
                  <a:pt x="110" y="56"/>
                  <a:pt x="109" y="51"/>
                </a:cubicBezTo>
                <a:cubicBezTo>
                  <a:pt x="109" y="46"/>
                  <a:pt x="100" y="53"/>
                  <a:pt x="98" y="54"/>
                </a:cubicBezTo>
                <a:close/>
                <a:moveTo>
                  <a:pt x="38" y="125"/>
                </a:moveTo>
                <a:cubicBezTo>
                  <a:pt x="37" y="128"/>
                  <a:pt x="34" y="126"/>
                  <a:pt x="30" y="127"/>
                </a:cubicBezTo>
                <a:cubicBezTo>
                  <a:pt x="25" y="128"/>
                  <a:pt x="25" y="138"/>
                  <a:pt x="28" y="139"/>
                </a:cubicBezTo>
                <a:cubicBezTo>
                  <a:pt x="31" y="140"/>
                  <a:pt x="33" y="140"/>
                  <a:pt x="33" y="137"/>
                </a:cubicBezTo>
                <a:cubicBezTo>
                  <a:pt x="34" y="134"/>
                  <a:pt x="39" y="132"/>
                  <a:pt x="41" y="134"/>
                </a:cubicBezTo>
                <a:cubicBezTo>
                  <a:pt x="44" y="135"/>
                  <a:pt x="48" y="130"/>
                  <a:pt x="48" y="126"/>
                </a:cubicBezTo>
                <a:cubicBezTo>
                  <a:pt x="48" y="122"/>
                  <a:pt x="39" y="122"/>
                  <a:pt x="38" y="125"/>
                </a:cubicBezTo>
                <a:close/>
                <a:moveTo>
                  <a:pt x="20" y="135"/>
                </a:moveTo>
                <a:cubicBezTo>
                  <a:pt x="20" y="132"/>
                  <a:pt x="14" y="133"/>
                  <a:pt x="13" y="131"/>
                </a:cubicBezTo>
                <a:cubicBezTo>
                  <a:pt x="13" y="128"/>
                  <a:pt x="9" y="130"/>
                  <a:pt x="5" y="132"/>
                </a:cubicBezTo>
                <a:cubicBezTo>
                  <a:pt x="1" y="135"/>
                  <a:pt x="0" y="136"/>
                  <a:pt x="1" y="139"/>
                </a:cubicBezTo>
                <a:cubicBezTo>
                  <a:pt x="3" y="142"/>
                  <a:pt x="5" y="139"/>
                  <a:pt x="6" y="136"/>
                </a:cubicBezTo>
                <a:cubicBezTo>
                  <a:pt x="8" y="133"/>
                  <a:pt x="10" y="141"/>
                  <a:pt x="8" y="145"/>
                </a:cubicBezTo>
                <a:cubicBezTo>
                  <a:pt x="5" y="150"/>
                  <a:pt x="8" y="157"/>
                  <a:pt x="11" y="157"/>
                </a:cubicBezTo>
                <a:cubicBezTo>
                  <a:pt x="14" y="156"/>
                  <a:pt x="18" y="146"/>
                  <a:pt x="22" y="141"/>
                </a:cubicBezTo>
                <a:cubicBezTo>
                  <a:pt x="26" y="136"/>
                  <a:pt x="20" y="138"/>
                  <a:pt x="20" y="135"/>
                </a:cubicBezTo>
                <a:close/>
              </a:path>
            </a:pathLst>
          </a:custGeom>
          <a:solidFill>
            <a:srgbClr val="A8CEE3"/>
          </a:solidFill>
          <a:ln w="1588" cap="flat">
            <a:solidFill>
              <a:srgbClr val="A8CEE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99" name="Freeform 311">
            <a:extLst>
              <a:ext uri="{FF2B5EF4-FFF2-40B4-BE49-F238E27FC236}">
                <a16:creationId xmlns:a16="http://schemas.microsoft.com/office/drawing/2014/main" id="{8C615D2F-69A8-A74A-B744-BE09900C0416}"/>
              </a:ext>
            </a:extLst>
          </p:cNvPr>
          <p:cNvSpPr>
            <a:spLocks/>
          </p:cNvSpPr>
          <p:nvPr/>
        </p:nvSpPr>
        <p:spPr bwMode="auto">
          <a:xfrm>
            <a:off x="7132638" y="4830811"/>
            <a:ext cx="55563" cy="33338"/>
          </a:xfrm>
          <a:custGeom>
            <a:avLst/>
            <a:gdLst>
              <a:gd name="T0" fmla="*/ 12 w 25"/>
              <a:gd name="T1" fmla="*/ 3 h 15"/>
              <a:gd name="T2" fmla="*/ 8 w 25"/>
              <a:gd name="T3" fmla="*/ 13 h 15"/>
              <a:gd name="T4" fmla="*/ 16 w 25"/>
              <a:gd name="T5" fmla="*/ 13 h 15"/>
              <a:gd name="T6" fmla="*/ 24 w 25"/>
              <a:gd name="T7" fmla="*/ 9 h 15"/>
              <a:gd name="T8" fmla="*/ 12 w 25"/>
              <a:gd name="T9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5">
                <a:moveTo>
                  <a:pt x="12" y="3"/>
                </a:moveTo>
                <a:cubicBezTo>
                  <a:pt x="10" y="0"/>
                  <a:pt x="0" y="9"/>
                  <a:pt x="8" y="13"/>
                </a:cubicBezTo>
                <a:cubicBezTo>
                  <a:pt x="12" y="14"/>
                  <a:pt x="14" y="11"/>
                  <a:pt x="16" y="13"/>
                </a:cubicBezTo>
                <a:cubicBezTo>
                  <a:pt x="18" y="15"/>
                  <a:pt x="23" y="14"/>
                  <a:pt x="24" y="9"/>
                </a:cubicBezTo>
                <a:cubicBezTo>
                  <a:pt x="25" y="5"/>
                  <a:pt x="13" y="5"/>
                  <a:pt x="12" y="3"/>
                </a:cubicBezTo>
                <a:close/>
              </a:path>
            </a:pathLst>
          </a:custGeom>
          <a:solidFill>
            <a:srgbClr val="F0F2F2"/>
          </a:solidFill>
          <a:ln w="1588" cap="flat">
            <a:solidFill>
              <a:srgbClr val="F0F2F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25" name="Freeform 337">
            <a:extLst>
              <a:ext uri="{FF2B5EF4-FFF2-40B4-BE49-F238E27FC236}">
                <a16:creationId xmlns:a16="http://schemas.microsoft.com/office/drawing/2014/main" id="{04099CF0-0CE7-9740-8768-AC931DBC52F1}"/>
              </a:ext>
            </a:extLst>
          </p:cNvPr>
          <p:cNvSpPr>
            <a:spLocks/>
          </p:cNvSpPr>
          <p:nvPr/>
        </p:nvSpPr>
        <p:spPr bwMode="auto">
          <a:xfrm>
            <a:off x="6415088" y="2978199"/>
            <a:ext cx="52388" cy="33338"/>
          </a:xfrm>
          <a:custGeom>
            <a:avLst/>
            <a:gdLst>
              <a:gd name="T0" fmla="*/ 16 w 24"/>
              <a:gd name="T1" fmla="*/ 9 h 15"/>
              <a:gd name="T2" fmla="*/ 21 w 24"/>
              <a:gd name="T3" fmla="*/ 4 h 15"/>
              <a:gd name="T4" fmla="*/ 21 w 24"/>
              <a:gd name="T5" fmla="*/ 2 h 15"/>
              <a:gd name="T6" fmla="*/ 8 w 24"/>
              <a:gd name="T7" fmla="*/ 6 h 15"/>
              <a:gd name="T8" fmla="*/ 4 w 24"/>
              <a:gd name="T9" fmla="*/ 12 h 15"/>
              <a:gd name="T10" fmla="*/ 16 w 24"/>
              <a:gd name="T11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16" y="9"/>
                </a:moveTo>
                <a:cubicBezTo>
                  <a:pt x="16" y="8"/>
                  <a:pt x="18" y="5"/>
                  <a:pt x="21" y="4"/>
                </a:cubicBezTo>
                <a:cubicBezTo>
                  <a:pt x="24" y="2"/>
                  <a:pt x="23" y="0"/>
                  <a:pt x="21" y="2"/>
                </a:cubicBezTo>
                <a:cubicBezTo>
                  <a:pt x="19" y="4"/>
                  <a:pt x="14" y="6"/>
                  <a:pt x="8" y="6"/>
                </a:cubicBezTo>
                <a:cubicBezTo>
                  <a:pt x="2" y="6"/>
                  <a:pt x="0" y="10"/>
                  <a:pt x="4" y="12"/>
                </a:cubicBezTo>
                <a:cubicBezTo>
                  <a:pt x="8" y="15"/>
                  <a:pt x="16" y="11"/>
                  <a:pt x="16" y="9"/>
                </a:cubicBezTo>
                <a:close/>
              </a:path>
            </a:pathLst>
          </a:custGeom>
          <a:solidFill>
            <a:srgbClr val="61C4D2"/>
          </a:solidFill>
          <a:ln w="1588" cap="flat">
            <a:solidFill>
              <a:srgbClr val="61C4D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58" name="Oval 370">
            <a:extLst>
              <a:ext uri="{FF2B5EF4-FFF2-40B4-BE49-F238E27FC236}">
                <a16:creationId xmlns:a16="http://schemas.microsoft.com/office/drawing/2014/main" id="{4FC205A5-7230-DB48-8297-6CA8AE771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9025" y="2813099"/>
            <a:ext cx="19050" cy="15875"/>
          </a:xfrm>
          <a:prstGeom prst="ellipse">
            <a:avLst/>
          </a:prstGeom>
          <a:solidFill>
            <a:srgbClr val="F0F2F2"/>
          </a:solidFill>
          <a:ln w="1588" cap="flat">
            <a:solidFill>
              <a:srgbClr val="F0F2F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67BF15C-7EEC-DE4B-9201-B1A41055CEEC}"/>
              </a:ext>
            </a:extLst>
          </p:cNvPr>
          <p:cNvGrpSpPr/>
          <p:nvPr/>
        </p:nvGrpSpPr>
        <p:grpSpPr>
          <a:xfrm>
            <a:off x="4295458" y="1419274"/>
            <a:ext cx="2193925" cy="2289175"/>
            <a:chOff x="4287838" y="1419274"/>
            <a:chExt cx="2193925" cy="2289175"/>
          </a:xfrm>
        </p:grpSpPr>
        <p:sp>
          <p:nvSpPr>
            <p:cNvPr id="526" name="Freeform 338">
              <a:extLst>
                <a:ext uri="{FF2B5EF4-FFF2-40B4-BE49-F238E27FC236}">
                  <a16:creationId xmlns:a16="http://schemas.microsoft.com/office/drawing/2014/main" id="{87BDA83B-F967-A14E-8FA6-9AF2D03E6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5213" y="2725786"/>
              <a:ext cx="84138" cy="103188"/>
            </a:xfrm>
            <a:custGeom>
              <a:avLst/>
              <a:gdLst>
                <a:gd name="T0" fmla="*/ 33 w 38"/>
                <a:gd name="T1" fmla="*/ 31 h 46"/>
                <a:gd name="T2" fmla="*/ 33 w 38"/>
                <a:gd name="T3" fmla="*/ 24 h 46"/>
                <a:gd name="T4" fmla="*/ 33 w 38"/>
                <a:gd name="T5" fmla="*/ 20 h 46"/>
                <a:gd name="T6" fmla="*/ 23 w 38"/>
                <a:gd name="T7" fmla="*/ 16 h 46"/>
                <a:gd name="T8" fmla="*/ 22 w 38"/>
                <a:gd name="T9" fmla="*/ 11 h 46"/>
                <a:gd name="T10" fmla="*/ 19 w 38"/>
                <a:gd name="T11" fmla="*/ 8 h 46"/>
                <a:gd name="T12" fmla="*/ 16 w 38"/>
                <a:gd name="T13" fmla="*/ 2 h 46"/>
                <a:gd name="T14" fmla="*/ 16 w 38"/>
                <a:gd name="T15" fmla="*/ 2 h 46"/>
                <a:gd name="T16" fmla="*/ 13 w 38"/>
                <a:gd name="T17" fmla="*/ 1 h 46"/>
                <a:gd name="T18" fmla="*/ 9 w 38"/>
                <a:gd name="T19" fmla="*/ 0 h 46"/>
                <a:gd name="T20" fmla="*/ 0 w 38"/>
                <a:gd name="T21" fmla="*/ 3 h 46"/>
                <a:gd name="T22" fmla="*/ 2 w 38"/>
                <a:gd name="T23" fmla="*/ 9 h 46"/>
                <a:gd name="T24" fmla="*/ 5 w 38"/>
                <a:gd name="T25" fmla="*/ 15 h 46"/>
                <a:gd name="T26" fmla="*/ 4 w 38"/>
                <a:gd name="T27" fmla="*/ 29 h 46"/>
                <a:gd name="T28" fmla="*/ 1 w 38"/>
                <a:gd name="T29" fmla="*/ 33 h 46"/>
                <a:gd name="T30" fmla="*/ 8 w 38"/>
                <a:gd name="T31" fmla="*/ 41 h 46"/>
                <a:gd name="T32" fmla="*/ 8 w 38"/>
                <a:gd name="T33" fmla="*/ 41 h 46"/>
                <a:gd name="T34" fmla="*/ 17 w 38"/>
                <a:gd name="T35" fmla="*/ 46 h 46"/>
                <a:gd name="T36" fmla="*/ 33 w 38"/>
                <a:gd name="T37" fmla="*/ 43 h 46"/>
                <a:gd name="T38" fmla="*/ 33 w 38"/>
                <a:gd name="T39" fmla="*/ 40 h 46"/>
                <a:gd name="T40" fmla="*/ 36 w 38"/>
                <a:gd name="T41" fmla="*/ 37 h 46"/>
                <a:gd name="T42" fmla="*/ 33 w 38"/>
                <a:gd name="T43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46">
                  <a:moveTo>
                    <a:pt x="33" y="31"/>
                  </a:moveTo>
                  <a:cubicBezTo>
                    <a:pt x="31" y="29"/>
                    <a:pt x="31" y="26"/>
                    <a:pt x="33" y="24"/>
                  </a:cubicBezTo>
                  <a:cubicBezTo>
                    <a:pt x="35" y="23"/>
                    <a:pt x="33" y="22"/>
                    <a:pt x="33" y="20"/>
                  </a:cubicBezTo>
                  <a:cubicBezTo>
                    <a:pt x="33" y="17"/>
                    <a:pt x="24" y="17"/>
                    <a:pt x="23" y="16"/>
                  </a:cubicBezTo>
                  <a:cubicBezTo>
                    <a:pt x="22" y="16"/>
                    <a:pt x="24" y="11"/>
                    <a:pt x="22" y="11"/>
                  </a:cubicBezTo>
                  <a:cubicBezTo>
                    <a:pt x="20" y="11"/>
                    <a:pt x="19" y="9"/>
                    <a:pt x="19" y="8"/>
                  </a:cubicBezTo>
                  <a:cubicBezTo>
                    <a:pt x="19" y="6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3" y="1"/>
                  </a:cubicBezTo>
                  <a:cubicBezTo>
                    <a:pt x="12" y="1"/>
                    <a:pt x="9" y="0"/>
                    <a:pt x="9" y="0"/>
                  </a:cubicBezTo>
                  <a:cubicBezTo>
                    <a:pt x="9" y="0"/>
                    <a:pt x="4" y="2"/>
                    <a:pt x="0" y="3"/>
                  </a:cubicBezTo>
                  <a:cubicBezTo>
                    <a:pt x="0" y="6"/>
                    <a:pt x="1" y="8"/>
                    <a:pt x="2" y="9"/>
                  </a:cubicBezTo>
                  <a:cubicBezTo>
                    <a:pt x="5" y="10"/>
                    <a:pt x="4" y="13"/>
                    <a:pt x="5" y="15"/>
                  </a:cubicBezTo>
                  <a:cubicBezTo>
                    <a:pt x="6" y="18"/>
                    <a:pt x="6" y="29"/>
                    <a:pt x="4" y="29"/>
                  </a:cubicBezTo>
                  <a:cubicBezTo>
                    <a:pt x="4" y="29"/>
                    <a:pt x="2" y="31"/>
                    <a:pt x="1" y="33"/>
                  </a:cubicBezTo>
                  <a:cubicBezTo>
                    <a:pt x="3" y="35"/>
                    <a:pt x="6" y="38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0" y="41"/>
                    <a:pt x="17" y="46"/>
                    <a:pt x="17" y="46"/>
                  </a:cubicBezTo>
                  <a:cubicBezTo>
                    <a:pt x="17" y="46"/>
                    <a:pt x="26" y="44"/>
                    <a:pt x="33" y="43"/>
                  </a:cubicBezTo>
                  <a:cubicBezTo>
                    <a:pt x="33" y="42"/>
                    <a:pt x="33" y="41"/>
                    <a:pt x="33" y="40"/>
                  </a:cubicBezTo>
                  <a:cubicBezTo>
                    <a:pt x="33" y="39"/>
                    <a:pt x="34" y="37"/>
                    <a:pt x="36" y="37"/>
                  </a:cubicBezTo>
                  <a:cubicBezTo>
                    <a:pt x="38" y="37"/>
                    <a:pt x="35" y="32"/>
                    <a:pt x="33" y="31"/>
                  </a:cubicBezTo>
                  <a:close/>
                </a:path>
              </a:pathLst>
            </a:custGeom>
            <a:solidFill>
              <a:srgbClr val="00559F"/>
            </a:solidFill>
            <a:ln w="1588" cap="flat">
              <a:solidFill>
                <a:srgbClr val="00559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146200AE-950E-EC4C-919C-6107C2CD8876}"/>
                </a:ext>
              </a:extLst>
            </p:cNvPr>
            <p:cNvGrpSpPr/>
            <p:nvPr/>
          </p:nvGrpSpPr>
          <p:grpSpPr>
            <a:xfrm>
              <a:off x="4287838" y="1419274"/>
              <a:ext cx="2193925" cy="2289175"/>
              <a:chOff x="4287838" y="1206614"/>
              <a:chExt cx="2193925" cy="2289175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9C624CF6-A038-4A4C-941B-AB768B7E357B}"/>
                  </a:ext>
                </a:extLst>
              </p:cNvPr>
              <p:cNvGrpSpPr/>
              <p:nvPr/>
            </p:nvGrpSpPr>
            <p:grpSpPr>
              <a:xfrm>
                <a:off x="5573713" y="2108314"/>
                <a:ext cx="766762" cy="654050"/>
                <a:chOff x="5573713" y="2108314"/>
                <a:chExt cx="766762" cy="654050"/>
              </a:xfrm>
            </p:grpSpPr>
            <p:sp>
              <p:nvSpPr>
                <p:cNvPr id="607" name="Freeform 346">
                  <a:extLst>
                    <a:ext uri="{FF2B5EF4-FFF2-40B4-BE49-F238E27FC236}">
                      <a16:creationId xmlns:a16="http://schemas.microsoft.com/office/drawing/2014/main" id="{56EC1E31-1E1A-5040-9790-51BCA1A081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10288" y="2425814"/>
                  <a:ext cx="112713" cy="47625"/>
                </a:xfrm>
                <a:custGeom>
                  <a:avLst/>
                  <a:gdLst>
                    <a:gd name="T0" fmla="*/ 38 w 51"/>
                    <a:gd name="T1" fmla="*/ 3 h 22"/>
                    <a:gd name="T2" fmla="*/ 31 w 51"/>
                    <a:gd name="T3" fmla="*/ 2 h 22"/>
                    <a:gd name="T4" fmla="*/ 23 w 51"/>
                    <a:gd name="T5" fmla="*/ 1 h 22"/>
                    <a:gd name="T6" fmla="*/ 18 w 51"/>
                    <a:gd name="T7" fmla="*/ 2 h 22"/>
                    <a:gd name="T8" fmla="*/ 17 w 51"/>
                    <a:gd name="T9" fmla="*/ 1 h 22"/>
                    <a:gd name="T10" fmla="*/ 11 w 51"/>
                    <a:gd name="T11" fmla="*/ 5 h 22"/>
                    <a:gd name="T12" fmla="*/ 3 w 51"/>
                    <a:gd name="T13" fmla="*/ 10 h 22"/>
                    <a:gd name="T14" fmla="*/ 0 w 51"/>
                    <a:gd name="T15" fmla="*/ 13 h 22"/>
                    <a:gd name="T16" fmla="*/ 4 w 51"/>
                    <a:gd name="T17" fmla="*/ 20 h 22"/>
                    <a:gd name="T18" fmla="*/ 17 w 51"/>
                    <a:gd name="T19" fmla="*/ 20 h 22"/>
                    <a:gd name="T20" fmla="*/ 26 w 51"/>
                    <a:gd name="T21" fmla="*/ 17 h 22"/>
                    <a:gd name="T22" fmla="*/ 35 w 51"/>
                    <a:gd name="T23" fmla="*/ 11 h 22"/>
                    <a:gd name="T24" fmla="*/ 43 w 51"/>
                    <a:gd name="T25" fmla="*/ 14 h 22"/>
                    <a:gd name="T26" fmla="*/ 49 w 51"/>
                    <a:gd name="T27" fmla="*/ 16 h 22"/>
                    <a:gd name="T28" fmla="*/ 47 w 51"/>
                    <a:gd name="T29" fmla="*/ 13 h 22"/>
                    <a:gd name="T30" fmla="*/ 51 w 51"/>
                    <a:gd name="T31" fmla="*/ 6 h 22"/>
                    <a:gd name="T32" fmla="*/ 51 w 51"/>
                    <a:gd name="T33" fmla="*/ 6 h 22"/>
                    <a:gd name="T34" fmla="*/ 46 w 51"/>
                    <a:gd name="T35" fmla="*/ 5 h 22"/>
                    <a:gd name="T36" fmla="*/ 38 w 51"/>
                    <a:gd name="T3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" h="22">
                      <a:moveTo>
                        <a:pt x="38" y="3"/>
                      </a:moveTo>
                      <a:cubicBezTo>
                        <a:pt x="35" y="3"/>
                        <a:pt x="33" y="1"/>
                        <a:pt x="31" y="2"/>
                      </a:cubicBezTo>
                      <a:cubicBezTo>
                        <a:pt x="29" y="3"/>
                        <a:pt x="25" y="2"/>
                        <a:pt x="23" y="1"/>
                      </a:cubicBezTo>
                      <a:cubicBezTo>
                        <a:pt x="22" y="0"/>
                        <a:pt x="20" y="3"/>
                        <a:pt x="18" y="2"/>
                      </a:cubicBezTo>
                      <a:cubicBezTo>
                        <a:pt x="17" y="2"/>
                        <a:pt x="17" y="1"/>
                        <a:pt x="17" y="1"/>
                      </a:cubicBezTo>
                      <a:cubicBezTo>
                        <a:pt x="15" y="2"/>
                        <a:pt x="13" y="3"/>
                        <a:pt x="11" y="5"/>
                      </a:cubicBezTo>
                      <a:cubicBezTo>
                        <a:pt x="9" y="9"/>
                        <a:pt x="5" y="9"/>
                        <a:pt x="3" y="10"/>
                      </a:cubicBezTo>
                      <a:cubicBezTo>
                        <a:pt x="2" y="10"/>
                        <a:pt x="1" y="11"/>
                        <a:pt x="0" y="13"/>
                      </a:cubicBezTo>
                      <a:cubicBezTo>
                        <a:pt x="1" y="15"/>
                        <a:pt x="2" y="18"/>
                        <a:pt x="4" y="20"/>
                      </a:cubicBezTo>
                      <a:cubicBezTo>
                        <a:pt x="7" y="22"/>
                        <a:pt x="17" y="22"/>
                        <a:pt x="17" y="20"/>
                      </a:cubicBezTo>
                      <a:cubicBezTo>
                        <a:pt x="17" y="18"/>
                        <a:pt x="24" y="17"/>
                        <a:pt x="26" y="17"/>
                      </a:cubicBezTo>
                      <a:cubicBezTo>
                        <a:pt x="28" y="17"/>
                        <a:pt x="34" y="11"/>
                        <a:pt x="35" y="11"/>
                      </a:cubicBezTo>
                      <a:cubicBezTo>
                        <a:pt x="36" y="12"/>
                        <a:pt x="42" y="13"/>
                        <a:pt x="43" y="14"/>
                      </a:cubicBezTo>
                      <a:cubicBezTo>
                        <a:pt x="44" y="15"/>
                        <a:pt x="46" y="16"/>
                        <a:pt x="49" y="16"/>
                      </a:cubicBezTo>
                      <a:cubicBezTo>
                        <a:pt x="48" y="15"/>
                        <a:pt x="47" y="14"/>
                        <a:pt x="47" y="13"/>
                      </a:cubicBezTo>
                      <a:cubicBezTo>
                        <a:pt x="47" y="11"/>
                        <a:pt x="50" y="7"/>
                        <a:pt x="51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49" y="6"/>
                        <a:pt x="46" y="5"/>
                        <a:pt x="46" y="5"/>
                      </a:cubicBezTo>
                      <a:cubicBezTo>
                        <a:pt x="45" y="4"/>
                        <a:pt x="41" y="3"/>
                        <a:pt x="38" y="3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343">
                  <a:extLst>
                    <a:ext uri="{FF2B5EF4-FFF2-40B4-BE49-F238E27FC236}">
                      <a16:creationId xmlns:a16="http://schemas.microsoft.com/office/drawing/2014/main" id="{DB9524CA-880E-4842-9DE5-C32B6ADB4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65825" y="2440101"/>
                  <a:ext cx="150813" cy="69850"/>
                </a:xfrm>
                <a:custGeom>
                  <a:avLst/>
                  <a:gdLst>
                    <a:gd name="T0" fmla="*/ 57 w 68"/>
                    <a:gd name="T1" fmla="*/ 3 h 31"/>
                    <a:gd name="T2" fmla="*/ 49 w 68"/>
                    <a:gd name="T3" fmla="*/ 0 h 31"/>
                    <a:gd name="T4" fmla="*/ 47 w 68"/>
                    <a:gd name="T5" fmla="*/ 4 h 31"/>
                    <a:gd name="T6" fmla="*/ 40 w 68"/>
                    <a:gd name="T7" fmla="*/ 5 h 31"/>
                    <a:gd name="T8" fmla="*/ 35 w 68"/>
                    <a:gd name="T9" fmla="*/ 8 h 31"/>
                    <a:gd name="T10" fmla="*/ 31 w 68"/>
                    <a:gd name="T11" fmla="*/ 14 h 31"/>
                    <a:gd name="T12" fmla="*/ 27 w 68"/>
                    <a:gd name="T13" fmla="*/ 16 h 31"/>
                    <a:gd name="T14" fmla="*/ 18 w 68"/>
                    <a:gd name="T15" fmla="*/ 18 h 31"/>
                    <a:gd name="T16" fmla="*/ 13 w 68"/>
                    <a:gd name="T17" fmla="*/ 19 h 31"/>
                    <a:gd name="T18" fmla="*/ 7 w 68"/>
                    <a:gd name="T19" fmla="*/ 19 h 31"/>
                    <a:gd name="T20" fmla="*/ 2 w 68"/>
                    <a:gd name="T21" fmla="*/ 18 h 31"/>
                    <a:gd name="T22" fmla="*/ 1 w 68"/>
                    <a:gd name="T23" fmla="*/ 23 h 31"/>
                    <a:gd name="T24" fmla="*/ 6 w 68"/>
                    <a:gd name="T25" fmla="*/ 25 h 31"/>
                    <a:gd name="T26" fmla="*/ 11 w 68"/>
                    <a:gd name="T27" fmla="*/ 27 h 31"/>
                    <a:gd name="T28" fmla="*/ 17 w 68"/>
                    <a:gd name="T29" fmla="*/ 25 h 31"/>
                    <a:gd name="T30" fmla="*/ 24 w 68"/>
                    <a:gd name="T31" fmla="*/ 24 h 31"/>
                    <a:gd name="T32" fmla="*/ 26 w 68"/>
                    <a:gd name="T33" fmla="*/ 28 h 31"/>
                    <a:gd name="T34" fmla="*/ 34 w 68"/>
                    <a:gd name="T35" fmla="*/ 29 h 31"/>
                    <a:gd name="T36" fmla="*/ 45 w 68"/>
                    <a:gd name="T37" fmla="*/ 31 h 31"/>
                    <a:gd name="T38" fmla="*/ 52 w 68"/>
                    <a:gd name="T39" fmla="*/ 28 h 31"/>
                    <a:gd name="T40" fmla="*/ 59 w 68"/>
                    <a:gd name="T41" fmla="*/ 26 h 31"/>
                    <a:gd name="T42" fmla="*/ 59 w 68"/>
                    <a:gd name="T43" fmla="*/ 26 h 31"/>
                    <a:gd name="T44" fmla="*/ 60 w 68"/>
                    <a:gd name="T45" fmla="*/ 24 h 31"/>
                    <a:gd name="T46" fmla="*/ 62 w 68"/>
                    <a:gd name="T47" fmla="*/ 20 h 31"/>
                    <a:gd name="T48" fmla="*/ 63 w 68"/>
                    <a:gd name="T49" fmla="*/ 16 h 31"/>
                    <a:gd name="T50" fmla="*/ 67 w 68"/>
                    <a:gd name="T51" fmla="*/ 14 h 31"/>
                    <a:gd name="T52" fmla="*/ 68 w 68"/>
                    <a:gd name="T53" fmla="*/ 11 h 31"/>
                    <a:gd name="T54" fmla="*/ 64 w 68"/>
                    <a:gd name="T55" fmla="*/ 4 h 31"/>
                    <a:gd name="T56" fmla="*/ 57 w 68"/>
                    <a:gd name="T57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8" h="31">
                      <a:moveTo>
                        <a:pt x="57" y="3"/>
                      </a:moveTo>
                      <a:cubicBezTo>
                        <a:pt x="55" y="0"/>
                        <a:pt x="49" y="0"/>
                        <a:pt x="49" y="0"/>
                      </a:cubicBezTo>
                      <a:cubicBezTo>
                        <a:pt x="49" y="0"/>
                        <a:pt x="48" y="3"/>
                        <a:pt x="47" y="4"/>
                      </a:cubicBezTo>
                      <a:cubicBezTo>
                        <a:pt x="47" y="6"/>
                        <a:pt x="42" y="6"/>
                        <a:pt x="40" y="5"/>
                      </a:cubicBezTo>
                      <a:cubicBezTo>
                        <a:pt x="39" y="6"/>
                        <a:pt x="35" y="7"/>
                        <a:pt x="35" y="8"/>
                      </a:cubicBezTo>
                      <a:cubicBezTo>
                        <a:pt x="34" y="10"/>
                        <a:pt x="30" y="9"/>
                        <a:pt x="31" y="14"/>
                      </a:cubicBezTo>
                      <a:cubicBezTo>
                        <a:pt x="32" y="19"/>
                        <a:pt x="29" y="17"/>
                        <a:pt x="27" y="16"/>
                      </a:cubicBezTo>
                      <a:cubicBezTo>
                        <a:pt x="26" y="16"/>
                        <a:pt x="20" y="17"/>
                        <a:pt x="18" y="18"/>
                      </a:cubicBezTo>
                      <a:cubicBezTo>
                        <a:pt x="16" y="20"/>
                        <a:pt x="14" y="19"/>
                        <a:pt x="13" y="19"/>
                      </a:cubicBezTo>
                      <a:cubicBezTo>
                        <a:pt x="11" y="18"/>
                        <a:pt x="8" y="17"/>
                        <a:pt x="7" y="19"/>
                      </a:cubicBezTo>
                      <a:cubicBezTo>
                        <a:pt x="6" y="22"/>
                        <a:pt x="4" y="18"/>
                        <a:pt x="2" y="18"/>
                      </a:cubicBezTo>
                      <a:cubicBezTo>
                        <a:pt x="0" y="18"/>
                        <a:pt x="1" y="22"/>
                        <a:pt x="1" y="23"/>
                      </a:cubicBezTo>
                      <a:cubicBezTo>
                        <a:pt x="1" y="24"/>
                        <a:pt x="4" y="26"/>
                        <a:pt x="6" y="25"/>
                      </a:cubicBezTo>
                      <a:cubicBezTo>
                        <a:pt x="7" y="25"/>
                        <a:pt x="10" y="26"/>
                        <a:pt x="11" y="27"/>
                      </a:cubicBezTo>
                      <a:cubicBezTo>
                        <a:pt x="13" y="28"/>
                        <a:pt x="16" y="26"/>
                        <a:pt x="17" y="25"/>
                      </a:cubicBezTo>
                      <a:cubicBezTo>
                        <a:pt x="18" y="24"/>
                        <a:pt x="24" y="24"/>
                        <a:pt x="24" y="24"/>
                      </a:cubicBezTo>
                      <a:cubicBezTo>
                        <a:pt x="25" y="24"/>
                        <a:pt x="25" y="27"/>
                        <a:pt x="26" y="28"/>
                      </a:cubicBezTo>
                      <a:cubicBezTo>
                        <a:pt x="27" y="28"/>
                        <a:pt x="31" y="29"/>
                        <a:pt x="34" y="29"/>
                      </a:cubicBezTo>
                      <a:cubicBezTo>
                        <a:pt x="38" y="29"/>
                        <a:pt x="43" y="31"/>
                        <a:pt x="45" y="31"/>
                      </a:cubicBezTo>
                      <a:cubicBezTo>
                        <a:pt x="46" y="31"/>
                        <a:pt x="49" y="28"/>
                        <a:pt x="52" y="28"/>
                      </a:cubicBezTo>
                      <a:cubicBezTo>
                        <a:pt x="56" y="28"/>
                        <a:pt x="58" y="26"/>
                        <a:pt x="59" y="26"/>
                      </a:cubicBezTo>
                      <a:cubicBezTo>
                        <a:pt x="59" y="26"/>
                        <a:pt x="59" y="26"/>
                        <a:pt x="59" y="26"/>
                      </a:cubicBezTo>
                      <a:cubicBezTo>
                        <a:pt x="59" y="25"/>
                        <a:pt x="59" y="24"/>
                        <a:pt x="60" y="24"/>
                      </a:cubicBezTo>
                      <a:cubicBezTo>
                        <a:pt x="62" y="23"/>
                        <a:pt x="61" y="21"/>
                        <a:pt x="62" y="20"/>
                      </a:cubicBezTo>
                      <a:cubicBezTo>
                        <a:pt x="63" y="18"/>
                        <a:pt x="61" y="16"/>
                        <a:pt x="63" y="16"/>
                      </a:cubicBezTo>
                      <a:cubicBezTo>
                        <a:pt x="65" y="16"/>
                        <a:pt x="67" y="16"/>
                        <a:pt x="67" y="14"/>
                      </a:cubicBezTo>
                      <a:cubicBezTo>
                        <a:pt x="67" y="13"/>
                        <a:pt x="67" y="12"/>
                        <a:pt x="68" y="11"/>
                      </a:cubicBezTo>
                      <a:cubicBezTo>
                        <a:pt x="66" y="8"/>
                        <a:pt x="64" y="4"/>
                        <a:pt x="64" y="4"/>
                      </a:cubicBezTo>
                      <a:cubicBezTo>
                        <a:pt x="64" y="4"/>
                        <a:pt x="60" y="6"/>
                        <a:pt x="57" y="3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345">
                  <a:extLst>
                    <a:ext uri="{FF2B5EF4-FFF2-40B4-BE49-F238E27FC236}">
                      <a16:creationId xmlns:a16="http://schemas.microsoft.com/office/drawing/2014/main" id="{BC7F5DE6-3E75-9A44-9461-6AE3895154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9800" y="2387714"/>
                  <a:ext cx="128588" cy="66675"/>
                </a:xfrm>
                <a:custGeom>
                  <a:avLst/>
                  <a:gdLst>
                    <a:gd name="T0" fmla="*/ 55 w 58"/>
                    <a:gd name="T1" fmla="*/ 14 h 30"/>
                    <a:gd name="T2" fmla="*/ 49 w 58"/>
                    <a:gd name="T3" fmla="*/ 12 h 30"/>
                    <a:gd name="T4" fmla="*/ 46 w 58"/>
                    <a:gd name="T5" fmla="*/ 9 h 30"/>
                    <a:gd name="T6" fmla="*/ 41 w 58"/>
                    <a:gd name="T7" fmla="*/ 10 h 30"/>
                    <a:gd name="T8" fmla="*/ 36 w 58"/>
                    <a:gd name="T9" fmla="*/ 7 h 30"/>
                    <a:gd name="T10" fmla="*/ 30 w 58"/>
                    <a:gd name="T11" fmla="*/ 3 h 30"/>
                    <a:gd name="T12" fmla="*/ 25 w 58"/>
                    <a:gd name="T13" fmla="*/ 0 h 30"/>
                    <a:gd name="T14" fmla="*/ 24 w 58"/>
                    <a:gd name="T15" fmla="*/ 1 h 30"/>
                    <a:gd name="T16" fmla="*/ 20 w 58"/>
                    <a:gd name="T17" fmla="*/ 1 h 30"/>
                    <a:gd name="T18" fmla="*/ 12 w 58"/>
                    <a:gd name="T19" fmla="*/ 5 h 30"/>
                    <a:gd name="T20" fmla="*/ 2 w 58"/>
                    <a:gd name="T21" fmla="*/ 8 h 30"/>
                    <a:gd name="T22" fmla="*/ 3 w 58"/>
                    <a:gd name="T23" fmla="*/ 13 h 30"/>
                    <a:gd name="T24" fmla="*/ 6 w 58"/>
                    <a:gd name="T25" fmla="*/ 21 h 30"/>
                    <a:gd name="T26" fmla="*/ 16 w 58"/>
                    <a:gd name="T27" fmla="*/ 28 h 30"/>
                    <a:gd name="T28" fmla="*/ 16 w 58"/>
                    <a:gd name="T29" fmla="*/ 29 h 30"/>
                    <a:gd name="T30" fmla="*/ 23 w 58"/>
                    <a:gd name="T31" fmla="*/ 28 h 30"/>
                    <a:gd name="T32" fmla="*/ 25 w 58"/>
                    <a:gd name="T33" fmla="*/ 24 h 30"/>
                    <a:gd name="T34" fmla="*/ 33 w 58"/>
                    <a:gd name="T35" fmla="*/ 27 h 30"/>
                    <a:gd name="T36" fmla="*/ 40 w 58"/>
                    <a:gd name="T37" fmla="*/ 28 h 30"/>
                    <a:gd name="T38" fmla="*/ 41 w 58"/>
                    <a:gd name="T39" fmla="*/ 30 h 30"/>
                    <a:gd name="T40" fmla="*/ 44 w 58"/>
                    <a:gd name="T41" fmla="*/ 27 h 30"/>
                    <a:gd name="T42" fmla="*/ 52 w 58"/>
                    <a:gd name="T43" fmla="*/ 22 h 30"/>
                    <a:gd name="T44" fmla="*/ 58 w 58"/>
                    <a:gd name="T45" fmla="*/ 18 h 30"/>
                    <a:gd name="T46" fmla="*/ 55 w 58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8" h="30">
                      <a:moveTo>
                        <a:pt x="55" y="14"/>
                      </a:moveTo>
                      <a:cubicBezTo>
                        <a:pt x="53" y="13"/>
                        <a:pt x="49" y="13"/>
                        <a:pt x="49" y="12"/>
                      </a:cubicBezTo>
                      <a:cubicBezTo>
                        <a:pt x="48" y="11"/>
                        <a:pt x="48" y="9"/>
                        <a:pt x="46" y="9"/>
                      </a:cubicBezTo>
                      <a:cubicBezTo>
                        <a:pt x="44" y="9"/>
                        <a:pt x="42" y="7"/>
                        <a:pt x="41" y="10"/>
                      </a:cubicBezTo>
                      <a:cubicBezTo>
                        <a:pt x="40" y="12"/>
                        <a:pt x="36" y="9"/>
                        <a:pt x="36" y="7"/>
                      </a:cubicBezTo>
                      <a:cubicBezTo>
                        <a:pt x="36" y="6"/>
                        <a:pt x="34" y="5"/>
                        <a:pt x="30" y="3"/>
                      </a:cubicBezTo>
                      <a:cubicBezTo>
                        <a:pt x="28" y="3"/>
                        <a:pt x="27" y="1"/>
                        <a:pt x="25" y="0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24" y="2"/>
                        <a:pt x="21" y="0"/>
                        <a:pt x="20" y="1"/>
                      </a:cubicBezTo>
                      <a:cubicBezTo>
                        <a:pt x="18" y="3"/>
                        <a:pt x="14" y="3"/>
                        <a:pt x="12" y="5"/>
                      </a:cubicBezTo>
                      <a:cubicBezTo>
                        <a:pt x="10" y="7"/>
                        <a:pt x="5" y="8"/>
                        <a:pt x="2" y="8"/>
                      </a:cubicBezTo>
                      <a:cubicBezTo>
                        <a:pt x="0" y="9"/>
                        <a:pt x="2" y="11"/>
                        <a:pt x="3" y="13"/>
                      </a:cubicBezTo>
                      <a:cubicBezTo>
                        <a:pt x="4" y="15"/>
                        <a:pt x="4" y="20"/>
                        <a:pt x="6" y="21"/>
                      </a:cubicBezTo>
                      <a:cubicBezTo>
                        <a:pt x="8" y="22"/>
                        <a:pt x="15" y="27"/>
                        <a:pt x="16" y="28"/>
                      </a:cubicBezTo>
                      <a:cubicBezTo>
                        <a:pt x="16" y="28"/>
                        <a:pt x="16" y="29"/>
                        <a:pt x="16" y="29"/>
                      </a:cubicBezTo>
                      <a:cubicBezTo>
                        <a:pt x="18" y="30"/>
                        <a:pt x="23" y="30"/>
                        <a:pt x="23" y="28"/>
                      </a:cubicBezTo>
                      <a:cubicBezTo>
                        <a:pt x="24" y="27"/>
                        <a:pt x="25" y="24"/>
                        <a:pt x="25" y="24"/>
                      </a:cubicBezTo>
                      <a:cubicBezTo>
                        <a:pt x="25" y="24"/>
                        <a:pt x="31" y="24"/>
                        <a:pt x="33" y="27"/>
                      </a:cubicBezTo>
                      <a:cubicBezTo>
                        <a:pt x="36" y="30"/>
                        <a:pt x="40" y="28"/>
                        <a:pt x="40" y="28"/>
                      </a:cubicBezTo>
                      <a:cubicBezTo>
                        <a:pt x="40" y="28"/>
                        <a:pt x="41" y="28"/>
                        <a:pt x="41" y="30"/>
                      </a:cubicBezTo>
                      <a:cubicBezTo>
                        <a:pt x="42" y="28"/>
                        <a:pt x="43" y="27"/>
                        <a:pt x="44" y="27"/>
                      </a:cubicBezTo>
                      <a:cubicBezTo>
                        <a:pt x="46" y="26"/>
                        <a:pt x="50" y="26"/>
                        <a:pt x="52" y="22"/>
                      </a:cubicBezTo>
                      <a:cubicBezTo>
                        <a:pt x="54" y="20"/>
                        <a:pt x="56" y="19"/>
                        <a:pt x="58" y="18"/>
                      </a:cubicBezTo>
                      <a:cubicBezTo>
                        <a:pt x="56" y="16"/>
                        <a:pt x="56" y="14"/>
                        <a:pt x="55" y="14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347">
                  <a:extLst>
                    <a:ext uri="{FF2B5EF4-FFF2-40B4-BE49-F238E27FC236}">
                      <a16:creationId xmlns:a16="http://schemas.microsoft.com/office/drawing/2014/main" id="{3202DFA7-9BA2-4645-BF5C-16286811F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3713" y="2616314"/>
                  <a:ext cx="76200" cy="127000"/>
                </a:xfrm>
                <a:custGeom>
                  <a:avLst/>
                  <a:gdLst>
                    <a:gd name="T0" fmla="*/ 24 w 34"/>
                    <a:gd name="T1" fmla="*/ 46 h 57"/>
                    <a:gd name="T2" fmla="*/ 22 w 34"/>
                    <a:gd name="T3" fmla="*/ 42 h 57"/>
                    <a:gd name="T4" fmla="*/ 25 w 34"/>
                    <a:gd name="T5" fmla="*/ 37 h 57"/>
                    <a:gd name="T6" fmla="*/ 22 w 34"/>
                    <a:gd name="T7" fmla="*/ 32 h 57"/>
                    <a:gd name="T8" fmla="*/ 24 w 34"/>
                    <a:gd name="T9" fmla="*/ 28 h 57"/>
                    <a:gd name="T10" fmla="*/ 26 w 34"/>
                    <a:gd name="T11" fmla="*/ 22 h 57"/>
                    <a:gd name="T12" fmla="*/ 25 w 34"/>
                    <a:gd name="T13" fmla="*/ 13 h 57"/>
                    <a:gd name="T14" fmla="*/ 31 w 34"/>
                    <a:gd name="T15" fmla="*/ 8 h 57"/>
                    <a:gd name="T16" fmla="*/ 29 w 34"/>
                    <a:gd name="T17" fmla="*/ 5 h 57"/>
                    <a:gd name="T18" fmla="*/ 23 w 34"/>
                    <a:gd name="T19" fmla="*/ 4 h 57"/>
                    <a:gd name="T20" fmla="*/ 20 w 34"/>
                    <a:gd name="T21" fmla="*/ 4 h 57"/>
                    <a:gd name="T22" fmla="*/ 14 w 34"/>
                    <a:gd name="T23" fmla="*/ 2 h 57"/>
                    <a:gd name="T24" fmla="*/ 11 w 34"/>
                    <a:gd name="T25" fmla="*/ 2 h 57"/>
                    <a:gd name="T26" fmla="*/ 8 w 34"/>
                    <a:gd name="T27" fmla="*/ 3 h 57"/>
                    <a:gd name="T28" fmla="*/ 9 w 34"/>
                    <a:gd name="T29" fmla="*/ 9 h 57"/>
                    <a:gd name="T30" fmla="*/ 3 w 34"/>
                    <a:gd name="T31" fmla="*/ 31 h 57"/>
                    <a:gd name="T32" fmla="*/ 7 w 34"/>
                    <a:gd name="T33" fmla="*/ 39 h 57"/>
                    <a:gd name="T34" fmla="*/ 8 w 34"/>
                    <a:gd name="T35" fmla="*/ 55 h 57"/>
                    <a:gd name="T36" fmla="*/ 15 w 34"/>
                    <a:gd name="T37" fmla="*/ 56 h 57"/>
                    <a:gd name="T38" fmla="*/ 22 w 34"/>
                    <a:gd name="T39" fmla="*/ 55 h 57"/>
                    <a:gd name="T40" fmla="*/ 21 w 34"/>
                    <a:gd name="T41" fmla="*/ 52 h 57"/>
                    <a:gd name="T42" fmla="*/ 24 w 34"/>
                    <a:gd name="T43" fmla="*/ 4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4" h="57">
                      <a:moveTo>
                        <a:pt x="24" y="46"/>
                      </a:moveTo>
                      <a:cubicBezTo>
                        <a:pt x="28" y="46"/>
                        <a:pt x="23" y="43"/>
                        <a:pt x="22" y="42"/>
                      </a:cubicBezTo>
                      <a:cubicBezTo>
                        <a:pt x="21" y="41"/>
                        <a:pt x="23" y="37"/>
                        <a:pt x="25" y="37"/>
                      </a:cubicBezTo>
                      <a:cubicBezTo>
                        <a:pt x="27" y="37"/>
                        <a:pt x="25" y="35"/>
                        <a:pt x="22" y="32"/>
                      </a:cubicBezTo>
                      <a:cubicBezTo>
                        <a:pt x="19" y="29"/>
                        <a:pt x="22" y="28"/>
                        <a:pt x="24" y="28"/>
                      </a:cubicBezTo>
                      <a:cubicBezTo>
                        <a:pt x="27" y="28"/>
                        <a:pt x="24" y="24"/>
                        <a:pt x="26" y="22"/>
                      </a:cubicBezTo>
                      <a:cubicBezTo>
                        <a:pt x="28" y="20"/>
                        <a:pt x="25" y="15"/>
                        <a:pt x="25" y="13"/>
                      </a:cubicBezTo>
                      <a:cubicBezTo>
                        <a:pt x="25" y="12"/>
                        <a:pt x="29" y="11"/>
                        <a:pt x="31" y="8"/>
                      </a:cubicBezTo>
                      <a:cubicBezTo>
                        <a:pt x="34" y="6"/>
                        <a:pt x="29" y="7"/>
                        <a:pt x="29" y="5"/>
                      </a:cubicBezTo>
                      <a:cubicBezTo>
                        <a:pt x="29" y="3"/>
                        <a:pt x="26" y="2"/>
                        <a:pt x="23" y="4"/>
                      </a:cubicBezTo>
                      <a:cubicBezTo>
                        <a:pt x="21" y="5"/>
                        <a:pt x="22" y="4"/>
                        <a:pt x="20" y="4"/>
                      </a:cubicBezTo>
                      <a:cubicBezTo>
                        <a:pt x="18" y="4"/>
                        <a:pt x="14" y="4"/>
                        <a:pt x="14" y="2"/>
                      </a:cubicBezTo>
                      <a:cubicBezTo>
                        <a:pt x="14" y="0"/>
                        <a:pt x="13" y="0"/>
                        <a:pt x="11" y="2"/>
                      </a:cubicBezTo>
                      <a:cubicBezTo>
                        <a:pt x="10" y="3"/>
                        <a:pt x="10" y="3"/>
                        <a:pt x="8" y="3"/>
                      </a:cubicBezTo>
                      <a:cubicBezTo>
                        <a:pt x="8" y="6"/>
                        <a:pt x="8" y="8"/>
                        <a:pt x="9" y="9"/>
                      </a:cubicBezTo>
                      <a:cubicBezTo>
                        <a:pt x="10" y="12"/>
                        <a:pt x="7" y="27"/>
                        <a:pt x="3" y="31"/>
                      </a:cubicBezTo>
                      <a:cubicBezTo>
                        <a:pt x="0" y="35"/>
                        <a:pt x="3" y="36"/>
                        <a:pt x="7" y="39"/>
                      </a:cubicBezTo>
                      <a:cubicBezTo>
                        <a:pt x="10" y="42"/>
                        <a:pt x="8" y="52"/>
                        <a:pt x="8" y="55"/>
                      </a:cubicBezTo>
                      <a:cubicBezTo>
                        <a:pt x="8" y="57"/>
                        <a:pt x="11" y="56"/>
                        <a:pt x="15" y="56"/>
                      </a:cubicBezTo>
                      <a:cubicBezTo>
                        <a:pt x="17" y="56"/>
                        <a:pt x="20" y="55"/>
                        <a:pt x="22" y="55"/>
                      </a:cubicBezTo>
                      <a:cubicBezTo>
                        <a:pt x="21" y="54"/>
                        <a:pt x="21" y="53"/>
                        <a:pt x="21" y="52"/>
                      </a:cubicBezTo>
                      <a:cubicBezTo>
                        <a:pt x="21" y="50"/>
                        <a:pt x="21" y="47"/>
                        <a:pt x="24" y="46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1" name="Freeform 348">
                  <a:extLst>
                    <a:ext uri="{FF2B5EF4-FFF2-40B4-BE49-F238E27FC236}">
                      <a16:creationId xmlns:a16="http://schemas.microsoft.com/office/drawing/2014/main" id="{8B7EA651-C53B-0642-8225-5D7D2ACCA3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37238" y="2321039"/>
                  <a:ext cx="82550" cy="73025"/>
                </a:xfrm>
                <a:custGeom>
                  <a:avLst/>
                  <a:gdLst>
                    <a:gd name="T0" fmla="*/ 11 w 37"/>
                    <a:gd name="T1" fmla="*/ 26 h 33"/>
                    <a:gd name="T2" fmla="*/ 18 w 37"/>
                    <a:gd name="T3" fmla="*/ 26 h 33"/>
                    <a:gd name="T4" fmla="*/ 24 w 37"/>
                    <a:gd name="T5" fmla="*/ 31 h 33"/>
                    <a:gd name="T6" fmla="*/ 26 w 37"/>
                    <a:gd name="T7" fmla="*/ 33 h 33"/>
                    <a:gd name="T8" fmla="*/ 27 w 37"/>
                    <a:gd name="T9" fmla="*/ 26 h 33"/>
                    <a:gd name="T10" fmla="*/ 28 w 37"/>
                    <a:gd name="T11" fmla="*/ 21 h 33"/>
                    <a:gd name="T12" fmla="*/ 33 w 37"/>
                    <a:gd name="T13" fmla="*/ 19 h 33"/>
                    <a:gd name="T14" fmla="*/ 35 w 37"/>
                    <a:gd name="T15" fmla="*/ 16 h 33"/>
                    <a:gd name="T16" fmla="*/ 32 w 37"/>
                    <a:gd name="T17" fmla="*/ 11 h 33"/>
                    <a:gd name="T18" fmla="*/ 36 w 37"/>
                    <a:gd name="T19" fmla="*/ 7 h 33"/>
                    <a:gd name="T20" fmla="*/ 36 w 37"/>
                    <a:gd name="T21" fmla="*/ 1 h 33"/>
                    <a:gd name="T22" fmla="*/ 34 w 37"/>
                    <a:gd name="T23" fmla="*/ 2 h 33"/>
                    <a:gd name="T24" fmla="*/ 25 w 37"/>
                    <a:gd name="T25" fmla="*/ 2 h 33"/>
                    <a:gd name="T26" fmla="*/ 21 w 37"/>
                    <a:gd name="T27" fmla="*/ 8 h 33"/>
                    <a:gd name="T28" fmla="*/ 17 w 37"/>
                    <a:gd name="T29" fmla="*/ 8 h 33"/>
                    <a:gd name="T30" fmla="*/ 12 w 37"/>
                    <a:gd name="T31" fmla="*/ 11 h 33"/>
                    <a:gd name="T32" fmla="*/ 8 w 37"/>
                    <a:gd name="T33" fmla="*/ 18 h 33"/>
                    <a:gd name="T34" fmla="*/ 1 w 37"/>
                    <a:gd name="T35" fmla="*/ 27 h 33"/>
                    <a:gd name="T36" fmla="*/ 0 w 37"/>
                    <a:gd name="T37" fmla="*/ 27 h 33"/>
                    <a:gd name="T38" fmla="*/ 3 w 37"/>
                    <a:gd name="T39" fmla="*/ 28 h 33"/>
                    <a:gd name="T40" fmla="*/ 11 w 37"/>
                    <a:gd name="T41" fmla="*/ 2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7" h="33">
                      <a:moveTo>
                        <a:pt x="11" y="26"/>
                      </a:moveTo>
                      <a:cubicBezTo>
                        <a:pt x="13" y="24"/>
                        <a:pt x="16" y="25"/>
                        <a:pt x="18" y="26"/>
                      </a:cubicBezTo>
                      <a:cubicBezTo>
                        <a:pt x="19" y="28"/>
                        <a:pt x="22" y="28"/>
                        <a:pt x="24" y="31"/>
                      </a:cubicBezTo>
                      <a:cubicBezTo>
                        <a:pt x="25" y="32"/>
                        <a:pt x="26" y="32"/>
                        <a:pt x="26" y="33"/>
                      </a:cubicBezTo>
                      <a:cubicBezTo>
                        <a:pt x="26" y="31"/>
                        <a:pt x="26" y="27"/>
                        <a:pt x="27" y="26"/>
                      </a:cubicBezTo>
                      <a:cubicBezTo>
                        <a:pt x="28" y="24"/>
                        <a:pt x="26" y="21"/>
                        <a:pt x="28" y="21"/>
                      </a:cubicBezTo>
                      <a:cubicBezTo>
                        <a:pt x="29" y="21"/>
                        <a:pt x="33" y="21"/>
                        <a:pt x="33" y="19"/>
                      </a:cubicBezTo>
                      <a:cubicBezTo>
                        <a:pt x="33" y="17"/>
                        <a:pt x="34" y="17"/>
                        <a:pt x="35" y="16"/>
                      </a:cubicBezTo>
                      <a:cubicBezTo>
                        <a:pt x="36" y="15"/>
                        <a:pt x="32" y="12"/>
                        <a:pt x="32" y="11"/>
                      </a:cubicBezTo>
                      <a:cubicBezTo>
                        <a:pt x="31" y="10"/>
                        <a:pt x="34" y="10"/>
                        <a:pt x="36" y="7"/>
                      </a:cubicBezTo>
                      <a:cubicBezTo>
                        <a:pt x="37" y="6"/>
                        <a:pt x="37" y="3"/>
                        <a:pt x="36" y="1"/>
                      </a:cubicBezTo>
                      <a:cubicBezTo>
                        <a:pt x="36" y="2"/>
                        <a:pt x="35" y="2"/>
                        <a:pt x="34" y="2"/>
                      </a:cubicBezTo>
                      <a:cubicBezTo>
                        <a:pt x="32" y="0"/>
                        <a:pt x="29" y="1"/>
                        <a:pt x="25" y="2"/>
                      </a:cubicBezTo>
                      <a:cubicBezTo>
                        <a:pt x="21" y="3"/>
                        <a:pt x="19" y="7"/>
                        <a:pt x="21" y="8"/>
                      </a:cubicBezTo>
                      <a:cubicBezTo>
                        <a:pt x="22" y="10"/>
                        <a:pt x="17" y="11"/>
                        <a:pt x="17" y="8"/>
                      </a:cubicBezTo>
                      <a:cubicBezTo>
                        <a:pt x="16" y="6"/>
                        <a:pt x="12" y="8"/>
                        <a:pt x="12" y="11"/>
                      </a:cubicBezTo>
                      <a:cubicBezTo>
                        <a:pt x="13" y="13"/>
                        <a:pt x="8" y="15"/>
                        <a:pt x="8" y="18"/>
                      </a:cubicBezTo>
                      <a:cubicBezTo>
                        <a:pt x="8" y="22"/>
                        <a:pt x="4" y="25"/>
                        <a:pt x="1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" y="28"/>
                        <a:pt x="2" y="28"/>
                        <a:pt x="3" y="28"/>
                      </a:cubicBezTo>
                      <a:cubicBezTo>
                        <a:pt x="5" y="28"/>
                        <a:pt x="10" y="27"/>
                        <a:pt x="11" y="26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2" name="Freeform 349">
                  <a:extLst>
                    <a:ext uri="{FF2B5EF4-FFF2-40B4-BE49-F238E27FC236}">
                      <a16:creationId xmlns:a16="http://schemas.microsoft.com/office/drawing/2014/main" id="{5C75675B-EEB8-D944-8C86-9CA0BA2F86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22950" y="2373426"/>
                  <a:ext cx="79375" cy="58738"/>
                </a:xfrm>
                <a:custGeom>
                  <a:avLst/>
                  <a:gdLst>
                    <a:gd name="T0" fmla="*/ 2 w 36"/>
                    <a:gd name="T1" fmla="*/ 7 h 26"/>
                    <a:gd name="T2" fmla="*/ 5 w 36"/>
                    <a:gd name="T3" fmla="*/ 11 h 26"/>
                    <a:gd name="T4" fmla="*/ 9 w 36"/>
                    <a:gd name="T5" fmla="*/ 13 h 26"/>
                    <a:gd name="T6" fmla="*/ 15 w 36"/>
                    <a:gd name="T7" fmla="*/ 17 h 26"/>
                    <a:gd name="T8" fmla="*/ 18 w 36"/>
                    <a:gd name="T9" fmla="*/ 20 h 26"/>
                    <a:gd name="T10" fmla="*/ 22 w 36"/>
                    <a:gd name="T11" fmla="*/ 18 h 26"/>
                    <a:gd name="T12" fmla="*/ 24 w 36"/>
                    <a:gd name="T13" fmla="*/ 22 h 26"/>
                    <a:gd name="T14" fmla="*/ 29 w 36"/>
                    <a:gd name="T15" fmla="*/ 25 h 26"/>
                    <a:gd name="T16" fmla="*/ 31 w 36"/>
                    <a:gd name="T17" fmla="*/ 25 h 26"/>
                    <a:gd name="T18" fmla="*/ 34 w 36"/>
                    <a:gd name="T19" fmla="*/ 17 h 26"/>
                    <a:gd name="T20" fmla="*/ 36 w 36"/>
                    <a:gd name="T21" fmla="*/ 15 h 26"/>
                    <a:gd name="T22" fmla="*/ 33 w 36"/>
                    <a:gd name="T23" fmla="*/ 9 h 26"/>
                    <a:gd name="T24" fmla="*/ 33 w 36"/>
                    <a:gd name="T25" fmla="*/ 9 h 26"/>
                    <a:gd name="T26" fmla="*/ 31 w 36"/>
                    <a:gd name="T27" fmla="*/ 7 h 26"/>
                    <a:gd name="T28" fmla="*/ 25 w 36"/>
                    <a:gd name="T29" fmla="*/ 2 h 26"/>
                    <a:gd name="T30" fmla="*/ 18 w 36"/>
                    <a:gd name="T31" fmla="*/ 2 h 26"/>
                    <a:gd name="T32" fmla="*/ 10 w 36"/>
                    <a:gd name="T33" fmla="*/ 4 h 26"/>
                    <a:gd name="T34" fmla="*/ 7 w 36"/>
                    <a:gd name="T35" fmla="*/ 3 h 26"/>
                    <a:gd name="T36" fmla="*/ 0 w 36"/>
                    <a:gd name="T37" fmla="*/ 6 h 26"/>
                    <a:gd name="T38" fmla="*/ 2 w 36"/>
                    <a:gd name="T39" fmla="*/ 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6" h="26">
                      <a:moveTo>
                        <a:pt x="2" y="7"/>
                      </a:moveTo>
                      <a:cubicBezTo>
                        <a:pt x="2" y="9"/>
                        <a:pt x="4" y="12"/>
                        <a:pt x="5" y="11"/>
                      </a:cubicBezTo>
                      <a:cubicBezTo>
                        <a:pt x="6" y="9"/>
                        <a:pt x="8" y="12"/>
                        <a:pt x="9" y="13"/>
                      </a:cubicBezTo>
                      <a:cubicBezTo>
                        <a:pt x="11" y="14"/>
                        <a:pt x="15" y="16"/>
                        <a:pt x="15" y="17"/>
                      </a:cubicBezTo>
                      <a:cubicBezTo>
                        <a:pt x="15" y="18"/>
                        <a:pt x="16" y="21"/>
                        <a:pt x="18" y="20"/>
                      </a:cubicBezTo>
                      <a:cubicBezTo>
                        <a:pt x="20" y="19"/>
                        <a:pt x="22" y="16"/>
                        <a:pt x="22" y="18"/>
                      </a:cubicBezTo>
                      <a:cubicBezTo>
                        <a:pt x="22" y="20"/>
                        <a:pt x="22" y="23"/>
                        <a:pt x="24" y="22"/>
                      </a:cubicBezTo>
                      <a:cubicBezTo>
                        <a:pt x="26" y="22"/>
                        <a:pt x="27" y="26"/>
                        <a:pt x="29" y="25"/>
                      </a:cubicBezTo>
                      <a:cubicBezTo>
                        <a:pt x="29" y="25"/>
                        <a:pt x="30" y="25"/>
                        <a:pt x="31" y="25"/>
                      </a:cubicBezTo>
                      <a:cubicBezTo>
                        <a:pt x="30" y="20"/>
                        <a:pt x="32" y="18"/>
                        <a:pt x="34" y="17"/>
                      </a:cubicBezTo>
                      <a:cubicBezTo>
                        <a:pt x="34" y="17"/>
                        <a:pt x="35" y="16"/>
                        <a:pt x="36" y="15"/>
                      </a:cubicBezTo>
                      <a:cubicBezTo>
                        <a:pt x="36" y="13"/>
                        <a:pt x="33" y="11"/>
                        <a:pt x="33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8"/>
                        <a:pt x="32" y="8"/>
                        <a:pt x="31" y="7"/>
                      </a:cubicBezTo>
                      <a:cubicBezTo>
                        <a:pt x="29" y="4"/>
                        <a:pt x="26" y="4"/>
                        <a:pt x="25" y="2"/>
                      </a:cubicBezTo>
                      <a:cubicBezTo>
                        <a:pt x="23" y="1"/>
                        <a:pt x="20" y="0"/>
                        <a:pt x="18" y="2"/>
                      </a:cubicBezTo>
                      <a:cubicBezTo>
                        <a:pt x="17" y="3"/>
                        <a:pt x="12" y="4"/>
                        <a:pt x="10" y="4"/>
                      </a:cubicBezTo>
                      <a:cubicBezTo>
                        <a:pt x="9" y="4"/>
                        <a:pt x="8" y="4"/>
                        <a:pt x="7" y="3"/>
                      </a:cubicBezTo>
                      <a:cubicBezTo>
                        <a:pt x="5" y="4"/>
                        <a:pt x="2" y="6"/>
                        <a:pt x="0" y="6"/>
                      </a:cubicBezTo>
                      <a:cubicBezTo>
                        <a:pt x="1" y="7"/>
                        <a:pt x="1" y="6"/>
                        <a:pt x="2" y="7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3" name="Freeform 351">
                  <a:extLst>
                    <a:ext uri="{FF2B5EF4-FFF2-40B4-BE49-F238E27FC236}">
                      <a16:creationId xmlns:a16="http://schemas.microsoft.com/office/drawing/2014/main" id="{F632B43E-3095-2C41-8ED9-A9D4D9AF65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13475" y="2565514"/>
                  <a:ext cx="127000" cy="69850"/>
                </a:xfrm>
                <a:custGeom>
                  <a:avLst/>
                  <a:gdLst>
                    <a:gd name="T0" fmla="*/ 45 w 57"/>
                    <a:gd name="T1" fmla="*/ 1 h 32"/>
                    <a:gd name="T2" fmla="*/ 34 w 57"/>
                    <a:gd name="T3" fmla="*/ 3 h 32"/>
                    <a:gd name="T4" fmla="*/ 27 w 57"/>
                    <a:gd name="T5" fmla="*/ 5 h 32"/>
                    <a:gd name="T6" fmla="*/ 18 w 57"/>
                    <a:gd name="T7" fmla="*/ 5 h 32"/>
                    <a:gd name="T8" fmla="*/ 8 w 57"/>
                    <a:gd name="T9" fmla="*/ 4 h 32"/>
                    <a:gd name="T10" fmla="*/ 3 w 57"/>
                    <a:gd name="T11" fmla="*/ 0 h 32"/>
                    <a:gd name="T12" fmla="*/ 2 w 57"/>
                    <a:gd name="T13" fmla="*/ 1 h 32"/>
                    <a:gd name="T14" fmla="*/ 2 w 57"/>
                    <a:gd name="T15" fmla="*/ 8 h 32"/>
                    <a:gd name="T16" fmla="*/ 5 w 57"/>
                    <a:gd name="T17" fmla="*/ 14 h 32"/>
                    <a:gd name="T18" fmla="*/ 2 w 57"/>
                    <a:gd name="T19" fmla="*/ 17 h 32"/>
                    <a:gd name="T20" fmla="*/ 2 w 57"/>
                    <a:gd name="T21" fmla="*/ 22 h 32"/>
                    <a:gd name="T22" fmla="*/ 7 w 57"/>
                    <a:gd name="T23" fmla="*/ 27 h 32"/>
                    <a:gd name="T24" fmla="*/ 9 w 57"/>
                    <a:gd name="T25" fmla="*/ 30 h 32"/>
                    <a:gd name="T26" fmla="*/ 21 w 57"/>
                    <a:gd name="T27" fmla="*/ 30 h 32"/>
                    <a:gd name="T28" fmla="*/ 31 w 57"/>
                    <a:gd name="T29" fmla="*/ 32 h 32"/>
                    <a:gd name="T30" fmla="*/ 34 w 57"/>
                    <a:gd name="T31" fmla="*/ 30 h 32"/>
                    <a:gd name="T32" fmla="*/ 38 w 57"/>
                    <a:gd name="T33" fmla="*/ 28 h 32"/>
                    <a:gd name="T34" fmla="*/ 38 w 57"/>
                    <a:gd name="T35" fmla="*/ 25 h 32"/>
                    <a:gd name="T36" fmla="*/ 48 w 57"/>
                    <a:gd name="T37" fmla="*/ 25 h 32"/>
                    <a:gd name="T38" fmla="*/ 51 w 57"/>
                    <a:gd name="T39" fmla="*/ 24 h 32"/>
                    <a:gd name="T40" fmla="*/ 50 w 57"/>
                    <a:gd name="T41" fmla="*/ 22 h 32"/>
                    <a:gd name="T42" fmla="*/ 48 w 57"/>
                    <a:gd name="T43" fmla="*/ 15 h 32"/>
                    <a:gd name="T44" fmla="*/ 56 w 57"/>
                    <a:gd name="T45" fmla="*/ 8 h 32"/>
                    <a:gd name="T46" fmla="*/ 57 w 57"/>
                    <a:gd name="T47" fmla="*/ 6 h 32"/>
                    <a:gd name="T48" fmla="*/ 52 w 57"/>
                    <a:gd name="T49" fmla="*/ 3 h 32"/>
                    <a:gd name="T50" fmla="*/ 45 w 57"/>
                    <a:gd name="T51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7" h="32">
                      <a:moveTo>
                        <a:pt x="45" y="1"/>
                      </a:moveTo>
                      <a:cubicBezTo>
                        <a:pt x="42" y="0"/>
                        <a:pt x="36" y="1"/>
                        <a:pt x="34" y="3"/>
                      </a:cubicBezTo>
                      <a:cubicBezTo>
                        <a:pt x="32" y="5"/>
                        <a:pt x="30" y="6"/>
                        <a:pt x="27" y="5"/>
                      </a:cubicBezTo>
                      <a:cubicBezTo>
                        <a:pt x="25" y="5"/>
                        <a:pt x="19" y="5"/>
                        <a:pt x="18" y="5"/>
                      </a:cubicBezTo>
                      <a:cubicBezTo>
                        <a:pt x="16" y="5"/>
                        <a:pt x="9" y="4"/>
                        <a:pt x="8" y="4"/>
                      </a:cubicBezTo>
                      <a:cubicBezTo>
                        <a:pt x="7" y="4"/>
                        <a:pt x="5" y="1"/>
                        <a:pt x="3" y="0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0" y="3"/>
                        <a:pt x="0" y="6"/>
                        <a:pt x="2" y="8"/>
                      </a:cubicBezTo>
                      <a:cubicBezTo>
                        <a:pt x="4" y="9"/>
                        <a:pt x="7" y="14"/>
                        <a:pt x="5" y="14"/>
                      </a:cubicBezTo>
                      <a:cubicBezTo>
                        <a:pt x="3" y="14"/>
                        <a:pt x="2" y="16"/>
                        <a:pt x="2" y="17"/>
                      </a:cubicBezTo>
                      <a:cubicBezTo>
                        <a:pt x="2" y="18"/>
                        <a:pt x="1" y="21"/>
                        <a:pt x="2" y="22"/>
                      </a:cubicBezTo>
                      <a:cubicBezTo>
                        <a:pt x="2" y="22"/>
                        <a:pt x="7" y="26"/>
                        <a:pt x="7" y="27"/>
                      </a:cubicBezTo>
                      <a:cubicBezTo>
                        <a:pt x="7" y="29"/>
                        <a:pt x="9" y="29"/>
                        <a:pt x="9" y="30"/>
                      </a:cubicBezTo>
                      <a:cubicBezTo>
                        <a:pt x="12" y="30"/>
                        <a:pt x="19" y="29"/>
                        <a:pt x="21" y="30"/>
                      </a:cubicBezTo>
                      <a:cubicBezTo>
                        <a:pt x="23" y="31"/>
                        <a:pt x="31" y="32"/>
                        <a:pt x="31" y="32"/>
                      </a:cubicBezTo>
                      <a:cubicBezTo>
                        <a:pt x="33" y="32"/>
                        <a:pt x="35" y="31"/>
                        <a:pt x="34" y="30"/>
                      </a:cubicBezTo>
                      <a:cubicBezTo>
                        <a:pt x="34" y="29"/>
                        <a:pt x="36" y="28"/>
                        <a:pt x="38" y="28"/>
                      </a:cubicBezTo>
                      <a:cubicBezTo>
                        <a:pt x="38" y="26"/>
                        <a:pt x="38" y="25"/>
                        <a:pt x="38" y="25"/>
                      </a:cubicBezTo>
                      <a:cubicBezTo>
                        <a:pt x="39" y="25"/>
                        <a:pt x="45" y="24"/>
                        <a:pt x="48" y="25"/>
                      </a:cubicBezTo>
                      <a:cubicBezTo>
                        <a:pt x="49" y="26"/>
                        <a:pt x="50" y="25"/>
                        <a:pt x="51" y="24"/>
                      </a:cubicBezTo>
                      <a:cubicBezTo>
                        <a:pt x="51" y="23"/>
                        <a:pt x="51" y="22"/>
                        <a:pt x="50" y="22"/>
                      </a:cubicBezTo>
                      <a:cubicBezTo>
                        <a:pt x="49" y="22"/>
                        <a:pt x="46" y="16"/>
                        <a:pt x="48" y="15"/>
                      </a:cubicBezTo>
                      <a:cubicBezTo>
                        <a:pt x="50" y="15"/>
                        <a:pt x="53" y="8"/>
                        <a:pt x="56" y="8"/>
                      </a:cubicBezTo>
                      <a:cubicBezTo>
                        <a:pt x="57" y="7"/>
                        <a:pt x="57" y="6"/>
                        <a:pt x="57" y="6"/>
                      </a:cubicBezTo>
                      <a:cubicBezTo>
                        <a:pt x="55" y="5"/>
                        <a:pt x="52" y="4"/>
                        <a:pt x="52" y="3"/>
                      </a:cubicBezTo>
                      <a:cubicBezTo>
                        <a:pt x="51" y="2"/>
                        <a:pt x="47" y="1"/>
                        <a:pt x="45" y="1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4" name="Freeform 352">
                  <a:extLst>
                    <a:ext uri="{FF2B5EF4-FFF2-40B4-BE49-F238E27FC236}">
                      <a16:creationId xmlns:a16="http://schemas.microsoft.com/office/drawing/2014/main" id="{4B03B1D8-8683-794D-89ED-CE439D9942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7563" y="2476614"/>
                  <a:ext cx="90488" cy="50800"/>
                </a:xfrm>
                <a:custGeom>
                  <a:avLst/>
                  <a:gdLst>
                    <a:gd name="T0" fmla="*/ 37 w 41"/>
                    <a:gd name="T1" fmla="*/ 9 h 23"/>
                    <a:gd name="T2" fmla="*/ 32 w 41"/>
                    <a:gd name="T3" fmla="*/ 7 h 23"/>
                    <a:gd name="T4" fmla="*/ 32 w 41"/>
                    <a:gd name="T5" fmla="*/ 3 h 23"/>
                    <a:gd name="T6" fmla="*/ 27 w 41"/>
                    <a:gd name="T7" fmla="*/ 1 h 23"/>
                    <a:gd name="T8" fmla="*/ 21 w 41"/>
                    <a:gd name="T9" fmla="*/ 1 h 23"/>
                    <a:gd name="T10" fmla="*/ 13 w 41"/>
                    <a:gd name="T11" fmla="*/ 1 h 23"/>
                    <a:gd name="T12" fmla="*/ 12 w 41"/>
                    <a:gd name="T13" fmla="*/ 3 h 23"/>
                    <a:gd name="T14" fmla="*/ 7 w 41"/>
                    <a:gd name="T15" fmla="*/ 7 h 23"/>
                    <a:gd name="T16" fmla="*/ 1 w 41"/>
                    <a:gd name="T17" fmla="*/ 14 h 23"/>
                    <a:gd name="T18" fmla="*/ 2 w 41"/>
                    <a:gd name="T19" fmla="*/ 17 h 23"/>
                    <a:gd name="T20" fmla="*/ 6 w 41"/>
                    <a:gd name="T21" fmla="*/ 17 h 23"/>
                    <a:gd name="T22" fmla="*/ 8 w 41"/>
                    <a:gd name="T23" fmla="*/ 22 h 23"/>
                    <a:gd name="T24" fmla="*/ 8 w 41"/>
                    <a:gd name="T25" fmla="*/ 22 h 23"/>
                    <a:gd name="T26" fmla="*/ 16 w 41"/>
                    <a:gd name="T27" fmla="*/ 21 h 23"/>
                    <a:gd name="T28" fmla="*/ 20 w 41"/>
                    <a:gd name="T29" fmla="*/ 15 h 23"/>
                    <a:gd name="T30" fmla="*/ 25 w 41"/>
                    <a:gd name="T31" fmla="*/ 21 h 23"/>
                    <a:gd name="T32" fmla="*/ 28 w 41"/>
                    <a:gd name="T33" fmla="*/ 18 h 23"/>
                    <a:gd name="T34" fmla="*/ 31 w 41"/>
                    <a:gd name="T35" fmla="*/ 16 h 23"/>
                    <a:gd name="T36" fmla="*/ 35 w 41"/>
                    <a:gd name="T37" fmla="*/ 15 h 23"/>
                    <a:gd name="T38" fmla="*/ 38 w 41"/>
                    <a:gd name="T39" fmla="*/ 14 h 23"/>
                    <a:gd name="T40" fmla="*/ 39 w 41"/>
                    <a:gd name="T41" fmla="*/ 12 h 23"/>
                    <a:gd name="T42" fmla="*/ 41 w 41"/>
                    <a:gd name="T43" fmla="*/ 10 h 23"/>
                    <a:gd name="T44" fmla="*/ 37 w 41"/>
                    <a:gd name="T45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1" h="23">
                      <a:moveTo>
                        <a:pt x="37" y="9"/>
                      </a:moveTo>
                      <a:cubicBezTo>
                        <a:pt x="35" y="10"/>
                        <a:pt x="32" y="8"/>
                        <a:pt x="32" y="7"/>
                      </a:cubicBezTo>
                      <a:cubicBezTo>
                        <a:pt x="32" y="6"/>
                        <a:pt x="32" y="4"/>
                        <a:pt x="32" y="3"/>
                      </a:cubicBezTo>
                      <a:cubicBezTo>
                        <a:pt x="30" y="2"/>
                        <a:pt x="28" y="1"/>
                        <a:pt x="27" y="1"/>
                      </a:cubicBezTo>
                      <a:cubicBezTo>
                        <a:pt x="24" y="0"/>
                        <a:pt x="23" y="0"/>
                        <a:pt x="21" y="1"/>
                      </a:cubicBezTo>
                      <a:cubicBezTo>
                        <a:pt x="19" y="2"/>
                        <a:pt x="15" y="2"/>
                        <a:pt x="13" y="1"/>
                      </a:cubicBezTo>
                      <a:cubicBezTo>
                        <a:pt x="13" y="2"/>
                        <a:pt x="12" y="3"/>
                        <a:pt x="12" y="3"/>
                      </a:cubicBezTo>
                      <a:cubicBezTo>
                        <a:pt x="10" y="3"/>
                        <a:pt x="7" y="5"/>
                        <a:pt x="7" y="7"/>
                      </a:cubicBezTo>
                      <a:cubicBezTo>
                        <a:pt x="6" y="9"/>
                        <a:pt x="2" y="10"/>
                        <a:pt x="1" y="14"/>
                      </a:cubicBezTo>
                      <a:cubicBezTo>
                        <a:pt x="0" y="17"/>
                        <a:pt x="0" y="19"/>
                        <a:pt x="2" y="17"/>
                      </a:cubicBezTo>
                      <a:cubicBezTo>
                        <a:pt x="4" y="15"/>
                        <a:pt x="6" y="15"/>
                        <a:pt x="6" y="17"/>
                      </a:cubicBezTo>
                      <a:cubicBezTo>
                        <a:pt x="6" y="19"/>
                        <a:pt x="9" y="19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1" y="22"/>
                        <a:pt x="14" y="21"/>
                        <a:pt x="16" y="21"/>
                      </a:cubicBezTo>
                      <a:cubicBezTo>
                        <a:pt x="18" y="21"/>
                        <a:pt x="19" y="15"/>
                        <a:pt x="20" y="15"/>
                      </a:cubicBezTo>
                      <a:cubicBezTo>
                        <a:pt x="21" y="14"/>
                        <a:pt x="23" y="19"/>
                        <a:pt x="25" y="21"/>
                      </a:cubicBezTo>
                      <a:cubicBezTo>
                        <a:pt x="28" y="23"/>
                        <a:pt x="28" y="19"/>
                        <a:pt x="28" y="18"/>
                      </a:cubicBezTo>
                      <a:cubicBezTo>
                        <a:pt x="28" y="16"/>
                        <a:pt x="30" y="16"/>
                        <a:pt x="31" y="16"/>
                      </a:cubicBezTo>
                      <a:cubicBezTo>
                        <a:pt x="32" y="16"/>
                        <a:pt x="35" y="17"/>
                        <a:pt x="35" y="15"/>
                      </a:cubicBezTo>
                      <a:cubicBezTo>
                        <a:pt x="35" y="13"/>
                        <a:pt x="37" y="14"/>
                        <a:pt x="38" y="14"/>
                      </a:cubicBezTo>
                      <a:cubicBezTo>
                        <a:pt x="39" y="14"/>
                        <a:pt x="39" y="12"/>
                        <a:pt x="39" y="12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40" y="9"/>
                        <a:pt x="38" y="9"/>
                        <a:pt x="37" y="9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5" name="Freeform 357">
                  <a:extLst>
                    <a:ext uri="{FF2B5EF4-FFF2-40B4-BE49-F238E27FC236}">
                      <a16:creationId xmlns:a16="http://schemas.microsoft.com/office/drawing/2014/main" id="{AAB2F5A1-9DA8-644D-B561-D79BC77BB82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581650" y="2578214"/>
                  <a:ext cx="260350" cy="184150"/>
                </a:xfrm>
                <a:custGeom>
                  <a:avLst/>
                  <a:gdLst>
                    <a:gd name="T0" fmla="*/ 116 w 118"/>
                    <a:gd name="T1" fmla="*/ 15 h 83"/>
                    <a:gd name="T2" fmla="*/ 107 w 118"/>
                    <a:gd name="T3" fmla="*/ 14 h 83"/>
                    <a:gd name="T4" fmla="*/ 96 w 118"/>
                    <a:gd name="T5" fmla="*/ 12 h 83"/>
                    <a:gd name="T6" fmla="*/ 92 w 118"/>
                    <a:gd name="T7" fmla="*/ 11 h 83"/>
                    <a:gd name="T8" fmla="*/ 84 w 118"/>
                    <a:gd name="T9" fmla="*/ 11 h 83"/>
                    <a:gd name="T10" fmla="*/ 76 w 118"/>
                    <a:gd name="T11" fmla="*/ 7 h 83"/>
                    <a:gd name="T12" fmla="*/ 70 w 118"/>
                    <a:gd name="T13" fmla="*/ 5 h 83"/>
                    <a:gd name="T14" fmla="*/ 55 w 118"/>
                    <a:gd name="T15" fmla="*/ 3 h 83"/>
                    <a:gd name="T16" fmla="*/ 24 w 118"/>
                    <a:gd name="T17" fmla="*/ 3 h 83"/>
                    <a:gd name="T18" fmla="*/ 13 w 118"/>
                    <a:gd name="T19" fmla="*/ 0 h 83"/>
                    <a:gd name="T20" fmla="*/ 6 w 118"/>
                    <a:gd name="T21" fmla="*/ 4 h 83"/>
                    <a:gd name="T22" fmla="*/ 4 w 118"/>
                    <a:gd name="T23" fmla="*/ 11 h 83"/>
                    <a:gd name="T24" fmla="*/ 5 w 118"/>
                    <a:gd name="T25" fmla="*/ 20 h 83"/>
                    <a:gd name="T26" fmla="*/ 8 w 118"/>
                    <a:gd name="T27" fmla="*/ 19 h 83"/>
                    <a:gd name="T28" fmla="*/ 11 w 118"/>
                    <a:gd name="T29" fmla="*/ 19 h 83"/>
                    <a:gd name="T30" fmla="*/ 17 w 118"/>
                    <a:gd name="T31" fmla="*/ 21 h 83"/>
                    <a:gd name="T32" fmla="*/ 20 w 118"/>
                    <a:gd name="T33" fmla="*/ 21 h 83"/>
                    <a:gd name="T34" fmla="*/ 26 w 118"/>
                    <a:gd name="T35" fmla="*/ 22 h 83"/>
                    <a:gd name="T36" fmla="*/ 28 w 118"/>
                    <a:gd name="T37" fmla="*/ 25 h 83"/>
                    <a:gd name="T38" fmla="*/ 22 w 118"/>
                    <a:gd name="T39" fmla="*/ 30 h 83"/>
                    <a:gd name="T40" fmla="*/ 23 w 118"/>
                    <a:gd name="T41" fmla="*/ 39 h 83"/>
                    <a:gd name="T42" fmla="*/ 21 w 118"/>
                    <a:gd name="T43" fmla="*/ 45 h 83"/>
                    <a:gd name="T44" fmla="*/ 19 w 118"/>
                    <a:gd name="T45" fmla="*/ 49 h 83"/>
                    <a:gd name="T46" fmla="*/ 22 w 118"/>
                    <a:gd name="T47" fmla="*/ 54 h 83"/>
                    <a:gd name="T48" fmla="*/ 19 w 118"/>
                    <a:gd name="T49" fmla="*/ 59 h 83"/>
                    <a:gd name="T50" fmla="*/ 21 w 118"/>
                    <a:gd name="T51" fmla="*/ 63 h 83"/>
                    <a:gd name="T52" fmla="*/ 18 w 118"/>
                    <a:gd name="T53" fmla="*/ 69 h 83"/>
                    <a:gd name="T54" fmla="*/ 19 w 118"/>
                    <a:gd name="T55" fmla="*/ 72 h 83"/>
                    <a:gd name="T56" fmla="*/ 24 w 118"/>
                    <a:gd name="T57" fmla="*/ 72 h 83"/>
                    <a:gd name="T58" fmla="*/ 35 w 118"/>
                    <a:gd name="T59" fmla="*/ 83 h 83"/>
                    <a:gd name="T60" fmla="*/ 37 w 118"/>
                    <a:gd name="T61" fmla="*/ 80 h 83"/>
                    <a:gd name="T62" fmla="*/ 42 w 118"/>
                    <a:gd name="T63" fmla="*/ 80 h 83"/>
                    <a:gd name="T64" fmla="*/ 51 w 118"/>
                    <a:gd name="T65" fmla="*/ 76 h 83"/>
                    <a:gd name="T66" fmla="*/ 62 w 118"/>
                    <a:gd name="T67" fmla="*/ 76 h 83"/>
                    <a:gd name="T68" fmla="*/ 69 w 118"/>
                    <a:gd name="T69" fmla="*/ 73 h 83"/>
                    <a:gd name="T70" fmla="*/ 76 w 118"/>
                    <a:gd name="T71" fmla="*/ 68 h 83"/>
                    <a:gd name="T72" fmla="*/ 80 w 118"/>
                    <a:gd name="T73" fmla="*/ 61 h 83"/>
                    <a:gd name="T74" fmla="*/ 86 w 118"/>
                    <a:gd name="T75" fmla="*/ 54 h 83"/>
                    <a:gd name="T76" fmla="*/ 86 w 118"/>
                    <a:gd name="T77" fmla="*/ 41 h 83"/>
                    <a:gd name="T78" fmla="*/ 94 w 118"/>
                    <a:gd name="T79" fmla="*/ 32 h 83"/>
                    <a:gd name="T80" fmla="*/ 102 w 118"/>
                    <a:gd name="T81" fmla="*/ 28 h 83"/>
                    <a:gd name="T82" fmla="*/ 112 w 118"/>
                    <a:gd name="T83" fmla="*/ 22 h 83"/>
                    <a:gd name="T84" fmla="*/ 116 w 118"/>
                    <a:gd name="T85" fmla="*/ 15 h 83"/>
                    <a:gd name="T86" fmla="*/ 117 w 118"/>
                    <a:gd name="T87" fmla="*/ 44 h 83"/>
                    <a:gd name="T88" fmla="*/ 109 w 118"/>
                    <a:gd name="T89" fmla="*/ 47 h 83"/>
                    <a:gd name="T90" fmla="*/ 117 w 118"/>
                    <a:gd name="T91" fmla="*/ 4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8" h="83">
                      <a:moveTo>
                        <a:pt x="116" y="15"/>
                      </a:moveTo>
                      <a:cubicBezTo>
                        <a:pt x="113" y="15"/>
                        <a:pt x="109" y="15"/>
                        <a:pt x="107" y="14"/>
                      </a:cubicBezTo>
                      <a:cubicBezTo>
                        <a:pt x="104" y="14"/>
                        <a:pt x="98" y="13"/>
                        <a:pt x="96" y="12"/>
                      </a:cubicBezTo>
                      <a:cubicBezTo>
                        <a:pt x="94" y="10"/>
                        <a:pt x="92" y="9"/>
                        <a:pt x="92" y="11"/>
                      </a:cubicBezTo>
                      <a:cubicBezTo>
                        <a:pt x="92" y="13"/>
                        <a:pt x="87" y="13"/>
                        <a:pt x="84" y="11"/>
                      </a:cubicBezTo>
                      <a:cubicBezTo>
                        <a:pt x="82" y="10"/>
                        <a:pt x="78" y="8"/>
                        <a:pt x="76" y="7"/>
                      </a:cubicBezTo>
                      <a:cubicBezTo>
                        <a:pt x="75" y="6"/>
                        <a:pt x="72" y="6"/>
                        <a:pt x="70" y="5"/>
                      </a:cubicBezTo>
                      <a:cubicBezTo>
                        <a:pt x="68" y="5"/>
                        <a:pt x="60" y="2"/>
                        <a:pt x="55" y="3"/>
                      </a:cubicBezTo>
                      <a:cubicBezTo>
                        <a:pt x="49" y="4"/>
                        <a:pt x="31" y="2"/>
                        <a:pt x="24" y="3"/>
                      </a:cubicBezTo>
                      <a:cubicBezTo>
                        <a:pt x="18" y="3"/>
                        <a:pt x="17" y="0"/>
                        <a:pt x="13" y="0"/>
                      </a:cubicBezTo>
                      <a:cubicBezTo>
                        <a:pt x="10" y="0"/>
                        <a:pt x="11" y="4"/>
                        <a:pt x="6" y="4"/>
                      </a:cubicBezTo>
                      <a:cubicBezTo>
                        <a:pt x="0" y="5"/>
                        <a:pt x="0" y="8"/>
                        <a:pt x="4" y="11"/>
                      </a:cubicBezTo>
                      <a:cubicBezTo>
                        <a:pt x="6" y="13"/>
                        <a:pt x="6" y="17"/>
                        <a:pt x="5" y="20"/>
                      </a:cubicBezTo>
                      <a:cubicBezTo>
                        <a:pt x="7" y="20"/>
                        <a:pt x="7" y="20"/>
                        <a:pt x="8" y="19"/>
                      </a:cubicBezTo>
                      <a:cubicBezTo>
                        <a:pt x="10" y="17"/>
                        <a:pt x="11" y="17"/>
                        <a:pt x="11" y="19"/>
                      </a:cubicBezTo>
                      <a:cubicBezTo>
                        <a:pt x="11" y="21"/>
                        <a:pt x="15" y="21"/>
                        <a:pt x="17" y="21"/>
                      </a:cubicBezTo>
                      <a:cubicBezTo>
                        <a:pt x="19" y="21"/>
                        <a:pt x="18" y="22"/>
                        <a:pt x="20" y="21"/>
                      </a:cubicBezTo>
                      <a:cubicBezTo>
                        <a:pt x="23" y="19"/>
                        <a:pt x="26" y="20"/>
                        <a:pt x="26" y="22"/>
                      </a:cubicBezTo>
                      <a:cubicBezTo>
                        <a:pt x="26" y="24"/>
                        <a:pt x="31" y="23"/>
                        <a:pt x="28" y="25"/>
                      </a:cubicBezTo>
                      <a:cubicBezTo>
                        <a:pt x="26" y="28"/>
                        <a:pt x="22" y="29"/>
                        <a:pt x="22" y="30"/>
                      </a:cubicBezTo>
                      <a:cubicBezTo>
                        <a:pt x="22" y="32"/>
                        <a:pt x="25" y="37"/>
                        <a:pt x="23" y="39"/>
                      </a:cubicBezTo>
                      <a:cubicBezTo>
                        <a:pt x="21" y="41"/>
                        <a:pt x="24" y="45"/>
                        <a:pt x="21" y="45"/>
                      </a:cubicBezTo>
                      <a:cubicBezTo>
                        <a:pt x="19" y="45"/>
                        <a:pt x="16" y="46"/>
                        <a:pt x="19" y="49"/>
                      </a:cubicBezTo>
                      <a:cubicBezTo>
                        <a:pt x="22" y="52"/>
                        <a:pt x="24" y="54"/>
                        <a:pt x="22" y="54"/>
                      </a:cubicBezTo>
                      <a:cubicBezTo>
                        <a:pt x="20" y="54"/>
                        <a:pt x="18" y="58"/>
                        <a:pt x="19" y="59"/>
                      </a:cubicBezTo>
                      <a:cubicBezTo>
                        <a:pt x="20" y="60"/>
                        <a:pt x="25" y="63"/>
                        <a:pt x="21" y="63"/>
                      </a:cubicBezTo>
                      <a:cubicBezTo>
                        <a:pt x="18" y="64"/>
                        <a:pt x="18" y="67"/>
                        <a:pt x="18" y="69"/>
                      </a:cubicBezTo>
                      <a:cubicBezTo>
                        <a:pt x="18" y="70"/>
                        <a:pt x="18" y="71"/>
                        <a:pt x="19" y="72"/>
                      </a:cubicBezTo>
                      <a:cubicBezTo>
                        <a:pt x="21" y="72"/>
                        <a:pt x="22" y="72"/>
                        <a:pt x="24" y="72"/>
                      </a:cubicBezTo>
                      <a:cubicBezTo>
                        <a:pt x="28" y="74"/>
                        <a:pt x="30" y="83"/>
                        <a:pt x="35" y="83"/>
                      </a:cubicBezTo>
                      <a:cubicBezTo>
                        <a:pt x="37" y="83"/>
                        <a:pt x="36" y="81"/>
                        <a:pt x="37" y="80"/>
                      </a:cubicBezTo>
                      <a:cubicBezTo>
                        <a:pt x="38" y="79"/>
                        <a:pt x="40" y="80"/>
                        <a:pt x="42" y="80"/>
                      </a:cubicBezTo>
                      <a:cubicBezTo>
                        <a:pt x="45" y="80"/>
                        <a:pt x="46" y="76"/>
                        <a:pt x="51" y="76"/>
                      </a:cubicBezTo>
                      <a:cubicBezTo>
                        <a:pt x="56" y="76"/>
                        <a:pt x="59" y="76"/>
                        <a:pt x="62" y="76"/>
                      </a:cubicBezTo>
                      <a:cubicBezTo>
                        <a:pt x="66" y="76"/>
                        <a:pt x="68" y="75"/>
                        <a:pt x="69" y="73"/>
                      </a:cubicBezTo>
                      <a:cubicBezTo>
                        <a:pt x="70" y="70"/>
                        <a:pt x="73" y="68"/>
                        <a:pt x="76" y="68"/>
                      </a:cubicBezTo>
                      <a:cubicBezTo>
                        <a:pt x="80" y="67"/>
                        <a:pt x="79" y="63"/>
                        <a:pt x="80" y="61"/>
                      </a:cubicBezTo>
                      <a:cubicBezTo>
                        <a:pt x="80" y="59"/>
                        <a:pt x="86" y="56"/>
                        <a:pt x="86" y="54"/>
                      </a:cubicBezTo>
                      <a:cubicBezTo>
                        <a:pt x="87" y="53"/>
                        <a:pt x="83" y="46"/>
                        <a:pt x="86" y="41"/>
                      </a:cubicBezTo>
                      <a:cubicBezTo>
                        <a:pt x="90" y="35"/>
                        <a:pt x="94" y="35"/>
                        <a:pt x="94" y="32"/>
                      </a:cubicBezTo>
                      <a:cubicBezTo>
                        <a:pt x="94" y="29"/>
                        <a:pt x="98" y="28"/>
                        <a:pt x="102" y="28"/>
                      </a:cubicBezTo>
                      <a:cubicBezTo>
                        <a:pt x="107" y="27"/>
                        <a:pt x="108" y="24"/>
                        <a:pt x="112" y="22"/>
                      </a:cubicBezTo>
                      <a:cubicBezTo>
                        <a:pt x="116" y="21"/>
                        <a:pt x="117" y="19"/>
                        <a:pt x="116" y="15"/>
                      </a:cubicBezTo>
                      <a:close/>
                      <a:moveTo>
                        <a:pt x="117" y="44"/>
                      </a:moveTo>
                      <a:cubicBezTo>
                        <a:pt x="116" y="40"/>
                        <a:pt x="107" y="46"/>
                        <a:pt x="109" y="47"/>
                      </a:cubicBezTo>
                      <a:cubicBezTo>
                        <a:pt x="113" y="50"/>
                        <a:pt x="118" y="49"/>
                        <a:pt x="117" y="44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fr-CH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33A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rPr>
                    <a:t> </a:t>
                  </a: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636" name="Freeform 359">
                  <a:extLst>
                    <a:ext uri="{FF2B5EF4-FFF2-40B4-BE49-F238E27FC236}">
                      <a16:creationId xmlns:a16="http://schemas.microsoft.com/office/drawing/2014/main" id="{B8CEC086-B875-BA40-A618-8C32C1999BE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605463" y="2108314"/>
                  <a:ext cx="203200" cy="309563"/>
                </a:xfrm>
                <a:custGeom>
                  <a:avLst/>
                  <a:gdLst>
                    <a:gd name="T0" fmla="*/ 7 w 92"/>
                    <a:gd name="T1" fmla="*/ 76 h 140"/>
                    <a:gd name="T2" fmla="*/ 2 w 92"/>
                    <a:gd name="T3" fmla="*/ 87 h 140"/>
                    <a:gd name="T4" fmla="*/ 13 w 92"/>
                    <a:gd name="T5" fmla="*/ 87 h 140"/>
                    <a:gd name="T6" fmla="*/ 23 w 92"/>
                    <a:gd name="T7" fmla="*/ 85 h 140"/>
                    <a:gd name="T8" fmla="*/ 92 w 92"/>
                    <a:gd name="T9" fmla="*/ 108 h 140"/>
                    <a:gd name="T10" fmla="*/ 78 w 92"/>
                    <a:gd name="T11" fmla="*/ 103 h 140"/>
                    <a:gd name="T12" fmla="*/ 75 w 92"/>
                    <a:gd name="T13" fmla="*/ 93 h 140"/>
                    <a:gd name="T14" fmla="*/ 62 w 92"/>
                    <a:gd name="T15" fmla="*/ 71 h 140"/>
                    <a:gd name="T16" fmla="*/ 47 w 92"/>
                    <a:gd name="T17" fmla="*/ 65 h 140"/>
                    <a:gd name="T18" fmla="*/ 58 w 92"/>
                    <a:gd name="T19" fmla="*/ 43 h 140"/>
                    <a:gd name="T20" fmla="*/ 38 w 92"/>
                    <a:gd name="T21" fmla="*/ 39 h 140"/>
                    <a:gd name="T22" fmla="*/ 46 w 92"/>
                    <a:gd name="T23" fmla="*/ 26 h 140"/>
                    <a:gd name="T24" fmla="*/ 32 w 92"/>
                    <a:gd name="T25" fmla="*/ 30 h 140"/>
                    <a:gd name="T26" fmla="*/ 22 w 92"/>
                    <a:gd name="T27" fmla="*/ 44 h 140"/>
                    <a:gd name="T28" fmla="*/ 15 w 92"/>
                    <a:gd name="T29" fmla="*/ 44 h 140"/>
                    <a:gd name="T30" fmla="*/ 18 w 92"/>
                    <a:gd name="T31" fmla="*/ 56 h 140"/>
                    <a:gd name="T32" fmla="*/ 15 w 92"/>
                    <a:gd name="T33" fmla="*/ 67 h 140"/>
                    <a:gd name="T34" fmla="*/ 25 w 92"/>
                    <a:gd name="T35" fmla="*/ 70 h 140"/>
                    <a:gd name="T36" fmla="*/ 31 w 92"/>
                    <a:gd name="T37" fmla="*/ 69 h 140"/>
                    <a:gd name="T38" fmla="*/ 41 w 92"/>
                    <a:gd name="T39" fmla="*/ 77 h 140"/>
                    <a:gd name="T40" fmla="*/ 45 w 92"/>
                    <a:gd name="T41" fmla="*/ 86 h 140"/>
                    <a:gd name="T42" fmla="*/ 47 w 92"/>
                    <a:gd name="T43" fmla="*/ 97 h 140"/>
                    <a:gd name="T44" fmla="*/ 35 w 92"/>
                    <a:gd name="T45" fmla="*/ 99 h 140"/>
                    <a:gd name="T46" fmla="*/ 37 w 92"/>
                    <a:gd name="T47" fmla="*/ 108 h 140"/>
                    <a:gd name="T48" fmla="*/ 32 w 92"/>
                    <a:gd name="T49" fmla="*/ 118 h 140"/>
                    <a:gd name="T50" fmla="*/ 47 w 92"/>
                    <a:gd name="T51" fmla="*/ 121 h 140"/>
                    <a:gd name="T52" fmla="*/ 38 w 92"/>
                    <a:gd name="T53" fmla="*/ 125 h 140"/>
                    <a:gd name="T54" fmla="*/ 33 w 92"/>
                    <a:gd name="T55" fmla="*/ 135 h 140"/>
                    <a:gd name="T56" fmla="*/ 44 w 92"/>
                    <a:gd name="T57" fmla="*/ 133 h 140"/>
                    <a:gd name="T58" fmla="*/ 57 w 92"/>
                    <a:gd name="T59" fmla="*/ 130 h 140"/>
                    <a:gd name="T60" fmla="*/ 75 w 92"/>
                    <a:gd name="T61" fmla="*/ 129 h 140"/>
                    <a:gd name="T62" fmla="*/ 84 w 92"/>
                    <a:gd name="T63" fmla="*/ 122 h 140"/>
                    <a:gd name="T64" fmla="*/ 92 w 92"/>
                    <a:gd name="T65" fmla="*/ 108 h 140"/>
                    <a:gd name="T66" fmla="*/ 17 w 92"/>
                    <a:gd name="T67" fmla="*/ 32 h 140"/>
                    <a:gd name="T68" fmla="*/ 63 w 92"/>
                    <a:gd name="T69" fmla="*/ 11 h 140"/>
                    <a:gd name="T70" fmla="*/ 63 w 92"/>
                    <a:gd name="T71" fmla="*/ 11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2" h="140">
                      <a:moveTo>
                        <a:pt x="18" y="75"/>
                      </a:moveTo>
                      <a:cubicBezTo>
                        <a:pt x="15" y="71"/>
                        <a:pt x="10" y="76"/>
                        <a:pt x="7" y="76"/>
                      </a:cubicBezTo>
                      <a:cubicBezTo>
                        <a:pt x="6" y="79"/>
                        <a:pt x="5" y="81"/>
                        <a:pt x="4" y="82"/>
                      </a:cubicBezTo>
                      <a:cubicBezTo>
                        <a:pt x="3" y="83"/>
                        <a:pt x="0" y="87"/>
                        <a:pt x="2" y="87"/>
                      </a:cubicBezTo>
                      <a:cubicBezTo>
                        <a:pt x="4" y="87"/>
                        <a:pt x="7" y="91"/>
                        <a:pt x="8" y="88"/>
                      </a:cubicBezTo>
                      <a:cubicBezTo>
                        <a:pt x="8" y="86"/>
                        <a:pt x="10" y="82"/>
                        <a:pt x="13" y="87"/>
                      </a:cubicBezTo>
                      <a:cubicBezTo>
                        <a:pt x="14" y="87"/>
                        <a:pt x="15" y="88"/>
                        <a:pt x="16" y="89"/>
                      </a:cubicBezTo>
                      <a:cubicBezTo>
                        <a:pt x="17" y="87"/>
                        <a:pt x="21" y="87"/>
                        <a:pt x="23" y="85"/>
                      </a:cubicBezTo>
                      <a:cubicBezTo>
                        <a:pt x="26" y="82"/>
                        <a:pt x="22" y="78"/>
                        <a:pt x="18" y="75"/>
                      </a:cubicBezTo>
                      <a:close/>
                      <a:moveTo>
                        <a:pt x="92" y="108"/>
                      </a:moveTo>
                      <a:cubicBezTo>
                        <a:pt x="92" y="104"/>
                        <a:pt x="83" y="101"/>
                        <a:pt x="82" y="103"/>
                      </a:cubicBezTo>
                      <a:cubicBezTo>
                        <a:pt x="81" y="106"/>
                        <a:pt x="79" y="105"/>
                        <a:pt x="78" y="103"/>
                      </a:cubicBezTo>
                      <a:cubicBezTo>
                        <a:pt x="76" y="100"/>
                        <a:pt x="79" y="98"/>
                        <a:pt x="78" y="98"/>
                      </a:cubicBezTo>
                      <a:cubicBezTo>
                        <a:pt x="76" y="98"/>
                        <a:pt x="74" y="94"/>
                        <a:pt x="75" y="93"/>
                      </a:cubicBezTo>
                      <a:cubicBezTo>
                        <a:pt x="75" y="91"/>
                        <a:pt x="72" y="83"/>
                        <a:pt x="68" y="82"/>
                      </a:cubicBezTo>
                      <a:cubicBezTo>
                        <a:pt x="63" y="81"/>
                        <a:pt x="63" y="74"/>
                        <a:pt x="62" y="71"/>
                      </a:cubicBezTo>
                      <a:cubicBezTo>
                        <a:pt x="61" y="67"/>
                        <a:pt x="58" y="69"/>
                        <a:pt x="56" y="66"/>
                      </a:cubicBezTo>
                      <a:cubicBezTo>
                        <a:pt x="53" y="63"/>
                        <a:pt x="50" y="65"/>
                        <a:pt x="47" y="65"/>
                      </a:cubicBezTo>
                      <a:cubicBezTo>
                        <a:pt x="45" y="65"/>
                        <a:pt x="47" y="61"/>
                        <a:pt x="51" y="59"/>
                      </a:cubicBezTo>
                      <a:cubicBezTo>
                        <a:pt x="54" y="57"/>
                        <a:pt x="58" y="45"/>
                        <a:pt x="58" y="43"/>
                      </a:cubicBezTo>
                      <a:cubicBezTo>
                        <a:pt x="58" y="41"/>
                        <a:pt x="44" y="41"/>
                        <a:pt x="41" y="42"/>
                      </a:cubicBezTo>
                      <a:cubicBezTo>
                        <a:pt x="38" y="43"/>
                        <a:pt x="35" y="40"/>
                        <a:pt x="38" y="39"/>
                      </a:cubicBezTo>
                      <a:cubicBezTo>
                        <a:pt x="40" y="38"/>
                        <a:pt x="45" y="33"/>
                        <a:pt x="45" y="32"/>
                      </a:cubicBezTo>
                      <a:cubicBezTo>
                        <a:pt x="44" y="30"/>
                        <a:pt x="48" y="28"/>
                        <a:pt x="46" y="26"/>
                      </a:cubicBezTo>
                      <a:cubicBezTo>
                        <a:pt x="44" y="24"/>
                        <a:pt x="44" y="28"/>
                        <a:pt x="42" y="30"/>
                      </a:cubicBezTo>
                      <a:cubicBezTo>
                        <a:pt x="40" y="31"/>
                        <a:pt x="36" y="31"/>
                        <a:pt x="32" y="30"/>
                      </a:cubicBezTo>
                      <a:cubicBezTo>
                        <a:pt x="28" y="29"/>
                        <a:pt x="26" y="35"/>
                        <a:pt x="26" y="38"/>
                      </a:cubicBezTo>
                      <a:cubicBezTo>
                        <a:pt x="27" y="40"/>
                        <a:pt x="22" y="42"/>
                        <a:pt x="22" y="44"/>
                      </a:cubicBezTo>
                      <a:cubicBezTo>
                        <a:pt x="23" y="46"/>
                        <a:pt x="21" y="48"/>
                        <a:pt x="20" y="46"/>
                      </a:cubicBezTo>
                      <a:cubicBezTo>
                        <a:pt x="19" y="45"/>
                        <a:pt x="17" y="42"/>
                        <a:pt x="15" y="44"/>
                      </a:cubicBezTo>
                      <a:cubicBezTo>
                        <a:pt x="12" y="47"/>
                        <a:pt x="18" y="49"/>
                        <a:pt x="21" y="50"/>
                      </a:cubicBezTo>
                      <a:cubicBezTo>
                        <a:pt x="25" y="50"/>
                        <a:pt x="18" y="53"/>
                        <a:pt x="18" y="56"/>
                      </a:cubicBezTo>
                      <a:cubicBezTo>
                        <a:pt x="17" y="60"/>
                        <a:pt x="22" y="59"/>
                        <a:pt x="23" y="61"/>
                      </a:cubicBezTo>
                      <a:cubicBezTo>
                        <a:pt x="23" y="64"/>
                        <a:pt x="15" y="64"/>
                        <a:pt x="15" y="67"/>
                      </a:cubicBezTo>
                      <a:cubicBezTo>
                        <a:pt x="15" y="70"/>
                        <a:pt x="20" y="66"/>
                        <a:pt x="22" y="65"/>
                      </a:cubicBezTo>
                      <a:cubicBezTo>
                        <a:pt x="24" y="64"/>
                        <a:pt x="20" y="71"/>
                        <a:pt x="25" y="70"/>
                      </a:cubicBezTo>
                      <a:cubicBezTo>
                        <a:pt x="30" y="69"/>
                        <a:pt x="29" y="63"/>
                        <a:pt x="31" y="63"/>
                      </a:cubicBezTo>
                      <a:cubicBezTo>
                        <a:pt x="32" y="63"/>
                        <a:pt x="30" y="67"/>
                        <a:pt x="31" y="69"/>
                      </a:cubicBezTo>
                      <a:cubicBezTo>
                        <a:pt x="33" y="72"/>
                        <a:pt x="28" y="77"/>
                        <a:pt x="28" y="79"/>
                      </a:cubicBezTo>
                      <a:cubicBezTo>
                        <a:pt x="28" y="81"/>
                        <a:pt x="38" y="81"/>
                        <a:pt x="41" y="77"/>
                      </a:cubicBezTo>
                      <a:cubicBezTo>
                        <a:pt x="44" y="74"/>
                        <a:pt x="46" y="78"/>
                        <a:pt x="44" y="80"/>
                      </a:cubicBezTo>
                      <a:cubicBezTo>
                        <a:pt x="41" y="83"/>
                        <a:pt x="42" y="85"/>
                        <a:pt x="45" y="86"/>
                      </a:cubicBezTo>
                      <a:cubicBezTo>
                        <a:pt x="48" y="87"/>
                        <a:pt x="49" y="87"/>
                        <a:pt x="47" y="89"/>
                      </a:cubicBezTo>
                      <a:cubicBezTo>
                        <a:pt x="46" y="91"/>
                        <a:pt x="47" y="95"/>
                        <a:pt x="47" y="97"/>
                      </a:cubicBezTo>
                      <a:cubicBezTo>
                        <a:pt x="46" y="99"/>
                        <a:pt x="38" y="99"/>
                        <a:pt x="37" y="98"/>
                      </a:cubicBezTo>
                      <a:cubicBezTo>
                        <a:pt x="37" y="96"/>
                        <a:pt x="34" y="97"/>
                        <a:pt x="35" y="99"/>
                      </a:cubicBezTo>
                      <a:cubicBezTo>
                        <a:pt x="35" y="101"/>
                        <a:pt x="32" y="103"/>
                        <a:pt x="32" y="105"/>
                      </a:cubicBezTo>
                      <a:cubicBezTo>
                        <a:pt x="32" y="107"/>
                        <a:pt x="37" y="106"/>
                        <a:pt x="37" y="108"/>
                      </a:cubicBezTo>
                      <a:cubicBezTo>
                        <a:pt x="37" y="111"/>
                        <a:pt x="34" y="113"/>
                        <a:pt x="28" y="115"/>
                      </a:cubicBezTo>
                      <a:cubicBezTo>
                        <a:pt x="23" y="116"/>
                        <a:pt x="30" y="120"/>
                        <a:pt x="32" y="118"/>
                      </a:cubicBezTo>
                      <a:cubicBezTo>
                        <a:pt x="34" y="117"/>
                        <a:pt x="34" y="120"/>
                        <a:pt x="37" y="120"/>
                      </a:cubicBezTo>
                      <a:cubicBezTo>
                        <a:pt x="41" y="120"/>
                        <a:pt x="43" y="123"/>
                        <a:pt x="47" y="121"/>
                      </a:cubicBezTo>
                      <a:cubicBezTo>
                        <a:pt x="51" y="120"/>
                        <a:pt x="51" y="121"/>
                        <a:pt x="48" y="123"/>
                      </a:cubicBezTo>
                      <a:cubicBezTo>
                        <a:pt x="45" y="126"/>
                        <a:pt x="40" y="123"/>
                        <a:pt x="38" y="125"/>
                      </a:cubicBezTo>
                      <a:cubicBezTo>
                        <a:pt x="35" y="126"/>
                        <a:pt x="24" y="136"/>
                        <a:pt x="26" y="139"/>
                      </a:cubicBezTo>
                      <a:cubicBezTo>
                        <a:pt x="27" y="140"/>
                        <a:pt x="29" y="137"/>
                        <a:pt x="33" y="135"/>
                      </a:cubicBezTo>
                      <a:cubicBezTo>
                        <a:pt x="37" y="134"/>
                        <a:pt x="37" y="136"/>
                        <a:pt x="40" y="137"/>
                      </a:cubicBezTo>
                      <a:cubicBezTo>
                        <a:pt x="42" y="137"/>
                        <a:pt x="42" y="132"/>
                        <a:pt x="44" y="133"/>
                      </a:cubicBezTo>
                      <a:cubicBezTo>
                        <a:pt x="45" y="133"/>
                        <a:pt x="47" y="131"/>
                        <a:pt x="50" y="132"/>
                      </a:cubicBezTo>
                      <a:cubicBezTo>
                        <a:pt x="53" y="132"/>
                        <a:pt x="56" y="131"/>
                        <a:pt x="57" y="130"/>
                      </a:cubicBezTo>
                      <a:cubicBezTo>
                        <a:pt x="59" y="128"/>
                        <a:pt x="63" y="132"/>
                        <a:pt x="65" y="131"/>
                      </a:cubicBezTo>
                      <a:cubicBezTo>
                        <a:pt x="66" y="130"/>
                        <a:pt x="72" y="129"/>
                        <a:pt x="75" y="129"/>
                      </a:cubicBezTo>
                      <a:cubicBezTo>
                        <a:pt x="78" y="130"/>
                        <a:pt x="86" y="126"/>
                        <a:pt x="88" y="124"/>
                      </a:cubicBezTo>
                      <a:cubicBezTo>
                        <a:pt x="90" y="122"/>
                        <a:pt x="86" y="122"/>
                        <a:pt x="84" y="122"/>
                      </a:cubicBezTo>
                      <a:cubicBezTo>
                        <a:pt x="81" y="123"/>
                        <a:pt x="81" y="120"/>
                        <a:pt x="84" y="117"/>
                      </a:cubicBezTo>
                      <a:cubicBezTo>
                        <a:pt x="87" y="114"/>
                        <a:pt x="92" y="112"/>
                        <a:pt x="92" y="108"/>
                      </a:cubicBezTo>
                      <a:close/>
                      <a:moveTo>
                        <a:pt x="11" y="40"/>
                      </a:moveTo>
                      <a:cubicBezTo>
                        <a:pt x="14" y="40"/>
                        <a:pt x="19" y="34"/>
                        <a:pt x="17" y="32"/>
                      </a:cubicBezTo>
                      <a:cubicBezTo>
                        <a:pt x="15" y="30"/>
                        <a:pt x="8" y="40"/>
                        <a:pt x="11" y="40"/>
                      </a:cubicBezTo>
                      <a:close/>
                      <a:moveTo>
                        <a:pt x="63" y="11"/>
                      </a:moveTo>
                      <a:cubicBezTo>
                        <a:pt x="65" y="9"/>
                        <a:pt x="68" y="0"/>
                        <a:pt x="64" y="1"/>
                      </a:cubicBezTo>
                      <a:cubicBezTo>
                        <a:pt x="61" y="2"/>
                        <a:pt x="62" y="12"/>
                        <a:pt x="63" y="11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80079AF0-592E-1F4B-80A4-BE42A062A906}"/>
                  </a:ext>
                </a:extLst>
              </p:cNvPr>
              <p:cNvGrpSpPr/>
              <p:nvPr/>
            </p:nvGrpSpPr>
            <p:grpSpPr>
              <a:xfrm>
                <a:off x="4287838" y="1206614"/>
                <a:ext cx="2193925" cy="2289175"/>
                <a:chOff x="4287838" y="1206614"/>
                <a:chExt cx="2193925" cy="2289175"/>
              </a:xfrm>
            </p:grpSpPr>
            <p:sp>
              <p:nvSpPr>
                <p:cNvPr id="212" name="Freeform 288">
                  <a:extLst>
                    <a:ext uri="{FF2B5EF4-FFF2-40B4-BE49-F238E27FC236}">
                      <a16:creationId xmlns:a16="http://schemas.microsoft.com/office/drawing/2014/main" id="{3173692D-2975-FB4F-8CA7-09D6297DD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59313" y="3418001"/>
                  <a:ext cx="65088" cy="77788"/>
                </a:xfrm>
                <a:custGeom>
                  <a:avLst/>
                  <a:gdLst>
                    <a:gd name="T0" fmla="*/ 2 w 29"/>
                    <a:gd name="T1" fmla="*/ 15 h 35"/>
                    <a:gd name="T2" fmla="*/ 3 w 29"/>
                    <a:gd name="T3" fmla="*/ 27 h 35"/>
                    <a:gd name="T4" fmla="*/ 0 w 29"/>
                    <a:gd name="T5" fmla="*/ 32 h 35"/>
                    <a:gd name="T6" fmla="*/ 9 w 29"/>
                    <a:gd name="T7" fmla="*/ 33 h 35"/>
                    <a:gd name="T8" fmla="*/ 18 w 29"/>
                    <a:gd name="T9" fmla="*/ 29 h 35"/>
                    <a:gd name="T10" fmla="*/ 29 w 29"/>
                    <a:gd name="T11" fmla="*/ 15 h 35"/>
                    <a:gd name="T12" fmla="*/ 29 w 29"/>
                    <a:gd name="T13" fmla="*/ 14 h 35"/>
                    <a:gd name="T14" fmla="*/ 13 w 29"/>
                    <a:gd name="T15" fmla="*/ 2 h 35"/>
                    <a:gd name="T16" fmla="*/ 6 w 29"/>
                    <a:gd name="T17" fmla="*/ 0 h 35"/>
                    <a:gd name="T18" fmla="*/ 4 w 29"/>
                    <a:gd name="T19" fmla="*/ 4 h 35"/>
                    <a:gd name="T20" fmla="*/ 2 w 29"/>
                    <a:gd name="T21" fmla="*/ 1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35">
                      <a:moveTo>
                        <a:pt x="2" y="15"/>
                      </a:moveTo>
                      <a:cubicBezTo>
                        <a:pt x="4" y="19"/>
                        <a:pt x="4" y="26"/>
                        <a:pt x="3" y="27"/>
                      </a:cubicBezTo>
                      <a:cubicBezTo>
                        <a:pt x="3" y="28"/>
                        <a:pt x="2" y="30"/>
                        <a:pt x="0" y="32"/>
                      </a:cubicBezTo>
                      <a:cubicBezTo>
                        <a:pt x="2" y="33"/>
                        <a:pt x="4" y="35"/>
                        <a:pt x="9" y="33"/>
                      </a:cubicBezTo>
                      <a:cubicBezTo>
                        <a:pt x="14" y="32"/>
                        <a:pt x="16" y="35"/>
                        <a:pt x="18" y="29"/>
                      </a:cubicBezTo>
                      <a:cubicBezTo>
                        <a:pt x="20" y="25"/>
                        <a:pt x="25" y="18"/>
                        <a:pt x="29" y="15"/>
                      </a:cubicBezTo>
                      <a:cubicBezTo>
                        <a:pt x="29" y="15"/>
                        <a:pt x="29" y="14"/>
                        <a:pt x="29" y="14"/>
                      </a:cubicBezTo>
                      <a:cubicBezTo>
                        <a:pt x="25" y="13"/>
                        <a:pt x="19" y="4"/>
                        <a:pt x="13" y="2"/>
                      </a:cubicBezTo>
                      <a:cubicBezTo>
                        <a:pt x="11" y="2"/>
                        <a:pt x="8" y="1"/>
                        <a:pt x="6" y="0"/>
                      </a:cubicBezTo>
                      <a:cubicBezTo>
                        <a:pt x="5" y="2"/>
                        <a:pt x="4" y="4"/>
                        <a:pt x="4" y="4"/>
                      </a:cubicBezTo>
                      <a:cubicBezTo>
                        <a:pt x="2" y="6"/>
                        <a:pt x="1" y="11"/>
                        <a:pt x="2" y="15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Freeform 341">
                  <a:extLst>
                    <a:ext uri="{FF2B5EF4-FFF2-40B4-BE49-F238E27FC236}">
                      <a16:creationId xmlns:a16="http://schemas.microsoft.com/office/drawing/2014/main" id="{9B085A28-B0F4-BF44-8417-C22BC216DB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51600" y="2824276"/>
                  <a:ext cx="30163" cy="84138"/>
                </a:xfrm>
                <a:custGeom>
                  <a:avLst/>
                  <a:gdLst>
                    <a:gd name="T0" fmla="*/ 6 w 14"/>
                    <a:gd name="T1" fmla="*/ 38 h 38"/>
                    <a:gd name="T2" fmla="*/ 7 w 14"/>
                    <a:gd name="T3" fmla="*/ 38 h 38"/>
                    <a:gd name="T4" fmla="*/ 10 w 14"/>
                    <a:gd name="T5" fmla="*/ 25 h 38"/>
                    <a:gd name="T6" fmla="*/ 11 w 14"/>
                    <a:gd name="T7" fmla="*/ 21 h 38"/>
                    <a:gd name="T8" fmla="*/ 8 w 14"/>
                    <a:gd name="T9" fmla="*/ 15 h 38"/>
                    <a:gd name="T10" fmla="*/ 10 w 14"/>
                    <a:gd name="T11" fmla="*/ 8 h 38"/>
                    <a:gd name="T12" fmla="*/ 13 w 14"/>
                    <a:gd name="T13" fmla="*/ 8 h 38"/>
                    <a:gd name="T14" fmla="*/ 14 w 14"/>
                    <a:gd name="T15" fmla="*/ 2 h 38"/>
                    <a:gd name="T16" fmla="*/ 9 w 14"/>
                    <a:gd name="T17" fmla="*/ 0 h 38"/>
                    <a:gd name="T18" fmla="*/ 7 w 14"/>
                    <a:gd name="T19" fmla="*/ 5 h 38"/>
                    <a:gd name="T20" fmla="*/ 0 w 14"/>
                    <a:gd name="T21" fmla="*/ 21 h 38"/>
                    <a:gd name="T22" fmla="*/ 7 w 14"/>
                    <a:gd name="T23" fmla="*/ 37 h 38"/>
                    <a:gd name="T24" fmla="*/ 6 w 14"/>
                    <a:gd name="T25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38">
                      <a:moveTo>
                        <a:pt x="6" y="38"/>
                      </a:move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8" y="33"/>
                        <a:pt x="9" y="27"/>
                        <a:pt x="10" y="25"/>
                      </a:cubicBezTo>
                      <a:cubicBezTo>
                        <a:pt x="11" y="25"/>
                        <a:pt x="11" y="23"/>
                        <a:pt x="11" y="21"/>
                      </a:cubicBezTo>
                      <a:cubicBezTo>
                        <a:pt x="9" y="18"/>
                        <a:pt x="8" y="16"/>
                        <a:pt x="8" y="15"/>
                      </a:cubicBezTo>
                      <a:cubicBezTo>
                        <a:pt x="8" y="14"/>
                        <a:pt x="9" y="9"/>
                        <a:pt x="10" y="8"/>
                      </a:cubicBezTo>
                      <a:cubicBezTo>
                        <a:pt x="10" y="8"/>
                        <a:pt x="11" y="8"/>
                        <a:pt x="13" y="8"/>
                      </a:cubicBezTo>
                      <a:cubicBezTo>
                        <a:pt x="13" y="7"/>
                        <a:pt x="13" y="4"/>
                        <a:pt x="14" y="2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2"/>
                        <a:pt x="8" y="3"/>
                        <a:pt x="7" y="5"/>
                      </a:cubicBezTo>
                      <a:cubicBezTo>
                        <a:pt x="7" y="9"/>
                        <a:pt x="2" y="17"/>
                        <a:pt x="0" y="21"/>
                      </a:cubicBezTo>
                      <a:cubicBezTo>
                        <a:pt x="7" y="37"/>
                        <a:pt x="7" y="37"/>
                        <a:pt x="7" y="37"/>
                      </a:cubicBezTo>
                      <a:lnTo>
                        <a:pt x="6" y="38"/>
                      </a:ln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342">
                  <a:extLst>
                    <a:ext uri="{FF2B5EF4-FFF2-40B4-BE49-F238E27FC236}">
                      <a16:creationId xmlns:a16="http://schemas.microsoft.com/office/drawing/2014/main" id="{F2CC1095-D8FB-2E45-94F3-AB78A76BC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6313" y="2278176"/>
                  <a:ext cx="195263" cy="160338"/>
                </a:xfrm>
                <a:custGeom>
                  <a:avLst/>
                  <a:gdLst>
                    <a:gd name="T0" fmla="*/ 2 w 88"/>
                    <a:gd name="T1" fmla="*/ 15 h 72"/>
                    <a:gd name="T2" fmla="*/ 1 w 88"/>
                    <a:gd name="T3" fmla="*/ 25 h 72"/>
                    <a:gd name="T4" fmla="*/ 2 w 88"/>
                    <a:gd name="T5" fmla="*/ 29 h 72"/>
                    <a:gd name="T6" fmla="*/ 4 w 88"/>
                    <a:gd name="T7" fmla="*/ 33 h 72"/>
                    <a:gd name="T8" fmla="*/ 5 w 88"/>
                    <a:gd name="T9" fmla="*/ 38 h 72"/>
                    <a:gd name="T10" fmla="*/ 8 w 88"/>
                    <a:gd name="T11" fmla="*/ 45 h 72"/>
                    <a:gd name="T12" fmla="*/ 8 w 88"/>
                    <a:gd name="T13" fmla="*/ 49 h 72"/>
                    <a:gd name="T14" fmla="*/ 13 w 88"/>
                    <a:gd name="T15" fmla="*/ 52 h 72"/>
                    <a:gd name="T16" fmla="*/ 19 w 88"/>
                    <a:gd name="T17" fmla="*/ 56 h 72"/>
                    <a:gd name="T18" fmla="*/ 24 w 88"/>
                    <a:gd name="T19" fmla="*/ 59 h 72"/>
                    <a:gd name="T20" fmla="*/ 29 w 88"/>
                    <a:gd name="T21" fmla="*/ 58 h 72"/>
                    <a:gd name="T22" fmla="*/ 32 w 88"/>
                    <a:gd name="T23" fmla="*/ 61 h 72"/>
                    <a:gd name="T24" fmla="*/ 38 w 88"/>
                    <a:gd name="T25" fmla="*/ 63 h 72"/>
                    <a:gd name="T26" fmla="*/ 42 w 88"/>
                    <a:gd name="T27" fmla="*/ 68 h 72"/>
                    <a:gd name="T28" fmla="*/ 47 w 88"/>
                    <a:gd name="T29" fmla="*/ 67 h 72"/>
                    <a:gd name="T30" fmla="*/ 55 w 88"/>
                    <a:gd name="T31" fmla="*/ 68 h 72"/>
                    <a:gd name="T32" fmla="*/ 62 w 88"/>
                    <a:gd name="T33" fmla="*/ 69 h 72"/>
                    <a:gd name="T34" fmla="*/ 70 w 88"/>
                    <a:gd name="T35" fmla="*/ 71 h 72"/>
                    <a:gd name="T36" fmla="*/ 75 w 88"/>
                    <a:gd name="T37" fmla="*/ 72 h 72"/>
                    <a:gd name="T38" fmla="*/ 75 w 88"/>
                    <a:gd name="T39" fmla="*/ 66 h 72"/>
                    <a:gd name="T40" fmla="*/ 83 w 88"/>
                    <a:gd name="T41" fmla="*/ 57 h 72"/>
                    <a:gd name="T42" fmla="*/ 87 w 88"/>
                    <a:gd name="T43" fmla="*/ 54 h 72"/>
                    <a:gd name="T44" fmla="*/ 84 w 88"/>
                    <a:gd name="T45" fmla="*/ 45 h 72"/>
                    <a:gd name="T46" fmla="*/ 83 w 88"/>
                    <a:gd name="T47" fmla="*/ 37 h 72"/>
                    <a:gd name="T48" fmla="*/ 80 w 88"/>
                    <a:gd name="T49" fmla="*/ 32 h 72"/>
                    <a:gd name="T50" fmla="*/ 85 w 88"/>
                    <a:gd name="T51" fmla="*/ 28 h 72"/>
                    <a:gd name="T52" fmla="*/ 85 w 88"/>
                    <a:gd name="T53" fmla="*/ 20 h 72"/>
                    <a:gd name="T54" fmla="*/ 84 w 88"/>
                    <a:gd name="T55" fmla="*/ 13 h 72"/>
                    <a:gd name="T56" fmla="*/ 76 w 88"/>
                    <a:gd name="T57" fmla="*/ 8 h 72"/>
                    <a:gd name="T58" fmla="*/ 76 w 88"/>
                    <a:gd name="T59" fmla="*/ 7 h 72"/>
                    <a:gd name="T60" fmla="*/ 52 w 88"/>
                    <a:gd name="T61" fmla="*/ 6 h 72"/>
                    <a:gd name="T62" fmla="*/ 48 w 88"/>
                    <a:gd name="T63" fmla="*/ 5 h 72"/>
                    <a:gd name="T64" fmla="*/ 43 w 88"/>
                    <a:gd name="T65" fmla="*/ 7 h 72"/>
                    <a:gd name="T66" fmla="*/ 38 w 88"/>
                    <a:gd name="T67" fmla="*/ 2 h 72"/>
                    <a:gd name="T68" fmla="*/ 18 w 88"/>
                    <a:gd name="T69" fmla="*/ 7 h 72"/>
                    <a:gd name="T70" fmla="*/ 4 w 88"/>
                    <a:gd name="T71" fmla="*/ 12 h 72"/>
                    <a:gd name="T72" fmla="*/ 2 w 88"/>
                    <a:gd name="T73" fmla="*/ 14 h 72"/>
                    <a:gd name="T74" fmla="*/ 2 w 88"/>
                    <a:gd name="T75" fmla="*/ 15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8" h="72">
                      <a:moveTo>
                        <a:pt x="2" y="15"/>
                      </a:moveTo>
                      <a:cubicBezTo>
                        <a:pt x="2" y="17"/>
                        <a:pt x="3" y="23"/>
                        <a:pt x="1" y="25"/>
                      </a:cubicBezTo>
                      <a:cubicBezTo>
                        <a:pt x="0" y="27"/>
                        <a:pt x="1" y="28"/>
                        <a:pt x="2" y="29"/>
                      </a:cubicBezTo>
                      <a:cubicBezTo>
                        <a:pt x="4" y="29"/>
                        <a:pt x="4" y="31"/>
                        <a:pt x="4" y="33"/>
                      </a:cubicBezTo>
                      <a:cubicBezTo>
                        <a:pt x="4" y="35"/>
                        <a:pt x="5" y="34"/>
                        <a:pt x="5" y="38"/>
                      </a:cubicBezTo>
                      <a:cubicBezTo>
                        <a:pt x="6" y="41"/>
                        <a:pt x="6" y="44"/>
                        <a:pt x="8" y="45"/>
                      </a:cubicBezTo>
                      <a:cubicBezTo>
                        <a:pt x="9" y="46"/>
                        <a:pt x="8" y="48"/>
                        <a:pt x="8" y="49"/>
                      </a:cubicBezTo>
                      <a:cubicBezTo>
                        <a:pt x="10" y="50"/>
                        <a:pt x="11" y="52"/>
                        <a:pt x="13" y="52"/>
                      </a:cubicBezTo>
                      <a:cubicBezTo>
                        <a:pt x="17" y="54"/>
                        <a:pt x="19" y="55"/>
                        <a:pt x="19" y="56"/>
                      </a:cubicBezTo>
                      <a:cubicBezTo>
                        <a:pt x="19" y="58"/>
                        <a:pt x="23" y="61"/>
                        <a:pt x="24" y="59"/>
                      </a:cubicBezTo>
                      <a:cubicBezTo>
                        <a:pt x="25" y="56"/>
                        <a:pt x="27" y="58"/>
                        <a:pt x="29" y="58"/>
                      </a:cubicBezTo>
                      <a:cubicBezTo>
                        <a:pt x="31" y="58"/>
                        <a:pt x="31" y="60"/>
                        <a:pt x="32" y="61"/>
                      </a:cubicBezTo>
                      <a:cubicBezTo>
                        <a:pt x="32" y="62"/>
                        <a:pt x="36" y="62"/>
                        <a:pt x="38" y="63"/>
                      </a:cubicBezTo>
                      <a:cubicBezTo>
                        <a:pt x="39" y="63"/>
                        <a:pt x="40" y="67"/>
                        <a:pt x="42" y="68"/>
                      </a:cubicBezTo>
                      <a:cubicBezTo>
                        <a:pt x="44" y="69"/>
                        <a:pt x="46" y="66"/>
                        <a:pt x="47" y="67"/>
                      </a:cubicBezTo>
                      <a:cubicBezTo>
                        <a:pt x="49" y="68"/>
                        <a:pt x="53" y="69"/>
                        <a:pt x="55" y="68"/>
                      </a:cubicBezTo>
                      <a:cubicBezTo>
                        <a:pt x="57" y="67"/>
                        <a:pt x="59" y="69"/>
                        <a:pt x="62" y="69"/>
                      </a:cubicBezTo>
                      <a:cubicBezTo>
                        <a:pt x="65" y="69"/>
                        <a:pt x="69" y="70"/>
                        <a:pt x="70" y="71"/>
                      </a:cubicBezTo>
                      <a:cubicBezTo>
                        <a:pt x="70" y="71"/>
                        <a:pt x="73" y="72"/>
                        <a:pt x="75" y="72"/>
                      </a:cubicBezTo>
                      <a:cubicBezTo>
                        <a:pt x="76" y="71"/>
                        <a:pt x="75" y="67"/>
                        <a:pt x="75" y="66"/>
                      </a:cubicBezTo>
                      <a:cubicBezTo>
                        <a:pt x="75" y="65"/>
                        <a:pt x="82" y="59"/>
                        <a:pt x="83" y="57"/>
                      </a:cubicBezTo>
                      <a:cubicBezTo>
                        <a:pt x="85" y="56"/>
                        <a:pt x="86" y="56"/>
                        <a:pt x="87" y="54"/>
                      </a:cubicBezTo>
                      <a:cubicBezTo>
                        <a:pt x="88" y="52"/>
                        <a:pt x="85" y="46"/>
                        <a:pt x="84" y="45"/>
                      </a:cubicBezTo>
                      <a:cubicBezTo>
                        <a:pt x="83" y="44"/>
                        <a:pt x="82" y="39"/>
                        <a:pt x="83" y="37"/>
                      </a:cubicBezTo>
                      <a:cubicBezTo>
                        <a:pt x="84" y="35"/>
                        <a:pt x="80" y="34"/>
                        <a:pt x="80" y="32"/>
                      </a:cubicBezTo>
                      <a:cubicBezTo>
                        <a:pt x="80" y="31"/>
                        <a:pt x="84" y="29"/>
                        <a:pt x="85" y="28"/>
                      </a:cubicBezTo>
                      <a:cubicBezTo>
                        <a:pt x="87" y="27"/>
                        <a:pt x="87" y="21"/>
                        <a:pt x="85" y="20"/>
                      </a:cubicBezTo>
                      <a:cubicBezTo>
                        <a:pt x="83" y="18"/>
                        <a:pt x="82" y="16"/>
                        <a:pt x="84" y="13"/>
                      </a:cubicBezTo>
                      <a:cubicBezTo>
                        <a:pt x="85" y="10"/>
                        <a:pt x="77" y="8"/>
                        <a:pt x="76" y="8"/>
                      </a:cubicBezTo>
                      <a:cubicBezTo>
                        <a:pt x="76" y="8"/>
                        <a:pt x="76" y="8"/>
                        <a:pt x="76" y="7"/>
                      </a:cubicBezTo>
                      <a:cubicBezTo>
                        <a:pt x="70" y="9"/>
                        <a:pt x="54" y="7"/>
                        <a:pt x="52" y="6"/>
                      </a:cubicBezTo>
                      <a:cubicBezTo>
                        <a:pt x="52" y="6"/>
                        <a:pt x="49" y="5"/>
                        <a:pt x="48" y="5"/>
                      </a:cubicBezTo>
                      <a:cubicBezTo>
                        <a:pt x="47" y="6"/>
                        <a:pt x="45" y="7"/>
                        <a:pt x="43" y="7"/>
                      </a:cubicBezTo>
                      <a:cubicBezTo>
                        <a:pt x="39" y="7"/>
                        <a:pt x="39" y="3"/>
                        <a:pt x="38" y="2"/>
                      </a:cubicBezTo>
                      <a:cubicBezTo>
                        <a:pt x="38" y="0"/>
                        <a:pt x="23" y="3"/>
                        <a:pt x="18" y="7"/>
                      </a:cubicBezTo>
                      <a:cubicBezTo>
                        <a:pt x="14" y="11"/>
                        <a:pt x="5" y="10"/>
                        <a:pt x="4" y="12"/>
                      </a:cubicBezTo>
                      <a:cubicBezTo>
                        <a:pt x="4" y="14"/>
                        <a:pt x="3" y="15"/>
                        <a:pt x="2" y="14"/>
                      </a:cubicBezTo>
                      <a:cubicBezTo>
                        <a:pt x="2" y="15"/>
                        <a:pt x="2" y="15"/>
                        <a:pt x="2" y="15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344">
                  <a:extLst>
                    <a:ext uri="{FF2B5EF4-FFF2-40B4-BE49-F238E27FC236}">
                      <a16:creationId xmlns:a16="http://schemas.microsoft.com/office/drawing/2014/main" id="{38E92AAC-7EAC-2145-9414-CE63717CA7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96000" y="2449626"/>
                  <a:ext cx="131763" cy="74613"/>
                </a:xfrm>
                <a:custGeom>
                  <a:avLst/>
                  <a:gdLst>
                    <a:gd name="T0" fmla="*/ 57 w 59"/>
                    <a:gd name="T1" fmla="*/ 6 h 34"/>
                    <a:gd name="T2" fmla="*/ 55 w 59"/>
                    <a:gd name="T3" fmla="*/ 5 h 34"/>
                    <a:gd name="T4" fmla="*/ 49 w 59"/>
                    <a:gd name="T5" fmla="*/ 3 h 34"/>
                    <a:gd name="T6" fmla="*/ 41 w 59"/>
                    <a:gd name="T7" fmla="*/ 0 h 34"/>
                    <a:gd name="T8" fmla="*/ 32 w 59"/>
                    <a:gd name="T9" fmla="*/ 6 h 34"/>
                    <a:gd name="T10" fmla="*/ 23 w 59"/>
                    <a:gd name="T11" fmla="*/ 9 h 34"/>
                    <a:gd name="T12" fmla="*/ 10 w 59"/>
                    <a:gd name="T13" fmla="*/ 9 h 34"/>
                    <a:gd name="T14" fmla="*/ 9 w 59"/>
                    <a:gd name="T15" fmla="*/ 7 h 34"/>
                    <a:gd name="T16" fmla="*/ 8 w 59"/>
                    <a:gd name="T17" fmla="*/ 10 h 34"/>
                    <a:gd name="T18" fmla="*/ 4 w 59"/>
                    <a:gd name="T19" fmla="*/ 12 h 34"/>
                    <a:gd name="T20" fmla="*/ 3 w 59"/>
                    <a:gd name="T21" fmla="*/ 16 h 34"/>
                    <a:gd name="T22" fmla="*/ 1 w 59"/>
                    <a:gd name="T23" fmla="*/ 20 h 34"/>
                    <a:gd name="T24" fmla="*/ 0 w 59"/>
                    <a:gd name="T25" fmla="*/ 22 h 34"/>
                    <a:gd name="T26" fmla="*/ 2 w 59"/>
                    <a:gd name="T27" fmla="*/ 25 h 34"/>
                    <a:gd name="T28" fmla="*/ 2 w 59"/>
                    <a:gd name="T29" fmla="*/ 25 h 34"/>
                    <a:gd name="T30" fmla="*/ 9 w 59"/>
                    <a:gd name="T31" fmla="*/ 31 h 34"/>
                    <a:gd name="T32" fmla="*/ 19 w 59"/>
                    <a:gd name="T33" fmla="*/ 33 h 34"/>
                    <a:gd name="T34" fmla="*/ 31 w 59"/>
                    <a:gd name="T35" fmla="*/ 29 h 34"/>
                    <a:gd name="T36" fmla="*/ 35 w 59"/>
                    <a:gd name="T37" fmla="*/ 30 h 34"/>
                    <a:gd name="T38" fmla="*/ 38 w 59"/>
                    <a:gd name="T39" fmla="*/ 31 h 34"/>
                    <a:gd name="T40" fmla="*/ 43 w 59"/>
                    <a:gd name="T41" fmla="*/ 27 h 34"/>
                    <a:gd name="T42" fmla="*/ 52 w 59"/>
                    <a:gd name="T43" fmla="*/ 13 h 34"/>
                    <a:gd name="T44" fmla="*/ 58 w 59"/>
                    <a:gd name="T45" fmla="*/ 9 h 34"/>
                    <a:gd name="T46" fmla="*/ 57 w 59"/>
                    <a:gd name="T47" fmla="*/ 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9" h="34">
                      <a:moveTo>
                        <a:pt x="57" y="6"/>
                      </a:moveTo>
                      <a:cubicBezTo>
                        <a:pt x="56" y="6"/>
                        <a:pt x="56" y="6"/>
                        <a:pt x="55" y="5"/>
                      </a:cubicBezTo>
                      <a:cubicBezTo>
                        <a:pt x="52" y="5"/>
                        <a:pt x="50" y="4"/>
                        <a:pt x="49" y="3"/>
                      </a:cubicBezTo>
                      <a:cubicBezTo>
                        <a:pt x="48" y="2"/>
                        <a:pt x="42" y="1"/>
                        <a:pt x="41" y="0"/>
                      </a:cubicBezTo>
                      <a:cubicBezTo>
                        <a:pt x="40" y="0"/>
                        <a:pt x="34" y="6"/>
                        <a:pt x="32" y="6"/>
                      </a:cubicBezTo>
                      <a:cubicBezTo>
                        <a:pt x="30" y="6"/>
                        <a:pt x="23" y="7"/>
                        <a:pt x="23" y="9"/>
                      </a:cubicBezTo>
                      <a:cubicBezTo>
                        <a:pt x="23" y="11"/>
                        <a:pt x="13" y="11"/>
                        <a:pt x="10" y="9"/>
                      </a:cubicBezTo>
                      <a:cubicBezTo>
                        <a:pt x="10" y="8"/>
                        <a:pt x="9" y="8"/>
                        <a:pt x="9" y="7"/>
                      </a:cubicBezTo>
                      <a:cubicBezTo>
                        <a:pt x="8" y="8"/>
                        <a:pt x="8" y="9"/>
                        <a:pt x="8" y="10"/>
                      </a:cubicBezTo>
                      <a:cubicBezTo>
                        <a:pt x="8" y="12"/>
                        <a:pt x="6" y="12"/>
                        <a:pt x="4" y="12"/>
                      </a:cubicBezTo>
                      <a:cubicBezTo>
                        <a:pt x="2" y="12"/>
                        <a:pt x="4" y="14"/>
                        <a:pt x="3" y="16"/>
                      </a:cubicBezTo>
                      <a:cubicBezTo>
                        <a:pt x="2" y="17"/>
                        <a:pt x="3" y="19"/>
                        <a:pt x="1" y="20"/>
                      </a:cubicBezTo>
                      <a:cubicBezTo>
                        <a:pt x="0" y="20"/>
                        <a:pt x="0" y="21"/>
                        <a:pt x="0" y="22"/>
                      </a:cubicBezTo>
                      <a:cubicBezTo>
                        <a:pt x="0" y="22"/>
                        <a:pt x="2" y="25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4" y="27"/>
                        <a:pt x="8" y="29"/>
                        <a:pt x="9" y="31"/>
                      </a:cubicBezTo>
                      <a:cubicBezTo>
                        <a:pt x="11" y="33"/>
                        <a:pt x="16" y="34"/>
                        <a:pt x="19" y="33"/>
                      </a:cubicBezTo>
                      <a:cubicBezTo>
                        <a:pt x="21" y="33"/>
                        <a:pt x="31" y="29"/>
                        <a:pt x="31" y="29"/>
                      </a:cubicBezTo>
                      <a:cubicBezTo>
                        <a:pt x="31" y="29"/>
                        <a:pt x="34" y="30"/>
                        <a:pt x="35" y="30"/>
                      </a:cubicBezTo>
                      <a:cubicBezTo>
                        <a:pt x="36" y="31"/>
                        <a:pt x="37" y="31"/>
                        <a:pt x="38" y="31"/>
                      </a:cubicBezTo>
                      <a:cubicBezTo>
                        <a:pt x="39" y="30"/>
                        <a:pt x="41" y="29"/>
                        <a:pt x="43" y="27"/>
                      </a:cubicBezTo>
                      <a:cubicBezTo>
                        <a:pt x="46" y="24"/>
                        <a:pt x="50" y="14"/>
                        <a:pt x="52" y="13"/>
                      </a:cubicBezTo>
                      <a:cubicBezTo>
                        <a:pt x="53" y="12"/>
                        <a:pt x="56" y="11"/>
                        <a:pt x="58" y="9"/>
                      </a:cubicBezTo>
                      <a:cubicBezTo>
                        <a:pt x="59" y="8"/>
                        <a:pt x="59" y="7"/>
                        <a:pt x="57" y="6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350">
                  <a:extLst>
                    <a:ext uri="{FF2B5EF4-FFF2-40B4-BE49-F238E27FC236}">
                      <a16:creationId xmlns:a16="http://schemas.microsoft.com/office/drawing/2014/main" id="{2123172C-EAF1-CC45-8E95-9339174045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78550" y="2459151"/>
                  <a:ext cx="184150" cy="119063"/>
                </a:xfrm>
                <a:custGeom>
                  <a:avLst/>
                  <a:gdLst>
                    <a:gd name="T0" fmla="*/ 74 w 83"/>
                    <a:gd name="T1" fmla="*/ 36 h 54"/>
                    <a:gd name="T2" fmla="*/ 71 w 83"/>
                    <a:gd name="T3" fmla="*/ 34 h 54"/>
                    <a:gd name="T4" fmla="*/ 71 w 83"/>
                    <a:gd name="T5" fmla="*/ 33 h 54"/>
                    <a:gd name="T6" fmla="*/ 70 w 83"/>
                    <a:gd name="T7" fmla="*/ 23 h 54"/>
                    <a:gd name="T8" fmla="*/ 64 w 83"/>
                    <a:gd name="T9" fmla="*/ 10 h 54"/>
                    <a:gd name="T10" fmla="*/ 58 w 83"/>
                    <a:gd name="T11" fmla="*/ 0 h 54"/>
                    <a:gd name="T12" fmla="*/ 53 w 83"/>
                    <a:gd name="T13" fmla="*/ 2 h 54"/>
                    <a:gd name="T14" fmla="*/ 48 w 83"/>
                    <a:gd name="T15" fmla="*/ 5 h 54"/>
                    <a:gd name="T16" fmla="*/ 44 w 83"/>
                    <a:gd name="T17" fmla="*/ 5 h 54"/>
                    <a:gd name="T18" fmla="*/ 40 w 83"/>
                    <a:gd name="T19" fmla="*/ 6 h 54"/>
                    <a:gd name="T20" fmla="*/ 34 w 83"/>
                    <a:gd name="T21" fmla="*/ 5 h 54"/>
                    <a:gd name="T22" fmla="*/ 25 w 83"/>
                    <a:gd name="T23" fmla="*/ 3 h 54"/>
                    <a:gd name="T24" fmla="*/ 21 w 83"/>
                    <a:gd name="T25" fmla="*/ 3 h 54"/>
                    <a:gd name="T26" fmla="*/ 21 w 83"/>
                    <a:gd name="T27" fmla="*/ 5 h 54"/>
                    <a:gd name="T28" fmla="*/ 15 w 83"/>
                    <a:gd name="T29" fmla="*/ 9 h 54"/>
                    <a:gd name="T30" fmla="*/ 6 w 83"/>
                    <a:gd name="T31" fmla="*/ 23 h 54"/>
                    <a:gd name="T32" fmla="*/ 1 w 83"/>
                    <a:gd name="T33" fmla="*/ 27 h 54"/>
                    <a:gd name="T34" fmla="*/ 4 w 83"/>
                    <a:gd name="T35" fmla="*/ 33 h 54"/>
                    <a:gd name="T36" fmla="*/ 7 w 83"/>
                    <a:gd name="T37" fmla="*/ 36 h 54"/>
                    <a:gd name="T38" fmla="*/ 8 w 83"/>
                    <a:gd name="T39" fmla="*/ 41 h 54"/>
                    <a:gd name="T40" fmla="*/ 18 w 83"/>
                    <a:gd name="T41" fmla="*/ 45 h 54"/>
                    <a:gd name="T42" fmla="*/ 19 w 83"/>
                    <a:gd name="T43" fmla="*/ 48 h 54"/>
                    <a:gd name="T44" fmla="*/ 24 w 83"/>
                    <a:gd name="T45" fmla="*/ 52 h 54"/>
                    <a:gd name="T46" fmla="*/ 34 w 83"/>
                    <a:gd name="T47" fmla="*/ 53 h 54"/>
                    <a:gd name="T48" fmla="*/ 43 w 83"/>
                    <a:gd name="T49" fmla="*/ 53 h 54"/>
                    <a:gd name="T50" fmla="*/ 50 w 83"/>
                    <a:gd name="T51" fmla="*/ 51 h 54"/>
                    <a:gd name="T52" fmla="*/ 61 w 83"/>
                    <a:gd name="T53" fmla="*/ 49 h 54"/>
                    <a:gd name="T54" fmla="*/ 68 w 83"/>
                    <a:gd name="T55" fmla="*/ 51 h 54"/>
                    <a:gd name="T56" fmla="*/ 73 w 83"/>
                    <a:gd name="T57" fmla="*/ 54 h 54"/>
                    <a:gd name="T58" fmla="*/ 73 w 83"/>
                    <a:gd name="T59" fmla="*/ 49 h 54"/>
                    <a:gd name="T60" fmla="*/ 78 w 83"/>
                    <a:gd name="T61" fmla="*/ 41 h 54"/>
                    <a:gd name="T62" fmla="*/ 83 w 83"/>
                    <a:gd name="T63" fmla="*/ 36 h 54"/>
                    <a:gd name="T64" fmla="*/ 83 w 83"/>
                    <a:gd name="T65" fmla="*/ 36 h 54"/>
                    <a:gd name="T66" fmla="*/ 80 w 83"/>
                    <a:gd name="T67" fmla="*/ 34 h 54"/>
                    <a:gd name="T68" fmla="*/ 74 w 83"/>
                    <a:gd name="T69" fmla="*/ 36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3" h="54">
                      <a:moveTo>
                        <a:pt x="74" y="36"/>
                      </a:moveTo>
                      <a:cubicBezTo>
                        <a:pt x="73" y="36"/>
                        <a:pt x="70" y="35"/>
                        <a:pt x="71" y="34"/>
                      </a:cubicBezTo>
                      <a:cubicBezTo>
                        <a:pt x="71" y="34"/>
                        <a:pt x="71" y="33"/>
                        <a:pt x="71" y="33"/>
                      </a:cubicBezTo>
                      <a:cubicBezTo>
                        <a:pt x="69" y="31"/>
                        <a:pt x="68" y="25"/>
                        <a:pt x="70" y="23"/>
                      </a:cubicBezTo>
                      <a:cubicBezTo>
                        <a:pt x="72" y="21"/>
                        <a:pt x="66" y="13"/>
                        <a:pt x="64" y="10"/>
                      </a:cubicBezTo>
                      <a:cubicBezTo>
                        <a:pt x="63" y="9"/>
                        <a:pt x="60" y="4"/>
                        <a:pt x="58" y="0"/>
                      </a:cubicBezTo>
                      <a:cubicBezTo>
                        <a:pt x="56" y="1"/>
                        <a:pt x="54" y="1"/>
                        <a:pt x="53" y="2"/>
                      </a:cubicBezTo>
                      <a:cubicBezTo>
                        <a:pt x="53" y="3"/>
                        <a:pt x="50" y="5"/>
                        <a:pt x="48" y="5"/>
                      </a:cubicBezTo>
                      <a:cubicBezTo>
                        <a:pt x="47" y="5"/>
                        <a:pt x="45" y="4"/>
                        <a:pt x="44" y="5"/>
                      </a:cubicBezTo>
                      <a:cubicBezTo>
                        <a:pt x="42" y="7"/>
                        <a:pt x="40" y="7"/>
                        <a:pt x="40" y="6"/>
                      </a:cubicBezTo>
                      <a:cubicBezTo>
                        <a:pt x="39" y="6"/>
                        <a:pt x="36" y="5"/>
                        <a:pt x="34" y="5"/>
                      </a:cubicBezTo>
                      <a:cubicBezTo>
                        <a:pt x="32" y="5"/>
                        <a:pt x="26" y="3"/>
                        <a:pt x="25" y="3"/>
                      </a:cubicBezTo>
                      <a:cubicBezTo>
                        <a:pt x="24" y="3"/>
                        <a:pt x="23" y="3"/>
                        <a:pt x="21" y="3"/>
                      </a:cubicBezTo>
                      <a:cubicBezTo>
                        <a:pt x="22" y="4"/>
                        <a:pt x="22" y="5"/>
                        <a:pt x="21" y="5"/>
                      </a:cubicBezTo>
                      <a:cubicBezTo>
                        <a:pt x="19" y="7"/>
                        <a:pt x="16" y="8"/>
                        <a:pt x="15" y="9"/>
                      </a:cubicBezTo>
                      <a:cubicBezTo>
                        <a:pt x="13" y="10"/>
                        <a:pt x="9" y="20"/>
                        <a:pt x="6" y="23"/>
                      </a:cubicBezTo>
                      <a:cubicBezTo>
                        <a:pt x="3" y="26"/>
                        <a:pt x="1" y="26"/>
                        <a:pt x="1" y="27"/>
                      </a:cubicBezTo>
                      <a:cubicBezTo>
                        <a:pt x="0" y="28"/>
                        <a:pt x="4" y="31"/>
                        <a:pt x="4" y="33"/>
                      </a:cubicBezTo>
                      <a:cubicBezTo>
                        <a:pt x="4" y="34"/>
                        <a:pt x="5" y="36"/>
                        <a:pt x="7" y="36"/>
                      </a:cubicBezTo>
                      <a:cubicBezTo>
                        <a:pt x="9" y="36"/>
                        <a:pt x="7" y="41"/>
                        <a:pt x="8" y="41"/>
                      </a:cubicBezTo>
                      <a:cubicBezTo>
                        <a:pt x="9" y="42"/>
                        <a:pt x="18" y="42"/>
                        <a:pt x="18" y="45"/>
                      </a:cubicBezTo>
                      <a:cubicBezTo>
                        <a:pt x="18" y="46"/>
                        <a:pt x="19" y="47"/>
                        <a:pt x="19" y="48"/>
                      </a:cubicBezTo>
                      <a:cubicBezTo>
                        <a:pt x="21" y="49"/>
                        <a:pt x="23" y="52"/>
                        <a:pt x="24" y="52"/>
                      </a:cubicBezTo>
                      <a:cubicBezTo>
                        <a:pt x="25" y="52"/>
                        <a:pt x="32" y="53"/>
                        <a:pt x="34" y="53"/>
                      </a:cubicBezTo>
                      <a:cubicBezTo>
                        <a:pt x="35" y="53"/>
                        <a:pt x="41" y="53"/>
                        <a:pt x="43" y="53"/>
                      </a:cubicBezTo>
                      <a:cubicBezTo>
                        <a:pt x="46" y="54"/>
                        <a:pt x="48" y="53"/>
                        <a:pt x="50" y="51"/>
                      </a:cubicBezTo>
                      <a:cubicBezTo>
                        <a:pt x="52" y="49"/>
                        <a:pt x="58" y="48"/>
                        <a:pt x="61" y="49"/>
                      </a:cubicBezTo>
                      <a:cubicBezTo>
                        <a:pt x="63" y="49"/>
                        <a:pt x="67" y="50"/>
                        <a:pt x="68" y="51"/>
                      </a:cubicBezTo>
                      <a:cubicBezTo>
                        <a:pt x="68" y="52"/>
                        <a:pt x="71" y="53"/>
                        <a:pt x="73" y="54"/>
                      </a:cubicBezTo>
                      <a:cubicBezTo>
                        <a:pt x="74" y="52"/>
                        <a:pt x="73" y="50"/>
                        <a:pt x="73" y="49"/>
                      </a:cubicBezTo>
                      <a:cubicBezTo>
                        <a:pt x="74" y="46"/>
                        <a:pt x="75" y="42"/>
                        <a:pt x="78" y="41"/>
                      </a:cubicBezTo>
                      <a:cubicBezTo>
                        <a:pt x="81" y="41"/>
                        <a:pt x="83" y="41"/>
                        <a:pt x="83" y="36"/>
                      </a:cubicBezTo>
                      <a:cubicBezTo>
                        <a:pt x="83" y="36"/>
                        <a:pt x="83" y="36"/>
                        <a:pt x="83" y="36"/>
                      </a:cubicBezTo>
                      <a:cubicBezTo>
                        <a:pt x="81" y="35"/>
                        <a:pt x="80" y="34"/>
                        <a:pt x="80" y="34"/>
                      </a:cubicBezTo>
                      <a:cubicBezTo>
                        <a:pt x="78" y="34"/>
                        <a:pt x="75" y="36"/>
                        <a:pt x="74" y="36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353">
                  <a:extLst>
                    <a:ext uri="{FF2B5EF4-FFF2-40B4-BE49-F238E27FC236}">
                      <a16:creationId xmlns:a16="http://schemas.microsoft.com/office/drawing/2014/main" id="{9606C757-C1BD-6B45-A151-E7DE34010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95975" y="2282939"/>
                  <a:ext cx="180975" cy="206375"/>
                </a:xfrm>
                <a:custGeom>
                  <a:avLst/>
                  <a:gdLst>
                    <a:gd name="T0" fmla="*/ 10 w 82"/>
                    <a:gd name="T1" fmla="*/ 24 h 93"/>
                    <a:gd name="T2" fmla="*/ 6 w 82"/>
                    <a:gd name="T3" fmla="*/ 28 h 93"/>
                    <a:gd name="T4" fmla="*/ 9 w 82"/>
                    <a:gd name="T5" fmla="*/ 33 h 93"/>
                    <a:gd name="T6" fmla="*/ 7 w 82"/>
                    <a:gd name="T7" fmla="*/ 36 h 93"/>
                    <a:gd name="T8" fmla="*/ 2 w 82"/>
                    <a:gd name="T9" fmla="*/ 38 h 93"/>
                    <a:gd name="T10" fmla="*/ 1 w 82"/>
                    <a:gd name="T11" fmla="*/ 43 h 93"/>
                    <a:gd name="T12" fmla="*/ 0 w 82"/>
                    <a:gd name="T13" fmla="*/ 50 h 93"/>
                    <a:gd name="T14" fmla="*/ 3 w 82"/>
                    <a:gd name="T15" fmla="*/ 56 h 93"/>
                    <a:gd name="T16" fmla="*/ 1 w 82"/>
                    <a:gd name="T17" fmla="*/ 59 h 93"/>
                    <a:gd name="T18" fmla="*/ 4 w 82"/>
                    <a:gd name="T19" fmla="*/ 67 h 93"/>
                    <a:gd name="T20" fmla="*/ 6 w 82"/>
                    <a:gd name="T21" fmla="*/ 68 h 93"/>
                    <a:gd name="T22" fmla="*/ 12 w 82"/>
                    <a:gd name="T23" fmla="*/ 71 h 93"/>
                    <a:gd name="T24" fmla="*/ 16 w 82"/>
                    <a:gd name="T25" fmla="*/ 72 h 93"/>
                    <a:gd name="T26" fmla="*/ 18 w 82"/>
                    <a:gd name="T27" fmla="*/ 75 h 93"/>
                    <a:gd name="T28" fmla="*/ 15 w 82"/>
                    <a:gd name="T29" fmla="*/ 83 h 93"/>
                    <a:gd name="T30" fmla="*/ 14 w 82"/>
                    <a:gd name="T31" fmla="*/ 88 h 93"/>
                    <a:gd name="T32" fmla="*/ 22 w 82"/>
                    <a:gd name="T33" fmla="*/ 88 h 93"/>
                    <a:gd name="T34" fmla="*/ 28 w 82"/>
                    <a:gd name="T35" fmla="*/ 88 h 93"/>
                    <a:gd name="T36" fmla="*/ 33 w 82"/>
                    <a:gd name="T37" fmla="*/ 90 h 93"/>
                    <a:gd name="T38" fmla="*/ 34 w 82"/>
                    <a:gd name="T39" fmla="*/ 89 h 93"/>
                    <a:gd name="T40" fmla="*/ 39 w 82"/>
                    <a:gd name="T41" fmla="*/ 90 h 93"/>
                    <a:gd name="T42" fmla="*/ 45 w 82"/>
                    <a:gd name="T43" fmla="*/ 90 h 93"/>
                    <a:gd name="T44" fmla="*/ 50 w 82"/>
                    <a:gd name="T45" fmla="*/ 89 h 93"/>
                    <a:gd name="T46" fmla="*/ 59 w 82"/>
                    <a:gd name="T47" fmla="*/ 87 h 93"/>
                    <a:gd name="T48" fmla="*/ 63 w 82"/>
                    <a:gd name="T49" fmla="*/ 85 h 93"/>
                    <a:gd name="T50" fmla="*/ 67 w 82"/>
                    <a:gd name="T51" fmla="*/ 79 h 93"/>
                    <a:gd name="T52" fmla="*/ 72 w 82"/>
                    <a:gd name="T53" fmla="*/ 75 h 93"/>
                    <a:gd name="T54" fmla="*/ 62 w 82"/>
                    <a:gd name="T55" fmla="*/ 68 h 93"/>
                    <a:gd name="T56" fmla="*/ 59 w 82"/>
                    <a:gd name="T57" fmla="*/ 60 h 93"/>
                    <a:gd name="T58" fmla="*/ 58 w 82"/>
                    <a:gd name="T59" fmla="*/ 55 h 93"/>
                    <a:gd name="T60" fmla="*/ 68 w 82"/>
                    <a:gd name="T61" fmla="*/ 52 h 93"/>
                    <a:gd name="T62" fmla="*/ 76 w 82"/>
                    <a:gd name="T63" fmla="*/ 48 h 93"/>
                    <a:gd name="T64" fmla="*/ 80 w 82"/>
                    <a:gd name="T65" fmla="*/ 48 h 93"/>
                    <a:gd name="T66" fmla="*/ 81 w 82"/>
                    <a:gd name="T67" fmla="*/ 43 h 93"/>
                    <a:gd name="T68" fmla="*/ 78 w 82"/>
                    <a:gd name="T69" fmla="*/ 36 h 93"/>
                    <a:gd name="T70" fmla="*/ 77 w 82"/>
                    <a:gd name="T71" fmla="*/ 31 h 93"/>
                    <a:gd name="T72" fmla="*/ 75 w 82"/>
                    <a:gd name="T73" fmla="*/ 27 h 93"/>
                    <a:gd name="T74" fmla="*/ 74 w 82"/>
                    <a:gd name="T75" fmla="*/ 23 h 93"/>
                    <a:gd name="T76" fmla="*/ 75 w 82"/>
                    <a:gd name="T77" fmla="*/ 13 h 93"/>
                    <a:gd name="T78" fmla="*/ 75 w 82"/>
                    <a:gd name="T79" fmla="*/ 12 h 93"/>
                    <a:gd name="T80" fmla="*/ 74 w 82"/>
                    <a:gd name="T81" fmla="*/ 11 h 93"/>
                    <a:gd name="T82" fmla="*/ 68 w 82"/>
                    <a:gd name="T83" fmla="*/ 8 h 93"/>
                    <a:gd name="T84" fmla="*/ 69 w 82"/>
                    <a:gd name="T85" fmla="*/ 3 h 93"/>
                    <a:gd name="T86" fmla="*/ 61 w 82"/>
                    <a:gd name="T87" fmla="*/ 5 h 93"/>
                    <a:gd name="T88" fmla="*/ 51 w 82"/>
                    <a:gd name="T89" fmla="*/ 11 h 93"/>
                    <a:gd name="T90" fmla="*/ 46 w 82"/>
                    <a:gd name="T91" fmla="*/ 7 h 93"/>
                    <a:gd name="T92" fmla="*/ 43 w 82"/>
                    <a:gd name="T93" fmla="*/ 6 h 93"/>
                    <a:gd name="T94" fmla="*/ 36 w 82"/>
                    <a:gd name="T95" fmla="*/ 3 h 93"/>
                    <a:gd name="T96" fmla="*/ 36 w 82"/>
                    <a:gd name="T97" fmla="*/ 1 h 93"/>
                    <a:gd name="T98" fmla="*/ 32 w 82"/>
                    <a:gd name="T99" fmla="*/ 1 h 93"/>
                    <a:gd name="T100" fmla="*/ 24 w 82"/>
                    <a:gd name="T101" fmla="*/ 0 h 93"/>
                    <a:gd name="T102" fmla="*/ 26 w 82"/>
                    <a:gd name="T103" fmla="*/ 4 h 93"/>
                    <a:gd name="T104" fmla="*/ 28 w 82"/>
                    <a:gd name="T105" fmla="*/ 12 h 93"/>
                    <a:gd name="T106" fmla="*/ 24 w 82"/>
                    <a:gd name="T107" fmla="*/ 16 h 93"/>
                    <a:gd name="T108" fmla="*/ 17 w 82"/>
                    <a:gd name="T109" fmla="*/ 15 h 93"/>
                    <a:gd name="T110" fmla="*/ 10 w 82"/>
                    <a:gd name="T111" fmla="*/ 16 h 93"/>
                    <a:gd name="T112" fmla="*/ 10 w 82"/>
                    <a:gd name="T113" fmla="*/ 18 h 93"/>
                    <a:gd name="T114" fmla="*/ 10 w 82"/>
                    <a:gd name="T115" fmla="*/ 24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82" h="93">
                      <a:moveTo>
                        <a:pt x="10" y="24"/>
                      </a:moveTo>
                      <a:cubicBezTo>
                        <a:pt x="8" y="27"/>
                        <a:pt x="5" y="27"/>
                        <a:pt x="6" y="28"/>
                      </a:cubicBezTo>
                      <a:cubicBezTo>
                        <a:pt x="6" y="29"/>
                        <a:pt x="10" y="32"/>
                        <a:pt x="9" y="33"/>
                      </a:cubicBezTo>
                      <a:cubicBezTo>
                        <a:pt x="8" y="34"/>
                        <a:pt x="7" y="34"/>
                        <a:pt x="7" y="36"/>
                      </a:cubicBezTo>
                      <a:cubicBezTo>
                        <a:pt x="7" y="38"/>
                        <a:pt x="3" y="38"/>
                        <a:pt x="2" y="38"/>
                      </a:cubicBezTo>
                      <a:cubicBezTo>
                        <a:pt x="0" y="38"/>
                        <a:pt x="2" y="41"/>
                        <a:pt x="1" y="43"/>
                      </a:cubicBezTo>
                      <a:cubicBezTo>
                        <a:pt x="0" y="45"/>
                        <a:pt x="0" y="48"/>
                        <a:pt x="0" y="50"/>
                      </a:cubicBezTo>
                      <a:cubicBezTo>
                        <a:pt x="0" y="52"/>
                        <a:pt x="3" y="54"/>
                        <a:pt x="3" y="56"/>
                      </a:cubicBezTo>
                      <a:cubicBezTo>
                        <a:pt x="2" y="57"/>
                        <a:pt x="0" y="58"/>
                        <a:pt x="1" y="59"/>
                      </a:cubicBezTo>
                      <a:cubicBezTo>
                        <a:pt x="1" y="60"/>
                        <a:pt x="3" y="62"/>
                        <a:pt x="4" y="67"/>
                      </a:cubicBezTo>
                      <a:cubicBezTo>
                        <a:pt x="5" y="67"/>
                        <a:pt x="5" y="67"/>
                        <a:pt x="6" y="68"/>
                      </a:cubicBezTo>
                      <a:cubicBezTo>
                        <a:pt x="7" y="69"/>
                        <a:pt x="9" y="71"/>
                        <a:pt x="12" y="71"/>
                      </a:cubicBezTo>
                      <a:cubicBezTo>
                        <a:pt x="14" y="71"/>
                        <a:pt x="15" y="72"/>
                        <a:pt x="16" y="72"/>
                      </a:cubicBezTo>
                      <a:cubicBezTo>
                        <a:pt x="18" y="72"/>
                        <a:pt x="21" y="73"/>
                        <a:pt x="18" y="75"/>
                      </a:cubicBezTo>
                      <a:cubicBezTo>
                        <a:pt x="16" y="78"/>
                        <a:pt x="15" y="80"/>
                        <a:pt x="15" y="83"/>
                      </a:cubicBezTo>
                      <a:cubicBezTo>
                        <a:pt x="14" y="84"/>
                        <a:pt x="14" y="87"/>
                        <a:pt x="14" y="88"/>
                      </a:cubicBezTo>
                      <a:cubicBezTo>
                        <a:pt x="16" y="89"/>
                        <a:pt x="20" y="89"/>
                        <a:pt x="22" y="88"/>
                      </a:cubicBezTo>
                      <a:cubicBezTo>
                        <a:pt x="24" y="87"/>
                        <a:pt x="25" y="87"/>
                        <a:pt x="28" y="88"/>
                      </a:cubicBezTo>
                      <a:cubicBezTo>
                        <a:pt x="29" y="88"/>
                        <a:pt x="31" y="89"/>
                        <a:pt x="33" y="90"/>
                      </a:cubicBezTo>
                      <a:cubicBezTo>
                        <a:pt x="33" y="90"/>
                        <a:pt x="33" y="89"/>
                        <a:pt x="34" y="89"/>
                      </a:cubicBezTo>
                      <a:cubicBezTo>
                        <a:pt x="36" y="89"/>
                        <a:pt x="38" y="93"/>
                        <a:pt x="39" y="90"/>
                      </a:cubicBezTo>
                      <a:cubicBezTo>
                        <a:pt x="40" y="88"/>
                        <a:pt x="43" y="89"/>
                        <a:pt x="45" y="90"/>
                      </a:cubicBezTo>
                      <a:cubicBezTo>
                        <a:pt x="46" y="90"/>
                        <a:pt x="48" y="91"/>
                        <a:pt x="50" y="89"/>
                      </a:cubicBezTo>
                      <a:cubicBezTo>
                        <a:pt x="52" y="88"/>
                        <a:pt x="58" y="87"/>
                        <a:pt x="59" y="87"/>
                      </a:cubicBezTo>
                      <a:cubicBezTo>
                        <a:pt x="61" y="88"/>
                        <a:pt x="64" y="90"/>
                        <a:pt x="63" y="85"/>
                      </a:cubicBezTo>
                      <a:cubicBezTo>
                        <a:pt x="62" y="80"/>
                        <a:pt x="66" y="81"/>
                        <a:pt x="67" y="79"/>
                      </a:cubicBezTo>
                      <a:cubicBezTo>
                        <a:pt x="67" y="77"/>
                        <a:pt x="72" y="77"/>
                        <a:pt x="72" y="75"/>
                      </a:cubicBezTo>
                      <a:cubicBezTo>
                        <a:pt x="71" y="74"/>
                        <a:pt x="64" y="69"/>
                        <a:pt x="62" y="68"/>
                      </a:cubicBezTo>
                      <a:cubicBezTo>
                        <a:pt x="60" y="67"/>
                        <a:pt x="60" y="62"/>
                        <a:pt x="59" y="60"/>
                      </a:cubicBezTo>
                      <a:cubicBezTo>
                        <a:pt x="58" y="58"/>
                        <a:pt x="56" y="56"/>
                        <a:pt x="58" y="55"/>
                      </a:cubicBezTo>
                      <a:cubicBezTo>
                        <a:pt x="61" y="55"/>
                        <a:pt x="66" y="54"/>
                        <a:pt x="68" y="52"/>
                      </a:cubicBezTo>
                      <a:cubicBezTo>
                        <a:pt x="70" y="50"/>
                        <a:pt x="74" y="50"/>
                        <a:pt x="76" y="48"/>
                      </a:cubicBezTo>
                      <a:cubicBezTo>
                        <a:pt x="77" y="47"/>
                        <a:pt x="80" y="49"/>
                        <a:pt x="80" y="48"/>
                      </a:cubicBezTo>
                      <a:cubicBezTo>
                        <a:pt x="81" y="47"/>
                        <a:pt x="82" y="45"/>
                        <a:pt x="81" y="43"/>
                      </a:cubicBezTo>
                      <a:cubicBezTo>
                        <a:pt x="79" y="42"/>
                        <a:pt x="79" y="39"/>
                        <a:pt x="78" y="36"/>
                      </a:cubicBezTo>
                      <a:cubicBezTo>
                        <a:pt x="78" y="32"/>
                        <a:pt x="77" y="33"/>
                        <a:pt x="77" y="31"/>
                      </a:cubicBezTo>
                      <a:cubicBezTo>
                        <a:pt x="77" y="29"/>
                        <a:pt x="77" y="27"/>
                        <a:pt x="75" y="27"/>
                      </a:cubicBezTo>
                      <a:cubicBezTo>
                        <a:pt x="74" y="26"/>
                        <a:pt x="73" y="25"/>
                        <a:pt x="74" y="23"/>
                      </a:cubicBezTo>
                      <a:cubicBezTo>
                        <a:pt x="76" y="21"/>
                        <a:pt x="75" y="15"/>
                        <a:pt x="75" y="13"/>
                      </a:cubicBezTo>
                      <a:cubicBezTo>
                        <a:pt x="75" y="13"/>
                        <a:pt x="75" y="13"/>
                        <a:pt x="75" y="12"/>
                      </a:cubicBezTo>
                      <a:cubicBezTo>
                        <a:pt x="74" y="12"/>
                        <a:pt x="74" y="12"/>
                        <a:pt x="74" y="11"/>
                      </a:cubicBezTo>
                      <a:cubicBezTo>
                        <a:pt x="73" y="9"/>
                        <a:pt x="72" y="8"/>
                        <a:pt x="68" y="8"/>
                      </a:cubicBezTo>
                      <a:cubicBezTo>
                        <a:pt x="65" y="8"/>
                        <a:pt x="71" y="5"/>
                        <a:pt x="69" y="3"/>
                      </a:cubicBezTo>
                      <a:cubicBezTo>
                        <a:pt x="68" y="1"/>
                        <a:pt x="64" y="6"/>
                        <a:pt x="61" y="5"/>
                      </a:cubicBezTo>
                      <a:cubicBezTo>
                        <a:pt x="58" y="4"/>
                        <a:pt x="54" y="9"/>
                        <a:pt x="51" y="11"/>
                      </a:cubicBezTo>
                      <a:cubicBezTo>
                        <a:pt x="48" y="13"/>
                        <a:pt x="44" y="11"/>
                        <a:pt x="46" y="7"/>
                      </a:cubicBezTo>
                      <a:cubicBezTo>
                        <a:pt x="48" y="4"/>
                        <a:pt x="46" y="5"/>
                        <a:pt x="43" y="6"/>
                      </a:cubicBezTo>
                      <a:cubicBezTo>
                        <a:pt x="40" y="7"/>
                        <a:pt x="36" y="6"/>
                        <a:pt x="36" y="3"/>
                      </a:cubicBezTo>
                      <a:cubicBezTo>
                        <a:pt x="36" y="2"/>
                        <a:pt x="36" y="1"/>
                        <a:pt x="36" y="1"/>
                      </a:cubicBezTo>
                      <a:cubicBezTo>
                        <a:pt x="34" y="1"/>
                        <a:pt x="33" y="1"/>
                        <a:pt x="32" y="1"/>
                      </a:cubicBezTo>
                      <a:cubicBezTo>
                        <a:pt x="31" y="0"/>
                        <a:pt x="28" y="0"/>
                        <a:pt x="24" y="0"/>
                      </a:cubicBezTo>
                      <a:cubicBezTo>
                        <a:pt x="25" y="1"/>
                        <a:pt x="26" y="3"/>
                        <a:pt x="26" y="4"/>
                      </a:cubicBezTo>
                      <a:cubicBezTo>
                        <a:pt x="24" y="6"/>
                        <a:pt x="26" y="9"/>
                        <a:pt x="28" y="12"/>
                      </a:cubicBezTo>
                      <a:cubicBezTo>
                        <a:pt x="30" y="15"/>
                        <a:pt x="24" y="13"/>
                        <a:pt x="24" y="16"/>
                      </a:cubicBezTo>
                      <a:cubicBezTo>
                        <a:pt x="24" y="18"/>
                        <a:pt x="19" y="15"/>
                        <a:pt x="17" y="15"/>
                      </a:cubicBezTo>
                      <a:cubicBezTo>
                        <a:pt x="16" y="14"/>
                        <a:pt x="10" y="14"/>
                        <a:pt x="10" y="16"/>
                      </a:cubicBezTo>
                      <a:cubicBezTo>
                        <a:pt x="10" y="16"/>
                        <a:pt x="10" y="17"/>
                        <a:pt x="10" y="18"/>
                      </a:cubicBezTo>
                      <a:cubicBezTo>
                        <a:pt x="11" y="20"/>
                        <a:pt x="11" y="23"/>
                        <a:pt x="10" y="24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Freeform 354">
                  <a:extLst>
                    <a:ext uri="{FF2B5EF4-FFF2-40B4-BE49-F238E27FC236}">
                      <a16:creationId xmlns:a16="http://schemas.microsoft.com/office/drawing/2014/main" id="{D9B80134-958F-E148-825D-87EA2740B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89663" y="1790814"/>
                  <a:ext cx="212725" cy="339725"/>
                </a:xfrm>
                <a:custGeom>
                  <a:avLst/>
                  <a:gdLst>
                    <a:gd name="T0" fmla="*/ 82 w 96"/>
                    <a:gd name="T1" fmla="*/ 128 h 153"/>
                    <a:gd name="T2" fmla="*/ 95 w 96"/>
                    <a:gd name="T3" fmla="*/ 115 h 153"/>
                    <a:gd name="T4" fmla="*/ 93 w 96"/>
                    <a:gd name="T5" fmla="*/ 108 h 153"/>
                    <a:gd name="T6" fmla="*/ 81 w 96"/>
                    <a:gd name="T7" fmla="*/ 99 h 153"/>
                    <a:gd name="T8" fmla="*/ 87 w 96"/>
                    <a:gd name="T9" fmla="*/ 94 h 153"/>
                    <a:gd name="T10" fmla="*/ 82 w 96"/>
                    <a:gd name="T11" fmla="*/ 89 h 153"/>
                    <a:gd name="T12" fmla="*/ 83 w 96"/>
                    <a:gd name="T13" fmla="*/ 85 h 153"/>
                    <a:gd name="T14" fmla="*/ 79 w 96"/>
                    <a:gd name="T15" fmla="*/ 82 h 153"/>
                    <a:gd name="T16" fmla="*/ 81 w 96"/>
                    <a:gd name="T17" fmla="*/ 79 h 153"/>
                    <a:gd name="T18" fmla="*/ 80 w 96"/>
                    <a:gd name="T19" fmla="*/ 72 h 153"/>
                    <a:gd name="T20" fmla="*/ 83 w 96"/>
                    <a:gd name="T21" fmla="*/ 67 h 153"/>
                    <a:gd name="T22" fmla="*/ 74 w 96"/>
                    <a:gd name="T23" fmla="*/ 53 h 153"/>
                    <a:gd name="T24" fmla="*/ 77 w 96"/>
                    <a:gd name="T25" fmla="*/ 47 h 153"/>
                    <a:gd name="T26" fmla="*/ 82 w 96"/>
                    <a:gd name="T27" fmla="*/ 41 h 153"/>
                    <a:gd name="T28" fmla="*/ 76 w 96"/>
                    <a:gd name="T29" fmla="*/ 34 h 153"/>
                    <a:gd name="T30" fmla="*/ 70 w 96"/>
                    <a:gd name="T31" fmla="*/ 31 h 153"/>
                    <a:gd name="T32" fmla="*/ 69 w 96"/>
                    <a:gd name="T33" fmla="*/ 25 h 153"/>
                    <a:gd name="T34" fmla="*/ 70 w 96"/>
                    <a:gd name="T35" fmla="*/ 21 h 153"/>
                    <a:gd name="T36" fmla="*/ 74 w 96"/>
                    <a:gd name="T37" fmla="*/ 18 h 153"/>
                    <a:gd name="T38" fmla="*/ 76 w 96"/>
                    <a:gd name="T39" fmla="*/ 15 h 153"/>
                    <a:gd name="T40" fmla="*/ 76 w 96"/>
                    <a:gd name="T41" fmla="*/ 10 h 153"/>
                    <a:gd name="T42" fmla="*/ 66 w 96"/>
                    <a:gd name="T43" fmla="*/ 3 h 153"/>
                    <a:gd name="T44" fmla="*/ 59 w 96"/>
                    <a:gd name="T45" fmla="*/ 3 h 153"/>
                    <a:gd name="T46" fmla="*/ 50 w 96"/>
                    <a:gd name="T47" fmla="*/ 5 h 153"/>
                    <a:gd name="T48" fmla="*/ 44 w 96"/>
                    <a:gd name="T49" fmla="*/ 11 h 153"/>
                    <a:gd name="T50" fmla="*/ 42 w 96"/>
                    <a:gd name="T51" fmla="*/ 19 h 153"/>
                    <a:gd name="T52" fmla="*/ 38 w 96"/>
                    <a:gd name="T53" fmla="*/ 24 h 153"/>
                    <a:gd name="T54" fmla="*/ 33 w 96"/>
                    <a:gd name="T55" fmla="*/ 23 h 153"/>
                    <a:gd name="T56" fmla="*/ 26 w 96"/>
                    <a:gd name="T57" fmla="*/ 23 h 153"/>
                    <a:gd name="T58" fmla="*/ 16 w 96"/>
                    <a:gd name="T59" fmla="*/ 22 h 153"/>
                    <a:gd name="T60" fmla="*/ 6 w 96"/>
                    <a:gd name="T61" fmla="*/ 15 h 153"/>
                    <a:gd name="T62" fmla="*/ 0 w 96"/>
                    <a:gd name="T63" fmla="*/ 19 h 153"/>
                    <a:gd name="T64" fmla="*/ 10 w 96"/>
                    <a:gd name="T65" fmla="*/ 26 h 153"/>
                    <a:gd name="T66" fmla="*/ 23 w 96"/>
                    <a:gd name="T67" fmla="*/ 34 h 153"/>
                    <a:gd name="T68" fmla="*/ 24 w 96"/>
                    <a:gd name="T69" fmla="*/ 43 h 153"/>
                    <a:gd name="T70" fmla="*/ 26 w 96"/>
                    <a:gd name="T71" fmla="*/ 51 h 153"/>
                    <a:gd name="T72" fmla="*/ 25 w 96"/>
                    <a:gd name="T73" fmla="*/ 59 h 153"/>
                    <a:gd name="T74" fmla="*/ 27 w 96"/>
                    <a:gd name="T75" fmla="*/ 64 h 153"/>
                    <a:gd name="T76" fmla="*/ 28 w 96"/>
                    <a:gd name="T77" fmla="*/ 68 h 153"/>
                    <a:gd name="T78" fmla="*/ 36 w 96"/>
                    <a:gd name="T79" fmla="*/ 71 h 153"/>
                    <a:gd name="T80" fmla="*/ 39 w 96"/>
                    <a:gd name="T81" fmla="*/ 78 h 153"/>
                    <a:gd name="T82" fmla="*/ 37 w 96"/>
                    <a:gd name="T83" fmla="*/ 82 h 153"/>
                    <a:gd name="T84" fmla="*/ 32 w 96"/>
                    <a:gd name="T85" fmla="*/ 86 h 153"/>
                    <a:gd name="T86" fmla="*/ 23 w 96"/>
                    <a:gd name="T87" fmla="*/ 95 h 153"/>
                    <a:gd name="T88" fmla="*/ 18 w 96"/>
                    <a:gd name="T89" fmla="*/ 99 h 153"/>
                    <a:gd name="T90" fmla="*/ 13 w 96"/>
                    <a:gd name="T91" fmla="*/ 104 h 153"/>
                    <a:gd name="T92" fmla="*/ 6 w 96"/>
                    <a:gd name="T93" fmla="*/ 107 h 153"/>
                    <a:gd name="T94" fmla="*/ 2 w 96"/>
                    <a:gd name="T95" fmla="*/ 113 h 153"/>
                    <a:gd name="T96" fmla="*/ 3 w 96"/>
                    <a:gd name="T97" fmla="*/ 118 h 153"/>
                    <a:gd name="T98" fmla="*/ 4 w 96"/>
                    <a:gd name="T99" fmla="*/ 124 h 153"/>
                    <a:gd name="T100" fmla="*/ 5 w 96"/>
                    <a:gd name="T101" fmla="*/ 135 h 153"/>
                    <a:gd name="T102" fmla="*/ 3 w 96"/>
                    <a:gd name="T103" fmla="*/ 144 h 153"/>
                    <a:gd name="T104" fmla="*/ 11 w 96"/>
                    <a:gd name="T105" fmla="*/ 148 h 153"/>
                    <a:gd name="T106" fmla="*/ 17 w 96"/>
                    <a:gd name="T107" fmla="*/ 150 h 153"/>
                    <a:gd name="T108" fmla="*/ 27 w 96"/>
                    <a:gd name="T109" fmla="*/ 153 h 153"/>
                    <a:gd name="T110" fmla="*/ 55 w 96"/>
                    <a:gd name="T111" fmla="*/ 146 h 153"/>
                    <a:gd name="T112" fmla="*/ 63 w 96"/>
                    <a:gd name="T113" fmla="*/ 145 h 153"/>
                    <a:gd name="T114" fmla="*/ 68 w 96"/>
                    <a:gd name="T115" fmla="*/ 140 h 153"/>
                    <a:gd name="T116" fmla="*/ 82 w 96"/>
                    <a:gd name="T117" fmla="*/ 128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6" h="153">
                      <a:moveTo>
                        <a:pt x="82" y="128"/>
                      </a:moveTo>
                      <a:cubicBezTo>
                        <a:pt x="84" y="123"/>
                        <a:pt x="94" y="120"/>
                        <a:pt x="95" y="115"/>
                      </a:cubicBezTo>
                      <a:cubicBezTo>
                        <a:pt x="96" y="113"/>
                        <a:pt x="96" y="112"/>
                        <a:pt x="93" y="108"/>
                      </a:cubicBezTo>
                      <a:cubicBezTo>
                        <a:pt x="89" y="104"/>
                        <a:pt x="82" y="101"/>
                        <a:pt x="81" y="99"/>
                      </a:cubicBezTo>
                      <a:cubicBezTo>
                        <a:pt x="81" y="97"/>
                        <a:pt x="87" y="97"/>
                        <a:pt x="87" y="94"/>
                      </a:cubicBezTo>
                      <a:cubicBezTo>
                        <a:pt x="87" y="91"/>
                        <a:pt x="83" y="91"/>
                        <a:pt x="82" y="89"/>
                      </a:cubicBezTo>
                      <a:cubicBezTo>
                        <a:pt x="81" y="87"/>
                        <a:pt x="84" y="86"/>
                        <a:pt x="83" y="85"/>
                      </a:cubicBezTo>
                      <a:cubicBezTo>
                        <a:pt x="83" y="84"/>
                        <a:pt x="79" y="83"/>
                        <a:pt x="79" y="82"/>
                      </a:cubicBezTo>
                      <a:cubicBezTo>
                        <a:pt x="79" y="80"/>
                        <a:pt x="82" y="81"/>
                        <a:pt x="81" y="79"/>
                      </a:cubicBezTo>
                      <a:cubicBezTo>
                        <a:pt x="80" y="77"/>
                        <a:pt x="78" y="74"/>
                        <a:pt x="80" y="72"/>
                      </a:cubicBezTo>
                      <a:cubicBezTo>
                        <a:pt x="82" y="69"/>
                        <a:pt x="86" y="72"/>
                        <a:pt x="83" y="67"/>
                      </a:cubicBezTo>
                      <a:cubicBezTo>
                        <a:pt x="80" y="61"/>
                        <a:pt x="75" y="54"/>
                        <a:pt x="74" y="53"/>
                      </a:cubicBezTo>
                      <a:cubicBezTo>
                        <a:pt x="73" y="51"/>
                        <a:pt x="75" y="48"/>
                        <a:pt x="77" y="47"/>
                      </a:cubicBezTo>
                      <a:cubicBezTo>
                        <a:pt x="78" y="46"/>
                        <a:pt x="82" y="42"/>
                        <a:pt x="82" y="41"/>
                      </a:cubicBezTo>
                      <a:cubicBezTo>
                        <a:pt x="82" y="39"/>
                        <a:pt x="77" y="35"/>
                        <a:pt x="76" y="34"/>
                      </a:cubicBezTo>
                      <a:cubicBezTo>
                        <a:pt x="75" y="33"/>
                        <a:pt x="72" y="33"/>
                        <a:pt x="70" y="31"/>
                      </a:cubicBezTo>
                      <a:cubicBezTo>
                        <a:pt x="69" y="28"/>
                        <a:pt x="68" y="27"/>
                        <a:pt x="69" y="25"/>
                      </a:cubicBezTo>
                      <a:cubicBezTo>
                        <a:pt x="70" y="24"/>
                        <a:pt x="70" y="22"/>
                        <a:pt x="70" y="21"/>
                      </a:cubicBezTo>
                      <a:cubicBezTo>
                        <a:pt x="70" y="19"/>
                        <a:pt x="73" y="20"/>
                        <a:pt x="74" y="18"/>
                      </a:cubicBezTo>
                      <a:cubicBezTo>
                        <a:pt x="74" y="17"/>
                        <a:pt x="75" y="16"/>
                        <a:pt x="76" y="15"/>
                      </a:cubicBezTo>
                      <a:cubicBezTo>
                        <a:pt x="76" y="13"/>
                        <a:pt x="76" y="11"/>
                        <a:pt x="76" y="10"/>
                      </a:cubicBezTo>
                      <a:cubicBezTo>
                        <a:pt x="75" y="7"/>
                        <a:pt x="68" y="6"/>
                        <a:pt x="66" y="3"/>
                      </a:cubicBezTo>
                      <a:cubicBezTo>
                        <a:pt x="64" y="0"/>
                        <a:pt x="60" y="1"/>
                        <a:pt x="59" y="3"/>
                      </a:cubicBezTo>
                      <a:cubicBezTo>
                        <a:pt x="58" y="5"/>
                        <a:pt x="50" y="3"/>
                        <a:pt x="50" y="5"/>
                      </a:cubicBezTo>
                      <a:cubicBezTo>
                        <a:pt x="50" y="8"/>
                        <a:pt x="44" y="8"/>
                        <a:pt x="44" y="11"/>
                      </a:cubicBezTo>
                      <a:cubicBezTo>
                        <a:pt x="44" y="14"/>
                        <a:pt x="47" y="19"/>
                        <a:pt x="42" y="19"/>
                      </a:cubicBezTo>
                      <a:cubicBezTo>
                        <a:pt x="38" y="19"/>
                        <a:pt x="41" y="21"/>
                        <a:pt x="38" y="24"/>
                      </a:cubicBezTo>
                      <a:cubicBezTo>
                        <a:pt x="36" y="28"/>
                        <a:pt x="36" y="22"/>
                        <a:pt x="33" y="23"/>
                      </a:cubicBezTo>
                      <a:cubicBezTo>
                        <a:pt x="31" y="24"/>
                        <a:pt x="28" y="20"/>
                        <a:pt x="26" y="23"/>
                      </a:cubicBezTo>
                      <a:cubicBezTo>
                        <a:pt x="25" y="25"/>
                        <a:pt x="21" y="23"/>
                        <a:pt x="16" y="22"/>
                      </a:cubicBezTo>
                      <a:cubicBezTo>
                        <a:pt x="12" y="21"/>
                        <a:pt x="10" y="15"/>
                        <a:pt x="6" y="15"/>
                      </a:cubicBezTo>
                      <a:cubicBezTo>
                        <a:pt x="4" y="14"/>
                        <a:pt x="2" y="16"/>
                        <a:pt x="0" y="19"/>
                      </a:cubicBezTo>
                      <a:cubicBezTo>
                        <a:pt x="4" y="21"/>
                        <a:pt x="6" y="24"/>
                        <a:pt x="10" y="26"/>
                      </a:cubicBezTo>
                      <a:cubicBezTo>
                        <a:pt x="15" y="29"/>
                        <a:pt x="24" y="31"/>
                        <a:pt x="23" y="34"/>
                      </a:cubicBezTo>
                      <a:cubicBezTo>
                        <a:pt x="23" y="37"/>
                        <a:pt x="22" y="42"/>
                        <a:pt x="24" y="43"/>
                      </a:cubicBezTo>
                      <a:cubicBezTo>
                        <a:pt x="26" y="44"/>
                        <a:pt x="23" y="50"/>
                        <a:pt x="26" y="51"/>
                      </a:cubicBezTo>
                      <a:cubicBezTo>
                        <a:pt x="28" y="52"/>
                        <a:pt x="28" y="59"/>
                        <a:pt x="25" y="59"/>
                      </a:cubicBezTo>
                      <a:cubicBezTo>
                        <a:pt x="23" y="59"/>
                        <a:pt x="26" y="62"/>
                        <a:pt x="27" y="64"/>
                      </a:cubicBezTo>
                      <a:cubicBezTo>
                        <a:pt x="28" y="64"/>
                        <a:pt x="28" y="66"/>
                        <a:pt x="28" y="68"/>
                      </a:cubicBezTo>
                      <a:cubicBezTo>
                        <a:pt x="31" y="69"/>
                        <a:pt x="33" y="70"/>
                        <a:pt x="36" y="71"/>
                      </a:cubicBezTo>
                      <a:cubicBezTo>
                        <a:pt x="39" y="73"/>
                        <a:pt x="39" y="75"/>
                        <a:pt x="39" y="78"/>
                      </a:cubicBezTo>
                      <a:cubicBezTo>
                        <a:pt x="39" y="81"/>
                        <a:pt x="39" y="83"/>
                        <a:pt x="37" y="82"/>
                      </a:cubicBezTo>
                      <a:cubicBezTo>
                        <a:pt x="36" y="80"/>
                        <a:pt x="33" y="82"/>
                        <a:pt x="32" y="86"/>
                      </a:cubicBezTo>
                      <a:cubicBezTo>
                        <a:pt x="31" y="90"/>
                        <a:pt x="26" y="94"/>
                        <a:pt x="23" y="95"/>
                      </a:cubicBezTo>
                      <a:cubicBezTo>
                        <a:pt x="20" y="95"/>
                        <a:pt x="20" y="98"/>
                        <a:pt x="18" y="99"/>
                      </a:cubicBezTo>
                      <a:cubicBezTo>
                        <a:pt x="15" y="100"/>
                        <a:pt x="13" y="101"/>
                        <a:pt x="13" y="104"/>
                      </a:cubicBezTo>
                      <a:cubicBezTo>
                        <a:pt x="13" y="107"/>
                        <a:pt x="9" y="107"/>
                        <a:pt x="6" y="107"/>
                      </a:cubicBezTo>
                      <a:cubicBezTo>
                        <a:pt x="4" y="107"/>
                        <a:pt x="4" y="112"/>
                        <a:pt x="2" y="113"/>
                      </a:cubicBezTo>
                      <a:cubicBezTo>
                        <a:pt x="0" y="114"/>
                        <a:pt x="1" y="116"/>
                        <a:pt x="3" y="118"/>
                      </a:cubicBezTo>
                      <a:cubicBezTo>
                        <a:pt x="5" y="121"/>
                        <a:pt x="3" y="123"/>
                        <a:pt x="4" y="124"/>
                      </a:cubicBezTo>
                      <a:cubicBezTo>
                        <a:pt x="4" y="126"/>
                        <a:pt x="7" y="130"/>
                        <a:pt x="5" y="135"/>
                      </a:cubicBezTo>
                      <a:cubicBezTo>
                        <a:pt x="3" y="139"/>
                        <a:pt x="1" y="145"/>
                        <a:pt x="3" y="144"/>
                      </a:cubicBezTo>
                      <a:cubicBezTo>
                        <a:pt x="5" y="144"/>
                        <a:pt x="9" y="148"/>
                        <a:pt x="11" y="148"/>
                      </a:cubicBezTo>
                      <a:cubicBezTo>
                        <a:pt x="14" y="147"/>
                        <a:pt x="14" y="151"/>
                        <a:pt x="17" y="150"/>
                      </a:cubicBezTo>
                      <a:cubicBezTo>
                        <a:pt x="19" y="150"/>
                        <a:pt x="19" y="153"/>
                        <a:pt x="27" y="153"/>
                      </a:cubicBezTo>
                      <a:cubicBezTo>
                        <a:pt x="34" y="152"/>
                        <a:pt x="49" y="146"/>
                        <a:pt x="55" y="146"/>
                      </a:cubicBezTo>
                      <a:cubicBezTo>
                        <a:pt x="59" y="146"/>
                        <a:pt x="61" y="146"/>
                        <a:pt x="63" y="145"/>
                      </a:cubicBezTo>
                      <a:cubicBezTo>
                        <a:pt x="65" y="143"/>
                        <a:pt x="66" y="141"/>
                        <a:pt x="68" y="140"/>
                      </a:cubicBezTo>
                      <a:cubicBezTo>
                        <a:pt x="72" y="136"/>
                        <a:pt x="80" y="133"/>
                        <a:pt x="82" y="128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Freeform 355">
                  <a:extLst>
                    <a:ext uri="{FF2B5EF4-FFF2-40B4-BE49-F238E27FC236}">
                      <a16:creationId xmlns:a16="http://schemas.microsoft.com/office/drawing/2014/main" id="{E614D4D3-DCFD-C441-A87D-81E66DA9258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672138" y="2387714"/>
                  <a:ext cx="296863" cy="247650"/>
                </a:xfrm>
                <a:custGeom>
                  <a:avLst/>
                  <a:gdLst>
                    <a:gd name="T0" fmla="*/ 117 w 134"/>
                    <a:gd name="T1" fmla="*/ 25 h 112"/>
                    <a:gd name="T2" fmla="*/ 113 w 134"/>
                    <a:gd name="T3" fmla="*/ 24 h 112"/>
                    <a:gd name="T4" fmla="*/ 107 w 134"/>
                    <a:gd name="T5" fmla="*/ 21 h 112"/>
                    <a:gd name="T6" fmla="*/ 97 w 134"/>
                    <a:gd name="T7" fmla="*/ 19 h 112"/>
                    <a:gd name="T8" fmla="*/ 92 w 134"/>
                    <a:gd name="T9" fmla="*/ 16 h 112"/>
                    <a:gd name="T10" fmla="*/ 90 w 134"/>
                    <a:gd name="T11" fmla="*/ 12 h 112"/>
                    <a:gd name="T12" fmla="*/ 86 w 134"/>
                    <a:gd name="T13" fmla="*/ 14 h 112"/>
                    <a:gd name="T14" fmla="*/ 83 w 134"/>
                    <a:gd name="T15" fmla="*/ 11 h 112"/>
                    <a:gd name="T16" fmla="*/ 77 w 134"/>
                    <a:gd name="T17" fmla="*/ 7 h 112"/>
                    <a:gd name="T18" fmla="*/ 73 w 134"/>
                    <a:gd name="T19" fmla="*/ 5 h 112"/>
                    <a:gd name="T20" fmla="*/ 70 w 134"/>
                    <a:gd name="T21" fmla="*/ 1 h 112"/>
                    <a:gd name="T22" fmla="*/ 68 w 134"/>
                    <a:gd name="T23" fmla="*/ 0 h 112"/>
                    <a:gd name="T24" fmla="*/ 66 w 134"/>
                    <a:gd name="T25" fmla="*/ 0 h 112"/>
                    <a:gd name="T26" fmla="*/ 61 w 134"/>
                    <a:gd name="T27" fmla="*/ 8 h 112"/>
                    <a:gd name="T28" fmla="*/ 51 w 134"/>
                    <a:gd name="T29" fmla="*/ 14 h 112"/>
                    <a:gd name="T30" fmla="*/ 45 w 134"/>
                    <a:gd name="T31" fmla="*/ 21 h 112"/>
                    <a:gd name="T32" fmla="*/ 34 w 134"/>
                    <a:gd name="T33" fmla="*/ 17 h 112"/>
                    <a:gd name="T34" fmla="*/ 29 w 134"/>
                    <a:gd name="T35" fmla="*/ 20 h 112"/>
                    <a:gd name="T36" fmla="*/ 30 w 134"/>
                    <a:gd name="T37" fmla="*/ 30 h 112"/>
                    <a:gd name="T38" fmla="*/ 22 w 134"/>
                    <a:gd name="T39" fmla="*/ 30 h 112"/>
                    <a:gd name="T40" fmla="*/ 16 w 134"/>
                    <a:gd name="T41" fmla="*/ 27 h 112"/>
                    <a:gd name="T42" fmla="*/ 7 w 134"/>
                    <a:gd name="T43" fmla="*/ 28 h 112"/>
                    <a:gd name="T44" fmla="*/ 2 w 134"/>
                    <a:gd name="T45" fmla="*/ 32 h 112"/>
                    <a:gd name="T46" fmla="*/ 3 w 134"/>
                    <a:gd name="T47" fmla="*/ 38 h 112"/>
                    <a:gd name="T48" fmla="*/ 15 w 134"/>
                    <a:gd name="T49" fmla="*/ 42 h 112"/>
                    <a:gd name="T50" fmla="*/ 23 w 134"/>
                    <a:gd name="T51" fmla="*/ 44 h 112"/>
                    <a:gd name="T52" fmla="*/ 26 w 134"/>
                    <a:gd name="T53" fmla="*/ 48 h 112"/>
                    <a:gd name="T54" fmla="*/ 33 w 134"/>
                    <a:gd name="T55" fmla="*/ 56 h 112"/>
                    <a:gd name="T56" fmla="*/ 36 w 134"/>
                    <a:gd name="T57" fmla="*/ 63 h 112"/>
                    <a:gd name="T58" fmla="*/ 34 w 134"/>
                    <a:gd name="T59" fmla="*/ 74 h 112"/>
                    <a:gd name="T60" fmla="*/ 30 w 134"/>
                    <a:gd name="T61" fmla="*/ 90 h 112"/>
                    <a:gd name="T62" fmla="*/ 29 w 134"/>
                    <a:gd name="T63" fmla="*/ 91 h 112"/>
                    <a:gd name="T64" fmla="*/ 35 w 134"/>
                    <a:gd name="T65" fmla="*/ 93 h 112"/>
                    <a:gd name="T66" fmla="*/ 43 w 134"/>
                    <a:gd name="T67" fmla="*/ 97 h 112"/>
                    <a:gd name="T68" fmla="*/ 51 w 134"/>
                    <a:gd name="T69" fmla="*/ 97 h 112"/>
                    <a:gd name="T70" fmla="*/ 55 w 134"/>
                    <a:gd name="T71" fmla="*/ 98 h 112"/>
                    <a:gd name="T72" fmla="*/ 66 w 134"/>
                    <a:gd name="T73" fmla="*/ 100 h 112"/>
                    <a:gd name="T74" fmla="*/ 75 w 134"/>
                    <a:gd name="T75" fmla="*/ 101 h 112"/>
                    <a:gd name="T76" fmla="*/ 75 w 134"/>
                    <a:gd name="T77" fmla="*/ 98 h 112"/>
                    <a:gd name="T78" fmla="*/ 82 w 134"/>
                    <a:gd name="T79" fmla="*/ 89 h 112"/>
                    <a:gd name="T80" fmla="*/ 99 w 134"/>
                    <a:gd name="T81" fmla="*/ 93 h 112"/>
                    <a:gd name="T82" fmla="*/ 109 w 134"/>
                    <a:gd name="T83" fmla="*/ 89 h 112"/>
                    <a:gd name="T84" fmla="*/ 115 w 134"/>
                    <a:gd name="T85" fmla="*/ 86 h 112"/>
                    <a:gd name="T86" fmla="*/ 116 w 134"/>
                    <a:gd name="T87" fmla="*/ 83 h 112"/>
                    <a:gd name="T88" fmla="*/ 112 w 134"/>
                    <a:gd name="T89" fmla="*/ 81 h 112"/>
                    <a:gd name="T90" fmla="*/ 110 w 134"/>
                    <a:gd name="T91" fmla="*/ 77 h 112"/>
                    <a:gd name="T92" fmla="*/ 107 w 134"/>
                    <a:gd name="T93" fmla="*/ 72 h 112"/>
                    <a:gd name="T94" fmla="*/ 109 w 134"/>
                    <a:gd name="T95" fmla="*/ 70 h 112"/>
                    <a:gd name="T96" fmla="*/ 111 w 134"/>
                    <a:gd name="T97" fmla="*/ 66 h 112"/>
                    <a:gd name="T98" fmla="*/ 110 w 134"/>
                    <a:gd name="T99" fmla="*/ 62 h 112"/>
                    <a:gd name="T100" fmla="*/ 108 w 134"/>
                    <a:gd name="T101" fmla="*/ 57 h 112"/>
                    <a:gd name="T102" fmla="*/ 104 w 134"/>
                    <a:gd name="T103" fmla="*/ 57 h 112"/>
                    <a:gd name="T104" fmla="*/ 103 w 134"/>
                    <a:gd name="T105" fmla="*/ 54 h 112"/>
                    <a:gd name="T106" fmla="*/ 109 w 134"/>
                    <a:gd name="T107" fmla="*/ 47 h 112"/>
                    <a:gd name="T108" fmla="*/ 114 w 134"/>
                    <a:gd name="T109" fmla="*/ 43 h 112"/>
                    <a:gd name="T110" fmla="*/ 116 w 134"/>
                    <a:gd name="T111" fmla="*/ 36 h 112"/>
                    <a:gd name="T112" fmla="*/ 119 w 134"/>
                    <a:gd name="T113" fmla="*/ 28 h 112"/>
                    <a:gd name="T114" fmla="*/ 117 w 134"/>
                    <a:gd name="T115" fmla="*/ 25 h 112"/>
                    <a:gd name="T116" fmla="*/ 132 w 134"/>
                    <a:gd name="T117" fmla="*/ 94 h 112"/>
                    <a:gd name="T118" fmla="*/ 126 w 134"/>
                    <a:gd name="T119" fmla="*/ 99 h 112"/>
                    <a:gd name="T120" fmla="*/ 130 w 134"/>
                    <a:gd name="T121" fmla="*/ 111 h 112"/>
                    <a:gd name="T122" fmla="*/ 132 w 134"/>
                    <a:gd name="T123" fmla="*/ 94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34" h="112">
                      <a:moveTo>
                        <a:pt x="117" y="25"/>
                      </a:moveTo>
                      <a:cubicBezTo>
                        <a:pt x="116" y="25"/>
                        <a:pt x="115" y="24"/>
                        <a:pt x="113" y="24"/>
                      </a:cubicBezTo>
                      <a:cubicBezTo>
                        <a:pt x="110" y="24"/>
                        <a:pt x="108" y="22"/>
                        <a:pt x="107" y="21"/>
                      </a:cubicBezTo>
                      <a:cubicBezTo>
                        <a:pt x="105" y="19"/>
                        <a:pt x="99" y="19"/>
                        <a:pt x="97" y="19"/>
                      </a:cubicBezTo>
                      <a:cubicBezTo>
                        <a:pt x="95" y="20"/>
                        <a:pt x="94" y="16"/>
                        <a:pt x="92" y="16"/>
                      </a:cubicBezTo>
                      <a:cubicBezTo>
                        <a:pt x="90" y="17"/>
                        <a:pt x="90" y="14"/>
                        <a:pt x="90" y="12"/>
                      </a:cubicBezTo>
                      <a:cubicBezTo>
                        <a:pt x="90" y="10"/>
                        <a:pt x="88" y="13"/>
                        <a:pt x="86" y="14"/>
                      </a:cubicBezTo>
                      <a:cubicBezTo>
                        <a:pt x="84" y="15"/>
                        <a:pt x="83" y="12"/>
                        <a:pt x="83" y="11"/>
                      </a:cubicBezTo>
                      <a:cubicBezTo>
                        <a:pt x="83" y="10"/>
                        <a:pt x="79" y="8"/>
                        <a:pt x="77" y="7"/>
                      </a:cubicBezTo>
                      <a:cubicBezTo>
                        <a:pt x="76" y="6"/>
                        <a:pt x="74" y="3"/>
                        <a:pt x="73" y="5"/>
                      </a:cubicBezTo>
                      <a:cubicBezTo>
                        <a:pt x="72" y="6"/>
                        <a:pt x="70" y="3"/>
                        <a:pt x="70" y="1"/>
                      </a:cubicBezTo>
                      <a:cubicBezTo>
                        <a:pt x="69" y="0"/>
                        <a:pt x="69" y="1"/>
                        <a:pt x="68" y="0"/>
                      </a:cubicBezTo>
                      <a:cubicBezTo>
                        <a:pt x="68" y="0"/>
                        <a:pt x="67" y="0"/>
                        <a:pt x="66" y="0"/>
                      </a:cubicBezTo>
                      <a:cubicBezTo>
                        <a:pt x="63" y="0"/>
                        <a:pt x="60" y="3"/>
                        <a:pt x="61" y="8"/>
                      </a:cubicBezTo>
                      <a:cubicBezTo>
                        <a:pt x="61" y="13"/>
                        <a:pt x="57" y="14"/>
                        <a:pt x="51" y="14"/>
                      </a:cubicBezTo>
                      <a:cubicBezTo>
                        <a:pt x="46" y="15"/>
                        <a:pt x="48" y="19"/>
                        <a:pt x="45" y="21"/>
                      </a:cubicBezTo>
                      <a:cubicBezTo>
                        <a:pt x="43" y="23"/>
                        <a:pt x="35" y="20"/>
                        <a:pt x="34" y="17"/>
                      </a:cubicBezTo>
                      <a:cubicBezTo>
                        <a:pt x="33" y="14"/>
                        <a:pt x="26" y="17"/>
                        <a:pt x="29" y="20"/>
                      </a:cubicBezTo>
                      <a:cubicBezTo>
                        <a:pt x="32" y="24"/>
                        <a:pt x="32" y="29"/>
                        <a:pt x="30" y="30"/>
                      </a:cubicBezTo>
                      <a:cubicBezTo>
                        <a:pt x="28" y="31"/>
                        <a:pt x="24" y="28"/>
                        <a:pt x="22" y="30"/>
                      </a:cubicBezTo>
                      <a:cubicBezTo>
                        <a:pt x="20" y="31"/>
                        <a:pt x="19" y="28"/>
                        <a:pt x="16" y="27"/>
                      </a:cubicBezTo>
                      <a:cubicBezTo>
                        <a:pt x="13" y="26"/>
                        <a:pt x="12" y="28"/>
                        <a:pt x="7" y="28"/>
                      </a:cubicBezTo>
                      <a:cubicBezTo>
                        <a:pt x="3" y="28"/>
                        <a:pt x="0" y="30"/>
                        <a:pt x="2" y="32"/>
                      </a:cubicBezTo>
                      <a:cubicBezTo>
                        <a:pt x="4" y="34"/>
                        <a:pt x="2" y="36"/>
                        <a:pt x="3" y="38"/>
                      </a:cubicBezTo>
                      <a:cubicBezTo>
                        <a:pt x="4" y="40"/>
                        <a:pt x="10" y="39"/>
                        <a:pt x="15" y="42"/>
                      </a:cubicBezTo>
                      <a:cubicBezTo>
                        <a:pt x="20" y="44"/>
                        <a:pt x="21" y="42"/>
                        <a:pt x="23" y="44"/>
                      </a:cubicBezTo>
                      <a:cubicBezTo>
                        <a:pt x="25" y="46"/>
                        <a:pt x="26" y="45"/>
                        <a:pt x="26" y="48"/>
                      </a:cubicBezTo>
                      <a:cubicBezTo>
                        <a:pt x="26" y="51"/>
                        <a:pt x="29" y="55"/>
                        <a:pt x="33" y="56"/>
                      </a:cubicBezTo>
                      <a:cubicBezTo>
                        <a:pt x="38" y="57"/>
                        <a:pt x="34" y="60"/>
                        <a:pt x="36" y="63"/>
                      </a:cubicBezTo>
                      <a:cubicBezTo>
                        <a:pt x="37" y="66"/>
                        <a:pt x="34" y="70"/>
                        <a:pt x="34" y="74"/>
                      </a:cubicBezTo>
                      <a:cubicBezTo>
                        <a:pt x="35" y="78"/>
                        <a:pt x="32" y="89"/>
                        <a:pt x="30" y="90"/>
                      </a:cubicBezTo>
                      <a:cubicBezTo>
                        <a:pt x="30" y="91"/>
                        <a:pt x="30" y="91"/>
                        <a:pt x="29" y="91"/>
                      </a:cubicBezTo>
                      <a:cubicBezTo>
                        <a:pt x="31" y="92"/>
                        <a:pt x="34" y="92"/>
                        <a:pt x="35" y="93"/>
                      </a:cubicBezTo>
                      <a:cubicBezTo>
                        <a:pt x="37" y="94"/>
                        <a:pt x="41" y="96"/>
                        <a:pt x="43" y="97"/>
                      </a:cubicBezTo>
                      <a:cubicBezTo>
                        <a:pt x="46" y="99"/>
                        <a:pt x="51" y="99"/>
                        <a:pt x="51" y="97"/>
                      </a:cubicBezTo>
                      <a:cubicBezTo>
                        <a:pt x="51" y="95"/>
                        <a:pt x="53" y="96"/>
                        <a:pt x="55" y="98"/>
                      </a:cubicBezTo>
                      <a:cubicBezTo>
                        <a:pt x="57" y="99"/>
                        <a:pt x="63" y="100"/>
                        <a:pt x="66" y="100"/>
                      </a:cubicBezTo>
                      <a:cubicBezTo>
                        <a:pt x="68" y="101"/>
                        <a:pt x="72" y="101"/>
                        <a:pt x="75" y="101"/>
                      </a:cubicBezTo>
                      <a:cubicBezTo>
                        <a:pt x="75" y="100"/>
                        <a:pt x="75" y="99"/>
                        <a:pt x="75" y="98"/>
                      </a:cubicBezTo>
                      <a:cubicBezTo>
                        <a:pt x="73" y="93"/>
                        <a:pt x="78" y="90"/>
                        <a:pt x="82" y="89"/>
                      </a:cubicBezTo>
                      <a:cubicBezTo>
                        <a:pt x="87" y="89"/>
                        <a:pt x="96" y="91"/>
                        <a:pt x="99" y="93"/>
                      </a:cubicBezTo>
                      <a:cubicBezTo>
                        <a:pt x="101" y="95"/>
                        <a:pt x="105" y="94"/>
                        <a:pt x="109" y="89"/>
                      </a:cubicBezTo>
                      <a:cubicBezTo>
                        <a:pt x="112" y="87"/>
                        <a:pt x="114" y="86"/>
                        <a:pt x="115" y="86"/>
                      </a:cubicBezTo>
                      <a:cubicBezTo>
                        <a:pt x="115" y="85"/>
                        <a:pt x="116" y="84"/>
                        <a:pt x="116" y="83"/>
                      </a:cubicBezTo>
                      <a:cubicBezTo>
                        <a:pt x="117" y="81"/>
                        <a:pt x="114" y="81"/>
                        <a:pt x="112" y="81"/>
                      </a:cubicBezTo>
                      <a:cubicBezTo>
                        <a:pt x="110" y="81"/>
                        <a:pt x="108" y="79"/>
                        <a:pt x="110" y="77"/>
                      </a:cubicBezTo>
                      <a:cubicBezTo>
                        <a:pt x="111" y="74"/>
                        <a:pt x="109" y="74"/>
                        <a:pt x="107" y="72"/>
                      </a:cubicBezTo>
                      <a:cubicBezTo>
                        <a:pt x="106" y="70"/>
                        <a:pt x="108" y="70"/>
                        <a:pt x="109" y="70"/>
                      </a:cubicBezTo>
                      <a:cubicBezTo>
                        <a:pt x="110" y="69"/>
                        <a:pt x="112" y="67"/>
                        <a:pt x="111" y="66"/>
                      </a:cubicBezTo>
                      <a:cubicBezTo>
                        <a:pt x="110" y="66"/>
                        <a:pt x="109" y="64"/>
                        <a:pt x="110" y="62"/>
                      </a:cubicBezTo>
                      <a:cubicBezTo>
                        <a:pt x="111" y="59"/>
                        <a:pt x="108" y="59"/>
                        <a:pt x="108" y="57"/>
                      </a:cubicBezTo>
                      <a:cubicBezTo>
                        <a:pt x="108" y="55"/>
                        <a:pt x="106" y="55"/>
                        <a:pt x="104" y="57"/>
                      </a:cubicBezTo>
                      <a:cubicBezTo>
                        <a:pt x="102" y="59"/>
                        <a:pt x="102" y="57"/>
                        <a:pt x="103" y="54"/>
                      </a:cubicBezTo>
                      <a:cubicBezTo>
                        <a:pt x="104" y="50"/>
                        <a:pt x="108" y="49"/>
                        <a:pt x="109" y="47"/>
                      </a:cubicBezTo>
                      <a:cubicBezTo>
                        <a:pt x="109" y="45"/>
                        <a:pt x="112" y="43"/>
                        <a:pt x="114" y="43"/>
                      </a:cubicBezTo>
                      <a:cubicBezTo>
                        <a:pt x="115" y="43"/>
                        <a:pt x="115" y="38"/>
                        <a:pt x="116" y="36"/>
                      </a:cubicBezTo>
                      <a:cubicBezTo>
                        <a:pt x="116" y="33"/>
                        <a:pt x="117" y="31"/>
                        <a:pt x="119" y="28"/>
                      </a:cubicBezTo>
                      <a:cubicBezTo>
                        <a:pt x="122" y="26"/>
                        <a:pt x="119" y="25"/>
                        <a:pt x="117" y="25"/>
                      </a:cubicBezTo>
                      <a:close/>
                      <a:moveTo>
                        <a:pt x="132" y="94"/>
                      </a:moveTo>
                      <a:cubicBezTo>
                        <a:pt x="130" y="94"/>
                        <a:pt x="130" y="97"/>
                        <a:pt x="126" y="99"/>
                      </a:cubicBezTo>
                      <a:cubicBezTo>
                        <a:pt x="122" y="101"/>
                        <a:pt x="126" y="112"/>
                        <a:pt x="130" y="111"/>
                      </a:cubicBezTo>
                      <a:cubicBezTo>
                        <a:pt x="134" y="110"/>
                        <a:pt x="133" y="94"/>
                        <a:pt x="132" y="94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 356">
                  <a:extLst>
                    <a:ext uri="{FF2B5EF4-FFF2-40B4-BE49-F238E27FC236}">
                      <a16:creationId xmlns:a16="http://schemas.microsoft.com/office/drawing/2014/main" id="{65F9750E-2075-7E47-9CFC-CBB8925EC1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87838" y="1206614"/>
                  <a:ext cx="1239838" cy="927100"/>
                </a:xfrm>
                <a:custGeom>
                  <a:avLst/>
                  <a:gdLst>
                    <a:gd name="T0" fmla="*/ 491 w 560"/>
                    <a:gd name="T1" fmla="*/ 49 h 418"/>
                    <a:gd name="T2" fmla="*/ 450 w 560"/>
                    <a:gd name="T3" fmla="*/ 68 h 418"/>
                    <a:gd name="T4" fmla="*/ 448 w 560"/>
                    <a:gd name="T5" fmla="*/ 43 h 418"/>
                    <a:gd name="T6" fmla="*/ 400 w 560"/>
                    <a:gd name="T7" fmla="*/ 39 h 418"/>
                    <a:gd name="T8" fmla="*/ 447 w 560"/>
                    <a:gd name="T9" fmla="*/ 32 h 418"/>
                    <a:gd name="T10" fmla="*/ 443 w 560"/>
                    <a:gd name="T11" fmla="*/ 14 h 418"/>
                    <a:gd name="T12" fmla="*/ 378 w 560"/>
                    <a:gd name="T13" fmla="*/ 1 h 418"/>
                    <a:gd name="T14" fmla="*/ 318 w 560"/>
                    <a:gd name="T15" fmla="*/ 9 h 418"/>
                    <a:gd name="T16" fmla="*/ 273 w 560"/>
                    <a:gd name="T17" fmla="*/ 9 h 418"/>
                    <a:gd name="T18" fmla="*/ 236 w 560"/>
                    <a:gd name="T19" fmla="*/ 26 h 418"/>
                    <a:gd name="T20" fmla="*/ 227 w 560"/>
                    <a:gd name="T21" fmla="*/ 31 h 418"/>
                    <a:gd name="T22" fmla="*/ 200 w 560"/>
                    <a:gd name="T23" fmla="*/ 39 h 418"/>
                    <a:gd name="T24" fmla="*/ 175 w 560"/>
                    <a:gd name="T25" fmla="*/ 47 h 418"/>
                    <a:gd name="T26" fmla="*/ 132 w 560"/>
                    <a:gd name="T27" fmla="*/ 39 h 418"/>
                    <a:gd name="T28" fmla="*/ 108 w 560"/>
                    <a:gd name="T29" fmla="*/ 57 h 418"/>
                    <a:gd name="T30" fmla="*/ 71 w 560"/>
                    <a:gd name="T31" fmla="*/ 81 h 418"/>
                    <a:gd name="T32" fmla="*/ 0 w 560"/>
                    <a:gd name="T33" fmla="*/ 116 h 418"/>
                    <a:gd name="T34" fmla="*/ 46 w 560"/>
                    <a:gd name="T35" fmla="*/ 129 h 418"/>
                    <a:gd name="T36" fmla="*/ 13 w 560"/>
                    <a:gd name="T37" fmla="*/ 140 h 418"/>
                    <a:gd name="T38" fmla="*/ 41 w 560"/>
                    <a:gd name="T39" fmla="*/ 158 h 418"/>
                    <a:gd name="T40" fmla="*/ 77 w 560"/>
                    <a:gd name="T41" fmla="*/ 156 h 418"/>
                    <a:gd name="T42" fmla="*/ 132 w 560"/>
                    <a:gd name="T43" fmla="*/ 171 h 418"/>
                    <a:gd name="T44" fmla="*/ 159 w 560"/>
                    <a:gd name="T45" fmla="*/ 208 h 418"/>
                    <a:gd name="T46" fmla="*/ 164 w 560"/>
                    <a:gd name="T47" fmla="*/ 242 h 418"/>
                    <a:gd name="T48" fmla="*/ 198 w 560"/>
                    <a:gd name="T49" fmla="*/ 253 h 418"/>
                    <a:gd name="T50" fmla="*/ 195 w 560"/>
                    <a:gd name="T51" fmla="*/ 266 h 418"/>
                    <a:gd name="T52" fmla="*/ 189 w 560"/>
                    <a:gd name="T53" fmla="*/ 289 h 418"/>
                    <a:gd name="T54" fmla="*/ 183 w 560"/>
                    <a:gd name="T55" fmla="*/ 317 h 418"/>
                    <a:gd name="T56" fmla="*/ 191 w 560"/>
                    <a:gd name="T57" fmla="*/ 354 h 418"/>
                    <a:gd name="T58" fmla="*/ 208 w 560"/>
                    <a:gd name="T59" fmla="*/ 376 h 418"/>
                    <a:gd name="T60" fmla="*/ 233 w 560"/>
                    <a:gd name="T61" fmla="*/ 404 h 418"/>
                    <a:gd name="T62" fmla="*/ 268 w 560"/>
                    <a:gd name="T63" fmla="*/ 418 h 418"/>
                    <a:gd name="T64" fmla="*/ 279 w 560"/>
                    <a:gd name="T65" fmla="*/ 382 h 418"/>
                    <a:gd name="T66" fmla="*/ 294 w 560"/>
                    <a:gd name="T67" fmla="*/ 364 h 418"/>
                    <a:gd name="T68" fmla="*/ 296 w 560"/>
                    <a:gd name="T69" fmla="*/ 347 h 418"/>
                    <a:gd name="T70" fmla="*/ 311 w 560"/>
                    <a:gd name="T71" fmla="*/ 335 h 418"/>
                    <a:gd name="T72" fmla="*/ 325 w 560"/>
                    <a:gd name="T73" fmla="*/ 332 h 418"/>
                    <a:gd name="T74" fmla="*/ 374 w 560"/>
                    <a:gd name="T75" fmla="*/ 300 h 418"/>
                    <a:gd name="T76" fmla="*/ 405 w 560"/>
                    <a:gd name="T77" fmla="*/ 291 h 418"/>
                    <a:gd name="T78" fmla="*/ 467 w 560"/>
                    <a:gd name="T79" fmla="*/ 264 h 418"/>
                    <a:gd name="T80" fmla="*/ 433 w 560"/>
                    <a:gd name="T81" fmla="*/ 257 h 418"/>
                    <a:gd name="T82" fmla="*/ 468 w 560"/>
                    <a:gd name="T83" fmla="*/ 259 h 418"/>
                    <a:gd name="T84" fmla="*/ 461 w 560"/>
                    <a:gd name="T85" fmla="*/ 227 h 418"/>
                    <a:gd name="T86" fmla="*/ 443 w 560"/>
                    <a:gd name="T87" fmla="*/ 212 h 418"/>
                    <a:gd name="T88" fmla="*/ 483 w 560"/>
                    <a:gd name="T89" fmla="*/ 206 h 418"/>
                    <a:gd name="T90" fmla="*/ 493 w 560"/>
                    <a:gd name="T91" fmla="*/ 187 h 418"/>
                    <a:gd name="T92" fmla="*/ 488 w 560"/>
                    <a:gd name="T93" fmla="*/ 157 h 418"/>
                    <a:gd name="T94" fmla="*/ 478 w 560"/>
                    <a:gd name="T95" fmla="*/ 145 h 418"/>
                    <a:gd name="T96" fmla="*/ 482 w 560"/>
                    <a:gd name="T97" fmla="*/ 132 h 418"/>
                    <a:gd name="T98" fmla="*/ 469 w 560"/>
                    <a:gd name="T99" fmla="*/ 125 h 418"/>
                    <a:gd name="T100" fmla="*/ 506 w 560"/>
                    <a:gd name="T101" fmla="*/ 87 h 418"/>
                    <a:gd name="T102" fmla="*/ 497 w 560"/>
                    <a:gd name="T103" fmla="*/ 77 h 418"/>
                    <a:gd name="T104" fmla="*/ 507 w 560"/>
                    <a:gd name="T105" fmla="*/ 67 h 418"/>
                    <a:gd name="T106" fmla="*/ 560 w 560"/>
                    <a:gd name="T107" fmla="*/ 48 h 418"/>
                    <a:gd name="T108" fmla="*/ 185 w 560"/>
                    <a:gd name="T109" fmla="*/ 267 h 418"/>
                    <a:gd name="T110" fmla="*/ 175 w 560"/>
                    <a:gd name="T111" fmla="*/ 278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60" h="418">
                      <a:moveTo>
                        <a:pt x="528" y="39"/>
                      </a:moveTo>
                      <a:cubicBezTo>
                        <a:pt x="518" y="39"/>
                        <a:pt x="510" y="41"/>
                        <a:pt x="510" y="48"/>
                      </a:cubicBezTo>
                      <a:cubicBezTo>
                        <a:pt x="509" y="55"/>
                        <a:pt x="496" y="46"/>
                        <a:pt x="491" y="49"/>
                      </a:cubicBezTo>
                      <a:cubicBezTo>
                        <a:pt x="486" y="51"/>
                        <a:pt x="488" y="43"/>
                        <a:pt x="483" y="46"/>
                      </a:cubicBezTo>
                      <a:cubicBezTo>
                        <a:pt x="478" y="48"/>
                        <a:pt x="472" y="55"/>
                        <a:pt x="465" y="58"/>
                      </a:cubicBezTo>
                      <a:cubicBezTo>
                        <a:pt x="459" y="60"/>
                        <a:pt x="454" y="67"/>
                        <a:pt x="450" y="68"/>
                      </a:cubicBezTo>
                      <a:cubicBezTo>
                        <a:pt x="446" y="68"/>
                        <a:pt x="458" y="55"/>
                        <a:pt x="465" y="49"/>
                      </a:cubicBezTo>
                      <a:cubicBezTo>
                        <a:pt x="471" y="42"/>
                        <a:pt x="468" y="35"/>
                        <a:pt x="459" y="35"/>
                      </a:cubicBezTo>
                      <a:cubicBezTo>
                        <a:pt x="451" y="36"/>
                        <a:pt x="452" y="42"/>
                        <a:pt x="448" y="43"/>
                      </a:cubicBezTo>
                      <a:cubicBezTo>
                        <a:pt x="443" y="44"/>
                        <a:pt x="419" y="55"/>
                        <a:pt x="418" y="52"/>
                      </a:cubicBezTo>
                      <a:cubicBezTo>
                        <a:pt x="417" y="48"/>
                        <a:pt x="438" y="43"/>
                        <a:pt x="437" y="40"/>
                      </a:cubicBezTo>
                      <a:cubicBezTo>
                        <a:pt x="437" y="38"/>
                        <a:pt x="412" y="37"/>
                        <a:pt x="400" y="39"/>
                      </a:cubicBezTo>
                      <a:cubicBezTo>
                        <a:pt x="389" y="41"/>
                        <a:pt x="369" y="47"/>
                        <a:pt x="369" y="44"/>
                      </a:cubicBezTo>
                      <a:cubicBezTo>
                        <a:pt x="368" y="41"/>
                        <a:pt x="392" y="36"/>
                        <a:pt x="404" y="35"/>
                      </a:cubicBezTo>
                      <a:cubicBezTo>
                        <a:pt x="416" y="33"/>
                        <a:pt x="438" y="35"/>
                        <a:pt x="447" y="32"/>
                      </a:cubicBezTo>
                      <a:cubicBezTo>
                        <a:pt x="456" y="28"/>
                        <a:pt x="470" y="28"/>
                        <a:pt x="472" y="25"/>
                      </a:cubicBezTo>
                      <a:cubicBezTo>
                        <a:pt x="475" y="22"/>
                        <a:pt x="462" y="18"/>
                        <a:pt x="455" y="18"/>
                      </a:cubicBezTo>
                      <a:cubicBezTo>
                        <a:pt x="449" y="18"/>
                        <a:pt x="442" y="17"/>
                        <a:pt x="443" y="14"/>
                      </a:cubicBezTo>
                      <a:cubicBezTo>
                        <a:pt x="443" y="11"/>
                        <a:pt x="433" y="10"/>
                        <a:pt x="432" y="8"/>
                      </a:cubicBezTo>
                      <a:cubicBezTo>
                        <a:pt x="431" y="5"/>
                        <a:pt x="410" y="7"/>
                        <a:pt x="406" y="4"/>
                      </a:cubicBezTo>
                      <a:cubicBezTo>
                        <a:pt x="402" y="2"/>
                        <a:pt x="389" y="0"/>
                        <a:pt x="378" y="1"/>
                      </a:cubicBezTo>
                      <a:cubicBezTo>
                        <a:pt x="367" y="2"/>
                        <a:pt x="345" y="2"/>
                        <a:pt x="340" y="2"/>
                      </a:cubicBezTo>
                      <a:cubicBezTo>
                        <a:pt x="335" y="3"/>
                        <a:pt x="332" y="5"/>
                        <a:pt x="327" y="4"/>
                      </a:cubicBezTo>
                      <a:cubicBezTo>
                        <a:pt x="323" y="4"/>
                        <a:pt x="316" y="6"/>
                        <a:pt x="318" y="9"/>
                      </a:cubicBezTo>
                      <a:cubicBezTo>
                        <a:pt x="323" y="14"/>
                        <a:pt x="311" y="16"/>
                        <a:pt x="312" y="12"/>
                      </a:cubicBezTo>
                      <a:cubicBezTo>
                        <a:pt x="313" y="8"/>
                        <a:pt x="301" y="6"/>
                        <a:pt x="298" y="9"/>
                      </a:cubicBezTo>
                      <a:cubicBezTo>
                        <a:pt x="294" y="13"/>
                        <a:pt x="276" y="6"/>
                        <a:pt x="273" y="9"/>
                      </a:cubicBezTo>
                      <a:cubicBezTo>
                        <a:pt x="270" y="13"/>
                        <a:pt x="249" y="12"/>
                        <a:pt x="243" y="13"/>
                      </a:cubicBezTo>
                      <a:cubicBezTo>
                        <a:pt x="236" y="14"/>
                        <a:pt x="252" y="18"/>
                        <a:pt x="252" y="21"/>
                      </a:cubicBezTo>
                      <a:cubicBezTo>
                        <a:pt x="251" y="24"/>
                        <a:pt x="232" y="21"/>
                        <a:pt x="236" y="26"/>
                      </a:cubicBezTo>
                      <a:cubicBezTo>
                        <a:pt x="240" y="31"/>
                        <a:pt x="253" y="34"/>
                        <a:pt x="259" y="41"/>
                      </a:cubicBezTo>
                      <a:cubicBezTo>
                        <a:pt x="265" y="47"/>
                        <a:pt x="254" y="43"/>
                        <a:pt x="247" y="38"/>
                      </a:cubicBezTo>
                      <a:cubicBezTo>
                        <a:pt x="240" y="34"/>
                        <a:pt x="231" y="35"/>
                        <a:pt x="227" y="31"/>
                      </a:cubicBezTo>
                      <a:cubicBezTo>
                        <a:pt x="222" y="26"/>
                        <a:pt x="206" y="23"/>
                        <a:pt x="202" y="26"/>
                      </a:cubicBezTo>
                      <a:cubicBezTo>
                        <a:pt x="197" y="29"/>
                        <a:pt x="213" y="35"/>
                        <a:pt x="213" y="38"/>
                      </a:cubicBezTo>
                      <a:cubicBezTo>
                        <a:pt x="213" y="42"/>
                        <a:pt x="202" y="37"/>
                        <a:pt x="200" y="39"/>
                      </a:cubicBezTo>
                      <a:cubicBezTo>
                        <a:pt x="199" y="40"/>
                        <a:pt x="189" y="30"/>
                        <a:pt x="184" y="30"/>
                      </a:cubicBezTo>
                      <a:cubicBezTo>
                        <a:pt x="178" y="30"/>
                        <a:pt x="183" y="34"/>
                        <a:pt x="183" y="41"/>
                      </a:cubicBezTo>
                      <a:cubicBezTo>
                        <a:pt x="183" y="48"/>
                        <a:pt x="172" y="52"/>
                        <a:pt x="175" y="47"/>
                      </a:cubicBezTo>
                      <a:cubicBezTo>
                        <a:pt x="178" y="43"/>
                        <a:pt x="176" y="31"/>
                        <a:pt x="171" y="29"/>
                      </a:cubicBezTo>
                      <a:cubicBezTo>
                        <a:pt x="165" y="27"/>
                        <a:pt x="150" y="33"/>
                        <a:pt x="143" y="33"/>
                      </a:cubicBezTo>
                      <a:cubicBezTo>
                        <a:pt x="135" y="33"/>
                        <a:pt x="125" y="35"/>
                        <a:pt x="132" y="39"/>
                      </a:cubicBezTo>
                      <a:cubicBezTo>
                        <a:pt x="138" y="43"/>
                        <a:pt x="131" y="45"/>
                        <a:pt x="126" y="41"/>
                      </a:cubicBezTo>
                      <a:cubicBezTo>
                        <a:pt x="120" y="37"/>
                        <a:pt x="101" y="41"/>
                        <a:pt x="105" y="44"/>
                      </a:cubicBezTo>
                      <a:cubicBezTo>
                        <a:pt x="109" y="46"/>
                        <a:pt x="110" y="54"/>
                        <a:pt x="108" y="57"/>
                      </a:cubicBezTo>
                      <a:cubicBezTo>
                        <a:pt x="105" y="61"/>
                        <a:pt x="98" y="54"/>
                        <a:pt x="90" y="55"/>
                      </a:cubicBezTo>
                      <a:cubicBezTo>
                        <a:pt x="83" y="55"/>
                        <a:pt x="47" y="72"/>
                        <a:pt x="49" y="77"/>
                      </a:cubicBezTo>
                      <a:cubicBezTo>
                        <a:pt x="51" y="82"/>
                        <a:pt x="67" y="78"/>
                        <a:pt x="71" y="81"/>
                      </a:cubicBezTo>
                      <a:cubicBezTo>
                        <a:pt x="76" y="83"/>
                        <a:pt x="70" y="93"/>
                        <a:pt x="64" y="97"/>
                      </a:cubicBezTo>
                      <a:cubicBezTo>
                        <a:pt x="58" y="101"/>
                        <a:pt x="36" y="98"/>
                        <a:pt x="35" y="102"/>
                      </a:cubicBezTo>
                      <a:cubicBezTo>
                        <a:pt x="35" y="107"/>
                        <a:pt x="0" y="108"/>
                        <a:pt x="0" y="116"/>
                      </a:cubicBezTo>
                      <a:cubicBezTo>
                        <a:pt x="0" y="119"/>
                        <a:pt x="2" y="122"/>
                        <a:pt x="6" y="123"/>
                      </a:cubicBezTo>
                      <a:cubicBezTo>
                        <a:pt x="11" y="124"/>
                        <a:pt x="17" y="122"/>
                        <a:pt x="21" y="127"/>
                      </a:cubicBezTo>
                      <a:cubicBezTo>
                        <a:pt x="25" y="132"/>
                        <a:pt x="37" y="132"/>
                        <a:pt x="46" y="129"/>
                      </a:cubicBezTo>
                      <a:cubicBezTo>
                        <a:pt x="54" y="126"/>
                        <a:pt x="60" y="129"/>
                        <a:pt x="60" y="134"/>
                      </a:cubicBezTo>
                      <a:cubicBezTo>
                        <a:pt x="60" y="139"/>
                        <a:pt x="41" y="132"/>
                        <a:pt x="36" y="136"/>
                      </a:cubicBezTo>
                      <a:cubicBezTo>
                        <a:pt x="30" y="139"/>
                        <a:pt x="12" y="136"/>
                        <a:pt x="13" y="140"/>
                      </a:cubicBezTo>
                      <a:cubicBezTo>
                        <a:pt x="14" y="144"/>
                        <a:pt x="23" y="143"/>
                        <a:pt x="30" y="145"/>
                      </a:cubicBezTo>
                      <a:cubicBezTo>
                        <a:pt x="37" y="146"/>
                        <a:pt x="30" y="149"/>
                        <a:pt x="30" y="152"/>
                      </a:cubicBezTo>
                      <a:cubicBezTo>
                        <a:pt x="30" y="155"/>
                        <a:pt x="34" y="154"/>
                        <a:pt x="41" y="158"/>
                      </a:cubicBezTo>
                      <a:cubicBezTo>
                        <a:pt x="48" y="161"/>
                        <a:pt x="59" y="163"/>
                        <a:pt x="55" y="159"/>
                      </a:cubicBezTo>
                      <a:cubicBezTo>
                        <a:pt x="52" y="155"/>
                        <a:pt x="63" y="156"/>
                        <a:pt x="65" y="158"/>
                      </a:cubicBezTo>
                      <a:cubicBezTo>
                        <a:pt x="67" y="161"/>
                        <a:pt x="72" y="155"/>
                        <a:pt x="77" y="156"/>
                      </a:cubicBezTo>
                      <a:cubicBezTo>
                        <a:pt x="82" y="158"/>
                        <a:pt x="84" y="151"/>
                        <a:pt x="88" y="154"/>
                      </a:cubicBezTo>
                      <a:cubicBezTo>
                        <a:pt x="92" y="157"/>
                        <a:pt x="111" y="158"/>
                        <a:pt x="117" y="162"/>
                      </a:cubicBezTo>
                      <a:cubicBezTo>
                        <a:pt x="124" y="165"/>
                        <a:pt x="133" y="166"/>
                        <a:pt x="132" y="171"/>
                      </a:cubicBezTo>
                      <a:cubicBezTo>
                        <a:pt x="131" y="176"/>
                        <a:pt x="137" y="180"/>
                        <a:pt x="145" y="183"/>
                      </a:cubicBezTo>
                      <a:cubicBezTo>
                        <a:pt x="152" y="187"/>
                        <a:pt x="153" y="194"/>
                        <a:pt x="153" y="198"/>
                      </a:cubicBezTo>
                      <a:cubicBezTo>
                        <a:pt x="153" y="203"/>
                        <a:pt x="161" y="206"/>
                        <a:pt x="159" y="208"/>
                      </a:cubicBezTo>
                      <a:cubicBezTo>
                        <a:pt x="158" y="210"/>
                        <a:pt x="159" y="213"/>
                        <a:pt x="164" y="218"/>
                      </a:cubicBezTo>
                      <a:cubicBezTo>
                        <a:pt x="169" y="222"/>
                        <a:pt x="156" y="225"/>
                        <a:pt x="159" y="229"/>
                      </a:cubicBezTo>
                      <a:cubicBezTo>
                        <a:pt x="162" y="233"/>
                        <a:pt x="155" y="240"/>
                        <a:pt x="164" y="242"/>
                      </a:cubicBezTo>
                      <a:cubicBezTo>
                        <a:pt x="172" y="243"/>
                        <a:pt x="171" y="236"/>
                        <a:pt x="178" y="236"/>
                      </a:cubicBezTo>
                      <a:cubicBezTo>
                        <a:pt x="184" y="236"/>
                        <a:pt x="177" y="241"/>
                        <a:pt x="181" y="245"/>
                      </a:cubicBezTo>
                      <a:cubicBezTo>
                        <a:pt x="184" y="248"/>
                        <a:pt x="192" y="247"/>
                        <a:pt x="198" y="253"/>
                      </a:cubicBezTo>
                      <a:cubicBezTo>
                        <a:pt x="205" y="259"/>
                        <a:pt x="201" y="261"/>
                        <a:pt x="195" y="257"/>
                      </a:cubicBezTo>
                      <a:cubicBezTo>
                        <a:pt x="188" y="252"/>
                        <a:pt x="170" y="253"/>
                        <a:pt x="170" y="255"/>
                      </a:cubicBezTo>
                      <a:cubicBezTo>
                        <a:pt x="170" y="257"/>
                        <a:pt x="190" y="268"/>
                        <a:pt x="195" y="266"/>
                      </a:cubicBezTo>
                      <a:cubicBezTo>
                        <a:pt x="199" y="265"/>
                        <a:pt x="206" y="273"/>
                        <a:pt x="203" y="276"/>
                      </a:cubicBezTo>
                      <a:cubicBezTo>
                        <a:pt x="200" y="278"/>
                        <a:pt x="202" y="285"/>
                        <a:pt x="201" y="288"/>
                      </a:cubicBezTo>
                      <a:cubicBezTo>
                        <a:pt x="200" y="292"/>
                        <a:pt x="194" y="288"/>
                        <a:pt x="189" y="289"/>
                      </a:cubicBezTo>
                      <a:cubicBezTo>
                        <a:pt x="185" y="290"/>
                        <a:pt x="182" y="291"/>
                        <a:pt x="182" y="296"/>
                      </a:cubicBezTo>
                      <a:cubicBezTo>
                        <a:pt x="182" y="300"/>
                        <a:pt x="175" y="303"/>
                        <a:pt x="175" y="309"/>
                      </a:cubicBezTo>
                      <a:cubicBezTo>
                        <a:pt x="174" y="315"/>
                        <a:pt x="180" y="314"/>
                        <a:pt x="183" y="317"/>
                      </a:cubicBezTo>
                      <a:cubicBezTo>
                        <a:pt x="187" y="319"/>
                        <a:pt x="177" y="321"/>
                        <a:pt x="176" y="325"/>
                      </a:cubicBezTo>
                      <a:cubicBezTo>
                        <a:pt x="176" y="329"/>
                        <a:pt x="186" y="336"/>
                        <a:pt x="189" y="338"/>
                      </a:cubicBezTo>
                      <a:cubicBezTo>
                        <a:pt x="193" y="340"/>
                        <a:pt x="189" y="349"/>
                        <a:pt x="191" y="354"/>
                      </a:cubicBezTo>
                      <a:cubicBezTo>
                        <a:pt x="192" y="358"/>
                        <a:pt x="197" y="353"/>
                        <a:pt x="196" y="359"/>
                      </a:cubicBezTo>
                      <a:cubicBezTo>
                        <a:pt x="196" y="365"/>
                        <a:pt x="200" y="364"/>
                        <a:pt x="201" y="368"/>
                      </a:cubicBezTo>
                      <a:cubicBezTo>
                        <a:pt x="201" y="371"/>
                        <a:pt x="209" y="371"/>
                        <a:pt x="208" y="376"/>
                      </a:cubicBezTo>
                      <a:cubicBezTo>
                        <a:pt x="206" y="381"/>
                        <a:pt x="210" y="384"/>
                        <a:pt x="212" y="387"/>
                      </a:cubicBezTo>
                      <a:cubicBezTo>
                        <a:pt x="214" y="389"/>
                        <a:pt x="221" y="394"/>
                        <a:pt x="222" y="398"/>
                      </a:cubicBezTo>
                      <a:cubicBezTo>
                        <a:pt x="224" y="401"/>
                        <a:pt x="228" y="406"/>
                        <a:pt x="233" y="404"/>
                      </a:cubicBezTo>
                      <a:cubicBezTo>
                        <a:pt x="237" y="403"/>
                        <a:pt x="238" y="408"/>
                        <a:pt x="242" y="407"/>
                      </a:cubicBezTo>
                      <a:cubicBezTo>
                        <a:pt x="245" y="406"/>
                        <a:pt x="251" y="409"/>
                        <a:pt x="252" y="412"/>
                      </a:cubicBezTo>
                      <a:cubicBezTo>
                        <a:pt x="253" y="415"/>
                        <a:pt x="265" y="417"/>
                        <a:pt x="268" y="418"/>
                      </a:cubicBezTo>
                      <a:cubicBezTo>
                        <a:pt x="271" y="418"/>
                        <a:pt x="272" y="412"/>
                        <a:pt x="275" y="411"/>
                      </a:cubicBezTo>
                      <a:cubicBezTo>
                        <a:pt x="278" y="409"/>
                        <a:pt x="277" y="397"/>
                        <a:pt x="280" y="396"/>
                      </a:cubicBezTo>
                      <a:cubicBezTo>
                        <a:pt x="282" y="396"/>
                        <a:pt x="281" y="383"/>
                        <a:pt x="279" y="382"/>
                      </a:cubicBezTo>
                      <a:cubicBezTo>
                        <a:pt x="276" y="381"/>
                        <a:pt x="277" y="377"/>
                        <a:pt x="283" y="378"/>
                      </a:cubicBezTo>
                      <a:cubicBezTo>
                        <a:pt x="290" y="378"/>
                        <a:pt x="287" y="372"/>
                        <a:pt x="290" y="371"/>
                      </a:cubicBezTo>
                      <a:cubicBezTo>
                        <a:pt x="293" y="371"/>
                        <a:pt x="292" y="365"/>
                        <a:pt x="294" y="364"/>
                      </a:cubicBezTo>
                      <a:cubicBezTo>
                        <a:pt x="296" y="364"/>
                        <a:pt x="296" y="360"/>
                        <a:pt x="294" y="358"/>
                      </a:cubicBezTo>
                      <a:cubicBezTo>
                        <a:pt x="293" y="356"/>
                        <a:pt x="295" y="354"/>
                        <a:pt x="298" y="354"/>
                      </a:cubicBezTo>
                      <a:cubicBezTo>
                        <a:pt x="301" y="353"/>
                        <a:pt x="300" y="348"/>
                        <a:pt x="296" y="347"/>
                      </a:cubicBezTo>
                      <a:cubicBezTo>
                        <a:pt x="292" y="345"/>
                        <a:pt x="293" y="340"/>
                        <a:pt x="297" y="343"/>
                      </a:cubicBezTo>
                      <a:cubicBezTo>
                        <a:pt x="302" y="346"/>
                        <a:pt x="305" y="344"/>
                        <a:pt x="303" y="341"/>
                      </a:cubicBezTo>
                      <a:cubicBezTo>
                        <a:pt x="300" y="338"/>
                        <a:pt x="306" y="336"/>
                        <a:pt x="311" y="335"/>
                      </a:cubicBezTo>
                      <a:cubicBezTo>
                        <a:pt x="317" y="335"/>
                        <a:pt x="320" y="332"/>
                        <a:pt x="319" y="328"/>
                      </a:cubicBezTo>
                      <a:cubicBezTo>
                        <a:pt x="318" y="323"/>
                        <a:pt x="325" y="324"/>
                        <a:pt x="323" y="327"/>
                      </a:cubicBezTo>
                      <a:cubicBezTo>
                        <a:pt x="321" y="331"/>
                        <a:pt x="323" y="335"/>
                        <a:pt x="325" y="332"/>
                      </a:cubicBezTo>
                      <a:cubicBezTo>
                        <a:pt x="328" y="330"/>
                        <a:pt x="333" y="331"/>
                        <a:pt x="342" y="329"/>
                      </a:cubicBezTo>
                      <a:cubicBezTo>
                        <a:pt x="351" y="326"/>
                        <a:pt x="360" y="318"/>
                        <a:pt x="362" y="311"/>
                      </a:cubicBezTo>
                      <a:cubicBezTo>
                        <a:pt x="365" y="304"/>
                        <a:pt x="375" y="305"/>
                        <a:pt x="374" y="300"/>
                      </a:cubicBezTo>
                      <a:cubicBezTo>
                        <a:pt x="372" y="295"/>
                        <a:pt x="376" y="293"/>
                        <a:pt x="382" y="296"/>
                      </a:cubicBezTo>
                      <a:cubicBezTo>
                        <a:pt x="389" y="300"/>
                        <a:pt x="384" y="294"/>
                        <a:pt x="391" y="294"/>
                      </a:cubicBezTo>
                      <a:cubicBezTo>
                        <a:pt x="399" y="294"/>
                        <a:pt x="398" y="291"/>
                        <a:pt x="405" y="291"/>
                      </a:cubicBezTo>
                      <a:cubicBezTo>
                        <a:pt x="412" y="291"/>
                        <a:pt x="431" y="288"/>
                        <a:pt x="438" y="282"/>
                      </a:cubicBezTo>
                      <a:cubicBezTo>
                        <a:pt x="444" y="277"/>
                        <a:pt x="458" y="272"/>
                        <a:pt x="463" y="269"/>
                      </a:cubicBezTo>
                      <a:cubicBezTo>
                        <a:pt x="469" y="265"/>
                        <a:pt x="470" y="262"/>
                        <a:pt x="467" y="264"/>
                      </a:cubicBezTo>
                      <a:cubicBezTo>
                        <a:pt x="463" y="266"/>
                        <a:pt x="456" y="266"/>
                        <a:pt x="451" y="265"/>
                      </a:cubicBezTo>
                      <a:cubicBezTo>
                        <a:pt x="445" y="264"/>
                        <a:pt x="437" y="259"/>
                        <a:pt x="431" y="263"/>
                      </a:cubicBezTo>
                      <a:cubicBezTo>
                        <a:pt x="424" y="266"/>
                        <a:pt x="428" y="257"/>
                        <a:pt x="433" y="257"/>
                      </a:cubicBezTo>
                      <a:cubicBezTo>
                        <a:pt x="438" y="256"/>
                        <a:pt x="436" y="253"/>
                        <a:pt x="435" y="248"/>
                      </a:cubicBezTo>
                      <a:cubicBezTo>
                        <a:pt x="434" y="243"/>
                        <a:pt x="443" y="246"/>
                        <a:pt x="448" y="252"/>
                      </a:cubicBezTo>
                      <a:cubicBezTo>
                        <a:pt x="452" y="259"/>
                        <a:pt x="460" y="261"/>
                        <a:pt x="468" y="259"/>
                      </a:cubicBezTo>
                      <a:cubicBezTo>
                        <a:pt x="475" y="257"/>
                        <a:pt x="468" y="251"/>
                        <a:pt x="471" y="247"/>
                      </a:cubicBezTo>
                      <a:cubicBezTo>
                        <a:pt x="474" y="243"/>
                        <a:pt x="449" y="230"/>
                        <a:pt x="447" y="226"/>
                      </a:cubicBezTo>
                      <a:cubicBezTo>
                        <a:pt x="446" y="222"/>
                        <a:pt x="454" y="224"/>
                        <a:pt x="461" y="227"/>
                      </a:cubicBezTo>
                      <a:cubicBezTo>
                        <a:pt x="468" y="230"/>
                        <a:pt x="469" y="222"/>
                        <a:pt x="469" y="218"/>
                      </a:cubicBezTo>
                      <a:cubicBezTo>
                        <a:pt x="469" y="214"/>
                        <a:pt x="454" y="214"/>
                        <a:pt x="448" y="218"/>
                      </a:cubicBezTo>
                      <a:cubicBezTo>
                        <a:pt x="441" y="222"/>
                        <a:pt x="434" y="213"/>
                        <a:pt x="443" y="212"/>
                      </a:cubicBezTo>
                      <a:cubicBezTo>
                        <a:pt x="453" y="211"/>
                        <a:pt x="444" y="207"/>
                        <a:pt x="447" y="204"/>
                      </a:cubicBezTo>
                      <a:cubicBezTo>
                        <a:pt x="450" y="202"/>
                        <a:pt x="461" y="212"/>
                        <a:pt x="467" y="210"/>
                      </a:cubicBezTo>
                      <a:cubicBezTo>
                        <a:pt x="473" y="208"/>
                        <a:pt x="478" y="210"/>
                        <a:pt x="483" y="206"/>
                      </a:cubicBezTo>
                      <a:cubicBezTo>
                        <a:pt x="488" y="202"/>
                        <a:pt x="473" y="199"/>
                        <a:pt x="470" y="195"/>
                      </a:cubicBezTo>
                      <a:cubicBezTo>
                        <a:pt x="468" y="192"/>
                        <a:pt x="485" y="193"/>
                        <a:pt x="491" y="193"/>
                      </a:cubicBezTo>
                      <a:cubicBezTo>
                        <a:pt x="496" y="193"/>
                        <a:pt x="497" y="185"/>
                        <a:pt x="493" y="187"/>
                      </a:cubicBezTo>
                      <a:cubicBezTo>
                        <a:pt x="489" y="189"/>
                        <a:pt x="473" y="182"/>
                        <a:pt x="477" y="177"/>
                      </a:cubicBezTo>
                      <a:cubicBezTo>
                        <a:pt x="480" y="172"/>
                        <a:pt x="486" y="178"/>
                        <a:pt x="493" y="174"/>
                      </a:cubicBezTo>
                      <a:cubicBezTo>
                        <a:pt x="499" y="170"/>
                        <a:pt x="493" y="157"/>
                        <a:pt x="488" y="157"/>
                      </a:cubicBezTo>
                      <a:cubicBezTo>
                        <a:pt x="483" y="157"/>
                        <a:pt x="472" y="156"/>
                        <a:pt x="472" y="153"/>
                      </a:cubicBezTo>
                      <a:cubicBezTo>
                        <a:pt x="472" y="151"/>
                        <a:pt x="463" y="149"/>
                        <a:pt x="465" y="146"/>
                      </a:cubicBezTo>
                      <a:cubicBezTo>
                        <a:pt x="468" y="144"/>
                        <a:pt x="472" y="149"/>
                        <a:pt x="478" y="145"/>
                      </a:cubicBezTo>
                      <a:cubicBezTo>
                        <a:pt x="484" y="140"/>
                        <a:pt x="497" y="146"/>
                        <a:pt x="503" y="145"/>
                      </a:cubicBezTo>
                      <a:cubicBezTo>
                        <a:pt x="508" y="143"/>
                        <a:pt x="500" y="133"/>
                        <a:pt x="497" y="135"/>
                      </a:cubicBezTo>
                      <a:cubicBezTo>
                        <a:pt x="494" y="137"/>
                        <a:pt x="483" y="137"/>
                        <a:pt x="482" y="132"/>
                      </a:cubicBezTo>
                      <a:cubicBezTo>
                        <a:pt x="481" y="126"/>
                        <a:pt x="492" y="132"/>
                        <a:pt x="494" y="129"/>
                      </a:cubicBezTo>
                      <a:cubicBezTo>
                        <a:pt x="496" y="126"/>
                        <a:pt x="479" y="119"/>
                        <a:pt x="476" y="125"/>
                      </a:cubicBezTo>
                      <a:cubicBezTo>
                        <a:pt x="473" y="131"/>
                        <a:pt x="463" y="129"/>
                        <a:pt x="469" y="125"/>
                      </a:cubicBezTo>
                      <a:cubicBezTo>
                        <a:pt x="474" y="122"/>
                        <a:pt x="475" y="113"/>
                        <a:pt x="474" y="108"/>
                      </a:cubicBezTo>
                      <a:cubicBezTo>
                        <a:pt x="474" y="104"/>
                        <a:pt x="493" y="104"/>
                        <a:pt x="490" y="96"/>
                      </a:cubicBezTo>
                      <a:cubicBezTo>
                        <a:pt x="488" y="88"/>
                        <a:pt x="499" y="87"/>
                        <a:pt x="506" y="87"/>
                      </a:cubicBezTo>
                      <a:cubicBezTo>
                        <a:pt x="512" y="87"/>
                        <a:pt x="505" y="79"/>
                        <a:pt x="499" y="80"/>
                      </a:cubicBezTo>
                      <a:cubicBezTo>
                        <a:pt x="493" y="80"/>
                        <a:pt x="487" y="87"/>
                        <a:pt x="484" y="84"/>
                      </a:cubicBezTo>
                      <a:cubicBezTo>
                        <a:pt x="481" y="82"/>
                        <a:pt x="491" y="77"/>
                        <a:pt x="497" y="77"/>
                      </a:cubicBezTo>
                      <a:cubicBezTo>
                        <a:pt x="502" y="77"/>
                        <a:pt x="515" y="76"/>
                        <a:pt x="520" y="74"/>
                      </a:cubicBezTo>
                      <a:cubicBezTo>
                        <a:pt x="524" y="71"/>
                        <a:pt x="512" y="68"/>
                        <a:pt x="503" y="70"/>
                      </a:cubicBezTo>
                      <a:cubicBezTo>
                        <a:pt x="494" y="71"/>
                        <a:pt x="494" y="67"/>
                        <a:pt x="507" y="67"/>
                      </a:cubicBezTo>
                      <a:cubicBezTo>
                        <a:pt x="520" y="66"/>
                        <a:pt x="518" y="64"/>
                        <a:pt x="527" y="62"/>
                      </a:cubicBezTo>
                      <a:cubicBezTo>
                        <a:pt x="536" y="61"/>
                        <a:pt x="533" y="58"/>
                        <a:pt x="539" y="57"/>
                      </a:cubicBezTo>
                      <a:cubicBezTo>
                        <a:pt x="545" y="57"/>
                        <a:pt x="560" y="51"/>
                        <a:pt x="560" y="48"/>
                      </a:cubicBezTo>
                      <a:cubicBezTo>
                        <a:pt x="560" y="45"/>
                        <a:pt x="538" y="39"/>
                        <a:pt x="528" y="39"/>
                      </a:cubicBezTo>
                      <a:close/>
                      <a:moveTo>
                        <a:pt x="192" y="274"/>
                      </a:moveTo>
                      <a:cubicBezTo>
                        <a:pt x="192" y="270"/>
                        <a:pt x="187" y="273"/>
                        <a:pt x="185" y="267"/>
                      </a:cubicBezTo>
                      <a:cubicBezTo>
                        <a:pt x="182" y="262"/>
                        <a:pt x="168" y="260"/>
                        <a:pt x="167" y="264"/>
                      </a:cubicBezTo>
                      <a:cubicBezTo>
                        <a:pt x="166" y="266"/>
                        <a:pt x="162" y="268"/>
                        <a:pt x="165" y="272"/>
                      </a:cubicBezTo>
                      <a:cubicBezTo>
                        <a:pt x="169" y="276"/>
                        <a:pt x="171" y="274"/>
                        <a:pt x="175" y="278"/>
                      </a:cubicBezTo>
                      <a:cubicBezTo>
                        <a:pt x="179" y="282"/>
                        <a:pt x="192" y="278"/>
                        <a:pt x="192" y="274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358">
                  <a:extLst>
                    <a:ext uri="{FF2B5EF4-FFF2-40B4-BE49-F238E27FC236}">
                      <a16:creationId xmlns:a16="http://schemas.microsoft.com/office/drawing/2014/main" id="{8CB24DA9-DF80-3C49-9CDA-1917F491506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72200" y="2627426"/>
                  <a:ext cx="128588" cy="160338"/>
                </a:xfrm>
                <a:custGeom>
                  <a:avLst/>
                  <a:gdLst>
                    <a:gd name="T0" fmla="*/ 57 w 58"/>
                    <a:gd name="T1" fmla="*/ 0 h 72"/>
                    <a:gd name="T2" fmla="*/ 53 w 58"/>
                    <a:gd name="T3" fmla="*/ 2 h 72"/>
                    <a:gd name="T4" fmla="*/ 50 w 58"/>
                    <a:gd name="T5" fmla="*/ 4 h 72"/>
                    <a:gd name="T6" fmla="*/ 40 w 58"/>
                    <a:gd name="T7" fmla="*/ 2 h 72"/>
                    <a:gd name="T8" fmla="*/ 28 w 58"/>
                    <a:gd name="T9" fmla="*/ 2 h 72"/>
                    <a:gd name="T10" fmla="*/ 27 w 58"/>
                    <a:gd name="T11" fmla="*/ 2 h 72"/>
                    <a:gd name="T12" fmla="*/ 19 w 58"/>
                    <a:gd name="T13" fmla="*/ 6 h 72"/>
                    <a:gd name="T14" fmla="*/ 15 w 58"/>
                    <a:gd name="T15" fmla="*/ 9 h 72"/>
                    <a:gd name="T16" fmla="*/ 8 w 58"/>
                    <a:gd name="T17" fmla="*/ 10 h 72"/>
                    <a:gd name="T18" fmla="*/ 5 w 58"/>
                    <a:gd name="T19" fmla="*/ 15 h 72"/>
                    <a:gd name="T20" fmla="*/ 3 w 58"/>
                    <a:gd name="T21" fmla="*/ 19 h 72"/>
                    <a:gd name="T22" fmla="*/ 0 w 58"/>
                    <a:gd name="T23" fmla="*/ 23 h 72"/>
                    <a:gd name="T24" fmla="*/ 1 w 58"/>
                    <a:gd name="T25" fmla="*/ 24 h 72"/>
                    <a:gd name="T26" fmla="*/ 6 w 58"/>
                    <a:gd name="T27" fmla="*/ 31 h 72"/>
                    <a:gd name="T28" fmla="*/ 12 w 58"/>
                    <a:gd name="T29" fmla="*/ 34 h 72"/>
                    <a:gd name="T30" fmla="*/ 20 w 58"/>
                    <a:gd name="T31" fmla="*/ 37 h 72"/>
                    <a:gd name="T32" fmla="*/ 11 w 58"/>
                    <a:gd name="T33" fmla="*/ 37 h 72"/>
                    <a:gd name="T34" fmla="*/ 12 w 58"/>
                    <a:gd name="T35" fmla="*/ 45 h 72"/>
                    <a:gd name="T36" fmla="*/ 17 w 58"/>
                    <a:gd name="T37" fmla="*/ 51 h 72"/>
                    <a:gd name="T38" fmla="*/ 26 w 58"/>
                    <a:gd name="T39" fmla="*/ 56 h 72"/>
                    <a:gd name="T40" fmla="*/ 24 w 58"/>
                    <a:gd name="T41" fmla="*/ 46 h 72"/>
                    <a:gd name="T42" fmla="*/ 30 w 58"/>
                    <a:gd name="T43" fmla="*/ 46 h 72"/>
                    <a:gd name="T44" fmla="*/ 26 w 58"/>
                    <a:gd name="T45" fmla="*/ 42 h 72"/>
                    <a:gd name="T46" fmla="*/ 29 w 58"/>
                    <a:gd name="T47" fmla="*/ 41 h 72"/>
                    <a:gd name="T48" fmla="*/ 36 w 58"/>
                    <a:gd name="T49" fmla="*/ 40 h 72"/>
                    <a:gd name="T50" fmla="*/ 33 w 58"/>
                    <a:gd name="T51" fmla="*/ 32 h 72"/>
                    <a:gd name="T52" fmla="*/ 26 w 58"/>
                    <a:gd name="T53" fmla="*/ 33 h 72"/>
                    <a:gd name="T54" fmla="*/ 29 w 58"/>
                    <a:gd name="T55" fmla="*/ 28 h 72"/>
                    <a:gd name="T56" fmla="*/ 21 w 58"/>
                    <a:gd name="T57" fmla="*/ 18 h 72"/>
                    <a:gd name="T58" fmla="*/ 26 w 58"/>
                    <a:gd name="T59" fmla="*/ 15 h 72"/>
                    <a:gd name="T60" fmla="*/ 33 w 58"/>
                    <a:gd name="T61" fmla="*/ 16 h 72"/>
                    <a:gd name="T62" fmla="*/ 35 w 58"/>
                    <a:gd name="T63" fmla="*/ 9 h 72"/>
                    <a:gd name="T64" fmla="*/ 40 w 58"/>
                    <a:gd name="T65" fmla="*/ 11 h 72"/>
                    <a:gd name="T66" fmla="*/ 47 w 58"/>
                    <a:gd name="T67" fmla="*/ 8 h 72"/>
                    <a:gd name="T68" fmla="*/ 53 w 58"/>
                    <a:gd name="T69" fmla="*/ 11 h 72"/>
                    <a:gd name="T70" fmla="*/ 56 w 58"/>
                    <a:gd name="T71" fmla="*/ 7 h 72"/>
                    <a:gd name="T72" fmla="*/ 58 w 58"/>
                    <a:gd name="T73" fmla="*/ 3 h 72"/>
                    <a:gd name="T74" fmla="*/ 57 w 58"/>
                    <a:gd name="T75" fmla="*/ 0 h 72"/>
                    <a:gd name="T76" fmla="*/ 50 w 58"/>
                    <a:gd name="T77" fmla="*/ 68 h 72"/>
                    <a:gd name="T78" fmla="*/ 35 w 58"/>
                    <a:gd name="T79" fmla="*/ 66 h 72"/>
                    <a:gd name="T80" fmla="*/ 30 w 58"/>
                    <a:gd name="T81" fmla="*/ 68 h 72"/>
                    <a:gd name="T82" fmla="*/ 43 w 58"/>
                    <a:gd name="T83" fmla="*/ 72 h 72"/>
                    <a:gd name="T84" fmla="*/ 56 w 58"/>
                    <a:gd name="T85" fmla="*/ 68 h 72"/>
                    <a:gd name="T86" fmla="*/ 50 w 58"/>
                    <a:gd name="T87" fmla="*/ 6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8" h="72">
                      <a:moveTo>
                        <a:pt x="57" y="0"/>
                      </a:moveTo>
                      <a:cubicBezTo>
                        <a:pt x="55" y="0"/>
                        <a:pt x="53" y="1"/>
                        <a:pt x="53" y="2"/>
                      </a:cubicBezTo>
                      <a:cubicBezTo>
                        <a:pt x="54" y="3"/>
                        <a:pt x="52" y="4"/>
                        <a:pt x="50" y="4"/>
                      </a:cubicBezTo>
                      <a:cubicBezTo>
                        <a:pt x="50" y="4"/>
                        <a:pt x="42" y="3"/>
                        <a:pt x="40" y="2"/>
                      </a:cubicBezTo>
                      <a:cubicBezTo>
                        <a:pt x="38" y="1"/>
                        <a:pt x="31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4"/>
                        <a:pt x="20" y="7"/>
                        <a:pt x="19" y="6"/>
                      </a:cubicBezTo>
                      <a:cubicBezTo>
                        <a:pt x="18" y="6"/>
                        <a:pt x="17" y="8"/>
                        <a:pt x="15" y="9"/>
                      </a:cubicBezTo>
                      <a:cubicBezTo>
                        <a:pt x="12" y="10"/>
                        <a:pt x="9" y="9"/>
                        <a:pt x="8" y="10"/>
                      </a:cubicBezTo>
                      <a:cubicBezTo>
                        <a:pt x="8" y="11"/>
                        <a:pt x="7" y="14"/>
                        <a:pt x="5" y="15"/>
                      </a:cubicBezTo>
                      <a:cubicBezTo>
                        <a:pt x="4" y="16"/>
                        <a:pt x="5" y="18"/>
                        <a:pt x="3" y="19"/>
                      </a:cubicBezTo>
                      <a:cubicBezTo>
                        <a:pt x="2" y="19"/>
                        <a:pt x="1" y="21"/>
                        <a:pt x="0" y="23"/>
                      </a:cubicBezTo>
                      <a:cubicBezTo>
                        <a:pt x="0" y="24"/>
                        <a:pt x="1" y="24"/>
                        <a:pt x="1" y="24"/>
                      </a:cubicBezTo>
                      <a:cubicBezTo>
                        <a:pt x="4" y="25"/>
                        <a:pt x="6" y="28"/>
                        <a:pt x="6" y="31"/>
                      </a:cubicBezTo>
                      <a:cubicBezTo>
                        <a:pt x="5" y="35"/>
                        <a:pt x="10" y="36"/>
                        <a:pt x="12" y="34"/>
                      </a:cubicBezTo>
                      <a:cubicBezTo>
                        <a:pt x="14" y="31"/>
                        <a:pt x="20" y="35"/>
                        <a:pt x="20" y="37"/>
                      </a:cubicBezTo>
                      <a:cubicBezTo>
                        <a:pt x="20" y="38"/>
                        <a:pt x="14" y="35"/>
                        <a:pt x="11" y="37"/>
                      </a:cubicBezTo>
                      <a:cubicBezTo>
                        <a:pt x="7" y="40"/>
                        <a:pt x="13" y="42"/>
                        <a:pt x="12" y="45"/>
                      </a:cubicBezTo>
                      <a:cubicBezTo>
                        <a:pt x="12" y="48"/>
                        <a:pt x="14" y="52"/>
                        <a:pt x="17" y="51"/>
                      </a:cubicBezTo>
                      <a:cubicBezTo>
                        <a:pt x="20" y="51"/>
                        <a:pt x="24" y="56"/>
                        <a:pt x="26" y="56"/>
                      </a:cubicBezTo>
                      <a:cubicBezTo>
                        <a:pt x="28" y="55"/>
                        <a:pt x="23" y="47"/>
                        <a:pt x="24" y="46"/>
                      </a:cubicBezTo>
                      <a:cubicBezTo>
                        <a:pt x="25" y="45"/>
                        <a:pt x="29" y="48"/>
                        <a:pt x="30" y="46"/>
                      </a:cubicBezTo>
                      <a:cubicBezTo>
                        <a:pt x="32" y="44"/>
                        <a:pt x="29" y="42"/>
                        <a:pt x="26" y="42"/>
                      </a:cubicBezTo>
                      <a:cubicBezTo>
                        <a:pt x="23" y="43"/>
                        <a:pt x="26" y="39"/>
                        <a:pt x="29" y="41"/>
                      </a:cubicBezTo>
                      <a:cubicBezTo>
                        <a:pt x="33" y="43"/>
                        <a:pt x="34" y="40"/>
                        <a:pt x="36" y="40"/>
                      </a:cubicBezTo>
                      <a:cubicBezTo>
                        <a:pt x="38" y="40"/>
                        <a:pt x="38" y="34"/>
                        <a:pt x="33" y="32"/>
                      </a:cubicBezTo>
                      <a:cubicBezTo>
                        <a:pt x="28" y="31"/>
                        <a:pt x="29" y="36"/>
                        <a:pt x="26" y="33"/>
                      </a:cubicBezTo>
                      <a:cubicBezTo>
                        <a:pt x="22" y="29"/>
                        <a:pt x="29" y="31"/>
                        <a:pt x="29" y="28"/>
                      </a:cubicBezTo>
                      <a:cubicBezTo>
                        <a:pt x="29" y="25"/>
                        <a:pt x="24" y="21"/>
                        <a:pt x="21" y="18"/>
                      </a:cubicBezTo>
                      <a:cubicBezTo>
                        <a:pt x="19" y="14"/>
                        <a:pt x="24" y="13"/>
                        <a:pt x="26" y="15"/>
                      </a:cubicBezTo>
                      <a:cubicBezTo>
                        <a:pt x="27" y="17"/>
                        <a:pt x="31" y="17"/>
                        <a:pt x="33" y="16"/>
                      </a:cubicBezTo>
                      <a:cubicBezTo>
                        <a:pt x="35" y="15"/>
                        <a:pt x="31" y="11"/>
                        <a:pt x="35" y="9"/>
                      </a:cubicBezTo>
                      <a:cubicBezTo>
                        <a:pt x="39" y="8"/>
                        <a:pt x="39" y="10"/>
                        <a:pt x="40" y="11"/>
                      </a:cubicBezTo>
                      <a:cubicBezTo>
                        <a:pt x="42" y="12"/>
                        <a:pt x="43" y="8"/>
                        <a:pt x="47" y="8"/>
                      </a:cubicBezTo>
                      <a:cubicBezTo>
                        <a:pt x="50" y="8"/>
                        <a:pt x="52" y="9"/>
                        <a:pt x="53" y="11"/>
                      </a:cubicBezTo>
                      <a:cubicBezTo>
                        <a:pt x="55" y="9"/>
                        <a:pt x="56" y="8"/>
                        <a:pt x="56" y="7"/>
                      </a:cubicBezTo>
                      <a:cubicBezTo>
                        <a:pt x="56" y="6"/>
                        <a:pt x="58" y="5"/>
                        <a:pt x="58" y="3"/>
                      </a:cubicBezTo>
                      <a:cubicBezTo>
                        <a:pt x="58" y="2"/>
                        <a:pt x="58" y="1"/>
                        <a:pt x="57" y="0"/>
                      </a:cubicBezTo>
                      <a:close/>
                      <a:moveTo>
                        <a:pt x="50" y="68"/>
                      </a:moveTo>
                      <a:cubicBezTo>
                        <a:pt x="48" y="66"/>
                        <a:pt x="38" y="68"/>
                        <a:pt x="35" y="66"/>
                      </a:cubicBezTo>
                      <a:cubicBezTo>
                        <a:pt x="33" y="64"/>
                        <a:pt x="28" y="68"/>
                        <a:pt x="30" y="68"/>
                      </a:cubicBezTo>
                      <a:cubicBezTo>
                        <a:pt x="33" y="69"/>
                        <a:pt x="38" y="72"/>
                        <a:pt x="43" y="72"/>
                      </a:cubicBezTo>
                      <a:cubicBezTo>
                        <a:pt x="49" y="72"/>
                        <a:pt x="56" y="69"/>
                        <a:pt x="56" y="68"/>
                      </a:cubicBezTo>
                      <a:cubicBezTo>
                        <a:pt x="55" y="67"/>
                        <a:pt x="52" y="69"/>
                        <a:pt x="50" y="68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360">
                  <a:extLst>
                    <a:ext uri="{FF2B5EF4-FFF2-40B4-BE49-F238E27FC236}">
                      <a16:creationId xmlns:a16="http://schemas.microsoft.com/office/drawing/2014/main" id="{30464844-B302-9F42-9372-CCA6992052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605463" y="2108314"/>
                  <a:ext cx="203200" cy="309563"/>
                </a:xfrm>
                <a:custGeom>
                  <a:avLst/>
                  <a:gdLst>
                    <a:gd name="T0" fmla="*/ 7 w 92"/>
                    <a:gd name="T1" fmla="*/ 76 h 140"/>
                    <a:gd name="T2" fmla="*/ 2 w 92"/>
                    <a:gd name="T3" fmla="*/ 87 h 140"/>
                    <a:gd name="T4" fmla="*/ 13 w 92"/>
                    <a:gd name="T5" fmla="*/ 87 h 140"/>
                    <a:gd name="T6" fmla="*/ 23 w 92"/>
                    <a:gd name="T7" fmla="*/ 85 h 140"/>
                    <a:gd name="T8" fmla="*/ 92 w 92"/>
                    <a:gd name="T9" fmla="*/ 108 h 140"/>
                    <a:gd name="T10" fmla="*/ 78 w 92"/>
                    <a:gd name="T11" fmla="*/ 103 h 140"/>
                    <a:gd name="T12" fmla="*/ 75 w 92"/>
                    <a:gd name="T13" fmla="*/ 93 h 140"/>
                    <a:gd name="T14" fmla="*/ 62 w 92"/>
                    <a:gd name="T15" fmla="*/ 71 h 140"/>
                    <a:gd name="T16" fmla="*/ 47 w 92"/>
                    <a:gd name="T17" fmla="*/ 65 h 140"/>
                    <a:gd name="T18" fmla="*/ 58 w 92"/>
                    <a:gd name="T19" fmla="*/ 43 h 140"/>
                    <a:gd name="T20" fmla="*/ 38 w 92"/>
                    <a:gd name="T21" fmla="*/ 39 h 140"/>
                    <a:gd name="T22" fmla="*/ 46 w 92"/>
                    <a:gd name="T23" fmla="*/ 26 h 140"/>
                    <a:gd name="T24" fmla="*/ 32 w 92"/>
                    <a:gd name="T25" fmla="*/ 30 h 140"/>
                    <a:gd name="T26" fmla="*/ 22 w 92"/>
                    <a:gd name="T27" fmla="*/ 44 h 140"/>
                    <a:gd name="T28" fmla="*/ 15 w 92"/>
                    <a:gd name="T29" fmla="*/ 44 h 140"/>
                    <a:gd name="T30" fmla="*/ 18 w 92"/>
                    <a:gd name="T31" fmla="*/ 56 h 140"/>
                    <a:gd name="T32" fmla="*/ 15 w 92"/>
                    <a:gd name="T33" fmla="*/ 67 h 140"/>
                    <a:gd name="T34" fmla="*/ 25 w 92"/>
                    <a:gd name="T35" fmla="*/ 70 h 140"/>
                    <a:gd name="T36" fmla="*/ 31 w 92"/>
                    <a:gd name="T37" fmla="*/ 69 h 140"/>
                    <a:gd name="T38" fmla="*/ 41 w 92"/>
                    <a:gd name="T39" fmla="*/ 77 h 140"/>
                    <a:gd name="T40" fmla="*/ 45 w 92"/>
                    <a:gd name="T41" fmla="*/ 86 h 140"/>
                    <a:gd name="T42" fmla="*/ 47 w 92"/>
                    <a:gd name="T43" fmla="*/ 97 h 140"/>
                    <a:gd name="T44" fmla="*/ 35 w 92"/>
                    <a:gd name="T45" fmla="*/ 99 h 140"/>
                    <a:gd name="T46" fmla="*/ 37 w 92"/>
                    <a:gd name="T47" fmla="*/ 108 h 140"/>
                    <a:gd name="T48" fmla="*/ 32 w 92"/>
                    <a:gd name="T49" fmla="*/ 118 h 140"/>
                    <a:gd name="T50" fmla="*/ 47 w 92"/>
                    <a:gd name="T51" fmla="*/ 121 h 140"/>
                    <a:gd name="T52" fmla="*/ 38 w 92"/>
                    <a:gd name="T53" fmla="*/ 125 h 140"/>
                    <a:gd name="T54" fmla="*/ 33 w 92"/>
                    <a:gd name="T55" fmla="*/ 135 h 140"/>
                    <a:gd name="T56" fmla="*/ 44 w 92"/>
                    <a:gd name="T57" fmla="*/ 133 h 140"/>
                    <a:gd name="T58" fmla="*/ 57 w 92"/>
                    <a:gd name="T59" fmla="*/ 130 h 140"/>
                    <a:gd name="T60" fmla="*/ 75 w 92"/>
                    <a:gd name="T61" fmla="*/ 129 h 140"/>
                    <a:gd name="T62" fmla="*/ 84 w 92"/>
                    <a:gd name="T63" fmla="*/ 122 h 140"/>
                    <a:gd name="T64" fmla="*/ 92 w 92"/>
                    <a:gd name="T65" fmla="*/ 108 h 140"/>
                    <a:gd name="T66" fmla="*/ 17 w 92"/>
                    <a:gd name="T67" fmla="*/ 32 h 140"/>
                    <a:gd name="T68" fmla="*/ 63 w 92"/>
                    <a:gd name="T69" fmla="*/ 11 h 140"/>
                    <a:gd name="T70" fmla="*/ 63 w 92"/>
                    <a:gd name="T71" fmla="*/ 11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2" h="140">
                      <a:moveTo>
                        <a:pt x="18" y="75"/>
                      </a:moveTo>
                      <a:cubicBezTo>
                        <a:pt x="15" y="71"/>
                        <a:pt x="10" y="76"/>
                        <a:pt x="7" y="76"/>
                      </a:cubicBezTo>
                      <a:cubicBezTo>
                        <a:pt x="6" y="79"/>
                        <a:pt x="5" y="81"/>
                        <a:pt x="4" y="82"/>
                      </a:cubicBezTo>
                      <a:cubicBezTo>
                        <a:pt x="3" y="83"/>
                        <a:pt x="0" y="87"/>
                        <a:pt x="2" y="87"/>
                      </a:cubicBezTo>
                      <a:cubicBezTo>
                        <a:pt x="4" y="87"/>
                        <a:pt x="7" y="91"/>
                        <a:pt x="8" y="88"/>
                      </a:cubicBezTo>
                      <a:cubicBezTo>
                        <a:pt x="8" y="86"/>
                        <a:pt x="10" y="82"/>
                        <a:pt x="13" y="87"/>
                      </a:cubicBezTo>
                      <a:cubicBezTo>
                        <a:pt x="14" y="87"/>
                        <a:pt x="15" y="88"/>
                        <a:pt x="16" y="89"/>
                      </a:cubicBezTo>
                      <a:cubicBezTo>
                        <a:pt x="17" y="87"/>
                        <a:pt x="21" y="87"/>
                        <a:pt x="23" y="85"/>
                      </a:cubicBezTo>
                      <a:cubicBezTo>
                        <a:pt x="26" y="82"/>
                        <a:pt x="22" y="78"/>
                        <a:pt x="18" y="75"/>
                      </a:cubicBezTo>
                      <a:close/>
                      <a:moveTo>
                        <a:pt x="92" y="108"/>
                      </a:moveTo>
                      <a:cubicBezTo>
                        <a:pt x="92" y="104"/>
                        <a:pt x="83" y="101"/>
                        <a:pt x="82" y="103"/>
                      </a:cubicBezTo>
                      <a:cubicBezTo>
                        <a:pt x="81" y="106"/>
                        <a:pt x="79" y="105"/>
                        <a:pt x="78" y="103"/>
                      </a:cubicBezTo>
                      <a:cubicBezTo>
                        <a:pt x="76" y="100"/>
                        <a:pt x="79" y="98"/>
                        <a:pt x="78" y="98"/>
                      </a:cubicBezTo>
                      <a:cubicBezTo>
                        <a:pt x="76" y="98"/>
                        <a:pt x="74" y="94"/>
                        <a:pt x="75" y="93"/>
                      </a:cubicBezTo>
                      <a:cubicBezTo>
                        <a:pt x="75" y="91"/>
                        <a:pt x="72" y="83"/>
                        <a:pt x="68" y="82"/>
                      </a:cubicBezTo>
                      <a:cubicBezTo>
                        <a:pt x="63" y="81"/>
                        <a:pt x="63" y="74"/>
                        <a:pt x="62" y="71"/>
                      </a:cubicBezTo>
                      <a:cubicBezTo>
                        <a:pt x="61" y="67"/>
                        <a:pt x="58" y="69"/>
                        <a:pt x="56" y="66"/>
                      </a:cubicBezTo>
                      <a:cubicBezTo>
                        <a:pt x="53" y="63"/>
                        <a:pt x="50" y="65"/>
                        <a:pt x="47" y="65"/>
                      </a:cubicBezTo>
                      <a:cubicBezTo>
                        <a:pt x="45" y="65"/>
                        <a:pt x="47" y="61"/>
                        <a:pt x="51" y="59"/>
                      </a:cubicBezTo>
                      <a:cubicBezTo>
                        <a:pt x="54" y="57"/>
                        <a:pt x="58" y="45"/>
                        <a:pt x="58" y="43"/>
                      </a:cubicBezTo>
                      <a:cubicBezTo>
                        <a:pt x="58" y="41"/>
                        <a:pt x="44" y="41"/>
                        <a:pt x="41" y="42"/>
                      </a:cubicBezTo>
                      <a:cubicBezTo>
                        <a:pt x="38" y="43"/>
                        <a:pt x="35" y="40"/>
                        <a:pt x="38" y="39"/>
                      </a:cubicBezTo>
                      <a:cubicBezTo>
                        <a:pt x="40" y="38"/>
                        <a:pt x="45" y="33"/>
                        <a:pt x="45" y="32"/>
                      </a:cubicBezTo>
                      <a:cubicBezTo>
                        <a:pt x="44" y="30"/>
                        <a:pt x="48" y="28"/>
                        <a:pt x="46" y="26"/>
                      </a:cubicBezTo>
                      <a:cubicBezTo>
                        <a:pt x="44" y="24"/>
                        <a:pt x="44" y="28"/>
                        <a:pt x="42" y="30"/>
                      </a:cubicBezTo>
                      <a:cubicBezTo>
                        <a:pt x="40" y="31"/>
                        <a:pt x="36" y="31"/>
                        <a:pt x="32" y="30"/>
                      </a:cubicBezTo>
                      <a:cubicBezTo>
                        <a:pt x="28" y="29"/>
                        <a:pt x="26" y="35"/>
                        <a:pt x="26" y="38"/>
                      </a:cubicBezTo>
                      <a:cubicBezTo>
                        <a:pt x="27" y="40"/>
                        <a:pt x="22" y="42"/>
                        <a:pt x="22" y="44"/>
                      </a:cubicBezTo>
                      <a:cubicBezTo>
                        <a:pt x="23" y="46"/>
                        <a:pt x="21" y="48"/>
                        <a:pt x="20" y="46"/>
                      </a:cubicBezTo>
                      <a:cubicBezTo>
                        <a:pt x="19" y="45"/>
                        <a:pt x="17" y="42"/>
                        <a:pt x="15" y="44"/>
                      </a:cubicBezTo>
                      <a:cubicBezTo>
                        <a:pt x="12" y="47"/>
                        <a:pt x="18" y="49"/>
                        <a:pt x="21" y="50"/>
                      </a:cubicBezTo>
                      <a:cubicBezTo>
                        <a:pt x="25" y="50"/>
                        <a:pt x="18" y="53"/>
                        <a:pt x="18" y="56"/>
                      </a:cubicBezTo>
                      <a:cubicBezTo>
                        <a:pt x="17" y="60"/>
                        <a:pt x="22" y="59"/>
                        <a:pt x="23" y="61"/>
                      </a:cubicBezTo>
                      <a:cubicBezTo>
                        <a:pt x="23" y="64"/>
                        <a:pt x="15" y="64"/>
                        <a:pt x="15" y="67"/>
                      </a:cubicBezTo>
                      <a:cubicBezTo>
                        <a:pt x="15" y="70"/>
                        <a:pt x="20" y="66"/>
                        <a:pt x="22" y="65"/>
                      </a:cubicBezTo>
                      <a:cubicBezTo>
                        <a:pt x="24" y="64"/>
                        <a:pt x="20" y="71"/>
                        <a:pt x="25" y="70"/>
                      </a:cubicBezTo>
                      <a:cubicBezTo>
                        <a:pt x="30" y="69"/>
                        <a:pt x="29" y="63"/>
                        <a:pt x="31" y="63"/>
                      </a:cubicBezTo>
                      <a:cubicBezTo>
                        <a:pt x="32" y="63"/>
                        <a:pt x="30" y="67"/>
                        <a:pt x="31" y="69"/>
                      </a:cubicBezTo>
                      <a:cubicBezTo>
                        <a:pt x="33" y="72"/>
                        <a:pt x="28" y="77"/>
                        <a:pt x="28" y="79"/>
                      </a:cubicBezTo>
                      <a:cubicBezTo>
                        <a:pt x="28" y="81"/>
                        <a:pt x="38" y="81"/>
                        <a:pt x="41" y="77"/>
                      </a:cubicBezTo>
                      <a:cubicBezTo>
                        <a:pt x="44" y="74"/>
                        <a:pt x="46" y="78"/>
                        <a:pt x="44" y="80"/>
                      </a:cubicBezTo>
                      <a:cubicBezTo>
                        <a:pt x="41" y="83"/>
                        <a:pt x="42" y="85"/>
                        <a:pt x="45" y="86"/>
                      </a:cubicBezTo>
                      <a:cubicBezTo>
                        <a:pt x="48" y="87"/>
                        <a:pt x="49" y="87"/>
                        <a:pt x="47" y="89"/>
                      </a:cubicBezTo>
                      <a:cubicBezTo>
                        <a:pt x="46" y="91"/>
                        <a:pt x="47" y="95"/>
                        <a:pt x="47" y="97"/>
                      </a:cubicBezTo>
                      <a:cubicBezTo>
                        <a:pt x="46" y="99"/>
                        <a:pt x="38" y="99"/>
                        <a:pt x="37" y="98"/>
                      </a:cubicBezTo>
                      <a:cubicBezTo>
                        <a:pt x="37" y="96"/>
                        <a:pt x="34" y="97"/>
                        <a:pt x="35" y="99"/>
                      </a:cubicBezTo>
                      <a:cubicBezTo>
                        <a:pt x="35" y="101"/>
                        <a:pt x="32" y="103"/>
                        <a:pt x="32" y="105"/>
                      </a:cubicBezTo>
                      <a:cubicBezTo>
                        <a:pt x="32" y="107"/>
                        <a:pt x="37" y="106"/>
                        <a:pt x="37" y="108"/>
                      </a:cubicBezTo>
                      <a:cubicBezTo>
                        <a:pt x="37" y="111"/>
                        <a:pt x="34" y="113"/>
                        <a:pt x="28" y="115"/>
                      </a:cubicBezTo>
                      <a:cubicBezTo>
                        <a:pt x="23" y="116"/>
                        <a:pt x="30" y="120"/>
                        <a:pt x="32" y="118"/>
                      </a:cubicBezTo>
                      <a:cubicBezTo>
                        <a:pt x="34" y="117"/>
                        <a:pt x="34" y="120"/>
                        <a:pt x="37" y="120"/>
                      </a:cubicBezTo>
                      <a:cubicBezTo>
                        <a:pt x="41" y="120"/>
                        <a:pt x="43" y="123"/>
                        <a:pt x="47" y="121"/>
                      </a:cubicBezTo>
                      <a:cubicBezTo>
                        <a:pt x="51" y="120"/>
                        <a:pt x="51" y="121"/>
                        <a:pt x="48" y="123"/>
                      </a:cubicBezTo>
                      <a:cubicBezTo>
                        <a:pt x="45" y="126"/>
                        <a:pt x="40" y="123"/>
                        <a:pt x="38" y="125"/>
                      </a:cubicBezTo>
                      <a:cubicBezTo>
                        <a:pt x="35" y="126"/>
                        <a:pt x="24" y="136"/>
                        <a:pt x="26" y="139"/>
                      </a:cubicBezTo>
                      <a:cubicBezTo>
                        <a:pt x="27" y="140"/>
                        <a:pt x="29" y="137"/>
                        <a:pt x="33" y="135"/>
                      </a:cubicBezTo>
                      <a:cubicBezTo>
                        <a:pt x="37" y="134"/>
                        <a:pt x="37" y="136"/>
                        <a:pt x="40" y="137"/>
                      </a:cubicBezTo>
                      <a:cubicBezTo>
                        <a:pt x="42" y="137"/>
                        <a:pt x="42" y="132"/>
                        <a:pt x="44" y="133"/>
                      </a:cubicBezTo>
                      <a:cubicBezTo>
                        <a:pt x="45" y="133"/>
                        <a:pt x="47" y="131"/>
                        <a:pt x="50" y="132"/>
                      </a:cubicBezTo>
                      <a:cubicBezTo>
                        <a:pt x="53" y="132"/>
                        <a:pt x="56" y="131"/>
                        <a:pt x="57" y="130"/>
                      </a:cubicBezTo>
                      <a:cubicBezTo>
                        <a:pt x="59" y="128"/>
                        <a:pt x="63" y="132"/>
                        <a:pt x="65" y="131"/>
                      </a:cubicBezTo>
                      <a:cubicBezTo>
                        <a:pt x="66" y="130"/>
                        <a:pt x="72" y="129"/>
                        <a:pt x="75" y="129"/>
                      </a:cubicBezTo>
                      <a:cubicBezTo>
                        <a:pt x="78" y="130"/>
                        <a:pt x="86" y="126"/>
                        <a:pt x="88" y="124"/>
                      </a:cubicBezTo>
                      <a:cubicBezTo>
                        <a:pt x="90" y="122"/>
                        <a:pt x="86" y="122"/>
                        <a:pt x="84" y="122"/>
                      </a:cubicBezTo>
                      <a:cubicBezTo>
                        <a:pt x="81" y="123"/>
                        <a:pt x="81" y="120"/>
                        <a:pt x="84" y="117"/>
                      </a:cubicBezTo>
                      <a:cubicBezTo>
                        <a:pt x="87" y="114"/>
                        <a:pt x="92" y="112"/>
                        <a:pt x="92" y="108"/>
                      </a:cubicBezTo>
                      <a:close/>
                      <a:moveTo>
                        <a:pt x="11" y="40"/>
                      </a:moveTo>
                      <a:cubicBezTo>
                        <a:pt x="14" y="40"/>
                        <a:pt x="19" y="34"/>
                        <a:pt x="17" y="32"/>
                      </a:cubicBezTo>
                      <a:cubicBezTo>
                        <a:pt x="15" y="30"/>
                        <a:pt x="8" y="40"/>
                        <a:pt x="11" y="40"/>
                      </a:cubicBezTo>
                      <a:close/>
                      <a:moveTo>
                        <a:pt x="63" y="11"/>
                      </a:moveTo>
                      <a:cubicBezTo>
                        <a:pt x="65" y="9"/>
                        <a:pt x="68" y="0"/>
                        <a:pt x="64" y="1"/>
                      </a:cubicBezTo>
                      <a:cubicBezTo>
                        <a:pt x="61" y="2"/>
                        <a:pt x="62" y="12"/>
                        <a:pt x="63" y="11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361">
                  <a:extLst>
                    <a:ext uri="{FF2B5EF4-FFF2-40B4-BE49-F238E27FC236}">
                      <a16:creationId xmlns:a16="http://schemas.microsoft.com/office/drawing/2014/main" id="{12059AE0-661A-DA41-9291-18203621387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35663" y="2198801"/>
                  <a:ext cx="96838" cy="90488"/>
                </a:xfrm>
                <a:custGeom>
                  <a:avLst/>
                  <a:gdLst>
                    <a:gd name="T0" fmla="*/ 22 w 44"/>
                    <a:gd name="T1" fmla="*/ 15 h 41"/>
                    <a:gd name="T2" fmla="*/ 22 w 44"/>
                    <a:gd name="T3" fmla="*/ 9 h 41"/>
                    <a:gd name="T4" fmla="*/ 23 w 44"/>
                    <a:gd name="T5" fmla="*/ 1 h 41"/>
                    <a:gd name="T6" fmla="*/ 16 w 44"/>
                    <a:gd name="T7" fmla="*/ 5 h 41"/>
                    <a:gd name="T8" fmla="*/ 11 w 44"/>
                    <a:gd name="T9" fmla="*/ 7 h 41"/>
                    <a:gd name="T10" fmla="*/ 11 w 44"/>
                    <a:gd name="T11" fmla="*/ 11 h 41"/>
                    <a:gd name="T12" fmla="*/ 6 w 44"/>
                    <a:gd name="T13" fmla="*/ 9 h 41"/>
                    <a:gd name="T14" fmla="*/ 1 w 44"/>
                    <a:gd name="T15" fmla="*/ 15 h 41"/>
                    <a:gd name="T16" fmla="*/ 1 w 44"/>
                    <a:gd name="T17" fmla="*/ 26 h 41"/>
                    <a:gd name="T18" fmla="*/ 5 w 44"/>
                    <a:gd name="T19" fmla="*/ 34 h 41"/>
                    <a:gd name="T20" fmla="*/ 6 w 44"/>
                    <a:gd name="T21" fmla="*/ 38 h 41"/>
                    <a:gd name="T22" fmla="*/ 14 w 44"/>
                    <a:gd name="T23" fmla="*/ 39 h 41"/>
                    <a:gd name="T24" fmla="*/ 18 w 44"/>
                    <a:gd name="T25" fmla="*/ 39 h 41"/>
                    <a:gd name="T26" fmla="*/ 14 w 44"/>
                    <a:gd name="T27" fmla="*/ 34 h 41"/>
                    <a:gd name="T28" fmla="*/ 19 w 44"/>
                    <a:gd name="T29" fmla="*/ 35 h 41"/>
                    <a:gd name="T30" fmla="*/ 25 w 44"/>
                    <a:gd name="T31" fmla="*/ 34 h 41"/>
                    <a:gd name="T32" fmla="*/ 22 w 44"/>
                    <a:gd name="T33" fmla="*/ 29 h 41"/>
                    <a:gd name="T34" fmla="*/ 18 w 44"/>
                    <a:gd name="T35" fmla="*/ 28 h 41"/>
                    <a:gd name="T36" fmla="*/ 20 w 44"/>
                    <a:gd name="T37" fmla="*/ 23 h 41"/>
                    <a:gd name="T38" fmla="*/ 26 w 44"/>
                    <a:gd name="T39" fmla="*/ 19 h 41"/>
                    <a:gd name="T40" fmla="*/ 22 w 44"/>
                    <a:gd name="T41" fmla="*/ 15 h 41"/>
                    <a:gd name="T42" fmla="*/ 42 w 44"/>
                    <a:gd name="T43" fmla="*/ 23 h 41"/>
                    <a:gd name="T44" fmla="*/ 39 w 44"/>
                    <a:gd name="T45" fmla="*/ 25 h 41"/>
                    <a:gd name="T46" fmla="*/ 36 w 44"/>
                    <a:gd name="T47" fmla="*/ 23 h 41"/>
                    <a:gd name="T48" fmla="*/ 30 w 44"/>
                    <a:gd name="T49" fmla="*/ 26 h 41"/>
                    <a:gd name="T50" fmla="*/ 34 w 44"/>
                    <a:gd name="T51" fmla="*/ 34 h 41"/>
                    <a:gd name="T52" fmla="*/ 31 w 44"/>
                    <a:gd name="T53" fmla="*/ 37 h 41"/>
                    <a:gd name="T54" fmla="*/ 33 w 44"/>
                    <a:gd name="T55" fmla="*/ 41 h 41"/>
                    <a:gd name="T56" fmla="*/ 40 w 44"/>
                    <a:gd name="T57" fmla="*/ 33 h 41"/>
                    <a:gd name="T58" fmla="*/ 42 w 44"/>
                    <a:gd name="T59" fmla="*/ 2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4" h="41">
                      <a:moveTo>
                        <a:pt x="22" y="15"/>
                      </a:moveTo>
                      <a:cubicBezTo>
                        <a:pt x="21" y="14"/>
                        <a:pt x="20" y="10"/>
                        <a:pt x="22" y="9"/>
                      </a:cubicBezTo>
                      <a:cubicBezTo>
                        <a:pt x="23" y="7"/>
                        <a:pt x="24" y="2"/>
                        <a:pt x="23" y="1"/>
                      </a:cubicBezTo>
                      <a:cubicBezTo>
                        <a:pt x="21" y="0"/>
                        <a:pt x="16" y="1"/>
                        <a:pt x="16" y="5"/>
                      </a:cubicBezTo>
                      <a:cubicBezTo>
                        <a:pt x="16" y="8"/>
                        <a:pt x="12" y="7"/>
                        <a:pt x="11" y="7"/>
                      </a:cubicBezTo>
                      <a:cubicBezTo>
                        <a:pt x="9" y="8"/>
                        <a:pt x="13" y="10"/>
                        <a:pt x="11" y="11"/>
                      </a:cubicBezTo>
                      <a:cubicBezTo>
                        <a:pt x="9" y="13"/>
                        <a:pt x="9" y="9"/>
                        <a:pt x="6" y="9"/>
                      </a:cubicBezTo>
                      <a:cubicBezTo>
                        <a:pt x="3" y="8"/>
                        <a:pt x="3" y="13"/>
                        <a:pt x="1" y="15"/>
                      </a:cubicBezTo>
                      <a:cubicBezTo>
                        <a:pt x="0" y="18"/>
                        <a:pt x="1" y="23"/>
                        <a:pt x="1" y="26"/>
                      </a:cubicBezTo>
                      <a:cubicBezTo>
                        <a:pt x="2" y="29"/>
                        <a:pt x="6" y="31"/>
                        <a:pt x="5" y="34"/>
                      </a:cubicBezTo>
                      <a:cubicBezTo>
                        <a:pt x="4" y="35"/>
                        <a:pt x="5" y="36"/>
                        <a:pt x="6" y="38"/>
                      </a:cubicBezTo>
                      <a:cubicBezTo>
                        <a:pt x="10" y="38"/>
                        <a:pt x="13" y="38"/>
                        <a:pt x="14" y="39"/>
                      </a:cubicBezTo>
                      <a:cubicBezTo>
                        <a:pt x="15" y="39"/>
                        <a:pt x="16" y="39"/>
                        <a:pt x="18" y="39"/>
                      </a:cubicBezTo>
                      <a:cubicBezTo>
                        <a:pt x="17" y="37"/>
                        <a:pt x="14" y="35"/>
                        <a:pt x="14" y="34"/>
                      </a:cubicBezTo>
                      <a:cubicBezTo>
                        <a:pt x="14" y="32"/>
                        <a:pt x="17" y="33"/>
                        <a:pt x="19" y="35"/>
                      </a:cubicBezTo>
                      <a:cubicBezTo>
                        <a:pt x="21" y="36"/>
                        <a:pt x="25" y="36"/>
                        <a:pt x="25" y="34"/>
                      </a:cubicBezTo>
                      <a:cubicBezTo>
                        <a:pt x="25" y="33"/>
                        <a:pt x="25" y="27"/>
                        <a:pt x="22" y="29"/>
                      </a:cubicBezTo>
                      <a:cubicBezTo>
                        <a:pt x="19" y="30"/>
                        <a:pt x="19" y="30"/>
                        <a:pt x="18" y="28"/>
                      </a:cubicBezTo>
                      <a:cubicBezTo>
                        <a:pt x="17" y="27"/>
                        <a:pt x="20" y="25"/>
                        <a:pt x="20" y="23"/>
                      </a:cubicBezTo>
                      <a:cubicBezTo>
                        <a:pt x="21" y="20"/>
                        <a:pt x="26" y="21"/>
                        <a:pt x="26" y="19"/>
                      </a:cubicBezTo>
                      <a:cubicBezTo>
                        <a:pt x="27" y="18"/>
                        <a:pt x="23" y="16"/>
                        <a:pt x="22" y="15"/>
                      </a:cubicBezTo>
                      <a:close/>
                      <a:moveTo>
                        <a:pt x="42" y="23"/>
                      </a:moveTo>
                      <a:cubicBezTo>
                        <a:pt x="41" y="23"/>
                        <a:pt x="40" y="25"/>
                        <a:pt x="39" y="25"/>
                      </a:cubicBezTo>
                      <a:cubicBezTo>
                        <a:pt x="38" y="26"/>
                        <a:pt x="37" y="20"/>
                        <a:pt x="36" y="23"/>
                      </a:cubicBezTo>
                      <a:cubicBezTo>
                        <a:pt x="36" y="26"/>
                        <a:pt x="33" y="22"/>
                        <a:pt x="30" y="26"/>
                      </a:cubicBezTo>
                      <a:cubicBezTo>
                        <a:pt x="27" y="30"/>
                        <a:pt x="32" y="33"/>
                        <a:pt x="34" y="34"/>
                      </a:cubicBezTo>
                      <a:cubicBezTo>
                        <a:pt x="36" y="35"/>
                        <a:pt x="33" y="37"/>
                        <a:pt x="31" y="37"/>
                      </a:cubicBezTo>
                      <a:cubicBezTo>
                        <a:pt x="29" y="36"/>
                        <a:pt x="30" y="40"/>
                        <a:pt x="33" y="41"/>
                      </a:cubicBezTo>
                      <a:cubicBezTo>
                        <a:pt x="37" y="41"/>
                        <a:pt x="40" y="35"/>
                        <a:pt x="40" y="33"/>
                      </a:cubicBezTo>
                      <a:cubicBezTo>
                        <a:pt x="40" y="32"/>
                        <a:pt x="44" y="24"/>
                        <a:pt x="42" y="23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362">
                  <a:extLst>
                    <a:ext uri="{FF2B5EF4-FFF2-40B4-BE49-F238E27FC236}">
                      <a16:creationId xmlns:a16="http://schemas.microsoft.com/office/drawing/2014/main" id="{57B29061-0B92-1349-A769-C8E666DBF99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99163" y="1825739"/>
                  <a:ext cx="252413" cy="444500"/>
                </a:xfrm>
                <a:custGeom>
                  <a:avLst/>
                  <a:gdLst>
                    <a:gd name="T0" fmla="*/ 111 w 114"/>
                    <a:gd name="T1" fmla="*/ 43 h 200"/>
                    <a:gd name="T2" fmla="*/ 110 w 114"/>
                    <a:gd name="T3" fmla="*/ 27 h 200"/>
                    <a:gd name="T4" fmla="*/ 96 w 114"/>
                    <a:gd name="T5" fmla="*/ 10 h 200"/>
                    <a:gd name="T6" fmla="*/ 80 w 114"/>
                    <a:gd name="T7" fmla="*/ 10 h 200"/>
                    <a:gd name="T8" fmla="*/ 65 w 114"/>
                    <a:gd name="T9" fmla="*/ 10 h 200"/>
                    <a:gd name="T10" fmla="*/ 55 w 114"/>
                    <a:gd name="T11" fmla="*/ 19 h 200"/>
                    <a:gd name="T12" fmla="*/ 46 w 114"/>
                    <a:gd name="T13" fmla="*/ 30 h 200"/>
                    <a:gd name="T14" fmla="*/ 39 w 114"/>
                    <a:gd name="T15" fmla="*/ 42 h 200"/>
                    <a:gd name="T16" fmla="*/ 30 w 114"/>
                    <a:gd name="T17" fmla="*/ 49 h 200"/>
                    <a:gd name="T18" fmla="*/ 24 w 114"/>
                    <a:gd name="T19" fmla="*/ 69 h 200"/>
                    <a:gd name="T20" fmla="*/ 26 w 114"/>
                    <a:gd name="T21" fmla="*/ 79 h 200"/>
                    <a:gd name="T22" fmla="*/ 11 w 114"/>
                    <a:gd name="T23" fmla="*/ 85 h 200"/>
                    <a:gd name="T24" fmla="*/ 10 w 114"/>
                    <a:gd name="T25" fmla="*/ 104 h 200"/>
                    <a:gd name="T26" fmla="*/ 16 w 114"/>
                    <a:gd name="T27" fmla="*/ 119 h 200"/>
                    <a:gd name="T28" fmla="*/ 13 w 114"/>
                    <a:gd name="T29" fmla="*/ 128 h 200"/>
                    <a:gd name="T30" fmla="*/ 7 w 114"/>
                    <a:gd name="T31" fmla="*/ 139 h 200"/>
                    <a:gd name="T32" fmla="*/ 3 w 114"/>
                    <a:gd name="T33" fmla="*/ 152 h 200"/>
                    <a:gd name="T34" fmla="*/ 1 w 114"/>
                    <a:gd name="T35" fmla="*/ 153 h 200"/>
                    <a:gd name="T36" fmla="*/ 8 w 114"/>
                    <a:gd name="T37" fmla="*/ 171 h 200"/>
                    <a:gd name="T38" fmla="*/ 14 w 114"/>
                    <a:gd name="T39" fmla="*/ 186 h 200"/>
                    <a:gd name="T40" fmla="*/ 17 w 114"/>
                    <a:gd name="T41" fmla="*/ 198 h 200"/>
                    <a:gd name="T42" fmla="*/ 28 w 114"/>
                    <a:gd name="T43" fmla="*/ 193 h 200"/>
                    <a:gd name="T44" fmla="*/ 38 w 114"/>
                    <a:gd name="T45" fmla="*/ 189 h 200"/>
                    <a:gd name="T46" fmla="*/ 46 w 114"/>
                    <a:gd name="T47" fmla="*/ 186 h 200"/>
                    <a:gd name="T48" fmla="*/ 48 w 114"/>
                    <a:gd name="T49" fmla="*/ 178 h 200"/>
                    <a:gd name="T50" fmla="*/ 50 w 114"/>
                    <a:gd name="T51" fmla="*/ 159 h 200"/>
                    <a:gd name="T52" fmla="*/ 63 w 114"/>
                    <a:gd name="T53" fmla="*/ 146 h 200"/>
                    <a:gd name="T54" fmla="*/ 60 w 114"/>
                    <a:gd name="T55" fmla="*/ 129 h 200"/>
                    <a:gd name="T56" fmla="*/ 52 w 114"/>
                    <a:gd name="T57" fmla="*/ 117 h 200"/>
                    <a:gd name="T58" fmla="*/ 58 w 114"/>
                    <a:gd name="T59" fmla="*/ 101 h 200"/>
                    <a:gd name="T60" fmla="*/ 69 w 114"/>
                    <a:gd name="T61" fmla="*/ 89 h 200"/>
                    <a:gd name="T62" fmla="*/ 91 w 114"/>
                    <a:gd name="T63" fmla="*/ 74 h 200"/>
                    <a:gd name="T64" fmla="*/ 94 w 114"/>
                    <a:gd name="T65" fmla="*/ 58 h 200"/>
                    <a:gd name="T66" fmla="*/ 110 w 114"/>
                    <a:gd name="T67" fmla="*/ 52 h 200"/>
                    <a:gd name="T68" fmla="*/ 113 w 114"/>
                    <a:gd name="T69" fmla="*/ 48 h 200"/>
                    <a:gd name="T70" fmla="*/ 61 w 114"/>
                    <a:gd name="T71" fmla="*/ 178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14" h="200">
                      <a:moveTo>
                        <a:pt x="113" y="48"/>
                      </a:moveTo>
                      <a:cubicBezTo>
                        <a:pt x="112" y="46"/>
                        <a:pt x="109" y="43"/>
                        <a:pt x="111" y="43"/>
                      </a:cubicBezTo>
                      <a:cubicBezTo>
                        <a:pt x="114" y="43"/>
                        <a:pt x="114" y="36"/>
                        <a:pt x="112" y="35"/>
                      </a:cubicBezTo>
                      <a:cubicBezTo>
                        <a:pt x="109" y="34"/>
                        <a:pt x="112" y="28"/>
                        <a:pt x="110" y="27"/>
                      </a:cubicBezTo>
                      <a:cubicBezTo>
                        <a:pt x="108" y="26"/>
                        <a:pt x="109" y="21"/>
                        <a:pt x="109" y="18"/>
                      </a:cubicBezTo>
                      <a:cubicBezTo>
                        <a:pt x="110" y="15"/>
                        <a:pt x="101" y="13"/>
                        <a:pt x="96" y="10"/>
                      </a:cubicBezTo>
                      <a:cubicBezTo>
                        <a:pt x="91" y="8"/>
                        <a:pt x="89" y="5"/>
                        <a:pt x="85" y="3"/>
                      </a:cubicBezTo>
                      <a:cubicBezTo>
                        <a:pt x="81" y="0"/>
                        <a:pt x="80" y="6"/>
                        <a:pt x="80" y="10"/>
                      </a:cubicBezTo>
                      <a:cubicBezTo>
                        <a:pt x="80" y="13"/>
                        <a:pt x="77" y="13"/>
                        <a:pt x="74" y="11"/>
                      </a:cubicBezTo>
                      <a:cubicBezTo>
                        <a:pt x="72" y="9"/>
                        <a:pt x="68" y="11"/>
                        <a:pt x="65" y="10"/>
                      </a:cubicBezTo>
                      <a:cubicBezTo>
                        <a:pt x="61" y="8"/>
                        <a:pt x="62" y="13"/>
                        <a:pt x="62" y="16"/>
                      </a:cubicBezTo>
                      <a:cubicBezTo>
                        <a:pt x="62" y="19"/>
                        <a:pt x="58" y="19"/>
                        <a:pt x="55" y="19"/>
                      </a:cubicBezTo>
                      <a:cubicBezTo>
                        <a:pt x="53" y="19"/>
                        <a:pt x="49" y="21"/>
                        <a:pt x="49" y="24"/>
                      </a:cubicBezTo>
                      <a:cubicBezTo>
                        <a:pt x="49" y="27"/>
                        <a:pt x="45" y="29"/>
                        <a:pt x="46" y="30"/>
                      </a:cubicBezTo>
                      <a:cubicBezTo>
                        <a:pt x="47" y="32"/>
                        <a:pt x="45" y="34"/>
                        <a:pt x="44" y="35"/>
                      </a:cubicBezTo>
                      <a:cubicBezTo>
                        <a:pt x="42" y="36"/>
                        <a:pt x="40" y="41"/>
                        <a:pt x="39" y="42"/>
                      </a:cubicBezTo>
                      <a:cubicBezTo>
                        <a:pt x="38" y="43"/>
                        <a:pt x="40" y="46"/>
                        <a:pt x="37" y="47"/>
                      </a:cubicBezTo>
                      <a:cubicBezTo>
                        <a:pt x="35" y="49"/>
                        <a:pt x="32" y="48"/>
                        <a:pt x="30" y="49"/>
                      </a:cubicBezTo>
                      <a:cubicBezTo>
                        <a:pt x="29" y="50"/>
                        <a:pt x="30" y="53"/>
                        <a:pt x="30" y="57"/>
                      </a:cubicBezTo>
                      <a:cubicBezTo>
                        <a:pt x="29" y="61"/>
                        <a:pt x="26" y="66"/>
                        <a:pt x="24" y="69"/>
                      </a:cubicBezTo>
                      <a:cubicBezTo>
                        <a:pt x="21" y="72"/>
                        <a:pt x="25" y="73"/>
                        <a:pt x="26" y="74"/>
                      </a:cubicBezTo>
                      <a:cubicBezTo>
                        <a:pt x="27" y="74"/>
                        <a:pt x="27" y="76"/>
                        <a:pt x="26" y="79"/>
                      </a:cubicBezTo>
                      <a:cubicBezTo>
                        <a:pt x="25" y="82"/>
                        <a:pt x="22" y="80"/>
                        <a:pt x="20" y="79"/>
                      </a:cubicBezTo>
                      <a:cubicBezTo>
                        <a:pt x="18" y="79"/>
                        <a:pt x="13" y="81"/>
                        <a:pt x="11" y="85"/>
                      </a:cubicBezTo>
                      <a:cubicBezTo>
                        <a:pt x="8" y="90"/>
                        <a:pt x="9" y="92"/>
                        <a:pt x="10" y="95"/>
                      </a:cubicBezTo>
                      <a:cubicBezTo>
                        <a:pt x="11" y="97"/>
                        <a:pt x="8" y="99"/>
                        <a:pt x="10" y="104"/>
                      </a:cubicBezTo>
                      <a:cubicBezTo>
                        <a:pt x="12" y="108"/>
                        <a:pt x="9" y="109"/>
                        <a:pt x="9" y="112"/>
                      </a:cubicBezTo>
                      <a:cubicBezTo>
                        <a:pt x="10" y="116"/>
                        <a:pt x="15" y="115"/>
                        <a:pt x="16" y="119"/>
                      </a:cubicBezTo>
                      <a:cubicBezTo>
                        <a:pt x="16" y="122"/>
                        <a:pt x="14" y="124"/>
                        <a:pt x="12" y="124"/>
                      </a:cubicBezTo>
                      <a:cubicBezTo>
                        <a:pt x="10" y="124"/>
                        <a:pt x="11" y="127"/>
                        <a:pt x="13" y="128"/>
                      </a:cubicBezTo>
                      <a:cubicBezTo>
                        <a:pt x="14" y="129"/>
                        <a:pt x="14" y="135"/>
                        <a:pt x="13" y="137"/>
                      </a:cubicBezTo>
                      <a:cubicBezTo>
                        <a:pt x="12" y="138"/>
                        <a:pt x="6" y="137"/>
                        <a:pt x="7" y="139"/>
                      </a:cubicBezTo>
                      <a:cubicBezTo>
                        <a:pt x="7" y="141"/>
                        <a:pt x="6" y="144"/>
                        <a:pt x="6" y="146"/>
                      </a:cubicBezTo>
                      <a:cubicBezTo>
                        <a:pt x="6" y="148"/>
                        <a:pt x="5" y="154"/>
                        <a:pt x="3" y="152"/>
                      </a:cubicBezTo>
                      <a:cubicBezTo>
                        <a:pt x="3" y="152"/>
                        <a:pt x="2" y="152"/>
                        <a:pt x="1" y="152"/>
                      </a:cubicBezTo>
                      <a:cubicBezTo>
                        <a:pt x="1" y="152"/>
                        <a:pt x="1" y="152"/>
                        <a:pt x="1" y="153"/>
                      </a:cubicBezTo>
                      <a:cubicBezTo>
                        <a:pt x="0" y="156"/>
                        <a:pt x="2" y="159"/>
                        <a:pt x="5" y="162"/>
                      </a:cubicBezTo>
                      <a:cubicBezTo>
                        <a:pt x="8" y="164"/>
                        <a:pt x="5" y="168"/>
                        <a:pt x="8" y="171"/>
                      </a:cubicBezTo>
                      <a:cubicBezTo>
                        <a:pt x="10" y="175"/>
                        <a:pt x="10" y="177"/>
                        <a:pt x="12" y="180"/>
                      </a:cubicBezTo>
                      <a:cubicBezTo>
                        <a:pt x="15" y="182"/>
                        <a:pt x="16" y="183"/>
                        <a:pt x="14" y="186"/>
                      </a:cubicBezTo>
                      <a:cubicBezTo>
                        <a:pt x="13" y="190"/>
                        <a:pt x="17" y="189"/>
                        <a:pt x="17" y="191"/>
                      </a:cubicBezTo>
                      <a:cubicBezTo>
                        <a:pt x="17" y="193"/>
                        <a:pt x="16" y="196"/>
                        <a:pt x="17" y="198"/>
                      </a:cubicBezTo>
                      <a:cubicBezTo>
                        <a:pt x="18" y="200"/>
                        <a:pt x="20" y="198"/>
                        <a:pt x="24" y="198"/>
                      </a:cubicBezTo>
                      <a:cubicBezTo>
                        <a:pt x="29" y="198"/>
                        <a:pt x="27" y="195"/>
                        <a:pt x="28" y="193"/>
                      </a:cubicBezTo>
                      <a:cubicBezTo>
                        <a:pt x="28" y="190"/>
                        <a:pt x="30" y="191"/>
                        <a:pt x="30" y="190"/>
                      </a:cubicBezTo>
                      <a:cubicBezTo>
                        <a:pt x="31" y="188"/>
                        <a:pt x="35" y="188"/>
                        <a:pt x="38" y="189"/>
                      </a:cubicBezTo>
                      <a:cubicBezTo>
                        <a:pt x="41" y="191"/>
                        <a:pt x="43" y="188"/>
                        <a:pt x="43" y="185"/>
                      </a:cubicBezTo>
                      <a:cubicBezTo>
                        <a:pt x="44" y="182"/>
                        <a:pt x="46" y="186"/>
                        <a:pt x="46" y="186"/>
                      </a:cubicBezTo>
                      <a:cubicBezTo>
                        <a:pt x="47" y="187"/>
                        <a:pt x="50" y="181"/>
                        <a:pt x="52" y="178"/>
                      </a:cubicBezTo>
                      <a:cubicBezTo>
                        <a:pt x="53" y="174"/>
                        <a:pt x="51" y="175"/>
                        <a:pt x="48" y="178"/>
                      </a:cubicBezTo>
                      <a:cubicBezTo>
                        <a:pt x="45" y="182"/>
                        <a:pt x="47" y="175"/>
                        <a:pt x="48" y="172"/>
                      </a:cubicBezTo>
                      <a:cubicBezTo>
                        <a:pt x="49" y="169"/>
                        <a:pt x="49" y="161"/>
                        <a:pt x="50" y="159"/>
                      </a:cubicBezTo>
                      <a:cubicBezTo>
                        <a:pt x="50" y="157"/>
                        <a:pt x="51" y="154"/>
                        <a:pt x="55" y="153"/>
                      </a:cubicBezTo>
                      <a:cubicBezTo>
                        <a:pt x="59" y="153"/>
                        <a:pt x="64" y="148"/>
                        <a:pt x="63" y="146"/>
                      </a:cubicBezTo>
                      <a:cubicBezTo>
                        <a:pt x="62" y="144"/>
                        <a:pt x="68" y="140"/>
                        <a:pt x="68" y="138"/>
                      </a:cubicBezTo>
                      <a:cubicBezTo>
                        <a:pt x="68" y="136"/>
                        <a:pt x="62" y="130"/>
                        <a:pt x="60" y="129"/>
                      </a:cubicBezTo>
                      <a:cubicBezTo>
                        <a:pt x="58" y="127"/>
                        <a:pt x="53" y="128"/>
                        <a:pt x="53" y="127"/>
                      </a:cubicBezTo>
                      <a:cubicBezTo>
                        <a:pt x="54" y="125"/>
                        <a:pt x="53" y="120"/>
                        <a:pt x="52" y="117"/>
                      </a:cubicBezTo>
                      <a:cubicBezTo>
                        <a:pt x="52" y="114"/>
                        <a:pt x="56" y="111"/>
                        <a:pt x="56" y="108"/>
                      </a:cubicBezTo>
                      <a:cubicBezTo>
                        <a:pt x="56" y="105"/>
                        <a:pt x="56" y="102"/>
                        <a:pt x="58" y="101"/>
                      </a:cubicBezTo>
                      <a:cubicBezTo>
                        <a:pt x="61" y="100"/>
                        <a:pt x="59" y="97"/>
                        <a:pt x="62" y="97"/>
                      </a:cubicBezTo>
                      <a:cubicBezTo>
                        <a:pt x="66" y="96"/>
                        <a:pt x="65" y="91"/>
                        <a:pt x="69" y="89"/>
                      </a:cubicBezTo>
                      <a:cubicBezTo>
                        <a:pt x="72" y="88"/>
                        <a:pt x="73" y="87"/>
                        <a:pt x="77" y="84"/>
                      </a:cubicBezTo>
                      <a:cubicBezTo>
                        <a:pt x="82" y="82"/>
                        <a:pt x="90" y="77"/>
                        <a:pt x="91" y="74"/>
                      </a:cubicBezTo>
                      <a:cubicBezTo>
                        <a:pt x="93" y="71"/>
                        <a:pt x="87" y="68"/>
                        <a:pt x="90" y="65"/>
                      </a:cubicBezTo>
                      <a:cubicBezTo>
                        <a:pt x="94" y="62"/>
                        <a:pt x="91" y="59"/>
                        <a:pt x="94" y="58"/>
                      </a:cubicBezTo>
                      <a:cubicBezTo>
                        <a:pt x="97" y="57"/>
                        <a:pt x="98" y="55"/>
                        <a:pt x="100" y="53"/>
                      </a:cubicBezTo>
                      <a:cubicBezTo>
                        <a:pt x="102" y="51"/>
                        <a:pt x="105" y="53"/>
                        <a:pt x="110" y="52"/>
                      </a:cubicBezTo>
                      <a:cubicBezTo>
                        <a:pt x="111" y="52"/>
                        <a:pt x="113" y="52"/>
                        <a:pt x="114" y="52"/>
                      </a:cubicBezTo>
                      <a:cubicBezTo>
                        <a:pt x="114" y="50"/>
                        <a:pt x="114" y="48"/>
                        <a:pt x="113" y="48"/>
                      </a:cubicBezTo>
                      <a:close/>
                      <a:moveTo>
                        <a:pt x="68" y="166"/>
                      </a:moveTo>
                      <a:cubicBezTo>
                        <a:pt x="62" y="167"/>
                        <a:pt x="60" y="177"/>
                        <a:pt x="61" y="178"/>
                      </a:cubicBezTo>
                      <a:cubicBezTo>
                        <a:pt x="62" y="180"/>
                        <a:pt x="73" y="166"/>
                        <a:pt x="68" y="166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363">
                  <a:extLst>
                    <a:ext uri="{FF2B5EF4-FFF2-40B4-BE49-F238E27FC236}">
                      <a16:creationId xmlns:a16="http://schemas.microsoft.com/office/drawing/2014/main" id="{9CFD65DE-1573-D447-B5F1-7BC03FD75CA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70575" y="1359014"/>
                  <a:ext cx="525463" cy="830263"/>
                </a:xfrm>
                <a:custGeom>
                  <a:avLst/>
                  <a:gdLst>
                    <a:gd name="T0" fmla="*/ 224 w 237"/>
                    <a:gd name="T1" fmla="*/ 195 h 374"/>
                    <a:gd name="T2" fmla="*/ 225 w 237"/>
                    <a:gd name="T3" fmla="*/ 184 h 374"/>
                    <a:gd name="T4" fmla="*/ 212 w 237"/>
                    <a:gd name="T5" fmla="*/ 182 h 374"/>
                    <a:gd name="T6" fmla="*/ 197 w 237"/>
                    <a:gd name="T7" fmla="*/ 182 h 374"/>
                    <a:gd name="T8" fmla="*/ 190 w 237"/>
                    <a:gd name="T9" fmla="*/ 181 h 374"/>
                    <a:gd name="T10" fmla="*/ 176 w 237"/>
                    <a:gd name="T11" fmla="*/ 184 h 374"/>
                    <a:gd name="T12" fmla="*/ 164 w 237"/>
                    <a:gd name="T13" fmla="*/ 196 h 374"/>
                    <a:gd name="T14" fmla="*/ 164 w 237"/>
                    <a:gd name="T15" fmla="*/ 183 h 374"/>
                    <a:gd name="T16" fmla="*/ 148 w 237"/>
                    <a:gd name="T17" fmla="*/ 193 h 374"/>
                    <a:gd name="T18" fmla="*/ 141 w 237"/>
                    <a:gd name="T19" fmla="*/ 195 h 374"/>
                    <a:gd name="T20" fmla="*/ 134 w 237"/>
                    <a:gd name="T21" fmla="*/ 194 h 374"/>
                    <a:gd name="T22" fmla="*/ 121 w 237"/>
                    <a:gd name="T23" fmla="*/ 203 h 374"/>
                    <a:gd name="T24" fmla="*/ 113 w 237"/>
                    <a:gd name="T25" fmla="*/ 210 h 374"/>
                    <a:gd name="T26" fmla="*/ 105 w 237"/>
                    <a:gd name="T27" fmla="*/ 214 h 374"/>
                    <a:gd name="T28" fmla="*/ 91 w 237"/>
                    <a:gd name="T29" fmla="*/ 218 h 374"/>
                    <a:gd name="T30" fmla="*/ 85 w 237"/>
                    <a:gd name="T31" fmla="*/ 226 h 374"/>
                    <a:gd name="T32" fmla="*/ 105 w 237"/>
                    <a:gd name="T33" fmla="*/ 226 h 374"/>
                    <a:gd name="T34" fmla="*/ 90 w 237"/>
                    <a:gd name="T35" fmla="*/ 236 h 374"/>
                    <a:gd name="T36" fmla="*/ 70 w 237"/>
                    <a:gd name="T37" fmla="*/ 258 h 374"/>
                    <a:gd name="T38" fmla="*/ 57 w 237"/>
                    <a:gd name="T39" fmla="*/ 276 h 374"/>
                    <a:gd name="T40" fmla="*/ 45 w 237"/>
                    <a:gd name="T41" fmla="*/ 292 h 374"/>
                    <a:gd name="T42" fmla="*/ 30 w 237"/>
                    <a:gd name="T43" fmla="*/ 303 h 374"/>
                    <a:gd name="T44" fmla="*/ 13 w 237"/>
                    <a:gd name="T45" fmla="*/ 313 h 374"/>
                    <a:gd name="T46" fmla="*/ 5 w 237"/>
                    <a:gd name="T47" fmla="*/ 327 h 374"/>
                    <a:gd name="T48" fmla="*/ 2 w 237"/>
                    <a:gd name="T49" fmla="*/ 344 h 374"/>
                    <a:gd name="T50" fmla="*/ 10 w 237"/>
                    <a:gd name="T51" fmla="*/ 349 h 374"/>
                    <a:gd name="T52" fmla="*/ 8 w 237"/>
                    <a:gd name="T53" fmla="*/ 356 h 374"/>
                    <a:gd name="T54" fmla="*/ 16 w 237"/>
                    <a:gd name="T55" fmla="*/ 370 h 374"/>
                    <a:gd name="T56" fmla="*/ 53 w 237"/>
                    <a:gd name="T57" fmla="*/ 353 h 374"/>
                    <a:gd name="T58" fmla="*/ 64 w 237"/>
                    <a:gd name="T59" fmla="*/ 356 h 374"/>
                    <a:gd name="T60" fmla="*/ 70 w 237"/>
                    <a:gd name="T61" fmla="*/ 334 h 374"/>
                    <a:gd name="T62" fmla="*/ 68 w 237"/>
                    <a:gd name="T63" fmla="*/ 305 h 374"/>
                    <a:gd name="T64" fmla="*/ 84 w 237"/>
                    <a:gd name="T65" fmla="*/ 284 h 374"/>
                    <a:gd name="T66" fmla="*/ 95 w 237"/>
                    <a:gd name="T67" fmla="*/ 257 h 374"/>
                    <a:gd name="T68" fmla="*/ 107 w 237"/>
                    <a:gd name="T69" fmla="*/ 234 h 374"/>
                    <a:gd name="T70" fmla="*/ 132 w 237"/>
                    <a:gd name="T71" fmla="*/ 221 h 374"/>
                    <a:gd name="T72" fmla="*/ 150 w 237"/>
                    <a:gd name="T73" fmla="*/ 209 h 374"/>
                    <a:gd name="T74" fmla="*/ 182 w 237"/>
                    <a:gd name="T75" fmla="*/ 218 h 374"/>
                    <a:gd name="T76" fmla="*/ 203 w 237"/>
                    <a:gd name="T77" fmla="*/ 197 h 374"/>
                    <a:gd name="T78" fmla="*/ 224 w 237"/>
                    <a:gd name="T79" fmla="*/ 207 h 374"/>
                    <a:gd name="T80" fmla="*/ 66 w 237"/>
                    <a:gd name="T81" fmla="*/ 27 h 374"/>
                    <a:gd name="T82" fmla="*/ 88 w 237"/>
                    <a:gd name="T83" fmla="*/ 40 h 374"/>
                    <a:gd name="T84" fmla="*/ 105 w 237"/>
                    <a:gd name="T85" fmla="*/ 43 h 374"/>
                    <a:gd name="T86" fmla="*/ 106 w 237"/>
                    <a:gd name="T87" fmla="*/ 56 h 374"/>
                    <a:gd name="T88" fmla="*/ 90 w 237"/>
                    <a:gd name="T89" fmla="*/ 70 h 374"/>
                    <a:gd name="T90" fmla="*/ 108 w 237"/>
                    <a:gd name="T91" fmla="*/ 77 h 374"/>
                    <a:gd name="T92" fmla="*/ 130 w 237"/>
                    <a:gd name="T93" fmla="*/ 42 h 374"/>
                    <a:gd name="T94" fmla="*/ 147 w 237"/>
                    <a:gd name="T95" fmla="*/ 51 h 374"/>
                    <a:gd name="T96" fmla="*/ 171 w 237"/>
                    <a:gd name="T97" fmla="*/ 61 h 374"/>
                    <a:gd name="T98" fmla="*/ 163 w 237"/>
                    <a:gd name="T99" fmla="*/ 48 h 374"/>
                    <a:gd name="T100" fmla="*/ 143 w 237"/>
                    <a:gd name="T101" fmla="*/ 31 h 374"/>
                    <a:gd name="T102" fmla="*/ 122 w 237"/>
                    <a:gd name="T103" fmla="*/ 20 h 374"/>
                    <a:gd name="T104" fmla="*/ 103 w 237"/>
                    <a:gd name="T105" fmla="*/ 10 h 374"/>
                    <a:gd name="T106" fmla="*/ 95 w 237"/>
                    <a:gd name="T107" fmla="*/ 21 h 374"/>
                    <a:gd name="T108" fmla="*/ 76 w 237"/>
                    <a:gd name="T109" fmla="*/ 19 h 374"/>
                    <a:gd name="T110" fmla="*/ 64 w 237"/>
                    <a:gd name="T111" fmla="*/ 15 h 374"/>
                    <a:gd name="T112" fmla="*/ 58 w 237"/>
                    <a:gd name="T113" fmla="*/ 43 h 374"/>
                    <a:gd name="T114" fmla="*/ 58 w 237"/>
                    <a:gd name="T115" fmla="*/ 43 h 374"/>
                    <a:gd name="T116" fmla="*/ 135 w 237"/>
                    <a:gd name="T117" fmla="*/ 22 h 374"/>
                    <a:gd name="T118" fmla="*/ 190 w 237"/>
                    <a:gd name="T119" fmla="*/ 20 h 374"/>
                    <a:gd name="T120" fmla="*/ 166 w 237"/>
                    <a:gd name="T121" fmla="*/ 8 h 374"/>
                    <a:gd name="T122" fmla="*/ 144 w 237"/>
                    <a:gd name="T123" fmla="*/ 6 h 374"/>
                    <a:gd name="T124" fmla="*/ 128 w 237"/>
                    <a:gd name="T125" fmla="*/ 8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7" h="374">
                      <a:moveTo>
                        <a:pt x="229" y="200"/>
                      </a:moveTo>
                      <a:cubicBezTo>
                        <a:pt x="229" y="202"/>
                        <a:pt x="225" y="202"/>
                        <a:pt x="225" y="200"/>
                      </a:cubicBezTo>
                      <a:cubicBezTo>
                        <a:pt x="225" y="198"/>
                        <a:pt x="220" y="196"/>
                        <a:pt x="219" y="195"/>
                      </a:cubicBezTo>
                      <a:cubicBezTo>
                        <a:pt x="219" y="194"/>
                        <a:pt x="222" y="194"/>
                        <a:pt x="224" y="195"/>
                      </a:cubicBezTo>
                      <a:cubicBezTo>
                        <a:pt x="226" y="197"/>
                        <a:pt x="228" y="196"/>
                        <a:pt x="230" y="194"/>
                      </a:cubicBezTo>
                      <a:cubicBezTo>
                        <a:pt x="232" y="191"/>
                        <a:pt x="236" y="193"/>
                        <a:pt x="236" y="191"/>
                      </a:cubicBezTo>
                      <a:cubicBezTo>
                        <a:pt x="237" y="189"/>
                        <a:pt x="232" y="188"/>
                        <a:pt x="231" y="187"/>
                      </a:cubicBezTo>
                      <a:cubicBezTo>
                        <a:pt x="231" y="185"/>
                        <a:pt x="228" y="184"/>
                        <a:pt x="225" y="184"/>
                      </a:cubicBezTo>
                      <a:cubicBezTo>
                        <a:pt x="222" y="185"/>
                        <a:pt x="222" y="184"/>
                        <a:pt x="220" y="182"/>
                      </a:cubicBezTo>
                      <a:cubicBezTo>
                        <a:pt x="218" y="180"/>
                        <a:pt x="213" y="183"/>
                        <a:pt x="213" y="187"/>
                      </a:cubicBezTo>
                      <a:cubicBezTo>
                        <a:pt x="213" y="191"/>
                        <a:pt x="209" y="190"/>
                        <a:pt x="210" y="188"/>
                      </a:cubicBezTo>
                      <a:cubicBezTo>
                        <a:pt x="212" y="186"/>
                        <a:pt x="209" y="183"/>
                        <a:pt x="212" y="182"/>
                      </a:cubicBezTo>
                      <a:cubicBezTo>
                        <a:pt x="214" y="182"/>
                        <a:pt x="213" y="178"/>
                        <a:pt x="208" y="177"/>
                      </a:cubicBezTo>
                      <a:cubicBezTo>
                        <a:pt x="203" y="177"/>
                        <a:pt x="201" y="181"/>
                        <a:pt x="202" y="182"/>
                      </a:cubicBezTo>
                      <a:cubicBezTo>
                        <a:pt x="203" y="184"/>
                        <a:pt x="199" y="190"/>
                        <a:pt x="197" y="190"/>
                      </a:cubicBezTo>
                      <a:cubicBezTo>
                        <a:pt x="195" y="190"/>
                        <a:pt x="197" y="185"/>
                        <a:pt x="197" y="182"/>
                      </a:cubicBezTo>
                      <a:cubicBezTo>
                        <a:pt x="197" y="179"/>
                        <a:pt x="195" y="181"/>
                        <a:pt x="191" y="185"/>
                      </a:cubicBezTo>
                      <a:cubicBezTo>
                        <a:pt x="187" y="189"/>
                        <a:pt x="184" y="193"/>
                        <a:pt x="182" y="194"/>
                      </a:cubicBezTo>
                      <a:cubicBezTo>
                        <a:pt x="180" y="194"/>
                        <a:pt x="180" y="190"/>
                        <a:pt x="184" y="188"/>
                      </a:cubicBezTo>
                      <a:cubicBezTo>
                        <a:pt x="187" y="186"/>
                        <a:pt x="187" y="181"/>
                        <a:pt x="190" y="181"/>
                      </a:cubicBezTo>
                      <a:cubicBezTo>
                        <a:pt x="192" y="181"/>
                        <a:pt x="192" y="178"/>
                        <a:pt x="189" y="177"/>
                      </a:cubicBezTo>
                      <a:cubicBezTo>
                        <a:pt x="185" y="177"/>
                        <a:pt x="185" y="180"/>
                        <a:pt x="184" y="181"/>
                      </a:cubicBezTo>
                      <a:cubicBezTo>
                        <a:pt x="183" y="182"/>
                        <a:pt x="177" y="180"/>
                        <a:pt x="177" y="181"/>
                      </a:cubicBezTo>
                      <a:cubicBezTo>
                        <a:pt x="177" y="182"/>
                        <a:pt x="174" y="182"/>
                        <a:pt x="176" y="184"/>
                      </a:cubicBezTo>
                      <a:cubicBezTo>
                        <a:pt x="177" y="186"/>
                        <a:pt x="175" y="188"/>
                        <a:pt x="174" y="185"/>
                      </a:cubicBezTo>
                      <a:cubicBezTo>
                        <a:pt x="172" y="183"/>
                        <a:pt x="169" y="185"/>
                        <a:pt x="167" y="188"/>
                      </a:cubicBezTo>
                      <a:cubicBezTo>
                        <a:pt x="166" y="190"/>
                        <a:pt x="163" y="190"/>
                        <a:pt x="165" y="191"/>
                      </a:cubicBezTo>
                      <a:cubicBezTo>
                        <a:pt x="167" y="192"/>
                        <a:pt x="167" y="196"/>
                        <a:pt x="164" y="196"/>
                      </a:cubicBezTo>
                      <a:cubicBezTo>
                        <a:pt x="162" y="197"/>
                        <a:pt x="163" y="190"/>
                        <a:pt x="161" y="190"/>
                      </a:cubicBezTo>
                      <a:cubicBezTo>
                        <a:pt x="159" y="191"/>
                        <a:pt x="160" y="187"/>
                        <a:pt x="163" y="187"/>
                      </a:cubicBezTo>
                      <a:cubicBezTo>
                        <a:pt x="165" y="187"/>
                        <a:pt x="168" y="183"/>
                        <a:pt x="168" y="182"/>
                      </a:cubicBezTo>
                      <a:cubicBezTo>
                        <a:pt x="167" y="181"/>
                        <a:pt x="164" y="181"/>
                        <a:pt x="164" y="183"/>
                      </a:cubicBezTo>
                      <a:cubicBezTo>
                        <a:pt x="164" y="185"/>
                        <a:pt x="160" y="185"/>
                        <a:pt x="157" y="185"/>
                      </a:cubicBezTo>
                      <a:cubicBezTo>
                        <a:pt x="153" y="184"/>
                        <a:pt x="154" y="188"/>
                        <a:pt x="157" y="191"/>
                      </a:cubicBezTo>
                      <a:cubicBezTo>
                        <a:pt x="161" y="193"/>
                        <a:pt x="157" y="194"/>
                        <a:pt x="155" y="192"/>
                      </a:cubicBezTo>
                      <a:cubicBezTo>
                        <a:pt x="153" y="191"/>
                        <a:pt x="150" y="192"/>
                        <a:pt x="148" y="193"/>
                      </a:cubicBezTo>
                      <a:cubicBezTo>
                        <a:pt x="146" y="194"/>
                        <a:pt x="153" y="196"/>
                        <a:pt x="153" y="197"/>
                      </a:cubicBezTo>
                      <a:cubicBezTo>
                        <a:pt x="153" y="198"/>
                        <a:pt x="150" y="196"/>
                        <a:pt x="149" y="197"/>
                      </a:cubicBezTo>
                      <a:cubicBezTo>
                        <a:pt x="148" y="198"/>
                        <a:pt x="144" y="196"/>
                        <a:pt x="144" y="194"/>
                      </a:cubicBezTo>
                      <a:cubicBezTo>
                        <a:pt x="144" y="191"/>
                        <a:pt x="138" y="195"/>
                        <a:pt x="141" y="195"/>
                      </a:cubicBezTo>
                      <a:cubicBezTo>
                        <a:pt x="144" y="196"/>
                        <a:pt x="143" y="198"/>
                        <a:pt x="143" y="201"/>
                      </a:cubicBezTo>
                      <a:cubicBezTo>
                        <a:pt x="143" y="204"/>
                        <a:pt x="139" y="202"/>
                        <a:pt x="140" y="200"/>
                      </a:cubicBezTo>
                      <a:cubicBezTo>
                        <a:pt x="141" y="197"/>
                        <a:pt x="138" y="197"/>
                        <a:pt x="135" y="199"/>
                      </a:cubicBezTo>
                      <a:cubicBezTo>
                        <a:pt x="132" y="201"/>
                        <a:pt x="135" y="196"/>
                        <a:pt x="134" y="194"/>
                      </a:cubicBezTo>
                      <a:cubicBezTo>
                        <a:pt x="133" y="192"/>
                        <a:pt x="131" y="194"/>
                        <a:pt x="128" y="194"/>
                      </a:cubicBezTo>
                      <a:cubicBezTo>
                        <a:pt x="125" y="195"/>
                        <a:pt x="124" y="195"/>
                        <a:pt x="125" y="197"/>
                      </a:cubicBezTo>
                      <a:cubicBezTo>
                        <a:pt x="127" y="199"/>
                        <a:pt x="127" y="202"/>
                        <a:pt x="124" y="201"/>
                      </a:cubicBezTo>
                      <a:cubicBezTo>
                        <a:pt x="122" y="201"/>
                        <a:pt x="121" y="201"/>
                        <a:pt x="121" y="203"/>
                      </a:cubicBezTo>
                      <a:cubicBezTo>
                        <a:pt x="122" y="205"/>
                        <a:pt x="119" y="206"/>
                        <a:pt x="118" y="204"/>
                      </a:cubicBezTo>
                      <a:cubicBezTo>
                        <a:pt x="118" y="202"/>
                        <a:pt x="113" y="202"/>
                        <a:pt x="112" y="205"/>
                      </a:cubicBezTo>
                      <a:cubicBezTo>
                        <a:pt x="111" y="207"/>
                        <a:pt x="107" y="208"/>
                        <a:pt x="107" y="211"/>
                      </a:cubicBezTo>
                      <a:cubicBezTo>
                        <a:pt x="108" y="213"/>
                        <a:pt x="111" y="209"/>
                        <a:pt x="113" y="210"/>
                      </a:cubicBezTo>
                      <a:cubicBezTo>
                        <a:pt x="116" y="211"/>
                        <a:pt x="113" y="212"/>
                        <a:pt x="114" y="214"/>
                      </a:cubicBezTo>
                      <a:cubicBezTo>
                        <a:pt x="116" y="215"/>
                        <a:pt x="115" y="218"/>
                        <a:pt x="114" y="216"/>
                      </a:cubicBezTo>
                      <a:cubicBezTo>
                        <a:pt x="112" y="214"/>
                        <a:pt x="109" y="214"/>
                        <a:pt x="109" y="217"/>
                      </a:cubicBezTo>
                      <a:cubicBezTo>
                        <a:pt x="108" y="219"/>
                        <a:pt x="106" y="216"/>
                        <a:pt x="105" y="214"/>
                      </a:cubicBezTo>
                      <a:cubicBezTo>
                        <a:pt x="103" y="212"/>
                        <a:pt x="101" y="218"/>
                        <a:pt x="100" y="217"/>
                      </a:cubicBezTo>
                      <a:cubicBezTo>
                        <a:pt x="98" y="215"/>
                        <a:pt x="103" y="211"/>
                        <a:pt x="102" y="209"/>
                      </a:cubicBezTo>
                      <a:cubicBezTo>
                        <a:pt x="101" y="207"/>
                        <a:pt x="100" y="210"/>
                        <a:pt x="96" y="213"/>
                      </a:cubicBezTo>
                      <a:cubicBezTo>
                        <a:pt x="93" y="216"/>
                        <a:pt x="89" y="216"/>
                        <a:pt x="91" y="218"/>
                      </a:cubicBezTo>
                      <a:cubicBezTo>
                        <a:pt x="92" y="219"/>
                        <a:pt x="88" y="220"/>
                        <a:pt x="87" y="223"/>
                      </a:cubicBezTo>
                      <a:cubicBezTo>
                        <a:pt x="86" y="225"/>
                        <a:pt x="80" y="226"/>
                        <a:pt x="76" y="229"/>
                      </a:cubicBezTo>
                      <a:cubicBezTo>
                        <a:pt x="72" y="231"/>
                        <a:pt x="76" y="232"/>
                        <a:pt x="79" y="229"/>
                      </a:cubicBezTo>
                      <a:cubicBezTo>
                        <a:pt x="81" y="227"/>
                        <a:pt x="82" y="228"/>
                        <a:pt x="85" y="226"/>
                      </a:cubicBezTo>
                      <a:cubicBezTo>
                        <a:pt x="89" y="223"/>
                        <a:pt x="93" y="222"/>
                        <a:pt x="94" y="222"/>
                      </a:cubicBezTo>
                      <a:cubicBezTo>
                        <a:pt x="96" y="223"/>
                        <a:pt x="98" y="224"/>
                        <a:pt x="100" y="222"/>
                      </a:cubicBezTo>
                      <a:cubicBezTo>
                        <a:pt x="101" y="219"/>
                        <a:pt x="104" y="220"/>
                        <a:pt x="105" y="221"/>
                      </a:cubicBezTo>
                      <a:cubicBezTo>
                        <a:pt x="107" y="223"/>
                        <a:pt x="102" y="224"/>
                        <a:pt x="105" y="226"/>
                      </a:cubicBezTo>
                      <a:cubicBezTo>
                        <a:pt x="107" y="228"/>
                        <a:pt x="102" y="229"/>
                        <a:pt x="102" y="228"/>
                      </a:cubicBezTo>
                      <a:cubicBezTo>
                        <a:pt x="102" y="226"/>
                        <a:pt x="99" y="224"/>
                        <a:pt x="98" y="226"/>
                      </a:cubicBezTo>
                      <a:cubicBezTo>
                        <a:pt x="97" y="228"/>
                        <a:pt x="96" y="229"/>
                        <a:pt x="94" y="230"/>
                      </a:cubicBezTo>
                      <a:cubicBezTo>
                        <a:pt x="92" y="230"/>
                        <a:pt x="90" y="233"/>
                        <a:pt x="90" y="236"/>
                      </a:cubicBezTo>
                      <a:cubicBezTo>
                        <a:pt x="90" y="239"/>
                        <a:pt x="87" y="236"/>
                        <a:pt x="87" y="239"/>
                      </a:cubicBezTo>
                      <a:cubicBezTo>
                        <a:pt x="87" y="242"/>
                        <a:pt x="82" y="247"/>
                        <a:pt x="79" y="251"/>
                      </a:cubicBezTo>
                      <a:cubicBezTo>
                        <a:pt x="75" y="254"/>
                        <a:pt x="78" y="255"/>
                        <a:pt x="77" y="257"/>
                      </a:cubicBezTo>
                      <a:cubicBezTo>
                        <a:pt x="76" y="260"/>
                        <a:pt x="72" y="258"/>
                        <a:pt x="70" y="258"/>
                      </a:cubicBezTo>
                      <a:cubicBezTo>
                        <a:pt x="69" y="259"/>
                        <a:pt x="71" y="265"/>
                        <a:pt x="69" y="267"/>
                      </a:cubicBezTo>
                      <a:cubicBezTo>
                        <a:pt x="67" y="269"/>
                        <a:pt x="69" y="271"/>
                        <a:pt x="69" y="273"/>
                      </a:cubicBezTo>
                      <a:cubicBezTo>
                        <a:pt x="69" y="275"/>
                        <a:pt x="64" y="272"/>
                        <a:pt x="63" y="274"/>
                      </a:cubicBezTo>
                      <a:cubicBezTo>
                        <a:pt x="63" y="276"/>
                        <a:pt x="58" y="275"/>
                        <a:pt x="57" y="276"/>
                      </a:cubicBezTo>
                      <a:cubicBezTo>
                        <a:pt x="55" y="276"/>
                        <a:pt x="60" y="280"/>
                        <a:pt x="62" y="282"/>
                      </a:cubicBezTo>
                      <a:cubicBezTo>
                        <a:pt x="64" y="283"/>
                        <a:pt x="60" y="285"/>
                        <a:pt x="59" y="283"/>
                      </a:cubicBezTo>
                      <a:cubicBezTo>
                        <a:pt x="59" y="281"/>
                        <a:pt x="55" y="284"/>
                        <a:pt x="51" y="286"/>
                      </a:cubicBezTo>
                      <a:cubicBezTo>
                        <a:pt x="47" y="288"/>
                        <a:pt x="49" y="292"/>
                        <a:pt x="45" y="292"/>
                      </a:cubicBezTo>
                      <a:cubicBezTo>
                        <a:pt x="42" y="292"/>
                        <a:pt x="43" y="297"/>
                        <a:pt x="41" y="299"/>
                      </a:cubicBezTo>
                      <a:cubicBezTo>
                        <a:pt x="39" y="300"/>
                        <a:pt x="39" y="295"/>
                        <a:pt x="36" y="295"/>
                      </a:cubicBezTo>
                      <a:cubicBezTo>
                        <a:pt x="33" y="295"/>
                        <a:pt x="33" y="297"/>
                        <a:pt x="35" y="300"/>
                      </a:cubicBezTo>
                      <a:cubicBezTo>
                        <a:pt x="37" y="303"/>
                        <a:pt x="32" y="301"/>
                        <a:pt x="30" y="303"/>
                      </a:cubicBezTo>
                      <a:cubicBezTo>
                        <a:pt x="28" y="305"/>
                        <a:pt x="23" y="304"/>
                        <a:pt x="21" y="306"/>
                      </a:cubicBezTo>
                      <a:cubicBezTo>
                        <a:pt x="20" y="308"/>
                        <a:pt x="25" y="308"/>
                        <a:pt x="26" y="310"/>
                      </a:cubicBezTo>
                      <a:cubicBezTo>
                        <a:pt x="27" y="312"/>
                        <a:pt x="21" y="311"/>
                        <a:pt x="18" y="310"/>
                      </a:cubicBezTo>
                      <a:cubicBezTo>
                        <a:pt x="15" y="309"/>
                        <a:pt x="16" y="314"/>
                        <a:pt x="13" y="313"/>
                      </a:cubicBezTo>
                      <a:cubicBezTo>
                        <a:pt x="11" y="313"/>
                        <a:pt x="7" y="316"/>
                        <a:pt x="9" y="317"/>
                      </a:cubicBezTo>
                      <a:cubicBezTo>
                        <a:pt x="11" y="319"/>
                        <a:pt x="8" y="320"/>
                        <a:pt x="6" y="318"/>
                      </a:cubicBezTo>
                      <a:cubicBezTo>
                        <a:pt x="4" y="317"/>
                        <a:pt x="2" y="320"/>
                        <a:pt x="1" y="322"/>
                      </a:cubicBezTo>
                      <a:cubicBezTo>
                        <a:pt x="1" y="325"/>
                        <a:pt x="5" y="326"/>
                        <a:pt x="5" y="327"/>
                      </a:cubicBezTo>
                      <a:cubicBezTo>
                        <a:pt x="5" y="328"/>
                        <a:pt x="1" y="330"/>
                        <a:pt x="4" y="330"/>
                      </a:cubicBezTo>
                      <a:cubicBezTo>
                        <a:pt x="6" y="331"/>
                        <a:pt x="5" y="333"/>
                        <a:pt x="3" y="334"/>
                      </a:cubicBezTo>
                      <a:cubicBezTo>
                        <a:pt x="1" y="335"/>
                        <a:pt x="1" y="336"/>
                        <a:pt x="3" y="338"/>
                      </a:cubicBezTo>
                      <a:cubicBezTo>
                        <a:pt x="5" y="340"/>
                        <a:pt x="0" y="341"/>
                        <a:pt x="2" y="344"/>
                      </a:cubicBezTo>
                      <a:cubicBezTo>
                        <a:pt x="4" y="347"/>
                        <a:pt x="6" y="343"/>
                        <a:pt x="7" y="345"/>
                      </a:cubicBezTo>
                      <a:cubicBezTo>
                        <a:pt x="8" y="347"/>
                        <a:pt x="11" y="345"/>
                        <a:pt x="13" y="343"/>
                      </a:cubicBezTo>
                      <a:cubicBezTo>
                        <a:pt x="16" y="340"/>
                        <a:pt x="18" y="346"/>
                        <a:pt x="15" y="346"/>
                      </a:cubicBezTo>
                      <a:cubicBezTo>
                        <a:pt x="13" y="345"/>
                        <a:pt x="10" y="347"/>
                        <a:pt x="10" y="349"/>
                      </a:cubicBezTo>
                      <a:cubicBezTo>
                        <a:pt x="11" y="352"/>
                        <a:pt x="7" y="351"/>
                        <a:pt x="7" y="348"/>
                      </a:cubicBezTo>
                      <a:cubicBezTo>
                        <a:pt x="7" y="345"/>
                        <a:pt x="2" y="349"/>
                        <a:pt x="4" y="351"/>
                      </a:cubicBezTo>
                      <a:cubicBezTo>
                        <a:pt x="6" y="353"/>
                        <a:pt x="3" y="354"/>
                        <a:pt x="3" y="357"/>
                      </a:cubicBezTo>
                      <a:cubicBezTo>
                        <a:pt x="3" y="359"/>
                        <a:pt x="7" y="358"/>
                        <a:pt x="8" y="356"/>
                      </a:cubicBezTo>
                      <a:cubicBezTo>
                        <a:pt x="10" y="354"/>
                        <a:pt x="12" y="354"/>
                        <a:pt x="13" y="356"/>
                      </a:cubicBezTo>
                      <a:cubicBezTo>
                        <a:pt x="14" y="359"/>
                        <a:pt x="11" y="357"/>
                        <a:pt x="11" y="360"/>
                      </a:cubicBezTo>
                      <a:cubicBezTo>
                        <a:pt x="11" y="363"/>
                        <a:pt x="9" y="360"/>
                        <a:pt x="7" y="363"/>
                      </a:cubicBezTo>
                      <a:cubicBezTo>
                        <a:pt x="5" y="365"/>
                        <a:pt x="14" y="370"/>
                        <a:pt x="16" y="370"/>
                      </a:cubicBezTo>
                      <a:cubicBezTo>
                        <a:pt x="19" y="371"/>
                        <a:pt x="22" y="374"/>
                        <a:pt x="27" y="373"/>
                      </a:cubicBezTo>
                      <a:cubicBezTo>
                        <a:pt x="33" y="372"/>
                        <a:pt x="43" y="362"/>
                        <a:pt x="44" y="361"/>
                      </a:cubicBezTo>
                      <a:cubicBezTo>
                        <a:pt x="45" y="359"/>
                        <a:pt x="48" y="361"/>
                        <a:pt x="50" y="359"/>
                      </a:cubicBezTo>
                      <a:cubicBezTo>
                        <a:pt x="52" y="358"/>
                        <a:pt x="51" y="354"/>
                        <a:pt x="53" y="353"/>
                      </a:cubicBezTo>
                      <a:cubicBezTo>
                        <a:pt x="54" y="352"/>
                        <a:pt x="55" y="357"/>
                        <a:pt x="56" y="358"/>
                      </a:cubicBezTo>
                      <a:cubicBezTo>
                        <a:pt x="58" y="358"/>
                        <a:pt x="59" y="359"/>
                        <a:pt x="59" y="362"/>
                      </a:cubicBezTo>
                      <a:cubicBezTo>
                        <a:pt x="60" y="362"/>
                        <a:pt x="61" y="362"/>
                        <a:pt x="61" y="362"/>
                      </a:cubicBezTo>
                      <a:cubicBezTo>
                        <a:pt x="63" y="364"/>
                        <a:pt x="64" y="358"/>
                        <a:pt x="64" y="356"/>
                      </a:cubicBezTo>
                      <a:cubicBezTo>
                        <a:pt x="64" y="354"/>
                        <a:pt x="65" y="351"/>
                        <a:pt x="65" y="349"/>
                      </a:cubicBezTo>
                      <a:cubicBezTo>
                        <a:pt x="64" y="347"/>
                        <a:pt x="70" y="348"/>
                        <a:pt x="71" y="347"/>
                      </a:cubicBezTo>
                      <a:cubicBezTo>
                        <a:pt x="72" y="345"/>
                        <a:pt x="72" y="339"/>
                        <a:pt x="71" y="338"/>
                      </a:cubicBezTo>
                      <a:cubicBezTo>
                        <a:pt x="69" y="337"/>
                        <a:pt x="68" y="334"/>
                        <a:pt x="70" y="334"/>
                      </a:cubicBezTo>
                      <a:cubicBezTo>
                        <a:pt x="72" y="334"/>
                        <a:pt x="74" y="332"/>
                        <a:pt x="74" y="329"/>
                      </a:cubicBezTo>
                      <a:cubicBezTo>
                        <a:pt x="73" y="325"/>
                        <a:pt x="68" y="326"/>
                        <a:pt x="67" y="322"/>
                      </a:cubicBezTo>
                      <a:cubicBezTo>
                        <a:pt x="67" y="319"/>
                        <a:pt x="70" y="318"/>
                        <a:pt x="68" y="314"/>
                      </a:cubicBezTo>
                      <a:cubicBezTo>
                        <a:pt x="66" y="309"/>
                        <a:pt x="69" y="307"/>
                        <a:pt x="68" y="305"/>
                      </a:cubicBezTo>
                      <a:cubicBezTo>
                        <a:pt x="67" y="302"/>
                        <a:pt x="66" y="300"/>
                        <a:pt x="69" y="295"/>
                      </a:cubicBezTo>
                      <a:cubicBezTo>
                        <a:pt x="71" y="291"/>
                        <a:pt x="76" y="289"/>
                        <a:pt x="78" y="289"/>
                      </a:cubicBezTo>
                      <a:cubicBezTo>
                        <a:pt x="80" y="290"/>
                        <a:pt x="83" y="292"/>
                        <a:pt x="84" y="289"/>
                      </a:cubicBezTo>
                      <a:cubicBezTo>
                        <a:pt x="85" y="286"/>
                        <a:pt x="85" y="284"/>
                        <a:pt x="84" y="284"/>
                      </a:cubicBezTo>
                      <a:cubicBezTo>
                        <a:pt x="83" y="283"/>
                        <a:pt x="79" y="282"/>
                        <a:pt x="82" y="279"/>
                      </a:cubicBezTo>
                      <a:cubicBezTo>
                        <a:pt x="84" y="276"/>
                        <a:pt x="87" y="271"/>
                        <a:pt x="88" y="267"/>
                      </a:cubicBezTo>
                      <a:cubicBezTo>
                        <a:pt x="88" y="263"/>
                        <a:pt x="87" y="260"/>
                        <a:pt x="88" y="259"/>
                      </a:cubicBezTo>
                      <a:cubicBezTo>
                        <a:pt x="90" y="258"/>
                        <a:pt x="93" y="259"/>
                        <a:pt x="95" y="257"/>
                      </a:cubicBezTo>
                      <a:cubicBezTo>
                        <a:pt x="98" y="256"/>
                        <a:pt x="96" y="253"/>
                        <a:pt x="97" y="252"/>
                      </a:cubicBezTo>
                      <a:cubicBezTo>
                        <a:pt x="98" y="251"/>
                        <a:pt x="100" y="246"/>
                        <a:pt x="102" y="245"/>
                      </a:cubicBezTo>
                      <a:cubicBezTo>
                        <a:pt x="103" y="244"/>
                        <a:pt x="105" y="242"/>
                        <a:pt x="104" y="240"/>
                      </a:cubicBezTo>
                      <a:cubicBezTo>
                        <a:pt x="103" y="239"/>
                        <a:pt x="107" y="237"/>
                        <a:pt x="107" y="234"/>
                      </a:cubicBezTo>
                      <a:cubicBezTo>
                        <a:pt x="107" y="231"/>
                        <a:pt x="111" y="229"/>
                        <a:pt x="113" y="229"/>
                      </a:cubicBezTo>
                      <a:cubicBezTo>
                        <a:pt x="116" y="229"/>
                        <a:pt x="120" y="229"/>
                        <a:pt x="120" y="226"/>
                      </a:cubicBezTo>
                      <a:cubicBezTo>
                        <a:pt x="120" y="223"/>
                        <a:pt x="119" y="218"/>
                        <a:pt x="123" y="220"/>
                      </a:cubicBezTo>
                      <a:cubicBezTo>
                        <a:pt x="126" y="221"/>
                        <a:pt x="130" y="219"/>
                        <a:pt x="132" y="221"/>
                      </a:cubicBezTo>
                      <a:cubicBezTo>
                        <a:pt x="135" y="223"/>
                        <a:pt x="138" y="223"/>
                        <a:pt x="138" y="220"/>
                      </a:cubicBezTo>
                      <a:cubicBezTo>
                        <a:pt x="138" y="216"/>
                        <a:pt x="139" y="210"/>
                        <a:pt x="143" y="213"/>
                      </a:cubicBezTo>
                      <a:cubicBezTo>
                        <a:pt x="144" y="213"/>
                        <a:pt x="144" y="213"/>
                        <a:pt x="144" y="213"/>
                      </a:cubicBezTo>
                      <a:cubicBezTo>
                        <a:pt x="146" y="210"/>
                        <a:pt x="148" y="208"/>
                        <a:pt x="150" y="209"/>
                      </a:cubicBezTo>
                      <a:cubicBezTo>
                        <a:pt x="154" y="209"/>
                        <a:pt x="156" y="215"/>
                        <a:pt x="160" y="216"/>
                      </a:cubicBezTo>
                      <a:cubicBezTo>
                        <a:pt x="165" y="217"/>
                        <a:pt x="169" y="219"/>
                        <a:pt x="170" y="217"/>
                      </a:cubicBezTo>
                      <a:cubicBezTo>
                        <a:pt x="172" y="214"/>
                        <a:pt x="175" y="218"/>
                        <a:pt x="177" y="217"/>
                      </a:cubicBezTo>
                      <a:cubicBezTo>
                        <a:pt x="180" y="216"/>
                        <a:pt x="180" y="222"/>
                        <a:pt x="182" y="218"/>
                      </a:cubicBezTo>
                      <a:cubicBezTo>
                        <a:pt x="185" y="215"/>
                        <a:pt x="182" y="213"/>
                        <a:pt x="186" y="213"/>
                      </a:cubicBezTo>
                      <a:cubicBezTo>
                        <a:pt x="191" y="213"/>
                        <a:pt x="188" y="208"/>
                        <a:pt x="188" y="205"/>
                      </a:cubicBezTo>
                      <a:cubicBezTo>
                        <a:pt x="188" y="202"/>
                        <a:pt x="194" y="202"/>
                        <a:pt x="194" y="199"/>
                      </a:cubicBezTo>
                      <a:cubicBezTo>
                        <a:pt x="194" y="197"/>
                        <a:pt x="202" y="199"/>
                        <a:pt x="203" y="197"/>
                      </a:cubicBezTo>
                      <a:cubicBezTo>
                        <a:pt x="204" y="195"/>
                        <a:pt x="208" y="194"/>
                        <a:pt x="210" y="197"/>
                      </a:cubicBezTo>
                      <a:cubicBezTo>
                        <a:pt x="212" y="200"/>
                        <a:pt x="219" y="201"/>
                        <a:pt x="220" y="204"/>
                      </a:cubicBezTo>
                      <a:cubicBezTo>
                        <a:pt x="220" y="205"/>
                        <a:pt x="220" y="207"/>
                        <a:pt x="220" y="209"/>
                      </a:cubicBezTo>
                      <a:cubicBezTo>
                        <a:pt x="221" y="207"/>
                        <a:pt x="222" y="207"/>
                        <a:pt x="224" y="207"/>
                      </a:cubicBezTo>
                      <a:cubicBezTo>
                        <a:pt x="227" y="207"/>
                        <a:pt x="229" y="202"/>
                        <a:pt x="231" y="203"/>
                      </a:cubicBezTo>
                      <a:cubicBezTo>
                        <a:pt x="234" y="203"/>
                        <a:pt x="236" y="203"/>
                        <a:pt x="236" y="200"/>
                      </a:cubicBezTo>
                      <a:cubicBezTo>
                        <a:pt x="234" y="198"/>
                        <a:pt x="230" y="198"/>
                        <a:pt x="229" y="200"/>
                      </a:cubicBezTo>
                      <a:close/>
                      <a:moveTo>
                        <a:pt x="66" y="27"/>
                      </a:moveTo>
                      <a:cubicBezTo>
                        <a:pt x="70" y="28"/>
                        <a:pt x="62" y="32"/>
                        <a:pt x="61" y="36"/>
                      </a:cubicBezTo>
                      <a:cubicBezTo>
                        <a:pt x="60" y="40"/>
                        <a:pt x="67" y="43"/>
                        <a:pt x="70" y="46"/>
                      </a:cubicBezTo>
                      <a:cubicBezTo>
                        <a:pt x="73" y="49"/>
                        <a:pt x="80" y="48"/>
                        <a:pt x="83" y="47"/>
                      </a:cubicBezTo>
                      <a:cubicBezTo>
                        <a:pt x="85" y="45"/>
                        <a:pt x="85" y="40"/>
                        <a:pt x="88" y="40"/>
                      </a:cubicBezTo>
                      <a:cubicBezTo>
                        <a:pt x="92" y="40"/>
                        <a:pt x="90" y="37"/>
                        <a:pt x="93" y="36"/>
                      </a:cubicBezTo>
                      <a:cubicBezTo>
                        <a:pt x="95" y="35"/>
                        <a:pt x="96" y="38"/>
                        <a:pt x="93" y="41"/>
                      </a:cubicBezTo>
                      <a:cubicBezTo>
                        <a:pt x="91" y="44"/>
                        <a:pt x="98" y="44"/>
                        <a:pt x="101" y="40"/>
                      </a:cubicBezTo>
                      <a:cubicBezTo>
                        <a:pt x="105" y="37"/>
                        <a:pt x="106" y="40"/>
                        <a:pt x="105" y="43"/>
                      </a:cubicBezTo>
                      <a:cubicBezTo>
                        <a:pt x="104" y="47"/>
                        <a:pt x="97" y="45"/>
                        <a:pt x="94" y="48"/>
                      </a:cubicBezTo>
                      <a:cubicBezTo>
                        <a:pt x="91" y="52"/>
                        <a:pt x="83" y="49"/>
                        <a:pt x="80" y="53"/>
                      </a:cubicBezTo>
                      <a:cubicBezTo>
                        <a:pt x="76" y="57"/>
                        <a:pt x="83" y="58"/>
                        <a:pt x="88" y="57"/>
                      </a:cubicBezTo>
                      <a:cubicBezTo>
                        <a:pt x="93" y="56"/>
                        <a:pt x="103" y="55"/>
                        <a:pt x="106" y="56"/>
                      </a:cubicBezTo>
                      <a:cubicBezTo>
                        <a:pt x="110" y="57"/>
                        <a:pt x="104" y="58"/>
                        <a:pt x="98" y="58"/>
                      </a:cubicBezTo>
                      <a:cubicBezTo>
                        <a:pt x="92" y="58"/>
                        <a:pt x="90" y="60"/>
                        <a:pt x="90" y="61"/>
                      </a:cubicBezTo>
                      <a:cubicBezTo>
                        <a:pt x="90" y="63"/>
                        <a:pt x="81" y="59"/>
                        <a:pt x="81" y="63"/>
                      </a:cubicBezTo>
                      <a:cubicBezTo>
                        <a:pt x="81" y="67"/>
                        <a:pt x="89" y="68"/>
                        <a:pt x="90" y="70"/>
                      </a:cubicBezTo>
                      <a:cubicBezTo>
                        <a:pt x="91" y="73"/>
                        <a:pt x="97" y="71"/>
                        <a:pt x="99" y="71"/>
                      </a:cubicBezTo>
                      <a:cubicBezTo>
                        <a:pt x="101" y="72"/>
                        <a:pt x="95" y="74"/>
                        <a:pt x="95" y="75"/>
                      </a:cubicBezTo>
                      <a:cubicBezTo>
                        <a:pt x="94" y="76"/>
                        <a:pt x="101" y="77"/>
                        <a:pt x="102" y="79"/>
                      </a:cubicBezTo>
                      <a:cubicBezTo>
                        <a:pt x="103" y="81"/>
                        <a:pt x="108" y="80"/>
                        <a:pt x="108" y="77"/>
                      </a:cubicBezTo>
                      <a:cubicBezTo>
                        <a:pt x="108" y="74"/>
                        <a:pt x="113" y="63"/>
                        <a:pt x="119" y="61"/>
                      </a:cubicBezTo>
                      <a:cubicBezTo>
                        <a:pt x="125" y="59"/>
                        <a:pt x="121" y="57"/>
                        <a:pt x="122" y="53"/>
                      </a:cubicBezTo>
                      <a:cubicBezTo>
                        <a:pt x="123" y="50"/>
                        <a:pt x="128" y="53"/>
                        <a:pt x="126" y="50"/>
                      </a:cubicBezTo>
                      <a:cubicBezTo>
                        <a:pt x="125" y="47"/>
                        <a:pt x="126" y="46"/>
                        <a:pt x="130" y="42"/>
                      </a:cubicBezTo>
                      <a:cubicBezTo>
                        <a:pt x="133" y="39"/>
                        <a:pt x="136" y="41"/>
                        <a:pt x="141" y="39"/>
                      </a:cubicBezTo>
                      <a:cubicBezTo>
                        <a:pt x="145" y="37"/>
                        <a:pt x="147" y="41"/>
                        <a:pt x="142" y="41"/>
                      </a:cubicBezTo>
                      <a:cubicBezTo>
                        <a:pt x="138" y="41"/>
                        <a:pt x="140" y="46"/>
                        <a:pt x="144" y="48"/>
                      </a:cubicBezTo>
                      <a:cubicBezTo>
                        <a:pt x="147" y="49"/>
                        <a:pt x="144" y="50"/>
                        <a:pt x="147" y="51"/>
                      </a:cubicBezTo>
                      <a:cubicBezTo>
                        <a:pt x="150" y="52"/>
                        <a:pt x="149" y="56"/>
                        <a:pt x="145" y="60"/>
                      </a:cubicBezTo>
                      <a:cubicBezTo>
                        <a:pt x="142" y="64"/>
                        <a:pt x="146" y="64"/>
                        <a:pt x="154" y="62"/>
                      </a:cubicBezTo>
                      <a:cubicBezTo>
                        <a:pt x="162" y="59"/>
                        <a:pt x="157" y="64"/>
                        <a:pt x="159" y="66"/>
                      </a:cubicBezTo>
                      <a:cubicBezTo>
                        <a:pt x="161" y="68"/>
                        <a:pt x="168" y="65"/>
                        <a:pt x="171" y="61"/>
                      </a:cubicBezTo>
                      <a:cubicBezTo>
                        <a:pt x="174" y="57"/>
                        <a:pt x="179" y="58"/>
                        <a:pt x="179" y="56"/>
                      </a:cubicBezTo>
                      <a:cubicBezTo>
                        <a:pt x="178" y="53"/>
                        <a:pt x="175" y="53"/>
                        <a:pt x="172" y="54"/>
                      </a:cubicBezTo>
                      <a:cubicBezTo>
                        <a:pt x="169" y="55"/>
                        <a:pt x="162" y="54"/>
                        <a:pt x="165" y="52"/>
                      </a:cubicBezTo>
                      <a:cubicBezTo>
                        <a:pt x="167" y="50"/>
                        <a:pt x="167" y="48"/>
                        <a:pt x="163" y="48"/>
                      </a:cubicBezTo>
                      <a:cubicBezTo>
                        <a:pt x="159" y="49"/>
                        <a:pt x="153" y="47"/>
                        <a:pt x="156" y="46"/>
                      </a:cubicBezTo>
                      <a:cubicBezTo>
                        <a:pt x="159" y="45"/>
                        <a:pt x="154" y="41"/>
                        <a:pt x="151" y="41"/>
                      </a:cubicBezTo>
                      <a:cubicBezTo>
                        <a:pt x="148" y="41"/>
                        <a:pt x="149" y="38"/>
                        <a:pt x="149" y="35"/>
                      </a:cubicBezTo>
                      <a:cubicBezTo>
                        <a:pt x="149" y="33"/>
                        <a:pt x="141" y="32"/>
                        <a:pt x="143" y="31"/>
                      </a:cubicBezTo>
                      <a:cubicBezTo>
                        <a:pt x="144" y="31"/>
                        <a:pt x="139" y="29"/>
                        <a:pt x="138" y="30"/>
                      </a:cubicBezTo>
                      <a:cubicBezTo>
                        <a:pt x="137" y="32"/>
                        <a:pt x="134" y="32"/>
                        <a:pt x="134" y="29"/>
                      </a:cubicBezTo>
                      <a:cubicBezTo>
                        <a:pt x="134" y="27"/>
                        <a:pt x="128" y="27"/>
                        <a:pt x="126" y="28"/>
                      </a:cubicBezTo>
                      <a:cubicBezTo>
                        <a:pt x="123" y="28"/>
                        <a:pt x="125" y="22"/>
                        <a:pt x="122" y="20"/>
                      </a:cubicBezTo>
                      <a:cubicBezTo>
                        <a:pt x="120" y="19"/>
                        <a:pt x="116" y="24"/>
                        <a:pt x="115" y="24"/>
                      </a:cubicBezTo>
                      <a:cubicBezTo>
                        <a:pt x="113" y="23"/>
                        <a:pt x="116" y="20"/>
                        <a:pt x="117" y="17"/>
                      </a:cubicBezTo>
                      <a:cubicBezTo>
                        <a:pt x="118" y="15"/>
                        <a:pt x="109" y="12"/>
                        <a:pt x="108" y="14"/>
                      </a:cubicBezTo>
                      <a:cubicBezTo>
                        <a:pt x="107" y="16"/>
                        <a:pt x="105" y="10"/>
                        <a:pt x="103" y="10"/>
                      </a:cubicBezTo>
                      <a:cubicBezTo>
                        <a:pt x="101" y="9"/>
                        <a:pt x="102" y="14"/>
                        <a:pt x="100" y="14"/>
                      </a:cubicBezTo>
                      <a:cubicBezTo>
                        <a:pt x="99" y="15"/>
                        <a:pt x="96" y="16"/>
                        <a:pt x="99" y="18"/>
                      </a:cubicBezTo>
                      <a:cubicBezTo>
                        <a:pt x="102" y="20"/>
                        <a:pt x="105" y="31"/>
                        <a:pt x="105" y="32"/>
                      </a:cubicBezTo>
                      <a:cubicBezTo>
                        <a:pt x="105" y="34"/>
                        <a:pt x="95" y="25"/>
                        <a:pt x="95" y="21"/>
                      </a:cubicBezTo>
                      <a:cubicBezTo>
                        <a:pt x="94" y="16"/>
                        <a:pt x="90" y="13"/>
                        <a:pt x="89" y="16"/>
                      </a:cubicBezTo>
                      <a:cubicBezTo>
                        <a:pt x="87" y="19"/>
                        <a:pt x="84" y="20"/>
                        <a:pt x="85" y="23"/>
                      </a:cubicBezTo>
                      <a:cubicBezTo>
                        <a:pt x="86" y="26"/>
                        <a:pt x="82" y="27"/>
                        <a:pt x="82" y="25"/>
                      </a:cubicBezTo>
                      <a:cubicBezTo>
                        <a:pt x="82" y="23"/>
                        <a:pt x="77" y="20"/>
                        <a:pt x="76" y="19"/>
                      </a:cubicBezTo>
                      <a:cubicBezTo>
                        <a:pt x="74" y="19"/>
                        <a:pt x="80" y="18"/>
                        <a:pt x="83" y="17"/>
                      </a:cubicBezTo>
                      <a:cubicBezTo>
                        <a:pt x="86" y="15"/>
                        <a:pt x="81" y="13"/>
                        <a:pt x="78" y="15"/>
                      </a:cubicBezTo>
                      <a:cubicBezTo>
                        <a:pt x="75" y="16"/>
                        <a:pt x="72" y="14"/>
                        <a:pt x="70" y="16"/>
                      </a:cubicBezTo>
                      <a:cubicBezTo>
                        <a:pt x="69" y="18"/>
                        <a:pt x="67" y="16"/>
                        <a:pt x="64" y="15"/>
                      </a:cubicBezTo>
                      <a:cubicBezTo>
                        <a:pt x="61" y="15"/>
                        <a:pt x="59" y="19"/>
                        <a:pt x="57" y="19"/>
                      </a:cubicBezTo>
                      <a:cubicBezTo>
                        <a:pt x="55" y="18"/>
                        <a:pt x="53" y="23"/>
                        <a:pt x="57" y="28"/>
                      </a:cubicBezTo>
                      <a:cubicBezTo>
                        <a:pt x="60" y="33"/>
                        <a:pt x="62" y="26"/>
                        <a:pt x="66" y="27"/>
                      </a:cubicBezTo>
                      <a:close/>
                      <a:moveTo>
                        <a:pt x="58" y="43"/>
                      </a:moveTo>
                      <a:cubicBezTo>
                        <a:pt x="60" y="44"/>
                        <a:pt x="62" y="48"/>
                        <a:pt x="64" y="48"/>
                      </a:cubicBezTo>
                      <a:cubicBezTo>
                        <a:pt x="65" y="48"/>
                        <a:pt x="61" y="43"/>
                        <a:pt x="58" y="40"/>
                      </a:cubicBezTo>
                      <a:cubicBezTo>
                        <a:pt x="56" y="37"/>
                        <a:pt x="56" y="34"/>
                        <a:pt x="52" y="35"/>
                      </a:cubicBezTo>
                      <a:cubicBezTo>
                        <a:pt x="48" y="36"/>
                        <a:pt x="55" y="43"/>
                        <a:pt x="58" y="43"/>
                      </a:cubicBezTo>
                      <a:close/>
                      <a:moveTo>
                        <a:pt x="122" y="11"/>
                      </a:moveTo>
                      <a:cubicBezTo>
                        <a:pt x="124" y="12"/>
                        <a:pt x="119" y="12"/>
                        <a:pt x="121" y="14"/>
                      </a:cubicBezTo>
                      <a:cubicBezTo>
                        <a:pt x="127" y="20"/>
                        <a:pt x="151" y="13"/>
                        <a:pt x="154" y="15"/>
                      </a:cubicBezTo>
                      <a:cubicBezTo>
                        <a:pt x="158" y="17"/>
                        <a:pt x="134" y="19"/>
                        <a:pt x="135" y="22"/>
                      </a:cubicBezTo>
                      <a:cubicBezTo>
                        <a:pt x="136" y="24"/>
                        <a:pt x="155" y="26"/>
                        <a:pt x="157" y="24"/>
                      </a:cubicBezTo>
                      <a:cubicBezTo>
                        <a:pt x="158" y="23"/>
                        <a:pt x="161" y="28"/>
                        <a:pt x="168" y="28"/>
                      </a:cubicBezTo>
                      <a:cubicBezTo>
                        <a:pt x="174" y="28"/>
                        <a:pt x="173" y="26"/>
                        <a:pt x="178" y="25"/>
                      </a:cubicBezTo>
                      <a:cubicBezTo>
                        <a:pt x="183" y="25"/>
                        <a:pt x="190" y="23"/>
                        <a:pt x="190" y="20"/>
                      </a:cubicBezTo>
                      <a:cubicBezTo>
                        <a:pt x="190" y="18"/>
                        <a:pt x="204" y="14"/>
                        <a:pt x="202" y="10"/>
                      </a:cubicBezTo>
                      <a:cubicBezTo>
                        <a:pt x="201" y="6"/>
                        <a:pt x="188" y="9"/>
                        <a:pt x="184" y="7"/>
                      </a:cubicBezTo>
                      <a:cubicBezTo>
                        <a:pt x="181" y="5"/>
                        <a:pt x="172" y="2"/>
                        <a:pt x="171" y="5"/>
                      </a:cubicBezTo>
                      <a:cubicBezTo>
                        <a:pt x="169" y="8"/>
                        <a:pt x="167" y="9"/>
                        <a:pt x="166" y="8"/>
                      </a:cubicBezTo>
                      <a:cubicBezTo>
                        <a:pt x="164" y="7"/>
                        <a:pt x="166" y="0"/>
                        <a:pt x="160" y="2"/>
                      </a:cubicBezTo>
                      <a:cubicBezTo>
                        <a:pt x="155" y="4"/>
                        <a:pt x="160" y="10"/>
                        <a:pt x="159" y="11"/>
                      </a:cubicBezTo>
                      <a:cubicBezTo>
                        <a:pt x="158" y="12"/>
                        <a:pt x="152" y="10"/>
                        <a:pt x="152" y="7"/>
                      </a:cubicBezTo>
                      <a:cubicBezTo>
                        <a:pt x="151" y="4"/>
                        <a:pt x="145" y="10"/>
                        <a:pt x="144" y="6"/>
                      </a:cubicBezTo>
                      <a:cubicBezTo>
                        <a:pt x="143" y="3"/>
                        <a:pt x="136" y="0"/>
                        <a:pt x="134" y="1"/>
                      </a:cubicBezTo>
                      <a:cubicBezTo>
                        <a:pt x="132" y="1"/>
                        <a:pt x="136" y="3"/>
                        <a:pt x="135" y="5"/>
                      </a:cubicBezTo>
                      <a:cubicBezTo>
                        <a:pt x="134" y="6"/>
                        <a:pt x="130" y="3"/>
                        <a:pt x="128" y="3"/>
                      </a:cubicBezTo>
                      <a:cubicBezTo>
                        <a:pt x="126" y="3"/>
                        <a:pt x="129" y="6"/>
                        <a:pt x="128" y="8"/>
                      </a:cubicBezTo>
                      <a:cubicBezTo>
                        <a:pt x="127" y="10"/>
                        <a:pt x="124" y="3"/>
                        <a:pt x="121" y="3"/>
                      </a:cubicBezTo>
                      <a:cubicBezTo>
                        <a:pt x="119" y="3"/>
                        <a:pt x="120" y="6"/>
                        <a:pt x="117" y="7"/>
                      </a:cubicBezTo>
                      <a:cubicBezTo>
                        <a:pt x="115" y="7"/>
                        <a:pt x="120" y="9"/>
                        <a:pt x="122" y="11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 364">
                  <a:extLst>
                    <a:ext uri="{FF2B5EF4-FFF2-40B4-BE49-F238E27FC236}">
                      <a16:creationId xmlns:a16="http://schemas.microsoft.com/office/drawing/2014/main" id="{A2D5A14A-F3BC-6041-AE5E-374F354BDC7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07088" y="2494076"/>
                  <a:ext cx="231775" cy="252413"/>
                </a:xfrm>
                <a:custGeom>
                  <a:avLst/>
                  <a:gdLst>
                    <a:gd name="T0" fmla="*/ 73 w 105"/>
                    <a:gd name="T1" fmla="*/ 99 h 114"/>
                    <a:gd name="T2" fmla="*/ 62 w 105"/>
                    <a:gd name="T3" fmla="*/ 99 h 114"/>
                    <a:gd name="T4" fmla="*/ 54 w 105"/>
                    <a:gd name="T5" fmla="*/ 103 h 114"/>
                    <a:gd name="T6" fmla="*/ 64 w 105"/>
                    <a:gd name="T7" fmla="*/ 108 h 114"/>
                    <a:gd name="T8" fmla="*/ 74 w 105"/>
                    <a:gd name="T9" fmla="*/ 114 h 114"/>
                    <a:gd name="T10" fmla="*/ 76 w 105"/>
                    <a:gd name="T11" fmla="*/ 108 h 114"/>
                    <a:gd name="T12" fmla="*/ 80 w 105"/>
                    <a:gd name="T13" fmla="*/ 100 h 114"/>
                    <a:gd name="T14" fmla="*/ 73 w 105"/>
                    <a:gd name="T15" fmla="*/ 99 h 114"/>
                    <a:gd name="T16" fmla="*/ 21 w 105"/>
                    <a:gd name="T17" fmla="*/ 68 h 114"/>
                    <a:gd name="T18" fmla="*/ 14 w 105"/>
                    <a:gd name="T19" fmla="*/ 70 h 114"/>
                    <a:gd name="T20" fmla="*/ 17 w 105"/>
                    <a:gd name="T21" fmla="*/ 82 h 114"/>
                    <a:gd name="T22" fmla="*/ 21 w 105"/>
                    <a:gd name="T23" fmla="*/ 91 h 114"/>
                    <a:gd name="T24" fmla="*/ 28 w 105"/>
                    <a:gd name="T25" fmla="*/ 87 h 114"/>
                    <a:gd name="T26" fmla="*/ 29 w 105"/>
                    <a:gd name="T27" fmla="*/ 72 h 114"/>
                    <a:gd name="T28" fmla="*/ 21 w 105"/>
                    <a:gd name="T29" fmla="*/ 68 h 114"/>
                    <a:gd name="T30" fmla="*/ 87 w 105"/>
                    <a:gd name="T31" fmla="*/ 64 h 114"/>
                    <a:gd name="T32" fmla="*/ 80 w 105"/>
                    <a:gd name="T33" fmla="*/ 59 h 114"/>
                    <a:gd name="T34" fmla="*/ 66 w 105"/>
                    <a:gd name="T35" fmla="*/ 44 h 114"/>
                    <a:gd name="T36" fmla="*/ 53 w 105"/>
                    <a:gd name="T37" fmla="*/ 31 h 114"/>
                    <a:gd name="T38" fmla="*/ 53 w 105"/>
                    <a:gd name="T39" fmla="*/ 22 h 114"/>
                    <a:gd name="T40" fmla="*/ 57 w 105"/>
                    <a:gd name="T41" fmla="*/ 17 h 114"/>
                    <a:gd name="T42" fmla="*/ 58 w 105"/>
                    <a:gd name="T43" fmla="*/ 5 h 114"/>
                    <a:gd name="T44" fmla="*/ 53 w 105"/>
                    <a:gd name="T45" fmla="*/ 4 h 114"/>
                    <a:gd name="T46" fmla="*/ 51 w 105"/>
                    <a:gd name="T47" fmla="*/ 0 h 114"/>
                    <a:gd name="T48" fmla="*/ 44 w 105"/>
                    <a:gd name="T49" fmla="*/ 1 h 114"/>
                    <a:gd name="T50" fmla="*/ 38 w 105"/>
                    <a:gd name="T51" fmla="*/ 3 h 114"/>
                    <a:gd name="T52" fmla="*/ 37 w 105"/>
                    <a:gd name="T53" fmla="*/ 2 h 114"/>
                    <a:gd name="T54" fmla="*/ 35 w 105"/>
                    <a:gd name="T55" fmla="*/ 4 h 114"/>
                    <a:gd name="T56" fmla="*/ 34 w 105"/>
                    <a:gd name="T57" fmla="*/ 6 h 114"/>
                    <a:gd name="T58" fmla="*/ 31 w 105"/>
                    <a:gd name="T59" fmla="*/ 7 h 114"/>
                    <a:gd name="T60" fmla="*/ 27 w 105"/>
                    <a:gd name="T61" fmla="*/ 8 h 114"/>
                    <a:gd name="T62" fmla="*/ 24 w 105"/>
                    <a:gd name="T63" fmla="*/ 10 h 114"/>
                    <a:gd name="T64" fmla="*/ 21 w 105"/>
                    <a:gd name="T65" fmla="*/ 13 h 114"/>
                    <a:gd name="T66" fmla="*/ 16 w 105"/>
                    <a:gd name="T67" fmla="*/ 7 h 114"/>
                    <a:gd name="T68" fmla="*/ 12 w 105"/>
                    <a:gd name="T69" fmla="*/ 13 h 114"/>
                    <a:gd name="T70" fmla="*/ 4 w 105"/>
                    <a:gd name="T71" fmla="*/ 14 h 114"/>
                    <a:gd name="T72" fmla="*/ 5 w 105"/>
                    <a:gd name="T73" fmla="*/ 18 h 114"/>
                    <a:gd name="T74" fmla="*/ 3 w 105"/>
                    <a:gd name="T75" fmla="*/ 22 h 114"/>
                    <a:gd name="T76" fmla="*/ 1 w 105"/>
                    <a:gd name="T77" fmla="*/ 24 h 114"/>
                    <a:gd name="T78" fmla="*/ 4 w 105"/>
                    <a:gd name="T79" fmla="*/ 29 h 114"/>
                    <a:gd name="T80" fmla="*/ 6 w 105"/>
                    <a:gd name="T81" fmla="*/ 33 h 114"/>
                    <a:gd name="T82" fmla="*/ 10 w 105"/>
                    <a:gd name="T83" fmla="*/ 35 h 114"/>
                    <a:gd name="T84" fmla="*/ 9 w 105"/>
                    <a:gd name="T85" fmla="*/ 38 h 114"/>
                    <a:gd name="T86" fmla="*/ 14 w 105"/>
                    <a:gd name="T87" fmla="*/ 36 h 114"/>
                    <a:gd name="T88" fmla="*/ 20 w 105"/>
                    <a:gd name="T89" fmla="*/ 31 h 114"/>
                    <a:gd name="T90" fmla="*/ 33 w 105"/>
                    <a:gd name="T91" fmla="*/ 36 h 114"/>
                    <a:gd name="T92" fmla="*/ 36 w 105"/>
                    <a:gd name="T93" fmla="*/ 42 h 114"/>
                    <a:gd name="T94" fmla="*/ 44 w 105"/>
                    <a:gd name="T95" fmla="*/ 53 h 114"/>
                    <a:gd name="T96" fmla="*/ 57 w 105"/>
                    <a:gd name="T97" fmla="*/ 64 h 114"/>
                    <a:gd name="T98" fmla="*/ 65 w 105"/>
                    <a:gd name="T99" fmla="*/ 67 h 114"/>
                    <a:gd name="T100" fmla="*/ 73 w 105"/>
                    <a:gd name="T101" fmla="*/ 73 h 114"/>
                    <a:gd name="T102" fmla="*/ 80 w 105"/>
                    <a:gd name="T103" fmla="*/ 78 h 114"/>
                    <a:gd name="T104" fmla="*/ 83 w 105"/>
                    <a:gd name="T105" fmla="*/ 83 h 114"/>
                    <a:gd name="T106" fmla="*/ 83 w 105"/>
                    <a:gd name="T107" fmla="*/ 93 h 114"/>
                    <a:gd name="T108" fmla="*/ 84 w 105"/>
                    <a:gd name="T109" fmla="*/ 101 h 114"/>
                    <a:gd name="T110" fmla="*/ 88 w 105"/>
                    <a:gd name="T111" fmla="*/ 93 h 114"/>
                    <a:gd name="T112" fmla="*/ 93 w 105"/>
                    <a:gd name="T113" fmla="*/ 88 h 114"/>
                    <a:gd name="T114" fmla="*/ 89 w 105"/>
                    <a:gd name="T115" fmla="*/ 80 h 114"/>
                    <a:gd name="T116" fmla="*/ 98 w 105"/>
                    <a:gd name="T117" fmla="*/ 76 h 114"/>
                    <a:gd name="T118" fmla="*/ 105 w 105"/>
                    <a:gd name="T119" fmla="*/ 77 h 114"/>
                    <a:gd name="T120" fmla="*/ 87 w 105"/>
                    <a:gd name="T121" fmla="*/ 6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5" h="114">
                      <a:moveTo>
                        <a:pt x="73" y="99"/>
                      </a:moveTo>
                      <a:cubicBezTo>
                        <a:pt x="67" y="100"/>
                        <a:pt x="65" y="101"/>
                        <a:pt x="62" y="99"/>
                      </a:cubicBezTo>
                      <a:cubicBezTo>
                        <a:pt x="59" y="97"/>
                        <a:pt x="53" y="101"/>
                        <a:pt x="54" y="103"/>
                      </a:cubicBezTo>
                      <a:cubicBezTo>
                        <a:pt x="55" y="104"/>
                        <a:pt x="57" y="106"/>
                        <a:pt x="64" y="108"/>
                      </a:cubicBezTo>
                      <a:cubicBezTo>
                        <a:pt x="70" y="110"/>
                        <a:pt x="71" y="114"/>
                        <a:pt x="74" y="114"/>
                      </a:cubicBezTo>
                      <a:cubicBezTo>
                        <a:pt x="77" y="114"/>
                        <a:pt x="77" y="112"/>
                        <a:pt x="76" y="108"/>
                      </a:cubicBezTo>
                      <a:cubicBezTo>
                        <a:pt x="76" y="104"/>
                        <a:pt x="80" y="100"/>
                        <a:pt x="80" y="100"/>
                      </a:cubicBezTo>
                      <a:cubicBezTo>
                        <a:pt x="81" y="99"/>
                        <a:pt x="78" y="98"/>
                        <a:pt x="73" y="99"/>
                      </a:cubicBezTo>
                      <a:close/>
                      <a:moveTo>
                        <a:pt x="21" y="68"/>
                      </a:moveTo>
                      <a:cubicBezTo>
                        <a:pt x="18" y="71"/>
                        <a:pt x="15" y="68"/>
                        <a:pt x="14" y="70"/>
                      </a:cubicBezTo>
                      <a:cubicBezTo>
                        <a:pt x="13" y="73"/>
                        <a:pt x="19" y="76"/>
                        <a:pt x="17" y="82"/>
                      </a:cubicBezTo>
                      <a:cubicBezTo>
                        <a:pt x="16" y="87"/>
                        <a:pt x="18" y="94"/>
                        <a:pt x="21" y="91"/>
                      </a:cubicBezTo>
                      <a:cubicBezTo>
                        <a:pt x="24" y="87"/>
                        <a:pt x="26" y="89"/>
                        <a:pt x="28" y="87"/>
                      </a:cubicBezTo>
                      <a:cubicBezTo>
                        <a:pt x="29" y="84"/>
                        <a:pt x="28" y="76"/>
                        <a:pt x="29" y="72"/>
                      </a:cubicBezTo>
                      <a:cubicBezTo>
                        <a:pt x="30" y="68"/>
                        <a:pt x="24" y="66"/>
                        <a:pt x="21" y="68"/>
                      </a:cubicBezTo>
                      <a:close/>
                      <a:moveTo>
                        <a:pt x="87" y="64"/>
                      </a:moveTo>
                      <a:cubicBezTo>
                        <a:pt x="83" y="62"/>
                        <a:pt x="86" y="58"/>
                        <a:pt x="80" y="59"/>
                      </a:cubicBezTo>
                      <a:cubicBezTo>
                        <a:pt x="75" y="59"/>
                        <a:pt x="68" y="52"/>
                        <a:pt x="66" y="44"/>
                      </a:cubicBezTo>
                      <a:cubicBezTo>
                        <a:pt x="64" y="36"/>
                        <a:pt x="55" y="36"/>
                        <a:pt x="53" y="31"/>
                      </a:cubicBezTo>
                      <a:cubicBezTo>
                        <a:pt x="51" y="26"/>
                        <a:pt x="55" y="26"/>
                        <a:pt x="53" y="22"/>
                      </a:cubicBezTo>
                      <a:cubicBezTo>
                        <a:pt x="52" y="20"/>
                        <a:pt x="55" y="18"/>
                        <a:pt x="57" y="17"/>
                      </a:cubicBezTo>
                      <a:cubicBezTo>
                        <a:pt x="57" y="12"/>
                        <a:pt x="57" y="8"/>
                        <a:pt x="58" y="5"/>
                      </a:cubicBezTo>
                      <a:cubicBezTo>
                        <a:pt x="56" y="4"/>
                        <a:pt x="54" y="4"/>
                        <a:pt x="53" y="4"/>
                      </a:cubicBezTo>
                      <a:cubicBezTo>
                        <a:pt x="52" y="3"/>
                        <a:pt x="52" y="0"/>
                        <a:pt x="51" y="0"/>
                      </a:cubicBezTo>
                      <a:cubicBezTo>
                        <a:pt x="51" y="0"/>
                        <a:pt x="45" y="0"/>
                        <a:pt x="44" y="1"/>
                      </a:cubicBezTo>
                      <a:cubicBezTo>
                        <a:pt x="43" y="2"/>
                        <a:pt x="40" y="4"/>
                        <a:pt x="38" y="3"/>
                      </a:cubicBezTo>
                      <a:cubicBezTo>
                        <a:pt x="38" y="2"/>
                        <a:pt x="38" y="2"/>
                        <a:pt x="37" y="2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6"/>
                        <a:pt x="34" y="6"/>
                      </a:cubicBezTo>
                      <a:cubicBezTo>
                        <a:pt x="33" y="6"/>
                        <a:pt x="31" y="5"/>
                        <a:pt x="31" y="7"/>
                      </a:cubicBezTo>
                      <a:cubicBezTo>
                        <a:pt x="31" y="9"/>
                        <a:pt x="28" y="8"/>
                        <a:pt x="27" y="8"/>
                      </a:cubicBezTo>
                      <a:cubicBezTo>
                        <a:pt x="26" y="8"/>
                        <a:pt x="24" y="8"/>
                        <a:pt x="24" y="10"/>
                      </a:cubicBezTo>
                      <a:cubicBezTo>
                        <a:pt x="24" y="11"/>
                        <a:pt x="24" y="15"/>
                        <a:pt x="21" y="13"/>
                      </a:cubicBezTo>
                      <a:cubicBezTo>
                        <a:pt x="19" y="11"/>
                        <a:pt x="17" y="6"/>
                        <a:pt x="16" y="7"/>
                      </a:cubicBezTo>
                      <a:cubicBezTo>
                        <a:pt x="15" y="7"/>
                        <a:pt x="14" y="13"/>
                        <a:pt x="12" y="13"/>
                      </a:cubicBezTo>
                      <a:cubicBezTo>
                        <a:pt x="10" y="13"/>
                        <a:pt x="7" y="14"/>
                        <a:pt x="4" y="14"/>
                      </a:cubicBezTo>
                      <a:cubicBezTo>
                        <a:pt x="3" y="16"/>
                        <a:pt x="4" y="18"/>
                        <a:pt x="5" y="18"/>
                      </a:cubicBezTo>
                      <a:cubicBezTo>
                        <a:pt x="6" y="19"/>
                        <a:pt x="4" y="21"/>
                        <a:pt x="3" y="22"/>
                      </a:cubicBezTo>
                      <a:cubicBezTo>
                        <a:pt x="2" y="22"/>
                        <a:pt x="0" y="22"/>
                        <a:pt x="1" y="24"/>
                      </a:cubicBezTo>
                      <a:cubicBezTo>
                        <a:pt x="3" y="26"/>
                        <a:pt x="5" y="26"/>
                        <a:pt x="4" y="29"/>
                      </a:cubicBezTo>
                      <a:cubicBezTo>
                        <a:pt x="2" y="31"/>
                        <a:pt x="4" y="33"/>
                        <a:pt x="6" y="33"/>
                      </a:cubicBezTo>
                      <a:cubicBezTo>
                        <a:pt x="8" y="33"/>
                        <a:pt x="11" y="33"/>
                        <a:pt x="10" y="35"/>
                      </a:cubicBezTo>
                      <a:cubicBezTo>
                        <a:pt x="10" y="36"/>
                        <a:pt x="9" y="37"/>
                        <a:pt x="9" y="38"/>
                      </a:cubicBezTo>
                      <a:cubicBezTo>
                        <a:pt x="11" y="37"/>
                        <a:pt x="12" y="37"/>
                        <a:pt x="14" y="36"/>
                      </a:cubicBezTo>
                      <a:cubicBezTo>
                        <a:pt x="16" y="35"/>
                        <a:pt x="15" y="32"/>
                        <a:pt x="20" y="31"/>
                      </a:cubicBezTo>
                      <a:cubicBezTo>
                        <a:pt x="25" y="30"/>
                        <a:pt x="31" y="34"/>
                        <a:pt x="33" y="36"/>
                      </a:cubicBezTo>
                      <a:cubicBezTo>
                        <a:pt x="35" y="39"/>
                        <a:pt x="35" y="40"/>
                        <a:pt x="36" y="42"/>
                      </a:cubicBezTo>
                      <a:cubicBezTo>
                        <a:pt x="36" y="44"/>
                        <a:pt x="38" y="49"/>
                        <a:pt x="44" y="53"/>
                      </a:cubicBezTo>
                      <a:cubicBezTo>
                        <a:pt x="51" y="57"/>
                        <a:pt x="53" y="62"/>
                        <a:pt x="57" y="64"/>
                      </a:cubicBezTo>
                      <a:cubicBezTo>
                        <a:pt x="60" y="65"/>
                        <a:pt x="63" y="65"/>
                        <a:pt x="65" y="67"/>
                      </a:cubicBezTo>
                      <a:cubicBezTo>
                        <a:pt x="67" y="70"/>
                        <a:pt x="70" y="71"/>
                        <a:pt x="73" y="73"/>
                      </a:cubicBezTo>
                      <a:cubicBezTo>
                        <a:pt x="77" y="74"/>
                        <a:pt x="77" y="78"/>
                        <a:pt x="80" y="78"/>
                      </a:cubicBezTo>
                      <a:cubicBezTo>
                        <a:pt x="83" y="78"/>
                        <a:pt x="81" y="81"/>
                        <a:pt x="83" y="83"/>
                      </a:cubicBezTo>
                      <a:cubicBezTo>
                        <a:pt x="85" y="86"/>
                        <a:pt x="85" y="91"/>
                        <a:pt x="83" y="93"/>
                      </a:cubicBezTo>
                      <a:cubicBezTo>
                        <a:pt x="81" y="96"/>
                        <a:pt x="82" y="101"/>
                        <a:pt x="84" y="101"/>
                      </a:cubicBezTo>
                      <a:cubicBezTo>
                        <a:pt x="85" y="101"/>
                        <a:pt x="88" y="96"/>
                        <a:pt x="88" y="93"/>
                      </a:cubicBezTo>
                      <a:cubicBezTo>
                        <a:pt x="89" y="90"/>
                        <a:pt x="91" y="90"/>
                        <a:pt x="93" y="88"/>
                      </a:cubicBezTo>
                      <a:cubicBezTo>
                        <a:pt x="96" y="85"/>
                        <a:pt x="90" y="84"/>
                        <a:pt x="89" y="80"/>
                      </a:cubicBezTo>
                      <a:cubicBezTo>
                        <a:pt x="88" y="77"/>
                        <a:pt x="93" y="74"/>
                        <a:pt x="98" y="76"/>
                      </a:cubicBezTo>
                      <a:cubicBezTo>
                        <a:pt x="103" y="79"/>
                        <a:pt x="105" y="81"/>
                        <a:pt x="105" y="77"/>
                      </a:cubicBezTo>
                      <a:cubicBezTo>
                        <a:pt x="105" y="72"/>
                        <a:pt x="90" y="66"/>
                        <a:pt x="87" y="64"/>
                      </a:cubicBezTo>
                      <a:close/>
                    </a:path>
                  </a:pathLst>
                </a:custGeom>
                <a:solidFill>
                  <a:srgbClr val="00559F"/>
                </a:solidFill>
                <a:ln w="1588" cap="flat">
                  <a:solidFill>
                    <a:srgbClr val="00559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x-none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40DB838-6653-2641-8514-6EEE6120CD1A}"/>
              </a:ext>
            </a:extLst>
          </p:cNvPr>
          <p:cNvGrpSpPr/>
          <p:nvPr/>
        </p:nvGrpSpPr>
        <p:grpSpPr>
          <a:xfrm>
            <a:off x="4259263" y="4816925"/>
            <a:ext cx="3642518" cy="1538795"/>
            <a:chOff x="4259263" y="4816925"/>
            <a:chExt cx="3642518" cy="1538795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53678A13-DDF4-DB46-9BFB-5B182E86B1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45743" y="4816925"/>
              <a:ext cx="469559" cy="895448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4BAD0C1-714E-7D40-8CBC-2DADC5D4FC48}"/>
                </a:ext>
              </a:extLst>
            </p:cNvPr>
            <p:cNvSpPr txBox="1"/>
            <p:nvPr/>
          </p:nvSpPr>
          <p:spPr>
            <a:xfrm>
              <a:off x="4259263" y="5770945"/>
              <a:ext cx="364251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Yearly budget ~ 1300 MCHF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CC9D1EF-B2DE-4A45-8464-2D169CE02FF5}"/>
              </a:ext>
            </a:extLst>
          </p:cNvPr>
          <p:cNvGrpSpPr/>
          <p:nvPr/>
        </p:nvGrpSpPr>
        <p:grpSpPr>
          <a:xfrm>
            <a:off x="7981537" y="3819202"/>
            <a:ext cx="4235826" cy="2784835"/>
            <a:chOff x="7987686" y="4065412"/>
            <a:chExt cx="4235826" cy="2784835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EE44B0D-F104-1F45-B6F6-49150CCD6378}"/>
                </a:ext>
              </a:extLst>
            </p:cNvPr>
            <p:cNvGrpSpPr/>
            <p:nvPr/>
          </p:nvGrpSpPr>
          <p:grpSpPr>
            <a:xfrm>
              <a:off x="7987686" y="4065412"/>
              <a:ext cx="4235826" cy="2784835"/>
              <a:chOff x="7987686" y="4065412"/>
              <a:chExt cx="4235826" cy="2784835"/>
            </a:xfrm>
          </p:grpSpPr>
          <p:grpSp>
            <p:nvGrpSpPr>
              <p:cNvPr id="280" name="Group 279">
                <a:extLst>
                  <a:ext uri="{FF2B5EF4-FFF2-40B4-BE49-F238E27FC236}">
                    <a16:creationId xmlns:a16="http://schemas.microsoft.com/office/drawing/2014/main" id="{AF6EA6D8-3FF8-004F-AEE5-87436F76985C}"/>
                  </a:ext>
                </a:extLst>
              </p:cNvPr>
              <p:cNvGrpSpPr/>
              <p:nvPr/>
            </p:nvGrpSpPr>
            <p:grpSpPr>
              <a:xfrm>
                <a:off x="9572626" y="4065412"/>
                <a:ext cx="1443644" cy="434180"/>
                <a:chOff x="1189613" y="2827705"/>
                <a:chExt cx="2385856" cy="717553"/>
              </a:xfrm>
            </p:grpSpPr>
            <p:grpSp>
              <p:nvGrpSpPr>
                <p:cNvPr id="281" name="Group 280">
                  <a:extLst>
                    <a:ext uri="{FF2B5EF4-FFF2-40B4-BE49-F238E27FC236}">
                      <a16:creationId xmlns:a16="http://schemas.microsoft.com/office/drawing/2014/main" id="{F2387AEB-092D-F643-9A0C-91A559D2A36C}"/>
                    </a:ext>
                  </a:extLst>
                </p:cNvPr>
                <p:cNvGrpSpPr/>
                <p:nvPr/>
              </p:nvGrpSpPr>
              <p:grpSpPr>
                <a:xfrm>
                  <a:off x="2240744" y="2827705"/>
                  <a:ext cx="1334725" cy="717553"/>
                  <a:chOff x="6183573" y="1646971"/>
                  <a:chExt cx="669639" cy="360000"/>
                </a:xfrm>
              </p:grpSpPr>
              <p:pic>
                <p:nvPicPr>
                  <p:cNvPr id="289" name="Picture 288">
                    <a:extLst>
                      <a:ext uri="{FF2B5EF4-FFF2-40B4-BE49-F238E27FC236}">
                        <a16:creationId xmlns:a16="http://schemas.microsoft.com/office/drawing/2014/main" id="{8BD54F30-5198-7C42-8489-63F12CA3F31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6183573" y="1646971"/>
                    <a:ext cx="141429" cy="360000"/>
                  </a:xfrm>
                  <a:prstGeom prst="rect">
                    <a:avLst/>
                  </a:prstGeom>
                </p:spPr>
              </p:pic>
              <p:pic>
                <p:nvPicPr>
                  <p:cNvPr id="290" name="Picture 289">
                    <a:extLst>
                      <a:ext uri="{FF2B5EF4-FFF2-40B4-BE49-F238E27FC236}">
                        <a16:creationId xmlns:a16="http://schemas.microsoft.com/office/drawing/2014/main" id="{404FF076-433E-964A-AAE6-788D1B93236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6545714" y="1646971"/>
                    <a:ext cx="141429" cy="360000"/>
                  </a:xfrm>
                  <a:prstGeom prst="rect">
                    <a:avLst/>
                  </a:prstGeom>
                </p:spPr>
              </p:pic>
              <p:pic>
                <p:nvPicPr>
                  <p:cNvPr id="291" name="Picture 290">
                    <a:extLst>
                      <a:ext uri="{FF2B5EF4-FFF2-40B4-BE49-F238E27FC236}">
                        <a16:creationId xmlns:a16="http://schemas.microsoft.com/office/drawing/2014/main" id="{54A6F8CF-1513-3C48-BFBC-545B7CD783B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6379644" y="1646971"/>
                    <a:ext cx="111428" cy="360000"/>
                  </a:xfrm>
                  <a:prstGeom prst="rect">
                    <a:avLst/>
                  </a:prstGeom>
                </p:spPr>
              </p:pic>
              <p:pic>
                <p:nvPicPr>
                  <p:cNvPr id="292" name="Picture 291">
                    <a:extLst>
                      <a:ext uri="{FF2B5EF4-FFF2-40B4-BE49-F238E27FC236}">
                        <a16:creationId xmlns:a16="http://schemas.microsoft.com/office/drawing/2014/main" id="{5B718D3C-0614-D547-AA0D-F09E4240486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6741784" y="1646971"/>
                    <a:ext cx="111428" cy="360000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82" name="Group 281">
                  <a:extLst>
                    <a:ext uri="{FF2B5EF4-FFF2-40B4-BE49-F238E27FC236}">
                      <a16:creationId xmlns:a16="http://schemas.microsoft.com/office/drawing/2014/main" id="{895FF945-E6B7-074B-A5B0-304917E80A94}"/>
                    </a:ext>
                  </a:extLst>
                </p:cNvPr>
                <p:cNvGrpSpPr/>
                <p:nvPr/>
              </p:nvGrpSpPr>
              <p:grpSpPr>
                <a:xfrm>
                  <a:off x="1189613" y="2827705"/>
                  <a:ext cx="943916" cy="717553"/>
                  <a:chOff x="6379644" y="1646971"/>
                  <a:chExt cx="473568" cy="360000"/>
                </a:xfrm>
              </p:grpSpPr>
              <p:pic>
                <p:nvPicPr>
                  <p:cNvPr id="286" name="Picture 285">
                    <a:extLst>
                      <a:ext uri="{FF2B5EF4-FFF2-40B4-BE49-F238E27FC236}">
                        <a16:creationId xmlns:a16="http://schemas.microsoft.com/office/drawing/2014/main" id="{E74838DE-2B4A-1F4D-993D-B1FA14736B88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4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6545714" y="1646971"/>
                    <a:ext cx="141429" cy="360000"/>
                  </a:xfrm>
                  <a:prstGeom prst="rect">
                    <a:avLst/>
                  </a:prstGeom>
                </p:spPr>
              </p:pic>
              <p:pic>
                <p:nvPicPr>
                  <p:cNvPr id="287" name="Picture 286">
                    <a:extLst>
                      <a:ext uri="{FF2B5EF4-FFF2-40B4-BE49-F238E27FC236}">
                        <a16:creationId xmlns:a16="http://schemas.microsoft.com/office/drawing/2014/main" id="{E21E4BD2-EFCE-3547-8F2A-88391121761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6379644" y="1646971"/>
                    <a:ext cx="111428" cy="360000"/>
                  </a:xfrm>
                  <a:prstGeom prst="rect">
                    <a:avLst/>
                  </a:prstGeom>
                </p:spPr>
              </p:pic>
              <p:pic>
                <p:nvPicPr>
                  <p:cNvPr id="288" name="Picture 287">
                    <a:extLst>
                      <a:ext uri="{FF2B5EF4-FFF2-40B4-BE49-F238E27FC236}">
                        <a16:creationId xmlns:a16="http://schemas.microsoft.com/office/drawing/2014/main" id="{CB1DE8A9-23CD-5548-8B8D-696051E629E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6741784" y="1646971"/>
                    <a:ext cx="111428" cy="360000"/>
                  </a:xfrm>
                  <a:prstGeom prst="rect">
                    <a:avLst/>
                  </a:prstGeom>
                </p:spPr>
              </p:pic>
            </p:grpSp>
          </p:grpSp>
          <p:sp>
            <p:nvSpPr>
              <p:cNvPr id="294" name="TextBox 293">
                <a:extLst>
                  <a:ext uri="{FF2B5EF4-FFF2-40B4-BE49-F238E27FC236}">
                    <a16:creationId xmlns:a16="http://schemas.microsoft.com/office/drawing/2014/main" id="{ACF113C2-7C12-454A-B87E-6D465F40381B}"/>
                  </a:ext>
                </a:extLst>
              </p:cNvPr>
              <p:cNvSpPr txBox="1"/>
              <p:nvPr/>
            </p:nvSpPr>
            <p:spPr>
              <a:xfrm>
                <a:off x="7987686" y="5538419"/>
                <a:ext cx="3102202" cy="1311828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1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>
                    <a:tab pos="842963" algn="l"/>
                  </a:tabLst>
                  <a:defRPr/>
                </a:pPr>
                <a:r>
                  <a:rPr kumimoji="0" lang="en-GB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~ </a:t>
                </a:r>
                <a:r>
                  <a:rPr kumimoji="0" lang="fr-CH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2,676	</a:t>
                </a:r>
                <a:r>
                  <a:rPr kumimoji="0" lang="fr-CH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Staff </a:t>
                </a:r>
                <a:r>
                  <a:rPr kumimoji="0" lang="fr-CH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members</a:t>
                </a:r>
                <a:endParaRPr kumimoji="0" lang="fr-C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1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>
                    <a:tab pos="842963" algn="l"/>
                  </a:tabLst>
                  <a:defRPr/>
                </a:pPr>
                <a:r>
                  <a:rPr kumimoji="0" lang="en-GB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~ </a:t>
                </a:r>
                <a:r>
                  <a:rPr kumimoji="0" lang="fr-CH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2,000	</a:t>
                </a:r>
                <a:r>
                  <a:rPr kumimoji="0" lang="en-GB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contractors’ employees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1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>
                    <a:tab pos="842963" algn="l"/>
                  </a:tabLst>
                  <a:defRPr/>
                </a:pPr>
                <a:r>
                  <a:rPr kumimoji="0" lang="en-GB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~  </a:t>
                </a:r>
                <a:r>
                  <a:rPr kumimoji="0" lang="fr-CH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13,000	</a:t>
                </a:r>
                <a:r>
                  <a:rPr kumimoji="0" lang="fr-CH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physicists</a:t>
                </a:r>
                <a:r>
                  <a:rPr kumimoji="0" lang="fr-CH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 /</a:t>
                </a:r>
                <a:r>
                  <a:rPr kumimoji="0" lang="fr-CH" sz="14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33A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users</a:t>
                </a:r>
                <a:endParaRPr kumimoji="0" lang="fr-CH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33A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sp>
            <p:nvSpPr>
              <p:cNvPr id="295" name="ZoneTexte 9">
                <a:extLst>
                  <a:ext uri="{FF2B5EF4-FFF2-40B4-BE49-F238E27FC236}">
                    <a16:creationId xmlns:a16="http://schemas.microsoft.com/office/drawing/2014/main" id="{114FD421-C4B3-A749-BCD3-B110018B1694}"/>
                  </a:ext>
                </a:extLst>
              </p:cNvPr>
              <p:cNvSpPr txBox="1"/>
              <p:nvPr/>
            </p:nvSpPr>
            <p:spPr bwMode="auto">
              <a:xfrm>
                <a:off x="8078788" y="4560437"/>
                <a:ext cx="4144724" cy="903148"/>
              </a:xfrm>
              <a:prstGeom prst="rect">
                <a:avLst/>
              </a:prstGeom>
              <a:solidFill>
                <a:schemeClr val="tx1"/>
              </a:solidFill>
            </p:spPr>
            <p:txBody>
              <a:bodyPr wrap="none" anchor="ctr" anchorCtr="0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Geographical</a:t>
                </a:r>
                <a:r>
                  <a:rPr kumimoji="0" lang="fr-C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 &amp; cultural </a:t>
                </a:r>
                <a:r>
                  <a:rPr kumimoji="0" lang="fr-CH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diversity</a:t>
                </a:r>
                <a:endParaRPr kumimoji="0" lang="fr-CH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110</a:t>
                </a:r>
                <a:r>
                  <a:rPr kumimoji="0" lang="fr-C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 </a:t>
                </a:r>
                <a:r>
                  <a:rPr kumimoji="0" lang="fr-CH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nationalities</a:t>
                </a:r>
                <a:r>
                  <a:rPr kumimoji="0" lang="fr-C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, 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r-CH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from</a:t>
                </a:r>
                <a:r>
                  <a:rPr kumimoji="0" lang="fr-CH" sz="1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 77 </a:t>
                </a:r>
                <a:r>
                  <a:rPr kumimoji="0" lang="fr-C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countries </a:t>
                </a: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pic>
          <p:nvPicPr>
            <p:cNvPr id="229" name="Picture 228">
              <a:extLst>
                <a:ext uri="{FF2B5EF4-FFF2-40B4-BE49-F238E27FC236}">
                  <a16:creationId xmlns:a16="http://schemas.microsoft.com/office/drawing/2014/main" id="{E7DAFA24-45CC-914F-BBEB-63918FF1914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336155" y="4065412"/>
              <a:ext cx="170571" cy="434180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8BD42D6-14F1-C645-B000-19F1B82171ED}"/>
              </a:ext>
            </a:extLst>
          </p:cNvPr>
          <p:cNvGrpSpPr/>
          <p:nvPr/>
        </p:nvGrpSpPr>
        <p:grpSpPr>
          <a:xfrm>
            <a:off x="6056711" y="2444799"/>
            <a:ext cx="1665287" cy="1143000"/>
            <a:chOff x="6049963" y="2444799"/>
            <a:chExt cx="1665287" cy="1143000"/>
          </a:xfrm>
        </p:grpSpPr>
        <p:sp>
          <p:nvSpPr>
            <p:cNvPr id="423" name="Freeform 235">
              <a:extLst>
                <a:ext uri="{FF2B5EF4-FFF2-40B4-BE49-F238E27FC236}">
                  <a16:creationId xmlns:a16="http://schemas.microsoft.com/office/drawing/2014/main" id="{18CDCB98-9824-184D-8E6A-7BF6AB331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0100" y="2990899"/>
              <a:ext cx="565150" cy="596900"/>
            </a:xfrm>
            <a:custGeom>
              <a:avLst/>
              <a:gdLst>
                <a:gd name="T0" fmla="*/ 180 w 255"/>
                <a:gd name="T1" fmla="*/ 108 h 269"/>
                <a:gd name="T2" fmla="*/ 179 w 255"/>
                <a:gd name="T3" fmla="*/ 96 h 269"/>
                <a:gd name="T4" fmla="*/ 192 w 255"/>
                <a:gd name="T5" fmla="*/ 101 h 269"/>
                <a:gd name="T6" fmla="*/ 207 w 255"/>
                <a:gd name="T7" fmla="*/ 105 h 269"/>
                <a:gd name="T8" fmla="*/ 206 w 255"/>
                <a:gd name="T9" fmla="*/ 116 h 269"/>
                <a:gd name="T10" fmla="*/ 213 w 255"/>
                <a:gd name="T11" fmla="*/ 119 h 269"/>
                <a:gd name="T12" fmla="*/ 218 w 255"/>
                <a:gd name="T13" fmla="*/ 136 h 269"/>
                <a:gd name="T14" fmla="*/ 222 w 255"/>
                <a:gd name="T15" fmla="*/ 117 h 269"/>
                <a:gd name="T16" fmla="*/ 232 w 255"/>
                <a:gd name="T17" fmla="*/ 106 h 269"/>
                <a:gd name="T18" fmla="*/ 241 w 255"/>
                <a:gd name="T19" fmla="*/ 88 h 269"/>
                <a:gd name="T20" fmla="*/ 253 w 255"/>
                <a:gd name="T21" fmla="*/ 85 h 269"/>
                <a:gd name="T22" fmla="*/ 254 w 255"/>
                <a:gd name="T23" fmla="*/ 74 h 269"/>
                <a:gd name="T24" fmla="*/ 245 w 255"/>
                <a:gd name="T25" fmla="*/ 65 h 269"/>
                <a:gd name="T26" fmla="*/ 229 w 255"/>
                <a:gd name="T27" fmla="*/ 66 h 269"/>
                <a:gd name="T28" fmla="*/ 218 w 255"/>
                <a:gd name="T29" fmla="*/ 75 h 269"/>
                <a:gd name="T30" fmla="*/ 209 w 255"/>
                <a:gd name="T31" fmla="*/ 81 h 269"/>
                <a:gd name="T32" fmla="*/ 201 w 255"/>
                <a:gd name="T33" fmla="*/ 90 h 269"/>
                <a:gd name="T34" fmla="*/ 186 w 255"/>
                <a:gd name="T35" fmla="*/ 88 h 269"/>
                <a:gd name="T36" fmla="*/ 180 w 255"/>
                <a:gd name="T37" fmla="*/ 77 h 269"/>
                <a:gd name="T38" fmla="*/ 176 w 255"/>
                <a:gd name="T39" fmla="*/ 90 h 269"/>
                <a:gd name="T40" fmla="*/ 149 w 255"/>
                <a:gd name="T41" fmla="*/ 87 h 269"/>
                <a:gd name="T42" fmla="*/ 135 w 255"/>
                <a:gd name="T43" fmla="*/ 84 h 269"/>
                <a:gd name="T44" fmla="*/ 121 w 255"/>
                <a:gd name="T45" fmla="*/ 76 h 269"/>
                <a:gd name="T46" fmla="*/ 109 w 255"/>
                <a:gd name="T47" fmla="*/ 68 h 269"/>
                <a:gd name="T48" fmla="*/ 114 w 255"/>
                <a:gd name="T49" fmla="*/ 56 h 269"/>
                <a:gd name="T50" fmla="*/ 105 w 255"/>
                <a:gd name="T51" fmla="*/ 47 h 269"/>
                <a:gd name="T52" fmla="*/ 94 w 255"/>
                <a:gd name="T53" fmla="*/ 35 h 269"/>
                <a:gd name="T54" fmla="*/ 102 w 255"/>
                <a:gd name="T55" fmla="*/ 27 h 269"/>
                <a:gd name="T56" fmla="*/ 96 w 255"/>
                <a:gd name="T57" fmla="*/ 11 h 269"/>
                <a:gd name="T58" fmla="*/ 87 w 255"/>
                <a:gd name="T59" fmla="*/ 0 h 269"/>
                <a:gd name="T60" fmla="*/ 80 w 255"/>
                <a:gd name="T61" fmla="*/ 7 h 269"/>
                <a:gd name="T62" fmla="*/ 57 w 255"/>
                <a:gd name="T63" fmla="*/ 8 h 269"/>
                <a:gd name="T64" fmla="*/ 54 w 255"/>
                <a:gd name="T65" fmla="*/ 22 h 269"/>
                <a:gd name="T66" fmla="*/ 64 w 255"/>
                <a:gd name="T67" fmla="*/ 35 h 269"/>
                <a:gd name="T68" fmla="*/ 57 w 255"/>
                <a:gd name="T69" fmla="*/ 48 h 269"/>
                <a:gd name="T70" fmla="*/ 48 w 255"/>
                <a:gd name="T71" fmla="*/ 58 h 269"/>
                <a:gd name="T72" fmla="*/ 37 w 255"/>
                <a:gd name="T73" fmla="*/ 72 h 269"/>
                <a:gd name="T74" fmla="*/ 25 w 255"/>
                <a:gd name="T75" fmla="*/ 79 h 269"/>
                <a:gd name="T76" fmla="*/ 12 w 255"/>
                <a:gd name="T77" fmla="*/ 87 h 269"/>
                <a:gd name="T78" fmla="*/ 21 w 255"/>
                <a:gd name="T79" fmla="*/ 103 h 269"/>
                <a:gd name="T80" fmla="*/ 18 w 255"/>
                <a:gd name="T81" fmla="*/ 113 h 269"/>
                <a:gd name="T82" fmla="*/ 1 w 255"/>
                <a:gd name="T83" fmla="*/ 119 h 269"/>
                <a:gd name="T84" fmla="*/ 9 w 255"/>
                <a:gd name="T85" fmla="*/ 128 h 269"/>
                <a:gd name="T86" fmla="*/ 6 w 255"/>
                <a:gd name="T87" fmla="*/ 133 h 269"/>
                <a:gd name="T88" fmla="*/ 35 w 255"/>
                <a:gd name="T89" fmla="*/ 139 h 269"/>
                <a:gd name="T90" fmla="*/ 40 w 255"/>
                <a:gd name="T91" fmla="*/ 144 h 269"/>
                <a:gd name="T92" fmla="*/ 42 w 255"/>
                <a:gd name="T93" fmla="*/ 167 h 269"/>
                <a:gd name="T94" fmla="*/ 55 w 255"/>
                <a:gd name="T95" fmla="*/ 208 h 269"/>
                <a:gd name="T96" fmla="*/ 72 w 255"/>
                <a:gd name="T97" fmla="*/ 251 h 269"/>
                <a:gd name="T98" fmla="*/ 90 w 255"/>
                <a:gd name="T99" fmla="*/ 262 h 269"/>
                <a:gd name="T100" fmla="*/ 102 w 255"/>
                <a:gd name="T101" fmla="*/ 247 h 269"/>
                <a:gd name="T102" fmla="*/ 107 w 255"/>
                <a:gd name="T103" fmla="*/ 229 h 269"/>
                <a:gd name="T104" fmla="*/ 109 w 255"/>
                <a:gd name="T105" fmla="*/ 202 h 269"/>
                <a:gd name="T106" fmla="*/ 121 w 255"/>
                <a:gd name="T107" fmla="*/ 189 h 269"/>
                <a:gd name="T108" fmla="*/ 150 w 255"/>
                <a:gd name="T109" fmla="*/ 163 h 269"/>
                <a:gd name="T110" fmla="*/ 166 w 255"/>
                <a:gd name="T111" fmla="*/ 144 h 269"/>
                <a:gd name="T112" fmla="*/ 185 w 255"/>
                <a:gd name="T113" fmla="*/ 13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5" h="269">
                  <a:moveTo>
                    <a:pt x="182" y="121"/>
                  </a:moveTo>
                  <a:cubicBezTo>
                    <a:pt x="180" y="117"/>
                    <a:pt x="179" y="110"/>
                    <a:pt x="180" y="108"/>
                  </a:cubicBezTo>
                  <a:cubicBezTo>
                    <a:pt x="180" y="105"/>
                    <a:pt x="184" y="107"/>
                    <a:pt x="185" y="104"/>
                  </a:cubicBezTo>
                  <a:cubicBezTo>
                    <a:pt x="186" y="100"/>
                    <a:pt x="175" y="100"/>
                    <a:pt x="179" y="96"/>
                  </a:cubicBezTo>
                  <a:cubicBezTo>
                    <a:pt x="182" y="92"/>
                    <a:pt x="182" y="96"/>
                    <a:pt x="186" y="96"/>
                  </a:cubicBezTo>
                  <a:cubicBezTo>
                    <a:pt x="191" y="96"/>
                    <a:pt x="192" y="98"/>
                    <a:pt x="192" y="101"/>
                  </a:cubicBezTo>
                  <a:cubicBezTo>
                    <a:pt x="192" y="104"/>
                    <a:pt x="197" y="105"/>
                    <a:pt x="197" y="105"/>
                  </a:cubicBezTo>
                  <a:cubicBezTo>
                    <a:pt x="197" y="105"/>
                    <a:pt x="204" y="105"/>
                    <a:pt x="207" y="105"/>
                  </a:cubicBezTo>
                  <a:cubicBezTo>
                    <a:pt x="210" y="105"/>
                    <a:pt x="214" y="105"/>
                    <a:pt x="214" y="107"/>
                  </a:cubicBezTo>
                  <a:cubicBezTo>
                    <a:pt x="214" y="109"/>
                    <a:pt x="210" y="116"/>
                    <a:pt x="206" y="116"/>
                  </a:cubicBezTo>
                  <a:cubicBezTo>
                    <a:pt x="203" y="116"/>
                    <a:pt x="203" y="126"/>
                    <a:pt x="206" y="126"/>
                  </a:cubicBezTo>
                  <a:cubicBezTo>
                    <a:pt x="209" y="127"/>
                    <a:pt x="211" y="119"/>
                    <a:pt x="213" y="119"/>
                  </a:cubicBezTo>
                  <a:cubicBezTo>
                    <a:pt x="214" y="119"/>
                    <a:pt x="215" y="128"/>
                    <a:pt x="216" y="137"/>
                  </a:cubicBezTo>
                  <a:cubicBezTo>
                    <a:pt x="217" y="136"/>
                    <a:pt x="217" y="136"/>
                    <a:pt x="218" y="136"/>
                  </a:cubicBezTo>
                  <a:cubicBezTo>
                    <a:pt x="220" y="136"/>
                    <a:pt x="219" y="128"/>
                    <a:pt x="220" y="126"/>
                  </a:cubicBezTo>
                  <a:cubicBezTo>
                    <a:pt x="222" y="124"/>
                    <a:pt x="221" y="117"/>
                    <a:pt x="222" y="117"/>
                  </a:cubicBezTo>
                  <a:cubicBezTo>
                    <a:pt x="223" y="117"/>
                    <a:pt x="229" y="119"/>
                    <a:pt x="229" y="117"/>
                  </a:cubicBezTo>
                  <a:cubicBezTo>
                    <a:pt x="229" y="116"/>
                    <a:pt x="233" y="110"/>
                    <a:pt x="232" y="106"/>
                  </a:cubicBezTo>
                  <a:cubicBezTo>
                    <a:pt x="232" y="103"/>
                    <a:pt x="235" y="99"/>
                    <a:pt x="235" y="95"/>
                  </a:cubicBezTo>
                  <a:cubicBezTo>
                    <a:pt x="235" y="91"/>
                    <a:pt x="238" y="90"/>
                    <a:pt x="241" y="88"/>
                  </a:cubicBezTo>
                  <a:cubicBezTo>
                    <a:pt x="243" y="86"/>
                    <a:pt x="248" y="83"/>
                    <a:pt x="249" y="85"/>
                  </a:cubicBezTo>
                  <a:cubicBezTo>
                    <a:pt x="249" y="86"/>
                    <a:pt x="255" y="88"/>
                    <a:pt x="253" y="85"/>
                  </a:cubicBezTo>
                  <a:cubicBezTo>
                    <a:pt x="250" y="81"/>
                    <a:pt x="250" y="79"/>
                    <a:pt x="252" y="78"/>
                  </a:cubicBezTo>
                  <a:cubicBezTo>
                    <a:pt x="253" y="78"/>
                    <a:pt x="254" y="74"/>
                    <a:pt x="254" y="74"/>
                  </a:cubicBezTo>
                  <a:cubicBezTo>
                    <a:pt x="254" y="74"/>
                    <a:pt x="249" y="73"/>
                    <a:pt x="249" y="71"/>
                  </a:cubicBezTo>
                  <a:cubicBezTo>
                    <a:pt x="248" y="69"/>
                    <a:pt x="245" y="67"/>
                    <a:pt x="245" y="65"/>
                  </a:cubicBezTo>
                  <a:cubicBezTo>
                    <a:pt x="245" y="63"/>
                    <a:pt x="242" y="64"/>
                    <a:pt x="240" y="66"/>
                  </a:cubicBezTo>
                  <a:cubicBezTo>
                    <a:pt x="238" y="68"/>
                    <a:pt x="234" y="64"/>
                    <a:pt x="229" y="66"/>
                  </a:cubicBezTo>
                  <a:cubicBezTo>
                    <a:pt x="225" y="69"/>
                    <a:pt x="224" y="72"/>
                    <a:pt x="222" y="71"/>
                  </a:cubicBezTo>
                  <a:cubicBezTo>
                    <a:pt x="219" y="71"/>
                    <a:pt x="220" y="73"/>
                    <a:pt x="218" y="75"/>
                  </a:cubicBezTo>
                  <a:cubicBezTo>
                    <a:pt x="216" y="77"/>
                    <a:pt x="215" y="79"/>
                    <a:pt x="214" y="79"/>
                  </a:cubicBezTo>
                  <a:cubicBezTo>
                    <a:pt x="212" y="79"/>
                    <a:pt x="209" y="81"/>
                    <a:pt x="209" y="81"/>
                  </a:cubicBezTo>
                  <a:cubicBezTo>
                    <a:pt x="209" y="81"/>
                    <a:pt x="211" y="86"/>
                    <a:pt x="210" y="89"/>
                  </a:cubicBezTo>
                  <a:cubicBezTo>
                    <a:pt x="209" y="91"/>
                    <a:pt x="205" y="89"/>
                    <a:pt x="201" y="90"/>
                  </a:cubicBezTo>
                  <a:cubicBezTo>
                    <a:pt x="197" y="91"/>
                    <a:pt x="195" y="88"/>
                    <a:pt x="192" y="89"/>
                  </a:cubicBezTo>
                  <a:cubicBezTo>
                    <a:pt x="189" y="90"/>
                    <a:pt x="188" y="87"/>
                    <a:pt x="186" y="88"/>
                  </a:cubicBezTo>
                  <a:cubicBezTo>
                    <a:pt x="185" y="88"/>
                    <a:pt x="183" y="84"/>
                    <a:pt x="183" y="81"/>
                  </a:cubicBezTo>
                  <a:cubicBezTo>
                    <a:pt x="184" y="78"/>
                    <a:pt x="182" y="75"/>
                    <a:pt x="180" y="77"/>
                  </a:cubicBezTo>
                  <a:cubicBezTo>
                    <a:pt x="179" y="79"/>
                    <a:pt x="177" y="78"/>
                    <a:pt x="177" y="81"/>
                  </a:cubicBezTo>
                  <a:cubicBezTo>
                    <a:pt x="177" y="84"/>
                    <a:pt x="179" y="88"/>
                    <a:pt x="176" y="90"/>
                  </a:cubicBezTo>
                  <a:cubicBezTo>
                    <a:pt x="174" y="93"/>
                    <a:pt x="163" y="94"/>
                    <a:pt x="161" y="92"/>
                  </a:cubicBezTo>
                  <a:cubicBezTo>
                    <a:pt x="158" y="90"/>
                    <a:pt x="149" y="89"/>
                    <a:pt x="149" y="87"/>
                  </a:cubicBezTo>
                  <a:cubicBezTo>
                    <a:pt x="148" y="85"/>
                    <a:pt x="145" y="82"/>
                    <a:pt x="144" y="82"/>
                  </a:cubicBezTo>
                  <a:cubicBezTo>
                    <a:pt x="142" y="82"/>
                    <a:pt x="136" y="85"/>
                    <a:pt x="135" y="84"/>
                  </a:cubicBezTo>
                  <a:cubicBezTo>
                    <a:pt x="134" y="82"/>
                    <a:pt x="130" y="80"/>
                    <a:pt x="127" y="79"/>
                  </a:cubicBezTo>
                  <a:cubicBezTo>
                    <a:pt x="125" y="79"/>
                    <a:pt x="121" y="77"/>
                    <a:pt x="121" y="76"/>
                  </a:cubicBezTo>
                  <a:cubicBezTo>
                    <a:pt x="120" y="74"/>
                    <a:pt x="114" y="73"/>
                    <a:pt x="113" y="72"/>
                  </a:cubicBezTo>
                  <a:cubicBezTo>
                    <a:pt x="112" y="71"/>
                    <a:pt x="109" y="70"/>
                    <a:pt x="109" y="68"/>
                  </a:cubicBezTo>
                  <a:cubicBezTo>
                    <a:pt x="109" y="67"/>
                    <a:pt x="110" y="64"/>
                    <a:pt x="110" y="62"/>
                  </a:cubicBezTo>
                  <a:cubicBezTo>
                    <a:pt x="110" y="59"/>
                    <a:pt x="114" y="57"/>
                    <a:pt x="114" y="56"/>
                  </a:cubicBezTo>
                  <a:cubicBezTo>
                    <a:pt x="114" y="54"/>
                    <a:pt x="110" y="52"/>
                    <a:pt x="110" y="52"/>
                  </a:cubicBezTo>
                  <a:cubicBezTo>
                    <a:pt x="110" y="52"/>
                    <a:pt x="108" y="47"/>
                    <a:pt x="105" y="47"/>
                  </a:cubicBezTo>
                  <a:cubicBezTo>
                    <a:pt x="102" y="47"/>
                    <a:pt x="100" y="42"/>
                    <a:pt x="97" y="42"/>
                  </a:cubicBezTo>
                  <a:cubicBezTo>
                    <a:pt x="95" y="41"/>
                    <a:pt x="96" y="36"/>
                    <a:pt x="94" y="35"/>
                  </a:cubicBezTo>
                  <a:cubicBezTo>
                    <a:pt x="93" y="33"/>
                    <a:pt x="94" y="28"/>
                    <a:pt x="96" y="31"/>
                  </a:cubicBezTo>
                  <a:cubicBezTo>
                    <a:pt x="99" y="33"/>
                    <a:pt x="104" y="31"/>
                    <a:pt x="102" y="27"/>
                  </a:cubicBezTo>
                  <a:cubicBezTo>
                    <a:pt x="100" y="24"/>
                    <a:pt x="97" y="21"/>
                    <a:pt x="97" y="19"/>
                  </a:cubicBezTo>
                  <a:cubicBezTo>
                    <a:pt x="97" y="18"/>
                    <a:pt x="99" y="12"/>
                    <a:pt x="96" y="11"/>
                  </a:cubicBezTo>
                  <a:cubicBezTo>
                    <a:pt x="94" y="9"/>
                    <a:pt x="92" y="7"/>
                    <a:pt x="91" y="5"/>
                  </a:cubicBezTo>
                  <a:cubicBezTo>
                    <a:pt x="90" y="2"/>
                    <a:pt x="87" y="0"/>
                    <a:pt x="87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4" y="1"/>
                    <a:pt x="82" y="6"/>
                    <a:pt x="80" y="7"/>
                  </a:cubicBezTo>
                  <a:cubicBezTo>
                    <a:pt x="79" y="8"/>
                    <a:pt x="74" y="9"/>
                    <a:pt x="71" y="11"/>
                  </a:cubicBezTo>
                  <a:cubicBezTo>
                    <a:pt x="69" y="13"/>
                    <a:pt x="61" y="8"/>
                    <a:pt x="57" y="8"/>
                  </a:cubicBezTo>
                  <a:cubicBezTo>
                    <a:pt x="54" y="8"/>
                    <a:pt x="51" y="12"/>
                    <a:pt x="53" y="13"/>
                  </a:cubicBezTo>
                  <a:cubicBezTo>
                    <a:pt x="55" y="14"/>
                    <a:pt x="54" y="22"/>
                    <a:pt x="54" y="22"/>
                  </a:cubicBezTo>
                  <a:cubicBezTo>
                    <a:pt x="54" y="22"/>
                    <a:pt x="56" y="31"/>
                    <a:pt x="60" y="31"/>
                  </a:cubicBezTo>
                  <a:cubicBezTo>
                    <a:pt x="63" y="30"/>
                    <a:pt x="67" y="34"/>
                    <a:pt x="64" y="35"/>
                  </a:cubicBezTo>
                  <a:cubicBezTo>
                    <a:pt x="61" y="35"/>
                    <a:pt x="60" y="38"/>
                    <a:pt x="59" y="41"/>
                  </a:cubicBezTo>
                  <a:cubicBezTo>
                    <a:pt x="59" y="44"/>
                    <a:pt x="60" y="48"/>
                    <a:pt x="57" y="48"/>
                  </a:cubicBezTo>
                  <a:cubicBezTo>
                    <a:pt x="55" y="49"/>
                    <a:pt x="53" y="49"/>
                    <a:pt x="53" y="53"/>
                  </a:cubicBezTo>
                  <a:cubicBezTo>
                    <a:pt x="53" y="57"/>
                    <a:pt x="48" y="56"/>
                    <a:pt x="48" y="58"/>
                  </a:cubicBezTo>
                  <a:cubicBezTo>
                    <a:pt x="47" y="59"/>
                    <a:pt x="45" y="66"/>
                    <a:pt x="44" y="67"/>
                  </a:cubicBezTo>
                  <a:cubicBezTo>
                    <a:pt x="43" y="68"/>
                    <a:pt x="37" y="69"/>
                    <a:pt x="37" y="72"/>
                  </a:cubicBezTo>
                  <a:cubicBezTo>
                    <a:pt x="36" y="75"/>
                    <a:pt x="33" y="79"/>
                    <a:pt x="32" y="79"/>
                  </a:cubicBezTo>
                  <a:cubicBezTo>
                    <a:pt x="30" y="78"/>
                    <a:pt x="26" y="77"/>
                    <a:pt x="25" y="79"/>
                  </a:cubicBezTo>
                  <a:cubicBezTo>
                    <a:pt x="24" y="81"/>
                    <a:pt x="20" y="77"/>
                    <a:pt x="19" y="78"/>
                  </a:cubicBezTo>
                  <a:cubicBezTo>
                    <a:pt x="17" y="80"/>
                    <a:pt x="12" y="84"/>
                    <a:pt x="12" y="87"/>
                  </a:cubicBezTo>
                  <a:cubicBezTo>
                    <a:pt x="12" y="90"/>
                    <a:pt x="18" y="90"/>
                    <a:pt x="17" y="94"/>
                  </a:cubicBezTo>
                  <a:cubicBezTo>
                    <a:pt x="17" y="97"/>
                    <a:pt x="20" y="101"/>
                    <a:pt x="21" y="103"/>
                  </a:cubicBezTo>
                  <a:cubicBezTo>
                    <a:pt x="23" y="105"/>
                    <a:pt x="26" y="109"/>
                    <a:pt x="25" y="111"/>
                  </a:cubicBezTo>
                  <a:cubicBezTo>
                    <a:pt x="23" y="113"/>
                    <a:pt x="21" y="114"/>
                    <a:pt x="18" y="113"/>
                  </a:cubicBezTo>
                  <a:cubicBezTo>
                    <a:pt x="15" y="112"/>
                    <a:pt x="15" y="115"/>
                    <a:pt x="9" y="113"/>
                  </a:cubicBezTo>
                  <a:cubicBezTo>
                    <a:pt x="3" y="112"/>
                    <a:pt x="3" y="117"/>
                    <a:pt x="1" y="119"/>
                  </a:cubicBezTo>
                  <a:cubicBezTo>
                    <a:pt x="1" y="119"/>
                    <a:pt x="1" y="120"/>
                    <a:pt x="0" y="120"/>
                  </a:cubicBezTo>
                  <a:cubicBezTo>
                    <a:pt x="3" y="122"/>
                    <a:pt x="4" y="126"/>
                    <a:pt x="9" y="128"/>
                  </a:cubicBezTo>
                  <a:cubicBezTo>
                    <a:pt x="14" y="130"/>
                    <a:pt x="19" y="124"/>
                    <a:pt x="19" y="128"/>
                  </a:cubicBezTo>
                  <a:cubicBezTo>
                    <a:pt x="19" y="132"/>
                    <a:pt x="6" y="131"/>
                    <a:pt x="6" y="133"/>
                  </a:cubicBezTo>
                  <a:cubicBezTo>
                    <a:pt x="6" y="134"/>
                    <a:pt x="19" y="150"/>
                    <a:pt x="25" y="148"/>
                  </a:cubicBezTo>
                  <a:cubicBezTo>
                    <a:pt x="32" y="147"/>
                    <a:pt x="37" y="140"/>
                    <a:pt x="35" y="139"/>
                  </a:cubicBezTo>
                  <a:cubicBezTo>
                    <a:pt x="33" y="138"/>
                    <a:pt x="36" y="133"/>
                    <a:pt x="38" y="134"/>
                  </a:cubicBezTo>
                  <a:cubicBezTo>
                    <a:pt x="40" y="135"/>
                    <a:pt x="38" y="142"/>
                    <a:pt x="40" y="144"/>
                  </a:cubicBezTo>
                  <a:cubicBezTo>
                    <a:pt x="42" y="145"/>
                    <a:pt x="41" y="148"/>
                    <a:pt x="40" y="152"/>
                  </a:cubicBezTo>
                  <a:cubicBezTo>
                    <a:pt x="39" y="156"/>
                    <a:pt x="41" y="163"/>
                    <a:pt x="42" y="167"/>
                  </a:cubicBezTo>
                  <a:cubicBezTo>
                    <a:pt x="42" y="172"/>
                    <a:pt x="45" y="178"/>
                    <a:pt x="46" y="184"/>
                  </a:cubicBezTo>
                  <a:cubicBezTo>
                    <a:pt x="47" y="190"/>
                    <a:pt x="51" y="201"/>
                    <a:pt x="55" y="208"/>
                  </a:cubicBezTo>
                  <a:cubicBezTo>
                    <a:pt x="58" y="215"/>
                    <a:pt x="61" y="229"/>
                    <a:pt x="63" y="232"/>
                  </a:cubicBezTo>
                  <a:cubicBezTo>
                    <a:pt x="66" y="235"/>
                    <a:pt x="72" y="245"/>
                    <a:pt x="72" y="251"/>
                  </a:cubicBezTo>
                  <a:cubicBezTo>
                    <a:pt x="72" y="257"/>
                    <a:pt x="79" y="266"/>
                    <a:pt x="81" y="267"/>
                  </a:cubicBezTo>
                  <a:cubicBezTo>
                    <a:pt x="83" y="269"/>
                    <a:pt x="88" y="265"/>
                    <a:pt x="90" y="262"/>
                  </a:cubicBezTo>
                  <a:cubicBezTo>
                    <a:pt x="91" y="258"/>
                    <a:pt x="98" y="256"/>
                    <a:pt x="98" y="253"/>
                  </a:cubicBezTo>
                  <a:cubicBezTo>
                    <a:pt x="98" y="250"/>
                    <a:pt x="99" y="247"/>
                    <a:pt x="102" y="247"/>
                  </a:cubicBezTo>
                  <a:cubicBezTo>
                    <a:pt x="104" y="246"/>
                    <a:pt x="104" y="244"/>
                    <a:pt x="104" y="240"/>
                  </a:cubicBezTo>
                  <a:cubicBezTo>
                    <a:pt x="104" y="237"/>
                    <a:pt x="104" y="232"/>
                    <a:pt x="107" y="229"/>
                  </a:cubicBezTo>
                  <a:cubicBezTo>
                    <a:pt x="109" y="226"/>
                    <a:pt x="110" y="217"/>
                    <a:pt x="108" y="214"/>
                  </a:cubicBezTo>
                  <a:cubicBezTo>
                    <a:pt x="107" y="211"/>
                    <a:pt x="107" y="206"/>
                    <a:pt x="109" y="202"/>
                  </a:cubicBezTo>
                  <a:cubicBezTo>
                    <a:pt x="110" y="199"/>
                    <a:pt x="110" y="195"/>
                    <a:pt x="112" y="195"/>
                  </a:cubicBezTo>
                  <a:cubicBezTo>
                    <a:pt x="115" y="195"/>
                    <a:pt x="118" y="192"/>
                    <a:pt x="121" y="189"/>
                  </a:cubicBezTo>
                  <a:cubicBezTo>
                    <a:pt x="124" y="185"/>
                    <a:pt x="132" y="180"/>
                    <a:pt x="135" y="178"/>
                  </a:cubicBezTo>
                  <a:cubicBezTo>
                    <a:pt x="138" y="175"/>
                    <a:pt x="147" y="167"/>
                    <a:pt x="150" y="163"/>
                  </a:cubicBezTo>
                  <a:cubicBezTo>
                    <a:pt x="152" y="158"/>
                    <a:pt x="160" y="157"/>
                    <a:pt x="164" y="153"/>
                  </a:cubicBezTo>
                  <a:cubicBezTo>
                    <a:pt x="167" y="150"/>
                    <a:pt x="166" y="148"/>
                    <a:pt x="166" y="144"/>
                  </a:cubicBezTo>
                  <a:cubicBezTo>
                    <a:pt x="167" y="140"/>
                    <a:pt x="179" y="138"/>
                    <a:pt x="183" y="138"/>
                  </a:cubicBezTo>
                  <a:cubicBezTo>
                    <a:pt x="184" y="138"/>
                    <a:pt x="184" y="138"/>
                    <a:pt x="185" y="138"/>
                  </a:cubicBezTo>
                  <a:cubicBezTo>
                    <a:pt x="185" y="132"/>
                    <a:pt x="183" y="124"/>
                    <a:pt x="182" y="121"/>
                  </a:cubicBezTo>
                  <a:close/>
                </a:path>
              </a:pathLst>
            </a:custGeom>
            <a:solidFill>
              <a:srgbClr val="6698CB"/>
            </a:solidFill>
            <a:ln w="1588" cap="flat">
              <a:solidFill>
                <a:srgbClr val="6698C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46" name="Freeform 258">
              <a:extLst>
                <a:ext uri="{FF2B5EF4-FFF2-40B4-BE49-F238E27FC236}">
                  <a16:creationId xmlns:a16="http://schemas.microsoft.com/office/drawing/2014/main" id="{03DC2013-A63B-314E-AD49-50EFCD730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0" y="2444799"/>
              <a:ext cx="117475" cy="74613"/>
            </a:xfrm>
            <a:custGeom>
              <a:avLst/>
              <a:gdLst>
                <a:gd name="T0" fmla="*/ 8 w 53"/>
                <a:gd name="T1" fmla="*/ 17 h 34"/>
                <a:gd name="T2" fmla="*/ 13 w 53"/>
                <a:gd name="T3" fmla="*/ 19 h 34"/>
                <a:gd name="T4" fmla="*/ 18 w 53"/>
                <a:gd name="T5" fmla="*/ 22 h 34"/>
                <a:gd name="T6" fmla="*/ 18 w 53"/>
                <a:gd name="T7" fmla="*/ 29 h 34"/>
                <a:gd name="T8" fmla="*/ 26 w 53"/>
                <a:gd name="T9" fmla="*/ 33 h 34"/>
                <a:gd name="T10" fmla="*/ 32 w 53"/>
                <a:gd name="T11" fmla="*/ 34 h 34"/>
                <a:gd name="T12" fmla="*/ 37 w 53"/>
                <a:gd name="T13" fmla="*/ 31 h 34"/>
                <a:gd name="T14" fmla="*/ 43 w 53"/>
                <a:gd name="T15" fmla="*/ 30 h 34"/>
                <a:gd name="T16" fmla="*/ 44 w 53"/>
                <a:gd name="T17" fmla="*/ 25 h 34"/>
                <a:gd name="T18" fmla="*/ 49 w 53"/>
                <a:gd name="T19" fmla="*/ 21 h 34"/>
                <a:gd name="T20" fmla="*/ 52 w 53"/>
                <a:gd name="T21" fmla="*/ 18 h 34"/>
                <a:gd name="T22" fmla="*/ 53 w 53"/>
                <a:gd name="T23" fmla="*/ 15 h 34"/>
                <a:gd name="T24" fmla="*/ 53 w 53"/>
                <a:gd name="T25" fmla="*/ 12 h 34"/>
                <a:gd name="T26" fmla="*/ 49 w 53"/>
                <a:gd name="T27" fmla="*/ 9 h 34"/>
                <a:gd name="T28" fmla="*/ 40 w 53"/>
                <a:gd name="T29" fmla="*/ 5 h 34"/>
                <a:gd name="T30" fmla="*/ 35 w 53"/>
                <a:gd name="T31" fmla="*/ 2 h 34"/>
                <a:gd name="T32" fmla="*/ 23 w 53"/>
                <a:gd name="T33" fmla="*/ 2 h 34"/>
                <a:gd name="T34" fmla="*/ 10 w 53"/>
                <a:gd name="T35" fmla="*/ 2 h 34"/>
                <a:gd name="T36" fmla="*/ 3 w 53"/>
                <a:gd name="T37" fmla="*/ 4 h 34"/>
                <a:gd name="T38" fmla="*/ 2 w 53"/>
                <a:gd name="T39" fmla="*/ 14 h 34"/>
                <a:gd name="T40" fmla="*/ 2 w 53"/>
                <a:gd name="T41" fmla="*/ 17 h 34"/>
                <a:gd name="T42" fmla="*/ 8 w 53"/>
                <a:gd name="T4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34">
                  <a:moveTo>
                    <a:pt x="8" y="17"/>
                  </a:moveTo>
                  <a:cubicBezTo>
                    <a:pt x="9" y="19"/>
                    <a:pt x="12" y="20"/>
                    <a:pt x="13" y="19"/>
                  </a:cubicBezTo>
                  <a:cubicBezTo>
                    <a:pt x="15" y="19"/>
                    <a:pt x="18" y="21"/>
                    <a:pt x="18" y="22"/>
                  </a:cubicBezTo>
                  <a:cubicBezTo>
                    <a:pt x="18" y="24"/>
                    <a:pt x="17" y="29"/>
                    <a:pt x="18" y="29"/>
                  </a:cubicBezTo>
                  <a:cubicBezTo>
                    <a:pt x="19" y="29"/>
                    <a:pt x="25" y="31"/>
                    <a:pt x="26" y="33"/>
                  </a:cubicBezTo>
                  <a:cubicBezTo>
                    <a:pt x="28" y="33"/>
                    <a:pt x="31" y="33"/>
                    <a:pt x="32" y="34"/>
                  </a:cubicBezTo>
                  <a:cubicBezTo>
                    <a:pt x="34" y="34"/>
                    <a:pt x="36" y="33"/>
                    <a:pt x="37" y="31"/>
                  </a:cubicBezTo>
                  <a:cubicBezTo>
                    <a:pt x="38" y="30"/>
                    <a:pt x="42" y="30"/>
                    <a:pt x="43" y="30"/>
                  </a:cubicBezTo>
                  <a:cubicBezTo>
                    <a:pt x="44" y="30"/>
                    <a:pt x="44" y="27"/>
                    <a:pt x="44" y="25"/>
                  </a:cubicBezTo>
                  <a:cubicBezTo>
                    <a:pt x="44" y="24"/>
                    <a:pt x="47" y="21"/>
                    <a:pt x="49" y="21"/>
                  </a:cubicBezTo>
                  <a:cubicBezTo>
                    <a:pt x="50" y="20"/>
                    <a:pt x="50" y="18"/>
                    <a:pt x="52" y="18"/>
                  </a:cubicBezTo>
                  <a:cubicBezTo>
                    <a:pt x="53" y="18"/>
                    <a:pt x="53" y="16"/>
                    <a:pt x="53" y="15"/>
                  </a:cubicBezTo>
                  <a:cubicBezTo>
                    <a:pt x="53" y="14"/>
                    <a:pt x="53" y="13"/>
                    <a:pt x="53" y="12"/>
                  </a:cubicBezTo>
                  <a:cubicBezTo>
                    <a:pt x="52" y="11"/>
                    <a:pt x="50" y="10"/>
                    <a:pt x="49" y="9"/>
                  </a:cubicBezTo>
                  <a:cubicBezTo>
                    <a:pt x="46" y="7"/>
                    <a:pt x="42" y="4"/>
                    <a:pt x="40" y="5"/>
                  </a:cubicBezTo>
                  <a:cubicBezTo>
                    <a:pt x="38" y="5"/>
                    <a:pt x="38" y="1"/>
                    <a:pt x="35" y="2"/>
                  </a:cubicBezTo>
                  <a:cubicBezTo>
                    <a:pt x="31" y="4"/>
                    <a:pt x="26" y="2"/>
                    <a:pt x="23" y="2"/>
                  </a:cubicBezTo>
                  <a:cubicBezTo>
                    <a:pt x="21" y="2"/>
                    <a:pt x="13" y="0"/>
                    <a:pt x="10" y="2"/>
                  </a:cubicBezTo>
                  <a:cubicBezTo>
                    <a:pt x="8" y="4"/>
                    <a:pt x="5" y="4"/>
                    <a:pt x="3" y="4"/>
                  </a:cubicBezTo>
                  <a:cubicBezTo>
                    <a:pt x="5" y="8"/>
                    <a:pt x="4" y="12"/>
                    <a:pt x="2" y="14"/>
                  </a:cubicBezTo>
                  <a:cubicBezTo>
                    <a:pt x="0" y="16"/>
                    <a:pt x="1" y="16"/>
                    <a:pt x="2" y="17"/>
                  </a:cubicBezTo>
                  <a:cubicBezTo>
                    <a:pt x="5" y="17"/>
                    <a:pt x="7" y="16"/>
                    <a:pt x="8" y="17"/>
                  </a:cubicBezTo>
                  <a:close/>
                </a:path>
              </a:pathLst>
            </a:custGeom>
            <a:solidFill>
              <a:srgbClr val="6698CB"/>
            </a:solidFill>
            <a:ln w="1588" cap="flat">
              <a:solidFill>
                <a:srgbClr val="6698C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5" name="Freeform 367">
              <a:extLst>
                <a:ext uri="{FF2B5EF4-FFF2-40B4-BE49-F238E27FC236}">
                  <a16:creationId xmlns:a16="http://schemas.microsoft.com/office/drawing/2014/main" id="{A11B9EF6-616F-FB4E-B9F0-06045ABA08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6500" y="2828974"/>
              <a:ext cx="381000" cy="150813"/>
            </a:xfrm>
            <a:custGeom>
              <a:avLst/>
              <a:gdLst>
                <a:gd name="T0" fmla="*/ 167 w 172"/>
                <a:gd name="T1" fmla="*/ 48 h 68"/>
                <a:gd name="T2" fmla="*/ 167 w 172"/>
                <a:gd name="T3" fmla="*/ 38 h 68"/>
                <a:gd name="T4" fmla="*/ 167 w 172"/>
                <a:gd name="T5" fmla="*/ 30 h 68"/>
                <a:gd name="T6" fmla="*/ 169 w 172"/>
                <a:gd name="T7" fmla="*/ 26 h 68"/>
                <a:gd name="T8" fmla="*/ 168 w 172"/>
                <a:gd name="T9" fmla="*/ 22 h 68"/>
                <a:gd name="T10" fmla="*/ 161 w 172"/>
                <a:gd name="T11" fmla="*/ 19 h 68"/>
                <a:gd name="T12" fmla="*/ 158 w 172"/>
                <a:gd name="T13" fmla="*/ 12 h 68"/>
                <a:gd name="T14" fmla="*/ 152 w 172"/>
                <a:gd name="T15" fmla="*/ 6 h 68"/>
                <a:gd name="T16" fmla="*/ 142 w 172"/>
                <a:gd name="T17" fmla="*/ 7 h 68"/>
                <a:gd name="T18" fmla="*/ 125 w 172"/>
                <a:gd name="T19" fmla="*/ 12 h 68"/>
                <a:gd name="T20" fmla="*/ 109 w 172"/>
                <a:gd name="T21" fmla="*/ 13 h 68"/>
                <a:gd name="T22" fmla="*/ 99 w 172"/>
                <a:gd name="T23" fmla="*/ 9 h 68"/>
                <a:gd name="T24" fmla="*/ 90 w 172"/>
                <a:gd name="T25" fmla="*/ 6 h 68"/>
                <a:gd name="T26" fmla="*/ 77 w 172"/>
                <a:gd name="T27" fmla="*/ 2 h 68"/>
                <a:gd name="T28" fmla="*/ 49 w 172"/>
                <a:gd name="T29" fmla="*/ 10 h 68"/>
                <a:gd name="T30" fmla="*/ 29 w 172"/>
                <a:gd name="T31" fmla="*/ 12 h 68"/>
                <a:gd name="T32" fmla="*/ 25 w 172"/>
                <a:gd name="T33" fmla="*/ 19 h 68"/>
                <a:gd name="T34" fmla="*/ 5 w 172"/>
                <a:gd name="T35" fmla="*/ 20 h 68"/>
                <a:gd name="T36" fmla="*/ 4 w 172"/>
                <a:gd name="T37" fmla="*/ 27 h 68"/>
                <a:gd name="T38" fmla="*/ 7 w 172"/>
                <a:gd name="T39" fmla="*/ 29 h 68"/>
                <a:gd name="T40" fmla="*/ 8 w 172"/>
                <a:gd name="T41" fmla="*/ 36 h 68"/>
                <a:gd name="T42" fmla="*/ 8 w 172"/>
                <a:gd name="T43" fmla="*/ 43 h 68"/>
                <a:gd name="T44" fmla="*/ 8 w 172"/>
                <a:gd name="T45" fmla="*/ 48 h 68"/>
                <a:gd name="T46" fmla="*/ 13 w 172"/>
                <a:gd name="T47" fmla="*/ 52 h 68"/>
                <a:gd name="T48" fmla="*/ 19 w 172"/>
                <a:gd name="T49" fmla="*/ 56 h 68"/>
                <a:gd name="T50" fmla="*/ 24 w 172"/>
                <a:gd name="T51" fmla="*/ 57 h 68"/>
                <a:gd name="T52" fmla="*/ 29 w 172"/>
                <a:gd name="T53" fmla="*/ 63 h 68"/>
                <a:gd name="T54" fmla="*/ 41 w 172"/>
                <a:gd name="T55" fmla="*/ 61 h 68"/>
                <a:gd name="T56" fmla="*/ 48 w 172"/>
                <a:gd name="T57" fmla="*/ 58 h 68"/>
                <a:gd name="T58" fmla="*/ 61 w 172"/>
                <a:gd name="T59" fmla="*/ 65 h 68"/>
                <a:gd name="T60" fmla="*/ 70 w 172"/>
                <a:gd name="T61" fmla="*/ 63 h 68"/>
                <a:gd name="T62" fmla="*/ 79 w 172"/>
                <a:gd name="T63" fmla="*/ 58 h 68"/>
                <a:gd name="T64" fmla="*/ 86 w 172"/>
                <a:gd name="T65" fmla="*/ 60 h 68"/>
                <a:gd name="T66" fmla="*/ 93 w 172"/>
                <a:gd name="T67" fmla="*/ 58 h 68"/>
                <a:gd name="T68" fmla="*/ 90 w 172"/>
                <a:gd name="T69" fmla="*/ 65 h 68"/>
                <a:gd name="T70" fmla="*/ 91 w 172"/>
                <a:gd name="T71" fmla="*/ 68 h 68"/>
                <a:gd name="T72" fmla="*/ 96 w 172"/>
                <a:gd name="T73" fmla="*/ 62 h 68"/>
                <a:gd name="T74" fmla="*/ 100 w 172"/>
                <a:gd name="T75" fmla="*/ 60 h 68"/>
                <a:gd name="T76" fmla="*/ 108 w 172"/>
                <a:gd name="T77" fmla="*/ 60 h 68"/>
                <a:gd name="T78" fmla="*/ 114 w 172"/>
                <a:gd name="T79" fmla="*/ 58 h 68"/>
                <a:gd name="T80" fmla="*/ 124 w 172"/>
                <a:gd name="T81" fmla="*/ 59 h 68"/>
                <a:gd name="T82" fmla="*/ 136 w 172"/>
                <a:gd name="T83" fmla="*/ 55 h 68"/>
                <a:gd name="T84" fmla="*/ 146 w 172"/>
                <a:gd name="T85" fmla="*/ 54 h 68"/>
                <a:gd name="T86" fmla="*/ 150 w 172"/>
                <a:gd name="T87" fmla="*/ 55 h 68"/>
                <a:gd name="T88" fmla="*/ 154 w 172"/>
                <a:gd name="T89" fmla="*/ 52 h 68"/>
                <a:gd name="T90" fmla="*/ 162 w 172"/>
                <a:gd name="T91" fmla="*/ 53 h 68"/>
                <a:gd name="T92" fmla="*/ 172 w 172"/>
                <a:gd name="T93" fmla="*/ 55 h 68"/>
                <a:gd name="T94" fmla="*/ 167 w 172"/>
                <a:gd name="T95" fmla="*/ 48 h 68"/>
                <a:gd name="T96" fmla="*/ 15 w 172"/>
                <a:gd name="T97" fmla="*/ 13 h 68"/>
                <a:gd name="T98" fmla="*/ 28 w 172"/>
                <a:gd name="T99" fmla="*/ 12 h 68"/>
                <a:gd name="T100" fmla="*/ 21 w 172"/>
                <a:gd name="T101" fmla="*/ 6 h 68"/>
                <a:gd name="T102" fmla="*/ 18 w 172"/>
                <a:gd name="T103" fmla="*/ 1 h 68"/>
                <a:gd name="T104" fmla="*/ 15 w 172"/>
                <a:gd name="T105" fmla="*/ 2 h 68"/>
                <a:gd name="T106" fmla="*/ 5 w 172"/>
                <a:gd name="T107" fmla="*/ 2 h 68"/>
                <a:gd name="T108" fmla="*/ 6 w 172"/>
                <a:gd name="T109" fmla="*/ 8 h 68"/>
                <a:gd name="T110" fmla="*/ 4 w 172"/>
                <a:gd name="T111" fmla="*/ 12 h 68"/>
                <a:gd name="T112" fmla="*/ 1 w 172"/>
                <a:gd name="T113" fmla="*/ 16 h 68"/>
                <a:gd name="T114" fmla="*/ 7 w 172"/>
                <a:gd name="T115" fmla="*/ 18 h 68"/>
                <a:gd name="T116" fmla="*/ 15 w 172"/>
                <a:gd name="T117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2" h="68">
                  <a:moveTo>
                    <a:pt x="167" y="48"/>
                  </a:moveTo>
                  <a:cubicBezTo>
                    <a:pt x="166" y="47"/>
                    <a:pt x="168" y="39"/>
                    <a:pt x="167" y="38"/>
                  </a:cubicBezTo>
                  <a:cubicBezTo>
                    <a:pt x="167" y="36"/>
                    <a:pt x="165" y="30"/>
                    <a:pt x="167" y="30"/>
                  </a:cubicBezTo>
                  <a:cubicBezTo>
                    <a:pt x="169" y="30"/>
                    <a:pt x="167" y="26"/>
                    <a:pt x="169" y="26"/>
                  </a:cubicBezTo>
                  <a:cubicBezTo>
                    <a:pt x="169" y="24"/>
                    <a:pt x="168" y="23"/>
                    <a:pt x="168" y="22"/>
                  </a:cubicBezTo>
                  <a:cubicBezTo>
                    <a:pt x="166" y="21"/>
                    <a:pt x="162" y="23"/>
                    <a:pt x="161" y="19"/>
                  </a:cubicBezTo>
                  <a:cubicBezTo>
                    <a:pt x="159" y="15"/>
                    <a:pt x="161" y="15"/>
                    <a:pt x="158" y="12"/>
                  </a:cubicBezTo>
                  <a:cubicBezTo>
                    <a:pt x="156" y="8"/>
                    <a:pt x="155" y="5"/>
                    <a:pt x="152" y="6"/>
                  </a:cubicBezTo>
                  <a:cubicBezTo>
                    <a:pt x="150" y="7"/>
                    <a:pt x="146" y="7"/>
                    <a:pt x="142" y="7"/>
                  </a:cubicBezTo>
                  <a:cubicBezTo>
                    <a:pt x="138" y="11"/>
                    <a:pt x="128" y="13"/>
                    <a:pt x="125" y="12"/>
                  </a:cubicBezTo>
                  <a:cubicBezTo>
                    <a:pt x="122" y="11"/>
                    <a:pt x="115" y="13"/>
                    <a:pt x="109" y="13"/>
                  </a:cubicBezTo>
                  <a:cubicBezTo>
                    <a:pt x="104" y="13"/>
                    <a:pt x="103" y="9"/>
                    <a:pt x="99" y="9"/>
                  </a:cubicBezTo>
                  <a:cubicBezTo>
                    <a:pt x="95" y="9"/>
                    <a:pt x="95" y="6"/>
                    <a:pt x="90" y="6"/>
                  </a:cubicBezTo>
                  <a:cubicBezTo>
                    <a:pt x="86" y="6"/>
                    <a:pt x="90" y="4"/>
                    <a:pt x="77" y="2"/>
                  </a:cubicBezTo>
                  <a:cubicBezTo>
                    <a:pt x="64" y="0"/>
                    <a:pt x="53" y="7"/>
                    <a:pt x="49" y="10"/>
                  </a:cubicBezTo>
                  <a:cubicBezTo>
                    <a:pt x="45" y="14"/>
                    <a:pt x="31" y="11"/>
                    <a:pt x="29" y="12"/>
                  </a:cubicBezTo>
                  <a:cubicBezTo>
                    <a:pt x="28" y="12"/>
                    <a:pt x="29" y="17"/>
                    <a:pt x="25" y="19"/>
                  </a:cubicBezTo>
                  <a:cubicBezTo>
                    <a:pt x="20" y="20"/>
                    <a:pt x="9" y="19"/>
                    <a:pt x="5" y="20"/>
                  </a:cubicBezTo>
                  <a:cubicBezTo>
                    <a:pt x="2" y="22"/>
                    <a:pt x="0" y="27"/>
                    <a:pt x="4" y="27"/>
                  </a:cubicBezTo>
                  <a:cubicBezTo>
                    <a:pt x="7" y="27"/>
                    <a:pt x="8" y="28"/>
                    <a:pt x="7" y="29"/>
                  </a:cubicBezTo>
                  <a:cubicBezTo>
                    <a:pt x="6" y="31"/>
                    <a:pt x="10" y="35"/>
                    <a:pt x="8" y="36"/>
                  </a:cubicBezTo>
                  <a:cubicBezTo>
                    <a:pt x="6" y="38"/>
                    <a:pt x="6" y="41"/>
                    <a:pt x="8" y="43"/>
                  </a:cubicBezTo>
                  <a:cubicBezTo>
                    <a:pt x="11" y="44"/>
                    <a:pt x="11" y="47"/>
                    <a:pt x="8" y="48"/>
                  </a:cubicBezTo>
                  <a:cubicBezTo>
                    <a:pt x="6" y="48"/>
                    <a:pt x="13" y="51"/>
                    <a:pt x="13" y="52"/>
                  </a:cubicBezTo>
                  <a:cubicBezTo>
                    <a:pt x="13" y="54"/>
                    <a:pt x="19" y="54"/>
                    <a:pt x="19" y="56"/>
                  </a:cubicBezTo>
                  <a:cubicBezTo>
                    <a:pt x="19" y="58"/>
                    <a:pt x="21" y="58"/>
                    <a:pt x="24" y="57"/>
                  </a:cubicBezTo>
                  <a:cubicBezTo>
                    <a:pt x="26" y="56"/>
                    <a:pt x="27" y="60"/>
                    <a:pt x="29" y="63"/>
                  </a:cubicBezTo>
                  <a:cubicBezTo>
                    <a:pt x="31" y="66"/>
                    <a:pt x="41" y="64"/>
                    <a:pt x="41" y="61"/>
                  </a:cubicBezTo>
                  <a:cubicBezTo>
                    <a:pt x="41" y="58"/>
                    <a:pt x="44" y="57"/>
                    <a:pt x="48" y="58"/>
                  </a:cubicBezTo>
                  <a:cubicBezTo>
                    <a:pt x="53" y="58"/>
                    <a:pt x="59" y="64"/>
                    <a:pt x="61" y="65"/>
                  </a:cubicBezTo>
                  <a:cubicBezTo>
                    <a:pt x="63" y="66"/>
                    <a:pt x="67" y="63"/>
                    <a:pt x="70" y="63"/>
                  </a:cubicBezTo>
                  <a:cubicBezTo>
                    <a:pt x="73" y="63"/>
                    <a:pt x="77" y="59"/>
                    <a:pt x="79" y="58"/>
                  </a:cubicBezTo>
                  <a:cubicBezTo>
                    <a:pt x="80" y="57"/>
                    <a:pt x="83" y="61"/>
                    <a:pt x="86" y="60"/>
                  </a:cubicBezTo>
                  <a:cubicBezTo>
                    <a:pt x="88" y="58"/>
                    <a:pt x="91" y="57"/>
                    <a:pt x="93" y="58"/>
                  </a:cubicBezTo>
                  <a:cubicBezTo>
                    <a:pt x="94" y="59"/>
                    <a:pt x="89" y="63"/>
                    <a:pt x="90" y="65"/>
                  </a:cubicBezTo>
                  <a:cubicBezTo>
                    <a:pt x="91" y="66"/>
                    <a:pt x="91" y="67"/>
                    <a:pt x="91" y="68"/>
                  </a:cubicBezTo>
                  <a:cubicBezTo>
                    <a:pt x="96" y="67"/>
                    <a:pt x="96" y="63"/>
                    <a:pt x="96" y="62"/>
                  </a:cubicBezTo>
                  <a:cubicBezTo>
                    <a:pt x="96" y="60"/>
                    <a:pt x="98" y="58"/>
                    <a:pt x="100" y="60"/>
                  </a:cubicBezTo>
                  <a:cubicBezTo>
                    <a:pt x="101" y="61"/>
                    <a:pt x="104" y="61"/>
                    <a:pt x="108" y="60"/>
                  </a:cubicBezTo>
                  <a:cubicBezTo>
                    <a:pt x="112" y="58"/>
                    <a:pt x="112" y="57"/>
                    <a:pt x="114" y="58"/>
                  </a:cubicBezTo>
                  <a:cubicBezTo>
                    <a:pt x="115" y="60"/>
                    <a:pt x="118" y="59"/>
                    <a:pt x="124" y="59"/>
                  </a:cubicBezTo>
                  <a:cubicBezTo>
                    <a:pt x="130" y="59"/>
                    <a:pt x="131" y="55"/>
                    <a:pt x="136" y="55"/>
                  </a:cubicBezTo>
                  <a:cubicBezTo>
                    <a:pt x="142" y="56"/>
                    <a:pt x="146" y="54"/>
                    <a:pt x="146" y="54"/>
                  </a:cubicBezTo>
                  <a:cubicBezTo>
                    <a:pt x="150" y="55"/>
                    <a:pt x="150" y="55"/>
                    <a:pt x="150" y="55"/>
                  </a:cubicBezTo>
                  <a:cubicBezTo>
                    <a:pt x="151" y="54"/>
                    <a:pt x="151" y="52"/>
                    <a:pt x="154" y="52"/>
                  </a:cubicBezTo>
                  <a:cubicBezTo>
                    <a:pt x="158" y="51"/>
                    <a:pt x="160" y="54"/>
                    <a:pt x="162" y="53"/>
                  </a:cubicBezTo>
                  <a:cubicBezTo>
                    <a:pt x="164" y="52"/>
                    <a:pt x="171" y="60"/>
                    <a:pt x="172" y="55"/>
                  </a:cubicBezTo>
                  <a:cubicBezTo>
                    <a:pt x="172" y="54"/>
                    <a:pt x="169" y="48"/>
                    <a:pt x="167" y="48"/>
                  </a:cubicBezTo>
                  <a:close/>
                  <a:moveTo>
                    <a:pt x="15" y="13"/>
                  </a:moveTo>
                  <a:cubicBezTo>
                    <a:pt x="19" y="12"/>
                    <a:pt x="26" y="13"/>
                    <a:pt x="28" y="12"/>
                  </a:cubicBezTo>
                  <a:cubicBezTo>
                    <a:pt x="29" y="10"/>
                    <a:pt x="23" y="8"/>
                    <a:pt x="21" y="6"/>
                  </a:cubicBezTo>
                  <a:cubicBezTo>
                    <a:pt x="19" y="5"/>
                    <a:pt x="19" y="3"/>
                    <a:pt x="18" y="1"/>
                  </a:cubicBezTo>
                  <a:cubicBezTo>
                    <a:pt x="17" y="2"/>
                    <a:pt x="16" y="3"/>
                    <a:pt x="15" y="2"/>
                  </a:cubicBezTo>
                  <a:cubicBezTo>
                    <a:pt x="12" y="1"/>
                    <a:pt x="6" y="2"/>
                    <a:pt x="5" y="2"/>
                  </a:cubicBezTo>
                  <a:cubicBezTo>
                    <a:pt x="4" y="2"/>
                    <a:pt x="6" y="6"/>
                    <a:pt x="6" y="8"/>
                  </a:cubicBezTo>
                  <a:cubicBezTo>
                    <a:pt x="6" y="10"/>
                    <a:pt x="4" y="11"/>
                    <a:pt x="4" y="12"/>
                  </a:cubicBezTo>
                  <a:cubicBezTo>
                    <a:pt x="4" y="13"/>
                    <a:pt x="3" y="14"/>
                    <a:pt x="1" y="16"/>
                  </a:cubicBezTo>
                  <a:cubicBezTo>
                    <a:pt x="3" y="17"/>
                    <a:pt x="5" y="18"/>
                    <a:pt x="7" y="18"/>
                  </a:cubicBezTo>
                  <a:cubicBezTo>
                    <a:pt x="11" y="18"/>
                    <a:pt x="12" y="14"/>
                    <a:pt x="15" y="13"/>
                  </a:cubicBezTo>
                  <a:close/>
                </a:path>
              </a:pathLst>
            </a:custGeom>
            <a:solidFill>
              <a:srgbClr val="6698CB"/>
            </a:solidFill>
            <a:ln w="1588" cap="flat">
              <a:solidFill>
                <a:srgbClr val="6698C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6" name="Freeform 368">
              <a:extLst>
                <a:ext uri="{FF2B5EF4-FFF2-40B4-BE49-F238E27FC236}">
                  <a16:creationId xmlns:a16="http://schemas.microsoft.com/office/drawing/2014/main" id="{36E71B0B-7B93-114D-A91B-1050B6AA2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3475" y="2562274"/>
              <a:ext cx="361950" cy="211138"/>
            </a:xfrm>
            <a:custGeom>
              <a:avLst/>
              <a:gdLst>
                <a:gd name="T0" fmla="*/ 152 w 163"/>
                <a:gd name="T1" fmla="*/ 54 h 95"/>
                <a:gd name="T2" fmla="*/ 161 w 163"/>
                <a:gd name="T3" fmla="*/ 49 h 95"/>
                <a:gd name="T4" fmla="*/ 162 w 163"/>
                <a:gd name="T5" fmla="*/ 43 h 95"/>
                <a:gd name="T6" fmla="*/ 163 w 163"/>
                <a:gd name="T7" fmla="*/ 37 h 95"/>
                <a:gd name="T8" fmla="*/ 150 w 163"/>
                <a:gd name="T9" fmla="*/ 32 h 95"/>
                <a:gd name="T10" fmla="*/ 138 w 163"/>
                <a:gd name="T11" fmla="*/ 25 h 95"/>
                <a:gd name="T12" fmla="*/ 128 w 163"/>
                <a:gd name="T13" fmla="*/ 26 h 95"/>
                <a:gd name="T14" fmla="*/ 120 w 163"/>
                <a:gd name="T15" fmla="*/ 22 h 95"/>
                <a:gd name="T16" fmla="*/ 110 w 163"/>
                <a:gd name="T17" fmla="*/ 14 h 95"/>
                <a:gd name="T18" fmla="*/ 106 w 163"/>
                <a:gd name="T19" fmla="*/ 2 h 95"/>
                <a:gd name="T20" fmla="*/ 93 w 163"/>
                <a:gd name="T21" fmla="*/ 1 h 95"/>
                <a:gd name="T22" fmla="*/ 86 w 163"/>
                <a:gd name="T23" fmla="*/ 2 h 95"/>
                <a:gd name="T24" fmla="*/ 75 w 163"/>
                <a:gd name="T25" fmla="*/ 9 h 95"/>
                <a:gd name="T26" fmla="*/ 65 w 163"/>
                <a:gd name="T27" fmla="*/ 12 h 95"/>
                <a:gd name="T28" fmla="*/ 53 w 163"/>
                <a:gd name="T29" fmla="*/ 9 h 95"/>
                <a:gd name="T30" fmla="*/ 38 w 163"/>
                <a:gd name="T31" fmla="*/ 7 h 95"/>
                <a:gd name="T32" fmla="*/ 17 w 163"/>
                <a:gd name="T33" fmla="*/ 9 h 95"/>
                <a:gd name="T34" fmla="*/ 13 w 163"/>
                <a:gd name="T35" fmla="*/ 13 h 95"/>
                <a:gd name="T36" fmla="*/ 12 w 163"/>
                <a:gd name="T37" fmla="*/ 25 h 95"/>
                <a:gd name="T38" fmla="*/ 4 w 163"/>
                <a:gd name="T39" fmla="*/ 40 h 95"/>
                <a:gd name="T40" fmla="*/ 4 w 163"/>
                <a:gd name="T41" fmla="*/ 51 h 95"/>
                <a:gd name="T42" fmla="*/ 9 w 163"/>
                <a:gd name="T43" fmla="*/ 52 h 95"/>
                <a:gd name="T44" fmla="*/ 24 w 163"/>
                <a:gd name="T45" fmla="*/ 55 h 95"/>
                <a:gd name="T46" fmla="*/ 32 w 163"/>
                <a:gd name="T47" fmla="*/ 54 h 95"/>
                <a:gd name="T48" fmla="*/ 48 w 163"/>
                <a:gd name="T49" fmla="*/ 47 h 95"/>
                <a:gd name="T50" fmla="*/ 62 w 163"/>
                <a:gd name="T51" fmla="*/ 56 h 95"/>
                <a:gd name="T52" fmla="*/ 70 w 163"/>
                <a:gd name="T53" fmla="*/ 71 h 95"/>
                <a:gd name="T54" fmla="*/ 60 w 163"/>
                <a:gd name="T55" fmla="*/ 74 h 95"/>
                <a:gd name="T56" fmla="*/ 58 w 163"/>
                <a:gd name="T57" fmla="*/ 85 h 95"/>
                <a:gd name="T58" fmla="*/ 67 w 163"/>
                <a:gd name="T59" fmla="*/ 85 h 95"/>
                <a:gd name="T60" fmla="*/ 79 w 163"/>
                <a:gd name="T61" fmla="*/ 69 h 95"/>
                <a:gd name="T62" fmla="*/ 90 w 163"/>
                <a:gd name="T63" fmla="*/ 73 h 95"/>
                <a:gd name="T64" fmla="*/ 93 w 163"/>
                <a:gd name="T65" fmla="*/ 82 h 95"/>
                <a:gd name="T66" fmla="*/ 102 w 163"/>
                <a:gd name="T67" fmla="*/ 93 h 95"/>
                <a:gd name="T68" fmla="*/ 118 w 163"/>
                <a:gd name="T69" fmla="*/ 88 h 95"/>
                <a:gd name="T70" fmla="*/ 121 w 163"/>
                <a:gd name="T71" fmla="*/ 84 h 95"/>
                <a:gd name="T72" fmla="*/ 126 w 163"/>
                <a:gd name="T73" fmla="*/ 69 h 95"/>
                <a:gd name="T74" fmla="*/ 145 w 163"/>
                <a:gd name="T75" fmla="*/ 6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3" h="95">
                  <a:moveTo>
                    <a:pt x="145" y="59"/>
                  </a:moveTo>
                  <a:cubicBezTo>
                    <a:pt x="146" y="59"/>
                    <a:pt x="150" y="54"/>
                    <a:pt x="152" y="54"/>
                  </a:cubicBezTo>
                  <a:cubicBezTo>
                    <a:pt x="153" y="54"/>
                    <a:pt x="159" y="55"/>
                    <a:pt x="159" y="54"/>
                  </a:cubicBezTo>
                  <a:cubicBezTo>
                    <a:pt x="159" y="53"/>
                    <a:pt x="161" y="50"/>
                    <a:pt x="161" y="49"/>
                  </a:cubicBezTo>
                  <a:cubicBezTo>
                    <a:pt x="161" y="48"/>
                    <a:pt x="159" y="47"/>
                    <a:pt x="159" y="46"/>
                  </a:cubicBezTo>
                  <a:cubicBezTo>
                    <a:pt x="159" y="44"/>
                    <a:pt x="162" y="44"/>
                    <a:pt x="162" y="43"/>
                  </a:cubicBezTo>
                  <a:cubicBezTo>
                    <a:pt x="162" y="42"/>
                    <a:pt x="160" y="41"/>
                    <a:pt x="160" y="41"/>
                  </a:cubicBezTo>
                  <a:cubicBezTo>
                    <a:pt x="160" y="40"/>
                    <a:pt x="163" y="38"/>
                    <a:pt x="163" y="37"/>
                  </a:cubicBezTo>
                  <a:cubicBezTo>
                    <a:pt x="162" y="35"/>
                    <a:pt x="160" y="35"/>
                    <a:pt x="157" y="34"/>
                  </a:cubicBezTo>
                  <a:cubicBezTo>
                    <a:pt x="155" y="32"/>
                    <a:pt x="152" y="33"/>
                    <a:pt x="150" y="32"/>
                  </a:cubicBezTo>
                  <a:cubicBezTo>
                    <a:pt x="147" y="30"/>
                    <a:pt x="142" y="31"/>
                    <a:pt x="142" y="30"/>
                  </a:cubicBezTo>
                  <a:cubicBezTo>
                    <a:pt x="142" y="30"/>
                    <a:pt x="139" y="27"/>
                    <a:pt x="138" y="25"/>
                  </a:cubicBezTo>
                  <a:cubicBezTo>
                    <a:pt x="137" y="24"/>
                    <a:pt x="135" y="25"/>
                    <a:pt x="133" y="26"/>
                  </a:cubicBezTo>
                  <a:cubicBezTo>
                    <a:pt x="131" y="27"/>
                    <a:pt x="130" y="27"/>
                    <a:pt x="128" y="26"/>
                  </a:cubicBezTo>
                  <a:cubicBezTo>
                    <a:pt x="127" y="25"/>
                    <a:pt x="125" y="24"/>
                    <a:pt x="124" y="24"/>
                  </a:cubicBezTo>
                  <a:cubicBezTo>
                    <a:pt x="122" y="25"/>
                    <a:pt x="120" y="24"/>
                    <a:pt x="120" y="22"/>
                  </a:cubicBezTo>
                  <a:cubicBezTo>
                    <a:pt x="121" y="20"/>
                    <a:pt x="118" y="16"/>
                    <a:pt x="116" y="15"/>
                  </a:cubicBezTo>
                  <a:cubicBezTo>
                    <a:pt x="115" y="15"/>
                    <a:pt x="111" y="16"/>
                    <a:pt x="110" y="14"/>
                  </a:cubicBezTo>
                  <a:cubicBezTo>
                    <a:pt x="109" y="12"/>
                    <a:pt x="107" y="10"/>
                    <a:pt x="108" y="9"/>
                  </a:cubicBezTo>
                  <a:cubicBezTo>
                    <a:pt x="108" y="7"/>
                    <a:pt x="107" y="3"/>
                    <a:pt x="106" y="2"/>
                  </a:cubicBezTo>
                  <a:cubicBezTo>
                    <a:pt x="105" y="0"/>
                    <a:pt x="100" y="0"/>
                    <a:pt x="99" y="1"/>
                  </a:cubicBezTo>
                  <a:cubicBezTo>
                    <a:pt x="98" y="2"/>
                    <a:pt x="94" y="0"/>
                    <a:pt x="93" y="1"/>
                  </a:cubicBezTo>
                  <a:cubicBezTo>
                    <a:pt x="91" y="2"/>
                    <a:pt x="91" y="3"/>
                    <a:pt x="89" y="3"/>
                  </a:cubicBezTo>
                  <a:cubicBezTo>
                    <a:pt x="88" y="3"/>
                    <a:pt x="87" y="3"/>
                    <a:pt x="86" y="2"/>
                  </a:cubicBezTo>
                  <a:cubicBezTo>
                    <a:pt x="84" y="3"/>
                    <a:pt x="80" y="4"/>
                    <a:pt x="80" y="4"/>
                  </a:cubicBezTo>
                  <a:cubicBezTo>
                    <a:pt x="80" y="4"/>
                    <a:pt x="75" y="8"/>
                    <a:pt x="75" y="9"/>
                  </a:cubicBezTo>
                  <a:cubicBezTo>
                    <a:pt x="75" y="11"/>
                    <a:pt x="75" y="14"/>
                    <a:pt x="73" y="12"/>
                  </a:cubicBezTo>
                  <a:cubicBezTo>
                    <a:pt x="72" y="11"/>
                    <a:pt x="66" y="11"/>
                    <a:pt x="65" y="12"/>
                  </a:cubicBezTo>
                  <a:cubicBezTo>
                    <a:pt x="64" y="13"/>
                    <a:pt x="61" y="9"/>
                    <a:pt x="59" y="10"/>
                  </a:cubicBezTo>
                  <a:cubicBezTo>
                    <a:pt x="57" y="11"/>
                    <a:pt x="53" y="8"/>
                    <a:pt x="53" y="9"/>
                  </a:cubicBezTo>
                  <a:cubicBezTo>
                    <a:pt x="53" y="11"/>
                    <a:pt x="49" y="10"/>
                    <a:pt x="47" y="9"/>
                  </a:cubicBezTo>
                  <a:cubicBezTo>
                    <a:pt x="44" y="8"/>
                    <a:pt x="40" y="9"/>
                    <a:pt x="38" y="7"/>
                  </a:cubicBezTo>
                  <a:cubicBezTo>
                    <a:pt x="37" y="5"/>
                    <a:pt x="26" y="5"/>
                    <a:pt x="23" y="5"/>
                  </a:cubicBezTo>
                  <a:cubicBezTo>
                    <a:pt x="19" y="5"/>
                    <a:pt x="18" y="7"/>
                    <a:pt x="17" y="9"/>
                  </a:cubicBezTo>
                  <a:cubicBezTo>
                    <a:pt x="15" y="10"/>
                    <a:pt x="14" y="10"/>
                    <a:pt x="12" y="10"/>
                  </a:cubicBezTo>
                  <a:cubicBezTo>
                    <a:pt x="12" y="11"/>
                    <a:pt x="12" y="13"/>
                    <a:pt x="13" y="13"/>
                  </a:cubicBezTo>
                  <a:cubicBezTo>
                    <a:pt x="14" y="14"/>
                    <a:pt x="17" y="20"/>
                    <a:pt x="16" y="22"/>
                  </a:cubicBezTo>
                  <a:cubicBezTo>
                    <a:pt x="15" y="24"/>
                    <a:pt x="14" y="24"/>
                    <a:pt x="12" y="25"/>
                  </a:cubicBezTo>
                  <a:cubicBezTo>
                    <a:pt x="11" y="27"/>
                    <a:pt x="4" y="33"/>
                    <a:pt x="4" y="34"/>
                  </a:cubicBezTo>
                  <a:cubicBezTo>
                    <a:pt x="4" y="35"/>
                    <a:pt x="5" y="39"/>
                    <a:pt x="4" y="40"/>
                  </a:cubicBezTo>
                  <a:cubicBezTo>
                    <a:pt x="3" y="41"/>
                    <a:pt x="0" y="45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7" y="52"/>
                    <a:pt x="8" y="52"/>
                    <a:pt x="9" y="52"/>
                  </a:cubicBezTo>
                  <a:cubicBezTo>
                    <a:pt x="10" y="52"/>
                    <a:pt x="16" y="54"/>
                    <a:pt x="18" y="54"/>
                  </a:cubicBezTo>
                  <a:cubicBezTo>
                    <a:pt x="20" y="54"/>
                    <a:pt x="23" y="55"/>
                    <a:pt x="24" y="55"/>
                  </a:cubicBezTo>
                  <a:cubicBezTo>
                    <a:pt x="24" y="56"/>
                    <a:pt x="26" y="56"/>
                    <a:pt x="28" y="54"/>
                  </a:cubicBezTo>
                  <a:cubicBezTo>
                    <a:pt x="29" y="53"/>
                    <a:pt x="31" y="54"/>
                    <a:pt x="32" y="54"/>
                  </a:cubicBezTo>
                  <a:cubicBezTo>
                    <a:pt x="34" y="54"/>
                    <a:pt x="37" y="52"/>
                    <a:pt x="37" y="51"/>
                  </a:cubicBezTo>
                  <a:cubicBezTo>
                    <a:pt x="38" y="50"/>
                    <a:pt x="46" y="48"/>
                    <a:pt x="48" y="47"/>
                  </a:cubicBezTo>
                  <a:cubicBezTo>
                    <a:pt x="51" y="47"/>
                    <a:pt x="54" y="51"/>
                    <a:pt x="56" y="51"/>
                  </a:cubicBezTo>
                  <a:cubicBezTo>
                    <a:pt x="58" y="51"/>
                    <a:pt x="61" y="53"/>
                    <a:pt x="62" y="56"/>
                  </a:cubicBezTo>
                  <a:cubicBezTo>
                    <a:pt x="63" y="60"/>
                    <a:pt x="67" y="64"/>
                    <a:pt x="68" y="65"/>
                  </a:cubicBezTo>
                  <a:cubicBezTo>
                    <a:pt x="69" y="67"/>
                    <a:pt x="70" y="70"/>
                    <a:pt x="70" y="71"/>
                  </a:cubicBezTo>
                  <a:cubicBezTo>
                    <a:pt x="70" y="72"/>
                    <a:pt x="67" y="71"/>
                    <a:pt x="64" y="70"/>
                  </a:cubicBezTo>
                  <a:cubicBezTo>
                    <a:pt x="61" y="69"/>
                    <a:pt x="60" y="73"/>
                    <a:pt x="60" y="74"/>
                  </a:cubicBezTo>
                  <a:cubicBezTo>
                    <a:pt x="60" y="76"/>
                    <a:pt x="56" y="82"/>
                    <a:pt x="55" y="83"/>
                  </a:cubicBezTo>
                  <a:cubicBezTo>
                    <a:pt x="54" y="84"/>
                    <a:pt x="57" y="85"/>
                    <a:pt x="58" y="85"/>
                  </a:cubicBezTo>
                  <a:cubicBezTo>
                    <a:pt x="59" y="85"/>
                    <a:pt x="62" y="83"/>
                    <a:pt x="64" y="83"/>
                  </a:cubicBezTo>
                  <a:cubicBezTo>
                    <a:pt x="64" y="83"/>
                    <a:pt x="65" y="84"/>
                    <a:pt x="67" y="85"/>
                  </a:cubicBezTo>
                  <a:cubicBezTo>
                    <a:pt x="66" y="81"/>
                    <a:pt x="67" y="81"/>
                    <a:pt x="71" y="78"/>
                  </a:cubicBezTo>
                  <a:cubicBezTo>
                    <a:pt x="75" y="75"/>
                    <a:pt x="75" y="70"/>
                    <a:pt x="79" y="69"/>
                  </a:cubicBezTo>
                  <a:cubicBezTo>
                    <a:pt x="82" y="68"/>
                    <a:pt x="84" y="67"/>
                    <a:pt x="89" y="67"/>
                  </a:cubicBezTo>
                  <a:cubicBezTo>
                    <a:pt x="94" y="68"/>
                    <a:pt x="86" y="71"/>
                    <a:pt x="90" y="73"/>
                  </a:cubicBezTo>
                  <a:cubicBezTo>
                    <a:pt x="94" y="75"/>
                    <a:pt x="104" y="73"/>
                    <a:pt x="105" y="75"/>
                  </a:cubicBezTo>
                  <a:cubicBezTo>
                    <a:pt x="105" y="78"/>
                    <a:pt x="92" y="81"/>
                    <a:pt x="93" y="82"/>
                  </a:cubicBezTo>
                  <a:cubicBezTo>
                    <a:pt x="93" y="84"/>
                    <a:pt x="100" y="85"/>
                    <a:pt x="102" y="86"/>
                  </a:cubicBezTo>
                  <a:cubicBezTo>
                    <a:pt x="104" y="88"/>
                    <a:pt x="101" y="92"/>
                    <a:pt x="102" y="93"/>
                  </a:cubicBezTo>
                  <a:cubicBezTo>
                    <a:pt x="103" y="95"/>
                    <a:pt x="107" y="94"/>
                    <a:pt x="110" y="92"/>
                  </a:cubicBezTo>
                  <a:cubicBezTo>
                    <a:pt x="113" y="90"/>
                    <a:pt x="115" y="90"/>
                    <a:pt x="118" y="88"/>
                  </a:cubicBezTo>
                  <a:cubicBezTo>
                    <a:pt x="122" y="85"/>
                    <a:pt x="130" y="88"/>
                    <a:pt x="131" y="86"/>
                  </a:cubicBezTo>
                  <a:cubicBezTo>
                    <a:pt x="132" y="85"/>
                    <a:pt x="128" y="83"/>
                    <a:pt x="121" y="84"/>
                  </a:cubicBezTo>
                  <a:cubicBezTo>
                    <a:pt x="114" y="84"/>
                    <a:pt x="114" y="78"/>
                    <a:pt x="114" y="76"/>
                  </a:cubicBezTo>
                  <a:cubicBezTo>
                    <a:pt x="114" y="75"/>
                    <a:pt x="121" y="69"/>
                    <a:pt x="126" y="69"/>
                  </a:cubicBezTo>
                  <a:cubicBezTo>
                    <a:pt x="130" y="69"/>
                    <a:pt x="133" y="67"/>
                    <a:pt x="137" y="65"/>
                  </a:cubicBezTo>
                  <a:cubicBezTo>
                    <a:pt x="139" y="65"/>
                    <a:pt x="142" y="64"/>
                    <a:pt x="145" y="63"/>
                  </a:cubicBezTo>
                  <a:cubicBezTo>
                    <a:pt x="144" y="61"/>
                    <a:pt x="144" y="59"/>
                    <a:pt x="145" y="59"/>
                  </a:cubicBezTo>
                  <a:close/>
                </a:path>
              </a:pathLst>
            </a:custGeom>
            <a:solidFill>
              <a:srgbClr val="6698CB"/>
            </a:solidFill>
            <a:ln w="1588" cap="flat">
              <a:solidFill>
                <a:srgbClr val="6698C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57" name="Freeform 369">
              <a:extLst>
                <a:ext uri="{FF2B5EF4-FFF2-40B4-BE49-F238E27FC236}">
                  <a16:creationId xmlns:a16="http://schemas.microsoft.com/office/drawing/2014/main" id="{20F870E4-07FD-E94B-A263-9FF481E7F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875" y="2955974"/>
              <a:ext cx="333375" cy="301625"/>
            </a:xfrm>
            <a:custGeom>
              <a:avLst/>
              <a:gdLst>
                <a:gd name="T0" fmla="*/ 140 w 151"/>
                <a:gd name="T1" fmla="*/ 7 h 136"/>
                <a:gd name="T2" fmla="*/ 129 w 151"/>
                <a:gd name="T3" fmla="*/ 1 h 136"/>
                <a:gd name="T4" fmla="*/ 118 w 151"/>
                <a:gd name="T5" fmla="*/ 2 h 136"/>
                <a:gd name="T6" fmla="*/ 101 w 151"/>
                <a:gd name="T7" fmla="*/ 8 h 136"/>
                <a:gd name="T8" fmla="*/ 98 w 151"/>
                <a:gd name="T9" fmla="*/ 13 h 136"/>
                <a:gd name="T10" fmla="*/ 95 w 151"/>
                <a:gd name="T11" fmla="*/ 25 h 136"/>
                <a:gd name="T12" fmla="*/ 84 w 151"/>
                <a:gd name="T13" fmla="*/ 32 h 136"/>
                <a:gd name="T14" fmla="*/ 81 w 151"/>
                <a:gd name="T15" fmla="*/ 41 h 136"/>
                <a:gd name="T16" fmla="*/ 74 w 151"/>
                <a:gd name="T17" fmla="*/ 55 h 136"/>
                <a:gd name="T18" fmla="*/ 58 w 151"/>
                <a:gd name="T19" fmla="*/ 60 h 136"/>
                <a:gd name="T20" fmla="*/ 51 w 151"/>
                <a:gd name="T21" fmla="*/ 74 h 136"/>
                <a:gd name="T22" fmla="*/ 0 w 151"/>
                <a:gd name="T23" fmla="*/ 77 h 136"/>
                <a:gd name="T24" fmla="*/ 14 w 151"/>
                <a:gd name="T25" fmla="*/ 89 h 136"/>
                <a:gd name="T26" fmla="*/ 21 w 151"/>
                <a:gd name="T27" fmla="*/ 106 h 136"/>
                <a:gd name="T28" fmla="*/ 6 w 151"/>
                <a:gd name="T29" fmla="*/ 118 h 136"/>
                <a:gd name="T30" fmla="*/ 24 w 151"/>
                <a:gd name="T31" fmla="*/ 119 h 136"/>
                <a:gd name="T32" fmla="*/ 45 w 151"/>
                <a:gd name="T33" fmla="*/ 118 h 136"/>
                <a:gd name="T34" fmla="*/ 57 w 151"/>
                <a:gd name="T35" fmla="*/ 125 h 136"/>
                <a:gd name="T36" fmla="*/ 67 w 151"/>
                <a:gd name="T37" fmla="*/ 135 h 136"/>
                <a:gd name="T38" fmla="*/ 69 w 151"/>
                <a:gd name="T39" fmla="*/ 135 h 136"/>
                <a:gd name="T40" fmla="*/ 86 w 151"/>
                <a:gd name="T41" fmla="*/ 129 h 136"/>
                <a:gd name="T42" fmla="*/ 89 w 151"/>
                <a:gd name="T43" fmla="*/ 119 h 136"/>
                <a:gd name="T44" fmla="*/ 80 w 151"/>
                <a:gd name="T45" fmla="*/ 103 h 136"/>
                <a:gd name="T46" fmla="*/ 93 w 151"/>
                <a:gd name="T47" fmla="*/ 95 h 136"/>
                <a:gd name="T48" fmla="*/ 105 w 151"/>
                <a:gd name="T49" fmla="*/ 88 h 136"/>
                <a:gd name="T50" fmla="*/ 116 w 151"/>
                <a:gd name="T51" fmla="*/ 74 h 136"/>
                <a:gd name="T52" fmla="*/ 125 w 151"/>
                <a:gd name="T53" fmla="*/ 64 h 136"/>
                <a:gd name="T54" fmla="*/ 132 w 151"/>
                <a:gd name="T55" fmla="*/ 51 h 136"/>
                <a:gd name="T56" fmla="*/ 122 w 151"/>
                <a:gd name="T57" fmla="*/ 38 h 136"/>
                <a:gd name="T58" fmla="*/ 125 w 151"/>
                <a:gd name="T59" fmla="*/ 24 h 136"/>
                <a:gd name="T60" fmla="*/ 148 w 151"/>
                <a:gd name="T61" fmla="*/ 23 h 136"/>
                <a:gd name="T62" fmla="*/ 144 w 151"/>
                <a:gd name="T63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136">
                  <a:moveTo>
                    <a:pt x="144" y="14"/>
                  </a:moveTo>
                  <a:cubicBezTo>
                    <a:pt x="140" y="12"/>
                    <a:pt x="140" y="8"/>
                    <a:pt x="140" y="7"/>
                  </a:cubicBezTo>
                  <a:cubicBezTo>
                    <a:pt x="140" y="6"/>
                    <a:pt x="135" y="3"/>
                    <a:pt x="131" y="0"/>
                  </a:cubicBezTo>
                  <a:cubicBezTo>
                    <a:pt x="131" y="0"/>
                    <a:pt x="130" y="0"/>
                    <a:pt x="129" y="1"/>
                  </a:cubicBezTo>
                  <a:cubicBezTo>
                    <a:pt x="128" y="0"/>
                    <a:pt x="128" y="0"/>
                    <a:pt x="127" y="0"/>
                  </a:cubicBezTo>
                  <a:cubicBezTo>
                    <a:pt x="124" y="2"/>
                    <a:pt x="120" y="3"/>
                    <a:pt x="118" y="2"/>
                  </a:cubicBezTo>
                  <a:cubicBezTo>
                    <a:pt x="115" y="1"/>
                    <a:pt x="109" y="3"/>
                    <a:pt x="105" y="6"/>
                  </a:cubicBezTo>
                  <a:cubicBezTo>
                    <a:pt x="104" y="7"/>
                    <a:pt x="102" y="7"/>
                    <a:pt x="101" y="8"/>
                  </a:cubicBezTo>
                  <a:cubicBezTo>
                    <a:pt x="100" y="8"/>
                    <a:pt x="100" y="8"/>
                    <a:pt x="99" y="8"/>
                  </a:cubicBezTo>
                  <a:cubicBezTo>
                    <a:pt x="97" y="9"/>
                    <a:pt x="96" y="11"/>
                    <a:pt x="98" y="13"/>
                  </a:cubicBezTo>
                  <a:cubicBezTo>
                    <a:pt x="100" y="15"/>
                    <a:pt x="99" y="16"/>
                    <a:pt x="100" y="18"/>
                  </a:cubicBezTo>
                  <a:cubicBezTo>
                    <a:pt x="100" y="20"/>
                    <a:pt x="97" y="23"/>
                    <a:pt x="95" y="25"/>
                  </a:cubicBezTo>
                  <a:cubicBezTo>
                    <a:pt x="94" y="27"/>
                    <a:pt x="95" y="30"/>
                    <a:pt x="94" y="32"/>
                  </a:cubicBezTo>
                  <a:cubicBezTo>
                    <a:pt x="93" y="34"/>
                    <a:pt x="85" y="31"/>
                    <a:pt x="84" y="32"/>
                  </a:cubicBezTo>
                  <a:cubicBezTo>
                    <a:pt x="83" y="33"/>
                    <a:pt x="87" y="36"/>
                    <a:pt x="87" y="38"/>
                  </a:cubicBezTo>
                  <a:cubicBezTo>
                    <a:pt x="87" y="39"/>
                    <a:pt x="84" y="41"/>
                    <a:pt x="81" y="41"/>
                  </a:cubicBezTo>
                  <a:cubicBezTo>
                    <a:pt x="78" y="42"/>
                    <a:pt x="78" y="46"/>
                    <a:pt x="78" y="51"/>
                  </a:cubicBezTo>
                  <a:cubicBezTo>
                    <a:pt x="78" y="57"/>
                    <a:pt x="74" y="57"/>
                    <a:pt x="74" y="55"/>
                  </a:cubicBezTo>
                  <a:cubicBezTo>
                    <a:pt x="73" y="53"/>
                    <a:pt x="64" y="56"/>
                    <a:pt x="64" y="58"/>
                  </a:cubicBezTo>
                  <a:cubicBezTo>
                    <a:pt x="64" y="61"/>
                    <a:pt x="61" y="60"/>
                    <a:pt x="58" y="60"/>
                  </a:cubicBezTo>
                  <a:cubicBezTo>
                    <a:pt x="54" y="60"/>
                    <a:pt x="51" y="63"/>
                    <a:pt x="50" y="64"/>
                  </a:cubicBezTo>
                  <a:cubicBezTo>
                    <a:pt x="50" y="66"/>
                    <a:pt x="52" y="72"/>
                    <a:pt x="51" y="74"/>
                  </a:cubicBezTo>
                  <a:cubicBezTo>
                    <a:pt x="51" y="75"/>
                    <a:pt x="20" y="79"/>
                    <a:pt x="14" y="78"/>
                  </a:cubicBezTo>
                  <a:cubicBezTo>
                    <a:pt x="10" y="77"/>
                    <a:pt x="5" y="77"/>
                    <a:pt x="0" y="77"/>
                  </a:cubicBezTo>
                  <a:cubicBezTo>
                    <a:pt x="2" y="78"/>
                    <a:pt x="4" y="80"/>
                    <a:pt x="5" y="82"/>
                  </a:cubicBezTo>
                  <a:cubicBezTo>
                    <a:pt x="6" y="85"/>
                    <a:pt x="10" y="88"/>
                    <a:pt x="14" y="89"/>
                  </a:cubicBezTo>
                  <a:cubicBezTo>
                    <a:pt x="18" y="91"/>
                    <a:pt x="16" y="99"/>
                    <a:pt x="18" y="100"/>
                  </a:cubicBezTo>
                  <a:cubicBezTo>
                    <a:pt x="21" y="100"/>
                    <a:pt x="23" y="106"/>
                    <a:pt x="21" y="106"/>
                  </a:cubicBezTo>
                  <a:cubicBezTo>
                    <a:pt x="18" y="107"/>
                    <a:pt x="15" y="107"/>
                    <a:pt x="12" y="109"/>
                  </a:cubicBezTo>
                  <a:cubicBezTo>
                    <a:pt x="9" y="110"/>
                    <a:pt x="6" y="114"/>
                    <a:pt x="6" y="118"/>
                  </a:cubicBezTo>
                  <a:cubicBezTo>
                    <a:pt x="7" y="119"/>
                    <a:pt x="7" y="120"/>
                    <a:pt x="7" y="121"/>
                  </a:cubicBezTo>
                  <a:cubicBezTo>
                    <a:pt x="14" y="121"/>
                    <a:pt x="23" y="120"/>
                    <a:pt x="24" y="119"/>
                  </a:cubicBezTo>
                  <a:cubicBezTo>
                    <a:pt x="25" y="118"/>
                    <a:pt x="29" y="117"/>
                    <a:pt x="31" y="118"/>
                  </a:cubicBezTo>
                  <a:cubicBezTo>
                    <a:pt x="33" y="120"/>
                    <a:pt x="42" y="120"/>
                    <a:pt x="45" y="118"/>
                  </a:cubicBezTo>
                  <a:cubicBezTo>
                    <a:pt x="50" y="116"/>
                    <a:pt x="53" y="118"/>
                    <a:pt x="53" y="120"/>
                  </a:cubicBezTo>
                  <a:cubicBezTo>
                    <a:pt x="53" y="122"/>
                    <a:pt x="55" y="123"/>
                    <a:pt x="57" y="125"/>
                  </a:cubicBezTo>
                  <a:cubicBezTo>
                    <a:pt x="59" y="127"/>
                    <a:pt x="58" y="129"/>
                    <a:pt x="59" y="131"/>
                  </a:cubicBezTo>
                  <a:cubicBezTo>
                    <a:pt x="60" y="134"/>
                    <a:pt x="63" y="133"/>
                    <a:pt x="67" y="135"/>
                  </a:cubicBezTo>
                  <a:cubicBezTo>
                    <a:pt x="67" y="135"/>
                    <a:pt x="68" y="136"/>
                    <a:pt x="68" y="136"/>
                  </a:cubicBezTo>
                  <a:cubicBezTo>
                    <a:pt x="69" y="136"/>
                    <a:pt x="69" y="135"/>
                    <a:pt x="69" y="135"/>
                  </a:cubicBezTo>
                  <a:cubicBezTo>
                    <a:pt x="71" y="133"/>
                    <a:pt x="71" y="128"/>
                    <a:pt x="77" y="129"/>
                  </a:cubicBezTo>
                  <a:cubicBezTo>
                    <a:pt x="83" y="131"/>
                    <a:pt x="83" y="128"/>
                    <a:pt x="86" y="129"/>
                  </a:cubicBezTo>
                  <a:cubicBezTo>
                    <a:pt x="89" y="130"/>
                    <a:pt x="91" y="129"/>
                    <a:pt x="93" y="127"/>
                  </a:cubicBezTo>
                  <a:cubicBezTo>
                    <a:pt x="94" y="125"/>
                    <a:pt x="91" y="121"/>
                    <a:pt x="89" y="119"/>
                  </a:cubicBezTo>
                  <a:cubicBezTo>
                    <a:pt x="88" y="117"/>
                    <a:pt x="85" y="113"/>
                    <a:pt x="85" y="110"/>
                  </a:cubicBezTo>
                  <a:cubicBezTo>
                    <a:pt x="86" y="106"/>
                    <a:pt x="80" y="106"/>
                    <a:pt x="80" y="103"/>
                  </a:cubicBezTo>
                  <a:cubicBezTo>
                    <a:pt x="80" y="100"/>
                    <a:pt x="85" y="96"/>
                    <a:pt x="87" y="94"/>
                  </a:cubicBezTo>
                  <a:cubicBezTo>
                    <a:pt x="88" y="93"/>
                    <a:pt x="92" y="97"/>
                    <a:pt x="93" y="95"/>
                  </a:cubicBezTo>
                  <a:cubicBezTo>
                    <a:pt x="94" y="93"/>
                    <a:pt x="98" y="94"/>
                    <a:pt x="100" y="95"/>
                  </a:cubicBezTo>
                  <a:cubicBezTo>
                    <a:pt x="101" y="95"/>
                    <a:pt x="104" y="91"/>
                    <a:pt x="105" y="88"/>
                  </a:cubicBezTo>
                  <a:cubicBezTo>
                    <a:pt x="105" y="85"/>
                    <a:pt x="111" y="84"/>
                    <a:pt x="112" y="83"/>
                  </a:cubicBezTo>
                  <a:cubicBezTo>
                    <a:pt x="113" y="82"/>
                    <a:pt x="115" y="75"/>
                    <a:pt x="116" y="74"/>
                  </a:cubicBezTo>
                  <a:cubicBezTo>
                    <a:pt x="116" y="72"/>
                    <a:pt x="121" y="73"/>
                    <a:pt x="121" y="69"/>
                  </a:cubicBezTo>
                  <a:cubicBezTo>
                    <a:pt x="121" y="65"/>
                    <a:pt x="123" y="65"/>
                    <a:pt x="125" y="64"/>
                  </a:cubicBezTo>
                  <a:cubicBezTo>
                    <a:pt x="128" y="64"/>
                    <a:pt x="127" y="60"/>
                    <a:pt x="127" y="57"/>
                  </a:cubicBezTo>
                  <a:cubicBezTo>
                    <a:pt x="128" y="54"/>
                    <a:pt x="129" y="51"/>
                    <a:pt x="132" y="51"/>
                  </a:cubicBezTo>
                  <a:cubicBezTo>
                    <a:pt x="135" y="50"/>
                    <a:pt x="131" y="46"/>
                    <a:pt x="128" y="47"/>
                  </a:cubicBezTo>
                  <a:cubicBezTo>
                    <a:pt x="124" y="47"/>
                    <a:pt x="122" y="38"/>
                    <a:pt x="122" y="38"/>
                  </a:cubicBezTo>
                  <a:cubicBezTo>
                    <a:pt x="122" y="38"/>
                    <a:pt x="123" y="30"/>
                    <a:pt x="121" y="29"/>
                  </a:cubicBezTo>
                  <a:cubicBezTo>
                    <a:pt x="119" y="28"/>
                    <a:pt x="122" y="24"/>
                    <a:pt x="125" y="24"/>
                  </a:cubicBezTo>
                  <a:cubicBezTo>
                    <a:pt x="129" y="24"/>
                    <a:pt x="137" y="29"/>
                    <a:pt x="139" y="27"/>
                  </a:cubicBezTo>
                  <a:cubicBezTo>
                    <a:pt x="142" y="25"/>
                    <a:pt x="147" y="24"/>
                    <a:pt x="148" y="23"/>
                  </a:cubicBezTo>
                  <a:cubicBezTo>
                    <a:pt x="149" y="23"/>
                    <a:pt x="151" y="19"/>
                    <a:pt x="151" y="17"/>
                  </a:cubicBezTo>
                  <a:cubicBezTo>
                    <a:pt x="150" y="16"/>
                    <a:pt x="147" y="15"/>
                    <a:pt x="144" y="14"/>
                  </a:cubicBezTo>
                  <a:close/>
                </a:path>
              </a:pathLst>
            </a:custGeom>
            <a:solidFill>
              <a:srgbClr val="6698CB"/>
            </a:solidFill>
            <a:ln w="1588" cap="flat">
              <a:solidFill>
                <a:srgbClr val="6698C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" name="Freeform 251">
              <a:extLst>
                <a:ext uri="{FF2B5EF4-FFF2-40B4-BE49-F238E27FC236}">
                  <a16:creationId xmlns:a16="http://schemas.microsoft.com/office/drawing/2014/main" id="{53551A20-E8C1-BF44-AB17-DC2A11126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963" y="2717849"/>
              <a:ext cx="109538" cy="95250"/>
            </a:xfrm>
            <a:custGeom>
              <a:avLst/>
              <a:gdLst>
                <a:gd name="T0" fmla="*/ 28 w 49"/>
                <a:gd name="T1" fmla="*/ 35 h 43"/>
                <a:gd name="T2" fmla="*/ 21 w 49"/>
                <a:gd name="T3" fmla="*/ 26 h 43"/>
                <a:gd name="T4" fmla="*/ 16 w 49"/>
                <a:gd name="T5" fmla="*/ 19 h 43"/>
                <a:gd name="T6" fmla="*/ 20 w 49"/>
                <a:gd name="T7" fmla="*/ 17 h 43"/>
                <a:gd name="T8" fmla="*/ 26 w 49"/>
                <a:gd name="T9" fmla="*/ 16 h 43"/>
                <a:gd name="T10" fmla="*/ 40 w 49"/>
                <a:gd name="T11" fmla="*/ 17 h 43"/>
                <a:gd name="T12" fmla="*/ 49 w 49"/>
                <a:gd name="T13" fmla="*/ 21 h 43"/>
                <a:gd name="T14" fmla="*/ 48 w 49"/>
                <a:gd name="T15" fmla="*/ 19 h 43"/>
                <a:gd name="T16" fmla="*/ 45 w 49"/>
                <a:gd name="T17" fmla="*/ 13 h 43"/>
                <a:gd name="T18" fmla="*/ 43 w 49"/>
                <a:gd name="T19" fmla="*/ 7 h 43"/>
                <a:gd name="T20" fmla="*/ 40 w 49"/>
                <a:gd name="T21" fmla="*/ 8 h 43"/>
                <a:gd name="T22" fmla="*/ 30 w 49"/>
                <a:gd name="T23" fmla="*/ 6 h 43"/>
                <a:gd name="T24" fmla="*/ 23 w 49"/>
                <a:gd name="T25" fmla="*/ 0 h 43"/>
                <a:gd name="T26" fmla="*/ 17 w 49"/>
                <a:gd name="T27" fmla="*/ 4 h 43"/>
                <a:gd name="T28" fmla="*/ 15 w 49"/>
                <a:gd name="T29" fmla="*/ 9 h 43"/>
                <a:gd name="T30" fmla="*/ 12 w 49"/>
                <a:gd name="T31" fmla="*/ 13 h 43"/>
                <a:gd name="T32" fmla="*/ 6 w 49"/>
                <a:gd name="T33" fmla="*/ 12 h 43"/>
                <a:gd name="T34" fmla="*/ 0 w 49"/>
                <a:gd name="T35" fmla="*/ 14 h 43"/>
                <a:gd name="T36" fmla="*/ 1 w 49"/>
                <a:gd name="T37" fmla="*/ 17 h 43"/>
                <a:gd name="T38" fmla="*/ 8 w 49"/>
                <a:gd name="T39" fmla="*/ 20 h 43"/>
                <a:gd name="T40" fmla="*/ 16 w 49"/>
                <a:gd name="T41" fmla="*/ 33 h 43"/>
                <a:gd name="T42" fmla="*/ 24 w 49"/>
                <a:gd name="T43" fmla="*/ 37 h 43"/>
                <a:gd name="T44" fmla="*/ 32 w 49"/>
                <a:gd name="T45" fmla="*/ 41 h 43"/>
                <a:gd name="T46" fmla="*/ 35 w 49"/>
                <a:gd name="T47" fmla="*/ 43 h 43"/>
                <a:gd name="T48" fmla="*/ 28 w 49"/>
                <a:gd name="T4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9" h="43">
                  <a:moveTo>
                    <a:pt x="28" y="35"/>
                  </a:moveTo>
                  <a:cubicBezTo>
                    <a:pt x="28" y="33"/>
                    <a:pt x="21" y="29"/>
                    <a:pt x="21" y="26"/>
                  </a:cubicBezTo>
                  <a:cubicBezTo>
                    <a:pt x="21" y="23"/>
                    <a:pt x="17" y="21"/>
                    <a:pt x="16" y="19"/>
                  </a:cubicBezTo>
                  <a:cubicBezTo>
                    <a:pt x="16" y="17"/>
                    <a:pt x="19" y="15"/>
                    <a:pt x="20" y="17"/>
                  </a:cubicBezTo>
                  <a:cubicBezTo>
                    <a:pt x="22" y="18"/>
                    <a:pt x="24" y="15"/>
                    <a:pt x="26" y="16"/>
                  </a:cubicBezTo>
                  <a:cubicBezTo>
                    <a:pt x="28" y="16"/>
                    <a:pt x="40" y="17"/>
                    <a:pt x="40" y="17"/>
                  </a:cubicBezTo>
                  <a:cubicBezTo>
                    <a:pt x="40" y="17"/>
                    <a:pt x="44" y="18"/>
                    <a:pt x="49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7" y="17"/>
                    <a:pt x="48" y="14"/>
                    <a:pt x="45" y="13"/>
                  </a:cubicBezTo>
                  <a:cubicBezTo>
                    <a:pt x="44" y="12"/>
                    <a:pt x="43" y="10"/>
                    <a:pt x="43" y="7"/>
                  </a:cubicBezTo>
                  <a:cubicBezTo>
                    <a:pt x="41" y="8"/>
                    <a:pt x="40" y="8"/>
                    <a:pt x="40" y="8"/>
                  </a:cubicBezTo>
                  <a:cubicBezTo>
                    <a:pt x="37" y="9"/>
                    <a:pt x="32" y="8"/>
                    <a:pt x="30" y="6"/>
                  </a:cubicBezTo>
                  <a:cubicBezTo>
                    <a:pt x="29" y="4"/>
                    <a:pt x="25" y="2"/>
                    <a:pt x="23" y="0"/>
                  </a:cubicBezTo>
                  <a:cubicBezTo>
                    <a:pt x="22" y="1"/>
                    <a:pt x="19" y="4"/>
                    <a:pt x="17" y="4"/>
                  </a:cubicBezTo>
                  <a:cubicBezTo>
                    <a:pt x="16" y="4"/>
                    <a:pt x="17" y="9"/>
                    <a:pt x="15" y="9"/>
                  </a:cubicBezTo>
                  <a:cubicBezTo>
                    <a:pt x="13" y="9"/>
                    <a:pt x="12" y="11"/>
                    <a:pt x="12" y="13"/>
                  </a:cubicBezTo>
                  <a:cubicBezTo>
                    <a:pt x="11" y="14"/>
                    <a:pt x="8" y="12"/>
                    <a:pt x="6" y="12"/>
                  </a:cubicBezTo>
                  <a:cubicBezTo>
                    <a:pt x="5" y="13"/>
                    <a:pt x="2" y="13"/>
                    <a:pt x="0" y="14"/>
                  </a:cubicBezTo>
                  <a:cubicBezTo>
                    <a:pt x="0" y="15"/>
                    <a:pt x="0" y="17"/>
                    <a:pt x="1" y="17"/>
                  </a:cubicBezTo>
                  <a:cubicBezTo>
                    <a:pt x="4" y="17"/>
                    <a:pt x="8" y="17"/>
                    <a:pt x="8" y="20"/>
                  </a:cubicBezTo>
                  <a:cubicBezTo>
                    <a:pt x="8" y="24"/>
                    <a:pt x="14" y="31"/>
                    <a:pt x="16" y="33"/>
                  </a:cubicBezTo>
                  <a:cubicBezTo>
                    <a:pt x="19" y="36"/>
                    <a:pt x="23" y="35"/>
                    <a:pt x="24" y="37"/>
                  </a:cubicBezTo>
                  <a:cubicBezTo>
                    <a:pt x="24" y="39"/>
                    <a:pt x="28" y="41"/>
                    <a:pt x="32" y="41"/>
                  </a:cubicBezTo>
                  <a:cubicBezTo>
                    <a:pt x="33" y="41"/>
                    <a:pt x="34" y="42"/>
                    <a:pt x="35" y="43"/>
                  </a:cubicBezTo>
                  <a:cubicBezTo>
                    <a:pt x="33" y="39"/>
                    <a:pt x="28" y="36"/>
                    <a:pt x="28" y="35"/>
                  </a:cubicBezTo>
                  <a:close/>
                </a:path>
              </a:pathLst>
            </a:custGeom>
            <a:solidFill>
              <a:srgbClr val="6698CB"/>
            </a:solidFill>
            <a:ln w="1588" cap="flat">
              <a:solidFill>
                <a:srgbClr val="6698C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1200" cap="none" spc="0" normalizeH="0" baseline="0" noProof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680318BB-CECC-2540-A98C-54733FED1239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284" name="Rectangle 283">
              <a:extLst>
                <a:ext uri="{FF2B5EF4-FFF2-40B4-BE49-F238E27FC236}">
                  <a16:creationId xmlns:a16="http://schemas.microsoft.com/office/drawing/2014/main" id="{EA5C0AA7-653F-9C4E-853B-DDB274150EFF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" name="Rectangle 292">
              <a:extLst>
                <a:ext uri="{FF2B5EF4-FFF2-40B4-BE49-F238E27FC236}">
                  <a16:creationId xmlns:a16="http://schemas.microsoft.com/office/drawing/2014/main" id="{2074ADEF-E423-F94A-BC4A-5BDAD023A634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" name="Rectangle 295">
              <a:extLst>
                <a:ext uri="{FF2B5EF4-FFF2-40B4-BE49-F238E27FC236}">
                  <a16:creationId xmlns:a16="http://schemas.microsoft.com/office/drawing/2014/main" id="{BFBEA156-449D-E84A-B360-B7465C7191E3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" name="Rectangle 296">
              <a:extLst>
                <a:ext uri="{FF2B5EF4-FFF2-40B4-BE49-F238E27FC236}">
                  <a16:creationId xmlns:a16="http://schemas.microsoft.com/office/drawing/2014/main" id="{3D9F1ADD-481A-C741-9B29-7AE1BAB6AC26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" name="Rectangle 297">
              <a:extLst>
                <a:ext uri="{FF2B5EF4-FFF2-40B4-BE49-F238E27FC236}">
                  <a16:creationId xmlns:a16="http://schemas.microsoft.com/office/drawing/2014/main" id="{07FA3763-D6B9-3E41-BF85-51AB43F360FD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" name="Rectangle 298">
              <a:extLst>
                <a:ext uri="{FF2B5EF4-FFF2-40B4-BE49-F238E27FC236}">
                  <a16:creationId xmlns:a16="http://schemas.microsoft.com/office/drawing/2014/main" id="{6BCB40EA-29A9-4A43-8B3A-7E24981C09C5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0033A0">
                    <a:lumMod val="50000"/>
                    <a:lumOff val="5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sp>
        <p:nvSpPr>
          <p:cNvPr id="87" name="Slide Number Placeholder 5">
            <a:extLst>
              <a:ext uri="{FF2B5EF4-FFF2-40B4-BE49-F238E27FC236}">
                <a16:creationId xmlns:a16="http://schemas.microsoft.com/office/drawing/2014/main" id="{BE901402-1A97-1F43-AE31-7D2A28A187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07546" y="6356350"/>
            <a:ext cx="681254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B5EA5A-BC32-A742-B11B-8E7414D5B53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Hexagon 5">
            <a:extLst>
              <a:ext uri="{FF2B5EF4-FFF2-40B4-BE49-F238E27FC236}">
                <a16:creationId xmlns:a16="http://schemas.microsoft.com/office/drawing/2014/main" id="{EB69D0A2-2EB1-CB53-4CB9-6D889C439E77}"/>
              </a:ext>
            </a:extLst>
          </p:cNvPr>
          <p:cNvSpPr/>
          <p:nvPr/>
        </p:nvSpPr>
        <p:spPr>
          <a:xfrm>
            <a:off x="5580063" y="2509936"/>
            <a:ext cx="79375" cy="76103"/>
          </a:xfrm>
          <a:prstGeom prst="hexagon">
            <a:avLst/>
          </a:prstGeom>
          <a:solidFill>
            <a:srgbClr val="6698CB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ZoneTexte 15">
            <a:extLst>
              <a:ext uri="{FF2B5EF4-FFF2-40B4-BE49-F238E27FC236}">
                <a16:creationId xmlns:a16="http://schemas.microsoft.com/office/drawing/2014/main" id="{81C7DD2F-691E-FBCE-90F4-3B92E461B916}"/>
              </a:ext>
            </a:extLst>
          </p:cNvPr>
          <p:cNvSpPr txBox="1"/>
          <p:nvPr/>
        </p:nvSpPr>
        <p:spPr>
          <a:xfrm>
            <a:off x="83340" y="4235320"/>
            <a:ext cx="3623207" cy="1837865"/>
          </a:xfrm>
          <a:prstGeom prst="rect">
            <a:avLst/>
          </a:prstGeom>
          <a:noFill/>
        </p:spPr>
        <p:txBody>
          <a:bodyPr wrap="square" lIns="324000" rIns="72000" rtlCol="0">
            <a:noAutofit/>
          </a:bodyPr>
          <a:lstStyle/>
          <a:p>
            <a:pPr marL="407988" marR="0" lvl="0" indent="-407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25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33A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 	Member States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55A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  <a:p>
            <a:pPr marL="407988" marR="0" lvl="0" indent="-407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1" i="0" u="none" strike="noStrike" kern="1200" cap="none" spc="0" normalizeH="0" baseline="0" noProof="0" dirty="0">
              <a:ln>
                <a:noFill/>
              </a:ln>
              <a:solidFill>
                <a:srgbClr val="61C5D3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  <a:p>
            <a:pPr marL="407988" marR="0" lvl="0" indent="-407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600" b="1" dirty="0">
                <a:solidFill>
                  <a:schemeClr val="accent1">
                    <a:lumMod val="60000"/>
                    <a:lumOff val="40000"/>
                  </a:schemeClr>
                </a:solidFill>
                <a:latin typeface="Arial" charset="0"/>
                <a:ea typeface="Arial" charset="0"/>
                <a:cs typeface="Arial" charset="0"/>
              </a:rPr>
              <a:t>1</a:t>
            </a: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 	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Associate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Member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 States in the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pre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-stage to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membership</a:t>
            </a: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chemeClr val="accent1">
                  <a:lumMod val="60000"/>
                  <a:lumOff val="40000"/>
                </a:schemeClr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  <a:p>
            <a:pPr marL="407988" marR="0" lvl="0" indent="-407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900" b="1" i="0" u="none" strike="noStrike" kern="1200" cap="none" spc="0" normalizeH="0" baseline="0" noProof="0" dirty="0">
              <a:ln>
                <a:noFill/>
              </a:ln>
              <a:solidFill>
                <a:srgbClr val="6698CB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  <a:p>
            <a:pPr marL="407988" marR="0" lvl="0" indent="-407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600" b="1" dirty="0">
                <a:solidFill>
                  <a:schemeClr val="accent6">
                    <a:lumMod val="60000"/>
                    <a:lumOff val="40000"/>
                  </a:schemeClr>
                </a:solidFill>
                <a:latin typeface="Arial" charset="0"/>
                <a:ea typeface="Arial" charset="0"/>
                <a:cs typeface="Arial" charset="0"/>
              </a:rPr>
              <a:t>9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 	Associate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Member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60000"/>
                    <a:lumOff val="40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 States</a:t>
            </a:r>
          </a:p>
          <a:p>
            <a:pPr marL="407988" marR="0" lvl="0" indent="-4079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srgbClr val="2F2F2F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600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4</a:t>
            </a:r>
            <a:r>
              <a:rPr kumimoji="0" lang="fr-FR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     </a:t>
            </a:r>
            <a:r>
              <a:rPr kumimoji="0" lang="fr-FR" sz="16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Observers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450850" marR="0" lvl="0" indent="-4508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600" b="0" i="0" u="none" strike="noStrike" kern="1200" cap="none" spc="0" normalizeH="0" baseline="0" noProof="0" dirty="0">
              <a:ln>
                <a:noFill/>
              </a:ln>
              <a:solidFill>
                <a:srgbClr val="BEBECB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33A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D30F030-DD12-E10E-42B7-616A096E59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5604EC-E2D4-4813-9A00-E29BFB6A7A81}" type="datetime1">
              <a:rPr lang="en-US" smtClean="0"/>
              <a:t>11/28/2025</a:t>
            </a:fld>
            <a:endParaRPr lang="fr-FR" dirty="0"/>
          </a:p>
        </p:txBody>
      </p:sp>
      <p:sp>
        <p:nvSpPr>
          <p:cNvPr id="277" name="Footer Placeholder 276">
            <a:extLst>
              <a:ext uri="{FF2B5EF4-FFF2-40B4-BE49-F238E27FC236}">
                <a16:creationId xmlns:a16="http://schemas.microsoft.com/office/drawing/2014/main" id="{116056B3-9811-0812-5753-7FFE34C818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499101" y="6348462"/>
            <a:ext cx="3608877" cy="365125"/>
          </a:xfrm>
        </p:spPr>
        <p:txBody>
          <a:bodyPr/>
          <a:lstStyle/>
          <a:p>
            <a:r>
              <a:rPr lang="en-GB"/>
              <a:t>CERN Industry Webinar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666071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4" grpId="0" animBg="1"/>
      <p:bldP spid="49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886141-435C-0C5C-01E3-BD5AA40B85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C7B6C9-42C4-9D8C-0F87-B50F9F90D4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/>
              <a:t>Yearly Budget (contributions 2025)*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0E82A98-8A57-6B6F-93E8-96838F494A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5671F7-2D1B-4E77-89F5-EED3C581D90F}" type="datetime1">
              <a:rPr lang="en-US" smtClean="0"/>
              <a:t>11/28/2025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03F3165-FCCA-9364-72C3-43C5877936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/>
              <a:t>CERN Industry Webinar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44E89A5-BD9F-BA16-1002-AE68E3AE80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B5EA5A-BC32-A742-B11B-8E7414D5B535}" type="slidenum">
              <a:rPr lang="en-US" smtClean="0"/>
              <a:pPr/>
              <a:t>9</a:t>
            </a:fld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BE9693F-3A73-7110-57B6-E24B61B24925}"/>
              </a:ext>
            </a:extLst>
          </p:cNvPr>
          <p:cNvGrpSpPr/>
          <p:nvPr/>
        </p:nvGrpSpPr>
        <p:grpSpPr>
          <a:xfrm>
            <a:off x="-1" y="0"/>
            <a:ext cx="12187669" cy="98854"/>
            <a:chOff x="-1" y="0"/>
            <a:chExt cx="12187669" cy="98854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368698EA-0997-B038-E334-297C3E8EDC22}"/>
                </a:ext>
              </a:extLst>
            </p:cNvPr>
            <p:cNvSpPr/>
            <p:nvPr/>
          </p:nvSpPr>
          <p:spPr>
            <a:xfrm>
              <a:off x="-1" y="0"/>
              <a:ext cx="12187669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A5EB141-15DB-D4EE-A446-6AA4582A1491}"/>
                </a:ext>
              </a:extLst>
            </p:cNvPr>
            <p:cNvSpPr/>
            <p:nvPr/>
          </p:nvSpPr>
          <p:spPr>
            <a:xfrm>
              <a:off x="2277976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EA7282B-C60E-A2D1-BA64-BF0C677BD855}"/>
                </a:ext>
              </a:extLst>
            </p:cNvPr>
            <p:cNvSpPr/>
            <p:nvPr/>
          </p:nvSpPr>
          <p:spPr>
            <a:xfrm>
              <a:off x="367129" y="0"/>
              <a:ext cx="1906846" cy="98854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0EF44AB-90D6-7CCF-4DFD-CDAEA35A7AA1}"/>
                </a:ext>
              </a:extLst>
            </p:cNvPr>
            <p:cNvSpPr/>
            <p:nvPr/>
          </p:nvSpPr>
          <p:spPr>
            <a:xfrm>
              <a:off x="41644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FB860E12-5183-369E-B53E-FE884FC7E454}"/>
                </a:ext>
              </a:extLst>
            </p:cNvPr>
            <p:cNvSpPr/>
            <p:nvPr/>
          </p:nvSpPr>
          <p:spPr>
            <a:xfrm>
              <a:off x="6087762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8FB44330-6C63-F48E-FB48-784A185F8DCD}"/>
                </a:ext>
              </a:extLst>
            </p:cNvPr>
            <p:cNvSpPr/>
            <p:nvPr/>
          </p:nvSpPr>
          <p:spPr>
            <a:xfrm>
              <a:off x="7998941" y="0"/>
              <a:ext cx="1906846" cy="98854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>
                <a:ln>
                  <a:solidFill>
                    <a:sysClr val="windowText" lastClr="000000"/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75695302-939A-3118-1968-63EE951A8AEC}"/>
              </a:ext>
            </a:extLst>
          </p:cNvPr>
          <p:cNvSpPr txBox="1"/>
          <p:nvPr/>
        </p:nvSpPr>
        <p:spPr>
          <a:xfrm>
            <a:off x="10544054" y="5674811"/>
            <a:ext cx="164361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CH" sz="1000" dirty="0"/>
              <a:t>*Ireland </a:t>
            </a:r>
            <a:r>
              <a:rPr lang="fr-CH" sz="1000" dirty="0" err="1"/>
              <a:t>joined</a:t>
            </a:r>
            <a:r>
              <a:rPr lang="fr-CH" sz="1000" dirty="0"/>
              <a:t> as Associate </a:t>
            </a:r>
            <a:r>
              <a:rPr lang="fr-CH" sz="1000" dirty="0" err="1"/>
              <a:t>Member</a:t>
            </a:r>
            <a:r>
              <a:rPr lang="fr-CH" sz="1000" dirty="0"/>
              <a:t> State on </a:t>
            </a:r>
            <a:r>
              <a:rPr lang="fr-CH" sz="1000" dirty="0" err="1"/>
              <a:t>November</a:t>
            </a:r>
            <a:r>
              <a:rPr lang="fr-CH" sz="1000" dirty="0"/>
              <a:t> 2025</a:t>
            </a:r>
            <a:endParaRPr lang="en-US" sz="1000" dirty="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5FA95BE2-8EED-430C-2532-4E1A9B7631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3307879"/>
              </p:ext>
            </p:extLst>
          </p:nvPr>
        </p:nvGraphicFramePr>
        <p:xfrm>
          <a:off x="1396270" y="947644"/>
          <a:ext cx="4297680" cy="5325725"/>
        </p:xfrm>
        <a:graphic>
          <a:graphicData uri="http://schemas.openxmlformats.org/drawingml/2006/table">
            <a:tbl>
              <a:tblPr firstRow="1" bandRow="1">
                <a:tableStyleId>{D27102A9-8310-4765-A935-A1911B00CA55}</a:tableStyleId>
              </a:tblPr>
              <a:tblGrid>
                <a:gridCol w="1724814">
                  <a:extLst>
                    <a:ext uri="{9D8B030D-6E8A-4147-A177-3AD203B41FA5}">
                      <a16:colId xmlns:a16="http://schemas.microsoft.com/office/drawing/2014/main" val="3439345689"/>
                    </a:ext>
                  </a:extLst>
                </a:gridCol>
                <a:gridCol w="1483194">
                  <a:extLst>
                    <a:ext uri="{9D8B030D-6E8A-4147-A177-3AD203B41FA5}">
                      <a16:colId xmlns:a16="http://schemas.microsoft.com/office/drawing/2014/main" val="1165326549"/>
                    </a:ext>
                  </a:extLst>
                </a:gridCol>
                <a:gridCol w="1089672">
                  <a:extLst>
                    <a:ext uri="{9D8B030D-6E8A-4147-A177-3AD203B41FA5}">
                      <a16:colId xmlns:a16="http://schemas.microsoft.com/office/drawing/2014/main" val="297654564"/>
                    </a:ext>
                  </a:extLst>
                </a:gridCol>
              </a:tblGrid>
              <a:tr h="287523">
                <a:tc>
                  <a:txBody>
                    <a:bodyPr/>
                    <a:lstStyle/>
                    <a:p>
                      <a:pPr algn="ctr"/>
                      <a:r>
                        <a:rPr lang="en-GB" sz="900" b="1" i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Country</a:t>
                      </a:r>
                      <a:endParaRPr lang="en-GB" sz="900" b="1" dirty="0"/>
                    </a:p>
                  </a:txBody>
                  <a:tcPr marL="85777" marR="85777" marT="42889" marB="42889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/>
                        <a:t>Percentage</a:t>
                      </a:r>
                      <a:endParaRPr lang="en-GB" sz="900" dirty="0"/>
                    </a:p>
                  </a:txBody>
                  <a:tcPr marL="85777" marR="85777" marT="42889" marB="42889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900" dirty="0"/>
                        <a:t>Amount (CHF)</a:t>
                      </a:r>
                      <a:endParaRPr lang="en-GB" sz="900" dirty="0"/>
                    </a:p>
                  </a:txBody>
                  <a:tcPr marL="85777" marR="85777" marT="42889" marB="42889" anchor="ctr"/>
                </a:tc>
                <a:extLst>
                  <a:ext uri="{0D108BD9-81ED-4DB2-BD59-A6C34878D82A}">
                    <a16:rowId xmlns:a16="http://schemas.microsoft.com/office/drawing/2014/main" val="563584988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Germany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20.10%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254 713 750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3181521487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United Kingdom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14.63%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185 443 700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2422790699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France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12.38%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156 880 600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4184390934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Italy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9.43%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119 487 150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855144798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>
                          <a:solidFill>
                            <a:srgbClr val="333333"/>
                          </a:solidFill>
                          <a:effectLst/>
                        </a:rPr>
                        <a:t>Spain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6.62%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83 864 950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3758874477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Netherlands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4.72%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59 771 700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2458656096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Switzerland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3.72%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47 108 400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3935058340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Poland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3.09%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39 196 050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2624347398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Belgium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.2.71%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34 355 300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1246810343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Sweden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2.61%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33 069 950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544191490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Norway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2.43%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30 748 450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1309382509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Israel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2.28%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28 901 850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3955323566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Austria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2.15%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27 217 900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631734556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Denmark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1.87%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23 653 250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1508407727"/>
                  </a:ext>
                </a:extLst>
              </a:tr>
              <a:tr h="239914"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GB" sz="900" kern="1200" dirty="0">
                          <a:solidFill>
                            <a:srgbClr val="333333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India</a:t>
                      </a:r>
                    </a:p>
                  </a:txBody>
                  <a:tcPr marL="85777" marR="85777" marT="42889" marB="4288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kern="1200" dirty="0">
                          <a:solidFill>
                            <a:srgbClr val="333333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1.45%</a:t>
                      </a:r>
                      <a:endParaRPr lang="en-GB" sz="900" kern="1200" dirty="0">
                        <a:solidFill>
                          <a:srgbClr val="333333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5777" marR="85777" marT="42889" marB="42889"/>
                </a:tc>
                <a:tc>
                  <a:txBody>
                    <a:bodyPr/>
                    <a:lstStyle/>
                    <a:p>
                      <a:pPr marL="0" algn="r" defTabSz="914400" rtl="0" eaLnBrk="1" latinLnBrk="0" hangingPunct="1"/>
                      <a:r>
                        <a:rPr lang="en-GB" sz="900" kern="1200" dirty="0">
                          <a:solidFill>
                            <a:srgbClr val="333333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18 348 250</a:t>
                      </a:r>
                    </a:p>
                  </a:txBody>
                  <a:tcPr marL="85777" marR="85777" marT="42889" marB="42889" anchor="ctr"/>
                </a:tc>
                <a:extLst>
                  <a:ext uri="{0D108BD9-81ED-4DB2-BD59-A6C34878D82A}">
                    <a16:rowId xmlns:a16="http://schemas.microsoft.com/office/drawing/2014/main" val="1385929257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Romania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1.32%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16 710 000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47493430"/>
                  </a:ext>
                </a:extLst>
              </a:tr>
              <a:tr h="299893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Finland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1.29%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16 346 850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525996161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2EF38D5-B4DA-67BA-51D7-322B2BF0C3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0358757"/>
              </p:ext>
            </p:extLst>
          </p:nvPr>
        </p:nvGraphicFramePr>
        <p:xfrm>
          <a:off x="6132513" y="947644"/>
          <a:ext cx="4293636" cy="5298236"/>
        </p:xfrm>
        <a:graphic>
          <a:graphicData uri="http://schemas.openxmlformats.org/drawingml/2006/table">
            <a:tbl>
              <a:tblPr firstRow="1" bandRow="1">
                <a:tableStyleId>{D27102A9-8310-4765-A935-A1911B00CA55}</a:tableStyleId>
              </a:tblPr>
              <a:tblGrid>
                <a:gridCol w="1877624">
                  <a:extLst>
                    <a:ext uri="{9D8B030D-6E8A-4147-A177-3AD203B41FA5}">
                      <a16:colId xmlns:a16="http://schemas.microsoft.com/office/drawing/2014/main" val="3773617145"/>
                    </a:ext>
                  </a:extLst>
                </a:gridCol>
                <a:gridCol w="1040226">
                  <a:extLst>
                    <a:ext uri="{9D8B030D-6E8A-4147-A177-3AD203B41FA5}">
                      <a16:colId xmlns:a16="http://schemas.microsoft.com/office/drawing/2014/main" val="3178119737"/>
                    </a:ext>
                  </a:extLst>
                </a:gridCol>
                <a:gridCol w="1375786">
                  <a:extLst>
                    <a:ext uri="{9D8B030D-6E8A-4147-A177-3AD203B41FA5}">
                      <a16:colId xmlns:a16="http://schemas.microsoft.com/office/drawing/2014/main" val="1242285802"/>
                    </a:ext>
                  </a:extLst>
                </a:gridCol>
              </a:tblGrid>
              <a:tr h="29405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00" b="1" i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Country</a:t>
                      </a:r>
                      <a:endParaRPr lang="en-GB" sz="1000" b="1" dirty="0"/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/>
                        <a:t>Percentage</a:t>
                      </a:r>
                      <a:endParaRPr lang="en-GB" sz="1000" dirty="0"/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dirty="0"/>
                        <a:t>Amount (CHF)</a:t>
                      </a:r>
                      <a:endParaRPr lang="en-GB" sz="1000" dirty="0"/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3610876184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Czech Republic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1.17%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14 807 450</a:t>
                      </a:r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2913952759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Portugal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1.06%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13 424 700</a:t>
                      </a:r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2300929306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Greece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0.97%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12 225 600</a:t>
                      </a:r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1947384088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US" sz="900" dirty="0">
                          <a:solidFill>
                            <a:srgbClr val="333333"/>
                          </a:solidFill>
                          <a:effectLst/>
                        </a:rPr>
                        <a:t>B</a:t>
                      </a: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razil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0.81%</a:t>
                      </a:r>
                    </a:p>
                  </a:txBody>
                  <a:tcPr marL="71481" marR="71481" marT="71481" marB="71481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10 232 950</a:t>
                      </a:r>
                    </a:p>
                  </a:txBody>
                  <a:tcPr marL="71481" marR="71481" marT="71481" marB="71481" anchor="ctr"/>
                </a:tc>
                <a:extLst>
                  <a:ext uri="{0D108BD9-81ED-4DB2-BD59-A6C34878D82A}">
                    <a16:rowId xmlns:a16="http://schemas.microsoft.com/office/drawing/2014/main" val="3994967584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Hungary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0.71%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8 982 550</a:t>
                      </a:r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2110290739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Slovak Republic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0.52%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6 552 450</a:t>
                      </a:r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784083614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Türkiye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333333"/>
                          </a:solidFill>
                          <a:effectLst/>
                        </a:rPr>
                        <a:t>0.39%</a:t>
                      </a:r>
                      <a:endParaRPr lang="en-GB" sz="900" dirty="0">
                        <a:solidFill>
                          <a:srgbClr val="333333"/>
                        </a:solidFill>
                        <a:effectLst/>
                      </a:endParaRP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4 955 250</a:t>
                      </a:r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2142835419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Bulgaria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0.39%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4 888 400</a:t>
                      </a:r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392083574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Serbia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0.28%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3 596 450</a:t>
                      </a:r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2502773687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Slovenia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333333"/>
                          </a:solidFill>
                          <a:effectLst/>
                        </a:rPr>
                        <a:t>0.21%</a:t>
                      </a:r>
                      <a:endParaRPr lang="en-GB" sz="900" dirty="0">
                        <a:solidFill>
                          <a:srgbClr val="333333"/>
                        </a:solidFill>
                        <a:effectLst/>
                      </a:endParaRP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2 654 050</a:t>
                      </a:r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1735570831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Pakistan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333333"/>
                          </a:solidFill>
                          <a:effectLst/>
                        </a:rPr>
                        <a:t>0.16%</a:t>
                      </a:r>
                      <a:endParaRPr lang="en-GB" sz="900" dirty="0">
                        <a:solidFill>
                          <a:srgbClr val="333333"/>
                        </a:solidFill>
                        <a:effectLst/>
                      </a:endParaRP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2 053 850</a:t>
                      </a:r>
                    </a:p>
                  </a:txBody>
                  <a:tcPr marL="88110" marR="88110" marT="44055" marB="44055" anchor="ctr"/>
                </a:tc>
                <a:extLst>
                  <a:ext uri="{0D108BD9-81ED-4DB2-BD59-A6C34878D82A}">
                    <a16:rowId xmlns:a16="http://schemas.microsoft.com/office/drawing/2014/main" val="2641774662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Estonia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0.16%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2 045 150</a:t>
                      </a:r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2589635785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Cyprus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333333"/>
                          </a:solidFill>
                          <a:effectLst/>
                        </a:rPr>
                        <a:t>0.09%</a:t>
                      </a:r>
                      <a:endParaRPr lang="en-GB" sz="900" dirty="0">
                        <a:solidFill>
                          <a:srgbClr val="333333"/>
                        </a:solidFill>
                        <a:effectLst/>
                      </a:endParaRP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1 119 450</a:t>
                      </a:r>
                    </a:p>
                  </a:txBody>
                  <a:tcPr marL="88110" marR="88110" marT="44055" marB="44055" anchor="ctr"/>
                </a:tc>
                <a:extLst>
                  <a:ext uri="{0D108BD9-81ED-4DB2-BD59-A6C34878D82A}">
                    <a16:rowId xmlns:a16="http://schemas.microsoft.com/office/drawing/2014/main" val="408483626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Latvia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333333"/>
                          </a:solidFill>
                          <a:effectLst/>
                        </a:rPr>
                        <a:t>0.08%</a:t>
                      </a:r>
                      <a:endParaRPr lang="en-GB" sz="900" dirty="0">
                        <a:solidFill>
                          <a:srgbClr val="333333"/>
                        </a:solidFill>
                        <a:effectLst/>
                      </a:endParaRP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1 066 250</a:t>
                      </a:r>
                    </a:p>
                  </a:txBody>
                  <a:tcPr marL="88110" marR="88110" marT="44055" marB="44055" anchor="ctr"/>
                </a:tc>
                <a:extLst>
                  <a:ext uri="{0D108BD9-81ED-4DB2-BD59-A6C34878D82A}">
                    <a16:rowId xmlns:a16="http://schemas.microsoft.com/office/drawing/2014/main" val="1316714060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Ukraine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333333"/>
                          </a:solidFill>
                          <a:effectLst/>
                        </a:rPr>
                        <a:t>0.08%</a:t>
                      </a:r>
                      <a:endParaRPr lang="en-GB" sz="900" dirty="0">
                        <a:solidFill>
                          <a:srgbClr val="333333"/>
                        </a:solidFill>
                        <a:effectLst/>
                      </a:endParaRP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1 034 000</a:t>
                      </a:r>
                    </a:p>
                  </a:txBody>
                  <a:tcPr marL="73425" marR="73425" marT="73425" marB="73425" anchor="ctr"/>
                </a:tc>
                <a:extLst>
                  <a:ext uri="{0D108BD9-81ED-4DB2-BD59-A6C34878D82A}">
                    <a16:rowId xmlns:a16="http://schemas.microsoft.com/office/drawing/2014/main" val="2911862543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Croatia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333333"/>
                          </a:solidFill>
                          <a:effectLst/>
                        </a:rPr>
                        <a:t>0.08%</a:t>
                      </a:r>
                      <a:endParaRPr lang="en-GB" sz="900" dirty="0">
                        <a:solidFill>
                          <a:srgbClr val="333333"/>
                        </a:solidFill>
                        <a:effectLst/>
                      </a:endParaRP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1 000 000</a:t>
                      </a:r>
                    </a:p>
                  </a:txBody>
                  <a:tcPr marL="88110" marR="88110" marT="44055" marB="44055" anchor="ctr"/>
                </a:tc>
                <a:extLst>
                  <a:ext uri="{0D108BD9-81ED-4DB2-BD59-A6C34878D82A}">
                    <a16:rowId xmlns:a16="http://schemas.microsoft.com/office/drawing/2014/main" val="1763734328"/>
                  </a:ext>
                </a:extLst>
              </a:tr>
              <a:tr h="294058">
                <a:tc>
                  <a:txBody>
                    <a:bodyPr/>
                    <a:lstStyle/>
                    <a:p>
                      <a:pPr algn="r"/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Lithuania</a:t>
                      </a: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dirty="0">
                          <a:solidFill>
                            <a:srgbClr val="333333"/>
                          </a:solidFill>
                          <a:effectLst/>
                        </a:rPr>
                        <a:t>0.08%</a:t>
                      </a:r>
                      <a:endParaRPr lang="en-GB" sz="900" dirty="0">
                        <a:solidFill>
                          <a:srgbClr val="333333"/>
                        </a:solidFill>
                        <a:effectLst/>
                      </a:endParaRPr>
                    </a:p>
                  </a:txBody>
                  <a:tcPr marL="73425" marR="73425" marT="73425" marB="73425" anchor="ctr"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900" dirty="0">
                          <a:solidFill>
                            <a:srgbClr val="333333"/>
                          </a:solidFill>
                          <a:effectLst/>
                        </a:rPr>
                        <a:t>1 000 000</a:t>
                      </a:r>
                    </a:p>
                  </a:txBody>
                  <a:tcPr marL="88110" marR="88110" marT="44055" marB="44055" anchor="ctr"/>
                </a:tc>
                <a:extLst>
                  <a:ext uri="{0D108BD9-81ED-4DB2-BD59-A6C34878D82A}">
                    <a16:rowId xmlns:a16="http://schemas.microsoft.com/office/drawing/2014/main" val="3038630504"/>
                  </a:ext>
                </a:extLst>
              </a:tr>
            </a:tbl>
          </a:graphicData>
        </a:graphic>
      </p:graphicFrame>
      <p:grpSp>
        <p:nvGrpSpPr>
          <p:cNvPr id="9" name="Group 8">
            <a:extLst>
              <a:ext uri="{FF2B5EF4-FFF2-40B4-BE49-F238E27FC236}">
                <a16:creationId xmlns:a16="http://schemas.microsoft.com/office/drawing/2014/main" id="{B93C53BA-ED05-2C1F-79B8-4BEE2B3D1D4E}"/>
              </a:ext>
            </a:extLst>
          </p:cNvPr>
          <p:cNvGrpSpPr/>
          <p:nvPr/>
        </p:nvGrpSpPr>
        <p:grpSpPr>
          <a:xfrm>
            <a:off x="1579975" y="1317002"/>
            <a:ext cx="243841" cy="4873339"/>
            <a:chOff x="1701894" y="1256455"/>
            <a:chExt cx="243842" cy="5191684"/>
          </a:xfrm>
        </p:grpSpPr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37C9E017-43ED-AB37-113F-50A67460C1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701894" y="1256455"/>
              <a:ext cx="243842" cy="182880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B21FE78E-5B6C-F0F7-62F9-26029B98701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/>
          </p:blipFill>
          <p:spPr>
            <a:xfrm>
              <a:off x="1701895" y="1566337"/>
              <a:ext cx="243840" cy="182880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D586C1DA-2F7E-DD30-E673-73DDF3EC6D3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rcRect/>
            <a:stretch/>
          </p:blipFill>
          <p:spPr>
            <a:xfrm>
              <a:off x="1701895" y="1874490"/>
              <a:ext cx="243840" cy="182880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4D5395BC-E4F6-190A-AD4B-6268E0738CA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1701895" y="2198836"/>
              <a:ext cx="243840" cy="182880"/>
            </a:xfrm>
            <a:prstGeom prst="rect">
              <a:avLst/>
            </a:prstGeom>
          </p:spPr>
        </p:pic>
        <p:pic>
          <p:nvPicPr>
            <p:cNvPr id="21" name="Graphic 20">
              <a:extLst>
                <a:ext uri="{FF2B5EF4-FFF2-40B4-BE49-F238E27FC236}">
                  <a16:creationId xmlns:a16="http://schemas.microsoft.com/office/drawing/2014/main" id="{6BF86C02-77F6-0D8D-7947-C37802B4516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/>
          </p:blipFill>
          <p:spPr>
            <a:xfrm>
              <a:off x="1701895" y="2511173"/>
              <a:ext cx="243840" cy="182880"/>
            </a:xfrm>
            <a:prstGeom prst="rect">
              <a:avLst/>
            </a:prstGeom>
          </p:spPr>
        </p:pic>
        <p:pic>
          <p:nvPicPr>
            <p:cNvPr id="22" name="Graphic 21">
              <a:extLst>
                <a:ext uri="{FF2B5EF4-FFF2-40B4-BE49-F238E27FC236}">
                  <a16:creationId xmlns:a16="http://schemas.microsoft.com/office/drawing/2014/main" id="{5EB60526-6816-D5F2-3B03-853C1C333D36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/>
          </p:blipFill>
          <p:spPr>
            <a:xfrm>
              <a:off x="1701895" y="2819325"/>
              <a:ext cx="243840" cy="182880"/>
            </a:xfrm>
            <a:prstGeom prst="rect">
              <a:avLst/>
            </a:prstGeom>
          </p:spPr>
        </p:pic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2F8FB2F2-ABA7-F5BC-795D-FA60060D7B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rcRect/>
            <a:stretch/>
          </p:blipFill>
          <p:spPr>
            <a:xfrm>
              <a:off x="1701895" y="3128659"/>
              <a:ext cx="243840" cy="182880"/>
            </a:xfrm>
            <a:prstGeom prst="rect">
              <a:avLst/>
            </a:prstGeom>
          </p:spPr>
        </p:pic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634ED9E3-7B11-A9BE-BB0D-04784C18F0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rcRect/>
            <a:stretch/>
          </p:blipFill>
          <p:spPr>
            <a:xfrm>
              <a:off x="1701895" y="3437993"/>
              <a:ext cx="243840" cy="182880"/>
            </a:xfrm>
            <a:prstGeom prst="rect">
              <a:avLst/>
            </a:prstGeom>
          </p:spPr>
        </p:pic>
        <p:pic>
          <p:nvPicPr>
            <p:cNvPr id="25" name="Graphic 24">
              <a:extLst>
                <a:ext uri="{FF2B5EF4-FFF2-40B4-BE49-F238E27FC236}">
                  <a16:creationId xmlns:a16="http://schemas.microsoft.com/office/drawing/2014/main" id="{2DFD207A-57ED-3309-E1F7-CA49FBBD74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rcRect/>
            <a:stretch/>
          </p:blipFill>
          <p:spPr>
            <a:xfrm>
              <a:off x="1701895" y="3766008"/>
              <a:ext cx="243840" cy="182880"/>
            </a:xfrm>
            <a:prstGeom prst="rect">
              <a:avLst/>
            </a:prstGeom>
          </p:spPr>
        </p:pic>
        <p:pic>
          <p:nvPicPr>
            <p:cNvPr id="26" name="Graphic 25">
              <a:extLst>
                <a:ext uri="{FF2B5EF4-FFF2-40B4-BE49-F238E27FC236}">
                  <a16:creationId xmlns:a16="http://schemas.microsoft.com/office/drawing/2014/main" id="{DC2F7B39-AA3C-BD8B-4161-C62FDB03DC6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rcRect/>
            <a:stretch/>
          </p:blipFill>
          <p:spPr>
            <a:xfrm>
              <a:off x="1701895" y="4090782"/>
              <a:ext cx="243840" cy="182880"/>
            </a:xfrm>
            <a:prstGeom prst="rect">
              <a:avLst/>
            </a:prstGeom>
          </p:spPr>
        </p:pic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3130AAF3-0612-3CFA-FA32-FF7EF45348B1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96DAC541-7B7A-43D3-8B79-37D633B846F1}">
                  <asvg:svgBlip xmlns:asvg="http://schemas.microsoft.com/office/drawing/2016/SVG/main" r:embed="rId24"/>
                </a:ext>
              </a:extLst>
            </a:blip>
            <a:srcRect/>
            <a:stretch/>
          </p:blipFill>
          <p:spPr>
            <a:xfrm>
              <a:off x="1701895" y="5049474"/>
              <a:ext cx="243840" cy="182880"/>
            </a:xfrm>
            <a:prstGeom prst="rect">
              <a:avLst/>
            </a:prstGeom>
          </p:spPr>
        </p:pic>
        <p:pic>
          <p:nvPicPr>
            <p:cNvPr id="28" name="Graphic 27">
              <a:extLst>
                <a:ext uri="{FF2B5EF4-FFF2-40B4-BE49-F238E27FC236}">
                  <a16:creationId xmlns:a16="http://schemas.microsoft.com/office/drawing/2014/main" id="{C1CC070D-A8E1-39BF-B6F0-42BE0B82FCA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>
              <a:extLst>
                <a:ext uri="{96DAC541-7B7A-43D3-8B79-37D633B846F1}">
                  <asvg:svgBlip xmlns:asvg="http://schemas.microsoft.com/office/drawing/2016/SVG/main" r:embed="rId26"/>
                </a:ext>
              </a:extLst>
            </a:blip>
            <a:srcRect/>
            <a:stretch/>
          </p:blipFill>
          <p:spPr>
            <a:xfrm>
              <a:off x="1701895" y="4766356"/>
              <a:ext cx="243840" cy="182880"/>
            </a:xfrm>
            <a:prstGeom prst="rect">
              <a:avLst/>
            </a:prstGeom>
          </p:spPr>
        </p:pic>
        <p:pic>
          <p:nvPicPr>
            <p:cNvPr id="29" name="Graphic 28">
              <a:extLst>
                <a:ext uri="{FF2B5EF4-FFF2-40B4-BE49-F238E27FC236}">
                  <a16:creationId xmlns:a16="http://schemas.microsoft.com/office/drawing/2014/main" id="{08EE9E6D-465F-0775-BABC-540E206208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>
              <a:extLst>
                <a:ext uri="{96DAC541-7B7A-43D3-8B79-37D633B846F1}">
                  <asvg:svgBlip xmlns:asvg="http://schemas.microsoft.com/office/drawing/2016/SVG/main" r:embed="rId28"/>
                </a:ext>
              </a:extLst>
            </a:blip>
            <a:srcRect/>
            <a:stretch/>
          </p:blipFill>
          <p:spPr>
            <a:xfrm>
              <a:off x="1701895" y="4441582"/>
              <a:ext cx="243840" cy="182880"/>
            </a:xfrm>
            <a:prstGeom prst="rect">
              <a:avLst/>
            </a:prstGeom>
          </p:spPr>
        </p:pic>
        <p:pic>
          <p:nvPicPr>
            <p:cNvPr id="30" name="Graphic 29">
              <a:extLst>
                <a:ext uri="{FF2B5EF4-FFF2-40B4-BE49-F238E27FC236}">
                  <a16:creationId xmlns:a16="http://schemas.microsoft.com/office/drawing/2014/main" id="{38FA3297-045F-85F5-E972-AB1244588BCD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>
              <a:extLst>
                <a:ext uri="{96DAC541-7B7A-43D3-8B79-37D633B846F1}">
                  <asvg:svgBlip xmlns:asvg="http://schemas.microsoft.com/office/drawing/2016/SVG/main" r:embed="rId30"/>
                </a:ext>
              </a:extLst>
            </a:blip>
            <a:srcRect/>
            <a:stretch/>
          </p:blipFill>
          <p:spPr>
            <a:xfrm>
              <a:off x="1701895" y="5339746"/>
              <a:ext cx="243840" cy="182880"/>
            </a:xfrm>
            <a:prstGeom prst="rect">
              <a:avLst/>
            </a:prstGeom>
          </p:spPr>
        </p:pic>
        <p:pic>
          <p:nvPicPr>
            <p:cNvPr id="31" name="Graphic 30">
              <a:extLst>
                <a:ext uri="{FF2B5EF4-FFF2-40B4-BE49-F238E27FC236}">
                  <a16:creationId xmlns:a16="http://schemas.microsoft.com/office/drawing/2014/main" id="{BDF11A0F-9D65-D40B-62FE-2DD4F0F19364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>
              <a:extLst>
                <a:ext uri="{96DAC541-7B7A-43D3-8B79-37D633B846F1}">
                  <asvg:svgBlip xmlns:asvg="http://schemas.microsoft.com/office/drawing/2016/SVG/main" r:embed="rId32"/>
                </a:ext>
              </a:extLst>
            </a:blip>
            <a:srcRect/>
            <a:stretch/>
          </p:blipFill>
          <p:spPr>
            <a:xfrm>
              <a:off x="1701895" y="5641805"/>
              <a:ext cx="243840" cy="182880"/>
            </a:xfrm>
            <a:prstGeom prst="rect">
              <a:avLst/>
            </a:prstGeom>
          </p:spPr>
        </p:pic>
        <p:pic>
          <p:nvPicPr>
            <p:cNvPr id="32" name="Graphic 31">
              <a:extLst>
                <a:ext uri="{FF2B5EF4-FFF2-40B4-BE49-F238E27FC236}">
                  <a16:creationId xmlns:a16="http://schemas.microsoft.com/office/drawing/2014/main" id="{D3BF544C-EB8B-2B24-30BC-365B6EF3EF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>
              <a:extLst>
                <a:ext uri="{96DAC541-7B7A-43D3-8B79-37D633B846F1}">
                  <asvg:svgBlip xmlns:asvg="http://schemas.microsoft.com/office/drawing/2016/SVG/main" r:embed="rId34"/>
                </a:ext>
              </a:extLst>
            </a:blip>
            <a:srcRect/>
            <a:stretch/>
          </p:blipFill>
          <p:spPr>
            <a:xfrm>
              <a:off x="1701895" y="5963200"/>
              <a:ext cx="243840" cy="182880"/>
            </a:xfrm>
            <a:prstGeom prst="rect">
              <a:avLst/>
            </a:prstGeom>
          </p:spPr>
        </p:pic>
        <p:pic>
          <p:nvPicPr>
            <p:cNvPr id="33" name="Graphic 32">
              <a:extLst>
                <a:ext uri="{FF2B5EF4-FFF2-40B4-BE49-F238E27FC236}">
                  <a16:creationId xmlns:a16="http://schemas.microsoft.com/office/drawing/2014/main" id="{3236318A-9C55-199D-BEB6-CF770B0289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>
              <a:extLst>
                <a:ext uri="{96DAC541-7B7A-43D3-8B79-37D633B846F1}">
                  <asvg:svgBlip xmlns:asvg="http://schemas.microsoft.com/office/drawing/2016/SVG/main" r:embed="rId36"/>
                </a:ext>
              </a:extLst>
            </a:blip>
            <a:srcRect/>
            <a:stretch/>
          </p:blipFill>
          <p:spPr>
            <a:xfrm>
              <a:off x="1701894" y="6265259"/>
              <a:ext cx="243840" cy="182880"/>
            </a:xfrm>
            <a:prstGeom prst="rect">
              <a:avLst/>
            </a:prstGeom>
          </p:spPr>
        </p:pic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944D110-8A80-5E8C-CE1B-749396A4851F}"/>
              </a:ext>
            </a:extLst>
          </p:cNvPr>
          <p:cNvGrpSpPr/>
          <p:nvPr/>
        </p:nvGrpSpPr>
        <p:grpSpPr>
          <a:xfrm>
            <a:off x="6254750" y="2505837"/>
            <a:ext cx="243840" cy="3684717"/>
            <a:chOff x="6254750" y="2467764"/>
            <a:chExt cx="243840" cy="3684717"/>
          </a:xfrm>
        </p:grpSpPr>
        <p:pic>
          <p:nvPicPr>
            <p:cNvPr id="35" name="Graphic 34">
              <a:extLst>
                <a:ext uri="{FF2B5EF4-FFF2-40B4-BE49-F238E27FC236}">
                  <a16:creationId xmlns:a16="http://schemas.microsoft.com/office/drawing/2014/main" id="{CEB6A187-5059-DDE0-651E-7F1CCE1941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>
              <a:extLst>
                <a:ext uri="{96DAC541-7B7A-43D3-8B79-37D633B846F1}">
                  <asvg:svgBlip xmlns:asvg="http://schemas.microsoft.com/office/drawing/2016/SVG/main" r:embed="rId38"/>
                </a:ext>
              </a:extLst>
            </a:blip>
            <a:srcRect/>
            <a:stretch/>
          </p:blipFill>
          <p:spPr>
            <a:xfrm>
              <a:off x="6254750" y="2467764"/>
              <a:ext cx="243840" cy="171879"/>
            </a:xfrm>
            <a:prstGeom prst="rect">
              <a:avLst/>
            </a:prstGeom>
          </p:spPr>
        </p:pic>
        <p:pic>
          <p:nvPicPr>
            <p:cNvPr id="36" name="Graphic 35">
              <a:extLst>
                <a:ext uri="{FF2B5EF4-FFF2-40B4-BE49-F238E27FC236}">
                  <a16:creationId xmlns:a16="http://schemas.microsoft.com/office/drawing/2014/main" id="{E63FABA3-D4CE-E4AE-3F69-CACCF4F87CAC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>
              <a:extLst>
                <a:ext uri="{96DAC541-7B7A-43D3-8B79-37D633B846F1}">
                  <asvg:svgBlip xmlns:asvg="http://schemas.microsoft.com/office/drawing/2016/SVG/main" r:embed="rId40"/>
                </a:ext>
              </a:extLst>
            </a:blip>
            <a:srcRect/>
            <a:stretch/>
          </p:blipFill>
          <p:spPr>
            <a:xfrm>
              <a:off x="6254750" y="2756778"/>
              <a:ext cx="243840" cy="171879"/>
            </a:xfrm>
            <a:prstGeom prst="rect">
              <a:avLst/>
            </a:prstGeom>
          </p:spPr>
        </p:pic>
        <p:pic>
          <p:nvPicPr>
            <p:cNvPr id="37" name="Graphic 36">
              <a:extLst>
                <a:ext uri="{FF2B5EF4-FFF2-40B4-BE49-F238E27FC236}">
                  <a16:creationId xmlns:a16="http://schemas.microsoft.com/office/drawing/2014/main" id="{8629EFE0-D1AE-2E9E-16F0-1E9976C4622D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>
              <a:extLst>
                <a:ext uri="{96DAC541-7B7A-43D3-8B79-37D633B846F1}">
                  <asvg:svgBlip xmlns:asvg="http://schemas.microsoft.com/office/drawing/2016/SVG/main" r:embed="rId42"/>
                </a:ext>
              </a:extLst>
            </a:blip>
            <a:srcRect/>
            <a:stretch/>
          </p:blipFill>
          <p:spPr>
            <a:xfrm>
              <a:off x="6254750" y="3041466"/>
              <a:ext cx="243840" cy="171879"/>
            </a:xfrm>
            <a:prstGeom prst="rect">
              <a:avLst/>
            </a:prstGeom>
          </p:spPr>
        </p:pic>
        <p:pic>
          <p:nvPicPr>
            <p:cNvPr id="38" name="Graphic 37">
              <a:extLst>
                <a:ext uri="{FF2B5EF4-FFF2-40B4-BE49-F238E27FC236}">
                  <a16:creationId xmlns:a16="http://schemas.microsoft.com/office/drawing/2014/main" id="{B95A4D21-4E82-A4EA-0225-7005186FD72B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>
              <a:extLst>
                <a:ext uri="{96DAC541-7B7A-43D3-8B79-37D633B846F1}">
                  <asvg:svgBlip xmlns:asvg="http://schemas.microsoft.com/office/drawing/2016/SVG/main" r:embed="rId44"/>
                </a:ext>
              </a:extLst>
            </a:blip>
            <a:srcRect/>
            <a:stretch/>
          </p:blipFill>
          <p:spPr>
            <a:xfrm>
              <a:off x="6254750" y="3335210"/>
              <a:ext cx="243840" cy="171879"/>
            </a:xfrm>
            <a:prstGeom prst="rect">
              <a:avLst/>
            </a:prstGeom>
          </p:spPr>
        </p:pic>
        <p:pic>
          <p:nvPicPr>
            <p:cNvPr id="39" name="Graphic 38">
              <a:extLst>
                <a:ext uri="{FF2B5EF4-FFF2-40B4-BE49-F238E27FC236}">
                  <a16:creationId xmlns:a16="http://schemas.microsoft.com/office/drawing/2014/main" id="{047ACC44-5C47-8BBB-8060-BC0DE4AE23E2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>
              <a:extLst>
                <a:ext uri="{96DAC541-7B7A-43D3-8B79-37D633B846F1}">
                  <asvg:svgBlip xmlns:asvg="http://schemas.microsoft.com/office/drawing/2016/SVG/main" r:embed="rId46"/>
                </a:ext>
              </a:extLst>
            </a:blip>
            <a:srcRect/>
            <a:stretch/>
          </p:blipFill>
          <p:spPr>
            <a:xfrm>
              <a:off x="6254750" y="3620032"/>
              <a:ext cx="243840" cy="171879"/>
            </a:xfrm>
            <a:prstGeom prst="rect">
              <a:avLst/>
            </a:prstGeom>
          </p:spPr>
        </p:pic>
        <p:pic>
          <p:nvPicPr>
            <p:cNvPr id="40" name="Graphic 39">
              <a:extLst>
                <a:ext uri="{FF2B5EF4-FFF2-40B4-BE49-F238E27FC236}">
                  <a16:creationId xmlns:a16="http://schemas.microsoft.com/office/drawing/2014/main" id="{714A4CC5-2A87-F8F6-DCFB-F1E789B3C867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>
              <a:extLst>
                <a:ext uri="{96DAC541-7B7A-43D3-8B79-37D633B846F1}">
                  <asvg:svgBlip xmlns:asvg="http://schemas.microsoft.com/office/drawing/2016/SVG/main" r:embed="rId48"/>
                </a:ext>
              </a:extLst>
            </a:blip>
            <a:srcRect/>
            <a:stretch/>
          </p:blipFill>
          <p:spPr>
            <a:xfrm>
              <a:off x="6254750" y="3933110"/>
              <a:ext cx="243840" cy="171879"/>
            </a:xfrm>
            <a:prstGeom prst="rect">
              <a:avLst/>
            </a:prstGeom>
          </p:spPr>
        </p:pic>
        <p:pic>
          <p:nvPicPr>
            <p:cNvPr id="41" name="Graphic 40">
              <a:extLst>
                <a:ext uri="{FF2B5EF4-FFF2-40B4-BE49-F238E27FC236}">
                  <a16:creationId xmlns:a16="http://schemas.microsoft.com/office/drawing/2014/main" id="{A5F064F6-61C7-6C17-7048-E24C3ADFCC76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>
              <a:extLst>
                <a:ext uri="{96DAC541-7B7A-43D3-8B79-37D633B846F1}">
                  <asvg:svgBlip xmlns:asvg="http://schemas.microsoft.com/office/drawing/2016/SVG/main" r:embed="rId50"/>
                </a:ext>
              </a:extLst>
            </a:blip>
            <a:srcRect/>
            <a:stretch/>
          </p:blipFill>
          <p:spPr>
            <a:xfrm>
              <a:off x="6254750" y="4217933"/>
              <a:ext cx="243840" cy="171879"/>
            </a:xfrm>
            <a:prstGeom prst="rect">
              <a:avLst/>
            </a:prstGeom>
          </p:spPr>
        </p:pic>
        <p:pic>
          <p:nvPicPr>
            <p:cNvPr id="42" name="Graphic 41">
              <a:extLst>
                <a:ext uri="{FF2B5EF4-FFF2-40B4-BE49-F238E27FC236}">
                  <a16:creationId xmlns:a16="http://schemas.microsoft.com/office/drawing/2014/main" id="{1EEEE293-3775-E524-29F9-447CBF215D59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>
              <a:extLst>
                <a:ext uri="{96DAC541-7B7A-43D3-8B79-37D633B846F1}">
                  <asvg:svgBlip xmlns:asvg="http://schemas.microsoft.com/office/drawing/2016/SVG/main" r:embed="rId52"/>
                </a:ext>
              </a:extLst>
            </a:blip>
            <a:srcRect/>
            <a:stretch/>
          </p:blipFill>
          <p:spPr>
            <a:xfrm>
              <a:off x="6254750" y="4522591"/>
              <a:ext cx="243840" cy="171879"/>
            </a:xfrm>
            <a:prstGeom prst="rect">
              <a:avLst/>
            </a:prstGeom>
          </p:spPr>
        </p:pic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22959608-D543-E0A5-515D-DCED516C83D1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>
              <a:extLst>
                <a:ext uri="{96DAC541-7B7A-43D3-8B79-37D633B846F1}">
                  <asvg:svgBlip xmlns:asvg="http://schemas.microsoft.com/office/drawing/2016/SVG/main" r:embed="rId54"/>
                </a:ext>
              </a:extLst>
            </a:blip>
            <a:srcRect/>
            <a:stretch/>
          </p:blipFill>
          <p:spPr>
            <a:xfrm>
              <a:off x="6254750" y="4807414"/>
              <a:ext cx="243840" cy="171879"/>
            </a:xfrm>
            <a:prstGeom prst="rect">
              <a:avLst/>
            </a:prstGeom>
          </p:spPr>
        </p:pic>
        <p:pic>
          <p:nvPicPr>
            <p:cNvPr id="44" name="Graphic 43">
              <a:extLst>
                <a:ext uri="{FF2B5EF4-FFF2-40B4-BE49-F238E27FC236}">
                  <a16:creationId xmlns:a16="http://schemas.microsoft.com/office/drawing/2014/main" id="{33587CFB-C5C6-EACB-02FE-513389996F5E}"/>
                </a:ext>
              </a:extLst>
            </p:cNvPr>
            <p:cNvPicPr>
              <a:picLocks noChangeAspect="1"/>
            </p:cNvPicPr>
            <p:nvPr/>
          </p:nvPicPr>
          <p:blipFill>
            <a:blip r:embed="rId55">
              <a:extLst>
                <a:ext uri="{96DAC541-7B7A-43D3-8B79-37D633B846F1}">
                  <asvg:svgBlip xmlns:asvg="http://schemas.microsoft.com/office/drawing/2016/SVG/main" r:embed="rId56"/>
                </a:ext>
              </a:extLst>
            </a:blip>
            <a:srcRect/>
            <a:stretch/>
          </p:blipFill>
          <p:spPr>
            <a:xfrm>
              <a:off x="6254750" y="5112073"/>
              <a:ext cx="243840" cy="171879"/>
            </a:xfrm>
            <a:prstGeom prst="rect">
              <a:avLst/>
            </a:prstGeom>
          </p:spPr>
        </p:pic>
        <p:pic>
          <p:nvPicPr>
            <p:cNvPr id="45" name="Graphic 44">
              <a:extLst>
                <a:ext uri="{FF2B5EF4-FFF2-40B4-BE49-F238E27FC236}">
                  <a16:creationId xmlns:a16="http://schemas.microsoft.com/office/drawing/2014/main" id="{1155FBF0-F5A8-1768-A15E-11B43D09308E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>
              <a:extLst>
                <a:ext uri="{96DAC541-7B7A-43D3-8B79-37D633B846F1}">
                  <asvg:svgBlip xmlns:asvg="http://schemas.microsoft.com/office/drawing/2016/SVG/main" r:embed="rId58"/>
                </a:ext>
              </a:extLst>
            </a:blip>
            <a:srcRect/>
            <a:stretch/>
          </p:blipFill>
          <p:spPr>
            <a:xfrm>
              <a:off x="6254750" y="5400933"/>
              <a:ext cx="243840" cy="171879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40D40435-B16F-B9BA-BFDD-11488FA1AB74}"/>
                </a:ext>
              </a:extLst>
            </p:cNvPr>
            <p:cNvPicPr>
              <a:picLocks noChangeAspect="1"/>
            </p:cNvPicPr>
            <p:nvPr/>
          </p:nvPicPr>
          <p:blipFill>
            <a:blip r:embed="rId59">
              <a:extLst>
                <a:ext uri="{96DAC541-7B7A-43D3-8B79-37D633B846F1}">
                  <asvg:svgBlip xmlns:asvg="http://schemas.microsoft.com/office/drawing/2016/SVG/main" r:embed="rId60"/>
                </a:ext>
              </a:extLst>
            </a:blip>
            <a:srcRect/>
            <a:stretch/>
          </p:blipFill>
          <p:spPr>
            <a:xfrm>
              <a:off x="6254750" y="5697717"/>
              <a:ext cx="243840" cy="171879"/>
            </a:xfrm>
            <a:prstGeom prst="rect">
              <a:avLst/>
            </a:prstGeom>
          </p:spPr>
        </p:pic>
        <p:pic>
          <p:nvPicPr>
            <p:cNvPr id="47" name="Graphic 46">
              <a:extLst>
                <a:ext uri="{FF2B5EF4-FFF2-40B4-BE49-F238E27FC236}">
                  <a16:creationId xmlns:a16="http://schemas.microsoft.com/office/drawing/2014/main" id="{E98BE664-3AFF-8321-8B82-2A8357E0B5E7}"/>
                </a:ext>
              </a:extLst>
            </p:cNvPr>
            <p:cNvPicPr>
              <a:picLocks noChangeAspect="1"/>
            </p:cNvPicPr>
            <p:nvPr/>
          </p:nvPicPr>
          <p:blipFill>
            <a:blip r:embed="rId61">
              <a:extLst>
                <a:ext uri="{96DAC541-7B7A-43D3-8B79-37D633B846F1}">
                  <asvg:svgBlip xmlns:asvg="http://schemas.microsoft.com/office/drawing/2016/SVG/main" r:embed="rId62"/>
                </a:ext>
              </a:extLst>
            </a:blip>
            <a:srcRect/>
            <a:stretch/>
          </p:blipFill>
          <p:spPr>
            <a:xfrm>
              <a:off x="6254750" y="5980602"/>
              <a:ext cx="243840" cy="171879"/>
            </a:xfrm>
            <a:prstGeom prst="rect">
              <a:avLst/>
            </a:prstGeom>
          </p:spPr>
        </p:pic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B6247A49-DBDE-3AE8-E381-7B77C8B72D39}"/>
              </a:ext>
            </a:extLst>
          </p:cNvPr>
          <p:cNvGrpSpPr/>
          <p:nvPr/>
        </p:nvGrpSpPr>
        <p:grpSpPr>
          <a:xfrm>
            <a:off x="6254750" y="1332423"/>
            <a:ext cx="243841" cy="1046448"/>
            <a:chOff x="6254750" y="1309041"/>
            <a:chExt cx="243841" cy="1046448"/>
          </a:xfrm>
        </p:grpSpPr>
        <p:pic>
          <p:nvPicPr>
            <p:cNvPr id="49" name="Graphic 48">
              <a:extLst>
                <a:ext uri="{FF2B5EF4-FFF2-40B4-BE49-F238E27FC236}">
                  <a16:creationId xmlns:a16="http://schemas.microsoft.com/office/drawing/2014/main" id="{C9ABBFEA-8ED9-2BFA-D93C-14556F8461E7}"/>
                </a:ext>
              </a:extLst>
            </p:cNvPr>
            <p:cNvPicPr>
              <a:picLocks noChangeAspect="1"/>
            </p:cNvPicPr>
            <p:nvPr/>
          </p:nvPicPr>
          <p:blipFill>
            <a:blip r:embed="rId63">
              <a:extLst>
                <a:ext uri="{96DAC541-7B7A-43D3-8B79-37D633B846F1}">
                  <asvg:svgBlip xmlns:asvg="http://schemas.microsoft.com/office/drawing/2016/SVG/main" r:embed="rId64"/>
                </a:ext>
              </a:extLst>
            </a:blip>
            <a:srcRect/>
            <a:stretch/>
          </p:blipFill>
          <p:spPr>
            <a:xfrm>
              <a:off x="6254750" y="1309041"/>
              <a:ext cx="243840" cy="171879"/>
            </a:xfrm>
            <a:prstGeom prst="rect">
              <a:avLst/>
            </a:prstGeom>
          </p:spPr>
        </p:pic>
        <p:pic>
          <p:nvPicPr>
            <p:cNvPr id="50" name="Graphic 49">
              <a:extLst>
                <a:ext uri="{FF2B5EF4-FFF2-40B4-BE49-F238E27FC236}">
                  <a16:creationId xmlns:a16="http://schemas.microsoft.com/office/drawing/2014/main" id="{C87E6109-5776-0AFA-C59D-F09542E57EC6}"/>
                </a:ext>
              </a:extLst>
            </p:cNvPr>
            <p:cNvPicPr>
              <a:picLocks noChangeAspect="1"/>
            </p:cNvPicPr>
            <p:nvPr/>
          </p:nvPicPr>
          <p:blipFill>
            <a:blip r:embed="rId65">
              <a:extLst>
                <a:ext uri="{96DAC541-7B7A-43D3-8B79-37D633B846F1}">
                  <asvg:svgBlip xmlns:asvg="http://schemas.microsoft.com/office/drawing/2016/SVG/main" r:embed="rId66"/>
                </a:ext>
              </a:extLst>
            </a:blip>
            <a:srcRect/>
            <a:stretch/>
          </p:blipFill>
          <p:spPr>
            <a:xfrm>
              <a:off x="6254750" y="1586244"/>
              <a:ext cx="243840" cy="171879"/>
            </a:xfrm>
            <a:prstGeom prst="rect">
              <a:avLst/>
            </a:prstGeom>
          </p:spPr>
        </p:pic>
        <p:pic>
          <p:nvPicPr>
            <p:cNvPr id="51" name="Graphic 50">
              <a:extLst>
                <a:ext uri="{FF2B5EF4-FFF2-40B4-BE49-F238E27FC236}">
                  <a16:creationId xmlns:a16="http://schemas.microsoft.com/office/drawing/2014/main" id="{98F2B89A-DE91-DC0A-80C9-223663F8239B}"/>
                </a:ext>
              </a:extLst>
            </p:cNvPr>
            <p:cNvPicPr>
              <a:picLocks noChangeAspect="1"/>
            </p:cNvPicPr>
            <p:nvPr/>
          </p:nvPicPr>
          <p:blipFill>
            <a:blip r:embed="rId67">
              <a:extLst>
                <a:ext uri="{96DAC541-7B7A-43D3-8B79-37D633B846F1}">
                  <asvg:svgBlip xmlns:asvg="http://schemas.microsoft.com/office/drawing/2016/SVG/main" r:embed="rId68"/>
                </a:ext>
              </a:extLst>
            </a:blip>
            <a:srcRect/>
            <a:stretch/>
          </p:blipFill>
          <p:spPr>
            <a:xfrm>
              <a:off x="6254750" y="1878687"/>
              <a:ext cx="243840" cy="171879"/>
            </a:xfrm>
            <a:prstGeom prst="rect">
              <a:avLst/>
            </a:prstGeom>
          </p:spPr>
        </p:pic>
        <p:pic>
          <p:nvPicPr>
            <p:cNvPr id="52" name="Graphic 51">
              <a:extLst>
                <a:ext uri="{FF2B5EF4-FFF2-40B4-BE49-F238E27FC236}">
                  <a16:creationId xmlns:a16="http://schemas.microsoft.com/office/drawing/2014/main" id="{C73B8EAE-3867-04F4-F8A1-9201E1546E3A}"/>
                </a:ext>
              </a:extLst>
            </p:cNvPr>
            <p:cNvPicPr>
              <a:picLocks noChangeAspect="1"/>
            </p:cNvPicPr>
            <p:nvPr/>
          </p:nvPicPr>
          <p:blipFill>
            <a:blip r:embed="rId69">
              <a:extLst>
                <a:ext uri="{96DAC541-7B7A-43D3-8B79-37D633B846F1}">
                  <asvg:svgBlip xmlns:asvg="http://schemas.microsoft.com/office/drawing/2016/SVG/main" r:embed="rId70"/>
                </a:ext>
              </a:extLst>
            </a:blip>
            <a:stretch>
              <a:fillRect/>
            </a:stretch>
          </p:blipFill>
          <p:spPr>
            <a:xfrm>
              <a:off x="6254751" y="2172609"/>
              <a:ext cx="243840" cy="18288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0363382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ERN template colours">
      <a:dk1>
        <a:srgbClr val="0033A0"/>
      </a:dk1>
      <a:lt1>
        <a:srgbClr val="FFFFFF"/>
      </a:lt1>
      <a:dk2>
        <a:srgbClr val="2F2F2F"/>
      </a:dk2>
      <a:lt2>
        <a:srgbClr val="F8F8F8"/>
      </a:lt2>
      <a:accent1>
        <a:srgbClr val="0033A0"/>
      </a:accent1>
      <a:accent2>
        <a:srgbClr val="61C4D3"/>
      </a:accent2>
      <a:accent3>
        <a:srgbClr val="E15E32"/>
      </a:accent3>
      <a:accent4>
        <a:srgbClr val="BEBECB"/>
      </a:accent4>
      <a:accent5>
        <a:srgbClr val="6E2466"/>
      </a:accent5>
      <a:accent6>
        <a:srgbClr val="1C446A"/>
      </a:accent6>
      <a:hlink>
        <a:srgbClr val="6D2466"/>
      </a:hlink>
      <a:folHlink>
        <a:srgbClr val="61C4D3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" id="{6B9175FA-95AF-4748-B55B-BA10A2ACB7A4}" vid="{E766DD8D-3356-3846-8F49-E86FB20DA7C9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37543</TotalTime>
  <Words>3694</Words>
  <Application>Microsoft Office PowerPoint</Application>
  <PresentationFormat>Widescreen</PresentationFormat>
  <Paragraphs>790</Paragraphs>
  <Slides>63</Slides>
  <Notes>38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63</vt:i4>
      </vt:variant>
    </vt:vector>
  </HeadingPairs>
  <TitlesOfParts>
    <vt:vector size="70" baseType="lpstr">
      <vt:lpstr>Arial</vt:lpstr>
      <vt:lpstr>Bebas Neue</vt:lpstr>
      <vt:lpstr>Calibri</vt:lpstr>
      <vt:lpstr>Roboto</vt:lpstr>
      <vt:lpstr>Source Sans Pro</vt:lpstr>
      <vt:lpstr>Wingdings</vt:lpstr>
      <vt:lpstr>Office Theme</vt:lpstr>
      <vt:lpstr>Doing Business with CERN Industry Webinar</vt:lpstr>
      <vt:lpstr>EVENT AGENDA</vt:lpstr>
      <vt:lpstr>SOME HOUSEKEEPING</vt:lpstr>
      <vt:lpstr>AGENDA</vt:lpstr>
      <vt:lpstr>PowerPoint Presentation</vt:lpstr>
      <vt:lpstr>PowerPoint Presentation</vt:lpstr>
      <vt:lpstr>CERN is entitled to establish its own internal rules necessary for its proper functioning, including: </vt:lpstr>
      <vt:lpstr>In 1954  CERN had 12 Member States Today CERN has 25 Member States</vt:lpstr>
      <vt:lpstr>Yearly Budget (contributions 2025)*</vt:lpstr>
      <vt:lpstr>PowerPoint Presentation</vt:lpstr>
      <vt:lpstr>Procurement Expenditure</vt:lpstr>
      <vt:lpstr>What do we buy?</vt:lpstr>
      <vt:lpstr>Supplies (279MCHF spent in 2024 – CERN budget only*)    </vt:lpstr>
      <vt:lpstr>Current project - upgrade of the LHC to High Luminosity </vt:lpstr>
      <vt:lpstr>Two biggest projects for future of particle physics</vt:lpstr>
      <vt:lpstr>We also buy for the LHC experiments</vt:lpstr>
      <vt:lpstr>How do we buy? </vt:lpstr>
      <vt:lpstr>PowerPoint Presentation</vt:lpstr>
      <vt:lpstr>The Procurement Service</vt:lpstr>
      <vt:lpstr>Principles of the Procurement Rules (1/4) </vt:lpstr>
      <vt:lpstr>Principles of the Procurement Rules (2/4) </vt:lpstr>
      <vt:lpstr>Principles of the Procurement Rules (3/4) </vt:lpstr>
      <vt:lpstr>Principles of the Procurement Rules (4/4) </vt:lpstr>
      <vt:lpstr>Enquiries between 10,000 and 400,000 CHF </vt:lpstr>
      <vt:lpstr>Enquiries exceeding 400’000 CHF (1/2)</vt:lpstr>
      <vt:lpstr>Enquiries exceeding 400’000 CHF (2/2)</vt:lpstr>
      <vt:lpstr>Country of origin – Why do we need to know?</vt:lpstr>
      <vt:lpstr>PowerPoint Presentation</vt:lpstr>
      <vt:lpstr>Industrial return coefficient</vt:lpstr>
      <vt:lpstr>Poorly balanced Member States (Supplies) (1st Nov 2025 – 28 February 2026, based on the previous 4 calendar years): </vt:lpstr>
      <vt:lpstr>Alignment rule</vt:lpstr>
      <vt:lpstr>PowerPoint Presentation</vt:lpstr>
      <vt:lpstr>PowerPoint Presentation</vt:lpstr>
      <vt:lpstr>Doing business with CERN: the facts  Supplier Survey (500+ respondents in 34 countries, 2024)  </vt:lpstr>
      <vt:lpstr>Doing business with CERN: the facts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CERN e-Procurement</vt:lpstr>
      <vt:lpstr>Procurement Contacts at CERN </vt:lpstr>
      <vt:lpstr>PowerPoint Presentation</vt:lpstr>
      <vt:lpstr>Follow us on LinkedIn</vt:lpstr>
      <vt:lpstr>A Typical Tender Package Industry Webinar</vt:lpstr>
      <vt:lpstr>Tendering at CERN – A Quick Recap    </vt:lpstr>
      <vt:lpstr>Whether your company…</vt:lpstr>
      <vt:lpstr>Forthcoming Opportunities Page  Step 1 : Announcement     CERN’s Shopping List https://forthcoming-ms.app.cern.ch/#!/ </vt:lpstr>
      <vt:lpstr>Requirements between 10’000 and 400’000 CHF </vt:lpstr>
      <vt:lpstr>Requirements exceeding 400’000 CHF Phase 1 : “Market Survey” (MS) (Prequalification stage) </vt:lpstr>
      <vt:lpstr>Requirements exceeding 400’000 CHF - Phase 1 : “Market Survey” (MS) </vt:lpstr>
      <vt:lpstr>Requirements exceeding 400’000 CHF - Phase 1 : “Market Survey” (MS) </vt:lpstr>
      <vt:lpstr>Requirements exceeding 400’000 CHF - Phase 1 “Market Survey” (MS-5090/IT) </vt:lpstr>
      <vt:lpstr>Requirements exceeding 400’000 CHF - Phase 1 : “Market Survey” (MS) </vt:lpstr>
      <vt:lpstr>Requirements exceeding 400’000 CHF Phase 2 : “Invitation to Tender” (IT) (Tendering stage) </vt:lpstr>
      <vt:lpstr>Requirements exceeding 400’000 CHF - Phase 2 : “Invitation to tender” (IT) </vt:lpstr>
      <vt:lpstr>Requirements exceeding 400’000 CHF - Phase 2 : “Invitation to tender” (IT) </vt:lpstr>
      <vt:lpstr>Requirements exceeding 400’000 CHF - Phase 2 : “Invitation to tender” (IT) </vt:lpstr>
      <vt:lpstr>Requirements exceeding 400’000 CHF - Phase 2 : “Invitation to tender” (IT) </vt:lpstr>
      <vt:lpstr>Requirements exceeding 400’000 CHF - Phase 2 : “Invitation to tender” (IT) </vt:lpstr>
      <vt:lpstr>Conclusion: Success Factors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Doing Business with CERN Country@CERN</dc:title>
  <dc:creator>Microsoft Office User</dc:creator>
  <cp:lastModifiedBy>Adam William Horridge</cp:lastModifiedBy>
  <cp:revision>397</cp:revision>
  <cp:lastPrinted>2019-04-30T10:39:04Z</cp:lastPrinted>
  <dcterms:created xsi:type="dcterms:W3CDTF">2019-03-14T08:20:25Z</dcterms:created>
  <dcterms:modified xsi:type="dcterms:W3CDTF">2025-11-28T12:44:15Z</dcterms:modified>
</cp:coreProperties>
</file>